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5.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4606" r:id="rId2"/>
    <p:sldMasterId id="2147484619" r:id="rId3"/>
  </p:sldMasterIdLst>
  <p:notesMasterIdLst>
    <p:notesMasterId r:id="rId81"/>
  </p:notesMasterIdLst>
  <p:handoutMasterIdLst>
    <p:handoutMasterId r:id="rId82"/>
  </p:handoutMasterIdLst>
  <p:sldIdLst>
    <p:sldId id="256" r:id="rId4"/>
    <p:sldId id="355" r:id="rId5"/>
    <p:sldId id="429" r:id="rId6"/>
    <p:sldId id="406"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 id="450" r:id="rId28"/>
    <p:sldId id="451" r:id="rId29"/>
    <p:sldId id="452" r:id="rId30"/>
    <p:sldId id="453" r:id="rId31"/>
    <p:sldId id="454" r:id="rId32"/>
    <p:sldId id="455" r:id="rId33"/>
    <p:sldId id="407" r:id="rId34"/>
    <p:sldId id="468" r:id="rId35"/>
    <p:sldId id="469" r:id="rId36"/>
    <p:sldId id="470" r:id="rId37"/>
    <p:sldId id="471" r:id="rId38"/>
    <p:sldId id="472" r:id="rId39"/>
    <p:sldId id="473" r:id="rId40"/>
    <p:sldId id="474" r:id="rId41"/>
    <p:sldId id="475" r:id="rId42"/>
    <p:sldId id="476" r:id="rId43"/>
    <p:sldId id="477" r:id="rId44"/>
    <p:sldId id="478" r:id="rId45"/>
    <p:sldId id="408" r:id="rId46"/>
    <p:sldId id="456" r:id="rId47"/>
    <p:sldId id="457" r:id="rId48"/>
    <p:sldId id="458" r:id="rId49"/>
    <p:sldId id="459" r:id="rId50"/>
    <p:sldId id="460" r:id="rId51"/>
    <p:sldId id="461" r:id="rId52"/>
    <p:sldId id="462" r:id="rId53"/>
    <p:sldId id="463" r:id="rId54"/>
    <p:sldId id="464" r:id="rId55"/>
    <p:sldId id="465" r:id="rId56"/>
    <p:sldId id="466" r:id="rId57"/>
    <p:sldId id="467" r:id="rId58"/>
    <p:sldId id="409" r:id="rId59"/>
    <p:sldId id="410" r:id="rId60"/>
    <p:sldId id="411" r:id="rId61"/>
    <p:sldId id="412" r:id="rId62"/>
    <p:sldId id="413" r:id="rId63"/>
    <p:sldId id="414" r:id="rId64"/>
    <p:sldId id="415" r:id="rId65"/>
    <p:sldId id="416" r:id="rId66"/>
    <p:sldId id="417" r:id="rId67"/>
    <p:sldId id="418" r:id="rId68"/>
    <p:sldId id="419" r:id="rId69"/>
    <p:sldId id="420" r:id="rId70"/>
    <p:sldId id="421" r:id="rId71"/>
    <p:sldId id="422" r:id="rId72"/>
    <p:sldId id="423" r:id="rId73"/>
    <p:sldId id="424" r:id="rId74"/>
    <p:sldId id="425" r:id="rId75"/>
    <p:sldId id="426" r:id="rId76"/>
    <p:sldId id="427" r:id="rId77"/>
    <p:sldId id="428" r:id="rId78"/>
    <p:sldId id="480" r:id="rId79"/>
    <p:sldId id="479" r:id="rId80"/>
  </p:sldIdLst>
  <p:sldSz cx="9144000" cy="6858000" type="screen4x3"/>
  <p:notesSz cx="9309100" cy="70231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alie Clements" initials="N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920459"/>
    <a:srgbClr val="9E0460"/>
    <a:srgbClr val="AF056A"/>
    <a:srgbClr val="990033"/>
    <a:srgbClr val="96D91D"/>
    <a:srgbClr val="9BE01E"/>
    <a:srgbClr val="A0E2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51" autoAdjust="0"/>
    <p:restoredTop sz="92320" autoAdjust="0"/>
  </p:normalViewPr>
  <p:slideViewPr>
    <p:cSldViewPr>
      <p:cViewPr>
        <p:scale>
          <a:sx n="70" d="100"/>
          <a:sy n="70" d="100"/>
        </p:scale>
        <p:origin x="-1368" y="-6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064"/>
    </p:cViewPr>
  </p:sorterViewPr>
  <p:notesViewPr>
    <p:cSldViewPr>
      <p:cViewPr varScale="1">
        <p:scale>
          <a:sx n="82" d="100"/>
          <a:sy n="82" d="100"/>
        </p:scale>
        <p:origin x="3058" y="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handoutMaster" Target="handoutMasters/handoutMaster1.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notesMaster" Target="notesMasters/notesMaster1.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nclements\Downloads\to%20edi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nclements\Downloads\Final%20Results_totals%20only%20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1"/>
            <c:bubble3D val="0"/>
          </c:dPt>
          <c:dPt>
            <c:idx val="2"/>
            <c:bubble3D val="0"/>
          </c:dPt>
          <c:dPt>
            <c:idx val="3"/>
            <c:bubble3D val="0"/>
          </c:dPt>
          <c:dLbls>
            <c:dLbl>
              <c:idx val="0"/>
              <c:layout>
                <c:manualLayout>
                  <c:x val="-7.8562784915043579E-2"/>
                  <c:y val="0.18730632461264923"/>
                </c:manualLayout>
              </c:layout>
              <c:tx>
                <c:rich>
                  <a:bodyPr/>
                  <a:lstStyle/>
                  <a:p>
                    <a:r>
                      <a:rPr lang="en-US" b="1" dirty="0"/>
                      <a:t>AJC
16%</a:t>
                    </a:r>
                  </a:p>
                </c:rich>
              </c:tx>
              <c:showLegendKey val="0"/>
              <c:showVal val="0"/>
              <c:showCatName val="1"/>
              <c:showSerName val="0"/>
              <c:showPercent val="1"/>
              <c:showBubbleSize val="0"/>
            </c:dLbl>
            <c:dLbl>
              <c:idx val="1"/>
              <c:layout>
                <c:manualLayout>
                  <c:x val="-0.16190343970161639"/>
                  <c:y val="-5.2578528490390311E-2"/>
                </c:manualLayout>
              </c:layout>
              <c:tx>
                <c:rich>
                  <a:bodyPr/>
                  <a:lstStyle/>
                  <a:p>
                    <a:r>
                      <a:rPr lang="en-US" b="1" dirty="0"/>
                      <a:t>DORS
29%</a:t>
                    </a:r>
                  </a:p>
                </c:rich>
              </c:tx>
              <c:showLegendKey val="0"/>
              <c:showVal val="0"/>
              <c:showCatName val="1"/>
              <c:showSerName val="0"/>
              <c:showPercent val="1"/>
              <c:showBubbleSize val="0"/>
            </c:dLbl>
            <c:dLbl>
              <c:idx val="2"/>
              <c:layout>
                <c:manualLayout>
                  <c:x val="0.12794170465533913"/>
                  <c:y val="-0.15608288883244434"/>
                </c:manualLayout>
              </c:layout>
              <c:tx>
                <c:rich>
                  <a:bodyPr/>
                  <a:lstStyle/>
                  <a:p>
                    <a:r>
                      <a:rPr lang="en-US" b="1" dirty="0"/>
                      <a:t>LDSS
39%</a:t>
                    </a:r>
                  </a:p>
                </c:rich>
              </c:tx>
              <c:showLegendKey val="0"/>
              <c:showVal val="0"/>
              <c:showCatName val="1"/>
              <c:showSerName val="0"/>
              <c:showPercent val="1"/>
              <c:showBubbleSize val="0"/>
            </c:dLbl>
            <c:dLbl>
              <c:idx val="3"/>
              <c:layout>
                <c:manualLayout>
                  <c:x val="0.13680070331014449"/>
                  <c:y val="0.18950999691215067"/>
                </c:manualLayout>
              </c:layout>
              <c:tx>
                <c:rich>
                  <a:bodyPr/>
                  <a:lstStyle/>
                  <a:p>
                    <a:r>
                      <a:rPr lang="en-US" b="1" dirty="0"/>
                      <a:t>WIOA Title II
16%</a:t>
                    </a:r>
                  </a:p>
                </c:rich>
              </c:tx>
              <c:showLegendKey val="0"/>
              <c:showVal val="0"/>
              <c:showCatName val="1"/>
              <c:showSerName val="0"/>
              <c:showPercent val="1"/>
              <c:showBubbleSize val="0"/>
            </c:dLbl>
            <c:showLegendKey val="0"/>
            <c:showVal val="0"/>
            <c:showCatName val="1"/>
            <c:showSerName val="0"/>
            <c:showPercent val="1"/>
            <c:showBubbleSize val="0"/>
            <c:showLeaderLines val="1"/>
          </c:dLbls>
          <c:cat>
            <c:strRef>
              <c:f>Sheet1!$B$3:$B$6</c:f>
              <c:strCache>
                <c:ptCount val="4"/>
                <c:pt idx="0">
                  <c:v>AJC</c:v>
                </c:pt>
                <c:pt idx="1">
                  <c:v>DORS</c:v>
                </c:pt>
                <c:pt idx="2">
                  <c:v>LDSS</c:v>
                </c:pt>
                <c:pt idx="3">
                  <c:v>WIOA Title II</c:v>
                </c:pt>
              </c:strCache>
            </c:strRef>
          </c:cat>
          <c:val>
            <c:numRef>
              <c:f>Sheet1!$C$3:$C$6</c:f>
              <c:numCache>
                <c:formatCode>General</c:formatCode>
                <c:ptCount val="4"/>
                <c:pt idx="0">
                  <c:v>69</c:v>
                </c:pt>
                <c:pt idx="1">
                  <c:v>120</c:v>
                </c:pt>
                <c:pt idx="2">
                  <c:v>164</c:v>
                </c:pt>
                <c:pt idx="3">
                  <c:v>68</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c:spPr>
          <c:invertIfNegative val="0"/>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dLbls>
            <c:showLegendKey val="0"/>
            <c:showVal val="1"/>
            <c:showCatName val="0"/>
            <c:showSerName val="0"/>
            <c:showPercent val="0"/>
            <c:showBubbleSize val="0"/>
            <c:showLeaderLines val="0"/>
          </c:dLbls>
          <c:cat>
            <c:strRef>
              <c:f>Sheet1!$B$8:$B$19</c:f>
              <c:strCache>
                <c:ptCount val="12"/>
                <c:pt idx="0">
                  <c:v>Anne Arundel County</c:v>
                </c:pt>
                <c:pt idx="1">
                  <c:v>Baltimore City</c:v>
                </c:pt>
                <c:pt idx="2">
                  <c:v>Baltimore County</c:v>
                </c:pt>
                <c:pt idx="3">
                  <c:v>Frederick County</c:v>
                </c:pt>
                <c:pt idx="4">
                  <c:v>Lower Shore</c:v>
                </c:pt>
                <c:pt idx="5">
                  <c:v>Mid-Maryland</c:v>
                </c:pt>
                <c:pt idx="6">
                  <c:v>Montgomery County</c:v>
                </c:pt>
                <c:pt idx="7">
                  <c:v>Prince George’s County</c:v>
                </c:pt>
                <c:pt idx="8">
                  <c:v>Southern Maryland</c:v>
                </c:pt>
                <c:pt idx="9">
                  <c:v>Susquehanna</c:v>
                </c:pt>
                <c:pt idx="10">
                  <c:v>Upper Shore</c:v>
                </c:pt>
                <c:pt idx="11">
                  <c:v>Western Maryland</c:v>
                </c:pt>
              </c:strCache>
            </c:strRef>
          </c:cat>
          <c:val>
            <c:numRef>
              <c:f>Sheet1!$C$8:$C$19</c:f>
              <c:numCache>
                <c:formatCode>General</c:formatCode>
                <c:ptCount val="12"/>
                <c:pt idx="0">
                  <c:v>29</c:v>
                </c:pt>
                <c:pt idx="1">
                  <c:v>67</c:v>
                </c:pt>
                <c:pt idx="2">
                  <c:v>24</c:v>
                </c:pt>
                <c:pt idx="3">
                  <c:v>17</c:v>
                </c:pt>
                <c:pt idx="4">
                  <c:v>21</c:v>
                </c:pt>
                <c:pt idx="5">
                  <c:v>27</c:v>
                </c:pt>
                <c:pt idx="6">
                  <c:v>58</c:v>
                </c:pt>
                <c:pt idx="7">
                  <c:v>34</c:v>
                </c:pt>
                <c:pt idx="8">
                  <c:v>34</c:v>
                </c:pt>
                <c:pt idx="9">
                  <c:v>32</c:v>
                </c:pt>
                <c:pt idx="10">
                  <c:v>44</c:v>
                </c:pt>
                <c:pt idx="11">
                  <c:v>39</c:v>
                </c:pt>
              </c:numCache>
            </c:numRef>
          </c:val>
        </c:ser>
        <c:dLbls>
          <c:showLegendKey val="0"/>
          <c:showVal val="0"/>
          <c:showCatName val="0"/>
          <c:showSerName val="0"/>
          <c:showPercent val="0"/>
          <c:showBubbleSize val="0"/>
        </c:dLbls>
        <c:gapWidth val="100"/>
        <c:axId val="95229440"/>
        <c:axId val="95230976"/>
      </c:barChart>
      <c:catAx>
        <c:axId val="95229440"/>
        <c:scaling>
          <c:orientation val="minMax"/>
        </c:scaling>
        <c:delete val="0"/>
        <c:axPos val="b"/>
        <c:majorTickMark val="out"/>
        <c:minorTickMark val="none"/>
        <c:tickLblPos val="nextTo"/>
        <c:crossAx val="95230976"/>
        <c:crosses val="autoZero"/>
        <c:auto val="1"/>
        <c:lblAlgn val="ctr"/>
        <c:lblOffset val="100"/>
        <c:noMultiLvlLbl val="0"/>
      </c:catAx>
      <c:valAx>
        <c:axId val="95230976"/>
        <c:scaling>
          <c:orientation val="minMax"/>
        </c:scaling>
        <c:delete val="0"/>
        <c:axPos val="l"/>
        <c:majorGridlines/>
        <c:numFmt formatCode="General" sourceLinked="1"/>
        <c:majorTickMark val="out"/>
        <c:minorTickMark val="none"/>
        <c:tickLblPos val="nextTo"/>
        <c:crossAx val="9522944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dPt>
            <c:idx val="0"/>
            <c:bubble3D val="0"/>
            <c:spPr>
              <a:solidFill>
                <a:schemeClr val="bg1">
                  <a:lumMod val="85000"/>
                </a:schemeClr>
              </a:solidFill>
            </c:spPr>
          </c:dPt>
          <c:dPt>
            <c:idx val="1"/>
            <c:bubble3D val="0"/>
          </c:dPt>
          <c:dPt>
            <c:idx val="2"/>
            <c:bubble3D val="0"/>
            <c:spPr>
              <a:solidFill>
                <a:schemeClr val="tx1">
                  <a:lumMod val="50000"/>
                  <a:lumOff val="50000"/>
                </a:schemeClr>
              </a:solidFill>
            </c:spPr>
          </c:dPt>
          <c:dPt>
            <c:idx val="3"/>
            <c:bubble3D val="0"/>
            <c:spPr>
              <a:solidFill>
                <a:schemeClr val="accent1"/>
              </a:solidFill>
            </c:spPr>
          </c:dPt>
          <c:dLbls>
            <c:dLbl>
              <c:idx val="2"/>
              <c:layout>
                <c:manualLayout>
                  <c:x val="-7.1479201121256043E-3"/>
                  <c:y val="-9.6031573169075263E-2"/>
                </c:manualLayout>
              </c:layout>
              <c:spPr/>
              <c:txPr>
                <a:bodyPr/>
                <a:lstStyle/>
                <a:p>
                  <a:pPr>
                    <a:defRPr/>
                  </a:pPr>
                  <a:endParaRPr lang="en-US"/>
                </a:p>
              </c:txPr>
              <c:showLegendKey val="0"/>
              <c:showVal val="0"/>
              <c:showCatName val="0"/>
              <c:showSerName val="0"/>
              <c:showPercent val="1"/>
              <c:showBubbleSize val="0"/>
            </c:dLbl>
            <c:dLbl>
              <c:idx val="3"/>
              <c:layout>
                <c:manualLayout>
                  <c:x val="0.14532240780197783"/>
                  <c:y val="-1.0332569535476415E-2"/>
                </c:manualLayout>
              </c:layout>
              <c:spPr/>
              <c:txPr>
                <a:bodyPr/>
                <a:lstStyle/>
                <a:p>
                  <a:pPr>
                    <a:defRPr/>
                  </a:pPr>
                  <a:endParaRPr lang="en-US"/>
                </a:p>
              </c:txPr>
              <c:showLegendKey val="0"/>
              <c:showVal val="0"/>
              <c:showCatName val="0"/>
              <c:showSerName val="0"/>
              <c:showPercent val="1"/>
              <c:showBubbleSize val="0"/>
            </c:dLbl>
            <c:showLegendKey val="0"/>
            <c:showVal val="0"/>
            <c:showCatName val="0"/>
            <c:showSerName val="0"/>
            <c:showPercent val="1"/>
            <c:showBubbleSize val="0"/>
            <c:showLeaderLines val="1"/>
          </c:dLbls>
          <c:cat>
            <c:strRef>
              <c:f>Sheet1!$B$21:$B$24</c:f>
              <c:strCache>
                <c:ptCount val="4"/>
                <c:pt idx="0">
                  <c:v>Administrative staff</c:v>
                </c:pt>
                <c:pt idx="1">
                  <c:v>Management</c:v>
                </c:pt>
                <c:pt idx="2">
                  <c:v>Other</c:v>
                </c:pt>
                <c:pt idx="3">
                  <c:v>Direct-service staff</c:v>
                </c:pt>
              </c:strCache>
            </c:strRef>
          </c:cat>
          <c:val>
            <c:numRef>
              <c:f>Sheet1!$C$21:$C$24</c:f>
              <c:numCache>
                <c:formatCode>General</c:formatCode>
                <c:ptCount val="4"/>
                <c:pt idx="0">
                  <c:v>39</c:v>
                </c:pt>
                <c:pt idx="1">
                  <c:v>159</c:v>
                </c:pt>
                <c:pt idx="2">
                  <c:v>10</c:v>
                </c:pt>
                <c:pt idx="3">
                  <c:v>218</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71000747412723098"/>
          <c:y val="0.23110926435094731"/>
          <c:w val="0.25994909923880438"/>
          <c:h val="0.425502382615307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Sheet1!$C$127</c:f>
              <c:strCache>
                <c:ptCount val="1"/>
                <c:pt idx="0">
                  <c:v>Total</c:v>
                </c:pt>
              </c:strCache>
            </c:strRef>
          </c:tx>
          <c:spPr>
            <a:solidFill>
              <a:srgbClr val="C00000"/>
            </a:solidFill>
          </c:spPr>
          <c:invertIfNegative val="0"/>
          <c:dPt>
            <c:idx val="0"/>
            <c:invertIfNegative val="0"/>
            <c:bubble3D val="0"/>
            <c:spPr>
              <a:solidFill>
                <a:schemeClr val="accent1"/>
              </a:solidFill>
            </c:spPr>
          </c:dPt>
          <c:dPt>
            <c:idx val="1"/>
            <c:invertIfNegative val="0"/>
            <c:bubble3D val="0"/>
            <c:spPr>
              <a:solidFill>
                <a:schemeClr val="accent1"/>
              </a:solidFill>
            </c:spPr>
          </c:dPt>
          <c:dPt>
            <c:idx val="2"/>
            <c:invertIfNegative val="0"/>
            <c:bubble3D val="0"/>
            <c:spPr>
              <a:solidFill>
                <a:schemeClr val="accent1"/>
              </a:solidFill>
            </c:spPr>
          </c:dPt>
          <c:dPt>
            <c:idx val="3"/>
            <c:invertIfNegative val="0"/>
            <c:bubble3D val="0"/>
            <c:spPr>
              <a:solidFill>
                <a:schemeClr val="accent1"/>
              </a:solidFill>
            </c:spPr>
          </c:dPt>
          <c:dPt>
            <c:idx val="4"/>
            <c:invertIfNegative val="0"/>
            <c:bubble3D val="0"/>
            <c:spPr>
              <a:solidFill>
                <a:schemeClr val="accent1"/>
              </a:solidFill>
            </c:spPr>
          </c:dPt>
          <c:dLbls>
            <c:txPr>
              <a:bodyPr/>
              <a:lstStyle/>
              <a:p>
                <a:pPr>
                  <a:defRPr sz="2400" b="1"/>
                </a:pPr>
                <a:endParaRPr lang="en-US"/>
              </a:p>
            </c:txPr>
            <c:showLegendKey val="0"/>
            <c:showVal val="1"/>
            <c:showCatName val="0"/>
            <c:showSerName val="0"/>
            <c:showPercent val="0"/>
            <c:showBubbleSize val="0"/>
            <c:showLeaderLines val="0"/>
          </c:dLbls>
          <c:cat>
            <c:strRef>
              <c:f>Sheet1!$B$128:$B$132</c:f>
              <c:strCache>
                <c:ptCount val="5"/>
                <c:pt idx="0">
                  <c:v>Training was provided at the time of hire</c:v>
                </c:pt>
                <c:pt idx="1">
                  <c:v>Training is provided periodically</c:v>
                </c:pt>
                <c:pt idx="2">
                  <c:v>Training has not been provided</c:v>
                </c:pt>
                <c:pt idx="3">
                  <c:v>I don’t know</c:v>
                </c:pt>
                <c:pt idx="4">
                  <c:v>Not applicable to job function</c:v>
                </c:pt>
              </c:strCache>
            </c:strRef>
          </c:cat>
          <c:val>
            <c:numRef>
              <c:f>Sheet1!$C$128:$C$132</c:f>
              <c:numCache>
                <c:formatCode>General</c:formatCode>
                <c:ptCount val="5"/>
                <c:pt idx="0">
                  <c:v>74</c:v>
                </c:pt>
                <c:pt idx="1">
                  <c:v>217</c:v>
                </c:pt>
                <c:pt idx="2">
                  <c:v>164</c:v>
                </c:pt>
                <c:pt idx="3">
                  <c:v>5</c:v>
                </c:pt>
                <c:pt idx="4">
                  <c:v>2</c:v>
                </c:pt>
              </c:numCache>
            </c:numRef>
          </c:val>
        </c:ser>
        <c:dLbls>
          <c:showLegendKey val="0"/>
          <c:showVal val="0"/>
          <c:showCatName val="0"/>
          <c:showSerName val="0"/>
          <c:showPercent val="0"/>
          <c:showBubbleSize val="0"/>
        </c:dLbls>
        <c:gapWidth val="150"/>
        <c:axId val="97552256"/>
        <c:axId val="97553792"/>
      </c:barChart>
      <c:catAx>
        <c:axId val="97552256"/>
        <c:scaling>
          <c:orientation val="minMax"/>
        </c:scaling>
        <c:delete val="0"/>
        <c:axPos val="b"/>
        <c:majorTickMark val="out"/>
        <c:minorTickMark val="none"/>
        <c:tickLblPos val="nextTo"/>
        <c:txPr>
          <a:bodyPr/>
          <a:lstStyle/>
          <a:p>
            <a:pPr>
              <a:defRPr sz="1200"/>
            </a:pPr>
            <a:endParaRPr lang="en-US"/>
          </a:p>
        </c:txPr>
        <c:crossAx val="97553792"/>
        <c:crosses val="autoZero"/>
        <c:auto val="1"/>
        <c:lblAlgn val="ctr"/>
        <c:lblOffset val="100"/>
        <c:noMultiLvlLbl val="0"/>
      </c:catAx>
      <c:valAx>
        <c:axId val="97553792"/>
        <c:scaling>
          <c:orientation val="minMax"/>
        </c:scaling>
        <c:delete val="0"/>
        <c:axPos val="l"/>
        <c:majorGridlines/>
        <c:numFmt formatCode="General" sourceLinked="1"/>
        <c:majorTickMark val="out"/>
        <c:minorTickMark val="none"/>
        <c:tickLblPos val="nextTo"/>
        <c:crossAx val="97552256"/>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Sheet1!$C$238</c:f>
              <c:strCache>
                <c:ptCount val="1"/>
                <c:pt idx="0">
                  <c:v>Total</c:v>
                </c:pt>
              </c:strCache>
            </c:strRef>
          </c:tx>
          <c:spPr>
            <a:solidFill>
              <a:schemeClr val="accent1"/>
            </a:solidFill>
          </c:spPr>
          <c:invertIfNegative val="0"/>
          <c:dPt>
            <c:idx val="14"/>
            <c:invertIfNegative val="0"/>
            <c:bubble3D val="0"/>
          </c:dPt>
          <c:dPt>
            <c:idx val="15"/>
            <c:invertIfNegative val="0"/>
            <c:bubble3D val="0"/>
          </c:dPt>
          <c:dPt>
            <c:idx val="16"/>
            <c:invertIfNegative val="0"/>
            <c:bubble3D val="0"/>
          </c:dPt>
          <c:dPt>
            <c:idx val="17"/>
            <c:invertIfNegative val="0"/>
            <c:bubble3D val="0"/>
          </c:dPt>
          <c:dPt>
            <c:idx val="18"/>
            <c:invertIfNegative val="0"/>
            <c:bubble3D val="0"/>
          </c:dPt>
          <c:dPt>
            <c:idx val="19"/>
            <c:invertIfNegative val="0"/>
            <c:bubble3D val="0"/>
          </c:dPt>
          <c:cat>
            <c:strRef>
              <c:f>Sheet1!$B$239:$B$258</c:f>
              <c:strCache>
                <c:ptCount val="20"/>
                <c:pt idx="0">
                  <c:v>English language barrier</c:v>
                </c:pt>
                <c:pt idx="1">
                  <c:v>Cultural barriers</c:v>
                </c:pt>
                <c:pt idx="2">
                  <c:v>Difficulty with the licensing process</c:v>
                </c:pt>
                <c:pt idx="3">
                  <c:v>Transportation</c:v>
                </c:pt>
                <c:pt idx="4">
                  <c:v>Childcare</c:v>
                </c:pt>
                <c:pt idx="5">
                  <c:v>Lack of work experience in the U.S.</c:v>
                </c:pt>
                <c:pt idx="6">
                  <c:v>Lack of social and professional networks</c:v>
                </c:pt>
                <c:pt idx="7">
                  <c:v>Lack of understanding of the U.S. job system</c:v>
                </c:pt>
                <c:pt idx="8">
                  <c:v>Lack of U.S. education credential</c:v>
                </c:pt>
                <c:pt idx="9">
                  <c:v>Immigrant difficulty promoting their own skills and experience</c:v>
                </c:pt>
                <c:pt idx="10">
                  <c:v>Insufficient funds for licensing, training or higher education</c:v>
                </c:pt>
                <c:pt idx="11">
                  <c:v>Poor interview skills</c:v>
                </c:pt>
                <c:pt idx="12">
                  <c:v>Poorly crafted resumes</c:v>
                </c:pt>
                <c:pt idx="13">
                  <c:v>Employer/workforce system difficulty in assessing foreign education and/or training</c:v>
                </c:pt>
                <c:pt idx="14">
                  <c:v>Employer bias</c:v>
                </c:pt>
                <c:pt idx="15">
                  <c:v>Undocumented</c:v>
                </c:pt>
                <c:pt idx="16">
                  <c:v>Disabilities</c:v>
                </c:pt>
                <c:pt idx="17">
                  <c:v>Income level</c:v>
                </c:pt>
                <c:pt idx="18">
                  <c:v>Over qualified for vacant positions</c:v>
                </c:pt>
                <c:pt idx="19">
                  <c:v>I don’t know</c:v>
                </c:pt>
              </c:strCache>
            </c:strRef>
          </c:cat>
          <c:val>
            <c:numRef>
              <c:f>Sheet1!$C$239:$C$258</c:f>
              <c:numCache>
                <c:formatCode>General</c:formatCode>
                <c:ptCount val="20"/>
                <c:pt idx="0">
                  <c:v>204</c:v>
                </c:pt>
                <c:pt idx="1">
                  <c:v>108</c:v>
                </c:pt>
                <c:pt idx="2">
                  <c:v>113</c:v>
                </c:pt>
                <c:pt idx="3">
                  <c:v>69</c:v>
                </c:pt>
                <c:pt idx="4">
                  <c:v>63</c:v>
                </c:pt>
                <c:pt idx="5">
                  <c:v>141</c:v>
                </c:pt>
                <c:pt idx="6">
                  <c:v>106</c:v>
                </c:pt>
                <c:pt idx="7">
                  <c:v>89</c:v>
                </c:pt>
                <c:pt idx="8">
                  <c:v>155</c:v>
                </c:pt>
                <c:pt idx="9">
                  <c:v>86</c:v>
                </c:pt>
                <c:pt idx="10">
                  <c:v>75</c:v>
                </c:pt>
                <c:pt idx="11">
                  <c:v>75</c:v>
                </c:pt>
                <c:pt idx="12">
                  <c:v>64</c:v>
                </c:pt>
                <c:pt idx="13">
                  <c:v>92</c:v>
                </c:pt>
                <c:pt idx="14">
                  <c:v>3</c:v>
                </c:pt>
                <c:pt idx="15">
                  <c:v>4</c:v>
                </c:pt>
                <c:pt idx="16">
                  <c:v>1</c:v>
                </c:pt>
                <c:pt idx="17">
                  <c:v>1</c:v>
                </c:pt>
                <c:pt idx="18">
                  <c:v>1</c:v>
                </c:pt>
                <c:pt idx="19">
                  <c:v>1</c:v>
                </c:pt>
              </c:numCache>
            </c:numRef>
          </c:val>
        </c:ser>
        <c:dLbls>
          <c:showLegendKey val="0"/>
          <c:showVal val="0"/>
          <c:showCatName val="0"/>
          <c:showSerName val="0"/>
          <c:showPercent val="0"/>
          <c:showBubbleSize val="0"/>
        </c:dLbls>
        <c:gapWidth val="150"/>
        <c:axId val="97682560"/>
        <c:axId val="97684096"/>
      </c:barChart>
      <c:catAx>
        <c:axId val="97682560"/>
        <c:scaling>
          <c:orientation val="minMax"/>
        </c:scaling>
        <c:delete val="0"/>
        <c:axPos val="b"/>
        <c:majorTickMark val="out"/>
        <c:minorTickMark val="none"/>
        <c:tickLblPos val="nextTo"/>
        <c:txPr>
          <a:bodyPr/>
          <a:lstStyle/>
          <a:p>
            <a:pPr>
              <a:defRPr sz="1050"/>
            </a:pPr>
            <a:endParaRPr lang="en-US"/>
          </a:p>
        </c:txPr>
        <c:crossAx val="97684096"/>
        <c:crosses val="autoZero"/>
        <c:auto val="1"/>
        <c:lblAlgn val="ctr"/>
        <c:lblOffset val="100"/>
        <c:noMultiLvlLbl val="0"/>
      </c:catAx>
      <c:valAx>
        <c:axId val="97684096"/>
        <c:scaling>
          <c:orientation val="minMax"/>
        </c:scaling>
        <c:delete val="0"/>
        <c:axPos val="l"/>
        <c:majorGridlines/>
        <c:numFmt formatCode="General" sourceLinked="1"/>
        <c:majorTickMark val="out"/>
        <c:minorTickMark val="none"/>
        <c:tickLblPos val="nextTo"/>
        <c:crossAx val="97682560"/>
        <c:crosses val="autoZero"/>
        <c:crossBetween val="between"/>
      </c:valAx>
      <c:spPr>
        <a:noFill/>
      </c:spPr>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52802F-6347-4EB4-B3C0-7C00B8F6FB6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227C387-3C41-4596-B90C-A4F4927171B1}">
      <dgm:prSet phldrT="[Text]"/>
      <dgm:spPr/>
      <dgm:t>
        <a:bodyPr/>
        <a:lstStyle/>
        <a:p>
          <a:r>
            <a:rPr lang="en-US" dirty="0" smtClean="0"/>
            <a:t>Adult Education Providers</a:t>
          </a:r>
          <a:endParaRPr lang="en-US" dirty="0"/>
        </a:p>
      </dgm:t>
    </dgm:pt>
    <dgm:pt modelId="{35178F58-0F21-4F76-A525-5A0B3DDA9306}" type="parTrans" cxnId="{6B74A07C-2173-4871-A504-3E778B58A19B}">
      <dgm:prSet/>
      <dgm:spPr/>
      <dgm:t>
        <a:bodyPr/>
        <a:lstStyle/>
        <a:p>
          <a:endParaRPr lang="en-US"/>
        </a:p>
      </dgm:t>
    </dgm:pt>
    <dgm:pt modelId="{CEE63F06-AA6E-4D86-AB6D-CE48F3E15D22}" type="sibTrans" cxnId="{6B74A07C-2173-4871-A504-3E778B58A19B}">
      <dgm:prSet/>
      <dgm:spPr/>
      <dgm:t>
        <a:bodyPr/>
        <a:lstStyle/>
        <a:p>
          <a:endParaRPr lang="en-US"/>
        </a:p>
      </dgm:t>
    </dgm:pt>
    <dgm:pt modelId="{0EAA1DCC-B519-469C-86B4-E163B30DE736}">
      <dgm:prSet phldrT="[Text]"/>
      <dgm:spPr/>
      <dgm:t>
        <a:bodyPr/>
        <a:lstStyle/>
        <a:p>
          <a:r>
            <a:rPr lang="en-US" dirty="0" smtClean="0"/>
            <a:t>Division of Unemployment Insurance</a:t>
          </a:r>
          <a:endParaRPr lang="en-US" dirty="0"/>
        </a:p>
      </dgm:t>
    </dgm:pt>
    <dgm:pt modelId="{97AA8A1E-488E-48A5-9B3C-FF1E8B3E8B32}" type="parTrans" cxnId="{18EC6876-7675-4362-851D-5F5E0D0FB6FA}">
      <dgm:prSet/>
      <dgm:spPr/>
      <dgm:t>
        <a:bodyPr/>
        <a:lstStyle/>
        <a:p>
          <a:endParaRPr lang="en-US"/>
        </a:p>
      </dgm:t>
    </dgm:pt>
    <dgm:pt modelId="{5D1D5B68-5B7E-422E-97B7-AF0ECA7C3DDB}" type="sibTrans" cxnId="{18EC6876-7675-4362-851D-5F5E0D0FB6FA}">
      <dgm:prSet/>
      <dgm:spPr/>
      <dgm:t>
        <a:bodyPr/>
        <a:lstStyle/>
        <a:p>
          <a:endParaRPr lang="en-US"/>
        </a:p>
      </dgm:t>
    </dgm:pt>
    <dgm:pt modelId="{57A5D6CE-2E10-42BB-A85B-F307604980EC}">
      <dgm:prSet phldrT="[Text]"/>
      <dgm:spPr/>
      <dgm:t>
        <a:bodyPr/>
        <a:lstStyle/>
        <a:p>
          <a:r>
            <a:rPr lang="en-US" dirty="0" smtClean="0"/>
            <a:t>Local Workforce Development Areas</a:t>
          </a:r>
        </a:p>
      </dgm:t>
    </dgm:pt>
    <dgm:pt modelId="{3A45E9D1-7408-4FAF-A3B4-479802164424}" type="parTrans" cxnId="{8614FA3F-1C6E-47C1-8ADF-3EE28970E6E3}">
      <dgm:prSet/>
      <dgm:spPr/>
      <dgm:t>
        <a:bodyPr/>
        <a:lstStyle/>
        <a:p>
          <a:endParaRPr lang="en-US"/>
        </a:p>
      </dgm:t>
    </dgm:pt>
    <dgm:pt modelId="{01964C71-9EFB-4C77-9A15-D8A1F5D0A258}" type="sibTrans" cxnId="{8614FA3F-1C6E-47C1-8ADF-3EE28970E6E3}">
      <dgm:prSet/>
      <dgm:spPr/>
      <dgm:t>
        <a:bodyPr/>
        <a:lstStyle/>
        <a:p>
          <a:endParaRPr lang="en-US"/>
        </a:p>
      </dgm:t>
    </dgm:pt>
    <dgm:pt modelId="{FF335109-E3A4-4878-AC49-00679AEB2412}">
      <dgm:prSet phldrT="[Text]"/>
      <dgm:spPr/>
      <dgm:t>
        <a:bodyPr/>
        <a:lstStyle/>
        <a:p>
          <a:r>
            <a:rPr lang="en-US" dirty="0" smtClean="0"/>
            <a:t>Division of Workforce Development and Adult Learning</a:t>
          </a:r>
        </a:p>
      </dgm:t>
    </dgm:pt>
    <dgm:pt modelId="{848A8522-7A71-4344-95A7-0A8F37CCE361}" type="parTrans" cxnId="{64C3A4B6-16AF-41D5-B71D-09FE830F8BE2}">
      <dgm:prSet/>
      <dgm:spPr/>
      <dgm:t>
        <a:bodyPr/>
        <a:lstStyle/>
        <a:p>
          <a:endParaRPr lang="en-US"/>
        </a:p>
      </dgm:t>
    </dgm:pt>
    <dgm:pt modelId="{82FF70A5-98CF-4EB0-AFC8-23C096232D92}" type="sibTrans" cxnId="{64C3A4B6-16AF-41D5-B71D-09FE830F8BE2}">
      <dgm:prSet/>
      <dgm:spPr/>
      <dgm:t>
        <a:bodyPr/>
        <a:lstStyle/>
        <a:p>
          <a:endParaRPr lang="en-US"/>
        </a:p>
      </dgm:t>
    </dgm:pt>
    <dgm:pt modelId="{99E81F87-E804-4FA8-92C4-B1E2776F9469}" type="pres">
      <dgm:prSet presAssocID="{F152802F-6347-4EB4-B3C0-7C00B8F6FB62}" presName="Name0" presStyleCnt="0">
        <dgm:presLayoutVars>
          <dgm:chMax val="7"/>
          <dgm:chPref val="7"/>
          <dgm:dir/>
        </dgm:presLayoutVars>
      </dgm:prSet>
      <dgm:spPr/>
      <dgm:t>
        <a:bodyPr/>
        <a:lstStyle/>
        <a:p>
          <a:endParaRPr lang="en-US"/>
        </a:p>
      </dgm:t>
    </dgm:pt>
    <dgm:pt modelId="{BC32746D-4E4F-4D48-922A-606171BFA911}" type="pres">
      <dgm:prSet presAssocID="{F152802F-6347-4EB4-B3C0-7C00B8F6FB62}" presName="Name1" presStyleCnt="0"/>
      <dgm:spPr/>
    </dgm:pt>
    <dgm:pt modelId="{7E606688-4CCE-4DE9-9B38-8B23984D28EC}" type="pres">
      <dgm:prSet presAssocID="{F152802F-6347-4EB4-B3C0-7C00B8F6FB62}" presName="cycle" presStyleCnt="0"/>
      <dgm:spPr/>
    </dgm:pt>
    <dgm:pt modelId="{F9757BFB-DACB-4A44-92E1-2BD98E3707FA}" type="pres">
      <dgm:prSet presAssocID="{F152802F-6347-4EB4-B3C0-7C00B8F6FB62}" presName="srcNode" presStyleLbl="node1" presStyleIdx="0" presStyleCnt="4"/>
      <dgm:spPr/>
    </dgm:pt>
    <dgm:pt modelId="{7BA86274-F9A7-439F-9F7C-44C0903042F8}" type="pres">
      <dgm:prSet presAssocID="{F152802F-6347-4EB4-B3C0-7C00B8F6FB62}" presName="conn" presStyleLbl="parChTrans1D2" presStyleIdx="0" presStyleCnt="1"/>
      <dgm:spPr/>
      <dgm:t>
        <a:bodyPr/>
        <a:lstStyle/>
        <a:p>
          <a:endParaRPr lang="en-US"/>
        </a:p>
      </dgm:t>
    </dgm:pt>
    <dgm:pt modelId="{331F6657-27CF-48AF-9266-8DA6E8D2644A}" type="pres">
      <dgm:prSet presAssocID="{F152802F-6347-4EB4-B3C0-7C00B8F6FB62}" presName="extraNode" presStyleLbl="node1" presStyleIdx="0" presStyleCnt="4"/>
      <dgm:spPr/>
    </dgm:pt>
    <dgm:pt modelId="{08C91E38-88CC-47CD-8253-2F8173B948F6}" type="pres">
      <dgm:prSet presAssocID="{F152802F-6347-4EB4-B3C0-7C00B8F6FB62}" presName="dstNode" presStyleLbl="node1" presStyleIdx="0" presStyleCnt="4"/>
      <dgm:spPr/>
    </dgm:pt>
    <dgm:pt modelId="{5F3FA0AE-8F30-48DC-91C1-6DC560599A9E}" type="pres">
      <dgm:prSet presAssocID="{3227C387-3C41-4596-B90C-A4F4927171B1}" presName="text_1" presStyleLbl="node1" presStyleIdx="0" presStyleCnt="4">
        <dgm:presLayoutVars>
          <dgm:bulletEnabled val="1"/>
        </dgm:presLayoutVars>
      </dgm:prSet>
      <dgm:spPr/>
      <dgm:t>
        <a:bodyPr/>
        <a:lstStyle/>
        <a:p>
          <a:endParaRPr lang="en-US"/>
        </a:p>
      </dgm:t>
    </dgm:pt>
    <dgm:pt modelId="{1654C508-BCA4-4F90-B9D3-141FFFC899E1}" type="pres">
      <dgm:prSet presAssocID="{3227C387-3C41-4596-B90C-A4F4927171B1}" presName="accent_1" presStyleCnt="0"/>
      <dgm:spPr/>
    </dgm:pt>
    <dgm:pt modelId="{698DA2F5-CE7D-49A9-9907-22339812B614}" type="pres">
      <dgm:prSet presAssocID="{3227C387-3C41-4596-B90C-A4F4927171B1}" presName="accentRepeatNode" presStyleLbl="solidFgAcc1" presStyleIdx="0" presStyleCnt="4"/>
      <dgm:spPr/>
    </dgm:pt>
    <dgm:pt modelId="{2810BDA5-1032-49A6-AB3F-EAE9F7CE50FD}" type="pres">
      <dgm:prSet presAssocID="{0EAA1DCC-B519-469C-86B4-E163B30DE736}" presName="text_2" presStyleLbl="node1" presStyleIdx="1" presStyleCnt="4">
        <dgm:presLayoutVars>
          <dgm:bulletEnabled val="1"/>
        </dgm:presLayoutVars>
      </dgm:prSet>
      <dgm:spPr/>
      <dgm:t>
        <a:bodyPr/>
        <a:lstStyle/>
        <a:p>
          <a:endParaRPr lang="en-US"/>
        </a:p>
      </dgm:t>
    </dgm:pt>
    <dgm:pt modelId="{44035D51-B871-4196-A87C-B1C6E8EADDE5}" type="pres">
      <dgm:prSet presAssocID="{0EAA1DCC-B519-469C-86B4-E163B30DE736}" presName="accent_2" presStyleCnt="0"/>
      <dgm:spPr/>
    </dgm:pt>
    <dgm:pt modelId="{A85B694D-38D6-440D-97DC-227F1F3D5371}" type="pres">
      <dgm:prSet presAssocID="{0EAA1DCC-B519-469C-86B4-E163B30DE736}" presName="accentRepeatNode" presStyleLbl="solidFgAcc1" presStyleIdx="1" presStyleCnt="4"/>
      <dgm:spPr/>
    </dgm:pt>
    <dgm:pt modelId="{3E418571-0014-42B2-B45B-24EDAA31FACE}" type="pres">
      <dgm:prSet presAssocID="{57A5D6CE-2E10-42BB-A85B-F307604980EC}" presName="text_3" presStyleLbl="node1" presStyleIdx="2" presStyleCnt="4">
        <dgm:presLayoutVars>
          <dgm:bulletEnabled val="1"/>
        </dgm:presLayoutVars>
      </dgm:prSet>
      <dgm:spPr/>
      <dgm:t>
        <a:bodyPr/>
        <a:lstStyle/>
        <a:p>
          <a:endParaRPr lang="en-US"/>
        </a:p>
      </dgm:t>
    </dgm:pt>
    <dgm:pt modelId="{B1255852-5F1E-4667-BB7B-9D7D9C0AAA5B}" type="pres">
      <dgm:prSet presAssocID="{57A5D6CE-2E10-42BB-A85B-F307604980EC}" presName="accent_3" presStyleCnt="0"/>
      <dgm:spPr/>
    </dgm:pt>
    <dgm:pt modelId="{55B4A5B2-9F84-4866-A761-39F46DDF9D3C}" type="pres">
      <dgm:prSet presAssocID="{57A5D6CE-2E10-42BB-A85B-F307604980EC}" presName="accentRepeatNode" presStyleLbl="solidFgAcc1" presStyleIdx="2" presStyleCnt="4"/>
      <dgm:spPr/>
    </dgm:pt>
    <dgm:pt modelId="{A079B0CF-8185-43B0-AD78-28A99A17B4DA}" type="pres">
      <dgm:prSet presAssocID="{FF335109-E3A4-4878-AC49-00679AEB2412}" presName="text_4" presStyleLbl="node1" presStyleIdx="3" presStyleCnt="4">
        <dgm:presLayoutVars>
          <dgm:bulletEnabled val="1"/>
        </dgm:presLayoutVars>
      </dgm:prSet>
      <dgm:spPr/>
      <dgm:t>
        <a:bodyPr/>
        <a:lstStyle/>
        <a:p>
          <a:endParaRPr lang="en-US"/>
        </a:p>
      </dgm:t>
    </dgm:pt>
    <dgm:pt modelId="{A44DB589-D7B6-430D-BE34-0086247B3BB3}" type="pres">
      <dgm:prSet presAssocID="{FF335109-E3A4-4878-AC49-00679AEB2412}" presName="accent_4" presStyleCnt="0"/>
      <dgm:spPr/>
    </dgm:pt>
    <dgm:pt modelId="{33CBB990-641E-4B98-80D5-1783AF171006}" type="pres">
      <dgm:prSet presAssocID="{FF335109-E3A4-4878-AC49-00679AEB2412}" presName="accentRepeatNode" presStyleLbl="solidFgAcc1" presStyleIdx="3" presStyleCnt="4"/>
      <dgm:spPr/>
    </dgm:pt>
  </dgm:ptLst>
  <dgm:cxnLst>
    <dgm:cxn modelId="{654C97F8-122E-47A2-AAB7-AA8D87A2811A}" type="presOf" srcId="{CEE63F06-AA6E-4D86-AB6D-CE48F3E15D22}" destId="{7BA86274-F9A7-439F-9F7C-44C0903042F8}" srcOrd="0" destOrd="0" presId="urn:microsoft.com/office/officeart/2008/layout/VerticalCurvedList"/>
    <dgm:cxn modelId="{E58E52B8-E718-422C-A89E-15B732E0438E}" type="presOf" srcId="{3227C387-3C41-4596-B90C-A4F4927171B1}" destId="{5F3FA0AE-8F30-48DC-91C1-6DC560599A9E}" srcOrd="0" destOrd="0" presId="urn:microsoft.com/office/officeart/2008/layout/VerticalCurvedList"/>
    <dgm:cxn modelId="{64C3A4B6-16AF-41D5-B71D-09FE830F8BE2}" srcId="{F152802F-6347-4EB4-B3C0-7C00B8F6FB62}" destId="{FF335109-E3A4-4878-AC49-00679AEB2412}" srcOrd="3" destOrd="0" parTransId="{848A8522-7A71-4344-95A7-0A8F37CCE361}" sibTransId="{82FF70A5-98CF-4EB0-AFC8-23C096232D92}"/>
    <dgm:cxn modelId="{6B74A07C-2173-4871-A504-3E778B58A19B}" srcId="{F152802F-6347-4EB4-B3C0-7C00B8F6FB62}" destId="{3227C387-3C41-4596-B90C-A4F4927171B1}" srcOrd="0" destOrd="0" parTransId="{35178F58-0F21-4F76-A525-5A0B3DDA9306}" sibTransId="{CEE63F06-AA6E-4D86-AB6D-CE48F3E15D22}"/>
    <dgm:cxn modelId="{18EC6876-7675-4362-851D-5F5E0D0FB6FA}" srcId="{F152802F-6347-4EB4-B3C0-7C00B8F6FB62}" destId="{0EAA1DCC-B519-469C-86B4-E163B30DE736}" srcOrd="1" destOrd="0" parTransId="{97AA8A1E-488E-48A5-9B3C-FF1E8B3E8B32}" sibTransId="{5D1D5B68-5B7E-422E-97B7-AF0ECA7C3DDB}"/>
    <dgm:cxn modelId="{ECB18861-58BE-46F3-BD09-A6CDBCE7A093}" type="presOf" srcId="{0EAA1DCC-B519-469C-86B4-E163B30DE736}" destId="{2810BDA5-1032-49A6-AB3F-EAE9F7CE50FD}" srcOrd="0" destOrd="0" presId="urn:microsoft.com/office/officeart/2008/layout/VerticalCurvedList"/>
    <dgm:cxn modelId="{B4FF97B8-2B10-480C-BD0F-07E2F73F12D9}" type="presOf" srcId="{F152802F-6347-4EB4-B3C0-7C00B8F6FB62}" destId="{99E81F87-E804-4FA8-92C4-B1E2776F9469}" srcOrd="0" destOrd="0" presId="urn:microsoft.com/office/officeart/2008/layout/VerticalCurvedList"/>
    <dgm:cxn modelId="{27B4214B-CB7A-47D7-B316-80440AEBAC97}" type="presOf" srcId="{FF335109-E3A4-4878-AC49-00679AEB2412}" destId="{A079B0CF-8185-43B0-AD78-28A99A17B4DA}" srcOrd="0" destOrd="0" presId="urn:microsoft.com/office/officeart/2008/layout/VerticalCurvedList"/>
    <dgm:cxn modelId="{8614FA3F-1C6E-47C1-8ADF-3EE28970E6E3}" srcId="{F152802F-6347-4EB4-B3C0-7C00B8F6FB62}" destId="{57A5D6CE-2E10-42BB-A85B-F307604980EC}" srcOrd="2" destOrd="0" parTransId="{3A45E9D1-7408-4FAF-A3B4-479802164424}" sibTransId="{01964C71-9EFB-4C77-9A15-D8A1F5D0A258}"/>
    <dgm:cxn modelId="{EC56B8B7-2E73-44A3-B3F6-2EF4C0640103}" type="presOf" srcId="{57A5D6CE-2E10-42BB-A85B-F307604980EC}" destId="{3E418571-0014-42B2-B45B-24EDAA31FACE}" srcOrd="0" destOrd="0" presId="urn:microsoft.com/office/officeart/2008/layout/VerticalCurvedList"/>
    <dgm:cxn modelId="{F79D914D-F922-440D-AADC-BDFDE119E428}" type="presParOf" srcId="{99E81F87-E804-4FA8-92C4-B1E2776F9469}" destId="{BC32746D-4E4F-4D48-922A-606171BFA911}" srcOrd="0" destOrd="0" presId="urn:microsoft.com/office/officeart/2008/layout/VerticalCurvedList"/>
    <dgm:cxn modelId="{2AF4C85E-44FD-4664-8D71-415CA322E665}" type="presParOf" srcId="{BC32746D-4E4F-4D48-922A-606171BFA911}" destId="{7E606688-4CCE-4DE9-9B38-8B23984D28EC}" srcOrd="0" destOrd="0" presId="urn:microsoft.com/office/officeart/2008/layout/VerticalCurvedList"/>
    <dgm:cxn modelId="{0F4214D4-A66C-4FC8-8749-8EBBC4859BC1}" type="presParOf" srcId="{7E606688-4CCE-4DE9-9B38-8B23984D28EC}" destId="{F9757BFB-DACB-4A44-92E1-2BD98E3707FA}" srcOrd="0" destOrd="0" presId="urn:microsoft.com/office/officeart/2008/layout/VerticalCurvedList"/>
    <dgm:cxn modelId="{A9E1984E-C43B-4AC6-932A-4E25003C76AF}" type="presParOf" srcId="{7E606688-4CCE-4DE9-9B38-8B23984D28EC}" destId="{7BA86274-F9A7-439F-9F7C-44C0903042F8}" srcOrd="1" destOrd="0" presId="urn:microsoft.com/office/officeart/2008/layout/VerticalCurvedList"/>
    <dgm:cxn modelId="{13C50BE6-F47C-42A5-A997-3CCFFF043DDA}" type="presParOf" srcId="{7E606688-4CCE-4DE9-9B38-8B23984D28EC}" destId="{331F6657-27CF-48AF-9266-8DA6E8D2644A}" srcOrd="2" destOrd="0" presId="urn:microsoft.com/office/officeart/2008/layout/VerticalCurvedList"/>
    <dgm:cxn modelId="{4D2EE1CB-7C26-4C7D-9902-45FD9230B83B}" type="presParOf" srcId="{7E606688-4CCE-4DE9-9B38-8B23984D28EC}" destId="{08C91E38-88CC-47CD-8253-2F8173B948F6}" srcOrd="3" destOrd="0" presId="urn:microsoft.com/office/officeart/2008/layout/VerticalCurvedList"/>
    <dgm:cxn modelId="{BBA8E026-8EAC-48B9-9A8A-400E16B7C2F7}" type="presParOf" srcId="{BC32746D-4E4F-4D48-922A-606171BFA911}" destId="{5F3FA0AE-8F30-48DC-91C1-6DC560599A9E}" srcOrd="1" destOrd="0" presId="urn:microsoft.com/office/officeart/2008/layout/VerticalCurvedList"/>
    <dgm:cxn modelId="{AAB71FC3-1121-4209-852A-F4E895394D85}" type="presParOf" srcId="{BC32746D-4E4F-4D48-922A-606171BFA911}" destId="{1654C508-BCA4-4F90-B9D3-141FFFC899E1}" srcOrd="2" destOrd="0" presId="urn:microsoft.com/office/officeart/2008/layout/VerticalCurvedList"/>
    <dgm:cxn modelId="{350BD972-1260-46A1-8520-CA4AFAF51C1E}" type="presParOf" srcId="{1654C508-BCA4-4F90-B9D3-141FFFC899E1}" destId="{698DA2F5-CE7D-49A9-9907-22339812B614}" srcOrd="0" destOrd="0" presId="urn:microsoft.com/office/officeart/2008/layout/VerticalCurvedList"/>
    <dgm:cxn modelId="{784E68FA-3B59-4FA6-9295-4BFFE85165A2}" type="presParOf" srcId="{BC32746D-4E4F-4D48-922A-606171BFA911}" destId="{2810BDA5-1032-49A6-AB3F-EAE9F7CE50FD}" srcOrd="3" destOrd="0" presId="urn:microsoft.com/office/officeart/2008/layout/VerticalCurvedList"/>
    <dgm:cxn modelId="{79A0DDCB-FED5-433A-933E-BBEA75117CC6}" type="presParOf" srcId="{BC32746D-4E4F-4D48-922A-606171BFA911}" destId="{44035D51-B871-4196-A87C-B1C6E8EADDE5}" srcOrd="4" destOrd="0" presId="urn:microsoft.com/office/officeart/2008/layout/VerticalCurvedList"/>
    <dgm:cxn modelId="{8398A1B1-E65D-403F-AE0B-12E7036F1D2E}" type="presParOf" srcId="{44035D51-B871-4196-A87C-B1C6E8EADDE5}" destId="{A85B694D-38D6-440D-97DC-227F1F3D5371}" srcOrd="0" destOrd="0" presId="urn:microsoft.com/office/officeart/2008/layout/VerticalCurvedList"/>
    <dgm:cxn modelId="{5E84994E-9C44-4D5A-A5B0-6BABB184722F}" type="presParOf" srcId="{BC32746D-4E4F-4D48-922A-606171BFA911}" destId="{3E418571-0014-42B2-B45B-24EDAA31FACE}" srcOrd="5" destOrd="0" presId="urn:microsoft.com/office/officeart/2008/layout/VerticalCurvedList"/>
    <dgm:cxn modelId="{B23704B9-4FCB-490C-AA6C-E85A981A20BA}" type="presParOf" srcId="{BC32746D-4E4F-4D48-922A-606171BFA911}" destId="{B1255852-5F1E-4667-BB7B-9D7D9C0AAA5B}" srcOrd="6" destOrd="0" presId="urn:microsoft.com/office/officeart/2008/layout/VerticalCurvedList"/>
    <dgm:cxn modelId="{3C49A39C-44FD-4A38-A0B2-A8EEB1EC4EBC}" type="presParOf" srcId="{B1255852-5F1E-4667-BB7B-9D7D9C0AAA5B}" destId="{55B4A5B2-9F84-4866-A761-39F46DDF9D3C}" srcOrd="0" destOrd="0" presId="urn:microsoft.com/office/officeart/2008/layout/VerticalCurvedList"/>
    <dgm:cxn modelId="{2897CDE7-5C92-4456-91AD-716D9F94AA4E}" type="presParOf" srcId="{BC32746D-4E4F-4D48-922A-606171BFA911}" destId="{A079B0CF-8185-43B0-AD78-28A99A17B4DA}" srcOrd="7" destOrd="0" presId="urn:microsoft.com/office/officeart/2008/layout/VerticalCurvedList"/>
    <dgm:cxn modelId="{1133B3C9-A88D-43CE-86D2-DE03DF3381A6}" type="presParOf" srcId="{BC32746D-4E4F-4D48-922A-606171BFA911}" destId="{A44DB589-D7B6-430D-BE34-0086247B3BB3}" srcOrd="8" destOrd="0" presId="urn:microsoft.com/office/officeart/2008/layout/VerticalCurvedList"/>
    <dgm:cxn modelId="{00F49016-D029-4E76-B2F7-7376F9F4B3E4}" type="presParOf" srcId="{A44DB589-D7B6-430D-BE34-0086247B3BB3}" destId="{33CBB990-641E-4B98-80D5-1783AF17100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8EE259-BD82-4A84-A48F-1664D7A4F43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27D0D64-832C-4D5D-A459-1614FC13DAD4}">
      <dgm:prSet phldrT="[Text]"/>
      <dgm:spPr/>
      <dgm:t>
        <a:bodyPr/>
        <a:lstStyle/>
        <a:p>
          <a:r>
            <a:rPr lang="en-US" dirty="0" smtClean="0"/>
            <a:t>Multilingual staff and volunteers</a:t>
          </a:r>
          <a:endParaRPr lang="en-US" dirty="0"/>
        </a:p>
      </dgm:t>
    </dgm:pt>
    <dgm:pt modelId="{F887E86A-7874-4F35-AA83-619D0C74741F}" type="parTrans" cxnId="{CA9DFCE5-0851-4B43-BEAB-C5C995B9FA35}">
      <dgm:prSet/>
      <dgm:spPr/>
      <dgm:t>
        <a:bodyPr/>
        <a:lstStyle/>
        <a:p>
          <a:endParaRPr lang="en-US"/>
        </a:p>
      </dgm:t>
    </dgm:pt>
    <dgm:pt modelId="{23E94E65-E0EA-4A9F-A6FB-84332010EFA3}" type="sibTrans" cxnId="{CA9DFCE5-0851-4B43-BEAB-C5C995B9FA35}">
      <dgm:prSet/>
      <dgm:spPr/>
      <dgm:t>
        <a:bodyPr/>
        <a:lstStyle/>
        <a:p>
          <a:endParaRPr lang="en-US"/>
        </a:p>
      </dgm:t>
    </dgm:pt>
    <dgm:pt modelId="{3FEA41D7-F64E-4B46-B88F-BCE248B67CC6}">
      <dgm:prSet phldrT="[Text]"/>
      <dgm:spPr/>
      <dgm:t>
        <a:bodyPr/>
        <a:lstStyle/>
        <a:p>
          <a:r>
            <a:rPr lang="en-US" dirty="0" smtClean="0">
              <a:solidFill>
                <a:schemeClr val="bg1"/>
              </a:solidFill>
            </a:rPr>
            <a:t>Telephone interpretation</a:t>
          </a:r>
          <a:endParaRPr lang="en-US" dirty="0">
            <a:solidFill>
              <a:schemeClr val="bg1"/>
            </a:solidFill>
          </a:endParaRPr>
        </a:p>
      </dgm:t>
    </dgm:pt>
    <dgm:pt modelId="{409FF3FA-2B1B-4216-969A-D68DEF46D22D}" type="parTrans" cxnId="{C575774D-6449-4DB8-867C-838E518108B3}">
      <dgm:prSet/>
      <dgm:spPr/>
      <dgm:t>
        <a:bodyPr/>
        <a:lstStyle/>
        <a:p>
          <a:endParaRPr lang="en-US"/>
        </a:p>
      </dgm:t>
    </dgm:pt>
    <dgm:pt modelId="{DA199F3C-6509-4BE6-8FFA-1C8740B9189E}" type="sibTrans" cxnId="{C575774D-6449-4DB8-867C-838E518108B3}">
      <dgm:prSet/>
      <dgm:spPr/>
      <dgm:t>
        <a:bodyPr/>
        <a:lstStyle/>
        <a:p>
          <a:endParaRPr lang="en-US"/>
        </a:p>
      </dgm:t>
    </dgm:pt>
    <dgm:pt modelId="{20A43262-6AE7-4155-8343-1E553248A0B6}">
      <dgm:prSet phldrT="[Text]"/>
      <dgm:spPr/>
      <dgm:t>
        <a:bodyPr/>
        <a:lstStyle/>
        <a:p>
          <a:r>
            <a:rPr lang="en-US" dirty="0" smtClean="0">
              <a:solidFill>
                <a:schemeClr val="bg1"/>
              </a:solidFill>
            </a:rPr>
            <a:t>In-person interpretation </a:t>
          </a:r>
          <a:endParaRPr lang="en-US" dirty="0">
            <a:solidFill>
              <a:schemeClr val="bg1"/>
            </a:solidFill>
          </a:endParaRPr>
        </a:p>
      </dgm:t>
    </dgm:pt>
    <dgm:pt modelId="{F6A4EC2A-88A9-44F8-B5D6-47408350E968}" type="parTrans" cxnId="{3658AC65-0353-4FB7-8A33-FAA7326F6D6E}">
      <dgm:prSet/>
      <dgm:spPr/>
      <dgm:t>
        <a:bodyPr/>
        <a:lstStyle/>
        <a:p>
          <a:endParaRPr lang="en-US"/>
        </a:p>
      </dgm:t>
    </dgm:pt>
    <dgm:pt modelId="{B4E82387-51D6-4C8D-BD94-3DA98D1C8970}" type="sibTrans" cxnId="{3658AC65-0353-4FB7-8A33-FAA7326F6D6E}">
      <dgm:prSet/>
      <dgm:spPr/>
      <dgm:t>
        <a:bodyPr/>
        <a:lstStyle/>
        <a:p>
          <a:endParaRPr lang="en-US"/>
        </a:p>
      </dgm:t>
    </dgm:pt>
    <dgm:pt modelId="{F81E08A4-D431-4F4A-9BBF-B596F4CC1F75}" type="pres">
      <dgm:prSet presAssocID="{AA8EE259-BD82-4A84-A48F-1664D7A4F43D}" presName="Name0" presStyleCnt="0">
        <dgm:presLayoutVars>
          <dgm:chMax val="7"/>
          <dgm:chPref val="7"/>
          <dgm:dir/>
        </dgm:presLayoutVars>
      </dgm:prSet>
      <dgm:spPr/>
      <dgm:t>
        <a:bodyPr/>
        <a:lstStyle/>
        <a:p>
          <a:endParaRPr lang="en-US"/>
        </a:p>
      </dgm:t>
    </dgm:pt>
    <dgm:pt modelId="{CDB5ADA2-B38B-47FA-B2A1-C1570F370915}" type="pres">
      <dgm:prSet presAssocID="{AA8EE259-BD82-4A84-A48F-1664D7A4F43D}" presName="Name1" presStyleCnt="0"/>
      <dgm:spPr/>
    </dgm:pt>
    <dgm:pt modelId="{48872D64-EE5A-426A-B36E-997E88E7D9B4}" type="pres">
      <dgm:prSet presAssocID="{AA8EE259-BD82-4A84-A48F-1664D7A4F43D}" presName="cycle" presStyleCnt="0"/>
      <dgm:spPr/>
    </dgm:pt>
    <dgm:pt modelId="{5F7AEB73-02A0-40B4-A55E-149C3F4E3B91}" type="pres">
      <dgm:prSet presAssocID="{AA8EE259-BD82-4A84-A48F-1664D7A4F43D}" presName="srcNode" presStyleLbl="node1" presStyleIdx="0" presStyleCnt="3"/>
      <dgm:spPr/>
    </dgm:pt>
    <dgm:pt modelId="{FC3EBD74-B7E8-4A15-AA4F-64D94482C45E}" type="pres">
      <dgm:prSet presAssocID="{AA8EE259-BD82-4A84-A48F-1664D7A4F43D}" presName="conn" presStyleLbl="parChTrans1D2" presStyleIdx="0" presStyleCnt="1"/>
      <dgm:spPr/>
      <dgm:t>
        <a:bodyPr/>
        <a:lstStyle/>
        <a:p>
          <a:endParaRPr lang="en-US"/>
        </a:p>
      </dgm:t>
    </dgm:pt>
    <dgm:pt modelId="{0323786D-3B70-4302-B29D-CA3ED8648328}" type="pres">
      <dgm:prSet presAssocID="{AA8EE259-BD82-4A84-A48F-1664D7A4F43D}" presName="extraNode" presStyleLbl="node1" presStyleIdx="0" presStyleCnt="3"/>
      <dgm:spPr/>
    </dgm:pt>
    <dgm:pt modelId="{620110E3-DE36-4274-BA41-3AEEC8A868F4}" type="pres">
      <dgm:prSet presAssocID="{AA8EE259-BD82-4A84-A48F-1664D7A4F43D}" presName="dstNode" presStyleLbl="node1" presStyleIdx="0" presStyleCnt="3"/>
      <dgm:spPr/>
    </dgm:pt>
    <dgm:pt modelId="{096FA056-468B-4936-BAFC-786698930C86}" type="pres">
      <dgm:prSet presAssocID="{327D0D64-832C-4D5D-A459-1614FC13DAD4}" presName="text_1" presStyleLbl="node1" presStyleIdx="0" presStyleCnt="3">
        <dgm:presLayoutVars>
          <dgm:bulletEnabled val="1"/>
        </dgm:presLayoutVars>
      </dgm:prSet>
      <dgm:spPr/>
      <dgm:t>
        <a:bodyPr/>
        <a:lstStyle/>
        <a:p>
          <a:endParaRPr lang="en-US"/>
        </a:p>
      </dgm:t>
    </dgm:pt>
    <dgm:pt modelId="{96D3FB66-BE98-4038-A4F3-505C379CB371}" type="pres">
      <dgm:prSet presAssocID="{327D0D64-832C-4D5D-A459-1614FC13DAD4}" presName="accent_1" presStyleCnt="0"/>
      <dgm:spPr/>
    </dgm:pt>
    <dgm:pt modelId="{9C04447E-B9C5-4CF5-A07A-570105067F82}" type="pres">
      <dgm:prSet presAssocID="{327D0D64-832C-4D5D-A459-1614FC13DAD4}" presName="accentRepeatNode" presStyleLbl="solidFgAcc1" presStyleIdx="0" presStyleCnt="3"/>
      <dgm:spPr/>
    </dgm:pt>
    <dgm:pt modelId="{C747E234-17A2-4A89-ACDD-CD02BB22DE60}" type="pres">
      <dgm:prSet presAssocID="{3FEA41D7-F64E-4B46-B88F-BCE248B67CC6}" presName="text_2" presStyleLbl="node1" presStyleIdx="1" presStyleCnt="3">
        <dgm:presLayoutVars>
          <dgm:bulletEnabled val="1"/>
        </dgm:presLayoutVars>
      </dgm:prSet>
      <dgm:spPr/>
      <dgm:t>
        <a:bodyPr/>
        <a:lstStyle/>
        <a:p>
          <a:endParaRPr lang="en-US"/>
        </a:p>
      </dgm:t>
    </dgm:pt>
    <dgm:pt modelId="{39B92284-70A1-406B-AAA0-7F8E84C8243F}" type="pres">
      <dgm:prSet presAssocID="{3FEA41D7-F64E-4B46-B88F-BCE248B67CC6}" presName="accent_2" presStyleCnt="0"/>
      <dgm:spPr/>
    </dgm:pt>
    <dgm:pt modelId="{6892943A-1FC5-44E5-A959-B55281B9B52B}" type="pres">
      <dgm:prSet presAssocID="{3FEA41D7-F64E-4B46-B88F-BCE248B67CC6}" presName="accentRepeatNode" presStyleLbl="solidFgAcc1" presStyleIdx="1" presStyleCnt="3"/>
      <dgm:spPr/>
    </dgm:pt>
    <dgm:pt modelId="{846B5616-7CF0-49DF-8E0B-F4E1E346D588}" type="pres">
      <dgm:prSet presAssocID="{20A43262-6AE7-4155-8343-1E553248A0B6}" presName="text_3" presStyleLbl="node1" presStyleIdx="2" presStyleCnt="3">
        <dgm:presLayoutVars>
          <dgm:bulletEnabled val="1"/>
        </dgm:presLayoutVars>
      </dgm:prSet>
      <dgm:spPr/>
      <dgm:t>
        <a:bodyPr/>
        <a:lstStyle/>
        <a:p>
          <a:endParaRPr lang="en-US"/>
        </a:p>
      </dgm:t>
    </dgm:pt>
    <dgm:pt modelId="{445CE884-0D70-4E7D-B9AC-CF8B825BFFA5}" type="pres">
      <dgm:prSet presAssocID="{20A43262-6AE7-4155-8343-1E553248A0B6}" presName="accent_3" presStyleCnt="0"/>
      <dgm:spPr/>
    </dgm:pt>
    <dgm:pt modelId="{C7D6ECE1-7923-40ED-8AE2-419BE3E08D06}" type="pres">
      <dgm:prSet presAssocID="{20A43262-6AE7-4155-8343-1E553248A0B6}" presName="accentRepeatNode" presStyleLbl="solidFgAcc1" presStyleIdx="2" presStyleCnt="3"/>
      <dgm:spPr/>
    </dgm:pt>
  </dgm:ptLst>
  <dgm:cxnLst>
    <dgm:cxn modelId="{CA9DFCE5-0851-4B43-BEAB-C5C995B9FA35}" srcId="{AA8EE259-BD82-4A84-A48F-1664D7A4F43D}" destId="{327D0D64-832C-4D5D-A459-1614FC13DAD4}" srcOrd="0" destOrd="0" parTransId="{F887E86A-7874-4F35-AA83-619D0C74741F}" sibTransId="{23E94E65-E0EA-4A9F-A6FB-84332010EFA3}"/>
    <dgm:cxn modelId="{55BCB4C0-2E90-438F-ABFC-37C98C6B4C54}" type="presOf" srcId="{20A43262-6AE7-4155-8343-1E553248A0B6}" destId="{846B5616-7CF0-49DF-8E0B-F4E1E346D588}" srcOrd="0" destOrd="0" presId="urn:microsoft.com/office/officeart/2008/layout/VerticalCurvedList"/>
    <dgm:cxn modelId="{5E4EEA90-68A0-4BB1-ADFF-424431C45CD1}" type="presOf" srcId="{327D0D64-832C-4D5D-A459-1614FC13DAD4}" destId="{096FA056-468B-4936-BAFC-786698930C86}" srcOrd="0" destOrd="0" presId="urn:microsoft.com/office/officeart/2008/layout/VerticalCurvedList"/>
    <dgm:cxn modelId="{C575774D-6449-4DB8-867C-838E518108B3}" srcId="{AA8EE259-BD82-4A84-A48F-1664D7A4F43D}" destId="{3FEA41D7-F64E-4B46-B88F-BCE248B67CC6}" srcOrd="1" destOrd="0" parTransId="{409FF3FA-2B1B-4216-969A-D68DEF46D22D}" sibTransId="{DA199F3C-6509-4BE6-8FFA-1C8740B9189E}"/>
    <dgm:cxn modelId="{579F20B9-43B4-4527-BEF0-572ED7DF0782}" type="presOf" srcId="{3FEA41D7-F64E-4B46-B88F-BCE248B67CC6}" destId="{C747E234-17A2-4A89-ACDD-CD02BB22DE60}" srcOrd="0" destOrd="0" presId="urn:microsoft.com/office/officeart/2008/layout/VerticalCurvedList"/>
    <dgm:cxn modelId="{3658AC65-0353-4FB7-8A33-FAA7326F6D6E}" srcId="{AA8EE259-BD82-4A84-A48F-1664D7A4F43D}" destId="{20A43262-6AE7-4155-8343-1E553248A0B6}" srcOrd="2" destOrd="0" parTransId="{F6A4EC2A-88A9-44F8-B5D6-47408350E968}" sibTransId="{B4E82387-51D6-4C8D-BD94-3DA98D1C8970}"/>
    <dgm:cxn modelId="{FD6EC63D-3054-4929-8182-7703270951A8}" type="presOf" srcId="{AA8EE259-BD82-4A84-A48F-1664D7A4F43D}" destId="{F81E08A4-D431-4F4A-9BBF-B596F4CC1F75}" srcOrd="0" destOrd="0" presId="urn:microsoft.com/office/officeart/2008/layout/VerticalCurvedList"/>
    <dgm:cxn modelId="{8AE77101-C285-4145-91CE-5A51E9651C79}" type="presOf" srcId="{23E94E65-E0EA-4A9F-A6FB-84332010EFA3}" destId="{FC3EBD74-B7E8-4A15-AA4F-64D94482C45E}" srcOrd="0" destOrd="0" presId="urn:microsoft.com/office/officeart/2008/layout/VerticalCurvedList"/>
    <dgm:cxn modelId="{9579B782-DF45-447F-B5D4-A389D8326EF0}" type="presParOf" srcId="{F81E08A4-D431-4F4A-9BBF-B596F4CC1F75}" destId="{CDB5ADA2-B38B-47FA-B2A1-C1570F370915}" srcOrd="0" destOrd="0" presId="urn:microsoft.com/office/officeart/2008/layout/VerticalCurvedList"/>
    <dgm:cxn modelId="{A0BD2D07-7142-4495-B7A2-5631E3193C0B}" type="presParOf" srcId="{CDB5ADA2-B38B-47FA-B2A1-C1570F370915}" destId="{48872D64-EE5A-426A-B36E-997E88E7D9B4}" srcOrd="0" destOrd="0" presId="urn:microsoft.com/office/officeart/2008/layout/VerticalCurvedList"/>
    <dgm:cxn modelId="{BAC004F6-3AEE-4DF9-840C-234E40DDF0A6}" type="presParOf" srcId="{48872D64-EE5A-426A-B36E-997E88E7D9B4}" destId="{5F7AEB73-02A0-40B4-A55E-149C3F4E3B91}" srcOrd="0" destOrd="0" presId="urn:microsoft.com/office/officeart/2008/layout/VerticalCurvedList"/>
    <dgm:cxn modelId="{7320FE39-A77F-482E-AAF4-1ABDA9A707A8}" type="presParOf" srcId="{48872D64-EE5A-426A-B36E-997E88E7D9B4}" destId="{FC3EBD74-B7E8-4A15-AA4F-64D94482C45E}" srcOrd="1" destOrd="0" presId="urn:microsoft.com/office/officeart/2008/layout/VerticalCurvedList"/>
    <dgm:cxn modelId="{477242A7-C9C4-4D47-A88D-E472F64C68D0}" type="presParOf" srcId="{48872D64-EE5A-426A-B36E-997E88E7D9B4}" destId="{0323786D-3B70-4302-B29D-CA3ED8648328}" srcOrd="2" destOrd="0" presId="urn:microsoft.com/office/officeart/2008/layout/VerticalCurvedList"/>
    <dgm:cxn modelId="{268238F4-337B-4578-80C8-66F7097CE718}" type="presParOf" srcId="{48872D64-EE5A-426A-B36E-997E88E7D9B4}" destId="{620110E3-DE36-4274-BA41-3AEEC8A868F4}" srcOrd="3" destOrd="0" presId="urn:microsoft.com/office/officeart/2008/layout/VerticalCurvedList"/>
    <dgm:cxn modelId="{B9A10CFB-0051-4E57-8FAB-8C491929BCDA}" type="presParOf" srcId="{CDB5ADA2-B38B-47FA-B2A1-C1570F370915}" destId="{096FA056-468B-4936-BAFC-786698930C86}" srcOrd="1" destOrd="0" presId="urn:microsoft.com/office/officeart/2008/layout/VerticalCurvedList"/>
    <dgm:cxn modelId="{00ECAFF1-F97D-41E4-A94C-25DF75C9D5F0}" type="presParOf" srcId="{CDB5ADA2-B38B-47FA-B2A1-C1570F370915}" destId="{96D3FB66-BE98-4038-A4F3-505C379CB371}" srcOrd="2" destOrd="0" presId="urn:microsoft.com/office/officeart/2008/layout/VerticalCurvedList"/>
    <dgm:cxn modelId="{6A0C00F2-98A1-48AD-8176-2952D3B39F8B}" type="presParOf" srcId="{96D3FB66-BE98-4038-A4F3-505C379CB371}" destId="{9C04447E-B9C5-4CF5-A07A-570105067F82}" srcOrd="0" destOrd="0" presId="urn:microsoft.com/office/officeart/2008/layout/VerticalCurvedList"/>
    <dgm:cxn modelId="{8A7EFB96-3972-4B1E-B867-C37E9A37D901}" type="presParOf" srcId="{CDB5ADA2-B38B-47FA-B2A1-C1570F370915}" destId="{C747E234-17A2-4A89-ACDD-CD02BB22DE60}" srcOrd="3" destOrd="0" presId="urn:microsoft.com/office/officeart/2008/layout/VerticalCurvedList"/>
    <dgm:cxn modelId="{37E4D8E8-1A5F-4525-B460-5F5A6175F9CC}" type="presParOf" srcId="{CDB5ADA2-B38B-47FA-B2A1-C1570F370915}" destId="{39B92284-70A1-406B-AAA0-7F8E84C8243F}" srcOrd="4" destOrd="0" presId="urn:microsoft.com/office/officeart/2008/layout/VerticalCurvedList"/>
    <dgm:cxn modelId="{2449A9AD-FE24-4260-88F5-9335C12F3941}" type="presParOf" srcId="{39B92284-70A1-406B-AAA0-7F8E84C8243F}" destId="{6892943A-1FC5-44E5-A959-B55281B9B52B}" srcOrd="0" destOrd="0" presId="urn:microsoft.com/office/officeart/2008/layout/VerticalCurvedList"/>
    <dgm:cxn modelId="{8B0464E2-3A42-4AA6-95C6-1A585533BE10}" type="presParOf" srcId="{CDB5ADA2-B38B-47FA-B2A1-C1570F370915}" destId="{846B5616-7CF0-49DF-8E0B-F4E1E346D588}" srcOrd="5" destOrd="0" presId="urn:microsoft.com/office/officeart/2008/layout/VerticalCurvedList"/>
    <dgm:cxn modelId="{2C67E30B-6D73-4404-BC29-6952C4676E8C}" type="presParOf" srcId="{CDB5ADA2-B38B-47FA-B2A1-C1570F370915}" destId="{445CE884-0D70-4E7D-B9AC-CF8B825BFFA5}" srcOrd="6" destOrd="0" presId="urn:microsoft.com/office/officeart/2008/layout/VerticalCurvedList"/>
    <dgm:cxn modelId="{787F19E4-41AD-436E-8DFF-F23304023DF0}" type="presParOf" srcId="{445CE884-0D70-4E7D-B9AC-CF8B825BFFA5}" destId="{C7D6ECE1-7923-40ED-8AE2-419BE3E08D0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273F51-F8C4-4CE5-ACE7-AB6B6706B48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910340-476F-4945-B4BE-47D931FE8F42}">
      <dgm:prSet phldrT="[Text]"/>
      <dgm:spPr/>
      <dgm:t>
        <a:bodyPr/>
        <a:lstStyle/>
        <a:p>
          <a:r>
            <a:rPr lang="en-US" b="1" dirty="0" smtClean="0">
              <a:solidFill>
                <a:schemeClr val="bg1"/>
              </a:solidFill>
            </a:rPr>
            <a:t>Definition and procedures to identify</a:t>
          </a:r>
          <a:endParaRPr lang="en-US" b="1" dirty="0">
            <a:solidFill>
              <a:schemeClr val="bg1"/>
            </a:solidFill>
          </a:endParaRPr>
        </a:p>
      </dgm:t>
    </dgm:pt>
    <dgm:pt modelId="{43BB0CC8-3D33-4D89-9EEA-6F050A9A1F02}" type="parTrans" cxnId="{660BA562-F411-4F62-8E84-FBBDC68B234A}">
      <dgm:prSet/>
      <dgm:spPr/>
      <dgm:t>
        <a:bodyPr/>
        <a:lstStyle/>
        <a:p>
          <a:endParaRPr lang="en-US" b="0">
            <a:solidFill>
              <a:schemeClr val="bg1"/>
            </a:solidFill>
          </a:endParaRPr>
        </a:p>
      </dgm:t>
    </dgm:pt>
    <dgm:pt modelId="{66058712-CE2E-4371-B627-14839705D3F0}" type="sibTrans" cxnId="{660BA562-F411-4F62-8E84-FBBDC68B234A}">
      <dgm:prSet/>
      <dgm:spPr/>
      <dgm:t>
        <a:bodyPr/>
        <a:lstStyle/>
        <a:p>
          <a:endParaRPr lang="en-US" b="0">
            <a:solidFill>
              <a:schemeClr val="bg1"/>
            </a:solidFill>
          </a:endParaRPr>
        </a:p>
      </dgm:t>
    </dgm:pt>
    <dgm:pt modelId="{22A653B3-5417-4798-B5B4-F9D72B75A91B}">
      <dgm:prSet phldrT="[Text]"/>
      <dgm:spPr/>
      <dgm:t>
        <a:bodyPr/>
        <a:lstStyle/>
        <a:p>
          <a:r>
            <a:rPr lang="en-US" b="1" dirty="0" smtClean="0">
              <a:solidFill>
                <a:schemeClr val="bg1"/>
              </a:solidFill>
            </a:rPr>
            <a:t>Common examples </a:t>
          </a:r>
          <a:endParaRPr lang="en-US" b="1" dirty="0">
            <a:solidFill>
              <a:schemeClr val="bg1"/>
            </a:solidFill>
          </a:endParaRPr>
        </a:p>
      </dgm:t>
    </dgm:pt>
    <dgm:pt modelId="{D9A605F3-B6C1-442D-B9BA-3B3ABF81BB5D}" type="parTrans" cxnId="{46E83D46-76DA-46F6-A059-7322916B6F27}">
      <dgm:prSet/>
      <dgm:spPr/>
      <dgm:t>
        <a:bodyPr/>
        <a:lstStyle/>
        <a:p>
          <a:endParaRPr lang="en-US" b="0">
            <a:solidFill>
              <a:schemeClr val="bg1"/>
            </a:solidFill>
          </a:endParaRPr>
        </a:p>
      </dgm:t>
    </dgm:pt>
    <dgm:pt modelId="{58AF8468-0E48-481B-A121-D81DDCCA82BA}" type="sibTrans" cxnId="{46E83D46-76DA-46F6-A059-7322916B6F27}">
      <dgm:prSet/>
      <dgm:spPr/>
      <dgm:t>
        <a:bodyPr/>
        <a:lstStyle/>
        <a:p>
          <a:endParaRPr lang="en-US" b="0">
            <a:solidFill>
              <a:schemeClr val="bg1"/>
            </a:solidFill>
          </a:endParaRPr>
        </a:p>
      </dgm:t>
    </dgm:pt>
    <dgm:pt modelId="{9B17CD91-DC83-4D73-A7F0-7ED485496FDD}">
      <dgm:prSet phldrT="[Text]"/>
      <dgm:spPr/>
      <dgm:t>
        <a:bodyPr/>
        <a:lstStyle/>
        <a:p>
          <a:r>
            <a:rPr lang="en-US" b="1" dirty="0" smtClean="0">
              <a:solidFill>
                <a:schemeClr val="bg1"/>
              </a:solidFill>
            </a:rPr>
            <a:t>Babel Notices </a:t>
          </a:r>
          <a:endParaRPr lang="en-US" b="1" dirty="0">
            <a:solidFill>
              <a:schemeClr val="bg1"/>
            </a:solidFill>
          </a:endParaRPr>
        </a:p>
      </dgm:t>
    </dgm:pt>
    <dgm:pt modelId="{1C2DC317-3B15-44B0-8C68-6FA7488E985F}" type="parTrans" cxnId="{A18410DE-A1CA-49EB-A2C1-1F63796169CE}">
      <dgm:prSet/>
      <dgm:spPr/>
      <dgm:t>
        <a:bodyPr/>
        <a:lstStyle/>
        <a:p>
          <a:endParaRPr lang="en-US" b="0">
            <a:solidFill>
              <a:schemeClr val="bg1"/>
            </a:solidFill>
          </a:endParaRPr>
        </a:p>
      </dgm:t>
    </dgm:pt>
    <dgm:pt modelId="{CF5638C7-3701-4853-975D-C127C15589D7}" type="sibTrans" cxnId="{A18410DE-A1CA-49EB-A2C1-1F63796169CE}">
      <dgm:prSet/>
      <dgm:spPr/>
      <dgm:t>
        <a:bodyPr/>
        <a:lstStyle/>
        <a:p>
          <a:endParaRPr lang="en-US" b="0">
            <a:solidFill>
              <a:schemeClr val="bg1"/>
            </a:solidFill>
          </a:endParaRPr>
        </a:p>
      </dgm:t>
    </dgm:pt>
    <dgm:pt modelId="{3D771920-F21D-48EC-B7FA-BEBC3255A950}">
      <dgm:prSet phldrT="[Text]"/>
      <dgm:spPr/>
      <dgm:t>
        <a:bodyPr/>
        <a:lstStyle/>
        <a:p>
          <a:r>
            <a:rPr lang="en-US" b="1" dirty="0" smtClean="0">
              <a:solidFill>
                <a:schemeClr val="bg1"/>
              </a:solidFill>
            </a:rPr>
            <a:t>Translation services</a:t>
          </a:r>
          <a:endParaRPr lang="en-US" b="1" dirty="0">
            <a:solidFill>
              <a:schemeClr val="bg1"/>
            </a:solidFill>
          </a:endParaRPr>
        </a:p>
      </dgm:t>
    </dgm:pt>
    <dgm:pt modelId="{401BEB60-2E42-4106-9FD1-6B5A5641FFA0}" type="parTrans" cxnId="{AE5B717A-1CCD-451F-BE4E-F79AFFF7EB7D}">
      <dgm:prSet/>
      <dgm:spPr/>
      <dgm:t>
        <a:bodyPr/>
        <a:lstStyle/>
        <a:p>
          <a:endParaRPr lang="en-US" b="0">
            <a:solidFill>
              <a:schemeClr val="bg1"/>
            </a:solidFill>
          </a:endParaRPr>
        </a:p>
      </dgm:t>
    </dgm:pt>
    <dgm:pt modelId="{01B0D36B-156E-43AB-976F-5BE17434F2B6}" type="sibTrans" cxnId="{AE5B717A-1CCD-451F-BE4E-F79AFFF7EB7D}">
      <dgm:prSet/>
      <dgm:spPr/>
      <dgm:t>
        <a:bodyPr/>
        <a:lstStyle/>
        <a:p>
          <a:endParaRPr lang="en-US" b="0">
            <a:solidFill>
              <a:schemeClr val="bg1"/>
            </a:solidFill>
          </a:endParaRPr>
        </a:p>
      </dgm:t>
    </dgm:pt>
    <dgm:pt modelId="{1FC902C1-6006-4CA4-89E4-55EF528D9B9C}" type="pres">
      <dgm:prSet presAssocID="{1A273F51-F8C4-4CE5-ACE7-AB6B6706B489}" presName="linear" presStyleCnt="0">
        <dgm:presLayoutVars>
          <dgm:dir/>
          <dgm:animLvl val="lvl"/>
          <dgm:resizeHandles val="exact"/>
        </dgm:presLayoutVars>
      </dgm:prSet>
      <dgm:spPr/>
      <dgm:t>
        <a:bodyPr/>
        <a:lstStyle/>
        <a:p>
          <a:endParaRPr lang="en-US"/>
        </a:p>
      </dgm:t>
    </dgm:pt>
    <dgm:pt modelId="{73499C17-6580-4BB0-B858-698B0FE92C29}" type="pres">
      <dgm:prSet presAssocID="{AA910340-476F-4945-B4BE-47D931FE8F42}" presName="parentLin" presStyleCnt="0"/>
      <dgm:spPr/>
    </dgm:pt>
    <dgm:pt modelId="{041AEA84-F325-4218-930F-FDAFB1CD46F9}" type="pres">
      <dgm:prSet presAssocID="{AA910340-476F-4945-B4BE-47D931FE8F42}" presName="parentLeftMargin" presStyleLbl="node1" presStyleIdx="0" presStyleCnt="4"/>
      <dgm:spPr/>
      <dgm:t>
        <a:bodyPr/>
        <a:lstStyle/>
        <a:p>
          <a:endParaRPr lang="en-US"/>
        </a:p>
      </dgm:t>
    </dgm:pt>
    <dgm:pt modelId="{1756CD31-59CB-469E-AB6A-EDA710CBD658}" type="pres">
      <dgm:prSet presAssocID="{AA910340-476F-4945-B4BE-47D931FE8F42}" presName="parentText" presStyleLbl="node1" presStyleIdx="0" presStyleCnt="4">
        <dgm:presLayoutVars>
          <dgm:chMax val="0"/>
          <dgm:bulletEnabled val="1"/>
        </dgm:presLayoutVars>
      </dgm:prSet>
      <dgm:spPr/>
      <dgm:t>
        <a:bodyPr/>
        <a:lstStyle/>
        <a:p>
          <a:endParaRPr lang="en-US"/>
        </a:p>
      </dgm:t>
    </dgm:pt>
    <dgm:pt modelId="{91603F66-AE9F-46CB-B6E7-2660E76BE9F6}" type="pres">
      <dgm:prSet presAssocID="{AA910340-476F-4945-B4BE-47D931FE8F42}" presName="negativeSpace" presStyleCnt="0"/>
      <dgm:spPr/>
    </dgm:pt>
    <dgm:pt modelId="{BB7FBBFE-48FB-4067-B531-1B8CB08DE716}" type="pres">
      <dgm:prSet presAssocID="{AA910340-476F-4945-B4BE-47D931FE8F42}" presName="childText" presStyleLbl="conFgAcc1" presStyleIdx="0" presStyleCnt="4">
        <dgm:presLayoutVars>
          <dgm:bulletEnabled val="1"/>
        </dgm:presLayoutVars>
      </dgm:prSet>
      <dgm:spPr/>
    </dgm:pt>
    <dgm:pt modelId="{95E24EAD-74ED-4FE4-9F64-72FA9A35622B}" type="pres">
      <dgm:prSet presAssocID="{66058712-CE2E-4371-B627-14839705D3F0}" presName="spaceBetweenRectangles" presStyleCnt="0"/>
      <dgm:spPr/>
    </dgm:pt>
    <dgm:pt modelId="{3E4E5C92-CC08-4161-A869-46713A3F6EEE}" type="pres">
      <dgm:prSet presAssocID="{22A653B3-5417-4798-B5B4-F9D72B75A91B}" presName="parentLin" presStyleCnt="0"/>
      <dgm:spPr/>
    </dgm:pt>
    <dgm:pt modelId="{F48E7125-F057-4BC6-B95F-951AF7C755D0}" type="pres">
      <dgm:prSet presAssocID="{22A653B3-5417-4798-B5B4-F9D72B75A91B}" presName="parentLeftMargin" presStyleLbl="node1" presStyleIdx="0" presStyleCnt="4"/>
      <dgm:spPr/>
      <dgm:t>
        <a:bodyPr/>
        <a:lstStyle/>
        <a:p>
          <a:endParaRPr lang="en-US"/>
        </a:p>
      </dgm:t>
    </dgm:pt>
    <dgm:pt modelId="{0082C9FF-3B59-4012-91EE-B31D6C4E4F32}" type="pres">
      <dgm:prSet presAssocID="{22A653B3-5417-4798-B5B4-F9D72B75A91B}" presName="parentText" presStyleLbl="node1" presStyleIdx="1" presStyleCnt="4">
        <dgm:presLayoutVars>
          <dgm:chMax val="0"/>
          <dgm:bulletEnabled val="1"/>
        </dgm:presLayoutVars>
      </dgm:prSet>
      <dgm:spPr/>
      <dgm:t>
        <a:bodyPr/>
        <a:lstStyle/>
        <a:p>
          <a:endParaRPr lang="en-US"/>
        </a:p>
      </dgm:t>
    </dgm:pt>
    <dgm:pt modelId="{39F90D71-9591-4EE6-A0B8-D6B0BC8B5122}" type="pres">
      <dgm:prSet presAssocID="{22A653B3-5417-4798-B5B4-F9D72B75A91B}" presName="negativeSpace" presStyleCnt="0"/>
      <dgm:spPr/>
    </dgm:pt>
    <dgm:pt modelId="{AB1589E2-DAEE-4DE1-990B-D861C975C3DD}" type="pres">
      <dgm:prSet presAssocID="{22A653B3-5417-4798-B5B4-F9D72B75A91B}" presName="childText" presStyleLbl="conFgAcc1" presStyleIdx="1" presStyleCnt="4">
        <dgm:presLayoutVars>
          <dgm:bulletEnabled val="1"/>
        </dgm:presLayoutVars>
      </dgm:prSet>
      <dgm:spPr/>
    </dgm:pt>
    <dgm:pt modelId="{A1C7AF83-6932-4EB1-8DB8-9ED26BC6668C}" type="pres">
      <dgm:prSet presAssocID="{58AF8468-0E48-481B-A121-D81DDCCA82BA}" presName="spaceBetweenRectangles" presStyleCnt="0"/>
      <dgm:spPr/>
    </dgm:pt>
    <dgm:pt modelId="{3B34F86F-C805-470F-B3A5-2C0C0EC4E7B9}" type="pres">
      <dgm:prSet presAssocID="{9B17CD91-DC83-4D73-A7F0-7ED485496FDD}" presName="parentLin" presStyleCnt="0"/>
      <dgm:spPr/>
    </dgm:pt>
    <dgm:pt modelId="{B4F6E649-2B08-43DC-9261-1FC739287DAF}" type="pres">
      <dgm:prSet presAssocID="{9B17CD91-DC83-4D73-A7F0-7ED485496FDD}" presName="parentLeftMargin" presStyleLbl="node1" presStyleIdx="1" presStyleCnt="4"/>
      <dgm:spPr/>
      <dgm:t>
        <a:bodyPr/>
        <a:lstStyle/>
        <a:p>
          <a:endParaRPr lang="en-US"/>
        </a:p>
      </dgm:t>
    </dgm:pt>
    <dgm:pt modelId="{508D466D-495E-4AA7-84DE-F852C8286FA5}" type="pres">
      <dgm:prSet presAssocID="{9B17CD91-DC83-4D73-A7F0-7ED485496FDD}" presName="parentText" presStyleLbl="node1" presStyleIdx="2" presStyleCnt="4">
        <dgm:presLayoutVars>
          <dgm:chMax val="0"/>
          <dgm:bulletEnabled val="1"/>
        </dgm:presLayoutVars>
      </dgm:prSet>
      <dgm:spPr/>
      <dgm:t>
        <a:bodyPr/>
        <a:lstStyle/>
        <a:p>
          <a:endParaRPr lang="en-US"/>
        </a:p>
      </dgm:t>
    </dgm:pt>
    <dgm:pt modelId="{0C7051C8-5132-418D-A59F-90D5E252187A}" type="pres">
      <dgm:prSet presAssocID="{9B17CD91-DC83-4D73-A7F0-7ED485496FDD}" presName="negativeSpace" presStyleCnt="0"/>
      <dgm:spPr/>
    </dgm:pt>
    <dgm:pt modelId="{BA7F6D89-1731-4E9D-BB27-761159A2D41E}" type="pres">
      <dgm:prSet presAssocID="{9B17CD91-DC83-4D73-A7F0-7ED485496FDD}" presName="childText" presStyleLbl="conFgAcc1" presStyleIdx="2" presStyleCnt="4">
        <dgm:presLayoutVars>
          <dgm:bulletEnabled val="1"/>
        </dgm:presLayoutVars>
      </dgm:prSet>
      <dgm:spPr/>
    </dgm:pt>
    <dgm:pt modelId="{FFB19979-C918-4F12-B274-50A5716EAC30}" type="pres">
      <dgm:prSet presAssocID="{CF5638C7-3701-4853-975D-C127C15589D7}" presName="spaceBetweenRectangles" presStyleCnt="0"/>
      <dgm:spPr/>
    </dgm:pt>
    <dgm:pt modelId="{7C4D9C3E-F1DB-4B09-96C8-D04DA86788ED}" type="pres">
      <dgm:prSet presAssocID="{3D771920-F21D-48EC-B7FA-BEBC3255A950}" presName="parentLin" presStyleCnt="0"/>
      <dgm:spPr/>
    </dgm:pt>
    <dgm:pt modelId="{81025A8D-6609-4083-BDC7-54122C3675F6}" type="pres">
      <dgm:prSet presAssocID="{3D771920-F21D-48EC-B7FA-BEBC3255A950}" presName="parentLeftMargin" presStyleLbl="node1" presStyleIdx="2" presStyleCnt="4"/>
      <dgm:spPr/>
      <dgm:t>
        <a:bodyPr/>
        <a:lstStyle/>
        <a:p>
          <a:endParaRPr lang="en-US"/>
        </a:p>
      </dgm:t>
    </dgm:pt>
    <dgm:pt modelId="{29104D11-2181-40E6-91B2-FDBF14FEF094}" type="pres">
      <dgm:prSet presAssocID="{3D771920-F21D-48EC-B7FA-BEBC3255A950}" presName="parentText" presStyleLbl="node1" presStyleIdx="3" presStyleCnt="4">
        <dgm:presLayoutVars>
          <dgm:chMax val="0"/>
          <dgm:bulletEnabled val="1"/>
        </dgm:presLayoutVars>
      </dgm:prSet>
      <dgm:spPr/>
      <dgm:t>
        <a:bodyPr/>
        <a:lstStyle/>
        <a:p>
          <a:endParaRPr lang="en-US"/>
        </a:p>
      </dgm:t>
    </dgm:pt>
    <dgm:pt modelId="{40C51F2D-8ECA-471B-9125-7C38F6133C70}" type="pres">
      <dgm:prSet presAssocID="{3D771920-F21D-48EC-B7FA-BEBC3255A950}" presName="negativeSpace" presStyleCnt="0"/>
      <dgm:spPr/>
    </dgm:pt>
    <dgm:pt modelId="{87861645-D30C-4769-9068-4BA2C854E50F}" type="pres">
      <dgm:prSet presAssocID="{3D771920-F21D-48EC-B7FA-BEBC3255A950}" presName="childText" presStyleLbl="conFgAcc1" presStyleIdx="3" presStyleCnt="4">
        <dgm:presLayoutVars>
          <dgm:bulletEnabled val="1"/>
        </dgm:presLayoutVars>
      </dgm:prSet>
      <dgm:spPr/>
    </dgm:pt>
  </dgm:ptLst>
  <dgm:cxnLst>
    <dgm:cxn modelId="{1E277F5E-6266-446A-907E-8F73DF9E1063}" type="presOf" srcId="{3D771920-F21D-48EC-B7FA-BEBC3255A950}" destId="{29104D11-2181-40E6-91B2-FDBF14FEF094}" srcOrd="1" destOrd="0" presId="urn:microsoft.com/office/officeart/2005/8/layout/list1"/>
    <dgm:cxn modelId="{3A09AB0E-9955-42A1-90E3-63EE999C3C9A}" type="presOf" srcId="{22A653B3-5417-4798-B5B4-F9D72B75A91B}" destId="{F48E7125-F057-4BC6-B95F-951AF7C755D0}" srcOrd="0" destOrd="0" presId="urn:microsoft.com/office/officeart/2005/8/layout/list1"/>
    <dgm:cxn modelId="{025D3E3C-37A7-445B-BCDB-44AAC0876F18}" type="presOf" srcId="{9B17CD91-DC83-4D73-A7F0-7ED485496FDD}" destId="{B4F6E649-2B08-43DC-9261-1FC739287DAF}" srcOrd="0" destOrd="0" presId="urn:microsoft.com/office/officeart/2005/8/layout/list1"/>
    <dgm:cxn modelId="{C18CFB57-3B61-41D3-BF9A-9BFB9C78E338}" type="presOf" srcId="{22A653B3-5417-4798-B5B4-F9D72B75A91B}" destId="{0082C9FF-3B59-4012-91EE-B31D6C4E4F32}" srcOrd="1" destOrd="0" presId="urn:microsoft.com/office/officeart/2005/8/layout/list1"/>
    <dgm:cxn modelId="{894B6ADD-75E7-4A94-B290-6DDE2E5F0611}" type="presOf" srcId="{1A273F51-F8C4-4CE5-ACE7-AB6B6706B489}" destId="{1FC902C1-6006-4CA4-89E4-55EF528D9B9C}" srcOrd="0" destOrd="0" presId="urn:microsoft.com/office/officeart/2005/8/layout/list1"/>
    <dgm:cxn modelId="{11188E5A-8F5A-49AE-8A11-4BB81FF0DEA6}" type="presOf" srcId="{9B17CD91-DC83-4D73-A7F0-7ED485496FDD}" destId="{508D466D-495E-4AA7-84DE-F852C8286FA5}" srcOrd="1" destOrd="0" presId="urn:microsoft.com/office/officeart/2005/8/layout/list1"/>
    <dgm:cxn modelId="{660BA562-F411-4F62-8E84-FBBDC68B234A}" srcId="{1A273F51-F8C4-4CE5-ACE7-AB6B6706B489}" destId="{AA910340-476F-4945-B4BE-47D931FE8F42}" srcOrd="0" destOrd="0" parTransId="{43BB0CC8-3D33-4D89-9EEA-6F050A9A1F02}" sibTransId="{66058712-CE2E-4371-B627-14839705D3F0}"/>
    <dgm:cxn modelId="{46E83D46-76DA-46F6-A059-7322916B6F27}" srcId="{1A273F51-F8C4-4CE5-ACE7-AB6B6706B489}" destId="{22A653B3-5417-4798-B5B4-F9D72B75A91B}" srcOrd="1" destOrd="0" parTransId="{D9A605F3-B6C1-442D-B9BA-3B3ABF81BB5D}" sibTransId="{58AF8468-0E48-481B-A121-D81DDCCA82BA}"/>
    <dgm:cxn modelId="{A18410DE-A1CA-49EB-A2C1-1F63796169CE}" srcId="{1A273F51-F8C4-4CE5-ACE7-AB6B6706B489}" destId="{9B17CD91-DC83-4D73-A7F0-7ED485496FDD}" srcOrd="2" destOrd="0" parTransId="{1C2DC317-3B15-44B0-8C68-6FA7488E985F}" sibTransId="{CF5638C7-3701-4853-975D-C127C15589D7}"/>
    <dgm:cxn modelId="{DEBE6F90-6F6F-44E9-9648-089370975CA5}" type="presOf" srcId="{3D771920-F21D-48EC-B7FA-BEBC3255A950}" destId="{81025A8D-6609-4083-BDC7-54122C3675F6}" srcOrd="0" destOrd="0" presId="urn:microsoft.com/office/officeart/2005/8/layout/list1"/>
    <dgm:cxn modelId="{AE5B717A-1CCD-451F-BE4E-F79AFFF7EB7D}" srcId="{1A273F51-F8C4-4CE5-ACE7-AB6B6706B489}" destId="{3D771920-F21D-48EC-B7FA-BEBC3255A950}" srcOrd="3" destOrd="0" parTransId="{401BEB60-2E42-4106-9FD1-6B5A5641FFA0}" sibTransId="{01B0D36B-156E-43AB-976F-5BE17434F2B6}"/>
    <dgm:cxn modelId="{5C5A797D-023E-4246-AF21-0446D030A74A}" type="presOf" srcId="{AA910340-476F-4945-B4BE-47D931FE8F42}" destId="{1756CD31-59CB-469E-AB6A-EDA710CBD658}" srcOrd="1" destOrd="0" presId="urn:microsoft.com/office/officeart/2005/8/layout/list1"/>
    <dgm:cxn modelId="{E7B6D4A7-2762-4EA0-8395-CC81F86E9A4A}" type="presOf" srcId="{AA910340-476F-4945-B4BE-47D931FE8F42}" destId="{041AEA84-F325-4218-930F-FDAFB1CD46F9}" srcOrd="0" destOrd="0" presId="urn:microsoft.com/office/officeart/2005/8/layout/list1"/>
    <dgm:cxn modelId="{2FC4B1C1-F1E3-4015-BA29-1A5DE4E1F5A4}" type="presParOf" srcId="{1FC902C1-6006-4CA4-89E4-55EF528D9B9C}" destId="{73499C17-6580-4BB0-B858-698B0FE92C29}" srcOrd="0" destOrd="0" presId="urn:microsoft.com/office/officeart/2005/8/layout/list1"/>
    <dgm:cxn modelId="{6CEBC63B-944F-4EB6-AD9A-2D28633AC2B7}" type="presParOf" srcId="{73499C17-6580-4BB0-B858-698B0FE92C29}" destId="{041AEA84-F325-4218-930F-FDAFB1CD46F9}" srcOrd="0" destOrd="0" presId="urn:microsoft.com/office/officeart/2005/8/layout/list1"/>
    <dgm:cxn modelId="{E07C8994-C664-420C-83F7-AE6F008C069C}" type="presParOf" srcId="{73499C17-6580-4BB0-B858-698B0FE92C29}" destId="{1756CD31-59CB-469E-AB6A-EDA710CBD658}" srcOrd="1" destOrd="0" presId="urn:microsoft.com/office/officeart/2005/8/layout/list1"/>
    <dgm:cxn modelId="{F4F645DA-9821-46BA-809C-F45B090C7A32}" type="presParOf" srcId="{1FC902C1-6006-4CA4-89E4-55EF528D9B9C}" destId="{91603F66-AE9F-46CB-B6E7-2660E76BE9F6}" srcOrd="1" destOrd="0" presId="urn:microsoft.com/office/officeart/2005/8/layout/list1"/>
    <dgm:cxn modelId="{C3A29561-FDB6-4B15-90D1-DA2B83E31555}" type="presParOf" srcId="{1FC902C1-6006-4CA4-89E4-55EF528D9B9C}" destId="{BB7FBBFE-48FB-4067-B531-1B8CB08DE716}" srcOrd="2" destOrd="0" presId="urn:microsoft.com/office/officeart/2005/8/layout/list1"/>
    <dgm:cxn modelId="{E3263EEE-EDB1-4A11-BEC8-815FC3CD7560}" type="presParOf" srcId="{1FC902C1-6006-4CA4-89E4-55EF528D9B9C}" destId="{95E24EAD-74ED-4FE4-9F64-72FA9A35622B}" srcOrd="3" destOrd="0" presId="urn:microsoft.com/office/officeart/2005/8/layout/list1"/>
    <dgm:cxn modelId="{067FFF18-11E6-43FD-8AF2-19295ADE6475}" type="presParOf" srcId="{1FC902C1-6006-4CA4-89E4-55EF528D9B9C}" destId="{3E4E5C92-CC08-4161-A869-46713A3F6EEE}" srcOrd="4" destOrd="0" presId="urn:microsoft.com/office/officeart/2005/8/layout/list1"/>
    <dgm:cxn modelId="{99C09AFF-DF87-44E2-A8B4-7EC9DE9E20CB}" type="presParOf" srcId="{3E4E5C92-CC08-4161-A869-46713A3F6EEE}" destId="{F48E7125-F057-4BC6-B95F-951AF7C755D0}" srcOrd="0" destOrd="0" presId="urn:microsoft.com/office/officeart/2005/8/layout/list1"/>
    <dgm:cxn modelId="{AE71DFC1-CE43-4222-8F2E-852C7E44B149}" type="presParOf" srcId="{3E4E5C92-CC08-4161-A869-46713A3F6EEE}" destId="{0082C9FF-3B59-4012-91EE-B31D6C4E4F32}" srcOrd="1" destOrd="0" presId="urn:microsoft.com/office/officeart/2005/8/layout/list1"/>
    <dgm:cxn modelId="{E888D600-180F-493E-9614-C4C0D1FFC3B7}" type="presParOf" srcId="{1FC902C1-6006-4CA4-89E4-55EF528D9B9C}" destId="{39F90D71-9591-4EE6-A0B8-D6B0BC8B5122}" srcOrd="5" destOrd="0" presId="urn:microsoft.com/office/officeart/2005/8/layout/list1"/>
    <dgm:cxn modelId="{38EC2FBF-E5D3-4C0D-AC96-A3888A22586B}" type="presParOf" srcId="{1FC902C1-6006-4CA4-89E4-55EF528D9B9C}" destId="{AB1589E2-DAEE-4DE1-990B-D861C975C3DD}" srcOrd="6" destOrd="0" presId="urn:microsoft.com/office/officeart/2005/8/layout/list1"/>
    <dgm:cxn modelId="{899F61BD-E449-4A27-B0A1-332DD617EFAF}" type="presParOf" srcId="{1FC902C1-6006-4CA4-89E4-55EF528D9B9C}" destId="{A1C7AF83-6932-4EB1-8DB8-9ED26BC6668C}" srcOrd="7" destOrd="0" presId="urn:microsoft.com/office/officeart/2005/8/layout/list1"/>
    <dgm:cxn modelId="{D4AE624A-B5F7-4799-8D7B-7E66E36EF995}" type="presParOf" srcId="{1FC902C1-6006-4CA4-89E4-55EF528D9B9C}" destId="{3B34F86F-C805-470F-B3A5-2C0C0EC4E7B9}" srcOrd="8" destOrd="0" presId="urn:microsoft.com/office/officeart/2005/8/layout/list1"/>
    <dgm:cxn modelId="{C8F53329-853E-40EB-B9DE-6DF6FE4660CC}" type="presParOf" srcId="{3B34F86F-C805-470F-B3A5-2C0C0EC4E7B9}" destId="{B4F6E649-2B08-43DC-9261-1FC739287DAF}" srcOrd="0" destOrd="0" presId="urn:microsoft.com/office/officeart/2005/8/layout/list1"/>
    <dgm:cxn modelId="{1AA90F6E-8795-4245-9344-24A3EE76D1DF}" type="presParOf" srcId="{3B34F86F-C805-470F-B3A5-2C0C0EC4E7B9}" destId="{508D466D-495E-4AA7-84DE-F852C8286FA5}" srcOrd="1" destOrd="0" presId="urn:microsoft.com/office/officeart/2005/8/layout/list1"/>
    <dgm:cxn modelId="{55573897-5FEE-490E-85A9-3B384967C7E6}" type="presParOf" srcId="{1FC902C1-6006-4CA4-89E4-55EF528D9B9C}" destId="{0C7051C8-5132-418D-A59F-90D5E252187A}" srcOrd="9" destOrd="0" presId="urn:microsoft.com/office/officeart/2005/8/layout/list1"/>
    <dgm:cxn modelId="{9FBB234B-BC1F-4596-915E-DB832C6BA5B5}" type="presParOf" srcId="{1FC902C1-6006-4CA4-89E4-55EF528D9B9C}" destId="{BA7F6D89-1731-4E9D-BB27-761159A2D41E}" srcOrd="10" destOrd="0" presId="urn:microsoft.com/office/officeart/2005/8/layout/list1"/>
    <dgm:cxn modelId="{EDC219AB-D032-4BF8-B26D-85D9FABEFA73}" type="presParOf" srcId="{1FC902C1-6006-4CA4-89E4-55EF528D9B9C}" destId="{FFB19979-C918-4F12-B274-50A5716EAC30}" srcOrd="11" destOrd="0" presId="urn:microsoft.com/office/officeart/2005/8/layout/list1"/>
    <dgm:cxn modelId="{3218DCC3-326C-4ACC-9BE3-9DCB85D06DB6}" type="presParOf" srcId="{1FC902C1-6006-4CA4-89E4-55EF528D9B9C}" destId="{7C4D9C3E-F1DB-4B09-96C8-D04DA86788ED}" srcOrd="12" destOrd="0" presId="urn:microsoft.com/office/officeart/2005/8/layout/list1"/>
    <dgm:cxn modelId="{BEFA8DAD-BEC5-4798-B5E9-001AA129B44C}" type="presParOf" srcId="{7C4D9C3E-F1DB-4B09-96C8-D04DA86788ED}" destId="{81025A8D-6609-4083-BDC7-54122C3675F6}" srcOrd="0" destOrd="0" presId="urn:microsoft.com/office/officeart/2005/8/layout/list1"/>
    <dgm:cxn modelId="{D3227D31-A747-452E-95DC-C92E9C100B92}" type="presParOf" srcId="{7C4D9C3E-F1DB-4B09-96C8-D04DA86788ED}" destId="{29104D11-2181-40E6-91B2-FDBF14FEF094}" srcOrd="1" destOrd="0" presId="urn:microsoft.com/office/officeart/2005/8/layout/list1"/>
    <dgm:cxn modelId="{F7176035-6173-44D3-8DC0-1D966E571B1A}" type="presParOf" srcId="{1FC902C1-6006-4CA4-89E4-55EF528D9B9C}" destId="{40C51F2D-8ECA-471B-9125-7C38F6133C70}" srcOrd="13" destOrd="0" presId="urn:microsoft.com/office/officeart/2005/8/layout/list1"/>
    <dgm:cxn modelId="{74580456-C8E9-40BE-A3F3-B4D7C488FBC6}" type="presParOf" srcId="{1FC902C1-6006-4CA4-89E4-55EF528D9B9C}" destId="{87861645-D30C-4769-9068-4BA2C854E50F}"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4CBE6E-2A69-4480-A897-87ADD9554486}"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C619879B-A2F4-4E90-94C8-4D502939AFD3}">
      <dgm:prSet phldrT="[Text]"/>
      <dgm:spPr/>
      <dgm:t>
        <a:bodyPr/>
        <a:lstStyle/>
        <a:p>
          <a:r>
            <a:rPr lang="en-US" b="1" dirty="0" smtClean="0">
              <a:solidFill>
                <a:srgbClr val="FF0000"/>
              </a:solidFill>
            </a:rPr>
            <a:t>Next Steps</a:t>
          </a:r>
          <a:endParaRPr lang="en-US" b="1" dirty="0">
            <a:solidFill>
              <a:srgbClr val="FF0000"/>
            </a:solidFill>
          </a:endParaRPr>
        </a:p>
      </dgm:t>
    </dgm:pt>
    <dgm:pt modelId="{1941C42C-0B52-41B7-ABE9-102A3C51F4C4}" type="parTrans" cxnId="{14150F43-9B45-49F5-A0EB-B6C5AD9A6559}">
      <dgm:prSet/>
      <dgm:spPr/>
      <dgm:t>
        <a:bodyPr/>
        <a:lstStyle/>
        <a:p>
          <a:endParaRPr lang="en-US" b="1"/>
        </a:p>
      </dgm:t>
    </dgm:pt>
    <dgm:pt modelId="{144D2D24-D81D-4BFE-B28F-F4119D1BEAF2}" type="sibTrans" cxnId="{14150F43-9B45-49F5-A0EB-B6C5AD9A6559}">
      <dgm:prSet/>
      <dgm:spPr/>
      <dgm:t>
        <a:bodyPr/>
        <a:lstStyle/>
        <a:p>
          <a:endParaRPr lang="en-US" b="1"/>
        </a:p>
      </dgm:t>
    </dgm:pt>
    <dgm:pt modelId="{4403D910-913A-497C-AA2E-336AF4E49388}">
      <dgm:prSet phldrT="[Text]"/>
      <dgm:spPr/>
      <dgm:t>
        <a:bodyPr/>
        <a:lstStyle/>
        <a:p>
          <a:r>
            <a:rPr lang="en-US" b="1" dirty="0" smtClean="0"/>
            <a:t>Guidelines and Procedures</a:t>
          </a:r>
          <a:endParaRPr lang="en-US" b="1" dirty="0"/>
        </a:p>
      </dgm:t>
    </dgm:pt>
    <dgm:pt modelId="{53642D37-E809-4C46-B587-069E5DBE39B1}" type="parTrans" cxnId="{E9B4E593-9CC4-4B32-8C09-16194AAF867E}">
      <dgm:prSet/>
      <dgm:spPr/>
      <dgm:t>
        <a:bodyPr/>
        <a:lstStyle/>
        <a:p>
          <a:endParaRPr lang="en-US" b="1"/>
        </a:p>
      </dgm:t>
    </dgm:pt>
    <dgm:pt modelId="{1F54A6B9-3370-40D5-A182-84FAF1E1ABEF}" type="sibTrans" cxnId="{E9B4E593-9CC4-4B32-8C09-16194AAF867E}">
      <dgm:prSet/>
      <dgm:spPr/>
      <dgm:t>
        <a:bodyPr/>
        <a:lstStyle/>
        <a:p>
          <a:endParaRPr lang="en-US" b="1"/>
        </a:p>
      </dgm:t>
    </dgm:pt>
    <dgm:pt modelId="{E117309F-76DC-4F35-A776-38EB92872AE4}">
      <dgm:prSet phldrT="[Text]" custT="1"/>
      <dgm:spPr/>
      <dgm:t>
        <a:bodyPr/>
        <a:lstStyle/>
        <a:p>
          <a:r>
            <a:rPr lang="en-US" sz="2000" b="1" dirty="0" smtClean="0"/>
            <a:t>Staff Training</a:t>
          </a:r>
          <a:endParaRPr lang="en-US" sz="2000" b="1" dirty="0"/>
        </a:p>
      </dgm:t>
    </dgm:pt>
    <dgm:pt modelId="{2BFE613C-6B63-4E5C-8CDE-67B50B5329E0}" type="parTrans" cxnId="{7CA1E058-C33D-4A7F-B268-800B76EC666A}">
      <dgm:prSet/>
      <dgm:spPr/>
      <dgm:t>
        <a:bodyPr/>
        <a:lstStyle/>
        <a:p>
          <a:endParaRPr lang="en-US" b="1"/>
        </a:p>
      </dgm:t>
    </dgm:pt>
    <dgm:pt modelId="{C2DC347B-5A1D-435A-A4CD-34ADC98F637D}" type="sibTrans" cxnId="{7CA1E058-C33D-4A7F-B268-800B76EC666A}">
      <dgm:prSet/>
      <dgm:spPr/>
      <dgm:t>
        <a:bodyPr/>
        <a:lstStyle/>
        <a:p>
          <a:endParaRPr lang="en-US" b="1"/>
        </a:p>
      </dgm:t>
    </dgm:pt>
    <dgm:pt modelId="{37718757-8668-40C3-800D-2D5C8141F5B9}">
      <dgm:prSet phldrT="[Text]" custT="1"/>
      <dgm:spPr/>
      <dgm:t>
        <a:bodyPr/>
        <a:lstStyle/>
        <a:p>
          <a:r>
            <a:rPr lang="en-US" sz="2000" b="1" dirty="0" smtClean="0"/>
            <a:t>Monitoring</a:t>
          </a:r>
          <a:endParaRPr lang="en-US" sz="2000" b="1" dirty="0"/>
        </a:p>
      </dgm:t>
    </dgm:pt>
    <dgm:pt modelId="{A7B91636-892E-4B9F-9F93-88AA5D511DB0}" type="parTrans" cxnId="{BAAC6A1F-D050-478C-8E09-060B288936B1}">
      <dgm:prSet/>
      <dgm:spPr/>
      <dgm:t>
        <a:bodyPr/>
        <a:lstStyle/>
        <a:p>
          <a:endParaRPr lang="en-US" b="1"/>
        </a:p>
      </dgm:t>
    </dgm:pt>
    <dgm:pt modelId="{79005F37-8D4B-4033-A1E1-F3E3B7D55566}" type="sibTrans" cxnId="{BAAC6A1F-D050-478C-8E09-060B288936B1}">
      <dgm:prSet/>
      <dgm:spPr/>
      <dgm:t>
        <a:bodyPr/>
        <a:lstStyle/>
        <a:p>
          <a:endParaRPr lang="en-US" b="1"/>
        </a:p>
      </dgm:t>
    </dgm:pt>
    <dgm:pt modelId="{76FD7CD1-A10B-4C26-9576-52E62ECE7834}">
      <dgm:prSet phldrT="[Text]" custT="1"/>
      <dgm:spPr/>
      <dgm:t>
        <a:bodyPr/>
        <a:lstStyle/>
        <a:p>
          <a:r>
            <a:rPr lang="en-US" sz="2000" b="1" dirty="0" smtClean="0"/>
            <a:t>Support</a:t>
          </a:r>
          <a:endParaRPr lang="en-US" sz="2000" b="1" dirty="0"/>
        </a:p>
      </dgm:t>
    </dgm:pt>
    <dgm:pt modelId="{75F3DAEA-BB0B-4550-BFA0-3B9A678ADA0C}" type="sibTrans" cxnId="{30C307DB-2F89-4744-A81C-FA266AFAF449}">
      <dgm:prSet/>
      <dgm:spPr/>
      <dgm:t>
        <a:bodyPr/>
        <a:lstStyle/>
        <a:p>
          <a:endParaRPr lang="en-US" b="1"/>
        </a:p>
      </dgm:t>
    </dgm:pt>
    <dgm:pt modelId="{E142C6D5-943C-4168-9D21-020A05F09371}" type="parTrans" cxnId="{30C307DB-2F89-4744-A81C-FA266AFAF449}">
      <dgm:prSet/>
      <dgm:spPr/>
      <dgm:t>
        <a:bodyPr/>
        <a:lstStyle/>
        <a:p>
          <a:endParaRPr lang="en-US" b="1"/>
        </a:p>
      </dgm:t>
    </dgm:pt>
    <dgm:pt modelId="{FE18CDB3-2A90-4E06-A5B2-7F0E0C432B6E}" type="pres">
      <dgm:prSet presAssocID="{684CBE6E-2A69-4480-A897-87ADD9554486}" presName="Name0" presStyleCnt="0">
        <dgm:presLayoutVars>
          <dgm:chMax val="1"/>
          <dgm:dir/>
          <dgm:animLvl val="ctr"/>
          <dgm:resizeHandles val="exact"/>
        </dgm:presLayoutVars>
      </dgm:prSet>
      <dgm:spPr/>
      <dgm:t>
        <a:bodyPr/>
        <a:lstStyle/>
        <a:p>
          <a:endParaRPr lang="en-US"/>
        </a:p>
      </dgm:t>
    </dgm:pt>
    <dgm:pt modelId="{F1DE457D-1028-463B-9571-CDCEF3B0DFAF}" type="pres">
      <dgm:prSet presAssocID="{C619879B-A2F4-4E90-94C8-4D502939AFD3}" presName="centerShape" presStyleLbl="node0" presStyleIdx="0" presStyleCnt="1"/>
      <dgm:spPr/>
      <dgm:t>
        <a:bodyPr/>
        <a:lstStyle/>
        <a:p>
          <a:endParaRPr lang="en-US"/>
        </a:p>
      </dgm:t>
    </dgm:pt>
    <dgm:pt modelId="{3E0038AF-30F4-4E3D-BD31-90B38BBBEC98}" type="pres">
      <dgm:prSet presAssocID="{4403D910-913A-497C-AA2E-336AF4E49388}" presName="node" presStyleLbl="node1" presStyleIdx="0" presStyleCnt="4">
        <dgm:presLayoutVars>
          <dgm:bulletEnabled val="1"/>
        </dgm:presLayoutVars>
      </dgm:prSet>
      <dgm:spPr/>
      <dgm:t>
        <a:bodyPr/>
        <a:lstStyle/>
        <a:p>
          <a:endParaRPr lang="en-US"/>
        </a:p>
      </dgm:t>
    </dgm:pt>
    <dgm:pt modelId="{8A385CAF-6D3A-4383-ADBF-CF4D6D3D80E0}" type="pres">
      <dgm:prSet presAssocID="{4403D910-913A-497C-AA2E-336AF4E49388}" presName="dummy" presStyleCnt="0"/>
      <dgm:spPr/>
    </dgm:pt>
    <dgm:pt modelId="{49D81F93-CA86-4142-BC39-169E5A5972C7}" type="pres">
      <dgm:prSet presAssocID="{1F54A6B9-3370-40D5-A182-84FAF1E1ABEF}" presName="sibTrans" presStyleLbl="sibTrans2D1" presStyleIdx="0" presStyleCnt="4"/>
      <dgm:spPr/>
      <dgm:t>
        <a:bodyPr/>
        <a:lstStyle/>
        <a:p>
          <a:endParaRPr lang="en-US"/>
        </a:p>
      </dgm:t>
    </dgm:pt>
    <dgm:pt modelId="{9C0B9F27-2FA8-4B4D-9F50-79A1864634D2}" type="pres">
      <dgm:prSet presAssocID="{E117309F-76DC-4F35-A776-38EB92872AE4}" presName="node" presStyleLbl="node1" presStyleIdx="1" presStyleCnt="4">
        <dgm:presLayoutVars>
          <dgm:bulletEnabled val="1"/>
        </dgm:presLayoutVars>
      </dgm:prSet>
      <dgm:spPr/>
      <dgm:t>
        <a:bodyPr/>
        <a:lstStyle/>
        <a:p>
          <a:endParaRPr lang="en-US"/>
        </a:p>
      </dgm:t>
    </dgm:pt>
    <dgm:pt modelId="{5BE5258A-5B10-4904-80CE-CD18121A4725}" type="pres">
      <dgm:prSet presAssocID="{E117309F-76DC-4F35-A776-38EB92872AE4}" presName="dummy" presStyleCnt="0"/>
      <dgm:spPr/>
    </dgm:pt>
    <dgm:pt modelId="{DE4E57DB-E5B0-4AED-B7F5-C5A6DFA5E782}" type="pres">
      <dgm:prSet presAssocID="{C2DC347B-5A1D-435A-A4CD-34ADC98F637D}" presName="sibTrans" presStyleLbl="sibTrans2D1" presStyleIdx="1" presStyleCnt="4"/>
      <dgm:spPr/>
      <dgm:t>
        <a:bodyPr/>
        <a:lstStyle/>
        <a:p>
          <a:endParaRPr lang="en-US"/>
        </a:p>
      </dgm:t>
    </dgm:pt>
    <dgm:pt modelId="{062BAFE5-2F4D-41F4-AE28-AA50C68C4185}" type="pres">
      <dgm:prSet presAssocID="{76FD7CD1-A10B-4C26-9576-52E62ECE7834}" presName="node" presStyleLbl="node1" presStyleIdx="2" presStyleCnt="4">
        <dgm:presLayoutVars>
          <dgm:bulletEnabled val="1"/>
        </dgm:presLayoutVars>
      </dgm:prSet>
      <dgm:spPr/>
      <dgm:t>
        <a:bodyPr/>
        <a:lstStyle/>
        <a:p>
          <a:endParaRPr lang="en-US"/>
        </a:p>
      </dgm:t>
    </dgm:pt>
    <dgm:pt modelId="{9941861C-CA58-4911-B872-1E8DDEC3E9E7}" type="pres">
      <dgm:prSet presAssocID="{76FD7CD1-A10B-4C26-9576-52E62ECE7834}" presName="dummy" presStyleCnt="0"/>
      <dgm:spPr/>
    </dgm:pt>
    <dgm:pt modelId="{D4A7D1E6-0ACA-4180-872B-42ED0190F778}" type="pres">
      <dgm:prSet presAssocID="{75F3DAEA-BB0B-4550-BFA0-3B9A678ADA0C}" presName="sibTrans" presStyleLbl="sibTrans2D1" presStyleIdx="2" presStyleCnt="4"/>
      <dgm:spPr/>
      <dgm:t>
        <a:bodyPr/>
        <a:lstStyle/>
        <a:p>
          <a:endParaRPr lang="en-US"/>
        </a:p>
      </dgm:t>
    </dgm:pt>
    <dgm:pt modelId="{F0CD7BC2-325E-4A03-B2E1-367325CD4AB6}" type="pres">
      <dgm:prSet presAssocID="{37718757-8668-40C3-800D-2D5C8141F5B9}" presName="node" presStyleLbl="node1" presStyleIdx="3" presStyleCnt="4">
        <dgm:presLayoutVars>
          <dgm:bulletEnabled val="1"/>
        </dgm:presLayoutVars>
      </dgm:prSet>
      <dgm:spPr/>
      <dgm:t>
        <a:bodyPr/>
        <a:lstStyle/>
        <a:p>
          <a:endParaRPr lang="en-US"/>
        </a:p>
      </dgm:t>
    </dgm:pt>
    <dgm:pt modelId="{73CE16A4-88C7-4277-B336-9004CE6D8C99}" type="pres">
      <dgm:prSet presAssocID="{37718757-8668-40C3-800D-2D5C8141F5B9}" presName="dummy" presStyleCnt="0"/>
      <dgm:spPr/>
    </dgm:pt>
    <dgm:pt modelId="{8AF38F9A-A6D6-4AF9-B330-23580258821F}" type="pres">
      <dgm:prSet presAssocID="{79005F37-8D4B-4033-A1E1-F3E3B7D55566}" presName="sibTrans" presStyleLbl="sibTrans2D1" presStyleIdx="3" presStyleCnt="4"/>
      <dgm:spPr/>
      <dgm:t>
        <a:bodyPr/>
        <a:lstStyle/>
        <a:p>
          <a:endParaRPr lang="en-US"/>
        </a:p>
      </dgm:t>
    </dgm:pt>
  </dgm:ptLst>
  <dgm:cxnLst>
    <dgm:cxn modelId="{C0E43250-BEDC-4AC5-A532-94EBF558336B}" type="presOf" srcId="{1F54A6B9-3370-40D5-A182-84FAF1E1ABEF}" destId="{49D81F93-CA86-4142-BC39-169E5A5972C7}" srcOrd="0" destOrd="0" presId="urn:microsoft.com/office/officeart/2005/8/layout/radial6"/>
    <dgm:cxn modelId="{6F4F9A97-C707-4386-8A2E-7EDA7B10128F}" type="presOf" srcId="{76FD7CD1-A10B-4C26-9576-52E62ECE7834}" destId="{062BAFE5-2F4D-41F4-AE28-AA50C68C4185}" srcOrd="0" destOrd="0" presId="urn:microsoft.com/office/officeart/2005/8/layout/radial6"/>
    <dgm:cxn modelId="{14150F43-9B45-49F5-A0EB-B6C5AD9A6559}" srcId="{684CBE6E-2A69-4480-A897-87ADD9554486}" destId="{C619879B-A2F4-4E90-94C8-4D502939AFD3}" srcOrd="0" destOrd="0" parTransId="{1941C42C-0B52-41B7-ABE9-102A3C51F4C4}" sibTransId="{144D2D24-D81D-4BFE-B28F-F4119D1BEAF2}"/>
    <dgm:cxn modelId="{E9B4E593-9CC4-4B32-8C09-16194AAF867E}" srcId="{C619879B-A2F4-4E90-94C8-4D502939AFD3}" destId="{4403D910-913A-497C-AA2E-336AF4E49388}" srcOrd="0" destOrd="0" parTransId="{53642D37-E809-4C46-B587-069E5DBE39B1}" sibTransId="{1F54A6B9-3370-40D5-A182-84FAF1E1ABEF}"/>
    <dgm:cxn modelId="{BAAC6A1F-D050-478C-8E09-060B288936B1}" srcId="{C619879B-A2F4-4E90-94C8-4D502939AFD3}" destId="{37718757-8668-40C3-800D-2D5C8141F5B9}" srcOrd="3" destOrd="0" parTransId="{A7B91636-892E-4B9F-9F93-88AA5D511DB0}" sibTransId="{79005F37-8D4B-4033-A1E1-F3E3B7D55566}"/>
    <dgm:cxn modelId="{005B19A9-C5AD-4705-B808-26BF1D50DD4E}" type="presOf" srcId="{79005F37-8D4B-4033-A1E1-F3E3B7D55566}" destId="{8AF38F9A-A6D6-4AF9-B330-23580258821F}" srcOrd="0" destOrd="0" presId="urn:microsoft.com/office/officeart/2005/8/layout/radial6"/>
    <dgm:cxn modelId="{C6790A38-2344-45DD-88D9-0BE57E7BF4F3}" type="presOf" srcId="{684CBE6E-2A69-4480-A897-87ADD9554486}" destId="{FE18CDB3-2A90-4E06-A5B2-7F0E0C432B6E}" srcOrd="0" destOrd="0" presId="urn:microsoft.com/office/officeart/2005/8/layout/radial6"/>
    <dgm:cxn modelId="{146C5BE0-E599-4E40-9B3B-B6EC4DD90821}" type="presOf" srcId="{C619879B-A2F4-4E90-94C8-4D502939AFD3}" destId="{F1DE457D-1028-463B-9571-CDCEF3B0DFAF}" srcOrd="0" destOrd="0" presId="urn:microsoft.com/office/officeart/2005/8/layout/radial6"/>
    <dgm:cxn modelId="{C072E4B4-57AD-47A0-B899-FCFD3775F1BD}" type="presOf" srcId="{75F3DAEA-BB0B-4550-BFA0-3B9A678ADA0C}" destId="{D4A7D1E6-0ACA-4180-872B-42ED0190F778}" srcOrd="0" destOrd="0" presId="urn:microsoft.com/office/officeart/2005/8/layout/radial6"/>
    <dgm:cxn modelId="{8A271D28-6913-4193-96B5-B7DEF0459B4E}" type="presOf" srcId="{C2DC347B-5A1D-435A-A4CD-34ADC98F637D}" destId="{DE4E57DB-E5B0-4AED-B7F5-C5A6DFA5E782}" srcOrd="0" destOrd="0" presId="urn:microsoft.com/office/officeart/2005/8/layout/radial6"/>
    <dgm:cxn modelId="{7CA1E058-C33D-4A7F-B268-800B76EC666A}" srcId="{C619879B-A2F4-4E90-94C8-4D502939AFD3}" destId="{E117309F-76DC-4F35-A776-38EB92872AE4}" srcOrd="1" destOrd="0" parTransId="{2BFE613C-6B63-4E5C-8CDE-67B50B5329E0}" sibTransId="{C2DC347B-5A1D-435A-A4CD-34ADC98F637D}"/>
    <dgm:cxn modelId="{2D8F21B5-F53C-4B64-A726-DA0E129B23AE}" type="presOf" srcId="{E117309F-76DC-4F35-A776-38EB92872AE4}" destId="{9C0B9F27-2FA8-4B4D-9F50-79A1864634D2}" srcOrd="0" destOrd="0" presId="urn:microsoft.com/office/officeart/2005/8/layout/radial6"/>
    <dgm:cxn modelId="{AE6F353F-69E9-41F7-B126-B46526E50883}" type="presOf" srcId="{4403D910-913A-497C-AA2E-336AF4E49388}" destId="{3E0038AF-30F4-4E3D-BD31-90B38BBBEC98}" srcOrd="0" destOrd="0" presId="urn:microsoft.com/office/officeart/2005/8/layout/radial6"/>
    <dgm:cxn modelId="{30C307DB-2F89-4744-A81C-FA266AFAF449}" srcId="{C619879B-A2F4-4E90-94C8-4D502939AFD3}" destId="{76FD7CD1-A10B-4C26-9576-52E62ECE7834}" srcOrd="2" destOrd="0" parTransId="{E142C6D5-943C-4168-9D21-020A05F09371}" sibTransId="{75F3DAEA-BB0B-4550-BFA0-3B9A678ADA0C}"/>
    <dgm:cxn modelId="{807D8EA2-9965-4B26-9663-A633C2EEF493}" type="presOf" srcId="{37718757-8668-40C3-800D-2D5C8141F5B9}" destId="{F0CD7BC2-325E-4A03-B2E1-367325CD4AB6}" srcOrd="0" destOrd="0" presId="urn:microsoft.com/office/officeart/2005/8/layout/radial6"/>
    <dgm:cxn modelId="{5D0A64AA-FFA5-4C33-86A0-27711E26F186}" type="presParOf" srcId="{FE18CDB3-2A90-4E06-A5B2-7F0E0C432B6E}" destId="{F1DE457D-1028-463B-9571-CDCEF3B0DFAF}" srcOrd="0" destOrd="0" presId="urn:microsoft.com/office/officeart/2005/8/layout/radial6"/>
    <dgm:cxn modelId="{6938EE86-252C-4C4D-94AF-8E47E48AB32B}" type="presParOf" srcId="{FE18CDB3-2A90-4E06-A5B2-7F0E0C432B6E}" destId="{3E0038AF-30F4-4E3D-BD31-90B38BBBEC98}" srcOrd="1" destOrd="0" presId="urn:microsoft.com/office/officeart/2005/8/layout/radial6"/>
    <dgm:cxn modelId="{6F8B3A40-C0F5-4998-81A2-3AB4F60D0BF5}" type="presParOf" srcId="{FE18CDB3-2A90-4E06-A5B2-7F0E0C432B6E}" destId="{8A385CAF-6D3A-4383-ADBF-CF4D6D3D80E0}" srcOrd="2" destOrd="0" presId="urn:microsoft.com/office/officeart/2005/8/layout/radial6"/>
    <dgm:cxn modelId="{A96A2A4A-820D-47FE-A825-B9FDE3AA7D38}" type="presParOf" srcId="{FE18CDB3-2A90-4E06-A5B2-7F0E0C432B6E}" destId="{49D81F93-CA86-4142-BC39-169E5A5972C7}" srcOrd="3" destOrd="0" presId="urn:microsoft.com/office/officeart/2005/8/layout/radial6"/>
    <dgm:cxn modelId="{4BE2CFF2-0D3E-46D1-AADA-BA4FDB34252E}" type="presParOf" srcId="{FE18CDB3-2A90-4E06-A5B2-7F0E0C432B6E}" destId="{9C0B9F27-2FA8-4B4D-9F50-79A1864634D2}" srcOrd="4" destOrd="0" presId="urn:microsoft.com/office/officeart/2005/8/layout/radial6"/>
    <dgm:cxn modelId="{0F5414FD-302C-4EF9-B014-C59F143A8634}" type="presParOf" srcId="{FE18CDB3-2A90-4E06-A5B2-7F0E0C432B6E}" destId="{5BE5258A-5B10-4904-80CE-CD18121A4725}" srcOrd="5" destOrd="0" presId="urn:microsoft.com/office/officeart/2005/8/layout/radial6"/>
    <dgm:cxn modelId="{16F89F46-EAB2-4959-AE38-E797444D22D0}" type="presParOf" srcId="{FE18CDB3-2A90-4E06-A5B2-7F0E0C432B6E}" destId="{DE4E57DB-E5B0-4AED-B7F5-C5A6DFA5E782}" srcOrd="6" destOrd="0" presId="urn:microsoft.com/office/officeart/2005/8/layout/radial6"/>
    <dgm:cxn modelId="{330BFA74-1DDC-412D-9854-47F12C011CB7}" type="presParOf" srcId="{FE18CDB3-2A90-4E06-A5B2-7F0E0C432B6E}" destId="{062BAFE5-2F4D-41F4-AE28-AA50C68C4185}" srcOrd="7" destOrd="0" presId="urn:microsoft.com/office/officeart/2005/8/layout/radial6"/>
    <dgm:cxn modelId="{DEB95C92-85D8-43AB-954D-00F53231F23E}" type="presParOf" srcId="{FE18CDB3-2A90-4E06-A5B2-7F0E0C432B6E}" destId="{9941861C-CA58-4911-B872-1E8DDEC3E9E7}" srcOrd="8" destOrd="0" presId="urn:microsoft.com/office/officeart/2005/8/layout/radial6"/>
    <dgm:cxn modelId="{D22B86BE-0B4D-417F-A172-E1D41D10FFE2}" type="presParOf" srcId="{FE18CDB3-2A90-4E06-A5B2-7F0E0C432B6E}" destId="{D4A7D1E6-0ACA-4180-872B-42ED0190F778}" srcOrd="9" destOrd="0" presId="urn:microsoft.com/office/officeart/2005/8/layout/radial6"/>
    <dgm:cxn modelId="{99A1E43E-F92B-4587-9BC9-F8757F3ABC06}" type="presParOf" srcId="{FE18CDB3-2A90-4E06-A5B2-7F0E0C432B6E}" destId="{F0CD7BC2-325E-4A03-B2E1-367325CD4AB6}" srcOrd="10" destOrd="0" presId="urn:microsoft.com/office/officeart/2005/8/layout/radial6"/>
    <dgm:cxn modelId="{1B4FDCBD-1E21-4C85-B5AD-0E0DD3B86D03}" type="presParOf" srcId="{FE18CDB3-2A90-4E06-A5B2-7F0E0C432B6E}" destId="{73CE16A4-88C7-4277-B336-9004CE6D8C99}" srcOrd="11" destOrd="0" presId="urn:microsoft.com/office/officeart/2005/8/layout/radial6"/>
    <dgm:cxn modelId="{B2F46077-CD88-4915-AFD6-985ACC3FD446}" type="presParOf" srcId="{FE18CDB3-2A90-4E06-A5B2-7F0E0C432B6E}" destId="{8AF38F9A-A6D6-4AF9-B330-23580258821F}"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73890B-B401-4C15-AACE-E1DA52DD92A2}" type="doc">
      <dgm:prSet loTypeId="urn:microsoft.com/office/officeart/2005/8/layout/cycle1" loCatId="cycle" qsTypeId="urn:microsoft.com/office/officeart/2005/8/quickstyle/3d1" qsCatId="3D" csTypeId="urn:microsoft.com/office/officeart/2005/8/colors/colorful1" csCatId="colorful" phldr="1"/>
      <dgm:spPr/>
      <dgm:t>
        <a:bodyPr/>
        <a:lstStyle/>
        <a:p>
          <a:endParaRPr lang="en-US"/>
        </a:p>
      </dgm:t>
    </dgm:pt>
    <dgm:pt modelId="{35D0B0B2-0022-4AC0-B393-E0EB13A6DC9D}">
      <dgm:prSet phldrT="[Text]"/>
      <dgm:spPr>
        <a:xfrm>
          <a:off x="4651478" y="32018"/>
          <a:ext cx="1121122" cy="1121122"/>
        </a:xfrm>
        <a:noFill/>
        <a:ln>
          <a:noFill/>
        </a:ln>
        <a:effectLst/>
      </dgm:spPr>
      <dgm:t>
        <a:bodyPr/>
        <a:lstStyle/>
        <a:p>
          <a:r>
            <a:rPr lang="en-US" dirty="0">
              <a:solidFill>
                <a:sysClr val="windowText" lastClr="000000">
                  <a:hueOff val="0"/>
                  <a:satOff val="0"/>
                  <a:lumOff val="0"/>
                  <a:alphaOff val="0"/>
                </a:sysClr>
              </a:solidFill>
              <a:latin typeface="Calibri"/>
              <a:ea typeface="+mn-ea"/>
              <a:cs typeface="+mn-cs"/>
            </a:rPr>
            <a:t>Plan Visit &amp; Notification to LWDA</a:t>
          </a:r>
        </a:p>
      </dgm:t>
    </dgm:pt>
    <dgm:pt modelId="{EE3A5D1F-BCC2-4816-885A-729C3F4D9ECE}" type="parTrans" cxnId="{66CF0C83-2BB1-4E4C-9235-06618F4D60DE}">
      <dgm:prSet/>
      <dgm:spPr/>
      <dgm:t>
        <a:bodyPr/>
        <a:lstStyle/>
        <a:p>
          <a:endParaRPr lang="en-US"/>
        </a:p>
      </dgm:t>
    </dgm:pt>
    <dgm:pt modelId="{CCA4DF37-2507-44B8-A49D-3F229D53FFF6}" type="sibTrans" cxnId="{66CF0C83-2BB1-4E4C-9235-06618F4D60DE}">
      <dgm:prSet/>
      <dgm:spPr>
        <a:xfrm>
          <a:off x="2011227" y="-772"/>
          <a:ext cx="4207144" cy="4207144"/>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p>
      </dgm:t>
    </dgm:pt>
    <dgm:pt modelId="{04E6E067-8E3F-4C43-9C2F-911E0FF2E790}">
      <dgm:prSet phldrT="[Text]"/>
      <dgm:spPr>
        <a:xfrm>
          <a:off x="5329609" y="2119091"/>
          <a:ext cx="1121122" cy="1121122"/>
        </a:xfrm>
        <a:noFill/>
        <a:ln>
          <a:noFill/>
        </a:ln>
        <a:effectLst/>
      </dgm:spPr>
      <dgm:t>
        <a:bodyPr/>
        <a:lstStyle/>
        <a:p>
          <a:r>
            <a:rPr lang="en-US" dirty="0">
              <a:solidFill>
                <a:sysClr val="windowText" lastClr="000000">
                  <a:hueOff val="0"/>
                  <a:satOff val="0"/>
                  <a:lumOff val="0"/>
                  <a:alphaOff val="0"/>
                </a:sysClr>
              </a:solidFill>
              <a:latin typeface="Calibri"/>
              <a:ea typeface="+mn-ea"/>
              <a:cs typeface="+mn-cs"/>
            </a:rPr>
            <a:t>Desk Review</a:t>
          </a:r>
        </a:p>
      </dgm:t>
    </dgm:pt>
    <dgm:pt modelId="{2E94D7F5-AA84-4461-821F-2FF54DAE799A}" type="parTrans" cxnId="{A4FB8518-0699-4087-899A-C2A1FA5AFC62}">
      <dgm:prSet/>
      <dgm:spPr/>
      <dgm:t>
        <a:bodyPr/>
        <a:lstStyle/>
        <a:p>
          <a:endParaRPr lang="en-US"/>
        </a:p>
      </dgm:t>
    </dgm:pt>
    <dgm:pt modelId="{FA48EC14-12BD-4604-8FE0-4266BA935C04}" type="sibTrans" cxnId="{A4FB8518-0699-4087-899A-C2A1FA5AFC62}">
      <dgm:prSet/>
      <dgm:spPr>
        <a:xfrm>
          <a:off x="1747713" y="-772"/>
          <a:ext cx="4734173" cy="4207144"/>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p>
      </dgm:t>
    </dgm:pt>
    <dgm:pt modelId="{DF4FB1B8-3416-4278-A184-3317B465ADF0}">
      <dgm:prSet phldrT="[Text]"/>
      <dgm:spPr>
        <a:xfrm>
          <a:off x="3554238" y="3408973"/>
          <a:ext cx="1121122" cy="1121122"/>
        </a:xfrm>
        <a:noFill/>
        <a:ln>
          <a:noFill/>
        </a:ln>
        <a:effectLst/>
      </dgm:spPr>
      <dgm:t>
        <a:bodyPr/>
        <a:lstStyle/>
        <a:p>
          <a:r>
            <a:rPr lang="en-US" dirty="0">
              <a:solidFill>
                <a:sysClr val="windowText" lastClr="000000">
                  <a:hueOff val="0"/>
                  <a:satOff val="0"/>
                  <a:lumOff val="0"/>
                  <a:alphaOff val="0"/>
                </a:sysClr>
              </a:solidFill>
              <a:latin typeface="Calibri"/>
              <a:ea typeface="+mn-ea"/>
              <a:cs typeface="+mn-cs"/>
            </a:rPr>
            <a:t>Comprehensive Onsite Review</a:t>
          </a:r>
        </a:p>
      </dgm:t>
    </dgm:pt>
    <dgm:pt modelId="{0D7611F6-5F3E-45FB-9C1A-0A7BD025EFA7}" type="parTrans" cxnId="{C1829280-3075-4C91-835A-84FA0407C0EC}">
      <dgm:prSet/>
      <dgm:spPr/>
      <dgm:t>
        <a:bodyPr/>
        <a:lstStyle/>
        <a:p>
          <a:endParaRPr lang="en-US"/>
        </a:p>
      </dgm:t>
    </dgm:pt>
    <dgm:pt modelId="{3C7A519A-D8A5-4ACA-A7BB-000EABEFF068}" type="sibTrans" cxnId="{C1829280-3075-4C91-835A-84FA0407C0EC}">
      <dgm:prSet/>
      <dgm:spPr>
        <a:xfrm>
          <a:off x="2011227" y="-772"/>
          <a:ext cx="4207144" cy="4207144"/>
        </a:xfr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p>
      </dgm:t>
    </dgm:pt>
    <dgm:pt modelId="{D60A3980-B982-40FE-9701-F683E9C54967}">
      <dgm:prSet phldrT="[Text]"/>
      <dgm:spPr>
        <a:xfrm>
          <a:off x="1778868" y="2119091"/>
          <a:ext cx="1121122" cy="1121122"/>
        </a:xfrm>
        <a:noFill/>
        <a:ln>
          <a:noFill/>
        </a:ln>
        <a:effectLst/>
      </dgm:spPr>
      <dgm:t>
        <a:bodyPr/>
        <a:lstStyle/>
        <a:p>
          <a:r>
            <a:rPr lang="en-US" dirty="0">
              <a:solidFill>
                <a:sysClr val="windowText" lastClr="000000">
                  <a:hueOff val="0"/>
                  <a:satOff val="0"/>
                  <a:lumOff val="0"/>
                  <a:alphaOff val="0"/>
                </a:sysClr>
              </a:solidFill>
              <a:latin typeface="Calibri"/>
              <a:ea typeface="+mn-ea"/>
              <a:cs typeface="+mn-cs"/>
            </a:rPr>
            <a:t>Report, Technical Assistance &amp; </a:t>
          </a:r>
          <a:r>
            <a:rPr lang="en-US" dirty="0" smtClean="0">
              <a:solidFill>
                <a:sysClr val="windowText" lastClr="000000">
                  <a:hueOff val="0"/>
                  <a:satOff val="0"/>
                  <a:lumOff val="0"/>
                  <a:alphaOff val="0"/>
                </a:sysClr>
              </a:solidFill>
              <a:latin typeface="Calibri"/>
              <a:ea typeface="+mn-ea"/>
              <a:cs typeface="+mn-cs"/>
            </a:rPr>
            <a:t>Corrective Action </a:t>
          </a:r>
          <a:r>
            <a:rPr lang="en-US" dirty="0">
              <a:solidFill>
                <a:sysClr val="windowText" lastClr="000000">
                  <a:hueOff val="0"/>
                  <a:satOff val="0"/>
                  <a:lumOff val="0"/>
                  <a:alphaOff val="0"/>
                </a:sysClr>
              </a:solidFill>
              <a:latin typeface="Calibri"/>
              <a:ea typeface="+mn-ea"/>
              <a:cs typeface="+mn-cs"/>
            </a:rPr>
            <a:t>Evaluation</a:t>
          </a:r>
        </a:p>
      </dgm:t>
    </dgm:pt>
    <dgm:pt modelId="{F1545AC6-1E4A-4D1A-9CBE-71BCBB6FE565}" type="parTrans" cxnId="{0F7CBD43-9B99-47AB-A9BB-63ADC7F08C61}">
      <dgm:prSet/>
      <dgm:spPr/>
      <dgm:t>
        <a:bodyPr/>
        <a:lstStyle/>
        <a:p>
          <a:endParaRPr lang="en-US"/>
        </a:p>
      </dgm:t>
    </dgm:pt>
    <dgm:pt modelId="{A069472B-9CB2-4D6B-BD15-EE3053C2A98F}" type="sibTrans" cxnId="{0F7CBD43-9B99-47AB-A9BB-63ADC7F08C61}">
      <dgm:prSet/>
      <dgm:spPr>
        <a:xfrm>
          <a:off x="2011227" y="-772"/>
          <a:ext cx="4207144" cy="4207144"/>
        </a:xfr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p>
      </dgm:t>
    </dgm:pt>
    <dgm:pt modelId="{215C2BD5-A570-429B-B477-1EC6ABCF314F}">
      <dgm:prSet phldrT="[Text]"/>
      <dgm:spPr>
        <a:xfrm>
          <a:off x="2456999" y="32018"/>
          <a:ext cx="1121122" cy="1121122"/>
        </a:xfrm>
        <a:noFill/>
        <a:ln>
          <a:noFill/>
        </a:ln>
        <a:effectLst/>
      </dgm:spPr>
      <dgm:t>
        <a:bodyPr/>
        <a:lstStyle/>
        <a:p>
          <a:r>
            <a:rPr lang="en-US" dirty="0">
              <a:solidFill>
                <a:sysClr val="windowText" lastClr="000000">
                  <a:hueOff val="0"/>
                  <a:satOff val="0"/>
                  <a:lumOff val="0"/>
                  <a:alphaOff val="0"/>
                </a:sysClr>
              </a:solidFill>
              <a:latin typeface="Calibri"/>
              <a:ea typeface="+mn-ea"/>
              <a:cs typeface="+mn-cs"/>
            </a:rPr>
            <a:t>End Cycle Visit </a:t>
          </a:r>
        </a:p>
        <a:p>
          <a:r>
            <a:rPr lang="en-US" dirty="0">
              <a:solidFill>
                <a:sysClr val="windowText" lastClr="000000">
                  <a:hueOff val="0"/>
                  <a:satOff val="0"/>
                  <a:lumOff val="0"/>
                  <a:alphaOff val="0"/>
                </a:sysClr>
              </a:solidFill>
              <a:latin typeface="Calibri"/>
              <a:ea typeface="+mn-ea"/>
              <a:cs typeface="+mn-cs"/>
            </a:rPr>
            <a:t>Follow-up</a:t>
          </a:r>
        </a:p>
      </dgm:t>
    </dgm:pt>
    <dgm:pt modelId="{4D397EED-1034-41E5-84AA-ACF6B703189F}" type="parTrans" cxnId="{CBF1EB94-0D2C-4891-851F-B7FFA0724AFF}">
      <dgm:prSet/>
      <dgm:spPr/>
      <dgm:t>
        <a:bodyPr/>
        <a:lstStyle/>
        <a:p>
          <a:endParaRPr lang="en-US"/>
        </a:p>
      </dgm:t>
    </dgm:pt>
    <dgm:pt modelId="{AE3AB586-B073-43C0-A0F7-31B62F44C33C}" type="sibTrans" cxnId="{CBF1EB94-0D2C-4891-851F-B7FFA0724AFF}">
      <dgm:prSet/>
      <dgm:spPr>
        <a:xfrm>
          <a:off x="2011227" y="-772"/>
          <a:ext cx="4207144" cy="4207144"/>
        </a:xfr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p>
      </dgm:t>
    </dgm:pt>
    <dgm:pt modelId="{52D2EC7E-1A7C-43E6-AA2D-AE4DF69EC3D6}" type="pres">
      <dgm:prSet presAssocID="{6773890B-B401-4C15-AACE-E1DA52DD92A2}" presName="cycle" presStyleCnt="0">
        <dgm:presLayoutVars>
          <dgm:dir/>
          <dgm:resizeHandles val="exact"/>
        </dgm:presLayoutVars>
      </dgm:prSet>
      <dgm:spPr/>
      <dgm:t>
        <a:bodyPr/>
        <a:lstStyle/>
        <a:p>
          <a:endParaRPr lang="en-US"/>
        </a:p>
      </dgm:t>
    </dgm:pt>
    <dgm:pt modelId="{25063AE8-EAEE-4FBC-B053-726334E0C67A}" type="pres">
      <dgm:prSet presAssocID="{35D0B0B2-0022-4AC0-B393-E0EB13A6DC9D}" presName="dummy" presStyleCnt="0"/>
      <dgm:spPr/>
    </dgm:pt>
    <dgm:pt modelId="{EC29274B-6F0E-4132-803E-C801EFBCCF4C}" type="pres">
      <dgm:prSet presAssocID="{35D0B0B2-0022-4AC0-B393-E0EB13A6DC9D}" presName="node" presStyleLbl="revTx" presStyleIdx="0" presStyleCnt="5">
        <dgm:presLayoutVars>
          <dgm:bulletEnabled val="1"/>
        </dgm:presLayoutVars>
      </dgm:prSet>
      <dgm:spPr>
        <a:prstGeom prst="rect">
          <a:avLst/>
        </a:prstGeom>
      </dgm:spPr>
      <dgm:t>
        <a:bodyPr/>
        <a:lstStyle/>
        <a:p>
          <a:endParaRPr lang="en-US"/>
        </a:p>
      </dgm:t>
    </dgm:pt>
    <dgm:pt modelId="{3B68637A-E2DF-4876-9E0B-05E0510BB301}" type="pres">
      <dgm:prSet presAssocID="{CCA4DF37-2507-44B8-A49D-3F229D53FFF6}" presName="sibTrans" presStyleLbl="node1" presStyleIdx="0" presStyleCnt="5"/>
      <dgm:spPr>
        <a:prstGeom prst="circularArrow">
          <a:avLst>
            <a:gd name="adj1" fmla="val 5200"/>
            <a:gd name="adj2" fmla="val 335938"/>
            <a:gd name="adj3" fmla="val 21293141"/>
            <a:gd name="adj4" fmla="val 19766327"/>
            <a:gd name="adj5" fmla="val 6067"/>
          </a:avLst>
        </a:prstGeom>
      </dgm:spPr>
      <dgm:t>
        <a:bodyPr/>
        <a:lstStyle/>
        <a:p>
          <a:endParaRPr lang="en-US"/>
        </a:p>
      </dgm:t>
    </dgm:pt>
    <dgm:pt modelId="{C53A0A94-D062-4FDD-B118-85BCE34094F8}" type="pres">
      <dgm:prSet presAssocID="{04E6E067-8E3F-4C43-9C2F-911E0FF2E790}" presName="dummy" presStyleCnt="0"/>
      <dgm:spPr/>
    </dgm:pt>
    <dgm:pt modelId="{D3333B43-6167-458F-B332-6DBCFDDFAEB9}" type="pres">
      <dgm:prSet presAssocID="{04E6E067-8E3F-4C43-9C2F-911E0FF2E790}" presName="node" presStyleLbl="revTx" presStyleIdx="1" presStyleCnt="5">
        <dgm:presLayoutVars>
          <dgm:bulletEnabled val="1"/>
        </dgm:presLayoutVars>
      </dgm:prSet>
      <dgm:spPr>
        <a:prstGeom prst="rect">
          <a:avLst/>
        </a:prstGeom>
      </dgm:spPr>
      <dgm:t>
        <a:bodyPr/>
        <a:lstStyle/>
        <a:p>
          <a:endParaRPr lang="en-US"/>
        </a:p>
      </dgm:t>
    </dgm:pt>
    <dgm:pt modelId="{27BDAEB7-F608-49BF-BFF0-42AD3C12B783}" type="pres">
      <dgm:prSet presAssocID="{FA48EC14-12BD-4604-8FE0-4266BA935C04}" presName="sibTrans" presStyleLbl="node1" presStyleIdx="1" presStyleCnt="5" custScaleX="112527"/>
      <dgm:spPr>
        <a:prstGeom prst="circularArrow">
          <a:avLst>
            <a:gd name="adj1" fmla="val 5200"/>
            <a:gd name="adj2" fmla="val 335938"/>
            <a:gd name="adj3" fmla="val 4014594"/>
            <a:gd name="adj4" fmla="val 2253528"/>
            <a:gd name="adj5" fmla="val 6067"/>
          </a:avLst>
        </a:prstGeom>
      </dgm:spPr>
      <dgm:t>
        <a:bodyPr/>
        <a:lstStyle/>
        <a:p>
          <a:endParaRPr lang="en-US"/>
        </a:p>
      </dgm:t>
    </dgm:pt>
    <dgm:pt modelId="{90A45C66-742E-4889-89A2-DF953A510354}" type="pres">
      <dgm:prSet presAssocID="{DF4FB1B8-3416-4278-A184-3317B465ADF0}" presName="dummy" presStyleCnt="0"/>
      <dgm:spPr/>
    </dgm:pt>
    <dgm:pt modelId="{03FAC708-4E0E-4B98-8AEB-5DE85585BE44}" type="pres">
      <dgm:prSet presAssocID="{DF4FB1B8-3416-4278-A184-3317B465ADF0}" presName="node" presStyleLbl="revTx" presStyleIdx="2" presStyleCnt="5">
        <dgm:presLayoutVars>
          <dgm:bulletEnabled val="1"/>
        </dgm:presLayoutVars>
      </dgm:prSet>
      <dgm:spPr>
        <a:prstGeom prst="rect">
          <a:avLst/>
        </a:prstGeom>
      </dgm:spPr>
      <dgm:t>
        <a:bodyPr/>
        <a:lstStyle/>
        <a:p>
          <a:endParaRPr lang="en-US"/>
        </a:p>
      </dgm:t>
    </dgm:pt>
    <dgm:pt modelId="{1BC42613-331F-461A-9B56-98239B374EE0}" type="pres">
      <dgm:prSet presAssocID="{3C7A519A-D8A5-4ACA-A7BB-000EABEFF068}" presName="sibTrans" presStyleLbl="node1" presStyleIdx="2" presStyleCnt="5"/>
      <dgm:spPr>
        <a:prstGeom prst="circularArrow">
          <a:avLst>
            <a:gd name="adj1" fmla="val 5200"/>
            <a:gd name="adj2" fmla="val 335938"/>
            <a:gd name="adj3" fmla="val 8210534"/>
            <a:gd name="adj4" fmla="val 6449468"/>
            <a:gd name="adj5" fmla="val 6067"/>
          </a:avLst>
        </a:prstGeom>
      </dgm:spPr>
      <dgm:t>
        <a:bodyPr/>
        <a:lstStyle/>
        <a:p>
          <a:endParaRPr lang="en-US"/>
        </a:p>
      </dgm:t>
    </dgm:pt>
    <dgm:pt modelId="{175B1479-B18D-4428-9653-6A88ED52A5F7}" type="pres">
      <dgm:prSet presAssocID="{D60A3980-B982-40FE-9701-F683E9C54967}" presName="dummy" presStyleCnt="0"/>
      <dgm:spPr/>
    </dgm:pt>
    <dgm:pt modelId="{2791F980-4D04-4FE1-B0E0-EE8751B121CB}" type="pres">
      <dgm:prSet presAssocID="{D60A3980-B982-40FE-9701-F683E9C54967}" presName="node" presStyleLbl="revTx" presStyleIdx="3" presStyleCnt="5">
        <dgm:presLayoutVars>
          <dgm:bulletEnabled val="1"/>
        </dgm:presLayoutVars>
      </dgm:prSet>
      <dgm:spPr>
        <a:prstGeom prst="rect">
          <a:avLst/>
        </a:prstGeom>
      </dgm:spPr>
      <dgm:t>
        <a:bodyPr/>
        <a:lstStyle/>
        <a:p>
          <a:endParaRPr lang="en-US"/>
        </a:p>
      </dgm:t>
    </dgm:pt>
    <dgm:pt modelId="{5FFF21F0-2641-45F4-A3BF-34444D79A94D}" type="pres">
      <dgm:prSet presAssocID="{A069472B-9CB2-4D6B-BD15-EE3053C2A98F}" presName="sibTrans" presStyleLbl="node1" presStyleIdx="3" presStyleCnt="5"/>
      <dgm:spPr>
        <a:prstGeom prst="circularArrow">
          <a:avLst>
            <a:gd name="adj1" fmla="val 5200"/>
            <a:gd name="adj2" fmla="val 335938"/>
            <a:gd name="adj3" fmla="val 12297735"/>
            <a:gd name="adj4" fmla="val 10770921"/>
            <a:gd name="adj5" fmla="val 6067"/>
          </a:avLst>
        </a:prstGeom>
      </dgm:spPr>
      <dgm:t>
        <a:bodyPr/>
        <a:lstStyle/>
        <a:p>
          <a:endParaRPr lang="en-US"/>
        </a:p>
      </dgm:t>
    </dgm:pt>
    <dgm:pt modelId="{71024388-A8FF-4712-9596-747F21086181}" type="pres">
      <dgm:prSet presAssocID="{215C2BD5-A570-429B-B477-1EC6ABCF314F}" presName="dummy" presStyleCnt="0"/>
      <dgm:spPr/>
    </dgm:pt>
    <dgm:pt modelId="{7BC4AE43-E216-4905-9B59-9D747E645812}" type="pres">
      <dgm:prSet presAssocID="{215C2BD5-A570-429B-B477-1EC6ABCF314F}" presName="node" presStyleLbl="revTx" presStyleIdx="4" presStyleCnt="5">
        <dgm:presLayoutVars>
          <dgm:bulletEnabled val="1"/>
        </dgm:presLayoutVars>
      </dgm:prSet>
      <dgm:spPr>
        <a:prstGeom prst="rect">
          <a:avLst/>
        </a:prstGeom>
      </dgm:spPr>
      <dgm:t>
        <a:bodyPr/>
        <a:lstStyle/>
        <a:p>
          <a:endParaRPr lang="en-US"/>
        </a:p>
      </dgm:t>
    </dgm:pt>
    <dgm:pt modelId="{40E6D157-1353-47B5-95DE-E82EE600D59F}" type="pres">
      <dgm:prSet presAssocID="{AE3AB586-B073-43C0-A0F7-31B62F44C33C}" presName="sibTrans" presStyleLbl="node1" presStyleIdx="4" presStyleCnt="5"/>
      <dgm:spPr>
        <a:prstGeom prst="circularArrow">
          <a:avLst>
            <a:gd name="adj1" fmla="val 5200"/>
            <a:gd name="adj2" fmla="val 335938"/>
            <a:gd name="adj3" fmla="val 16865583"/>
            <a:gd name="adj4" fmla="val 15198479"/>
            <a:gd name="adj5" fmla="val 6067"/>
          </a:avLst>
        </a:prstGeom>
      </dgm:spPr>
      <dgm:t>
        <a:bodyPr/>
        <a:lstStyle/>
        <a:p>
          <a:endParaRPr lang="en-US"/>
        </a:p>
      </dgm:t>
    </dgm:pt>
  </dgm:ptLst>
  <dgm:cxnLst>
    <dgm:cxn modelId="{CBF1EB94-0D2C-4891-851F-B7FFA0724AFF}" srcId="{6773890B-B401-4C15-AACE-E1DA52DD92A2}" destId="{215C2BD5-A570-429B-B477-1EC6ABCF314F}" srcOrd="4" destOrd="0" parTransId="{4D397EED-1034-41E5-84AA-ACF6B703189F}" sibTransId="{AE3AB586-B073-43C0-A0F7-31B62F44C33C}"/>
    <dgm:cxn modelId="{A4FB8518-0699-4087-899A-C2A1FA5AFC62}" srcId="{6773890B-B401-4C15-AACE-E1DA52DD92A2}" destId="{04E6E067-8E3F-4C43-9C2F-911E0FF2E790}" srcOrd="1" destOrd="0" parTransId="{2E94D7F5-AA84-4461-821F-2FF54DAE799A}" sibTransId="{FA48EC14-12BD-4604-8FE0-4266BA935C04}"/>
    <dgm:cxn modelId="{C1829280-3075-4C91-835A-84FA0407C0EC}" srcId="{6773890B-B401-4C15-AACE-E1DA52DD92A2}" destId="{DF4FB1B8-3416-4278-A184-3317B465ADF0}" srcOrd="2" destOrd="0" parTransId="{0D7611F6-5F3E-45FB-9C1A-0A7BD025EFA7}" sibTransId="{3C7A519A-D8A5-4ACA-A7BB-000EABEFF068}"/>
    <dgm:cxn modelId="{2CD46112-EC64-4D45-80F1-E99E8C521571}" type="presOf" srcId="{215C2BD5-A570-429B-B477-1EC6ABCF314F}" destId="{7BC4AE43-E216-4905-9B59-9D747E645812}" srcOrd="0" destOrd="0" presId="urn:microsoft.com/office/officeart/2005/8/layout/cycle1"/>
    <dgm:cxn modelId="{0F7CBD43-9B99-47AB-A9BB-63ADC7F08C61}" srcId="{6773890B-B401-4C15-AACE-E1DA52DD92A2}" destId="{D60A3980-B982-40FE-9701-F683E9C54967}" srcOrd="3" destOrd="0" parTransId="{F1545AC6-1E4A-4D1A-9CBE-71BCBB6FE565}" sibTransId="{A069472B-9CB2-4D6B-BD15-EE3053C2A98F}"/>
    <dgm:cxn modelId="{0BBD15AC-524D-4B5C-A1D3-236C6CB01457}" type="presOf" srcId="{3C7A519A-D8A5-4ACA-A7BB-000EABEFF068}" destId="{1BC42613-331F-461A-9B56-98239B374EE0}" srcOrd="0" destOrd="0" presId="urn:microsoft.com/office/officeart/2005/8/layout/cycle1"/>
    <dgm:cxn modelId="{8A77E5FB-C2BA-41D9-BA19-39F2E0E73B06}" type="presOf" srcId="{CCA4DF37-2507-44B8-A49D-3F229D53FFF6}" destId="{3B68637A-E2DF-4876-9E0B-05E0510BB301}" srcOrd="0" destOrd="0" presId="urn:microsoft.com/office/officeart/2005/8/layout/cycle1"/>
    <dgm:cxn modelId="{16366B76-76F9-423A-B060-F712EFD4B9E3}" type="presOf" srcId="{D60A3980-B982-40FE-9701-F683E9C54967}" destId="{2791F980-4D04-4FE1-B0E0-EE8751B121CB}" srcOrd="0" destOrd="0" presId="urn:microsoft.com/office/officeart/2005/8/layout/cycle1"/>
    <dgm:cxn modelId="{38B96399-7C39-48F0-B21E-3FC768814847}" type="presOf" srcId="{A069472B-9CB2-4D6B-BD15-EE3053C2A98F}" destId="{5FFF21F0-2641-45F4-A3BF-34444D79A94D}" srcOrd="0" destOrd="0" presId="urn:microsoft.com/office/officeart/2005/8/layout/cycle1"/>
    <dgm:cxn modelId="{66CF0C83-2BB1-4E4C-9235-06618F4D60DE}" srcId="{6773890B-B401-4C15-AACE-E1DA52DD92A2}" destId="{35D0B0B2-0022-4AC0-B393-E0EB13A6DC9D}" srcOrd="0" destOrd="0" parTransId="{EE3A5D1F-BCC2-4816-885A-729C3F4D9ECE}" sibTransId="{CCA4DF37-2507-44B8-A49D-3F229D53FFF6}"/>
    <dgm:cxn modelId="{42CC78CB-A587-417B-B619-5E7F81881C6B}" type="presOf" srcId="{AE3AB586-B073-43C0-A0F7-31B62F44C33C}" destId="{40E6D157-1353-47B5-95DE-E82EE600D59F}" srcOrd="0" destOrd="0" presId="urn:microsoft.com/office/officeart/2005/8/layout/cycle1"/>
    <dgm:cxn modelId="{FE1BC19A-B94B-4B24-BABF-B7831E045AF4}" type="presOf" srcId="{35D0B0B2-0022-4AC0-B393-E0EB13A6DC9D}" destId="{EC29274B-6F0E-4132-803E-C801EFBCCF4C}" srcOrd="0" destOrd="0" presId="urn:microsoft.com/office/officeart/2005/8/layout/cycle1"/>
    <dgm:cxn modelId="{8E5DEE75-F964-489D-A150-514361417B02}" type="presOf" srcId="{DF4FB1B8-3416-4278-A184-3317B465ADF0}" destId="{03FAC708-4E0E-4B98-8AEB-5DE85585BE44}" srcOrd="0" destOrd="0" presId="urn:microsoft.com/office/officeart/2005/8/layout/cycle1"/>
    <dgm:cxn modelId="{70FE79F6-FDFF-4D77-B261-605E899249A3}" type="presOf" srcId="{04E6E067-8E3F-4C43-9C2F-911E0FF2E790}" destId="{D3333B43-6167-458F-B332-6DBCFDDFAEB9}" srcOrd="0" destOrd="0" presId="urn:microsoft.com/office/officeart/2005/8/layout/cycle1"/>
    <dgm:cxn modelId="{8F0AE35F-164A-4ADD-B85B-030CB5E919BF}" type="presOf" srcId="{6773890B-B401-4C15-AACE-E1DA52DD92A2}" destId="{52D2EC7E-1A7C-43E6-AA2D-AE4DF69EC3D6}" srcOrd="0" destOrd="0" presId="urn:microsoft.com/office/officeart/2005/8/layout/cycle1"/>
    <dgm:cxn modelId="{428DB71C-CBFF-421A-98FA-EABA2A6910C0}" type="presOf" srcId="{FA48EC14-12BD-4604-8FE0-4266BA935C04}" destId="{27BDAEB7-F608-49BF-BFF0-42AD3C12B783}" srcOrd="0" destOrd="0" presId="urn:microsoft.com/office/officeart/2005/8/layout/cycle1"/>
    <dgm:cxn modelId="{D799EF33-00BD-49D9-8E7B-A13D49AC5C9D}" type="presParOf" srcId="{52D2EC7E-1A7C-43E6-AA2D-AE4DF69EC3D6}" destId="{25063AE8-EAEE-4FBC-B053-726334E0C67A}" srcOrd="0" destOrd="0" presId="urn:microsoft.com/office/officeart/2005/8/layout/cycle1"/>
    <dgm:cxn modelId="{7A1FF439-4785-4C9C-9601-1EDE8954F4F2}" type="presParOf" srcId="{52D2EC7E-1A7C-43E6-AA2D-AE4DF69EC3D6}" destId="{EC29274B-6F0E-4132-803E-C801EFBCCF4C}" srcOrd="1" destOrd="0" presId="urn:microsoft.com/office/officeart/2005/8/layout/cycle1"/>
    <dgm:cxn modelId="{CE2D2B46-B440-47CB-9DDB-12900465AFA8}" type="presParOf" srcId="{52D2EC7E-1A7C-43E6-AA2D-AE4DF69EC3D6}" destId="{3B68637A-E2DF-4876-9E0B-05E0510BB301}" srcOrd="2" destOrd="0" presId="urn:microsoft.com/office/officeart/2005/8/layout/cycle1"/>
    <dgm:cxn modelId="{B9D91283-DAD4-43DA-83F7-A3783EE72BB5}" type="presParOf" srcId="{52D2EC7E-1A7C-43E6-AA2D-AE4DF69EC3D6}" destId="{C53A0A94-D062-4FDD-B118-85BCE34094F8}" srcOrd="3" destOrd="0" presId="urn:microsoft.com/office/officeart/2005/8/layout/cycle1"/>
    <dgm:cxn modelId="{CA6FF755-9D57-447E-90A8-4AB5D549ADE9}" type="presParOf" srcId="{52D2EC7E-1A7C-43E6-AA2D-AE4DF69EC3D6}" destId="{D3333B43-6167-458F-B332-6DBCFDDFAEB9}" srcOrd="4" destOrd="0" presId="urn:microsoft.com/office/officeart/2005/8/layout/cycle1"/>
    <dgm:cxn modelId="{60C4CA00-AF0F-4306-AC38-D076F20EC702}" type="presParOf" srcId="{52D2EC7E-1A7C-43E6-AA2D-AE4DF69EC3D6}" destId="{27BDAEB7-F608-49BF-BFF0-42AD3C12B783}" srcOrd="5" destOrd="0" presId="urn:microsoft.com/office/officeart/2005/8/layout/cycle1"/>
    <dgm:cxn modelId="{F8F1F006-CA0A-46DA-B133-514EE2E4B3AE}" type="presParOf" srcId="{52D2EC7E-1A7C-43E6-AA2D-AE4DF69EC3D6}" destId="{90A45C66-742E-4889-89A2-DF953A510354}" srcOrd="6" destOrd="0" presId="urn:microsoft.com/office/officeart/2005/8/layout/cycle1"/>
    <dgm:cxn modelId="{7FB67791-1DA3-4809-B2EA-69BC39B47FDF}" type="presParOf" srcId="{52D2EC7E-1A7C-43E6-AA2D-AE4DF69EC3D6}" destId="{03FAC708-4E0E-4B98-8AEB-5DE85585BE44}" srcOrd="7" destOrd="0" presId="urn:microsoft.com/office/officeart/2005/8/layout/cycle1"/>
    <dgm:cxn modelId="{01BA0DFC-ED3D-4B81-BBD8-28CE49F2FF02}" type="presParOf" srcId="{52D2EC7E-1A7C-43E6-AA2D-AE4DF69EC3D6}" destId="{1BC42613-331F-461A-9B56-98239B374EE0}" srcOrd="8" destOrd="0" presId="urn:microsoft.com/office/officeart/2005/8/layout/cycle1"/>
    <dgm:cxn modelId="{D79F79AC-F466-47FB-8624-2568F46A79DA}" type="presParOf" srcId="{52D2EC7E-1A7C-43E6-AA2D-AE4DF69EC3D6}" destId="{175B1479-B18D-4428-9653-6A88ED52A5F7}" srcOrd="9" destOrd="0" presId="urn:microsoft.com/office/officeart/2005/8/layout/cycle1"/>
    <dgm:cxn modelId="{BAA3016E-B1A4-44AA-9C1F-5D43816E5048}" type="presParOf" srcId="{52D2EC7E-1A7C-43E6-AA2D-AE4DF69EC3D6}" destId="{2791F980-4D04-4FE1-B0E0-EE8751B121CB}" srcOrd="10" destOrd="0" presId="urn:microsoft.com/office/officeart/2005/8/layout/cycle1"/>
    <dgm:cxn modelId="{37189A36-7668-4EA5-B0F3-DA2FDE144211}" type="presParOf" srcId="{52D2EC7E-1A7C-43E6-AA2D-AE4DF69EC3D6}" destId="{5FFF21F0-2641-45F4-A3BF-34444D79A94D}" srcOrd="11" destOrd="0" presId="urn:microsoft.com/office/officeart/2005/8/layout/cycle1"/>
    <dgm:cxn modelId="{C216A881-8A91-4E4B-975D-4612C68513DD}" type="presParOf" srcId="{52D2EC7E-1A7C-43E6-AA2D-AE4DF69EC3D6}" destId="{71024388-A8FF-4712-9596-747F21086181}" srcOrd="12" destOrd="0" presId="urn:microsoft.com/office/officeart/2005/8/layout/cycle1"/>
    <dgm:cxn modelId="{E78BAF1C-CD17-45F2-87AA-6639847CC975}" type="presParOf" srcId="{52D2EC7E-1A7C-43E6-AA2D-AE4DF69EC3D6}" destId="{7BC4AE43-E216-4905-9B59-9D747E645812}" srcOrd="13" destOrd="0" presId="urn:microsoft.com/office/officeart/2005/8/layout/cycle1"/>
    <dgm:cxn modelId="{BE9A638B-E6B0-43B9-BC6E-824F2890C7D7}" type="presParOf" srcId="{52D2EC7E-1A7C-43E6-AA2D-AE4DF69EC3D6}" destId="{40E6D157-1353-47B5-95DE-E82EE600D59F}"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838" cy="350838"/>
          </a:xfrm>
          <a:prstGeom prst="rect">
            <a:avLst/>
          </a:prstGeom>
        </p:spPr>
        <p:txBody>
          <a:bodyPr vert="horz" lIns="91525" tIns="45764" rIns="91525" bIns="45764"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sz="quarter" idx="1"/>
          </p:nvPr>
        </p:nvSpPr>
        <p:spPr>
          <a:xfrm>
            <a:off x="5273675" y="0"/>
            <a:ext cx="4033838" cy="350838"/>
          </a:xfrm>
          <a:prstGeom prst="rect">
            <a:avLst/>
          </a:prstGeom>
        </p:spPr>
        <p:txBody>
          <a:bodyPr vert="horz" lIns="91525" tIns="45764" rIns="91525" bIns="45764" rtlCol="0"/>
          <a:lstStyle>
            <a:lvl1pPr algn="r" eaLnBrk="1" hangingPunct="1">
              <a:defRPr sz="1200">
                <a:latin typeface="Arial" charset="0"/>
              </a:defRPr>
            </a:lvl1pPr>
          </a:lstStyle>
          <a:p>
            <a:pPr>
              <a:defRPr/>
            </a:pPr>
            <a:fld id="{5C166AE3-D6B1-4A56-A1D7-1CFD5D69E1CA}" type="datetimeFigureOut">
              <a:rPr lang="en-US"/>
              <a:pPr>
                <a:defRPr/>
              </a:pPr>
              <a:t>1/25/2018</a:t>
            </a:fld>
            <a:endParaRPr lang="en-US" dirty="0"/>
          </a:p>
        </p:txBody>
      </p:sp>
      <p:sp>
        <p:nvSpPr>
          <p:cNvPr id="4" name="Footer Placeholder 3"/>
          <p:cNvSpPr>
            <a:spLocks noGrp="1"/>
          </p:cNvSpPr>
          <p:nvPr>
            <p:ph type="ftr" sz="quarter" idx="2"/>
          </p:nvPr>
        </p:nvSpPr>
        <p:spPr>
          <a:xfrm>
            <a:off x="0" y="6670675"/>
            <a:ext cx="4033838" cy="350838"/>
          </a:xfrm>
          <a:prstGeom prst="rect">
            <a:avLst/>
          </a:prstGeom>
        </p:spPr>
        <p:txBody>
          <a:bodyPr vert="horz" lIns="91525" tIns="45764" rIns="91525" bIns="45764" rtlCol="0" anchor="b"/>
          <a:lstStyle>
            <a:lvl1pPr algn="l" eaLnBrk="1" hangingPunct="1">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5273675" y="6670675"/>
            <a:ext cx="4033838" cy="350838"/>
          </a:xfrm>
          <a:prstGeom prst="rect">
            <a:avLst/>
          </a:prstGeom>
        </p:spPr>
        <p:txBody>
          <a:bodyPr vert="horz" wrap="square" lIns="91525" tIns="45764" rIns="91525" bIns="45764" numCol="1" anchor="b" anchorCtr="0" compatLnSpc="1">
            <a:prstTxWarp prst="textNoShape">
              <a:avLst/>
            </a:prstTxWarp>
          </a:bodyPr>
          <a:lstStyle>
            <a:lvl1pPr algn="r" eaLnBrk="1" hangingPunct="1">
              <a:defRPr sz="1200">
                <a:latin typeface="Arial" pitchFamily="34" charset="0"/>
              </a:defRPr>
            </a:lvl1pPr>
          </a:lstStyle>
          <a:p>
            <a:pPr>
              <a:defRPr/>
            </a:pPr>
            <a:fld id="{0A6B96B6-01D1-4B88-BDC3-0E607FEA7855}" type="slidenum">
              <a:rPr lang="en-US" altLang="en-US"/>
              <a:pPr>
                <a:defRPr/>
              </a:pPr>
              <a:t>‹#›</a:t>
            </a:fld>
            <a:endParaRPr lang="en-US" altLang="en-US"/>
          </a:p>
        </p:txBody>
      </p:sp>
    </p:spTree>
    <p:extLst>
      <p:ext uri="{BB962C8B-B14F-4D97-AF65-F5344CB8AC3E}">
        <p14:creationId xmlns:p14="http://schemas.microsoft.com/office/powerpoint/2010/main" val="3140847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838" cy="350838"/>
          </a:xfrm>
          <a:prstGeom prst="rect">
            <a:avLst/>
          </a:prstGeom>
        </p:spPr>
        <p:txBody>
          <a:bodyPr vert="horz" wrap="square" lIns="93263" tIns="46630" rIns="93263" bIns="4663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 name="Date Placeholder 2"/>
          <p:cNvSpPr>
            <a:spLocks noGrp="1"/>
          </p:cNvSpPr>
          <p:nvPr>
            <p:ph type="dt" idx="1"/>
          </p:nvPr>
        </p:nvSpPr>
        <p:spPr>
          <a:xfrm>
            <a:off x="5273675" y="0"/>
            <a:ext cx="4033838" cy="350838"/>
          </a:xfrm>
          <a:prstGeom prst="rect">
            <a:avLst/>
          </a:prstGeom>
        </p:spPr>
        <p:txBody>
          <a:bodyPr vert="horz" wrap="square" lIns="93263" tIns="46630" rIns="93263" bIns="46630" numCol="1" anchor="t" anchorCtr="0" compatLnSpc="1">
            <a:prstTxWarp prst="textNoShape">
              <a:avLst/>
            </a:prstTxWarp>
          </a:bodyPr>
          <a:lstStyle>
            <a:lvl1pPr algn="r" eaLnBrk="1" hangingPunct="1">
              <a:defRPr sz="1200">
                <a:latin typeface="Arial" charset="0"/>
              </a:defRPr>
            </a:lvl1pPr>
          </a:lstStyle>
          <a:p>
            <a:pPr>
              <a:defRPr/>
            </a:pPr>
            <a:fld id="{0F37CDB9-809F-4943-980B-677A2D086EA2}" type="datetimeFigureOut">
              <a:rPr lang="en-US"/>
              <a:pPr>
                <a:defRPr/>
              </a:pPr>
              <a:t>1/25/2018</a:t>
            </a:fld>
            <a:endParaRPr lang="en-US" dirty="0"/>
          </a:p>
        </p:txBody>
      </p:sp>
      <p:sp>
        <p:nvSpPr>
          <p:cNvPr id="4" name="Slide Image Placeholder 3"/>
          <p:cNvSpPr>
            <a:spLocks noGrp="1" noRot="1" noChangeAspect="1"/>
          </p:cNvSpPr>
          <p:nvPr>
            <p:ph type="sldImg" idx="2"/>
          </p:nvPr>
        </p:nvSpPr>
        <p:spPr>
          <a:xfrm>
            <a:off x="2898775" y="525463"/>
            <a:ext cx="3511550" cy="2635250"/>
          </a:xfrm>
          <a:prstGeom prst="rect">
            <a:avLst/>
          </a:prstGeom>
          <a:noFill/>
          <a:ln w="12700">
            <a:solidFill>
              <a:prstClr val="black"/>
            </a:solidFill>
          </a:ln>
        </p:spPr>
        <p:txBody>
          <a:bodyPr vert="horz" lIns="93263" tIns="46630" rIns="93263" bIns="46630" rtlCol="0" anchor="ctr"/>
          <a:lstStyle/>
          <a:p>
            <a:pPr lvl="0"/>
            <a:endParaRPr lang="en-US" noProof="0" dirty="0" smtClean="0"/>
          </a:p>
        </p:txBody>
      </p:sp>
      <p:sp>
        <p:nvSpPr>
          <p:cNvPr id="5" name="Notes Placeholder 4"/>
          <p:cNvSpPr>
            <a:spLocks noGrp="1"/>
          </p:cNvSpPr>
          <p:nvPr>
            <p:ph type="body" sz="quarter" idx="3"/>
          </p:nvPr>
        </p:nvSpPr>
        <p:spPr>
          <a:xfrm>
            <a:off x="930275" y="3336925"/>
            <a:ext cx="7448550" cy="3160713"/>
          </a:xfrm>
          <a:prstGeom prst="rect">
            <a:avLst/>
          </a:prstGeom>
        </p:spPr>
        <p:txBody>
          <a:bodyPr vert="horz" lIns="93263" tIns="46630" rIns="93263" bIns="4663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6670675"/>
            <a:ext cx="4033838" cy="350838"/>
          </a:xfrm>
          <a:prstGeom prst="rect">
            <a:avLst/>
          </a:prstGeom>
        </p:spPr>
        <p:txBody>
          <a:bodyPr vert="horz" wrap="square" lIns="93263" tIns="46630" rIns="93263" bIns="4663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5273675" y="6670675"/>
            <a:ext cx="4033838" cy="350838"/>
          </a:xfrm>
          <a:prstGeom prst="rect">
            <a:avLst/>
          </a:prstGeom>
        </p:spPr>
        <p:txBody>
          <a:bodyPr vert="horz" wrap="square" lIns="93263" tIns="46630" rIns="93263" bIns="46630" numCol="1" anchor="b" anchorCtr="0" compatLnSpc="1">
            <a:prstTxWarp prst="textNoShape">
              <a:avLst/>
            </a:prstTxWarp>
          </a:bodyPr>
          <a:lstStyle>
            <a:lvl1pPr algn="r" eaLnBrk="1" hangingPunct="1">
              <a:defRPr sz="1200">
                <a:latin typeface="Arial" pitchFamily="34" charset="0"/>
              </a:defRPr>
            </a:lvl1pPr>
          </a:lstStyle>
          <a:p>
            <a:pPr>
              <a:defRPr/>
            </a:pPr>
            <a:fld id="{00E57150-42F2-4084-891B-09372F7F2D80}" type="slidenum">
              <a:rPr lang="en-US" altLang="en-US"/>
              <a:pPr>
                <a:defRPr/>
              </a:pPr>
              <a:t>‹#›</a:t>
            </a:fld>
            <a:endParaRPr lang="en-US" altLang="en-US"/>
          </a:p>
        </p:txBody>
      </p:sp>
    </p:spTree>
    <p:extLst>
      <p:ext uri="{BB962C8B-B14F-4D97-AF65-F5344CB8AC3E}">
        <p14:creationId xmlns:p14="http://schemas.microsoft.com/office/powerpoint/2010/main" val="31734390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39775" indent="-282575">
              <a:defRPr sz="2400">
                <a:solidFill>
                  <a:schemeClr val="tx1"/>
                </a:solidFill>
                <a:latin typeface="Arial" charset="0"/>
              </a:defRPr>
            </a:lvl2pPr>
            <a:lvl3pPr marL="1139825" indent="-225425">
              <a:defRPr sz="2400">
                <a:solidFill>
                  <a:schemeClr val="tx1"/>
                </a:solidFill>
                <a:latin typeface="Arial" charset="0"/>
              </a:defRPr>
            </a:lvl3pPr>
            <a:lvl4pPr marL="1597025" indent="-225425">
              <a:defRPr sz="2400">
                <a:solidFill>
                  <a:schemeClr val="tx1"/>
                </a:solidFill>
                <a:latin typeface="Arial" charset="0"/>
              </a:defRPr>
            </a:lvl4pPr>
            <a:lvl5pPr marL="2054225" indent="-225425">
              <a:defRPr sz="2400">
                <a:solidFill>
                  <a:schemeClr val="tx1"/>
                </a:solidFill>
                <a:latin typeface="Arial" charset="0"/>
              </a:defRPr>
            </a:lvl5pPr>
            <a:lvl6pPr marL="2511425" indent="-225425" eaLnBrk="0" fontAlgn="base" hangingPunct="0">
              <a:spcBef>
                <a:spcPct val="0"/>
              </a:spcBef>
              <a:spcAft>
                <a:spcPct val="0"/>
              </a:spcAft>
              <a:defRPr sz="2400">
                <a:solidFill>
                  <a:schemeClr val="tx1"/>
                </a:solidFill>
                <a:latin typeface="Arial" charset="0"/>
              </a:defRPr>
            </a:lvl6pPr>
            <a:lvl7pPr marL="2968625" indent="-225425" eaLnBrk="0" fontAlgn="base" hangingPunct="0">
              <a:spcBef>
                <a:spcPct val="0"/>
              </a:spcBef>
              <a:spcAft>
                <a:spcPct val="0"/>
              </a:spcAft>
              <a:defRPr sz="2400">
                <a:solidFill>
                  <a:schemeClr val="tx1"/>
                </a:solidFill>
                <a:latin typeface="Arial" charset="0"/>
              </a:defRPr>
            </a:lvl7pPr>
            <a:lvl8pPr marL="3425825" indent="-225425" eaLnBrk="0" fontAlgn="base" hangingPunct="0">
              <a:spcBef>
                <a:spcPct val="0"/>
              </a:spcBef>
              <a:spcAft>
                <a:spcPct val="0"/>
              </a:spcAft>
              <a:defRPr sz="2400">
                <a:solidFill>
                  <a:schemeClr val="tx1"/>
                </a:solidFill>
                <a:latin typeface="Arial" charset="0"/>
              </a:defRPr>
            </a:lvl8pPr>
            <a:lvl9pPr marL="3883025" indent="-225425" eaLnBrk="0" fontAlgn="base" hangingPunct="0">
              <a:spcBef>
                <a:spcPct val="0"/>
              </a:spcBef>
              <a:spcAft>
                <a:spcPct val="0"/>
              </a:spcAft>
              <a:defRPr sz="2400">
                <a:solidFill>
                  <a:schemeClr val="tx1"/>
                </a:solidFill>
                <a:latin typeface="Arial" charset="0"/>
              </a:defRPr>
            </a:lvl9pPr>
          </a:lstStyle>
          <a:p>
            <a:fld id="{C8D89B8B-D284-485F-886A-96DE2B32EC80}" type="slidenum">
              <a:rPr lang="en-US" altLang="en-US" sz="1200" smtClean="0"/>
              <a:pPr/>
              <a:t>1</a:t>
            </a:fld>
            <a:endParaRPr lang="en-US" altLang="en-US" sz="12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E67F68-20CF-4B2C-A49F-ECB45BF8D2F3}"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069356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E67F68-20CF-4B2C-A49F-ECB45BF8D2F3}"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017749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1E67F68-20CF-4B2C-A49F-ECB45BF8D2F3}"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4008385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E1E67F68-20CF-4B2C-A49F-ECB45BF8D2F3}"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997505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1E67F68-20CF-4B2C-A49F-ECB45BF8D2F3}"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018615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1E67F68-20CF-4B2C-A49F-ECB45BF8D2F3}"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75462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smtClean="0">
              <a:solidFill>
                <a:schemeClr val="tx1"/>
              </a:solidFill>
              <a:effectLst/>
              <a:latin typeface="+mn-lt"/>
              <a:ea typeface="+mn-ea"/>
              <a:cs typeface="+mn-cs"/>
            </a:endParaRPr>
          </a:p>
          <a:p>
            <a:pPr lvl="1"/>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E67F68-20CF-4B2C-A49F-ECB45BF8D2F3}"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932371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1E67F68-20CF-4B2C-A49F-ECB45BF8D2F3}"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75462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100" kern="1200" baseline="0" dirty="0" smtClean="0">
                <a:solidFill>
                  <a:schemeClr val="tx1"/>
                </a:solidFill>
                <a:effectLst/>
                <a:latin typeface="+mn-lt"/>
                <a:ea typeface="+mn-ea"/>
                <a:cs typeface="+mn-cs"/>
              </a:rPr>
              <a:t/>
            </a:r>
            <a:br>
              <a:rPr lang="en-US" sz="1100" kern="1200" baseline="0" dirty="0" smtClean="0">
                <a:solidFill>
                  <a:schemeClr val="tx1"/>
                </a:solidFill>
                <a:effectLst/>
                <a:latin typeface="+mn-lt"/>
                <a:ea typeface="+mn-ea"/>
                <a:cs typeface="+mn-cs"/>
              </a:rPr>
            </a:br>
            <a:r>
              <a:rPr lang="en-US" sz="1100" kern="1200" baseline="0" dirty="0" smtClean="0">
                <a:solidFill>
                  <a:schemeClr val="tx1"/>
                </a:solidFill>
                <a:effectLst/>
                <a:latin typeface="+mn-lt"/>
                <a:ea typeface="+mn-ea"/>
                <a:cs typeface="+mn-cs"/>
              </a:rPr>
              <a:t/>
            </a:r>
            <a:br>
              <a:rPr lang="en-US" sz="1100" kern="1200" baseline="0" dirty="0" smtClean="0">
                <a:solidFill>
                  <a:schemeClr val="tx1"/>
                </a:solidFill>
                <a:effectLst/>
                <a:latin typeface="+mn-lt"/>
                <a:ea typeface="+mn-ea"/>
                <a:cs typeface="+mn-cs"/>
              </a:rPr>
            </a:br>
            <a:r>
              <a:rPr lang="en-US" sz="1100" kern="1200" baseline="0" dirty="0" smtClean="0">
                <a:solidFill>
                  <a:schemeClr val="tx1"/>
                </a:solidFill>
                <a:effectLst/>
                <a:latin typeface="+mn-lt"/>
                <a:ea typeface="+mn-ea"/>
                <a:cs typeface="+mn-cs"/>
              </a:rPr>
              <a:t/>
            </a:r>
            <a:br>
              <a:rPr lang="en-US" sz="1100" kern="1200" baseline="0" dirty="0" smtClean="0">
                <a:solidFill>
                  <a:schemeClr val="tx1"/>
                </a:solidFill>
                <a:effectLst/>
                <a:latin typeface="+mn-lt"/>
                <a:ea typeface="+mn-ea"/>
                <a:cs typeface="+mn-cs"/>
              </a:rPr>
            </a:br>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E67F68-20CF-4B2C-A49F-ECB45BF8D2F3}"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795018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E944CD-9C76-456A-9D1D-F3EB638AA1EB}" type="slidenum">
              <a:rPr lang="en-US" altLang="en-US" smtClean="0">
                <a:solidFill>
                  <a:prstClr val="black"/>
                </a:solidFill>
              </a:rPr>
              <a:pPr>
                <a:defRPr/>
              </a:pPr>
              <a:t>45</a:t>
            </a:fld>
            <a:endParaRPr lang="en-US" altLang="en-US">
              <a:solidFill>
                <a:prstClr val="black"/>
              </a:solidFill>
            </a:endParaRPr>
          </a:p>
        </p:txBody>
      </p:sp>
    </p:spTree>
    <p:extLst>
      <p:ext uri="{BB962C8B-B14F-4D97-AF65-F5344CB8AC3E}">
        <p14:creationId xmlns:p14="http://schemas.microsoft.com/office/powerpoint/2010/main" val="3883311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39775" indent="-282575">
              <a:defRPr sz="2400">
                <a:solidFill>
                  <a:schemeClr val="tx1"/>
                </a:solidFill>
                <a:latin typeface="Arial" charset="0"/>
              </a:defRPr>
            </a:lvl2pPr>
            <a:lvl3pPr marL="1139825" indent="-225425">
              <a:defRPr sz="2400">
                <a:solidFill>
                  <a:schemeClr val="tx1"/>
                </a:solidFill>
                <a:latin typeface="Arial" charset="0"/>
              </a:defRPr>
            </a:lvl3pPr>
            <a:lvl4pPr marL="1597025" indent="-225425">
              <a:defRPr sz="2400">
                <a:solidFill>
                  <a:schemeClr val="tx1"/>
                </a:solidFill>
                <a:latin typeface="Arial" charset="0"/>
              </a:defRPr>
            </a:lvl4pPr>
            <a:lvl5pPr marL="2054225" indent="-225425">
              <a:defRPr sz="2400">
                <a:solidFill>
                  <a:schemeClr val="tx1"/>
                </a:solidFill>
                <a:latin typeface="Arial" charset="0"/>
              </a:defRPr>
            </a:lvl5pPr>
            <a:lvl6pPr marL="2511425" indent="-225425" eaLnBrk="0" fontAlgn="base" hangingPunct="0">
              <a:spcBef>
                <a:spcPct val="0"/>
              </a:spcBef>
              <a:spcAft>
                <a:spcPct val="0"/>
              </a:spcAft>
              <a:defRPr sz="2400">
                <a:solidFill>
                  <a:schemeClr val="tx1"/>
                </a:solidFill>
                <a:latin typeface="Arial" charset="0"/>
              </a:defRPr>
            </a:lvl6pPr>
            <a:lvl7pPr marL="2968625" indent="-225425" eaLnBrk="0" fontAlgn="base" hangingPunct="0">
              <a:spcBef>
                <a:spcPct val="0"/>
              </a:spcBef>
              <a:spcAft>
                <a:spcPct val="0"/>
              </a:spcAft>
              <a:defRPr sz="2400">
                <a:solidFill>
                  <a:schemeClr val="tx1"/>
                </a:solidFill>
                <a:latin typeface="Arial" charset="0"/>
              </a:defRPr>
            </a:lvl7pPr>
            <a:lvl8pPr marL="3425825" indent="-225425" eaLnBrk="0" fontAlgn="base" hangingPunct="0">
              <a:spcBef>
                <a:spcPct val="0"/>
              </a:spcBef>
              <a:spcAft>
                <a:spcPct val="0"/>
              </a:spcAft>
              <a:defRPr sz="2400">
                <a:solidFill>
                  <a:schemeClr val="tx1"/>
                </a:solidFill>
                <a:latin typeface="Arial" charset="0"/>
              </a:defRPr>
            </a:lvl8pPr>
            <a:lvl9pPr marL="3883025" indent="-225425" eaLnBrk="0" fontAlgn="base" hangingPunct="0">
              <a:spcBef>
                <a:spcPct val="0"/>
              </a:spcBef>
              <a:spcAft>
                <a:spcPct val="0"/>
              </a:spcAft>
              <a:defRPr sz="2400">
                <a:solidFill>
                  <a:schemeClr val="tx1"/>
                </a:solidFill>
                <a:latin typeface="Arial" charset="0"/>
              </a:defRPr>
            </a:lvl9pPr>
          </a:lstStyle>
          <a:p>
            <a:fld id="{551349BD-6825-465B-B337-7BB67A041F49}" type="slidenum">
              <a:rPr lang="en-US" altLang="en-US" sz="1200" smtClean="0"/>
              <a:pPr/>
              <a:t>3</a:t>
            </a:fld>
            <a:endParaRPr lang="en-US" altLang="en-US" sz="12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smtClean="0"/>
              <a:t>The LAP </a:t>
            </a:r>
          </a:p>
          <a:p>
            <a:endParaRPr lang="en-US" dirty="0"/>
          </a:p>
        </p:txBody>
      </p:sp>
      <p:sp>
        <p:nvSpPr>
          <p:cNvPr id="4" name="Slide Number Placeholder 3"/>
          <p:cNvSpPr>
            <a:spLocks noGrp="1"/>
          </p:cNvSpPr>
          <p:nvPr>
            <p:ph type="sldNum" sz="quarter" idx="10"/>
          </p:nvPr>
        </p:nvSpPr>
        <p:spPr/>
        <p:txBody>
          <a:bodyPr/>
          <a:lstStyle/>
          <a:p>
            <a:pPr>
              <a:defRPr/>
            </a:pPr>
            <a:fld id="{8EE944CD-9C76-456A-9D1D-F3EB638AA1EB}" type="slidenum">
              <a:rPr lang="en-US" altLang="en-US" smtClean="0">
                <a:solidFill>
                  <a:prstClr val="black"/>
                </a:solidFill>
              </a:rPr>
              <a:pPr>
                <a:defRPr/>
              </a:pPr>
              <a:t>47</a:t>
            </a:fld>
            <a:endParaRPr lang="en-US" altLang="en-US">
              <a:solidFill>
                <a:prstClr val="black"/>
              </a:solidFill>
            </a:endParaRPr>
          </a:p>
        </p:txBody>
      </p:sp>
    </p:spTree>
    <p:extLst>
      <p:ext uri="{BB962C8B-B14F-4D97-AF65-F5344CB8AC3E}">
        <p14:creationId xmlns:p14="http://schemas.microsoft.com/office/powerpoint/2010/main" val="307052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E944CD-9C76-456A-9D1D-F3EB638AA1EB}" type="slidenum">
              <a:rPr lang="en-US" altLang="en-US" smtClean="0">
                <a:solidFill>
                  <a:prstClr val="black"/>
                </a:solidFill>
              </a:rPr>
              <a:pPr>
                <a:defRPr/>
              </a:pPr>
              <a:t>51</a:t>
            </a:fld>
            <a:endParaRPr lang="en-US" altLang="en-US">
              <a:solidFill>
                <a:prstClr val="black"/>
              </a:solidFill>
            </a:endParaRPr>
          </a:p>
        </p:txBody>
      </p:sp>
    </p:spTree>
    <p:extLst>
      <p:ext uri="{BB962C8B-B14F-4D97-AF65-F5344CB8AC3E}">
        <p14:creationId xmlns:p14="http://schemas.microsoft.com/office/powerpoint/2010/main" val="1364929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E944CD-9C76-456A-9D1D-F3EB638AA1EB}" type="slidenum">
              <a:rPr lang="en-US" altLang="en-US" smtClean="0">
                <a:solidFill>
                  <a:prstClr val="black"/>
                </a:solidFill>
              </a:rPr>
              <a:pPr>
                <a:defRPr/>
              </a:pPr>
              <a:t>52</a:t>
            </a:fld>
            <a:endParaRPr lang="en-US" altLang="en-US">
              <a:solidFill>
                <a:prstClr val="black"/>
              </a:solidFill>
            </a:endParaRPr>
          </a:p>
        </p:txBody>
      </p:sp>
    </p:spTree>
    <p:extLst>
      <p:ext uri="{BB962C8B-B14F-4D97-AF65-F5344CB8AC3E}">
        <p14:creationId xmlns:p14="http://schemas.microsoft.com/office/powerpoint/2010/main" val="176212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35013" indent="-282575">
              <a:spcBef>
                <a:spcPct val="30000"/>
              </a:spcBef>
              <a:defRPr sz="1200">
                <a:solidFill>
                  <a:schemeClr val="tx1"/>
                </a:solidFill>
                <a:latin typeface="Calibri" pitchFamily="34" charset="0"/>
              </a:defRPr>
            </a:lvl2pPr>
            <a:lvl3pPr marL="1131888" indent="-223838">
              <a:spcBef>
                <a:spcPct val="30000"/>
              </a:spcBef>
              <a:defRPr sz="1200">
                <a:solidFill>
                  <a:schemeClr val="tx1"/>
                </a:solidFill>
                <a:latin typeface="Calibri" pitchFamily="34" charset="0"/>
              </a:defRPr>
            </a:lvl3pPr>
            <a:lvl4pPr marL="1584325" indent="-223838">
              <a:spcBef>
                <a:spcPct val="30000"/>
              </a:spcBef>
              <a:defRPr sz="1200">
                <a:solidFill>
                  <a:schemeClr val="tx1"/>
                </a:solidFill>
                <a:latin typeface="Calibri" pitchFamily="34" charset="0"/>
              </a:defRPr>
            </a:lvl4pPr>
            <a:lvl5pPr marL="2038350" indent="-223838">
              <a:spcBef>
                <a:spcPct val="30000"/>
              </a:spcBef>
              <a:defRPr sz="1200">
                <a:solidFill>
                  <a:schemeClr val="tx1"/>
                </a:solidFill>
                <a:latin typeface="Calibri" pitchFamily="34" charset="0"/>
              </a:defRPr>
            </a:lvl5pPr>
            <a:lvl6pPr marL="2495550" indent="-223838" eaLnBrk="0" fontAlgn="base" hangingPunct="0">
              <a:spcBef>
                <a:spcPct val="30000"/>
              </a:spcBef>
              <a:spcAft>
                <a:spcPct val="0"/>
              </a:spcAft>
              <a:defRPr sz="1200">
                <a:solidFill>
                  <a:schemeClr val="tx1"/>
                </a:solidFill>
                <a:latin typeface="Calibri" pitchFamily="34" charset="0"/>
              </a:defRPr>
            </a:lvl6pPr>
            <a:lvl7pPr marL="2952750" indent="-223838" eaLnBrk="0" fontAlgn="base" hangingPunct="0">
              <a:spcBef>
                <a:spcPct val="30000"/>
              </a:spcBef>
              <a:spcAft>
                <a:spcPct val="0"/>
              </a:spcAft>
              <a:defRPr sz="1200">
                <a:solidFill>
                  <a:schemeClr val="tx1"/>
                </a:solidFill>
                <a:latin typeface="Calibri" pitchFamily="34" charset="0"/>
              </a:defRPr>
            </a:lvl7pPr>
            <a:lvl8pPr marL="3409950" indent="-223838" eaLnBrk="0" fontAlgn="base" hangingPunct="0">
              <a:spcBef>
                <a:spcPct val="30000"/>
              </a:spcBef>
              <a:spcAft>
                <a:spcPct val="0"/>
              </a:spcAft>
              <a:defRPr sz="1200">
                <a:solidFill>
                  <a:schemeClr val="tx1"/>
                </a:solidFill>
                <a:latin typeface="Calibri" pitchFamily="34" charset="0"/>
              </a:defRPr>
            </a:lvl8pPr>
            <a:lvl9pPr marL="3867150" indent="-223838" eaLnBrk="0" fontAlgn="base" hangingPunct="0">
              <a:spcBef>
                <a:spcPct val="30000"/>
              </a:spcBef>
              <a:spcAft>
                <a:spcPct val="0"/>
              </a:spcAft>
              <a:defRPr sz="1200">
                <a:solidFill>
                  <a:schemeClr val="tx1"/>
                </a:solidFill>
                <a:latin typeface="Calibri" pitchFamily="34" charset="0"/>
              </a:defRPr>
            </a:lvl9pPr>
          </a:lstStyle>
          <a:p>
            <a:pPr>
              <a:spcBef>
                <a:spcPct val="0"/>
              </a:spcBef>
            </a:pPr>
            <a:fld id="{008DCCF6-74FA-4EF2-ACA6-7F4AAD3F1059}" type="slidenum">
              <a:rPr lang="en-US" altLang="en-US" smtClean="0">
                <a:solidFill>
                  <a:srgbClr val="000000"/>
                </a:solidFill>
                <a:latin typeface="Arial" charset="0"/>
              </a:rPr>
              <a:pPr>
                <a:spcBef>
                  <a:spcPct val="0"/>
                </a:spcBef>
              </a:pPr>
              <a:t>57</a:t>
            </a:fld>
            <a:endParaRPr lang="en-US" altLang="en-US" smtClean="0">
              <a:solidFill>
                <a:srgbClr val="000000"/>
              </a:solidFill>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35013" indent="-282575">
              <a:spcBef>
                <a:spcPct val="30000"/>
              </a:spcBef>
              <a:defRPr sz="1200">
                <a:solidFill>
                  <a:schemeClr val="tx1"/>
                </a:solidFill>
                <a:latin typeface="Calibri" pitchFamily="34" charset="0"/>
              </a:defRPr>
            </a:lvl2pPr>
            <a:lvl3pPr marL="1131888" indent="-223838">
              <a:spcBef>
                <a:spcPct val="30000"/>
              </a:spcBef>
              <a:defRPr sz="1200">
                <a:solidFill>
                  <a:schemeClr val="tx1"/>
                </a:solidFill>
                <a:latin typeface="Calibri" pitchFamily="34" charset="0"/>
              </a:defRPr>
            </a:lvl3pPr>
            <a:lvl4pPr marL="1584325" indent="-223838">
              <a:spcBef>
                <a:spcPct val="30000"/>
              </a:spcBef>
              <a:defRPr sz="1200">
                <a:solidFill>
                  <a:schemeClr val="tx1"/>
                </a:solidFill>
                <a:latin typeface="Calibri" pitchFamily="34" charset="0"/>
              </a:defRPr>
            </a:lvl4pPr>
            <a:lvl5pPr marL="2038350" indent="-223838">
              <a:spcBef>
                <a:spcPct val="30000"/>
              </a:spcBef>
              <a:defRPr sz="1200">
                <a:solidFill>
                  <a:schemeClr val="tx1"/>
                </a:solidFill>
                <a:latin typeface="Calibri" pitchFamily="34" charset="0"/>
              </a:defRPr>
            </a:lvl5pPr>
            <a:lvl6pPr marL="2495550" indent="-223838" eaLnBrk="0" fontAlgn="base" hangingPunct="0">
              <a:spcBef>
                <a:spcPct val="30000"/>
              </a:spcBef>
              <a:spcAft>
                <a:spcPct val="0"/>
              </a:spcAft>
              <a:defRPr sz="1200">
                <a:solidFill>
                  <a:schemeClr val="tx1"/>
                </a:solidFill>
                <a:latin typeface="Calibri" pitchFamily="34" charset="0"/>
              </a:defRPr>
            </a:lvl6pPr>
            <a:lvl7pPr marL="2952750" indent="-223838" eaLnBrk="0" fontAlgn="base" hangingPunct="0">
              <a:spcBef>
                <a:spcPct val="30000"/>
              </a:spcBef>
              <a:spcAft>
                <a:spcPct val="0"/>
              </a:spcAft>
              <a:defRPr sz="1200">
                <a:solidFill>
                  <a:schemeClr val="tx1"/>
                </a:solidFill>
                <a:latin typeface="Calibri" pitchFamily="34" charset="0"/>
              </a:defRPr>
            </a:lvl7pPr>
            <a:lvl8pPr marL="3409950" indent="-223838" eaLnBrk="0" fontAlgn="base" hangingPunct="0">
              <a:spcBef>
                <a:spcPct val="30000"/>
              </a:spcBef>
              <a:spcAft>
                <a:spcPct val="0"/>
              </a:spcAft>
              <a:defRPr sz="1200">
                <a:solidFill>
                  <a:schemeClr val="tx1"/>
                </a:solidFill>
                <a:latin typeface="Calibri" pitchFamily="34" charset="0"/>
              </a:defRPr>
            </a:lvl8pPr>
            <a:lvl9pPr marL="3867150" indent="-223838" eaLnBrk="0" fontAlgn="base" hangingPunct="0">
              <a:spcBef>
                <a:spcPct val="30000"/>
              </a:spcBef>
              <a:spcAft>
                <a:spcPct val="0"/>
              </a:spcAft>
              <a:defRPr sz="1200">
                <a:solidFill>
                  <a:schemeClr val="tx1"/>
                </a:solidFill>
                <a:latin typeface="Calibri" pitchFamily="34" charset="0"/>
              </a:defRPr>
            </a:lvl9pPr>
          </a:lstStyle>
          <a:p>
            <a:pPr>
              <a:spcBef>
                <a:spcPct val="0"/>
              </a:spcBef>
            </a:pPr>
            <a:fld id="{2AB4B01B-9E6B-4288-B872-0BFE4AD1404D}" type="slidenum">
              <a:rPr lang="en-US" altLang="en-US" smtClean="0">
                <a:latin typeface="Arial" charset="0"/>
              </a:rPr>
              <a:pPr>
                <a:spcBef>
                  <a:spcPct val="0"/>
                </a:spcBef>
              </a:pPr>
              <a:t>58</a:t>
            </a:fld>
            <a:endParaRPr lang="en-US" altLang="en-US"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7F77C611-6CC3-477C-9B35-194CFDA5D0B7}" type="slidenum">
              <a:rPr lang="en-US" altLang="en-US" sz="1200" smtClean="0"/>
              <a:pPr/>
              <a:t>59</a:t>
            </a:fld>
            <a:endParaRPr lang="en-US" altLang="en-US" sz="120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068577BE-0460-4D79-B39C-0AC049EFF17F}" type="slidenum">
              <a:rPr lang="en-US" altLang="en-US" sz="1200" smtClean="0"/>
              <a:pPr/>
              <a:t>61</a:t>
            </a:fld>
            <a:endParaRPr lang="en-US" altLang="en-US" sz="120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a:defRPr/>
            </a:pPr>
            <a:endParaRPr lang="en-US" dirty="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008919E9-4DC4-4BDE-AF59-D4E590E87431}" type="slidenum">
              <a:rPr lang="en-US" altLang="en-US" sz="1200" smtClean="0"/>
              <a:pPr/>
              <a:t>62</a:t>
            </a:fld>
            <a:endParaRPr lang="en-US" altLang="en-US" sz="120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E655EB00-CA54-4257-96C0-10D00E501941}" type="slidenum">
              <a:rPr lang="en-US" altLang="en-US" sz="1200" smtClean="0"/>
              <a:pPr/>
              <a:t>64</a:t>
            </a:fld>
            <a:endParaRPr lang="en-US" altLang="en-US" sz="120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 </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9FD82948-9B83-43DB-B1C7-4B3F97DE75B5}" type="slidenum">
              <a:rPr lang="en-US" altLang="en-US" sz="1200" smtClean="0"/>
              <a:pPr/>
              <a:t>65</a:t>
            </a:fld>
            <a:endParaRPr lang="en-US" alt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2988" y="525463"/>
            <a:ext cx="4683125" cy="2635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FCC8D5-6D68-A443-97C0-91AE5977134B}" type="slidenum">
              <a:rPr lang="en-US" smtClean="0"/>
              <a:pPr/>
              <a:t>5</a:t>
            </a:fld>
            <a:endParaRPr lang="en-US" dirty="0"/>
          </a:p>
        </p:txBody>
      </p:sp>
    </p:spTree>
    <p:extLst>
      <p:ext uri="{BB962C8B-B14F-4D97-AF65-F5344CB8AC3E}">
        <p14:creationId xmlns:p14="http://schemas.microsoft.com/office/powerpoint/2010/main" val="201904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008628B5-749B-4A56-A0E1-FC30DCDFE412}" type="slidenum">
              <a:rPr lang="en-US" altLang="en-US" sz="1200" smtClean="0"/>
              <a:pPr/>
              <a:t>66</a:t>
            </a:fld>
            <a:endParaRPr lang="en-US" altLang="en-US" sz="120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marL="342351" indent="-342351" defTabSz="912937" eaLnBrk="1" hangingPunct="1">
              <a:spcBef>
                <a:spcPct val="20000"/>
              </a:spcBef>
              <a:buClr>
                <a:srgbClr val="CC9900"/>
              </a:buClr>
              <a:buSzPct val="65000"/>
              <a:buFont typeface="Wingdings" pitchFamily="2" charset="2"/>
              <a:buChar char="n"/>
              <a:defRPr/>
            </a:pPr>
            <a:endParaRPr lang="en-US" dirty="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A5F200F2-C3F6-41FC-9884-AF4AD3052181}" type="slidenum">
              <a:rPr lang="en-US" altLang="en-US" sz="1200" smtClean="0"/>
              <a:pPr/>
              <a:t>67</a:t>
            </a:fld>
            <a:endParaRPr lang="en-US" altLang="en-US" sz="120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5B108047-696F-448A-AD7C-80C56DCB1D6B}" type="slidenum">
              <a:rPr lang="en-US" altLang="en-US" sz="1200" smtClean="0"/>
              <a:pPr/>
              <a:t>68</a:t>
            </a:fld>
            <a:endParaRPr lang="en-US" altLang="en-US" sz="120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CDB141F2-6AB1-4BCB-A044-E20CD9288193}" type="slidenum">
              <a:rPr lang="en-US" altLang="en-US" sz="1200" smtClean="0"/>
              <a:pPr/>
              <a:t>69</a:t>
            </a:fld>
            <a:endParaRPr lang="en-US" altLang="en-US" sz="120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a:defRPr/>
            </a:pPr>
            <a:endParaRPr lang="en-US" dirty="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24DE11AA-15C7-4156-A240-B27DDE5FD997}" type="slidenum">
              <a:rPr lang="en-US" altLang="en-US" sz="1200" smtClean="0"/>
              <a:pPr/>
              <a:t>70</a:t>
            </a:fld>
            <a:endParaRPr lang="en-US" altLang="en-US" sz="120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BDF9501B-D730-41DB-955C-EFC4D3C90127}" type="slidenum">
              <a:rPr lang="en-US" altLang="en-US" sz="1200" smtClean="0"/>
              <a:pPr/>
              <a:t>72</a:t>
            </a:fld>
            <a:endParaRPr lang="en-US" altLang="en-US" sz="120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3BF238FD-93CF-4489-A8A2-D31B5A0B17BF}" type="slidenum">
              <a:rPr lang="en-US" altLang="en-US" sz="1200" smtClean="0">
                <a:solidFill>
                  <a:srgbClr val="000000"/>
                </a:solidFill>
              </a:rPr>
              <a:pPr/>
              <a:t>74</a:t>
            </a:fld>
            <a:endParaRPr lang="en-US" altLang="en-US" sz="1200" smtClean="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39775" indent="-282575">
              <a:defRPr sz="2400">
                <a:solidFill>
                  <a:schemeClr val="tx1"/>
                </a:solidFill>
                <a:latin typeface="Arial" charset="0"/>
              </a:defRPr>
            </a:lvl2pPr>
            <a:lvl3pPr marL="1139825" indent="-225425">
              <a:defRPr sz="2400">
                <a:solidFill>
                  <a:schemeClr val="tx1"/>
                </a:solidFill>
                <a:latin typeface="Arial" charset="0"/>
              </a:defRPr>
            </a:lvl3pPr>
            <a:lvl4pPr marL="1597025" indent="-225425">
              <a:defRPr sz="2400">
                <a:solidFill>
                  <a:schemeClr val="tx1"/>
                </a:solidFill>
                <a:latin typeface="Arial" charset="0"/>
              </a:defRPr>
            </a:lvl4pPr>
            <a:lvl5pPr marL="2054225" indent="-225425">
              <a:defRPr sz="2400">
                <a:solidFill>
                  <a:schemeClr val="tx1"/>
                </a:solidFill>
                <a:latin typeface="Arial" charset="0"/>
              </a:defRPr>
            </a:lvl5pPr>
            <a:lvl6pPr marL="2511425" indent="-225425" eaLnBrk="0" fontAlgn="base" hangingPunct="0">
              <a:spcBef>
                <a:spcPct val="0"/>
              </a:spcBef>
              <a:spcAft>
                <a:spcPct val="0"/>
              </a:spcAft>
              <a:defRPr sz="2400">
                <a:solidFill>
                  <a:schemeClr val="tx1"/>
                </a:solidFill>
                <a:latin typeface="Arial" charset="0"/>
              </a:defRPr>
            </a:lvl6pPr>
            <a:lvl7pPr marL="2968625" indent="-225425" eaLnBrk="0" fontAlgn="base" hangingPunct="0">
              <a:spcBef>
                <a:spcPct val="0"/>
              </a:spcBef>
              <a:spcAft>
                <a:spcPct val="0"/>
              </a:spcAft>
              <a:defRPr sz="2400">
                <a:solidFill>
                  <a:schemeClr val="tx1"/>
                </a:solidFill>
                <a:latin typeface="Arial" charset="0"/>
              </a:defRPr>
            </a:lvl7pPr>
            <a:lvl8pPr marL="3425825" indent="-225425" eaLnBrk="0" fontAlgn="base" hangingPunct="0">
              <a:spcBef>
                <a:spcPct val="0"/>
              </a:spcBef>
              <a:spcAft>
                <a:spcPct val="0"/>
              </a:spcAft>
              <a:defRPr sz="2400">
                <a:solidFill>
                  <a:schemeClr val="tx1"/>
                </a:solidFill>
                <a:latin typeface="Arial" charset="0"/>
              </a:defRPr>
            </a:lvl8pPr>
            <a:lvl9pPr marL="3883025" indent="-225425" eaLnBrk="0" fontAlgn="base" hangingPunct="0">
              <a:spcBef>
                <a:spcPct val="0"/>
              </a:spcBef>
              <a:spcAft>
                <a:spcPct val="0"/>
              </a:spcAft>
              <a:defRPr sz="2400">
                <a:solidFill>
                  <a:schemeClr val="tx1"/>
                </a:solidFill>
                <a:latin typeface="Arial" charset="0"/>
              </a:defRPr>
            </a:lvl9pPr>
          </a:lstStyle>
          <a:p>
            <a:fld id="{C8D89B8B-D284-485F-886A-96DE2B32EC80}" type="slidenum">
              <a:rPr lang="en-US" altLang="en-US" sz="1200" smtClean="0"/>
              <a:pPr/>
              <a:t>77</a:t>
            </a:fld>
            <a:endParaRPr lang="en-US" altLang="en-US" sz="12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7188" y="525463"/>
            <a:ext cx="3514725" cy="2635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FCC8D5-6D68-A443-97C0-91AE5977134B}" type="slidenum">
              <a:rPr lang="en-US" smtClean="0"/>
              <a:pPr/>
              <a:t>9</a:t>
            </a:fld>
            <a:endParaRPr lang="en-US" dirty="0"/>
          </a:p>
        </p:txBody>
      </p:sp>
    </p:spTree>
    <p:extLst>
      <p:ext uri="{BB962C8B-B14F-4D97-AF65-F5344CB8AC3E}">
        <p14:creationId xmlns:p14="http://schemas.microsoft.com/office/powerpoint/2010/main" val="681335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2988" y="525463"/>
            <a:ext cx="4683125" cy="2635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FCC8D5-6D68-A443-97C0-91AE5977134B}" type="slidenum">
              <a:rPr lang="en-US" smtClean="0"/>
              <a:pPr/>
              <a:t>10</a:t>
            </a:fld>
            <a:endParaRPr lang="en-US" dirty="0"/>
          </a:p>
        </p:txBody>
      </p:sp>
    </p:spTree>
    <p:extLst>
      <p:ext uri="{BB962C8B-B14F-4D97-AF65-F5344CB8AC3E}">
        <p14:creationId xmlns:p14="http://schemas.microsoft.com/office/powerpoint/2010/main" val="1050406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7188" y="525463"/>
            <a:ext cx="3514725" cy="2635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FCC8D5-6D68-A443-97C0-91AE5977134B}" type="slidenum">
              <a:rPr lang="en-US" smtClean="0"/>
              <a:pPr/>
              <a:t>16</a:t>
            </a:fld>
            <a:endParaRPr lang="en-US" dirty="0"/>
          </a:p>
        </p:txBody>
      </p:sp>
    </p:spTree>
    <p:extLst>
      <p:ext uri="{BB962C8B-B14F-4D97-AF65-F5344CB8AC3E}">
        <p14:creationId xmlns:p14="http://schemas.microsoft.com/office/powerpoint/2010/main" val="276947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7188" y="525463"/>
            <a:ext cx="3514725" cy="2635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FCC8D5-6D68-A443-97C0-91AE5977134B}" type="slidenum">
              <a:rPr lang="en-US" smtClean="0"/>
              <a:pPr/>
              <a:t>27</a:t>
            </a:fld>
            <a:endParaRPr lang="en-US" dirty="0"/>
          </a:p>
        </p:txBody>
      </p:sp>
    </p:spTree>
    <p:extLst>
      <p:ext uri="{BB962C8B-B14F-4D97-AF65-F5344CB8AC3E}">
        <p14:creationId xmlns:p14="http://schemas.microsoft.com/office/powerpoint/2010/main" val="276947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1E67F68-20CF-4B2C-A49F-ECB45BF8D2F3}"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066189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1E67F68-20CF-4B2C-A49F-ECB45BF8D2F3}"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16624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2" name="Rectangle 2"/>
          <p:cNvSpPr>
            <a:spLocks noGrp="1" noChangeArrowheads="1"/>
          </p:cNvSpPr>
          <p:nvPr>
            <p:ph type="ctrTitle"/>
          </p:nvPr>
        </p:nvSpPr>
        <p:spPr>
          <a:xfrm>
            <a:off x="914400" y="1524000"/>
            <a:ext cx="7623175" cy="1752600"/>
          </a:xfrm>
        </p:spPr>
        <p:txBody>
          <a:bodyPr/>
          <a:lstStyle>
            <a:lvl1pPr>
              <a:defRPr sz="3600"/>
            </a:lvl1pPr>
          </a:lstStyle>
          <a:p>
            <a:r>
              <a:rPr lang="en-US" altLang="en-US" smtClean="0"/>
              <a:t>Click to edit Master title style</a:t>
            </a:r>
            <a:endParaRPr lang="en-US" altLang="en-US"/>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smtClean="0"/>
              <a:t>Click to edit Master subtitle style</a:t>
            </a:r>
            <a:endParaRPr lang="en-US" altLang="en-US"/>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a:defRPr/>
            </a:lvl1pPr>
          </a:lstStyle>
          <a:p>
            <a:pPr>
              <a:defRPr/>
            </a:pPr>
            <a:fld id="{918CAC80-5866-49EC-8153-7FB8BB2E8994}" type="slidenum">
              <a:rPr lang="en-US" altLang="en-US"/>
              <a:pPr>
                <a:defRPr/>
              </a:pPr>
              <a:t>‹#›</a:t>
            </a:fld>
            <a:endParaRPr lang="en-US" altLang="en-US"/>
          </a:p>
        </p:txBody>
      </p:sp>
    </p:spTree>
    <p:extLst>
      <p:ext uri="{BB962C8B-B14F-4D97-AF65-F5344CB8AC3E}">
        <p14:creationId xmlns:p14="http://schemas.microsoft.com/office/powerpoint/2010/main" val="396109186"/>
      </p:ext>
    </p:extLst>
  </p:cSld>
  <p:clrMapOvr>
    <a:masterClrMapping/>
  </p:clrMapOvr>
  <p:transition spd="slow" advTm="2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F56CB65-E047-4108-B464-4A76816DEA35}" type="slidenum">
              <a:rPr lang="en-US" altLang="en-US"/>
              <a:pPr>
                <a:defRPr/>
              </a:pPr>
              <a:t>‹#›</a:t>
            </a:fld>
            <a:endParaRPr lang="en-US" altLang="en-US"/>
          </a:p>
        </p:txBody>
      </p:sp>
    </p:spTree>
    <p:extLst>
      <p:ext uri="{BB962C8B-B14F-4D97-AF65-F5344CB8AC3E}">
        <p14:creationId xmlns:p14="http://schemas.microsoft.com/office/powerpoint/2010/main" val="3464439993"/>
      </p:ext>
    </p:extLst>
  </p:cSld>
  <p:clrMapOvr>
    <a:masterClrMapping/>
  </p:clrMapOvr>
  <p:transition spd="slow" advTm="2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0ECE53B-0870-483B-AB72-0FBC428B1AFF}" type="slidenum">
              <a:rPr lang="en-US" altLang="en-US"/>
              <a:pPr>
                <a:defRPr/>
              </a:pPr>
              <a:t>‹#›</a:t>
            </a:fld>
            <a:endParaRPr lang="en-US" altLang="en-US"/>
          </a:p>
        </p:txBody>
      </p:sp>
    </p:spTree>
    <p:extLst>
      <p:ext uri="{BB962C8B-B14F-4D97-AF65-F5344CB8AC3E}">
        <p14:creationId xmlns:p14="http://schemas.microsoft.com/office/powerpoint/2010/main" val="3074707098"/>
      </p:ext>
    </p:extLst>
  </p:cSld>
  <p:clrMapOvr>
    <a:masterClrMapping/>
  </p:clrMapOvr>
  <p:transition spd="slow" advTm="25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89F64A2-245E-48B6-AB1A-FAF3AA32BE50}" type="slidenum">
              <a:rPr lang="en-US" altLang="en-US"/>
              <a:pPr>
                <a:defRPr/>
              </a:pPr>
              <a:t>‹#›</a:t>
            </a:fld>
            <a:endParaRPr lang="en-US" altLang="en-US"/>
          </a:p>
        </p:txBody>
      </p:sp>
    </p:spTree>
    <p:extLst>
      <p:ext uri="{BB962C8B-B14F-4D97-AF65-F5344CB8AC3E}">
        <p14:creationId xmlns:p14="http://schemas.microsoft.com/office/powerpoint/2010/main" val="150760485"/>
      </p:ext>
    </p:extLst>
  </p:cSld>
  <p:clrMapOvr>
    <a:masterClrMapping/>
  </p:clrMapOvr>
  <p:transition spd="slow" advTm="2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5122" name="Rectangle 2"/>
          <p:cNvSpPr>
            <a:spLocks noGrp="1" noChangeArrowheads="1"/>
          </p:cNvSpPr>
          <p:nvPr>
            <p:ph type="ctrTitle"/>
          </p:nvPr>
        </p:nvSpPr>
        <p:spPr>
          <a:xfrm>
            <a:off x="914400" y="1524000"/>
            <a:ext cx="7623175" cy="1752600"/>
          </a:xfrm>
        </p:spPr>
        <p:txBody>
          <a:bodyPr/>
          <a:lstStyle>
            <a:lvl1pPr>
              <a:defRPr sz="3600"/>
            </a:lvl1pPr>
          </a:lstStyle>
          <a:p>
            <a:r>
              <a:rPr lang="en-US" altLang="en-US" smtClean="0"/>
              <a:t>Click to edit Master title style</a:t>
            </a:r>
            <a:endParaRPr lang="en-US" altLang="en-US"/>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smtClean="0"/>
              <a:t>Click to edit Master subtitle style</a:t>
            </a:r>
            <a:endParaRPr lang="en-US" altLang="en-US"/>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4DDD594C-1EFF-458B-B977-490368BCE10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851301"/>
      </p:ext>
    </p:extLst>
  </p:cSld>
  <p:clrMapOvr>
    <a:masterClrMapping/>
  </p:clrMapOvr>
  <p:transition spd="slow" advTm="25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242506-2292-4825-804A-4C6D957355B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21714392"/>
      </p:ext>
    </p:extLst>
  </p:cSld>
  <p:clrMapOvr>
    <a:masterClrMapping/>
  </p:clrMapOvr>
  <p:transition spd="slow" advTm="25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BAB805-4D6F-4738-BB6F-838C32E253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18009220"/>
      </p:ext>
    </p:extLst>
  </p:cSld>
  <p:clrMapOvr>
    <a:masterClrMapping/>
  </p:clrMapOvr>
  <p:transition spd="slow" advTm="25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612A-7754-4762-87EF-ADA4D8FBE20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27129703"/>
      </p:ext>
    </p:extLst>
  </p:cSld>
  <p:clrMapOvr>
    <a:masterClrMapping/>
  </p:clrMapOvr>
  <p:transition spd="slow" advTm="25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3550" y="23622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5901475-3E3B-433A-80BA-494540DA4D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07689293"/>
      </p:ext>
    </p:extLst>
  </p:cSld>
  <p:clrMapOvr>
    <a:masterClrMapping/>
  </p:clrMapOvr>
  <p:transition spd="slow" advTm="25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7A97EE2-90FF-4ABA-ADCF-922FE1591F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90416700"/>
      </p:ext>
    </p:extLst>
  </p:cSld>
  <p:clrMapOvr>
    <a:masterClrMapping/>
  </p:clrMapOvr>
  <p:transition spd="slow" advTm="25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75BDCD-BCD4-4D8E-ADC2-C35E3D0B310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90839022"/>
      </p:ext>
    </p:extLst>
  </p:cSld>
  <p:clrMapOvr>
    <a:masterClrMapping/>
  </p:clrMapOvr>
  <p:transition spd="slow" advTm="2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98E12F4-F96F-4395-9D39-4E616E7EC7C1}" type="slidenum">
              <a:rPr lang="en-US" altLang="en-US"/>
              <a:pPr>
                <a:defRPr/>
              </a:pPr>
              <a:t>‹#›</a:t>
            </a:fld>
            <a:endParaRPr lang="en-US" altLang="en-US"/>
          </a:p>
        </p:txBody>
      </p:sp>
    </p:spTree>
    <p:extLst>
      <p:ext uri="{BB962C8B-B14F-4D97-AF65-F5344CB8AC3E}">
        <p14:creationId xmlns:p14="http://schemas.microsoft.com/office/powerpoint/2010/main" val="461273796"/>
      </p:ext>
    </p:extLst>
  </p:cSld>
  <p:clrMapOvr>
    <a:masterClrMapping/>
  </p:clrMapOvr>
  <p:transition spd="slow" advTm="25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E86B-5E5F-4172-9444-29ECA9325FB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76392593"/>
      </p:ext>
    </p:extLst>
  </p:cSld>
  <p:clrMapOvr>
    <a:masterClrMapping/>
  </p:clrMapOvr>
  <p:transition spd="slow" advTm="25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58F0B9-62FD-4D02-ABC1-B4761B6340C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53298696"/>
      </p:ext>
    </p:extLst>
  </p:cSld>
  <p:clrMapOvr>
    <a:masterClrMapping/>
  </p:clrMapOvr>
  <p:transition spd="slow" advTm="25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0E5B2D-B714-46E8-9342-09A0DE38ED7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68368062"/>
      </p:ext>
    </p:extLst>
  </p:cSld>
  <p:clrMapOvr>
    <a:masterClrMapping/>
  </p:clrMapOvr>
  <p:transition spd="slow" advTm="25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644999-1FBA-4F84-8675-0187E8706B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10821620"/>
      </p:ext>
    </p:extLst>
  </p:cSld>
  <p:clrMapOvr>
    <a:masterClrMapping/>
  </p:clrMapOvr>
  <p:transition spd="slow" advTm="25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CA759B-ABEB-48D1-8FFC-60D8324BEF4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62442747"/>
      </p:ext>
    </p:extLst>
  </p:cSld>
  <p:clrMapOvr>
    <a:masterClrMapping/>
  </p:clrMapOvr>
  <p:transition spd="slow" advTm="25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7AF30C-209F-4B16-95B0-9C8D366C457D}" type="datetime1">
              <a:rPr lang="en-US"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5867FE-D817-4D6B-9D0E-1219250163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626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D5F384-924D-4A23-92F5-65A2FA34105F}" type="datetime1">
              <a:rPr lang="en-US"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5867FE-D817-4D6B-9D0E-1219250163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064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963B54-623F-49D1-8DAB-37819B9CFE52}" type="datetime1">
              <a:rPr lang="en-US"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5867FE-D817-4D6B-9D0E-1219250163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02750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0F65BE-D242-418D-A7EB-FCB82C748A8C}" type="datetime1">
              <a:rPr lang="en-US"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5867FE-D817-4D6B-9D0E-1219250163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269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67C76F-C586-48A2-98D3-D2CE5B1D311F}" type="datetime1">
              <a:rPr lang="en-US" smtClean="0">
                <a:solidFill>
                  <a:prstClr val="black">
                    <a:tint val="75000"/>
                  </a:prstClr>
                </a:solidFill>
              </a:rPr>
              <a:pPr/>
              <a:t>1/25/2018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5867FE-D817-4D6B-9D0E-1219250163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460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DABD348-3534-486D-9CD7-1FDCC69678EE}" type="slidenum">
              <a:rPr lang="en-US" altLang="en-US"/>
              <a:pPr>
                <a:defRPr/>
              </a:pPr>
              <a:t>‹#›</a:t>
            </a:fld>
            <a:endParaRPr lang="en-US" altLang="en-US"/>
          </a:p>
        </p:txBody>
      </p:sp>
    </p:spTree>
    <p:extLst>
      <p:ext uri="{BB962C8B-B14F-4D97-AF65-F5344CB8AC3E}">
        <p14:creationId xmlns:p14="http://schemas.microsoft.com/office/powerpoint/2010/main" val="1125976536"/>
      </p:ext>
    </p:extLst>
  </p:cSld>
  <p:clrMapOvr>
    <a:masterClrMapping/>
  </p:clrMapOvr>
  <p:transition spd="slow" advTm="25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54973-E386-413F-B994-56CE6849334D}" type="datetime1">
              <a:rPr lang="en-US" smtClean="0">
                <a:solidFill>
                  <a:prstClr val="black">
                    <a:tint val="75000"/>
                  </a:prstClr>
                </a:solidFill>
              </a:rPr>
              <a:pPr/>
              <a:t>1/25/2018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5867FE-D817-4D6B-9D0E-1219250163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391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CA6405-75AB-44AA-B3C8-96E333A5D969}" type="datetime1">
              <a:rPr lang="en-US" smtClean="0">
                <a:solidFill>
                  <a:prstClr val="black">
                    <a:tint val="75000"/>
                  </a:prstClr>
                </a:solidFill>
              </a:rPr>
              <a:pPr/>
              <a:t>1/25/2018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5867FE-D817-4D6B-9D0E-1219250163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4130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89A25C-1622-4B60-B07A-9EC489C74B73}" type="datetime1">
              <a:rPr lang="en-US"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5867FE-D817-4D6B-9D0E-1219250163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6760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6D7247-D087-483D-BC1B-DE520054761B}" type="datetime1">
              <a:rPr lang="en-US"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5867FE-D817-4D6B-9D0E-1219250163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7230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83FFAE-BC3F-49DC-ABF1-65C9C37FDAB1}" type="datetime1">
              <a:rPr lang="en-US"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5867FE-D817-4D6B-9D0E-1219250163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811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3186A8-78C2-4D6F-B124-8798C4475254}" type="datetime1">
              <a:rPr lang="en-US"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5867FE-D817-4D6B-9D0E-1219250163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979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6F474E1-7173-4901-B638-90A2A1ECF29A}" type="slidenum">
              <a:rPr lang="en-US" altLang="en-US"/>
              <a:pPr>
                <a:defRPr/>
              </a:pPr>
              <a:t>‹#›</a:t>
            </a:fld>
            <a:endParaRPr lang="en-US" altLang="en-US"/>
          </a:p>
        </p:txBody>
      </p:sp>
    </p:spTree>
    <p:extLst>
      <p:ext uri="{BB962C8B-B14F-4D97-AF65-F5344CB8AC3E}">
        <p14:creationId xmlns:p14="http://schemas.microsoft.com/office/powerpoint/2010/main" val="3595561035"/>
      </p:ext>
    </p:extLst>
  </p:cSld>
  <p:clrMapOvr>
    <a:masterClrMapping/>
  </p:clrMapOvr>
  <p:transition spd="slow" advTm="2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3550" y="23622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2059E4B4-9C2D-4357-93A7-D8F98711E36E}" type="slidenum">
              <a:rPr lang="en-US" altLang="en-US"/>
              <a:pPr>
                <a:defRPr/>
              </a:pPr>
              <a:t>‹#›</a:t>
            </a:fld>
            <a:endParaRPr lang="en-US" altLang="en-US"/>
          </a:p>
        </p:txBody>
      </p:sp>
    </p:spTree>
    <p:extLst>
      <p:ext uri="{BB962C8B-B14F-4D97-AF65-F5344CB8AC3E}">
        <p14:creationId xmlns:p14="http://schemas.microsoft.com/office/powerpoint/2010/main" val="1137579266"/>
      </p:ext>
    </p:extLst>
  </p:cSld>
  <p:clrMapOvr>
    <a:masterClrMapping/>
  </p:clrMapOvr>
  <p:transition spd="slow" advTm="2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B92ACF94-FF35-4FB1-BBDF-FF614502492E}" type="slidenum">
              <a:rPr lang="en-US" altLang="en-US"/>
              <a:pPr>
                <a:defRPr/>
              </a:pPr>
              <a:t>‹#›</a:t>
            </a:fld>
            <a:endParaRPr lang="en-US" altLang="en-US"/>
          </a:p>
        </p:txBody>
      </p:sp>
    </p:spTree>
    <p:extLst>
      <p:ext uri="{BB962C8B-B14F-4D97-AF65-F5344CB8AC3E}">
        <p14:creationId xmlns:p14="http://schemas.microsoft.com/office/powerpoint/2010/main" val="3031738272"/>
      </p:ext>
    </p:extLst>
  </p:cSld>
  <p:clrMapOvr>
    <a:masterClrMapping/>
  </p:clrMapOvr>
  <p:transition spd="slow" advTm="2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BDAA3A6-77CF-431C-8BD1-5D9F4A1C846C}" type="slidenum">
              <a:rPr lang="en-US" altLang="en-US"/>
              <a:pPr>
                <a:defRPr/>
              </a:pPr>
              <a:t>‹#›</a:t>
            </a:fld>
            <a:endParaRPr lang="en-US" altLang="en-US"/>
          </a:p>
        </p:txBody>
      </p:sp>
    </p:spTree>
    <p:extLst>
      <p:ext uri="{BB962C8B-B14F-4D97-AF65-F5344CB8AC3E}">
        <p14:creationId xmlns:p14="http://schemas.microsoft.com/office/powerpoint/2010/main" val="3888779910"/>
      </p:ext>
    </p:extLst>
  </p:cSld>
  <p:clrMapOvr>
    <a:masterClrMapping/>
  </p:clrMapOvr>
  <p:transition spd="slow" advTm="2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C2C51D5-CD3C-43FA-8CDA-54DE24113710}" type="slidenum">
              <a:rPr lang="en-US" altLang="en-US"/>
              <a:pPr>
                <a:defRPr/>
              </a:pPr>
              <a:t>‹#›</a:t>
            </a:fld>
            <a:endParaRPr lang="en-US" altLang="en-US"/>
          </a:p>
        </p:txBody>
      </p:sp>
    </p:spTree>
    <p:extLst>
      <p:ext uri="{BB962C8B-B14F-4D97-AF65-F5344CB8AC3E}">
        <p14:creationId xmlns:p14="http://schemas.microsoft.com/office/powerpoint/2010/main" val="827838248"/>
      </p:ext>
    </p:extLst>
  </p:cSld>
  <p:clrMapOvr>
    <a:masterClrMapping/>
  </p:clrMapOvr>
  <p:transition spd="slow" advTm="2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F947499-4D5A-49E5-B036-642B542F1C62}" type="slidenum">
              <a:rPr lang="en-US" altLang="en-US"/>
              <a:pPr>
                <a:defRPr/>
              </a:pPr>
              <a:t>‹#›</a:t>
            </a:fld>
            <a:endParaRPr lang="en-US" altLang="en-US"/>
          </a:p>
        </p:txBody>
      </p:sp>
    </p:spTree>
    <p:extLst>
      <p:ext uri="{BB962C8B-B14F-4D97-AF65-F5344CB8AC3E}">
        <p14:creationId xmlns:p14="http://schemas.microsoft.com/office/powerpoint/2010/main" val="4079948789"/>
      </p:ext>
    </p:extLst>
  </p:cSld>
  <p:clrMapOvr>
    <a:masterClrMapping/>
  </p:clrMapOvr>
  <p:transition spd="slow" advTm="2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Garamond" pitchFamily="18" charset="0"/>
              </a:defRPr>
            </a:lvl1pPr>
          </a:lstStyle>
          <a:p>
            <a:pPr>
              <a:defRPr/>
            </a:pPr>
            <a:endParaRPr lang="en-US" altLang="en-US"/>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Garamond" pitchFamily="18" charset="0"/>
              </a:defRPr>
            </a:lvl1pPr>
          </a:lstStyle>
          <a:p>
            <a:pPr>
              <a:defRPr/>
            </a:pPr>
            <a:endParaRPr lang="en-US" altLang="en-US"/>
          </a:p>
        </p:txBody>
      </p:sp>
      <p:sp>
        <p:nvSpPr>
          <p:cNvPr id="410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Garamond" pitchFamily="18" charset="0"/>
              </a:defRPr>
            </a:lvl1pPr>
          </a:lstStyle>
          <a:p>
            <a:pPr>
              <a:defRPr/>
            </a:pPr>
            <a:fld id="{5EBE5030-61F9-4F6C-859E-53313D968ECB}" type="slidenum">
              <a:rPr lang="en-US" altLang="en-US"/>
              <a:pPr>
                <a:defRPr/>
              </a:pPr>
              <a:t>‹#›</a:t>
            </a:fld>
            <a:endParaRPr lang="en-US" altLang="en-US"/>
          </a:p>
        </p:txBody>
      </p:sp>
      <p:sp>
        <p:nvSpPr>
          <p:cNvPr id="1031" name="Freeform 7"/>
          <p:cNvSpPr>
            <a:spLocks noChangeArrowheads="1"/>
          </p:cNvSpPr>
          <p:nvPr/>
        </p:nvSpPr>
        <p:spPr bwMode="auto">
          <a:xfrm>
            <a:off x="381000" y="228600"/>
            <a:ext cx="82296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 name="Line 8"/>
          <p:cNvSpPr>
            <a:spLocks noChangeShapeType="1"/>
          </p:cNvSpPr>
          <p:nvPr/>
        </p:nvSpPr>
        <p:spPr bwMode="auto">
          <a:xfrm>
            <a:off x="457200" y="6265863"/>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3" name="Line 16"/>
          <p:cNvSpPr>
            <a:spLocks noChangeShapeType="1"/>
          </p:cNvSpPr>
          <p:nvPr/>
        </p:nvSpPr>
        <p:spPr bwMode="auto">
          <a:xfrm>
            <a:off x="2362200" y="6265863"/>
            <a:ext cx="441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 name="Line 18"/>
          <p:cNvSpPr>
            <a:spLocks noChangeShapeType="1"/>
          </p:cNvSpPr>
          <p:nvPr/>
        </p:nvSpPr>
        <p:spPr bwMode="auto">
          <a:xfrm>
            <a:off x="2143125" y="6267450"/>
            <a:ext cx="441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605"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 id="2147484604" r:id="rId12"/>
  </p:sldLayoutIdLst>
  <p:transition spd="slow" advTm="25000">
    <p:fade/>
  </p:transition>
  <p:timing>
    <p:tnLst>
      <p:par>
        <p:cTn id="1" dur="indefinite" restart="never" nodeType="tmRoot"/>
      </p:par>
    </p:tnLst>
  </p:timing>
  <p:hf hdr="0" ftr="0" dt="0"/>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Franklin Gothic Medium" panose="020B0603020102020204" pitchFamily="34" charset="0"/>
        </a:defRPr>
      </a:lvl2pPr>
      <a:lvl3pPr algn="l" rtl="0" eaLnBrk="0" fontAlgn="base" hangingPunct="0">
        <a:spcBef>
          <a:spcPct val="0"/>
        </a:spcBef>
        <a:spcAft>
          <a:spcPct val="0"/>
        </a:spcAft>
        <a:defRPr sz="2800">
          <a:solidFill>
            <a:schemeClr val="tx1"/>
          </a:solidFill>
          <a:latin typeface="Franklin Gothic Medium" panose="020B0603020102020204" pitchFamily="34" charset="0"/>
        </a:defRPr>
      </a:lvl3pPr>
      <a:lvl4pPr algn="l" rtl="0" eaLnBrk="0" fontAlgn="base" hangingPunct="0">
        <a:spcBef>
          <a:spcPct val="0"/>
        </a:spcBef>
        <a:spcAft>
          <a:spcPct val="0"/>
        </a:spcAft>
        <a:defRPr sz="2800">
          <a:solidFill>
            <a:schemeClr val="tx1"/>
          </a:solidFill>
          <a:latin typeface="Franklin Gothic Medium" panose="020B0603020102020204" pitchFamily="34" charset="0"/>
        </a:defRPr>
      </a:lvl4pPr>
      <a:lvl5pPr algn="l" rtl="0" eaLnBrk="0" fontAlgn="base" hangingPunct="0">
        <a:spcBef>
          <a:spcPct val="0"/>
        </a:spcBef>
        <a:spcAft>
          <a:spcPct val="0"/>
        </a:spcAft>
        <a:defRPr sz="2800">
          <a:solidFill>
            <a:schemeClr val="tx1"/>
          </a:solidFill>
          <a:latin typeface="Franklin Gothic Medium" panose="020B0603020102020204" pitchFamily="34" charset="0"/>
        </a:defRPr>
      </a:lvl5pPr>
      <a:lvl6pPr marL="457200" algn="l" rtl="0" eaLnBrk="1" fontAlgn="base" hangingPunct="1">
        <a:spcBef>
          <a:spcPct val="0"/>
        </a:spcBef>
        <a:spcAft>
          <a:spcPct val="0"/>
        </a:spcAft>
        <a:defRPr sz="2800">
          <a:solidFill>
            <a:schemeClr val="tx1"/>
          </a:solidFill>
          <a:latin typeface="Verdana" pitchFamily="34" charset="0"/>
        </a:defRPr>
      </a:lvl6pPr>
      <a:lvl7pPr marL="914400" algn="l" rtl="0" eaLnBrk="1" fontAlgn="base" hangingPunct="1">
        <a:spcBef>
          <a:spcPct val="0"/>
        </a:spcBef>
        <a:spcAft>
          <a:spcPct val="0"/>
        </a:spcAft>
        <a:defRPr sz="2800">
          <a:solidFill>
            <a:schemeClr val="tx1"/>
          </a:solidFill>
          <a:latin typeface="Verdana" pitchFamily="34" charset="0"/>
        </a:defRPr>
      </a:lvl7pPr>
      <a:lvl8pPr marL="1371600" algn="l" rtl="0" eaLnBrk="1" fontAlgn="base" hangingPunct="1">
        <a:spcBef>
          <a:spcPct val="0"/>
        </a:spcBef>
        <a:spcAft>
          <a:spcPct val="0"/>
        </a:spcAft>
        <a:defRPr sz="2800">
          <a:solidFill>
            <a:schemeClr val="tx1"/>
          </a:solidFill>
          <a:latin typeface="Verdana" pitchFamily="34" charset="0"/>
        </a:defRPr>
      </a:lvl8pPr>
      <a:lvl9pPr marL="1828800" algn="l" rtl="0" eaLnBrk="1" fontAlgn="base" hangingPunct="1">
        <a:spcBef>
          <a:spcPct val="0"/>
        </a:spcBef>
        <a:spcAft>
          <a:spcPct val="0"/>
        </a:spcAft>
        <a:defRPr sz="2800">
          <a:solidFill>
            <a:schemeClr val="tx1"/>
          </a:solidFill>
          <a:latin typeface="Verdana"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rgbClr val="CC0000"/>
        </a:buClr>
        <a:buFont typeface="Wingdings" pitchFamily="2" charset="2"/>
        <a:buChar char="Ø"/>
        <a:defRPr sz="2600">
          <a:solidFill>
            <a:schemeClr val="tx1"/>
          </a:solidFill>
          <a:latin typeface="+mn-lt"/>
        </a:defRPr>
      </a:lvl2pPr>
      <a:lvl3pPr marL="1022350" indent="-350838" algn="l" rtl="0" eaLnBrk="0" fontAlgn="base" hangingPunct="0">
        <a:spcBef>
          <a:spcPct val="20000"/>
        </a:spcBef>
        <a:spcAft>
          <a:spcPct val="0"/>
        </a:spcAft>
        <a:buClr>
          <a:schemeClr val="accent1"/>
        </a:buClr>
        <a:buFont typeface="Wingdings" pitchFamily="2" charset="2"/>
        <a:buChar char="Ø"/>
        <a:defRPr sz="2200">
          <a:solidFill>
            <a:schemeClr val="tx1"/>
          </a:solidFill>
          <a:latin typeface="+mn-lt"/>
        </a:defRPr>
      </a:lvl3pPr>
      <a:lvl4pPr marL="1339850" indent="-315913" algn="l" rtl="0" eaLnBrk="0" fontAlgn="base" hangingPunct="0">
        <a:spcBef>
          <a:spcPct val="20000"/>
        </a:spcBef>
        <a:spcAft>
          <a:spcPct val="0"/>
        </a:spcAft>
        <a:buClr>
          <a:srgbClr val="CC0000"/>
        </a:buClr>
        <a:buFont typeface="Wingdings" pitchFamily="2" charset="2"/>
        <a:buChar char="Ø"/>
        <a:defRPr sz="2000">
          <a:solidFill>
            <a:schemeClr val="tx1"/>
          </a:solidFill>
          <a:latin typeface="+mn-lt"/>
        </a:defRPr>
      </a:lvl4pPr>
      <a:lvl5pPr marL="1681163" indent="-339725" algn="l" rtl="0" eaLnBrk="0" fontAlgn="base" hangingPunct="0">
        <a:spcBef>
          <a:spcPct val="20000"/>
        </a:spcBef>
        <a:spcAft>
          <a:spcPct val="0"/>
        </a:spcAft>
        <a:buClr>
          <a:schemeClr val="accent1"/>
        </a:buClr>
        <a:buFont typeface="Wingdings" pitchFamily="2" charset="2"/>
        <a:buChar char="Ø"/>
        <a:defRPr sz="2000">
          <a:solidFill>
            <a:schemeClr val="tx1"/>
          </a:solidFill>
          <a:latin typeface="+mn-lt"/>
        </a:defRPr>
      </a:lvl5pPr>
      <a:lvl6pPr marL="2138363" indent="-339725"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6pPr>
      <a:lvl7pPr marL="2595563" indent="-339725"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7pPr>
      <a:lvl8pPr marL="3052763" indent="-339725"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8pPr>
      <a:lvl9pPr marL="3509963" indent="-339725"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Garamond" pitchFamily="18" charset="0"/>
              </a:defRPr>
            </a:lvl1pPr>
          </a:lstStyle>
          <a:p>
            <a:pPr>
              <a:defRPr/>
            </a:pPr>
            <a:endParaRPr lang="en-US" altLang="en-US">
              <a:solidFill>
                <a:srgbClr val="000000"/>
              </a:solidFill>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Garamond" pitchFamily="18" charset="0"/>
              </a:defRPr>
            </a:lvl1pPr>
          </a:lstStyle>
          <a:p>
            <a:pPr>
              <a:defRPr/>
            </a:pPr>
            <a:endParaRPr lang="en-US" altLang="en-US">
              <a:solidFill>
                <a:srgbClr val="000000"/>
              </a:solidFill>
            </a:endParaRPr>
          </a:p>
        </p:txBody>
      </p:sp>
      <p:sp>
        <p:nvSpPr>
          <p:cNvPr id="410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Garamond" pitchFamily="18" charset="0"/>
              </a:defRPr>
            </a:lvl1pPr>
          </a:lstStyle>
          <a:p>
            <a:pPr>
              <a:defRPr/>
            </a:pPr>
            <a:fld id="{B4B70783-A3D8-4D4B-8D63-C3BA1ED441FF}" type="slidenum">
              <a:rPr lang="en-US" altLang="en-US">
                <a:solidFill>
                  <a:srgbClr val="000000"/>
                </a:solidFill>
              </a:rPr>
              <a:pPr>
                <a:defRPr/>
              </a:pPr>
              <a:t>‹#›</a:t>
            </a:fld>
            <a:endParaRPr lang="en-US" altLang="en-US">
              <a:solidFill>
                <a:srgbClr val="000000"/>
              </a:solidFill>
            </a:endParaRPr>
          </a:p>
        </p:txBody>
      </p:sp>
      <p:sp>
        <p:nvSpPr>
          <p:cNvPr id="1031" name="Freeform 7"/>
          <p:cNvSpPr>
            <a:spLocks noChangeArrowheads="1"/>
          </p:cNvSpPr>
          <p:nvPr/>
        </p:nvSpPr>
        <p:spPr bwMode="auto">
          <a:xfrm>
            <a:off x="381000" y="228600"/>
            <a:ext cx="82296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032" name="Line 8"/>
          <p:cNvSpPr>
            <a:spLocks noChangeShapeType="1"/>
          </p:cNvSpPr>
          <p:nvPr/>
        </p:nvSpPr>
        <p:spPr bwMode="auto">
          <a:xfrm>
            <a:off x="457200" y="6265863"/>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33" name="Line 16"/>
          <p:cNvSpPr>
            <a:spLocks noChangeShapeType="1"/>
          </p:cNvSpPr>
          <p:nvPr/>
        </p:nvSpPr>
        <p:spPr bwMode="auto">
          <a:xfrm>
            <a:off x="2362200" y="6265863"/>
            <a:ext cx="441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34" name="Line 18"/>
          <p:cNvSpPr>
            <a:spLocks noChangeShapeType="1"/>
          </p:cNvSpPr>
          <p:nvPr/>
        </p:nvSpPr>
        <p:spPr bwMode="auto">
          <a:xfrm>
            <a:off x="2143125" y="6267450"/>
            <a:ext cx="441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Tree>
    <p:extLst>
      <p:ext uri="{BB962C8B-B14F-4D97-AF65-F5344CB8AC3E}">
        <p14:creationId xmlns:p14="http://schemas.microsoft.com/office/powerpoint/2010/main" val="2156866058"/>
      </p:ext>
    </p:extLst>
  </p:cSld>
  <p:clrMap bg1="lt1" tx1="dk1" bg2="lt2" tx2="dk2" accent1="accent1" accent2="accent2" accent3="accent3" accent4="accent4" accent5="accent5" accent6="accent6" hlink="hlink" folHlink="folHlink"/>
  <p:sldLayoutIdLst>
    <p:sldLayoutId id="2147484607" r:id="rId1"/>
    <p:sldLayoutId id="2147484608" r:id="rId2"/>
    <p:sldLayoutId id="2147484609" r:id="rId3"/>
    <p:sldLayoutId id="2147484610" r:id="rId4"/>
    <p:sldLayoutId id="2147484611" r:id="rId5"/>
    <p:sldLayoutId id="2147484612" r:id="rId6"/>
    <p:sldLayoutId id="2147484613" r:id="rId7"/>
    <p:sldLayoutId id="2147484614" r:id="rId8"/>
    <p:sldLayoutId id="2147484615" r:id="rId9"/>
    <p:sldLayoutId id="2147484616" r:id="rId10"/>
    <p:sldLayoutId id="2147484617" r:id="rId11"/>
    <p:sldLayoutId id="2147484618" r:id="rId12"/>
  </p:sldLayoutIdLst>
  <p:transition spd="slow" advTm="25000">
    <p:fade/>
  </p:transition>
  <p:timing>
    <p:tnLst>
      <p:par>
        <p:cTn id="1" dur="indefinite" restart="never" nodeType="tmRoot"/>
      </p:par>
    </p:tnLst>
  </p:timing>
  <p:hf hdr="0" ftr="0" dt="0"/>
  <p:txStyles>
    <p:titleStyle>
      <a:lvl1pPr algn="l" rtl="0" eaLnBrk="1" fontAlgn="base" hangingPunct="1">
        <a:spcBef>
          <a:spcPct val="0"/>
        </a:spcBef>
        <a:spcAft>
          <a:spcPct val="0"/>
        </a:spcAft>
        <a:defRPr sz="2800">
          <a:solidFill>
            <a:schemeClr val="tx1"/>
          </a:solidFill>
          <a:latin typeface="+mj-lt"/>
          <a:ea typeface="+mj-ea"/>
          <a:cs typeface="+mj-cs"/>
        </a:defRPr>
      </a:lvl1pPr>
      <a:lvl2pPr algn="l" rtl="0" eaLnBrk="1" fontAlgn="base" hangingPunct="1">
        <a:spcBef>
          <a:spcPct val="0"/>
        </a:spcBef>
        <a:spcAft>
          <a:spcPct val="0"/>
        </a:spcAft>
        <a:defRPr sz="2800">
          <a:solidFill>
            <a:schemeClr val="tx1"/>
          </a:solidFill>
          <a:latin typeface="Franklin Gothic Medium" panose="020B0603020102020204" pitchFamily="34" charset="0"/>
        </a:defRPr>
      </a:lvl2pPr>
      <a:lvl3pPr algn="l" rtl="0" eaLnBrk="1" fontAlgn="base" hangingPunct="1">
        <a:spcBef>
          <a:spcPct val="0"/>
        </a:spcBef>
        <a:spcAft>
          <a:spcPct val="0"/>
        </a:spcAft>
        <a:defRPr sz="2800">
          <a:solidFill>
            <a:schemeClr val="tx1"/>
          </a:solidFill>
          <a:latin typeface="Franklin Gothic Medium" panose="020B0603020102020204" pitchFamily="34" charset="0"/>
        </a:defRPr>
      </a:lvl3pPr>
      <a:lvl4pPr algn="l" rtl="0" eaLnBrk="1" fontAlgn="base" hangingPunct="1">
        <a:spcBef>
          <a:spcPct val="0"/>
        </a:spcBef>
        <a:spcAft>
          <a:spcPct val="0"/>
        </a:spcAft>
        <a:defRPr sz="2800">
          <a:solidFill>
            <a:schemeClr val="tx1"/>
          </a:solidFill>
          <a:latin typeface="Franklin Gothic Medium" panose="020B0603020102020204" pitchFamily="34" charset="0"/>
        </a:defRPr>
      </a:lvl4pPr>
      <a:lvl5pPr algn="l" rtl="0" eaLnBrk="1" fontAlgn="base" hangingPunct="1">
        <a:spcBef>
          <a:spcPct val="0"/>
        </a:spcBef>
        <a:spcAft>
          <a:spcPct val="0"/>
        </a:spcAft>
        <a:defRPr sz="2800">
          <a:solidFill>
            <a:schemeClr val="tx1"/>
          </a:solidFill>
          <a:latin typeface="Franklin Gothic Medium" panose="020B0603020102020204" pitchFamily="34" charset="0"/>
        </a:defRPr>
      </a:lvl5pPr>
      <a:lvl6pPr marL="457200" algn="l" rtl="0" eaLnBrk="1" fontAlgn="base" hangingPunct="1">
        <a:spcBef>
          <a:spcPct val="0"/>
        </a:spcBef>
        <a:spcAft>
          <a:spcPct val="0"/>
        </a:spcAft>
        <a:defRPr sz="2800">
          <a:solidFill>
            <a:schemeClr val="tx1"/>
          </a:solidFill>
          <a:latin typeface="Verdana" pitchFamily="34" charset="0"/>
        </a:defRPr>
      </a:lvl6pPr>
      <a:lvl7pPr marL="914400" algn="l" rtl="0" eaLnBrk="1" fontAlgn="base" hangingPunct="1">
        <a:spcBef>
          <a:spcPct val="0"/>
        </a:spcBef>
        <a:spcAft>
          <a:spcPct val="0"/>
        </a:spcAft>
        <a:defRPr sz="2800">
          <a:solidFill>
            <a:schemeClr val="tx1"/>
          </a:solidFill>
          <a:latin typeface="Verdana" pitchFamily="34" charset="0"/>
        </a:defRPr>
      </a:lvl7pPr>
      <a:lvl8pPr marL="1371600" algn="l" rtl="0" eaLnBrk="1" fontAlgn="base" hangingPunct="1">
        <a:spcBef>
          <a:spcPct val="0"/>
        </a:spcBef>
        <a:spcAft>
          <a:spcPct val="0"/>
        </a:spcAft>
        <a:defRPr sz="2800">
          <a:solidFill>
            <a:schemeClr val="tx1"/>
          </a:solidFill>
          <a:latin typeface="Verdana" pitchFamily="34" charset="0"/>
        </a:defRPr>
      </a:lvl8pPr>
      <a:lvl9pPr marL="1828800" algn="l" rtl="0" eaLnBrk="1" fontAlgn="base" hangingPunct="1">
        <a:spcBef>
          <a:spcPct val="0"/>
        </a:spcBef>
        <a:spcAft>
          <a:spcPct val="0"/>
        </a:spcAft>
        <a:defRPr sz="2800">
          <a:solidFill>
            <a:schemeClr val="tx1"/>
          </a:solidFill>
          <a:latin typeface="Verdana" pitchFamily="34"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1" fontAlgn="base" hangingPunct="1">
        <a:spcBef>
          <a:spcPct val="20000"/>
        </a:spcBef>
        <a:spcAft>
          <a:spcPct val="0"/>
        </a:spcAft>
        <a:buClr>
          <a:srgbClr val="CC0000"/>
        </a:buClr>
        <a:buFont typeface="Wingdings" pitchFamily="2" charset="2"/>
        <a:buChar char="Ø"/>
        <a:defRPr sz="2600">
          <a:solidFill>
            <a:schemeClr val="tx1"/>
          </a:solidFill>
          <a:latin typeface="+mn-lt"/>
        </a:defRPr>
      </a:lvl2pPr>
      <a:lvl3pPr marL="1022350" indent="-350838" algn="l" rtl="0" eaLnBrk="1" fontAlgn="base" hangingPunct="1">
        <a:spcBef>
          <a:spcPct val="20000"/>
        </a:spcBef>
        <a:spcAft>
          <a:spcPct val="0"/>
        </a:spcAft>
        <a:buClr>
          <a:schemeClr val="accent1"/>
        </a:buClr>
        <a:buFont typeface="Wingdings" pitchFamily="2" charset="2"/>
        <a:buChar char="Ø"/>
        <a:defRPr sz="2200">
          <a:solidFill>
            <a:schemeClr val="tx1"/>
          </a:solidFill>
          <a:latin typeface="+mn-lt"/>
        </a:defRPr>
      </a:lvl3pPr>
      <a:lvl4pPr marL="1339850" indent="-315913" algn="l" rtl="0" eaLnBrk="1" fontAlgn="base" hangingPunct="1">
        <a:spcBef>
          <a:spcPct val="20000"/>
        </a:spcBef>
        <a:spcAft>
          <a:spcPct val="0"/>
        </a:spcAft>
        <a:buClr>
          <a:srgbClr val="CC0000"/>
        </a:buClr>
        <a:buFont typeface="Wingdings" pitchFamily="2" charset="2"/>
        <a:buChar char="Ø"/>
        <a:defRPr sz="2000">
          <a:solidFill>
            <a:schemeClr val="tx1"/>
          </a:solidFill>
          <a:latin typeface="+mn-lt"/>
        </a:defRPr>
      </a:lvl4pPr>
      <a:lvl5pPr marL="1681163" indent="-339725"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5pPr>
      <a:lvl6pPr marL="2138363" indent="-339725"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6pPr>
      <a:lvl7pPr marL="2595563" indent="-339725"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7pPr>
      <a:lvl8pPr marL="3052763" indent="-339725"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8pPr>
      <a:lvl9pPr marL="3509963" indent="-339725"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DEF3A167-D89C-4BDB-BDAE-473388FD74F1}" type="datetime1">
              <a:rPr lang="en-US" smtClean="0">
                <a:solidFill>
                  <a:prstClr val="black">
                    <a:tint val="75000"/>
                  </a:prstClr>
                </a:solidFill>
                <a:latin typeface="Calibri"/>
              </a:rPr>
              <a:pPr eaLnBrk="1" fontAlgn="auto" hangingPunct="1">
                <a:spcBef>
                  <a:spcPts val="0"/>
                </a:spcBef>
                <a:spcAft>
                  <a:spcPts val="0"/>
                </a:spcAft>
              </a:pPr>
              <a:t>1/25/2018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05867FE-D817-4D6B-9D0E-12192501638C}"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0534665"/>
      </p:ext>
    </p:extLst>
  </p:cSld>
  <p:clrMap bg1="lt1" tx1="dk1" bg2="lt2" tx2="dk2" accent1="accent1" accent2="accent2" accent3="accent3" accent4="accent4" accent5="accent5" accent6="accent6" hlink="hlink" folHlink="folHlink"/>
  <p:sldLayoutIdLst>
    <p:sldLayoutId id="2147484620" r:id="rId1"/>
    <p:sldLayoutId id="2147484621" r:id="rId2"/>
    <p:sldLayoutId id="2147484622" r:id="rId3"/>
    <p:sldLayoutId id="2147484623" r:id="rId4"/>
    <p:sldLayoutId id="2147484624" r:id="rId5"/>
    <p:sldLayoutId id="2147484625" r:id="rId6"/>
    <p:sldLayoutId id="2147484626" r:id="rId7"/>
    <p:sldLayoutId id="2147484627" r:id="rId8"/>
    <p:sldLayoutId id="2147484628" r:id="rId9"/>
    <p:sldLayoutId id="2147484629" r:id="rId10"/>
    <p:sldLayoutId id="214748463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jp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31.jpeg"/><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image" Target="../media/image31.jpeg"/></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31.jpeg"/></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WyPaHoPPYAhVPdt8KHZz2Cy4QjRwIBw&amp;url=https://ramblingsoftheclaury.wordpress.com/2016/10/02/random-fact-language/&amp;psig=AOvVaw1sUixJSJ7ggNAKYhpPdNu_&amp;ust=1516974369942632" TargetMode="External"/><Relationship Id="rId2" Type="http://schemas.openxmlformats.org/officeDocument/2006/relationships/hyperlink" Target="https://www.google.com/url?sa=i&amp;rct=j&amp;q=&amp;esrc=s&amp;source=images&amp;cd=&amp;cad=rja&amp;uact=8&amp;ved=0ahUKEwiM3P3un_PYAhVwTd8KHQOiClcQjRwIBw&amp;url=https://ramblingsoftheclaury.wordpress.com/2016/10/02/random-fact-language/&amp;psig=AOvVaw1ypmj4mDxKLxRalis_OlBh&amp;ust=1516974306029199" TargetMode="External"/><Relationship Id="rId1" Type="http://schemas.openxmlformats.org/officeDocument/2006/relationships/slideLayout" Target="../slideLayouts/slideLayout14.xml"/><Relationship Id="rId5" Type="http://schemas.openxmlformats.org/officeDocument/2006/relationships/image" Target="../media/image33.jpeg"/><Relationship Id="rId4" Type="http://schemas.openxmlformats.org/officeDocument/2006/relationships/hyperlink" Target="https://www.google.com/url?sa=i&amp;rct=j&amp;q=&amp;esrc=s&amp;source=images&amp;cd=&amp;cad=rja&amp;uact=8&amp;ved=0ahUKEwjcw_uNoPPYAhVChuAKHQSUDoMQjRwIBw&amp;url=https://www.lifewire.com/change-facebook-language-to-english-2654383&amp;psig=AOvVaw1sUixJSJ7ggNAKYhpPdNu_&amp;ust=1516974369942632"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5.png"/><Relationship Id="rId7" Type="http://schemas.openxmlformats.org/officeDocument/2006/relationships/diagramQuickStyle" Target="../diagrams/quickStyle1.xml"/><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1.wdp"/><Relationship Id="rId9" Type="http://schemas.microsoft.com/office/2007/relationships/diagramDrawing" Target="../diagrams/drawing1.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3.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07/relationships/hdphoto" Target="../media/hdphoto2.wdp"/><Relationship Id="rId7" Type="http://schemas.openxmlformats.org/officeDocument/2006/relationships/diagramColors" Target="../diagrams/colors4.xml"/><Relationship Id="rId2"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54.xml.rels><?xml version="1.0" encoding="UTF-8" standalone="yes"?>
<Relationships xmlns="http://schemas.openxmlformats.org/package/2006/relationships"><Relationship Id="rId2" Type="http://schemas.openxmlformats.org/officeDocument/2006/relationships/hyperlink" Target="mailto:lauren.gilwee@maryland.gov" TargetMode="Externa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google.com/url?sa=i&amp;rct=j&amp;q=&amp;esrc=s&amp;source=images&amp;cd=&amp;cad=rja&amp;uact=8&amp;ved=0ahUKEwiUt5PnoPPYAhVBON8KHdSrCiwQjRwIBw&amp;url=http://www.imagesyard.com/thank-you-different-languages-image/&amp;psig=AOvVaw3kiaFybfvBJxZk2Ge20fUA&amp;ust=1516974558591056" TargetMode="Externa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jpeg"/></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5.xml.rels><?xml version="1.0" encoding="UTF-8" standalone="yes"?>
<Relationships xmlns="http://schemas.openxmlformats.org/package/2006/relationships"><Relationship Id="rId3" Type="http://schemas.openxmlformats.org/officeDocument/2006/relationships/hyperlink" Target="mailto:marsha.harris@maryland.gov" TargetMode="External"/><Relationship Id="rId2" Type="http://schemas.openxmlformats.org/officeDocument/2006/relationships/hyperlink" Target="mailto:cofar@omb.eop.gov" TargetMode="External"/><Relationship Id="rId1" Type="http://schemas.openxmlformats.org/officeDocument/2006/relationships/slideLayout" Target="../slideLayouts/slideLayout2.xml"/><Relationship Id="rId5" Type="http://schemas.openxmlformats.org/officeDocument/2006/relationships/hyperlink" Target="mailto:maryellen.branham@maryland.gov" TargetMode="External"/><Relationship Id="rId4" Type="http://schemas.openxmlformats.org/officeDocument/2006/relationships/hyperlink" Target="mailto:alphonsus.ogbaekwe@maryland.gov"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ChangeArrowheads="1"/>
          </p:cNvSpPr>
          <p:nvPr/>
        </p:nvSpPr>
        <p:spPr bwMode="auto">
          <a:xfrm>
            <a:off x="348343" y="4419600"/>
            <a:ext cx="8458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600" b="1" dirty="0">
                <a:cs typeface="Arial" charset="0"/>
              </a:rPr>
              <a:t>Conference Center at the Maritime Institute</a:t>
            </a:r>
          </a:p>
          <a:p>
            <a:pPr algn="ctr"/>
            <a:r>
              <a:rPr lang="en-US" altLang="en-US" sz="1600" b="1" dirty="0">
                <a:solidFill>
                  <a:srgbClr val="000000"/>
                </a:solidFill>
                <a:cs typeface="Arial" charset="0"/>
              </a:rPr>
              <a:t>Friday, January 26, 2018  │  692 Maritime Blvd, Linthicum Heights, Maryland</a:t>
            </a:r>
          </a:p>
          <a:p>
            <a:pPr algn="ctr"/>
            <a:r>
              <a:rPr lang="en-US" altLang="en-US" sz="1600" b="1" dirty="0">
                <a:cs typeface="Arial" charset="0"/>
              </a:rPr>
              <a:t/>
            </a:r>
            <a:br>
              <a:rPr lang="en-US" altLang="en-US" sz="1600" b="1" dirty="0">
                <a:cs typeface="Arial" charset="0"/>
              </a:rPr>
            </a:br>
            <a:endParaRPr lang="en-US" altLang="en-US" sz="1600" dirty="0">
              <a:cs typeface="Arial" charset="0"/>
            </a:endParaRPr>
          </a:p>
        </p:txBody>
      </p:sp>
      <p:pic>
        <p:nvPicPr>
          <p:cNvPr id="3" name="Picture 2" descr="Third WIOA Convening: Providing Opportunities for all Marylanders" title="PowerPoint Title"/>
          <p:cNvPicPr>
            <a:picLocks noChangeAspect="1"/>
          </p:cNvPicPr>
          <p:nvPr/>
        </p:nvPicPr>
        <p:blipFill>
          <a:blip r:embed="rId3"/>
          <a:stretch>
            <a:fillRect/>
          </a:stretch>
        </p:blipFill>
        <p:spPr>
          <a:xfrm>
            <a:off x="846138" y="1600200"/>
            <a:ext cx="7527925" cy="1758950"/>
          </a:xfrm>
          <a:prstGeom prst="rect">
            <a:avLst/>
          </a:prstGeom>
        </p:spPr>
      </p:pic>
    </p:spTree>
  </p:cSld>
  <p:clrMapOvr>
    <a:masterClrMapping/>
  </p:clrMapOvr>
  <p:transition spd="slow" advTm="23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noFill/>
              </a:rPr>
              <a:t>Slide 1</a:t>
            </a:r>
          </a:p>
        </p:txBody>
      </p:sp>
      <p:sp>
        <p:nvSpPr>
          <p:cNvPr id="38" name="Rectangle 37" descr="Blue Background."/>
          <p:cNvSpPr/>
          <p:nvPr/>
        </p:nvSpPr>
        <p:spPr bwMode="auto">
          <a:xfrm>
            <a:off x="0" y="15114"/>
            <a:ext cx="9144001" cy="6858000"/>
          </a:xfrm>
          <a:prstGeom prst="rect">
            <a:avLst/>
          </a:prstGeom>
          <a:gradFill>
            <a:gsLst>
              <a:gs pos="0">
                <a:srgbClr val="0070C0"/>
              </a:gs>
              <a:gs pos="100000">
                <a:srgbClr val="37A8F8"/>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cxnSp>
        <p:nvCxnSpPr>
          <p:cNvPr id="200" name="Straight Connector 199" descr="Dotted hang line 1."/>
          <p:cNvCxnSpPr/>
          <p:nvPr/>
        </p:nvCxnSpPr>
        <p:spPr bwMode="auto">
          <a:xfrm>
            <a:off x="711385" y="1"/>
            <a:ext cx="0" cy="2989729"/>
          </a:xfrm>
          <a:prstGeom prst="line">
            <a:avLst/>
          </a:prstGeom>
          <a:solidFill>
            <a:schemeClr val="accent1"/>
          </a:solidFill>
          <a:ln w="9525" cap="flat" cmpd="sng" algn="ctr">
            <a:solidFill>
              <a:srgbClr val="FFFFFF"/>
            </a:solidFill>
            <a:prstDash val="sysDash"/>
            <a:round/>
            <a:headEnd type="none" w="med" len="med"/>
            <a:tailEnd type="oval" w="lg" len="lg"/>
          </a:ln>
          <a:effectLst/>
        </p:spPr>
      </p:cxnSp>
      <p:cxnSp>
        <p:nvCxnSpPr>
          <p:cNvPr id="202" name="Straight Connector 201" descr="Dotted hang tag 2."/>
          <p:cNvCxnSpPr/>
          <p:nvPr/>
        </p:nvCxnSpPr>
        <p:spPr bwMode="auto">
          <a:xfrm>
            <a:off x="2285404" y="0"/>
            <a:ext cx="0" cy="3276600"/>
          </a:xfrm>
          <a:prstGeom prst="line">
            <a:avLst/>
          </a:prstGeom>
          <a:solidFill>
            <a:schemeClr val="accent1"/>
          </a:solidFill>
          <a:ln w="9525" cap="flat" cmpd="sng" algn="ctr">
            <a:solidFill>
              <a:srgbClr val="FFFFFF"/>
            </a:solidFill>
            <a:prstDash val="sysDash"/>
            <a:round/>
            <a:headEnd type="none" w="med" len="med"/>
            <a:tailEnd type="oval" w="lg" len="lg"/>
          </a:ln>
          <a:effectLst/>
        </p:spPr>
      </p:cxnSp>
      <p:cxnSp>
        <p:nvCxnSpPr>
          <p:cNvPr id="204" name="Straight Connector 203" descr="Dotted hang line 3."/>
          <p:cNvCxnSpPr/>
          <p:nvPr/>
        </p:nvCxnSpPr>
        <p:spPr bwMode="auto">
          <a:xfrm>
            <a:off x="3828856" y="0"/>
            <a:ext cx="0" cy="2590800"/>
          </a:xfrm>
          <a:prstGeom prst="line">
            <a:avLst/>
          </a:prstGeom>
          <a:solidFill>
            <a:schemeClr val="accent1"/>
          </a:solidFill>
          <a:ln w="9525" cap="flat" cmpd="sng" algn="ctr">
            <a:solidFill>
              <a:srgbClr val="FFFFFF"/>
            </a:solidFill>
            <a:prstDash val="sysDash"/>
            <a:round/>
            <a:headEnd type="none" w="med" len="med"/>
            <a:tailEnd type="oval" w="lg" len="lg"/>
          </a:ln>
          <a:effectLst/>
        </p:spPr>
      </p:cxnSp>
      <p:cxnSp>
        <p:nvCxnSpPr>
          <p:cNvPr id="440" name="Straight Connector 439" descr="Dotted hang line 4."/>
          <p:cNvCxnSpPr/>
          <p:nvPr/>
        </p:nvCxnSpPr>
        <p:spPr bwMode="auto">
          <a:xfrm>
            <a:off x="5200813" y="1"/>
            <a:ext cx="0" cy="2989729"/>
          </a:xfrm>
          <a:prstGeom prst="line">
            <a:avLst/>
          </a:prstGeom>
          <a:solidFill>
            <a:schemeClr val="accent1"/>
          </a:solidFill>
          <a:ln w="9525" cap="flat" cmpd="sng" algn="ctr">
            <a:solidFill>
              <a:srgbClr val="FFFFFF"/>
            </a:solidFill>
            <a:prstDash val="sysDash"/>
            <a:round/>
            <a:headEnd type="none" w="med" len="med"/>
            <a:tailEnd type="oval" w="lg" len="lg"/>
          </a:ln>
          <a:effectLst/>
        </p:spPr>
      </p:cxnSp>
      <p:cxnSp>
        <p:nvCxnSpPr>
          <p:cNvPr id="442" name="Straight Connector 441" descr="Dotted hang line 5."/>
          <p:cNvCxnSpPr/>
          <p:nvPr/>
        </p:nvCxnSpPr>
        <p:spPr bwMode="auto">
          <a:xfrm>
            <a:off x="6629936" y="1"/>
            <a:ext cx="0" cy="2684929"/>
          </a:xfrm>
          <a:prstGeom prst="line">
            <a:avLst/>
          </a:prstGeom>
          <a:solidFill>
            <a:schemeClr val="accent1"/>
          </a:solidFill>
          <a:ln w="9525" cap="flat" cmpd="sng" algn="ctr">
            <a:solidFill>
              <a:srgbClr val="FFFFFF"/>
            </a:solidFill>
            <a:prstDash val="sysDash"/>
            <a:round/>
            <a:headEnd type="none" w="med" len="med"/>
            <a:tailEnd type="oval" w="lg" len="lg"/>
          </a:ln>
          <a:effectLst/>
        </p:spPr>
      </p:cxnSp>
      <p:cxnSp>
        <p:nvCxnSpPr>
          <p:cNvPr id="443" name="Straight Connector 442" descr="Dotted hang line 6."/>
          <p:cNvCxnSpPr/>
          <p:nvPr/>
        </p:nvCxnSpPr>
        <p:spPr bwMode="auto">
          <a:xfrm>
            <a:off x="7830398" y="0"/>
            <a:ext cx="0" cy="3505200"/>
          </a:xfrm>
          <a:prstGeom prst="line">
            <a:avLst/>
          </a:prstGeom>
          <a:solidFill>
            <a:schemeClr val="accent1"/>
          </a:solidFill>
          <a:ln w="9525" cap="flat" cmpd="sng" algn="ctr">
            <a:solidFill>
              <a:srgbClr val="FFFFFF"/>
            </a:solidFill>
            <a:prstDash val="sysDash"/>
            <a:round/>
            <a:headEnd type="none" w="med" len="med"/>
            <a:tailEnd type="oval" w="lg" len="lg"/>
          </a:ln>
          <a:effectLst/>
        </p:spPr>
      </p:cxnSp>
      <p:grpSp>
        <p:nvGrpSpPr>
          <p:cNvPr id="2" name="Group 1" descr="Top clouds group."/>
          <p:cNvGrpSpPr/>
          <p:nvPr/>
        </p:nvGrpSpPr>
        <p:grpSpPr>
          <a:xfrm>
            <a:off x="0" y="-457198"/>
            <a:ext cx="9297252" cy="1823175"/>
            <a:chOff x="0" y="-457198"/>
            <a:chExt cx="12393108" cy="1823175"/>
          </a:xfrm>
        </p:grpSpPr>
        <p:sp>
          <p:nvSpPr>
            <p:cNvPr id="206" name="Freeform 6"/>
            <p:cNvSpPr>
              <a:spLocks/>
            </p:cNvSpPr>
            <p:nvPr/>
          </p:nvSpPr>
          <p:spPr bwMode="auto">
            <a:xfrm>
              <a:off x="299928" y="-228599"/>
              <a:ext cx="1990944" cy="984976"/>
            </a:xfrm>
            <a:custGeom>
              <a:avLst/>
              <a:gdLst/>
              <a:ahLst/>
              <a:cxnLst>
                <a:cxn ang="0">
                  <a:pos x="4589" y="1021"/>
                </a:cxn>
                <a:cxn ang="0">
                  <a:pos x="4618" y="875"/>
                </a:cxn>
                <a:cxn ang="0">
                  <a:pos x="4567" y="680"/>
                </a:cxn>
                <a:cxn ang="0">
                  <a:pos x="4428" y="516"/>
                </a:cxn>
                <a:cxn ang="0">
                  <a:pos x="4218" y="392"/>
                </a:cxn>
                <a:cxn ang="0">
                  <a:pos x="3957" y="321"/>
                </a:cxn>
                <a:cxn ang="0">
                  <a:pos x="3721" y="312"/>
                </a:cxn>
                <a:cxn ang="0">
                  <a:pos x="3495" y="347"/>
                </a:cxn>
                <a:cxn ang="0">
                  <a:pos x="3297" y="421"/>
                </a:cxn>
                <a:cxn ang="0">
                  <a:pos x="3184" y="289"/>
                </a:cxn>
                <a:cxn ang="0">
                  <a:pos x="3004" y="161"/>
                </a:cxn>
                <a:cxn ang="0">
                  <a:pos x="2784" y="68"/>
                </a:cxn>
                <a:cxn ang="0">
                  <a:pos x="2532" y="12"/>
                </a:cxn>
                <a:cxn ang="0">
                  <a:pos x="2281" y="0"/>
                </a:cxn>
                <a:cxn ang="0">
                  <a:pos x="1925" y="55"/>
                </a:cxn>
                <a:cxn ang="0">
                  <a:pos x="1626" y="187"/>
                </a:cxn>
                <a:cxn ang="0">
                  <a:pos x="1407" y="375"/>
                </a:cxn>
                <a:cxn ang="0">
                  <a:pos x="1292" y="609"/>
                </a:cxn>
                <a:cxn ang="0">
                  <a:pos x="1286" y="796"/>
                </a:cxn>
                <a:cxn ang="0">
                  <a:pos x="1288" y="925"/>
                </a:cxn>
                <a:cxn ang="0">
                  <a:pos x="1061" y="979"/>
                </a:cxn>
                <a:cxn ang="0">
                  <a:pos x="874" y="1077"/>
                </a:cxn>
                <a:cxn ang="0">
                  <a:pos x="738" y="1208"/>
                </a:cxn>
                <a:cxn ang="0">
                  <a:pos x="667" y="1365"/>
                </a:cxn>
                <a:cxn ang="0">
                  <a:pos x="625" y="1460"/>
                </a:cxn>
                <a:cxn ang="0">
                  <a:pos x="397" y="1530"/>
                </a:cxn>
                <a:cxn ang="0">
                  <a:pos x="211" y="1638"/>
                </a:cxn>
                <a:cxn ang="0">
                  <a:pos x="77" y="1780"/>
                </a:cxn>
                <a:cxn ang="0">
                  <a:pos x="8" y="1946"/>
                </a:cxn>
                <a:cxn ang="0">
                  <a:pos x="11" y="2111"/>
                </a:cxn>
                <a:cxn ang="0">
                  <a:pos x="104" y="2301"/>
                </a:cxn>
                <a:cxn ang="0">
                  <a:pos x="281" y="2455"/>
                </a:cxn>
                <a:cxn ang="0">
                  <a:pos x="524" y="2561"/>
                </a:cxn>
                <a:cxn ang="0">
                  <a:pos x="812" y="2606"/>
                </a:cxn>
                <a:cxn ang="0">
                  <a:pos x="998" y="2642"/>
                </a:cxn>
                <a:cxn ang="0">
                  <a:pos x="1218" y="2704"/>
                </a:cxn>
                <a:cxn ang="0">
                  <a:pos x="1428" y="2722"/>
                </a:cxn>
                <a:cxn ang="0">
                  <a:pos x="1682" y="2695"/>
                </a:cxn>
                <a:cxn ang="0">
                  <a:pos x="1907" y="2622"/>
                </a:cxn>
                <a:cxn ang="0">
                  <a:pos x="2157" y="2648"/>
                </a:cxn>
                <a:cxn ang="0">
                  <a:pos x="2545" y="2708"/>
                </a:cxn>
                <a:cxn ang="0">
                  <a:pos x="2909" y="2720"/>
                </a:cxn>
                <a:cxn ang="0">
                  <a:pos x="3296" y="2692"/>
                </a:cxn>
                <a:cxn ang="0">
                  <a:pos x="3637" y="2624"/>
                </a:cxn>
                <a:cxn ang="0">
                  <a:pos x="3822" y="2668"/>
                </a:cxn>
                <a:cxn ang="0">
                  <a:pos x="4044" y="2714"/>
                </a:cxn>
                <a:cxn ang="0">
                  <a:pos x="4266" y="2719"/>
                </a:cxn>
                <a:cxn ang="0">
                  <a:pos x="4542" y="2668"/>
                </a:cxn>
                <a:cxn ang="0">
                  <a:pos x="4772" y="2561"/>
                </a:cxn>
                <a:cxn ang="0">
                  <a:pos x="4940" y="2408"/>
                </a:cxn>
                <a:cxn ang="0">
                  <a:pos x="5029" y="2224"/>
                </a:cxn>
                <a:cxn ang="0">
                  <a:pos x="5226" y="2078"/>
                </a:cxn>
                <a:cxn ang="0">
                  <a:pos x="5439" y="1868"/>
                </a:cxn>
                <a:cxn ang="0">
                  <a:pos x="5494" y="1732"/>
                </a:cxn>
                <a:cxn ang="0">
                  <a:pos x="5497" y="1589"/>
                </a:cxn>
                <a:cxn ang="0">
                  <a:pos x="5417" y="1396"/>
                </a:cxn>
                <a:cxn ang="0">
                  <a:pos x="5250" y="1236"/>
                </a:cxn>
                <a:cxn ang="0">
                  <a:pos x="5017" y="1122"/>
                </a:cxn>
                <a:cxn ang="0">
                  <a:pos x="4733" y="1068"/>
                </a:cxn>
              </a:cxnLst>
              <a:rect l="0" t="0" r="r" b="b"/>
              <a:pathLst>
                <a:path w="5501" h="2722">
                  <a:moveTo>
                    <a:pt x="4645" y="1065"/>
                  </a:moveTo>
                  <a:lnTo>
                    <a:pt x="4645" y="1065"/>
                  </a:lnTo>
                  <a:lnTo>
                    <a:pt x="4606" y="1065"/>
                  </a:lnTo>
                  <a:lnTo>
                    <a:pt x="4568" y="1068"/>
                  </a:lnTo>
                  <a:lnTo>
                    <a:pt x="4568" y="1068"/>
                  </a:lnTo>
                  <a:lnTo>
                    <a:pt x="4579" y="1045"/>
                  </a:lnTo>
                  <a:lnTo>
                    <a:pt x="4589" y="1021"/>
                  </a:lnTo>
                  <a:lnTo>
                    <a:pt x="4597" y="999"/>
                  </a:lnTo>
                  <a:lnTo>
                    <a:pt x="4604" y="975"/>
                  </a:lnTo>
                  <a:lnTo>
                    <a:pt x="4610" y="950"/>
                  </a:lnTo>
                  <a:lnTo>
                    <a:pt x="4613" y="925"/>
                  </a:lnTo>
                  <a:lnTo>
                    <a:pt x="4616" y="901"/>
                  </a:lnTo>
                  <a:lnTo>
                    <a:pt x="4618" y="875"/>
                  </a:lnTo>
                  <a:lnTo>
                    <a:pt x="4618" y="875"/>
                  </a:lnTo>
                  <a:lnTo>
                    <a:pt x="4616" y="846"/>
                  </a:lnTo>
                  <a:lnTo>
                    <a:pt x="4613" y="818"/>
                  </a:lnTo>
                  <a:lnTo>
                    <a:pt x="4607" y="789"/>
                  </a:lnTo>
                  <a:lnTo>
                    <a:pt x="4600" y="762"/>
                  </a:lnTo>
                  <a:lnTo>
                    <a:pt x="4591" y="733"/>
                  </a:lnTo>
                  <a:lnTo>
                    <a:pt x="4580" y="707"/>
                  </a:lnTo>
                  <a:lnTo>
                    <a:pt x="4567" y="680"/>
                  </a:lnTo>
                  <a:lnTo>
                    <a:pt x="4552" y="655"/>
                  </a:lnTo>
                  <a:lnTo>
                    <a:pt x="4535" y="630"/>
                  </a:lnTo>
                  <a:lnTo>
                    <a:pt x="4517" y="606"/>
                  </a:lnTo>
                  <a:lnTo>
                    <a:pt x="4497" y="582"/>
                  </a:lnTo>
                  <a:lnTo>
                    <a:pt x="4476" y="560"/>
                  </a:lnTo>
                  <a:lnTo>
                    <a:pt x="4453" y="537"/>
                  </a:lnTo>
                  <a:lnTo>
                    <a:pt x="4428" y="516"/>
                  </a:lnTo>
                  <a:lnTo>
                    <a:pt x="4402" y="495"/>
                  </a:lnTo>
                  <a:lnTo>
                    <a:pt x="4375" y="475"/>
                  </a:lnTo>
                  <a:lnTo>
                    <a:pt x="4346" y="457"/>
                  </a:lnTo>
                  <a:lnTo>
                    <a:pt x="4316" y="439"/>
                  </a:lnTo>
                  <a:lnTo>
                    <a:pt x="4284" y="422"/>
                  </a:lnTo>
                  <a:lnTo>
                    <a:pt x="4253" y="407"/>
                  </a:lnTo>
                  <a:lnTo>
                    <a:pt x="4218" y="392"/>
                  </a:lnTo>
                  <a:lnTo>
                    <a:pt x="4183" y="378"/>
                  </a:lnTo>
                  <a:lnTo>
                    <a:pt x="4148" y="366"/>
                  </a:lnTo>
                  <a:lnTo>
                    <a:pt x="4112" y="354"/>
                  </a:lnTo>
                  <a:lnTo>
                    <a:pt x="4074" y="345"/>
                  </a:lnTo>
                  <a:lnTo>
                    <a:pt x="4035" y="336"/>
                  </a:lnTo>
                  <a:lnTo>
                    <a:pt x="3996" y="329"/>
                  </a:lnTo>
                  <a:lnTo>
                    <a:pt x="3957" y="321"/>
                  </a:lnTo>
                  <a:lnTo>
                    <a:pt x="3916" y="317"/>
                  </a:lnTo>
                  <a:lnTo>
                    <a:pt x="3874" y="314"/>
                  </a:lnTo>
                  <a:lnTo>
                    <a:pt x="3831" y="311"/>
                  </a:lnTo>
                  <a:lnTo>
                    <a:pt x="3789" y="311"/>
                  </a:lnTo>
                  <a:lnTo>
                    <a:pt x="3789" y="311"/>
                  </a:lnTo>
                  <a:lnTo>
                    <a:pt x="3754" y="311"/>
                  </a:lnTo>
                  <a:lnTo>
                    <a:pt x="3721" y="312"/>
                  </a:lnTo>
                  <a:lnTo>
                    <a:pt x="3687" y="315"/>
                  </a:lnTo>
                  <a:lnTo>
                    <a:pt x="3653" y="318"/>
                  </a:lnTo>
                  <a:lnTo>
                    <a:pt x="3622" y="323"/>
                  </a:lnTo>
                  <a:lnTo>
                    <a:pt x="3588" y="327"/>
                  </a:lnTo>
                  <a:lnTo>
                    <a:pt x="3557" y="333"/>
                  </a:lnTo>
                  <a:lnTo>
                    <a:pt x="3525" y="339"/>
                  </a:lnTo>
                  <a:lnTo>
                    <a:pt x="3495" y="347"/>
                  </a:lnTo>
                  <a:lnTo>
                    <a:pt x="3465" y="356"/>
                  </a:lnTo>
                  <a:lnTo>
                    <a:pt x="3436" y="365"/>
                  </a:lnTo>
                  <a:lnTo>
                    <a:pt x="3406" y="374"/>
                  </a:lnTo>
                  <a:lnTo>
                    <a:pt x="3379" y="384"/>
                  </a:lnTo>
                  <a:lnTo>
                    <a:pt x="3350" y="397"/>
                  </a:lnTo>
                  <a:lnTo>
                    <a:pt x="3323" y="409"/>
                  </a:lnTo>
                  <a:lnTo>
                    <a:pt x="3297" y="421"/>
                  </a:lnTo>
                  <a:lnTo>
                    <a:pt x="3297" y="421"/>
                  </a:lnTo>
                  <a:lnTo>
                    <a:pt x="3280" y="398"/>
                  </a:lnTo>
                  <a:lnTo>
                    <a:pt x="3264" y="375"/>
                  </a:lnTo>
                  <a:lnTo>
                    <a:pt x="3246" y="353"/>
                  </a:lnTo>
                  <a:lnTo>
                    <a:pt x="3226" y="332"/>
                  </a:lnTo>
                  <a:lnTo>
                    <a:pt x="3205" y="311"/>
                  </a:lnTo>
                  <a:lnTo>
                    <a:pt x="3184" y="289"/>
                  </a:lnTo>
                  <a:lnTo>
                    <a:pt x="3161" y="270"/>
                  </a:lnTo>
                  <a:lnTo>
                    <a:pt x="3137" y="250"/>
                  </a:lnTo>
                  <a:lnTo>
                    <a:pt x="3113" y="231"/>
                  </a:lnTo>
                  <a:lnTo>
                    <a:pt x="3087" y="212"/>
                  </a:lnTo>
                  <a:lnTo>
                    <a:pt x="3060" y="196"/>
                  </a:lnTo>
                  <a:lnTo>
                    <a:pt x="3033" y="178"/>
                  </a:lnTo>
                  <a:lnTo>
                    <a:pt x="3004" y="161"/>
                  </a:lnTo>
                  <a:lnTo>
                    <a:pt x="2975" y="146"/>
                  </a:lnTo>
                  <a:lnTo>
                    <a:pt x="2945" y="131"/>
                  </a:lnTo>
                  <a:lnTo>
                    <a:pt x="2915" y="117"/>
                  </a:lnTo>
                  <a:lnTo>
                    <a:pt x="2883" y="104"/>
                  </a:lnTo>
                  <a:lnTo>
                    <a:pt x="2850" y="90"/>
                  </a:lnTo>
                  <a:lnTo>
                    <a:pt x="2817" y="78"/>
                  </a:lnTo>
                  <a:lnTo>
                    <a:pt x="2784" y="68"/>
                  </a:lnTo>
                  <a:lnTo>
                    <a:pt x="2749" y="57"/>
                  </a:lnTo>
                  <a:lnTo>
                    <a:pt x="2714" y="46"/>
                  </a:lnTo>
                  <a:lnTo>
                    <a:pt x="2680" y="39"/>
                  </a:lnTo>
                  <a:lnTo>
                    <a:pt x="2643" y="30"/>
                  </a:lnTo>
                  <a:lnTo>
                    <a:pt x="2606" y="24"/>
                  </a:lnTo>
                  <a:lnTo>
                    <a:pt x="2569" y="16"/>
                  </a:lnTo>
                  <a:lnTo>
                    <a:pt x="2532" y="12"/>
                  </a:lnTo>
                  <a:lnTo>
                    <a:pt x="2492" y="7"/>
                  </a:lnTo>
                  <a:lnTo>
                    <a:pt x="2455" y="4"/>
                  </a:lnTo>
                  <a:lnTo>
                    <a:pt x="2415" y="1"/>
                  </a:lnTo>
                  <a:lnTo>
                    <a:pt x="2376" y="0"/>
                  </a:lnTo>
                  <a:lnTo>
                    <a:pt x="2335" y="0"/>
                  </a:lnTo>
                  <a:lnTo>
                    <a:pt x="2335" y="0"/>
                  </a:lnTo>
                  <a:lnTo>
                    <a:pt x="2281" y="0"/>
                  </a:lnTo>
                  <a:lnTo>
                    <a:pt x="2228" y="3"/>
                  </a:lnTo>
                  <a:lnTo>
                    <a:pt x="2175" y="7"/>
                  </a:lnTo>
                  <a:lnTo>
                    <a:pt x="2123" y="13"/>
                  </a:lnTo>
                  <a:lnTo>
                    <a:pt x="2073" y="22"/>
                  </a:lnTo>
                  <a:lnTo>
                    <a:pt x="2021" y="31"/>
                  </a:lnTo>
                  <a:lnTo>
                    <a:pt x="1973" y="43"/>
                  </a:lnTo>
                  <a:lnTo>
                    <a:pt x="1925" y="55"/>
                  </a:lnTo>
                  <a:lnTo>
                    <a:pt x="1878" y="71"/>
                  </a:lnTo>
                  <a:lnTo>
                    <a:pt x="1833" y="86"/>
                  </a:lnTo>
                  <a:lnTo>
                    <a:pt x="1789" y="104"/>
                  </a:lnTo>
                  <a:lnTo>
                    <a:pt x="1745" y="122"/>
                  </a:lnTo>
                  <a:lnTo>
                    <a:pt x="1704" y="143"/>
                  </a:lnTo>
                  <a:lnTo>
                    <a:pt x="1664" y="164"/>
                  </a:lnTo>
                  <a:lnTo>
                    <a:pt x="1626" y="187"/>
                  </a:lnTo>
                  <a:lnTo>
                    <a:pt x="1590" y="211"/>
                  </a:lnTo>
                  <a:lnTo>
                    <a:pt x="1553" y="235"/>
                  </a:lnTo>
                  <a:lnTo>
                    <a:pt x="1520" y="261"/>
                  </a:lnTo>
                  <a:lnTo>
                    <a:pt x="1490" y="288"/>
                  </a:lnTo>
                  <a:lnTo>
                    <a:pt x="1460" y="317"/>
                  </a:lnTo>
                  <a:lnTo>
                    <a:pt x="1433" y="345"/>
                  </a:lnTo>
                  <a:lnTo>
                    <a:pt x="1407" y="375"/>
                  </a:lnTo>
                  <a:lnTo>
                    <a:pt x="1384" y="407"/>
                  </a:lnTo>
                  <a:lnTo>
                    <a:pt x="1363" y="439"/>
                  </a:lnTo>
                  <a:lnTo>
                    <a:pt x="1344" y="472"/>
                  </a:lnTo>
                  <a:lnTo>
                    <a:pt x="1327" y="505"/>
                  </a:lnTo>
                  <a:lnTo>
                    <a:pt x="1313" y="540"/>
                  </a:lnTo>
                  <a:lnTo>
                    <a:pt x="1301" y="575"/>
                  </a:lnTo>
                  <a:lnTo>
                    <a:pt x="1292" y="609"/>
                  </a:lnTo>
                  <a:lnTo>
                    <a:pt x="1285" y="646"/>
                  </a:lnTo>
                  <a:lnTo>
                    <a:pt x="1282" y="682"/>
                  </a:lnTo>
                  <a:lnTo>
                    <a:pt x="1280" y="719"/>
                  </a:lnTo>
                  <a:lnTo>
                    <a:pt x="1280" y="719"/>
                  </a:lnTo>
                  <a:lnTo>
                    <a:pt x="1280" y="745"/>
                  </a:lnTo>
                  <a:lnTo>
                    <a:pt x="1282" y="771"/>
                  </a:lnTo>
                  <a:lnTo>
                    <a:pt x="1286" y="796"/>
                  </a:lnTo>
                  <a:lnTo>
                    <a:pt x="1291" y="822"/>
                  </a:lnTo>
                  <a:lnTo>
                    <a:pt x="1297" y="848"/>
                  </a:lnTo>
                  <a:lnTo>
                    <a:pt x="1304" y="872"/>
                  </a:lnTo>
                  <a:lnTo>
                    <a:pt x="1312" y="896"/>
                  </a:lnTo>
                  <a:lnTo>
                    <a:pt x="1322" y="920"/>
                  </a:lnTo>
                  <a:lnTo>
                    <a:pt x="1322" y="920"/>
                  </a:lnTo>
                  <a:lnTo>
                    <a:pt x="1288" y="925"/>
                  </a:lnTo>
                  <a:lnTo>
                    <a:pt x="1253" y="929"/>
                  </a:lnTo>
                  <a:lnTo>
                    <a:pt x="1220" y="935"/>
                  </a:lnTo>
                  <a:lnTo>
                    <a:pt x="1187" y="943"/>
                  </a:lnTo>
                  <a:lnTo>
                    <a:pt x="1153" y="950"/>
                  </a:lnTo>
                  <a:lnTo>
                    <a:pt x="1122" y="959"/>
                  </a:lnTo>
                  <a:lnTo>
                    <a:pt x="1091" y="968"/>
                  </a:lnTo>
                  <a:lnTo>
                    <a:pt x="1061" y="979"/>
                  </a:lnTo>
                  <a:lnTo>
                    <a:pt x="1031" y="991"/>
                  </a:lnTo>
                  <a:lnTo>
                    <a:pt x="1002" y="1003"/>
                  </a:lnTo>
                  <a:lnTo>
                    <a:pt x="975" y="1017"/>
                  </a:lnTo>
                  <a:lnTo>
                    <a:pt x="948" y="1030"/>
                  </a:lnTo>
                  <a:lnTo>
                    <a:pt x="922" y="1045"/>
                  </a:lnTo>
                  <a:lnTo>
                    <a:pt x="897" y="1061"/>
                  </a:lnTo>
                  <a:lnTo>
                    <a:pt x="874" y="1077"/>
                  </a:lnTo>
                  <a:lnTo>
                    <a:pt x="850" y="1094"/>
                  </a:lnTo>
                  <a:lnTo>
                    <a:pt x="829" y="1112"/>
                  </a:lnTo>
                  <a:lnTo>
                    <a:pt x="808" y="1130"/>
                  </a:lnTo>
                  <a:lnTo>
                    <a:pt x="790" y="1148"/>
                  </a:lnTo>
                  <a:lnTo>
                    <a:pt x="771" y="1168"/>
                  </a:lnTo>
                  <a:lnTo>
                    <a:pt x="753" y="1189"/>
                  </a:lnTo>
                  <a:lnTo>
                    <a:pt x="738" y="1208"/>
                  </a:lnTo>
                  <a:lnTo>
                    <a:pt x="723" y="1230"/>
                  </a:lnTo>
                  <a:lnTo>
                    <a:pt x="711" y="1252"/>
                  </a:lnTo>
                  <a:lnTo>
                    <a:pt x="699" y="1273"/>
                  </a:lnTo>
                  <a:lnTo>
                    <a:pt x="688" y="1296"/>
                  </a:lnTo>
                  <a:lnTo>
                    <a:pt x="681" y="1319"/>
                  </a:lnTo>
                  <a:lnTo>
                    <a:pt x="673" y="1343"/>
                  </a:lnTo>
                  <a:lnTo>
                    <a:pt x="667" y="1365"/>
                  </a:lnTo>
                  <a:lnTo>
                    <a:pt x="663" y="1389"/>
                  </a:lnTo>
                  <a:lnTo>
                    <a:pt x="661" y="1415"/>
                  </a:lnTo>
                  <a:lnTo>
                    <a:pt x="660" y="1439"/>
                  </a:lnTo>
                  <a:lnTo>
                    <a:pt x="660" y="1439"/>
                  </a:lnTo>
                  <a:lnTo>
                    <a:pt x="661" y="1454"/>
                  </a:lnTo>
                  <a:lnTo>
                    <a:pt x="661" y="1454"/>
                  </a:lnTo>
                  <a:lnTo>
                    <a:pt x="625" y="1460"/>
                  </a:lnTo>
                  <a:lnTo>
                    <a:pt x="590" y="1468"/>
                  </a:lnTo>
                  <a:lnTo>
                    <a:pt x="557" y="1476"/>
                  </a:lnTo>
                  <a:lnTo>
                    <a:pt x="524" y="1485"/>
                  </a:lnTo>
                  <a:lnTo>
                    <a:pt x="491" y="1495"/>
                  </a:lnTo>
                  <a:lnTo>
                    <a:pt x="459" y="1506"/>
                  </a:lnTo>
                  <a:lnTo>
                    <a:pt x="429" y="1518"/>
                  </a:lnTo>
                  <a:lnTo>
                    <a:pt x="397" y="1530"/>
                  </a:lnTo>
                  <a:lnTo>
                    <a:pt x="368" y="1543"/>
                  </a:lnTo>
                  <a:lnTo>
                    <a:pt x="340" y="1557"/>
                  </a:lnTo>
                  <a:lnTo>
                    <a:pt x="312" y="1572"/>
                  </a:lnTo>
                  <a:lnTo>
                    <a:pt x="285" y="1589"/>
                  </a:lnTo>
                  <a:lnTo>
                    <a:pt x="260" y="1604"/>
                  </a:lnTo>
                  <a:lnTo>
                    <a:pt x="236" y="1622"/>
                  </a:lnTo>
                  <a:lnTo>
                    <a:pt x="211" y="1638"/>
                  </a:lnTo>
                  <a:lnTo>
                    <a:pt x="189" y="1658"/>
                  </a:lnTo>
                  <a:lnTo>
                    <a:pt x="168" y="1676"/>
                  </a:lnTo>
                  <a:lnTo>
                    <a:pt x="146" y="1696"/>
                  </a:lnTo>
                  <a:lnTo>
                    <a:pt x="127" y="1717"/>
                  </a:lnTo>
                  <a:lnTo>
                    <a:pt x="109" y="1738"/>
                  </a:lnTo>
                  <a:lnTo>
                    <a:pt x="92" y="1759"/>
                  </a:lnTo>
                  <a:lnTo>
                    <a:pt x="77" y="1780"/>
                  </a:lnTo>
                  <a:lnTo>
                    <a:pt x="63" y="1803"/>
                  </a:lnTo>
                  <a:lnTo>
                    <a:pt x="50" y="1826"/>
                  </a:lnTo>
                  <a:lnTo>
                    <a:pt x="39" y="1850"/>
                  </a:lnTo>
                  <a:lnTo>
                    <a:pt x="29" y="1872"/>
                  </a:lnTo>
                  <a:lnTo>
                    <a:pt x="20" y="1897"/>
                  </a:lnTo>
                  <a:lnTo>
                    <a:pt x="14" y="1921"/>
                  </a:lnTo>
                  <a:lnTo>
                    <a:pt x="8" y="1946"/>
                  </a:lnTo>
                  <a:lnTo>
                    <a:pt x="3" y="1972"/>
                  </a:lnTo>
                  <a:lnTo>
                    <a:pt x="2" y="1996"/>
                  </a:lnTo>
                  <a:lnTo>
                    <a:pt x="0" y="2023"/>
                  </a:lnTo>
                  <a:lnTo>
                    <a:pt x="0" y="2023"/>
                  </a:lnTo>
                  <a:lnTo>
                    <a:pt x="2" y="2052"/>
                  </a:lnTo>
                  <a:lnTo>
                    <a:pt x="5" y="2082"/>
                  </a:lnTo>
                  <a:lnTo>
                    <a:pt x="11" y="2111"/>
                  </a:lnTo>
                  <a:lnTo>
                    <a:pt x="18" y="2140"/>
                  </a:lnTo>
                  <a:lnTo>
                    <a:pt x="27" y="2168"/>
                  </a:lnTo>
                  <a:lnTo>
                    <a:pt x="39" y="2195"/>
                  </a:lnTo>
                  <a:lnTo>
                    <a:pt x="53" y="2223"/>
                  </a:lnTo>
                  <a:lnTo>
                    <a:pt x="68" y="2250"/>
                  </a:lnTo>
                  <a:lnTo>
                    <a:pt x="85" y="2275"/>
                  </a:lnTo>
                  <a:lnTo>
                    <a:pt x="104" y="2301"/>
                  </a:lnTo>
                  <a:lnTo>
                    <a:pt x="124" y="2325"/>
                  </a:lnTo>
                  <a:lnTo>
                    <a:pt x="146" y="2349"/>
                  </a:lnTo>
                  <a:lnTo>
                    <a:pt x="171" y="2372"/>
                  </a:lnTo>
                  <a:lnTo>
                    <a:pt x="196" y="2393"/>
                  </a:lnTo>
                  <a:lnTo>
                    <a:pt x="223" y="2414"/>
                  </a:lnTo>
                  <a:lnTo>
                    <a:pt x="251" y="2435"/>
                  </a:lnTo>
                  <a:lnTo>
                    <a:pt x="281" y="2455"/>
                  </a:lnTo>
                  <a:lnTo>
                    <a:pt x="312" y="2473"/>
                  </a:lnTo>
                  <a:lnTo>
                    <a:pt x="344" y="2490"/>
                  </a:lnTo>
                  <a:lnTo>
                    <a:pt x="377" y="2506"/>
                  </a:lnTo>
                  <a:lnTo>
                    <a:pt x="412" y="2521"/>
                  </a:lnTo>
                  <a:lnTo>
                    <a:pt x="448" y="2535"/>
                  </a:lnTo>
                  <a:lnTo>
                    <a:pt x="485" y="2548"/>
                  </a:lnTo>
                  <a:lnTo>
                    <a:pt x="524" y="2561"/>
                  </a:lnTo>
                  <a:lnTo>
                    <a:pt x="562" y="2571"/>
                  </a:lnTo>
                  <a:lnTo>
                    <a:pt x="602" y="2580"/>
                  </a:lnTo>
                  <a:lnTo>
                    <a:pt x="643" y="2588"/>
                  </a:lnTo>
                  <a:lnTo>
                    <a:pt x="684" y="2594"/>
                  </a:lnTo>
                  <a:lnTo>
                    <a:pt x="726" y="2600"/>
                  </a:lnTo>
                  <a:lnTo>
                    <a:pt x="768" y="2603"/>
                  </a:lnTo>
                  <a:lnTo>
                    <a:pt x="812" y="2606"/>
                  </a:lnTo>
                  <a:lnTo>
                    <a:pt x="856" y="2606"/>
                  </a:lnTo>
                  <a:lnTo>
                    <a:pt x="856" y="2606"/>
                  </a:lnTo>
                  <a:lnTo>
                    <a:pt x="913" y="2604"/>
                  </a:lnTo>
                  <a:lnTo>
                    <a:pt x="913" y="2604"/>
                  </a:lnTo>
                  <a:lnTo>
                    <a:pt x="942" y="2618"/>
                  </a:lnTo>
                  <a:lnTo>
                    <a:pt x="969" y="2630"/>
                  </a:lnTo>
                  <a:lnTo>
                    <a:pt x="998" y="2642"/>
                  </a:lnTo>
                  <a:lnTo>
                    <a:pt x="1028" y="2654"/>
                  </a:lnTo>
                  <a:lnTo>
                    <a:pt x="1058" y="2665"/>
                  </a:lnTo>
                  <a:lnTo>
                    <a:pt x="1088" y="2674"/>
                  </a:lnTo>
                  <a:lnTo>
                    <a:pt x="1120" y="2683"/>
                  </a:lnTo>
                  <a:lnTo>
                    <a:pt x="1152" y="2690"/>
                  </a:lnTo>
                  <a:lnTo>
                    <a:pt x="1185" y="2698"/>
                  </a:lnTo>
                  <a:lnTo>
                    <a:pt x="1218" y="2704"/>
                  </a:lnTo>
                  <a:lnTo>
                    <a:pt x="1253" y="2708"/>
                  </a:lnTo>
                  <a:lnTo>
                    <a:pt x="1286" y="2713"/>
                  </a:lnTo>
                  <a:lnTo>
                    <a:pt x="1321" y="2717"/>
                  </a:lnTo>
                  <a:lnTo>
                    <a:pt x="1357" y="2719"/>
                  </a:lnTo>
                  <a:lnTo>
                    <a:pt x="1392" y="2720"/>
                  </a:lnTo>
                  <a:lnTo>
                    <a:pt x="1428" y="2722"/>
                  </a:lnTo>
                  <a:lnTo>
                    <a:pt x="1428" y="2722"/>
                  </a:lnTo>
                  <a:lnTo>
                    <a:pt x="1466" y="2720"/>
                  </a:lnTo>
                  <a:lnTo>
                    <a:pt x="1504" y="2719"/>
                  </a:lnTo>
                  <a:lnTo>
                    <a:pt x="1540" y="2716"/>
                  </a:lnTo>
                  <a:lnTo>
                    <a:pt x="1576" y="2713"/>
                  </a:lnTo>
                  <a:lnTo>
                    <a:pt x="1612" y="2708"/>
                  </a:lnTo>
                  <a:lnTo>
                    <a:pt x="1647" y="2702"/>
                  </a:lnTo>
                  <a:lnTo>
                    <a:pt x="1682" y="2695"/>
                  </a:lnTo>
                  <a:lnTo>
                    <a:pt x="1716" y="2687"/>
                  </a:lnTo>
                  <a:lnTo>
                    <a:pt x="1750" y="2678"/>
                  </a:lnTo>
                  <a:lnTo>
                    <a:pt x="1783" y="2669"/>
                  </a:lnTo>
                  <a:lnTo>
                    <a:pt x="1815" y="2659"/>
                  </a:lnTo>
                  <a:lnTo>
                    <a:pt x="1846" y="2648"/>
                  </a:lnTo>
                  <a:lnTo>
                    <a:pt x="1876" y="2634"/>
                  </a:lnTo>
                  <a:lnTo>
                    <a:pt x="1907" y="2622"/>
                  </a:lnTo>
                  <a:lnTo>
                    <a:pt x="1935" y="2609"/>
                  </a:lnTo>
                  <a:lnTo>
                    <a:pt x="1963" y="2594"/>
                  </a:lnTo>
                  <a:lnTo>
                    <a:pt x="1963" y="2594"/>
                  </a:lnTo>
                  <a:lnTo>
                    <a:pt x="2009" y="2609"/>
                  </a:lnTo>
                  <a:lnTo>
                    <a:pt x="2058" y="2622"/>
                  </a:lnTo>
                  <a:lnTo>
                    <a:pt x="2106" y="2634"/>
                  </a:lnTo>
                  <a:lnTo>
                    <a:pt x="2157" y="2648"/>
                  </a:lnTo>
                  <a:lnTo>
                    <a:pt x="2209" y="2659"/>
                  </a:lnTo>
                  <a:lnTo>
                    <a:pt x="2263" y="2669"/>
                  </a:lnTo>
                  <a:lnTo>
                    <a:pt x="2317" y="2678"/>
                  </a:lnTo>
                  <a:lnTo>
                    <a:pt x="2373" y="2687"/>
                  </a:lnTo>
                  <a:lnTo>
                    <a:pt x="2429" y="2695"/>
                  </a:lnTo>
                  <a:lnTo>
                    <a:pt x="2486" y="2702"/>
                  </a:lnTo>
                  <a:lnTo>
                    <a:pt x="2545" y="2708"/>
                  </a:lnTo>
                  <a:lnTo>
                    <a:pt x="2606" y="2713"/>
                  </a:lnTo>
                  <a:lnTo>
                    <a:pt x="2666" y="2716"/>
                  </a:lnTo>
                  <a:lnTo>
                    <a:pt x="2726" y="2719"/>
                  </a:lnTo>
                  <a:lnTo>
                    <a:pt x="2788" y="2720"/>
                  </a:lnTo>
                  <a:lnTo>
                    <a:pt x="2852" y="2722"/>
                  </a:lnTo>
                  <a:lnTo>
                    <a:pt x="2852" y="2722"/>
                  </a:lnTo>
                  <a:lnTo>
                    <a:pt x="2909" y="2720"/>
                  </a:lnTo>
                  <a:lnTo>
                    <a:pt x="2966" y="2719"/>
                  </a:lnTo>
                  <a:lnTo>
                    <a:pt x="3024" y="2717"/>
                  </a:lnTo>
                  <a:lnTo>
                    <a:pt x="3080" y="2714"/>
                  </a:lnTo>
                  <a:lnTo>
                    <a:pt x="3134" y="2710"/>
                  </a:lnTo>
                  <a:lnTo>
                    <a:pt x="3188" y="2705"/>
                  </a:lnTo>
                  <a:lnTo>
                    <a:pt x="3243" y="2699"/>
                  </a:lnTo>
                  <a:lnTo>
                    <a:pt x="3296" y="2692"/>
                  </a:lnTo>
                  <a:lnTo>
                    <a:pt x="3347" y="2686"/>
                  </a:lnTo>
                  <a:lnTo>
                    <a:pt x="3398" y="2677"/>
                  </a:lnTo>
                  <a:lnTo>
                    <a:pt x="3448" y="2668"/>
                  </a:lnTo>
                  <a:lnTo>
                    <a:pt x="3498" y="2659"/>
                  </a:lnTo>
                  <a:lnTo>
                    <a:pt x="3545" y="2648"/>
                  </a:lnTo>
                  <a:lnTo>
                    <a:pt x="3591" y="2636"/>
                  </a:lnTo>
                  <a:lnTo>
                    <a:pt x="3637" y="2624"/>
                  </a:lnTo>
                  <a:lnTo>
                    <a:pt x="3682" y="2612"/>
                  </a:lnTo>
                  <a:lnTo>
                    <a:pt x="3682" y="2612"/>
                  </a:lnTo>
                  <a:lnTo>
                    <a:pt x="3709" y="2624"/>
                  </a:lnTo>
                  <a:lnTo>
                    <a:pt x="3736" y="2636"/>
                  </a:lnTo>
                  <a:lnTo>
                    <a:pt x="3764" y="2648"/>
                  </a:lnTo>
                  <a:lnTo>
                    <a:pt x="3794" y="2659"/>
                  </a:lnTo>
                  <a:lnTo>
                    <a:pt x="3822" y="2668"/>
                  </a:lnTo>
                  <a:lnTo>
                    <a:pt x="3853" y="2677"/>
                  </a:lnTo>
                  <a:lnTo>
                    <a:pt x="3883" y="2686"/>
                  </a:lnTo>
                  <a:lnTo>
                    <a:pt x="3914" y="2692"/>
                  </a:lnTo>
                  <a:lnTo>
                    <a:pt x="3946" y="2699"/>
                  </a:lnTo>
                  <a:lnTo>
                    <a:pt x="3978" y="2705"/>
                  </a:lnTo>
                  <a:lnTo>
                    <a:pt x="4011" y="2710"/>
                  </a:lnTo>
                  <a:lnTo>
                    <a:pt x="4044" y="2714"/>
                  </a:lnTo>
                  <a:lnTo>
                    <a:pt x="4078" y="2717"/>
                  </a:lnTo>
                  <a:lnTo>
                    <a:pt x="4112" y="2719"/>
                  </a:lnTo>
                  <a:lnTo>
                    <a:pt x="4147" y="2720"/>
                  </a:lnTo>
                  <a:lnTo>
                    <a:pt x="4182" y="2722"/>
                  </a:lnTo>
                  <a:lnTo>
                    <a:pt x="4182" y="2722"/>
                  </a:lnTo>
                  <a:lnTo>
                    <a:pt x="4224" y="2720"/>
                  </a:lnTo>
                  <a:lnTo>
                    <a:pt x="4266" y="2719"/>
                  </a:lnTo>
                  <a:lnTo>
                    <a:pt x="4308" y="2714"/>
                  </a:lnTo>
                  <a:lnTo>
                    <a:pt x="4349" y="2710"/>
                  </a:lnTo>
                  <a:lnTo>
                    <a:pt x="4388" y="2704"/>
                  </a:lnTo>
                  <a:lnTo>
                    <a:pt x="4429" y="2696"/>
                  </a:lnTo>
                  <a:lnTo>
                    <a:pt x="4467" y="2689"/>
                  </a:lnTo>
                  <a:lnTo>
                    <a:pt x="4505" y="2678"/>
                  </a:lnTo>
                  <a:lnTo>
                    <a:pt x="4542" y="2668"/>
                  </a:lnTo>
                  <a:lnTo>
                    <a:pt x="4579" y="2656"/>
                  </a:lnTo>
                  <a:lnTo>
                    <a:pt x="4613" y="2642"/>
                  </a:lnTo>
                  <a:lnTo>
                    <a:pt x="4648" y="2627"/>
                  </a:lnTo>
                  <a:lnTo>
                    <a:pt x="4680" y="2612"/>
                  </a:lnTo>
                  <a:lnTo>
                    <a:pt x="4712" y="2595"/>
                  </a:lnTo>
                  <a:lnTo>
                    <a:pt x="4743" y="2579"/>
                  </a:lnTo>
                  <a:lnTo>
                    <a:pt x="4772" y="2561"/>
                  </a:lnTo>
                  <a:lnTo>
                    <a:pt x="4801" y="2541"/>
                  </a:lnTo>
                  <a:lnTo>
                    <a:pt x="4828" y="2521"/>
                  </a:lnTo>
                  <a:lnTo>
                    <a:pt x="4853" y="2500"/>
                  </a:lnTo>
                  <a:lnTo>
                    <a:pt x="4878" y="2479"/>
                  </a:lnTo>
                  <a:lnTo>
                    <a:pt x="4899" y="2456"/>
                  </a:lnTo>
                  <a:lnTo>
                    <a:pt x="4920" y="2432"/>
                  </a:lnTo>
                  <a:lnTo>
                    <a:pt x="4940" y="2408"/>
                  </a:lnTo>
                  <a:lnTo>
                    <a:pt x="4958" y="2384"/>
                  </a:lnTo>
                  <a:lnTo>
                    <a:pt x="4974" y="2358"/>
                  </a:lnTo>
                  <a:lnTo>
                    <a:pt x="4988" y="2333"/>
                  </a:lnTo>
                  <a:lnTo>
                    <a:pt x="5001" y="2307"/>
                  </a:lnTo>
                  <a:lnTo>
                    <a:pt x="5012" y="2280"/>
                  </a:lnTo>
                  <a:lnTo>
                    <a:pt x="5021" y="2253"/>
                  </a:lnTo>
                  <a:lnTo>
                    <a:pt x="5029" y="2224"/>
                  </a:lnTo>
                  <a:lnTo>
                    <a:pt x="5033" y="2197"/>
                  </a:lnTo>
                  <a:lnTo>
                    <a:pt x="5036" y="2168"/>
                  </a:lnTo>
                  <a:lnTo>
                    <a:pt x="5036" y="2168"/>
                  </a:lnTo>
                  <a:lnTo>
                    <a:pt x="5087" y="2149"/>
                  </a:lnTo>
                  <a:lnTo>
                    <a:pt x="5136" y="2127"/>
                  </a:lnTo>
                  <a:lnTo>
                    <a:pt x="5183" y="2103"/>
                  </a:lnTo>
                  <a:lnTo>
                    <a:pt x="5226" y="2078"/>
                  </a:lnTo>
                  <a:lnTo>
                    <a:pt x="5267" y="2050"/>
                  </a:lnTo>
                  <a:lnTo>
                    <a:pt x="5305" y="2020"/>
                  </a:lnTo>
                  <a:lnTo>
                    <a:pt x="5340" y="1989"/>
                  </a:lnTo>
                  <a:lnTo>
                    <a:pt x="5373" y="1957"/>
                  </a:lnTo>
                  <a:lnTo>
                    <a:pt x="5401" y="1922"/>
                  </a:lnTo>
                  <a:lnTo>
                    <a:pt x="5427" y="1886"/>
                  </a:lnTo>
                  <a:lnTo>
                    <a:pt x="5439" y="1868"/>
                  </a:lnTo>
                  <a:lnTo>
                    <a:pt x="5450" y="1850"/>
                  </a:lnTo>
                  <a:lnTo>
                    <a:pt x="5459" y="1830"/>
                  </a:lnTo>
                  <a:lnTo>
                    <a:pt x="5468" y="1812"/>
                  </a:lnTo>
                  <a:lnTo>
                    <a:pt x="5475" y="1792"/>
                  </a:lnTo>
                  <a:lnTo>
                    <a:pt x="5483" y="1773"/>
                  </a:lnTo>
                  <a:lnTo>
                    <a:pt x="5488" y="1752"/>
                  </a:lnTo>
                  <a:lnTo>
                    <a:pt x="5494" y="1732"/>
                  </a:lnTo>
                  <a:lnTo>
                    <a:pt x="5497" y="1711"/>
                  </a:lnTo>
                  <a:lnTo>
                    <a:pt x="5500" y="1691"/>
                  </a:lnTo>
                  <a:lnTo>
                    <a:pt x="5501" y="1670"/>
                  </a:lnTo>
                  <a:lnTo>
                    <a:pt x="5501" y="1649"/>
                  </a:lnTo>
                  <a:lnTo>
                    <a:pt x="5501" y="1649"/>
                  </a:lnTo>
                  <a:lnTo>
                    <a:pt x="5501" y="1619"/>
                  </a:lnTo>
                  <a:lnTo>
                    <a:pt x="5497" y="1589"/>
                  </a:lnTo>
                  <a:lnTo>
                    <a:pt x="5492" y="1560"/>
                  </a:lnTo>
                  <a:lnTo>
                    <a:pt x="5484" y="1531"/>
                  </a:lnTo>
                  <a:lnTo>
                    <a:pt x="5474" y="1503"/>
                  </a:lnTo>
                  <a:lnTo>
                    <a:pt x="5463" y="1476"/>
                  </a:lnTo>
                  <a:lnTo>
                    <a:pt x="5450" y="1448"/>
                  </a:lnTo>
                  <a:lnTo>
                    <a:pt x="5435" y="1421"/>
                  </a:lnTo>
                  <a:lnTo>
                    <a:pt x="5417" y="1396"/>
                  </a:lnTo>
                  <a:lnTo>
                    <a:pt x="5398" y="1370"/>
                  </a:lnTo>
                  <a:lnTo>
                    <a:pt x="5377" y="1346"/>
                  </a:lnTo>
                  <a:lnTo>
                    <a:pt x="5355" y="1323"/>
                  </a:lnTo>
                  <a:lnTo>
                    <a:pt x="5332" y="1299"/>
                  </a:lnTo>
                  <a:lnTo>
                    <a:pt x="5306" y="1278"/>
                  </a:lnTo>
                  <a:lnTo>
                    <a:pt x="5279" y="1257"/>
                  </a:lnTo>
                  <a:lnTo>
                    <a:pt x="5250" y="1236"/>
                  </a:lnTo>
                  <a:lnTo>
                    <a:pt x="5220" y="1216"/>
                  </a:lnTo>
                  <a:lnTo>
                    <a:pt x="5190" y="1198"/>
                  </a:lnTo>
                  <a:lnTo>
                    <a:pt x="5157" y="1181"/>
                  </a:lnTo>
                  <a:lnTo>
                    <a:pt x="5124" y="1165"/>
                  </a:lnTo>
                  <a:lnTo>
                    <a:pt x="5089" y="1150"/>
                  </a:lnTo>
                  <a:lnTo>
                    <a:pt x="5053" y="1136"/>
                  </a:lnTo>
                  <a:lnTo>
                    <a:pt x="5017" y="1122"/>
                  </a:lnTo>
                  <a:lnTo>
                    <a:pt x="4979" y="1110"/>
                  </a:lnTo>
                  <a:lnTo>
                    <a:pt x="4940" y="1101"/>
                  </a:lnTo>
                  <a:lnTo>
                    <a:pt x="4900" y="1091"/>
                  </a:lnTo>
                  <a:lnTo>
                    <a:pt x="4860" y="1083"/>
                  </a:lnTo>
                  <a:lnTo>
                    <a:pt x="4817" y="1077"/>
                  </a:lnTo>
                  <a:lnTo>
                    <a:pt x="4775" y="1073"/>
                  </a:lnTo>
                  <a:lnTo>
                    <a:pt x="4733" y="1068"/>
                  </a:lnTo>
                  <a:lnTo>
                    <a:pt x="4689" y="1067"/>
                  </a:lnTo>
                  <a:lnTo>
                    <a:pt x="4645" y="1065"/>
                  </a:lnTo>
                  <a:lnTo>
                    <a:pt x="4645" y="1065"/>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07" name="Freeform 7"/>
            <p:cNvSpPr>
              <a:spLocks/>
            </p:cNvSpPr>
            <p:nvPr/>
          </p:nvSpPr>
          <p:spPr bwMode="auto">
            <a:xfrm>
              <a:off x="0" y="152400"/>
              <a:ext cx="1219200" cy="733770"/>
            </a:xfrm>
            <a:custGeom>
              <a:avLst/>
              <a:gdLst/>
              <a:ahLst/>
              <a:cxnLst>
                <a:cxn ang="0">
                  <a:pos x="3413" y="684"/>
                </a:cxn>
                <a:cxn ang="0">
                  <a:pos x="3351" y="570"/>
                </a:cxn>
                <a:cxn ang="0">
                  <a:pos x="3256" y="472"/>
                </a:cxn>
                <a:cxn ang="0">
                  <a:pos x="3131" y="391"/>
                </a:cxn>
                <a:cxn ang="0">
                  <a:pos x="2981" y="330"/>
                </a:cxn>
                <a:cxn ang="0">
                  <a:pos x="2812" y="294"/>
                </a:cxn>
                <a:cxn ang="0">
                  <a:pos x="2667" y="285"/>
                </a:cxn>
                <a:cxn ang="0">
                  <a:pos x="2507" y="296"/>
                </a:cxn>
                <a:cxn ang="0">
                  <a:pos x="2365" y="247"/>
                </a:cxn>
                <a:cxn ang="0">
                  <a:pos x="2183" y="110"/>
                </a:cxn>
                <a:cxn ang="0">
                  <a:pos x="1938" y="24"/>
                </a:cxn>
                <a:cxn ang="0">
                  <a:pos x="1713" y="0"/>
                </a:cxn>
                <a:cxn ang="0">
                  <a:pos x="1521" y="17"/>
                </a:cxn>
                <a:cxn ang="0">
                  <a:pos x="1346" y="63"/>
                </a:cxn>
                <a:cxn ang="0">
                  <a:pos x="1197" y="136"/>
                </a:cxn>
                <a:cxn ang="0">
                  <a:pos x="1076" y="231"/>
                </a:cxn>
                <a:cxn ang="0">
                  <a:pos x="992" y="344"/>
                </a:cxn>
                <a:cxn ang="0">
                  <a:pos x="948" y="471"/>
                </a:cxn>
                <a:cxn ang="0">
                  <a:pos x="945" y="527"/>
                </a:cxn>
                <a:cxn ang="0">
                  <a:pos x="770" y="527"/>
                </a:cxn>
                <a:cxn ang="0">
                  <a:pos x="563" y="560"/>
                </a:cxn>
                <a:cxn ang="0">
                  <a:pos x="377" y="623"/>
                </a:cxn>
                <a:cxn ang="0">
                  <a:pos x="223" y="715"/>
                </a:cxn>
                <a:cxn ang="0">
                  <a:pos x="104" y="830"/>
                </a:cxn>
                <a:cxn ang="0">
                  <a:pos x="27" y="961"/>
                </a:cxn>
                <a:cxn ang="0">
                  <a:pos x="0" y="1108"/>
                </a:cxn>
                <a:cxn ang="0">
                  <a:pos x="18" y="1225"/>
                </a:cxn>
                <a:cxn ang="0">
                  <a:pos x="84" y="1361"/>
                </a:cxn>
                <a:cxn ang="0">
                  <a:pos x="196" y="1479"/>
                </a:cxn>
                <a:cxn ang="0">
                  <a:pos x="344" y="1575"/>
                </a:cxn>
                <a:cxn ang="0">
                  <a:pos x="524" y="1645"/>
                </a:cxn>
                <a:cxn ang="0">
                  <a:pos x="726" y="1684"/>
                </a:cxn>
                <a:cxn ang="0">
                  <a:pos x="919" y="1689"/>
                </a:cxn>
                <a:cxn ang="0">
                  <a:pos x="1211" y="1639"/>
                </a:cxn>
                <a:cxn ang="0">
                  <a:pos x="1368" y="1631"/>
                </a:cxn>
                <a:cxn ang="0">
                  <a:pos x="1515" y="1690"/>
                </a:cxn>
                <a:cxn ang="0">
                  <a:pos x="1685" y="1726"/>
                </a:cxn>
                <a:cxn ang="0">
                  <a:pos x="1829" y="1735"/>
                </a:cxn>
                <a:cxn ang="0">
                  <a:pos x="2044" y="1716"/>
                </a:cxn>
                <a:cxn ang="0">
                  <a:pos x="2236" y="1657"/>
                </a:cxn>
                <a:cxn ang="0">
                  <a:pos x="2394" y="1566"/>
                </a:cxn>
                <a:cxn ang="0">
                  <a:pos x="2503" y="1589"/>
                </a:cxn>
                <a:cxn ang="0">
                  <a:pos x="2655" y="1645"/>
                </a:cxn>
                <a:cxn ang="0">
                  <a:pos x="2827" y="1675"/>
                </a:cxn>
                <a:cxn ang="0">
                  <a:pos x="2975" y="1680"/>
                </a:cxn>
                <a:cxn ang="0">
                  <a:pos x="3165" y="1657"/>
                </a:cxn>
                <a:cxn ang="0">
                  <a:pos x="3335" y="1604"/>
                </a:cxn>
                <a:cxn ang="0">
                  <a:pos x="3479" y="1527"/>
                </a:cxn>
                <a:cxn ang="0">
                  <a:pos x="3593" y="1428"/>
                </a:cxn>
                <a:cxn ang="0">
                  <a:pos x="3670" y="1313"/>
                </a:cxn>
                <a:cxn ang="0">
                  <a:pos x="3703" y="1183"/>
                </a:cxn>
                <a:cxn ang="0">
                  <a:pos x="3694" y="1068"/>
                </a:cxn>
                <a:cxn ang="0">
                  <a:pos x="3630" y="933"/>
                </a:cxn>
                <a:cxn ang="0">
                  <a:pos x="3519" y="815"/>
                </a:cxn>
              </a:cxnLst>
              <a:rect l="0" t="0" r="r" b="b"/>
              <a:pathLst>
                <a:path w="3704" h="1735">
                  <a:moveTo>
                    <a:pt x="3431" y="756"/>
                  </a:moveTo>
                  <a:lnTo>
                    <a:pt x="3431" y="756"/>
                  </a:lnTo>
                  <a:lnTo>
                    <a:pt x="3427" y="732"/>
                  </a:lnTo>
                  <a:lnTo>
                    <a:pt x="3421" y="708"/>
                  </a:lnTo>
                  <a:lnTo>
                    <a:pt x="3413" y="684"/>
                  </a:lnTo>
                  <a:lnTo>
                    <a:pt x="3404" y="659"/>
                  </a:lnTo>
                  <a:lnTo>
                    <a:pt x="3393" y="637"/>
                  </a:lnTo>
                  <a:lnTo>
                    <a:pt x="3381" y="614"/>
                  </a:lnTo>
                  <a:lnTo>
                    <a:pt x="3368" y="593"/>
                  </a:lnTo>
                  <a:lnTo>
                    <a:pt x="3351" y="570"/>
                  </a:lnTo>
                  <a:lnTo>
                    <a:pt x="3336" y="549"/>
                  </a:lnTo>
                  <a:lnTo>
                    <a:pt x="3318" y="530"/>
                  </a:lnTo>
                  <a:lnTo>
                    <a:pt x="3298" y="510"/>
                  </a:lnTo>
                  <a:lnTo>
                    <a:pt x="3277" y="490"/>
                  </a:lnTo>
                  <a:lnTo>
                    <a:pt x="3256" y="472"/>
                  </a:lnTo>
                  <a:lnTo>
                    <a:pt x="3233" y="454"/>
                  </a:lnTo>
                  <a:lnTo>
                    <a:pt x="3209" y="438"/>
                  </a:lnTo>
                  <a:lnTo>
                    <a:pt x="3184" y="421"/>
                  </a:lnTo>
                  <a:lnTo>
                    <a:pt x="3158" y="406"/>
                  </a:lnTo>
                  <a:lnTo>
                    <a:pt x="3131" y="391"/>
                  </a:lnTo>
                  <a:lnTo>
                    <a:pt x="3104" y="377"/>
                  </a:lnTo>
                  <a:lnTo>
                    <a:pt x="3073" y="364"/>
                  </a:lnTo>
                  <a:lnTo>
                    <a:pt x="3043" y="352"/>
                  </a:lnTo>
                  <a:lnTo>
                    <a:pt x="3013" y="341"/>
                  </a:lnTo>
                  <a:lnTo>
                    <a:pt x="2981" y="330"/>
                  </a:lnTo>
                  <a:lnTo>
                    <a:pt x="2950" y="321"/>
                  </a:lnTo>
                  <a:lnTo>
                    <a:pt x="2916" y="312"/>
                  </a:lnTo>
                  <a:lnTo>
                    <a:pt x="2882" y="305"/>
                  </a:lnTo>
                  <a:lnTo>
                    <a:pt x="2848" y="299"/>
                  </a:lnTo>
                  <a:lnTo>
                    <a:pt x="2812" y="294"/>
                  </a:lnTo>
                  <a:lnTo>
                    <a:pt x="2778" y="290"/>
                  </a:lnTo>
                  <a:lnTo>
                    <a:pt x="2741" y="287"/>
                  </a:lnTo>
                  <a:lnTo>
                    <a:pt x="2704" y="285"/>
                  </a:lnTo>
                  <a:lnTo>
                    <a:pt x="2667" y="285"/>
                  </a:lnTo>
                  <a:lnTo>
                    <a:pt x="2667" y="285"/>
                  </a:lnTo>
                  <a:lnTo>
                    <a:pt x="2634" y="285"/>
                  </a:lnTo>
                  <a:lnTo>
                    <a:pt x="2602" y="287"/>
                  </a:lnTo>
                  <a:lnTo>
                    <a:pt x="2569" y="288"/>
                  </a:lnTo>
                  <a:lnTo>
                    <a:pt x="2537" y="293"/>
                  </a:lnTo>
                  <a:lnTo>
                    <a:pt x="2507" y="296"/>
                  </a:lnTo>
                  <a:lnTo>
                    <a:pt x="2476" y="300"/>
                  </a:lnTo>
                  <a:lnTo>
                    <a:pt x="2417" y="314"/>
                  </a:lnTo>
                  <a:lnTo>
                    <a:pt x="2417" y="314"/>
                  </a:lnTo>
                  <a:lnTo>
                    <a:pt x="2393" y="279"/>
                  </a:lnTo>
                  <a:lnTo>
                    <a:pt x="2365" y="247"/>
                  </a:lnTo>
                  <a:lnTo>
                    <a:pt x="2334" y="216"/>
                  </a:lnTo>
                  <a:lnTo>
                    <a:pt x="2300" y="187"/>
                  </a:lnTo>
                  <a:lnTo>
                    <a:pt x="2264" y="158"/>
                  </a:lnTo>
                  <a:lnTo>
                    <a:pt x="2225" y="133"/>
                  </a:lnTo>
                  <a:lnTo>
                    <a:pt x="2183" y="110"/>
                  </a:lnTo>
                  <a:lnTo>
                    <a:pt x="2137" y="88"/>
                  </a:lnTo>
                  <a:lnTo>
                    <a:pt x="2091" y="68"/>
                  </a:lnTo>
                  <a:lnTo>
                    <a:pt x="2042" y="51"/>
                  </a:lnTo>
                  <a:lnTo>
                    <a:pt x="1991" y="36"/>
                  </a:lnTo>
                  <a:lnTo>
                    <a:pt x="1938" y="24"/>
                  </a:lnTo>
                  <a:lnTo>
                    <a:pt x="1884" y="14"/>
                  </a:lnTo>
                  <a:lnTo>
                    <a:pt x="1828" y="6"/>
                  </a:lnTo>
                  <a:lnTo>
                    <a:pt x="1771" y="2"/>
                  </a:lnTo>
                  <a:lnTo>
                    <a:pt x="1713" y="0"/>
                  </a:lnTo>
                  <a:lnTo>
                    <a:pt x="1713" y="0"/>
                  </a:lnTo>
                  <a:lnTo>
                    <a:pt x="1674" y="2"/>
                  </a:lnTo>
                  <a:lnTo>
                    <a:pt x="1635" y="3"/>
                  </a:lnTo>
                  <a:lnTo>
                    <a:pt x="1595" y="6"/>
                  </a:lnTo>
                  <a:lnTo>
                    <a:pt x="1558" y="11"/>
                  </a:lnTo>
                  <a:lnTo>
                    <a:pt x="1521" y="17"/>
                  </a:lnTo>
                  <a:lnTo>
                    <a:pt x="1484" y="24"/>
                  </a:lnTo>
                  <a:lnTo>
                    <a:pt x="1449" y="32"/>
                  </a:lnTo>
                  <a:lnTo>
                    <a:pt x="1414" y="42"/>
                  </a:lnTo>
                  <a:lnTo>
                    <a:pt x="1380" y="53"/>
                  </a:lnTo>
                  <a:lnTo>
                    <a:pt x="1346" y="63"/>
                  </a:lnTo>
                  <a:lnTo>
                    <a:pt x="1315" y="77"/>
                  </a:lnTo>
                  <a:lnTo>
                    <a:pt x="1283" y="91"/>
                  </a:lnTo>
                  <a:lnTo>
                    <a:pt x="1253" y="104"/>
                  </a:lnTo>
                  <a:lnTo>
                    <a:pt x="1224" y="121"/>
                  </a:lnTo>
                  <a:lnTo>
                    <a:pt x="1197" y="136"/>
                  </a:lnTo>
                  <a:lnTo>
                    <a:pt x="1170" y="154"/>
                  </a:lnTo>
                  <a:lnTo>
                    <a:pt x="1144" y="172"/>
                  </a:lnTo>
                  <a:lnTo>
                    <a:pt x="1120" y="192"/>
                  </a:lnTo>
                  <a:lnTo>
                    <a:pt x="1097" y="211"/>
                  </a:lnTo>
                  <a:lnTo>
                    <a:pt x="1076" y="231"/>
                  </a:lnTo>
                  <a:lnTo>
                    <a:pt x="1055" y="252"/>
                  </a:lnTo>
                  <a:lnTo>
                    <a:pt x="1037" y="275"/>
                  </a:lnTo>
                  <a:lnTo>
                    <a:pt x="1020" y="297"/>
                  </a:lnTo>
                  <a:lnTo>
                    <a:pt x="1005" y="320"/>
                  </a:lnTo>
                  <a:lnTo>
                    <a:pt x="992" y="344"/>
                  </a:lnTo>
                  <a:lnTo>
                    <a:pt x="980" y="368"/>
                  </a:lnTo>
                  <a:lnTo>
                    <a:pt x="969" y="394"/>
                  </a:lnTo>
                  <a:lnTo>
                    <a:pt x="960" y="418"/>
                  </a:lnTo>
                  <a:lnTo>
                    <a:pt x="954" y="444"/>
                  </a:lnTo>
                  <a:lnTo>
                    <a:pt x="948" y="471"/>
                  </a:lnTo>
                  <a:lnTo>
                    <a:pt x="945" y="496"/>
                  </a:lnTo>
                  <a:lnTo>
                    <a:pt x="945" y="524"/>
                  </a:lnTo>
                  <a:lnTo>
                    <a:pt x="945" y="524"/>
                  </a:lnTo>
                  <a:lnTo>
                    <a:pt x="945" y="527"/>
                  </a:lnTo>
                  <a:lnTo>
                    <a:pt x="945" y="527"/>
                  </a:lnTo>
                  <a:lnTo>
                    <a:pt x="901" y="525"/>
                  </a:lnTo>
                  <a:lnTo>
                    <a:pt x="857" y="524"/>
                  </a:lnTo>
                  <a:lnTo>
                    <a:pt x="857" y="524"/>
                  </a:lnTo>
                  <a:lnTo>
                    <a:pt x="812" y="525"/>
                  </a:lnTo>
                  <a:lnTo>
                    <a:pt x="770" y="527"/>
                  </a:lnTo>
                  <a:lnTo>
                    <a:pt x="726" y="531"/>
                  </a:lnTo>
                  <a:lnTo>
                    <a:pt x="684" y="536"/>
                  </a:lnTo>
                  <a:lnTo>
                    <a:pt x="643" y="542"/>
                  </a:lnTo>
                  <a:lnTo>
                    <a:pt x="602" y="551"/>
                  </a:lnTo>
                  <a:lnTo>
                    <a:pt x="563" y="560"/>
                  </a:lnTo>
                  <a:lnTo>
                    <a:pt x="524" y="570"/>
                  </a:lnTo>
                  <a:lnTo>
                    <a:pt x="486" y="581"/>
                  </a:lnTo>
                  <a:lnTo>
                    <a:pt x="448" y="595"/>
                  </a:lnTo>
                  <a:lnTo>
                    <a:pt x="412" y="608"/>
                  </a:lnTo>
                  <a:lnTo>
                    <a:pt x="377" y="623"/>
                  </a:lnTo>
                  <a:lnTo>
                    <a:pt x="344" y="640"/>
                  </a:lnTo>
                  <a:lnTo>
                    <a:pt x="312" y="658"/>
                  </a:lnTo>
                  <a:lnTo>
                    <a:pt x="281" y="676"/>
                  </a:lnTo>
                  <a:lnTo>
                    <a:pt x="252" y="696"/>
                  </a:lnTo>
                  <a:lnTo>
                    <a:pt x="223" y="715"/>
                  </a:lnTo>
                  <a:lnTo>
                    <a:pt x="196" y="736"/>
                  </a:lnTo>
                  <a:lnTo>
                    <a:pt x="170" y="759"/>
                  </a:lnTo>
                  <a:lnTo>
                    <a:pt x="146" y="782"/>
                  </a:lnTo>
                  <a:lnTo>
                    <a:pt x="125" y="804"/>
                  </a:lnTo>
                  <a:lnTo>
                    <a:pt x="104" y="830"/>
                  </a:lnTo>
                  <a:lnTo>
                    <a:pt x="84" y="854"/>
                  </a:lnTo>
                  <a:lnTo>
                    <a:pt x="68" y="880"/>
                  </a:lnTo>
                  <a:lnTo>
                    <a:pt x="53" y="907"/>
                  </a:lnTo>
                  <a:lnTo>
                    <a:pt x="39" y="934"/>
                  </a:lnTo>
                  <a:lnTo>
                    <a:pt x="27" y="961"/>
                  </a:lnTo>
                  <a:lnTo>
                    <a:pt x="18" y="990"/>
                  </a:lnTo>
                  <a:lnTo>
                    <a:pt x="10" y="1019"/>
                  </a:lnTo>
                  <a:lnTo>
                    <a:pt x="4" y="1047"/>
                  </a:lnTo>
                  <a:lnTo>
                    <a:pt x="1" y="1077"/>
                  </a:lnTo>
                  <a:lnTo>
                    <a:pt x="0" y="1108"/>
                  </a:lnTo>
                  <a:lnTo>
                    <a:pt x="0" y="1108"/>
                  </a:lnTo>
                  <a:lnTo>
                    <a:pt x="1" y="1138"/>
                  </a:lnTo>
                  <a:lnTo>
                    <a:pt x="4" y="1167"/>
                  </a:lnTo>
                  <a:lnTo>
                    <a:pt x="10" y="1197"/>
                  </a:lnTo>
                  <a:lnTo>
                    <a:pt x="18" y="1225"/>
                  </a:lnTo>
                  <a:lnTo>
                    <a:pt x="27" y="1254"/>
                  </a:lnTo>
                  <a:lnTo>
                    <a:pt x="39" y="1281"/>
                  </a:lnTo>
                  <a:lnTo>
                    <a:pt x="53" y="1308"/>
                  </a:lnTo>
                  <a:lnTo>
                    <a:pt x="68" y="1334"/>
                  </a:lnTo>
                  <a:lnTo>
                    <a:pt x="84" y="1361"/>
                  </a:lnTo>
                  <a:lnTo>
                    <a:pt x="104" y="1385"/>
                  </a:lnTo>
                  <a:lnTo>
                    <a:pt x="125" y="1409"/>
                  </a:lnTo>
                  <a:lnTo>
                    <a:pt x="146" y="1434"/>
                  </a:lnTo>
                  <a:lnTo>
                    <a:pt x="170" y="1456"/>
                  </a:lnTo>
                  <a:lnTo>
                    <a:pt x="196" y="1479"/>
                  </a:lnTo>
                  <a:lnTo>
                    <a:pt x="223" y="1500"/>
                  </a:lnTo>
                  <a:lnTo>
                    <a:pt x="252" y="1520"/>
                  </a:lnTo>
                  <a:lnTo>
                    <a:pt x="281" y="1539"/>
                  </a:lnTo>
                  <a:lnTo>
                    <a:pt x="312" y="1557"/>
                  </a:lnTo>
                  <a:lnTo>
                    <a:pt x="344" y="1575"/>
                  </a:lnTo>
                  <a:lnTo>
                    <a:pt x="377" y="1591"/>
                  </a:lnTo>
                  <a:lnTo>
                    <a:pt x="412" y="1607"/>
                  </a:lnTo>
                  <a:lnTo>
                    <a:pt x="448" y="1621"/>
                  </a:lnTo>
                  <a:lnTo>
                    <a:pt x="486" y="1633"/>
                  </a:lnTo>
                  <a:lnTo>
                    <a:pt x="524" y="1645"/>
                  </a:lnTo>
                  <a:lnTo>
                    <a:pt x="563" y="1655"/>
                  </a:lnTo>
                  <a:lnTo>
                    <a:pt x="602" y="1664"/>
                  </a:lnTo>
                  <a:lnTo>
                    <a:pt x="643" y="1672"/>
                  </a:lnTo>
                  <a:lnTo>
                    <a:pt x="684" y="1680"/>
                  </a:lnTo>
                  <a:lnTo>
                    <a:pt x="726" y="1684"/>
                  </a:lnTo>
                  <a:lnTo>
                    <a:pt x="770" y="1689"/>
                  </a:lnTo>
                  <a:lnTo>
                    <a:pt x="812" y="1690"/>
                  </a:lnTo>
                  <a:lnTo>
                    <a:pt x="857" y="1692"/>
                  </a:lnTo>
                  <a:lnTo>
                    <a:pt x="857" y="1692"/>
                  </a:lnTo>
                  <a:lnTo>
                    <a:pt x="919" y="1689"/>
                  </a:lnTo>
                  <a:lnTo>
                    <a:pt x="981" y="1684"/>
                  </a:lnTo>
                  <a:lnTo>
                    <a:pt x="1040" y="1678"/>
                  </a:lnTo>
                  <a:lnTo>
                    <a:pt x="1099" y="1668"/>
                  </a:lnTo>
                  <a:lnTo>
                    <a:pt x="1155" y="1654"/>
                  </a:lnTo>
                  <a:lnTo>
                    <a:pt x="1211" y="1639"/>
                  </a:lnTo>
                  <a:lnTo>
                    <a:pt x="1263" y="1621"/>
                  </a:lnTo>
                  <a:lnTo>
                    <a:pt x="1313" y="1601"/>
                  </a:lnTo>
                  <a:lnTo>
                    <a:pt x="1313" y="1601"/>
                  </a:lnTo>
                  <a:lnTo>
                    <a:pt x="1340" y="1616"/>
                  </a:lnTo>
                  <a:lnTo>
                    <a:pt x="1368" y="1631"/>
                  </a:lnTo>
                  <a:lnTo>
                    <a:pt x="1395" y="1645"/>
                  </a:lnTo>
                  <a:lnTo>
                    <a:pt x="1423" y="1657"/>
                  </a:lnTo>
                  <a:lnTo>
                    <a:pt x="1454" y="1669"/>
                  </a:lnTo>
                  <a:lnTo>
                    <a:pt x="1484" y="1681"/>
                  </a:lnTo>
                  <a:lnTo>
                    <a:pt x="1515" y="1690"/>
                  </a:lnTo>
                  <a:lnTo>
                    <a:pt x="1549" y="1699"/>
                  </a:lnTo>
                  <a:lnTo>
                    <a:pt x="1580" y="1708"/>
                  </a:lnTo>
                  <a:lnTo>
                    <a:pt x="1615" y="1716"/>
                  </a:lnTo>
                  <a:lnTo>
                    <a:pt x="1648" y="1722"/>
                  </a:lnTo>
                  <a:lnTo>
                    <a:pt x="1685" y="1726"/>
                  </a:lnTo>
                  <a:lnTo>
                    <a:pt x="1719" y="1731"/>
                  </a:lnTo>
                  <a:lnTo>
                    <a:pt x="1755" y="1734"/>
                  </a:lnTo>
                  <a:lnTo>
                    <a:pt x="1792" y="1735"/>
                  </a:lnTo>
                  <a:lnTo>
                    <a:pt x="1829" y="1735"/>
                  </a:lnTo>
                  <a:lnTo>
                    <a:pt x="1829" y="1735"/>
                  </a:lnTo>
                  <a:lnTo>
                    <a:pt x="1873" y="1735"/>
                  </a:lnTo>
                  <a:lnTo>
                    <a:pt x="1917" y="1732"/>
                  </a:lnTo>
                  <a:lnTo>
                    <a:pt x="1961" y="1728"/>
                  </a:lnTo>
                  <a:lnTo>
                    <a:pt x="2003" y="1722"/>
                  </a:lnTo>
                  <a:lnTo>
                    <a:pt x="2044" y="1716"/>
                  </a:lnTo>
                  <a:lnTo>
                    <a:pt x="2085" y="1707"/>
                  </a:lnTo>
                  <a:lnTo>
                    <a:pt x="2124" y="1696"/>
                  </a:lnTo>
                  <a:lnTo>
                    <a:pt x="2162" y="1684"/>
                  </a:lnTo>
                  <a:lnTo>
                    <a:pt x="2199" y="1671"/>
                  </a:lnTo>
                  <a:lnTo>
                    <a:pt x="2236" y="1657"/>
                  </a:lnTo>
                  <a:lnTo>
                    <a:pt x="2270" y="1640"/>
                  </a:lnTo>
                  <a:lnTo>
                    <a:pt x="2303" y="1624"/>
                  </a:lnTo>
                  <a:lnTo>
                    <a:pt x="2335" y="1606"/>
                  </a:lnTo>
                  <a:lnTo>
                    <a:pt x="2365" y="1588"/>
                  </a:lnTo>
                  <a:lnTo>
                    <a:pt x="2394" y="1566"/>
                  </a:lnTo>
                  <a:lnTo>
                    <a:pt x="2421" y="1545"/>
                  </a:lnTo>
                  <a:lnTo>
                    <a:pt x="2421" y="1545"/>
                  </a:lnTo>
                  <a:lnTo>
                    <a:pt x="2448" y="1560"/>
                  </a:lnTo>
                  <a:lnTo>
                    <a:pt x="2474" y="1575"/>
                  </a:lnTo>
                  <a:lnTo>
                    <a:pt x="2503" y="1589"/>
                  </a:lnTo>
                  <a:lnTo>
                    <a:pt x="2531" y="1601"/>
                  </a:lnTo>
                  <a:lnTo>
                    <a:pt x="2562" y="1613"/>
                  </a:lnTo>
                  <a:lnTo>
                    <a:pt x="2592" y="1625"/>
                  </a:lnTo>
                  <a:lnTo>
                    <a:pt x="2624" y="1634"/>
                  </a:lnTo>
                  <a:lnTo>
                    <a:pt x="2655" y="1645"/>
                  </a:lnTo>
                  <a:lnTo>
                    <a:pt x="2688" y="1652"/>
                  </a:lnTo>
                  <a:lnTo>
                    <a:pt x="2722" y="1660"/>
                  </a:lnTo>
                  <a:lnTo>
                    <a:pt x="2756" y="1666"/>
                  </a:lnTo>
                  <a:lnTo>
                    <a:pt x="2791" y="1671"/>
                  </a:lnTo>
                  <a:lnTo>
                    <a:pt x="2827" y="1675"/>
                  </a:lnTo>
                  <a:lnTo>
                    <a:pt x="2864" y="1678"/>
                  </a:lnTo>
                  <a:lnTo>
                    <a:pt x="2900" y="1680"/>
                  </a:lnTo>
                  <a:lnTo>
                    <a:pt x="2936" y="1680"/>
                  </a:lnTo>
                  <a:lnTo>
                    <a:pt x="2936" y="1680"/>
                  </a:lnTo>
                  <a:lnTo>
                    <a:pt x="2975" y="1680"/>
                  </a:lnTo>
                  <a:lnTo>
                    <a:pt x="3015" y="1678"/>
                  </a:lnTo>
                  <a:lnTo>
                    <a:pt x="3054" y="1674"/>
                  </a:lnTo>
                  <a:lnTo>
                    <a:pt x="3092" y="1669"/>
                  </a:lnTo>
                  <a:lnTo>
                    <a:pt x="3128" y="1663"/>
                  </a:lnTo>
                  <a:lnTo>
                    <a:pt x="3165" y="1657"/>
                  </a:lnTo>
                  <a:lnTo>
                    <a:pt x="3200" y="1648"/>
                  </a:lnTo>
                  <a:lnTo>
                    <a:pt x="3235" y="1639"/>
                  </a:lnTo>
                  <a:lnTo>
                    <a:pt x="3270" y="1628"/>
                  </a:lnTo>
                  <a:lnTo>
                    <a:pt x="3303" y="1616"/>
                  </a:lnTo>
                  <a:lnTo>
                    <a:pt x="3335" y="1604"/>
                  </a:lnTo>
                  <a:lnTo>
                    <a:pt x="3366" y="1591"/>
                  </a:lnTo>
                  <a:lnTo>
                    <a:pt x="3396" y="1575"/>
                  </a:lnTo>
                  <a:lnTo>
                    <a:pt x="3425" y="1560"/>
                  </a:lnTo>
                  <a:lnTo>
                    <a:pt x="3452" y="1544"/>
                  </a:lnTo>
                  <a:lnTo>
                    <a:pt x="3479" y="1527"/>
                  </a:lnTo>
                  <a:lnTo>
                    <a:pt x="3505" y="1509"/>
                  </a:lnTo>
                  <a:lnTo>
                    <a:pt x="3529" y="1489"/>
                  </a:lnTo>
                  <a:lnTo>
                    <a:pt x="3552" y="1470"/>
                  </a:lnTo>
                  <a:lnTo>
                    <a:pt x="3573" y="1449"/>
                  </a:lnTo>
                  <a:lnTo>
                    <a:pt x="3593" y="1428"/>
                  </a:lnTo>
                  <a:lnTo>
                    <a:pt x="3612" y="1406"/>
                  </a:lnTo>
                  <a:lnTo>
                    <a:pt x="3629" y="1384"/>
                  </a:lnTo>
                  <a:lnTo>
                    <a:pt x="3644" y="1360"/>
                  </a:lnTo>
                  <a:lnTo>
                    <a:pt x="3658" y="1337"/>
                  </a:lnTo>
                  <a:lnTo>
                    <a:pt x="3670" y="1313"/>
                  </a:lnTo>
                  <a:lnTo>
                    <a:pt x="3680" y="1287"/>
                  </a:lnTo>
                  <a:lnTo>
                    <a:pt x="3689" y="1262"/>
                  </a:lnTo>
                  <a:lnTo>
                    <a:pt x="3695" y="1236"/>
                  </a:lnTo>
                  <a:lnTo>
                    <a:pt x="3701" y="1210"/>
                  </a:lnTo>
                  <a:lnTo>
                    <a:pt x="3703" y="1183"/>
                  </a:lnTo>
                  <a:lnTo>
                    <a:pt x="3704" y="1156"/>
                  </a:lnTo>
                  <a:lnTo>
                    <a:pt x="3704" y="1156"/>
                  </a:lnTo>
                  <a:lnTo>
                    <a:pt x="3703" y="1127"/>
                  </a:lnTo>
                  <a:lnTo>
                    <a:pt x="3700" y="1097"/>
                  </a:lnTo>
                  <a:lnTo>
                    <a:pt x="3694" y="1068"/>
                  </a:lnTo>
                  <a:lnTo>
                    <a:pt x="3685" y="1040"/>
                  </a:lnTo>
                  <a:lnTo>
                    <a:pt x="3674" y="1013"/>
                  </a:lnTo>
                  <a:lnTo>
                    <a:pt x="3662" y="985"/>
                  </a:lnTo>
                  <a:lnTo>
                    <a:pt x="3647" y="958"/>
                  </a:lnTo>
                  <a:lnTo>
                    <a:pt x="3630" y="933"/>
                  </a:lnTo>
                  <a:lnTo>
                    <a:pt x="3612" y="907"/>
                  </a:lnTo>
                  <a:lnTo>
                    <a:pt x="3591" y="883"/>
                  </a:lnTo>
                  <a:lnTo>
                    <a:pt x="3569" y="859"/>
                  </a:lnTo>
                  <a:lnTo>
                    <a:pt x="3544" y="838"/>
                  </a:lnTo>
                  <a:lnTo>
                    <a:pt x="3519" y="815"/>
                  </a:lnTo>
                  <a:lnTo>
                    <a:pt x="3492" y="794"/>
                  </a:lnTo>
                  <a:lnTo>
                    <a:pt x="3461" y="774"/>
                  </a:lnTo>
                  <a:lnTo>
                    <a:pt x="3431" y="756"/>
                  </a:lnTo>
                  <a:lnTo>
                    <a:pt x="3431" y="756"/>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08" name="Freeform 5"/>
            <p:cNvSpPr>
              <a:spLocks/>
            </p:cNvSpPr>
            <p:nvPr/>
          </p:nvSpPr>
          <p:spPr bwMode="auto">
            <a:xfrm>
              <a:off x="2743200" y="533400"/>
              <a:ext cx="888098" cy="762000"/>
            </a:xfrm>
            <a:custGeom>
              <a:avLst/>
              <a:gdLst/>
              <a:ahLst/>
              <a:cxnLst>
                <a:cxn ang="0">
                  <a:pos x="6289" y="2962"/>
                </a:cxn>
                <a:cxn ang="0">
                  <a:pos x="6350" y="2602"/>
                </a:cxn>
                <a:cxn ang="0">
                  <a:pos x="6322" y="2354"/>
                </a:cxn>
                <a:cxn ang="0">
                  <a:pos x="6225" y="2099"/>
                </a:cxn>
                <a:cxn ang="0">
                  <a:pos x="6071" y="1880"/>
                </a:cxn>
                <a:cxn ang="0">
                  <a:pos x="5973" y="1670"/>
                </a:cxn>
                <a:cxn ang="0">
                  <a:pos x="6013" y="1291"/>
                </a:cxn>
                <a:cxn ang="0">
                  <a:pos x="5884" y="903"/>
                </a:cxn>
                <a:cxn ang="0">
                  <a:pos x="5607" y="613"/>
                </a:cxn>
                <a:cxn ang="0">
                  <a:pos x="5229" y="464"/>
                </a:cxn>
                <a:cxn ang="0">
                  <a:pos x="4893" y="475"/>
                </a:cxn>
                <a:cxn ang="0">
                  <a:pos x="4679" y="404"/>
                </a:cxn>
                <a:cxn ang="0">
                  <a:pos x="4461" y="261"/>
                </a:cxn>
                <a:cxn ang="0">
                  <a:pos x="4212" y="168"/>
                </a:cxn>
                <a:cxn ang="0">
                  <a:pos x="3940" y="136"/>
                </a:cxn>
                <a:cxn ang="0">
                  <a:pos x="3654" y="172"/>
                </a:cxn>
                <a:cxn ang="0">
                  <a:pos x="3394" y="275"/>
                </a:cxn>
                <a:cxn ang="0">
                  <a:pos x="3007" y="57"/>
                </a:cxn>
                <a:cxn ang="0">
                  <a:pos x="2613" y="0"/>
                </a:cxn>
                <a:cxn ang="0">
                  <a:pos x="2295" y="56"/>
                </a:cxn>
                <a:cxn ang="0">
                  <a:pos x="2014" y="194"/>
                </a:cxn>
                <a:cxn ang="0">
                  <a:pos x="1782" y="398"/>
                </a:cxn>
                <a:cxn ang="0">
                  <a:pos x="1505" y="491"/>
                </a:cxn>
                <a:cxn ang="0">
                  <a:pos x="1274" y="515"/>
                </a:cxn>
                <a:cxn ang="0">
                  <a:pos x="864" y="687"/>
                </a:cxn>
                <a:cxn ang="0">
                  <a:pos x="525" y="1043"/>
                </a:cxn>
                <a:cxn ang="0">
                  <a:pos x="377" y="1435"/>
                </a:cxn>
                <a:cxn ang="0">
                  <a:pos x="360" y="1685"/>
                </a:cxn>
                <a:cxn ang="0">
                  <a:pos x="395" y="2018"/>
                </a:cxn>
                <a:cxn ang="0">
                  <a:pos x="207" y="2225"/>
                </a:cxn>
                <a:cxn ang="0">
                  <a:pos x="75" y="2472"/>
                </a:cxn>
                <a:cxn ang="0">
                  <a:pos x="7" y="2752"/>
                </a:cxn>
                <a:cxn ang="0">
                  <a:pos x="21" y="3104"/>
                </a:cxn>
                <a:cxn ang="0">
                  <a:pos x="207" y="3541"/>
                </a:cxn>
                <a:cxn ang="0">
                  <a:pos x="250" y="3793"/>
                </a:cxn>
                <a:cxn ang="0">
                  <a:pos x="198" y="4047"/>
                </a:cxn>
                <a:cxn ang="0">
                  <a:pos x="239" y="4390"/>
                </a:cxn>
                <a:cxn ang="0">
                  <a:pos x="443" y="4746"/>
                </a:cxn>
                <a:cxn ang="0">
                  <a:pos x="776" y="4982"/>
                </a:cxn>
                <a:cxn ang="0">
                  <a:pos x="1146" y="5056"/>
                </a:cxn>
                <a:cxn ang="0">
                  <a:pos x="1380" y="5027"/>
                </a:cxn>
                <a:cxn ang="0">
                  <a:pos x="1632" y="5080"/>
                </a:cxn>
                <a:cxn ang="0">
                  <a:pos x="1865" y="5293"/>
                </a:cxn>
                <a:cxn ang="0">
                  <a:pos x="2150" y="5436"/>
                </a:cxn>
                <a:cxn ang="0">
                  <a:pos x="2475" y="5493"/>
                </a:cxn>
                <a:cxn ang="0">
                  <a:pos x="2727" y="5473"/>
                </a:cxn>
                <a:cxn ang="0">
                  <a:pos x="2983" y="5393"/>
                </a:cxn>
                <a:cxn ang="0">
                  <a:pos x="3209" y="5258"/>
                </a:cxn>
                <a:cxn ang="0">
                  <a:pos x="3390" y="5151"/>
                </a:cxn>
                <a:cxn ang="0">
                  <a:pos x="3737" y="5345"/>
                </a:cxn>
                <a:cxn ang="0">
                  <a:pos x="4070" y="5384"/>
                </a:cxn>
                <a:cxn ang="0">
                  <a:pos x="4331" y="5329"/>
                </a:cxn>
                <a:cxn ang="0">
                  <a:pos x="4560" y="5205"/>
                </a:cxn>
                <a:cxn ang="0">
                  <a:pos x="4745" y="5026"/>
                </a:cxn>
                <a:cxn ang="0">
                  <a:pos x="4931" y="5006"/>
                </a:cxn>
                <a:cxn ang="0">
                  <a:pos x="5196" y="5052"/>
                </a:cxn>
                <a:cxn ang="0">
                  <a:pos x="5433" y="5040"/>
                </a:cxn>
                <a:cxn ang="0">
                  <a:pos x="5804" y="4915"/>
                </a:cxn>
                <a:cxn ang="0">
                  <a:pos x="6176" y="4594"/>
                </a:cxn>
                <a:cxn ang="0">
                  <a:pos x="6375" y="4166"/>
                </a:cxn>
                <a:cxn ang="0">
                  <a:pos x="6403" y="3908"/>
                </a:cxn>
                <a:cxn ang="0">
                  <a:pos x="6339" y="3531"/>
                </a:cxn>
                <a:cxn ang="0">
                  <a:pos x="6164" y="3207"/>
                </a:cxn>
              </a:cxnLst>
              <a:rect l="0" t="0" r="r" b="b"/>
              <a:pathLst>
                <a:path w="6403" h="5493">
                  <a:moveTo>
                    <a:pt x="6164" y="3207"/>
                  </a:moveTo>
                  <a:lnTo>
                    <a:pt x="6164" y="3207"/>
                  </a:lnTo>
                  <a:lnTo>
                    <a:pt x="6185" y="3174"/>
                  </a:lnTo>
                  <a:lnTo>
                    <a:pt x="6205" y="3141"/>
                  </a:lnTo>
                  <a:lnTo>
                    <a:pt x="6225" y="3106"/>
                  </a:lnTo>
                  <a:lnTo>
                    <a:pt x="6243" y="3072"/>
                  </a:lnTo>
                  <a:lnTo>
                    <a:pt x="6259" y="3035"/>
                  </a:lnTo>
                  <a:lnTo>
                    <a:pt x="6275" y="2999"/>
                  </a:lnTo>
                  <a:lnTo>
                    <a:pt x="6289" y="2962"/>
                  </a:lnTo>
                  <a:lnTo>
                    <a:pt x="6302" y="2925"/>
                  </a:lnTo>
                  <a:lnTo>
                    <a:pt x="6312" y="2886"/>
                  </a:lnTo>
                  <a:lnTo>
                    <a:pt x="6323" y="2847"/>
                  </a:lnTo>
                  <a:lnTo>
                    <a:pt x="6331" y="2807"/>
                  </a:lnTo>
                  <a:lnTo>
                    <a:pt x="6338" y="2767"/>
                  </a:lnTo>
                  <a:lnTo>
                    <a:pt x="6343" y="2727"/>
                  </a:lnTo>
                  <a:lnTo>
                    <a:pt x="6348" y="2686"/>
                  </a:lnTo>
                  <a:lnTo>
                    <a:pt x="6350" y="2644"/>
                  </a:lnTo>
                  <a:lnTo>
                    <a:pt x="6350" y="2602"/>
                  </a:lnTo>
                  <a:lnTo>
                    <a:pt x="6350" y="2602"/>
                  </a:lnTo>
                  <a:lnTo>
                    <a:pt x="6350" y="2570"/>
                  </a:lnTo>
                  <a:lnTo>
                    <a:pt x="6349" y="2538"/>
                  </a:lnTo>
                  <a:lnTo>
                    <a:pt x="6346" y="2507"/>
                  </a:lnTo>
                  <a:lnTo>
                    <a:pt x="6343" y="2476"/>
                  </a:lnTo>
                  <a:lnTo>
                    <a:pt x="6339" y="2445"/>
                  </a:lnTo>
                  <a:lnTo>
                    <a:pt x="6333" y="2414"/>
                  </a:lnTo>
                  <a:lnTo>
                    <a:pt x="6328" y="2384"/>
                  </a:lnTo>
                  <a:lnTo>
                    <a:pt x="6322" y="2354"/>
                  </a:lnTo>
                  <a:lnTo>
                    <a:pt x="6313" y="2324"/>
                  </a:lnTo>
                  <a:lnTo>
                    <a:pt x="6305" y="2295"/>
                  </a:lnTo>
                  <a:lnTo>
                    <a:pt x="6297" y="2265"/>
                  </a:lnTo>
                  <a:lnTo>
                    <a:pt x="6286" y="2237"/>
                  </a:lnTo>
                  <a:lnTo>
                    <a:pt x="6276" y="2209"/>
                  </a:lnTo>
                  <a:lnTo>
                    <a:pt x="6264" y="2180"/>
                  </a:lnTo>
                  <a:lnTo>
                    <a:pt x="6252" y="2153"/>
                  </a:lnTo>
                  <a:lnTo>
                    <a:pt x="6239" y="2126"/>
                  </a:lnTo>
                  <a:lnTo>
                    <a:pt x="6225" y="2099"/>
                  </a:lnTo>
                  <a:lnTo>
                    <a:pt x="6211" y="2073"/>
                  </a:lnTo>
                  <a:lnTo>
                    <a:pt x="6196" y="2047"/>
                  </a:lnTo>
                  <a:lnTo>
                    <a:pt x="6180" y="2021"/>
                  </a:lnTo>
                  <a:lnTo>
                    <a:pt x="6164" y="1997"/>
                  </a:lnTo>
                  <a:lnTo>
                    <a:pt x="6146" y="1972"/>
                  </a:lnTo>
                  <a:lnTo>
                    <a:pt x="6129" y="1948"/>
                  </a:lnTo>
                  <a:lnTo>
                    <a:pt x="6110" y="1925"/>
                  </a:lnTo>
                  <a:lnTo>
                    <a:pt x="6091" y="1902"/>
                  </a:lnTo>
                  <a:lnTo>
                    <a:pt x="6071" y="1880"/>
                  </a:lnTo>
                  <a:lnTo>
                    <a:pt x="6051" y="1859"/>
                  </a:lnTo>
                  <a:lnTo>
                    <a:pt x="6030" y="1838"/>
                  </a:lnTo>
                  <a:lnTo>
                    <a:pt x="6008" y="1816"/>
                  </a:lnTo>
                  <a:lnTo>
                    <a:pt x="5986" y="1796"/>
                  </a:lnTo>
                  <a:lnTo>
                    <a:pt x="5964" y="1778"/>
                  </a:lnTo>
                  <a:lnTo>
                    <a:pt x="5940" y="1759"/>
                  </a:lnTo>
                  <a:lnTo>
                    <a:pt x="5940" y="1759"/>
                  </a:lnTo>
                  <a:lnTo>
                    <a:pt x="5958" y="1715"/>
                  </a:lnTo>
                  <a:lnTo>
                    <a:pt x="5973" y="1670"/>
                  </a:lnTo>
                  <a:lnTo>
                    <a:pt x="5987" y="1626"/>
                  </a:lnTo>
                  <a:lnTo>
                    <a:pt x="5998" y="1579"/>
                  </a:lnTo>
                  <a:lnTo>
                    <a:pt x="6007" y="1531"/>
                  </a:lnTo>
                  <a:lnTo>
                    <a:pt x="6013" y="1484"/>
                  </a:lnTo>
                  <a:lnTo>
                    <a:pt x="6017" y="1435"/>
                  </a:lnTo>
                  <a:lnTo>
                    <a:pt x="6018" y="1385"/>
                  </a:lnTo>
                  <a:lnTo>
                    <a:pt x="6018" y="1385"/>
                  </a:lnTo>
                  <a:lnTo>
                    <a:pt x="6017" y="1338"/>
                  </a:lnTo>
                  <a:lnTo>
                    <a:pt x="6013" y="1291"/>
                  </a:lnTo>
                  <a:lnTo>
                    <a:pt x="6007" y="1244"/>
                  </a:lnTo>
                  <a:lnTo>
                    <a:pt x="5999" y="1198"/>
                  </a:lnTo>
                  <a:lnTo>
                    <a:pt x="5988" y="1153"/>
                  </a:lnTo>
                  <a:lnTo>
                    <a:pt x="5977" y="1109"/>
                  </a:lnTo>
                  <a:lnTo>
                    <a:pt x="5961" y="1065"/>
                  </a:lnTo>
                  <a:lnTo>
                    <a:pt x="5945" y="1023"/>
                  </a:lnTo>
                  <a:lnTo>
                    <a:pt x="5926" y="981"/>
                  </a:lnTo>
                  <a:lnTo>
                    <a:pt x="5906" y="941"/>
                  </a:lnTo>
                  <a:lnTo>
                    <a:pt x="5884" y="903"/>
                  </a:lnTo>
                  <a:lnTo>
                    <a:pt x="5859" y="865"/>
                  </a:lnTo>
                  <a:lnTo>
                    <a:pt x="5833" y="828"/>
                  </a:lnTo>
                  <a:lnTo>
                    <a:pt x="5806" y="793"/>
                  </a:lnTo>
                  <a:lnTo>
                    <a:pt x="5776" y="759"/>
                  </a:lnTo>
                  <a:lnTo>
                    <a:pt x="5746" y="727"/>
                  </a:lnTo>
                  <a:lnTo>
                    <a:pt x="5713" y="696"/>
                  </a:lnTo>
                  <a:lnTo>
                    <a:pt x="5679" y="667"/>
                  </a:lnTo>
                  <a:lnTo>
                    <a:pt x="5643" y="639"/>
                  </a:lnTo>
                  <a:lnTo>
                    <a:pt x="5607" y="613"/>
                  </a:lnTo>
                  <a:lnTo>
                    <a:pt x="5569" y="589"/>
                  </a:lnTo>
                  <a:lnTo>
                    <a:pt x="5530" y="567"/>
                  </a:lnTo>
                  <a:lnTo>
                    <a:pt x="5490" y="546"/>
                  </a:lnTo>
                  <a:lnTo>
                    <a:pt x="5449" y="527"/>
                  </a:lnTo>
                  <a:lnTo>
                    <a:pt x="5407" y="510"/>
                  </a:lnTo>
                  <a:lnTo>
                    <a:pt x="5363" y="496"/>
                  </a:lnTo>
                  <a:lnTo>
                    <a:pt x="5319" y="483"/>
                  </a:lnTo>
                  <a:lnTo>
                    <a:pt x="5275" y="473"/>
                  </a:lnTo>
                  <a:lnTo>
                    <a:pt x="5229" y="464"/>
                  </a:lnTo>
                  <a:lnTo>
                    <a:pt x="5182" y="459"/>
                  </a:lnTo>
                  <a:lnTo>
                    <a:pt x="5135" y="455"/>
                  </a:lnTo>
                  <a:lnTo>
                    <a:pt x="5086" y="454"/>
                  </a:lnTo>
                  <a:lnTo>
                    <a:pt x="5086" y="454"/>
                  </a:lnTo>
                  <a:lnTo>
                    <a:pt x="5046" y="455"/>
                  </a:lnTo>
                  <a:lnTo>
                    <a:pt x="5007" y="457"/>
                  </a:lnTo>
                  <a:lnTo>
                    <a:pt x="4969" y="462"/>
                  </a:lnTo>
                  <a:lnTo>
                    <a:pt x="4931" y="467"/>
                  </a:lnTo>
                  <a:lnTo>
                    <a:pt x="4893" y="475"/>
                  </a:lnTo>
                  <a:lnTo>
                    <a:pt x="4855" y="483"/>
                  </a:lnTo>
                  <a:lnTo>
                    <a:pt x="4819" y="494"/>
                  </a:lnTo>
                  <a:lnTo>
                    <a:pt x="4782" y="504"/>
                  </a:lnTo>
                  <a:lnTo>
                    <a:pt x="4782" y="504"/>
                  </a:lnTo>
                  <a:lnTo>
                    <a:pt x="4764" y="484"/>
                  </a:lnTo>
                  <a:lnTo>
                    <a:pt x="4742" y="463"/>
                  </a:lnTo>
                  <a:lnTo>
                    <a:pt x="4721" y="443"/>
                  </a:lnTo>
                  <a:lnTo>
                    <a:pt x="4700" y="424"/>
                  </a:lnTo>
                  <a:lnTo>
                    <a:pt x="4679" y="404"/>
                  </a:lnTo>
                  <a:lnTo>
                    <a:pt x="4656" y="387"/>
                  </a:lnTo>
                  <a:lnTo>
                    <a:pt x="4633" y="369"/>
                  </a:lnTo>
                  <a:lnTo>
                    <a:pt x="4611" y="351"/>
                  </a:lnTo>
                  <a:lnTo>
                    <a:pt x="4586" y="335"/>
                  </a:lnTo>
                  <a:lnTo>
                    <a:pt x="4562" y="318"/>
                  </a:lnTo>
                  <a:lnTo>
                    <a:pt x="4538" y="303"/>
                  </a:lnTo>
                  <a:lnTo>
                    <a:pt x="4513" y="288"/>
                  </a:lnTo>
                  <a:lnTo>
                    <a:pt x="4487" y="274"/>
                  </a:lnTo>
                  <a:lnTo>
                    <a:pt x="4461" y="261"/>
                  </a:lnTo>
                  <a:lnTo>
                    <a:pt x="4435" y="248"/>
                  </a:lnTo>
                  <a:lnTo>
                    <a:pt x="4408" y="235"/>
                  </a:lnTo>
                  <a:lnTo>
                    <a:pt x="4381" y="223"/>
                  </a:lnTo>
                  <a:lnTo>
                    <a:pt x="4354" y="212"/>
                  </a:lnTo>
                  <a:lnTo>
                    <a:pt x="4327" y="202"/>
                  </a:lnTo>
                  <a:lnTo>
                    <a:pt x="4298" y="192"/>
                  </a:lnTo>
                  <a:lnTo>
                    <a:pt x="4270" y="184"/>
                  </a:lnTo>
                  <a:lnTo>
                    <a:pt x="4242" y="176"/>
                  </a:lnTo>
                  <a:lnTo>
                    <a:pt x="4212" y="168"/>
                  </a:lnTo>
                  <a:lnTo>
                    <a:pt x="4183" y="162"/>
                  </a:lnTo>
                  <a:lnTo>
                    <a:pt x="4154" y="156"/>
                  </a:lnTo>
                  <a:lnTo>
                    <a:pt x="4124" y="150"/>
                  </a:lnTo>
                  <a:lnTo>
                    <a:pt x="4095" y="145"/>
                  </a:lnTo>
                  <a:lnTo>
                    <a:pt x="4064" y="142"/>
                  </a:lnTo>
                  <a:lnTo>
                    <a:pt x="4033" y="139"/>
                  </a:lnTo>
                  <a:lnTo>
                    <a:pt x="4003" y="137"/>
                  </a:lnTo>
                  <a:lnTo>
                    <a:pt x="3972" y="136"/>
                  </a:lnTo>
                  <a:lnTo>
                    <a:pt x="3940" y="136"/>
                  </a:lnTo>
                  <a:lnTo>
                    <a:pt x="3940" y="136"/>
                  </a:lnTo>
                  <a:lnTo>
                    <a:pt x="3904" y="136"/>
                  </a:lnTo>
                  <a:lnTo>
                    <a:pt x="3867" y="138"/>
                  </a:lnTo>
                  <a:lnTo>
                    <a:pt x="3831" y="141"/>
                  </a:lnTo>
                  <a:lnTo>
                    <a:pt x="3794" y="145"/>
                  </a:lnTo>
                  <a:lnTo>
                    <a:pt x="3759" y="150"/>
                  </a:lnTo>
                  <a:lnTo>
                    <a:pt x="3724" y="156"/>
                  </a:lnTo>
                  <a:lnTo>
                    <a:pt x="3688" y="163"/>
                  </a:lnTo>
                  <a:lnTo>
                    <a:pt x="3654" y="172"/>
                  </a:lnTo>
                  <a:lnTo>
                    <a:pt x="3620" y="181"/>
                  </a:lnTo>
                  <a:lnTo>
                    <a:pt x="3586" y="191"/>
                  </a:lnTo>
                  <a:lnTo>
                    <a:pt x="3553" y="203"/>
                  </a:lnTo>
                  <a:lnTo>
                    <a:pt x="3520" y="216"/>
                  </a:lnTo>
                  <a:lnTo>
                    <a:pt x="3488" y="229"/>
                  </a:lnTo>
                  <a:lnTo>
                    <a:pt x="3456" y="243"/>
                  </a:lnTo>
                  <a:lnTo>
                    <a:pt x="3425" y="258"/>
                  </a:lnTo>
                  <a:lnTo>
                    <a:pt x="3394" y="275"/>
                  </a:lnTo>
                  <a:lnTo>
                    <a:pt x="3394" y="275"/>
                  </a:lnTo>
                  <a:lnTo>
                    <a:pt x="3356" y="243"/>
                  </a:lnTo>
                  <a:lnTo>
                    <a:pt x="3316" y="214"/>
                  </a:lnTo>
                  <a:lnTo>
                    <a:pt x="3275" y="185"/>
                  </a:lnTo>
                  <a:lnTo>
                    <a:pt x="3234" y="159"/>
                  </a:lnTo>
                  <a:lnTo>
                    <a:pt x="3190" y="135"/>
                  </a:lnTo>
                  <a:lnTo>
                    <a:pt x="3146" y="112"/>
                  </a:lnTo>
                  <a:lnTo>
                    <a:pt x="3101" y="92"/>
                  </a:lnTo>
                  <a:lnTo>
                    <a:pt x="3054" y="73"/>
                  </a:lnTo>
                  <a:lnTo>
                    <a:pt x="3007" y="57"/>
                  </a:lnTo>
                  <a:lnTo>
                    <a:pt x="2958" y="42"/>
                  </a:lnTo>
                  <a:lnTo>
                    <a:pt x="2909" y="29"/>
                  </a:lnTo>
                  <a:lnTo>
                    <a:pt x="2858" y="19"/>
                  </a:lnTo>
                  <a:lnTo>
                    <a:pt x="2808" y="11"/>
                  </a:lnTo>
                  <a:lnTo>
                    <a:pt x="2756" y="5"/>
                  </a:lnTo>
                  <a:lnTo>
                    <a:pt x="2704" y="2"/>
                  </a:lnTo>
                  <a:lnTo>
                    <a:pt x="2651" y="0"/>
                  </a:lnTo>
                  <a:lnTo>
                    <a:pt x="2651" y="0"/>
                  </a:lnTo>
                  <a:lnTo>
                    <a:pt x="2613" y="0"/>
                  </a:lnTo>
                  <a:lnTo>
                    <a:pt x="2577" y="3"/>
                  </a:lnTo>
                  <a:lnTo>
                    <a:pt x="2540" y="5"/>
                  </a:lnTo>
                  <a:lnTo>
                    <a:pt x="2504" y="10"/>
                  </a:lnTo>
                  <a:lnTo>
                    <a:pt x="2468" y="15"/>
                  </a:lnTo>
                  <a:lnTo>
                    <a:pt x="2433" y="20"/>
                  </a:lnTo>
                  <a:lnTo>
                    <a:pt x="2398" y="27"/>
                  </a:lnTo>
                  <a:lnTo>
                    <a:pt x="2364" y="37"/>
                  </a:lnTo>
                  <a:lnTo>
                    <a:pt x="2329" y="46"/>
                  </a:lnTo>
                  <a:lnTo>
                    <a:pt x="2295" y="56"/>
                  </a:lnTo>
                  <a:lnTo>
                    <a:pt x="2262" y="68"/>
                  </a:lnTo>
                  <a:lnTo>
                    <a:pt x="2229" y="80"/>
                  </a:lnTo>
                  <a:lnTo>
                    <a:pt x="2198" y="93"/>
                  </a:lnTo>
                  <a:lnTo>
                    <a:pt x="2165" y="108"/>
                  </a:lnTo>
                  <a:lnTo>
                    <a:pt x="2134" y="123"/>
                  </a:lnTo>
                  <a:lnTo>
                    <a:pt x="2103" y="139"/>
                  </a:lnTo>
                  <a:lnTo>
                    <a:pt x="2073" y="156"/>
                  </a:lnTo>
                  <a:lnTo>
                    <a:pt x="2043" y="175"/>
                  </a:lnTo>
                  <a:lnTo>
                    <a:pt x="2014" y="194"/>
                  </a:lnTo>
                  <a:lnTo>
                    <a:pt x="1986" y="212"/>
                  </a:lnTo>
                  <a:lnTo>
                    <a:pt x="1957" y="234"/>
                  </a:lnTo>
                  <a:lnTo>
                    <a:pt x="1930" y="255"/>
                  </a:lnTo>
                  <a:lnTo>
                    <a:pt x="1904" y="277"/>
                  </a:lnTo>
                  <a:lnTo>
                    <a:pt x="1878" y="300"/>
                  </a:lnTo>
                  <a:lnTo>
                    <a:pt x="1854" y="323"/>
                  </a:lnTo>
                  <a:lnTo>
                    <a:pt x="1829" y="348"/>
                  </a:lnTo>
                  <a:lnTo>
                    <a:pt x="1805" y="373"/>
                  </a:lnTo>
                  <a:lnTo>
                    <a:pt x="1782" y="398"/>
                  </a:lnTo>
                  <a:lnTo>
                    <a:pt x="1761" y="424"/>
                  </a:lnTo>
                  <a:lnTo>
                    <a:pt x="1739" y="453"/>
                  </a:lnTo>
                  <a:lnTo>
                    <a:pt x="1718" y="480"/>
                  </a:lnTo>
                  <a:lnTo>
                    <a:pt x="1698" y="508"/>
                  </a:lnTo>
                  <a:lnTo>
                    <a:pt x="1698" y="508"/>
                  </a:lnTo>
                  <a:lnTo>
                    <a:pt x="1651" y="501"/>
                  </a:lnTo>
                  <a:lnTo>
                    <a:pt x="1603" y="496"/>
                  </a:lnTo>
                  <a:lnTo>
                    <a:pt x="1555" y="493"/>
                  </a:lnTo>
                  <a:lnTo>
                    <a:pt x="1505" y="491"/>
                  </a:lnTo>
                  <a:lnTo>
                    <a:pt x="1505" y="491"/>
                  </a:lnTo>
                  <a:lnTo>
                    <a:pt x="1476" y="491"/>
                  </a:lnTo>
                  <a:lnTo>
                    <a:pt x="1446" y="493"/>
                  </a:lnTo>
                  <a:lnTo>
                    <a:pt x="1417" y="495"/>
                  </a:lnTo>
                  <a:lnTo>
                    <a:pt x="1388" y="497"/>
                  </a:lnTo>
                  <a:lnTo>
                    <a:pt x="1359" y="501"/>
                  </a:lnTo>
                  <a:lnTo>
                    <a:pt x="1331" y="504"/>
                  </a:lnTo>
                  <a:lnTo>
                    <a:pt x="1302" y="509"/>
                  </a:lnTo>
                  <a:lnTo>
                    <a:pt x="1274" y="515"/>
                  </a:lnTo>
                  <a:lnTo>
                    <a:pt x="1246" y="521"/>
                  </a:lnTo>
                  <a:lnTo>
                    <a:pt x="1219" y="528"/>
                  </a:lnTo>
                  <a:lnTo>
                    <a:pt x="1165" y="543"/>
                  </a:lnTo>
                  <a:lnTo>
                    <a:pt x="1112" y="561"/>
                  </a:lnTo>
                  <a:lnTo>
                    <a:pt x="1059" y="582"/>
                  </a:lnTo>
                  <a:lnTo>
                    <a:pt x="1008" y="605"/>
                  </a:lnTo>
                  <a:lnTo>
                    <a:pt x="959" y="630"/>
                  </a:lnTo>
                  <a:lnTo>
                    <a:pt x="912" y="658"/>
                  </a:lnTo>
                  <a:lnTo>
                    <a:pt x="864" y="687"/>
                  </a:lnTo>
                  <a:lnTo>
                    <a:pt x="820" y="719"/>
                  </a:lnTo>
                  <a:lnTo>
                    <a:pt x="776" y="753"/>
                  </a:lnTo>
                  <a:lnTo>
                    <a:pt x="735" y="789"/>
                  </a:lnTo>
                  <a:lnTo>
                    <a:pt x="695" y="827"/>
                  </a:lnTo>
                  <a:lnTo>
                    <a:pt x="657" y="867"/>
                  </a:lnTo>
                  <a:lnTo>
                    <a:pt x="621" y="908"/>
                  </a:lnTo>
                  <a:lnTo>
                    <a:pt x="588" y="952"/>
                  </a:lnTo>
                  <a:lnTo>
                    <a:pt x="555" y="997"/>
                  </a:lnTo>
                  <a:lnTo>
                    <a:pt x="525" y="1043"/>
                  </a:lnTo>
                  <a:lnTo>
                    <a:pt x="498" y="1091"/>
                  </a:lnTo>
                  <a:lnTo>
                    <a:pt x="472" y="1140"/>
                  </a:lnTo>
                  <a:lnTo>
                    <a:pt x="450" y="1191"/>
                  </a:lnTo>
                  <a:lnTo>
                    <a:pt x="429" y="1243"/>
                  </a:lnTo>
                  <a:lnTo>
                    <a:pt x="411" y="1297"/>
                  </a:lnTo>
                  <a:lnTo>
                    <a:pt x="396" y="1351"/>
                  </a:lnTo>
                  <a:lnTo>
                    <a:pt x="389" y="1378"/>
                  </a:lnTo>
                  <a:lnTo>
                    <a:pt x="383" y="1407"/>
                  </a:lnTo>
                  <a:lnTo>
                    <a:pt x="377" y="1435"/>
                  </a:lnTo>
                  <a:lnTo>
                    <a:pt x="372" y="1463"/>
                  </a:lnTo>
                  <a:lnTo>
                    <a:pt x="369" y="1491"/>
                  </a:lnTo>
                  <a:lnTo>
                    <a:pt x="365" y="1520"/>
                  </a:lnTo>
                  <a:lnTo>
                    <a:pt x="363" y="1549"/>
                  </a:lnTo>
                  <a:lnTo>
                    <a:pt x="362" y="1579"/>
                  </a:lnTo>
                  <a:lnTo>
                    <a:pt x="360" y="1608"/>
                  </a:lnTo>
                  <a:lnTo>
                    <a:pt x="359" y="1637"/>
                  </a:lnTo>
                  <a:lnTo>
                    <a:pt x="359" y="1637"/>
                  </a:lnTo>
                  <a:lnTo>
                    <a:pt x="360" y="1685"/>
                  </a:lnTo>
                  <a:lnTo>
                    <a:pt x="364" y="1730"/>
                  </a:lnTo>
                  <a:lnTo>
                    <a:pt x="369" y="1778"/>
                  </a:lnTo>
                  <a:lnTo>
                    <a:pt x="374" y="1822"/>
                  </a:lnTo>
                  <a:lnTo>
                    <a:pt x="383" y="1867"/>
                  </a:lnTo>
                  <a:lnTo>
                    <a:pt x="393" y="1912"/>
                  </a:lnTo>
                  <a:lnTo>
                    <a:pt x="405" y="1955"/>
                  </a:lnTo>
                  <a:lnTo>
                    <a:pt x="418" y="1998"/>
                  </a:lnTo>
                  <a:lnTo>
                    <a:pt x="418" y="1998"/>
                  </a:lnTo>
                  <a:lnTo>
                    <a:pt x="395" y="2018"/>
                  </a:lnTo>
                  <a:lnTo>
                    <a:pt x="371" y="2039"/>
                  </a:lnTo>
                  <a:lnTo>
                    <a:pt x="349" y="2060"/>
                  </a:lnTo>
                  <a:lnTo>
                    <a:pt x="326" y="2081"/>
                  </a:lnTo>
                  <a:lnTo>
                    <a:pt x="305" y="2104"/>
                  </a:lnTo>
                  <a:lnTo>
                    <a:pt x="285" y="2127"/>
                  </a:lnTo>
                  <a:lnTo>
                    <a:pt x="264" y="2151"/>
                  </a:lnTo>
                  <a:lnTo>
                    <a:pt x="245" y="2175"/>
                  </a:lnTo>
                  <a:lnTo>
                    <a:pt x="226" y="2199"/>
                  </a:lnTo>
                  <a:lnTo>
                    <a:pt x="207" y="2225"/>
                  </a:lnTo>
                  <a:lnTo>
                    <a:pt x="191" y="2251"/>
                  </a:lnTo>
                  <a:lnTo>
                    <a:pt x="173" y="2277"/>
                  </a:lnTo>
                  <a:lnTo>
                    <a:pt x="158" y="2303"/>
                  </a:lnTo>
                  <a:lnTo>
                    <a:pt x="141" y="2330"/>
                  </a:lnTo>
                  <a:lnTo>
                    <a:pt x="127" y="2358"/>
                  </a:lnTo>
                  <a:lnTo>
                    <a:pt x="113" y="2385"/>
                  </a:lnTo>
                  <a:lnTo>
                    <a:pt x="100" y="2415"/>
                  </a:lnTo>
                  <a:lnTo>
                    <a:pt x="87" y="2443"/>
                  </a:lnTo>
                  <a:lnTo>
                    <a:pt x="75" y="2472"/>
                  </a:lnTo>
                  <a:lnTo>
                    <a:pt x="65" y="2502"/>
                  </a:lnTo>
                  <a:lnTo>
                    <a:pt x="54" y="2533"/>
                  </a:lnTo>
                  <a:lnTo>
                    <a:pt x="45" y="2562"/>
                  </a:lnTo>
                  <a:lnTo>
                    <a:pt x="37" y="2593"/>
                  </a:lnTo>
                  <a:lnTo>
                    <a:pt x="29" y="2624"/>
                  </a:lnTo>
                  <a:lnTo>
                    <a:pt x="22" y="2655"/>
                  </a:lnTo>
                  <a:lnTo>
                    <a:pt x="16" y="2687"/>
                  </a:lnTo>
                  <a:lnTo>
                    <a:pt x="12" y="2719"/>
                  </a:lnTo>
                  <a:lnTo>
                    <a:pt x="7" y="2752"/>
                  </a:lnTo>
                  <a:lnTo>
                    <a:pt x="4" y="2785"/>
                  </a:lnTo>
                  <a:lnTo>
                    <a:pt x="1" y="2816"/>
                  </a:lnTo>
                  <a:lnTo>
                    <a:pt x="0" y="2849"/>
                  </a:lnTo>
                  <a:lnTo>
                    <a:pt x="0" y="2884"/>
                  </a:lnTo>
                  <a:lnTo>
                    <a:pt x="0" y="2884"/>
                  </a:lnTo>
                  <a:lnTo>
                    <a:pt x="1" y="2939"/>
                  </a:lnTo>
                  <a:lnTo>
                    <a:pt x="5" y="2995"/>
                  </a:lnTo>
                  <a:lnTo>
                    <a:pt x="12" y="3050"/>
                  </a:lnTo>
                  <a:lnTo>
                    <a:pt x="21" y="3104"/>
                  </a:lnTo>
                  <a:lnTo>
                    <a:pt x="33" y="3157"/>
                  </a:lnTo>
                  <a:lnTo>
                    <a:pt x="47" y="3209"/>
                  </a:lnTo>
                  <a:lnTo>
                    <a:pt x="64" y="3259"/>
                  </a:lnTo>
                  <a:lnTo>
                    <a:pt x="81" y="3310"/>
                  </a:lnTo>
                  <a:lnTo>
                    <a:pt x="102" y="3358"/>
                  </a:lnTo>
                  <a:lnTo>
                    <a:pt x="126" y="3406"/>
                  </a:lnTo>
                  <a:lnTo>
                    <a:pt x="151" y="3452"/>
                  </a:lnTo>
                  <a:lnTo>
                    <a:pt x="179" y="3497"/>
                  </a:lnTo>
                  <a:lnTo>
                    <a:pt x="207" y="3541"/>
                  </a:lnTo>
                  <a:lnTo>
                    <a:pt x="239" y="3583"/>
                  </a:lnTo>
                  <a:lnTo>
                    <a:pt x="272" y="3624"/>
                  </a:lnTo>
                  <a:lnTo>
                    <a:pt x="306" y="3663"/>
                  </a:lnTo>
                  <a:lnTo>
                    <a:pt x="306" y="3663"/>
                  </a:lnTo>
                  <a:lnTo>
                    <a:pt x="294" y="3688"/>
                  </a:lnTo>
                  <a:lnTo>
                    <a:pt x="281" y="3714"/>
                  </a:lnTo>
                  <a:lnTo>
                    <a:pt x="271" y="3740"/>
                  </a:lnTo>
                  <a:lnTo>
                    <a:pt x="260" y="3766"/>
                  </a:lnTo>
                  <a:lnTo>
                    <a:pt x="250" y="3793"/>
                  </a:lnTo>
                  <a:lnTo>
                    <a:pt x="241" y="3820"/>
                  </a:lnTo>
                  <a:lnTo>
                    <a:pt x="233" y="3847"/>
                  </a:lnTo>
                  <a:lnTo>
                    <a:pt x="225" y="3875"/>
                  </a:lnTo>
                  <a:lnTo>
                    <a:pt x="219" y="3903"/>
                  </a:lnTo>
                  <a:lnTo>
                    <a:pt x="213" y="3932"/>
                  </a:lnTo>
                  <a:lnTo>
                    <a:pt x="207" y="3960"/>
                  </a:lnTo>
                  <a:lnTo>
                    <a:pt x="204" y="3989"/>
                  </a:lnTo>
                  <a:lnTo>
                    <a:pt x="200" y="4018"/>
                  </a:lnTo>
                  <a:lnTo>
                    <a:pt x="198" y="4047"/>
                  </a:lnTo>
                  <a:lnTo>
                    <a:pt x="197" y="4078"/>
                  </a:lnTo>
                  <a:lnTo>
                    <a:pt x="197" y="4107"/>
                  </a:lnTo>
                  <a:lnTo>
                    <a:pt x="197" y="4107"/>
                  </a:lnTo>
                  <a:lnTo>
                    <a:pt x="198" y="4157"/>
                  </a:lnTo>
                  <a:lnTo>
                    <a:pt x="201" y="4205"/>
                  </a:lnTo>
                  <a:lnTo>
                    <a:pt x="207" y="4252"/>
                  </a:lnTo>
                  <a:lnTo>
                    <a:pt x="216" y="4299"/>
                  </a:lnTo>
                  <a:lnTo>
                    <a:pt x="226" y="4344"/>
                  </a:lnTo>
                  <a:lnTo>
                    <a:pt x="239" y="4390"/>
                  </a:lnTo>
                  <a:lnTo>
                    <a:pt x="254" y="4433"/>
                  </a:lnTo>
                  <a:lnTo>
                    <a:pt x="271" y="4477"/>
                  </a:lnTo>
                  <a:lnTo>
                    <a:pt x="290" y="4518"/>
                  </a:lnTo>
                  <a:lnTo>
                    <a:pt x="311" y="4559"/>
                  </a:lnTo>
                  <a:lnTo>
                    <a:pt x="333" y="4600"/>
                  </a:lnTo>
                  <a:lnTo>
                    <a:pt x="358" y="4638"/>
                  </a:lnTo>
                  <a:lnTo>
                    <a:pt x="385" y="4675"/>
                  </a:lnTo>
                  <a:lnTo>
                    <a:pt x="413" y="4711"/>
                  </a:lnTo>
                  <a:lnTo>
                    <a:pt x="443" y="4746"/>
                  </a:lnTo>
                  <a:lnTo>
                    <a:pt x="475" y="4779"/>
                  </a:lnTo>
                  <a:lnTo>
                    <a:pt x="508" y="4810"/>
                  </a:lnTo>
                  <a:lnTo>
                    <a:pt x="542" y="4840"/>
                  </a:lnTo>
                  <a:lnTo>
                    <a:pt x="577" y="4868"/>
                  </a:lnTo>
                  <a:lnTo>
                    <a:pt x="615" y="4894"/>
                  </a:lnTo>
                  <a:lnTo>
                    <a:pt x="654" y="4919"/>
                  </a:lnTo>
                  <a:lnTo>
                    <a:pt x="692" y="4942"/>
                  </a:lnTo>
                  <a:lnTo>
                    <a:pt x="734" y="4962"/>
                  </a:lnTo>
                  <a:lnTo>
                    <a:pt x="776" y="4982"/>
                  </a:lnTo>
                  <a:lnTo>
                    <a:pt x="820" y="4999"/>
                  </a:lnTo>
                  <a:lnTo>
                    <a:pt x="863" y="5014"/>
                  </a:lnTo>
                  <a:lnTo>
                    <a:pt x="908" y="5027"/>
                  </a:lnTo>
                  <a:lnTo>
                    <a:pt x="954" y="5038"/>
                  </a:lnTo>
                  <a:lnTo>
                    <a:pt x="1001" y="5046"/>
                  </a:lnTo>
                  <a:lnTo>
                    <a:pt x="1048" y="5052"/>
                  </a:lnTo>
                  <a:lnTo>
                    <a:pt x="1096" y="5055"/>
                  </a:lnTo>
                  <a:lnTo>
                    <a:pt x="1146" y="5056"/>
                  </a:lnTo>
                  <a:lnTo>
                    <a:pt x="1146" y="5056"/>
                  </a:lnTo>
                  <a:lnTo>
                    <a:pt x="1172" y="5056"/>
                  </a:lnTo>
                  <a:lnTo>
                    <a:pt x="1199" y="5055"/>
                  </a:lnTo>
                  <a:lnTo>
                    <a:pt x="1226" y="5053"/>
                  </a:lnTo>
                  <a:lnTo>
                    <a:pt x="1252" y="5051"/>
                  </a:lnTo>
                  <a:lnTo>
                    <a:pt x="1278" y="5047"/>
                  </a:lnTo>
                  <a:lnTo>
                    <a:pt x="1304" y="5044"/>
                  </a:lnTo>
                  <a:lnTo>
                    <a:pt x="1330" y="5039"/>
                  </a:lnTo>
                  <a:lnTo>
                    <a:pt x="1355" y="5033"/>
                  </a:lnTo>
                  <a:lnTo>
                    <a:pt x="1380" y="5027"/>
                  </a:lnTo>
                  <a:lnTo>
                    <a:pt x="1405" y="5020"/>
                  </a:lnTo>
                  <a:lnTo>
                    <a:pt x="1454" y="5005"/>
                  </a:lnTo>
                  <a:lnTo>
                    <a:pt x="1502" y="4987"/>
                  </a:lnTo>
                  <a:lnTo>
                    <a:pt x="1549" y="4967"/>
                  </a:lnTo>
                  <a:lnTo>
                    <a:pt x="1549" y="4967"/>
                  </a:lnTo>
                  <a:lnTo>
                    <a:pt x="1569" y="4996"/>
                  </a:lnTo>
                  <a:lnTo>
                    <a:pt x="1589" y="5025"/>
                  </a:lnTo>
                  <a:lnTo>
                    <a:pt x="1610" y="5053"/>
                  </a:lnTo>
                  <a:lnTo>
                    <a:pt x="1632" y="5080"/>
                  </a:lnTo>
                  <a:lnTo>
                    <a:pt x="1655" y="5107"/>
                  </a:lnTo>
                  <a:lnTo>
                    <a:pt x="1678" y="5133"/>
                  </a:lnTo>
                  <a:lnTo>
                    <a:pt x="1703" y="5158"/>
                  </a:lnTo>
                  <a:lnTo>
                    <a:pt x="1729" y="5182"/>
                  </a:lnTo>
                  <a:lnTo>
                    <a:pt x="1755" y="5206"/>
                  </a:lnTo>
                  <a:lnTo>
                    <a:pt x="1781" y="5230"/>
                  </a:lnTo>
                  <a:lnTo>
                    <a:pt x="1809" y="5252"/>
                  </a:lnTo>
                  <a:lnTo>
                    <a:pt x="1836" y="5273"/>
                  </a:lnTo>
                  <a:lnTo>
                    <a:pt x="1865" y="5293"/>
                  </a:lnTo>
                  <a:lnTo>
                    <a:pt x="1895" y="5313"/>
                  </a:lnTo>
                  <a:lnTo>
                    <a:pt x="1924" y="5331"/>
                  </a:lnTo>
                  <a:lnTo>
                    <a:pt x="1955" y="5350"/>
                  </a:lnTo>
                  <a:lnTo>
                    <a:pt x="1987" y="5366"/>
                  </a:lnTo>
                  <a:lnTo>
                    <a:pt x="2019" y="5382"/>
                  </a:lnTo>
                  <a:lnTo>
                    <a:pt x="2050" y="5397"/>
                  </a:lnTo>
                  <a:lnTo>
                    <a:pt x="2083" y="5411"/>
                  </a:lnTo>
                  <a:lnTo>
                    <a:pt x="2117" y="5424"/>
                  </a:lnTo>
                  <a:lnTo>
                    <a:pt x="2150" y="5436"/>
                  </a:lnTo>
                  <a:lnTo>
                    <a:pt x="2186" y="5446"/>
                  </a:lnTo>
                  <a:lnTo>
                    <a:pt x="2220" y="5456"/>
                  </a:lnTo>
                  <a:lnTo>
                    <a:pt x="2255" y="5465"/>
                  </a:lnTo>
                  <a:lnTo>
                    <a:pt x="2291" y="5472"/>
                  </a:lnTo>
                  <a:lnTo>
                    <a:pt x="2327" y="5479"/>
                  </a:lnTo>
                  <a:lnTo>
                    <a:pt x="2364" y="5484"/>
                  </a:lnTo>
                  <a:lnTo>
                    <a:pt x="2400" y="5489"/>
                  </a:lnTo>
                  <a:lnTo>
                    <a:pt x="2438" y="5491"/>
                  </a:lnTo>
                  <a:lnTo>
                    <a:pt x="2475" y="5493"/>
                  </a:lnTo>
                  <a:lnTo>
                    <a:pt x="2513" y="5493"/>
                  </a:lnTo>
                  <a:lnTo>
                    <a:pt x="2513" y="5493"/>
                  </a:lnTo>
                  <a:lnTo>
                    <a:pt x="2544" y="5493"/>
                  </a:lnTo>
                  <a:lnTo>
                    <a:pt x="2576" y="5492"/>
                  </a:lnTo>
                  <a:lnTo>
                    <a:pt x="2606" y="5490"/>
                  </a:lnTo>
                  <a:lnTo>
                    <a:pt x="2637" y="5488"/>
                  </a:lnTo>
                  <a:lnTo>
                    <a:pt x="2667" y="5484"/>
                  </a:lnTo>
                  <a:lnTo>
                    <a:pt x="2697" y="5479"/>
                  </a:lnTo>
                  <a:lnTo>
                    <a:pt x="2727" y="5473"/>
                  </a:lnTo>
                  <a:lnTo>
                    <a:pt x="2757" y="5468"/>
                  </a:lnTo>
                  <a:lnTo>
                    <a:pt x="2786" y="5462"/>
                  </a:lnTo>
                  <a:lnTo>
                    <a:pt x="2816" y="5453"/>
                  </a:lnTo>
                  <a:lnTo>
                    <a:pt x="2844" y="5445"/>
                  </a:lnTo>
                  <a:lnTo>
                    <a:pt x="2872" y="5437"/>
                  </a:lnTo>
                  <a:lnTo>
                    <a:pt x="2901" y="5426"/>
                  </a:lnTo>
                  <a:lnTo>
                    <a:pt x="2929" y="5416"/>
                  </a:lnTo>
                  <a:lnTo>
                    <a:pt x="2956" y="5405"/>
                  </a:lnTo>
                  <a:lnTo>
                    <a:pt x="2983" y="5393"/>
                  </a:lnTo>
                  <a:lnTo>
                    <a:pt x="3010" y="5380"/>
                  </a:lnTo>
                  <a:lnTo>
                    <a:pt x="3036" y="5367"/>
                  </a:lnTo>
                  <a:lnTo>
                    <a:pt x="3062" y="5354"/>
                  </a:lnTo>
                  <a:lnTo>
                    <a:pt x="3088" y="5339"/>
                  </a:lnTo>
                  <a:lnTo>
                    <a:pt x="3113" y="5325"/>
                  </a:lnTo>
                  <a:lnTo>
                    <a:pt x="3137" y="5309"/>
                  </a:lnTo>
                  <a:lnTo>
                    <a:pt x="3162" y="5293"/>
                  </a:lnTo>
                  <a:lnTo>
                    <a:pt x="3186" y="5276"/>
                  </a:lnTo>
                  <a:lnTo>
                    <a:pt x="3209" y="5258"/>
                  </a:lnTo>
                  <a:lnTo>
                    <a:pt x="3232" y="5240"/>
                  </a:lnTo>
                  <a:lnTo>
                    <a:pt x="3254" y="5221"/>
                  </a:lnTo>
                  <a:lnTo>
                    <a:pt x="3276" y="5203"/>
                  </a:lnTo>
                  <a:lnTo>
                    <a:pt x="3297" y="5182"/>
                  </a:lnTo>
                  <a:lnTo>
                    <a:pt x="3319" y="5162"/>
                  </a:lnTo>
                  <a:lnTo>
                    <a:pt x="3339" y="5142"/>
                  </a:lnTo>
                  <a:lnTo>
                    <a:pt x="3359" y="5121"/>
                  </a:lnTo>
                  <a:lnTo>
                    <a:pt x="3359" y="5121"/>
                  </a:lnTo>
                  <a:lnTo>
                    <a:pt x="3390" y="5151"/>
                  </a:lnTo>
                  <a:lnTo>
                    <a:pt x="3425" y="5179"/>
                  </a:lnTo>
                  <a:lnTo>
                    <a:pt x="3460" y="5206"/>
                  </a:lnTo>
                  <a:lnTo>
                    <a:pt x="3495" y="5231"/>
                  </a:lnTo>
                  <a:lnTo>
                    <a:pt x="3533" y="5254"/>
                  </a:lnTo>
                  <a:lnTo>
                    <a:pt x="3572" y="5277"/>
                  </a:lnTo>
                  <a:lnTo>
                    <a:pt x="3612" y="5297"/>
                  </a:lnTo>
                  <a:lnTo>
                    <a:pt x="3652" y="5314"/>
                  </a:lnTo>
                  <a:lnTo>
                    <a:pt x="3694" y="5331"/>
                  </a:lnTo>
                  <a:lnTo>
                    <a:pt x="3737" y="5345"/>
                  </a:lnTo>
                  <a:lnTo>
                    <a:pt x="3780" y="5357"/>
                  </a:lnTo>
                  <a:lnTo>
                    <a:pt x="3824" y="5367"/>
                  </a:lnTo>
                  <a:lnTo>
                    <a:pt x="3870" y="5376"/>
                  </a:lnTo>
                  <a:lnTo>
                    <a:pt x="3916" y="5380"/>
                  </a:lnTo>
                  <a:lnTo>
                    <a:pt x="3962" y="5384"/>
                  </a:lnTo>
                  <a:lnTo>
                    <a:pt x="4009" y="5385"/>
                  </a:lnTo>
                  <a:lnTo>
                    <a:pt x="4009" y="5385"/>
                  </a:lnTo>
                  <a:lnTo>
                    <a:pt x="4039" y="5385"/>
                  </a:lnTo>
                  <a:lnTo>
                    <a:pt x="4070" y="5384"/>
                  </a:lnTo>
                  <a:lnTo>
                    <a:pt x="4101" y="5382"/>
                  </a:lnTo>
                  <a:lnTo>
                    <a:pt x="4131" y="5378"/>
                  </a:lnTo>
                  <a:lnTo>
                    <a:pt x="4161" y="5373"/>
                  </a:lnTo>
                  <a:lnTo>
                    <a:pt x="4190" y="5367"/>
                  </a:lnTo>
                  <a:lnTo>
                    <a:pt x="4218" y="5362"/>
                  </a:lnTo>
                  <a:lnTo>
                    <a:pt x="4248" y="5354"/>
                  </a:lnTo>
                  <a:lnTo>
                    <a:pt x="4276" y="5346"/>
                  </a:lnTo>
                  <a:lnTo>
                    <a:pt x="4304" y="5338"/>
                  </a:lnTo>
                  <a:lnTo>
                    <a:pt x="4331" y="5329"/>
                  </a:lnTo>
                  <a:lnTo>
                    <a:pt x="4359" y="5318"/>
                  </a:lnTo>
                  <a:lnTo>
                    <a:pt x="4386" y="5306"/>
                  </a:lnTo>
                  <a:lnTo>
                    <a:pt x="4412" y="5294"/>
                  </a:lnTo>
                  <a:lnTo>
                    <a:pt x="4437" y="5281"/>
                  </a:lnTo>
                  <a:lnTo>
                    <a:pt x="4463" y="5267"/>
                  </a:lnTo>
                  <a:lnTo>
                    <a:pt x="4488" y="5253"/>
                  </a:lnTo>
                  <a:lnTo>
                    <a:pt x="4513" y="5238"/>
                  </a:lnTo>
                  <a:lnTo>
                    <a:pt x="4536" y="5221"/>
                  </a:lnTo>
                  <a:lnTo>
                    <a:pt x="4560" y="5205"/>
                  </a:lnTo>
                  <a:lnTo>
                    <a:pt x="4582" y="5188"/>
                  </a:lnTo>
                  <a:lnTo>
                    <a:pt x="4605" y="5170"/>
                  </a:lnTo>
                  <a:lnTo>
                    <a:pt x="4627" y="5151"/>
                  </a:lnTo>
                  <a:lnTo>
                    <a:pt x="4648" y="5132"/>
                  </a:lnTo>
                  <a:lnTo>
                    <a:pt x="4668" y="5112"/>
                  </a:lnTo>
                  <a:lnTo>
                    <a:pt x="4688" y="5091"/>
                  </a:lnTo>
                  <a:lnTo>
                    <a:pt x="4707" y="5069"/>
                  </a:lnTo>
                  <a:lnTo>
                    <a:pt x="4726" y="5048"/>
                  </a:lnTo>
                  <a:lnTo>
                    <a:pt x="4745" y="5026"/>
                  </a:lnTo>
                  <a:lnTo>
                    <a:pt x="4761" y="5003"/>
                  </a:lnTo>
                  <a:lnTo>
                    <a:pt x="4778" y="4980"/>
                  </a:lnTo>
                  <a:lnTo>
                    <a:pt x="4794" y="4955"/>
                  </a:lnTo>
                  <a:lnTo>
                    <a:pt x="4794" y="4955"/>
                  </a:lnTo>
                  <a:lnTo>
                    <a:pt x="4821" y="4967"/>
                  </a:lnTo>
                  <a:lnTo>
                    <a:pt x="4848" y="4978"/>
                  </a:lnTo>
                  <a:lnTo>
                    <a:pt x="4876" y="4988"/>
                  </a:lnTo>
                  <a:lnTo>
                    <a:pt x="4903" y="4998"/>
                  </a:lnTo>
                  <a:lnTo>
                    <a:pt x="4931" y="5006"/>
                  </a:lnTo>
                  <a:lnTo>
                    <a:pt x="4959" y="5014"/>
                  </a:lnTo>
                  <a:lnTo>
                    <a:pt x="4989" y="5021"/>
                  </a:lnTo>
                  <a:lnTo>
                    <a:pt x="5017" y="5028"/>
                  </a:lnTo>
                  <a:lnTo>
                    <a:pt x="5046" y="5034"/>
                  </a:lnTo>
                  <a:lnTo>
                    <a:pt x="5076" y="5039"/>
                  </a:lnTo>
                  <a:lnTo>
                    <a:pt x="5105" y="5044"/>
                  </a:lnTo>
                  <a:lnTo>
                    <a:pt x="5136" y="5047"/>
                  </a:lnTo>
                  <a:lnTo>
                    <a:pt x="5166" y="5049"/>
                  </a:lnTo>
                  <a:lnTo>
                    <a:pt x="5196" y="5052"/>
                  </a:lnTo>
                  <a:lnTo>
                    <a:pt x="5226" y="5053"/>
                  </a:lnTo>
                  <a:lnTo>
                    <a:pt x="5258" y="5054"/>
                  </a:lnTo>
                  <a:lnTo>
                    <a:pt x="5258" y="5054"/>
                  </a:lnTo>
                  <a:lnTo>
                    <a:pt x="5288" y="5053"/>
                  </a:lnTo>
                  <a:lnTo>
                    <a:pt x="5317" y="5052"/>
                  </a:lnTo>
                  <a:lnTo>
                    <a:pt x="5347" y="5051"/>
                  </a:lnTo>
                  <a:lnTo>
                    <a:pt x="5375" y="5048"/>
                  </a:lnTo>
                  <a:lnTo>
                    <a:pt x="5404" y="5045"/>
                  </a:lnTo>
                  <a:lnTo>
                    <a:pt x="5433" y="5040"/>
                  </a:lnTo>
                  <a:lnTo>
                    <a:pt x="5461" y="5035"/>
                  </a:lnTo>
                  <a:lnTo>
                    <a:pt x="5489" y="5031"/>
                  </a:lnTo>
                  <a:lnTo>
                    <a:pt x="5516" y="5025"/>
                  </a:lnTo>
                  <a:lnTo>
                    <a:pt x="5544" y="5018"/>
                  </a:lnTo>
                  <a:lnTo>
                    <a:pt x="5599" y="5002"/>
                  </a:lnTo>
                  <a:lnTo>
                    <a:pt x="5652" y="4985"/>
                  </a:lnTo>
                  <a:lnTo>
                    <a:pt x="5703" y="4963"/>
                  </a:lnTo>
                  <a:lnTo>
                    <a:pt x="5754" y="4941"/>
                  </a:lnTo>
                  <a:lnTo>
                    <a:pt x="5804" y="4915"/>
                  </a:lnTo>
                  <a:lnTo>
                    <a:pt x="5852" y="4888"/>
                  </a:lnTo>
                  <a:lnTo>
                    <a:pt x="5899" y="4857"/>
                  </a:lnTo>
                  <a:lnTo>
                    <a:pt x="5944" y="4826"/>
                  </a:lnTo>
                  <a:lnTo>
                    <a:pt x="5986" y="4791"/>
                  </a:lnTo>
                  <a:lnTo>
                    <a:pt x="6028" y="4756"/>
                  </a:lnTo>
                  <a:lnTo>
                    <a:pt x="6068" y="4718"/>
                  </a:lnTo>
                  <a:lnTo>
                    <a:pt x="6106" y="4678"/>
                  </a:lnTo>
                  <a:lnTo>
                    <a:pt x="6142" y="4637"/>
                  </a:lnTo>
                  <a:lnTo>
                    <a:pt x="6176" y="4594"/>
                  </a:lnTo>
                  <a:lnTo>
                    <a:pt x="6207" y="4549"/>
                  </a:lnTo>
                  <a:lnTo>
                    <a:pt x="6238" y="4502"/>
                  </a:lnTo>
                  <a:lnTo>
                    <a:pt x="6265" y="4453"/>
                  </a:lnTo>
                  <a:lnTo>
                    <a:pt x="6290" y="4405"/>
                  </a:lnTo>
                  <a:lnTo>
                    <a:pt x="6313" y="4353"/>
                  </a:lnTo>
                  <a:lnTo>
                    <a:pt x="6333" y="4302"/>
                  </a:lnTo>
                  <a:lnTo>
                    <a:pt x="6352" y="4249"/>
                  </a:lnTo>
                  <a:lnTo>
                    <a:pt x="6368" y="4194"/>
                  </a:lnTo>
                  <a:lnTo>
                    <a:pt x="6375" y="4166"/>
                  </a:lnTo>
                  <a:lnTo>
                    <a:pt x="6381" y="4139"/>
                  </a:lnTo>
                  <a:lnTo>
                    <a:pt x="6385" y="4111"/>
                  </a:lnTo>
                  <a:lnTo>
                    <a:pt x="6390" y="4082"/>
                  </a:lnTo>
                  <a:lnTo>
                    <a:pt x="6395" y="4054"/>
                  </a:lnTo>
                  <a:lnTo>
                    <a:pt x="6397" y="4025"/>
                  </a:lnTo>
                  <a:lnTo>
                    <a:pt x="6401" y="3996"/>
                  </a:lnTo>
                  <a:lnTo>
                    <a:pt x="6402" y="3967"/>
                  </a:lnTo>
                  <a:lnTo>
                    <a:pt x="6403" y="3938"/>
                  </a:lnTo>
                  <a:lnTo>
                    <a:pt x="6403" y="3908"/>
                  </a:lnTo>
                  <a:lnTo>
                    <a:pt x="6403" y="3908"/>
                  </a:lnTo>
                  <a:lnTo>
                    <a:pt x="6403" y="3859"/>
                  </a:lnTo>
                  <a:lnTo>
                    <a:pt x="6399" y="3810"/>
                  </a:lnTo>
                  <a:lnTo>
                    <a:pt x="6395" y="3762"/>
                  </a:lnTo>
                  <a:lnTo>
                    <a:pt x="6388" y="3714"/>
                  </a:lnTo>
                  <a:lnTo>
                    <a:pt x="6378" y="3668"/>
                  </a:lnTo>
                  <a:lnTo>
                    <a:pt x="6368" y="3621"/>
                  </a:lnTo>
                  <a:lnTo>
                    <a:pt x="6355" y="3576"/>
                  </a:lnTo>
                  <a:lnTo>
                    <a:pt x="6339" y="3531"/>
                  </a:lnTo>
                  <a:lnTo>
                    <a:pt x="6324" y="3488"/>
                  </a:lnTo>
                  <a:lnTo>
                    <a:pt x="6305" y="3444"/>
                  </a:lnTo>
                  <a:lnTo>
                    <a:pt x="6286" y="3403"/>
                  </a:lnTo>
                  <a:lnTo>
                    <a:pt x="6265" y="3362"/>
                  </a:lnTo>
                  <a:lnTo>
                    <a:pt x="6242" y="3322"/>
                  </a:lnTo>
                  <a:lnTo>
                    <a:pt x="6217" y="3282"/>
                  </a:lnTo>
                  <a:lnTo>
                    <a:pt x="6191" y="3244"/>
                  </a:lnTo>
                  <a:lnTo>
                    <a:pt x="6164" y="3207"/>
                  </a:lnTo>
                  <a:lnTo>
                    <a:pt x="6164" y="3207"/>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09" name="Freeform 6"/>
            <p:cNvSpPr>
              <a:spLocks/>
            </p:cNvSpPr>
            <p:nvPr/>
          </p:nvSpPr>
          <p:spPr bwMode="auto">
            <a:xfrm>
              <a:off x="1524000" y="228600"/>
              <a:ext cx="1278343" cy="990968"/>
            </a:xfrm>
            <a:custGeom>
              <a:avLst/>
              <a:gdLst/>
              <a:ahLst/>
              <a:cxnLst>
                <a:cxn ang="0">
                  <a:pos x="7205" y="2585"/>
                </a:cxn>
                <a:cxn ang="0">
                  <a:pos x="7101" y="2327"/>
                </a:cxn>
                <a:cxn ang="0">
                  <a:pos x="6932" y="2112"/>
                </a:cxn>
                <a:cxn ang="0">
                  <a:pos x="6863" y="1852"/>
                </a:cxn>
                <a:cxn ang="0">
                  <a:pos x="6826" y="1554"/>
                </a:cxn>
                <a:cxn ang="0">
                  <a:pos x="6690" y="1233"/>
                </a:cxn>
                <a:cxn ang="0">
                  <a:pos x="6289" y="831"/>
                </a:cxn>
                <a:cxn ang="0">
                  <a:pos x="5968" y="696"/>
                </a:cxn>
                <a:cxn ang="0">
                  <a:pos x="5670" y="658"/>
                </a:cxn>
                <a:cxn ang="0">
                  <a:pos x="5339" y="705"/>
                </a:cxn>
                <a:cxn ang="0">
                  <a:pos x="5072" y="714"/>
                </a:cxn>
                <a:cxn ang="0">
                  <a:pos x="4815" y="342"/>
                </a:cxn>
                <a:cxn ang="0">
                  <a:pos x="4439" y="91"/>
                </a:cxn>
                <a:cxn ang="0">
                  <a:pos x="3979" y="0"/>
                </a:cxn>
                <a:cxn ang="0">
                  <a:pos x="3670" y="40"/>
                </a:cxn>
                <a:cxn ang="0">
                  <a:pos x="3361" y="171"/>
                </a:cxn>
                <a:cxn ang="0">
                  <a:pos x="3105" y="381"/>
                </a:cxn>
                <a:cxn ang="0">
                  <a:pos x="2876" y="401"/>
                </a:cxn>
                <a:cxn ang="0">
                  <a:pos x="2579" y="363"/>
                </a:cxn>
                <a:cxn ang="0">
                  <a:pos x="2168" y="436"/>
                </a:cxn>
                <a:cxn ang="0">
                  <a:pos x="1785" y="666"/>
                </a:cxn>
                <a:cxn ang="0">
                  <a:pos x="1513" y="1019"/>
                </a:cxn>
                <a:cxn ang="0">
                  <a:pos x="1261" y="1116"/>
                </a:cxn>
                <a:cxn ang="0">
                  <a:pos x="982" y="1133"/>
                </a:cxn>
                <a:cxn ang="0">
                  <a:pos x="702" y="1220"/>
                </a:cxn>
                <a:cxn ang="0">
                  <a:pos x="272" y="1548"/>
                </a:cxn>
                <a:cxn ang="0">
                  <a:pos x="62" y="1924"/>
                </a:cxn>
                <a:cxn ang="0">
                  <a:pos x="4" y="2215"/>
                </a:cxn>
                <a:cxn ang="0">
                  <a:pos x="15" y="2496"/>
                </a:cxn>
                <a:cxn ang="0">
                  <a:pos x="101" y="2790"/>
                </a:cxn>
                <a:cxn ang="0">
                  <a:pos x="256" y="3045"/>
                </a:cxn>
                <a:cxn ang="0">
                  <a:pos x="329" y="3276"/>
                </a:cxn>
                <a:cxn ang="0">
                  <a:pos x="234" y="3638"/>
                </a:cxn>
                <a:cxn ang="0">
                  <a:pos x="243" y="3936"/>
                </a:cxn>
                <a:cxn ang="0">
                  <a:pos x="321" y="4218"/>
                </a:cxn>
                <a:cxn ang="0">
                  <a:pos x="619" y="4638"/>
                </a:cxn>
                <a:cxn ang="0">
                  <a:pos x="1012" y="4874"/>
                </a:cxn>
                <a:cxn ang="0">
                  <a:pos x="1300" y="4941"/>
                </a:cxn>
                <a:cxn ang="0">
                  <a:pos x="1542" y="5001"/>
                </a:cxn>
                <a:cxn ang="0">
                  <a:pos x="1758" y="5252"/>
                </a:cxn>
                <a:cxn ang="0">
                  <a:pos x="2047" y="5418"/>
                </a:cxn>
                <a:cxn ang="0">
                  <a:pos x="2387" y="5478"/>
                </a:cxn>
                <a:cxn ang="0">
                  <a:pos x="2690" y="5430"/>
                </a:cxn>
                <a:cxn ang="0">
                  <a:pos x="2981" y="5279"/>
                </a:cxn>
                <a:cxn ang="0">
                  <a:pos x="3204" y="5045"/>
                </a:cxn>
                <a:cxn ang="0">
                  <a:pos x="3356" y="5160"/>
                </a:cxn>
                <a:cxn ang="0">
                  <a:pos x="3612" y="5427"/>
                </a:cxn>
                <a:cxn ang="0">
                  <a:pos x="3952" y="5581"/>
                </a:cxn>
                <a:cxn ang="0">
                  <a:pos x="4278" y="5604"/>
                </a:cxn>
                <a:cxn ang="0">
                  <a:pos x="4572" y="5529"/>
                </a:cxn>
                <a:cxn ang="0">
                  <a:pos x="4823" y="5375"/>
                </a:cxn>
                <a:cxn ang="0">
                  <a:pos x="5000" y="5178"/>
                </a:cxn>
                <a:cxn ang="0">
                  <a:pos x="5297" y="5268"/>
                </a:cxn>
                <a:cxn ang="0">
                  <a:pos x="5580" y="5279"/>
                </a:cxn>
                <a:cxn ang="0">
                  <a:pos x="5872" y="5221"/>
                </a:cxn>
                <a:cxn ang="0">
                  <a:pos x="6247" y="5011"/>
                </a:cxn>
                <a:cxn ang="0">
                  <a:pos x="6576" y="4581"/>
                </a:cxn>
                <a:cxn ang="0">
                  <a:pos x="6663" y="4301"/>
                </a:cxn>
                <a:cxn ang="0">
                  <a:pos x="6678" y="3992"/>
                </a:cxn>
                <a:cxn ang="0">
                  <a:pos x="6719" y="3669"/>
                </a:cxn>
                <a:cxn ang="0">
                  <a:pos x="6995" y="3448"/>
                </a:cxn>
                <a:cxn ang="0">
                  <a:pos x="7174" y="3141"/>
                </a:cxn>
                <a:cxn ang="0">
                  <a:pos x="7232" y="2813"/>
                </a:cxn>
              </a:cxnLst>
              <a:rect l="0" t="0" r="r" b="b"/>
              <a:pathLst>
                <a:path w="7232" h="5608">
                  <a:moveTo>
                    <a:pt x="7232" y="2813"/>
                  </a:moveTo>
                  <a:lnTo>
                    <a:pt x="7232" y="2813"/>
                  </a:lnTo>
                  <a:lnTo>
                    <a:pt x="7231" y="2784"/>
                  </a:lnTo>
                  <a:lnTo>
                    <a:pt x="7230" y="2754"/>
                  </a:lnTo>
                  <a:lnTo>
                    <a:pt x="7227" y="2726"/>
                  </a:lnTo>
                  <a:lnTo>
                    <a:pt x="7225" y="2697"/>
                  </a:lnTo>
                  <a:lnTo>
                    <a:pt x="7220" y="2668"/>
                  </a:lnTo>
                  <a:lnTo>
                    <a:pt x="7217" y="2640"/>
                  </a:lnTo>
                  <a:lnTo>
                    <a:pt x="7211" y="2613"/>
                  </a:lnTo>
                  <a:lnTo>
                    <a:pt x="7205" y="2585"/>
                  </a:lnTo>
                  <a:lnTo>
                    <a:pt x="7198" y="2558"/>
                  </a:lnTo>
                  <a:lnTo>
                    <a:pt x="7190" y="2531"/>
                  </a:lnTo>
                  <a:lnTo>
                    <a:pt x="7181" y="2503"/>
                  </a:lnTo>
                  <a:lnTo>
                    <a:pt x="7172" y="2478"/>
                  </a:lnTo>
                  <a:lnTo>
                    <a:pt x="7161" y="2452"/>
                  </a:lnTo>
                  <a:lnTo>
                    <a:pt x="7151" y="2426"/>
                  </a:lnTo>
                  <a:lnTo>
                    <a:pt x="7139" y="2401"/>
                  </a:lnTo>
                  <a:lnTo>
                    <a:pt x="7127" y="2375"/>
                  </a:lnTo>
                  <a:lnTo>
                    <a:pt x="7114" y="2352"/>
                  </a:lnTo>
                  <a:lnTo>
                    <a:pt x="7101" y="2327"/>
                  </a:lnTo>
                  <a:lnTo>
                    <a:pt x="7087" y="2303"/>
                  </a:lnTo>
                  <a:lnTo>
                    <a:pt x="7072" y="2280"/>
                  </a:lnTo>
                  <a:lnTo>
                    <a:pt x="7057" y="2257"/>
                  </a:lnTo>
                  <a:lnTo>
                    <a:pt x="7040" y="2235"/>
                  </a:lnTo>
                  <a:lnTo>
                    <a:pt x="7024" y="2214"/>
                  </a:lnTo>
                  <a:lnTo>
                    <a:pt x="7007" y="2193"/>
                  </a:lnTo>
                  <a:lnTo>
                    <a:pt x="6988" y="2171"/>
                  </a:lnTo>
                  <a:lnTo>
                    <a:pt x="6971" y="2151"/>
                  </a:lnTo>
                  <a:lnTo>
                    <a:pt x="6952" y="2131"/>
                  </a:lnTo>
                  <a:lnTo>
                    <a:pt x="6932" y="2112"/>
                  </a:lnTo>
                  <a:lnTo>
                    <a:pt x="6912" y="2094"/>
                  </a:lnTo>
                  <a:lnTo>
                    <a:pt x="6892" y="2076"/>
                  </a:lnTo>
                  <a:lnTo>
                    <a:pt x="6870" y="2058"/>
                  </a:lnTo>
                  <a:lnTo>
                    <a:pt x="6848" y="2041"/>
                  </a:lnTo>
                  <a:lnTo>
                    <a:pt x="6848" y="2041"/>
                  </a:lnTo>
                  <a:lnTo>
                    <a:pt x="6855" y="1995"/>
                  </a:lnTo>
                  <a:lnTo>
                    <a:pt x="6860" y="1948"/>
                  </a:lnTo>
                  <a:lnTo>
                    <a:pt x="6862" y="1900"/>
                  </a:lnTo>
                  <a:lnTo>
                    <a:pt x="6863" y="1852"/>
                  </a:lnTo>
                  <a:lnTo>
                    <a:pt x="6863" y="1852"/>
                  </a:lnTo>
                  <a:lnTo>
                    <a:pt x="6863" y="1822"/>
                  </a:lnTo>
                  <a:lnTo>
                    <a:pt x="6862" y="1791"/>
                  </a:lnTo>
                  <a:lnTo>
                    <a:pt x="6860" y="1760"/>
                  </a:lnTo>
                  <a:lnTo>
                    <a:pt x="6858" y="1730"/>
                  </a:lnTo>
                  <a:lnTo>
                    <a:pt x="6854" y="1700"/>
                  </a:lnTo>
                  <a:lnTo>
                    <a:pt x="6849" y="1670"/>
                  </a:lnTo>
                  <a:lnTo>
                    <a:pt x="6845" y="1640"/>
                  </a:lnTo>
                  <a:lnTo>
                    <a:pt x="6840" y="1612"/>
                  </a:lnTo>
                  <a:lnTo>
                    <a:pt x="6833" y="1582"/>
                  </a:lnTo>
                  <a:lnTo>
                    <a:pt x="6826" y="1554"/>
                  </a:lnTo>
                  <a:lnTo>
                    <a:pt x="6819" y="1525"/>
                  </a:lnTo>
                  <a:lnTo>
                    <a:pt x="6810" y="1496"/>
                  </a:lnTo>
                  <a:lnTo>
                    <a:pt x="6801" y="1469"/>
                  </a:lnTo>
                  <a:lnTo>
                    <a:pt x="6792" y="1441"/>
                  </a:lnTo>
                  <a:lnTo>
                    <a:pt x="6781" y="1414"/>
                  </a:lnTo>
                  <a:lnTo>
                    <a:pt x="6769" y="1387"/>
                  </a:lnTo>
                  <a:lnTo>
                    <a:pt x="6759" y="1361"/>
                  </a:lnTo>
                  <a:lnTo>
                    <a:pt x="6746" y="1334"/>
                  </a:lnTo>
                  <a:lnTo>
                    <a:pt x="6720" y="1283"/>
                  </a:lnTo>
                  <a:lnTo>
                    <a:pt x="6690" y="1233"/>
                  </a:lnTo>
                  <a:lnTo>
                    <a:pt x="6660" y="1184"/>
                  </a:lnTo>
                  <a:lnTo>
                    <a:pt x="6627" y="1137"/>
                  </a:lnTo>
                  <a:lnTo>
                    <a:pt x="6591" y="1092"/>
                  </a:lnTo>
                  <a:lnTo>
                    <a:pt x="6554" y="1049"/>
                  </a:lnTo>
                  <a:lnTo>
                    <a:pt x="6514" y="1008"/>
                  </a:lnTo>
                  <a:lnTo>
                    <a:pt x="6472" y="969"/>
                  </a:lnTo>
                  <a:lnTo>
                    <a:pt x="6429" y="931"/>
                  </a:lnTo>
                  <a:lnTo>
                    <a:pt x="6384" y="896"/>
                  </a:lnTo>
                  <a:lnTo>
                    <a:pt x="6337" y="863"/>
                  </a:lnTo>
                  <a:lnTo>
                    <a:pt x="6289" y="831"/>
                  </a:lnTo>
                  <a:lnTo>
                    <a:pt x="6239" y="803"/>
                  </a:lnTo>
                  <a:lnTo>
                    <a:pt x="6187" y="776"/>
                  </a:lnTo>
                  <a:lnTo>
                    <a:pt x="6162" y="764"/>
                  </a:lnTo>
                  <a:lnTo>
                    <a:pt x="6134" y="752"/>
                  </a:lnTo>
                  <a:lnTo>
                    <a:pt x="6107" y="742"/>
                  </a:lnTo>
                  <a:lnTo>
                    <a:pt x="6080" y="731"/>
                  </a:lnTo>
                  <a:lnTo>
                    <a:pt x="6053" y="722"/>
                  </a:lnTo>
                  <a:lnTo>
                    <a:pt x="6025" y="712"/>
                  </a:lnTo>
                  <a:lnTo>
                    <a:pt x="5997" y="704"/>
                  </a:lnTo>
                  <a:lnTo>
                    <a:pt x="5968" y="696"/>
                  </a:lnTo>
                  <a:lnTo>
                    <a:pt x="5940" y="689"/>
                  </a:lnTo>
                  <a:lnTo>
                    <a:pt x="5911" y="683"/>
                  </a:lnTo>
                  <a:lnTo>
                    <a:pt x="5881" y="677"/>
                  </a:lnTo>
                  <a:lnTo>
                    <a:pt x="5852" y="672"/>
                  </a:lnTo>
                  <a:lnTo>
                    <a:pt x="5822" y="669"/>
                  </a:lnTo>
                  <a:lnTo>
                    <a:pt x="5792" y="665"/>
                  </a:lnTo>
                  <a:lnTo>
                    <a:pt x="5762" y="661"/>
                  </a:lnTo>
                  <a:lnTo>
                    <a:pt x="5732" y="660"/>
                  </a:lnTo>
                  <a:lnTo>
                    <a:pt x="5701" y="659"/>
                  </a:lnTo>
                  <a:lnTo>
                    <a:pt x="5670" y="658"/>
                  </a:lnTo>
                  <a:lnTo>
                    <a:pt x="5670" y="658"/>
                  </a:lnTo>
                  <a:lnTo>
                    <a:pt x="5632" y="659"/>
                  </a:lnTo>
                  <a:lnTo>
                    <a:pt x="5594" y="660"/>
                  </a:lnTo>
                  <a:lnTo>
                    <a:pt x="5556" y="664"/>
                  </a:lnTo>
                  <a:lnTo>
                    <a:pt x="5520" y="667"/>
                  </a:lnTo>
                  <a:lnTo>
                    <a:pt x="5483" y="673"/>
                  </a:lnTo>
                  <a:lnTo>
                    <a:pt x="5447" y="679"/>
                  </a:lnTo>
                  <a:lnTo>
                    <a:pt x="5410" y="687"/>
                  </a:lnTo>
                  <a:lnTo>
                    <a:pt x="5375" y="696"/>
                  </a:lnTo>
                  <a:lnTo>
                    <a:pt x="5339" y="705"/>
                  </a:lnTo>
                  <a:lnTo>
                    <a:pt x="5304" y="716"/>
                  </a:lnTo>
                  <a:lnTo>
                    <a:pt x="5270" y="727"/>
                  </a:lnTo>
                  <a:lnTo>
                    <a:pt x="5237" y="740"/>
                  </a:lnTo>
                  <a:lnTo>
                    <a:pt x="5203" y="753"/>
                  </a:lnTo>
                  <a:lnTo>
                    <a:pt x="5170" y="767"/>
                  </a:lnTo>
                  <a:lnTo>
                    <a:pt x="5138" y="784"/>
                  </a:lnTo>
                  <a:lnTo>
                    <a:pt x="5106" y="800"/>
                  </a:lnTo>
                  <a:lnTo>
                    <a:pt x="5106" y="800"/>
                  </a:lnTo>
                  <a:lnTo>
                    <a:pt x="5090" y="757"/>
                  </a:lnTo>
                  <a:lnTo>
                    <a:pt x="5072" y="714"/>
                  </a:lnTo>
                  <a:lnTo>
                    <a:pt x="5053" y="672"/>
                  </a:lnTo>
                  <a:lnTo>
                    <a:pt x="5032" y="632"/>
                  </a:lnTo>
                  <a:lnTo>
                    <a:pt x="5011" y="592"/>
                  </a:lnTo>
                  <a:lnTo>
                    <a:pt x="4986" y="553"/>
                  </a:lnTo>
                  <a:lnTo>
                    <a:pt x="4961" y="515"/>
                  </a:lnTo>
                  <a:lnTo>
                    <a:pt x="4936" y="478"/>
                  </a:lnTo>
                  <a:lnTo>
                    <a:pt x="4907" y="442"/>
                  </a:lnTo>
                  <a:lnTo>
                    <a:pt x="4878" y="408"/>
                  </a:lnTo>
                  <a:lnTo>
                    <a:pt x="4847" y="374"/>
                  </a:lnTo>
                  <a:lnTo>
                    <a:pt x="4815" y="342"/>
                  </a:lnTo>
                  <a:lnTo>
                    <a:pt x="4782" y="310"/>
                  </a:lnTo>
                  <a:lnTo>
                    <a:pt x="4749" y="281"/>
                  </a:lnTo>
                  <a:lnTo>
                    <a:pt x="4714" y="252"/>
                  </a:lnTo>
                  <a:lnTo>
                    <a:pt x="4678" y="224"/>
                  </a:lnTo>
                  <a:lnTo>
                    <a:pt x="4640" y="199"/>
                  </a:lnTo>
                  <a:lnTo>
                    <a:pt x="4602" y="174"/>
                  </a:lnTo>
                  <a:lnTo>
                    <a:pt x="4562" y="151"/>
                  </a:lnTo>
                  <a:lnTo>
                    <a:pt x="4522" y="130"/>
                  </a:lnTo>
                  <a:lnTo>
                    <a:pt x="4481" y="109"/>
                  </a:lnTo>
                  <a:lnTo>
                    <a:pt x="4439" y="91"/>
                  </a:lnTo>
                  <a:lnTo>
                    <a:pt x="4396" y="74"/>
                  </a:lnTo>
                  <a:lnTo>
                    <a:pt x="4353" y="58"/>
                  </a:lnTo>
                  <a:lnTo>
                    <a:pt x="4308" y="45"/>
                  </a:lnTo>
                  <a:lnTo>
                    <a:pt x="4263" y="34"/>
                  </a:lnTo>
                  <a:lnTo>
                    <a:pt x="4217" y="23"/>
                  </a:lnTo>
                  <a:lnTo>
                    <a:pt x="4171" y="15"/>
                  </a:lnTo>
                  <a:lnTo>
                    <a:pt x="4124" y="8"/>
                  </a:lnTo>
                  <a:lnTo>
                    <a:pt x="4076" y="3"/>
                  </a:lnTo>
                  <a:lnTo>
                    <a:pt x="4028" y="1"/>
                  </a:lnTo>
                  <a:lnTo>
                    <a:pt x="3979" y="0"/>
                  </a:lnTo>
                  <a:lnTo>
                    <a:pt x="3979" y="0"/>
                  </a:lnTo>
                  <a:lnTo>
                    <a:pt x="3944" y="0"/>
                  </a:lnTo>
                  <a:lnTo>
                    <a:pt x="3909" y="2"/>
                  </a:lnTo>
                  <a:lnTo>
                    <a:pt x="3873" y="4"/>
                  </a:lnTo>
                  <a:lnTo>
                    <a:pt x="3839" y="8"/>
                  </a:lnTo>
                  <a:lnTo>
                    <a:pt x="3804" y="12"/>
                  </a:lnTo>
                  <a:lnTo>
                    <a:pt x="3770" y="17"/>
                  </a:lnTo>
                  <a:lnTo>
                    <a:pt x="3737" y="24"/>
                  </a:lnTo>
                  <a:lnTo>
                    <a:pt x="3703" y="31"/>
                  </a:lnTo>
                  <a:lnTo>
                    <a:pt x="3670" y="40"/>
                  </a:lnTo>
                  <a:lnTo>
                    <a:pt x="3637" y="49"/>
                  </a:lnTo>
                  <a:lnTo>
                    <a:pt x="3605" y="60"/>
                  </a:lnTo>
                  <a:lnTo>
                    <a:pt x="3573" y="70"/>
                  </a:lnTo>
                  <a:lnTo>
                    <a:pt x="3541" y="82"/>
                  </a:lnTo>
                  <a:lnTo>
                    <a:pt x="3509" y="95"/>
                  </a:lnTo>
                  <a:lnTo>
                    <a:pt x="3479" y="109"/>
                  </a:lnTo>
                  <a:lnTo>
                    <a:pt x="3449" y="123"/>
                  </a:lnTo>
                  <a:lnTo>
                    <a:pt x="3419" y="139"/>
                  </a:lnTo>
                  <a:lnTo>
                    <a:pt x="3390" y="155"/>
                  </a:lnTo>
                  <a:lnTo>
                    <a:pt x="3361" y="171"/>
                  </a:lnTo>
                  <a:lnTo>
                    <a:pt x="3333" y="189"/>
                  </a:lnTo>
                  <a:lnTo>
                    <a:pt x="3306" y="208"/>
                  </a:lnTo>
                  <a:lnTo>
                    <a:pt x="3279" y="227"/>
                  </a:lnTo>
                  <a:lnTo>
                    <a:pt x="3252" y="247"/>
                  </a:lnTo>
                  <a:lnTo>
                    <a:pt x="3226" y="268"/>
                  </a:lnTo>
                  <a:lnTo>
                    <a:pt x="3201" y="289"/>
                  </a:lnTo>
                  <a:lnTo>
                    <a:pt x="3176" y="310"/>
                  </a:lnTo>
                  <a:lnTo>
                    <a:pt x="3151" y="334"/>
                  </a:lnTo>
                  <a:lnTo>
                    <a:pt x="3128" y="356"/>
                  </a:lnTo>
                  <a:lnTo>
                    <a:pt x="3105" y="381"/>
                  </a:lnTo>
                  <a:lnTo>
                    <a:pt x="3083" y="406"/>
                  </a:lnTo>
                  <a:lnTo>
                    <a:pt x="3062" y="431"/>
                  </a:lnTo>
                  <a:lnTo>
                    <a:pt x="3041" y="457"/>
                  </a:lnTo>
                  <a:lnTo>
                    <a:pt x="3041" y="457"/>
                  </a:lnTo>
                  <a:lnTo>
                    <a:pt x="3014" y="446"/>
                  </a:lnTo>
                  <a:lnTo>
                    <a:pt x="2987" y="435"/>
                  </a:lnTo>
                  <a:lnTo>
                    <a:pt x="2959" y="426"/>
                  </a:lnTo>
                  <a:lnTo>
                    <a:pt x="2931" y="416"/>
                  </a:lnTo>
                  <a:lnTo>
                    <a:pt x="2904" y="408"/>
                  </a:lnTo>
                  <a:lnTo>
                    <a:pt x="2876" y="401"/>
                  </a:lnTo>
                  <a:lnTo>
                    <a:pt x="2846" y="394"/>
                  </a:lnTo>
                  <a:lnTo>
                    <a:pt x="2818" y="388"/>
                  </a:lnTo>
                  <a:lnTo>
                    <a:pt x="2789" y="382"/>
                  </a:lnTo>
                  <a:lnTo>
                    <a:pt x="2759" y="378"/>
                  </a:lnTo>
                  <a:lnTo>
                    <a:pt x="2730" y="373"/>
                  </a:lnTo>
                  <a:lnTo>
                    <a:pt x="2700" y="369"/>
                  </a:lnTo>
                  <a:lnTo>
                    <a:pt x="2670" y="367"/>
                  </a:lnTo>
                  <a:lnTo>
                    <a:pt x="2640" y="366"/>
                  </a:lnTo>
                  <a:lnTo>
                    <a:pt x="2610" y="365"/>
                  </a:lnTo>
                  <a:lnTo>
                    <a:pt x="2579" y="363"/>
                  </a:lnTo>
                  <a:lnTo>
                    <a:pt x="2579" y="363"/>
                  </a:lnTo>
                  <a:lnTo>
                    <a:pt x="2531" y="365"/>
                  </a:lnTo>
                  <a:lnTo>
                    <a:pt x="2484" y="367"/>
                  </a:lnTo>
                  <a:lnTo>
                    <a:pt x="2437" y="372"/>
                  </a:lnTo>
                  <a:lnTo>
                    <a:pt x="2391" y="379"/>
                  </a:lnTo>
                  <a:lnTo>
                    <a:pt x="2345" y="387"/>
                  </a:lnTo>
                  <a:lnTo>
                    <a:pt x="2300" y="396"/>
                  </a:lnTo>
                  <a:lnTo>
                    <a:pt x="2255" y="408"/>
                  </a:lnTo>
                  <a:lnTo>
                    <a:pt x="2212" y="421"/>
                  </a:lnTo>
                  <a:lnTo>
                    <a:pt x="2168" y="436"/>
                  </a:lnTo>
                  <a:lnTo>
                    <a:pt x="2126" y="453"/>
                  </a:lnTo>
                  <a:lnTo>
                    <a:pt x="2084" y="471"/>
                  </a:lnTo>
                  <a:lnTo>
                    <a:pt x="2043" y="491"/>
                  </a:lnTo>
                  <a:lnTo>
                    <a:pt x="2003" y="512"/>
                  </a:lnTo>
                  <a:lnTo>
                    <a:pt x="1964" y="534"/>
                  </a:lnTo>
                  <a:lnTo>
                    <a:pt x="1927" y="558"/>
                  </a:lnTo>
                  <a:lnTo>
                    <a:pt x="1890" y="583"/>
                  </a:lnTo>
                  <a:lnTo>
                    <a:pt x="1854" y="610"/>
                  </a:lnTo>
                  <a:lnTo>
                    <a:pt x="1818" y="638"/>
                  </a:lnTo>
                  <a:lnTo>
                    <a:pt x="1785" y="666"/>
                  </a:lnTo>
                  <a:lnTo>
                    <a:pt x="1752" y="697"/>
                  </a:lnTo>
                  <a:lnTo>
                    <a:pt x="1721" y="729"/>
                  </a:lnTo>
                  <a:lnTo>
                    <a:pt x="1690" y="762"/>
                  </a:lnTo>
                  <a:lnTo>
                    <a:pt x="1660" y="795"/>
                  </a:lnTo>
                  <a:lnTo>
                    <a:pt x="1633" y="830"/>
                  </a:lnTo>
                  <a:lnTo>
                    <a:pt x="1606" y="866"/>
                  </a:lnTo>
                  <a:lnTo>
                    <a:pt x="1582" y="903"/>
                  </a:lnTo>
                  <a:lnTo>
                    <a:pt x="1557" y="941"/>
                  </a:lnTo>
                  <a:lnTo>
                    <a:pt x="1534" y="979"/>
                  </a:lnTo>
                  <a:lnTo>
                    <a:pt x="1513" y="1019"/>
                  </a:lnTo>
                  <a:lnTo>
                    <a:pt x="1494" y="1060"/>
                  </a:lnTo>
                  <a:lnTo>
                    <a:pt x="1476" y="1102"/>
                  </a:lnTo>
                  <a:lnTo>
                    <a:pt x="1459" y="1144"/>
                  </a:lnTo>
                  <a:lnTo>
                    <a:pt x="1459" y="1144"/>
                  </a:lnTo>
                  <a:lnTo>
                    <a:pt x="1427" y="1137"/>
                  </a:lnTo>
                  <a:lnTo>
                    <a:pt x="1394" y="1131"/>
                  </a:lnTo>
                  <a:lnTo>
                    <a:pt x="1361" y="1125"/>
                  </a:lnTo>
                  <a:lnTo>
                    <a:pt x="1328" y="1122"/>
                  </a:lnTo>
                  <a:lnTo>
                    <a:pt x="1295" y="1118"/>
                  </a:lnTo>
                  <a:lnTo>
                    <a:pt x="1261" y="1116"/>
                  </a:lnTo>
                  <a:lnTo>
                    <a:pt x="1227" y="1114"/>
                  </a:lnTo>
                  <a:lnTo>
                    <a:pt x="1193" y="1114"/>
                  </a:lnTo>
                  <a:lnTo>
                    <a:pt x="1193" y="1114"/>
                  </a:lnTo>
                  <a:lnTo>
                    <a:pt x="1162" y="1114"/>
                  </a:lnTo>
                  <a:lnTo>
                    <a:pt x="1132" y="1115"/>
                  </a:lnTo>
                  <a:lnTo>
                    <a:pt x="1101" y="1117"/>
                  </a:lnTo>
                  <a:lnTo>
                    <a:pt x="1072" y="1120"/>
                  </a:lnTo>
                  <a:lnTo>
                    <a:pt x="1041" y="1123"/>
                  </a:lnTo>
                  <a:lnTo>
                    <a:pt x="1012" y="1128"/>
                  </a:lnTo>
                  <a:lnTo>
                    <a:pt x="982" y="1133"/>
                  </a:lnTo>
                  <a:lnTo>
                    <a:pt x="953" y="1138"/>
                  </a:lnTo>
                  <a:lnTo>
                    <a:pt x="924" y="1144"/>
                  </a:lnTo>
                  <a:lnTo>
                    <a:pt x="895" y="1151"/>
                  </a:lnTo>
                  <a:lnTo>
                    <a:pt x="867" y="1158"/>
                  </a:lnTo>
                  <a:lnTo>
                    <a:pt x="838" y="1168"/>
                  </a:lnTo>
                  <a:lnTo>
                    <a:pt x="810" y="1176"/>
                  </a:lnTo>
                  <a:lnTo>
                    <a:pt x="783" y="1187"/>
                  </a:lnTo>
                  <a:lnTo>
                    <a:pt x="756" y="1196"/>
                  </a:lnTo>
                  <a:lnTo>
                    <a:pt x="729" y="1208"/>
                  </a:lnTo>
                  <a:lnTo>
                    <a:pt x="702" y="1220"/>
                  </a:lnTo>
                  <a:lnTo>
                    <a:pt x="676" y="1231"/>
                  </a:lnTo>
                  <a:lnTo>
                    <a:pt x="624" y="1257"/>
                  </a:lnTo>
                  <a:lnTo>
                    <a:pt x="575" y="1287"/>
                  </a:lnTo>
                  <a:lnTo>
                    <a:pt x="526" y="1317"/>
                  </a:lnTo>
                  <a:lnTo>
                    <a:pt x="479" y="1350"/>
                  </a:lnTo>
                  <a:lnTo>
                    <a:pt x="435" y="1386"/>
                  </a:lnTo>
                  <a:lnTo>
                    <a:pt x="391" y="1423"/>
                  </a:lnTo>
                  <a:lnTo>
                    <a:pt x="350" y="1463"/>
                  </a:lnTo>
                  <a:lnTo>
                    <a:pt x="310" y="1505"/>
                  </a:lnTo>
                  <a:lnTo>
                    <a:pt x="272" y="1548"/>
                  </a:lnTo>
                  <a:lnTo>
                    <a:pt x="237" y="1593"/>
                  </a:lnTo>
                  <a:lnTo>
                    <a:pt x="204" y="1640"/>
                  </a:lnTo>
                  <a:lnTo>
                    <a:pt x="173" y="1688"/>
                  </a:lnTo>
                  <a:lnTo>
                    <a:pt x="144" y="1738"/>
                  </a:lnTo>
                  <a:lnTo>
                    <a:pt x="118" y="1790"/>
                  </a:lnTo>
                  <a:lnTo>
                    <a:pt x="106" y="1816"/>
                  </a:lnTo>
                  <a:lnTo>
                    <a:pt x="94" y="1843"/>
                  </a:lnTo>
                  <a:lnTo>
                    <a:pt x="82" y="1870"/>
                  </a:lnTo>
                  <a:lnTo>
                    <a:pt x="73" y="1897"/>
                  </a:lnTo>
                  <a:lnTo>
                    <a:pt x="62" y="1924"/>
                  </a:lnTo>
                  <a:lnTo>
                    <a:pt x="54" y="1952"/>
                  </a:lnTo>
                  <a:lnTo>
                    <a:pt x="46" y="1981"/>
                  </a:lnTo>
                  <a:lnTo>
                    <a:pt x="38" y="2009"/>
                  </a:lnTo>
                  <a:lnTo>
                    <a:pt x="31" y="2038"/>
                  </a:lnTo>
                  <a:lnTo>
                    <a:pt x="25" y="2066"/>
                  </a:lnTo>
                  <a:lnTo>
                    <a:pt x="19" y="2096"/>
                  </a:lnTo>
                  <a:lnTo>
                    <a:pt x="14" y="2125"/>
                  </a:lnTo>
                  <a:lnTo>
                    <a:pt x="9" y="2155"/>
                  </a:lnTo>
                  <a:lnTo>
                    <a:pt x="6" y="2185"/>
                  </a:lnTo>
                  <a:lnTo>
                    <a:pt x="4" y="2215"/>
                  </a:lnTo>
                  <a:lnTo>
                    <a:pt x="1" y="2246"/>
                  </a:lnTo>
                  <a:lnTo>
                    <a:pt x="0" y="2276"/>
                  </a:lnTo>
                  <a:lnTo>
                    <a:pt x="0" y="2307"/>
                  </a:lnTo>
                  <a:lnTo>
                    <a:pt x="0" y="2307"/>
                  </a:lnTo>
                  <a:lnTo>
                    <a:pt x="0" y="2340"/>
                  </a:lnTo>
                  <a:lnTo>
                    <a:pt x="2" y="2372"/>
                  </a:lnTo>
                  <a:lnTo>
                    <a:pt x="4" y="2403"/>
                  </a:lnTo>
                  <a:lnTo>
                    <a:pt x="7" y="2434"/>
                  </a:lnTo>
                  <a:lnTo>
                    <a:pt x="11" y="2466"/>
                  </a:lnTo>
                  <a:lnTo>
                    <a:pt x="15" y="2496"/>
                  </a:lnTo>
                  <a:lnTo>
                    <a:pt x="20" y="2527"/>
                  </a:lnTo>
                  <a:lnTo>
                    <a:pt x="26" y="2558"/>
                  </a:lnTo>
                  <a:lnTo>
                    <a:pt x="33" y="2587"/>
                  </a:lnTo>
                  <a:lnTo>
                    <a:pt x="41" y="2618"/>
                  </a:lnTo>
                  <a:lnTo>
                    <a:pt x="49" y="2647"/>
                  </a:lnTo>
                  <a:lnTo>
                    <a:pt x="58" y="2675"/>
                  </a:lnTo>
                  <a:lnTo>
                    <a:pt x="68" y="2705"/>
                  </a:lnTo>
                  <a:lnTo>
                    <a:pt x="79" y="2733"/>
                  </a:lnTo>
                  <a:lnTo>
                    <a:pt x="89" y="2761"/>
                  </a:lnTo>
                  <a:lnTo>
                    <a:pt x="101" y="2790"/>
                  </a:lnTo>
                  <a:lnTo>
                    <a:pt x="114" y="2817"/>
                  </a:lnTo>
                  <a:lnTo>
                    <a:pt x="127" y="2844"/>
                  </a:lnTo>
                  <a:lnTo>
                    <a:pt x="141" y="2871"/>
                  </a:lnTo>
                  <a:lnTo>
                    <a:pt x="155" y="2897"/>
                  </a:lnTo>
                  <a:lnTo>
                    <a:pt x="171" y="2923"/>
                  </a:lnTo>
                  <a:lnTo>
                    <a:pt x="187" y="2947"/>
                  </a:lnTo>
                  <a:lnTo>
                    <a:pt x="204" y="2973"/>
                  </a:lnTo>
                  <a:lnTo>
                    <a:pt x="220" y="2998"/>
                  </a:lnTo>
                  <a:lnTo>
                    <a:pt x="238" y="3022"/>
                  </a:lnTo>
                  <a:lnTo>
                    <a:pt x="256" y="3045"/>
                  </a:lnTo>
                  <a:lnTo>
                    <a:pt x="274" y="3069"/>
                  </a:lnTo>
                  <a:lnTo>
                    <a:pt x="294" y="3091"/>
                  </a:lnTo>
                  <a:lnTo>
                    <a:pt x="314" y="3114"/>
                  </a:lnTo>
                  <a:lnTo>
                    <a:pt x="334" y="3135"/>
                  </a:lnTo>
                  <a:lnTo>
                    <a:pt x="356" y="3156"/>
                  </a:lnTo>
                  <a:lnTo>
                    <a:pt x="377" y="3177"/>
                  </a:lnTo>
                  <a:lnTo>
                    <a:pt x="377" y="3177"/>
                  </a:lnTo>
                  <a:lnTo>
                    <a:pt x="359" y="3209"/>
                  </a:lnTo>
                  <a:lnTo>
                    <a:pt x="344" y="3242"/>
                  </a:lnTo>
                  <a:lnTo>
                    <a:pt x="329" y="3276"/>
                  </a:lnTo>
                  <a:lnTo>
                    <a:pt x="313" y="3310"/>
                  </a:lnTo>
                  <a:lnTo>
                    <a:pt x="300" y="3344"/>
                  </a:lnTo>
                  <a:lnTo>
                    <a:pt x="289" y="3380"/>
                  </a:lnTo>
                  <a:lnTo>
                    <a:pt x="277" y="3415"/>
                  </a:lnTo>
                  <a:lnTo>
                    <a:pt x="267" y="3452"/>
                  </a:lnTo>
                  <a:lnTo>
                    <a:pt x="258" y="3488"/>
                  </a:lnTo>
                  <a:lnTo>
                    <a:pt x="251" y="3525"/>
                  </a:lnTo>
                  <a:lnTo>
                    <a:pt x="244" y="3562"/>
                  </a:lnTo>
                  <a:lnTo>
                    <a:pt x="238" y="3600"/>
                  </a:lnTo>
                  <a:lnTo>
                    <a:pt x="234" y="3638"/>
                  </a:lnTo>
                  <a:lnTo>
                    <a:pt x="231" y="3676"/>
                  </a:lnTo>
                  <a:lnTo>
                    <a:pt x="228" y="3714"/>
                  </a:lnTo>
                  <a:lnTo>
                    <a:pt x="228" y="3754"/>
                  </a:lnTo>
                  <a:lnTo>
                    <a:pt x="228" y="3754"/>
                  </a:lnTo>
                  <a:lnTo>
                    <a:pt x="228" y="3785"/>
                  </a:lnTo>
                  <a:lnTo>
                    <a:pt x="230" y="3815"/>
                  </a:lnTo>
                  <a:lnTo>
                    <a:pt x="232" y="3846"/>
                  </a:lnTo>
                  <a:lnTo>
                    <a:pt x="234" y="3876"/>
                  </a:lnTo>
                  <a:lnTo>
                    <a:pt x="238" y="3906"/>
                  </a:lnTo>
                  <a:lnTo>
                    <a:pt x="243" y="3936"/>
                  </a:lnTo>
                  <a:lnTo>
                    <a:pt x="247" y="3965"/>
                  </a:lnTo>
                  <a:lnTo>
                    <a:pt x="252" y="3994"/>
                  </a:lnTo>
                  <a:lnTo>
                    <a:pt x="259" y="4023"/>
                  </a:lnTo>
                  <a:lnTo>
                    <a:pt x="266" y="4052"/>
                  </a:lnTo>
                  <a:lnTo>
                    <a:pt x="273" y="4080"/>
                  </a:lnTo>
                  <a:lnTo>
                    <a:pt x="281" y="4109"/>
                  </a:lnTo>
                  <a:lnTo>
                    <a:pt x="291" y="4137"/>
                  </a:lnTo>
                  <a:lnTo>
                    <a:pt x="300" y="4164"/>
                  </a:lnTo>
                  <a:lnTo>
                    <a:pt x="311" y="4191"/>
                  </a:lnTo>
                  <a:lnTo>
                    <a:pt x="321" y="4218"/>
                  </a:lnTo>
                  <a:lnTo>
                    <a:pt x="333" y="4245"/>
                  </a:lnTo>
                  <a:lnTo>
                    <a:pt x="346" y="4271"/>
                  </a:lnTo>
                  <a:lnTo>
                    <a:pt x="372" y="4323"/>
                  </a:lnTo>
                  <a:lnTo>
                    <a:pt x="402" y="4373"/>
                  </a:lnTo>
                  <a:lnTo>
                    <a:pt x="432" y="4421"/>
                  </a:lnTo>
                  <a:lnTo>
                    <a:pt x="465" y="4468"/>
                  </a:lnTo>
                  <a:lnTo>
                    <a:pt x="500" y="4513"/>
                  </a:lnTo>
                  <a:lnTo>
                    <a:pt x="538" y="4556"/>
                  </a:lnTo>
                  <a:lnTo>
                    <a:pt x="578" y="4597"/>
                  </a:lnTo>
                  <a:lnTo>
                    <a:pt x="619" y="4638"/>
                  </a:lnTo>
                  <a:lnTo>
                    <a:pt x="663" y="4675"/>
                  </a:lnTo>
                  <a:lnTo>
                    <a:pt x="708" y="4711"/>
                  </a:lnTo>
                  <a:lnTo>
                    <a:pt x="755" y="4744"/>
                  </a:lnTo>
                  <a:lnTo>
                    <a:pt x="803" y="4774"/>
                  </a:lnTo>
                  <a:lnTo>
                    <a:pt x="853" y="4804"/>
                  </a:lnTo>
                  <a:lnTo>
                    <a:pt x="904" y="4830"/>
                  </a:lnTo>
                  <a:lnTo>
                    <a:pt x="930" y="4841"/>
                  </a:lnTo>
                  <a:lnTo>
                    <a:pt x="957" y="4853"/>
                  </a:lnTo>
                  <a:lnTo>
                    <a:pt x="985" y="4865"/>
                  </a:lnTo>
                  <a:lnTo>
                    <a:pt x="1012" y="4874"/>
                  </a:lnTo>
                  <a:lnTo>
                    <a:pt x="1039" y="4885"/>
                  </a:lnTo>
                  <a:lnTo>
                    <a:pt x="1067" y="4893"/>
                  </a:lnTo>
                  <a:lnTo>
                    <a:pt x="1095" y="4903"/>
                  </a:lnTo>
                  <a:lnTo>
                    <a:pt x="1123" y="4910"/>
                  </a:lnTo>
                  <a:lnTo>
                    <a:pt x="1152" y="4917"/>
                  </a:lnTo>
                  <a:lnTo>
                    <a:pt x="1181" y="4923"/>
                  </a:lnTo>
                  <a:lnTo>
                    <a:pt x="1211" y="4928"/>
                  </a:lnTo>
                  <a:lnTo>
                    <a:pt x="1240" y="4933"/>
                  </a:lnTo>
                  <a:lnTo>
                    <a:pt x="1270" y="4938"/>
                  </a:lnTo>
                  <a:lnTo>
                    <a:pt x="1300" y="4941"/>
                  </a:lnTo>
                  <a:lnTo>
                    <a:pt x="1330" y="4944"/>
                  </a:lnTo>
                  <a:lnTo>
                    <a:pt x="1360" y="4946"/>
                  </a:lnTo>
                  <a:lnTo>
                    <a:pt x="1391" y="4947"/>
                  </a:lnTo>
                  <a:lnTo>
                    <a:pt x="1421" y="4947"/>
                  </a:lnTo>
                  <a:lnTo>
                    <a:pt x="1421" y="4947"/>
                  </a:lnTo>
                  <a:lnTo>
                    <a:pt x="1465" y="4946"/>
                  </a:lnTo>
                  <a:lnTo>
                    <a:pt x="1509" y="4944"/>
                  </a:lnTo>
                  <a:lnTo>
                    <a:pt x="1509" y="4944"/>
                  </a:lnTo>
                  <a:lnTo>
                    <a:pt x="1525" y="4973"/>
                  </a:lnTo>
                  <a:lnTo>
                    <a:pt x="1542" y="5001"/>
                  </a:lnTo>
                  <a:lnTo>
                    <a:pt x="1559" y="5030"/>
                  </a:lnTo>
                  <a:lnTo>
                    <a:pt x="1578" y="5058"/>
                  </a:lnTo>
                  <a:lnTo>
                    <a:pt x="1598" y="5085"/>
                  </a:lnTo>
                  <a:lnTo>
                    <a:pt x="1618" y="5111"/>
                  </a:lnTo>
                  <a:lnTo>
                    <a:pt x="1639" y="5136"/>
                  </a:lnTo>
                  <a:lnTo>
                    <a:pt x="1662" y="5160"/>
                  </a:lnTo>
                  <a:lnTo>
                    <a:pt x="1685" y="5185"/>
                  </a:lnTo>
                  <a:lnTo>
                    <a:pt x="1709" y="5209"/>
                  </a:lnTo>
                  <a:lnTo>
                    <a:pt x="1734" y="5231"/>
                  </a:lnTo>
                  <a:lnTo>
                    <a:pt x="1758" y="5252"/>
                  </a:lnTo>
                  <a:lnTo>
                    <a:pt x="1784" y="5272"/>
                  </a:lnTo>
                  <a:lnTo>
                    <a:pt x="1811" y="5292"/>
                  </a:lnTo>
                  <a:lnTo>
                    <a:pt x="1838" y="5311"/>
                  </a:lnTo>
                  <a:lnTo>
                    <a:pt x="1867" y="5330"/>
                  </a:lnTo>
                  <a:lnTo>
                    <a:pt x="1895" y="5347"/>
                  </a:lnTo>
                  <a:lnTo>
                    <a:pt x="1924" y="5363"/>
                  </a:lnTo>
                  <a:lnTo>
                    <a:pt x="1954" y="5378"/>
                  </a:lnTo>
                  <a:lnTo>
                    <a:pt x="1984" y="5392"/>
                  </a:lnTo>
                  <a:lnTo>
                    <a:pt x="2016" y="5405"/>
                  </a:lnTo>
                  <a:lnTo>
                    <a:pt x="2047" y="5418"/>
                  </a:lnTo>
                  <a:lnTo>
                    <a:pt x="2079" y="5429"/>
                  </a:lnTo>
                  <a:lnTo>
                    <a:pt x="2112" y="5440"/>
                  </a:lnTo>
                  <a:lnTo>
                    <a:pt x="2145" y="5448"/>
                  </a:lnTo>
                  <a:lnTo>
                    <a:pt x="2179" y="5456"/>
                  </a:lnTo>
                  <a:lnTo>
                    <a:pt x="2212" y="5462"/>
                  </a:lnTo>
                  <a:lnTo>
                    <a:pt x="2246" y="5468"/>
                  </a:lnTo>
                  <a:lnTo>
                    <a:pt x="2281" y="5473"/>
                  </a:lnTo>
                  <a:lnTo>
                    <a:pt x="2315" y="5475"/>
                  </a:lnTo>
                  <a:lnTo>
                    <a:pt x="2351" y="5477"/>
                  </a:lnTo>
                  <a:lnTo>
                    <a:pt x="2387" y="5478"/>
                  </a:lnTo>
                  <a:lnTo>
                    <a:pt x="2387" y="5478"/>
                  </a:lnTo>
                  <a:lnTo>
                    <a:pt x="2422" y="5477"/>
                  </a:lnTo>
                  <a:lnTo>
                    <a:pt x="2457" y="5475"/>
                  </a:lnTo>
                  <a:lnTo>
                    <a:pt x="2491" y="5473"/>
                  </a:lnTo>
                  <a:lnTo>
                    <a:pt x="2525" y="5468"/>
                  </a:lnTo>
                  <a:lnTo>
                    <a:pt x="2559" y="5463"/>
                  </a:lnTo>
                  <a:lnTo>
                    <a:pt x="2592" y="5456"/>
                  </a:lnTo>
                  <a:lnTo>
                    <a:pt x="2625" y="5449"/>
                  </a:lnTo>
                  <a:lnTo>
                    <a:pt x="2658" y="5441"/>
                  </a:lnTo>
                  <a:lnTo>
                    <a:pt x="2690" y="5430"/>
                  </a:lnTo>
                  <a:lnTo>
                    <a:pt x="2722" y="5420"/>
                  </a:lnTo>
                  <a:lnTo>
                    <a:pt x="2752" y="5408"/>
                  </a:lnTo>
                  <a:lnTo>
                    <a:pt x="2783" y="5396"/>
                  </a:lnTo>
                  <a:lnTo>
                    <a:pt x="2812" y="5382"/>
                  </a:lnTo>
                  <a:lnTo>
                    <a:pt x="2842" y="5367"/>
                  </a:lnTo>
                  <a:lnTo>
                    <a:pt x="2871" y="5351"/>
                  </a:lnTo>
                  <a:lnTo>
                    <a:pt x="2899" y="5335"/>
                  </a:lnTo>
                  <a:lnTo>
                    <a:pt x="2928" y="5317"/>
                  </a:lnTo>
                  <a:lnTo>
                    <a:pt x="2955" y="5299"/>
                  </a:lnTo>
                  <a:lnTo>
                    <a:pt x="2981" y="5279"/>
                  </a:lnTo>
                  <a:lnTo>
                    <a:pt x="3007" y="5259"/>
                  </a:lnTo>
                  <a:lnTo>
                    <a:pt x="3031" y="5238"/>
                  </a:lnTo>
                  <a:lnTo>
                    <a:pt x="3056" y="5217"/>
                  </a:lnTo>
                  <a:lnTo>
                    <a:pt x="3080" y="5195"/>
                  </a:lnTo>
                  <a:lnTo>
                    <a:pt x="3102" y="5171"/>
                  </a:lnTo>
                  <a:lnTo>
                    <a:pt x="3124" y="5147"/>
                  </a:lnTo>
                  <a:lnTo>
                    <a:pt x="3146" y="5123"/>
                  </a:lnTo>
                  <a:lnTo>
                    <a:pt x="3167" y="5097"/>
                  </a:lnTo>
                  <a:lnTo>
                    <a:pt x="3186" y="5071"/>
                  </a:lnTo>
                  <a:lnTo>
                    <a:pt x="3204" y="5045"/>
                  </a:lnTo>
                  <a:lnTo>
                    <a:pt x="3223" y="5017"/>
                  </a:lnTo>
                  <a:lnTo>
                    <a:pt x="3240" y="4990"/>
                  </a:lnTo>
                  <a:lnTo>
                    <a:pt x="3256" y="4960"/>
                  </a:lnTo>
                  <a:lnTo>
                    <a:pt x="3256" y="4960"/>
                  </a:lnTo>
                  <a:lnTo>
                    <a:pt x="3269" y="4996"/>
                  </a:lnTo>
                  <a:lnTo>
                    <a:pt x="3284" y="5030"/>
                  </a:lnTo>
                  <a:lnTo>
                    <a:pt x="3301" y="5064"/>
                  </a:lnTo>
                  <a:lnTo>
                    <a:pt x="3319" y="5097"/>
                  </a:lnTo>
                  <a:lnTo>
                    <a:pt x="3337" y="5129"/>
                  </a:lnTo>
                  <a:lnTo>
                    <a:pt x="3356" y="5160"/>
                  </a:lnTo>
                  <a:lnTo>
                    <a:pt x="3378" y="5191"/>
                  </a:lnTo>
                  <a:lnTo>
                    <a:pt x="3400" y="5222"/>
                  </a:lnTo>
                  <a:lnTo>
                    <a:pt x="3422" y="5250"/>
                  </a:lnTo>
                  <a:lnTo>
                    <a:pt x="3447" y="5278"/>
                  </a:lnTo>
                  <a:lnTo>
                    <a:pt x="3472" y="5305"/>
                  </a:lnTo>
                  <a:lnTo>
                    <a:pt x="3499" y="5331"/>
                  </a:lnTo>
                  <a:lnTo>
                    <a:pt x="3526" y="5357"/>
                  </a:lnTo>
                  <a:lnTo>
                    <a:pt x="3553" y="5381"/>
                  </a:lnTo>
                  <a:lnTo>
                    <a:pt x="3582" y="5404"/>
                  </a:lnTo>
                  <a:lnTo>
                    <a:pt x="3612" y="5427"/>
                  </a:lnTo>
                  <a:lnTo>
                    <a:pt x="3642" y="5448"/>
                  </a:lnTo>
                  <a:lnTo>
                    <a:pt x="3674" y="5467"/>
                  </a:lnTo>
                  <a:lnTo>
                    <a:pt x="3707" y="5486"/>
                  </a:lnTo>
                  <a:lnTo>
                    <a:pt x="3740" y="5503"/>
                  </a:lnTo>
                  <a:lnTo>
                    <a:pt x="3773" y="5520"/>
                  </a:lnTo>
                  <a:lnTo>
                    <a:pt x="3809" y="5534"/>
                  </a:lnTo>
                  <a:lnTo>
                    <a:pt x="3843" y="5548"/>
                  </a:lnTo>
                  <a:lnTo>
                    <a:pt x="3879" y="5561"/>
                  </a:lnTo>
                  <a:lnTo>
                    <a:pt x="3916" y="5571"/>
                  </a:lnTo>
                  <a:lnTo>
                    <a:pt x="3952" y="5581"/>
                  </a:lnTo>
                  <a:lnTo>
                    <a:pt x="3990" y="5589"/>
                  </a:lnTo>
                  <a:lnTo>
                    <a:pt x="4028" y="5596"/>
                  </a:lnTo>
                  <a:lnTo>
                    <a:pt x="4066" y="5601"/>
                  </a:lnTo>
                  <a:lnTo>
                    <a:pt x="4105" y="5606"/>
                  </a:lnTo>
                  <a:lnTo>
                    <a:pt x="4144" y="5608"/>
                  </a:lnTo>
                  <a:lnTo>
                    <a:pt x="4184" y="5608"/>
                  </a:lnTo>
                  <a:lnTo>
                    <a:pt x="4184" y="5608"/>
                  </a:lnTo>
                  <a:lnTo>
                    <a:pt x="4216" y="5608"/>
                  </a:lnTo>
                  <a:lnTo>
                    <a:pt x="4248" y="5607"/>
                  </a:lnTo>
                  <a:lnTo>
                    <a:pt x="4278" y="5604"/>
                  </a:lnTo>
                  <a:lnTo>
                    <a:pt x="4309" y="5601"/>
                  </a:lnTo>
                  <a:lnTo>
                    <a:pt x="4340" y="5596"/>
                  </a:lnTo>
                  <a:lnTo>
                    <a:pt x="4370" y="5592"/>
                  </a:lnTo>
                  <a:lnTo>
                    <a:pt x="4400" y="5584"/>
                  </a:lnTo>
                  <a:lnTo>
                    <a:pt x="4429" y="5577"/>
                  </a:lnTo>
                  <a:lnTo>
                    <a:pt x="4459" y="5570"/>
                  </a:lnTo>
                  <a:lnTo>
                    <a:pt x="4488" y="5561"/>
                  </a:lnTo>
                  <a:lnTo>
                    <a:pt x="4516" y="5551"/>
                  </a:lnTo>
                  <a:lnTo>
                    <a:pt x="4545" y="5541"/>
                  </a:lnTo>
                  <a:lnTo>
                    <a:pt x="4572" y="5529"/>
                  </a:lnTo>
                  <a:lnTo>
                    <a:pt x="4599" y="5517"/>
                  </a:lnTo>
                  <a:lnTo>
                    <a:pt x="4626" y="5504"/>
                  </a:lnTo>
                  <a:lnTo>
                    <a:pt x="4652" y="5490"/>
                  </a:lnTo>
                  <a:lnTo>
                    <a:pt x="4678" y="5476"/>
                  </a:lnTo>
                  <a:lnTo>
                    <a:pt x="4704" y="5461"/>
                  </a:lnTo>
                  <a:lnTo>
                    <a:pt x="4728" y="5445"/>
                  </a:lnTo>
                  <a:lnTo>
                    <a:pt x="4753" y="5429"/>
                  </a:lnTo>
                  <a:lnTo>
                    <a:pt x="4777" y="5411"/>
                  </a:lnTo>
                  <a:lnTo>
                    <a:pt x="4800" y="5394"/>
                  </a:lnTo>
                  <a:lnTo>
                    <a:pt x="4823" y="5375"/>
                  </a:lnTo>
                  <a:lnTo>
                    <a:pt x="4845" y="5355"/>
                  </a:lnTo>
                  <a:lnTo>
                    <a:pt x="4866" y="5335"/>
                  </a:lnTo>
                  <a:lnTo>
                    <a:pt x="4887" y="5315"/>
                  </a:lnTo>
                  <a:lnTo>
                    <a:pt x="4907" y="5294"/>
                  </a:lnTo>
                  <a:lnTo>
                    <a:pt x="4927" y="5271"/>
                  </a:lnTo>
                  <a:lnTo>
                    <a:pt x="4946" y="5249"/>
                  </a:lnTo>
                  <a:lnTo>
                    <a:pt x="4965" y="5226"/>
                  </a:lnTo>
                  <a:lnTo>
                    <a:pt x="4983" y="5203"/>
                  </a:lnTo>
                  <a:lnTo>
                    <a:pt x="5000" y="5178"/>
                  </a:lnTo>
                  <a:lnTo>
                    <a:pt x="5000" y="5178"/>
                  </a:lnTo>
                  <a:lnTo>
                    <a:pt x="5029" y="5191"/>
                  </a:lnTo>
                  <a:lnTo>
                    <a:pt x="5057" y="5202"/>
                  </a:lnTo>
                  <a:lnTo>
                    <a:pt x="5085" y="5213"/>
                  </a:lnTo>
                  <a:lnTo>
                    <a:pt x="5115" y="5223"/>
                  </a:lnTo>
                  <a:lnTo>
                    <a:pt x="5144" y="5232"/>
                  </a:lnTo>
                  <a:lnTo>
                    <a:pt x="5175" y="5241"/>
                  </a:lnTo>
                  <a:lnTo>
                    <a:pt x="5204" y="5249"/>
                  </a:lnTo>
                  <a:lnTo>
                    <a:pt x="5235" y="5256"/>
                  </a:lnTo>
                  <a:lnTo>
                    <a:pt x="5265" y="5262"/>
                  </a:lnTo>
                  <a:lnTo>
                    <a:pt x="5297" y="5268"/>
                  </a:lnTo>
                  <a:lnTo>
                    <a:pt x="5328" y="5272"/>
                  </a:lnTo>
                  <a:lnTo>
                    <a:pt x="5360" y="5276"/>
                  </a:lnTo>
                  <a:lnTo>
                    <a:pt x="5391" y="5279"/>
                  </a:lnTo>
                  <a:lnTo>
                    <a:pt x="5423" y="5282"/>
                  </a:lnTo>
                  <a:lnTo>
                    <a:pt x="5456" y="5283"/>
                  </a:lnTo>
                  <a:lnTo>
                    <a:pt x="5489" y="5283"/>
                  </a:lnTo>
                  <a:lnTo>
                    <a:pt x="5489" y="5283"/>
                  </a:lnTo>
                  <a:lnTo>
                    <a:pt x="5520" y="5283"/>
                  </a:lnTo>
                  <a:lnTo>
                    <a:pt x="5550" y="5282"/>
                  </a:lnTo>
                  <a:lnTo>
                    <a:pt x="5580" y="5279"/>
                  </a:lnTo>
                  <a:lnTo>
                    <a:pt x="5610" y="5277"/>
                  </a:lnTo>
                  <a:lnTo>
                    <a:pt x="5641" y="5274"/>
                  </a:lnTo>
                  <a:lnTo>
                    <a:pt x="5670" y="5269"/>
                  </a:lnTo>
                  <a:lnTo>
                    <a:pt x="5700" y="5264"/>
                  </a:lnTo>
                  <a:lnTo>
                    <a:pt x="5729" y="5258"/>
                  </a:lnTo>
                  <a:lnTo>
                    <a:pt x="5758" y="5252"/>
                  </a:lnTo>
                  <a:lnTo>
                    <a:pt x="5787" y="5245"/>
                  </a:lnTo>
                  <a:lnTo>
                    <a:pt x="5815" y="5238"/>
                  </a:lnTo>
                  <a:lnTo>
                    <a:pt x="5844" y="5230"/>
                  </a:lnTo>
                  <a:lnTo>
                    <a:pt x="5872" y="5221"/>
                  </a:lnTo>
                  <a:lnTo>
                    <a:pt x="5899" y="5211"/>
                  </a:lnTo>
                  <a:lnTo>
                    <a:pt x="5926" y="5200"/>
                  </a:lnTo>
                  <a:lnTo>
                    <a:pt x="5953" y="5189"/>
                  </a:lnTo>
                  <a:lnTo>
                    <a:pt x="5980" y="5178"/>
                  </a:lnTo>
                  <a:lnTo>
                    <a:pt x="6006" y="5165"/>
                  </a:lnTo>
                  <a:lnTo>
                    <a:pt x="6058" y="5139"/>
                  </a:lnTo>
                  <a:lnTo>
                    <a:pt x="6107" y="5110"/>
                  </a:lnTo>
                  <a:lnTo>
                    <a:pt x="6156" y="5079"/>
                  </a:lnTo>
                  <a:lnTo>
                    <a:pt x="6203" y="5046"/>
                  </a:lnTo>
                  <a:lnTo>
                    <a:pt x="6247" y="5011"/>
                  </a:lnTo>
                  <a:lnTo>
                    <a:pt x="6291" y="4973"/>
                  </a:lnTo>
                  <a:lnTo>
                    <a:pt x="6332" y="4933"/>
                  </a:lnTo>
                  <a:lnTo>
                    <a:pt x="6372" y="4892"/>
                  </a:lnTo>
                  <a:lnTo>
                    <a:pt x="6409" y="4848"/>
                  </a:lnTo>
                  <a:lnTo>
                    <a:pt x="6445" y="4804"/>
                  </a:lnTo>
                  <a:lnTo>
                    <a:pt x="6478" y="4756"/>
                  </a:lnTo>
                  <a:lnTo>
                    <a:pt x="6509" y="4708"/>
                  </a:lnTo>
                  <a:lnTo>
                    <a:pt x="6538" y="4659"/>
                  </a:lnTo>
                  <a:lnTo>
                    <a:pt x="6564" y="4607"/>
                  </a:lnTo>
                  <a:lnTo>
                    <a:pt x="6576" y="4581"/>
                  </a:lnTo>
                  <a:lnTo>
                    <a:pt x="6588" y="4554"/>
                  </a:lnTo>
                  <a:lnTo>
                    <a:pt x="6600" y="4527"/>
                  </a:lnTo>
                  <a:lnTo>
                    <a:pt x="6609" y="4500"/>
                  </a:lnTo>
                  <a:lnTo>
                    <a:pt x="6620" y="4473"/>
                  </a:lnTo>
                  <a:lnTo>
                    <a:pt x="6628" y="4444"/>
                  </a:lnTo>
                  <a:lnTo>
                    <a:pt x="6636" y="4416"/>
                  </a:lnTo>
                  <a:lnTo>
                    <a:pt x="6644" y="4388"/>
                  </a:lnTo>
                  <a:lnTo>
                    <a:pt x="6651" y="4360"/>
                  </a:lnTo>
                  <a:lnTo>
                    <a:pt x="6657" y="4330"/>
                  </a:lnTo>
                  <a:lnTo>
                    <a:pt x="6663" y="4301"/>
                  </a:lnTo>
                  <a:lnTo>
                    <a:pt x="6668" y="4271"/>
                  </a:lnTo>
                  <a:lnTo>
                    <a:pt x="6673" y="4242"/>
                  </a:lnTo>
                  <a:lnTo>
                    <a:pt x="6676" y="4211"/>
                  </a:lnTo>
                  <a:lnTo>
                    <a:pt x="6678" y="4182"/>
                  </a:lnTo>
                  <a:lnTo>
                    <a:pt x="6681" y="4151"/>
                  </a:lnTo>
                  <a:lnTo>
                    <a:pt x="6682" y="4120"/>
                  </a:lnTo>
                  <a:lnTo>
                    <a:pt x="6682" y="4090"/>
                  </a:lnTo>
                  <a:lnTo>
                    <a:pt x="6682" y="4090"/>
                  </a:lnTo>
                  <a:lnTo>
                    <a:pt x="6681" y="4040"/>
                  </a:lnTo>
                  <a:lnTo>
                    <a:pt x="6678" y="3992"/>
                  </a:lnTo>
                  <a:lnTo>
                    <a:pt x="6673" y="3945"/>
                  </a:lnTo>
                  <a:lnTo>
                    <a:pt x="6667" y="3897"/>
                  </a:lnTo>
                  <a:lnTo>
                    <a:pt x="6657" y="3851"/>
                  </a:lnTo>
                  <a:lnTo>
                    <a:pt x="6648" y="3805"/>
                  </a:lnTo>
                  <a:lnTo>
                    <a:pt x="6635" y="3759"/>
                  </a:lnTo>
                  <a:lnTo>
                    <a:pt x="6622" y="3714"/>
                  </a:lnTo>
                  <a:lnTo>
                    <a:pt x="6622" y="3714"/>
                  </a:lnTo>
                  <a:lnTo>
                    <a:pt x="6655" y="3701"/>
                  </a:lnTo>
                  <a:lnTo>
                    <a:pt x="6687" y="3686"/>
                  </a:lnTo>
                  <a:lnTo>
                    <a:pt x="6719" y="3669"/>
                  </a:lnTo>
                  <a:lnTo>
                    <a:pt x="6750" y="3652"/>
                  </a:lnTo>
                  <a:lnTo>
                    <a:pt x="6781" y="3633"/>
                  </a:lnTo>
                  <a:lnTo>
                    <a:pt x="6810" y="3613"/>
                  </a:lnTo>
                  <a:lnTo>
                    <a:pt x="6840" y="3593"/>
                  </a:lnTo>
                  <a:lnTo>
                    <a:pt x="6868" y="3570"/>
                  </a:lnTo>
                  <a:lnTo>
                    <a:pt x="6895" y="3548"/>
                  </a:lnTo>
                  <a:lnTo>
                    <a:pt x="6921" y="3525"/>
                  </a:lnTo>
                  <a:lnTo>
                    <a:pt x="6947" y="3500"/>
                  </a:lnTo>
                  <a:lnTo>
                    <a:pt x="6972" y="3474"/>
                  </a:lnTo>
                  <a:lnTo>
                    <a:pt x="6995" y="3448"/>
                  </a:lnTo>
                  <a:lnTo>
                    <a:pt x="7018" y="3421"/>
                  </a:lnTo>
                  <a:lnTo>
                    <a:pt x="7040" y="3393"/>
                  </a:lnTo>
                  <a:lnTo>
                    <a:pt x="7060" y="3363"/>
                  </a:lnTo>
                  <a:lnTo>
                    <a:pt x="7080" y="3334"/>
                  </a:lnTo>
                  <a:lnTo>
                    <a:pt x="7099" y="3303"/>
                  </a:lnTo>
                  <a:lnTo>
                    <a:pt x="7117" y="3273"/>
                  </a:lnTo>
                  <a:lnTo>
                    <a:pt x="7133" y="3241"/>
                  </a:lnTo>
                  <a:lnTo>
                    <a:pt x="7148" y="3208"/>
                  </a:lnTo>
                  <a:lnTo>
                    <a:pt x="7163" y="3175"/>
                  </a:lnTo>
                  <a:lnTo>
                    <a:pt x="7174" y="3141"/>
                  </a:lnTo>
                  <a:lnTo>
                    <a:pt x="7186" y="3106"/>
                  </a:lnTo>
                  <a:lnTo>
                    <a:pt x="7197" y="3071"/>
                  </a:lnTo>
                  <a:lnTo>
                    <a:pt x="7206" y="3036"/>
                  </a:lnTo>
                  <a:lnTo>
                    <a:pt x="7213" y="3000"/>
                  </a:lnTo>
                  <a:lnTo>
                    <a:pt x="7220" y="2964"/>
                  </a:lnTo>
                  <a:lnTo>
                    <a:pt x="7225" y="2926"/>
                  </a:lnTo>
                  <a:lnTo>
                    <a:pt x="7228" y="2890"/>
                  </a:lnTo>
                  <a:lnTo>
                    <a:pt x="7231" y="2852"/>
                  </a:lnTo>
                  <a:lnTo>
                    <a:pt x="7232" y="2813"/>
                  </a:lnTo>
                  <a:lnTo>
                    <a:pt x="7232" y="2813"/>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10" name="Freeform 209"/>
            <p:cNvSpPr>
              <a:spLocks/>
            </p:cNvSpPr>
            <p:nvPr/>
          </p:nvSpPr>
          <p:spPr bwMode="auto">
            <a:xfrm rot="5400000">
              <a:off x="5673609" y="-154821"/>
              <a:ext cx="590278" cy="964696"/>
            </a:xfrm>
            <a:custGeom>
              <a:avLst/>
              <a:gdLst/>
              <a:ahLst/>
              <a:cxnLst>
                <a:cxn ang="0">
                  <a:pos x="4365" y="3264"/>
                </a:cxn>
                <a:cxn ang="0">
                  <a:pos x="4455" y="2948"/>
                </a:cxn>
                <a:cxn ang="0">
                  <a:pos x="4436" y="2661"/>
                </a:cxn>
                <a:cxn ang="0">
                  <a:pos x="4315" y="2372"/>
                </a:cxn>
                <a:cxn ang="0">
                  <a:pos x="4298" y="2186"/>
                </a:cxn>
                <a:cxn ang="0">
                  <a:pos x="4360" y="1980"/>
                </a:cxn>
                <a:cxn ang="0">
                  <a:pos x="4357" y="1736"/>
                </a:cxn>
                <a:cxn ang="0">
                  <a:pos x="4224" y="1427"/>
                </a:cxn>
                <a:cxn ang="0">
                  <a:pos x="4085" y="1208"/>
                </a:cxn>
                <a:cxn ang="0">
                  <a:pos x="4060" y="907"/>
                </a:cxn>
                <a:cxn ang="0">
                  <a:pos x="3907" y="590"/>
                </a:cxn>
                <a:cxn ang="0">
                  <a:pos x="3650" y="356"/>
                </a:cxn>
                <a:cxn ang="0">
                  <a:pos x="3317" y="234"/>
                </a:cxn>
                <a:cxn ang="0">
                  <a:pos x="2986" y="245"/>
                </a:cxn>
                <a:cxn ang="0">
                  <a:pos x="2706" y="206"/>
                </a:cxn>
                <a:cxn ang="0">
                  <a:pos x="2373" y="33"/>
                </a:cxn>
                <a:cxn ang="0">
                  <a:pos x="2056" y="2"/>
                </a:cxn>
                <a:cxn ang="0">
                  <a:pos x="1783" y="68"/>
                </a:cxn>
                <a:cxn ang="0">
                  <a:pos x="1549" y="208"/>
                </a:cxn>
                <a:cxn ang="0">
                  <a:pos x="1368" y="411"/>
                </a:cxn>
                <a:cxn ang="0">
                  <a:pos x="1226" y="585"/>
                </a:cxn>
                <a:cxn ang="0">
                  <a:pos x="1025" y="572"/>
                </a:cxn>
                <a:cxn ang="0">
                  <a:pos x="677" y="662"/>
                </a:cxn>
                <a:cxn ang="0">
                  <a:pos x="398" y="870"/>
                </a:cxn>
                <a:cxn ang="0">
                  <a:pos x="216" y="1170"/>
                </a:cxn>
                <a:cxn ang="0">
                  <a:pos x="161" y="1483"/>
                </a:cxn>
                <a:cxn ang="0">
                  <a:pos x="188" y="1702"/>
                </a:cxn>
                <a:cxn ang="0">
                  <a:pos x="265" y="1902"/>
                </a:cxn>
                <a:cxn ang="0">
                  <a:pos x="89" y="2116"/>
                </a:cxn>
                <a:cxn ang="0">
                  <a:pos x="1" y="2427"/>
                </a:cxn>
                <a:cxn ang="0">
                  <a:pos x="34" y="2692"/>
                </a:cxn>
                <a:cxn ang="0">
                  <a:pos x="172" y="2944"/>
                </a:cxn>
                <a:cxn ang="0">
                  <a:pos x="135" y="3145"/>
                </a:cxn>
                <a:cxn ang="0">
                  <a:pos x="61" y="3412"/>
                </a:cxn>
                <a:cxn ang="0">
                  <a:pos x="73" y="3698"/>
                </a:cxn>
                <a:cxn ang="0">
                  <a:pos x="202" y="4016"/>
                </a:cxn>
                <a:cxn ang="0">
                  <a:pos x="261" y="4282"/>
                </a:cxn>
                <a:cxn ang="0">
                  <a:pos x="234" y="4614"/>
                </a:cxn>
                <a:cxn ang="0">
                  <a:pos x="339" y="4955"/>
                </a:cxn>
                <a:cxn ang="0">
                  <a:pos x="560" y="5223"/>
                </a:cxn>
                <a:cxn ang="0">
                  <a:pos x="869" y="5391"/>
                </a:cxn>
                <a:cxn ang="0">
                  <a:pos x="1178" y="5431"/>
                </a:cxn>
                <a:cxn ang="0">
                  <a:pos x="1438" y="5381"/>
                </a:cxn>
                <a:cxn ang="0">
                  <a:pos x="1701" y="5608"/>
                </a:cxn>
                <a:cxn ang="0">
                  <a:pos x="2003" y="5693"/>
                </a:cxn>
                <a:cxn ang="0">
                  <a:pos x="2172" y="5684"/>
                </a:cxn>
                <a:cxn ang="0">
                  <a:pos x="2356" y="5630"/>
                </a:cxn>
                <a:cxn ang="0">
                  <a:pos x="2516" y="5532"/>
                </a:cxn>
                <a:cxn ang="0">
                  <a:pos x="2648" y="5399"/>
                </a:cxn>
                <a:cxn ang="0">
                  <a:pos x="2815" y="5434"/>
                </a:cxn>
                <a:cxn ang="0">
                  <a:pos x="3116" y="5547"/>
                </a:cxn>
                <a:cxn ang="0">
                  <a:pos x="3420" y="5552"/>
                </a:cxn>
                <a:cxn ang="0">
                  <a:pos x="3753" y="5431"/>
                </a:cxn>
                <a:cxn ang="0">
                  <a:pos x="4011" y="5196"/>
                </a:cxn>
                <a:cxn ang="0">
                  <a:pos x="4163" y="4879"/>
                </a:cxn>
                <a:cxn ang="0">
                  <a:pos x="4189" y="4580"/>
                </a:cxn>
                <a:cxn ang="0">
                  <a:pos x="4172" y="4351"/>
                </a:cxn>
                <a:cxn ang="0">
                  <a:pos x="4310" y="4113"/>
                </a:cxn>
                <a:cxn ang="0">
                  <a:pos x="4352" y="3867"/>
                </a:cxn>
                <a:cxn ang="0">
                  <a:pos x="4320" y="3652"/>
                </a:cxn>
                <a:cxn ang="0">
                  <a:pos x="4232" y="3463"/>
                </a:cxn>
              </a:cxnLst>
              <a:rect l="0" t="0" r="r" b="b"/>
              <a:pathLst>
                <a:path w="4458" h="5694">
                  <a:moveTo>
                    <a:pt x="4232" y="3463"/>
                  </a:moveTo>
                  <a:lnTo>
                    <a:pt x="4232" y="3463"/>
                  </a:lnTo>
                  <a:lnTo>
                    <a:pt x="4258" y="3432"/>
                  </a:lnTo>
                  <a:lnTo>
                    <a:pt x="4283" y="3400"/>
                  </a:lnTo>
                  <a:lnTo>
                    <a:pt x="4305" y="3367"/>
                  </a:lnTo>
                  <a:lnTo>
                    <a:pt x="4326" y="3334"/>
                  </a:lnTo>
                  <a:lnTo>
                    <a:pt x="4348" y="3299"/>
                  </a:lnTo>
                  <a:lnTo>
                    <a:pt x="4365" y="3264"/>
                  </a:lnTo>
                  <a:lnTo>
                    <a:pt x="4383" y="3226"/>
                  </a:lnTo>
                  <a:lnTo>
                    <a:pt x="4398" y="3189"/>
                  </a:lnTo>
                  <a:lnTo>
                    <a:pt x="4412" y="3150"/>
                  </a:lnTo>
                  <a:lnTo>
                    <a:pt x="4424" y="3112"/>
                  </a:lnTo>
                  <a:lnTo>
                    <a:pt x="4435" y="3072"/>
                  </a:lnTo>
                  <a:lnTo>
                    <a:pt x="4443" y="3030"/>
                  </a:lnTo>
                  <a:lnTo>
                    <a:pt x="4450" y="2989"/>
                  </a:lnTo>
                  <a:lnTo>
                    <a:pt x="4455" y="2948"/>
                  </a:lnTo>
                  <a:lnTo>
                    <a:pt x="4457" y="2906"/>
                  </a:lnTo>
                  <a:lnTo>
                    <a:pt x="4458" y="2863"/>
                  </a:lnTo>
                  <a:lnTo>
                    <a:pt x="4458" y="2863"/>
                  </a:lnTo>
                  <a:lnTo>
                    <a:pt x="4457" y="2821"/>
                  </a:lnTo>
                  <a:lnTo>
                    <a:pt x="4455" y="2781"/>
                  </a:lnTo>
                  <a:lnTo>
                    <a:pt x="4450" y="2739"/>
                  </a:lnTo>
                  <a:lnTo>
                    <a:pt x="4444" y="2699"/>
                  </a:lnTo>
                  <a:lnTo>
                    <a:pt x="4436" y="2661"/>
                  </a:lnTo>
                  <a:lnTo>
                    <a:pt x="4426" y="2622"/>
                  </a:lnTo>
                  <a:lnTo>
                    <a:pt x="4415" y="2584"/>
                  </a:lnTo>
                  <a:lnTo>
                    <a:pt x="4402" y="2546"/>
                  </a:lnTo>
                  <a:lnTo>
                    <a:pt x="4388" y="2510"/>
                  </a:lnTo>
                  <a:lnTo>
                    <a:pt x="4371" y="2473"/>
                  </a:lnTo>
                  <a:lnTo>
                    <a:pt x="4353" y="2439"/>
                  </a:lnTo>
                  <a:lnTo>
                    <a:pt x="4335" y="2405"/>
                  </a:lnTo>
                  <a:lnTo>
                    <a:pt x="4315" y="2372"/>
                  </a:lnTo>
                  <a:lnTo>
                    <a:pt x="4293" y="2339"/>
                  </a:lnTo>
                  <a:lnTo>
                    <a:pt x="4270" y="2308"/>
                  </a:lnTo>
                  <a:lnTo>
                    <a:pt x="4245" y="2278"/>
                  </a:lnTo>
                  <a:lnTo>
                    <a:pt x="4245" y="2278"/>
                  </a:lnTo>
                  <a:lnTo>
                    <a:pt x="4260" y="2255"/>
                  </a:lnTo>
                  <a:lnTo>
                    <a:pt x="4273" y="2233"/>
                  </a:lnTo>
                  <a:lnTo>
                    <a:pt x="4286" y="2209"/>
                  </a:lnTo>
                  <a:lnTo>
                    <a:pt x="4298" y="2186"/>
                  </a:lnTo>
                  <a:lnTo>
                    <a:pt x="4309" y="2161"/>
                  </a:lnTo>
                  <a:lnTo>
                    <a:pt x="4319" y="2136"/>
                  </a:lnTo>
                  <a:lnTo>
                    <a:pt x="4329" y="2112"/>
                  </a:lnTo>
                  <a:lnTo>
                    <a:pt x="4337" y="2086"/>
                  </a:lnTo>
                  <a:lnTo>
                    <a:pt x="4344" y="2060"/>
                  </a:lnTo>
                  <a:lnTo>
                    <a:pt x="4351" y="2034"/>
                  </a:lnTo>
                  <a:lnTo>
                    <a:pt x="4356" y="2007"/>
                  </a:lnTo>
                  <a:lnTo>
                    <a:pt x="4360" y="1980"/>
                  </a:lnTo>
                  <a:lnTo>
                    <a:pt x="4364" y="1953"/>
                  </a:lnTo>
                  <a:lnTo>
                    <a:pt x="4368" y="1924"/>
                  </a:lnTo>
                  <a:lnTo>
                    <a:pt x="4369" y="1897"/>
                  </a:lnTo>
                  <a:lnTo>
                    <a:pt x="4369" y="1869"/>
                  </a:lnTo>
                  <a:lnTo>
                    <a:pt x="4369" y="1869"/>
                  </a:lnTo>
                  <a:lnTo>
                    <a:pt x="4368" y="1824"/>
                  </a:lnTo>
                  <a:lnTo>
                    <a:pt x="4364" y="1780"/>
                  </a:lnTo>
                  <a:lnTo>
                    <a:pt x="4357" y="1736"/>
                  </a:lnTo>
                  <a:lnTo>
                    <a:pt x="4349" y="1694"/>
                  </a:lnTo>
                  <a:lnTo>
                    <a:pt x="4337" y="1652"/>
                  </a:lnTo>
                  <a:lnTo>
                    <a:pt x="4324" y="1612"/>
                  </a:lnTo>
                  <a:lnTo>
                    <a:pt x="4307" y="1572"/>
                  </a:lnTo>
                  <a:lnTo>
                    <a:pt x="4290" y="1535"/>
                  </a:lnTo>
                  <a:lnTo>
                    <a:pt x="4270" y="1497"/>
                  </a:lnTo>
                  <a:lnTo>
                    <a:pt x="4247" y="1462"/>
                  </a:lnTo>
                  <a:lnTo>
                    <a:pt x="4224" y="1427"/>
                  </a:lnTo>
                  <a:lnTo>
                    <a:pt x="4198" y="1394"/>
                  </a:lnTo>
                  <a:lnTo>
                    <a:pt x="4170" y="1363"/>
                  </a:lnTo>
                  <a:lnTo>
                    <a:pt x="4140" y="1333"/>
                  </a:lnTo>
                  <a:lnTo>
                    <a:pt x="4110" y="1305"/>
                  </a:lnTo>
                  <a:lnTo>
                    <a:pt x="4077" y="1279"/>
                  </a:lnTo>
                  <a:lnTo>
                    <a:pt x="4077" y="1279"/>
                  </a:lnTo>
                  <a:lnTo>
                    <a:pt x="4081" y="1244"/>
                  </a:lnTo>
                  <a:lnTo>
                    <a:pt x="4085" y="1208"/>
                  </a:lnTo>
                  <a:lnTo>
                    <a:pt x="4087" y="1172"/>
                  </a:lnTo>
                  <a:lnTo>
                    <a:pt x="4088" y="1135"/>
                  </a:lnTo>
                  <a:lnTo>
                    <a:pt x="4088" y="1135"/>
                  </a:lnTo>
                  <a:lnTo>
                    <a:pt x="4087" y="1088"/>
                  </a:lnTo>
                  <a:lnTo>
                    <a:pt x="4084" y="1042"/>
                  </a:lnTo>
                  <a:lnTo>
                    <a:pt x="4078" y="996"/>
                  </a:lnTo>
                  <a:lnTo>
                    <a:pt x="4070" y="952"/>
                  </a:lnTo>
                  <a:lnTo>
                    <a:pt x="4060" y="907"/>
                  </a:lnTo>
                  <a:lnTo>
                    <a:pt x="4047" y="864"/>
                  </a:lnTo>
                  <a:lnTo>
                    <a:pt x="4033" y="822"/>
                  </a:lnTo>
                  <a:lnTo>
                    <a:pt x="4017" y="781"/>
                  </a:lnTo>
                  <a:lnTo>
                    <a:pt x="3999" y="740"/>
                  </a:lnTo>
                  <a:lnTo>
                    <a:pt x="3979" y="701"/>
                  </a:lnTo>
                  <a:lnTo>
                    <a:pt x="3957" y="663"/>
                  </a:lnTo>
                  <a:lnTo>
                    <a:pt x="3933" y="625"/>
                  </a:lnTo>
                  <a:lnTo>
                    <a:pt x="3907" y="590"/>
                  </a:lnTo>
                  <a:lnTo>
                    <a:pt x="3880" y="556"/>
                  </a:lnTo>
                  <a:lnTo>
                    <a:pt x="3852" y="523"/>
                  </a:lnTo>
                  <a:lnTo>
                    <a:pt x="3821" y="491"/>
                  </a:lnTo>
                  <a:lnTo>
                    <a:pt x="3790" y="461"/>
                  </a:lnTo>
                  <a:lnTo>
                    <a:pt x="3758" y="432"/>
                  </a:lnTo>
                  <a:lnTo>
                    <a:pt x="3722" y="405"/>
                  </a:lnTo>
                  <a:lnTo>
                    <a:pt x="3687" y="380"/>
                  </a:lnTo>
                  <a:lnTo>
                    <a:pt x="3650" y="356"/>
                  </a:lnTo>
                  <a:lnTo>
                    <a:pt x="3611" y="334"/>
                  </a:lnTo>
                  <a:lnTo>
                    <a:pt x="3573" y="314"/>
                  </a:lnTo>
                  <a:lnTo>
                    <a:pt x="3533" y="296"/>
                  </a:lnTo>
                  <a:lnTo>
                    <a:pt x="3491" y="279"/>
                  </a:lnTo>
                  <a:lnTo>
                    <a:pt x="3449" y="265"/>
                  </a:lnTo>
                  <a:lnTo>
                    <a:pt x="3405" y="253"/>
                  </a:lnTo>
                  <a:lnTo>
                    <a:pt x="3362" y="243"/>
                  </a:lnTo>
                  <a:lnTo>
                    <a:pt x="3317" y="234"/>
                  </a:lnTo>
                  <a:lnTo>
                    <a:pt x="3271" y="230"/>
                  </a:lnTo>
                  <a:lnTo>
                    <a:pt x="3225" y="226"/>
                  </a:lnTo>
                  <a:lnTo>
                    <a:pt x="3178" y="225"/>
                  </a:lnTo>
                  <a:lnTo>
                    <a:pt x="3178" y="225"/>
                  </a:lnTo>
                  <a:lnTo>
                    <a:pt x="3129" y="226"/>
                  </a:lnTo>
                  <a:lnTo>
                    <a:pt x="3080" y="230"/>
                  </a:lnTo>
                  <a:lnTo>
                    <a:pt x="3032" y="236"/>
                  </a:lnTo>
                  <a:lnTo>
                    <a:pt x="2986" y="245"/>
                  </a:lnTo>
                  <a:lnTo>
                    <a:pt x="2939" y="256"/>
                  </a:lnTo>
                  <a:lnTo>
                    <a:pt x="2894" y="270"/>
                  </a:lnTo>
                  <a:lnTo>
                    <a:pt x="2851" y="285"/>
                  </a:lnTo>
                  <a:lnTo>
                    <a:pt x="2807" y="304"/>
                  </a:lnTo>
                  <a:lnTo>
                    <a:pt x="2807" y="304"/>
                  </a:lnTo>
                  <a:lnTo>
                    <a:pt x="2775" y="270"/>
                  </a:lnTo>
                  <a:lnTo>
                    <a:pt x="2741" y="237"/>
                  </a:lnTo>
                  <a:lnTo>
                    <a:pt x="2706" y="206"/>
                  </a:lnTo>
                  <a:lnTo>
                    <a:pt x="2669" y="178"/>
                  </a:lnTo>
                  <a:lnTo>
                    <a:pt x="2630" y="151"/>
                  </a:lnTo>
                  <a:lnTo>
                    <a:pt x="2590" y="125"/>
                  </a:lnTo>
                  <a:lnTo>
                    <a:pt x="2549" y="102"/>
                  </a:lnTo>
                  <a:lnTo>
                    <a:pt x="2507" y="81"/>
                  </a:lnTo>
                  <a:lnTo>
                    <a:pt x="2463" y="62"/>
                  </a:lnTo>
                  <a:lnTo>
                    <a:pt x="2419" y="47"/>
                  </a:lnTo>
                  <a:lnTo>
                    <a:pt x="2373" y="33"/>
                  </a:lnTo>
                  <a:lnTo>
                    <a:pt x="2325" y="21"/>
                  </a:lnTo>
                  <a:lnTo>
                    <a:pt x="2277" y="12"/>
                  </a:lnTo>
                  <a:lnTo>
                    <a:pt x="2229" y="5"/>
                  </a:lnTo>
                  <a:lnTo>
                    <a:pt x="2179" y="1"/>
                  </a:lnTo>
                  <a:lnTo>
                    <a:pt x="2129" y="0"/>
                  </a:lnTo>
                  <a:lnTo>
                    <a:pt x="2129" y="0"/>
                  </a:lnTo>
                  <a:lnTo>
                    <a:pt x="2092" y="0"/>
                  </a:lnTo>
                  <a:lnTo>
                    <a:pt x="2056" y="2"/>
                  </a:lnTo>
                  <a:lnTo>
                    <a:pt x="2020" y="6"/>
                  </a:lnTo>
                  <a:lnTo>
                    <a:pt x="1985" y="11"/>
                  </a:lnTo>
                  <a:lnTo>
                    <a:pt x="1950" y="18"/>
                  </a:lnTo>
                  <a:lnTo>
                    <a:pt x="1916" y="25"/>
                  </a:lnTo>
                  <a:lnTo>
                    <a:pt x="1881" y="34"/>
                  </a:lnTo>
                  <a:lnTo>
                    <a:pt x="1849" y="44"/>
                  </a:lnTo>
                  <a:lnTo>
                    <a:pt x="1816" y="55"/>
                  </a:lnTo>
                  <a:lnTo>
                    <a:pt x="1783" y="68"/>
                  </a:lnTo>
                  <a:lnTo>
                    <a:pt x="1751" y="81"/>
                  </a:lnTo>
                  <a:lnTo>
                    <a:pt x="1720" y="97"/>
                  </a:lnTo>
                  <a:lnTo>
                    <a:pt x="1690" y="112"/>
                  </a:lnTo>
                  <a:lnTo>
                    <a:pt x="1660" y="130"/>
                  </a:lnTo>
                  <a:lnTo>
                    <a:pt x="1631" y="147"/>
                  </a:lnTo>
                  <a:lnTo>
                    <a:pt x="1602" y="167"/>
                  </a:lnTo>
                  <a:lnTo>
                    <a:pt x="1575" y="187"/>
                  </a:lnTo>
                  <a:lnTo>
                    <a:pt x="1549" y="208"/>
                  </a:lnTo>
                  <a:lnTo>
                    <a:pt x="1523" y="231"/>
                  </a:lnTo>
                  <a:lnTo>
                    <a:pt x="1498" y="254"/>
                  </a:lnTo>
                  <a:lnTo>
                    <a:pt x="1474" y="278"/>
                  </a:lnTo>
                  <a:lnTo>
                    <a:pt x="1450" y="303"/>
                  </a:lnTo>
                  <a:lnTo>
                    <a:pt x="1428" y="329"/>
                  </a:lnTo>
                  <a:lnTo>
                    <a:pt x="1407" y="356"/>
                  </a:lnTo>
                  <a:lnTo>
                    <a:pt x="1387" y="383"/>
                  </a:lnTo>
                  <a:lnTo>
                    <a:pt x="1368" y="411"/>
                  </a:lnTo>
                  <a:lnTo>
                    <a:pt x="1349" y="439"/>
                  </a:lnTo>
                  <a:lnTo>
                    <a:pt x="1333" y="470"/>
                  </a:lnTo>
                  <a:lnTo>
                    <a:pt x="1316" y="499"/>
                  </a:lnTo>
                  <a:lnTo>
                    <a:pt x="1301" y="531"/>
                  </a:lnTo>
                  <a:lnTo>
                    <a:pt x="1287" y="563"/>
                  </a:lnTo>
                  <a:lnTo>
                    <a:pt x="1275" y="595"/>
                  </a:lnTo>
                  <a:lnTo>
                    <a:pt x="1275" y="595"/>
                  </a:lnTo>
                  <a:lnTo>
                    <a:pt x="1226" y="585"/>
                  </a:lnTo>
                  <a:lnTo>
                    <a:pt x="1200" y="581"/>
                  </a:lnTo>
                  <a:lnTo>
                    <a:pt x="1175" y="578"/>
                  </a:lnTo>
                  <a:lnTo>
                    <a:pt x="1149" y="575"/>
                  </a:lnTo>
                  <a:lnTo>
                    <a:pt x="1124" y="574"/>
                  </a:lnTo>
                  <a:lnTo>
                    <a:pt x="1098" y="572"/>
                  </a:lnTo>
                  <a:lnTo>
                    <a:pt x="1071" y="571"/>
                  </a:lnTo>
                  <a:lnTo>
                    <a:pt x="1071" y="571"/>
                  </a:lnTo>
                  <a:lnTo>
                    <a:pt x="1025" y="572"/>
                  </a:lnTo>
                  <a:lnTo>
                    <a:pt x="978" y="576"/>
                  </a:lnTo>
                  <a:lnTo>
                    <a:pt x="933" y="582"/>
                  </a:lnTo>
                  <a:lnTo>
                    <a:pt x="889" y="590"/>
                  </a:lnTo>
                  <a:lnTo>
                    <a:pt x="844" y="601"/>
                  </a:lnTo>
                  <a:lnTo>
                    <a:pt x="802" y="612"/>
                  </a:lnTo>
                  <a:lnTo>
                    <a:pt x="759" y="627"/>
                  </a:lnTo>
                  <a:lnTo>
                    <a:pt x="718" y="643"/>
                  </a:lnTo>
                  <a:lnTo>
                    <a:pt x="677" y="662"/>
                  </a:lnTo>
                  <a:lnTo>
                    <a:pt x="638" y="682"/>
                  </a:lnTo>
                  <a:lnTo>
                    <a:pt x="600" y="703"/>
                  </a:lnTo>
                  <a:lnTo>
                    <a:pt x="563" y="728"/>
                  </a:lnTo>
                  <a:lnTo>
                    <a:pt x="527" y="753"/>
                  </a:lnTo>
                  <a:lnTo>
                    <a:pt x="493" y="780"/>
                  </a:lnTo>
                  <a:lnTo>
                    <a:pt x="460" y="808"/>
                  </a:lnTo>
                  <a:lnTo>
                    <a:pt x="428" y="839"/>
                  </a:lnTo>
                  <a:lnTo>
                    <a:pt x="398" y="870"/>
                  </a:lnTo>
                  <a:lnTo>
                    <a:pt x="369" y="903"/>
                  </a:lnTo>
                  <a:lnTo>
                    <a:pt x="342" y="937"/>
                  </a:lnTo>
                  <a:lnTo>
                    <a:pt x="316" y="973"/>
                  </a:lnTo>
                  <a:lnTo>
                    <a:pt x="293" y="1011"/>
                  </a:lnTo>
                  <a:lnTo>
                    <a:pt x="272" y="1048"/>
                  </a:lnTo>
                  <a:lnTo>
                    <a:pt x="252" y="1087"/>
                  </a:lnTo>
                  <a:lnTo>
                    <a:pt x="233" y="1128"/>
                  </a:lnTo>
                  <a:lnTo>
                    <a:pt x="216" y="1170"/>
                  </a:lnTo>
                  <a:lnTo>
                    <a:pt x="202" y="1212"/>
                  </a:lnTo>
                  <a:lnTo>
                    <a:pt x="190" y="1254"/>
                  </a:lnTo>
                  <a:lnTo>
                    <a:pt x="180" y="1299"/>
                  </a:lnTo>
                  <a:lnTo>
                    <a:pt x="172" y="1344"/>
                  </a:lnTo>
                  <a:lnTo>
                    <a:pt x="166" y="1390"/>
                  </a:lnTo>
                  <a:lnTo>
                    <a:pt x="162" y="1436"/>
                  </a:lnTo>
                  <a:lnTo>
                    <a:pt x="161" y="1483"/>
                  </a:lnTo>
                  <a:lnTo>
                    <a:pt x="161" y="1483"/>
                  </a:lnTo>
                  <a:lnTo>
                    <a:pt x="162" y="1511"/>
                  </a:lnTo>
                  <a:lnTo>
                    <a:pt x="163" y="1538"/>
                  </a:lnTo>
                  <a:lnTo>
                    <a:pt x="166" y="1566"/>
                  </a:lnTo>
                  <a:lnTo>
                    <a:pt x="168" y="1595"/>
                  </a:lnTo>
                  <a:lnTo>
                    <a:pt x="172" y="1622"/>
                  </a:lnTo>
                  <a:lnTo>
                    <a:pt x="176" y="1649"/>
                  </a:lnTo>
                  <a:lnTo>
                    <a:pt x="182" y="1676"/>
                  </a:lnTo>
                  <a:lnTo>
                    <a:pt x="188" y="1702"/>
                  </a:lnTo>
                  <a:lnTo>
                    <a:pt x="195" y="1729"/>
                  </a:lnTo>
                  <a:lnTo>
                    <a:pt x="203" y="1755"/>
                  </a:lnTo>
                  <a:lnTo>
                    <a:pt x="212" y="1780"/>
                  </a:lnTo>
                  <a:lnTo>
                    <a:pt x="221" y="1805"/>
                  </a:lnTo>
                  <a:lnTo>
                    <a:pt x="230" y="1830"/>
                  </a:lnTo>
                  <a:lnTo>
                    <a:pt x="241" y="1855"/>
                  </a:lnTo>
                  <a:lnTo>
                    <a:pt x="253" y="1879"/>
                  </a:lnTo>
                  <a:lnTo>
                    <a:pt x="265" y="1902"/>
                  </a:lnTo>
                  <a:lnTo>
                    <a:pt x="265" y="1902"/>
                  </a:lnTo>
                  <a:lnTo>
                    <a:pt x="235" y="1929"/>
                  </a:lnTo>
                  <a:lnTo>
                    <a:pt x="207" y="1956"/>
                  </a:lnTo>
                  <a:lnTo>
                    <a:pt x="180" y="1986"/>
                  </a:lnTo>
                  <a:lnTo>
                    <a:pt x="155" y="2016"/>
                  </a:lnTo>
                  <a:lnTo>
                    <a:pt x="131" y="2048"/>
                  </a:lnTo>
                  <a:lnTo>
                    <a:pt x="109" y="2082"/>
                  </a:lnTo>
                  <a:lnTo>
                    <a:pt x="89" y="2116"/>
                  </a:lnTo>
                  <a:lnTo>
                    <a:pt x="71" y="2152"/>
                  </a:lnTo>
                  <a:lnTo>
                    <a:pt x="55" y="2188"/>
                  </a:lnTo>
                  <a:lnTo>
                    <a:pt x="41" y="2226"/>
                  </a:lnTo>
                  <a:lnTo>
                    <a:pt x="28" y="2265"/>
                  </a:lnTo>
                  <a:lnTo>
                    <a:pt x="18" y="2304"/>
                  </a:lnTo>
                  <a:lnTo>
                    <a:pt x="10" y="2345"/>
                  </a:lnTo>
                  <a:lnTo>
                    <a:pt x="4" y="2386"/>
                  </a:lnTo>
                  <a:lnTo>
                    <a:pt x="1" y="2427"/>
                  </a:lnTo>
                  <a:lnTo>
                    <a:pt x="0" y="2470"/>
                  </a:lnTo>
                  <a:lnTo>
                    <a:pt x="0" y="2470"/>
                  </a:lnTo>
                  <a:lnTo>
                    <a:pt x="1" y="2509"/>
                  </a:lnTo>
                  <a:lnTo>
                    <a:pt x="3" y="2546"/>
                  </a:lnTo>
                  <a:lnTo>
                    <a:pt x="8" y="2584"/>
                  </a:lnTo>
                  <a:lnTo>
                    <a:pt x="15" y="2621"/>
                  </a:lnTo>
                  <a:lnTo>
                    <a:pt x="23" y="2657"/>
                  </a:lnTo>
                  <a:lnTo>
                    <a:pt x="34" y="2692"/>
                  </a:lnTo>
                  <a:lnTo>
                    <a:pt x="46" y="2726"/>
                  </a:lnTo>
                  <a:lnTo>
                    <a:pt x="58" y="2761"/>
                  </a:lnTo>
                  <a:lnTo>
                    <a:pt x="74" y="2794"/>
                  </a:lnTo>
                  <a:lnTo>
                    <a:pt x="90" y="2825"/>
                  </a:lnTo>
                  <a:lnTo>
                    <a:pt x="108" y="2857"/>
                  </a:lnTo>
                  <a:lnTo>
                    <a:pt x="128" y="2887"/>
                  </a:lnTo>
                  <a:lnTo>
                    <a:pt x="149" y="2916"/>
                  </a:lnTo>
                  <a:lnTo>
                    <a:pt x="172" y="2944"/>
                  </a:lnTo>
                  <a:lnTo>
                    <a:pt x="195" y="2971"/>
                  </a:lnTo>
                  <a:lnTo>
                    <a:pt x="220" y="2997"/>
                  </a:lnTo>
                  <a:lnTo>
                    <a:pt x="220" y="2997"/>
                  </a:lnTo>
                  <a:lnTo>
                    <a:pt x="201" y="3024"/>
                  </a:lnTo>
                  <a:lnTo>
                    <a:pt x="183" y="3054"/>
                  </a:lnTo>
                  <a:lnTo>
                    <a:pt x="166" y="3083"/>
                  </a:lnTo>
                  <a:lnTo>
                    <a:pt x="150" y="3114"/>
                  </a:lnTo>
                  <a:lnTo>
                    <a:pt x="135" y="3145"/>
                  </a:lnTo>
                  <a:lnTo>
                    <a:pt x="122" y="3176"/>
                  </a:lnTo>
                  <a:lnTo>
                    <a:pt x="109" y="3208"/>
                  </a:lnTo>
                  <a:lnTo>
                    <a:pt x="99" y="3241"/>
                  </a:lnTo>
                  <a:lnTo>
                    <a:pt x="88" y="3274"/>
                  </a:lnTo>
                  <a:lnTo>
                    <a:pt x="80" y="3307"/>
                  </a:lnTo>
                  <a:lnTo>
                    <a:pt x="73" y="3342"/>
                  </a:lnTo>
                  <a:lnTo>
                    <a:pt x="66" y="3377"/>
                  </a:lnTo>
                  <a:lnTo>
                    <a:pt x="61" y="3412"/>
                  </a:lnTo>
                  <a:lnTo>
                    <a:pt x="57" y="3447"/>
                  </a:lnTo>
                  <a:lnTo>
                    <a:pt x="55" y="3484"/>
                  </a:lnTo>
                  <a:lnTo>
                    <a:pt x="55" y="3519"/>
                  </a:lnTo>
                  <a:lnTo>
                    <a:pt x="55" y="3519"/>
                  </a:lnTo>
                  <a:lnTo>
                    <a:pt x="56" y="3565"/>
                  </a:lnTo>
                  <a:lnTo>
                    <a:pt x="60" y="3610"/>
                  </a:lnTo>
                  <a:lnTo>
                    <a:pt x="64" y="3655"/>
                  </a:lnTo>
                  <a:lnTo>
                    <a:pt x="73" y="3698"/>
                  </a:lnTo>
                  <a:lnTo>
                    <a:pt x="82" y="3741"/>
                  </a:lnTo>
                  <a:lnTo>
                    <a:pt x="94" y="3783"/>
                  </a:lnTo>
                  <a:lnTo>
                    <a:pt x="107" y="3824"/>
                  </a:lnTo>
                  <a:lnTo>
                    <a:pt x="122" y="3865"/>
                  </a:lnTo>
                  <a:lnTo>
                    <a:pt x="140" y="3904"/>
                  </a:lnTo>
                  <a:lnTo>
                    <a:pt x="159" y="3943"/>
                  </a:lnTo>
                  <a:lnTo>
                    <a:pt x="180" y="3980"/>
                  </a:lnTo>
                  <a:lnTo>
                    <a:pt x="202" y="4016"/>
                  </a:lnTo>
                  <a:lnTo>
                    <a:pt x="227" y="4051"/>
                  </a:lnTo>
                  <a:lnTo>
                    <a:pt x="253" y="4086"/>
                  </a:lnTo>
                  <a:lnTo>
                    <a:pt x="280" y="4119"/>
                  </a:lnTo>
                  <a:lnTo>
                    <a:pt x="308" y="4149"/>
                  </a:lnTo>
                  <a:lnTo>
                    <a:pt x="308" y="4149"/>
                  </a:lnTo>
                  <a:lnTo>
                    <a:pt x="290" y="4193"/>
                  </a:lnTo>
                  <a:lnTo>
                    <a:pt x="274" y="4236"/>
                  </a:lnTo>
                  <a:lnTo>
                    <a:pt x="261" y="4282"/>
                  </a:lnTo>
                  <a:lnTo>
                    <a:pt x="249" y="4328"/>
                  </a:lnTo>
                  <a:lnTo>
                    <a:pt x="241" y="4375"/>
                  </a:lnTo>
                  <a:lnTo>
                    <a:pt x="234" y="4424"/>
                  </a:lnTo>
                  <a:lnTo>
                    <a:pt x="230" y="4472"/>
                  </a:lnTo>
                  <a:lnTo>
                    <a:pt x="229" y="4521"/>
                  </a:lnTo>
                  <a:lnTo>
                    <a:pt x="229" y="4521"/>
                  </a:lnTo>
                  <a:lnTo>
                    <a:pt x="230" y="4569"/>
                  </a:lnTo>
                  <a:lnTo>
                    <a:pt x="234" y="4614"/>
                  </a:lnTo>
                  <a:lnTo>
                    <a:pt x="240" y="4660"/>
                  </a:lnTo>
                  <a:lnTo>
                    <a:pt x="247" y="4705"/>
                  </a:lnTo>
                  <a:lnTo>
                    <a:pt x="258" y="4749"/>
                  </a:lnTo>
                  <a:lnTo>
                    <a:pt x="269" y="4792"/>
                  </a:lnTo>
                  <a:lnTo>
                    <a:pt x="285" y="4835"/>
                  </a:lnTo>
                  <a:lnTo>
                    <a:pt x="300" y="4876"/>
                  </a:lnTo>
                  <a:lnTo>
                    <a:pt x="319" y="4916"/>
                  </a:lnTo>
                  <a:lnTo>
                    <a:pt x="339" y="4955"/>
                  </a:lnTo>
                  <a:lnTo>
                    <a:pt x="361" y="4994"/>
                  </a:lnTo>
                  <a:lnTo>
                    <a:pt x="385" y="5030"/>
                  </a:lnTo>
                  <a:lnTo>
                    <a:pt x="409" y="5066"/>
                  </a:lnTo>
                  <a:lnTo>
                    <a:pt x="437" y="5101"/>
                  </a:lnTo>
                  <a:lnTo>
                    <a:pt x="465" y="5134"/>
                  </a:lnTo>
                  <a:lnTo>
                    <a:pt x="495" y="5166"/>
                  </a:lnTo>
                  <a:lnTo>
                    <a:pt x="527" y="5195"/>
                  </a:lnTo>
                  <a:lnTo>
                    <a:pt x="560" y="5223"/>
                  </a:lnTo>
                  <a:lnTo>
                    <a:pt x="594" y="5250"/>
                  </a:lnTo>
                  <a:lnTo>
                    <a:pt x="630" y="5276"/>
                  </a:lnTo>
                  <a:lnTo>
                    <a:pt x="667" y="5300"/>
                  </a:lnTo>
                  <a:lnTo>
                    <a:pt x="705" y="5322"/>
                  </a:lnTo>
                  <a:lnTo>
                    <a:pt x="745" y="5342"/>
                  </a:lnTo>
                  <a:lnTo>
                    <a:pt x="785" y="5360"/>
                  </a:lnTo>
                  <a:lnTo>
                    <a:pt x="826" y="5376"/>
                  </a:lnTo>
                  <a:lnTo>
                    <a:pt x="869" y="5391"/>
                  </a:lnTo>
                  <a:lnTo>
                    <a:pt x="911" y="5404"/>
                  </a:lnTo>
                  <a:lnTo>
                    <a:pt x="956" y="5413"/>
                  </a:lnTo>
                  <a:lnTo>
                    <a:pt x="1001" y="5421"/>
                  </a:lnTo>
                  <a:lnTo>
                    <a:pt x="1047" y="5427"/>
                  </a:lnTo>
                  <a:lnTo>
                    <a:pt x="1092" y="5431"/>
                  </a:lnTo>
                  <a:lnTo>
                    <a:pt x="1140" y="5432"/>
                  </a:lnTo>
                  <a:lnTo>
                    <a:pt x="1140" y="5432"/>
                  </a:lnTo>
                  <a:lnTo>
                    <a:pt x="1178" y="5431"/>
                  </a:lnTo>
                  <a:lnTo>
                    <a:pt x="1217" y="5428"/>
                  </a:lnTo>
                  <a:lnTo>
                    <a:pt x="1255" y="5425"/>
                  </a:lnTo>
                  <a:lnTo>
                    <a:pt x="1293" y="5419"/>
                  </a:lnTo>
                  <a:lnTo>
                    <a:pt x="1330" y="5412"/>
                  </a:lnTo>
                  <a:lnTo>
                    <a:pt x="1367" y="5402"/>
                  </a:lnTo>
                  <a:lnTo>
                    <a:pt x="1402" y="5393"/>
                  </a:lnTo>
                  <a:lnTo>
                    <a:pt x="1438" y="5381"/>
                  </a:lnTo>
                  <a:lnTo>
                    <a:pt x="1438" y="5381"/>
                  </a:lnTo>
                  <a:lnTo>
                    <a:pt x="1465" y="5416"/>
                  </a:lnTo>
                  <a:lnTo>
                    <a:pt x="1493" y="5449"/>
                  </a:lnTo>
                  <a:lnTo>
                    <a:pt x="1523" y="5480"/>
                  </a:lnTo>
                  <a:lnTo>
                    <a:pt x="1556" y="5511"/>
                  </a:lnTo>
                  <a:lnTo>
                    <a:pt x="1589" y="5538"/>
                  </a:lnTo>
                  <a:lnTo>
                    <a:pt x="1626" y="5564"/>
                  </a:lnTo>
                  <a:lnTo>
                    <a:pt x="1662" y="5587"/>
                  </a:lnTo>
                  <a:lnTo>
                    <a:pt x="1701" y="5608"/>
                  </a:lnTo>
                  <a:lnTo>
                    <a:pt x="1740" y="5628"/>
                  </a:lnTo>
                  <a:lnTo>
                    <a:pt x="1781" y="5645"/>
                  </a:lnTo>
                  <a:lnTo>
                    <a:pt x="1824" y="5660"/>
                  </a:lnTo>
                  <a:lnTo>
                    <a:pt x="1867" y="5672"/>
                  </a:lnTo>
                  <a:lnTo>
                    <a:pt x="1911" y="5681"/>
                  </a:lnTo>
                  <a:lnTo>
                    <a:pt x="1957" y="5689"/>
                  </a:lnTo>
                  <a:lnTo>
                    <a:pt x="1979" y="5691"/>
                  </a:lnTo>
                  <a:lnTo>
                    <a:pt x="2003" y="5693"/>
                  </a:lnTo>
                  <a:lnTo>
                    <a:pt x="2026" y="5694"/>
                  </a:lnTo>
                  <a:lnTo>
                    <a:pt x="2050" y="5694"/>
                  </a:lnTo>
                  <a:lnTo>
                    <a:pt x="2050" y="5694"/>
                  </a:lnTo>
                  <a:lnTo>
                    <a:pt x="2075" y="5694"/>
                  </a:lnTo>
                  <a:lnTo>
                    <a:pt x="2099" y="5693"/>
                  </a:lnTo>
                  <a:lnTo>
                    <a:pt x="2124" y="5691"/>
                  </a:lnTo>
                  <a:lnTo>
                    <a:pt x="2149" y="5687"/>
                  </a:lnTo>
                  <a:lnTo>
                    <a:pt x="2172" y="5684"/>
                  </a:lnTo>
                  <a:lnTo>
                    <a:pt x="2197" y="5680"/>
                  </a:lnTo>
                  <a:lnTo>
                    <a:pt x="2221" y="5674"/>
                  </a:lnTo>
                  <a:lnTo>
                    <a:pt x="2244" y="5669"/>
                  </a:lnTo>
                  <a:lnTo>
                    <a:pt x="2267" y="5663"/>
                  </a:lnTo>
                  <a:lnTo>
                    <a:pt x="2290" y="5656"/>
                  </a:lnTo>
                  <a:lnTo>
                    <a:pt x="2313" y="5647"/>
                  </a:lnTo>
                  <a:lnTo>
                    <a:pt x="2335" y="5639"/>
                  </a:lnTo>
                  <a:lnTo>
                    <a:pt x="2356" y="5630"/>
                  </a:lnTo>
                  <a:lnTo>
                    <a:pt x="2377" y="5619"/>
                  </a:lnTo>
                  <a:lnTo>
                    <a:pt x="2398" y="5608"/>
                  </a:lnTo>
                  <a:lnTo>
                    <a:pt x="2420" y="5598"/>
                  </a:lnTo>
                  <a:lnTo>
                    <a:pt x="2440" y="5586"/>
                  </a:lnTo>
                  <a:lnTo>
                    <a:pt x="2460" y="5573"/>
                  </a:lnTo>
                  <a:lnTo>
                    <a:pt x="2479" y="5560"/>
                  </a:lnTo>
                  <a:lnTo>
                    <a:pt x="2499" y="5546"/>
                  </a:lnTo>
                  <a:lnTo>
                    <a:pt x="2516" y="5532"/>
                  </a:lnTo>
                  <a:lnTo>
                    <a:pt x="2535" y="5518"/>
                  </a:lnTo>
                  <a:lnTo>
                    <a:pt x="2553" y="5502"/>
                  </a:lnTo>
                  <a:lnTo>
                    <a:pt x="2569" y="5486"/>
                  </a:lnTo>
                  <a:lnTo>
                    <a:pt x="2586" y="5469"/>
                  </a:lnTo>
                  <a:lnTo>
                    <a:pt x="2602" y="5453"/>
                  </a:lnTo>
                  <a:lnTo>
                    <a:pt x="2618" y="5435"/>
                  </a:lnTo>
                  <a:lnTo>
                    <a:pt x="2633" y="5418"/>
                  </a:lnTo>
                  <a:lnTo>
                    <a:pt x="2648" y="5399"/>
                  </a:lnTo>
                  <a:lnTo>
                    <a:pt x="2661" y="5380"/>
                  </a:lnTo>
                  <a:lnTo>
                    <a:pt x="2675" y="5361"/>
                  </a:lnTo>
                  <a:lnTo>
                    <a:pt x="2688" y="5341"/>
                  </a:lnTo>
                  <a:lnTo>
                    <a:pt x="2688" y="5341"/>
                  </a:lnTo>
                  <a:lnTo>
                    <a:pt x="2719" y="5367"/>
                  </a:lnTo>
                  <a:lnTo>
                    <a:pt x="2749" y="5391"/>
                  </a:lnTo>
                  <a:lnTo>
                    <a:pt x="2782" y="5413"/>
                  </a:lnTo>
                  <a:lnTo>
                    <a:pt x="2815" y="5434"/>
                  </a:lnTo>
                  <a:lnTo>
                    <a:pt x="2851" y="5453"/>
                  </a:lnTo>
                  <a:lnTo>
                    <a:pt x="2886" y="5472"/>
                  </a:lnTo>
                  <a:lnTo>
                    <a:pt x="2923" y="5488"/>
                  </a:lnTo>
                  <a:lnTo>
                    <a:pt x="2959" y="5504"/>
                  </a:lnTo>
                  <a:lnTo>
                    <a:pt x="2997" y="5517"/>
                  </a:lnTo>
                  <a:lnTo>
                    <a:pt x="3036" y="5528"/>
                  </a:lnTo>
                  <a:lnTo>
                    <a:pt x="3076" y="5539"/>
                  </a:lnTo>
                  <a:lnTo>
                    <a:pt x="3116" y="5547"/>
                  </a:lnTo>
                  <a:lnTo>
                    <a:pt x="3156" y="5553"/>
                  </a:lnTo>
                  <a:lnTo>
                    <a:pt x="3197" y="5558"/>
                  </a:lnTo>
                  <a:lnTo>
                    <a:pt x="3239" y="5561"/>
                  </a:lnTo>
                  <a:lnTo>
                    <a:pt x="3282" y="5561"/>
                  </a:lnTo>
                  <a:lnTo>
                    <a:pt x="3282" y="5561"/>
                  </a:lnTo>
                  <a:lnTo>
                    <a:pt x="3328" y="5560"/>
                  </a:lnTo>
                  <a:lnTo>
                    <a:pt x="3375" y="5557"/>
                  </a:lnTo>
                  <a:lnTo>
                    <a:pt x="3420" y="5552"/>
                  </a:lnTo>
                  <a:lnTo>
                    <a:pt x="3464" y="5544"/>
                  </a:lnTo>
                  <a:lnTo>
                    <a:pt x="3509" y="5533"/>
                  </a:lnTo>
                  <a:lnTo>
                    <a:pt x="3551" y="5521"/>
                  </a:lnTo>
                  <a:lnTo>
                    <a:pt x="3594" y="5507"/>
                  </a:lnTo>
                  <a:lnTo>
                    <a:pt x="3636" y="5491"/>
                  </a:lnTo>
                  <a:lnTo>
                    <a:pt x="3676" y="5472"/>
                  </a:lnTo>
                  <a:lnTo>
                    <a:pt x="3715" y="5452"/>
                  </a:lnTo>
                  <a:lnTo>
                    <a:pt x="3753" y="5431"/>
                  </a:lnTo>
                  <a:lnTo>
                    <a:pt x="3790" y="5406"/>
                  </a:lnTo>
                  <a:lnTo>
                    <a:pt x="3826" y="5381"/>
                  </a:lnTo>
                  <a:lnTo>
                    <a:pt x="3860" y="5354"/>
                  </a:lnTo>
                  <a:lnTo>
                    <a:pt x="3893" y="5326"/>
                  </a:lnTo>
                  <a:lnTo>
                    <a:pt x="3925" y="5295"/>
                  </a:lnTo>
                  <a:lnTo>
                    <a:pt x="3955" y="5263"/>
                  </a:lnTo>
                  <a:lnTo>
                    <a:pt x="3984" y="5230"/>
                  </a:lnTo>
                  <a:lnTo>
                    <a:pt x="4011" y="5196"/>
                  </a:lnTo>
                  <a:lnTo>
                    <a:pt x="4037" y="5161"/>
                  </a:lnTo>
                  <a:lnTo>
                    <a:pt x="4060" y="5123"/>
                  </a:lnTo>
                  <a:lnTo>
                    <a:pt x="4081" y="5086"/>
                  </a:lnTo>
                  <a:lnTo>
                    <a:pt x="4101" y="5047"/>
                  </a:lnTo>
                  <a:lnTo>
                    <a:pt x="4120" y="5005"/>
                  </a:lnTo>
                  <a:lnTo>
                    <a:pt x="4137" y="4964"/>
                  </a:lnTo>
                  <a:lnTo>
                    <a:pt x="4151" y="4922"/>
                  </a:lnTo>
                  <a:lnTo>
                    <a:pt x="4163" y="4879"/>
                  </a:lnTo>
                  <a:lnTo>
                    <a:pt x="4173" y="4835"/>
                  </a:lnTo>
                  <a:lnTo>
                    <a:pt x="4181" y="4790"/>
                  </a:lnTo>
                  <a:lnTo>
                    <a:pt x="4187" y="4744"/>
                  </a:lnTo>
                  <a:lnTo>
                    <a:pt x="4191" y="4698"/>
                  </a:lnTo>
                  <a:lnTo>
                    <a:pt x="4192" y="4651"/>
                  </a:lnTo>
                  <a:lnTo>
                    <a:pt x="4192" y="4651"/>
                  </a:lnTo>
                  <a:lnTo>
                    <a:pt x="4191" y="4616"/>
                  </a:lnTo>
                  <a:lnTo>
                    <a:pt x="4189" y="4580"/>
                  </a:lnTo>
                  <a:lnTo>
                    <a:pt x="4185" y="4545"/>
                  </a:lnTo>
                  <a:lnTo>
                    <a:pt x="4180" y="4511"/>
                  </a:lnTo>
                  <a:lnTo>
                    <a:pt x="4174" y="4477"/>
                  </a:lnTo>
                  <a:lnTo>
                    <a:pt x="4167" y="4442"/>
                  </a:lnTo>
                  <a:lnTo>
                    <a:pt x="4159" y="4410"/>
                  </a:lnTo>
                  <a:lnTo>
                    <a:pt x="4150" y="4377"/>
                  </a:lnTo>
                  <a:lnTo>
                    <a:pt x="4150" y="4377"/>
                  </a:lnTo>
                  <a:lnTo>
                    <a:pt x="4172" y="4351"/>
                  </a:lnTo>
                  <a:lnTo>
                    <a:pt x="4194" y="4325"/>
                  </a:lnTo>
                  <a:lnTo>
                    <a:pt x="4214" y="4296"/>
                  </a:lnTo>
                  <a:lnTo>
                    <a:pt x="4234" y="4268"/>
                  </a:lnTo>
                  <a:lnTo>
                    <a:pt x="4252" y="4239"/>
                  </a:lnTo>
                  <a:lnTo>
                    <a:pt x="4269" y="4209"/>
                  </a:lnTo>
                  <a:lnTo>
                    <a:pt x="4284" y="4177"/>
                  </a:lnTo>
                  <a:lnTo>
                    <a:pt x="4298" y="4146"/>
                  </a:lnTo>
                  <a:lnTo>
                    <a:pt x="4310" y="4113"/>
                  </a:lnTo>
                  <a:lnTo>
                    <a:pt x="4322" y="4080"/>
                  </a:lnTo>
                  <a:lnTo>
                    <a:pt x="4331" y="4046"/>
                  </a:lnTo>
                  <a:lnTo>
                    <a:pt x="4338" y="4011"/>
                  </a:lnTo>
                  <a:lnTo>
                    <a:pt x="4344" y="3976"/>
                  </a:lnTo>
                  <a:lnTo>
                    <a:pt x="4349" y="3940"/>
                  </a:lnTo>
                  <a:lnTo>
                    <a:pt x="4351" y="3904"/>
                  </a:lnTo>
                  <a:lnTo>
                    <a:pt x="4352" y="3867"/>
                  </a:lnTo>
                  <a:lnTo>
                    <a:pt x="4352" y="3867"/>
                  </a:lnTo>
                  <a:lnTo>
                    <a:pt x="4352" y="3839"/>
                  </a:lnTo>
                  <a:lnTo>
                    <a:pt x="4350" y="3811"/>
                  </a:lnTo>
                  <a:lnTo>
                    <a:pt x="4348" y="3784"/>
                  </a:lnTo>
                  <a:lnTo>
                    <a:pt x="4344" y="3757"/>
                  </a:lnTo>
                  <a:lnTo>
                    <a:pt x="4339" y="3730"/>
                  </a:lnTo>
                  <a:lnTo>
                    <a:pt x="4335" y="3704"/>
                  </a:lnTo>
                  <a:lnTo>
                    <a:pt x="4327" y="3678"/>
                  </a:lnTo>
                  <a:lnTo>
                    <a:pt x="4320" y="3652"/>
                  </a:lnTo>
                  <a:lnTo>
                    <a:pt x="4312" y="3627"/>
                  </a:lnTo>
                  <a:lnTo>
                    <a:pt x="4304" y="3603"/>
                  </a:lnTo>
                  <a:lnTo>
                    <a:pt x="4293" y="3578"/>
                  </a:lnTo>
                  <a:lnTo>
                    <a:pt x="4283" y="3554"/>
                  </a:lnTo>
                  <a:lnTo>
                    <a:pt x="4271" y="3531"/>
                  </a:lnTo>
                  <a:lnTo>
                    <a:pt x="4259" y="3507"/>
                  </a:lnTo>
                  <a:lnTo>
                    <a:pt x="4246" y="3485"/>
                  </a:lnTo>
                  <a:lnTo>
                    <a:pt x="4232" y="3463"/>
                  </a:lnTo>
                  <a:lnTo>
                    <a:pt x="4232" y="3463"/>
                  </a:lnTo>
                  <a:close/>
                </a:path>
              </a:pathLst>
            </a:custGeom>
            <a:gradFill flip="none" rotWithShape="1">
              <a:gsLst>
                <a:gs pos="100000">
                  <a:srgbClr val="DFDFDF"/>
                </a:gs>
                <a:gs pos="0">
                  <a:srgbClr val="FFFFFF"/>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12" name="Freeform 7"/>
            <p:cNvSpPr>
              <a:spLocks/>
            </p:cNvSpPr>
            <p:nvPr/>
          </p:nvSpPr>
          <p:spPr bwMode="auto">
            <a:xfrm>
              <a:off x="2209800" y="-290685"/>
              <a:ext cx="965979" cy="581370"/>
            </a:xfrm>
            <a:custGeom>
              <a:avLst/>
              <a:gdLst/>
              <a:ahLst/>
              <a:cxnLst>
                <a:cxn ang="0">
                  <a:pos x="3413" y="684"/>
                </a:cxn>
                <a:cxn ang="0">
                  <a:pos x="3351" y="570"/>
                </a:cxn>
                <a:cxn ang="0">
                  <a:pos x="3256" y="472"/>
                </a:cxn>
                <a:cxn ang="0">
                  <a:pos x="3131" y="391"/>
                </a:cxn>
                <a:cxn ang="0">
                  <a:pos x="2981" y="330"/>
                </a:cxn>
                <a:cxn ang="0">
                  <a:pos x="2812" y="294"/>
                </a:cxn>
                <a:cxn ang="0">
                  <a:pos x="2667" y="285"/>
                </a:cxn>
                <a:cxn ang="0">
                  <a:pos x="2507" y="296"/>
                </a:cxn>
                <a:cxn ang="0">
                  <a:pos x="2365" y="247"/>
                </a:cxn>
                <a:cxn ang="0">
                  <a:pos x="2183" y="110"/>
                </a:cxn>
                <a:cxn ang="0">
                  <a:pos x="1938" y="24"/>
                </a:cxn>
                <a:cxn ang="0">
                  <a:pos x="1713" y="0"/>
                </a:cxn>
                <a:cxn ang="0">
                  <a:pos x="1521" y="17"/>
                </a:cxn>
                <a:cxn ang="0">
                  <a:pos x="1346" y="63"/>
                </a:cxn>
                <a:cxn ang="0">
                  <a:pos x="1197" y="136"/>
                </a:cxn>
                <a:cxn ang="0">
                  <a:pos x="1076" y="231"/>
                </a:cxn>
                <a:cxn ang="0">
                  <a:pos x="992" y="344"/>
                </a:cxn>
                <a:cxn ang="0">
                  <a:pos x="948" y="471"/>
                </a:cxn>
                <a:cxn ang="0">
                  <a:pos x="945" y="527"/>
                </a:cxn>
                <a:cxn ang="0">
                  <a:pos x="770" y="527"/>
                </a:cxn>
                <a:cxn ang="0">
                  <a:pos x="563" y="560"/>
                </a:cxn>
                <a:cxn ang="0">
                  <a:pos x="377" y="623"/>
                </a:cxn>
                <a:cxn ang="0">
                  <a:pos x="223" y="715"/>
                </a:cxn>
                <a:cxn ang="0">
                  <a:pos x="104" y="830"/>
                </a:cxn>
                <a:cxn ang="0">
                  <a:pos x="27" y="961"/>
                </a:cxn>
                <a:cxn ang="0">
                  <a:pos x="0" y="1108"/>
                </a:cxn>
                <a:cxn ang="0">
                  <a:pos x="18" y="1225"/>
                </a:cxn>
                <a:cxn ang="0">
                  <a:pos x="84" y="1361"/>
                </a:cxn>
                <a:cxn ang="0">
                  <a:pos x="196" y="1479"/>
                </a:cxn>
                <a:cxn ang="0">
                  <a:pos x="344" y="1575"/>
                </a:cxn>
                <a:cxn ang="0">
                  <a:pos x="524" y="1645"/>
                </a:cxn>
                <a:cxn ang="0">
                  <a:pos x="726" y="1684"/>
                </a:cxn>
                <a:cxn ang="0">
                  <a:pos x="919" y="1689"/>
                </a:cxn>
                <a:cxn ang="0">
                  <a:pos x="1211" y="1639"/>
                </a:cxn>
                <a:cxn ang="0">
                  <a:pos x="1368" y="1631"/>
                </a:cxn>
                <a:cxn ang="0">
                  <a:pos x="1515" y="1690"/>
                </a:cxn>
                <a:cxn ang="0">
                  <a:pos x="1685" y="1726"/>
                </a:cxn>
                <a:cxn ang="0">
                  <a:pos x="1829" y="1735"/>
                </a:cxn>
                <a:cxn ang="0">
                  <a:pos x="2044" y="1716"/>
                </a:cxn>
                <a:cxn ang="0">
                  <a:pos x="2236" y="1657"/>
                </a:cxn>
                <a:cxn ang="0">
                  <a:pos x="2394" y="1566"/>
                </a:cxn>
                <a:cxn ang="0">
                  <a:pos x="2503" y="1589"/>
                </a:cxn>
                <a:cxn ang="0">
                  <a:pos x="2655" y="1645"/>
                </a:cxn>
                <a:cxn ang="0">
                  <a:pos x="2827" y="1675"/>
                </a:cxn>
                <a:cxn ang="0">
                  <a:pos x="2975" y="1680"/>
                </a:cxn>
                <a:cxn ang="0">
                  <a:pos x="3165" y="1657"/>
                </a:cxn>
                <a:cxn ang="0">
                  <a:pos x="3335" y="1604"/>
                </a:cxn>
                <a:cxn ang="0">
                  <a:pos x="3479" y="1527"/>
                </a:cxn>
                <a:cxn ang="0">
                  <a:pos x="3593" y="1428"/>
                </a:cxn>
                <a:cxn ang="0">
                  <a:pos x="3670" y="1313"/>
                </a:cxn>
                <a:cxn ang="0">
                  <a:pos x="3703" y="1183"/>
                </a:cxn>
                <a:cxn ang="0">
                  <a:pos x="3694" y="1068"/>
                </a:cxn>
                <a:cxn ang="0">
                  <a:pos x="3630" y="933"/>
                </a:cxn>
                <a:cxn ang="0">
                  <a:pos x="3519" y="815"/>
                </a:cxn>
              </a:cxnLst>
              <a:rect l="0" t="0" r="r" b="b"/>
              <a:pathLst>
                <a:path w="3704" h="1735">
                  <a:moveTo>
                    <a:pt x="3431" y="756"/>
                  </a:moveTo>
                  <a:lnTo>
                    <a:pt x="3431" y="756"/>
                  </a:lnTo>
                  <a:lnTo>
                    <a:pt x="3427" y="732"/>
                  </a:lnTo>
                  <a:lnTo>
                    <a:pt x="3421" y="708"/>
                  </a:lnTo>
                  <a:lnTo>
                    <a:pt x="3413" y="684"/>
                  </a:lnTo>
                  <a:lnTo>
                    <a:pt x="3404" y="659"/>
                  </a:lnTo>
                  <a:lnTo>
                    <a:pt x="3393" y="637"/>
                  </a:lnTo>
                  <a:lnTo>
                    <a:pt x="3381" y="614"/>
                  </a:lnTo>
                  <a:lnTo>
                    <a:pt x="3368" y="593"/>
                  </a:lnTo>
                  <a:lnTo>
                    <a:pt x="3351" y="570"/>
                  </a:lnTo>
                  <a:lnTo>
                    <a:pt x="3336" y="549"/>
                  </a:lnTo>
                  <a:lnTo>
                    <a:pt x="3318" y="530"/>
                  </a:lnTo>
                  <a:lnTo>
                    <a:pt x="3298" y="510"/>
                  </a:lnTo>
                  <a:lnTo>
                    <a:pt x="3277" y="490"/>
                  </a:lnTo>
                  <a:lnTo>
                    <a:pt x="3256" y="472"/>
                  </a:lnTo>
                  <a:lnTo>
                    <a:pt x="3233" y="454"/>
                  </a:lnTo>
                  <a:lnTo>
                    <a:pt x="3209" y="438"/>
                  </a:lnTo>
                  <a:lnTo>
                    <a:pt x="3184" y="421"/>
                  </a:lnTo>
                  <a:lnTo>
                    <a:pt x="3158" y="406"/>
                  </a:lnTo>
                  <a:lnTo>
                    <a:pt x="3131" y="391"/>
                  </a:lnTo>
                  <a:lnTo>
                    <a:pt x="3104" y="377"/>
                  </a:lnTo>
                  <a:lnTo>
                    <a:pt x="3073" y="364"/>
                  </a:lnTo>
                  <a:lnTo>
                    <a:pt x="3043" y="352"/>
                  </a:lnTo>
                  <a:lnTo>
                    <a:pt x="3013" y="341"/>
                  </a:lnTo>
                  <a:lnTo>
                    <a:pt x="2981" y="330"/>
                  </a:lnTo>
                  <a:lnTo>
                    <a:pt x="2950" y="321"/>
                  </a:lnTo>
                  <a:lnTo>
                    <a:pt x="2916" y="312"/>
                  </a:lnTo>
                  <a:lnTo>
                    <a:pt x="2882" y="305"/>
                  </a:lnTo>
                  <a:lnTo>
                    <a:pt x="2848" y="299"/>
                  </a:lnTo>
                  <a:lnTo>
                    <a:pt x="2812" y="294"/>
                  </a:lnTo>
                  <a:lnTo>
                    <a:pt x="2778" y="290"/>
                  </a:lnTo>
                  <a:lnTo>
                    <a:pt x="2741" y="287"/>
                  </a:lnTo>
                  <a:lnTo>
                    <a:pt x="2704" y="285"/>
                  </a:lnTo>
                  <a:lnTo>
                    <a:pt x="2667" y="285"/>
                  </a:lnTo>
                  <a:lnTo>
                    <a:pt x="2667" y="285"/>
                  </a:lnTo>
                  <a:lnTo>
                    <a:pt x="2634" y="285"/>
                  </a:lnTo>
                  <a:lnTo>
                    <a:pt x="2602" y="287"/>
                  </a:lnTo>
                  <a:lnTo>
                    <a:pt x="2569" y="288"/>
                  </a:lnTo>
                  <a:lnTo>
                    <a:pt x="2537" y="293"/>
                  </a:lnTo>
                  <a:lnTo>
                    <a:pt x="2507" y="296"/>
                  </a:lnTo>
                  <a:lnTo>
                    <a:pt x="2476" y="300"/>
                  </a:lnTo>
                  <a:lnTo>
                    <a:pt x="2417" y="314"/>
                  </a:lnTo>
                  <a:lnTo>
                    <a:pt x="2417" y="314"/>
                  </a:lnTo>
                  <a:lnTo>
                    <a:pt x="2393" y="279"/>
                  </a:lnTo>
                  <a:lnTo>
                    <a:pt x="2365" y="247"/>
                  </a:lnTo>
                  <a:lnTo>
                    <a:pt x="2334" y="216"/>
                  </a:lnTo>
                  <a:lnTo>
                    <a:pt x="2300" y="187"/>
                  </a:lnTo>
                  <a:lnTo>
                    <a:pt x="2264" y="158"/>
                  </a:lnTo>
                  <a:lnTo>
                    <a:pt x="2225" y="133"/>
                  </a:lnTo>
                  <a:lnTo>
                    <a:pt x="2183" y="110"/>
                  </a:lnTo>
                  <a:lnTo>
                    <a:pt x="2137" y="88"/>
                  </a:lnTo>
                  <a:lnTo>
                    <a:pt x="2091" y="68"/>
                  </a:lnTo>
                  <a:lnTo>
                    <a:pt x="2042" y="51"/>
                  </a:lnTo>
                  <a:lnTo>
                    <a:pt x="1991" y="36"/>
                  </a:lnTo>
                  <a:lnTo>
                    <a:pt x="1938" y="24"/>
                  </a:lnTo>
                  <a:lnTo>
                    <a:pt x="1884" y="14"/>
                  </a:lnTo>
                  <a:lnTo>
                    <a:pt x="1828" y="6"/>
                  </a:lnTo>
                  <a:lnTo>
                    <a:pt x="1771" y="2"/>
                  </a:lnTo>
                  <a:lnTo>
                    <a:pt x="1713" y="0"/>
                  </a:lnTo>
                  <a:lnTo>
                    <a:pt x="1713" y="0"/>
                  </a:lnTo>
                  <a:lnTo>
                    <a:pt x="1674" y="2"/>
                  </a:lnTo>
                  <a:lnTo>
                    <a:pt x="1635" y="3"/>
                  </a:lnTo>
                  <a:lnTo>
                    <a:pt x="1595" y="6"/>
                  </a:lnTo>
                  <a:lnTo>
                    <a:pt x="1558" y="11"/>
                  </a:lnTo>
                  <a:lnTo>
                    <a:pt x="1521" y="17"/>
                  </a:lnTo>
                  <a:lnTo>
                    <a:pt x="1484" y="24"/>
                  </a:lnTo>
                  <a:lnTo>
                    <a:pt x="1449" y="32"/>
                  </a:lnTo>
                  <a:lnTo>
                    <a:pt x="1414" y="42"/>
                  </a:lnTo>
                  <a:lnTo>
                    <a:pt x="1380" y="53"/>
                  </a:lnTo>
                  <a:lnTo>
                    <a:pt x="1346" y="63"/>
                  </a:lnTo>
                  <a:lnTo>
                    <a:pt x="1315" y="77"/>
                  </a:lnTo>
                  <a:lnTo>
                    <a:pt x="1283" y="91"/>
                  </a:lnTo>
                  <a:lnTo>
                    <a:pt x="1253" y="104"/>
                  </a:lnTo>
                  <a:lnTo>
                    <a:pt x="1224" y="121"/>
                  </a:lnTo>
                  <a:lnTo>
                    <a:pt x="1197" y="136"/>
                  </a:lnTo>
                  <a:lnTo>
                    <a:pt x="1170" y="154"/>
                  </a:lnTo>
                  <a:lnTo>
                    <a:pt x="1144" y="172"/>
                  </a:lnTo>
                  <a:lnTo>
                    <a:pt x="1120" y="192"/>
                  </a:lnTo>
                  <a:lnTo>
                    <a:pt x="1097" y="211"/>
                  </a:lnTo>
                  <a:lnTo>
                    <a:pt x="1076" y="231"/>
                  </a:lnTo>
                  <a:lnTo>
                    <a:pt x="1055" y="252"/>
                  </a:lnTo>
                  <a:lnTo>
                    <a:pt x="1037" y="275"/>
                  </a:lnTo>
                  <a:lnTo>
                    <a:pt x="1020" y="297"/>
                  </a:lnTo>
                  <a:lnTo>
                    <a:pt x="1005" y="320"/>
                  </a:lnTo>
                  <a:lnTo>
                    <a:pt x="992" y="344"/>
                  </a:lnTo>
                  <a:lnTo>
                    <a:pt x="980" y="368"/>
                  </a:lnTo>
                  <a:lnTo>
                    <a:pt x="969" y="394"/>
                  </a:lnTo>
                  <a:lnTo>
                    <a:pt x="960" y="418"/>
                  </a:lnTo>
                  <a:lnTo>
                    <a:pt x="954" y="444"/>
                  </a:lnTo>
                  <a:lnTo>
                    <a:pt x="948" y="471"/>
                  </a:lnTo>
                  <a:lnTo>
                    <a:pt x="945" y="496"/>
                  </a:lnTo>
                  <a:lnTo>
                    <a:pt x="945" y="524"/>
                  </a:lnTo>
                  <a:lnTo>
                    <a:pt x="945" y="524"/>
                  </a:lnTo>
                  <a:lnTo>
                    <a:pt x="945" y="527"/>
                  </a:lnTo>
                  <a:lnTo>
                    <a:pt x="945" y="527"/>
                  </a:lnTo>
                  <a:lnTo>
                    <a:pt x="901" y="525"/>
                  </a:lnTo>
                  <a:lnTo>
                    <a:pt x="857" y="524"/>
                  </a:lnTo>
                  <a:lnTo>
                    <a:pt x="857" y="524"/>
                  </a:lnTo>
                  <a:lnTo>
                    <a:pt x="812" y="525"/>
                  </a:lnTo>
                  <a:lnTo>
                    <a:pt x="770" y="527"/>
                  </a:lnTo>
                  <a:lnTo>
                    <a:pt x="726" y="531"/>
                  </a:lnTo>
                  <a:lnTo>
                    <a:pt x="684" y="536"/>
                  </a:lnTo>
                  <a:lnTo>
                    <a:pt x="643" y="542"/>
                  </a:lnTo>
                  <a:lnTo>
                    <a:pt x="602" y="551"/>
                  </a:lnTo>
                  <a:lnTo>
                    <a:pt x="563" y="560"/>
                  </a:lnTo>
                  <a:lnTo>
                    <a:pt x="524" y="570"/>
                  </a:lnTo>
                  <a:lnTo>
                    <a:pt x="486" y="581"/>
                  </a:lnTo>
                  <a:lnTo>
                    <a:pt x="448" y="595"/>
                  </a:lnTo>
                  <a:lnTo>
                    <a:pt x="412" y="608"/>
                  </a:lnTo>
                  <a:lnTo>
                    <a:pt x="377" y="623"/>
                  </a:lnTo>
                  <a:lnTo>
                    <a:pt x="344" y="640"/>
                  </a:lnTo>
                  <a:lnTo>
                    <a:pt x="312" y="658"/>
                  </a:lnTo>
                  <a:lnTo>
                    <a:pt x="281" y="676"/>
                  </a:lnTo>
                  <a:lnTo>
                    <a:pt x="252" y="696"/>
                  </a:lnTo>
                  <a:lnTo>
                    <a:pt x="223" y="715"/>
                  </a:lnTo>
                  <a:lnTo>
                    <a:pt x="196" y="736"/>
                  </a:lnTo>
                  <a:lnTo>
                    <a:pt x="170" y="759"/>
                  </a:lnTo>
                  <a:lnTo>
                    <a:pt x="146" y="782"/>
                  </a:lnTo>
                  <a:lnTo>
                    <a:pt x="125" y="804"/>
                  </a:lnTo>
                  <a:lnTo>
                    <a:pt x="104" y="830"/>
                  </a:lnTo>
                  <a:lnTo>
                    <a:pt x="84" y="854"/>
                  </a:lnTo>
                  <a:lnTo>
                    <a:pt x="68" y="880"/>
                  </a:lnTo>
                  <a:lnTo>
                    <a:pt x="53" y="907"/>
                  </a:lnTo>
                  <a:lnTo>
                    <a:pt x="39" y="934"/>
                  </a:lnTo>
                  <a:lnTo>
                    <a:pt x="27" y="961"/>
                  </a:lnTo>
                  <a:lnTo>
                    <a:pt x="18" y="990"/>
                  </a:lnTo>
                  <a:lnTo>
                    <a:pt x="10" y="1019"/>
                  </a:lnTo>
                  <a:lnTo>
                    <a:pt x="4" y="1047"/>
                  </a:lnTo>
                  <a:lnTo>
                    <a:pt x="1" y="1077"/>
                  </a:lnTo>
                  <a:lnTo>
                    <a:pt x="0" y="1108"/>
                  </a:lnTo>
                  <a:lnTo>
                    <a:pt x="0" y="1108"/>
                  </a:lnTo>
                  <a:lnTo>
                    <a:pt x="1" y="1138"/>
                  </a:lnTo>
                  <a:lnTo>
                    <a:pt x="4" y="1167"/>
                  </a:lnTo>
                  <a:lnTo>
                    <a:pt x="10" y="1197"/>
                  </a:lnTo>
                  <a:lnTo>
                    <a:pt x="18" y="1225"/>
                  </a:lnTo>
                  <a:lnTo>
                    <a:pt x="27" y="1254"/>
                  </a:lnTo>
                  <a:lnTo>
                    <a:pt x="39" y="1281"/>
                  </a:lnTo>
                  <a:lnTo>
                    <a:pt x="53" y="1308"/>
                  </a:lnTo>
                  <a:lnTo>
                    <a:pt x="68" y="1334"/>
                  </a:lnTo>
                  <a:lnTo>
                    <a:pt x="84" y="1361"/>
                  </a:lnTo>
                  <a:lnTo>
                    <a:pt x="104" y="1385"/>
                  </a:lnTo>
                  <a:lnTo>
                    <a:pt x="125" y="1409"/>
                  </a:lnTo>
                  <a:lnTo>
                    <a:pt x="146" y="1434"/>
                  </a:lnTo>
                  <a:lnTo>
                    <a:pt x="170" y="1456"/>
                  </a:lnTo>
                  <a:lnTo>
                    <a:pt x="196" y="1479"/>
                  </a:lnTo>
                  <a:lnTo>
                    <a:pt x="223" y="1500"/>
                  </a:lnTo>
                  <a:lnTo>
                    <a:pt x="252" y="1520"/>
                  </a:lnTo>
                  <a:lnTo>
                    <a:pt x="281" y="1539"/>
                  </a:lnTo>
                  <a:lnTo>
                    <a:pt x="312" y="1557"/>
                  </a:lnTo>
                  <a:lnTo>
                    <a:pt x="344" y="1575"/>
                  </a:lnTo>
                  <a:lnTo>
                    <a:pt x="377" y="1591"/>
                  </a:lnTo>
                  <a:lnTo>
                    <a:pt x="412" y="1607"/>
                  </a:lnTo>
                  <a:lnTo>
                    <a:pt x="448" y="1621"/>
                  </a:lnTo>
                  <a:lnTo>
                    <a:pt x="486" y="1633"/>
                  </a:lnTo>
                  <a:lnTo>
                    <a:pt x="524" y="1645"/>
                  </a:lnTo>
                  <a:lnTo>
                    <a:pt x="563" y="1655"/>
                  </a:lnTo>
                  <a:lnTo>
                    <a:pt x="602" y="1664"/>
                  </a:lnTo>
                  <a:lnTo>
                    <a:pt x="643" y="1672"/>
                  </a:lnTo>
                  <a:lnTo>
                    <a:pt x="684" y="1680"/>
                  </a:lnTo>
                  <a:lnTo>
                    <a:pt x="726" y="1684"/>
                  </a:lnTo>
                  <a:lnTo>
                    <a:pt x="770" y="1689"/>
                  </a:lnTo>
                  <a:lnTo>
                    <a:pt x="812" y="1690"/>
                  </a:lnTo>
                  <a:lnTo>
                    <a:pt x="857" y="1692"/>
                  </a:lnTo>
                  <a:lnTo>
                    <a:pt x="857" y="1692"/>
                  </a:lnTo>
                  <a:lnTo>
                    <a:pt x="919" y="1689"/>
                  </a:lnTo>
                  <a:lnTo>
                    <a:pt x="981" y="1684"/>
                  </a:lnTo>
                  <a:lnTo>
                    <a:pt x="1040" y="1678"/>
                  </a:lnTo>
                  <a:lnTo>
                    <a:pt x="1099" y="1668"/>
                  </a:lnTo>
                  <a:lnTo>
                    <a:pt x="1155" y="1654"/>
                  </a:lnTo>
                  <a:lnTo>
                    <a:pt x="1211" y="1639"/>
                  </a:lnTo>
                  <a:lnTo>
                    <a:pt x="1263" y="1621"/>
                  </a:lnTo>
                  <a:lnTo>
                    <a:pt x="1313" y="1601"/>
                  </a:lnTo>
                  <a:lnTo>
                    <a:pt x="1313" y="1601"/>
                  </a:lnTo>
                  <a:lnTo>
                    <a:pt x="1340" y="1616"/>
                  </a:lnTo>
                  <a:lnTo>
                    <a:pt x="1368" y="1631"/>
                  </a:lnTo>
                  <a:lnTo>
                    <a:pt x="1395" y="1645"/>
                  </a:lnTo>
                  <a:lnTo>
                    <a:pt x="1423" y="1657"/>
                  </a:lnTo>
                  <a:lnTo>
                    <a:pt x="1454" y="1669"/>
                  </a:lnTo>
                  <a:lnTo>
                    <a:pt x="1484" y="1681"/>
                  </a:lnTo>
                  <a:lnTo>
                    <a:pt x="1515" y="1690"/>
                  </a:lnTo>
                  <a:lnTo>
                    <a:pt x="1549" y="1699"/>
                  </a:lnTo>
                  <a:lnTo>
                    <a:pt x="1580" y="1708"/>
                  </a:lnTo>
                  <a:lnTo>
                    <a:pt x="1615" y="1716"/>
                  </a:lnTo>
                  <a:lnTo>
                    <a:pt x="1648" y="1722"/>
                  </a:lnTo>
                  <a:lnTo>
                    <a:pt x="1685" y="1726"/>
                  </a:lnTo>
                  <a:lnTo>
                    <a:pt x="1719" y="1731"/>
                  </a:lnTo>
                  <a:lnTo>
                    <a:pt x="1755" y="1734"/>
                  </a:lnTo>
                  <a:lnTo>
                    <a:pt x="1792" y="1735"/>
                  </a:lnTo>
                  <a:lnTo>
                    <a:pt x="1829" y="1735"/>
                  </a:lnTo>
                  <a:lnTo>
                    <a:pt x="1829" y="1735"/>
                  </a:lnTo>
                  <a:lnTo>
                    <a:pt x="1873" y="1735"/>
                  </a:lnTo>
                  <a:lnTo>
                    <a:pt x="1917" y="1732"/>
                  </a:lnTo>
                  <a:lnTo>
                    <a:pt x="1961" y="1728"/>
                  </a:lnTo>
                  <a:lnTo>
                    <a:pt x="2003" y="1722"/>
                  </a:lnTo>
                  <a:lnTo>
                    <a:pt x="2044" y="1716"/>
                  </a:lnTo>
                  <a:lnTo>
                    <a:pt x="2085" y="1707"/>
                  </a:lnTo>
                  <a:lnTo>
                    <a:pt x="2124" y="1696"/>
                  </a:lnTo>
                  <a:lnTo>
                    <a:pt x="2162" y="1684"/>
                  </a:lnTo>
                  <a:lnTo>
                    <a:pt x="2199" y="1671"/>
                  </a:lnTo>
                  <a:lnTo>
                    <a:pt x="2236" y="1657"/>
                  </a:lnTo>
                  <a:lnTo>
                    <a:pt x="2270" y="1640"/>
                  </a:lnTo>
                  <a:lnTo>
                    <a:pt x="2303" y="1624"/>
                  </a:lnTo>
                  <a:lnTo>
                    <a:pt x="2335" y="1606"/>
                  </a:lnTo>
                  <a:lnTo>
                    <a:pt x="2365" y="1588"/>
                  </a:lnTo>
                  <a:lnTo>
                    <a:pt x="2394" y="1566"/>
                  </a:lnTo>
                  <a:lnTo>
                    <a:pt x="2421" y="1545"/>
                  </a:lnTo>
                  <a:lnTo>
                    <a:pt x="2421" y="1545"/>
                  </a:lnTo>
                  <a:lnTo>
                    <a:pt x="2448" y="1560"/>
                  </a:lnTo>
                  <a:lnTo>
                    <a:pt x="2474" y="1575"/>
                  </a:lnTo>
                  <a:lnTo>
                    <a:pt x="2503" y="1589"/>
                  </a:lnTo>
                  <a:lnTo>
                    <a:pt x="2531" y="1601"/>
                  </a:lnTo>
                  <a:lnTo>
                    <a:pt x="2562" y="1613"/>
                  </a:lnTo>
                  <a:lnTo>
                    <a:pt x="2592" y="1625"/>
                  </a:lnTo>
                  <a:lnTo>
                    <a:pt x="2624" y="1634"/>
                  </a:lnTo>
                  <a:lnTo>
                    <a:pt x="2655" y="1645"/>
                  </a:lnTo>
                  <a:lnTo>
                    <a:pt x="2688" y="1652"/>
                  </a:lnTo>
                  <a:lnTo>
                    <a:pt x="2722" y="1660"/>
                  </a:lnTo>
                  <a:lnTo>
                    <a:pt x="2756" y="1666"/>
                  </a:lnTo>
                  <a:lnTo>
                    <a:pt x="2791" y="1671"/>
                  </a:lnTo>
                  <a:lnTo>
                    <a:pt x="2827" y="1675"/>
                  </a:lnTo>
                  <a:lnTo>
                    <a:pt x="2864" y="1678"/>
                  </a:lnTo>
                  <a:lnTo>
                    <a:pt x="2900" y="1680"/>
                  </a:lnTo>
                  <a:lnTo>
                    <a:pt x="2936" y="1680"/>
                  </a:lnTo>
                  <a:lnTo>
                    <a:pt x="2936" y="1680"/>
                  </a:lnTo>
                  <a:lnTo>
                    <a:pt x="2975" y="1680"/>
                  </a:lnTo>
                  <a:lnTo>
                    <a:pt x="3015" y="1678"/>
                  </a:lnTo>
                  <a:lnTo>
                    <a:pt x="3054" y="1674"/>
                  </a:lnTo>
                  <a:lnTo>
                    <a:pt x="3092" y="1669"/>
                  </a:lnTo>
                  <a:lnTo>
                    <a:pt x="3128" y="1663"/>
                  </a:lnTo>
                  <a:lnTo>
                    <a:pt x="3165" y="1657"/>
                  </a:lnTo>
                  <a:lnTo>
                    <a:pt x="3200" y="1648"/>
                  </a:lnTo>
                  <a:lnTo>
                    <a:pt x="3235" y="1639"/>
                  </a:lnTo>
                  <a:lnTo>
                    <a:pt x="3270" y="1628"/>
                  </a:lnTo>
                  <a:lnTo>
                    <a:pt x="3303" y="1616"/>
                  </a:lnTo>
                  <a:lnTo>
                    <a:pt x="3335" y="1604"/>
                  </a:lnTo>
                  <a:lnTo>
                    <a:pt x="3366" y="1591"/>
                  </a:lnTo>
                  <a:lnTo>
                    <a:pt x="3396" y="1575"/>
                  </a:lnTo>
                  <a:lnTo>
                    <a:pt x="3425" y="1560"/>
                  </a:lnTo>
                  <a:lnTo>
                    <a:pt x="3452" y="1544"/>
                  </a:lnTo>
                  <a:lnTo>
                    <a:pt x="3479" y="1527"/>
                  </a:lnTo>
                  <a:lnTo>
                    <a:pt x="3505" y="1509"/>
                  </a:lnTo>
                  <a:lnTo>
                    <a:pt x="3529" y="1489"/>
                  </a:lnTo>
                  <a:lnTo>
                    <a:pt x="3552" y="1470"/>
                  </a:lnTo>
                  <a:lnTo>
                    <a:pt x="3573" y="1449"/>
                  </a:lnTo>
                  <a:lnTo>
                    <a:pt x="3593" y="1428"/>
                  </a:lnTo>
                  <a:lnTo>
                    <a:pt x="3612" y="1406"/>
                  </a:lnTo>
                  <a:lnTo>
                    <a:pt x="3629" y="1384"/>
                  </a:lnTo>
                  <a:lnTo>
                    <a:pt x="3644" y="1360"/>
                  </a:lnTo>
                  <a:lnTo>
                    <a:pt x="3658" y="1337"/>
                  </a:lnTo>
                  <a:lnTo>
                    <a:pt x="3670" y="1313"/>
                  </a:lnTo>
                  <a:lnTo>
                    <a:pt x="3680" y="1287"/>
                  </a:lnTo>
                  <a:lnTo>
                    <a:pt x="3689" y="1262"/>
                  </a:lnTo>
                  <a:lnTo>
                    <a:pt x="3695" y="1236"/>
                  </a:lnTo>
                  <a:lnTo>
                    <a:pt x="3701" y="1210"/>
                  </a:lnTo>
                  <a:lnTo>
                    <a:pt x="3703" y="1183"/>
                  </a:lnTo>
                  <a:lnTo>
                    <a:pt x="3704" y="1156"/>
                  </a:lnTo>
                  <a:lnTo>
                    <a:pt x="3704" y="1156"/>
                  </a:lnTo>
                  <a:lnTo>
                    <a:pt x="3703" y="1127"/>
                  </a:lnTo>
                  <a:lnTo>
                    <a:pt x="3700" y="1097"/>
                  </a:lnTo>
                  <a:lnTo>
                    <a:pt x="3694" y="1068"/>
                  </a:lnTo>
                  <a:lnTo>
                    <a:pt x="3685" y="1040"/>
                  </a:lnTo>
                  <a:lnTo>
                    <a:pt x="3674" y="1013"/>
                  </a:lnTo>
                  <a:lnTo>
                    <a:pt x="3662" y="985"/>
                  </a:lnTo>
                  <a:lnTo>
                    <a:pt x="3647" y="958"/>
                  </a:lnTo>
                  <a:lnTo>
                    <a:pt x="3630" y="933"/>
                  </a:lnTo>
                  <a:lnTo>
                    <a:pt x="3612" y="907"/>
                  </a:lnTo>
                  <a:lnTo>
                    <a:pt x="3591" y="883"/>
                  </a:lnTo>
                  <a:lnTo>
                    <a:pt x="3569" y="859"/>
                  </a:lnTo>
                  <a:lnTo>
                    <a:pt x="3544" y="838"/>
                  </a:lnTo>
                  <a:lnTo>
                    <a:pt x="3519" y="815"/>
                  </a:lnTo>
                  <a:lnTo>
                    <a:pt x="3492" y="794"/>
                  </a:lnTo>
                  <a:lnTo>
                    <a:pt x="3461" y="774"/>
                  </a:lnTo>
                  <a:lnTo>
                    <a:pt x="3431" y="756"/>
                  </a:lnTo>
                  <a:lnTo>
                    <a:pt x="3431" y="756"/>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13" name="Freeform 212"/>
            <p:cNvSpPr>
              <a:spLocks/>
            </p:cNvSpPr>
            <p:nvPr/>
          </p:nvSpPr>
          <p:spPr bwMode="auto">
            <a:xfrm rot="5400000">
              <a:off x="3801603" y="-829801"/>
              <a:ext cx="1174828" cy="1920034"/>
            </a:xfrm>
            <a:custGeom>
              <a:avLst/>
              <a:gdLst/>
              <a:ahLst/>
              <a:cxnLst>
                <a:cxn ang="0">
                  <a:pos x="4365" y="3264"/>
                </a:cxn>
                <a:cxn ang="0">
                  <a:pos x="4455" y="2948"/>
                </a:cxn>
                <a:cxn ang="0">
                  <a:pos x="4436" y="2661"/>
                </a:cxn>
                <a:cxn ang="0">
                  <a:pos x="4315" y="2372"/>
                </a:cxn>
                <a:cxn ang="0">
                  <a:pos x="4298" y="2186"/>
                </a:cxn>
                <a:cxn ang="0">
                  <a:pos x="4360" y="1980"/>
                </a:cxn>
                <a:cxn ang="0">
                  <a:pos x="4357" y="1736"/>
                </a:cxn>
                <a:cxn ang="0">
                  <a:pos x="4224" y="1427"/>
                </a:cxn>
                <a:cxn ang="0">
                  <a:pos x="4085" y="1208"/>
                </a:cxn>
                <a:cxn ang="0">
                  <a:pos x="4060" y="907"/>
                </a:cxn>
                <a:cxn ang="0">
                  <a:pos x="3907" y="590"/>
                </a:cxn>
                <a:cxn ang="0">
                  <a:pos x="3650" y="356"/>
                </a:cxn>
                <a:cxn ang="0">
                  <a:pos x="3317" y="234"/>
                </a:cxn>
                <a:cxn ang="0">
                  <a:pos x="2986" y="245"/>
                </a:cxn>
                <a:cxn ang="0">
                  <a:pos x="2706" y="206"/>
                </a:cxn>
                <a:cxn ang="0">
                  <a:pos x="2373" y="33"/>
                </a:cxn>
                <a:cxn ang="0">
                  <a:pos x="2056" y="2"/>
                </a:cxn>
                <a:cxn ang="0">
                  <a:pos x="1783" y="68"/>
                </a:cxn>
                <a:cxn ang="0">
                  <a:pos x="1549" y="208"/>
                </a:cxn>
                <a:cxn ang="0">
                  <a:pos x="1368" y="411"/>
                </a:cxn>
                <a:cxn ang="0">
                  <a:pos x="1226" y="585"/>
                </a:cxn>
                <a:cxn ang="0">
                  <a:pos x="1025" y="572"/>
                </a:cxn>
                <a:cxn ang="0">
                  <a:pos x="677" y="662"/>
                </a:cxn>
                <a:cxn ang="0">
                  <a:pos x="398" y="870"/>
                </a:cxn>
                <a:cxn ang="0">
                  <a:pos x="216" y="1170"/>
                </a:cxn>
                <a:cxn ang="0">
                  <a:pos x="161" y="1483"/>
                </a:cxn>
                <a:cxn ang="0">
                  <a:pos x="188" y="1702"/>
                </a:cxn>
                <a:cxn ang="0">
                  <a:pos x="265" y="1902"/>
                </a:cxn>
                <a:cxn ang="0">
                  <a:pos x="89" y="2116"/>
                </a:cxn>
                <a:cxn ang="0">
                  <a:pos x="1" y="2427"/>
                </a:cxn>
                <a:cxn ang="0">
                  <a:pos x="34" y="2692"/>
                </a:cxn>
                <a:cxn ang="0">
                  <a:pos x="172" y="2944"/>
                </a:cxn>
                <a:cxn ang="0">
                  <a:pos x="135" y="3145"/>
                </a:cxn>
                <a:cxn ang="0">
                  <a:pos x="61" y="3412"/>
                </a:cxn>
                <a:cxn ang="0">
                  <a:pos x="73" y="3698"/>
                </a:cxn>
                <a:cxn ang="0">
                  <a:pos x="202" y="4016"/>
                </a:cxn>
                <a:cxn ang="0">
                  <a:pos x="261" y="4282"/>
                </a:cxn>
                <a:cxn ang="0">
                  <a:pos x="234" y="4614"/>
                </a:cxn>
                <a:cxn ang="0">
                  <a:pos x="339" y="4955"/>
                </a:cxn>
                <a:cxn ang="0">
                  <a:pos x="560" y="5223"/>
                </a:cxn>
                <a:cxn ang="0">
                  <a:pos x="869" y="5391"/>
                </a:cxn>
                <a:cxn ang="0">
                  <a:pos x="1178" y="5431"/>
                </a:cxn>
                <a:cxn ang="0">
                  <a:pos x="1438" y="5381"/>
                </a:cxn>
                <a:cxn ang="0">
                  <a:pos x="1701" y="5608"/>
                </a:cxn>
                <a:cxn ang="0">
                  <a:pos x="2003" y="5693"/>
                </a:cxn>
                <a:cxn ang="0">
                  <a:pos x="2172" y="5684"/>
                </a:cxn>
                <a:cxn ang="0">
                  <a:pos x="2356" y="5630"/>
                </a:cxn>
                <a:cxn ang="0">
                  <a:pos x="2516" y="5532"/>
                </a:cxn>
                <a:cxn ang="0">
                  <a:pos x="2648" y="5399"/>
                </a:cxn>
                <a:cxn ang="0">
                  <a:pos x="2815" y="5434"/>
                </a:cxn>
                <a:cxn ang="0">
                  <a:pos x="3116" y="5547"/>
                </a:cxn>
                <a:cxn ang="0">
                  <a:pos x="3420" y="5552"/>
                </a:cxn>
                <a:cxn ang="0">
                  <a:pos x="3753" y="5431"/>
                </a:cxn>
                <a:cxn ang="0">
                  <a:pos x="4011" y="5196"/>
                </a:cxn>
                <a:cxn ang="0">
                  <a:pos x="4163" y="4879"/>
                </a:cxn>
                <a:cxn ang="0">
                  <a:pos x="4189" y="4580"/>
                </a:cxn>
                <a:cxn ang="0">
                  <a:pos x="4172" y="4351"/>
                </a:cxn>
                <a:cxn ang="0">
                  <a:pos x="4310" y="4113"/>
                </a:cxn>
                <a:cxn ang="0">
                  <a:pos x="4352" y="3867"/>
                </a:cxn>
                <a:cxn ang="0">
                  <a:pos x="4320" y="3652"/>
                </a:cxn>
                <a:cxn ang="0">
                  <a:pos x="4232" y="3463"/>
                </a:cxn>
              </a:cxnLst>
              <a:rect l="0" t="0" r="r" b="b"/>
              <a:pathLst>
                <a:path w="4458" h="5694">
                  <a:moveTo>
                    <a:pt x="4232" y="3463"/>
                  </a:moveTo>
                  <a:lnTo>
                    <a:pt x="4232" y="3463"/>
                  </a:lnTo>
                  <a:lnTo>
                    <a:pt x="4258" y="3432"/>
                  </a:lnTo>
                  <a:lnTo>
                    <a:pt x="4283" y="3400"/>
                  </a:lnTo>
                  <a:lnTo>
                    <a:pt x="4305" y="3367"/>
                  </a:lnTo>
                  <a:lnTo>
                    <a:pt x="4326" y="3334"/>
                  </a:lnTo>
                  <a:lnTo>
                    <a:pt x="4348" y="3299"/>
                  </a:lnTo>
                  <a:lnTo>
                    <a:pt x="4365" y="3264"/>
                  </a:lnTo>
                  <a:lnTo>
                    <a:pt x="4383" y="3226"/>
                  </a:lnTo>
                  <a:lnTo>
                    <a:pt x="4398" y="3189"/>
                  </a:lnTo>
                  <a:lnTo>
                    <a:pt x="4412" y="3150"/>
                  </a:lnTo>
                  <a:lnTo>
                    <a:pt x="4424" y="3112"/>
                  </a:lnTo>
                  <a:lnTo>
                    <a:pt x="4435" y="3072"/>
                  </a:lnTo>
                  <a:lnTo>
                    <a:pt x="4443" y="3030"/>
                  </a:lnTo>
                  <a:lnTo>
                    <a:pt x="4450" y="2989"/>
                  </a:lnTo>
                  <a:lnTo>
                    <a:pt x="4455" y="2948"/>
                  </a:lnTo>
                  <a:lnTo>
                    <a:pt x="4457" y="2906"/>
                  </a:lnTo>
                  <a:lnTo>
                    <a:pt x="4458" y="2863"/>
                  </a:lnTo>
                  <a:lnTo>
                    <a:pt x="4458" y="2863"/>
                  </a:lnTo>
                  <a:lnTo>
                    <a:pt x="4457" y="2821"/>
                  </a:lnTo>
                  <a:lnTo>
                    <a:pt x="4455" y="2781"/>
                  </a:lnTo>
                  <a:lnTo>
                    <a:pt x="4450" y="2739"/>
                  </a:lnTo>
                  <a:lnTo>
                    <a:pt x="4444" y="2699"/>
                  </a:lnTo>
                  <a:lnTo>
                    <a:pt x="4436" y="2661"/>
                  </a:lnTo>
                  <a:lnTo>
                    <a:pt x="4426" y="2622"/>
                  </a:lnTo>
                  <a:lnTo>
                    <a:pt x="4415" y="2584"/>
                  </a:lnTo>
                  <a:lnTo>
                    <a:pt x="4402" y="2546"/>
                  </a:lnTo>
                  <a:lnTo>
                    <a:pt x="4388" y="2510"/>
                  </a:lnTo>
                  <a:lnTo>
                    <a:pt x="4371" y="2473"/>
                  </a:lnTo>
                  <a:lnTo>
                    <a:pt x="4353" y="2439"/>
                  </a:lnTo>
                  <a:lnTo>
                    <a:pt x="4335" y="2405"/>
                  </a:lnTo>
                  <a:lnTo>
                    <a:pt x="4315" y="2372"/>
                  </a:lnTo>
                  <a:lnTo>
                    <a:pt x="4293" y="2339"/>
                  </a:lnTo>
                  <a:lnTo>
                    <a:pt x="4270" y="2308"/>
                  </a:lnTo>
                  <a:lnTo>
                    <a:pt x="4245" y="2278"/>
                  </a:lnTo>
                  <a:lnTo>
                    <a:pt x="4245" y="2278"/>
                  </a:lnTo>
                  <a:lnTo>
                    <a:pt x="4260" y="2255"/>
                  </a:lnTo>
                  <a:lnTo>
                    <a:pt x="4273" y="2233"/>
                  </a:lnTo>
                  <a:lnTo>
                    <a:pt x="4286" y="2209"/>
                  </a:lnTo>
                  <a:lnTo>
                    <a:pt x="4298" y="2186"/>
                  </a:lnTo>
                  <a:lnTo>
                    <a:pt x="4309" y="2161"/>
                  </a:lnTo>
                  <a:lnTo>
                    <a:pt x="4319" y="2136"/>
                  </a:lnTo>
                  <a:lnTo>
                    <a:pt x="4329" y="2112"/>
                  </a:lnTo>
                  <a:lnTo>
                    <a:pt x="4337" y="2086"/>
                  </a:lnTo>
                  <a:lnTo>
                    <a:pt x="4344" y="2060"/>
                  </a:lnTo>
                  <a:lnTo>
                    <a:pt x="4351" y="2034"/>
                  </a:lnTo>
                  <a:lnTo>
                    <a:pt x="4356" y="2007"/>
                  </a:lnTo>
                  <a:lnTo>
                    <a:pt x="4360" y="1980"/>
                  </a:lnTo>
                  <a:lnTo>
                    <a:pt x="4364" y="1953"/>
                  </a:lnTo>
                  <a:lnTo>
                    <a:pt x="4368" y="1924"/>
                  </a:lnTo>
                  <a:lnTo>
                    <a:pt x="4369" y="1897"/>
                  </a:lnTo>
                  <a:lnTo>
                    <a:pt x="4369" y="1869"/>
                  </a:lnTo>
                  <a:lnTo>
                    <a:pt x="4369" y="1869"/>
                  </a:lnTo>
                  <a:lnTo>
                    <a:pt x="4368" y="1824"/>
                  </a:lnTo>
                  <a:lnTo>
                    <a:pt x="4364" y="1780"/>
                  </a:lnTo>
                  <a:lnTo>
                    <a:pt x="4357" y="1736"/>
                  </a:lnTo>
                  <a:lnTo>
                    <a:pt x="4349" y="1694"/>
                  </a:lnTo>
                  <a:lnTo>
                    <a:pt x="4337" y="1652"/>
                  </a:lnTo>
                  <a:lnTo>
                    <a:pt x="4324" y="1612"/>
                  </a:lnTo>
                  <a:lnTo>
                    <a:pt x="4307" y="1572"/>
                  </a:lnTo>
                  <a:lnTo>
                    <a:pt x="4290" y="1535"/>
                  </a:lnTo>
                  <a:lnTo>
                    <a:pt x="4270" y="1497"/>
                  </a:lnTo>
                  <a:lnTo>
                    <a:pt x="4247" y="1462"/>
                  </a:lnTo>
                  <a:lnTo>
                    <a:pt x="4224" y="1427"/>
                  </a:lnTo>
                  <a:lnTo>
                    <a:pt x="4198" y="1394"/>
                  </a:lnTo>
                  <a:lnTo>
                    <a:pt x="4170" y="1363"/>
                  </a:lnTo>
                  <a:lnTo>
                    <a:pt x="4140" y="1333"/>
                  </a:lnTo>
                  <a:lnTo>
                    <a:pt x="4110" y="1305"/>
                  </a:lnTo>
                  <a:lnTo>
                    <a:pt x="4077" y="1279"/>
                  </a:lnTo>
                  <a:lnTo>
                    <a:pt x="4077" y="1279"/>
                  </a:lnTo>
                  <a:lnTo>
                    <a:pt x="4081" y="1244"/>
                  </a:lnTo>
                  <a:lnTo>
                    <a:pt x="4085" y="1208"/>
                  </a:lnTo>
                  <a:lnTo>
                    <a:pt x="4087" y="1172"/>
                  </a:lnTo>
                  <a:lnTo>
                    <a:pt x="4088" y="1135"/>
                  </a:lnTo>
                  <a:lnTo>
                    <a:pt x="4088" y="1135"/>
                  </a:lnTo>
                  <a:lnTo>
                    <a:pt x="4087" y="1088"/>
                  </a:lnTo>
                  <a:lnTo>
                    <a:pt x="4084" y="1042"/>
                  </a:lnTo>
                  <a:lnTo>
                    <a:pt x="4078" y="996"/>
                  </a:lnTo>
                  <a:lnTo>
                    <a:pt x="4070" y="952"/>
                  </a:lnTo>
                  <a:lnTo>
                    <a:pt x="4060" y="907"/>
                  </a:lnTo>
                  <a:lnTo>
                    <a:pt x="4047" y="864"/>
                  </a:lnTo>
                  <a:lnTo>
                    <a:pt x="4033" y="822"/>
                  </a:lnTo>
                  <a:lnTo>
                    <a:pt x="4017" y="781"/>
                  </a:lnTo>
                  <a:lnTo>
                    <a:pt x="3999" y="740"/>
                  </a:lnTo>
                  <a:lnTo>
                    <a:pt x="3979" y="701"/>
                  </a:lnTo>
                  <a:lnTo>
                    <a:pt x="3957" y="663"/>
                  </a:lnTo>
                  <a:lnTo>
                    <a:pt x="3933" y="625"/>
                  </a:lnTo>
                  <a:lnTo>
                    <a:pt x="3907" y="590"/>
                  </a:lnTo>
                  <a:lnTo>
                    <a:pt x="3880" y="556"/>
                  </a:lnTo>
                  <a:lnTo>
                    <a:pt x="3852" y="523"/>
                  </a:lnTo>
                  <a:lnTo>
                    <a:pt x="3821" y="491"/>
                  </a:lnTo>
                  <a:lnTo>
                    <a:pt x="3790" y="461"/>
                  </a:lnTo>
                  <a:lnTo>
                    <a:pt x="3758" y="432"/>
                  </a:lnTo>
                  <a:lnTo>
                    <a:pt x="3722" y="405"/>
                  </a:lnTo>
                  <a:lnTo>
                    <a:pt x="3687" y="380"/>
                  </a:lnTo>
                  <a:lnTo>
                    <a:pt x="3650" y="356"/>
                  </a:lnTo>
                  <a:lnTo>
                    <a:pt x="3611" y="334"/>
                  </a:lnTo>
                  <a:lnTo>
                    <a:pt x="3573" y="314"/>
                  </a:lnTo>
                  <a:lnTo>
                    <a:pt x="3533" y="296"/>
                  </a:lnTo>
                  <a:lnTo>
                    <a:pt x="3491" y="279"/>
                  </a:lnTo>
                  <a:lnTo>
                    <a:pt x="3449" y="265"/>
                  </a:lnTo>
                  <a:lnTo>
                    <a:pt x="3405" y="253"/>
                  </a:lnTo>
                  <a:lnTo>
                    <a:pt x="3362" y="243"/>
                  </a:lnTo>
                  <a:lnTo>
                    <a:pt x="3317" y="234"/>
                  </a:lnTo>
                  <a:lnTo>
                    <a:pt x="3271" y="230"/>
                  </a:lnTo>
                  <a:lnTo>
                    <a:pt x="3225" y="226"/>
                  </a:lnTo>
                  <a:lnTo>
                    <a:pt x="3178" y="225"/>
                  </a:lnTo>
                  <a:lnTo>
                    <a:pt x="3178" y="225"/>
                  </a:lnTo>
                  <a:lnTo>
                    <a:pt x="3129" y="226"/>
                  </a:lnTo>
                  <a:lnTo>
                    <a:pt x="3080" y="230"/>
                  </a:lnTo>
                  <a:lnTo>
                    <a:pt x="3032" y="236"/>
                  </a:lnTo>
                  <a:lnTo>
                    <a:pt x="2986" y="245"/>
                  </a:lnTo>
                  <a:lnTo>
                    <a:pt x="2939" y="256"/>
                  </a:lnTo>
                  <a:lnTo>
                    <a:pt x="2894" y="270"/>
                  </a:lnTo>
                  <a:lnTo>
                    <a:pt x="2851" y="285"/>
                  </a:lnTo>
                  <a:lnTo>
                    <a:pt x="2807" y="304"/>
                  </a:lnTo>
                  <a:lnTo>
                    <a:pt x="2807" y="304"/>
                  </a:lnTo>
                  <a:lnTo>
                    <a:pt x="2775" y="270"/>
                  </a:lnTo>
                  <a:lnTo>
                    <a:pt x="2741" y="237"/>
                  </a:lnTo>
                  <a:lnTo>
                    <a:pt x="2706" y="206"/>
                  </a:lnTo>
                  <a:lnTo>
                    <a:pt x="2669" y="178"/>
                  </a:lnTo>
                  <a:lnTo>
                    <a:pt x="2630" y="151"/>
                  </a:lnTo>
                  <a:lnTo>
                    <a:pt x="2590" y="125"/>
                  </a:lnTo>
                  <a:lnTo>
                    <a:pt x="2549" y="102"/>
                  </a:lnTo>
                  <a:lnTo>
                    <a:pt x="2507" y="81"/>
                  </a:lnTo>
                  <a:lnTo>
                    <a:pt x="2463" y="62"/>
                  </a:lnTo>
                  <a:lnTo>
                    <a:pt x="2419" y="47"/>
                  </a:lnTo>
                  <a:lnTo>
                    <a:pt x="2373" y="33"/>
                  </a:lnTo>
                  <a:lnTo>
                    <a:pt x="2325" y="21"/>
                  </a:lnTo>
                  <a:lnTo>
                    <a:pt x="2277" y="12"/>
                  </a:lnTo>
                  <a:lnTo>
                    <a:pt x="2229" y="5"/>
                  </a:lnTo>
                  <a:lnTo>
                    <a:pt x="2179" y="1"/>
                  </a:lnTo>
                  <a:lnTo>
                    <a:pt x="2129" y="0"/>
                  </a:lnTo>
                  <a:lnTo>
                    <a:pt x="2129" y="0"/>
                  </a:lnTo>
                  <a:lnTo>
                    <a:pt x="2092" y="0"/>
                  </a:lnTo>
                  <a:lnTo>
                    <a:pt x="2056" y="2"/>
                  </a:lnTo>
                  <a:lnTo>
                    <a:pt x="2020" y="6"/>
                  </a:lnTo>
                  <a:lnTo>
                    <a:pt x="1985" y="11"/>
                  </a:lnTo>
                  <a:lnTo>
                    <a:pt x="1950" y="18"/>
                  </a:lnTo>
                  <a:lnTo>
                    <a:pt x="1916" y="25"/>
                  </a:lnTo>
                  <a:lnTo>
                    <a:pt x="1881" y="34"/>
                  </a:lnTo>
                  <a:lnTo>
                    <a:pt x="1849" y="44"/>
                  </a:lnTo>
                  <a:lnTo>
                    <a:pt x="1816" y="55"/>
                  </a:lnTo>
                  <a:lnTo>
                    <a:pt x="1783" y="68"/>
                  </a:lnTo>
                  <a:lnTo>
                    <a:pt x="1751" y="81"/>
                  </a:lnTo>
                  <a:lnTo>
                    <a:pt x="1720" y="97"/>
                  </a:lnTo>
                  <a:lnTo>
                    <a:pt x="1690" y="112"/>
                  </a:lnTo>
                  <a:lnTo>
                    <a:pt x="1660" y="130"/>
                  </a:lnTo>
                  <a:lnTo>
                    <a:pt x="1631" y="147"/>
                  </a:lnTo>
                  <a:lnTo>
                    <a:pt x="1602" y="167"/>
                  </a:lnTo>
                  <a:lnTo>
                    <a:pt x="1575" y="187"/>
                  </a:lnTo>
                  <a:lnTo>
                    <a:pt x="1549" y="208"/>
                  </a:lnTo>
                  <a:lnTo>
                    <a:pt x="1523" y="231"/>
                  </a:lnTo>
                  <a:lnTo>
                    <a:pt x="1498" y="254"/>
                  </a:lnTo>
                  <a:lnTo>
                    <a:pt x="1474" y="278"/>
                  </a:lnTo>
                  <a:lnTo>
                    <a:pt x="1450" y="303"/>
                  </a:lnTo>
                  <a:lnTo>
                    <a:pt x="1428" y="329"/>
                  </a:lnTo>
                  <a:lnTo>
                    <a:pt x="1407" y="356"/>
                  </a:lnTo>
                  <a:lnTo>
                    <a:pt x="1387" y="383"/>
                  </a:lnTo>
                  <a:lnTo>
                    <a:pt x="1368" y="411"/>
                  </a:lnTo>
                  <a:lnTo>
                    <a:pt x="1349" y="439"/>
                  </a:lnTo>
                  <a:lnTo>
                    <a:pt x="1333" y="470"/>
                  </a:lnTo>
                  <a:lnTo>
                    <a:pt x="1316" y="499"/>
                  </a:lnTo>
                  <a:lnTo>
                    <a:pt x="1301" y="531"/>
                  </a:lnTo>
                  <a:lnTo>
                    <a:pt x="1287" y="563"/>
                  </a:lnTo>
                  <a:lnTo>
                    <a:pt x="1275" y="595"/>
                  </a:lnTo>
                  <a:lnTo>
                    <a:pt x="1275" y="595"/>
                  </a:lnTo>
                  <a:lnTo>
                    <a:pt x="1226" y="585"/>
                  </a:lnTo>
                  <a:lnTo>
                    <a:pt x="1200" y="581"/>
                  </a:lnTo>
                  <a:lnTo>
                    <a:pt x="1175" y="578"/>
                  </a:lnTo>
                  <a:lnTo>
                    <a:pt x="1149" y="575"/>
                  </a:lnTo>
                  <a:lnTo>
                    <a:pt x="1124" y="574"/>
                  </a:lnTo>
                  <a:lnTo>
                    <a:pt x="1098" y="572"/>
                  </a:lnTo>
                  <a:lnTo>
                    <a:pt x="1071" y="571"/>
                  </a:lnTo>
                  <a:lnTo>
                    <a:pt x="1071" y="571"/>
                  </a:lnTo>
                  <a:lnTo>
                    <a:pt x="1025" y="572"/>
                  </a:lnTo>
                  <a:lnTo>
                    <a:pt x="978" y="576"/>
                  </a:lnTo>
                  <a:lnTo>
                    <a:pt x="933" y="582"/>
                  </a:lnTo>
                  <a:lnTo>
                    <a:pt x="889" y="590"/>
                  </a:lnTo>
                  <a:lnTo>
                    <a:pt x="844" y="601"/>
                  </a:lnTo>
                  <a:lnTo>
                    <a:pt x="802" y="612"/>
                  </a:lnTo>
                  <a:lnTo>
                    <a:pt x="759" y="627"/>
                  </a:lnTo>
                  <a:lnTo>
                    <a:pt x="718" y="643"/>
                  </a:lnTo>
                  <a:lnTo>
                    <a:pt x="677" y="662"/>
                  </a:lnTo>
                  <a:lnTo>
                    <a:pt x="638" y="682"/>
                  </a:lnTo>
                  <a:lnTo>
                    <a:pt x="600" y="703"/>
                  </a:lnTo>
                  <a:lnTo>
                    <a:pt x="563" y="728"/>
                  </a:lnTo>
                  <a:lnTo>
                    <a:pt x="527" y="753"/>
                  </a:lnTo>
                  <a:lnTo>
                    <a:pt x="493" y="780"/>
                  </a:lnTo>
                  <a:lnTo>
                    <a:pt x="460" y="808"/>
                  </a:lnTo>
                  <a:lnTo>
                    <a:pt x="428" y="839"/>
                  </a:lnTo>
                  <a:lnTo>
                    <a:pt x="398" y="870"/>
                  </a:lnTo>
                  <a:lnTo>
                    <a:pt x="369" y="903"/>
                  </a:lnTo>
                  <a:lnTo>
                    <a:pt x="342" y="937"/>
                  </a:lnTo>
                  <a:lnTo>
                    <a:pt x="316" y="973"/>
                  </a:lnTo>
                  <a:lnTo>
                    <a:pt x="293" y="1011"/>
                  </a:lnTo>
                  <a:lnTo>
                    <a:pt x="272" y="1048"/>
                  </a:lnTo>
                  <a:lnTo>
                    <a:pt x="252" y="1087"/>
                  </a:lnTo>
                  <a:lnTo>
                    <a:pt x="233" y="1128"/>
                  </a:lnTo>
                  <a:lnTo>
                    <a:pt x="216" y="1170"/>
                  </a:lnTo>
                  <a:lnTo>
                    <a:pt x="202" y="1212"/>
                  </a:lnTo>
                  <a:lnTo>
                    <a:pt x="190" y="1254"/>
                  </a:lnTo>
                  <a:lnTo>
                    <a:pt x="180" y="1299"/>
                  </a:lnTo>
                  <a:lnTo>
                    <a:pt x="172" y="1344"/>
                  </a:lnTo>
                  <a:lnTo>
                    <a:pt x="166" y="1390"/>
                  </a:lnTo>
                  <a:lnTo>
                    <a:pt x="162" y="1436"/>
                  </a:lnTo>
                  <a:lnTo>
                    <a:pt x="161" y="1483"/>
                  </a:lnTo>
                  <a:lnTo>
                    <a:pt x="161" y="1483"/>
                  </a:lnTo>
                  <a:lnTo>
                    <a:pt x="162" y="1511"/>
                  </a:lnTo>
                  <a:lnTo>
                    <a:pt x="163" y="1538"/>
                  </a:lnTo>
                  <a:lnTo>
                    <a:pt x="166" y="1566"/>
                  </a:lnTo>
                  <a:lnTo>
                    <a:pt x="168" y="1595"/>
                  </a:lnTo>
                  <a:lnTo>
                    <a:pt x="172" y="1622"/>
                  </a:lnTo>
                  <a:lnTo>
                    <a:pt x="176" y="1649"/>
                  </a:lnTo>
                  <a:lnTo>
                    <a:pt x="182" y="1676"/>
                  </a:lnTo>
                  <a:lnTo>
                    <a:pt x="188" y="1702"/>
                  </a:lnTo>
                  <a:lnTo>
                    <a:pt x="195" y="1729"/>
                  </a:lnTo>
                  <a:lnTo>
                    <a:pt x="203" y="1755"/>
                  </a:lnTo>
                  <a:lnTo>
                    <a:pt x="212" y="1780"/>
                  </a:lnTo>
                  <a:lnTo>
                    <a:pt x="221" y="1805"/>
                  </a:lnTo>
                  <a:lnTo>
                    <a:pt x="230" y="1830"/>
                  </a:lnTo>
                  <a:lnTo>
                    <a:pt x="241" y="1855"/>
                  </a:lnTo>
                  <a:lnTo>
                    <a:pt x="253" y="1879"/>
                  </a:lnTo>
                  <a:lnTo>
                    <a:pt x="265" y="1902"/>
                  </a:lnTo>
                  <a:lnTo>
                    <a:pt x="265" y="1902"/>
                  </a:lnTo>
                  <a:lnTo>
                    <a:pt x="235" y="1929"/>
                  </a:lnTo>
                  <a:lnTo>
                    <a:pt x="207" y="1956"/>
                  </a:lnTo>
                  <a:lnTo>
                    <a:pt x="180" y="1986"/>
                  </a:lnTo>
                  <a:lnTo>
                    <a:pt x="155" y="2016"/>
                  </a:lnTo>
                  <a:lnTo>
                    <a:pt x="131" y="2048"/>
                  </a:lnTo>
                  <a:lnTo>
                    <a:pt x="109" y="2082"/>
                  </a:lnTo>
                  <a:lnTo>
                    <a:pt x="89" y="2116"/>
                  </a:lnTo>
                  <a:lnTo>
                    <a:pt x="71" y="2152"/>
                  </a:lnTo>
                  <a:lnTo>
                    <a:pt x="55" y="2188"/>
                  </a:lnTo>
                  <a:lnTo>
                    <a:pt x="41" y="2226"/>
                  </a:lnTo>
                  <a:lnTo>
                    <a:pt x="28" y="2265"/>
                  </a:lnTo>
                  <a:lnTo>
                    <a:pt x="18" y="2304"/>
                  </a:lnTo>
                  <a:lnTo>
                    <a:pt x="10" y="2345"/>
                  </a:lnTo>
                  <a:lnTo>
                    <a:pt x="4" y="2386"/>
                  </a:lnTo>
                  <a:lnTo>
                    <a:pt x="1" y="2427"/>
                  </a:lnTo>
                  <a:lnTo>
                    <a:pt x="0" y="2470"/>
                  </a:lnTo>
                  <a:lnTo>
                    <a:pt x="0" y="2470"/>
                  </a:lnTo>
                  <a:lnTo>
                    <a:pt x="1" y="2509"/>
                  </a:lnTo>
                  <a:lnTo>
                    <a:pt x="3" y="2546"/>
                  </a:lnTo>
                  <a:lnTo>
                    <a:pt x="8" y="2584"/>
                  </a:lnTo>
                  <a:lnTo>
                    <a:pt x="15" y="2621"/>
                  </a:lnTo>
                  <a:lnTo>
                    <a:pt x="23" y="2657"/>
                  </a:lnTo>
                  <a:lnTo>
                    <a:pt x="34" y="2692"/>
                  </a:lnTo>
                  <a:lnTo>
                    <a:pt x="46" y="2726"/>
                  </a:lnTo>
                  <a:lnTo>
                    <a:pt x="58" y="2761"/>
                  </a:lnTo>
                  <a:lnTo>
                    <a:pt x="74" y="2794"/>
                  </a:lnTo>
                  <a:lnTo>
                    <a:pt x="90" y="2825"/>
                  </a:lnTo>
                  <a:lnTo>
                    <a:pt x="108" y="2857"/>
                  </a:lnTo>
                  <a:lnTo>
                    <a:pt x="128" y="2887"/>
                  </a:lnTo>
                  <a:lnTo>
                    <a:pt x="149" y="2916"/>
                  </a:lnTo>
                  <a:lnTo>
                    <a:pt x="172" y="2944"/>
                  </a:lnTo>
                  <a:lnTo>
                    <a:pt x="195" y="2971"/>
                  </a:lnTo>
                  <a:lnTo>
                    <a:pt x="220" y="2997"/>
                  </a:lnTo>
                  <a:lnTo>
                    <a:pt x="220" y="2997"/>
                  </a:lnTo>
                  <a:lnTo>
                    <a:pt x="201" y="3024"/>
                  </a:lnTo>
                  <a:lnTo>
                    <a:pt x="183" y="3054"/>
                  </a:lnTo>
                  <a:lnTo>
                    <a:pt x="166" y="3083"/>
                  </a:lnTo>
                  <a:lnTo>
                    <a:pt x="150" y="3114"/>
                  </a:lnTo>
                  <a:lnTo>
                    <a:pt x="135" y="3145"/>
                  </a:lnTo>
                  <a:lnTo>
                    <a:pt x="122" y="3176"/>
                  </a:lnTo>
                  <a:lnTo>
                    <a:pt x="109" y="3208"/>
                  </a:lnTo>
                  <a:lnTo>
                    <a:pt x="99" y="3241"/>
                  </a:lnTo>
                  <a:lnTo>
                    <a:pt x="88" y="3274"/>
                  </a:lnTo>
                  <a:lnTo>
                    <a:pt x="80" y="3307"/>
                  </a:lnTo>
                  <a:lnTo>
                    <a:pt x="73" y="3342"/>
                  </a:lnTo>
                  <a:lnTo>
                    <a:pt x="66" y="3377"/>
                  </a:lnTo>
                  <a:lnTo>
                    <a:pt x="61" y="3412"/>
                  </a:lnTo>
                  <a:lnTo>
                    <a:pt x="57" y="3447"/>
                  </a:lnTo>
                  <a:lnTo>
                    <a:pt x="55" y="3484"/>
                  </a:lnTo>
                  <a:lnTo>
                    <a:pt x="55" y="3519"/>
                  </a:lnTo>
                  <a:lnTo>
                    <a:pt x="55" y="3519"/>
                  </a:lnTo>
                  <a:lnTo>
                    <a:pt x="56" y="3565"/>
                  </a:lnTo>
                  <a:lnTo>
                    <a:pt x="60" y="3610"/>
                  </a:lnTo>
                  <a:lnTo>
                    <a:pt x="64" y="3655"/>
                  </a:lnTo>
                  <a:lnTo>
                    <a:pt x="73" y="3698"/>
                  </a:lnTo>
                  <a:lnTo>
                    <a:pt x="82" y="3741"/>
                  </a:lnTo>
                  <a:lnTo>
                    <a:pt x="94" y="3783"/>
                  </a:lnTo>
                  <a:lnTo>
                    <a:pt x="107" y="3824"/>
                  </a:lnTo>
                  <a:lnTo>
                    <a:pt x="122" y="3865"/>
                  </a:lnTo>
                  <a:lnTo>
                    <a:pt x="140" y="3904"/>
                  </a:lnTo>
                  <a:lnTo>
                    <a:pt x="159" y="3943"/>
                  </a:lnTo>
                  <a:lnTo>
                    <a:pt x="180" y="3980"/>
                  </a:lnTo>
                  <a:lnTo>
                    <a:pt x="202" y="4016"/>
                  </a:lnTo>
                  <a:lnTo>
                    <a:pt x="227" y="4051"/>
                  </a:lnTo>
                  <a:lnTo>
                    <a:pt x="253" y="4086"/>
                  </a:lnTo>
                  <a:lnTo>
                    <a:pt x="280" y="4119"/>
                  </a:lnTo>
                  <a:lnTo>
                    <a:pt x="308" y="4149"/>
                  </a:lnTo>
                  <a:lnTo>
                    <a:pt x="308" y="4149"/>
                  </a:lnTo>
                  <a:lnTo>
                    <a:pt x="290" y="4193"/>
                  </a:lnTo>
                  <a:lnTo>
                    <a:pt x="274" y="4236"/>
                  </a:lnTo>
                  <a:lnTo>
                    <a:pt x="261" y="4282"/>
                  </a:lnTo>
                  <a:lnTo>
                    <a:pt x="249" y="4328"/>
                  </a:lnTo>
                  <a:lnTo>
                    <a:pt x="241" y="4375"/>
                  </a:lnTo>
                  <a:lnTo>
                    <a:pt x="234" y="4424"/>
                  </a:lnTo>
                  <a:lnTo>
                    <a:pt x="230" y="4472"/>
                  </a:lnTo>
                  <a:lnTo>
                    <a:pt x="229" y="4521"/>
                  </a:lnTo>
                  <a:lnTo>
                    <a:pt x="229" y="4521"/>
                  </a:lnTo>
                  <a:lnTo>
                    <a:pt x="230" y="4569"/>
                  </a:lnTo>
                  <a:lnTo>
                    <a:pt x="234" y="4614"/>
                  </a:lnTo>
                  <a:lnTo>
                    <a:pt x="240" y="4660"/>
                  </a:lnTo>
                  <a:lnTo>
                    <a:pt x="247" y="4705"/>
                  </a:lnTo>
                  <a:lnTo>
                    <a:pt x="258" y="4749"/>
                  </a:lnTo>
                  <a:lnTo>
                    <a:pt x="269" y="4792"/>
                  </a:lnTo>
                  <a:lnTo>
                    <a:pt x="285" y="4835"/>
                  </a:lnTo>
                  <a:lnTo>
                    <a:pt x="300" y="4876"/>
                  </a:lnTo>
                  <a:lnTo>
                    <a:pt x="319" y="4916"/>
                  </a:lnTo>
                  <a:lnTo>
                    <a:pt x="339" y="4955"/>
                  </a:lnTo>
                  <a:lnTo>
                    <a:pt x="361" y="4994"/>
                  </a:lnTo>
                  <a:lnTo>
                    <a:pt x="385" y="5030"/>
                  </a:lnTo>
                  <a:lnTo>
                    <a:pt x="409" y="5066"/>
                  </a:lnTo>
                  <a:lnTo>
                    <a:pt x="437" y="5101"/>
                  </a:lnTo>
                  <a:lnTo>
                    <a:pt x="465" y="5134"/>
                  </a:lnTo>
                  <a:lnTo>
                    <a:pt x="495" y="5166"/>
                  </a:lnTo>
                  <a:lnTo>
                    <a:pt x="527" y="5195"/>
                  </a:lnTo>
                  <a:lnTo>
                    <a:pt x="560" y="5223"/>
                  </a:lnTo>
                  <a:lnTo>
                    <a:pt x="594" y="5250"/>
                  </a:lnTo>
                  <a:lnTo>
                    <a:pt x="630" y="5276"/>
                  </a:lnTo>
                  <a:lnTo>
                    <a:pt x="667" y="5300"/>
                  </a:lnTo>
                  <a:lnTo>
                    <a:pt x="705" y="5322"/>
                  </a:lnTo>
                  <a:lnTo>
                    <a:pt x="745" y="5342"/>
                  </a:lnTo>
                  <a:lnTo>
                    <a:pt x="785" y="5360"/>
                  </a:lnTo>
                  <a:lnTo>
                    <a:pt x="826" y="5376"/>
                  </a:lnTo>
                  <a:lnTo>
                    <a:pt x="869" y="5391"/>
                  </a:lnTo>
                  <a:lnTo>
                    <a:pt x="911" y="5404"/>
                  </a:lnTo>
                  <a:lnTo>
                    <a:pt x="956" y="5413"/>
                  </a:lnTo>
                  <a:lnTo>
                    <a:pt x="1001" y="5421"/>
                  </a:lnTo>
                  <a:lnTo>
                    <a:pt x="1047" y="5427"/>
                  </a:lnTo>
                  <a:lnTo>
                    <a:pt x="1092" y="5431"/>
                  </a:lnTo>
                  <a:lnTo>
                    <a:pt x="1140" y="5432"/>
                  </a:lnTo>
                  <a:lnTo>
                    <a:pt x="1140" y="5432"/>
                  </a:lnTo>
                  <a:lnTo>
                    <a:pt x="1178" y="5431"/>
                  </a:lnTo>
                  <a:lnTo>
                    <a:pt x="1217" y="5428"/>
                  </a:lnTo>
                  <a:lnTo>
                    <a:pt x="1255" y="5425"/>
                  </a:lnTo>
                  <a:lnTo>
                    <a:pt x="1293" y="5419"/>
                  </a:lnTo>
                  <a:lnTo>
                    <a:pt x="1330" y="5412"/>
                  </a:lnTo>
                  <a:lnTo>
                    <a:pt x="1367" y="5402"/>
                  </a:lnTo>
                  <a:lnTo>
                    <a:pt x="1402" y="5393"/>
                  </a:lnTo>
                  <a:lnTo>
                    <a:pt x="1438" y="5381"/>
                  </a:lnTo>
                  <a:lnTo>
                    <a:pt x="1438" y="5381"/>
                  </a:lnTo>
                  <a:lnTo>
                    <a:pt x="1465" y="5416"/>
                  </a:lnTo>
                  <a:lnTo>
                    <a:pt x="1493" y="5449"/>
                  </a:lnTo>
                  <a:lnTo>
                    <a:pt x="1523" y="5480"/>
                  </a:lnTo>
                  <a:lnTo>
                    <a:pt x="1556" y="5511"/>
                  </a:lnTo>
                  <a:lnTo>
                    <a:pt x="1589" y="5538"/>
                  </a:lnTo>
                  <a:lnTo>
                    <a:pt x="1626" y="5564"/>
                  </a:lnTo>
                  <a:lnTo>
                    <a:pt x="1662" y="5587"/>
                  </a:lnTo>
                  <a:lnTo>
                    <a:pt x="1701" y="5608"/>
                  </a:lnTo>
                  <a:lnTo>
                    <a:pt x="1740" y="5628"/>
                  </a:lnTo>
                  <a:lnTo>
                    <a:pt x="1781" y="5645"/>
                  </a:lnTo>
                  <a:lnTo>
                    <a:pt x="1824" y="5660"/>
                  </a:lnTo>
                  <a:lnTo>
                    <a:pt x="1867" y="5672"/>
                  </a:lnTo>
                  <a:lnTo>
                    <a:pt x="1911" y="5681"/>
                  </a:lnTo>
                  <a:lnTo>
                    <a:pt x="1957" y="5689"/>
                  </a:lnTo>
                  <a:lnTo>
                    <a:pt x="1979" y="5691"/>
                  </a:lnTo>
                  <a:lnTo>
                    <a:pt x="2003" y="5693"/>
                  </a:lnTo>
                  <a:lnTo>
                    <a:pt x="2026" y="5694"/>
                  </a:lnTo>
                  <a:lnTo>
                    <a:pt x="2050" y="5694"/>
                  </a:lnTo>
                  <a:lnTo>
                    <a:pt x="2050" y="5694"/>
                  </a:lnTo>
                  <a:lnTo>
                    <a:pt x="2075" y="5694"/>
                  </a:lnTo>
                  <a:lnTo>
                    <a:pt x="2099" y="5693"/>
                  </a:lnTo>
                  <a:lnTo>
                    <a:pt x="2124" y="5691"/>
                  </a:lnTo>
                  <a:lnTo>
                    <a:pt x="2149" y="5687"/>
                  </a:lnTo>
                  <a:lnTo>
                    <a:pt x="2172" y="5684"/>
                  </a:lnTo>
                  <a:lnTo>
                    <a:pt x="2197" y="5680"/>
                  </a:lnTo>
                  <a:lnTo>
                    <a:pt x="2221" y="5674"/>
                  </a:lnTo>
                  <a:lnTo>
                    <a:pt x="2244" y="5669"/>
                  </a:lnTo>
                  <a:lnTo>
                    <a:pt x="2267" y="5663"/>
                  </a:lnTo>
                  <a:lnTo>
                    <a:pt x="2290" y="5656"/>
                  </a:lnTo>
                  <a:lnTo>
                    <a:pt x="2313" y="5647"/>
                  </a:lnTo>
                  <a:lnTo>
                    <a:pt x="2335" y="5639"/>
                  </a:lnTo>
                  <a:lnTo>
                    <a:pt x="2356" y="5630"/>
                  </a:lnTo>
                  <a:lnTo>
                    <a:pt x="2377" y="5619"/>
                  </a:lnTo>
                  <a:lnTo>
                    <a:pt x="2398" y="5608"/>
                  </a:lnTo>
                  <a:lnTo>
                    <a:pt x="2420" y="5598"/>
                  </a:lnTo>
                  <a:lnTo>
                    <a:pt x="2440" y="5586"/>
                  </a:lnTo>
                  <a:lnTo>
                    <a:pt x="2460" y="5573"/>
                  </a:lnTo>
                  <a:lnTo>
                    <a:pt x="2479" y="5560"/>
                  </a:lnTo>
                  <a:lnTo>
                    <a:pt x="2499" y="5546"/>
                  </a:lnTo>
                  <a:lnTo>
                    <a:pt x="2516" y="5532"/>
                  </a:lnTo>
                  <a:lnTo>
                    <a:pt x="2535" y="5518"/>
                  </a:lnTo>
                  <a:lnTo>
                    <a:pt x="2553" y="5502"/>
                  </a:lnTo>
                  <a:lnTo>
                    <a:pt x="2569" y="5486"/>
                  </a:lnTo>
                  <a:lnTo>
                    <a:pt x="2586" y="5469"/>
                  </a:lnTo>
                  <a:lnTo>
                    <a:pt x="2602" y="5453"/>
                  </a:lnTo>
                  <a:lnTo>
                    <a:pt x="2618" y="5435"/>
                  </a:lnTo>
                  <a:lnTo>
                    <a:pt x="2633" y="5418"/>
                  </a:lnTo>
                  <a:lnTo>
                    <a:pt x="2648" y="5399"/>
                  </a:lnTo>
                  <a:lnTo>
                    <a:pt x="2661" y="5380"/>
                  </a:lnTo>
                  <a:lnTo>
                    <a:pt x="2675" y="5361"/>
                  </a:lnTo>
                  <a:lnTo>
                    <a:pt x="2688" y="5341"/>
                  </a:lnTo>
                  <a:lnTo>
                    <a:pt x="2688" y="5341"/>
                  </a:lnTo>
                  <a:lnTo>
                    <a:pt x="2719" y="5367"/>
                  </a:lnTo>
                  <a:lnTo>
                    <a:pt x="2749" y="5391"/>
                  </a:lnTo>
                  <a:lnTo>
                    <a:pt x="2782" y="5413"/>
                  </a:lnTo>
                  <a:lnTo>
                    <a:pt x="2815" y="5434"/>
                  </a:lnTo>
                  <a:lnTo>
                    <a:pt x="2851" y="5453"/>
                  </a:lnTo>
                  <a:lnTo>
                    <a:pt x="2886" y="5472"/>
                  </a:lnTo>
                  <a:lnTo>
                    <a:pt x="2923" y="5488"/>
                  </a:lnTo>
                  <a:lnTo>
                    <a:pt x="2959" y="5504"/>
                  </a:lnTo>
                  <a:lnTo>
                    <a:pt x="2997" y="5517"/>
                  </a:lnTo>
                  <a:lnTo>
                    <a:pt x="3036" y="5528"/>
                  </a:lnTo>
                  <a:lnTo>
                    <a:pt x="3076" y="5539"/>
                  </a:lnTo>
                  <a:lnTo>
                    <a:pt x="3116" y="5547"/>
                  </a:lnTo>
                  <a:lnTo>
                    <a:pt x="3156" y="5553"/>
                  </a:lnTo>
                  <a:lnTo>
                    <a:pt x="3197" y="5558"/>
                  </a:lnTo>
                  <a:lnTo>
                    <a:pt x="3239" y="5561"/>
                  </a:lnTo>
                  <a:lnTo>
                    <a:pt x="3282" y="5561"/>
                  </a:lnTo>
                  <a:lnTo>
                    <a:pt x="3282" y="5561"/>
                  </a:lnTo>
                  <a:lnTo>
                    <a:pt x="3328" y="5560"/>
                  </a:lnTo>
                  <a:lnTo>
                    <a:pt x="3375" y="5557"/>
                  </a:lnTo>
                  <a:lnTo>
                    <a:pt x="3420" y="5552"/>
                  </a:lnTo>
                  <a:lnTo>
                    <a:pt x="3464" y="5544"/>
                  </a:lnTo>
                  <a:lnTo>
                    <a:pt x="3509" y="5533"/>
                  </a:lnTo>
                  <a:lnTo>
                    <a:pt x="3551" y="5521"/>
                  </a:lnTo>
                  <a:lnTo>
                    <a:pt x="3594" y="5507"/>
                  </a:lnTo>
                  <a:lnTo>
                    <a:pt x="3636" y="5491"/>
                  </a:lnTo>
                  <a:lnTo>
                    <a:pt x="3676" y="5472"/>
                  </a:lnTo>
                  <a:lnTo>
                    <a:pt x="3715" y="5452"/>
                  </a:lnTo>
                  <a:lnTo>
                    <a:pt x="3753" y="5431"/>
                  </a:lnTo>
                  <a:lnTo>
                    <a:pt x="3790" y="5406"/>
                  </a:lnTo>
                  <a:lnTo>
                    <a:pt x="3826" y="5381"/>
                  </a:lnTo>
                  <a:lnTo>
                    <a:pt x="3860" y="5354"/>
                  </a:lnTo>
                  <a:lnTo>
                    <a:pt x="3893" y="5326"/>
                  </a:lnTo>
                  <a:lnTo>
                    <a:pt x="3925" y="5295"/>
                  </a:lnTo>
                  <a:lnTo>
                    <a:pt x="3955" y="5263"/>
                  </a:lnTo>
                  <a:lnTo>
                    <a:pt x="3984" y="5230"/>
                  </a:lnTo>
                  <a:lnTo>
                    <a:pt x="4011" y="5196"/>
                  </a:lnTo>
                  <a:lnTo>
                    <a:pt x="4037" y="5161"/>
                  </a:lnTo>
                  <a:lnTo>
                    <a:pt x="4060" y="5123"/>
                  </a:lnTo>
                  <a:lnTo>
                    <a:pt x="4081" y="5086"/>
                  </a:lnTo>
                  <a:lnTo>
                    <a:pt x="4101" y="5047"/>
                  </a:lnTo>
                  <a:lnTo>
                    <a:pt x="4120" y="5005"/>
                  </a:lnTo>
                  <a:lnTo>
                    <a:pt x="4137" y="4964"/>
                  </a:lnTo>
                  <a:lnTo>
                    <a:pt x="4151" y="4922"/>
                  </a:lnTo>
                  <a:lnTo>
                    <a:pt x="4163" y="4879"/>
                  </a:lnTo>
                  <a:lnTo>
                    <a:pt x="4173" y="4835"/>
                  </a:lnTo>
                  <a:lnTo>
                    <a:pt x="4181" y="4790"/>
                  </a:lnTo>
                  <a:lnTo>
                    <a:pt x="4187" y="4744"/>
                  </a:lnTo>
                  <a:lnTo>
                    <a:pt x="4191" y="4698"/>
                  </a:lnTo>
                  <a:lnTo>
                    <a:pt x="4192" y="4651"/>
                  </a:lnTo>
                  <a:lnTo>
                    <a:pt x="4192" y="4651"/>
                  </a:lnTo>
                  <a:lnTo>
                    <a:pt x="4191" y="4616"/>
                  </a:lnTo>
                  <a:lnTo>
                    <a:pt x="4189" y="4580"/>
                  </a:lnTo>
                  <a:lnTo>
                    <a:pt x="4185" y="4545"/>
                  </a:lnTo>
                  <a:lnTo>
                    <a:pt x="4180" y="4511"/>
                  </a:lnTo>
                  <a:lnTo>
                    <a:pt x="4174" y="4477"/>
                  </a:lnTo>
                  <a:lnTo>
                    <a:pt x="4167" y="4442"/>
                  </a:lnTo>
                  <a:lnTo>
                    <a:pt x="4159" y="4410"/>
                  </a:lnTo>
                  <a:lnTo>
                    <a:pt x="4150" y="4377"/>
                  </a:lnTo>
                  <a:lnTo>
                    <a:pt x="4150" y="4377"/>
                  </a:lnTo>
                  <a:lnTo>
                    <a:pt x="4172" y="4351"/>
                  </a:lnTo>
                  <a:lnTo>
                    <a:pt x="4194" y="4325"/>
                  </a:lnTo>
                  <a:lnTo>
                    <a:pt x="4214" y="4296"/>
                  </a:lnTo>
                  <a:lnTo>
                    <a:pt x="4234" y="4268"/>
                  </a:lnTo>
                  <a:lnTo>
                    <a:pt x="4252" y="4239"/>
                  </a:lnTo>
                  <a:lnTo>
                    <a:pt x="4269" y="4209"/>
                  </a:lnTo>
                  <a:lnTo>
                    <a:pt x="4284" y="4177"/>
                  </a:lnTo>
                  <a:lnTo>
                    <a:pt x="4298" y="4146"/>
                  </a:lnTo>
                  <a:lnTo>
                    <a:pt x="4310" y="4113"/>
                  </a:lnTo>
                  <a:lnTo>
                    <a:pt x="4322" y="4080"/>
                  </a:lnTo>
                  <a:lnTo>
                    <a:pt x="4331" y="4046"/>
                  </a:lnTo>
                  <a:lnTo>
                    <a:pt x="4338" y="4011"/>
                  </a:lnTo>
                  <a:lnTo>
                    <a:pt x="4344" y="3976"/>
                  </a:lnTo>
                  <a:lnTo>
                    <a:pt x="4349" y="3940"/>
                  </a:lnTo>
                  <a:lnTo>
                    <a:pt x="4351" y="3904"/>
                  </a:lnTo>
                  <a:lnTo>
                    <a:pt x="4352" y="3867"/>
                  </a:lnTo>
                  <a:lnTo>
                    <a:pt x="4352" y="3867"/>
                  </a:lnTo>
                  <a:lnTo>
                    <a:pt x="4352" y="3839"/>
                  </a:lnTo>
                  <a:lnTo>
                    <a:pt x="4350" y="3811"/>
                  </a:lnTo>
                  <a:lnTo>
                    <a:pt x="4348" y="3784"/>
                  </a:lnTo>
                  <a:lnTo>
                    <a:pt x="4344" y="3757"/>
                  </a:lnTo>
                  <a:lnTo>
                    <a:pt x="4339" y="3730"/>
                  </a:lnTo>
                  <a:lnTo>
                    <a:pt x="4335" y="3704"/>
                  </a:lnTo>
                  <a:lnTo>
                    <a:pt x="4327" y="3678"/>
                  </a:lnTo>
                  <a:lnTo>
                    <a:pt x="4320" y="3652"/>
                  </a:lnTo>
                  <a:lnTo>
                    <a:pt x="4312" y="3627"/>
                  </a:lnTo>
                  <a:lnTo>
                    <a:pt x="4304" y="3603"/>
                  </a:lnTo>
                  <a:lnTo>
                    <a:pt x="4293" y="3578"/>
                  </a:lnTo>
                  <a:lnTo>
                    <a:pt x="4283" y="3554"/>
                  </a:lnTo>
                  <a:lnTo>
                    <a:pt x="4271" y="3531"/>
                  </a:lnTo>
                  <a:lnTo>
                    <a:pt x="4259" y="3507"/>
                  </a:lnTo>
                  <a:lnTo>
                    <a:pt x="4246" y="3485"/>
                  </a:lnTo>
                  <a:lnTo>
                    <a:pt x="4232" y="3463"/>
                  </a:lnTo>
                  <a:lnTo>
                    <a:pt x="4232" y="3463"/>
                  </a:lnTo>
                  <a:close/>
                </a:path>
              </a:pathLst>
            </a:custGeom>
            <a:gradFill flip="none" rotWithShape="1">
              <a:gsLst>
                <a:gs pos="100000">
                  <a:srgbClr val="DFDFDF"/>
                </a:gs>
                <a:gs pos="0">
                  <a:srgbClr val="FFFFFF"/>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16" name="Freeform 6"/>
            <p:cNvSpPr>
              <a:spLocks/>
            </p:cNvSpPr>
            <p:nvPr/>
          </p:nvSpPr>
          <p:spPr bwMode="auto">
            <a:xfrm>
              <a:off x="4495800" y="304800"/>
              <a:ext cx="1180045" cy="914768"/>
            </a:xfrm>
            <a:custGeom>
              <a:avLst/>
              <a:gdLst/>
              <a:ahLst/>
              <a:cxnLst>
                <a:cxn ang="0">
                  <a:pos x="7205" y="2585"/>
                </a:cxn>
                <a:cxn ang="0">
                  <a:pos x="7101" y="2327"/>
                </a:cxn>
                <a:cxn ang="0">
                  <a:pos x="6932" y="2112"/>
                </a:cxn>
                <a:cxn ang="0">
                  <a:pos x="6863" y="1852"/>
                </a:cxn>
                <a:cxn ang="0">
                  <a:pos x="6826" y="1554"/>
                </a:cxn>
                <a:cxn ang="0">
                  <a:pos x="6690" y="1233"/>
                </a:cxn>
                <a:cxn ang="0">
                  <a:pos x="6289" y="831"/>
                </a:cxn>
                <a:cxn ang="0">
                  <a:pos x="5968" y="696"/>
                </a:cxn>
                <a:cxn ang="0">
                  <a:pos x="5670" y="658"/>
                </a:cxn>
                <a:cxn ang="0">
                  <a:pos x="5339" y="705"/>
                </a:cxn>
                <a:cxn ang="0">
                  <a:pos x="5072" y="714"/>
                </a:cxn>
                <a:cxn ang="0">
                  <a:pos x="4815" y="342"/>
                </a:cxn>
                <a:cxn ang="0">
                  <a:pos x="4439" y="91"/>
                </a:cxn>
                <a:cxn ang="0">
                  <a:pos x="3979" y="0"/>
                </a:cxn>
                <a:cxn ang="0">
                  <a:pos x="3670" y="40"/>
                </a:cxn>
                <a:cxn ang="0">
                  <a:pos x="3361" y="171"/>
                </a:cxn>
                <a:cxn ang="0">
                  <a:pos x="3105" y="381"/>
                </a:cxn>
                <a:cxn ang="0">
                  <a:pos x="2876" y="401"/>
                </a:cxn>
                <a:cxn ang="0">
                  <a:pos x="2579" y="363"/>
                </a:cxn>
                <a:cxn ang="0">
                  <a:pos x="2168" y="436"/>
                </a:cxn>
                <a:cxn ang="0">
                  <a:pos x="1785" y="666"/>
                </a:cxn>
                <a:cxn ang="0">
                  <a:pos x="1513" y="1019"/>
                </a:cxn>
                <a:cxn ang="0">
                  <a:pos x="1261" y="1116"/>
                </a:cxn>
                <a:cxn ang="0">
                  <a:pos x="982" y="1133"/>
                </a:cxn>
                <a:cxn ang="0">
                  <a:pos x="702" y="1220"/>
                </a:cxn>
                <a:cxn ang="0">
                  <a:pos x="272" y="1548"/>
                </a:cxn>
                <a:cxn ang="0">
                  <a:pos x="62" y="1924"/>
                </a:cxn>
                <a:cxn ang="0">
                  <a:pos x="4" y="2215"/>
                </a:cxn>
                <a:cxn ang="0">
                  <a:pos x="15" y="2496"/>
                </a:cxn>
                <a:cxn ang="0">
                  <a:pos x="101" y="2790"/>
                </a:cxn>
                <a:cxn ang="0">
                  <a:pos x="256" y="3045"/>
                </a:cxn>
                <a:cxn ang="0">
                  <a:pos x="329" y="3276"/>
                </a:cxn>
                <a:cxn ang="0">
                  <a:pos x="234" y="3638"/>
                </a:cxn>
                <a:cxn ang="0">
                  <a:pos x="243" y="3936"/>
                </a:cxn>
                <a:cxn ang="0">
                  <a:pos x="321" y="4218"/>
                </a:cxn>
                <a:cxn ang="0">
                  <a:pos x="619" y="4638"/>
                </a:cxn>
                <a:cxn ang="0">
                  <a:pos x="1012" y="4874"/>
                </a:cxn>
                <a:cxn ang="0">
                  <a:pos x="1300" y="4941"/>
                </a:cxn>
                <a:cxn ang="0">
                  <a:pos x="1542" y="5001"/>
                </a:cxn>
                <a:cxn ang="0">
                  <a:pos x="1758" y="5252"/>
                </a:cxn>
                <a:cxn ang="0">
                  <a:pos x="2047" y="5418"/>
                </a:cxn>
                <a:cxn ang="0">
                  <a:pos x="2387" y="5478"/>
                </a:cxn>
                <a:cxn ang="0">
                  <a:pos x="2690" y="5430"/>
                </a:cxn>
                <a:cxn ang="0">
                  <a:pos x="2981" y="5279"/>
                </a:cxn>
                <a:cxn ang="0">
                  <a:pos x="3204" y="5045"/>
                </a:cxn>
                <a:cxn ang="0">
                  <a:pos x="3356" y="5160"/>
                </a:cxn>
                <a:cxn ang="0">
                  <a:pos x="3612" y="5427"/>
                </a:cxn>
                <a:cxn ang="0">
                  <a:pos x="3952" y="5581"/>
                </a:cxn>
                <a:cxn ang="0">
                  <a:pos x="4278" y="5604"/>
                </a:cxn>
                <a:cxn ang="0">
                  <a:pos x="4572" y="5529"/>
                </a:cxn>
                <a:cxn ang="0">
                  <a:pos x="4823" y="5375"/>
                </a:cxn>
                <a:cxn ang="0">
                  <a:pos x="5000" y="5178"/>
                </a:cxn>
                <a:cxn ang="0">
                  <a:pos x="5297" y="5268"/>
                </a:cxn>
                <a:cxn ang="0">
                  <a:pos x="5580" y="5279"/>
                </a:cxn>
                <a:cxn ang="0">
                  <a:pos x="5872" y="5221"/>
                </a:cxn>
                <a:cxn ang="0">
                  <a:pos x="6247" y="5011"/>
                </a:cxn>
                <a:cxn ang="0">
                  <a:pos x="6576" y="4581"/>
                </a:cxn>
                <a:cxn ang="0">
                  <a:pos x="6663" y="4301"/>
                </a:cxn>
                <a:cxn ang="0">
                  <a:pos x="6678" y="3992"/>
                </a:cxn>
                <a:cxn ang="0">
                  <a:pos x="6719" y="3669"/>
                </a:cxn>
                <a:cxn ang="0">
                  <a:pos x="6995" y="3448"/>
                </a:cxn>
                <a:cxn ang="0">
                  <a:pos x="7174" y="3141"/>
                </a:cxn>
                <a:cxn ang="0">
                  <a:pos x="7232" y="2813"/>
                </a:cxn>
              </a:cxnLst>
              <a:rect l="0" t="0" r="r" b="b"/>
              <a:pathLst>
                <a:path w="7232" h="5608">
                  <a:moveTo>
                    <a:pt x="7232" y="2813"/>
                  </a:moveTo>
                  <a:lnTo>
                    <a:pt x="7232" y="2813"/>
                  </a:lnTo>
                  <a:lnTo>
                    <a:pt x="7231" y="2784"/>
                  </a:lnTo>
                  <a:lnTo>
                    <a:pt x="7230" y="2754"/>
                  </a:lnTo>
                  <a:lnTo>
                    <a:pt x="7227" y="2726"/>
                  </a:lnTo>
                  <a:lnTo>
                    <a:pt x="7225" y="2697"/>
                  </a:lnTo>
                  <a:lnTo>
                    <a:pt x="7220" y="2668"/>
                  </a:lnTo>
                  <a:lnTo>
                    <a:pt x="7217" y="2640"/>
                  </a:lnTo>
                  <a:lnTo>
                    <a:pt x="7211" y="2613"/>
                  </a:lnTo>
                  <a:lnTo>
                    <a:pt x="7205" y="2585"/>
                  </a:lnTo>
                  <a:lnTo>
                    <a:pt x="7198" y="2558"/>
                  </a:lnTo>
                  <a:lnTo>
                    <a:pt x="7190" y="2531"/>
                  </a:lnTo>
                  <a:lnTo>
                    <a:pt x="7181" y="2503"/>
                  </a:lnTo>
                  <a:lnTo>
                    <a:pt x="7172" y="2478"/>
                  </a:lnTo>
                  <a:lnTo>
                    <a:pt x="7161" y="2452"/>
                  </a:lnTo>
                  <a:lnTo>
                    <a:pt x="7151" y="2426"/>
                  </a:lnTo>
                  <a:lnTo>
                    <a:pt x="7139" y="2401"/>
                  </a:lnTo>
                  <a:lnTo>
                    <a:pt x="7127" y="2375"/>
                  </a:lnTo>
                  <a:lnTo>
                    <a:pt x="7114" y="2352"/>
                  </a:lnTo>
                  <a:lnTo>
                    <a:pt x="7101" y="2327"/>
                  </a:lnTo>
                  <a:lnTo>
                    <a:pt x="7087" y="2303"/>
                  </a:lnTo>
                  <a:lnTo>
                    <a:pt x="7072" y="2280"/>
                  </a:lnTo>
                  <a:lnTo>
                    <a:pt x="7057" y="2257"/>
                  </a:lnTo>
                  <a:lnTo>
                    <a:pt x="7040" y="2235"/>
                  </a:lnTo>
                  <a:lnTo>
                    <a:pt x="7024" y="2214"/>
                  </a:lnTo>
                  <a:lnTo>
                    <a:pt x="7007" y="2193"/>
                  </a:lnTo>
                  <a:lnTo>
                    <a:pt x="6988" y="2171"/>
                  </a:lnTo>
                  <a:lnTo>
                    <a:pt x="6971" y="2151"/>
                  </a:lnTo>
                  <a:lnTo>
                    <a:pt x="6952" y="2131"/>
                  </a:lnTo>
                  <a:lnTo>
                    <a:pt x="6932" y="2112"/>
                  </a:lnTo>
                  <a:lnTo>
                    <a:pt x="6912" y="2094"/>
                  </a:lnTo>
                  <a:lnTo>
                    <a:pt x="6892" y="2076"/>
                  </a:lnTo>
                  <a:lnTo>
                    <a:pt x="6870" y="2058"/>
                  </a:lnTo>
                  <a:lnTo>
                    <a:pt x="6848" y="2041"/>
                  </a:lnTo>
                  <a:lnTo>
                    <a:pt x="6848" y="2041"/>
                  </a:lnTo>
                  <a:lnTo>
                    <a:pt x="6855" y="1995"/>
                  </a:lnTo>
                  <a:lnTo>
                    <a:pt x="6860" y="1948"/>
                  </a:lnTo>
                  <a:lnTo>
                    <a:pt x="6862" y="1900"/>
                  </a:lnTo>
                  <a:lnTo>
                    <a:pt x="6863" y="1852"/>
                  </a:lnTo>
                  <a:lnTo>
                    <a:pt x="6863" y="1852"/>
                  </a:lnTo>
                  <a:lnTo>
                    <a:pt x="6863" y="1822"/>
                  </a:lnTo>
                  <a:lnTo>
                    <a:pt x="6862" y="1791"/>
                  </a:lnTo>
                  <a:lnTo>
                    <a:pt x="6860" y="1760"/>
                  </a:lnTo>
                  <a:lnTo>
                    <a:pt x="6858" y="1730"/>
                  </a:lnTo>
                  <a:lnTo>
                    <a:pt x="6854" y="1700"/>
                  </a:lnTo>
                  <a:lnTo>
                    <a:pt x="6849" y="1670"/>
                  </a:lnTo>
                  <a:lnTo>
                    <a:pt x="6845" y="1640"/>
                  </a:lnTo>
                  <a:lnTo>
                    <a:pt x="6840" y="1612"/>
                  </a:lnTo>
                  <a:lnTo>
                    <a:pt x="6833" y="1582"/>
                  </a:lnTo>
                  <a:lnTo>
                    <a:pt x="6826" y="1554"/>
                  </a:lnTo>
                  <a:lnTo>
                    <a:pt x="6819" y="1525"/>
                  </a:lnTo>
                  <a:lnTo>
                    <a:pt x="6810" y="1496"/>
                  </a:lnTo>
                  <a:lnTo>
                    <a:pt x="6801" y="1469"/>
                  </a:lnTo>
                  <a:lnTo>
                    <a:pt x="6792" y="1441"/>
                  </a:lnTo>
                  <a:lnTo>
                    <a:pt x="6781" y="1414"/>
                  </a:lnTo>
                  <a:lnTo>
                    <a:pt x="6769" y="1387"/>
                  </a:lnTo>
                  <a:lnTo>
                    <a:pt x="6759" y="1361"/>
                  </a:lnTo>
                  <a:lnTo>
                    <a:pt x="6746" y="1334"/>
                  </a:lnTo>
                  <a:lnTo>
                    <a:pt x="6720" y="1283"/>
                  </a:lnTo>
                  <a:lnTo>
                    <a:pt x="6690" y="1233"/>
                  </a:lnTo>
                  <a:lnTo>
                    <a:pt x="6660" y="1184"/>
                  </a:lnTo>
                  <a:lnTo>
                    <a:pt x="6627" y="1137"/>
                  </a:lnTo>
                  <a:lnTo>
                    <a:pt x="6591" y="1092"/>
                  </a:lnTo>
                  <a:lnTo>
                    <a:pt x="6554" y="1049"/>
                  </a:lnTo>
                  <a:lnTo>
                    <a:pt x="6514" y="1008"/>
                  </a:lnTo>
                  <a:lnTo>
                    <a:pt x="6472" y="969"/>
                  </a:lnTo>
                  <a:lnTo>
                    <a:pt x="6429" y="931"/>
                  </a:lnTo>
                  <a:lnTo>
                    <a:pt x="6384" y="896"/>
                  </a:lnTo>
                  <a:lnTo>
                    <a:pt x="6337" y="863"/>
                  </a:lnTo>
                  <a:lnTo>
                    <a:pt x="6289" y="831"/>
                  </a:lnTo>
                  <a:lnTo>
                    <a:pt x="6239" y="803"/>
                  </a:lnTo>
                  <a:lnTo>
                    <a:pt x="6187" y="776"/>
                  </a:lnTo>
                  <a:lnTo>
                    <a:pt x="6162" y="764"/>
                  </a:lnTo>
                  <a:lnTo>
                    <a:pt x="6134" y="752"/>
                  </a:lnTo>
                  <a:lnTo>
                    <a:pt x="6107" y="742"/>
                  </a:lnTo>
                  <a:lnTo>
                    <a:pt x="6080" y="731"/>
                  </a:lnTo>
                  <a:lnTo>
                    <a:pt x="6053" y="722"/>
                  </a:lnTo>
                  <a:lnTo>
                    <a:pt x="6025" y="712"/>
                  </a:lnTo>
                  <a:lnTo>
                    <a:pt x="5997" y="704"/>
                  </a:lnTo>
                  <a:lnTo>
                    <a:pt x="5968" y="696"/>
                  </a:lnTo>
                  <a:lnTo>
                    <a:pt x="5940" y="689"/>
                  </a:lnTo>
                  <a:lnTo>
                    <a:pt x="5911" y="683"/>
                  </a:lnTo>
                  <a:lnTo>
                    <a:pt x="5881" y="677"/>
                  </a:lnTo>
                  <a:lnTo>
                    <a:pt x="5852" y="672"/>
                  </a:lnTo>
                  <a:lnTo>
                    <a:pt x="5822" y="669"/>
                  </a:lnTo>
                  <a:lnTo>
                    <a:pt x="5792" y="665"/>
                  </a:lnTo>
                  <a:lnTo>
                    <a:pt x="5762" y="661"/>
                  </a:lnTo>
                  <a:lnTo>
                    <a:pt x="5732" y="660"/>
                  </a:lnTo>
                  <a:lnTo>
                    <a:pt x="5701" y="659"/>
                  </a:lnTo>
                  <a:lnTo>
                    <a:pt x="5670" y="658"/>
                  </a:lnTo>
                  <a:lnTo>
                    <a:pt x="5670" y="658"/>
                  </a:lnTo>
                  <a:lnTo>
                    <a:pt x="5632" y="659"/>
                  </a:lnTo>
                  <a:lnTo>
                    <a:pt x="5594" y="660"/>
                  </a:lnTo>
                  <a:lnTo>
                    <a:pt x="5556" y="664"/>
                  </a:lnTo>
                  <a:lnTo>
                    <a:pt x="5520" y="667"/>
                  </a:lnTo>
                  <a:lnTo>
                    <a:pt x="5483" y="673"/>
                  </a:lnTo>
                  <a:lnTo>
                    <a:pt x="5447" y="679"/>
                  </a:lnTo>
                  <a:lnTo>
                    <a:pt x="5410" y="687"/>
                  </a:lnTo>
                  <a:lnTo>
                    <a:pt x="5375" y="696"/>
                  </a:lnTo>
                  <a:lnTo>
                    <a:pt x="5339" y="705"/>
                  </a:lnTo>
                  <a:lnTo>
                    <a:pt x="5304" y="716"/>
                  </a:lnTo>
                  <a:lnTo>
                    <a:pt x="5270" y="727"/>
                  </a:lnTo>
                  <a:lnTo>
                    <a:pt x="5237" y="740"/>
                  </a:lnTo>
                  <a:lnTo>
                    <a:pt x="5203" y="753"/>
                  </a:lnTo>
                  <a:lnTo>
                    <a:pt x="5170" y="767"/>
                  </a:lnTo>
                  <a:lnTo>
                    <a:pt x="5138" y="784"/>
                  </a:lnTo>
                  <a:lnTo>
                    <a:pt x="5106" y="800"/>
                  </a:lnTo>
                  <a:lnTo>
                    <a:pt x="5106" y="800"/>
                  </a:lnTo>
                  <a:lnTo>
                    <a:pt x="5090" y="757"/>
                  </a:lnTo>
                  <a:lnTo>
                    <a:pt x="5072" y="714"/>
                  </a:lnTo>
                  <a:lnTo>
                    <a:pt x="5053" y="672"/>
                  </a:lnTo>
                  <a:lnTo>
                    <a:pt x="5032" y="632"/>
                  </a:lnTo>
                  <a:lnTo>
                    <a:pt x="5011" y="592"/>
                  </a:lnTo>
                  <a:lnTo>
                    <a:pt x="4986" y="553"/>
                  </a:lnTo>
                  <a:lnTo>
                    <a:pt x="4961" y="515"/>
                  </a:lnTo>
                  <a:lnTo>
                    <a:pt x="4936" y="478"/>
                  </a:lnTo>
                  <a:lnTo>
                    <a:pt x="4907" y="442"/>
                  </a:lnTo>
                  <a:lnTo>
                    <a:pt x="4878" y="408"/>
                  </a:lnTo>
                  <a:lnTo>
                    <a:pt x="4847" y="374"/>
                  </a:lnTo>
                  <a:lnTo>
                    <a:pt x="4815" y="342"/>
                  </a:lnTo>
                  <a:lnTo>
                    <a:pt x="4782" y="310"/>
                  </a:lnTo>
                  <a:lnTo>
                    <a:pt x="4749" y="281"/>
                  </a:lnTo>
                  <a:lnTo>
                    <a:pt x="4714" y="252"/>
                  </a:lnTo>
                  <a:lnTo>
                    <a:pt x="4678" y="224"/>
                  </a:lnTo>
                  <a:lnTo>
                    <a:pt x="4640" y="199"/>
                  </a:lnTo>
                  <a:lnTo>
                    <a:pt x="4602" y="174"/>
                  </a:lnTo>
                  <a:lnTo>
                    <a:pt x="4562" y="151"/>
                  </a:lnTo>
                  <a:lnTo>
                    <a:pt x="4522" y="130"/>
                  </a:lnTo>
                  <a:lnTo>
                    <a:pt x="4481" y="109"/>
                  </a:lnTo>
                  <a:lnTo>
                    <a:pt x="4439" y="91"/>
                  </a:lnTo>
                  <a:lnTo>
                    <a:pt x="4396" y="74"/>
                  </a:lnTo>
                  <a:lnTo>
                    <a:pt x="4353" y="58"/>
                  </a:lnTo>
                  <a:lnTo>
                    <a:pt x="4308" y="45"/>
                  </a:lnTo>
                  <a:lnTo>
                    <a:pt x="4263" y="34"/>
                  </a:lnTo>
                  <a:lnTo>
                    <a:pt x="4217" y="23"/>
                  </a:lnTo>
                  <a:lnTo>
                    <a:pt x="4171" y="15"/>
                  </a:lnTo>
                  <a:lnTo>
                    <a:pt x="4124" y="8"/>
                  </a:lnTo>
                  <a:lnTo>
                    <a:pt x="4076" y="3"/>
                  </a:lnTo>
                  <a:lnTo>
                    <a:pt x="4028" y="1"/>
                  </a:lnTo>
                  <a:lnTo>
                    <a:pt x="3979" y="0"/>
                  </a:lnTo>
                  <a:lnTo>
                    <a:pt x="3979" y="0"/>
                  </a:lnTo>
                  <a:lnTo>
                    <a:pt x="3944" y="0"/>
                  </a:lnTo>
                  <a:lnTo>
                    <a:pt x="3909" y="2"/>
                  </a:lnTo>
                  <a:lnTo>
                    <a:pt x="3873" y="4"/>
                  </a:lnTo>
                  <a:lnTo>
                    <a:pt x="3839" y="8"/>
                  </a:lnTo>
                  <a:lnTo>
                    <a:pt x="3804" y="12"/>
                  </a:lnTo>
                  <a:lnTo>
                    <a:pt x="3770" y="17"/>
                  </a:lnTo>
                  <a:lnTo>
                    <a:pt x="3737" y="24"/>
                  </a:lnTo>
                  <a:lnTo>
                    <a:pt x="3703" y="31"/>
                  </a:lnTo>
                  <a:lnTo>
                    <a:pt x="3670" y="40"/>
                  </a:lnTo>
                  <a:lnTo>
                    <a:pt x="3637" y="49"/>
                  </a:lnTo>
                  <a:lnTo>
                    <a:pt x="3605" y="60"/>
                  </a:lnTo>
                  <a:lnTo>
                    <a:pt x="3573" y="70"/>
                  </a:lnTo>
                  <a:lnTo>
                    <a:pt x="3541" y="82"/>
                  </a:lnTo>
                  <a:lnTo>
                    <a:pt x="3509" y="95"/>
                  </a:lnTo>
                  <a:lnTo>
                    <a:pt x="3479" y="109"/>
                  </a:lnTo>
                  <a:lnTo>
                    <a:pt x="3449" y="123"/>
                  </a:lnTo>
                  <a:lnTo>
                    <a:pt x="3419" y="139"/>
                  </a:lnTo>
                  <a:lnTo>
                    <a:pt x="3390" y="155"/>
                  </a:lnTo>
                  <a:lnTo>
                    <a:pt x="3361" y="171"/>
                  </a:lnTo>
                  <a:lnTo>
                    <a:pt x="3333" y="189"/>
                  </a:lnTo>
                  <a:lnTo>
                    <a:pt x="3306" y="208"/>
                  </a:lnTo>
                  <a:lnTo>
                    <a:pt x="3279" y="227"/>
                  </a:lnTo>
                  <a:lnTo>
                    <a:pt x="3252" y="247"/>
                  </a:lnTo>
                  <a:lnTo>
                    <a:pt x="3226" y="268"/>
                  </a:lnTo>
                  <a:lnTo>
                    <a:pt x="3201" y="289"/>
                  </a:lnTo>
                  <a:lnTo>
                    <a:pt x="3176" y="310"/>
                  </a:lnTo>
                  <a:lnTo>
                    <a:pt x="3151" y="334"/>
                  </a:lnTo>
                  <a:lnTo>
                    <a:pt x="3128" y="356"/>
                  </a:lnTo>
                  <a:lnTo>
                    <a:pt x="3105" y="381"/>
                  </a:lnTo>
                  <a:lnTo>
                    <a:pt x="3083" y="406"/>
                  </a:lnTo>
                  <a:lnTo>
                    <a:pt x="3062" y="431"/>
                  </a:lnTo>
                  <a:lnTo>
                    <a:pt x="3041" y="457"/>
                  </a:lnTo>
                  <a:lnTo>
                    <a:pt x="3041" y="457"/>
                  </a:lnTo>
                  <a:lnTo>
                    <a:pt x="3014" y="446"/>
                  </a:lnTo>
                  <a:lnTo>
                    <a:pt x="2987" y="435"/>
                  </a:lnTo>
                  <a:lnTo>
                    <a:pt x="2959" y="426"/>
                  </a:lnTo>
                  <a:lnTo>
                    <a:pt x="2931" y="416"/>
                  </a:lnTo>
                  <a:lnTo>
                    <a:pt x="2904" y="408"/>
                  </a:lnTo>
                  <a:lnTo>
                    <a:pt x="2876" y="401"/>
                  </a:lnTo>
                  <a:lnTo>
                    <a:pt x="2846" y="394"/>
                  </a:lnTo>
                  <a:lnTo>
                    <a:pt x="2818" y="388"/>
                  </a:lnTo>
                  <a:lnTo>
                    <a:pt x="2789" y="382"/>
                  </a:lnTo>
                  <a:lnTo>
                    <a:pt x="2759" y="378"/>
                  </a:lnTo>
                  <a:lnTo>
                    <a:pt x="2730" y="373"/>
                  </a:lnTo>
                  <a:lnTo>
                    <a:pt x="2700" y="369"/>
                  </a:lnTo>
                  <a:lnTo>
                    <a:pt x="2670" y="367"/>
                  </a:lnTo>
                  <a:lnTo>
                    <a:pt x="2640" y="366"/>
                  </a:lnTo>
                  <a:lnTo>
                    <a:pt x="2610" y="365"/>
                  </a:lnTo>
                  <a:lnTo>
                    <a:pt x="2579" y="363"/>
                  </a:lnTo>
                  <a:lnTo>
                    <a:pt x="2579" y="363"/>
                  </a:lnTo>
                  <a:lnTo>
                    <a:pt x="2531" y="365"/>
                  </a:lnTo>
                  <a:lnTo>
                    <a:pt x="2484" y="367"/>
                  </a:lnTo>
                  <a:lnTo>
                    <a:pt x="2437" y="372"/>
                  </a:lnTo>
                  <a:lnTo>
                    <a:pt x="2391" y="379"/>
                  </a:lnTo>
                  <a:lnTo>
                    <a:pt x="2345" y="387"/>
                  </a:lnTo>
                  <a:lnTo>
                    <a:pt x="2300" y="396"/>
                  </a:lnTo>
                  <a:lnTo>
                    <a:pt x="2255" y="408"/>
                  </a:lnTo>
                  <a:lnTo>
                    <a:pt x="2212" y="421"/>
                  </a:lnTo>
                  <a:lnTo>
                    <a:pt x="2168" y="436"/>
                  </a:lnTo>
                  <a:lnTo>
                    <a:pt x="2126" y="453"/>
                  </a:lnTo>
                  <a:lnTo>
                    <a:pt x="2084" y="471"/>
                  </a:lnTo>
                  <a:lnTo>
                    <a:pt x="2043" y="491"/>
                  </a:lnTo>
                  <a:lnTo>
                    <a:pt x="2003" y="512"/>
                  </a:lnTo>
                  <a:lnTo>
                    <a:pt x="1964" y="534"/>
                  </a:lnTo>
                  <a:lnTo>
                    <a:pt x="1927" y="558"/>
                  </a:lnTo>
                  <a:lnTo>
                    <a:pt x="1890" y="583"/>
                  </a:lnTo>
                  <a:lnTo>
                    <a:pt x="1854" y="610"/>
                  </a:lnTo>
                  <a:lnTo>
                    <a:pt x="1818" y="638"/>
                  </a:lnTo>
                  <a:lnTo>
                    <a:pt x="1785" y="666"/>
                  </a:lnTo>
                  <a:lnTo>
                    <a:pt x="1752" y="697"/>
                  </a:lnTo>
                  <a:lnTo>
                    <a:pt x="1721" y="729"/>
                  </a:lnTo>
                  <a:lnTo>
                    <a:pt x="1690" y="762"/>
                  </a:lnTo>
                  <a:lnTo>
                    <a:pt x="1660" y="795"/>
                  </a:lnTo>
                  <a:lnTo>
                    <a:pt x="1633" y="830"/>
                  </a:lnTo>
                  <a:lnTo>
                    <a:pt x="1606" y="866"/>
                  </a:lnTo>
                  <a:lnTo>
                    <a:pt x="1582" y="903"/>
                  </a:lnTo>
                  <a:lnTo>
                    <a:pt x="1557" y="941"/>
                  </a:lnTo>
                  <a:lnTo>
                    <a:pt x="1534" y="979"/>
                  </a:lnTo>
                  <a:lnTo>
                    <a:pt x="1513" y="1019"/>
                  </a:lnTo>
                  <a:lnTo>
                    <a:pt x="1494" y="1060"/>
                  </a:lnTo>
                  <a:lnTo>
                    <a:pt x="1476" y="1102"/>
                  </a:lnTo>
                  <a:lnTo>
                    <a:pt x="1459" y="1144"/>
                  </a:lnTo>
                  <a:lnTo>
                    <a:pt x="1459" y="1144"/>
                  </a:lnTo>
                  <a:lnTo>
                    <a:pt x="1427" y="1137"/>
                  </a:lnTo>
                  <a:lnTo>
                    <a:pt x="1394" y="1131"/>
                  </a:lnTo>
                  <a:lnTo>
                    <a:pt x="1361" y="1125"/>
                  </a:lnTo>
                  <a:lnTo>
                    <a:pt x="1328" y="1122"/>
                  </a:lnTo>
                  <a:lnTo>
                    <a:pt x="1295" y="1118"/>
                  </a:lnTo>
                  <a:lnTo>
                    <a:pt x="1261" y="1116"/>
                  </a:lnTo>
                  <a:lnTo>
                    <a:pt x="1227" y="1114"/>
                  </a:lnTo>
                  <a:lnTo>
                    <a:pt x="1193" y="1114"/>
                  </a:lnTo>
                  <a:lnTo>
                    <a:pt x="1193" y="1114"/>
                  </a:lnTo>
                  <a:lnTo>
                    <a:pt x="1162" y="1114"/>
                  </a:lnTo>
                  <a:lnTo>
                    <a:pt x="1132" y="1115"/>
                  </a:lnTo>
                  <a:lnTo>
                    <a:pt x="1101" y="1117"/>
                  </a:lnTo>
                  <a:lnTo>
                    <a:pt x="1072" y="1120"/>
                  </a:lnTo>
                  <a:lnTo>
                    <a:pt x="1041" y="1123"/>
                  </a:lnTo>
                  <a:lnTo>
                    <a:pt x="1012" y="1128"/>
                  </a:lnTo>
                  <a:lnTo>
                    <a:pt x="982" y="1133"/>
                  </a:lnTo>
                  <a:lnTo>
                    <a:pt x="953" y="1138"/>
                  </a:lnTo>
                  <a:lnTo>
                    <a:pt x="924" y="1144"/>
                  </a:lnTo>
                  <a:lnTo>
                    <a:pt x="895" y="1151"/>
                  </a:lnTo>
                  <a:lnTo>
                    <a:pt x="867" y="1158"/>
                  </a:lnTo>
                  <a:lnTo>
                    <a:pt x="838" y="1168"/>
                  </a:lnTo>
                  <a:lnTo>
                    <a:pt x="810" y="1176"/>
                  </a:lnTo>
                  <a:lnTo>
                    <a:pt x="783" y="1187"/>
                  </a:lnTo>
                  <a:lnTo>
                    <a:pt x="756" y="1196"/>
                  </a:lnTo>
                  <a:lnTo>
                    <a:pt x="729" y="1208"/>
                  </a:lnTo>
                  <a:lnTo>
                    <a:pt x="702" y="1220"/>
                  </a:lnTo>
                  <a:lnTo>
                    <a:pt x="676" y="1231"/>
                  </a:lnTo>
                  <a:lnTo>
                    <a:pt x="624" y="1257"/>
                  </a:lnTo>
                  <a:lnTo>
                    <a:pt x="575" y="1287"/>
                  </a:lnTo>
                  <a:lnTo>
                    <a:pt x="526" y="1317"/>
                  </a:lnTo>
                  <a:lnTo>
                    <a:pt x="479" y="1350"/>
                  </a:lnTo>
                  <a:lnTo>
                    <a:pt x="435" y="1386"/>
                  </a:lnTo>
                  <a:lnTo>
                    <a:pt x="391" y="1423"/>
                  </a:lnTo>
                  <a:lnTo>
                    <a:pt x="350" y="1463"/>
                  </a:lnTo>
                  <a:lnTo>
                    <a:pt x="310" y="1505"/>
                  </a:lnTo>
                  <a:lnTo>
                    <a:pt x="272" y="1548"/>
                  </a:lnTo>
                  <a:lnTo>
                    <a:pt x="237" y="1593"/>
                  </a:lnTo>
                  <a:lnTo>
                    <a:pt x="204" y="1640"/>
                  </a:lnTo>
                  <a:lnTo>
                    <a:pt x="173" y="1688"/>
                  </a:lnTo>
                  <a:lnTo>
                    <a:pt x="144" y="1738"/>
                  </a:lnTo>
                  <a:lnTo>
                    <a:pt x="118" y="1790"/>
                  </a:lnTo>
                  <a:lnTo>
                    <a:pt x="106" y="1816"/>
                  </a:lnTo>
                  <a:lnTo>
                    <a:pt x="94" y="1843"/>
                  </a:lnTo>
                  <a:lnTo>
                    <a:pt x="82" y="1870"/>
                  </a:lnTo>
                  <a:lnTo>
                    <a:pt x="73" y="1897"/>
                  </a:lnTo>
                  <a:lnTo>
                    <a:pt x="62" y="1924"/>
                  </a:lnTo>
                  <a:lnTo>
                    <a:pt x="54" y="1952"/>
                  </a:lnTo>
                  <a:lnTo>
                    <a:pt x="46" y="1981"/>
                  </a:lnTo>
                  <a:lnTo>
                    <a:pt x="38" y="2009"/>
                  </a:lnTo>
                  <a:lnTo>
                    <a:pt x="31" y="2038"/>
                  </a:lnTo>
                  <a:lnTo>
                    <a:pt x="25" y="2066"/>
                  </a:lnTo>
                  <a:lnTo>
                    <a:pt x="19" y="2096"/>
                  </a:lnTo>
                  <a:lnTo>
                    <a:pt x="14" y="2125"/>
                  </a:lnTo>
                  <a:lnTo>
                    <a:pt x="9" y="2155"/>
                  </a:lnTo>
                  <a:lnTo>
                    <a:pt x="6" y="2185"/>
                  </a:lnTo>
                  <a:lnTo>
                    <a:pt x="4" y="2215"/>
                  </a:lnTo>
                  <a:lnTo>
                    <a:pt x="1" y="2246"/>
                  </a:lnTo>
                  <a:lnTo>
                    <a:pt x="0" y="2276"/>
                  </a:lnTo>
                  <a:lnTo>
                    <a:pt x="0" y="2307"/>
                  </a:lnTo>
                  <a:lnTo>
                    <a:pt x="0" y="2307"/>
                  </a:lnTo>
                  <a:lnTo>
                    <a:pt x="0" y="2340"/>
                  </a:lnTo>
                  <a:lnTo>
                    <a:pt x="2" y="2372"/>
                  </a:lnTo>
                  <a:lnTo>
                    <a:pt x="4" y="2403"/>
                  </a:lnTo>
                  <a:lnTo>
                    <a:pt x="7" y="2434"/>
                  </a:lnTo>
                  <a:lnTo>
                    <a:pt x="11" y="2466"/>
                  </a:lnTo>
                  <a:lnTo>
                    <a:pt x="15" y="2496"/>
                  </a:lnTo>
                  <a:lnTo>
                    <a:pt x="20" y="2527"/>
                  </a:lnTo>
                  <a:lnTo>
                    <a:pt x="26" y="2558"/>
                  </a:lnTo>
                  <a:lnTo>
                    <a:pt x="33" y="2587"/>
                  </a:lnTo>
                  <a:lnTo>
                    <a:pt x="41" y="2618"/>
                  </a:lnTo>
                  <a:lnTo>
                    <a:pt x="49" y="2647"/>
                  </a:lnTo>
                  <a:lnTo>
                    <a:pt x="58" y="2675"/>
                  </a:lnTo>
                  <a:lnTo>
                    <a:pt x="68" y="2705"/>
                  </a:lnTo>
                  <a:lnTo>
                    <a:pt x="79" y="2733"/>
                  </a:lnTo>
                  <a:lnTo>
                    <a:pt x="89" y="2761"/>
                  </a:lnTo>
                  <a:lnTo>
                    <a:pt x="101" y="2790"/>
                  </a:lnTo>
                  <a:lnTo>
                    <a:pt x="114" y="2817"/>
                  </a:lnTo>
                  <a:lnTo>
                    <a:pt x="127" y="2844"/>
                  </a:lnTo>
                  <a:lnTo>
                    <a:pt x="141" y="2871"/>
                  </a:lnTo>
                  <a:lnTo>
                    <a:pt x="155" y="2897"/>
                  </a:lnTo>
                  <a:lnTo>
                    <a:pt x="171" y="2923"/>
                  </a:lnTo>
                  <a:lnTo>
                    <a:pt x="187" y="2947"/>
                  </a:lnTo>
                  <a:lnTo>
                    <a:pt x="204" y="2973"/>
                  </a:lnTo>
                  <a:lnTo>
                    <a:pt x="220" y="2998"/>
                  </a:lnTo>
                  <a:lnTo>
                    <a:pt x="238" y="3022"/>
                  </a:lnTo>
                  <a:lnTo>
                    <a:pt x="256" y="3045"/>
                  </a:lnTo>
                  <a:lnTo>
                    <a:pt x="274" y="3069"/>
                  </a:lnTo>
                  <a:lnTo>
                    <a:pt x="294" y="3091"/>
                  </a:lnTo>
                  <a:lnTo>
                    <a:pt x="314" y="3114"/>
                  </a:lnTo>
                  <a:lnTo>
                    <a:pt x="334" y="3135"/>
                  </a:lnTo>
                  <a:lnTo>
                    <a:pt x="356" y="3156"/>
                  </a:lnTo>
                  <a:lnTo>
                    <a:pt x="377" y="3177"/>
                  </a:lnTo>
                  <a:lnTo>
                    <a:pt x="377" y="3177"/>
                  </a:lnTo>
                  <a:lnTo>
                    <a:pt x="359" y="3209"/>
                  </a:lnTo>
                  <a:lnTo>
                    <a:pt x="344" y="3242"/>
                  </a:lnTo>
                  <a:lnTo>
                    <a:pt x="329" y="3276"/>
                  </a:lnTo>
                  <a:lnTo>
                    <a:pt x="313" y="3310"/>
                  </a:lnTo>
                  <a:lnTo>
                    <a:pt x="300" y="3344"/>
                  </a:lnTo>
                  <a:lnTo>
                    <a:pt x="289" y="3380"/>
                  </a:lnTo>
                  <a:lnTo>
                    <a:pt x="277" y="3415"/>
                  </a:lnTo>
                  <a:lnTo>
                    <a:pt x="267" y="3452"/>
                  </a:lnTo>
                  <a:lnTo>
                    <a:pt x="258" y="3488"/>
                  </a:lnTo>
                  <a:lnTo>
                    <a:pt x="251" y="3525"/>
                  </a:lnTo>
                  <a:lnTo>
                    <a:pt x="244" y="3562"/>
                  </a:lnTo>
                  <a:lnTo>
                    <a:pt x="238" y="3600"/>
                  </a:lnTo>
                  <a:lnTo>
                    <a:pt x="234" y="3638"/>
                  </a:lnTo>
                  <a:lnTo>
                    <a:pt x="231" y="3676"/>
                  </a:lnTo>
                  <a:lnTo>
                    <a:pt x="228" y="3714"/>
                  </a:lnTo>
                  <a:lnTo>
                    <a:pt x="228" y="3754"/>
                  </a:lnTo>
                  <a:lnTo>
                    <a:pt x="228" y="3754"/>
                  </a:lnTo>
                  <a:lnTo>
                    <a:pt x="228" y="3785"/>
                  </a:lnTo>
                  <a:lnTo>
                    <a:pt x="230" y="3815"/>
                  </a:lnTo>
                  <a:lnTo>
                    <a:pt x="232" y="3846"/>
                  </a:lnTo>
                  <a:lnTo>
                    <a:pt x="234" y="3876"/>
                  </a:lnTo>
                  <a:lnTo>
                    <a:pt x="238" y="3906"/>
                  </a:lnTo>
                  <a:lnTo>
                    <a:pt x="243" y="3936"/>
                  </a:lnTo>
                  <a:lnTo>
                    <a:pt x="247" y="3965"/>
                  </a:lnTo>
                  <a:lnTo>
                    <a:pt x="252" y="3994"/>
                  </a:lnTo>
                  <a:lnTo>
                    <a:pt x="259" y="4023"/>
                  </a:lnTo>
                  <a:lnTo>
                    <a:pt x="266" y="4052"/>
                  </a:lnTo>
                  <a:lnTo>
                    <a:pt x="273" y="4080"/>
                  </a:lnTo>
                  <a:lnTo>
                    <a:pt x="281" y="4109"/>
                  </a:lnTo>
                  <a:lnTo>
                    <a:pt x="291" y="4137"/>
                  </a:lnTo>
                  <a:lnTo>
                    <a:pt x="300" y="4164"/>
                  </a:lnTo>
                  <a:lnTo>
                    <a:pt x="311" y="4191"/>
                  </a:lnTo>
                  <a:lnTo>
                    <a:pt x="321" y="4218"/>
                  </a:lnTo>
                  <a:lnTo>
                    <a:pt x="333" y="4245"/>
                  </a:lnTo>
                  <a:lnTo>
                    <a:pt x="346" y="4271"/>
                  </a:lnTo>
                  <a:lnTo>
                    <a:pt x="372" y="4323"/>
                  </a:lnTo>
                  <a:lnTo>
                    <a:pt x="402" y="4373"/>
                  </a:lnTo>
                  <a:lnTo>
                    <a:pt x="432" y="4421"/>
                  </a:lnTo>
                  <a:lnTo>
                    <a:pt x="465" y="4468"/>
                  </a:lnTo>
                  <a:lnTo>
                    <a:pt x="500" y="4513"/>
                  </a:lnTo>
                  <a:lnTo>
                    <a:pt x="538" y="4556"/>
                  </a:lnTo>
                  <a:lnTo>
                    <a:pt x="578" y="4597"/>
                  </a:lnTo>
                  <a:lnTo>
                    <a:pt x="619" y="4638"/>
                  </a:lnTo>
                  <a:lnTo>
                    <a:pt x="663" y="4675"/>
                  </a:lnTo>
                  <a:lnTo>
                    <a:pt x="708" y="4711"/>
                  </a:lnTo>
                  <a:lnTo>
                    <a:pt x="755" y="4744"/>
                  </a:lnTo>
                  <a:lnTo>
                    <a:pt x="803" y="4774"/>
                  </a:lnTo>
                  <a:lnTo>
                    <a:pt x="853" y="4804"/>
                  </a:lnTo>
                  <a:lnTo>
                    <a:pt x="904" y="4830"/>
                  </a:lnTo>
                  <a:lnTo>
                    <a:pt x="930" y="4841"/>
                  </a:lnTo>
                  <a:lnTo>
                    <a:pt x="957" y="4853"/>
                  </a:lnTo>
                  <a:lnTo>
                    <a:pt x="985" y="4865"/>
                  </a:lnTo>
                  <a:lnTo>
                    <a:pt x="1012" y="4874"/>
                  </a:lnTo>
                  <a:lnTo>
                    <a:pt x="1039" y="4885"/>
                  </a:lnTo>
                  <a:lnTo>
                    <a:pt x="1067" y="4893"/>
                  </a:lnTo>
                  <a:lnTo>
                    <a:pt x="1095" y="4903"/>
                  </a:lnTo>
                  <a:lnTo>
                    <a:pt x="1123" y="4910"/>
                  </a:lnTo>
                  <a:lnTo>
                    <a:pt x="1152" y="4917"/>
                  </a:lnTo>
                  <a:lnTo>
                    <a:pt x="1181" y="4923"/>
                  </a:lnTo>
                  <a:lnTo>
                    <a:pt x="1211" y="4928"/>
                  </a:lnTo>
                  <a:lnTo>
                    <a:pt x="1240" y="4933"/>
                  </a:lnTo>
                  <a:lnTo>
                    <a:pt x="1270" y="4938"/>
                  </a:lnTo>
                  <a:lnTo>
                    <a:pt x="1300" y="4941"/>
                  </a:lnTo>
                  <a:lnTo>
                    <a:pt x="1330" y="4944"/>
                  </a:lnTo>
                  <a:lnTo>
                    <a:pt x="1360" y="4946"/>
                  </a:lnTo>
                  <a:lnTo>
                    <a:pt x="1391" y="4947"/>
                  </a:lnTo>
                  <a:lnTo>
                    <a:pt x="1421" y="4947"/>
                  </a:lnTo>
                  <a:lnTo>
                    <a:pt x="1421" y="4947"/>
                  </a:lnTo>
                  <a:lnTo>
                    <a:pt x="1465" y="4946"/>
                  </a:lnTo>
                  <a:lnTo>
                    <a:pt x="1509" y="4944"/>
                  </a:lnTo>
                  <a:lnTo>
                    <a:pt x="1509" y="4944"/>
                  </a:lnTo>
                  <a:lnTo>
                    <a:pt x="1525" y="4973"/>
                  </a:lnTo>
                  <a:lnTo>
                    <a:pt x="1542" y="5001"/>
                  </a:lnTo>
                  <a:lnTo>
                    <a:pt x="1559" y="5030"/>
                  </a:lnTo>
                  <a:lnTo>
                    <a:pt x="1578" y="5058"/>
                  </a:lnTo>
                  <a:lnTo>
                    <a:pt x="1598" y="5085"/>
                  </a:lnTo>
                  <a:lnTo>
                    <a:pt x="1618" y="5111"/>
                  </a:lnTo>
                  <a:lnTo>
                    <a:pt x="1639" y="5136"/>
                  </a:lnTo>
                  <a:lnTo>
                    <a:pt x="1662" y="5160"/>
                  </a:lnTo>
                  <a:lnTo>
                    <a:pt x="1685" y="5185"/>
                  </a:lnTo>
                  <a:lnTo>
                    <a:pt x="1709" y="5209"/>
                  </a:lnTo>
                  <a:lnTo>
                    <a:pt x="1734" y="5231"/>
                  </a:lnTo>
                  <a:lnTo>
                    <a:pt x="1758" y="5252"/>
                  </a:lnTo>
                  <a:lnTo>
                    <a:pt x="1784" y="5272"/>
                  </a:lnTo>
                  <a:lnTo>
                    <a:pt x="1811" y="5292"/>
                  </a:lnTo>
                  <a:lnTo>
                    <a:pt x="1838" y="5311"/>
                  </a:lnTo>
                  <a:lnTo>
                    <a:pt x="1867" y="5330"/>
                  </a:lnTo>
                  <a:lnTo>
                    <a:pt x="1895" y="5347"/>
                  </a:lnTo>
                  <a:lnTo>
                    <a:pt x="1924" y="5363"/>
                  </a:lnTo>
                  <a:lnTo>
                    <a:pt x="1954" y="5378"/>
                  </a:lnTo>
                  <a:lnTo>
                    <a:pt x="1984" y="5392"/>
                  </a:lnTo>
                  <a:lnTo>
                    <a:pt x="2016" y="5405"/>
                  </a:lnTo>
                  <a:lnTo>
                    <a:pt x="2047" y="5418"/>
                  </a:lnTo>
                  <a:lnTo>
                    <a:pt x="2079" y="5429"/>
                  </a:lnTo>
                  <a:lnTo>
                    <a:pt x="2112" y="5440"/>
                  </a:lnTo>
                  <a:lnTo>
                    <a:pt x="2145" y="5448"/>
                  </a:lnTo>
                  <a:lnTo>
                    <a:pt x="2179" y="5456"/>
                  </a:lnTo>
                  <a:lnTo>
                    <a:pt x="2212" y="5462"/>
                  </a:lnTo>
                  <a:lnTo>
                    <a:pt x="2246" y="5468"/>
                  </a:lnTo>
                  <a:lnTo>
                    <a:pt x="2281" y="5473"/>
                  </a:lnTo>
                  <a:lnTo>
                    <a:pt x="2315" y="5475"/>
                  </a:lnTo>
                  <a:lnTo>
                    <a:pt x="2351" y="5477"/>
                  </a:lnTo>
                  <a:lnTo>
                    <a:pt x="2387" y="5478"/>
                  </a:lnTo>
                  <a:lnTo>
                    <a:pt x="2387" y="5478"/>
                  </a:lnTo>
                  <a:lnTo>
                    <a:pt x="2422" y="5477"/>
                  </a:lnTo>
                  <a:lnTo>
                    <a:pt x="2457" y="5475"/>
                  </a:lnTo>
                  <a:lnTo>
                    <a:pt x="2491" y="5473"/>
                  </a:lnTo>
                  <a:lnTo>
                    <a:pt x="2525" y="5468"/>
                  </a:lnTo>
                  <a:lnTo>
                    <a:pt x="2559" y="5463"/>
                  </a:lnTo>
                  <a:lnTo>
                    <a:pt x="2592" y="5456"/>
                  </a:lnTo>
                  <a:lnTo>
                    <a:pt x="2625" y="5449"/>
                  </a:lnTo>
                  <a:lnTo>
                    <a:pt x="2658" y="5441"/>
                  </a:lnTo>
                  <a:lnTo>
                    <a:pt x="2690" y="5430"/>
                  </a:lnTo>
                  <a:lnTo>
                    <a:pt x="2722" y="5420"/>
                  </a:lnTo>
                  <a:lnTo>
                    <a:pt x="2752" y="5408"/>
                  </a:lnTo>
                  <a:lnTo>
                    <a:pt x="2783" y="5396"/>
                  </a:lnTo>
                  <a:lnTo>
                    <a:pt x="2812" y="5382"/>
                  </a:lnTo>
                  <a:lnTo>
                    <a:pt x="2842" y="5367"/>
                  </a:lnTo>
                  <a:lnTo>
                    <a:pt x="2871" y="5351"/>
                  </a:lnTo>
                  <a:lnTo>
                    <a:pt x="2899" y="5335"/>
                  </a:lnTo>
                  <a:lnTo>
                    <a:pt x="2928" y="5317"/>
                  </a:lnTo>
                  <a:lnTo>
                    <a:pt x="2955" y="5299"/>
                  </a:lnTo>
                  <a:lnTo>
                    <a:pt x="2981" y="5279"/>
                  </a:lnTo>
                  <a:lnTo>
                    <a:pt x="3007" y="5259"/>
                  </a:lnTo>
                  <a:lnTo>
                    <a:pt x="3031" y="5238"/>
                  </a:lnTo>
                  <a:lnTo>
                    <a:pt x="3056" y="5217"/>
                  </a:lnTo>
                  <a:lnTo>
                    <a:pt x="3080" y="5195"/>
                  </a:lnTo>
                  <a:lnTo>
                    <a:pt x="3102" y="5171"/>
                  </a:lnTo>
                  <a:lnTo>
                    <a:pt x="3124" y="5147"/>
                  </a:lnTo>
                  <a:lnTo>
                    <a:pt x="3146" y="5123"/>
                  </a:lnTo>
                  <a:lnTo>
                    <a:pt x="3167" y="5097"/>
                  </a:lnTo>
                  <a:lnTo>
                    <a:pt x="3186" y="5071"/>
                  </a:lnTo>
                  <a:lnTo>
                    <a:pt x="3204" y="5045"/>
                  </a:lnTo>
                  <a:lnTo>
                    <a:pt x="3223" y="5017"/>
                  </a:lnTo>
                  <a:lnTo>
                    <a:pt x="3240" y="4990"/>
                  </a:lnTo>
                  <a:lnTo>
                    <a:pt x="3256" y="4960"/>
                  </a:lnTo>
                  <a:lnTo>
                    <a:pt x="3256" y="4960"/>
                  </a:lnTo>
                  <a:lnTo>
                    <a:pt x="3269" y="4996"/>
                  </a:lnTo>
                  <a:lnTo>
                    <a:pt x="3284" y="5030"/>
                  </a:lnTo>
                  <a:lnTo>
                    <a:pt x="3301" y="5064"/>
                  </a:lnTo>
                  <a:lnTo>
                    <a:pt x="3319" y="5097"/>
                  </a:lnTo>
                  <a:lnTo>
                    <a:pt x="3337" y="5129"/>
                  </a:lnTo>
                  <a:lnTo>
                    <a:pt x="3356" y="5160"/>
                  </a:lnTo>
                  <a:lnTo>
                    <a:pt x="3378" y="5191"/>
                  </a:lnTo>
                  <a:lnTo>
                    <a:pt x="3400" y="5222"/>
                  </a:lnTo>
                  <a:lnTo>
                    <a:pt x="3422" y="5250"/>
                  </a:lnTo>
                  <a:lnTo>
                    <a:pt x="3447" y="5278"/>
                  </a:lnTo>
                  <a:lnTo>
                    <a:pt x="3472" y="5305"/>
                  </a:lnTo>
                  <a:lnTo>
                    <a:pt x="3499" y="5331"/>
                  </a:lnTo>
                  <a:lnTo>
                    <a:pt x="3526" y="5357"/>
                  </a:lnTo>
                  <a:lnTo>
                    <a:pt x="3553" y="5381"/>
                  </a:lnTo>
                  <a:lnTo>
                    <a:pt x="3582" y="5404"/>
                  </a:lnTo>
                  <a:lnTo>
                    <a:pt x="3612" y="5427"/>
                  </a:lnTo>
                  <a:lnTo>
                    <a:pt x="3642" y="5448"/>
                  </a:lnTo>
                  <a:lnTo>
                    <a:pt x="3674" y="5467"/>
                  </a:lnTo>
                  <a:lnTo>
                    <a:pt x="3707" y="5486"/>
                  </a:lnTo>
                  <a:lnTo>
                    <a:pt x="3740" y="5503"/>
                  </a:lnTo>
                  <a:lnTo>
                    <a:pt x="3773" y="5520"/>
                  </a:lnTo>
                  <a:lnTo>
                    <a:pt x="3809" y="5534"/>
                  </a:lnTo>
                  <a:lnTo>
                    <a:pt x="3843" y="5548"/>
                  </a:lnTo>
                  <a:lnTo>
                    <a:pt x="3879" y="5561"/>
                  </a:lnTo>
                  <a:lnTo>
                    <a:pt x="3916" y="5571"/>
                  </a:lnTo>
                  <a:lnTo>
                    <a:pt x="3952" y="5581"/>
                  </a:lnTo>
                  <a:lnTo>
                    <a:pt x="3990" y="5589"/>
                  </a:lnTo>
                  <a:lnTo>
                    <a:pt x="4028" y="5596"/>
                  </a:lnTo>
                  <a:lnTo>
                    <a:pt x="4066" y="5601"/>
                  </a:lnTo>
                  <a:lnTo>
                    <a:pt x="4105" y="5606"/>
                  </a:lnTo>
                  <a:lnTo>
                    <a:pt x="4144" y="5608"/>
                  </a:lnTo>
                  <a:lnTo>
                    <a:pt x="4184" y="5608"/>
                  </a:lnTo>
                  <a:lnTo>
                    <a:pt x="4184" y="5608"/>
                  </a:lnTo>
                  <a:lnTo>
                    <a:pt x="4216" y="5608"/>
                  </a:lnTo>
                  <a:lnTo>
                    <a:pt x="4248" y="5607"/>
                  </a:lnTo>
                  <a:lnTo>
                    <a:pt x="4278" y="5604"/>
                  </a:lnTo>
                  <a:lnTo>
                    <a:pt x="4309" y="5601"/>
                  </a:lnTo>
                  <a:lnTo>
                    <a:pt x="4340" y="5596"/>
                  </a:lnTo>
                  <a:lnTo>
                    <a:pt x="4370" y="5592"/>
                  </a:lnTo>
                  <a:lnTo>
                    <a:pt x="4400" y="5584"/>
                  </a:lnTo>
                  <a:lnTo>
                    <a:pt x="4429" y="5577"/>
                  </a:lnTo>
                  <a:lnTo>
                    <a:pt x="4459" y="5570"/>
                  </a:lnTo>
                  <a:lnTo>
                    <a:pt x="4488" y="5561"/>
                  </a:lnTo>
                  <a:lnTo>
                    <a:pt x="4516" y="5551"/>
                  </a:lnTo>
                  <a:lnTo>
                    <a:pt x="4545" y="5541"/>
                  </a:lnTo>
                  <a:lnTo>
                    <a:pt x="4572" y="5529"/>
                  </a:lnTo>
                  <a:lnTo>
                    <a:pt x="4599" y="5517"/>
                  </a:lnTo>
                  <a:lnTo>
                    <a:pt x="4626" y="5504"/>
                  </a:lnTo>
                  <a:lnTo>
                    <a:pt x="4652" y="5490"/>
                  </a:lnTo>
                  <a:lnTo>
                    <a:pt x="4678" y="5476"/>
                  </a:lnTo>
                  <a:lnTo>
                    <a:pt x="4704" y="5461"/>
                  </a:lnTo>
                  <a:lnTo>
                    <a:pt x="4728" y="5445"/>
                  </a:lnTo>
                  <a:lnTo>
                    <a:pt x="4753" y="5429"/>
                  </a:lnTo>
                  <a:lnTo>
                    <a:pt x="4777" y="5411"/>
                  </a:lnTo>
                  <a:lnTo>
                    <a:pt x="4800" y="5394"/>
                  </a:lnTo>
                  <a:lnTo>
                    <a:pt x="4823" y="5375"/>
                  </a:lnTo>
                  <a:lnTo>
                    <a:pt x="4845" y="5355"/>
                  </a:lnTo>
                  <a:lnTo>
                    <a:pt x="4866" y="5335"/>
                  </a:lnTo>
                  <a:lnTo>
                    <a:pt x="4887" y="5315"/>
                  </a:lnTo>
                  <a:lnTo>
                    <a:pt x="4907" y="5294"/>
                  </a:lnTo>
                  <a:lnTo>
                    <a:pt x="4927" y="5271"/>
                  </a:lnTo>
                  <a:lnTo>
                    <a:pt x="4946" y="5249"/>
                  </a:lnTo>
                  <a:lnTo>
                    <a:pt x="4965" y="5226"/>
                  </a:lnTo>
                  <a:lnTo>
                    <a:pt x="4983" y="5203"/>
                  </a:lnTo>
                  <a:lnTo>
                    <a:pt x="5000" y="5178"/>
                  </a:lnTo>
                  <a:lnTo>
                    <a:pt x="5000" y="5178"/>
                  </a:lnTo>
                  <a:lnTo>
                    <a:pt x="5029" y="5191"/>
                  </a:lnTo>
                  <a:lnTo>
                    <a:pt x="5057" y="5202"/>
                  </a:lnTo>
                  <a:lnTo>
                    <a:pt x="5085" y="5213"/>
                  </a:lnTo>
                  <a:lnTo>
                    <a:pt x="5115" y="5223"/>
                  </a:lnTo>
                  <a:lnTo>
                    <a:pt x="5144" y="5232"/>
                  </a:lnTo>
                  <a:lnTo>
                    <a:pt x="5175" y="5241"/>
                  </a:lnTo>
                  <a:lnTo>
                    <a:pt x="5204" y="5249"/>
                  </a:lnTo>
                  <a:lnTo>
                    <a:pt x="5235" y="5256"/>
                  </a:lnTo>
                  <a:lnTo>
                    <a:pt x="5265" y="5262"/>
                  </a:lnTo>
                  <a:lnTo>
                    <a:pt x="5297" y="5268"/>
                  </a:lnTo>
                  <a:lnTo>
                    <a:pt x="5328" y="5272"/>
                  </a:lnTo>
                  <a:lnTo>
                    <a:pt x="5360" y="5276"/>
                  </a:lnTo>
                  <a:lnTo>
                    <a:pt x="5391" y="5279"/>
                  </a:lnTo>
                  <a:lnTo>
                    <a:pt x="5423" y="5282"/>
                  </a:lnTo>
                  <a:lnTo>
                    <a:pt x="5456" y="5283"/>
                  </a:lnTo>
                  <a:lnTo>
                    <a:pt x="5489" y="5283"/>
                  </a:lnTo>
                  <a:lnTo>
                    <a:pt x="5489" y="5283"/>
                  </a:lnTo>
                  <a:lnTo>
                    <a:pt x="5520" y="5283"/>
                  </a:lnTo>
                  <a:lnTo>
                    <a:pt x="5550" y="5282"/>
                  </a:lnTo>
                  <a:lnTo>
                    <a:pt x="5580" y="5279"/>
                  </a:lnTo>
                  <a:lnTo>
                    <a:pt x="5610" y="5277"/>
                  </a:lnTo>
                  <a:lnTo>
                    <a:pt x="5641" y="5274"/>
                  </a:lnTo>
                  <a:lnTo>
                    <a:pt x="5670" y="5269"/>
                  </a:lnTo>
                  <a:lnTo>
                    <a:pt x="5700" y="5264"/>
                  </a:lnTo>
                  <a:lnTo>
                    <a:pt x="5729" y="5258"/>
                  </a:lnTo>
                  <a:lnTo>
                    <a:pt x="5758" y="5252"/>
                  </a:lnTo>
                  <a:lnTo>
                    <a:pt x="5787" y="5245"/>
                  </a:lnTo>
                  <a:lnTo>
                    <a:pt x="5815" y="5238"/>
                  </a:lnTo>
                  <a:lnTo>
                    <a:pt x="5844" y="5230"/>
                  </a:lnTo>
                  <a:lnTo>
                    <a:pt x="5872" y="5221"/>
                  </a:lnTo>
                  <a:lnTo>
                    <a:pt x="5899" y="5211"/>
                  </a:lnTo>
                  <a:lnTo>
                    <a:pt x="5926" y="5200"/>
                  </a:lnTo>
                  <a:lnTo>
                    <a:pt x="5953" y="5189"/>
                  </a:lnTo>
                  <a:lnTo>
                    <a:pt x="5980" y="5178"/>
                  </a:lnTo>
                  <a:lnTo>
                    <a:pt x="6006" y="5165"/>
                  </a:lnTo>
                  <a:lnTo>
                    <a:pt x="6058" y="5139"/>
                  </a:lnTo>
                  <a:lnTo>
                    <a:pt x="6107" y="5110"/>
                  </a:lnTo>
                  <a:lnTo>
                    <a:pt x="6156" y="5079"/>
                  </a:lnTo>
                  <a:lnTo>
                    <a:pt x="6203" y="5046"/>
                  </a:lnTo>
                  <a:lnTo>
                    <a:pt x="6247" y="5011"/>
                  </a:lnTo>
                  <a:lnTo>
                    <a:pt x="6291" y="4973"/>
                  </a:lnTo>
                  <a:lnTo>
                    <a:pt x="6332" y="4933"/>
                  </a:lnTo>
                  <a:lnTo>
                    <a:pt x="6372" y="4892"/>
                  </a:lnTo>
                  <a:lnTo>
                    <a:pt x="6409" y="4848"/>
                  </a:lnTo>
                  <a:lnTo>
                    <a:pt x="6445" y="4804"/>
                  </a:lnTo>
                  <a:lnTo>
                    <a:pt x="6478" y="4756"/>
                  </a:lnTo>
                  <a:lnTo>
                    <a:pt x="6509" y="4708"/>
                  </a:lnTo>
                  <a:lnTo>
                    <a:pt x="6538" y="4659"/>
                  </a:lnTo>
                  <a:lnTo>
                    <a:pt x="6564" y="4607"/>
                  </a:lnTo>
                  <a:lnTo>
                    <a:pt x="6576" y="4581"/>
                  </a:lnTo>
                  <a:lnTo>
                    <a:pt x="6588" y="4554"/>
                  </a:lnTo>
                  <a:lnTo>
                    <a:pt x="6600" y="4527"/>
                  </a:lnTo>
                  <a:lnTo>
                    <a:pt x="6609" y="4500"/>
                  </a:lnTo>
                  <a:lnTo>
                    <a:pt x="6620" y="4473"/>
                  </a:lnTo>
                  <a:lnTo>
                    <a:pt x="6628" y="4444"/>
                  </a:lnTo>
                  <a:lnTo>
                    <a:pt x="6636" y="4416"/>
                  </a:lnTo>
                  <a:lnTo>
                    <a:pt x="6644" y="4388"/>
                  </a:lnTo>
                  <a:lnTo>
                    <a:pt x="6651" y="4360"/>
                  </a:lnTo>
                  <a:lnTo>
                    <a:pt x="6657" y="4330"/>
                  </a:lnTo>
                  <a:lnTo>
                    <a:pt x="6663" y="4301"/>
                  </a:lnTo>
                  <a:lnTo>
                    <a:pt x="6668" y="4271"/>
                  </a:lnTo>
                  <a:lnTo>
                    <a:pt x="6673" y="4242"/>
                  </a:lnTo>
                  <a:lnTo>
                    <a:pt x="6676" y="4211"/>
                  </a:lnTo>
                  <a:lnTo>
                    <a:pt x="6678" y="4182"/>
                  </a:lnTo>
                  <a:lnTo>
                    <a:pt x="6681" y="4151"/>
                  </a:lnTo>
                  <a:lnTo>
                    <a:pt x="6682" y="4120"/>
                  </a:lnTo>
                  <a:lnTo>
                    <a:pt x="6682" y="4090"/>
                  </a:lnTo>
                  <a:lnTo>
                    <a:pt x="6682" y="4090"/>
                  </a:lnTo>
                  <a:lnTo>
                    <a:pt x="6681" y="4040"/>
                  </a:lnTo>
                  <a:lnTo>
                    <a:pt x="6678" y="3992"/>
                  </a:lnTo>
                  <a:lnTo>
                    <a:pt x="6673" y="3945"/>
                  </a:lnTo>
                  <a:lnTo>
                    <a:pt x="6667" y="3897"/>
                  </a:lnTo>
                  <a:lnTo>
                    <a:pt x="6657" y="3851"/>
                  </a:lnTo>
                  <a:lnTo>
                    <a:pt x="6648" y="3805"/>
                  </a:lnTo>
                  <a:lnTo>
                    <a:pt x="6635" y="3759"/>
                  </a:lnTo>
                  <a:lnTo>
                    <a:pt x="6622" y="3714"/>
                  </a:lnTo>
                  <a:lnTo>
                    <a:pt x="6622" y="3714"/>
                  </a:lnTo>
                  <a:lnTo>
                    <a:pt x="6655" y="3701"/>
                  </a:lnTo>
                  <a:lnTo>
                    <a:pt x="6687" y="3686"/>
                  </a:lnTo>
                  <a:lnTo>
                    <a:pt x="6719" y="3669"/>
                  </a:lnTo>
                  <a:lnTo>
                    <a:pt x="6750" y="3652"/>
                  </a:lnTo>
                  <a:lnTo>
                    <a:pt x="6781" y="3633"/>
                  </a:lnTo>
                  <a:lnTo>
                    <a:pt x="6810" y="3613"/>
                  </a:lnTo>
                  <a:lnTo>
                    <a:pt x="6840" y="3593"/>
                  </a:lnTo>
                  <a:lnTo>
                    <a:pt x="6868" y="3570"/>
                  </a:lnTo>
                  <a:lnTo>
                    <a:pt x="6895" y="3548"/>
                  </a:lnTo>
                  <a:lnTo>
                    <a:pt x="6921" y="3525"/>
                  </a:lnTo>
                  <a:lnTo>
                    <a:pt x="6947" y="3500"/>
                  </a:lnTo>
                  <a:lnTo>
                    <a:pt x="6972" y="3474"/>
                  </a:lnTo>
                  <a:lnTo>
                    <a:pt x="6995" y="3448"/>
                  </a:lnTo>
                  <a:lnTo>
                    <a:pt x="7018" y="3421"/>
                  </a:lnTo>
                  <a:lnTo>
                    <a:pt x="7040" y="3393"/>
                  </a:lnTo>
                  <a:lnTo>
                    <a:pt x="7060" y="3363"/>
                  </a:lnTo>
                  <a:lnTo>
                    <a:pt x="7080" y="3334"/>
                  </a:lnTo>
                  <a:lnTo>
                    <a:pt x="7099" y="3303"/>
                  </a:lnTo>
                  <a:lnTo>
                    <a:pt x="7117" y="3273"/>
                  </a:lnTo>
                  <a:lnTo>
                    <a:pt x="7133" y="3241"/>
                  </a:lnTo>
                  <a:lnTo>
                    <a:pt x="7148" y="3208"/>
                  </a:lnTo>
                  <a:lnTo>
                    <a:pt x="7163" y="3175"/>
                  </a:lnTo>
                  <a:lnTo>
                    <a:pt x="7174" y="3141"/>
                  </a:lnTo>
                  <a:lnTo>
                    <a:pt x="7186" y="3106"/>
                  </a:lnTo>
                  <a:lnTo>
                    <a:pt x="7197" y="3071"/>
                  </a:lnTo>
                  <a:lnTo>
                    <a:pt x="7206" y="3036"/>
                  </a:lnTo>
                  <a:lnTo>
                    <a:pt x="7213" y="3000"/>
                  </a:lnTo>
                  <a:lnTo>
                    <a:pt x="7220" y="2964"/>
                  </a:lnTo>
                  <a:lnTo>
                    <a:pt x="7225" y="2926"/>
                  </a:lnTo>
                  <a:lnTo>
                    <a:pt x="7228" y="2890"/>
                  </a:lnTo>
                  <a:lnTo>
                    <a:pt x="7231" y="2852"/>
                  </a:lnTo>
                  <a:lnTo>
                    <a:pt x="7232" y="2813"/>
                  </a:lnTo>
                  <a:lnTo>
                    <a:pt x="7232" y="2813"/>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24" name="Freeform 6"/>
            <p:cNvSpPr>
              <a:spLocks/>
            </p:cNvSpPr>
            <p:nvPr/>
          </p:nvSpPr>
          <p:spPr bwMode="auto">
            <a:xfrm>
              <a:off x="6622940" y="-228599"/>
              <a:ext cx="1990944" cy="984976"/>
            </a:xfrm>
            <a:custGeom>
              <a:avLst/>
              <a:gdLst/>
              <a:ahLst/>
              <a:cxnLst>
                <a:cxn ang="0">
                  <a:pos x="4589" y="1021"/>
                </a:cxn>
                <a:cxn ang="0">
                  <a:pos x="4618" y="875"/>
                </a:cxn>
                <a:cxn ang="0">
                  <a:pos x="4567" y="680"/>
                </a:cxn>
                <a:cxn ang="0">
                  <a:pos x="4428" y="516"/>
                </a:cxn>
                <a:cxn ang="0">
                  <a:pos x="4218" y="392"/>
                </a:cxn>
                <a:cxn ang="0">
                  <a:pos x="3957" y="321"/>
                </a:cxn>
                <a:cxn ang="0">
                  <a:pos x="3721" y="312"/>
                </a:cxn>
                <a:cxn ang="0">
                  <a:pos x="3495" y="347"/>
                </a:cxn>
                <a:cxn ang="0">
                  <a:pos x="3297" y="421"/>
                </a:cxn>
                <a:cxn ang="0">
                  <a:pos x="3184" y="289"/>
                </a:cxn>
                <a:cxn ang="0">
                  <a:pos x="3004" y="161"/>
                </a:cxn>
                <a:cxn ang="0">
                  <a:pos x="2784" y="68"/>
                </a:cxn>
                <a:cxn ang="0">
                  <a:pos x="2532" y="12"/>
                </a:cxn>
                <a:cxn ang="0">
                  <a:pos x="2281" y="0"/>
                </a:cxn>
                <a:cxn ang="0">
                  <a:pos x="1925" y="55"/>
                </a:cxn>
                <a:cxn ang="0">
                  <a:pos x="1626" y="187"/>
                </a:cxn>
                <a:cxn ang="0">
                  <a:pos x="1407" y="375"/>
                </a:cxn>
                <a:cxn ang="0">
                  <a:pos x="1292" y="609"/>
                </a:cxn>
                <a:cxn ang="0">
                  <a:pos x="1286" y="796"/>
                </a:cxn>
                <a:cxn ang="0">
                  <a:pos x="1288" y="925"/>
                </a:cxn>
                <a:cxn ang="0">
                  <a:pos x="1061" y="979"/>
                </a:cxn>
                <a:cxn ang="0">
                  <a:pos x="874" y="1077"/>
                </a:cxn>
                <a:cxn ang="0">
                  <a:pos x="738" y="1208"/>
                </a:cxn>
                <a:cxn ang="0">
                  <a:pos x="667" y="1365"/>
                </a:cxn>
                <a:cxn ang="0">
                  <a:pos x="625" y="1460"/>
                </a:cxn>
                <a:cxn ang="0">
                  <a:pos x="397" y="1530"/>
                </a:cxn>
                <a:cxn ang="0">
                  <a:pos x="211" y="1638"/>
                </a:cxn>
                <a:cxn ang="0">
                  <a:pos x="77" y="1780"/>
                </a:cxn>
                <a:cxn ang="0">
                  <a:pos x="8" y="1946"/>
                </a:cxn>
                <a:cxn ang="0">
                  <a:pos x="11" y="2111"/>
                </a:cxn>
                <a:cxn ang="0">
                  <a:pos x="104" y="2301"/>
                </a:cxn>
                <a:cxn ang="0">
                  <a:pos x="281" y="2455"/>
                </a:cxn>
                <a:cxn ang="0">
                  <a:pos x="524" y="2561"/>
                </a:cxn>
                <a:cxn ang="0">
                  <a:pos x="812" y="2606"/>
                </a:cxn>
                <a:cxn ang="0">
                  <a:pos x="998" y="2642"/>
                </a:cxn>
                <a:cxn ang="0">
                  <a:pos x="1218" y="2704"/>
                </a:cxn>
                <a:cxn ang="0">
                  <a:pos x="1428" y="2722"/>
                </a:cxn>
                <a:cxn ang="0">
                  <a:pos x="1682" y="2695"/>
                </a:cxn>
                <a:cxn ang="0">
                  <a:pos x="1907" y="2622"/>
                </a:cxn>
                <a:cxn ang="0">
                  <a:pos x="2157" y="2648"/>
                </a:cxn>
                <a:cxn ang="0">
                  <a:pos x="2545" y="2708"/>
                </a:cxn>
                <a:cxn ang="0">
                  <a:pos x="2909" y="2720"/>
                </a:cxn>
                <a:cxn ang="0">
                  <a:pos x="3296" y="2692"/>
                </a:cxn>
                <a:cxn ang="0">
                  <a:pos x="3637" y="2624"/>
                </a:cxn>
                <a:cxn ang="0">
                  <a:pos x="3822" y="2668"/>
                </a:cxn>
                <a:cxn ang="0">
                  <a:pos x="4044" y="2714"/>
                </a:cxn>
                <a:cxn ang="0">
                  <a:pos x="4266" y="2719"/>
                </a:cxn>
                <a:cxn ang="0">
                  <a:pos x="4542" y="2668"/>
                </a:cxn>
                <a:cxn ang="0">
                  <a:pos x="4772" y="2561"/>
                </a:cxn>
                <a:cxn ang="0">
                  <a:pos x="4940" y="2408"/>
                </a:cxn>
                <a:cxn ang="0">
                  <a:pos x="5029" y="2224"/>
                </a:cxn>
                <a:cxn ang="0">
                  <a:pos x="5226" y="2078"/>
                </a:cxn>
                <a:cxn ang="0">
                  <a:pos x="5439" y="1868"/>
                </a:cxn>
                <a:cxn ang="0">
                  <a:pos x="5494" y="1732"/>
                </a:cxn>
                <a:cxn ang="0">
                  <a:pos x="5497" y="1589"/>
                </a:cxn>
                <a:cxn ang="0">
                  <a:pos x="5417" y="1396"/>
                </a:cxn>
                <a:cxn ang="0">
                  <a:pos x="5250" y="1236"/>
                </a:cxn>
                <a:cxn ang="0">
                  <a:pos x="5017" y="1122"/>
                </a:cxn>
                <a:cxn ang="0">
                  <a:pos x="4733" y="1068"/>
                </a:cxn>
              </a:cxnLst>
              <a:rect l="0" t="0" r="r" b="b"/>
              <a:pathLst>
                <a:path w="5501" h="2722">
                  <a:moveTo>
                    <a:pt x="4645" y="1065"/>
                  </a:moveTo>
                  <a:lnTo>
                    <a:pt x="4645" y="1065"/>
                  </a:lnTo>
                  <a:lnTo>
                    <a:pt x="4606" y="1065"/>
                  </a:lnTo>
                  <a:lnTo>
                    <a:pt x="4568" y="1068"/>
                  </a:lnTo>
                  <a:lnTo>
                    <a:pt x="4568" y="1068"/>
                  </a:lnTo>
                  <a:lnTo>
                    <a:pt x="4579" y="1045"/>
                  </a:lnTo>
                  <a:lnTo>
                    <a:pt x="4589" y="1021"/>
                  </a:lnTo>
                  <a:lnTo>
                    <a:pt x="4597" y="999"/>
                  </a:lnTo>
                  <a:lnTo>
                    <a:pt x="4604" y="975"/>
                  </a:lnTo>
                  <a:lnTo>
                    <a:pt x="4610" y="950"/>
                  </a:lnTo>
                  <a:lnTo>
                    <a:pt x="4613" y="925"/>
                  </a:lnTo>
                  <a:lnTo>
                    <a:pt x="4616" y="901"/>
                  </a:lnTo>
                  <a:lnTo>
                    <a:pt x="4618" y="875"/>
                  </a:lnTo>
                  <a:lnTo>
                    <a:pt x="4618" y="875"/>
                  </a:lnTo>
                  <a:lnTo>
                    <a:pt x="4616" y="846"/>
                  </a:lnTo>
                  <a:lnTo>
                    <a:pt x="4613" y="818"/>
                  </a:lnTo>
                  <a:lnTo>
                    <a:pt x="4607" y="789"/>
                  </a:lnTo>
                  <a:lnTo>
                    <a:pt x="4600" y="762"/>
                  </a:lnTo>
                  <a:lnTo>
                    <a:pt x="4591" y="733"/>
                  </a:lnTo>
                  <a:lnTo>
                    <a:pt x="4580" y="707"/>
                  </a:lnTo>
                  <a:lnTo>
                    <a:pt x="4567" y="680"/>
                  </a:lnTo>
                  <a:lnTo>
                    <a:pt x="4552" y="655"/>
                  </a:lnTo>
                  <a:lnTo>
                    <a:pt x="4535" y="630"/>
                  </a:lnTo>
                  <a:lnTo>
                    <a:pt x="4517" y="606"/>
                  </a:lnTo>
                  <a:lnTo>
                    <a:pt x="4497" y="582"/>
                  </a:lnTo>
                  <a:lnTo>
                    <a:pt x="4476" y="560"/>
                  </a:lnTo>
                  <a:lnTo>
                    <a:pt x="4453" y="537"/>
                  </a:lnTo>
                  <a:lnTo>
                    <a:pt x="4428" y="516"/>
                  </a:lnTo>
                  <a:lnTo>
                    <a:pt x="4402" y="495"/>
                  </a:lnTo>
                  <a:lnTo>
                    <a:pt x="4375" y="475"/>
                  </a:lnTo>
                  <a:lnTo>
                    <a:pt x="4346" y="457"/>
                  </a:lnTo>
                  <a:lnTo>
                    <a:pt x="4316" y="439"/>
                  </a:lnTo>
                  <a:lnTo>
                    <a:pt x="4284" y="422"/>
                  </a:lnTo>
                  <a:lnTo>
                    <a:pt x="4253" y="407"/>
                  </a:lnTo>
                  <a:lnTo>
                    <a:pt x="4218" y="392"/>
                  </a:lnTo>
                  <a:lnTo>
                    <a:pt x="4183" y="378"/>
                  </a:lnTo>
                  <a:lnTo>
                    <a:pt x="4148" y="366"/>
                  </a:lnTo>
                  <a:lnTo>
                    <a:pt x="4112" y="354"/>
                  </a:lnTo>
                  <a:lnTo>
                    <a:pt x="4074" y="345"/>
                  </a:lnTo>
                  <a:lnTo>
                    <a:pt x="4035" y="336"/>
                  </a:lnTo>
                  <a:lnTo>
                    <a:pt x="3996" y="329"/>
                  </a:lnTo>
                  <a:lnTo>
                    <a:pt x="3957" y="321"/>
                  </a:lnTo>
                  <a:lnTo>
                    <a:pt x="3916" y="317"/>
                  </a:lnTo>
                  <a:lnTo>
                    <a:pt x="3874" y="314"/>
                  </a:lnTo>
                  <a:lnTo>
                    <a:pt x="3831" y="311"/>
                  </a:lnTo>
                  <a:lnTo>
                    <a:pt x="3789" y="311"/>
                  </a:lnTo>
                  <a:lnTo>
                    <a:pt x="3789" y="311"/>
                  </a:lnTo>
                  <a:lnTo>
                    <a:pt x="3754" y="311"/>
                  </a:lnTo>
                  <a:lnTo>
                    <a:pt x="3721" y="312"/>
                  </a:lnTo>
                  <a:lnTo>
                    <a:pt x="3687" y="315"/>
                  </a:lnTo>
                  <a:lnTo>
                    <a:pt x="3653" y="318"/>
                  </a:lnTo>
                  <a:lnTo>
                    <a:pt x="3622" y="323"/>
                  </a:lnTo>
                  <a:lnTo>
                    <a:pt x="3588" y="327"/>
                  </a:lnTo>
                  <a:lnTo>
                    <a:pt x="3557" y="333"/>
                  </a:lnTo>
                  <a:lnTo>
                    <a:pt x="3525" y="339"/>
                  </a:lnTo>
                  <a:lnTo>
                    <a:pt x="3495" y="347"/>
                  </a:lnTo>
                  <a:lnTo>
                    <a:pt x="3465" y="356"/>
                  </a:lnTo>
                  <a:lnTo>
                    <a:pt x="3436" y="365"/>
                  </a:lnTo>
                  <a:lnTo>
                    <a:pt x="3406" y="374"/>
                  </a:lnTo>
                  <a:lnTo>
                    <a:pt x="3379" y="384"/>
                  </a:lnTo>
                  <a:lnTo>
                    <a:pt x="3350" y="397"/>
                  </a:lnTo>
                  <a:lnTo>
                    <a:pt x="3323" y="409"/>
                  </a:lnTo>
                  <a:lnTo>
                    <a:pt x="3297" y="421"/>
                  </a:lnTo>
                  <a:lnTo>
                    <a:pt x="3297" y="421"/>
                  </a:lnTo>
                  <a:lnTo>
                    <a:pt x="3280" y="398"/>
                  </a:lnTo>
                  <a:lnTo>
                    <a:pt x="3264" y="375"/>
                  </a:lnTo>
                  <a:lnTo>
                    <a:pt x="3246" y="353"/>
                  </a:lnTo>
                  <a:lnTo>
                    <a:pt x="3226" y="332"/>
                  </a:lnTo>
                  <a:lnTo>
                    <a:pt x="3205" y="311"/>
                  </a:lnTo>
                  <a:lnTo>
                    <a:pt x="3184" y="289"/>
                  </a:lnTo>
                  <a:lnTo>
                    <a:pt x="3161" y="270"/>
                  </a:lnTo>
                  <a:lnTo>
                    <a:pt x="3137" y="250"/>
                  </a:lnTo>
                  <a:lnTo>
                    <a:pt x="3113" y="231"/>
                  </a:lnTo>
                  <a:lnTo>
                    <a:pt x="3087" y="212"/>
                  </a:lnTo>
                  <a:lnTo>
                    <a:pt x="3060" y="196"/>
                  </a:lnTo>
                  <a:lnTo>
                    <a:pt x="3033" y="178"/>
                  </a:lnTo>
                  <a:lnTo>
                    <a:pt x="3004" y="161"/>
                  </a:lnTo>
                  <a:lnTo>
                    <a:pt x="2975" y="146"/>
                  </a:lnTo>
                  <a:lnTo>
                    <a:pt x="2945" y="131"/>
                  </a:lnTo>
                  <a:lnTo>
                    <a:pt x="2915" y="117"/>
                  </a:lnTo>
                  <a:lnTo>
                    <a:pt x="2883" y="104"/>
                  </a:lnTo>
                  <a:lnTo>
                    <a:pt x="2850" y="90"/>
                  </a:lnTo>
                  <a:lnTo>
                    <a:pt x="2817" y="78"/>
                  </a:lnTo>
                  <a:lnTo>
                    <a:pt x="2784" y="68"/>
                  </a:lnTo>
                  <a:lnTo>
                    <a:pt x="2749" y="57"/>
                  </a:lnTo>
                  <a:lnTo>
                    <a:pt x="2714" y="46"/>
                  </a:lnTo>
                  <a:lnTo>
                    <a:pt x="2680" y="39"/>
                  </a:lnTo>
                  <a:lnTo>
                    <a:pt x="2643" y="30"/>
                  </a:lnTo>
                  <a:lnTo>
                    <a:pt x="2606" y="24"/>
                  </a:lnTo>
                  <a:lnTo>
                    <a:pt x="2569" y="16"/>
                  </a:lnTo>
                  <a:lnTo>
                    <a:pt x="2532" y="12"/>
                  </a:lnTo>
                  <a:lnTo>
                    <a:pt x="2492" y="7"/>
                  </a:lnTo>
                  <a:lnTo>
                    <a:pt x="2455" y="4"/>
                  </a:lnTo>
                  <a:lnTo>
                    <a:pt x="2415" y="1"/>
                  </a:lnTo>
                  <a:lnTo>
                    <a:pt x="2376" y="0"/>
                  </a:lnTo>
                  <a:lnTo>
                    <a:pt x="2335" y="0"/>
                  </a:lnTo>
                  <a:lnTo>
                    <a:pt x="2335" y="0"/>
                  </a:lnTo>
                  <a:lnTo>
                    <a:pt x="2281" y="0"/>
                  </a:lnTo>
                  <a:lnTo>
                    <a:pt x="2228" y="3"/>
                  </a:lnTo>
                  <a:lnTo>
                    <a:pt x="2175" y="7"/>
                  </a:lnTo>
                  <a:lnTo>
                    <a:pt x="2123" y="13"/>
                  </a:lnTo>
                  <a:lnTo>
                    <a:pt x="2073" y="22"/>
                  </a:lnTo>
                  <a:lnTo>
                    <a:pt x="2021" y="31"/>
                  </a:lnTo>
                  <a:lnTo>
                    <a:pt x="1973" y="43"/>
                  </a:lnTo>
                  <a:lnTo>
                    <a:pt x="1925" y="55"/>
                  </a:lnTo>
                  <a:lnTo>
                    <a:pt x="1878" y="71"/>
                  </a:lnTo>
                  <a:lnTo>
                    <a:pt x="1833" y="86"/>
                  </a:lnTo>
                  <a:lnTo>
                    <a:pt x="1789" y="104"/>
                  </a:lnTo>
                  <a:lnTo>
                    <a:pt x="1745" y="122"/>
                  </a:lnTo>
                  <a:lnTo>
                    <a:pt x="1704" y="143"/>
                  </a:lnTo>
                  <a:lnTo>
                    <a:pt x="1664" y="164"/>
                  </a:lnTo>
                  <a:lnTo>
                    <a:pt x="1626" y="187"/>
                  </a:lnTo>
                  <a:lnTo>
                    <a:pt x="1590" y="211"/>
                  </a:lnTo>
                  <a:lnTo>
                    <a:pt x="1553" y="235"/>
                  </a:lnTo>
                  <a:lnTo>
                    <a:pt x="1520" y="261"/>
                  </a:lnTo>
                  <a:lnTo>
                    <a:pt x="1490" y="288"/>
                  </a:lnTo>
                  <a:lnTo>
                    <a:pt x="1460" y="317"/>
                  </a:lnTo>
                  <a:lnTo>
                    <a:pt x="1433" y="345"/>
                  </a:lnTo>
                  <a:lnTo>
                    <a:pt x="1407" y="375"/>
                  </a:lnTo>
                  <a:lnTo>
                    <a:pt x="1384" y="407"/>
                  </a:lnTo>
                  <a:lnTo>
                    <a:pt x="1363" y="439"/>
                  </a:lnTo>
                  <a:lnTo>
                    <a:pt x="1344" y="472"/>
                  </a:lnTo>
                  <a:lnTo>
                    <a:pt x="1327" y="505"/>
                  </a:lnTo>
                  <a:lnTo>
                    <a:pt x="1313" y="540"/>
                  </a:lnTo>
                  <a:lnTo>
                    <a:pt x="1301" y="575"/>
                  </a:lnTo>
                  <a:lnTo>
                    <a:pt x="1292" y="609"/>
                  </a:lnTo>
                  <a:lnTo>
                    <a:pt x="1285" y="646"/>
                  </a:lnTo>
                  <a:lnTo>
                    <a:pt x="1282" y="682"/>
                  </a:lnTo>
                  <a:lnTo>
                    <a:pt x="1280" y="719"/>
                  </a:lnTo>
                  <a:lnTo>
                    <a:pt x="1280" y="719"/>
                  </a:lnTo>
                  <a:lnTo>
                    <a:pt x="1280" y="745"/>
                  </a:lnTo>
                  <a:lnTo>
                    <a:pt x="1282" y="771"/>
                  </a:lnTo>
                  <a:lnTo>
                    <a:pt x="1286" y="796"/>
                  </a:lnTo>
                  <a:lnTo>
                    <a:pt x="1291" y="822"/>
                  </a:lnTo>
                  <a:lnTo>
                    <a:pt x="1297" y="848"/>
                  </a:lnTo>
                  <a:lnTo>
                    <a:pt x="1304" y="872"/>
                  </a:lnTo>
                  <a:lnTo>
                    <a:pt x="1312" y="896"/>
                  </a:lnTo>
                  <a:lnTo>
                    <a:pt x="1322" y="920"/>
                  </a:lnTo>
                  <a:lnTo>
                    <a:pt x="1322" y="920"/>
                  </a:lnTo>
                  <a:lnTo>
                    <a:pt x="1288" y="925"/>
                  </a:lnTo>
                  <a:lnTo>
                    <a:pt x="1253" y="929"/>
                  </a:lnTo>
                  <a:lnTo>
                    <a:pt x="1220" y="935"/>
                  </a:lnTo>
                  <a:lnTo>
                    <a:pt x="1187" y="943"/>
                  </a:lnTo>
                  <a:lnTo>
                    <a:pt x="1153" y="950"/>
                  </a:lnTo>
                  <a:lnTo>
                    <a:pt x="1122" y="959"/>
                  </a:lnTo>
                  <a:lnTo>
                    <a:pt x="1091" y="968"/>
                  </a:lnTo>
                  <a:lnTo>
                    <a:pt x="1061" y="979"/>
                  </a:lnTo>
                  <a:lnTo>
                    <a:pt x="1031" y="991"/>
                  </a:lnTo>
                  <a:lnTo>
                    <a:pt x="1002" y="1003"/>
                  </a:lnTo>
                  <a:lnTo>
                    <a:pt x="975" y="1017"/>
                  </a:lnTo>
                  <a:lnTo>
                    <a:pt x="948" y="1030"/>
                  </a:lnTo>
                  <a:lnTo>
                    <a:pt x="922" y="1045"/>
                  </a:lnTo>
                  <a:lnTo>
                    <a:pt x="897" y="1061"/>
                  </a:lnTo>
                  <a:lnTo>
                    <a:pt x="874" y="1077"/>
                  </a:lnTo>
                  <a:lnTo>
                    <a:pt x="850" y="1094"/>
                  </a:lnTo>
                  <a:lnTo>
                    <a:pt x="829" y="1112"/>
                  </a:lnTo>
                  <a:lnTo>
                    <a:pt x="808" y="1130"/>
                  </a:lnTo>
                  <a:lnTo>
                    <a:pt x="790" y="1148"/>
                  </a:lnTo>
                  <a:lnTo>
                    <a:pt x="771" y="1168"/>
                  </a:lnTo>
                  <a:lnTo>
                    <a:pt x="753" y="1189"/>
                  </a:lnTo>
                  <a:lnTo>
                    <a:pt x="738" y="1208"/>
                  </a:lnTo>
                  <a:lnTo>
                    <a:pt x="723" y="1230"/>
                  </a:lnTo>
                  <a:lnTo>
                    <a:pt x="711" y="1252"/>
                  </a:lnTo>
                  <a:lnTo>
                    <a:pt x="699" y="1273"/>
                  </a:lnTo>
                  <a:lnTo>
                    <a:pt x="688" y="1296"/>
                  </a:lnTo>
                  <a:lnTo>
                    <a:pt x="681" y="1319"/>
                  </a:lnTo>
                  <a:lnTo>
                    <a:pt x="673" y="1343"/>
                  </a:lnTo>
                  <a:lnTo>
                    <a:pt x="667" y="1365"/>
                  </a:lnTo>
                  <a:lnTo>
                    <a:pt x="663" y="1389"/>
                  </a:lnTo>
                  <a:lnTo>
                    <a:pt x="661" y="1415"/>
                  </a:lnTo>
                  <a:lnTo>
                    <a:pt x="660" y="1439"/>
                  </a:lnTo>
                  <a:lnTo>
                    <a:pt x="660" y="1439"/>
                  </a:lnTo>
                  <a:lnTo>
                    <a:pt x="661" y="1454"/>
                  </a:lnTo>
                  <a:lnTo>
                    <a:pt x="661" y="1454"/>
                  </a:lnTo>
                  <a:lnTo>
                    <a:pt x="625" y="1460"/>
                  </a:lnTo>
                  <a:lnTo>
                    <a:pt x="590" y="1468"/>
                  </a:lnTo>
                  <a:lnTo>
                    <a:pt x="557" y="1476"/>
                  </a:lnTo>
                  <a:lnTo>
                    <a:pt x="524" y="1485"/>
                  </a:lnTo>
                  <a:lnTo>
                    <a:pt x="491" y="1495"/>
                  </a:lnTo>
                  <a:lnTo>
                    <a:pt x="459" y="1506"/>
                  </a:lnTo>
                  <a:lnTo>
                    <a:pt x="429" y="1518"/>
                  </a:lnTo>
                  <a:lnTo>
                    <a:pt x="397" y="1530"/>
                  </a:lnTo>
                  <a:lnTo>
                    <a:pt x="368" y="1543"/>
                  </a:lnTo>
                  <a:lnTo>
                    <a:pt x="340" y="1557"/>
                  </a:lnTo>
                  <a:lnTo>
                    <a:pt x="312" y="1572"/>
                  </a:lnTo>
                  <a:lnTo>
                    <a:pt x="285" y="1589"/>
                  </a:lnTo>
                  <a:lnTo>
                    <a:pt x="260" y="1604"/>
                  </a:lnTo>
                  <a:lnTo>
                    <a:pt x="236" y="1622"/>
                  </a:lnTo>
                  <a:lnTo>
                    <a:pt x="211" y="1638"/>
                  </a:lnTo>
                  <a:lnTo>
                    <a:pt x="189" y="1658"/>
                  </a:lnTo>
                  <a:lnTo>
                    <a:pt x="168" y="1676"/>
                  </a:lnTo>
                  <a:lnTo>
                    <a:pt x="146" y="1696"/>
                  </a:lnTo>
                  <a:lnTo>
                    <a:pt x="127" y="1717"/>
                  </a:lnTo>
                  <a:lnTo>
                    <a:pt x="109" y="1738"/>
                  </a:lnTo>
                  <a:lnTo>
                    <a:pt x="92" y="1759"/>
                  </a:lnTo>
                  <a:lnTo>
                    <a:pt x="77" y="1780"/>
                  </a:lnTo>
                  <a:lnTo>
                    <a:pt x="63" y="1803"/>
                  </a:lnTo>
                  <a:lnTo>
                    <a:pt x="50" y="1826"/>
                  </a:lnTo>
                  <a:lnTo>
                    <a:pt x="39" y="1850"/>
                  </a:lnTo>
                  <a:lnTo>
                    <a:pt x="29" y="1872"/>
                  </a:lnTo>
                  <a:lnTo>
                    <a:pt x="20" y="1897"/>
                  </a:lnTo>
                  <a:lnTo>
                    <a:pt x="14" y="1921"/>
                  </a:lnTo>
                  <a:lnTo>
                    <a:pt x="8" y="1946"/>
                  </a:lnTo>
                  <a:lnTo>
                    <a:pt x="3" y="1972"/>
                  </a:lnTo>
                  <a:lnTo>
                    <a:pt x="2" y="1996"/>
                  </a:lnTo>
                  <a:lnTo>
                    <a:pt x="0" y="2023"/>
                  </a:lnTo>
                  <a:lnTo>
                    <a:pt x="0" y="2023"/>
                  </a:lnTo>
                  <a:lnTo>
                    <a:pt x="2" y="2052"/>
                  </a:lnTo>
                  <a:lnTo>
                    <a:pt x="5" y="2082"/>
                  </a:lnTo>
                  <a:lnTo>
                    <a:pt x="11" y="2111"/>
                  </a:lnTo>
                  <a:lnTo>
                    <a:pt x="18" y="2140"/>
                  </a:lnTo>
                  <a:lnTo>
                    <a:pt x="27" y="2168"/>
                  </a:lnTo>
                  <a:lnTo>
                    <a:pt x="39" y="2195"/>
                  </a:lnTo>
                  <a:lnTo>
                    <a:pt x="53" y="2223"/>
                  </a:lnTo>
                  <a:lnTo>
                    <a:pt x="68" y="2250"/>
                  </a:lnTo>
                  <a:lnTo>
                    <a:pt x="85" y="2275"/>
                  </a:lnTo>
                  <a:lnTo>
                    <a:pt x="104" y="2301"/>
                  </a:lnTo>
                  <a:lnTo>
                    <a:pt x="124" y="2325"/>
                  </a:lnTo>
                  <a:lnTo>
                    <a:pt x="146" y="2349"/>
                  </a:lnTo>
                  <a:lnTo>
                    <a:pt x="171" y="2372"/>
                  </a:lnTo>
                  <a:lnTo>
                    <a:pt x="196" y="2393"/>
                  </a:lnTo>
                  <a:lnTo>
                    <a:pt x="223" y="2414"/>
                  </a:lnTo>
                  <a:lnTo>
                    <a:pt x="251" y="2435"/>
                  </a:lnTo>
                  <a:lnTo>
                    <a:pt x="281" y="2455"/>
                  </a:lnTo>
                  <a:lnTo>
                    <a:pt x="312" y="2473"/>
                  </a:lnTo>
                  <a:lnTo>
                    <a:pt x="344" y="2490"/>
                  </a:lnTo>
                  <a:lnTo>
                    <a:pt x="377" y="2506"/>
                  </a:lnTo>
                  <a:lnTo>
                    <a:pt x="412" y="2521"/>
                  </a:lnTo>
                  <a:lnTo>
                    <a:pt x="448" y="2535"/>
                  </a:lnTo>
                  <a:lnTo>
                    <a:pt x="485" y="2548"/>
                  </a:lnTo>
                  <a:lnTo>
                    <a:pt x="524" y="2561"/>
                  </a:lnTo>
                  <a:lnTo>
                    <a:pt x="562" y="2571"/>
                  </a:lnTo>
                  <a:lnTo>
                    <a:pt x="602" y="2580"/>
                  </a:lnTo>
                  <a:lnTo>
                    <a:pt x="643" y="2588"/>
                  </a:lnTo>
                  <a:lnTo>
                    <a:pt x="684" y="2594"/>
                  </a:lnTo>
                  <a:lnTo>
                    <a:pt x="726" y="2600"/>
                  </a:lnTo>
                  <a:lnTo>
                    <a:pt x="768" y="2603"/>
                  </a:lnTo>
                  <a:lnTo>
                    <a:pt x="812" y="2606"/>
                  </a:lnTo>
                  <a:lnTo>
                    <a:pt x="856" y="2606"/>
                  </a:lnTo>
                  <a:lnTo>
                    <a:pt x="856" y="2606"/>
                  </a:lnTo>
                  <a:lnTo>
                    <a:pt x="913" y="2604"/>
                  </a:lnTo>
                  <a:lnTo>
                    <a:pt x="913" y="2604"/>
                  </a:lnTo>
                  <a:lnTo>
                    <a:pt x="942" y="2618"/>
                  </a:lnTo>
                  <a:lnTo>
                    <a:pt x="969" y="2630"/>
                  </a:lnTo>
                  <a:lnTo>
                    <a:pt x="998" y="2642"/>
                  </a:lnTo>
                  <a:lnTo>
                    <a:pt x="1028" y="2654"/>
                  </a:lnTo>
                  <a:lnTo>
                    <a:pt x="1058" y="2665"/>
                  </a:lnTo>
                  <a:lnTo>
                    <a:pt x="1088" y="2674"/>
                  </a:lnTo>
                  <a:lnTo>
                    <a:pt x="1120" y="2683"/>
                  </a:lnTo>
                  <a:lnTo>
                    <a:pt x="1152" y="2690"/>
                  </a:lnTo>
                  <a:lnTo>
                    <a:pt x="1185" y="2698"/>
                  </a:lnTo>
                  <a:lnTo>
                    <a:pt x="1218" y="2704"/>
                  </a:lnTo>
                  <a:lnTo>
                    <a:pt x="1253" y="2708"/>
                  </a:lnTo>
                  <a:lnTo>
                    <a:pt x="1286" y="2713"/>
                  </a:lnTo>
                  <a:lnTo>
                    <a:pt x="1321" y="2717"/>
                  </a:lnTo>
                  <a:lnTo>
                    <a:pt x="1357" y="2719"/>
                  </a:lnTo>
                  <a:lnTo>
                    <a:pt x="1392" y="2720"/>
                  </a:lnTo>
                  <a:lnTo>
                    <a:pt x="1428" y="2722"/>
                  </a:lnTo>
                  <a:lnTo>
                    <a:pt x="1428" y="2722"/>
                  </a:lnTo>
                  <a:lnTo>
                    <a:pt x="1466" y="2720"/>
                  </a:lnTo>
                  <a:lnTo>
                    <a:pt x="1504" y="2719"/>
                  </a:lnTo>
                  <a:lnTo>
                    <a:pt x="1540" y="2716"/>
                  </a:lnTo>
                  <a:lnTo>
                    <a:pt x="1576" y="2713"/>
                  </a:lnTo>
                  <a:lnTo>
                    <a:pt x="1612" y="2708"/>
                  </a:lnTo>
                  <a:lnTo>
                    <a:pt x="1647" y="2702"/>
                  </a:lnTo>
                  <a:lnTo>
                    <a:pt x="1682" y="2695"/>
                  </a:lnTo>
                  <a:lnTo>
                    <a:pt x="1716" y="2687"/>
                  </a:lnTo>
                  <a:lnTo>
                    <a:pt x="1750" y="2678"/>
                  </a:lnTo>
                  <a:lnTo>
                    <a:pt x="1783" y="2669"/>
                  </a:lnTo>
                  <a:lnTo>
                    <a:pt x="1815" y="2659"/>
                  </a:lnTo>
                  <a:lnTo>
                    <a:pt x="1846" y="2648"/>
                  </a:lnTo>
                  <a:lnTo>
                    <a:pt x="1876" y="2634"/>
                  </a:lnTo>
                  <a:lnTo>
                    <a:pt x="1907" y="2622"/>
                  </a:lnTo>
                  <a:lnTo>
                    <a:pt x="1935" y="2609"/>
                  </a:lnTo>
                  <a:lnTo>
                    <a:pt x="1963" y="2594"/>
                  </a:lnTo>
                  <a:lnTo>
                    <a:pt x="1963" y="2594"/>
                  </a:lnTo>
                  <a:lnTo>
                    <a:pt x="2009" y="2609"/>
                  </a:lnTo>
                  <a:lnTo>
                    <a:pt x="2058" y="2622"/>
                  </a:lnTo>
                  <a:lnTo>
                    <a:pt x="2106" y="2634"/>
                  </a:lnTo>
                  <a:lnTo>
                    <a:pt x="2157" y="2648"/>
                  </a:lnTo>
                  <a:lnTo>
                    <a:pt x="2209" y="2659"/>
                  </a:lnTo>
                  <a:lnTo>
                    <a:pt x="2263" y="2669"/>
                  </a:lnTo>
                  <a:lnTo>
                    <a:pt x="2317" y="2678"/>
                  </a:lnTo>
                  <a:lnTo>
                    <a:pt x="2373" y="2687"/>
                  </a:lnTo>
                  <a:lnTo>
                    <a:pt x="2429" y="2695"/>
                  </a:lnTo>
                  <a:lnTo>
                    <a:pt x="2486" y="2702"/>
                  </a:lnTo>
                  <a:lnTo>
                    <a:pt x="2545" y="2708"/>
                  </a:lnTo>
                  <a:lnTo>
                    <a:pt x="2606" y="2713"/>
                  </a:lnTo>
                  <a:lnTo>
                    <a:pt x="2666" y="2716"/>
                  </a:lnTo>
                  <a:lnTo>
                    <a:pt x="2726" y="2719"/>
                  </a:lnTo>
                  <a:lnTo>
                    <a:pt x="2788" y="2720"/>
                  </a:lnTo>
                  <a:lnTo>
                    <a:pt x="2852" y="2722"/>
                  </a:lnTo>
                  <a:lnTo>
                    <a:pt x="2852" y="2722"/>
                  </a:lnTo>
                  <a:lnTo>
                    <a:pt x="2909" y="2720"/>
                  </a:lnTo>
                  <a:lnTo>
                    <a:pt x="2966" y="2719"/>
                  </a:lnTo>
                  <a:lnTo>
                    <a:pt x="3024" y="2717"/>
                  </a:lnTo>
                  <a:lnTo>
                    <a:pt x="3080" y="2714"/>
                  </a:lnTo>
                  <a:lnTo>
                    <a:pt x="3134" y="2710"/>
                  </a:lnTo>
                  <a:lnTo>
                    <a:pt x="3188" y="2705"/>
                  </a:lnTo>
                  <a:lnTo>
                    <a:pt x="3243" y="2699"/>
                  </a:lnTo>
                  <a:lnTo>
                    <a:pt x="3296" y="2692"/>
                  </a:lnTo>
                  <a:lnTo>
                    <a:pt x="3347" y="2686"/>
                  </a:lnTo>
                  <a:lnTo>
                    <a:pt x="3398" y="2677"/>
                  </a:lnTo>
                  <a:lnTo>
                    <a:pt x="3448" y="2668"/>
                  </a:lnTo>
                  <a:lnTo>
                    <a:pt x="3498" y="2659"/>
                  </a:lnTo>
                  <a:lnTo>
                    <a:pt x="3545" y="2648"/>
                  </a:lnTo>
                  <a:lnTo>
                    <a:pt x="3591" y="2636"/>
                  </a:lnTo>
                  <a:lnTo>
                    <a:pt x="3637" y="2624"/>
                  </a:lnTo>
                  <a:lnTo>
                    <a:pt x="3682" y="2612"/>
                  </a:lnTo>
                  <a:lnTo>
                    <a:pt x="3682" y="2612"/>
                  </a:lnTo>
                  <a:lnTo>
                    <a:pt x="3709" y="2624"/>
                  </a:lnTo>
                  <a:lnTo>
                    <a:pt x="3736" y="2636"/>
                  </a:lnTo>
                  <a:lnTo>
                    <a:pt x="3764" y="2648"/>
                  </a:lnTo>
                  <a:lnTo>
                    <a:pt x="3794" y="2659"/>
                  </a:lnTo>
                  <a:lnTo>
                    <a:pt x="3822" y="2668"/>
                  </a:lnTo>
                  <a:lnTo>
                    <a:pt x="3853" y="2677"/>
                  </a:lnTo>
                  <a:lnTo>
                    <a:pt x="3883" y="2686"/>
                  </a:lnTo>
                  <a:lnTo>
                    <a:pt x="3914" y="2692"/>
                  </a:lnTo>
                  <a:lnTo>
                    <a:pt x="3946" y="2699"/>
                  </a:lnTo>
                  <a:lnTo>
                    <a:pt x="3978" y="2705"/>
                  </a:lnTo>
                  <a:lnTo>
                    <a:pt x="4011" y="2710"/>
                  </a:lnTo>
                  <a:lnTo>
                    <a:pt x="4044" y="2714"/>
                  </a:lnTo>
                  <a:lnTo>
                    <a:pt x="4078" y="2717"/>
                  </a:lnTo>
                  <a:lnTo>
                    <a:pt x="4112" y="2719"/>
                  </a:lnTo>
                  <a:lnTo>
                    <a:pt x="4147" y="2720"/>
                  </a:lnTo>
                  <a:lnTo>
                    <a:pt x="4182" y="2722"/>
                  </a:lnTo>
                  <a:lnTo>
                    <a:pt x="4182" y="2722"/>
                  </a:lnTo>
                  <a:lnTo>
                    <a:pt x="4224" y="2720"/>
                  </a:lnTo>
                  <a:lnTo>
                    <a:pt x="4266" y="2719"/>
                  </a:lnTo>
                  <a:lnTo>
                    <a:pt x="4308" y="2714"/>
                  </a:lnTo>
                  <a:lnTo>
                    <a:pt x="4349" y="2710"/>
                  </a:lnTo>
                  <a:lnTo>
                    <a:pt x="4388" y="2704"/>
                  </a:lnTo>
                  <a:lnTo>
                    <a:pt x="4429" y="2696"/>
                  </a:lnTo>
                  <a:lnTo>
                    <a:pt x="4467" y="2689"/>
                  </a:lnTo>
                  <a:lnTo>
                    <a:pt x="4505" y="2678"/>
                  </a:lnTo>
                  <a:lnTo>
                    <a:pt x="4542" y="2668"/>
                  </a:lnTo>
                  <a:lnTo>
                    <a:pt x="4579" y="2656"/>
                  </a:lnTo>
                  <a:lnTo>
                    <a:pt x="4613" y="2642"/>
                  </a:lnTo>
                  <a:lnTo>
                    <a:pt x="4648" y="2627"/>
                  </a:lnTo>
                  <a:lnTo>
                    <a:pt x="4680" y="2612"/>
                  </a:lnTo>
                  <a:lnTo>
                    <a:pt x="4712" y="2595"/>
                  </a:lnTo>
                  <a:lnTo>
                    <a:pt x="4743" y="2579"/>
                  </a:lnTo>
                  <a:lnTo>
                    <a:pt x="4772" y="2561"/>
                  </a:lnTo>
                  <a:lnTo>
                    <a:pt x="4801" y="2541"/>
                  </a:lnTo>
                  <a:lnTo>
                    <a:pt x="4828" y="2521"/>
                  </a:lnTo>
                  <a:lnTo>
                    <a:pt x="4853" y="2500"/>
                  </a:lnTo>
                  <a:lnTo>
                    <a:pt x="4878" y="2479"/>
                  </a:lnTo>
                  <a:lnTo>
                    <a:pt x="4899" y="2456"/>
                  </a:lnTo>
                  <a:lnTo>
                    <a:pt x="4920" y="2432"/>
                  </a:lnTo>
                  <a:lnTo>
                    <a:pt x="4940" y="2408"/>
                  </a:lnTo>
                  <a:lnTo>
                    <a:pt x="4958" y="2384"/>
                  </a:lnTo>
                  <a:lnTo>
                    <a:pt x="4974" y="2358"/>
                  </a:lnTo>
                  <a:lnTo>
                    <a:pt x="4988" y="2333"/>
                  </a:lnTo>
                  <a:lnTo>
                    <a:pt x="5001" y="2307"/>
                  </a:lnTo>
                  <a:lnTo>
                    <a:pt x="5012" y="2280"/>
                  </a:lnTo>
                  <a:lnTo>
                    <a:pt x="5021" y="2253"/>
                  </a:lnTo>
                  <a:lnTo>
                    <a:pt x="5029" y="2224"/>
                  </a:lnTo>
                  <a:lnTo>
                    <a:pt x="5033" y="2197"/>
                  </a:lnTo>
                  <a:lnTo>
                    <a:pt x="5036" y="2168"/>
                  </a:lnTo>
                  <a:lnTo>
                    <a:pt x="5036" y="2168"/>
                  </a:lnTo>
                  <a:lnTo>
                    <a:pt x="5087" y="2149"/>
                  </a:lnTo>
                  <a:lnTo>
                    <a:pt x="5136" y="2127"/>
                  </a:lnTo>
                  <a:lnTo>
                    <a:pt x="5183" y="2103"/>
                  </a:lnTo>
                  <a:lnTo>
                    <a:pt x="5226" y="2078"/>
                  </a:lnTo>
                  <a:lnTo>
                    <a:pt x="5267" y="2050"/>
                  </a:lnTo>
                  <a:lnTo>
                    <a:pt x="5305" y="2020"/>
                  </a:lnTo>
                  <a:lnTo>
                    <a:pt x="5340" y="1989"/>
                  </a:lnTo>
                  <a:lnTo>
                    <a:pt x="5373" y="1957"/>
                  </a:lnTo>
                  <a:lnTo>
                    <a:pt x="5401" y="1922"/>
                  </a:lnTo>
                  <a:lnTo>
                    <a:pt x="5427" y="1886"/>
                  </a:lnTo>
                  <a:lnTo>
                    <a:pt x="5439" y="1868"/>
                  </a:lnTo>
                  <a:lnTo>
                    <a:pt x="5450" y="1850"/>
                  </a:lnTo>
                  <a:lnTo>
                    <a:pt x="5459" y="1830"/>
                  </a:lnTo>
                  <a:lnTo>
                    <a:pt x="5468" y="1812"/>
                  </a:lnTo>
                  <a:lnTo>
                    <a:pt x="5475" y="1792"/>
                  </a:lnTo>
                  <a:lnTo>
                    <a:pt x="5483" y="1773"/>
                  </a:lnTo>
                  <a:lnTo>
                    <a:pt x="5488" y="1752"/>
                  </a:lnTo>
                  <a:lnTo>
                    <a:pt x="5494" y="1732"/>
                  </a:lnTo>
                  <a:lnTo>
                    <a:pt x="5497" y="1711"/>
                  </a:lnTo>
                  <a:lnTo>
                    <a:pt x="5500" y="1691"/>
                  </a:lnTo>
                  <a:lnTo>
                    <a:pt x="5501" y="1670"/>
                  </a:lnTo>
                  <a:lnTo>
                    <a:pt x="5501" y="1649"/>
                  </a:lnTo>
                  <a:lnTo>
                    <a:pt x="5501" y="1649"/>
                  </a:lnTo>
                  <a:lnTo>
                    <a:pt x="5501" y="1619"/>
                  </a:lnTo>
                  <a:lnTo>
                    <a:pt x="5497" y="1589"/>
                  </a:lnTo>
                  <a:lnTo>
                    <a:pt x="5492" y="1560"/>
                  </a:lnTo>
                  <a:lnTo>
                    <a:pt x="5484" y="1531"/>
                  </a:lnTo>
                  <a:lnTo>
                    <a:pt x="5474" y="1503"/>
                  </a:lnTo>
                  <a:lnTo>
                    <a:pt x="5463" y="1476"/>
                  </a:lnTo>
                  <a:lnTo>
                    <a:pt x="5450" y="1448"/>
                  </a:lnTo>
                  <a:lnTo>
                    <a:pt x="5435" y="1421"/>
                  </a:lnTo>
                  <a:lnTo>
                    <a:pt x="5417" y="1396"/>
                  </a:lnTo>
                  <a:lnTo>
                    <a:pt x="5398" y="1370"/>
                  </a:lnTo>
                  <a:lnTo>
                    <a:pt x="5377" y="1346"/>
                  </a:lnTo>
                  <a:lnTo>
                    <a:pt x="5355" y="1323"/>
                  </a:lnTo>
                  <a:lnTo>
                    <a:pt x="5332" y="1299"/>
                  </a:lnTo>
                  <a:lnTo>
                    <a:pt x="5306" y="1278"/>
                  </a:lnTo>
                  <a:lnTo>
                    <a:pt x="5279" y="1257"/>
                  </a:lnTo>
                  <a:lnTo>
                    <a:pt x="5250" y="1236"/>
                  </a:lnTo>
                  <a:lnTo>
                    <a:pt x="5220" y="1216"/>
                  </a:lnTo>
                  <a:lnTo>
                    <a:pt x="5190" y="1198"/>
                  </a:lnTo>
                  <a:lnTo>
                    <a:pt x="5157" y="1181"/>
                  </a:lnTo>
                  <a:lnTo>
                    <a:pt x="5124" y="1165"/>
                  </a:lnTo>
                  <a:lnTo>
                    <a:pt x="5089" y="1150"/>
                  </a:lnTo>
                  <a:lnTo>
                    <a:pt x="5053" y="1136"/>
                  </a:lnTo>
                  <a:lnTo>
                    <a:pt x="5017" y="1122"/>
                  </a:lnTo>
                  <a:lnTo>
                    <a:pt x="4979" y="1110"/>
                  </a:lnTo>
                  <a:lnTo>
                    <a:pt x="4940" y="1101"/>
                  </a:lnTo>
                  <a:lnTo>
                    <a:pt x="4900" y="1091"/>
                  </a:lnTo>
                  <a:lnTo>
                    <a:pt x="4860" y="1083"/>
                  </a:lnTo>
                  <a:lnTo>
                    <a:pt x="4817" y="1077"/>
                  </a:lnTo>
                  <a:lnTo>
                    <a:pt x="4775" y="1073"/>
                  </a:lnTo>
                  <a:lnTo>
                    <a:pt x="4733" y="1068"/>
                  </a:lnTo>
                  <a:lnTo>
                    <a:pt x="4689" y="1067"/>
                  </a:lnTo>
                  <a:lnTo>
                    <a:pt x="4645" y="1065"/>
                  </a:lnTo>
                  <a:lnTo>
                    <a:pt x="4645" y="1065"/>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25" name="Freeform 7"/>
            <p:cNvSpPr>
              <a:spLocks/>
            </p:cNvSpPr>
            <p:nvPr/>
          </p:nvSpPr>
          <p:spPr bwMode="auto">
            <a:xfrm>
              <a:off x="6323012" y="152400"/>
              <a:ext cx="1219200" cy="733770"/>
            </a:xfrm>
            <a:custGeom>
              <a:avLst/>
              <a:gdLst/>
              <a:ahLst/>
              <a:cxnLst>
                <a:cxn ang="0">
                  <a:pos x="3413" y="684"/>
                </a:cxn>
                <a:cxn ang="0">
                  <a:pos x="3351" y="570"/>
                </a:cxn>
                <a:cxn ang="0">
                  <a:pos x="3256" y="472"/>
                </a:cxn>
                <a:cxn ang="0">
                  <a:pos x="3131" y="391"/>
                </a:cxn>
                <a:cxn ang="0">
                  <a:pos x="2981" y="330"/>
                </a:cxn>
                <a:cxn ang="0">
                  <a:pos x="2812" y="294"/>
                </a:cxn>
                <a:cxn ang="0">
                  <a:pos x="2667" y="285"/>
                </a:cxn>
                <a:cxn ang="0">
                  <a:pos x="2507" y="296"/>
                </a:cxn>
                <a:cxn ang="0">
                  <a:pos x="2365" y="247"/>
                </a:cxn>
                <a:cxn ang="0">
                  <a:pos x="2183" y="110"/>
                </a:cxn>
                <a:cxn ang="0">
                  <a:pos x="1938" y="24"/>
                </a:cxn>
                <a:cxn ang="0">
                  <a:pos x="1713" y="0"/>
                </a:cxn>
                <a:cxn ang="0">
                  <a:pos x="1521" y="17"/>
                </a:cxn>
                <a:cxn ang="0">
                  <a:pos x="1346" y="63"/>
                </a:cxn>
                <a:cxn ang="0">
                  <a:pos x="1197" y="136"/>
                </a:cxn>
                <a:cxn ang="0">
                  <a:pos x="1076" y="231"/>
                </a:cxn>
                <a:cxn ang="0">
                  <a:pos x="992" y="344"/>
                </a:cxn>
                <a:cxn ang="0">
                  <a:pos x="948" y="471"/>
                </a:cxn>
                <a:cxn ang="0">
                  <a:pos x="945" y="527"/>
                </a:cxn>
                <a:cxn ang="0">
                  <a:pos x="770" y="527"/>
                </a:cxn>
                <a:cxn ang="0">
                  <a:pos x="563" y="560"/>
                </a:cxn>
                <a:cxn ang="0">
                  <a:pos x="377" y="623"/>
                </a:cxn>
                <a:cxn ang="0">
                  <a:pos x="223" y="715"/>
                </a:cxn>
                <a:cxn ang="0">
                  <a:pos x="104" y="830"/>
                </a:cxn>
                <a:cxn ang="0">
                  <a:pos x="27" y="961"/>
                </a:cxn>
                <a:cxn ang="0">
                  <a:pos x="0" y="1108"/>
                </a:cxn>
                <a:cxn ang="0">
                  <a:pos x="18" y="1225"/>
                </a:cxn>
                <a:cxn ang="0">
                  <a:pos x="84" y="1361"/>
                </a:cxn>
                <a:cxn ang="0">
                  <a:pos x="196" y="1479"/>
                </a:cxn>
                <a:cxn ang="0">
                  <a:pos x="344" y="1575"/>
                </a:cxn>
                <a:cxn ang="0">
                  <a:pos x="524" y="1645"/>
                </a:cxn>
                <a:cxn ang="0">
                  <a:pos x="726" y="1684"/>
                </a:cxn>
                <a:cxn ang="0">
                  <a:pos x="919" y="1689"/>
                </a:cxn>
                <a:cxn ang="0">
                  <a:pos x="1211" y="1639"/>
                </a:cxn>
                <a:cxn ang="0">
                  <a:pos x="1368" y="1631"/>
                </a:cxn>
                <a:cxn ang="0">
                  <a:pos x="1515" y="1690"/>
                </a:cxn>
                <a:cxn ang="0">
                  <a:pos x="1685" y="1726"/>
                </a:cxn>
                <a:cxn ang="0">
                  <a:pos x="1829" y="1735"/>
                </a:cxn>
                <a:cxn ang="0">
                  <a:pos x="2044" y="1716"/>
                </a:cxn>
                <a:cxn ang="0">
                  <a:pos x="2236" y="1657"/>
                </a:cxn>
                <a:cxn ang="0">
                  <a:pos x="2394" y="1566"/>
                </a:cxn>
                <a:cxn ang="0">
                  <a:pos x="2503" y="1589"/>
                </a:cxn>
                <a:cxn ang="0">
                  <a:pos x="2655" y="1645"/>
                </a:cxn>
                <a:cxn ang="0">
                  <a:pos x="2827" y="1675"/>
                </a:cxn>
                <a:cxn ang="0">
                  <a:pos x="2975" y="1680"/>
                </a:cxn>
                <a:cxn ang="0">
                  <a:pos x="3165" y="1657"/>
                </a:cxn>
                <a:cxn ang="0">
                  <a:pos x="3335" y="1604"/>
                </a:cxn>
                <a:cxn ang="0">
                  <a:pos x="3479" y="1527"/>
                </a:cxn>
                <a:cxn ang="0">
                  <a:pos x="3593" y="1428"/>
                </a:cxn>
                <a:cxn ang="0">
                  <a:pos x="3670" y="1313"/>
                </a:cxn>
                <a:cxn ang="0">
                  <a:pos x="3703" y="1183"/>
                </a:cxn>
                <a:cxn ang="0">
                  <a:pos x="3694" y="1068"/>
                </a:cxn>
                <a:cxn ang="0">
                  <a:pos x="3630" y="933"/>
                </a:cxn>
                <a:cxn ang="0">
                  <a:pos x="3519" y="815"/>
                </a:cxn>
              </a:cxnLst>
              <a:rect l="0" t="0" r="r" b="b"/>
              <a:pathLst>
                <a:path w="3704" h="1735">
                  <a:moveTo>
                    <a:pt x="3431" y="756"/>
                  </a:moveTo>
                  <a:lnTo>
                    <a:pt x="3431" y="756"/>
                  </a:lnTo>
                  <a:lnTo>
                    <a:pt x="3427" y="732"/>
                  </a:lnTo>
                  <a:lnTo>
                    <a:pt x="3421" y="708"/>
                  </a:lnTo>
                  <a:lnTo>
                    <a:pt x="3413" y="684"/>
                  </a:lnTo>
                  <a:lnTo>
                    <a:pt x="3404" y="659"/>
                  </a:lnTo>
                  <a:lnTo>
                    <a:pt x="3393" y="637"/>
                  </a:lnTo>
                  <a:lnTo>
                    <a:pt x="3381" y="614"/>
                  </a:lnTo>
                  <a:lnTo>
                    <a:pt x="3368" y="593"/>
                  </a:lnTo>
                  <a:lnTo>
                    <a:pt x="3351" y="570"/>
                  </a:lnTo>
                  <a:lnTo>
                    <a:pt x="3336" y="549"/>
                  </a:lnTo>
                  <a:lnTo>
                    <a:pt x="3318" y="530"/>
                  </a:lnTo>
                  <a:lnTo>
                    <a:pt x="3298" y="510"/>
                  </a:lnTo>
                  <a:lnTo>
                    <a:pt x="3277" y="490"/>
                  </a:lnTo>
                  <a:lnTo>
                    <a:pt x="3256" y="472"/>
                  </a:lnTo>
                  <a:lnTo>
                    <a:pt x="3233" y="454"/>
                  </a:lnTo>
                  <a:lnTo>
                    <a:pt x="3209" y="438"/>
                  </a:lnTo>
                  <a:lnTo>
                    <a:pt x="3184" y="421"/>
                  </a:lnTo>
                  <a:lnTo>
                    <a:pt x="3158" y="406"/>
                  </a:lnTo>
                  <a:lnTo>
                    <a:pt x="3131" y="391"/>
                  </a:lnTo>
                  <a:lnTo>
                    <a:pt x="3104" y="377"/>
                  </a:lnTo>
                  <a:lnTo>
                    <a:pt x="3073" y="364"/>
                  </a:lnTo>
                  <a:lnTo>
                    <a:pt x="3043" y="352"/>
                  </a:lnTo>
                  <a:lnTo>
                    <a:pt x="3013" y="341"/>
                  </a:lnTo>
                  <a:lnTo>
                    <a:pt x="2981" y="330"/>
                  </a:lnTo>
                  <a:lnTo>
                    <a:pt x="2950" y="321"/>
                  </a:lnTo>
                  <a:lnTo>
                    <a:pt x="2916" y="312"/>
                  </a:lnTo>
                  <a:lnTo>
                    <a:pt x="2882" y="305"/>
                  </a:lnTo>
                  <a:lnTo>
                    <a:pt x="2848" y="299"/>
                  </a:lnTo>
                  <a:lnTo>
                    <a:pt x="2812" y="294"/>
                  </a:lnTo>
                  <a:lnTo>
                    <a:pt x="2778" y="290"/>
                  </a:lnTo>
                  <a:lnTo>
                    <a:pt x="2741" y="287"/>
                  </a:lnTo>
                  <a:lnTo>
                    <a:pt x="2704" y="285"/>
                  </a:lnTo>
                  <a:lnTo>
                    <a:pt x="2667" y="285"/>
                  </a:lnTo>
                  <a:lnTo>
                    <a:pt x="2667" y="285"/>
                  </a:lnTo>
                  <a:lnTo>
                    <a:pt x="2634" y="285"/>
                  </a:lnTo>
                  <a:lnTo>
                    <a:pt x="2602" y="287"/>
                  </a:lnTo>
                  <a:lnTo>
                    <a:pt x="2569" y="288"/>
                  </a:lnTo>
                  <a:lnTo>
                    <a:pt x="2537" y="293"/>
                  </a:lnTo>
                  <a:lnTo>
                    <a:pt x="2507" y="296"/>
                  </a:lnTo>
                  <a:lnTo>
                    <a:pt x="2476" y="300"/>
                  </a:lnTo>
                  <a:lnTo>
                    <a:pt x="2417" y="314"/>
                  </a:lnTo>
                  <a:lnTo>
                    <a:pt x="2417" y="314"/>
                  </a:lnTo>
                  <a:lnTo>
                    <a:pt x="2393" y="279"/>
                  </a:lnTo>
                  <a:lnTo>
                    <a:pt x="2365" y="247"/>
                  </a:lnTo>
                  <a:lnTo>
                    <a:pt x="2334" y="216"/>
                  </a:lnTo>
                  <a:lnTo>
                    <a:pt x="2300" y="187"/>
                  </a:lnTo>
                  <a:lnTo>
                    <a:pt x="2264" y="158"/>
                  </a:lnTo>
                  <a:lnTo>
                    <a:pt x="2225" y="133"/>
                  </a:lnTo>
                  <a:lnTo>
                    <a:pt x="2183" y="110"/>
                  </a:lnTo>
                  <a:lnTo>
                    <a:pt x="2137" y="88"/>
                  </a:lnTo>
                  <a:lnTo>
                    <a:pt x="2091" y="68"/>
                  </a:lnTo>
                  <a:lnTo>
                    <a:pt x="2042" y="51"/>
                  </a:lnTo>
                  <a:lnTo>
                    <a:pt x="1991" y="36"/>
                  </a:lnTo>
                  <a:lnTo>
                    <a:pt x="1938" y="24"/>
                  </a:lnTo>
                  <a:lnTo>
                    <a:pt x="1884" y="14"/>
                  </a:lnTo>
                  <a:lnTo>
                    <a:pt x="1828" y="6"/>
                  </a:lnTo>
                  <a:lnTo>
                    <a:pt x="1771" y="2"/>
                  </a:lnTo>
                  <a:lnTo>
                    <a:pt x="1713" y="0"/>
                  </a:lnTo>
                  <a:lnTo>
                    <a:pt x="1713" y="0"/>
                  </a:lnTo>
                  <a:lnTo>
                    <a:pt x="1674" y="2"/>
                  </a:lnTo>
                  <a:lnTo>
                    <a:pt x="1635" y="3"/>
                  </a:lnTo>
                  <a:lnTo>
                    <a:pt x="1595" y="6"/>
                  </a:lnTo>
                  <a:lnTo>
                    <a:pt x="1558" y="11"/>
                  </a:lnTo>
                  <a:lnTo>
                    <a:pt x="1521" y="17"/>
                  </a:lnTo>
                  <a:lnTo>
                    <a:pt x="1484" y="24"/>
                  </a:lnTo>
                  <a:lnTo>
                    <a:pt x="1449" y="32"/>
                  </a:lnTo>
                  <a:lnTo>
                    <a:pt x="1414" y="42"/>
                  </a:lnTo>
                  <a:lnTo>
                    <a:pt x="1380" y="53"/>
                  </a:lnTo>
                  <a:lnTo>
                    <a:pt x="1346" y="63"/>
                  </a:lnTo>
                  <a:lnTo>
                    <a:pt x="1315" y="77"/>
                  </a:lnTo>
                  <a:lnTo>
                    <a:pt x="1283" y="91"/>
                  </a:lnTo>
                  <a:lnTo>
                    <a:pt x="1253" y="104"/>
                  </a:lnTo>
                  <a:lnTo>
                    <a:pt x="1224" y="121"/>
                  </a:lnTo>
                  <a:lnTo>
                    <a:pt x="1197" y="136"/>
                  </a:lnTo>
                  <a:lnTo>
                    <a:pt x="1170" y="154"/>
                  </a:lnTo>
                  <a:lnTo>
                    <a:pt x="1144" y="172"/>
                  </a:lnTo>
                  <a:lnTo>
                    <a:pt x="1120" y="192"/>
                  </a:lnTo>
                  <a:lnTo>
                    <a:pt x="1097" y="211"/>
                  </a:lnTo>
                  <a:lnTo>
                    <a:pt x="1076" y="231"/>
                  </a:lnTo>
                  <a:lnTo>
                    <a:pt x="1055" y="252"/>
                  </a:lnTo>
                  <a:lnTo>
                    <a:pt x="1037" y="275"/>
                  </a:lnTo>
                  <a:lnTo>
                    <a:pt x="1020" y="297"/>
                  </a:lnTo>
                  <a:lnTo>
                    <a:pt x="1005" y="320"/>
                  </a:lnTo>
                  <a:lnTo>
                    <a:pt x="992" y="344"/>
                  </a:lnTo>
                  <a:lnTo>
                    <a:pt x="980" y="368"/>
                  </a:lnTo>
                  <a:lnTo>
                    <a:pt x="969" y="394"/>
                  </a:lnTo>
                  <a:lnTo>
                    <a:pt x="960" y="418"/>
                  </a:lnTo>
                  <a:lnTo>
                    <a:pt x="954" y="444"/>
                  </a:lnTo>
                  <a:lnTo>
                    <a:pt x="948" y="471"/>
                  </a:lnTo>
                  <a:lnTo>
                    <a:pt x="945" y="496"/>
                  </a:lnTo>
                  <a:lnTo>
                    <a:pt x="945" y="524"/>
                  </a:lnTo>
                  <a:lnTo>
                    <a:pt x="945" y="524"/>
                  </a:lnTo>
                  <a:lnTo>
                    <a:pt x="945" y="527"/>
                  </a:lnTo>
                  <a:lnTo>
                    <a:pt x="945" y="527"/>
                  </a:lnTo>
                  <a:lnTo>
                    <a:pt x="901" y="525"/>
                  </a:lnTo>
                  <a:lnTo>
                    <a:pt x="857" y="524"/>
                  </a:lnTo>
                  <a:lnTo>
                    <a:pt x="857" y="524"/>
                  </a:lnTo>
                  <a:lnTo>
                    <a:pt x="812" y="525"/>
                  </a:lnTo>
                  <a:lnTo>
                    <a:pt x="770" y="527"/>
                  </a:lnTo>
                  <a:lnTo>
                    <a:pt x="726" y="531"/>
                  </a:lnTo>
                  <a:lnTo>
                    <a:pt x="684" y="536"/>
                  </a:lnTo>
                  <a:lnTo>
                    <a:pt x="643" y="542"/>
                  </a:lnTo>
                  <a:lnTo>
                    <a:pt x="602" y="551"/>
                  </a:lnTo>
                  <a:lnTo>
                    <a:pt x="563" y="560"/>
                  </a:lnTo>
                  <a:lnTo>
                    <a:pt x="524" y="570"/>
                  </a:lnTo>
                  <a:lnTo>
                    <a:pt x="486" y="581"/>
                  </a:lnTo>
                  <a:lnTo>
                    <a:pt x="448" y="595"/>
                  </a:lnTo>
                  <a:lnTo>
                    <a:pt x="412" y="608"/>
                  </a:lnTo>
                  <a:lnTo>
                    <a:pt x="377" y="623"/>
                  </a:lnTo>
                  <a:lnTo>
                    <a:pt x="344" y="640"/>
                  </a:lnTo>
                  <a:lnTo>
                    <a:pt x="312" y="658"/>
                  </a:lnTo>
                  <a:lnTo>
                    <a:pt x="281" y="676"/>
                  </a:lnTo>
                  <a:lnTo>
                    <a:pt x="252" y="696"/>
                  </a:lnTo>
                  <a:lnTo>
                    <a:pt x="223" y="715"/>
                  </a:lnTo>
                  <a:lnTo>
                    <a:pt x="196" y="736"/>
                  </a:lnTo>
                  <a:lnTo>
                    <a:pt x="170" y="759"/>
                  </a:lnTo>
                  <a:lnTo>
                    <a:pt x="146" y="782"/>
                  </a:lnTo>
                  <a:lnTo>
                    <a:pt x="125" y="804"/>
                  </a:lnTo>
                  <a:lnTo>
                    <a:pt x="104" y="830"/>
                  </a:lnTo>
                  <a:lnTo>
                    <a:pt x="84" y="854"/>
                  </a:lnTo>
                  <a:lnTo>
                    <a:pt x="68" y="880"/>
                  </a:lnTo>
                  <a:lnTo>
                    <a:pt x="53" y="907"/>
                  </a:lnTo>
                  <a:lnTo>
                    <a:pt x="39" y="934"/>
                  </a:lnTo>
                  <a:lnTo>
                    <a:pt x="27" y="961"/>
                  </a:lnTo>
                  <a:lnTo>
                    <a:pt x="18" y="990"/>
                  </a:lnTo>
                  <a:lnTo>
                    <a:pt x="10" y="1019"/>
                  </a:lnTo>
                  <a:lnTo>
                    <a:pt x="4" y="1047"/>
                  </a:lnTo>
                  <a:lnTo>
                    <a:pt x="1" y="1077"/>
                  </a:lnTo>
                  <a:lnTo>
                    <a:pt x="0" y="1108"/>
                  </a:lnTo>
                  <a:lnTo>
                    <a:pt x="0" y="1108"/>
                  </a:lnTo>
                  <a:lnTo>
                    <a:pt x="1" y="1138"/>
                  </a:lnTo>
                  <a:lnTo>
                    <a:pt x="4" y="1167"/>
                  </a:lnTo>
                  <a:lnTo>
                    <a:pt x="10" y="1197"/>
                  </a:lnTo>
                  <a:lnTo>
                    <a:pt x="18" y="1225"/>
                  </a:lnTo>
                  <a:lnTo>
                    <a:pt x="27" y="1254"/>
                  </a:lnTo>
                  <a:lnTo>
                    <a:pt x="39" y="1281"/>
                  </a:lnTo>
                  <a:lnTo>
                    <a:pt x="53" y="1308"/>
                  </a:lnTo>
                  <a:lnTo>
                    <a:pt x="68" y="1334"/>
                  </a:lnTo>
                  <a:lnTo>
                    <a:pt x="84" y="1361"/>
                  </a:lnTo>
                  <a:lnTo>
                    <a:pt x="104" y="1385"/>
                  </a:lnTo>
                  <a:lnTo>
                    <a:pt x="125" y="1409"/>
                  </a:lnTo>
                  <a:lnTo>
                    <a:pt x="146" y="1434"/>
                  </a:lnTo>
                  <a:lnTo>
                    <a:pt x="170" y="1456"/>
                  </a:lnTo>
                  <a:lnTo>
                    <a:pt x="196" y="1479"/>
                  </a:lnTo>
                  <a:lnTo>
                    <a:pt x="223" y="1500"/>
                  </a:lnTo>
                  <a:lnTo>
                    <a:pt x="252" y="1520"/>
                  </a:lnTo>
                  <a:lnTo>
                    <a:pt x="281" y="1539"/>
                  </a:lnTo>
                  <a:lnTo>
                    <a:pt x="312" y="1557"/>
                  </a:lnTo>
                  <a:lnTo>
                    <a:pt x="344" y="1575"/>
                  </a:lnTo>
                  <a:lnTo>
                    <a:pt x="377" y="1591"/>
                  </a:lnTo>
                  <a:lnTo>
                    <a:pt x="412" y="1607"/>
                  </a:lnTo>
                  <a:lnTo>
                    <a:pt x="448" y="1621"/>
                  </a:lnTo>
                  <a:lnTo>
                    <a:pt x="486" y="1633"/>
                  </a:lnTo>
                  <a:lnTo>
                    <a:pt x="524" y="1645"/>
                  </a:lnTo>
                  <a:lnTo>
                    <a:pt x="563" y="1655"/>
                  </a:lnTo>
                  <a:lnTo>
                    <a:pt x="602" y="1664"/>
                  </a:lnTo>
                  <a:lnTo>
                    <a:pt x="643" y="1672"/>
                  </a:lnTo>
                  <a:lnTo>
                    <a:pt x="684" y="1680"/>
                  </a:lnTo>
                  <a:lnTo>
                    <a:pt x="726" y="1684"/>
                  </a:lnTo>
                  <a:lnTo>
                    <a:pt x="770" y="1689"/>
                  </a:lnTo>
                  <a:lnTo>
                    <a:pt x="812" y="1690"/>
                  </a:lnTo>
                  <a:lnTo>
                    <a:pt x="857" y="1692"/>
                  </a:lnTo>
                  <a:lnTo>
                    <a:pt x="857" y="1692"/>
                  </a:lnTo>
                  <a:lnTo>
                    <a:pt x="919" y="1689"/>
                  </a:lnTo>
                  <a:lnTo>
                    <a:pt x="981" y="1684"/>
                  </a:lnTo>
                  <a:lnTo>
                    <a:pt x="1040" y="1678"/>
                  </a:lnTo>
                  <a:lnTo>
                    <a:pt x="1099" y="1668"/>
                  </a:lnTo>
                  <a:lnTo>
                    <a:pt x="1155" y="1654"/>
                  </a:lnTo>
                  <a:lnTo>
                    <a:pt x="1211" y="1639"/>
                  </a:lnTo>
                  <a:lnTo>
                    <a:pt x="1263" y="1621"/>
                  </a:lnTo>
                  <a:lnTo>
                    <a:pt x="1313" y="1601"/>
                  </a:lnTo>
                  <a:lnTo>
                    <a:pt x="1313" y="1601"/>
                  </a:lnTo>
                  <a:lnTo>
                    <a:pt x="1340" y="1616"/>
                  </a:lnTo>
                  <a:lnTo>
                    <a:pt x="1368" y="1631"/>
                  </a:lnTo>
                  <a:lnTo>
                    <a:pt x="1395" y="1645"/>
                  </a:lnTo>
                  <a:lnTo>
                    <a:pt x="1423" y="1657"/>
                  </a:lnTo>
                  <a:lnTo>
                    <a:pt x="1454" y="1669"/>
                  </a:lnTo>
                  <a:lnTo>
                    <a:pt x="1484" y="1681"/>
                  </a:lnTo>
                  <a:lnTo>
                    <a:pt x="1515" y="1690"/>
                  </a:lnTo>
                  <a:lnTo>
                    <a:pt x="1549" y="1699"/>
                  </a:lnTo>
                  <a:lnTo>
                    <a:pt x="1580" y="1708"/>
                  </a:lnTo>
                  <a:lnTo>
                    <a:pt x="1615" y="1716"/>
                  </a:lnTo>
                  <a:lnTo>
                    <a:pt x="1648" y="1722"/>
                  </a:lnTo>
                  <a:lnTo>
                    <a:pt x="1685" y="1726"/>
                  </a:lnTo>
                  <a:lnTo>
                    <a:pt x="1719" y="1731"/>
                  </a:lnTo>
                  <a:lnTo>
                    <a:pt x="1755" y="1734"/>
                  </a:lnTo>
                  <a:lnTo>
                    <a:pt x="1792" y="1735"/>
                  </a:lnTo>
                  <a:lnTo>
                    <a:pt x="1829" y="1735"/>
                  </a:lnTo>
                  <a:lnTo>
                    <a:pt x="1829" y="1735"/>
                  </a:lnTo>
                  <a:lnTo>
                    <a:pt x="1873" y="1735"/>
                  </a:lnTo>
                  <a:lnTo>
                    <a:pt x="1917" y="1732"/>
                  </a:lnTo>
                  <a:lnTo>
                    <a:pt x="1961" y="1728"/>
                  </a:lnTo>
                  <a:lnTo>
                    <a:pt x="2003" y="1722"/>
                  </a:lnTo>
                  <a:lnTo>
                    <a:pt x="2044" y="1716"/>
                  </a:lnTo>
                  <a:lnTo>
                    <a:pt x="2085" y="1707"/>
                  </a:lnTo>
                  <a:lnTo>
                    <a:pt x="2124" y="1696"/>
                  </a:lnTo>
                  <a:lnTo>
                    <a:pt x="2162" y="1684"/>
                  </a:lnTo>
                  <a:lnTo>
                    <a:pt x="2199" y="1671"/>
                  </a:lnTo>
                  <a:lnTo>
                    <a:pt x="2236" y="1657"/>
                  </a:lnTo>
                  <a:lnTo>
                    <a:pt x="2270" y="1640"/>
                  </a:lnTo>
                  <a:lnTo>
                    <a:pt x="2303" y="1624"/>
                  </a:lnTo>
                  <a:lnTo>
                    <a:pt x="2335" y="1606"/>
                  </a:lnTo>
                  <a:lnTo>
                    <a:pt x="2365" y="1588"/>
                  </a:lnTo>
                  <a:lnTo>
                    <a:pt x="2394" y="1566"/>
                  </a:lnTo>
                  <a:lnTo>
                    <a:pt x="2421" y="1545"/>
                  </a:lnTo>
                  <a:lnTo>
                    <a:pt x="2421" y="1545"/>
                  </a:lnTo>
                  <a:lnTo>
                    <a:pt x="2448" y="1560"/>
                  </a:lnTo>
                  <a:lnTo>
                    <a:pt x="2474" y="1575"/>
                  </a:lnTo>
                  <a:lnTo>
                    <a:pt x="2503" y="1589"/>
                  </a:lnTo>
                  <a:lnTo>
                    <a:pt x="2531" y="1601"/>
                  </a:lnTo>
                  <a:lnTo>
                    <a:pt x="2562" y="1613"/>
                  </a:lnTo>
                  <a:lnTo>
                    <a:pt x="2592" y="1625"/>
                  </a:lnTo>
                  <a:lnTo>
                    <a:pt x="2624" y="1634"/>
                  </a:lnTo>
                  <a:lnTo>
                    <a:pt x="2655" y="1645"/>
                  </a:lnTo>
                  <a:lnTo>
                    <a:pt x="2688" y="1652"/>
                  </a:lnTo>
                  <a:lnTo>
                    <a:pt x="2722" y="1660"/>
                  </a:lnTo>
                  <a:lnTo>
                    <a:pt x="2756" y="1666"/>
                  </a:lnTo>
                  <a:lnTo>
                    <a:pt x="2791" y="1671"/>
                  </a:lnTo>
                  <a:lnTo>
                    <a:pt x="2827" y="1675"/>
                  </a:lnTo>
                  <a:lnTo>
                    <a:pt x="2864" y="1678"/>
                  </a:lnTo>
                  <a:lnTo>
                    <a:pt x="2900" y="1680"/>
                  </a:lnTo>
                  <a:lnTo>
                    <a:pt x="2936" y="1680"/>
                  </a:lnTo>
                  <a:lnTo>
                    <a:pt x="2936" y="1680"/>
                  </a:lnTo>
                  <a:lnTo>
                    <a:pt x="2975" y="1680"/>
                  </a:lnTo>
                  <a:lnTo>
                    <a:pt x="3015" y="1678"/>
                  </a:lnTo>
                  <a:lnTo>
                    <a:pt x="3054" y="1674"/>
                  </a:lnTo>
                  <a:lnTo>
                    <a:pt x="3092" y="1669"/>
                  </a:lnTo>
                  <a:lnTo>
                    <a:pt x="3128" y="1663"/>
                  </a:lnTo>
                  <a:lnTo>
                    <a:pt x="3165" y="1657"/>
                  </a:lnTo>
                  <a:lnTo>
                    <a:pt x="3200" y="1648"/>
                  </a:lnTo>
                  <a:lnTo>
                    <a:pt x="3235" y="1639"/>
                  </a:lnTo>
                  <a:lnTo>
                    <a:pt x="3270" y="1628"/>
                  </a:lnTo>
                  <a:lnTo>
                    <a:pt x="3303" y="1616"/>
                  </a:lnTo>
                  <a:lnTo>
                    <a:pt x="3335" y="1604"/>
                  </a:lnTo>
                  <a:lnTo>
                    <a:pt x="3366" y="1591"/>
                  </a:lnTo>
                  <a:lnTo>
                    <a:pt x="3396" y="1575"/>
                  </a:lnTo>
                  <a:lnTo>
                    <a:pt x="3425" y="1560"/>
                  </a:lnTo>
                  <a:lnTo>
                    <a:pt x="3452" y="1544"/>
                  </a:lnTo>
                  <a:lnTo>
                    <a:pt x="3479" y="1527"/>
                  </a:lnTo>
                  <a:lnTo>
                    <a:pt x="3505" y="1509"/>
                  </a:lnTo>
                  <a:lnTo>
                    <a:pt x="3529" y="1489"/>
                  </a:lnTo>
                  <a:lnTo>
                    <a:pt x="3552" y="1470"/>
                  </a:lnTo>
                  <a:lnTo>
                    <a:pt x="3573" y="1449"/>
                  </a:lnTo>
                  <a:lnTo>
                    <a:pt x="3593" y="1428"/>
                  </a:lnTo>
                  <a:lnTo>
                    <a:pt x="3612" y="1406"/>
                  </a:lnTo>
                  <a:lnTo>
                    <a:pt x="3629" y="1384"/>
                  </a:lnTo>
                  <a:lnTo>
                    <a:pt x="3644" y="1360"/>
                  </a:lnTo>
                  <a:lnTo>
                    <a:pt x="3658" y="1337"/>
                  </a:lnTo>
                  <a:lnTo>
                    <a:pt x="3670" y="1313"/>
                  </a:lnTo>
                  <a:lnTo>
                    <a:pt x="3680" y="1287"/>
                  </a:lnTo>
                  <a:lnTo>
                    <a:pt x="3689" y="1262"/>
                  </a:lnTo>
                  <a:lnTo>
                    <a:pt x="3695" y="1236"/>
                  </a:lnTo>
                  <a:lnTo>
                    <a:pt x="3701" y="1210"/>
                  </a:lnTo>
                  <a:lnTo>
                    <a:pt x="3703" y="1183"/>
                  </a:lnTo>
                  <a:lnTo>
                    <a:pt x="3704" y="1156"/>
                  </a:lnTo>
                  <a:lnTo>
                    <a:pt x="3704" y="1156"/>
                  </a:lnTo>
                  <a:lnTo>
                    <a:pt x="3703" y="1127"/>
                  </a:lnTo>
                  <a:lnTo>
                    <a:pt x="3700" y="1097"/>
                  </a:lnTo>
                  <a:lnTo>
                    <a:pt x="3694" y="1068"/>
                  </a:lnTo>
                  <a:lnTo>
                    <a:pt x="3685" y="1040"/>
                  </a:lnTo>
                  <a:lnTo>
                    <a:pt x="3674" y="1013"/>
                  </a:lnTo>
                  <a:lnTo>
                    <a:pt x="3662" y="985"/>
                  </a:lnTo>
                  <a:lnTo>
                    <a:pt x="3647" y="958"/>
                  </a:lnTo>
                  <a:lnTo>
                    <a:pt x="3630" y="933"/>
                  </a:lnTo>
                  <a:lnTo>
                    <a:pt x="3612" y="907"/>
                  </a:lnTo>
                  <a:lnTo>
                    <a:pt x="3591" y="883"/>
                  </a:lnTo>
                  <a:lnTo>
                    <a:pt x="3569" y="859"/>
                  </a:lnTo>
                  <a:lnTo>
                    <a:pt x="3544" y="838"/>
                  </a:lnTo>
                  <a:lnTo>
                    <a:pt x="3519" y="815"/>
                  </a:lnTo>
                  <a:lnTo>
                    <a:pt x="3492" y="794"/>
                  </a:lnTo>
                  <a:lnTo>
                    <a:pt x="3461" y="774"/>
                  </a:lnTo>
                  <a:lnTo>
                    <a:pt x="3431" y="756"/>
                  </a:lnTo>
                  <a:lnTo>
                    <a:pt x="3431" y="756"/>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27" name="Freeform 6"/>
            <p:cNvSpPr>
              <a:spLocks/>
            </p:cNvSpPr>
            <p:nvPr/>
          </p:nvSpPr>
          <p:spPr bwMode="auto">
            <a:xfrm>
              <a:off x="7847012" y="9066"/>
              <a:ext cx="1278343" cy="990968"/>
            </a:xfrm>
            <a:custGeom>
              <a:avLst/>
              <a:gdLst/>
              <a:ahLst/>
              <a:cxnLst>
                <a:cxn ang="0">
                  <a:pos x="7205" y="2585"/>
                </a:cxn>
                <a:cxn ang="0">
                  <a:pos x="7101" y="2327"/>
                </a:cxn>
                <a:cxn ang="0">
                  <a:pos x="6932" y="2112"/>
                </a:cxn>
                <a:cxn ang="0">
                  <a:pos x="6863" y="1852"/>
                </a:cxn>
                <a:cxn ang="0">
                  <a:pos x="6826" y="1554"/>
                </a:cxn>
                <a:cxn ang="0">
                  <a:pos x="6690" y="1233"/>
                </a:cxn>
                <a:cxn ang="0">
                  <a:pos x="6289" y="831"/>
                </a:cxn>
                <a:cxn ang="0">
                  <a:pos x="5968" y="696"/>
                </a:cxn>
                <a:cxn ang="0">
                  <a:pos x="5670" y="658"/>
                </a:cxn>
                <a:cxn ang="0">
                  <a:pos x="5339" y="705"/>
                </a:cxn>
                <a:cxn ang="0">
                  <a:pos x="5072" y="714"/>
                </a:cxn>
                <a:cxn ang="0">
                  <a:pos x="4815" y="342"/>
                </a:cxn>
                <a:cxn ang="0">
                  <a:pos x="4439" y="91"/>
                </a:cxn>
                <a:cxn ang="0">
                  <a:pos x="3979" y="0"/>
                </a:cxn>
                <a:cxn ang="0">
                  <a:pos x="3670" y="40"/>
                </a:cxn>
                <a:cxn ang="0">
                  <a:pos x="3361" y="171"/>
                </a:cxn>
                <a:cxn ang="0">
                  <a:pos x="3105" y="381"/>
                </a:cxn>
                <a:cxn ang="0">
                  <a:pos x="2876" y="401"/>
                </a:cxn>
                <a:cxn ang="0">
                  <a:pos x="2579" y="363"/>
                </a:cxn>
                <a:cxn ang="0">
                  <a:pos x="2168" y="436"/>
                </a:cxn>
                <a:cxn ang="0">
                  <a:pos x="1785" y="666"/>
                </a:cxn>
                <a:cxn ang="0">
                  <a:pos x="1513" y="1019"/>
                </a:cxn>
                <a:cxn ang="0">
                  <a:pos x="1261" y="1116"/>
                </a:cxn>
                <a:cxn ang="0">
                  <a:pos x="982" y="1133"/>
                </a:cxn>
                <a:cxn ang="0">
                  <a:pos x="702" y="1220"/>
                </a:cxn>
                <a:cxn ang="0">
                  <a:pos x="272" y="1548"/>
                </a:cxn>
                <a:cxn ang="0">
                  <a:pos x="62" y="1924"/>
                </a:cxn>
                <a:cxn ang="0">
                  <a:pos x="4" y="2215"/>
                </a:cxn>
                <a:cxn ang="0">
                  <a:pos x="15" y="2496"/>
                </a:cxn>
                <a:cxn ang="0">
                  <a:pos x="101" y="2790"/>
                </a:cxn>
                <a:cxn ang="0">
                  <a:pos x="256" y="3045"/>
                </a:cxn>
                <a:cxn ang="0">
                  <a:pos x="329" y="3276"/>
                </a:cxn>
                <a:cxn ang="0">
                  <a:pos x="234" y="3638"/>
                </a:cxn>
                <a:cxn ang="0">
                  <a:pos x="243" y="3936"/>
                </a:cxn>
                <a:cxn ang="0">
                  <a:pos x="321" y="4218"/>
                </a:cxn>
                <a:cxn ang="0">
                  <a:pos x="619" y="4638"/>
                </a:cxn>
                <a:cxn ang="0">
                  <a:pos x="1012" y="4874"/>
                </a:cxn>
                <a:cxn ang="0">
                  <a:pos x="1300" y="4941"/>
                </a:cxn>
                <a:cxn ang="0">
                  <a:pos x="1542" y="5001"/>
                </a:cxn>
                <a:cxn ang="0">
                  <a:pos x="1758" y="5252"/>
                </a:cxn>
                <a:cxn ang="0">
                  <a:pos x="2047" y="5418"/>
                </a:cxn>
                <a:cxn ang="0">
                  <a:pos x="2387" y="5478"/>
                </a:cxn>
                <a:cxn ang="0">
                  <a:pos x="2690" y="5430"/>
                </a:cxn>
                <a:cxn ang="0">
                  <a:pos x="2981" y="5279"/>
                </a:cxn>
                <a:cxn ang="0">
                  <a:pos x="3204" y="5045"/>
                </a:cxn>
                <a:cxn ang="0">
                  <a:pos x="3356" y="5160"/>
                </a:cxn>
                <a:cxn ang="0">
                  <a:pos x="3612" y="5427"/>
                </a:cxn>
                <a:cxn ang="0">
                  <a:pos x="3952" y="5581"/>
                </a:cxn>
                <a:cxn ang="0">
                  <a:pos x="4278" y="5604"/>
                </a:cxn>
                <a:cxn ang="0">
                  <a:pos x="4572" y="5529"/>
                </a:cxn>
                <a:cxn ang="0">
                  <a:pos x="4823" y="5375"/>
                </a:cxn>
                <a:cxn ang="0">
                  <a:pos x="5000" y="5178"/>
                </a:cxn>
                <a:cxn ang="0">
                  <a:pos x="5297" y="5268"/>
                </a:cxn>
                <a:cxn ang="0">
                  <a:pos x="5580" y="5279"/>
                </a:cxn>
                <a:cxn ang="0">
                  <a:pos x="5872" y="5221"/>
                </a:cxn>
                <a:cxn ang="0">
                  <a:pos x="6247" y="5011"/>
                </a:cxn>
                <a:cxn ang="0">
                  <a:pos x="6576" y="4581"/>
                </a:cxn>
                <a:cxn ang="0">
                  <a:pos x="6663" y="4301"/>
                </a:cxn>
                <a:cxn ang="0">
                  <a:pos x="6678" y="3992"/>
                </a:cxn>
                <a:cxn ang="0">
                  <a:pos x="6719" y="3669"/>
                </a:cxn>
                <a:cxn ang="0">
                  <a:pos x="6995" y="3448"/>
                </a:cxn>
                <a:cxn ang="0">
                  <a:pos x="7174" y="3141"/>
                </a:cxn>
                <a:cxn ang="0">
                  <a:pos x="7232" y="2813"/>
                </a:cxn>
              </a:cxnLst>
              <a:rect l="0" t="0" r="r" b="b"/>
              <a:pathLst>
                <a:path w="7232" h="5608">
                  <a:moveTo>
                    <a:pt x="7232" y="2813"/>
                  </a:moveTo>
                  <a:lnTo>
                    <a:pt x="7232" y="2813"/>
                  </a:lnTo>
                  <a:lnTo>
                    <a:pt x="7231" y="2784"/>
                  </a:lnTo>
                  <a:lnTo>
                    <a:pt x="7230" y="2754"/>
                  </a:lnTo>
                  <a:lnTo>
                    <a:pt x="7227" y="2726"/>
                  </a:lnTo>
                  <a:lnTo>
                    <a:pt x="7225" y="2697"/>
                  </a:lnTo>
                  <a:lnTo>
                    <a:pt x="7220" y="2668"/>
                  </a:lnTo>
                  <a:lnTo>
                    <a:pt x="7217" y="2640"/>
                  </a:lnTo>
                  <a:lnTo>
                    <a:pt x="7211" y="2613"/>
                  </a:lnTo>
                  <a:lnTo>
                    <a:pt x="7205" y="2585"/>
                  </a:lnTo>
                  <a:lnTo>
                    <a:pt x="7198" y="2558"/>
                  </a:lnTo>
                  <a:lnTo>
                    <a:pt x="7190" y="2531"/>
                  </a:lnTo>
                  <a:lnTo>
                    <a:pt x="7181" y="2503"/>
                  </a:lnTo>
                  <a:lnTo>
                    <a:pt x="7172" y="2478"/>
                  </a:lnTo>
                  <a:lnTo>
                    <a:pt x="7161" y="2452"/>
                  </a:lnTo>
                  <a:lnTo>
                    <a:pt x="7151" y="2426"/>
                  </a:lnTo>
                  <a:lnTo>
                    <a:pt x="7139" y="2401"/>
                  </a:lnTo>
                  <a:lnTo>
                    <a:pt x="7127" y="2375"/>
                  </a:lnTo>
                  <a:lnTo>
                    <a:pt x="7114" y="2352"/>
                  </a:lnTo>
                  <a:lnTo>
                    <a:pt x="7101" y="2327"/>
                  </a:lnTo>
                  <a:lnTo>
                    <a:pt x="7087" y="2303"/>
                  </a:lnTo>
                  <a:lnTo>
                    <a:pt x="7072" y="2280"/>
                  </a:lnTo>
                  <a:lnTo>
                    <a:pt x="7057" y="2257"/>
                  </a:lnTo>
                  <a:lnTo>
                    <a:pt x="7040" y="2235"/>
                  </a:lnTo>
                  <a:lnTo>
                    <a:pt x="7024" y="2214"/>
                  </a:lnTo>
                  <a:lnTo>
                    <a:pt x="7007" y="2193"/>
                  </a:lnTo>
                  <a:lnTo>
                    <a:pt x="6988" y="2171"/>
                  </a:lnTo>
                  <a:lnTo>
                    <a:pt x="6971" y="2151"/>
                  </a:lnTo>
                  <a:lnTo>
                    <a:pt x="6952" y="2131"/>
                  </a:lnTo>
                  <a:lnTo>
                    <a:pt x="6932" y="2112"/>
                  </a:lnTo>
                  <a:lnTo>
                    <a:pt x="6912" y="2094"/>
                  </a:lnTo>
                  <a:lnTo>
                    <a:pt x="6892" y="2076"/>
                  </a:lnTo>
                  <a:lnTo>
                    <a:pt x="6870" y="2058"/>
                  </a:lnTo>
                  <a:lnTo>
                    <a:pt x="6848" y="2041"/>
                  </a:lnTo>
                  <a:lnTo>
                    <a:pt x="6848" y="2041"/>
                  </a:lnTo>
                  <a:lnTo>
                    <a:pt x="6855" y="1995"/>
                  </a:lnTo>
                  <a:lnTo>
                    <a:pt x="6860" y="1948"/>
                  </a:lnTo>
                  <a:lnTo>
                    <a:pt x="6862" y="1900"/>
                  </a:lnTo>
                  <a:lnTo>
                    <a:pt x="6863" y="1852"/>
                  </a:lnTo>
                  <a:lnTo>
                    <a:pt x="6863" y="1852"/>
                  </a:lnTo>
                  <a:lnTo>
                    <a:pt x="6863" y="1822"/>
                  </a:lnTo>
                  <a:lnTo>
                    <a:pt x="6862" y="1791"/>
                  </a:lnTo>
                  <a:lnTo>
                    <a:pt x="6860" y="1760"/>
                  </a:lnTo>
                  <a:lnTo>
                    <a:pt x="6858" y="1730"/>
                  </a:lnTo>
                  <a:lnTo>
                    <a:pt x="6854" y="1700"/>
                  </a:lnTo>
                  <a:lnTo>
                    <a:pt x="6849" y="1670"/>
                  </a:lnTo>
                  <a:lnTo>
                    <a:pt x="6845" y="1640"/>
                  </a:lnTo>
                  <a:lnTo>
                    <a:pt x="6840" y="1612"/>
                  </a:lnTo>
                  <a:lnTo>
                    <a:pt x="6833" y="1582"/>
                  </a:lnTo>
                  <a:lnTo>
                    <a:pt x="6826" y="1554"/>
                  </a:lnTo>
                  <a:lnTo>
                    <a:pt x="6819" y="1525"/>
                  </a:lnTo>
                  <a:lnTo>
                    <a:pt x="6810" y="1496"/>
                  </a:lnTo>
                  <a:lnTo>
                    <a:pt x="6801" y="1469"/>
                  </a:lnTo>
                  <a:lnTo>
                    <a:pt x="6792" y="1441"/>
                  </a:lnTo>
                  <a:lnTo>
                    <a:pt x="6781" y="1414"/>
                  </a:lnTo>
                  <a:lnTo>
                    <a:pt x="6769" y="1387"/>
                  </a:lnTo>
                  <a:lnTo>
                    <a:pt x="6759" y="1361"/>
                  </a:lnTo>
                  <a:lnTo>
                    <a:pt x="6746" y="1334"/>
                  </a:lnTo>
                  <a:lnTo>
                    <a:pt x="6720" y="1283"/>
                  </a:lnTo>
                  <a:lnTo>
                    <a:pt x="6690" y="1233"/>
                  </a:lnTo>
                  <a:lnTo>
                    <a:pt x="6660" y="1184"/>
                  </a:lnTo>
                  <a:lnTo>
                    <a:pt x="6627" y="1137"/>
                  </a:lnTo>
                  <a:lnTo>
                    <a:pt x="6591" y="1092"/>
                  </a:lnTo>
                  <a:lnTo>
                    <a:pt x="6554" y="1049"/>
                  </a:lnTo>
                  <a:lnTo>
                    <a:pt x="6514" y="1008"/>
                  </a:lnTo>
                  <a:lnTo>
                    <a:pt x="6472" y="969"/>
                  </a:lnTo>
                  <a:lnTo>
                    <a:pt x="6429" y="931"/>
                  </a:lnTo>
                  <a:lnTo>
                    <a:pt x="6384" y="896"/>
                  </a:lnTo>
                  <a:lnTo>
                    <a:pt x="6337" y="863"/>
                  </a:lnTo>
                  <a:lnTo>
                    <a:pt x="6289" y="831"/>
                  </a:lnTo>
                  <a:lnTo>
                    <a:pt x="6239" y="803"/>
                  </a:lnTo>
                  <a:lnTo>
                    <a:pt x="6187" y="776"/>
                  </a:lnTo>
                  <a:lnTo>
                    <a:pt x="6162" y="764"/>
                  </a:lnTo>
                  <a:lnTo>
                    <a:pt x="6134" y="752"/>
                  </a:lnTo>
                  <a:lnTo>
                    <a:pt x="6107" y="742"/>
                  </a:lnTo>
                  <a:lnTo>
                    <a:pt x="6080" y="731"/>
                  </a:lnTo>
                  <a:lnTo>
                    <a:pt x="6053" y="722"/>
                  </a:lnTo>
                  <a:lnTo>
                    <a:pt x="6025" y="712"/>
                  </a:lnTo>
                  <a:lnTo>
                    <a:pt x="5997" y="704"/>
                  </a:lnTo>
                  <a:lnTo>
                    <a:pt x="5968" y="696"/>
                  </a:lnTo>
                  <a:lnTo>
                    <a:pt x="5940" y="689"/>
                  </a:lnTo>
                  <a:lnTo>
                    <a:pt x="5911" y="683"/>
                  </a:lnTo>
                  <a:lnTo>
                    <a:pt x="5881" y="677"/>
                  </a:lnTo>
                  <a:lnTo>
                    <a:pt x="5852" y="672"/>
                  </a:lnTo>
                  <a:lnTo>
                    <a:pt x="5822" y="669"/>
                  </a:lnTo>
                  <a:lnTo>
                    <a:pt x="5792" y="665"/>
                  </a:lnTo>
                  <a:lnTo>
                    <a:pt x="5762" y="661"/>
                  </a:lnTo>
                  <a:lnTo>
                    <a:pt x="5732" y="660"/>
                  </a:lnTo>
                  <a:lnTo>
                    <a:pt x="5701" y="659"/>
                  </a:lnTo>
                  <a:lnTo>
                    <a:pt x="5670" y="658"/>
                  </a:lnTo>
                  <a:lnTo>
                    <a:pt x="5670" y="658"/>
                  </a:lnTo>
                  <a:lnTo>
                    <a:pt x="5632" y="659"/>
                  </a:lnTo>
                  <a:lnTo>
                    <a:pt x="5594" y="660"/>
                  </a:lnTo>
                  <a:lnTo>
                    <a:pt x="5556" y="664"/>
                  </a:lnTo>
                  <a:lnTo>
                    <a:pt x="5520" y="667"/>
                  </a:lnTo>
                  <a:lnTo>
                    <a:pt x="5483" y="673"/>
                  </a:lnTo>
                  <a:lnTo>
                    <a:pt x="5447" y="679"/>
                  </a:lnTo>
                  <a:lnTo>
                    <a:pt x="5410" y="687"/>
                  </a:lnTo>
                  <a:lnTo>
                    <a:pt x="5375" y="696"/>
                  </a:lnTo>
                  <a:lnTo>
                    <a:pt x="5339" y="705"/>
                  </a:lnTo>
                  <a:lnTo>
                    <a:pt x="5304" y="716"/>
                  </a:lnTo>
                  <a:lnTo>
                    <a:pt x="5270" y="727"/>
                  </a:lnTo>
                  <a:lnTo>
                    <a:pt x="5237" y="740"/>
                  </a:lnTo>
                  <a:lnTo>
                    <a:pt x="5203" y="753"/>
                  </a:lnTo>
                  <a:lnTo>
                    <a:pt x="5170" y="767"/>
                  </a:lnTo>
                  <a:lnTo>
                    <a:pt x="5138" y="784"/>
                  </a:lnTo>
                  <a:lnTo>
                    <a:pt x="5106" y="800"/>
                  </a:lnTo>
                  <a:lnTo>
                    <a:pt x="5106" y="800"/>
                  </a:lnTo>
                  <a:lnTo>
                    <a:pt x="5090" y="757"/>
                  </a:lnTo>
                  <a:lnTo>
                    <a:pt x="5072" y="714"/>
                  </a:lnTo>
                  <a:lnTo>
                    <a:pt x="5053" y="672"/>
                  </a:lnTo>
                  <a:lnTo>
                    <a:pt x="5032" y="632"/>
                  </a:lnTo>
                  <a:lnTo>
                    <a:pt x="5011" y="592"/>
                  </a:lnTo>
                  <a:lnTo>
                    <a:pt x="4986" y="553"/>
                  </a:lnTo>
                  <a:lnTo>
                    <a:pt x="4961" y="515"/>
                  </a:lnTo>
                  <a:lnTo>
                    <a:pt x="4936" y="478"/>
                  </a:lnTo>
                  <a:lnTo>
                    <a:pt x="4907" y="442"/>
                  </a:lnTo>
                  <a:lnTo>
                    <a:pt x="4878" y="408"/>
                  </a:lnTo>
                  <a:lnTo>
                    <a:pt x="4847" y="374"/>
                  </a:lnTo>
                  <a:lnTo>
                    <a:pt x="4815" y="342"/>
                  </a:lnTo>
                  <a:lnTo>
                    <a:pt x="4782" y="310"/>
                  </a:lnTo>
                  <a:lnTo>
                    <a:pt x="4749" y="281"/>
                  </a:lnTo>
                  <a:lnTo>
                    <a:pt x="4714" y="252"/>
                  </a:lnTo>
                  <a:lnTo>
                    <a:pt x="4678" y="224"/>
                  </a:lnTo>
                  <a:lnTo>
                    <a:pt x="4640" y="199"/>
                  </a:lnTo>
                  <a:lnTo>
                    <a:pt x="4602" y="174"/>
                  </a:lnTo>
                  <a:lnTo>
                    <a:pt x="4562" y="151"/>
                  </a:lnTo>
                  <a:lnTo>
                    <a:pt x="4522" y="130"/>
                  </a:lnTo>
                  <a:lnTo>
                    <a:pt x="4481" y="109"/>
                  </a:lnTo>
                  <a:lnTo>
                    <a:pt x="4439" y="91"/>
                  </a:lnTo>
                  <a:lnTo>
                    <a:pt x="4396" y="74"/>
                  </a:lnTo>
                  <a:lnTo>
                    <a:pt x="4353" y="58"/>
                  </a:lnTo>
                  <a:lnTo>
                    <a:pt x="4308" y="45"/>
                  </a:lnTo>
                  <a:lnTo>
                    <a:pt x="4263" y="34"/>
                  </a:lnTo>
                  <a:lnTo>
                    <a:pt x="4217" y="23"/>
                  </a:lnTo>
                  <a:lnTo>
                    <a:pt x="4171" y="15"/>
                  </a:lnTo>
                  <a:lnTo>
                    <a:pt x="4124" y="8"/>
                  </a:lnTo>
                  <a:lnTo>
                    <a:pt x="4076" y="3"/>
                  </a:lnTo>
                  <a:lnTo>
                    <a:pt x="4028" y="1"/>
                  </a:lnTo>
                  <a:lnTo>
                    <a:pt x="3979" y="0"/>
                  </a:lnTo>
                  <a:lnTo>
                    <a:pt x="3979" y="0"/>
                  </a:lnTo>
                  <a:lnTo>
                    <a:pt x="3944" y="0"/>
                  </a:lnTo>
                  <a:lnTo>
                    <a:pt x="3909" y="2"/>
                  </a:lnTo>
                  <a:lnTo>
                    <a:pt x="3873" y="4"/>
                  </a:lnTo>
                  <a:lnTo>
                    <a:pt x="3839" y="8"/>
                  </a:lnTo>
                  <a:lnTo>
                    <a:pt x="3804" y="12"/>
                  </a:lnTo>
                  <a:lnTo>
                    <a:pt x="3770" y="17"/>
                  </a:lnTo>
                  <a:lnTo>
                    <a:pt x="3737" y="24"/>
                  </a:lnTo>
                  <a:lnTo>
                    <a:pt x="3703" y="31"/>
                  </a:lnTo>
                  <a:lnTo>
                    <a:pt x="3670" y="40"/>
                  </a:lnTo>
                  <a:lnTo>
                    <a:pt x="3637" y="49"/>
                  </a:lnTo>
                  <a:lnTo>
                    <a:pt x="3605" y="60"/>
                  </a:lnTo>
                  <a:lnTo>
                    <a:pt x="3573" y="70"/>
                  </a:lnTo>
                  <a:lnTo>
                    <a:pt x="3541" y="82"/>
                  </a:lnTo>
                  <a:lnTo>
                    <a:pt x="3509" y="95"/>
                  </a:lnTo>
                  <a:lnTo>
                    <a:pt x="3479" y="109"/>
                  </a:lnTo>
                  <a:lnTo>
                    <a:pt x="3449" y="123"/>
                  </a:lnTo>
                  <a:lnTo>
                    <a:pt x="3419" y="139"/>
                  </a:lnTo>
                  <a:lnTo>
                    <a:pt x="3390" y="155"/>
                  </a:lnTo>
                  <a:lnTo>
                    <a:pt x="3361" y="171"/>
                  </a:lnTo>
                  <a:lnTo>
                    <a:pt x="3333" y="189"/>
                  </a:lnTo>
                  <a:lnTo>
                    <a:pt x="3306" y="208"/>
                  </a:lnTo>
                  <a:lnTo>
                    <a:pt x="3279" y="227"/>
                  </a:lnTo>
                  <a:lnTo>
                    <a:pt x="3252" y="247"/>
                  </a:lnTo>
                  <a:lnTo>
                    <a:pt x="3226" y="268"/>
                  </a:lnTo>
                  <a:lnTo>
                    <a:pt x="3201" y="289"/>
                  </a:lnTo>
                  <a:lnTo>
                    <a:pt x="3176" y="310"/>
                  </a:lnTo>
                  <a:lnTo>
                    <a:pt x="3151" y="334"/>
                  </a:lnTo>
                  <a:lnTo>
                    <a:pt x="3128" y="356"/>
                  </a:lnTo>
                  <a:lnTo>
                    <a:pt x="3105" y="381"/>
                  </a:lnTo>
                  <a:lnTo>
                    <a:pt x="3083" y="406"/>
                  </a:lnTo>
                  <a:lnTo>
                    <a:pt x="3062" y="431"/>
                  </a:lnTo>
                  <a:lnTo>
                    <a:pt x="3041" y="457"/>
                  </a:lnTo>
                  <a:lnTo>
                    <a:pt x="3041" y="457"/>
                  </a:lnTo>
                  <a:lnTo>
                    <a:pt x="3014" y="446"/>
                  </a:lnTo>
                  <a:lnTo>
                    <a:pt x="2987" y="435"/>
                  </a:lnTo>
                  <a:lnTo>
                    <a:pt x="2959" y="426"/>
                  </a:lnTo>
                  <a:lnTo>
                    <a:pt x="2931" y="416"/>
                  </a:lnTo>
                  <a:lnTo>
                    <a:pt x="2904" y="408"/>
                  </a:lnTo>
                  <a:lnTo>
                    <a:pt x="2876" y="401"/>
                  </a:lnTo>
                  <a:lnTo>
                    <a:pt x="2846" y="394"/>
                  </a:lnTo>
                  <a:lnTo>
                    <a:pt x="2818" y="388"/>
                  </a:lnTo>
                  <a:lnTo>
                    <a:pt x="2789" y="382"/>
                  </a:lnTo>
                  <a:lnTo>
                    <a:pt x="2759" y="378"/>
                  </a:lnTo>
                  <a:lnTo>
                    <a:pt x="2730" y="373"/>
                  </a:lnTo>
                  <a:lnTo>
                    <a:pt x="2700" y="369"/>
                  </a:lnTo>
                  <a:lnTo>
                    <a:pt x="2670" y="367"/>
                  </a:lnTo>
                  <a:lnTo>
                    <a:pt x="2640" y="366"/>
                  </a:lnTo>
                  <a:lnTo>
                    <a:pt x="2610" y="365"/>
                  </a:lnTo>
                  <a:lnTo>
                    <a:pt x="2579" y="363"/>
                  </a:lnTo>
                  <a:lnTo>
                    <a:pt x="2579" y="363"/>
                  </a:lnTo>
                  <a:lnTo>
                    <a:pt x="2531" y="365"/>
                  </a:lnTo>
                  <a:lnTo>
                    <a:pt x="2484" y="367"/>
                  </a:lnTo>
                  <a:lnTo>
                    <a:pt x="2437" y="372"/>
                  </a:lnTo>
                  <a:lnTo>
                    <a:pt x="2391" y="379"/>
                  </a:lnTo>
                  <a:lnTo>
                    <a:pt x="2345" y="387"/>
                  </a:lnTo>
                  <a:lnTo>
                    <a:pt x="2300" y="396"/>
                  </a:lnTo>
                  <a:lnTo>
                    <a:pt x="2255" y="408"/>
                  </a:lnTo>
                  <a:lnTo>
                    <a:pt x="2212" y="421"/>
                  </a:lnTo>
                  <a:lnTo>
                    <a:pt x="2168" y="436"/>
                  </a:lnTo>
                  <a:lnTo>
                    <a:pt x="2126" y="453"/>
                  </a:lnTo>
                  <a:lnTo>
                    <a:pt x="2084" y="471"/>
                  </a:lnTo>
                  <a:lnTo>
                    <a:pt x="2043" y="491"/>
                  </a:lnTo>
                  <a:lnTo>
                    <a:pt x="2003" y="512"/>
                  </a:lnTo>
                  <a:lnTo>
                    <a:pt x="1964" y="534"/>
                  </a:lnTo>
                  <a:lnTo>
                    <a:pt x="1927" y="558"/>
                  </a:lnTo>
                  <a:lnTo>
                    <a:pt x="1890" y="583"/>
                  </a:lnTo>
                  <a:lnTo>
                    <a:pt x="1854" y="610"/>
                  </a:lnTo>
                  <a:lnTo>
                    <a:pt x="1818" y="638"/>
                  </a:lnTo>
                  <a:lnTo>
                    <a:pt x="1785" y="666"/>
                  </a:lnTo>
                  <a:lnTo>
                    <a:pt x="1752" y="697"/>
                  </a:lnTo>
                  <a:lnTo>
                    <a:pt x="1721" y="729"/>
                  </a:lnTo>
                  <a:lnTo>
                    <a:pt x="1690" y="762"/>
                  </a:lnTo>
                  <a:lnTo>
                    <a:pt x="1660" y="795"/>
                  </a:lnTo>
                  <a:lnTo>
                    <a:pt x="1633" y="830"/>
                  </a:lnTo>
                  <a:lnTo>
                    <a:pt x="1606" y="866"/>
                  </a:lnTo>
                  <a:lnTo>
                    <a:pt x="1582" y="903"/>
                  </a:lnTo>
                  <a:lnTo>
                    <a:pt x="1557" y="941"/>
                  </a:lnTo>
                  <a:lnTo>
                    <a:pt x="1534" y="979"/>
                  </a:lnTo>
                  <a:lnTo>
                    <a:pt x="1513" y="1019"/>
                  </a:lnTo>
                  <a:lnTo>
                    <a:pt x="1494" y="1060"/>
                  </a:lnTo>
                  <a:lnTo>
                    <a:pt x="1476" y="1102"/>
                  </a:lnTo>
                  <a:lnTo>
                    <a:pt x="1459" y="1144"/>
                  </a:lnTo>
                  <a:lnTo>
                    <a:pt x="1459" y="1144"/>
                  </a:lnTo>
                  <a:lnTo>
                    <a:pt x="1427" y="1137"/>
                  </a:lnTo>
                  <a:lnTo>
                    <a:pt x="1394" y="1131"/>
                  </a:lnTo>
                  <a:lnTo>
                    <a:pt x="1361" y="1125"/>
                  </a:lnTo>
                  <a:lnTo>
                    <a:pt x="1328" y="1122"/>
                  </a:lnTo>
                  <a:lnTo>
                    <a:pt x="1295" y="1118"/>
                  </a:lnTo>
                  <a:lnTo>
                    <a:pt x="1261" y="1116"/>
                  </a:lnTo>
                  <a:lnTo>
                    <a:pt x="1227" y="1114"/>
                  </a:lnTo>
                  <a:lnTo>
                    <a:pt x="1193" y="1114"/>
                  </a:lnTo>
                  <a:lnTo>
                    <a:pt x="1193" y="1114"/>
                  </a:lnTo>
                  <a:lnTo>
                    <a:pt x="1162" y="1114"/>
                  </a:lnTo>
                  <a:lnTo>
                    <a:pt x="1132" y="1115"/>
                  </a:lnTo>
                  <a:lnTo>
                    <a:pt x="1101" y="1117"/>
                  </a:lnTo>
                  <a:lnTo>
                    <a:pt x="1072" y="1120"/>
                  </a:lnTo>
                  <a:lnTo>
                    <a:pt x="1041" y="1123"/>
                  </a:lnTo>
                  <a:lnTo>
                    <a:pt x="1012" y="1128"/>
                  </a:lnTo>
                  <a:lnTo>
                    <a:pt x="982" y="1133"/>
                  </a:lnTo>
                  <a:lnTo>
                    <a:pt x="953" y="1138"/>
                  </a:lnTo>
                  <a:lnTo>
                    <a:pt x="924" y="1144"/>
                  </a:lnTo>
                  <a:lnTo>
                    <a:pt x="895" y="1151"/>
                  </a:lnTo>
                  <a:lnTo>
                    <a:pt x="867" y="1158"/>
                  </a:lnTo>
                  <a:lnTo>
                    <a:pt x="838" y="1168"/>
                  </a:lnTo>
                  <a:lnTo>
                    <a:pt x="810" y="1176"/>
                  </a:lnTo>
                  <a:lnTo>
                    <a:pt x="783" y="1187"/>
                  </a:lnTo>
                  <a:lnTo>
                    <a:pt x="756" y="1196"/>
                  </a:lnTo>
                  <a:lnTo>
                    <a:pt x="729" y="1208"/>
                  </a:lnTo>
                  <a:lnTo>
                    <a:pt x="702" y="1220"/>
                  </a:lnTo>
                  <a:lnTo>
                    <a:pt x="676" y="1231"/>
                  </a:lnTo>
                  <a:lnTo>
                    <a:pt x="624" y="1257"/>
                  </a:lnTo>
                  <a:lnTo>
                    <a:pt x="575" y="1287"/>
                  </a:lnTo>
                  <a:lnTo>
                    <a:pt x="526" y="1317"/>
                  </a:lnTo>
                  <a:lnTo>
                    <a:pt x="479" y="1350"/>
                  </a:lnTo>
                  <a:lnTo>
                    <a:pt x="435" y="1386"/>
                  </a:lnTo>
                  <a:lnTo>
                    <a:pt x="391" y="1423"/>
                  </a:lnTo>
                  <a:lnTo>
                    <a:pt x="350" y="1463"/>
                  </a:lnTo>
                  <a:lnTo>
                    <a:pt x="310" y="1505"/>
                  </a:lnTo>
                  <a:lnTo>
                    <a:pt x="272" y="1548"/>
                  </a:lnTo>
                  <a:lnTo>
                    <a:pt x="237" y="1593"/>
                  </a:lnTo>
                  <a:lnTo>
                    <a:pt x="204" y="1640"/>
                  </a:lnTo>
                  <a:lnTo>
                    <a:pt x="173" y="1688"/>
                  </a:lnTo>
                  <a:lnTo>
                    <a:pt x="144" y="1738"/>
                  </a:lnTo>
                  <a:lnTo>
                    <a:pt x="118" y="1790"/>
                  </a:lnTo>
                  <a:lnTo>
                    <a:pt x="106" y="1816"/>
                  </a:lnTo>
                  <a:lnTo>
                    <a:pt x="94" y="1843"/>
                  </a:lnTo>
                  <a:lnTo>
                    <a:pt x="82" y="1870"/>
                  </a:lnTo>
                  <a:lnTo>
                    <a:pt x="73" y="1897"/>
                  </a:lnTo>
                  <a:lnTo>
                    <a:pt x="62" y="1924"/>
                  </a:lnTo>
                  <a:lnTo>
                    <a:pt x="54" y="1952"/>
                  </a:lnTo>
                  <a:lnTo>
                    <a:pt x="46" y="1981"/>
                  </a:lnTo>
                  <a:lnTo>
                    <a:pt x="38" y="2009"/>
                  </a:lnTo>
                  <a:lnTo>
                    <a:pt x="31" y="2038"/>
                  </a:lnTo>
                  <a:lnTo>
                    <a:pt x="25" y="2066"/>
                  </a:lnTo>
                  <a:lnTo>
                    <a:pt x="19" y="2096"/>
                  </a:lnTo>
                  <a:lnTo>
                    <a:pt x="14" y="2125"/>
                  </a:lnTo>
                  <a:lnTo>
                    <a:pt x="9" y="2155"/>
                  </a:lnTo>
                  <a:lnTo>
                    <a:pt x="6" y="2185"/>
                  </a:lnTo>
                  <a:lnTo>
                    <a:pt x="4" y="2215"/>
                  </a:lnTo>
                  <a:lnTo>
                    <a:pt x="1" y="2246"/>
                  </a:lnTo>
                  <a:lnTo>
                    <a:pt x="0" y="2276"/>
                  </a:lnTo>
                  <a:lnTo>
                    <a:pt x="0" y="2307"/>
                  </a:lnTo>
                  <a:lnTo>
                    <a:pt x="0" y="2307"/>
                  </a:lnTo>
                  <a:lnTo>
                    <a:pt x="0" y="2340"/>
                  </a:lnTo>
                  <a:lnTo>
                    <a:pt x="2" y="2372"/>
                  </a:lnTo>
                  <a:lnTo>
                    <a:pt x="4" y="2403"/>
                  </a:lnTo>
                  <a:lnTo>
                    <a:pt x="7" y="2434"/>
                  </a:lnTo>
                  <a:lnTo>
                    <a:pt x="11" y="2466"/>
                  </a:lnTo>
                  <a:lnTo>
                    <a:pt x="15" y="2496"/>
                  </a:lnTo>
                  <a:lnTo>
                    <a:pt x="20" y="2527"/>
                  </a:lnTo>
                  <a:lnTo>
                    <a:pt x="26" y="2558"/>
                  </a:lnTo>
                  <a:lnTo>
                    <a:pt x="33" y="2587"/>
                  </a:lnTo>
                  <a:lnTo>
                    <a:pt x="41" y="2618"/>
                  </a:lnTo>
                  <a:lnTo>
                    <a:pt x="49" y="2647"/>
                  </a:lnTo>
                  <a:lnTo>
                    <a:pt x="58" y="2675"/>
                  </a:lnTo>
                  <a:lnTo>
                    <a:pt x="68" y="2705"/>
                  </a:lnTo>
                  <a:lnTo>
                    <a:pt x="79" y="2733"/>
                  </a:lnTo>
                  <a:lnTo>
                    <a:pt x="89" y="2761"/>
                  </a:lnTo>
                  <a:lnTo>
                    <a:pt x="101" y="2790"/>
                  </a:lnTo>
                  <a:lnTo>
                    <a:pt x="114" y="2817"/>
                  </a:lnTo>
                  <a:lnTo>
                    <a:pt x="127" y="2844"/>
                  </a:lnTo>
                  <a:lnTo>
                    <a:pt x="141" y="2871"/>
                  </a:lnTo>
                  <a:lnTo>
                    <a:pt x="155" y="2897"/>
                  </a:lnTo>
                  <a:lnTo>
                    <a:pt x="171" y="2923"/>
                  </a:lnTo>
                  <a:lnTo>
                    <a:pt x="187" y="2947"/>
                  </a:lnTo>
                  <a:lnTo>
                    <a:pt x="204" y="2973"/>
                  </a:lnTo>
                  <a:lnTo>
                    <a:pt x="220" y="2998"/>
                  </a:lnTo>
                  <a:lnTo>
                    <a:pt x="238" y="3022"/>
                  </a:lnTo>
                  <a:lnTo>
                    <a:pt x="256" y="3045"/>
                  </a:lnTo>
                  <a:lnTo>
                    <a:pt x="274" y="3069"/>
                  </a:lnTo>
                  <a:lnTo>
                    <a:pt x="294" y="3091"/>
                  </a:lnTo>
                  <a:lnTo>
                    <a:pt x="314" y="3114"/>
                  </a:lnTo>
                  <a:lnTo>
                    <a:pt x="334" y="3135"/>
                  </a:lnTo>
                  <a:lnTo>
                    <a:pt x="356" y="3156"/>
                  </a:lnTo>
                  <a:lnTo>
                    <a:pt x="377" y="3177"/>
                  </a:lnTo>
                  <a:lnTo>
                    <a:pt x="377" y="3177"/>
                  </a:lnTo>
                  <a:lnTo>
                    <a:pt x="359" y="3209"/>
                  </a:lnTo>
                  <a:lnTo>
                    <a:pt x="344" y="3242"/>
                  </a:lnTo>
                  <a:lnTo>
                    <a:pt x="329" y="3276"/>
                  </a:lnTo>
                  <a:lnTo>
                    <a:pt x="313" y="3310"/>
                  </a:lnTo>
                  <a:lnTo>
                    <a:pt x="300" y="3344"/>
                  </a:lnTo>
                  <a:lnTo>
                    <a:pt x="289" y="3380"/>
                  </a:lnTo>
                  <a:lnTo>
                    <a:pt x="277" y="3415"/>
                  </a:lnTo>
                  <a:lnTo>
                    <a:pt x="267" y="3452"/>
                  </a:lnTo>
                  <a:lnTo>
                    <a:pt x="258" y="3488"/>
                  </a:lnTo>
                  <a:lnTo>
                    <a:pt x="251" y="3525"/>
                  </a:lnTo>
                  <a:lnTo>
                    <a:pt x="244" y="3562"/>
                  </a:lnTo>
                  <a:lnTo>
                    <a:pt x="238" y="3600"/>
                  </a:lnTo>
                  <a:lnTo>
                    <a:pt x="234" y="3638"/>
                  </a:lnTo>
                  <a:lnTo>
                    <a:pt x="231" y="3676"/>
                  </a:lnTo>
                  <a:lnTo>
                    <a:pt x="228" y="3714"/>
                  </a:lnTo>
                  <a:lnTo>
                    <a:pt x="228" y="3754"/>
                  </a:lnTo>
                  <a:lnTo>
                    <a:pt x="228" y="3754"/>
                  </a:lnTo>
                  <a:lnTo>
                    <a:pt x="228" y="3785"/>
                  </a:lnTo>
                  <a:lnTo>
                    <a:pt x="230" y="3815"/>
                  </a:lnTo>
                  <a:lnTo>
                    <a:pt x="232" y="3846"/>
                  </a:lnTo>
                  <a:lnTo>
                    <a:pt x="234" y="3876"/>
                  </a:lnTo>
                  <a:lnTo>
                    <a:pt x="238" y="3906"/>
                  </a:lnTo>
                  <a:lnTo>
                    <a:pt x="243" y="3936"/>
                  </a:lnTo>
                  <a:lnTo>
                    <a:pt x="247" y="3965"/>
                  </a:lnTo>
                  <a:lnTo>
                    <a:pt x="252" y="3994"/>
                  </a:lnTo>
                  <a:lnTo>
                    <a:pt x="259" y="4023"/>
                  </a:lnTo>
                  <a:lnTo>
                    <a:pt x="266" y="4052"/>
                  </a:lnTo>
                  <a:lnTo>
                    <a:pt x="273" y="4080"/>
                  </a:lnTo>
                  <a:lnTo>
                    <a:pt x="281" y="4109"/>
                  </a:lnTo>
                  <a:lnTo>
                    <a:pt x="291" y="4137"/>
                  </a:lnTo>
                  <a:lnTo>
                    <a:pt x="300" y="4164"/>
                  </a:lnTo>
                  <a:lnTo>
                    <a:pt x="311" y="4191"/>
                  </a:lnTo>
                  <a:lnTo>
                    <a:pt x="321" y="4218"/>
                  </a:lnTo>
                  <a:lnTo>
                    <a:pt x="333" y="4245"/>
                  </a:lnTo>
                  <a:lnTo>
                    <a:pt x="346" y="4271"/>
                  </a:lnTo>
                  <a:lnTo>
                    <a:pt x="372" y="4323"/>
                  </a:lnTo>
                  <a:lnTo>
                    <a:pt x="402" y="4373"/>
                  </a:lnTo>
                  <a:lnTo>
                    <a:pt x="432" y="4421"/>
                  </a:lnTo>
                  <a:lnTo>
                    <a:pt x="465" y="4468"/>
                  </a:lnTo>
                  <a:lnTo>
                    <a:pt x="500" y="4513"/>
                  </a:lnTo>
                  <a:lnTo>
                    <a:pt x="538" y="4556"/>
                  </a:lnTo>
                  <a:lnTo>
                    <a:pt x="578" y="4597"/>
                  </a:lnTo>
                  <a:lnTo>
                    <a:pt x="619" y="4638"/>
                  </a:lnTo>
                  <a:lnTo>
                    <a:pt x="663" y="4675"/>
                  </a:lnTo>
                  <a:lnTo>
                    <a:pt x="708" y="4711"/>
                  </a:lnTo>
                  <a:lnTo>
                    <a:pt x="755" y="4744"/>
                  </a:lnTo>
                  <a:lnTo>
                    <a:pt x="803" y="4774"/>
                  </a:lnTo>
                  <a:lnTo>
                    <a:pt x="853" y="4804"/>
                  </a:lnTo>
                  <a:lnTo>
                    <a:pt x="904" y="4830"/>
                  </a:lnTo>
                  <a:lnTo>
                    <a:pt x="930" y="4841"/>
                  </a:lnTo>
                  <a:lnTo>
                    <a:pt x="957" y="4853"/>
                  </a:lnTo>
                  <a:lnTo>
                    <a:pt x="985" y="4865"/>
                  </a:lnTo>
                  <a:lnTo>
                    <a:pt x="1012" y="4874"/>
                  </a:lnTo>
                  <a:lnTo>
                    <a:pt x="1039" y="4885"/>
                  </a:lnTo>
                  <a:lnTo>
                    <a:pt x="1067" y="4893"/>
                  </a:lnTo>
                  <a:lnTo>
                    <a:pt x="1095" y="4903"/>
                  </a:lnTo>
                  <a:lnTo>
                    <a:pt x="1123" y="4910"/>
                  </a:lnTo>
                  <a:lnTo>
                    <a:pt x="1152" y="4917"/>
                  </a:lnTo>
                  <a:lnTo>
                    <a:pt x="1181" y="4923"/>
                  </a:lnTo>
                  <a:lnTo>
                    <a:pt x="1211" y="4928"/>
                  </a:lnTo>
                  <a:lnTo>
                    <a:pt x="1240" y="4933"/>
                  </a:lnTo>
                  <a:lnTo>
                    <a:pt x="1270" y="4938"/>
                  </a:lnTo>
                  <a:lnTo>
                    <a:pt x="1300" y="4941"/>
                  </a:lnTo>
                  <a:lnTo>
                    <a:pt x="1330" y="4944"/>
                  </a:lnTo>
                  <a:lnTo>
                    <a:pt x="1360" y="4946"/>
                  </a:lnTo>
                  <a:lnTo>
                    <a:pt x="1391" y="4947"/>
                  </a:lnTo>
                  <a:lnTo>
                    <a:pt x="1421" y="4947"/>
                  </a:lnTo>
                  <a:lnTo>
                    <a:pt x="1421" y="4947"/>
                  </a:lnTo>
                  <a:lnTo>
                    <a:pt x="1465" y="4946"/>
                  </a:lnTo>
                  <a:lnTo>
                    <a:pt x="1509" y="4944"/>
                  </a:lnTo>
                  <a:lnTo>
                    <a:pt x="1509" y="4944"/>
                  </a:lnTo>
                  <a:lnTo>
                    <a:pt x="1525" y="4973"/>
                  </a:lnTo>
                  <a:lnTo>
                    <a:pt x="1542" y="5001"/>
                  </a:lnTo>
                  <a:lnTo>
                    <a:pt x="1559" y="5030"/>
                  </a:lnTo>
                  <a:lnTo>
                    <a:pt x="1578" y="5058"/>
                  </a:lnTo>
                  <a:lnTo>
                    <a:pt x="1598" y="5085"/>
                  </a:lnTo>
                  <a:lnTo>
                    <a:pt x="1618" y="5111"/>
                  </a:lnTo>
                  <a:lnTo>
                    <a:pt x="1639" y="5136"/>
                  </a:lnTo>
                  <a:lnTo>
                    <a:pt x="1662" y="5160"/>
                  </a:lnTo>
                  <a:lnTo>
                    <a:pt x="1685" y="5185"/>
                  </a:lnTo>
                  <a:lnTo>
                    <a:pt x="1709" y="5209"/>
                  </a:lnTo>
                  <a:lnTo>
                    <a:pt x="1734" y="5231"/>
                  </a:lnTo>
                  <a:lnTo>
                    <a:pt x="1758" y="5252"/>
                  </a:lnTo>
                  <a:lnTo>
                    <a:pt x="1784" y="5272"/>
                  </a:lnTo>
                  <a:lnTo>
                    <a:pt x="1811" y="5292"/>
                  </a:lnTo>
                  <a:lnTo>
                    <a:pt x="1838" y="5311"/>
                  </a:lnTo>
                  <a:lnTo>
                    <a:pt x="1867" y="5330"/>
                  </a:lnTo>
                  <a:lnTo>
                    <a:pt x="1895" y="5347"/>
                  </a:lnTo>
                  <a:lnTo>
                    <a:pt x="1924" y="5363"/>
                  </a:lnTo>
                  <a:lnTo>
                    <a:pt x="1954" y="5378"/>
                  </a:lnTo>
                  <a:lnTo>
                    <a:pt x="1984" y="5392"/>
                  </a:lnTo>
                  <a:lnTo>
                    <a:pt x="2016" y="5405"/>
                  </a:lnTo>
                  <a:lnTo>
                    <a:pt x="2047" y="5418"/>
                  </a:lnTo>
                  <a:lnTo>
                    <a:pt x="2079" y="5429"/>
                  </a:lnTo>
                  <a:lnTo>
                    <a:pt x="2112" y="5440"/>
                  </a:lnTo>
                  <a:lnTo>
                    <a:pt x="2145" y="5448"/>
                  </a:lnTo>
                  <a:lnTo>
                    <a:pt x="2179" y="5456"/>
                  </a:lnTo>
                  <a:lnTo>
                    <a:pt x="2212" y="5462"/>
                  </a:lnTo>
                  <a:lnTo>
                    <a:pt x="2246" y="5468"/>
                  </a:lnTo>
                  <a:lnTo>
                    <a:pt x="2281" y="5473"/>
                  </a:lnTo>
                  <a:lnTo>
                    <a:pt x="2315" y="5475"/>
                  </a:lnTo>
                  <a:lnTo>
                    <a:pt x="2351" y="5477"/>
                  </a:lnTo>
                  <a:lnTo>
                    <a:pt x="2387" y="5478"/>
                  </a:lnTo>
                  <a:lnTo>
                    <a:pt x="2387" y="5478"/>
                  </a:lnTo>
                  <a:lnTo>
                    <a:pt x="2422" y="5477"/>
                  </a:lnTo>
                  <a:lnTo>
                    <a:pt x="2457" y="5475"/>
                  </a:lnTo>
                  <a:lnTo>
                    <a:pt x="2491" y="5473"/>
                  </a:lnTo>
                  <a:lnTo>
                    <a:pt x="2525" y="5468"/>
                  </a:lnTo>
                  <a:lnTo>
                    <a:pt x="2559" y="5463"/>
                  </a:lnTo>
                  <a:lnTo>
                    <a:pt x="2592" y="5456"/>
                  </a:lnTo>
                  <a:lnTo>
                    <a:pt x="2625" y="5449"/>
                  </a:lnTo>
                  <a:lnTo>
                    <a:pt x="2658" y="5441"/>
                  </a:lnTo>
                  <a:lnTo>
                    <a:pt x="2690" y="5430"/>
                  </a:lnTo>
                  <a:lnTo>
                    <a:pt x="2722" y="5420"/>
                  </a:lnTo>
                  <a:lnTo>
                    <a:pt x="2752" y="5408"/>
                  </a:lnTo>
                  <a:lnTo>
                    <a:pt x="2783" y="5396"/>
                  </a:lnTo>
                  <a:lnTo>
                    <a:pt x="2812" y="5382"/>
                  </a:lnTo>
                  <a:lnTo>
                    <a:pt x="2842" y="5367"/>
                  </a:lnTo>
                  <a:lnTo>
                    <a:pt x="2871" y="5351"/>
                  </a:lnTo>
                  <a:lnTo>
                    <a:pt x="2899" y="5335"/>
                  </a:lnTo>
                  <a:lnTo>
                    <a:pt x="2928" y="5317"/>
                  </a:lnTo>
                  <a:lnTo>
                    <a:pt x="2955" y="5299"/>
                  </a:lnTo>
                  <a:lnTo>
                    <a:pt x="2981" y="5279"/>
                  </a:lnTo>
                  <a:lnTo>
                    <a:pt x="3007" y="5259"/>
                  </a:lnTo>
                  <a:lnTo>
                    <a:pt x="3031" y="5238"/>
                  </a:lnTo>
                  <a:lnTo>
                    <a:pt x="3056" y="5217"/>
                  </a:lnTo>
                  <a:lnTo>
                    <a:pt x="3080" y="5195"/>
                  </a:lnTo>
                  <a:lnTo>
                    <a:pt x="3102" y="5171"/>
                  </a:lnTo>
                  <a:lnTo>
                    <a:pt x="3124" y="5147"/>
                  </a:lnTo>
                  <a:lnTo>
                    <a:pt x="3146" y="5123"/>
                  </a:lnTo>
                  <a:lnTo>
                    <a:pt x="3167" y="5097"/>
                  </a:lnTo>
                  <a:lnTo>
                    <a:pt x="3186" y="5071"/>
                  </a:lnTo>
                  <a:lnTo>
                    <a:pt x="3204" y="5045"/>
                  </a:lnTo>
                  <a:lnTo>
                    <a:pt x="3223" y="5017"/>
                  </a:lnTo>
                  <a:lnTo>
                    <a:pt x="3240" y="4990"/>
                  </a:lnTo>
                  <a:lnTo>
                    <a:pt x="3256" y="4960"/>
                  </a:lnTo>
                  <a:lnTo>
                    <a:pt x="3256" y="4960"/>
                  </a:lnTo>
                  <a:lnTo>
                    <a:pt x="3269" y="4996"/>
                  </a:lnTo>
                  <a:lnTo>
                    <a:pt x="3284" y="5030"/>
                  </a:lnTo>
                  <a:lnTo>
                    <a:pt x="3301" y="5064"/>
                  </a:lnTo>
                  <a:lnTo>
                    <a:pt x="3319" y="5097"/>
                  </a:lnTo>
                  <a:lnTo>
                    <a:pt x="3337" y="5129"/>
                  </a:lnTo>
                  <a:lnTo>
                    <a:pt x="3356" y="5160"/>
                  </a:lnTo>
                  <a:lnTo>
                    <a:pt x="3378" y="5191"/>
                  </a:lnTo>
                  <a:lnTo>
                    <a:pt x="3400" y="5222"/>
                  </a:lnTo>
                  <a:lnTo>
                    <a:pt x="3422" y="5250"/>
                  </a:lnTo>
                  <a:lnTo>
                    <a:pt x="3447" y="5278"/>
                  </a:lnTo>
                  <a:lnTo>
                    <a:pt x="3472" y="5305"/>
                  </a:lnTo>
                  <a:lnTo>
                    <a:pt x="3499" y="5331"/>
                  </a:lnTo>
                  <a:lnTo>
                    <a:pt x="3526" y="5357"/>
                  </a:lnTo>
                  <a:lnTo>
                    <a:pt x="3553" y="5381"/>
                  </a:lnTo>
                  <a:lnTo>
                    <a:pt x="3582" y="5404"/>
                  </a:lnTo>
                  <a:lnTo>
                    <a:pt x="3612" y="5427"/>
                  </a:lnTo>
                  <a:lnTo>
                    <a:pt x="3642" y="5448"/>
                  </a:lnTo>
                  <a:lnTo>
                    <a:pt x="3674" y="5467"/>
                  </a:lnTo>
                  <a:lnTo>
                    <a:pt x="3707" y="5486"/>
                  </a:lnTo>
                  <a:lnTo>
                    <a:pt x="3740" y="5503"/>
                  </a:lnTo>
                  <a:lnTo>
                    <a:pt x="3773" y="5520"/>
                  </a:lnTo>
                  <a:lnTo>
                    <a:pt x="3809" y="5534"/>
                  </a:lnTo>
                  <a:lnTo>
                    <a:pt x="3843" y="5548"/>
                  </a:lnTo>
                  <a:lnTo>
                    <a:pt x="3879" y="5561"/>
                  </a:lnTo>
                  <a:lnTo>
                    <a:pt x="3916" y="5571"/>
                  </a:lnTo>
                  <a:lnTo>
                    <a:pt x="3952" y="5581"/>
                  </a:lnTo>
                  <a:lnTo>
                    <a:pt x="3990" y="5589"/>
                  </a:lnTo>
                  <a:lnTo>
                    <a:pt x="4028" y="5596"/>
                  </a:lnTo>
                  <a:lnTo>
                    <a:pt x="4066" y="5601"/>
                  </a:lnTo>
                  <a:lnTo>
                    <a:pt x="4105" y="5606"/>
                  </a:lnTo>
                  <a:lnTo>
                    <a:pt x="4144" y="5608"/>
                  </a:lnTo>
                  <a:lnTo>
                    <a:pt x="4184" y="5608"/>
                  </a:lnTo>
                  <a:lnTo>
                    <a:pt x="4184" y="5608"/>
                  </a:lnTo>
                  <a:lnTo>
                    <a:pt x="4216" y="5608"/>
                  </a:lnTo>
                  <a:lnTo>
                    <a:pt x="4248" y="5607"/>
                  </a:lnTo>
                  <a:lnTo>
                    <a:pt x="4278" y="5604"/>
                  </a:lnTo>
                  <a:lnTo>
                    <a:pt x="4309" y="5601"/>
                  </a:lnTo>
                  <a:lnTo>
                    <a:pt x="4340" y="5596"/>
                  </a:lnTo>
                  <a:lnTo>
                    <a:pt x="4370" y="5592"/>
                  </a:lnTo>
                  <a:lnTo>
                    <a:pt x="4400" y="5584"/>
                  </a:lnTo>
                  <a:lnTo>
                    <a:pt x="4429" y="5577"/>
                  </a:lnTo>
                  <a:lnTo>
                    <a:pt x="4459" y="5570"/>
                  </a:lnTo>
                  <a:lnTo>
                    <a:pt x="4488" y="5561"/>
                  </a:lnTo>
                  <a:lnTo>
                    <a:pt x="4516" y="5551"/>
                  </a:lnTo>
                  <a:lnTo>
                    <a:pt x="4545" y="5541"/>
                  </a:lnTo>
                  <a:lnTo>
                    <a:pt x="4572" y="5529"/>
                  </a:lnTo>
                  <a:lnTo>
                    <a:pt x="4599" y="5517"/>
                  </a:lnTo>
                  <a:lnTo>
                    <a:pt x="4626" y="5504"/>
                  </a:lnTo>
                  <a:lnTo>
                    <a:pt x="4652" y="5490"/>
                  </a:lnTo>
                  <a:lnTo>
                    <a:pt x="4678" y="5476"/>
                  </a:lnTo>
                  <a:lnTo>
                    <a:pt x="4704" y="5461"/>
                  </a:lnTo>
                  <a:lnTo>
                    <a:pt x="4728" y="5445"/>
                  </a:lnTo>
                  <a:lnTo>
                    <a:pt x="4753" y="5429"/>
                  </a:lnTo>
                  <a:lnTo>
                    <a:pt x="4777" y="5411"/>
                  </a:lnTo>
                  <a:lnTo>
                    <a:pt x="4800" y="5394"/>
                  </a:lnTo>
                  <a:lnTo>
                    <a:pt x="4823" y="5375"/>
                  </a:lnTo>
                  <a:lnTo>
                    <a:pt x="4845" y="5355"/>
                  </a:lnTo>
                  <a:lnTo>
                    <a:pt x="4866" y="5335"/>
                  </a:lnTo>
                  <a:lnTo>
                    <a:pt x="4887" y="5315"/>
                  </a:lnTo>
                  <a:lnTo>
                    <a:pt x="4907" y="5294"/>
                  </a:lnTo>
                  <a:lnTo>
                    <a:pt x="4927" y="5271"/>
                  </a:lnTo>
                  <a:lnTo>
                    <a:pt x="4946" y="5249"/>
                  </a:lnTo>
                  <a:lnTo>
                    <a:pt x="4965" y="5226"/>
                  </a:lnTo>
                  <a:lnTo>
                    <a:pt x="4983" y="5203"/>
                  </a:lnTo>
                  <a:lnTo>
                    <a:pt x="5000" y="5178"/>
                  </a:lnTo>
                  <a:lnTo>
                    <a:pt x="5000" y="5178"/>
                  </a:lnTo>
                  <a:lnTo>
                    <a:pt x="5029" y="5191"/>
                  </a:lnTo>
                  <a:lnTo>
                    <a:pt x="5057" y="5202"/>
                  </a:lnTo>
                  <a:lnTo>
                    <a:pt x="5085" y="5213"/>
                  </a:lnTo>
                  <a:lnTo>
                    <a:pt x="5115" y="5223"/>
                  </a:lnTo>
                  <a:lnTo>
                    <a:pt x="5144" y="5232"/>
                  </a:lnTo>
                  <a:lnTo>
                    <a:pt x="5175" y="5241"/>
                  </a:lnTo>
                  <a:lnTo>
                    <a:pt x="5204" y="5249"/>
                  </a:lnTo>
                  <a:lnTo>
                    <a:pt x="5235" y="5256"/>
                  </a:lnTo>
                  <a:lnTo>
                    <a:pt x="5265" y="5262"/>
                  </a:lnTo>
                  <a:lnTo>
                    <a:pt x="5297" y="5268"/>
                  </a:lnTo>
                  <a:lnTo>
                    <a:pt x="5328" y="5272"/>
                  </a:lnTo>
                  <a:lnTo>
                    <a:pt x="5360" y="5276"/>
                  </a:lnTo>
                  <a:lnTo>
                    <a:pt x="5391" y="5279"/>
                  </a:lnTo>
                  <a:lnTo>
                    <a:pt x="5423" y="5282"/>
                  </a:lnTo>
                  <a:lnTo>
                    <a:pt x="5456" y="5283"/>
                  </a:lnTo>
                  <a:lnTo>
                    <a:pt x="5489" y="5283"/>
                  </a:lnTo>
                  <a:lnTo>
                    <a:pt x="5489" y="5283"/>
                  </a:lnTo>
                  <a:lnTo>
                    <a:pt x="5520" y="5283"/>
                  </a:lnTo>
                  <a:lnTo>
                    <a:pt x="5550" y="5282"/>
                  </a:lnTo>
                  <a:lnTo>
                    <a:pt x="5580" y="5279"/>
                  </a:lnTo>
                  <a:lnTo>
                    <a:pt x="5610" y="5277"/>
                  </a:lnTo>
                  <a:lnTo>
                    <a:pt x="5641" y="5274"/>
                  </a:lnTo>
                  <a:lnTo>
                    <a:pt x="5670" y="5269"/>
                  </a:lnTo>
                  <a:lnTo>
                    <a:pt x="5700" y="5264"/>
                  </a:lnTo>
                  <a:lnTo>
                    <a:pt x="5729" y="5258"/>
                  </a:lnTo>
                  <a:lnTo>
                    <a:pt x="5758" y="5252"/>
                  </a:lnTo>
                  <a:lnTo>
                    <a:pt x="5787" y="5245"/>
                  </a:lnTo>
                  <a:lnTo>
                    <a:pt x="5815" y="5238"/>
                  </a:lnTo>
                  <a:lnTo>
                    <a:pt x="5844" y="5230"/>
                  </a:lnTo>
                  <a:lnTo>
                    <a:pt x="5872" y="5221"/>
                  </a:lnTo>
                  <a:lnTo>
                    <a:pt x="5899" y="5211"/>
                  </a:lnTo>
                  <a:lnTo>
                    <a:pt x="5926" y="5200"/>
                  </a:lnTo>
                  <a:lnTo>
                    <a:pt x="5953" y="5189"/>
                  </a:lnTo>
                  <a:lnTo>
                    <a:pt x="5980" y="5178"/>
                  </a:lnTo>
                  <a:lnTo>
                    <a:pt x="6006" y="5165"/>
                  </a:lnTo>
                  <a:lnTo>
                    <a:pt x="6058" y="5139"/>
                  </a:lnTo>
                  <a:lnTo>
                    <a:pt x="6107" y="5110"/>
                  </a:lnTo>
                  <a:lnTo>
                    <a:pt x="6156" y="5079"/>
                  </a:lnTo>
                  <a:lnTo>
                    <a:pt x="6203" y="5046"/>
                  </a:lnTo>
                  <a:lnTo>
                    <a:pt x="6247" y="5011"/>
                  </a:lnTo>
                  <a:lnTo>
                    <a:pt x="6291" y="4973"/>
                  </a:lnTo>
                  <a:lnTo>
                    <a:pt x="6332" y="4933"/>
                  </a:lnTo>
                  <a:lnTo>
                    <a:pt x="6372" y="4892"/>
                  </a:lnTo>
                  <a:lnTo>
                    <a:pt x="6409" y="4848"/>
                  </a:lnTo>
                  <a:lnTo>
                    <a:pt x="6445" y="4804"/>
                  </a:lnTo>
                  <a:lnTo>
                    <a:pt x="6478" y="4756"/>
                  </a:lnTo>
                  <a:lnTo>
                    <a:pt x="6509" y="4708"/>
                  </a:lnTo>
                  <a:lnTo>
                    <a:pt x="6538" y="4659"/>
                  </a:lnTo>
                  <a:lnTo>
                    <a:pt x="6564" y="4607"/>
                  </a:lnTo>
                  <a:lnTo>
                    <a:pt x="6576" y="4581"/>
                  </a:lnTo>
                  <a:lnTo>
                    <a:pt x="6588" y="4554"/>
                  </a:lnTo>
                  <a:lnTo>
                    <a:pt x="6600" y="4527"/>
                  </a:lnTo>
                  <a:lnTo>
                    <a:pt x="6609" y="4500"/>
                  </a:lnTo>
                  <a:lnTo>
                    <a:pt x="6620" y="4473"/>
                  </a:lnTo>
                  <a:lnTo>
                    <a:pt x="6628" y="4444"/>
                  </a:lnTo>
                  <a:lnTo>
                    <a:pt x="6636" y="4416"/>
                  </a:lnTo>
                  <a:lnTo>
                    <a:pt x="6644" y="4388"/>
                  </a:lnTo>
                  <a:lnTo>
                    <a:pt x="6651" y="4360"/>
                  </a:lnTo>
                  <a:lnTo>
                    <a:pt x="6657" y="4330"/>
                  </a:lnTo>
                  <a:lnTo>
                    <a:pt x="6663" y="4301"/>
                  </a:lnTo>
                  <a:lnTo>
                    <a:pt x="6668" y="4271"/>
                  </a:lnTo>
                  <a:lnTo>
                    <a:pt x="6673" y="4242"/>
                  </a:lnTo>
                  <a:lnTo>
                    <a:pt x="6676" y="4211"/>
                  </a:lnTo>
                  <a:lnTo>
                    <a:pt x="6678" y="4182"/>
                  </a:lnTo>
                  <a:lnTo>
                    <a:pt x="6681" y="4151"/>
                  </a:lnTo>
                  <a:lnTo>
                    <a:pt x="6682" y="4120"/>
                  </a:lnTo>
                  <a:lnTo>
                    <a:pt x="6682" y="4090"/>
                  </a:lnTo>
                  <a:lnTo>
                    <a:pt x="6682" y="4090"/>
                  </a:lnTo>
                  <a:lnTo>
                    <a:pt x="6681" y="4040"/>
                  </a:lnTo>
                  <a:lnTo>
                    <a:pt x="6678" y="3992"/>
                  </a:lnTo>
                  <a:lnTo>
                    <a:pt x="6673" y="3945"/>
                  </a:lnTo>
                  <a:lnTo>
                    <a:pt x="6667" y="3897"/>
                  </a:lnTo>
                  <a:lnTo>
                    <a:pt x="6657" y="3851"/>
                  </a:lnTo>
                  <a:lnTo>
                    <a:pt x="6648" y="3805"/>
                  </a:lnTo>
                  <a:lnTo>
                    <a:pt x="6635" y="3759"/>
                  </a:lnTo>
                  <a:lnTo>
                    <a:pt x="6622" y="3714"/>
                  </a:lnTo>
                  <a:lnTo>
                    <a:pt x="6622" y="3714"/>
                  </a:lnTo>
                  <a:lnTo>
                    <a:pt x="6655" y="3701"/>
                  </a:lnTo>
                  <a:lnTo>
                    <a:pt x="6687" y="3686"/>
                  </a:lnTo>
                  <a:lnTo>
                    <a:pt x="6719" y="3669"/>
                  </a:lnTo>
                  <a:lnTo>
                    <a:pt x="6750" y="3652"/>
                  </a:lnTo>
                  <a:lnTo>
                    <a:pt x="6781" y="3633"/>
                  </a:lnTo>
                  <a:lnTo>
                    <a:pt x="6810" y="3613"/>
                  </a:lnTo>
                  <a:lnTo>
                    <a:pt x="6840" y="3593"/>
                  </a:lnTo>
                  <a:lnTo>
                    <a:pt x="6868" y="3570"/>
                  </a:lnTo>
                  <a:lnTo>
                    <a:pt x="6895" y="3548"/>
                  </a:lnTo>
                  <a:lnTo>
                    <a:pt x="6921" y="3525"/>
                  </a:lnTo>
                  <a:lnTo>
                    <a:pt x="6947" y="3500"/>
                  </a:lnTo>
                  <a:lnTo>
                    <a:pt x="6972" y="3474"/>
                  </a:lnTo>
                  <a:lnTo>
                    <a:pt x="6995" y="3448"/>
                  </a:lnTo>
                  <a:lnTo>
                    <a:pt x="7018" y="3421"/>
                  </a:lnTo>
                  <a:lnTo>
                    <a:pt x="7040" y="3393"/>
                  </a:lnTo>
                  <a:lnTo>
                    <a:pt x="7060" y="3363"/>
                  </a:lnTo>
                  <a:lnTo>
                    <a:pt x="7080" y="3334"/>
                  </a:lnTo>
                  <a:lnTo>
                    <a:pt x="7099" y="3303"/>
                  </a:lnTo>
                  <a:lnTo>
                    <a:pt x="7117" y="3273"/>
                  </a:lnTo>
                  <a:lnTo>
                    <a:pt x="7133" y="3241"/>
                  </a:lnTo>
                  <a:lnTo>
                    <a:pt x="7148" y="3208"/>
                  </a:lnTo>
                  <a:lnTo>
                    <a:pt x="7163" y="3175"/>
                  </a:lnTo>
                  <a:lnTo>
                    <a:pt x="7174" y="3141"/>
                  </a:lnTo>
                  <a:lnTo>
                    <a:pt x="7186" y="3106"/>
                  </a:lnTo>
                  <a:lnTo>
                    <a:pt x="7197" y="3071"/>
                  </a:lnTo>
                  <a:lnTo>
                    <a:pt x="7206" y="3036"/>
                  </a:lnTo>
                  <a:lnTo>
                    <a:pt x="7213" y="3000"/>
                  </a:lnTo>
                  <a:lnTo>
                    <a:pt x="7220" y="2964"/>
                  </a:lnTo>
                  <a:lnTo>
                    <a:pt x="7225" y="2926"/>
                  </a:lnTo>
                  <a:lnTo>
                    <a:pt x="7228" y="2890"/>
                  </a:lnTo>
                  <a:lnTo>
                    <a:pt x="7231" y="2852"/>
                  </a:lnTo>
                  <a:lnTo>
                    <a:pt x="7232" y="2813"/>
                  </a:lnTo>
                  <a:lnTo>
                    <a:pt x="7232" y="2813"/>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28" name="Freeform 427"/>
            <p:cNvSpPr>
              <a:spLocks/>
            </p:cNvSpPr>
            <p:nvPr/>
          </p:nvSpPr>
          <p:spPr bwMode="auto">
            <a:xfrm rot="5400000">
              <a:off x="11615621" y="-339609"/>
              <a:ext cx="590278" cy="964696"/>
            </a:xfrm>
            <a:custGeom>
              <a:avLst/>
              <a:gdLst/>
              <a:ahLst/>
              <a:cxnLst>
                <a:cxn ang="0">
                  <a:pos x="4365" y="3264"/>
                </a:cxn>
                <a:cxn ang="0">
                  <a:pos x="4455" y="2948"/>
                </a:cxn>
                <a:cxn ang="0">
                  <a:pos x="4436" y="2661"/>
                </a:cxn>
                <a:cxn ang="0">
                  <a:pos x="4315" y="2372"/>
                </a:cxn>
                <a:cxn ang="0">
                  <a:pos x="4298" y="2186"/>
                </a:cxn>
                <a:cxn ang="0">
                  <a:pos x="4360" y="1980"/>
                </a:cxn>
                <a:cxn ang="0">
                  <a:pos x="4357" y="1736"/>
                </a:cxn>
                <a:cxn ang="0">
                  <a:pos x="4224" y="1427"/>
                </a:cxn>
                <a:cxn ang="0">
                  <a:pos x="4085" y="1208"/>
                </a:cxn>
                <a:cxn ang="0">
                  <a:pos x="4060" y="907"/>
                </a:cxn>
                <a:cxn ang="0">
                  <a:pos x="3907" y="590"/>
                </a:cxn>
                <a:cxn ang="0">
                  <a:pos x="3650" y="356"/>
                </a:cxn>
                <a:cxn ang="0">
                  <a:pos x="3317" y="234"/>
                </a:cxn>
                <a:cxn ang="0">
                  <a:pos x="2986" y="245"/>
                </a:cxn>
                <a:cxn ang="0">
                  <a:pos x="2706" y="206"/>
                </a:cxn>
                <a:cxn ang="0">
                  <a:pos x="2373" y="33"/>
                </a:cxn>
                <a:cxn ang="0">
                  <a:pos x="2056" y="2"/>
                </a:cxn>
                <a:cxn ang="0">
                  <a:pos x="1783" y="68"/>
                </a:cxn>
                <a:cxn ang="0">
                  <a:pos x="1549" y="208"/>
                </a:cxn>
                <a:cxn ang="0">
                  <a:pos x="1368" y="411"/>
                </a:cxn>
                <a:cxn ang="0">
                  <a:pos x="1226" y="585"/>
                </a:cxn>
                <a:cxn ang="0">
                  <a:pos x="1025" y="572"/>
                </a:cxn>
                <a:cxn ang="0">
                  <a:pos x="677" y="662"/>
                </a:cxn>
                <a:cxn ang="0">
                  <a:pos x="398" y="870"/>
                </a:cxn>
                <a:cxn ang="0">
                  <a:pos x="216" y="1170"/>
                </a:cxn>
                <a:cxn ang="0">
                  <a:pos x="161" y="1483"/>
                </a:cxn>
                <a:cxn ang="0">
                  <a:pos x="188" y="1702"/>
                </a:cxn>
                <a:cxn ang="0">
                  <a:pos x="265" y="1902"/>
                </a:cxn>
                <a:cxn ang="0">
                  <a:pos x="89" y="2116"/>
                </a:cxn>
                <a:cxn ang="0">
                  <a:pos x="1" y="2427"/>
                </a:cxn>
                <a:cxn ang="0">
                  <a:pos x="34" y="2692"/>
                </a:cxn>
                <a:cxn ang="0">
                  <a:pos x="172" y="2944"/>
                </a:cxn>
                <a:cxn ang="0">
                  <a:pos x="135" y="3145"/>
                </a:cxn>
                <a:cxn ang="0">
                  <a:pos x="61" y="3412"/>
                </a:cxn>
                <a:cxn ang="0">
                  <a:pos x="73" y="3698"/>
                </a:cxn>
                <a:cxn ang="0">
                  <a:pos x="202" y="4016"/>
                </a:cxn>
                <a:cxn ang="0">
                  <a:pos x="261" y="4282"/>
                </a:cxn>
                <a:cxn ang="0">
                  <a:pos x="234" y="4614"/>
                </a:cxn>
                <a:cxn ang="0">
                  <a:pos x="339" y="4955"/>
                </a:cxn>
                <a:cxn ang="0">
                  <a:pos x="560" y="5223"/>
                </a:cxn>
                <a:cxn ang="0">
                  <a:pos x="869" y="5391"/>
                </a:cxn>
                <a:cxn ang="0">
                  <a:pos x="1178" y="5431"/>
                </a:cxn>
                <a:cxn ang="0">
                  <a:pos x="1438" y="5381"/>
                </a:cxn>
                <a:cxn ang="0">
                  <a:pos x="1701" y="5608"/>
                </a:cxn>
                <a:cxn ang="0">
                  <a:pos x="2003" y="5693"/>
                </a:cxn>
                <a:cxn ang="0">
                  <a:pos x="2172" y="5684"/>
                </a:cxn>
                <a:cxn ang="0">
                  <a:pos x="2356" y="5630"/>
                </a:cxn>
                <a:cxn ang="0">
                  <a:pos x="2516" y="5532"/>
                </a:cxn>
                <a:cxn ang="0">
                  <a:pos x="2648" y="5399"/>
                </a:cxn>
                <a:cxn ang="0">
                  <a:pos x="2815" y="5434"/>
                </a:cxn>
                <a:cxn ang="0">
                  <a:pos x="3116" y="5547"/>
                </a:cxn>
                <a:cxn ang="0">
                  <a:pos x="3420" y="5552"/>
                </a:cxn>
                <a:cxn ang="0">
                  <a:pos x="3753" y="5431"/>
                </a:cxn>
                <a:cxn ang="0">
                  <a:pos x="4011" y="5196"/>
                </a:cxn>
                <a:cxn ang="0">
                  <a:pos x="4163" y="4879"/>
                </a:cxn>
                <a:cxn ang="0">
                  <a:pos x="4189" y="4580"/>
                </a:cxn>
                <a:cxn ang="0">
                  <a:pos x="4172" y="4351"/>
                </a:cxn>
                <a:cxn ang="0">
                  <a:pos x="4310" y="4113"/>
                </a:cxn>
                <a:cxn ang="0">
                  <a:pos x="4352" y="3867"/>
                </a:cxn>
                <a:cxn ang="0">
                  <a:pos x="4320" y="3652"/>
                </a:cxn>
                <a:cxn ang="0">
                  <a:pos x="4232" y="3463"/>
                </a:cxn>
              </a:cxnLst>
              <a:rect l="0" t="0" r="r" b="b"/>
              <a:pathLst>
                <a:path w="4458" h="5694">
                  <a:moveTo>
                    <a:pt x="4232" y="3463"/>
                  </a:moveTo>
                  <a:lnTo>
                    <a:pt x="4232" y="3463"/>
                  </a:lnTo>
                  <a:lnTo>
                    <a:pt x="4258" y="3432"/>
                  </a:lnTo>
                  <a:lnTo>
                    <a:pt x="4283" y="3400"/>
                  </a:lnTo>
                  <a:lnTo>
                    <a:pt x="4305" y="3367"/>
                  </a:lnTo>
                  <a:lnTo>
                    <a:pt x="4326" y="3334"/>
                  </a:lnTo>
                  <a:lnTo>
                    <a:pt x="4348" y="3299"/>
                  </a:lnTo>
                  <a:lnTo>
                    <a:pt x="4365" y="3264"/>
                  </a:lnTo>
                  <a:lnTo>
                    <a:pt x="4383" y="3226"/>
                  </a:lnTo>
                  <a:lnTo>
                    <a:pt x="4398" y="3189"/>
                  </a:lnTo>
                  <a:lnTo>
                    <a:pt x="4412" y="3150"/>
                  </a:lnTo>
                  <a:lnTo>
                    <a:pt x="4424" y="3112"/>
                  </a:lnTo>
                  <a:lnTo>
                    <a:pt x="4435" y="3072"/>
                  </a:lnTo>
                  <a:lnTo>
                    <a:pt x="4443" y="3030"/>
                  </a:lnTo>
                  <a:lnTo>
                    <a:pt x="4450" y="2989"/>
                  </a:lnTo>
                  <a:lnTo>
                    <a:pt x="4455" y="2948"/>
                  </a:lnTo>
                  <a:lnTo>
                    <a:pt x="4457" y="2906"/>
                  </a:lnTo>
                  <a:lnTo>
                    <a:pt x="4458" y="2863"/>
                  </a:lnTo>
                  <a:lnTo>
                    <a:pt x="4458" y="2863"/>
                  </a:lnTo>
                  <a:lnTo>
                    <a:pt x="4457" y="2821"/>
                  </a:lnTo>
                  <a:lnTo>
                    <a:pt x="4455" y="2781"/>
                  </a:lnTo>
                  <a:lnTo>
                    <a:pt x="4450" y="2739"/>
                  </a:lnTo>
                  <a:lnTo>
                    <a:pt x="4444" y="2699"/>
                  </a:lnTo>
                  <a:lnTo>
                    <a:pt x="4436" y="2661"/>
                  </a:lnTo>
                  <a:lnTo>
                    <a:pt x="4426" y="2622"/>
                  </a:lnTo>
                  <a:lnTo>
                    <a:pt x="4415" y="2584"/>
                  </a:lnTo>
                  <a:lnTo>
                    <a:pt x="4402" y="2546"/>
                  </a:lnTo>
                  <a:lnTo>
                    <a:pt x="4388" y="2510"/>
                  </a:lnTo>
                  <a:lnTo>
                    <a:pt x="4371" y="2473"/>
                  </a:lnTo>
                  <a:lnTo>
                    <a:pt x="4353" y="2439"/>
                  </a:lnTo>
                  <a:lnTo>
                    <a:pt x="4335" y="2405"/>
                  </a:lnTo>
                  <a:lnTo>
                    <a:pt x="4315" y="2372"/>
                  </a:lnTo>
                  <a:lnTo>
                    <a:pt x="4293" y="2339"/>
                  </a:lnTo>
                  <a:lnTo>
                    <a:pt x="4270" y="2308"/>
                  </a:lnTo>
                  <a:lnTo>
                    <a:pt x="4245" y="2278"/>
                  </a:lnTo>
                  <a:lnTo>
                    <a:pt x="4245" y="2278"/>
                  </a:lnTo>
                  <a:lnTo>
                    <a:pt x="4260" y="2255"/>
                  </a:lnTo>
                  <a:lnTo>
                    <a:pt x="4273" y="2233"/>
                  </a:lnTo>
                  <a:lnTo>
                    <a:pt x="4286" y="2209"/>
                  </a:lnTo>
                  <a:lnTo>
                    <a:pt x="4298" y="2186"/>
                  </a:lnTo>
                  <a:lnTo>
                    <a:pt x="4309" y="2161"/>
                  </a:lnTo>
                  <a:lnTo>
                    <a:pt x="4319" y="2136"/>
                  </a:lnTo>
                  <a:lnTo>
                    <a:pt x="4329" y="2112"/>
                  </a:lnTo>
                  <a:lnTo>
                    <a:pt x="4337" y="2086"/>
                  </a:lnTo>
                  <a:lnTo>
                    <a:pt x="4344" y="2060"/>
                  </a:lnTo>
                  <a:lnTo>
                    <a:pt x="4351" y="2034"/>
                  </a:lnTo>
                  <a:lnTo>
                    <a:pt x="4356" y="2007"/>
                  </a:lnTo>
                  <a:lnTo>
                    <a:pt x="4360" y="1980"/>
                  </a:lnTo>
                  <a:lnTo>
                    <a:pt x="4364" y="1953"/>
                  </a:lnTo>
                  <a:lnTo>
                    <a:pt x="4368" y="1924"/>
                  </a:lnTo>
                  <a:lnTo>
                    <a:pt x="4369" y="1897"/>
                  </a:lnTo>
                  <a:lnTo>
                    <a:pt x="4369" y="1869"/>
                  </a:lnTo>
                  <a:lnTo>
                    <a:pt x="4369" y="1869"/>
                  </a:lnTo>
                  <a:lnTo>
                    <a:pt x="4368" y="1824"/>
                  </a:lnTo>
                  <a:lnTo>
                    <a:pt x="4364" y="1780"/>
                  </a:lnTo>
                  <a:lnTo>
                    <a:pt x="4357" y="1736"/>
                  </a:lnTo>
                  <a:lnTo>
                    <a:pt x="4349" y="1694"/>
                  </a:lnTo>
                  <a:lnTo>
                    <a:pt x="4337" y="1652"/>
                  </a:lnTo>
                  <a:lnTo>
                    <a:pt x="4324" y="1612"/>
                  </a:lnTo>
                  <a:lnTo>
                    <a:pt x="4307" y="1572"/>
                  </a:lnTo>
                  <a:lnTo>
                    <a:pt x="4290" y="1535"/>
                  </a:lnTo>
                  <a:lnTo>
                    <a:pt x="4270" y="1497"/>
                  </a:lnTo>
                  <a:lnTo>
                    <a:pt x="4247" y="1462"/>
                  </a:lnTo>
                  <a:lnTo>
                    <a:pt x="4224" y="1427"/>
                  </a:lnTo>
                  <a:lnTo>
                    <a:pt x="4198" y="1394"/>
                  </a:lnTo>
                  <a:lnTo>
                    <a:pt x="4170" y="1363"/>
                  </a:lnTo>
                  <a:lnTo>
                    <a:pt x="4140" y="1333"/>
                  </a:lnTo>
                  <a:lnTo>
                    <a:pt x="4110" y="1305"/>
                  </a:lnTo>
                  <a:lnTo>
                    <a:pt x="4077" y="1279"/>
                  </a:lnTo>
                  <a:lnTo>
                    <a:pt x="4077" y="1279"/>
                  </a:lnTo>
                  <a:lnTo>
                    <a:pt x="4081" y="1244"/>
                  </a:lnTo>
                  <a:lnTo>
                    <a:pt x="4085" y="1208"/>
                  </a:lnTo>
                  <a:lnTo>
                    <a:pt x="4087" y="1172"/>
                  </a:lnTo>
                  <a:lnTo>
                    <a:pt x="4088" y="1135"/>
                  </a:lnTo>
                  <a:lnTo>
                    <a:pt x="4088" y="1135"/>
                  </a:lnTo>
                  <a:lnTo>
                    <a:pt x="4087" y="1088"/>
                  </a:lnTo>
                  <a:lnTo>
                    <a:pt x="4084" y="1042"/>
                  </a:lnTo>
                  <a:lnTo>
                    <a:pt x="4078" y="996"/>
                  </a:lnTo>
                  <a:lnTo>
                    <a:pt x="4070" y="952"/>
                  </a:lnTo>
                  <a:lnTo>
                    <a:pt x="4060" y="907"/>
                  </a:lnTo>
                  <a:lnTo>
                    <a:pt x="4047" y="864"/>
                  </a:lnTo>
                  <a:lnTo>
                    <a:pt x="4033" y="822"/>
                  </a:lnTo>
                  <a:lnTo>
                    <a:pt x="4017" y="781"/>
                  </a:lnTo>
                  <a:lnTo>
                    <a:pt x="3999" y="740"/>
                  </a:lnTo>
                  <a:lnTo>
                    <a:pt x="3979" y="701"/>
                  </a:lnTo>
                  <a:lnTo>
                    <a:pt x="3957" y="663"/>
                  </a:lnTo>
                  <a:lnTo>
                    <a:pt x="3933" y="625"/>
                  </a:lnTo>
                  <a:lnTo>
                    <a:pt x="3907" y="590"/>
                  </a:lnTo>
                  <a:lnTo>
                    <a:pt x="3880" y="556"/>
                  </a:lnTo>
                  <a:lnTo>
                    <a:pt x="3852" y="523"/>
                  </a:lnTo>
                  <a:lnTo>
                    <a:pt x="3821" y="491"/>
                  </a:lnTo>
                  <a:lnTo>
                    <a:pt x="3790" y="461"/>
                  </a:lnTo>
                  <a:lnTo>
                    <a:pt x="3758" y="432"/>
                  </a:lnTo>
                  <a:lnTo>
                    <a:pt x="3722" y="405"/>
                  </a:lnTo>
                  <a:lnTo>
                    <a:pt x="3687" y="380"/>
                  </a:lnTo>
                  <a:lnTo>
                    <a:pt x="3650" y="356"/>
                  </a:lnTo>
                  <a:lnTo>
                    <a:pt x="3611" y="334"/>
                  </a:lnTo>
                  <a:lnTo>
                    <a:pt x="3573" y="314"/>
                  </a:lnTo>
                  <a:lnTo>
                    <a:pt x="3533" y="296"/>
                  </a:lnTo>
                  <a:lnTo>
                    <a:pt x="3491" y="279"/>
                  </a:lnTo>
                  <a:lnTo>
                    <a:pt x="3449" y="265"/>
                  </a:lnTo>
                  <a:lnTo>
                    <a:pt x="3405" y="253"/>
                  </a:lnTo>
                  <a:lnTo>
                    <a:pt x="3362" y="243"/>
                  </a:lnTo>
                  <a:lnTo>
                    <a:pt x="3317" y="234"/>
                  </a:lnTo>
                  <a:lnTo>
                    <a:pt x="3271" y="230"/>
                  </a:lnTo>
                  <a:lnTo>
                    <a:pt x="3225" y="226"/>
                  </a:lnTo>
                  <a:lnTo>
                    <a:pt x="3178" y="225"/>
                  </a:lnTo>
                  <a:lnTo>
                    <a:pt x="3178" y="225"/>
                  </a:lnTo>
                  <a:lnTo>
                    <a:pt x="3129" y="226"/>
                  </a:lnTo>
                  <a:lnTo>
                    <a:pt x="3080" y="230"/>
                  </a:lnTo>
                  <a:lnTo>
                    <a:pt x="3032" y="236"/>
                  </a:lnTo>
                  <a:lnTo>
                    <a:pt x="2986" y="245"/>
                  </a:lnTo>
                  <a:lnTo>
                    <a:pt x="2939" y="256"/>
                  </a:lnTo>
                  <a:lnTo>
                    <a:pt x="2894" y="270"/>
                  </a:lnTo>
                  <a:lnTo>
                    <a:pt x="2851" y="285"/>
                  </a:lnTo>
                  <a:lnTo>
                    <a:pt x="2807" y="304"/>
                  </a:lnTo>
                  <a:lnTo>
                    <a:pt x="2807" y="304"/>
                  </a:lnTo>
                  <a:lnTo>
                    <a:pt x="2775" y="270"/>
                  </a:lnTo>
                  <a:lnTo>
                    <a:pt x="2741" y="237"/>
                  </a:lnTo>
                  <a:lnTo>
                    <a:pt x="2706" y="206"/>
                  </a:lnTo>
                  <a:lnTo>
                    <a:pt x="2669" y="178"/>
                  </a:lnTo>
                  <a:lnTo>
                    <a:pt x="2630" y="151"/>
                  </a:lnTo>
                  <a:lnTo>
                    <a:pt x="2590" y="125"/>
                  </a:lnTo>
                  <a:lnTo>
                    <a:pt x="2549" y="102"/>
                  </a:lnTo>
                  <a:lnTo>
                    <a:pt x="2507" y="81"/>
                  </a:lnTo>
                  <a:lnTo>
                    <a:pt x="2463" y="62"/>
                  </a:lnTo>
                  <a:lnTo>
                    <a:pt x="2419" y="47"/>
                  </a:lnTo>
                  <a:lnTo>
                    <a:pt x="2373" y="33"/>
                  </a:lnTo>
                  <a:lnTo>
                    <a:pt x="2325" y="21"/>
                  </a:lnTo>
                  <a:lnTo>
                    <a:pt x="2277" y="12"/>
                  </a:lnTo>
                  <a:lnTo>
                    <a:pt x="2229" y="5"/>
                  </a:lnTo>
                  <a:lnTo>
                    <a:pt x="2179" y="1"/>
                  </a:lnTo>
                  <a:lnTo>
                    <a:pt x="2129" y="0"/>
                  </a:lnTo>
                  <a:lnTo>
                    <a:pt x="2129" y="0"/>
                  </a:lnTo>
                  <a:lnTo>
                    <a:pt x="2092" y="0"/>
                  </a:lnTo>
                  <a:lnTo>
                    <a:pt x="2056" y="2"/>
                  </a:lnTo>
                  <a:lnTo>
                    <a:pt x="2020" y="6"/>
                  </a:lnTo>
                  <a:lnTo>
                    <a:pt x="1985" y="11"/>
                  </a:lnTo>
                  <a:lnTo>
                    <a:pt x="1950" y="18"/>
                  </a:lnTo>
                  <a:lnTo>
                    <a:pt x="1916" y="25"/>
                  </a:lnTo>
                  <a:lnTo>
                    <a:pt x="1881" y="34"/>
                  </a:lnTo>
                  <a:lnTo>
                    <a:pt x="1849" y="44"/>
                  </a:lnTo>
                  <a:lnTo>
                    <a:pt x="1816" y="55"/>
                  </a:lnTo>
                  <a:lnTo>
                    <a:pt x="1783" y="68"/>
                  </a:lnTo>
                  <a:lnTo>
                    <a:pt x="1751" y="81"/>
                  </a:lnTo>
                  <a:lnTo>
                    <a:pt x="1720" y="97"/>
                  </a:lnTo>
                  <a:lnTo>
                    <a:pt x="1690" y="112"/>
                  </a:lnTo>
                  <a:lnTo>
                    <a:pt x="1660" y="130"/>
                  </a:lnTo>
                  <a:lnTo>
                    <a:pt x="1631" y="147"/>
                  </a:lnTo>
                  <a:lnTo>
                    <a:pt x="1602" y="167"/>
                  </a:lnTo>
                  <a:lnTo>
                    <a:pt x="1575" y="187"/>
                  </a:lnTo>
                  <a:lnTo>
                    <a:pt x="1549" y="208"/>
                  </a:lnTo>
                  <a:lnTo>
                    <a:pt x="1523" y="231"/>
                  </a:lnTo>
                  <a:lnTo>
                    <a:pt x="1498" y="254"/>
                  </a:lnTo>
                  <a:lnTo>
                    <a:pt x="1474" y="278"/>
                  </a:lnTo>
                  <a:lnTo>
                    <a:pt x="1450" y="303"/>
                  </a:lnTo>
                  <a:lnTo>
                    <a:pt x="1428" y="329"/>
                  </a:lnTo>
                  <a:lnTo>
                    <a:pt x="1407" y="356"/>
                  </a:lnTo>
                  <a:lnTo>
                    <a:pt x="1387" y="383"/>
                  </a:lnTo>
                  <a:lnTo>
                    <a:pt x="1368" y="411"/>
                  </a:lnTo>
                  <a:lnTo>
                    <a:pt x="1349" y="439"/>
                  </a:lnTo>
                  <a:lnTo>
                    <a:pt x="1333" y="470"/>
                  </a:lnTo>
                  <a:lnTo>
                    <a:pt x="1316" y="499"/>
                  </a:lnTo>
                  <a:lnTo>
                    <a:pt x="1301" y="531"/>
                  </a:lnTo>
                  <a:lnTo>
                    <a:pt x="1287" y="563"/>
                  </a:lnTo>
                  <a:lnTo>
                    <a:pt x="1275" y="595"/>
                  </a:lnTo>
                  <a:lnTo>
                    <a:pt x="1275" y="595"/>
                  </a:lnTo>
                  <a:lnTo>
                    <a:pt x="1226" y="585"/>
                  </a:lnTo>
                  <a:lnTo>
                    <a:pt x="1200" y="581"/>
                  </a:lnTo>
                  <a:lnTo>
                    <a:pt x="1175" y="578"/>
                  </a:lnTo>
                  <a:lnTo>
                    <a:pt x="1149" y="575"/>
                  </a:lnTo>
                  <a:lnTo>
                    <a:pt x="1124" y="574"/>
                  </a:lnTo>
                  <a:lnTo>
                    <a:pt x="1098" y="572"/>
                  </a:lnTo>
                  <a:lnTo>
                    <a:pt x="1071" y="571"/>
                  </a:lnTo>
                  <a:lnTo>
                    <a:pt x="1071" y="571"/>
                  </a:lnTo>
                  <a:lnTo>
                    <a:pt x="1025" y="572"/>
                  </a:lnTo>
                  <a:lnTo>
                    <a:pt x="978" y="576"/>
                  </a:lnTo>
                  <a:lnTo>
                    <a:pt x="933" y="582"/>
                  </a:lnTo>
                  <a:lnTo>
                    <a:pt x="889" y="590"/>
                  </a:lnTo>
                  <a:lnTo>
                    <a:pt x="844" y="601"/>
                  </a:lnTo>
                  <a:lnTo>
                    <a:pt x="802" y="612"/>
                  </a:lnTo>
                  <a:lnTo>
                    <a:pt x="759" y="627"/>
                  </a:lnTo>
                  <a:lnTo>
                    <a:pt x="718" y="643"/>
                  </a:lnTo>
                  <a:lnTo>
                    <a:pt x="677" y="662"/>
                  </a:lnTo>
                  <a:lnTo>
                    <a:pt x="638" y="682"/>
                  </a:lnTo>
                  <a:lnTo>
                    <a:pt x="600" y="703"/>
                  </a:lnTo>
                  <a:lnTo>
                    <a:pt x="563" y="728"/>
                  </a:lnTo>
                  <a:lnTo>
                    <a:pt x="527" y="753"/>
                  </a:lnTo>
                  <a:lnTo>
                    <a:pt x="493" y="780"/>
                  </a:lnTo>
                  <a:lnTo>
                    <a:pt x="460" y="808"/>
                  </a:lnTo>
                  <a:lnTo>
                    <a:pt x="428" y="839"/>
                  </a:lnTo>
                  <a:lnTo>
                    <a:pt x="398" y="870"/>
                  </a:lnTo>
                  <a:lnTo>
                    <a:pt x="369" y="903"/>
                  </a:lnTo>
                  <a:lnTo>
                    <a:pt x="342" y="937"/>
                  </a:lnTo>
                  <a:lnTo>
                    <a:pt x="316" y="973"/>
                  </a:lnTo>
                  <a:lnTo>
                    <a:pt x="293" y="1011"/>
                  </a:lnTo>
                  <a:lnTo>
                    <a:pt x="272" y="1048"/>
                  </a:lnTo>
                  <a:lnTo>
                    <a:pt x="252" y="1087"/>
                  </a:lnTo>
                  <a:lnTo>
                    <a:pt x="233" y="1128"/>
                  </a:lnTo>
                  <a:lnTo>
                    <a:pt x="216" y="1170"/>
                  </a:lnTo>
                  <a:lnTo>
                    <a:pt x="202" y="1212"/>
                  </a:lnTo>
                  <a:lnTo>
                    <a:pt x="190" y="1254"/>
                  </a:lnTo>
                  <a:lnTo>
                    <a:pt x="180" y="1299"/>
                  </a:lnTo>
                  <a:lnTo>
                    <a:pt x="172" y="1344"/>
                  </a:lnTo>
                  <a:lnTo>
                    <a:pt x="166" y="1390"/>
                  </a:lnTo>
                  <a:lnTo>
                    <a:pt x="162" y="1436"/>
                  </a:lnTo>
                  <a:lnTo>
                    <a:pt x="161" y="1483"/>
                  </a:lnTo>
                  <a:lnTo>
                    <a:pt x="161" y="1483"/>
                  </a:lnTo>
                  <a:lnTo>
                    <a:pt x="162" y="1511"/>
                  </a:lnTo>
                  <a:lnTo>
                    <a:pt x="163" y="1538"/>
                  </a:lnTo>
                  <a:lnTo>
                    <a:pt x="166" y="1566"/>
                  </a:lnTo>
                  <a:lnTo>
                    <a:pt x="168" y="1595"/>
                  </a:lnTo>
                  <a:lnTo>
                    <a:pt x="172" y="1622"/>
                  </a:lnTo>
                  <a:lnTo>
                    <a:pt x="176" y="1649"/>
                  </a:lnTo>
                  <a:lnTo>
                    <a:pt x="182" y="1676"/>
                  </a:lnTo>
                  <a:lnTo>
                    <a:pt x="188" y="1702"/>
                  </a:lnTo>
                  <a:lnTo>
                    <a:pt x="195" y="1729"/>
                  </a:lnTo>
                  <a:lnTo>
                    <a:pt x="203" y="1755"/>
                  </a:lnTo>
                  <a:lnTo>
                    <a:pt x="212" y="1780"/>
                  </a:lnTo>
                  <a:lnTo>
                    <a:pt x="221" y="1805"/>
                  </a:lnTo>
                  <a:lnTo>
                    <a:pt x="230" y="1830"/>
                  </a:lnTo>
                  <a:lnTo>
                    <a:pt x="241" y="1855"/>
                  </a:lnTo>
                  <a:lnTo>
                    <a:pt x="253" y="1879"/>
                  </a:lnTo>
                  <a:lnTo>
                    <a:pt x="265" y="1902"/>
                  </a:lnTo>
                  <a:lnTo>
                    <a:pt x="265" y="1902"/>
                  </a:lnTo>
                  <a:lnTo>
                    <a:pt x="235" y="1929"/>
                  </a:lnTo>
                  <a:lnTo>
                    <a:pt x="207" y="1956"/>
                  </a:lnTo>
                  <a:lnTo>
                    <a:pt x="180" y="1986"/>
                  </a:lnTo>
                  <a:lnTo>
                    <a:pt x="155" y="2016"/>
                  </a:lnTo>
                  <a:lnTo>
                    <a:pt x="131" y="2048"/>
                  </a:lnTo>
                  <a:lnTo>
                    <a:pt x="109" y="2082"/>
                  </a:lnTo>
                  <a:lnTo>
                    <a:pt x="89" y="2116"/>
                  </a:lnTo>
                  <a:lnTo>
                    <a:pt x="71" y="2152"/>
                  </a:lnTo>
                  <a:lnTo>
                    <a:pt x="55" y="2188"/>
                  </a:lnTo>
                  <a:lnTo>
                    <a:pt x="41" y="2226"/>
                  </a:lnTo>
                  <a:lnTo>
                    <a:pt x="28" y="2265"/>
                  </a:lnTo>
                  <a:lnTo>
                    <a:pt x="18" y="2304"/>
                  </a:lnTo>
                  <a:lnTo>
                    <a:pt x="10" y="2345"/>
                  </a:lnTo>
                  <a:lnTo>
                    <a:pt x="4" y="2386"/>
                  </a:lnTo>
                  <a:lnTo>
                    <a:pt x="1" y="2427"/>
                  </a:lnTo>
                  <a:lnTo>
                    <a:pt x="0" y="2470"/>
                  </a:lnTo>
                  <a:lnTo>
                    <a:pt x="0" y="2470"/>
                  </a:lnTo>
                  <a:lnTo>
                    <a:pt x="1" y="2509"/>
                  </a:lnTo>
                  <a:lnTo>
                    <a:pt x="3" y="2546"/>
                  </a:lnTo>
                  <a:lnTo>
                    <a:pt x="8" y="2584"/>
                  </a:lnTo>
                  <a:lnTo>
                    <a:pt x="15" y="2621"/>
                  </a:lnTo>
                  <a:lnTo>
                    <a:pt x="23" y="2657"/>
                  </a:lnTo>
                  <a:lnTo>
                    <a:pt x="34" y="2692"/>
                  </a:lnTo>
                  <a:lnTo>
                    <a:pt x="46" y="2726"/>
                  </a:lnTo>
                  <a:lnTo>
                    <a:pt x="58" y="2761"/>
                  </a:lnTo>
                  <a:lnTo>
                    <a:pt x="74" y="2794"/>
                  </a:lnTo>
                  <a:lnTo>
                    <a:pt x="90" y="2825"/>
                  </a:lnTo>
                  <a:lnTo>
                    <a:pt x="108" y="2857"/>
                  </a:lnTo>
                  <a:lnTo>
                    <a:pt x="128" y="2887"/>
                  </a:lnTo>
                  <a:lnTo>
                    <a:pt x="149" y="2916"/>
                  </a:lnTo>
                  <a:lnTo>
                    <a:pt x="172" y="2944"/>
                  </a:lnTo>
                  <a:lnTo>
                    <a:pt x="195" y="2971"/>
                  </a:lnTo>
                  <a:lnTo>
                    <a:pt x="220" y="2997"/>
                  </a:lnTo>
                  <a:lnTo>
                    <a:pt x="220" y="2997"/>
                  </a:lnTo>
                  <a:lnTo>
                    <a:pt x="201" y="3024"/>
                  </a:lnTo>
                  <a:lnTo>
                    <a:pt x="183" y="3054"/>
                  </a:lnTo>
                  <a:lnTo>
                    <a:pt x="166" y="3083"/>
                  </a:lnTo>
                  <a:lnTo>
                    <a:pt x="150" y="3114"/>
                  </a:lnTo>
                  <a:lnTo>
                    <a:pt x="135" y="3145"/>
                  </a:lnTo>
                  <a:lnTo>
                    <a:pt x="122" y="3176"/>
                  </a:lnTo>
                  <a:lnTo>
                    <a:pt x="109" y="3208"/>
                  </a:lnTo>
                  <a:lnTo>
                    <a:pt x="99" y="3241"/>
                  </a:lnTo>
                  <a:lnTo>
                    <a:pt x="88" y="3274"/>
                  </a:lnTo>
                  <a:lnTo>
                    <a:pt x="80" y="3307"/>
                  </a:lnTo>
                  <a:lnTo>
                    <a:pt x="73" y="3342"/>
                  </a:lnTo>
                  <a:lnTo>
                    <a:pt x="66" y="3377"/>
                  </a:lnTo>
                  <a:lnTo>
                    <a:pt x="61" y="3412"/>
                  </a:lnTo>
                  <a:lnTo>
                    <a:pt x="57" y="3447"/>
                  </a:lnTo>
                  <a:lnTo>
                    <a:pt x="55" y="3484"/>
                  </a:lnTo>
                  <a:lnTo>
                    <a:pt x="55" y="3519"/>
                  </a:lnTo>
                  <a:lnTo>
                    <a:pt x="55" y="3519"/>
                  </a:lnTo>
                  <a:lnTo>
                    <a:pt x="56" y="3565"/>
                  </a:lnTo>
                  <a:lnTo>
                    <a:pt x="60" y="3610"/>
                  </a:lnTo>
                  <a:lnTo>
                    <a:pt x="64" y="3655"/>
                  </a:lnTo>
                  <a:lnTo>
                    <a:pt x="73" y="3698"/>
                  </a:lnTo>
                  <a:lnTo>
                    <a:pt x="82" y="3741"/>
                  </a:lnTo>
                  <a:lnTo>
                    <a:pt x="94" y="3783"/>
                  </a:lnTo>
                  <a:lnTo>
                    <a:pt x="107" y="3824"/>
                  </a:lnTo>
                  <a:lnTo>
                    <a:pt x="122" y="3865"/>
                  </a:lnTo>
                  <a:lnTo>
                    <a:pt x="140" y="3904"/>
                  </a:lnTo>
                  <a:lnTo>
                    <a:pt x="159" y="3943"/>
                  </a:lnTo>
                  <a:lnTo>
                    <a:pt x="180" y="3980"/>
                  </a:lnTo>
                  <a:lnTo>
                    <a:pt x="202" y="4016"/>
                  </a:lnTo>
                  <a:lnTo>
                    <a:pt x="227" y="4051"/>
                  </a:lnTo>
                  <a:lnTo>
                    <a:pt x="253" y="4086"/>
                  </a:lnTo>
                  <a:lnTo>
                    <a:pt x="280" y="4119"/>
                  </a:lnTo>
                  <a:lnTo>
                    <a:pt x="308" y="4149"/>
                  </a:lnTo>
                  <a:lnTo>
                    <a:pt x="308" y="4149"/>
                  </a:lnTo>
                  <a:lnTo>
                    <a:pt x="290" y="4193"/>
                  </a:lnTo>
                  <a:lnTo>
                    <a:pt x="274" y="4236"/>
                  </a:lnTo>
                  <a:lnTo>
                    <a:pt x="261" y="4282"/>
                  </a:lnTo>
                  <a:lnTo>
                    <a:pt x="249" y="4328"/>
                  </a:lnTo>
                  <a:lnTo>
                    <a:pt x="241" y="4375"/>
                  </a:lnTo>
                  <a:lnTo>
                    <a:pt x="234" y="4424"/>
                  </a:lnTo>
                  <a:lnTo>
                    <a:pt x="230" y="4472"/>
                  </a:lnTo>
                  <a:lnTo>
                    <a:pt x="229" y="4521"/>
                  </a:lnTo>
                  <a:lnTo>
                    <a:pt x="229" y="4521"/>
                  </a:lnTo>
                  <a:lnTo>
                    <a:pt x="230" y="4569"/>
                  </a:lnTo>
                  <a:lnTo>
                    <a:pt x="234" y="4614"/>
                  </a:lnTo>
                  <a:lnTo>
                    <a:pt x="240" y="4660"/>
                  </a:lnTo>
                  <a:lnTo>
                    <a:pt x="247" y="4705"/>
                  </a:lnTo>
                  <a:lnTo>
                    <a:pt x="258" y="4749"/>
                  </a:lnTo>
                  <a:lnTo>
                    <a:pt x="269" y="4792"/>
                  </a:lnTo>
                  <a:lnTo>
                    <a:pt x="285" y="4835"/>
                  </a:lnTo>
                  <a:lnTo>
                    <a:pt x="300" y="4876"/>
                  </a:lnTo>
                  <a:lnTo>
                    <a:pt x="319" y="4916"/>
                  </a:lnTo>
                  <a:lnTo>
                    <a:pt x="339" y="4955"/>
                  </a:lnTo>
                  <a:lnTo>
                    <a:pt x="361" y="4994"/>
                  </a:lnTo>
                  <a:lnTo>
                    <a:pt x="385" y="5030"/>
                  </a:lnTo>
                  <a:lnTo>
                    <a:pt x="409" y="5066"/>
                  </a:lnTo>
                  <a:lnTo>
                    <a:pt x="437" y="5101"/>
                  </a:lnTo>
                  <a:lnTo>
                    <a:pt x="465" y="5134"/>
                  </a:lnTo>
                  <a:lnTo>
                    <a:pt x="495" y="5166"/>
                  </a:lnTo>
                  <a:lnTo>
                    <a:pt x="527" y="5195"/>
                  </a:lnTo>
                  <a:lnTo>
                    <a:pt x="560" y="5223"/>
                  </a:lnTo>
                  <a:lnTo>
                    <a:pt x="594" y="5250"/>
                  </a:lnTo>
                  <a:lnTo>
                    <a:pt x="630" y="5276"/>
                  </a:lnTo>
                  <a:lnTo>
                    <a:pt x="667" y="5300"/>
                  </a:lnTo>
                  <a:lnTo>
                    <a:pt x="705" y="5322"/>
                  </a:lnTo>
                  <a:lnTo>
                    <a:pt x="745" y="5342"/>
                  </a:lnTo>
                  <a:lnTo>
                    <a:pt x="785" y="5360"/>
                  </a:lnTo>
                  <a:lnTo>
                    <a:pt x="826" y="5376"/>
                  </a:lnTo>
                  <a:lnTo>
                    <a:pt x="869" y="5391"/>
                  </a:lnTo>
                  <a:lnTo>
                    <a:pt x="911" y="5404"/>
                  </a:lnTo>
                  <a:lnTo>
                    <a:pt x="956" y="5413"/>
                  </a:lnTo>
                  <a:lnTo>
                    <a:pt x="1001" y="5421"/>
                  </a:lnTo>
                  <a:lnTo>
                    <a:pt x="1047" y="5427"/>
                  </a:lnTo>
                  <a:lnTo>
                    <a:pt x="1092" y="5431"/>
                  </a:lnTo>
                  <a:lnTo>
                    <a:pt x="1140" y="5432"/>
                  </a:lnTo>
                  <a:lnTo>
                    <a:pt x="1140" y="5432"/>
                  </a:lnTo>
                  <a:lnTo>
                    <a:pt x="1178" y="5431"/>
                  </a:lnTo>
                  <a:lnTo>
                    <a:pt x="1217" y="5428"/>
                  </a:lnTo>
                  <a:lnTo>
                    <a:pt x="1255" y="5425"/>
                  </a:lnTo>
                  <a:lnTo>
                    <a:pt x="1293" y="5419"/>
                  </a:lnTo>
                  <a:lnTo>
                    <a:pt x="1330" y="5412"/>
                  </a:lnTo>
                  <a:lnTo>
                    <a:pt x="1367" y="5402"/>
                  </a:lnTo>
                  <a:lnTo>
                    <a:pt x="1402" y="5393"/>
                  </a:lnTo>
                  <a:lnTo>
                    <a:pt x="1438" y="5381"/>
                  </a:lnTo>
                  <a:lnTo>
                    <a:pt x="1438" y="5381"/>
                  </a:lnTo>
                  <a:lnTo>
                    <a:pt x="1465" y="5416"/>
                  </a:lnTo>
                  <a:lnTo>
                    <a:pt x="1493" y="5449"/>
                  </a:lnTo>
                  <a:lnTo>
                    <a:pt x="1523" y="5480"/>
                  </a:lnTo>
                  <a:lnTo>
                    <a:pt x="1556" y="5511"/>
                  </a:lnTo>
                  <a:lnTo>
                    <a:pt x="1589" y="5538"/>
                  </a:lnTo>
                  <a:lnTo>
                    <a:pt x="1626" y="5564"/>
                  </a:lnTo>
                  <a:lnTo>
                    <a:pt x="1662" y="5587"/>
                  </a:lnTo>
                  <a:lnTo>
                    <a:pt x="1701" y="5608"/>
                  </a:lnTo>
                  <a:lnTo>
                    <a:pt x="1740" y="5628"/>
                  </a:lnTo>
                  <a:lnTo>
                    <a:pt x="1781" y="5645"/>
                  </a:lnTo>
                  <a:lnTo>
                    <a:pt x="1824" y="5660"/>
                  </a:lnTo>
                  <a:lnTo>
                    <a:pt x="1867" y="5672"/>
                  </a:lnTo>
                  <a:lnTo>
                    <a:pt x="1911" y="5681"/>
                  </a:lnTo>
                  <a:lnTo>
                    <a:pt x="1957" y="5689"/>
                  </a:lnTo>
                  <a:lnTo>
                    <a:pt x="1979" y="5691"/>
                  </a:lnTo>
                  <a:lnTo>
                    <a:pt x="2003" y="5693"/>
                  </a:lnTo>
                  <a:lnTo>
                    <a:pt x="2026" y="5694"/>
                  </a:lnTo>
                  <a:lnTo>
                    <a:pt x="2050" y="5694"/>
                  </a:lnTo>
                  <a:lnTo>
                    <a:pt x="2050" y="5694"/>
                  </a:lnTo>
                  <a:lnTo>
                    <a:pt x="2075" y="5694"/>
                  </a:lnTo>
                  <a:lnTo>
                    <a:pt x="2099" y="5693"/>
                  </a:lnTo>
                  <a:lnTo>
                    <a:pt x="2124" y="5691"/>
                  </a:lnTo>
                  <a:lnTo>
                    <a:pt x="2149" y="5687"/>
                  </a:lnTo>
                  <a:lnTo>
                    <a:pt x="2172" y="5684"/>
                  </a:lnTo>
                  <a:lnTo>
                    <a:pt x="2197" y="5680"/>
                  </a:lnTo>
                  <a:lnTo>
                    <a:pt x="2221" y="5674"/>
                  </a:lnTo>
                  <a:lnTo>
                    <a:pt x="2244" y="5669"/>
                  </a:lnTo>
                  <a:lnTo>
                    <a:pt x="2267" y="5663"/>
                  </a:lnTo>
                  <a:lnTo>
                    <a:pt x="2290" y="5656"/>
                  </a:lnTo>
                  <a:lnTo>
                    <a:pt x="2313" y="5647"/>
                  </a:lnTo>
                  <a:lnTo>
                    <a:pt x="2335" y="5639"/>
                  </a:lnTo>
                  <a:lnTo>
                    <a:pt x="2356" y="5630"/>
                  </a:lnTo>
                  <a:lnTo>
                    <a:pt x="2377" y="5619"/>
                  </a:lnTo>
                  <a:lnTo>
                    <a:pt x="2398" y="5608"/>
                  </a:lnTo>
                  <a:lnTo>
                    <a:pt x="2420" y="5598"/>
                  </a:lnTo>
                  <a:lnTo>
                    <a:pt x="2440" y="5586"/>
                  </a:lnTo>
                  <a:lnTo>
                    <a:pt x="2460" y="5573"/>
                  </a:lnTo>
                  <a:lnTo>
                    <a:pt x="2479" y="5560"/>
                  </a:lnTo>
                  <a:lnTo>
                    <a:pt x="2499" y="5546"/>
                  </a:lnTo>
                  <a:lnTo>
                    <a:pt x="2516" y="5532"/>
                  </a:lnTo>
                  <a:lnTo>
                    <a:pt x="2535" y="5518"/>
                  </a:lnTo>
                  <a:lnTo>
                    <a:pt x="2553" y="5502"/>
                  </a:lnTo>
                  <a:lnTo>
                    <a:pt x="2569" y="5486"/>
                  </a:lnTo>
                  <a:lnTo>
                    <a:pt x="2586" y="5469"/>
                  </a:lnTo>
                  <a:lnTo>
                    <a:pt x="2602" y="5453"/>
                  </a:lnTo>
                  <a:lnTo>
                    <a:pt x="2618" y="5435"/>
                  </a:lnTo>
                  <a:lnTo>
                    <a:pt x="2633" y="5418"/>
                  </a:lnTo>
                  <a:lnTo>
                    <a:pt x="2648" y="5399"/>
                  </a:lnTo>
                  <a:lnTo>
                    <a:pt x="2661" y="5380"/>
                  </a:lnTo>
                  <a:lnTo>
                    <a:pt x="2675" y="5361"/>
                  </a:lnTo>
                  <a:lnTo>
                    <a:pt x="2688" y="5341"/>
                  </a:lnTo>
                  <a:lnTo>
                    <a:pt x="2688" y="5341"/>
                  </a:lnTo>
                  <a:lnTo>
                    <a:pt x="2719" y="5367"/>
                  </a:lnTo>
                  <a:lnTo>
                    <a:pt x="2749" y="5391"/>
                  </a:lnTo>
                  <a:lnTo>
                    <a:pt x="2782" y="5413"/>
                  </a:lnTo>
                  <a:lnTo>
                    <a:pt x="2815" y="5434"/>
                  </a:lnTo>
                  <a:lnTo>
                    <a:pt x="2851" y="5453"/>
                  </a:lnTo>
                  <a:lnTo>
                    <a:pt x="2886" y="5472"/>
                  </a:lnTo>
                  <a:lnTo>
                    <a:pt x="2923" y="5488"/>
                  </a:lnTo>
                  <a:lnTo>
                    <a:pt x="2959" y="5504"/>
                  </a:lnTo>
                  <a:lnTo>
                    <a:pt x="2997" y="5517"/>
                  </a:lnTo>
                  <a:lnTo>
                    <a:pt x="3036" y="5528"/>
                  </a:lnTo>
                  <a:lnTo>
                    <a:pt x="3076" y="5539"/>
                  </a:lnTo>
                  <a:lnTo>
                    <a:pt x="3116" y="5547"/>
                  </a:lnTo>
                  <a:lnTo>
                    <a:pt x="3156" y="5553"/>
                  </a:lnTo>
                  <a:lnTo>
                    <a:pt x="3197" y="5558"/>
                  </a:lnTo>
                  <a:lnTo>
                    <a:pt x="3239" y="5561"/>
                  </a:lnTo>
                  <a:lnTo>
                    <a:pt x="3282" y="5561"/>
                  </a:lnTo>
                  <a:lnTo>
                    <a:pt x="3282" y="5561"/>
                  </a:lnTo>
                  <a:lnTo>
                    <a:pt x="3328" y="5560"/>
                  </a:lnTo>
                  <a:lnTo>
                    <a:pt x="3375" y="5557"/>
                  </a:lnTo>
                  <a:lnTo>
                    <a:pt x="3420" y="5552"/>
                  </a:lnTo>
                  <a:lnTo>
                    <a:pt x="3464" y="5544"/>
                  </a:lnTo>
                  <a:lnTo>
                    <a:pt x="3509" y="5533"/>
                  </a:lnTo>
                  <a:lnTo>
                    <a:pt x="3551" y="5521"/>
                  </a:lnTo>
                  <a:lnTo>
                    <a:pt x="3594" y="5507"/>
                  </a:lnTo>
                  <a:lnTo>
                    <a:pt x="3636" y="5491"/>
                  </a:lnTo>
                  <a:lnTo>
                    <a:pt x="3676" y="5472"/>
                  </a:lnTo>
                  <a:lnTo>
                    <a:pt x="3715" y="5452"/>
                  </a:lnTo>
                  <a:lnTo>
                    <a:pt x="3753" y="5431"/>
                  </a:lnTo>
                  <a:lnTo>
                    <a:pt x="3790" y="5406"/>
                  </a:lnTo>
                  <a:lnTo>
                    <a:pt x="3826" y="5381"/>
                  </a:lnTo>
                  <a:lnTo>
                    <a:pt x="3860" y="5354"/>
                  </a:lnTo>
                  <a:lnTo>
                    <a:pt x="3893" y="5326"/>
                  </a:lnTo>
                  <a:lnTo>
                    <a:pt x="3925" y="5295"/>
                  </a:lnTo>
                  <a:lnTo>
                    <a:pt x="3955" y="5263"/>
                  </a:lnTo>
                  <a:lnTo>
                    <a:pt x="3984" y="5230"/>
                  </a:lnTo>
                  <a:lnTo>
                    <a:pt x="4011" y="5196"/>
                  </a:lnTo>
                  <a:lnTo>
                    <a:pt x="4037" y="5161"/>
                  </a:lnTo>
                  <a:lnTo>
                    <a:pt x="4060" y="5123"/>
                  </a:lnTo>
                  <a:lnTo>
                    <a:pt x="4081" y="5086"/>
                  </a:lnTo>
                  <a:lnTo>
                    <a:pt x="4101" y="5047"/>
                  </a:lnTo>
                  <a:lnTo>
                    <a:pt x="4120" y="5005"/>
                  </a:lnTo>
                  <a:lnTo>
                    <a:pt x="4137" y="4964"/>
                  </a:lnTo>
                  <a:lnTo>
                    <a:pt x="4151" y="4922"/>
                  </a:lnTo>
                  <a:lnTo>
                    <a:pt x="4163" y="4879"/>
                  </a:lnTo>
                  <a:lnTo>
                    <a:pt x="4173" y="4835"/>
                  </a:lnTo>
                  <a:lnTo>
                    <a:pt x="4181" y="4790"/>
                  </a:lnTo>
                  <a:lnTo>
                    <a:pt x="4187" y="4744"/>
                  </a:lnTo>
                  <a:lnTo>
                    <a:pt x="4191" y="4698"/>
                  </a:lnTo>
                  <a:lnTo>
                    <a:pt x="4192" y="4651"/>
                  </a:lnTo>
                  <a:lnTo>
                    <a:pt x="4192" y="4651"/>
                  </a:lnTo>
                  <a:lnTo>
                    <a:pt x="4191" y="4616"/>
                  </a:lnTo>
                  <a:lnTo>
                    <a:pt x="4189" y="4580"/>
                  </a:lnTo>
                  <a:lnTo>
                    <a:pt x="4185" y="4545"/>
                  </a:lnTo>
                  <a:lnTo>
                    <a:pt x="4180" y="4511"/>
                  </a:lnTo>
                  <a:lnTo>
                    <a:pt x="4174" y="4477"/>
                  </a:lnTo>
                  <a:lnTo>
                    <a:pt x="4167" y="4442"/>
                  </a:lnTo>
                  <a:lnTo>
                    <a:pt x="4159" y="4410"/>
                  </a:lnTo>
                  <a:lnTo>
                    <a:pt x="4150" y="4377"/>
                  </a:lnTo>
                  <a:lnTo>
                    <a:pt x="4150" y="4377"/>
                  </a:lnTo>
                  <a:lnTo>
                    <a:pt x="4172" y="4351"/>
                  </a:lnTo>
                  <a:lnTo>
                    <a:pt x="4194" y="4325"/>
                  </a:lnTo>
                  <a:lnTo>
                    <a:pt x="4214" y="4296"/>
                  </a:lnTo>
                  <a:lnTo>
                    <a:pt x="4234" y="4268"/>
                  </a:lnTo>
                  <a:lnTo>
                    <a:pt x="4252" y="4239"/>
                  </a:lnTo>
                  <a:lnTo>
                    <a:pt x="4269" y="4209"/>
                  </a:lnTo>
                  <a:lnTo>
                    <a:pt x="4284" y="4177"/>
                  </a:lnTo>
                  <a:lnTo>
                    <a:pt x="4298" y="4146"/>
                  </a:lnTo>
                  <a:lnTo>
                    <a:pt x="4310" y="4113"/>
                  </a:lnTo>
                  <a:lnTo>
                    <a:pt x="4322" y="4080"/>
                  </a:lnTo>
                  <a:lnTo>
                    <a:pt x="4331" y="4046"/>
                  </a:lnTo>
                  <a:lnTo>
                    <a:pt x="4338" y="4011"/>
                  </a:lnTo>
                  <a:lnTo>
                    <a:pt x="4344" y="3976"/>
                  </a:lnTo>
                  <a:lnTo>
                    <a:pt x="4349" y="3940"/>
                  </a:lnTo>
                  <a:lnTo>
                    <a:pt x="4351" y="3904"/>
                  </a:lnTo>
                  <a:lnTo>
                    <a:pt x="4352" y="3867"/>
                  </a:lnTo>
                  <a:lnTo>
                    <a:pt x="4352" y="3867"/>
                  </a:lnTo>
                  <a:lnTo>
                    <a:pt x="4352" y="3839"/>
                  </a:lnTo>
                  <a:lnTo>
                    <a:pt x="4350" y="3811"/>
                  </a:lnTo>
                  <a:lnTo>
                    <a:pt x="4348" y="3784"/>
                  </a:lnTo>
                  <a:lnTo>
                    <a:pt x="4344" y="3757"/>
                  </a:lnTo>
                  <a:lnTo>
                    <a:pt x="4339" y="3730"/>
                  </a:lnTo>
                  <a:lnTo>
                    <a:pt x="4335" y="3704"/>
                  </a:lnTo>
                  <a:lnTo>
                    <a:pt x="4327" y="3678"/>
                  </a:lnTo>
                  <a:lnTo>
                    <a:pt x="4320" y="3652"/>
                  </a:lnTo>
                  <a:lnTo>
                    <a:pt x="4312" y="3627"/>
                  </a:lnTo>
                  <a:lnTo>
                    <a:pt x="4304" y="3603"/>
                  </a:lnTo>
                  <a:lnTo>
                    <a:pt x="4293" y="3578"/>
                  </a:lnTo>
                  <a:lnTo>
                    <a:pt x="4283" y="3554"/>
                  </a:lnTo>
                  <a:lnTo>
                    <a:pt x="4271" y="3531"/>
                  </a:lnTo>
                  <a:lnTo>
                    <a:pt x="4259" y="3507"/>
                  </a:lnTo>
                  <a:lnTo>
                    <a:pt x="4246" y="3485"/>
                  </a:lnTo>
                  <a:lnTo>
                    <a:pt x="4232" y="3463"/>
                  </a:lnTo>
                  <a:lnTo>
                    <a:pt x="4232" y="3463"/>
                  </a:lnTo>
                  <a:close/>
                </a:path>
              </a:pathLst>
            </a:custGeom>
            <a:gradFill flip="none" rotWithShape="1">
              <a:gsLst>
                <a:gs pos="100000">
                  <a:srgbClr val="DFDFDF"/>
                </a:gs>
                <a:gs pos="0">
                  <a:srgbClr val="FFFFFF"/>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30" name="Freeform 7"/>
            <p:cNvSpPr>
              <a:spLocks/>
            </p:cNvSpPr>
            <p:nvPr/>
          </p:nvSpPr>
          <p:spPr bwMode="auto">
            <a:xfrm>
              <a:off x="8532812" y="-290685"/>
              <a:ext cx="965979" cy="581370"/>
            </a:xfrm>
            <a:custGeom>
              <a:avLst/>
              <a:gdLst/>
              <a:ahLst/>
              <a:cxnLst>
                <a:cxn ang="0">
                  <a:pos x="3413" y="684"/>
                </a:cxn>
                <a:cxn ang="0">
                  <a:pos x="3351" y="570"/>
                </a:cxn>
                <a:cxn ang="0">
                  <a:pos x="3256" y="472"/>
                </a:cxn>
                <a:cxn ang="0">
                  <a:pos x="3131" y="391"/>
                </a:cxn>
                <a:cxn ang="0">
                  <a:pos x="2981" y="330"/>
                </a:cxn>
                <a:cxn ang="0">
                  <a:pos x="2812" y="294"/>
                </a:cxn>
                <a:cxn ang="0">
                  <a:pos x="2667" y="285"/>
                </a:cxn>
                <a:cxn ang="0">
                  <a:pos x="2507" y="296"/>
                </a:cxn>
                <a:cxn ang="0">
                  <a:pos x="2365" y="247"/>
                </a:cxn>
                <a:cxn ang="0">
                  <a:pos x="2183" y="110"/>
                </a:cxn>
                <a:cxn ang="0">
                  <a:pos x="1938" y="24"/>
                </a:cxn>
                <a:cxn ang="0">
                  <a:pos x="1713" y="0"/>
                </a:cxn>
                <a:cxn ang="0">
                  <a:pos x="1521" y="17"/>
                </a:cxn>
                <a:cxn ang="0">
                  <a:pos x="1346" y="63"/>
                </a:cxn>
                <a:cxn ang="0">
                  <a:pos x="1197" y="136"/>
                </a:cxn>
                <a:cxn ang="0">
                  <a:pos x="1076" y="231"/>
                </a:cxn>
                <a:cxn ang="0">
                  <a:pos x="992" y="344"/>
                </a:cxn>
                <a:cxn ang="0">
                  <a:pos x="948" y="471"/>
                </a:cxn>
                <a:cxn ang="0">
                  <a:pos x="945" y="527"/>
                </a:cxn>
                <a:cxn ang="0">
                  <a:pos x="770" y="527"/>
                </a:cxn>
                <a:cxn ang="0">
                  <a:pos x="563" y="560"/>
                </a:cxn>
                <a:cxn ang="0">
                  <a:pos x="377" y="623"/>
                </a:cxn>
                <a:cxn ang="0">
                  <a:pos x="223" y="715"/>
                </a:cxn>
                <a:cxn ang="0">
                  <a:pos x="104" y="830"/>
                </a:cxn>
                <a:cxn ang="0">
                  <a:pos x="27" y="961"/>
                </a:cxn>
                <a:cxn ang="0">
                  <a:pos x="0" y="1108"/>
                </a:cxn>
                <a:cxn ang="0">
                  <a:pos x="18" y="1225"/>
                </a:cxn>
                <a:cxn ang="0">
                  <a:pos x="84" y="1361"/>
                </a:cxn>
                <a:cxn ang="0">
                  <a:pos x="196" y="1479"/>
                </a:cxn>
                <a:cxn ang="0">
                  <a:pos x="344" y="1575"/>
                </a:cxn>
                <a:cxn ang="0">
                  <a:pos x="524" y="1645"/>
                </a:cxn>
                <a:cxn ang="0">
                  <a:pos x="726" y="1684"/>
                </a:cxn>
                <a:cxn ang="0">
                  <a:pos x="919" y="1689"/>
                </a:cxn>
                <a:cxn ang="0">
                  <a:pos x="1211" y="1639"/>
                </a:cxn>
                <a:cxn ang="0">
                  <a:pos x="1368" y="1631"/>
                </a:cxn>
                <a:cxn ang="0">
                  <a:pos x="1515" y="1690"/>
                </a:cxn>
                <a:cxn ang="0">
                  <a:pos x="1685" y="1726"/>
                </a:cxn>
                <a:cxn ang="0">
                  <a:pos x="1829" y="1735"/>
                </a:cxn>
                <a:cxn ang="0">
                  <a:pos x="2044" y="1716"/>
                </a:cxn>
                <a:cxn ang="0">
                  <a:pos x="2236" y="1657"/>
                </a:cxn>
                <a:cxn ang="0">
                  <a:pos x="2394" y="1566"/>
                </a:cxn>
                <a:cxn ang="0">
                  <a:pos x="2503" y="1589"/>
                </a:cxn>
                <a:cxn ang="0">
                  <a:pos x="2655" y="1645"/>
                </a:cxn>
                <a:cxn ang="0">
                  <a:pos x="2827" y="1675"/>
                </a:cxn>
                <a:cxn ang="0">
                  <a:pos x="2975" y="1680"/>
                </a:cxn>
                <a:cxn ang="0">
                  <a:pos x="3165" y="1657"/>
                </a:cxn>
                <a:cxn ang="0">
                  <a:pos x="3335" y="1604"/>
                </a:cxn>
                <a:cxn ang="0">
                  <a:pos x="3479" y="1527"/>
                </a:cxn>
                <a:cxn ang="0">
                  <a:pos x="3593" y="1428"/>
                </a:cxn>
                <a:cxn ang="0">
                  <a:pos x="3670" y="1313"/>
                </a:cxn>
                <a:cxn ang="0">
                  <a:pos x="3703" y="1183"/>
                </a:cxn>
                <a:cxn ang="0">
                  <a:pos x="3694" y="1068"/>
                </a:cxn>
                <a:cxn ang="0">
                  <a:pos x="3630" y="933"/>
                </a:cxn>
                <a:cxn ang="0">
                  <a:pos x="3519" y="815"/>
                </a:cxn>
              </a:cxnLst>
              <a:rect l="0" t="0" r="r" b="b"/>
              <a:pathLst>
                <a:path w="3704" h="1735">
                  <a:moveTo>
                    <a:pt x="3431" y="756"/>
                  </a:moveTo>
                  <a:lnTo>
                    <a:pt x="3431" y="756"/>
                  </a:lnTo>
                  <a:lnTo>
                    <a:pt x="3427" y="732"/>
                  </a:lnTo>
                  <a:lnTo>
                    <a:pt x="3421" y="708"/>
                  </a:lnTo>
                  <a:lnTo>
                    <a:pt x="3413" y="684"/>
                  </a:lnTo>
                  <a:lnTo>
                    <a:pt x="3404" y="659"/>
                  </a:lnTo>
                  <a:lnTo>
                    <a:pt x="3393" y="637"/>
                  </a:lnTo>
                  <a:lnTo>
                    <a:pt x="3381" y="614"/>
                  </a:lnTo>
                  <a:lnTo>
                    <a:pt x="3368" y="593"/>
                  </a:lnTo>
                  <a:lnTo>
                    <a:pt x="3351" y="570"/>
                  </a:lnTo>
                  <a:lnTo>
                    <a:pt x="3336" y="549"/>
                  </a:lnTo>
                  <a:lnTo>
                    <a:pt x="3318" y="530"/>
                  </a:lnTo>
                  <a:lnTo>
                    <a:pt x="3298" y="510"/>
                  </a:lnTo>
                  <a:lnTo>
                    <a:pt x="3277" y="490"/>
                  </a:lnTo>
                  <a:lnTo>
                    <a:pt x="3256" y="472"/>
                  </a:lnTo>
                  <a:lnTo>
                    <a:pt x="3233" y="454"/>
                  </a:lnTo>
                  <a:lnTo>
                    <a:pt x="3209" y="438"/>
                  </a:lnTo>
                  <a:lnTo>
                    <a:pt x="3184" y="421"/>
                  </a:lnTo>
                  <a:lnTo>
                    <a:pt x="3158" y="406"/>
                  </a:lnTo>
                  <a:lnTo>
                    <a:pt x="3131" y="391"/>
                  </a:lnTo>
                  <a:lnTo>
                    <a:pt x="3104" y="377"/>
                  </a:lnTo>
                  <a:lnTo>
                    <a:pt x="3073" y="364"/>
                  </a:lnTo>
                  <a:lnTo>
                    <a:pt x="3043" y="352"/>
                  </a:lnTo>
                  <a:lnTo>
                    <a:pt x="3013" y="341"/>
                  </a:lnTo>
                  <a:lnTo>
                    <a:pt x="2981" y="330"/>
                  </a:lnTo>
                  <a:lnTo>
                    <a:pt x="2950" y="321"/>
                  </a:lnTo>
                  <a:lnTo>
                    <a:pt x="2916" y="312"/>
                  </a:lnTo>
                  <a:lnTo>
                    <a:pt x="2882" y="305"/>
                  </a:lnTo>
                  <a:lnTo>
                    <a:pt x="2848" y="299"/>
                  </a:lnTo>
                  <a:lnTo>
                    <a:pt x="2812" y="294"/>
                  </a:lnTo>
                  <a:lnTo>
                    <a:pt x="2778" y="290"/>
                  </a:lnTo>
                  <a:lnTo>
                    <a:pt x="2741" y="287"/>
                  </a:lnTo>
                  <a:lnTo>
                    <a:pt x="2704" y="285"/>
                  </a:lnTo>
                  <a:lnTo>
                    <a:pt x="2667" y="285"/>
                  </a:lnTo>
                  <a:lnTo>
                    <a:pt x="2667" y="285"/>
                  </a:lnTo>
                  <a:lnTo>
                    <a:pt x="2634" y="285"/>
                  </a:lnTo>
                  <a:lnTo>
                    <a:pt x="2602" y="287"/>
                  </a:lnTo>
                  <a:lnTo>
                    <a:pt x="2569" y="288"/>
                  </a:lnTo>
                  <a:lnTo>
                    <a:pt x="2537" y="293"/>
                  </a:lnTo>
                  <a:lnTo>
                    <a:pt x="2507" y="296"/>
                  </a:lnTo>
                  <a:lnTo>
                    <a:pt x="2476" y="300"/>
                  </a:lnTo>
                  <a:lnTo>
                    <a:pt x="2417" y="314"/>
                  </a:lnTo>
                  <a:lnTo>
                    <a:pt x="2417" y="314"/>
                  </a:lnTo>
                  <a:lnTo>
                    <a:pt x="2393" y="279"/>
                  </a:lnTo>
                  <a:lnTo>
                    <a:pt x="2365" y="247"/>
                  </a:lnTo>
                  <a:lnTo>
                    <a:pt x="2334" y="216"/>
                  </a:lnTo>
                  <a:lnTo>
                    <a:pt x="2300" y="187"/>
                  </a:lnTo>
                  <a:lnTo>
                    <a:pt x="2264" y="158"/>
                  </a:lnTo>
                  <a:lnTo>
                    <a:pt x="2225" y="133"/>
                  </a:lnTo>
                  <a:lnTo>
                    <a:pt x="2183" y="110"/>
                  </a:lnTo>
                  <a:lnTo>
                    <a:pt x="2137" y="88"/>
                  </a:lnTo>
                  <a:lnTo>
                    <a:pt x="2091" y="68"/>
                  </a:lnTo>
                  <a:lnTo>
                    <a:pt x="2042" y="51"/>
                  </a:lnTo>
                  <a:lnTo>
                    <a:pt x="1991" y="36"/>
                  </a:lnTo>
                  <a:lnTo>
                    <a:pt x="1938" y="24"/>
                  </a:lnTo>
                  <a:lnTo>
                    <a:pt x="1884" y="14"/>
                  </a:lnTo>
                  <a:lnTo>
                    <a:pt x="1828" y="6"/>
                  </a:lnTo>
                  <a:lnTo>
                    <a:pt x="1771" y="2"/>
                  </a:lnTo>
                  <a:lnTo>
                    <a:pt x="1713" y="0"/>
                  </a:lnTo>
                  <a:lnTo>
                    <a:pt x="1713" y="0"/>
                  </a:lnTo>
                  <a:lnTo>
                    <a:pt x="1674" y="2"/>
                  </a:lnTo>
                  <a:lnTo>
                    <a:pt x="1635" y="3"/>
                  </a:lnTo>
                  <a:lnTo>
                    <a:pt x="1595" y="6"/>
                  </a:lnTo>
                  <a:lnTo>
                    <a:pt x="1558" y="11"/>
                  </a:lnTo>
                  <a:lnTo>
                    <a:pt x="1521" y="17"/>
                  </a:lnTo>
                  <a:lnTo>
                    <a:pt x="1484" y="24"/>
                  </a:lnTo>
                  <a:lnTo>
                    <a:pt x="1449" y="32"/>
                  </a:lnTo>
                  <a:lnTo>
                    <a:pt x="1414" y="42"/>
                  </a:lnTo>
                  <a:lnTo>
                    <a:pt x="1380" y="53"/>
                  </a:lnTo>
                  <a:lnTo>
                    <a:pt x="1346" y="63"/>
                  </a:lnTo>
                  <a:lnTo>
                    <a:pt x="1315" y="77"/>
                  </a:lnTo>
                  <a:lnTo>
                    <a:pt x="1283" y="91"/>
                  </a:lnTo>
                  <a:lnTo>
                    <a:pt x="1253" y="104"/>
                  </a:lnTo>
                  <a:lnTo>
                    <a:pt x="1224" y="121"/>
                  </a:lnTo>
                  <a:lnTo>
                    <a:pt x="1197" y="136"/>
                  </a:lnTo>
                  <a:lnTo>
                    <a:pt x="1170" y="154"/>
                  </a:lnTo>
                  <a:lnTo>
                    <a:pt x="1144" y="172"/>
                  </a:lnTo>
                  <a:lnTo>
                    <a:pt x="1120" y="192"/>
                  </a:lnTo>
                  <a:lnTo>
                    <a:pt x="1097" y="211"/>
                  </a:lnTo>
                  <a:lnTo>
                    <a:pt x="1076" y="231"/>
                  </a:lnTo>
                  <a:lnTo>
                    <a:pt x="1055" y="252"/>
                  </a:lnTo>
                  <a:lnTo>
                    <a:pt x="1037" y="275"/>
                  </a:lnTo>
                  <a:lnTo>
                    <a:pt x="1020" y="297"/>
                  </a:lnTo>
                  <a:lnTo>
                    <a:pt x="1005" y="320"/>
                  </a:lnTo>
                  <a:lnTo>
                    <a:pt x="992" y="344"/>
                  </a:lnTo>
                  <a:lnTo>
                    <a:pt x="980" y="368"/>
                  </a:lnTo>
                  <a:lnTo>
                    <a:pt x="969" y="394"/>
                  </a:lnTo>
                  <a:lnTo>
                    <a:pt x="960" y="418"/>
                  </a:lnTo>
                  <a:lnTo>
                    <a:pt x="954" y="444"/>
                  </a:lnTo>
                  <a:lnTo>
                    <a:pt x="948" y="471"/>
                  </a:lnTo>
                  <a:lnTo>
                    <a:pt x="945" y="496"/>
                  </a:lnTo>
                  <a:lnTo>
                    <a:pt x="945" y="524"/>
                  </a:lnTo>
                  <a:lnTo>
                    <a:pt x="945" y="524"/>
                  </a:lnTo>
                  <a:lnTo>
                    <a:pt x="945" y="527"/>
                  </a:lnTo>
                  <a:lnTo>
                    <a:pt x="945" y="527"/>
                  </a:lnTo>
                  <a:lnTo>
                    <a:pt x="901" y="525"/>
                  </a:lnTo>
                  <a:lnTo>
                    <a:pt x="857" y="524"/>
                  </a:lnTo>
                  <a:lnTo>
                    <a:pt x="857" y="524"/>
                  </a:lnTo>
                  <a:lnTo>
                    <a:pt x="812" y="525"/>
                  </a:lnTo>
                  <a:lnTo>
                    <a:pt x="770" y="527"/>
                  </a:lnTo>
                  <a:lnTo>
                    <a:pt x="726" y="531"/>
                  </a:lnTo>
                  <a:lnTo>
                    <a:pt x="684" y="536"/>
                  </a:lnTo>
                  <a:lnTo>
                    <a:pt x="643" y="542"/>
                  </a:lnTo>
                  <a:lnTo>
                    <a:pt x="602" y="551"/>
                  </a:lnTo>
                  <a:lnTo>
                    <a:pt x="563" y="560"/>
                  </a:lnTo>
                  <a:lnTo>
                    <a:pt x="524" y="570"/>
                  </a:lnTo>
                  <a:lnTo>
                    <a:pt x="486" y="581"/>
                  </a:lnTo>
                  <a:lnTo>
                    <a:pt x="448" y="595"/>
                  </a:lnTo>
                  <a:lnTo>
                    <a:pt x="412" y="608"/>
                  </a:lnTo>
                  <a:lnTo>
                    <a:pt x="377" y="623"/>
                  </a:lnTo>
                  <a:lnTo>
                    <a:pt x="344" y="640"/>
                  </a:lnTo>
                  <a:lnTo>
                    <a:pt x="312" y="658"/>
                  </a:lnTo>
                  <a:lnTo>
                    <a:pt x="281" y="676"/>
                  </a:lnTo>
                  <a:lnTo>
                    <a:pt x="252" y="696"/>
                  </a:lnTo>
                  <a:lnTo>
                    <a:pt x="223" y="715"/>
                  </a:lnTo>
                  <a:lnTo>
                    <a:pt x="196" y="736"/>
                  </a:lnTo>
                  <a:lnTo>
                    <a:pt x="170" y="759"/>
                  </a:lnTo>
                  <a:lnTo>
                    <a:pt x="146" y="782"/>
                  </a:lnTo>
                  <a:lnTo>
                    <a:pt x="125" y="804"/>
                  </a:lnTo>
                  <a:lnTo>
                    <a:pt x="104" y="830"/>
                  </a:lnTo>
                  <a:lnTo>
                    <a:pt x="84" y="854"/>
                  </a:lnTo>
                  <a:lnTo>
                    <a:pt x="68" y="880"/>
                  </a:lnTo>
                  <a:lnTo>
                    <a:pt x="53" y="907"/>
                  </a:lnTo>
                  <a:lnTo>
                    <a:pt x="39" y="934"/>
                  </a:lnTo>
                  <a:lnTo>
                    <a:pt x="27" y="961"/>
                  </a:lnTo>
                  <a:lnTo>
                    <a:pt x="18" y="990"/>
                  </a:lnTo>
                  <a:lnTo>
                    <a:pt x="10" y="1019"/>
                  </a:lnTo>
                  <a:lnTo>
                    <a:pt x="4" y="1047"/>
                  </a:lnTo>
                  <a:lnTo>
                    <a:pt x="1" y="1077"/>
                  </a:lnTo>
                  <a:lnTo>
                    <a:pt x="0" y="1108"/>
                  </a:lnTo>
                  <a:lnTo>
                    <a:pt x="0" y="1108"/>
                  </a:lnTo>
                  <a:lnTo>
                    <a:pt x="1" y="1138"/>
                  </a:lnTo>
                  <a:lnTo>
                    <a:pt x="4" y="1167"/>
                  </a:lnTo>
                  <a:lnTo>
                    <a:pt x="10" y="1197"/>
                  </a:lnTo>
                  <a:lnTo>
                    <a:pt x="18" y="1225"/>
                  </a:lnTo>
                  <a:lnTo>
                    <a:pt x="27" y="1254"/>
                  </a:lnTo>
                  <a:lnTo>
                    <a:pt x="39" y="1281"/>
                  </a:lnTo>
                  <a:lnTo>
                    <a:pt x="53" y="1308"/>
                  </a:lnTo>
                  <a:lnTo>
                    <a:pt x="68" y="1334"/>
                  </a:lnTo>
                  <a:lnTo>
                    <a:pt x="84" y="1361"/>
                  </a:lnTo>
                  <a:lnTo>
                    <a:pt x="104" y="1385"/>
                  </a:lnTo>
                  <a:lnTo>
                    <a:pt x="125" y="1409"/>
                  </a:lnTo>
                  <a:lnTo>
                    <a:pt x="146" y="1434"/>
                  </a:lnTo>
                  <a:lnTo>
                    <a:pt x="170" y="1456"/>
                  </a:lnTo>
                  <a:lnTo>
                    <a:pt x="196" y="1479"/>
                  </a:lnTo>
                  <a:lnTo>
                    <a:pt x="223" y="1500"/>
                  </a:lnTo>
                  <a:lnTo>
                    <a:pt x="252" y="1520"/>
                  </a:lnTo>
                  <a:lnTo>
                    <a:pt x="281" y="1539"/>
                  </a:lnTo>
                  <a:lnTo>
                    <a:pt x="312" y="1557"/>
                  </a:lnTo>
                  <a:lnTo>
                    <a:pt x="344" y="1575"/>
                  </a:lnTo>
                  <a:lnTo>
                    <a:pt x="377" y="1591"/>
                  </a:lnTo>
                  <a:lnTo>
                    <a:pt x="412" y="1607"/>
                  </a:lnTo>
                  <a:lnTo>
                    <a:pt x="448" y="1621"/>
                  </a:lnTo>
                  <a:lnTo>
                    <a:pt x="486" y="1633"/>
                  </a:lnTo>
                  <a:lnTo>
                    <a:pt x="524" y="1645"/>
                  </a:lnTo>
                  <a:lnTo>
                    <a:pt x="563" y="1655"/>
                  </a:lnTo>
                  <a:lnTo>
                    <a:pt x="602" y="1664"/>
                  </a:lnTo>
                  <a:lnTo>
                    <a:pt x="643" y="1672"/>
                  </a:lnTo>
                  <a:lnTo>
                    <a:pt x="684" y="1680"/>
                  </a:lnTo>
                  <a:lnTo>
                    <a:pt x="726" y="1684"/>
                  </a:lnTo>
                  <a:lnTo>
                    <a:pt x="770" y="1689"/>
                  </a:lnTo>
                  <a:lnTo>
                    <a:pt x="812" y="1690"/>
                  </a:lnTo>
                  <a:lnTo>
                    <a:pt x="857" y="1692"/>
                  </a:lnTo>
                  <a:lnTo>
                    <a:pt x="857" y="1692"/>
                  </a:lnTo>
                  <a:lnTo>
                    <a:pt x="919" y="1689"/>
                  </a:lnTo>
                  <a:lnTo>
                    <a:pt x="981" y="1684"/>
                  </a:lnTo>
                  <a:lnTo>
                    <a:pt x="1040" y="1678"/>
                  </a:lnTo>
                  <a:lnTo>
                    <a:pt x="1099" y="1668"/>
                  </a:lnTo>
                  <a:lnTo>
                    <a:pt x="1155" y="1654"/>
                  </a:lnTo>
                  <a:lnTo>
                    <a:pt x="1211" y="1639"/>
                  </a:lnTo>
                  <a:lnTo>
                    <a:pt x="1263" y="1621"/>
                  </a:lnTo>
                  <a:lnTo>
                    <a:pt x="1313" y="1601"/>
                  </a:lnTo>
                  <a:lnTo>
                    <a:pt x="1313" y="1601"/>
                  </a:lnTo>
                  <a:lnTo>
                    <a:pt x="1340" y="1616"/>
                  </a:lnTo>
                  <a:lnTo>
                    <a:pt x="1368" y="1631"/>
                  </a:lnTo>
                  <a:lnTo>
                    <a:pt x="1395" y="1645"/>
                  </a:lnTo>
                  <a:lnTo>
                    <a:pt x="1423" y="1657"/>
                  </a:lnTo>
                  <a:lnTo>
                    <a:pt x="1454" y="1669"/>
                  </a:lnTo>
                  <a:lnTo>
                    <a:pt x="1484" y="1681"/>
                  </a:lnTo>
                  <a:lnTo>
                    <a:pt x="1515" y="1690"/>
                  </a:lnTo>
                  <a:lnTo>
                    <a:pt x="1549" y="1699"/>
                  </a:lnTo>
                  <a:lnTo>
                    <a:pt x="1580" y="1708"/>
                  </a:lnTo>
                  <a:lnTo>
                    <a:pt x="1615" y="1716"/>
                  </a:lnTo>
                  <a:lnTo>
                    <a:pt x="1648" y="1722"/>
                  </a:lnTo>
                  <a:lnTo>
                    <a:pt x="1685" y="1726"/>
                  </a:lnTo>
                  <a:lnTo>
                    <a:pt x="1719" y="1731"/>
                  </a:lnTo>
                  <a:lnTo>
                    <a:pt x="1755" y="1734"/>
                  </a:lnTo>
                  <a:lnTo>
                    <a:pt x="1792" y="1735"/>
                  </a:lnTo>
                  <a:lnTo>
                    <a:pt x="1829" y="1735"/>
                  </a:lnTo>
                  <a:lnTo>
                    <a:pt x="1829" y="1735"/>
                  </a:lnTo>
                  <a:lnTo>
                    <a:pt x="1873" y="1735"/>
                  </a:lnTo>
                  <a:lnTo>
                    <a:pt x="1917" y="1732"/>
                  </a:lnTo>
                  <a:lnTo>
                    <a:pt x="1961" y="1728"/>
                  </a:lnTo>
                  <a:lnTo>
                    <a:pt x="2003" y="1722"/>
                  </a:lnTo>
                  <a:lnTo>
                    <a:pt x="2044" y="1716"/>
                  </a:lnTo>
                  <a:lnTo>
                    <a:pt x="2085" y="1707"/>
                  </a:lnTo>
                  <a:lnTo>
                    <a:pt x="2124" y="1696"/>
                  </a:lnTo>
                  <a:lnTo>
                    <a:pt x="2162" y="1684"/>
                  </a:lnTo>
                  <a:lnTo>
                    <a:pt x="2199" y="1671"/>
                  </a:lnTo>
                  <a:lnTo>
                    <a:pt x="2236" y="1657"/>
                  </a:lnTo>
                  <a:lnTo>
                    <a:pt x="2270" y="1640"/>
                  </a:lnTo>
                  <a:lnTo>
                    <a:pt x="2303" y="1624"/>
                  </a:lnTo>
                  <a:lnTo>
                    <a:pt x="2335" y="1606"/>
                  </a:lnTo>
                  <a:lnTo>
                    <a:pt x="2365" y="1588"/>
                  </a:lnTo>
                  <a:lnTo>
                    <a:pt x="2394" y="1566"/>
                  </a:lnTo>
                  <a:lnTo>
                    <a:pt x="2421" y="1545"/>
                  </a:lnTo>
                  <a:lnTo>
                    <a:pt x="2421" y="1545"/>
                  </a:lnTo>
                  <a:lnTo>
                    <a:pt x="2448" y="1560"/>
                  </a:lnTo>
                  <a:lnTo>
                    <a:pt x="2474" y="1575"/>
                  </a:lnTo>
                  <a:lnTo>
                    <a:pt x="2503" y="1589"/>
                  </a:lnTo>
                  <a:lnTo>
                    <a:pt x="2531" y="1601"/>
                  </a:lnTo>
                  <a:lnTo>
                    <a:pt x="2562" y="1613"/>
                  </a:lnTo>
                  <a:lnTo>
                    <a:pt x="2592" y="1625"/>
                  </a:lnTo>
                  <a:lnTo>
                    <a:pt x="2624" y="1634"/>
                  </a:lnTo>
                  <a:lnTo>
                    <a:pt x="2655" y="1645"/>
                  </a:lnTo>
                  <a:lnTo>
                    <a:pt x="2688" y="1652"/>
                  </a:lnTo>
                  <a:lnTo>
                    <a:pt x="2722" y="1660"/>
                  </a:lnTo>
                  <a:lnTo>
                    <a:pt x="2756" y="1666"/>
                  </a:lnTo>
                  <a:lnTo>
                    <a:pt x="2791" y="1671"/>
                  </a:lnTo>
                  <a:lnTo>
                    <a:pt x="2827" y="1675"/>
                  </a:lnTo>
                  <a:lnTo>
                    <a:pt x="2864" y="1678"/>
                  </a:lnTo>
                  <a:lnTo>
                    <a:pt x="2900" y="1680"/>
                  </a:lnTo>
                  <a:lnTo>
                    <a:pt x="2936" y="1680"/>
                  </a:lnTo>
                  <a:lnTo>
                    <a:pt x="2936" y="1680"/>
                  </a:lnTo>
                  <a:lnTo>
                    <a:pt x="2975" y="1680"/>
                  </a:lnTo>
                  <a:lnTo>
                    <a:pt x="3015" y="1678"/>
                  </a:lnTo>
                  <a:lnTo>
                    <a:pt x="3054" y="1674"/>
                  </a:lnTo>
                  <a:lnTo>
                    <a:pt x="3092" y="1669"/>
                  </a:lnTo>
                  <a:lnTo>
                    <a:pt x="3128" y="1663"/>
                  </a:lnTo>
                  <a:lnTo>
                    <a:pt x="3165" y="1657"/>
                  </a:lnTo>
                  <a:lnTo>
                    <a:pt x="3200" y="1648"/>
                  </a:lnTo>
                  <a:lnTo>
                    <a:pt x="3235" y="1639"/>
                  </a:lnTo>
                  <a:lnTo>
                    <a:pt x="3270" y="1628"/>
                  </a:lnTo>
                  <a:lnTo>
                    <a:pt x="3303" y="1616"/>
                  </a:lnTo>
                  <a:lnTo>
                    <a:pt x="3335" y="1604"/>
                  </a:lnTo>
                  <a:lnTo>
                    <a:pt x="3366" y="1591"/>
                  </a:lnTo>
                  <a:lnTo>
                    <a:pt x="3396" y="1575"/>
                  </a:lnTo>
                  <a:lnTo>
                    <a:pt x="3425" y="1560"/>
                  </a:lnTo>
                  <a:lnTo>
                    <a:pt x="3452" y="1544"/>
                  </a:lnTo>
                  <a:lnTo>
                    <a:pt x="3479" y="1527"/>
                  </a:lnTo>
                  <a:lnTo>
                    <a:pt x="3505" y="1509"/>
                  </a:lnTo>
                  <a:lnTo>
                    <a:pt x="3529" y="1489"/>
                  </a:lnTo>
                  <a:lnTo>
                    <a:pt x="3552" y="1470"/>
                  </a:lnTo>
                  <a:lnTo>
                    <a:pt x="3573" y="1449"/>
                  </a:lnTo>
                  <a:lnTo>
                    <a:pt x="3593" y="1428"/>
                  </a:lnTo>
                  <a:lnTo>
                    <a:pt x="3612" y="1406"/>
                  </a:lnTo>
                  <a:lnTo>
                    <a:pt x="3629" y="1384"/>
                  </a:lnTo>
                  <a:lnTo>
                    <a:pt x="3644" y="1360"/>
                  </a:lnTo>
                  <a:lnTo>
                    <a:pt x="3658" y="1337"/>
                  </a:lnTo>
                  <a:lnTo>
                    <a:pt x="3670" y="1313"/>
                  </a:lnTo>
                  <a:lnTo>
                    <a:pt x="3680" y="1287"/>
                  </a:lnTo>
                  <a:lnTo>
                    <a:pt x="3689" y="1262"/>
                  </a:lnTo>
                  <a:lnTo>
                    <a:pt x="3695" y="1236"/>
                  </a:lnTo>
                  <a:lnTo>
                    <a:pt x="3701" y="1210"/>
                  </a:lnTo>
                  <a:lnTo>
                    <a:pt x="3703" y="1183"/>
                  </a:lnTo>
                  <a:lnTo>
                    <a:pt x="3704" y="1156"/>
                  </a:lnTo>
                  <a:lnTo>
                    <a:pt x="3704" y="1156"/>
                  </a:lnTo>
                  <a:lnTo>
                    <a:pt x="3703" y="1127"/>
                  </a:lnTo>
                  <a:lnTo>
                    <a:pt x="3700" y="1097"/>
                  </a:lnTo>
                  <a:lnTo>
                    <a:pt x="3694" y="1068"/>
                  </a:lnTo>
                  <a:lnTo>
                    <a:pt x="3685" y="1040"/>
                  </a:lnTo>
                  <a:lnTo>
                    <a:pt x="3674" y="1013"/>
                  </a:lnTo>
                  <a:lnTo>
                    <a:pt x="3662" y="985"/>
                  </a:lnTo>
                  <a:lnTo>
                    <a:pt x="3647" y="958"/>
                  </a:lnTo>
                  <a:lnTo>
                    <a:pt x="3630" y="933"/>
                  </a:lnTo>
                  <a:lnTo>
                    <a:pt x="3612" y="907"/>
                  </a:lnTo>
                  <a:lnTo>
                    <a:pt x="3591" y="883"/>
                  </a:lnTo>
                  <a:lnTo>
                    <a:pt x="3569" y="859"/>
                  </a:lnTo>
                  <a:lnTo>
                    <a:pt x="3544" y="838"/>
                  </a:lnTo>
                  <a:lnTo>
                    <a:pt x="3519" y="815"/>
                  </a:lnTo>
                  <a:lnTo>
                    <a:pt x="3492" y="794"/>
                  </a:lnTo>
                  <a:lnTo>
                    <a:pt x="3461" y="774"/>
                  </a:lnTo>
                  <a:lnTo>
                    <a:pt x="3431" y="756"/>
                  </a:lnTo>
                  <a:lnTo>
                    <a:pt x="3431" y="756"/>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31" name="Freeform 430"/>
            <p:cNvSpPr>
              <a:spLocks/>
            </p:cNvSpPr>
            <p:nvPr/>
          </p:nvSpPr>
          <p:spPr bwMode="auto">
            <a:xfrm rot="5400000">
              <a:off x="9594914" y="-604901"/>
              <a:ext cx="946228" cy="1546431"/>
            </a:xfrm>
            <a:custGeom>
              <a:avLst/>
              <a:gdLst/>
              <a:ahLst/>
              <a:cxnLst>
                <a:cxn ang="0">
                  <a:pos x="4365" y="3264"/>
                </a:cxn>
                <a:cxn ang="0">
                  <a:pos x="4455" y="2948"/>
                </a:cxn>
                <a:cxn ang="0">
                  <a:pos x="4436" y="2661"/>
                </a:cxn>
                <a:cxn ang="0">
                  <a:pos x="4315" y="2372"/>
                </a:cxn>
                <a:cxn ang="0">
                  <a:pos x="4298" y="2186"/>
                </a:cxn>
                <a:cxn ang="0">
                  <a:pos x="4360" y="1980"/>
                </a:cxn>
                <a:cxn ang="0">
                  <a:pos x="4357" y="1736"/>
                </a:cxn>
                <a:cxn ang="0">
                  <a:pos x="4224" y="1427"/>
                </a:cxn>
                <a:cxn ang="0">
                  <a:pos x="4085" y="1208"/>
                </a:cxn>
                <a:cxn ang="0">
                  <a:pos x="4060" y="907"/>
                </a:cxn>
                <a:cxn ang="0">
                  <a:pos x="3907" y="590"/>
                </a:cxn>
                <a:cxn ang="0">
                  <a:pos x="3650" y="356"/>
                </a:cxn>
                <a:cxn ang="0">
                  <a:pos x="3317" y="234"/>
                </a:cxn>
                <a:cxn ang="0">
                  <a:pos x="2986" y="245"/>
                </a:cxn>
                <a:cxn ang="0">
                  <a:pos x="2706" y="206"/>
                </a:cxn>
                <a:cxn ang="0">
                  <a:pos x="2373" y="33"/>
                </a:cxn>
                <a:cxn ang="0">
                  <a:pos x="2056" y="2"/>
                </a:cxn>
                <a:cxn ang="0">
                  <a:pos x="1783" y="68"/>
                </a:cxn>
                <a:cxn ang="0">
                  <a:pos x="1549" y="208"/>
                </a:cxn>
                <a:cxn ang="0">
                  <a:pos x="1368" y="411"/>
                </a:cxn>
                <a:cxn ang="0">
                  <a:pos x="1226" y="585"/>
                </a:cxn>
                <a:cxn ang="0">
                  <a:pos x="1025" y="572"/>
                </a:cxn>
                <a:cxn ang="0">
                  <a:pos x="677" y="662"/>
                </a:cxn>
                <a:cxn ang="0">
                  <a:pos x="398" y="870"/>
                </a:cxn>
                <a:cxn ang="0">
                  <a:pos x="216" y="1170"/>
                </a:cxn>
                <a:cxn ang="0">
                  <a:pos x="161" y="1483"/>
                </a:cxn>
                <a:cxn ang="0">
                  <a:pos x="188" y="1702"/>
                </a:cxn>
                <a:cxn ang="0">
                  <a:pos x="265" y="1902"/>
                </a:cxn>
                <a:cxn ang="0">
                  <a:pos x="89" y="2116"/>
                </a:cxn>
                <a:cxn ang="0">
                  <a:pos x="1" y="2427"/>
                </a:cxn>
                <a:cxn ang="0">
                  <a:pos x="34" y="2692"/>
                </a:cxn>
                <a:cxn ang="0">
                  <a:pos x="172" y="2944"/>
                </a:cxn>
                <a:cxn ang="0">
                  <a:pos x="135" y="3145"/>
                </a:cxn>
                <a:cxn ang="0">
                  <a:pos x="61" y="3412"/>
                </a:cxn>
                <a:cxn ang="0">
                  <a:pos x="73" y="3698"/>
                </a:cxn>
                <a:cxn ang="0">
                  <a:pos x="202" y="4016"/>
                </a:cxn>
                <a:cxn ang="0">
                  <a:pos x="261" y="4282"/>
                </a:cxn>
                <a:cxn ang="0">
                  <a:pos x="234" y="4614"/>
                </a:cxn>
                <a:cxn ang="0">
                  <a:pos x="339" y="4955"/>
                </a:cxn>
                <a:cxn ang="0">
                  <a:pos x="560" y="5223"/>
                </a:cxn>
                <a:cxn ang="0">
                  <a:pos x="869" y="5391"/>
                </a:cxn>
                <a:cxn ang="0">
                  <a:pos x="1178" y="5431"/>
                </a:cxn>
                <a:cxn ang="0">
                  <a:pos x="1438" y="5381"/>
                </a:cxn>
                <a:cxn ang="0">
                  <a:pos x="1701" y="5608"/>
                </a:cxn>
                <a:cxn ang="0">
                  <a:pos x="2003" y="5693"/>
                </a:cxn>
                <a:cxn ang="0">
                  <a:pos x="2172" y="5684"/>
                </a:cxn>
                <a:cxn ang="0">
                  <a:pos x="2356" y="5630"/>
                </a:cxn>
                <a:cxn ang="0">
                  <a:pos x="2516" y="5532"/>
                </a:cxn>
                <a:cxn ang="0">
                  <a:pos x="2648" y="5399"/>
                </a:cxn>
                <a:cxn ang="0">
                  <a:pos x="2815" y="5434"/>
                </a:cxn>
                <a:cxn ang="0">
                  <a:pos x="3116" y="5547"/>
                </a:cxn>
                <a:cxn ang="0">
                  <a:pos x="3420" y="5552"/>
                </a:cxn>
                <a:cxn ang="0">
                  <a:pos x="3753" y="5431"/>
                </a:cxn>
                <a:cxn ang="0">
                  <a:pos x="4011" y="5196"/>
                </a:cxn>
                <a:cxn ang="0">
                  <a:pos x="4163" y="4879"/>
                </a:cxn>
                <a:cxn ang="0">
                  <a:pos x="4189" y="4580"/>
                </a:cxn>
                <a:cxn ang="0">
                  <a:pos x="4172" y="4351"/>
                </a:cxn>
                <a:cxn ang="0">
                  <a:pos x="4310" y="4113"/>
                </a:cxn>
                <a:cxn ang="0">
                  <a:pos x="4352" y="3867"/>
                </a:cxn>
                <a:cxn ang="0">
                  <a:pos x="4320" y="3652"/>
                </a:cxn>
                <a:cxn ang="0">
                  <a:pos x="4232" y="3463"/>
                </a:cxn>
              </a:cxnLst>
              <a:rect l="0" t="0" r="r" b="b"/>
              <a:pathLst>
                <a:path w="4458" h="5694">
                  <a:moveTo>
                    <a:pt x="4232" y="3463"/>
                  </a:moveTo>
                  <a:lnTo>
                    <a:pt x="4232" y="3463"/>
                  </a:lnTo>
                  <a:lnTo>
                    <a:pt x="4258" y="3432"/>
                  </a:lnTo>
                  <a:lnTo>
                    <a:pt x="4283" y="3400"/>
                  </a:lnTo>
                  <a:lnTo>
                    <a:pt x="4305" y="3367"/>
                  </a:lnTo>
                  <a:lnTo>
                    <a:pt x="4326" y="3334"/>
                  </a:lnTo>
                  <a:lnTo>
                    <a:pt x="4348" y="3299"/>
                  </a:lnTo>
                  <a:lnTo>
                    <a:pt x="4365" y="3264"/>
                  </a:lnTo>
                  <a:lnTo>
                    <a:pt x="4383" y="3226"/>
                  </a:lnTo>
                  <a:lnTo>
                    <a:pt x="4398" y="3189"/>
                  </a:lnTo>
                  <a:lnTo>
                    <a:pt x="4412" y="3150"/>
                  </a:lnTo>
                  <a:lnTo>
                    <a:pt x="4424" y="3112"/>
                  </a:lnTo>
                  <a:lnTo>
                    <a:pt x="4435" y="3072"/>
                  </a:lnTo>
                  <a:lnTo>
                    <a:pt x="4443" y="3030"/>
                  </a:lnTo>
                  <a:lnTo>
                    <a:pt x="4450" y="2989"/>
                  </a:lnTo>
                  <a:lnTo>
                    <a:pt x="4455" y="2948"/>
                  </a:lnTo>
                  <a:lnTo>
                    <a:pt x="4457" y="2906"/>
                  </a:lnTo>
                  <a:lnTo>
                    <a:pt x="4458" y="2863"/>
                  </a:lnTo>
                  <a:lnTo>
                    <a:pt x="4458" y="2863"/>
                  </a:lnTo>
                  <a:lnTo>
                    <a:pt x="4457" y="2821"/>
                  </a:lnTo>
                  <a:lnTo>
                    <a:pt x="4455" y="2781"/>
                  </a:lnTo>
                  <a:lnTo>
                    <a:pt x="4450" y="2739"/>
                  </a:lnTo>
                  <a:lnTo>
                    <a:pt x="4444" y="2699"/>
                  </a:lnTo>
                  <a:lnTo>
                    <a:pt x="4436" y="2661"/>
                  </a:lnTo>
                  <a:lnTo>
                    <a:pt x="4426" y="2622"/>
                  </a:lnTo>
                  <a:lnTo>
                    <a:pt x="4415" y="2584"/>
                  </a:lnTo>
                  <a:lnTo>
                    <a:pt x="4402" y="2546"/>
                  </a:lnTo>
                  <a:lnTo>
                    <a:pt x="4388" y="2510"/>
                  </a:lnTo>
                  <a:lnTo>
                    <a:pt x="4371" y="2473"/>
                  </a:lnTo>
                  <a:lnTo>
                    <a:pt x="4353" y="2439"/>
                  </a:lnTo>
                  <a:lnTo>
                    <a:pt x="4335" y="2405"/>
                  </a:lnTo>
                  <a:lnTo>
                    <a:pt x="4315" y="2372"/>
                  </a:lnTo>
                  <a:lnTo>
                    <a:pt x="4293" y="2339"/>
                  </a:lnTo>
                  <a:lnTo>
                    <a:pt x="4270" y="2308"/>
                  </a:lnTo>
                  <a:lnTo>
                    <a:pt x="4245" y="2278"/>
                  </a:lnTo>
                  <a:lnTo>
                    <a:pt x="4245" y="2278"/>
                  </a:lnTo>
                  <a:lnTo>
                    <a:pt x="4260" y="2255"/>
                  </a:lnTo>
                  <a:lnTo>
                    <a:pt x="4273" y="2233"/>
                  </a:lnTo>
                  <a:lnTo>
                    <a:pt x="4286" y="2209"/>
                  </a:lnTo>
                  <a:lnTo>
                    <a:pt x="4298" y="2186"/>
                  </a:lnTo>
                  <a:lnTo>
                    <a:pt x="4309" y="2161"/>
                  </a:lnTo>
                  <a:lnTo>
                    <a:pt x="4319" y="2136"/>
                  </a:lnTo>
                  <a:lnTo>
                    <a:pt x="4329" y="2112"/>
                  </a:lnTo>
                  <a:lnTo>
                    <a:pt x="4337" y="2086"/>
                  </a:lnTo>
                  <a:lnTo>
                    <a:pt x="4344" y="2060"/>
                  </a:lnTo>
                  <a:lnTo>
                    <a:pt x="4351" y="2034"/>
                  </a:lnTo>
                  <a:lnTo>
                    <a:pt x="4356" y="2007"/>
                  </a:lnTo>
                  <a:lnTo>
                    <a:pt x="4360" y="1980"/>
                  </a:lnTo>
                  <a:lnTo>
                    <a:pt x="4364" y="1953"/>
                  </a:lnTo>
                  <a:lnTo>
                    <a:pt x="4368" y="1924"/>
                  </a:lnTo>
                  <a:lnTo>
                    <a:pt x="4369" y="1897"/>
                  </a:lnTo>
                  <a:lnTo>
                    <a:pt x="4369" y="1869"/>
                  </a:lnTo>
                  <a:lnTo>
                    <a:pt x="4369" y="1869"/>
                  </a:lnTo>
                  <a:lnTo>
                    <a:pt x="4368" y="1824"/>
                  </a:lnTo>
                  <a:lnTo>
                    <a:pt x="4364" y="1780"/>
                  </a:lnTo>
                  <a:lnTo>
                    <a:pt x="4357" y="1736"/>
                  </a:lnTo>
                  <a:lnTo>
                    <a:pt x="4349" y="1694"/>
                  </a:lnTo>
                  <a:lnTo>
                    <a:pt x="4337" y="1652"/>
                  </a:lnTo>
                  <a:lnTo>
                    <a:pt x="4324" y="1612"/>
                  </a:lnTo>
                  <a:lnTo>
                    <a:pt x="4307" y="1572"/>
                  </a:lnTo>
                  <a:lnTo>
                    <a:pt x="4290" y="1535"/>
                  </a:lnTo>
                  <a:lnTo>
                    <a:pt x="4270" y="1497"/>
                  </a:lnTo>
                  <a:lnTo>
                    <a:pt x="4247" y="1462"/>
                  </a:lnTo>
                  <a:lnTo>
                    <a:pt x="4224" y="1427"/>
                  </a:lnTo>
                  <a:lnTo>
                    <a:pt x="4198" y="1394"/>
                  </a:lnTo>
                  <a:lnTo>
                    <a:pt x="4170" y="1363"/>
                  </a:lnTo>
                  <a:lnTo>
                    <a:pt x="4140" y="1333"/>
                  </a:lnTo>
                  <a:lnTo>
                    <a:pt x="4110" y="1305"/>
                  </a:lnTo>
                  <a:lnTo>
                    <a:pt x="4077" y="1279"/>
                  </a:lnTo>
                  <a:lnTo>
                    <a:pt x="4077" y="1279"/>
                  </a:lnTo>
                  <a:lnTo>
                    <a:pt x="4081" y="1244"/>
                  </a:lnTo>
                  <a:lnTo>
                    <a:pt x="4085" y="1208"/>
                  </a:lnTo>
                  <a:lnTo>
                    <a:pt x="4087" y="1172"/>
                  </a:lnTo>
                  <a:lnTo>
                    <a:pt x="4088" y="1135"/>
                  </a:lnTo>
                  <a:lnTo>
                    <a:pt x="4088" y="1135"/>
                  </a:lnTo>
                  <a:lnTo>
                    <a:pt x="4087" y="1088"/>
                  </a:lnTo>
                  <a:lnTo>
                    <a:pt x="4084" y="1042"/>
                  </a:lnTo>
                  <a:lnTo>
                    <a:pt x="4078" y="996"/>
                  </a:lnTo>
                  <a:lnTo>
                    <a:pt x="4070" y="952"/>
                  </a:lnTo>
                  <a:lnTo>
                    <a:pt x="4060" y="907"/>
                  </a:lnTo>
                  <a:lnTo>
                    <a:pt x="4047" y="864"/>
                  </a:lnTo>
                  <a:lnTo>
                    <a:pt x="4033" y="822"/>
                  </a:lnTo>
                  <a:lnTo>
                    <a:pt x="4017" y="781"/>
                  </a:lnTo>
                  <a:lnTo>
                    <a:pt x="3999" y="740"/>
                  </a:lnTo>
                  <a:lnTo>
                    <a:pt x="3979" y="701"/>
                  </a:lnTo>
                  <a:lnTo>
                    <a:pt x="3957" y="663"/>
                  </a:lnTo>
                  <a:lnTo>
                    <a:pt x="3933" y="625"/>
                  </a:lnTo>
                  <a:lnTo>
                    <a:pt x="3907" y="590"/>
                  </a:lnTo>
                  <a:lnTo>
                    <a:pt x="3880" y="556"/>
                  </a:lnTo>
                  <a:lnTo>
                    <a:pt x="3852" y="523"/>
                  </a:lnTo>
                  <a:lnTo>
                    <a:pt x="3821" y="491"/>
                  </a:lnTo>
                  <a:lnTo>
                    <a:pt x="3790" y="461"/>
                  </a:lnTo>
                  <a:lnTo>
                    <a:pt x="3758" y="432"/>
                  </a:lnTo>
                  <a:lnTo>
                    <a:pt x="3722" y="405"/>
                  </a:lnTo>
                  <a:lnTo>
                    <a:pt x="3687" y="380"/>
                  </a:lnTo>
                  <a:lnTo>
                    <a:pt x="3650" y="356"/>
                  </a:lnTo>
                  <a:lnTo>
                    <a:pt x="3611" y="334"/>
                  </a:lnTo>
                  <a:lnTo>
                    <a:pt x="3573" y="314"/>
                  </a:lnTo>
                  <a:lnTo>
                    <a:pt x="3533" y="296"/>
                  </a:lnTo>
                  <a:lnTo>
                    <a:pt x="3491" y="279"/>
                  </a:lnTo>
                  <a:lnTo>
                    <a:pt x="3449" y="265"/>
                  </a:lnTo>
                  <a:lnTo>
                    <a:pt x="3405" y="253"/>
                  </a:lnTo>
                  <a:lnTo>
                    <a:pt x="3362" y="243"/>
                  </a:lnTo>
                  <a:lnTo>
                    <a:pt x="3317" y="234"/>
                  </a:lnTo>
                  <a:lnTo>
                    <a:pt x="3271" y="230"/>
                  </a:lnTo>
                  <a:lnTo>
                    <a:pt x="3225" y="226"/>
                  </a:lnTo>
                  <a:lnTo>
                    <a:pt x="3178" y="225"/>
                  </a:lnTo>
                  <a:lnTo>
                    <a:pt x="3178" y="225"/>
                  </a:lnTo>
                  <a:lnTo>
                    <a:pt x="3129" y="226"/>
                  </a:lnTo>
                  <a:lnTo>
                    <a:pt x="3080" y="230"/>
                  </a:lnTo>
                  <a:lnTo>
                    <a:pt x="3032" y="236"/>
                  </a:lnTo>
                  <a:lnTo>
                    <a:pt x="2986" y="245"/>
                  </a:lnTo>
                  <a:lnTo>
                    <a:pt x="2939" y="256"/>
                  </a:lnTo>
                  <a:lnTo>
                    <a:pt x="2894" y="270"/>
                  </a:lnTo>
                  <a:lnTo>
                    <a:pt x="2851" y="285"/>
                  </a:lnTo>
                  <a:lnTo>
                    <a:pt x="2807" y="304"/>
                  </a:lnTo>
                  <a:lnTo>
                    <a:pt x="2807" y="304"/>
                  </a:lnTo>
                  <a:lnTo>
                    <a:pt x="2775" y="270"/>
                  </a:lnTo>
                  <a:lnTo>
                    <a:pt x="2741" y="237"/>
                  </a:lnTo>
                  <a:lnTo>
                    <a:pt x="2706" y="206"/>
                  </a:lnTo>
                  <a:lnTo>
                    <a:pt x="2669" y="178"/>
                  </a:lnTo>
                  <a:lnTo>
                    <a:pt x="2630" y="151"/>
                  </a:lnTo>
                  <a:lnTo>
                    <a:pt x="2590" y="125"/>
                  </a:lnTo>
                  <a:lnTo>
                    <a:pt x="2549" y="102"/>
                  </a:lnTo>
                  <a:lnTo>
                    <a:pt x="2507" y="81"/>
                  </a:lnTo>
                  <a:lnTo>
                    <a:pt x="2463" y="62"/>
                  </a:lnTo>
                  <a:lnTo>
                    <a:pt x="2419" y="47"/>
                  </a:lnTo>
                  <a:lnTo>
                    <a:pt x="2373" y="33"/>
                  </a:lnTo>
                  <a:lnTo>
                    <a:pt x="2325" y="21"/>
                  </a:lnTo>
                  <a:lnTo>
                    <a:pt x="2277" y="12"/>
                  </a:lnTo>
                  <a:lnTo>
                    <a:pt x="2229" y="5"/>
                  </a:lnTo>
                  <a:lnTo>
                    <a:pt x="2179" y="1"/>
                  </a:lnTo>
                  <a:lnTo>
                    <a:pt x="2129" y="0"/>
                  </a:lnTo>
                  <a:lnTo>
                    <a:pt x="2129" y="0"/>
                  </a:lnTo>
                  <a:lnTo>
                    <a:pt x="2092" y="0"/>
                  </a:lnTo>
                  <a:lnTo>
                    <a:pt x="2056" y="2"/>
                  </a:lnTo>
                  <a:lnTo>
                    <a:pt x="2020" y="6"/>
                  </a:lnTo>
                  <a:lnTo>
                    <a:pt x="1985" y="11"/>
                  </a:lnTo>
                  <a:lnTo>
                    <a:pt x="1950" y="18"/>
                  </a:lnTo>
                  <a:lnTo>
                    <a:pt x="1916" y="25"/>
                  </a:lnTo>
                  <a:lnTo>
                    <a:pt x="1881" y="34"/>
                  </a:lnTo>
                  <a:lnTo>
                    <a:pt x="1849" y="44"/>
                  </a:lnTo>
                  <a:lnTo>
                    <a:pt x="1816" y="55"/>
                  </a:lnTo>
                  <a:lnTo>
                    <a:pt x="1783" y="68"/>
                  </a:lnTo>
                  <a:lnTo>
                    <a:pt x="1751" y="81"/>
                  </a:lnTo>
                  <a:lnTo>
                    <a:pt x="1720" y="97"/>
                  </a:lnTo>
                  <a:lnTo>
                    <a:pt x="1690" y="112"/>
                  </a:lnTo>
                  <a:lnTo>
                    <a:pt x="1660" y="130"/>
                  </a:lnTo>
                  <a:lnTo>
                    <a:pt x="1631" y="147"/>
                  </a:lnTo>
                  <a:lnTo>
                    <a:pt x="1602" y="167"/>
                  </a:lnTo>
                  <a:lnTo>
                    <a:pt x="1575" y="187"/>
                  </a:lnTo>
                  <a:lnTo>
                    <a:pt x="1549" y="208"/>
                  </a:lnTo>
                  <a:lnTo>
                    <a:pt x="1523" y="231"/>
                  </a:lnTo>
                  <a:lnTo>
                    <a:pt x="1498" y="254"/>
                  </a:lnTo>
                  <a:lnTo>
                    <a:pt x="1474" y="278"/>
                  </a:lnTo>
                  <a:lnTo>
                    <a:pt x="1450" y="303"/>
                  </a:lnTo>
                  <a:lnTo>
                    <a:pt x="1428" y="329"/>
                  </a:lnTo>
                  <a:lnTo>
                    <a:pt x="1407" y="356"/>
                  </a:lnTo>
                  <a:lnTo>
                    <a:pt x="1387" y="383"/>
                  </a:lnTo>
                  <a:lnTo>
                    <a:pt x="1368" y="411"/>
                  </a:lnTo>
                  <a:lnTo>
                    <a:pt x="1349" y="439"/>
                  </a:lnTo>
                  <a:lnTo>
                    <a:pt x="1333" y="470"/>
                  </a:lnTo>
                  <a:lnTo>
                    <a:pt x="1316" y="499"/>
                  </a:lnTo>
                  <a:lnTo>
                    <a:pt x="1301" y="531"/>
                  </a:lnTo>
                  <a:lnTo>
                    <a:pt x="1287" y="563"/>
                  </a:lnTo>
                  <a:lnTo>
                    <a:pt x="1275" y="595"/>
                  </a:lnTo>
                  <a:lnTo>
                    <a:pt x="1275" y="595"/>
                  </a:lnTo>
                  <a:lnTo>
                    <a:pt x="1226" y="585"/>
                  </a:lnTo>
                  <a:lnTo>
                    <a:pt x="1200" y="581"/>
                  </a:lnTo>
                  <a:lnTo>
                    <a:pt x="1175" y="578"/>
                  </a:lnTo>
                  <a:lnTo>
                    <a:pt x="1149" y="575"/>
                  </a:lnTo>
                  <a:lnTo>
                    <a:pt x="1124" y="574"/>
                  </a:lnTo>
                  <a:lnTo>
                    <a:pt x="1098" y="572"/>
                  </a:lnTo>
                  <a:lnTo>
                    <a:pt x="1071" y="571"/>
                  </a:lnTo>
                  <a:lnTo>
                    <a:pt x="1071" y="571"/>
                  </a:lnTo>
                  <a:lnTo>
                    <a:pt x="1025" y="572"/>
                  </a:lnTo>
                  <a:lnTo>
                    <a:pt x="978" y="576"/>
                  </a:lnTo>
                  <a:lnTo>
                    <a:pt x="933" y="582"/>
                  </a:lnTo>
                  <a:lnTo>
                    <a:pt x="889" y="590"/>
                  </a:lnTo>
                  <a:lnTo>
                    <a:pt x="844" y="601"/>
                  </a:lnTo>
                  <a:lnTo>
                    <a:pt x="802" y="612"/>
                  </a:lnTo>
                  <a:lnTo>
                    <a:pt x="759" y="627"/>
                  </a:lnTo>
                  <a:lnTo>
                    <a:pt x="718" y="643"/>
                  </a:lnTo>
                  <a:lnTo>
                    <a:pt x="677" y="662"/>
                  </a:lnTo>
                  <a:lnTo>
                    <a:pt x="638" y="682"/>
                  </a:lnTo>
                  <a:lnTo>
                    <a:pt x="600" y="703"/>
                  </a:lnTo>
                  <a:lnTo>
                    <a:pt x="563" y="728"/>
                  </a:lnTo>
                  <a:lnTo>
                    <a:pt x="527" y="753"/>
                  </a:lnTo>
                  <a:lnTo>
                    <a:pt x="493" y="780"/>
                  </a:lnTo>
                  <a:lnTo>
                    <a:pt x="460" y="808"/>
                  </a:lnTo>
                  <a:lnTo>
                    <a:pt x="428" y="839"/>
                  </a:lnTo>
                  <a:lnTo>
                    <a:pt x="398" y="870"/>
                  </a:lnTo>
                  <a:lnTo>
                    <a:pt x="369" y="903"/>
                  </a:lnTo>
                  <a:lnTo>
                    <a:pt x="342" y="937"/>
                  </a:lnTo>
                  <a:lnTo>
                    <a:pt x="316" y="973"/>
                  </a:lnTo>
                  <a:lnTo>
                    <a:pt x="293" y="1011"/>
                  </a:lnTo>
                  <a:lnTo>
                    <a:pt x="272" y="1048"/>
                  </a:lnTo>
                  <a:lnTo>
                    <a:pt x="252" y="1087"/>
                  </a:lnTo>
                  <a:lnTo>
                    <a:pt x="233" y="1128"/>
                  </a:lnTo>
                  <a:lnTo>
                    <a:pt x="216" y="1170"/>
                  </a:lnTo>
                  <a:lnTo>
                    <a:pt x="202" y="1212"/>
                  </a:lnTo>
                  <a:lnTo>
                    <a:pt x="190" y="1254"/>
                  </a:lnTo>
                  <a:lnTo>
                    <a:pt x="180" y="1299"/>
                  </a:lnTo>
                  <a:lnTo>
                    <a:pt x="172" y="1344"/>
                  </a:lnTo>
                  <a:lnTo>
                    <a:pt x="166" y="1390"/>
                  </a:lnTo>
                  <a:lnTo>
                    <a:pt x="162" y="1436"/>
                  </a:lnTo>
                  <a:lnTo>
                    <a:pt x="161" y="1483"/>
                  </a:lnTo>
                  <a:lnTo>
                    <a:pt x="161" y="1483"/>
                  </a:lnTo>
                  <a:lnTo>
                    <a:pt x="162" y="1511"/>
                  </a:lnTo>
                  <a:lnTo>
                    <a:pt x="163" y="1538"/>
                  </a:lnTo>
                  <a:lnTo>
                    <a:pt x="166" y="1566"/>
                  </a:lnTo>
                  <a:lnTo>
                    <a:pt x="168" y="1595"/>
                  </a:lnTo>
                  <a:lnTo>
                    <a:pt x="172" y="1622"/>
                  </a:lnTo>
                  <a:lnTo>
                    <a:pt x="176" y="1649"/>
                  </a:lnTo>
                  <a:lnTo>
                    <a:pt x="182" y="1676"/>
                  </a:lnTo>
                  <a:lnTo>
                    <a:pt x="188" y="1702"/>
                  </a:lnTo>
                  <a:lnTo>
                    <a:pt x="195" y="1729"/>
                  </a:lnTo>
                  <a:lnTo>
                    <a:pt x="203" y="1755"/>
                  </a:lnTo>
                  <a:lnTo>
                    <a:pt x="212" y="1780"/>
                  </a:lnTo>
                  <a:lnTo>
                    <a:pt x="221" y="1805"/>
                  </a:lnTo>
                  <a:lnTo>
                    <a:pt x="230" y="1830"/>
                  </a:lnTo>
                  <a:lnTo>
                    <a:pt x="241" y="1855"/>
                  </a:lnTo>
                  <a:lnTo>
                    <a:pt x="253" y="1879"/>
                  </a:lnTo>
                  <a:lnTo>
                    <a:pt x="265" y="1902"/>
                  </a:lnTo>
                  <a:lnTo>
                    <a:pt x="265" y="1902"/>
                  </a:lnTo>
                  <a:lnTo>
                    <a:pt x="235" y="1929"/>
                  </a:lnTo>
                  <a:lnTo>
                    <a:pt x="207" y="1956"/>
                  </a:lnTo>
                  <a:lnTo>
                    <a:pt x="180" y="1986"/>
                  </a:lnTo>
                  <a:lnTo>
                    <a:pt x="155" y="2016"/>
                  </a:lnTo>
                  <a:lnTo>
                    <a:pt x="131" y="2048"/>
                  </a:lnTo>
                  <a:lnTo>
                    <a:pt x="109" y="2082"/>
                  </a:lnTo>
                  <a:lnTo>
                    <a:pt x="89" y="2116"/>
                  </a:lnTo>
                  <a:lnTo>
                    <a:pt x="71" y="2152"/>
                  </a:lnTo>
                  <a:lnTo>
                    <a:pt x="55" y="2188"/>
                  </a:lnTo>
                  <a:lnTo>
                    <a:pt x="41" y="2226"/>
                  </a:lnTo>
                  <a:lnTo>
                    <a:pt x="28" y="2265"/>
                  </a:lnTo>
                  <a:lnTo>
                    <a:pt x="18" y="2304"/>
                  </a:lnTo>
                  <a:lnTo>
                    <a:pt x="10" y="2345"/>
                  </a:lnTo>
                  <a:lnTo>
                    <a:pt x="4" y="2386"/>
                  </a:lnTo>
                  <a:lnTo>
                    <a:pt x="1" y="2427"/>
                  </a:lnTo>
                  <a:lnTo>
                    <a:pt x="0" y="2470"/>
                  </a:lnTo>
                  <a:lnTo>
                    <a:pt x="0" y="2470"/>
                  </a:lnTo>
                  <a:lnTo>
                    <a:pt x="1" y="2509"/>
                  </a:lnTo>
                  <a:lnTo>
                    <a:pt x="3" y="2546"/>
                  </a:lnTo>
                  <a:lnTo>
                    <a:pt x="8" y="2584"/>
                  </a:lnTo>
                  <a:lnTo>
                    <a:pt x="15" y="2621"/>
                  </a:lnTo>
                  <a:lnTo>
                    <a:pt x="23" y="2657"/>
                  </a:lnTo>
                  <a:lnTo>
                    <a:pt x="34" y="2692"/>
                  </a:lnTo>
                  <a:lnTo>
                    <a:pt x="46" y="2726"/>
                  </a:lnTo>
                  <a:lnTo>
                    <a:pt x="58" y="2761"/>
                  </a:lnTo>
                  <a:lnTo>
                    <a:pt x="74" y="2794"/>
                  </a:lnTo>
                  <a:lnTo>
                    <a:pt x="90" y="2825"/>
                  </a:lnTo>
                  <a:lnTo>
                    <a:pt x="108" y="2857"/>
                  </a:lnTo>
                  <a:lnTo>
                    <a:pt x="128" y="2887"/>
                  </a:lnTo>
                  <a:lnTo>
                    <a:pt x="149" y="2916"/>
                  </a:lnTo>
                  <a:lnTo>
                    <a:pt x="172" y="2944"/>
                  </a:lnTo>
                  <a:lnTo>
                    <a:pt x="195" y="2971"/>
                  </a:lnTo>
                  <a:lnTo>
                    <a:pt x="220" y="2997"/>
                  </a:lnTo>
                  <a:lnTo>
                    <a:pt x="220" y="2997"/>
                  </a:lnTo>
                  <a:lnTo>
                    <a:pt x="201" y="3024"/>
                  </a:lnTo>
                  <a:lnTo>
                    <a:pt x="183" y="3054"/>
                  </a:lnTo>
                  <a:lnTo>
                    <a:pt x="166" y="3083"/>
                  </a:lnTo>
                  <a:lnTo>
                    <a:pt x="150" y="3114"/>
                  </a:lnTo>
                  <a:lnTo>
                    <a:pt x="135" y="3145"/>
                  </a:lnTo>
                  <a:lnTo>
                    <a:pt x="122" y="3176"/>
                  </a:lnTo>
                  <a:lnTo>
                    <a:pt x="109" y="3208"/>
                  </a:lnTo>
                  <a:lnTo>
                    <a:pt x="99" y="3241"/>
                  </a:lnTo>
                  <a:lnTo>
                    <a:pt x="88" y="3274"/>
                  </a:lnTo>
                  <a:lnTo>
                    <a:pt x="80" y="3307"/>
                  </a:lnTo>
                  <a:lnTo>
                    <a:pt x="73" y="3342"/>
                  </a:lnTo>
                  <a:lnTo>
                    <a:pt x="66" y="3377"/>
                  </a:lnTo>
                  <a:lnTo>
                    <a:pt x="61" y="3412"/>
                  </a:lnTo>
                  <a:lnTo>
                    <a:pt x="57" y="3447"/>
                  </a:lnTo>
                  <a:lnTo>
                    <a:pt x="55" y="3484"/>
                  </a:lnTo>
                  <a:lnTo>
                    <a:pt x="55" y="3519"/>
                  </a:lnTo>
                  <a:lnTo>
                    <a:pt x="55" y="3519"/>
                  </a:lnTo>
                  <a:lnTo>
                    <a:pt x="56" y="3565"/>
                  </a:lnTo>
                  <a:lnTo>
                    <a:pt x="60" y="3610"/>
                  </a:lnTo>
                  <a:lnTo>
                    <a:pt x="64" y="3655"/>
                  </a:lnTo>
                  <a:lnTo>
                    <a:pt x="73" y="3698"/>
                  </a:lnTo>
                  <a:lnTo>
                    <a:pt x="82" y="3741"/>
                  </a:lnTo>
                  <a:lnTo>
                    <a:pt x="94" y="3783"/>
                  </a:lnTo>
                  <a:lnTo>
                    <a:pt x="107" y="3824"/>
                  </a:lnTo>
                  <a:lnTo>
                    <a:pt x="122" y="3865"/>
                  </a:lnTo>
                  <a:lnTo>
                    <a:pt x="140" y="3904"/>
                  </a:lnTo>
                  <a:lnTo>
                    <a:pt x="159" y="3943"/>
                  </a:lnTo>
                  <a:lnTo>
                    <a:pt x="180" y="3980"/>
                  </a:lnTo>
                  <a:lnTo>
                    <a:pt x="202" y="4016"/>
                  </a:lnTo>
                  <a:lnTo>
                    <a:pt x="227" y="4051"/>
                  </a:lnTo>
                  <a:lnTo>
                    <a:pt x="253" y="4086"/>
                  </a:lnTo>
                  <a:lnTo>
                    <a:pt x="280" y="4119"/>
                  </a:lnTo>
                  <a:lnTo>
                    <a:pt x="308" y="4149"/>
                  </a:lnTo>
                  <a:lnTo>
                    <a:pt x="308" y="4149"/>
                  </a:lnTo>
                  <a:lnTo>
                    <a:pt x="290" y="4193"/>
                  </a:lnTo>
                  <a:lnTo>
                    <a:pt x="274" y="4236"/>
                  </a:lnTo>
                  <a:lnTo>
                    <a:pt x="261" y="4282"/>
                  </a:lnTo>
                  <a:lnTo>
                    <a:pt x="249" y="4328"/>
                  </a:lnTo>
                  <a:lnTo>
                    <a:pt x="241" y="4375"/>
                  </a:lnTo>
                  <a:lnTo>
                    <a:pt x="234" y="4424"/>
                  </a:lnTo>
                  <a:lnTo>
                    <a:pt x="230" y="4472"/>
                  </a:lnTo>
                  <a:lnTo>
                    <a:pt x="229" y="4521"/>
                  </a:lnTo>
                  <a:lnTo>
                    <a:pt x="229" y="4521"/>
                  </a:lnTo>
                  <a:lnTo>
                    <a:pt x="230" y="4569"/>
                  </a:lnTo>
                  <a:lnTo>
                    <a:pt x="234" y="4614"/>
                  </a:lnTo>
                  <a:lnTo>
                    <a:pt x="240" y="4660"/>
                  </a:lnTo>
                  <a:lnTo>
                    <a:pt x="247" y="4705"/>
                  </a:lnTo>
                  <a:lnTo>
                    <a:pt x="258" y="4749"/>
                  </a:lnTo>
                  <a:lnTo>
                    <a:pt x="269" y="4792"/>
                  </a:lnTo>
                  <a:lnTo>
                    <a:pt x="285" y="4835"/>
                  </a:lnTo>
                  <a:lnTo>
                    <a:pt x="300" y="4876"/>
                  </a:lnTo>
                  <a:lnTo>
                    <a:pt x="319" y="4916"/>
                  </a:lnTo>
                  <a:lnTo>
                    <a:pt x="339" y="4955"/>
                  </a:lnTo>
                  <a:lnTo>
                    <a:pt x="361" y="4994"/>
                  </a:lnTo>
                  <a:lnTo>
                    <a:pt x="385" y="5030"/>
                  </a:lnTo>
                  <a:lnTo>
                    <a:pt x="409" y="5066"/>
                  </a:lnTo>
                  <a:lnTo>
                    <a:pt x="437" y="5101"/>
                  </a:lnTo>
                  <a:lnTo>
                    <a:pt x="465" y="5134"/>
                  </a:lnTo>
                  <a:lnTo>
                    <a:pt x="495" y="5166"/>
                  </a:lnTo>
                  <a:lnTo>
                    <a:pt x="527" y="5195"/>
                  </a:lnTo>
                  <a:lnTo>
                    <a:pt x="560" y="5223"/>
                  </a:lnTo>
                  <a:lnTo>
                    <a:pt x="594" y="5250"/>
                  </a:lnTo>
                  <a:lnTo>
                    <a:pt x="630" y="5276"/>
                  </a:lnTo>
                  <a:lnTo>
                    <a:pt x="667" y="5300"/>
                  </a:lnTo>
                  <a:lnTo>
                    <a:pt x="705" y="5322"/>
                  </a:lnTo>
                  <a:lnTo>
                    <a:pt x="745" y="5342"/>
                  </a:lnTo>
                  <a:lnTo>
                    <a:pt x="785" y="5360"/>
                  </a:lnTo>
                  <a:lnTo>
                    <a:pt x="826" y="5376"/>
                  </a:lnTo>
                  <a:lnTo>
                    <a:pt x="869" y="5391"/>
                  </a:lnTo>
                  <a:lnTo>
                    <a:pt x="911" y="5404"/>
                  </a:lnTo>
                  <a:lnTo>
                    <a:pt x="956" y="5413"/>
                  </a:lnTo>
                  <a:lnTo>
                    <a:pt x="1001" y="5421"/>
                  </a:lnTo>
                  <a:lnTo>
                    <a:pt x="1047" y="5427"/>
                  </a:lnTo>
                  <a:lnTo>
                    <a:pt x="1092" y="5431"/>
                  </a:lnTo>
                  <a:lnTo>
                    <a:pt x="1140" y="5432"/>
                  </a:lnTo>
                  <a:lnTo>
                    <a:pt x="1140" y="5432"/>
                  </a:lnTo>
                  <a:lnTo>
                    <a:pt x="1178" y="5431"/>
                  </a:lnTo>
                  <a:lnTo>
                    <a:pt x="1217" y="5428"/>
                  </a:lnTo>
                  <a:lnTo>
                    <a:pt x="1255" y="5425"/>
                  </a:lnTo>
                  <a:lnTo>
                    <a:pt x="1293" y="5419"/>
                  </a:lnTo>
                  <a:lnTo>
                    <a:pt x="1330" y="5412"/>
                  </a:lnTo>
                  <a:lnTo>
                    <a:pt x="1367" y="5402"/>
                  </a:lnTo>
                  <a:lnTo>
                    <a:pt x="1402" y="5393"/>
                  </a:lnTo>
                  <a:lnTo>
                    <a:pt x="1438" y="5381"/>
                  </a:lnTo>
                  <a:lnTo>
                    <a:pt x="1438" y="5381"/>
                  </a:lnTo>
                  <a:lnTo>
                    <a:pt x="1465" y="5416"/>
                  </a:lnTo>
                  <a:lnTo>
                    <a:pt x="1493" y="5449"/>
                  </a:lnTo>
                  <a:lnTo>
                    <a:pt x="1523" y="5480"/>
                  </a:lnTo>
                  <a:lnTo>
                    <a:pt x="1556" y="5511"/>
                  </a:lnTo>
                  <a:lnTo>
                    <a:pt x="1589" y="5538"/>
                  </a:lnTo>
                  <a:lnTo>
                    <a:pt x="1626" y="5564"/>
                  </a:lnTo>
                  <a:lnTo>
                    <a:pt x="1662" y="5587"/>
                  </a:lnTo>
                  <a:lnTo>
                    <a:pt x="1701" y="5608"/>
                  </a:lnTo>
                  <a:lnTo>
                    <a:pt x="1740" y="5628"/>
                  </a:lnTo>
                  <a:lnTo>
                    <a:pt x="1781" y="5645"/>
                  </a:lnTo>
                  <a:lnTo>
                    <a:pt x="1824" y="5660"/>
                  </a:lnTo>
                  <a:lnTo>
                    <a:pt x="1867" y="5672"/>
                  </a:lnTo>
                  <a:lnTo>
                    <a:pt x="1911" y="5681"/>
                  </a:lnTo>
                  <a:lnTo>
                    <a:pt x="1957" y="5689"/>
                  </a:lnTo>
                  <a:lnTo>
                    <a:pt x="1979" y="5691"/>
                  </a:lnTo>
                  <a:lnTo>
                    <a:pt x="2003" y="5693"/>
                  </a:lnTo>
                  <a:lnTo>
                    <a:pt x="2026" y="5694"/>
                  </a:lnTo>
                  <a:lnTo>
                    <a:pt x="2050" y="5694"/>
                  </a:lnTo>
                  <a:lnTo>
                    <a:pt x="2050" y="5694"/>
                  </a:lnTo>
                  <a:lnTo>
                    <a:pt x="2075" y="5694"/>
                  </a:lnTo>
                  <a:lnTo>
                    <a:pt x="2099" y="5693"/>
                  </a:lnTo>
                  <a:lnTo>
                    <a:pt x="2124" y="5691"/>
                  </a:lnTo>
                  <a:lnTo>
                    <a:pt x="2149" y="5687"/>
                  </a:lnTo>
                  <a:lnTo>
                    <a:pt x="2172" y="5684"/>
                  </a:lnTo>
                  <a:lnTo>
                    <a:pt x="2197" y="5680"/>
                  </a:lnTo>
                  <a:lnTo>
                    <a:pt x="2221" y="5674"/>
                  </a:lnTo>
                  <a:lnTo>
                    <a:pt x="2244" y="5669"/>
                  </a:lnTo>
                  <a:lnTo>
                    <a:pt x="2267" y="5663"/>
                  </a:lnTo>
                  <a:lnTo>
                    <a:pt x="2290" y="5656"/>
                  </a:lnTo>
                  <a:lnTo>
                    <a:pt x="2313" y="5647"/>
                  </a:lnTo>
                  <a:lnTo>
                    <a:pt x="2335" y="5639"/>
                  </a:lnTo>
                  <a:lnTo>
                    <a:pt x="2356" y="5630"/>
                  </a:lnTo>
                  <a:lnTo>
                    <a:pt x="2377" y="5619"/>
                  </a:lnTo>
                  <a:lnTo>
                    <a:pt x="2398" y="5608"/>
                  </a:lnTo>
                  <a:lnTo>
                    <a:pt x="2420" y="5598"/>
                  </a:lnTo>
                  <a:lnTo>
                    <a:pt x="2440" y="5586"/>
                  </a:lnTo>
                  <a:lnTo>
                    <a:pt x="2460" y="5573"/>
                  </a:lnTo>
                  <a:lnTo>
                    <a:pt x="2479" y="5560"/>
                  </a:lnTo>
                  <a:lnTo>
                    <a:pt x="2499" y="5546"/>
                  </a:lnTo>
                  <a:lnTo>
                    <a:pt x="2516" y="5532"/>
                  </a:lnTo>
                  <a:lnTo>
                    <a:pt x="2535" y="5518"/>
                  </a:lnTo>
                  <a:lnTo>
                    <a:pt x="2553" y="5502"/>
                  </a:lnTo>
                  <a:lnTo>
                    <a:pt x="2569" y="5486"/>
                  </a:lnTo>
                  <a:lnTo>
                    <a:pt x="2586" y="5469"/>
                  </a:lnTo>
                  <a:lnTo>
                    <a:pt x="2602" y="5453"/>
                  </a:lnTo>
                  <a:lnTo>
                    <a:pt x="2618" y="5435"/>
                  </a:lnTo>
                  <a:lnTo>
                    <a:pt x="2633" y="5418"/>
                  </a:lnTo>
                  <a:lnTo>
                    <a:pt x="2648" y="5399"/>
                  </a:lnTo>
                  <a:lnTo>
                    <a:pt x="2661" y="5380"/>
                  </a:lnTo>
                  <a:lnTo>
                    <a:pt x="2675" y="5361"/>
                  </a:lnTo>
                  <a:lnTo>
                    <a:pt x="2688" y="5341"/>
                  </a:lnTo>
                  <a:lnTo>
                    <a:pt x="2688" y="5341"/>
                  </a:lnTo>
                  <a:lnTo>
                    <a:pt x="2719" y="5367"/>
                  </a:lnTo>
                  <a:lnTo>
                    <a:pt x="2749" y="5391"/>
                  </a:lnTo>
                  <a:lnTo>
                    <a:pt x="2782" y="5413"/>
                  </a:lnTo>
                  <a:lnTo>
                    <a:pt x="2815" y="5434"/>
                  </a:lnTo>
                  <a:lnTo>
                    <a:pt x="2851" y="5453"/>
                  </a:lnTo>
                  <a:lnTo>
                    <a:pt x="2886" y="5472"/>
                  </a:lnTo>
                  <a:lnTo>
                    <a:pt x="2923" y="5488"/>
                  </a:lnTo>
                  <a:lnTo>
                    <a:pt x="2959" y="5504"/>
                  </a:lnTo>
                  <a:lnTo>
                    <a:pt x="2997" y="5517"/>
                  </a:lnTo>
                  <a:lnTo>
                    <a:pt x="3036" y="5528"/>
                  </a:lnTo>
                  <a:lnTo>
                    <a:pt x="3076" y="5539"/>
                  </a:lnTo>
                  <a:lnTo>
                    <a:pt x="3116" y="5547"/>
                  </a:lnTo>
                  <a:lnTo>
                    <a:pt x="3156" y="5553"/>
                  </a:lnTo>
                  <a:lnTo>
                    <a:pt x="3197" y="5558"/>
                  </a:lnTo>
                  <a:lnTo>
                    <a:pt x="3239" y="5561"/>
                  </a:lnTo>
                  <a:lnTo>
                    <a:pt x="3282" y="5561"/>
                  </a:lnTo>
                  <a:lnTo>
                    <a:pt x="3282" y="5561"/>
                  </a:lnTo>
                  <a:lnTo>
                    <a:pt x="3328" y="5560"/>
                  </a:lnTo>
                  <a:lnTo>
                    <a:pt x="3375" y="5557"/>
                  </a:lnTo>
                  <a:lnTo>
                    <a:pt x="3420" y="5552"/>
                  </a:lnTo>
                  <a:lnTo>
                    <a:pt x="3464" y="5544"/>
                  </a:lnTo>
                  <a:lnTo>
                    <a:pt x="3509" y="5533"/>
                  </a:lnTo>
                  <a:lnTo>
                    <a:pt x="3551" y="5521"/>
                  </a:lnTo>
                  <a:lnTo>
                    <a:pt x="3594" y="5507"/>
                  </a:lnTo>
                  <a:lnTo>
                    <a:pt x="3636" y="5491"/>
                  </a:lnTo>
                  <a:lnTo>
                    <a:pt x="3676" y="5472"/>
                  </a:lnTo>
                  <a:lnTo>
                    <a:pt x="3715" y="5452"/>
                  </a:lnTo>
                  <a:lnTo>
                    <a:pt x="3753" y="5431"/>
                  </a:lnTo>
                  <a:lnTo>
                    <a:pt x="3790" y="5406"/>
                  </a:lnTo>
                  <a:lnTo>
                    <a:pt x="3826" y="5381"/>
                  </a:lnTo>
                  <a:lnTo>
                    <a:pt x="3860" y="5354"/>
                  </a:lnTo>
                  <a:lnTo>
                    <a:pt x="3893" y="5326"/>
                  </a:lnTo>
                  <a:lnTo>
                    <a:pt x="3925" y="5295"/>
                  </a:lnTo>
                  <a:lnTo>
                    <a:pt x="3955" y="5263"/>
                  </a:lnTo>
                  <a:lnTo>
                    <a:pt x="3984" y="5230"/>
                  </a:lnTo>
                  <a:lnTo>
                    <a:pt x="4011" y="5196"/>
                  </a:lnTo>
                  <a:lnTo>
                    <a:pt x="4037" y="5161"/>
                  </a:lnTo>
                  <a:lnTo>
                    <a:pt x="4060" y="5123"/>
                  </a:lnTo>
                  <a:lnTo>
                    <a:pt x="4081" y="5086"/>
                  </a:lnTo>
                  <a:lnTo>
                    <a:pt x="4101" y="5047"/>
                  </a:lnTo>
                  <a:lnTo>
                    <a:pt x="4120" y="5005"/>
                  </a:lnTo>
                  <a:lnTo>
                    <a:pt x="4137" y="4964"/>
                  </a:lnTo>
                  <a:lnTo>
                    <a:pt x="4151" y="4922"/>
                  </a:lnTo>
                  <a:lnTo>
                    <a:pt x="4163" y="4879"/>
                  </a:lnTo>
                  <a:lnTo>
                    <a:pt x="4173" y="4835"/>
                  </a:lnTo>
                  <a:lnTo>
                    <a:pt x="4181" y="4790"/>
                  </a:lnTo>
                  <a:lnTo>
                    <a:pt x="4187" y="4744"/>
                  </a:lnTo>
                  <a:lnTo>
                    <a:pt x="4191" y="4698"/>
                  </a:lnTo>
                  <a:lnTo>
                    <a:pt x="4192" y="4651"/>
                  </a:lnTo>
                  <a:lnTo>
                    <a:pt x="4192" y="4651"/>
                  </a:lnTo>
                  <a:lnTo>
                    <a:pt x="4191" y="4616"/>
                  </a:lnTo>
                  <a:lnTo>
                    <a:pt x="4189" y="4580"/>
                  </a:lnTo>
                  <a:lnTo>
                    <a:pt x="4185" y="4545"/>
                  </a:lnTo>
                  <a:lnTo>
                    <a:pt x="4180" y="4511"/>
                  </a:lnTo>
                  <a:lnTo>
                    <a:pt x="4174" y="4477"/>
                  </a:lnTo>
                  <a:lnTo>
                    <a:pt x="4167" y="4442"/>
                  </a:lnTo>
                  <a:lnTo>
                    <a:pt x="4159" y="4410"/>
                  </a:lnTo>
                  <a:lnTo>
                    <a:pt x="4150" y="4377"/>
                  </a:lnTo>
                  <a:lnTo>
                    <a:pt x="4150" y="4377"/>
                  </a:lnTo>
                  <a:lnTo>
                    <a:pt x="4172" y="4351"/>
                  </a:lnTo>
                  <a:lnTo>
                    <a:pt x="4194" y="4325"/>
                  </a:lnTo>
                  <a:lnTo>
                    <a:pt x="4214" y="4296"/>
                  </a:lnTo>
                  <a:lnTo>
                    <a:pt x="4234" y="4268"/>
                  </a:lnTo>
                  <a:lnTo>
                    <a:pt x="4252" y="4239"/>
                  </a:lnTo>
                  <a:lnTo>
                    <a:pt x="4269" y="4209"/>
                  </a:lnTo>
                  <a:lnTo>
                    <a:pt x="4284" y="4177"/>
                  </a:lnTo>
                  <a:lnTo>
                    <a:pt x="4298" y="4146"/>
                  </a:lnTo>
                  <a:lnTo>
                    <a:pt x="4310" y="4113"/>
                  </a:lnTo>
                  <a:lnTo>
                    <a:pt x="4322" y="4080"/>
                  </a:lnTo>
                  <a:lnTo>
                    <a:pt x="4331" y="4046"/>
                  </a:lnTo>
                  <a:lnTo>
                    <a:pt x="4338" y="4011"/>
                  </a:lnTo>
                  <a:lnTo>
                    <a:pt x="4344" y="3976"/>
                  </a:lnTo>
                  <a:lnTo>
                    <a:pt x="4349" y="3940"/>
                  </a:lnTo>
                  <a:lnTo>
                    <a:pt x="4351" y="3904"/>
                  </a:lnTo>
                  <a:lnTo>
                    <a:pt x="4352" y="3867"/>
                  </a:lnTo>
                  <a:lnTo>
                    <a:pt x="4352" y="3867"/>
                  </a:lnTo>
                  <a:lnTo>
                    <a:pt x="4352" y="3839"/>
                  </a:lnTo>
                  <a:lnTo>
                    <a:pt x="4350" y="3811"/>
                  </a:lnTo>
                  <a:lnTo>
                    <a:pt x="4348" y="3784"/>
                  </a:lnTo>
                  <a:lnTo>
                    <a:pt x="4344" y="3757"/>
                  </a:lnTo>
                  <a:lnTo>
                    <a:pt x="4339" y="3730"/>
                  </a:lnTo>
                  <a:lnTo>
                    <a:pt x="4335" y="3704"/>
                  </a:lnTo>
                  <a:lnTo>
                    <a:pt x="4327" y="3678"/>
                  </a:lnTo>
                  <a:lnTo>
                    <a:pt x="4320" y="3652"/>
                  </a:lnTo>
                  <a:lnTo>
                    <a:pt x="4312" y="3627"/>
                  </a:lnTo>
                  <a:lnTo>
                    <a:pt x="4304" y="3603"/>
                  </a:lnTo>
                  <a:lnTo>
                    <a:pt x="4293" y="3578"/>
                  </a:lnTo>
                  <a:lnTo>
                    <a:pt x="4283" y="3554"/>
                  </a:lnTo>
                  <a:lnTo>
                    <a:pt x="4271" y="3531"/>
                  </a:lnTo>
                  <a:lnTo>
                    <a:pt x="4259" y="3507"/>
                  </a:lnTo>
                  <a:lnTo>
                    <a:pt x="4246" y="3485"/>
                  </a:lnTo>
                  <a:lnTo>
                    <a:pt x="4232" y="3463"/>
                  </a:lnTo>
                  <a:lnTo>
                    <a:pt x="4232" y="3463"/>
                  </a:lnTo>
                  <a:close/>
                </a:path>
              </a:pathLst>
            </a:custGeom>
            <a:gradFill flip="none" rotWithShape="1">
              <a:gsLst>
                <a:gs pos="100000">
                  <a:srgbClr val="DFDFDF"/>
                </a:gs>
                <a:gs pos="0">
                  <a:srgbClr val="FFFFFF"/>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34" name="Freeform 6"/>
            <p:cNvSpPr>
              <a:spLocks/>
            </p:cNvSpPr>
            <p:nvPr/>
          </p:nvSpPr>
          <p:spPr bwMode="auto">
            <a:xfrm>
              <a:off x="10818812" y="304800"/>
              <a:ext cx="1180045" cy="914768"/>
            </a:xfrm>
            <a:custGeom>
              <a:avLst/>
              <a:gdLst/>
              <a:ahLst/>
              <a:cxnLst>
                <a:cxn ang="0">
                  <a:pos x="7205" y="2585"/>
                </a:cxn>
                <a:cxn ang="0">
                  <a:pos x="7101" y="2327"/>
                </a:cxn>
                <a:cxn ang="0">
                  <a:pos x="6932" y="2112"/>
                </a:cxn>
                <a:cxn ang="0">
                  <a:pos x="6863" y="1852"/>
                </a:cxn>
                <a:cxn ang="0">
                  <a:pos x="6826" y="1554"/>
                </a:cxn>
                <a:cxn ang="0">
                  <a:pos x="6690" y="1233"/>
                </a:cxn>
                <a:cxn ang="0">
                  <a:pos x="6289" y="831"/>
                </a:cxn>
                <a:cxn ang="0">
                  <a:pos x="5968" y="696"/>
                </a:cxn>
                <a:cxn ang="0">
                  <a:pos x="5670" y="658"/>
                </a:cxn>
                <a:cxn ang="0">
                  <a:pos x="5339" y="705"/>
                </a:cxn>
                <a:cxn ang="0">
                  <a:pos x="5072" y="714"/>
                </a:cxn>
                <a:cxn ang="0">
                  <a:pos x="4815" y="342"/>
                </a:cxn>
                <a:cxn ang="0">
                  <a:pos x="4439" y="91"/>
                </a:cxn>
                <a:cxn ang="0">
                  <a:pos x="3979" y="0"/>
                </a:cxn>
                <a:cxn ang="0">
                  <a:pos x="3670" y="40"/>
                </a:cxn>
                <a:cxn ang="0">
                  <a:pos x="3361" y="171"/>
                </a:cxn>
                <a:cxn ang="0">
                  <a:pos x="3105" y="381"/>
                </a:cxn>
                <a:cxn ang="0">
                  <a:pos x="2876" y="401"/>
                </a:cxn>
                <a:cxn ang="0">
                  <a:pos x="2579" y="363"/>
                </a:cxn>
                <a:cxn ang="0">
                  <a:pos x="2168" y="436"/>
                </a:cxn>
                <a:cxn ang="0">
                  <a:pos x="1785" y="666"/>
                </a:cxn>
                <a:cxn ang="0">
                  <a:pos x="1513" y="1019"/>
                </a:cxn>
                <a:cxn ang="0">
                  <a:pos x="1261" y="1116"/>
                </a:cxn>
                <a:cxn ang="0">
                  <a:pos x="982" y="1133"/>
                </a:cxn>
                <a:cxn ang="0">
                  <a:pos x="702" y="1220"/>
                </a:cxn>
                <a:cxn ang="0">
                  <a:pos x="272" y="1548"/>
                </a:cxn>
                <a:cxn ang="0">
                  <a:pos x="62" y="1924"/>
                </a:cxn>
                <a:cxn ang="0">
                  <a:pos x="4" y="2215"/>
                </a:cxn>
                <a:cxn ang="0">
                  <a:pos x="15" y="2496"/>
                </a:cxn>
                <a:cxn ang="0">
                  <a:pos x="101" y="2790"/>
                </a:cxn>
                <a:cxn ang="0">
                  <a:pos x="256" y="3045"/>
                </a:cxn>
                <a:cxn ang="0">
                  <a:pos x="329" y="3276"/>
                </a:cxn>
                <a:cxn ang="0">
                  <a:pos x="234" y="3638"/>
                </a:cxn>
                <a:cxn ang="0">
                  <a:pos x="243" y="3936"/>
                </a:cxn>
                <a:cxn ang="0">
                  <a:pos x="321" y="4218"/>
                </a:cxn>
                <a:cxn ang="0">
                  <a:pos x="619" y="4638"/>
                </a:cxn>
                <a:cxn ang="0">
                  <a:pos x="1012" y="4874"/>
                </a:cxn>
                <a:cxn ang="0">
                  <a:pos x="1300" y="4941"/>
                </a:cxn>
                <a:cxn ang="0">
                  <a:pos x="1542" y="5001"/>
                </a:cxn>
                <a:cxn ang="0">
                  <a:pos x="1758" y="5252"/>
                </a:cxn>
                <a:cxn ang="0">
                  <a:pos x="2047" y="5418"/>
                </a:cxn>
                <a:cxn ang="0">
                  <a:pos x="2387" y="5478"/>
                </a:cxn>
                <a:cxn ang="0">
                  <a:pos x="2690" y="5430"/>
                </a:cxn>
                <a:cxn ang="0">
                  <a:pos x="2981" y="5279"/>
                </a:cxn>
                <a:cxn ang="0">
                  <a:pos x="3204" y="5045"/>
                </a:cxn>
                <a:cxn ang="0">
                  <a:pos x="3356" y="5160"/>
                </a:cxn>
                <a:cxn ang="0">
                  <a:pos x="3612" y="5427"/>
                </a:cxn>
                <a:cxn ang="0">
                  <a:pos x="3952" y="5581"/>
                </a:cxn>
                <a:cxn ang="0">
                  <a:pos x="4278" y="5604"/>
                </a:cxn>
                <a:cxn ang="0">
                  <a:pos x="4572" y="5529"/>
                </a:cxn>
                <a:cxn ang="0">
                  <a:pos x="4823" y="5375"/>
                </a:cxn>
                <a:cxn ang="0">
                  <a:pos x="5000" y="5178"/>
                </a:cxn>
                <a:cxn ang="0">
                  <a:pos x="5297" y="5268"/>
                </a:cxn>
                <a:cxn ang="0">
                  <a:pos x="5580" y="5279"/>
                </a:cxn>
                <a:cxn ang="0">
                  <a:pos x="5872" y="5221"/>
                </a:cxn>
                <a:cxn ang="0">
                  <a:pos x="6247" y="5011"/>
                </a:cxn>
                <a:cxn ang="0">
                  <a:pos x="6576" y="4581"/>
                </a:cxn>
                <a:cxn ang="0">
                  <a:pos x="6663" y="4301"/>
                </a:cxn>
                <a:cxn ang="0">
                  <a:pos x="6678" y="3992"/>
                </a:cxn>
                <a:cxn ang="0">
                  <a:pos x="6719" y="3669"/>
                </a:cxn>
                <a:cxn ang="0">
                  <a:pos x="6995" y="3448"/>
                </a:cxn>
                <a:cxn ang="0">
                  <a:pos x="7174" y="3141"/>
                </a:cxn>
                <a:cxn ang="0">
                  <a:pos x="7232" y="2813"/>
                </a:cxn>
              </a:cxnLst>
              <a:rect l="0" t="0" r="r" b="b"/>
              <a:pathLst>
                <a:path w="7232" h="5608">
                  <a:moveTo>
                    <a:pt x="7232" y="2813"/>
                  </a:moveTo>
                  <a:lnTo>
                    <a:pt x="7232" y="2813"/>
                  </a:lnTo>
                  <a:lnTo>
                    <a:pt x="7231" y="2784"/>
                  </a:lnTo>
                  <a:lnTo>
                    <a:pt x="7230" y="2754"/>
                  </a:lnTo>
                  <a:lnTo>
                    <a:pt x="7227" y="2726"/>
                  </a:lnTo>
                  <a:lnTo>
                    <a:pt x="7225" y="2697"/>
                  </a:lnTo>
                  <a:lnTo>
                    <a:pt x="7220" y="2668"/>
                  </a:lnTo>
                  <a:lnTo>
                    <a:pt x="7217" y="2640"/>
                  </a:lnTo>
                  <a:lnTo>
                    <a:pt x="7211" y="2613"/>
                  </a:lnTo>
                  <a:lnTo>
                    <a:pt x="7205" y="2585"/>
                  </a:lnTo>
                  <a:lnTo>
                    <a:pt x="7198" y="2558"/>
                  </a:lnTo>
                  <a:lnTo>
                    <a:pt x="7190" y="2531"/>
                  </a:lnTo>
                  <a:lnTo>
                    <a:pt x="7181" y="2503"/>
                  </a:lnTo>
                  <a:lnTo>
                    <a:pt x="7172" y="2478"/>
                  </a:lnTo>
                  <a:lnTo>
                    <a:pt x="7161" y="2452"/>
                  </a:lnTo>
                  <a:lnTo>
                    <a:pt x="7151" y="2426"/>
                  </a:lnTo>
                  <a:lnTo>
                    <a:pt x="7139" y="2401"/>
                  </a:lnTo>
                  <a:lnTo>
                    <a:pt x="7127" y="2375"/>
                  </a:lnTo>
                  <a:lnTo>
                    <a:pt x="7114" y="2352"/>
                  </a:lnTo>
                  <a:lnTo>
                    <a:pt x="7101" y="2327"/>
                  </a:lnTo>
                  <a:lnTo>
                    <a:pt x="7087" y="2303"/>
                  </a:lnTo>
                  <a:lnTo>
                    <a:pt x="7072" y="2280"/>
                  </a:lnTo>
                  <a:lnTo>
                    <a:pt x="7057" y="2257"/>
                  </a:lnTo>
                  <a:lnTo>
                    <a:pt x="7040" y="2235"/>
                  </a:lnTo>
                  <a:lnTo>
                    <a:pt x="7024" y="2214"/>
                  </a:lnTo>
                  <a:lnTo>
                    <a:pt x="7007" y="2193"/>
                  </a:lnTo>
                  <a:lnTo>
                    <a:pt x="6988" y="2171"/>
                  </a:lnTo>
                  <a:lnTo>
                    <a:pt x="6971" y="2151"/>
                  </a:lnTo>
                  <a:lnTo>
                    <a:pt x="6952" y="2131"/>
                  </a:lnTo>
                  <a:lnTo>
                    <a:pt x="6932" y="2112"/>
                  </a:lnTo>
                  <a:lnTo>
                    <a:pt x="6912" y="2094"/>
                  </a:lnTo>
                  <a:lnTo>
                    <a:pt x="6892" y="2076"/>
                  </a:lnTo>
                  <a:lnTo>
                    <a:pt x="6870" y="2058"/>
                  </a:lnTo>
                  <a:lnTo>
                    <a:pt x="6848" y="2041"/>
                  </a:lnTo>
                  <a:lnTo>
                    <a:pt x="6848" y="2041"/>
                  </a:lnTo>
                  <a:lnTo>
                    <a:pt x="6855" y="1995"/>
                  </a:lnTo>
                  <a:lnTo>
                    <a:pt x="6860" y="1948"/>
                  </a:lnTo>
                  <a:lnTo>
                    <a:pt x="6862" y="1900"/>
                  </a:lnTo>
                  <a:lnTo>
                    <a:pt x="6863" y="1852"/>
                  </a:lnTo>
                  <a:lnTo>
                    <a:pt x="6863" y="1852"/>
                  </a:lnTo>
                  <a:lnTo>
                    <a:pt x="6863" y="1822"/>
                  </a:lnTo>
                  <a:lnTo>
                    <a:pt x="6862" y="1791"/>
                  </a:lnTo>
                  <a:lnTo>
                    <a:pt x="6860" y="1760"/>
                  </a:lnTo>
                  <a:lnTo>
                    <a:pt x="6858" y="1730"/>
                  </a:lnTo>
                  <a:lnTo>
                    <a:pt x="6854" y="1700"/>
                  </a:lnTo>
                  <a:lnTo>
                    <a:pt x="6849" y="1670"/>
                  </a:lnTo>
                  <a:lnTo>
                    <a:pt x="6845" y="1640"/>
                  </a:lnTo>
                  <a:lnTo>
                    <a:pt x="6840" y="1612"/>
                  </a:lnTo>
                  <a:lnTo>
                    <a:pt x="6833" y="1582"/>
                  </a:lnTo>
                  <a:lnTo>
                    <a:pt x="6826" y="1554"/>
                  </a:lnTo>
                  <a:lnTo>
                    <a:pt x="6819" y="1525"/>
                  </a:lnTo>
                  <a:lnTo>
                    <a:pt x="6810" y="1496"/>
                  </a:lnTo>
                  <a:lnTo>
                    <a:pt x="6801" y="1469"/>
                  </a:lnTo>
                  <a:lnTo>
                    <a:pt x="6792" y="1441"/>
                  </a:lnTo>
                  <a:lnTo>
                    <a:pt x="6781" y="1414"/>
                  </a:lnTo>
                  <a:lnTo>
                    <a:pt x="6769" y="1387"/>
                  </a:lnTo>
                  <a:lnTo>
                    <a:pt x="6759" y="1361"/>
                  </a:lnTo>
                  <a:lnTo>
                    <a:pt x="6746" y="1334"/>
                  </a:lnTo>
                  <a:lnTo>
                    <a:pt x="6720" y="1283"/>
                  </a:lnTo>
                  <a:lnTo>
                    <a:pt x="6690" y="1233"/>
                  </a:lnTo>
                  <a:lnTo>
                    <a:pt x="6660" y="1184"/>
                  </a:lnTo>
                  <a:lnTo>
                    <a:pt x="6627" y="1137"/>
                  </a:lnTo>
                  <a:lnTo>
                    <a:pt x="6591" y="1092"/>
                  </a:lnTo>
                  <a:lnTo>
                    <a:pt x="6554" y="1049"/>
                  </a:lnTo>
                  <a:lnTo>
                    <a:pt x="6514" y="1008"/>
                  </a:lnTo>
                  <a:lnTo>
                    <a:pt x="6472" y="969"/>
                  </a:lnTo>
                  <a:lnTo>
                    <a:pt x="6429" y="931"/>
                  </a:lnTo>
                  <a:lnTo>
                    <a:pt x="6384" y="896"/>
                  </a:lnTo>
                  <a:lnTo>
                    <a:pt x="6337" y="863"/>
                  </a:lnTo>
                  <a:lnTo>
                    <a:pt x="6289" y="831"/>
                  </a:lnTo>
                  <a:lnTo>
                    <a:pt x="6239" y="803"/>
                  </a:lnTo>
                  <a:lnTo>
                    <a:pt x="6187" y="776"/>
                  </a:lnTo>
                  <a:lnTo>
                    <a:pt x="6162" y="764"/>
                  </a:lnTo>
                  <a:lnTo>
                    <a:pt x="6134" y="752"/>
                  </a:lnTo>
                  <a:lnTo>
                    <a:pt x="6107" y="742"/>
                  </a:lnTo>
                  <a:lnTo>
                    <a:pt x="6080" y="731"/>
                  </a:lnTo>
                  <a:lnTo>
                    <a:pt x="6053" y="722"/>
                  </a:lnTo>
                  <a:lnTo>
                    <a:pt x="6025" y="712"/>
                  </a:lnTo>
                  <a:lnTo>
                    <a:pt x="5997" y="704"/>
                  </a:lnTo>
                  <a:lnTo>
                    <a:pt x="5968" y="696"/>
                  </a:lnTo>
                  <a:lnTo>
                    <a:pt x="5940" y="689"/>
                  </a:lnTo>
                  <a:lnTo>
                    <a:pt x="5911" y="683"/>
                  </a:lnTo>
                  <a:lnTo>
                    <a:pt x="5881" y="677"/>
                  </a:lnTo>
                  <a:lnTo>
                    <a:pt x="5852" y="672"/>
                  </a:lnTo>
                  <a:lnTo>
                    <a:pt x="5822" y="669"/>
                  </a:lnTo>
                  <a:lnTo>
                    <a:pt x="5792" y="665"/>
                  </a:lnTo>
                  <a:lnTo>
                    <a:pt x="5762" y="661"/>
                  </a:lnTo>
                  <a:lnTo>
                    <a:pt x="5732" y="660"/>
                  </a:lnTo>
                  <a:lnTo>
                    <a:pt x="5701" y="659"/>
                  </a:lnTo>
                  <a:lnTo>
                    <a:pt x="5670" y="658"/>
                  </a:lnTo>
                  <a:lnTo>
                    <a:pt x="5670" y="658"/>
                  </a:lnTo>
                  <a:lnTo>
                    <a:pt x="5632" y="659"/>
                  </a:lnTo>
                  <a:lnTo>
                    <a:pt x="5594" y="660"/>
                  </a:lnTo>
                  <a:lnTo>
                    <a:pt x="5556" y="664"/>
                  </a:lnTo>
                  <a:lnTo>
                    <a:pt x="5520" y="667"/>
                  </a:lnTo>
                  <a:lnTo>
                    <a:pt x="5483" y="673"/>
                  </a:lnTo>
                  <a:lnTo>
                    <a:pt x="5447" y="679"/>
                  </a:lnTo>
                  <a:lnTo>
                    <a:pt x="5410" y="687"/>
                  </a:lnTo>
                  <a:lnTo>
                    <a:pt x="5375" y="696"/>
                  </a:lnTo>
                  <a:lnTo>
                    <a:pt x="5339" y="705"/>
                  </a:lnTo>
                  <a:lnTo>
                    <a:pt x="5304" y="716"/>
                  </a:lnTo>
                  <a:lnTo>
                    <a:pt x="5270" y="727"/>
                  </a:lnTo>
                  <a:lnTo>
                    <a:pt x="5237" y="740"/>
                  </a:lnTo>
                  <a:lnTo>
                    <a:pt x="5203" y="753"/>
                  </a:lnTo>
                  <a:lnTo>
                    <a:pt x="5170" y="767"/>
                  </a:lnTo>
                  <a:lnTo>
                    <a:pt x="5138" y="784"/>
                  </a:lnTo>
                  <a:lnTo>
                    <a:pt x="5106" y="800"/>
                  </a:lnTo>
                  <a:lnTo>
                    <a:pt x="5106" y="800"/>
                  </a:lnTo>
                  <a:lnTo>
                    <a:pt x="5090" y="757"/>
                  </a:lnTo>
                  <a:lnTo>
                    <a:pt x="5072" y="714"/>
                  </a:lnTo>
                  <a:lnTo>
                    <a:pt x="5053" y="672"/>
                  </a:lnTo>
                  <a:lnTo>
                    <a:pt x="5032" y="632"/>
                  </a:lnTo>
                  <a:lnTo>
                    <a:pt x="5011" y="592"/>
                  </a:lnTo>
                  <a:lnTo>
                    <a:pt x="4986" y="553"/>
                  </a:lnTo>
                  <a:lnTo>
                    <a:pt x="4961" y="515"/>
                  </a:lnTo>
                  <a:lnTo>
                    <a:pt x="4936" y="478"/>
                  </a:lnTo>
                  <a:lnTo>
                    <a:pt x="4907" y="442"/>
                  </a:lnTo>
                  <a:lnTo>
                    <a:pt x="4878" y="408"/>
                  </a:lnTo>
                  <a:lnTo>
                    <a:pt x="4847" y="374"/>
                  </a:lnTo>
                  <a:lnTo>
                    <a:pt x="4815" y="342"/>
                  </a:lnTo>
                  <a:lnTo>
                    <a:pt x="4782" y="310"/>
                  </a:lnTo>
                  <a:lnTo>
                    <a:pt x="4749" y="281"/>
                  </a:lnTo>
                  <a:lnTo>
                    <a:pt x="4714" y="252"/>
                  </a:lnTo>
                  <a:lnTo>
                    <a:pt x="4678" y="224"/>
                  </a:lnTo>
                  <a:lnTo>
                    <a:pt x="4640" y="199"/>
                  </a:lnTo>
                  <a:lnTo>
                    <a:pt x="4602" y="174"/>
                  </a:lnTo>
                  <a:lnTo>
                    <a:pt x="4562" y="151"/>
                  </a:lnTo>
                  <a:lnTo>
                    <a:pt x="4522" y="130"/>
                  </a:lnTo>
                  <a:lnTo>
                    <a:pt x="4481" y="109"/>
                  </a:lnTo>
                  <a:lnTo>
                    <a:pt x="4439" y="91"/>
                  </a:lnTo>
                  <a:lnTo>
                    <a:pt x="4396" y="74"/>
                  </a:lnTo>
                  <a:lnTo>
                    <a:pt x="4353" y="58"/>
                  </a:lnTo>
                  <a:lnTo>
                    <a:pt x="4308" y="45"/>
                  </a:lnTo>
                  <a:lnTo>
                    <a:pt x="4263" y="34"/>
                  </a:lnTo>
                  <a:lnTo>
                    <a:pt x="4217" y="23"/>
                  </a:lnTo>
                  <a:lnTo>
                    <a:pt x="4171" y="15"/>
                  </a:lnTo>
                  <a:lnTo>
                    <a:pt x="4124" y="8"/>
                  </a:lnTo>
                  <a:lnTo>
                    <a:pt x="4076" y="3"/>
                  </a:lnTo>
                  <a:lnTo>
                    <a:pt x="4028" y="1"/>
                  </a:lnTo>
                  <a:lnTo>
                    <a:pt x="3979" y="0"/>
                  </a:lnTo>
                  <a:lnTo>
                    <a:pt x="3979" y="0"/>
                  </a:lnTo>
                  <a:lnTo>
                    <a:pt x="3944" y="0"/>
                  </a:lnTo>
                  <a:lnTo>
                    <a:pt x="3909" y="2"/>
                  </a:lnTo>
                  <a:lnTo>
                    <a:pt x="3873" y="4"/>
                  </a:lnTo>
                  <a:lnTo>
                    <a:pt x="3839" y="8"/>
                  </a:lnTo>
                  <a:lnTo>
                    <a:pt x="3804" y="12"/>
                  </a:lnTo>
                  <a:lnTo>
                    <a:pt x="3770" y="17"/>
                  </a:lnTo>
                  <a:lnTo>
                    <a:pt x="3737" y="24"/>
                  </a:lnTo>
                  <a:lnTo>
                    <a:pt x="3703" y="31"/>
                  </a:lnTo>
                  <a:lnTo>
                    <a:pt x="3670" y="40"/>
                  </a:lnTo>
                  <a:lnTo>
                    <a:pt x="3637" y="49"/>
                  </a:lnTo>
                  <a:lnTo>
                    <a:pt x="3605" y="60"/>
                  </a:lnTo>
                  <a:lnTo>
                    <a:pt x="3573" y="70"/>
                  </a:lnTo>
                  <a:lnTo>
                    <a:pt x="3541" y="82"/>
                  </a:lnTo>
                  <a:lnTo>
                    <a:pt x="3509" y="95"/>
                  </a:lnTo>
                  <a:lnTo>
                    <a:pt x="3479" y="109"/>
                  </a:lnTo>
                  <a:lnTo>
                    <a:pt x="3449" y="123"/>
                  </a:lnTo>
                  <a:lnTo>
                    <a:pt x="3419" y="139"/>
                  </a:lnTo>
                  <a:lnTo>
                    <a:pt x="3390" y="155"/>
                  </a:lnTo>
                  <a:lnTo>
                    <a:pt x="3361" y="171"/>
                  </a:lnTo>
                  <a:lnTo>
                    <a:pt x="3333" y="189"/>
                  </a:lnTo>
                  <a:lnTo>
                    <a:pt x="3306" y="208"/>
                  </a:lnTo>
                  <a:lnTo>
                    <a:pt x="3279" y="227"/>
                  </a:lnTo>
                  <a:lnTo>
                    <a:pt x="3252" y="247"/>
                  </a:lnTo>
                  <a:lnTo>
                    <a:pt x="3226" y="268"/>
                  </a:lnTo>
                  <a:lnTo>
                    <a:pt x="3201" y="289"/>
                  </a:lnTo>
                  <a:lnTo>
                    <a:pt x="3176" y="310"/>
                  </a:lnTo>
                  <a:lnTo>
                    <a:pt x="3151" y="334"/>
                  </a:lnTo>
                  <a:lnTo>
                    <a:pt x="3128" y="356"/>
                  </a:lnTo>
                  <a:lnTo>
                    <a:pt x="3105" y="381"/>
                  </a:lnTo>
                  <a:lnTo>
                    <a:pt x="3083" y="406"/>
                  </a:lnTo>
                  <a:lnTo>
                    <a:pt x="3062" y="431"/>
                  </a:lnTo>
                  <a:lnTo>
                    <a:pt x="3041" y="457"/>
                  </a:lnTo>
                  <a:lnTo>
                    <a:pt x="3041" y="457"/>
                  </a:lnTo>
                  <a:lnTo>
                    <a:pt x="3014" y="446"/>
                  </a:lnTo>
                  <a:lnTo>
                    <a:pt x="2987" y="435"/>
                  </a:lnTo>
                  <a:lnTo>
                    <a:pt x="2959" y="426"/>
                  </a:lnTo>
                  <a:lnTo>
                    <a:pt x="2931" y="416"/>
                  </a:lnTo>
                  <a:lnTo>
                    <a:pt x="2904" y="408"/>
                  </a:lnTo>
                  <a:lnTo>
                    <a:pt x="2876" y="401"/>
                  </a:lnTo>
                  <a:lnTo>
                    <a:pt x="2846" y="394"/>
                  </a:lnTo>
                  <a:lnTo>
                    <a:pt x="2818" y="388"/>
                  </a:lnTo>
                  <a:lnTo>
                    <a:pt x="2789" y="382"/>
                  </a:lnTo>
                  <a:lnTo>
                    <a:pt x="2759" y="378"/>
                  </a:lnTo>
                  <a:lnTo>
                    <a:pt x="2730" y="373"/>
                  </a:lnTo>
                  <a:lnTo>
                    <a:pt x="2700" y="369"/>
                  </a:lnTo>
                  <a:lnTo>
                    <a:pt x="2670" y="367"/>
                  </a:lnTo>
                  <a:lnTo>
                    <a:pt x="2640" y="366"/>
                  </a:lnTo>
                  <a:lnTo>
                    <a:pt x="2610" y="365"/>
                  </a:lnTo>
                  <a:lnTo>
                    <a:pt x="2579" y="363"/>
                  </a:lnTo>
                  <a:lnTo>
                    <a:pt x="2579" y="363"/>
                  </a:lnTo>
                  <a:lnTo>
                    <a:pt x="2531" y="365"/>
                  </a:lnTo>
                  <a:lnTo>
                    <a:pt x="2484" y="367"/>
                  </a:lnTo>
                  <a:lnTo>
                    <a:pt x="2437" y="372"/>
                  </a:lnTo>
                  <a:lnTo>
                    <a:pt x="2391" y="379"/>
                  </a:lnTo>
                  <a:lnTo>
                    <a:pt x="2345" y="387"/>
                  </a:lnTo>
                  <a:lnTo>
                    <a:pt x="2300" y="396"/>
                  </a:lnTo>
                  <a:lnTo>
                    <a:pt x="2255" y="408"/>
                  </a:lnTo>
                  <a:lnTo>
                    <a:pt x="2212" y="421"/>
                  </a:lnTo>
                  <a:lnTo>
                    <a:pt x="2168" y="436"/>
                  </a:lnTo>
                  <a:lnTo>
                    <a:pt x="2126" y="453"/>
                  </a:lnTo>
                  <a:lnTo>
                    <a:pt x="2084" y="471"/>
                  </a:lnTo>
                  <a:lnTo>
                    <a:pt x="2043" y="491"/>
                  </a:lnTo>
                  <a:lnTo>
                    <a:pt x="2003" y="512"/>
                  </a:lnTo>
                  <a:lnTo>
                    <a:pt x="1964" y="534"/>
                  </a:lnTo>
                  <a:lnTo>
                    <a:pt x="1927" y="558"/>
                  </a:lnTo>
                  <a:lnTo>
                    <a:pt x="1890" y="583"/>
                  </a:lnTo>
                  <a:lnTo>
                    <a:pt x="1854" y="610"/>
                  </a:lnTo>
                  <a:lnTo>
                    <a:pt x="1818" y="638"/>
                  </a:lnTo>
                  <a:lnTo>
                    <a:pt x="1785" y="666"/>
                  </a:lnTo>
                  <a:lnTo>
                    <a:pt x="1752" y="697"/>
                  </a:lnTo>
                  <a:lnTo>
                    <a:pt x="1721" y="729"/>
                  </a:lnTo>
                  <a:lnTo>
                    <a:pt x="1690" y="762"/>
                  </a:lnTo>
                  <a:lnTo>
                    <a:pt x="1660" y="795"/>
                  </a:lnTo>
                  <a:lnTo>
                    <a:pt x="1633" y="830"/>
                  </a:lnTo>
                  <a:lnTo>
                    <a:pt x="1606" y="866"/>
                  </a:lnTo>
                  <a:lnTo>
                    <a:pt x="1582" y="903"/>
                  </a:lnTo>
                  <a:lnTo>
                    <a:pt x="1557" y="941"/>
                  </a:lnTo>
                  <a:lnTo>
                    <a:pt x="1534" y="979"/>
                  </a:lnTo>
                  <a:lnTo>
                    <a:pt x="1513" y="1019"/>
                  </a:lnTo>
                  <a:lnTo>
                    <a:pt x="1494" y="1060"/>
                  </a:lnTo>
                  <a:lnTo>
                    <a:pt x="1476" y="1102"/>
                  </a:lnTo>
                  <a:lnTo>
                    <a:pt x="1459" y="1144"/>
                  </a:lnTo>
                  <a:lnTo>
                    <a:pt x="1459" y="1144"/>
                  </a:lnTo>
                  <a:lnTo>
                    <a:pt x="1427" y="1137"/>
                  </a:lnTo>
                  <a:lnTo>
                    <a:pt x="1394" y="1131"/>
                  </a:lnTo>
                  <a:lnTo>
                    <a:pt x="1361" y="1125"/>
                  </a:lnTo>
                  <a:lnTo>
                    <a:pt x="1328" y="1122"/>
                  </a:lnTo>
                  <a:lnTo>
                    <a:pt x="1295" y="1118"/>
                  </a:lnTo>
                  <a:lnTo>
                    <a:pt x="1261" y="1116"/>
                  </a:lnTo>
                  <a:lnTo>
                    <a:pt x="1227" y="1114"/>
                  </a:lnTo>
                  <a:lnTo>
                    <a:pt x="1193" y="1114"/>
                  </a:lnTo>
                  <a:lnTo>
                    <a:pt x="1193" y="1114"/>
                  </a:lnTo>
                  <a:lnTo>
                    <a:pt x="1162" y="1114"/>
                  </a:lnTo>
                  <a:lnTo>
                    <a:pt x="1132" y="1115"/>
                  </a:lnTo>
                  <a:lnTo>
                    <a:pt x="1101" y="1117"/>
                  </a:lnTo>
                  <a:lnTo>
                    <a:pt x="1072" y="1120"/>
                  </a:lnTo>
                  <a:lnTo>
                    <a:pt x="1041" y="1123"/>
                  </a:lnTo>
                  <a:lnTo>
                    <a:pt x="1012" y="1128"/>
                  </a:lnTo>
                  <a:lnTo>
                    <a:pt x="982" y="1133"/>
                  </a:lnTo>
                  <a:lnTo>
                    <a:pt x="953" y="1138"/>
                  </a:lnTo>
                  <a:lnTo>
                    <a:pt x="924" y="1144"/>
                  </a:lnTo>
                  <a:lnTo>
                    <a:pt x="895" y="1151"/>
                  </a:lnTo>
                  <a:lnTo>
                    <a:pt x="867" y="1158"/>
                  </a:lnTo>
                  <a:lnTo>
                    <a:pt x="838" y="1168"/>
                  </a:lnTo>
                  <a:lnTo>
                    <a:pt x="810" y="1176"/>
                  </a:lnTo>
                  <a:lnTo>
                    <a:pt x="783" y="1187"/>
                  </a:lnTo>
                  <a:lnTo>
                    <a:pt x="756" y="1196"/>
                  </a:lnTo>
                  <a:lnTo>
                    <a:pt x="729" y="1208"/>
                  </a:lnTo>
                  <a:lnTo>
                    <a:pt x="702" y="1220"/>
                  </a:lnTo>
                  <a:lnTo>
                    <a:pt x="676" y="1231"/>
                  </a:lnTo>
                  <a:lnTo>
                    <a:pt x="624" y="1257"/>
                  </a:lnTo>
                  <a:lnTo>
                    <a:pt x="575" y="1287"/>
                  </a:lnTo>
                  <a:lnTo>
                    <a:pt x="526" y="1317"/>
                  </a:lnTo>
                  <a:lnTo>
                    <a:pt x="479" y="1350"/>
                  </a:lnTo>
                  <a:lnTo>
                    <a:pt x="435" y="1386"/>
                  </a:lnTo>
                  <a:lnTo>
                    <a:pt x="391" y="1423"/>
                  </a:lnTo>
                  <a:lnTo>
                    <a:pt x="350" y="1463"/>
                  </a:lnTo>
                  <a:lnTo>
                    <a:pt x="310" y="1505"/>
                  </a:lnTo>
                  <a:lnTo>
                    <a:pt x="272" y="1548"/>
                  </a:lnTo>
                  <a:lnTo>
                    <a:pt x="237" y="1593"/>
                  </a:lnTo>
                  <a:lnTo>
                    <a:pt x="204" y="1640"/>
                  </a:lnTo>
                  <a:lnTo>
                    <a:pt x="173" y="1688"/>
                  </a:lnTo>
                  <a:lnTo>
                    <a:pt x="144" y="1738"/>
                  </a:lnTo>
                  <a:lnTo>
                    <a:pt x="118" y="1790"/>
                  </a:lnTo>
                  <a:lnTo>
                    <a:pt x="106" y="1816"/>
                  </a:lnTo>
                  <a:lnTo>
                    <a:pt x="94" y="1843"/>
                  </a:lnTo>
                  <a:lnTo>
                    <a:pt x="82" y="1870"/>
                  </a:lnTo>
                  <a:lnTo>
                    <a:pt x="73" y="1897"/>
                  </a:lnTo>
                  <a:lnTo>
                    <a:pt x="62" y="1924"/>
                  </a:lnTo>
                  <a:lnTo>
                    <a:pt x="54" y="1952"/>
                  </a:lnTo>
                  <a:lnTo>
                    <a:pt x="46" y="1981"/>
                  </a:lnTo>
                  <a:lnTo>
                    <a:pt x="38" y="2009"/>
                  </a:lnTo>
                  <a:lnTo>
                    <a:pt x="31" y="2038"/>
                  </a:lnTo>
                  <a:lnTo>
                    <a:pt x="25" y="2066"/>
                  </a:lnTo>
                  <a:lnTo>
                    <a:pt x="19" y="2096"/>
                  </a:lnTo>
                  <a:lnTo>
                    <a:pt x="14" y="2125"/>
                  </a:lnTo>
                  <a:lnTo>
                    <a:pt x="9" y="2155"/>
                  </a:lnTo>
                  <a:lnTo>
                    <a:pt x="6" y="2185"/>
                  </a:lnTo>
                  <a:lnTo>
                    <a:pt x="4" y="2215"/>
                  </a:lnTo>
                  <a:lnTo>
                    <a:pt x="1" y="2246"/>
                  </a:lnTo>
                  <a:lnTo>
                    <a:pt x="0" y="2276"/>
                  </a:lnTo>
                  <a:lnTo>
                    <a:pt x="0" y="2307"/>
                  </a:lnTo>
                  <a:lnTo>
                    <a:pt x="0" y="2307"/>
                  </a:lnTo>
                  <a:lnTo>
                    <a:pt x="0" y="2340"/>
                  </a:lnTo>
                  <a:lnTo>
                    <a:pt x="2" y="2372"/>
                  </a:lnTo>
                  <a:lnTo>
                    <a:pt x="4" y="2403"/>
                  </a:lnTo>
                  <a:lnTo>
                    <a:pt x="7" y="2434"/>
                  </a:lnTo>
                  <a:lnTo>
                    <a:pt x="11" y="2466"/>
                  </a:lnTo>
                  <a:lnTo>
                    <a:pt x="15" y="2496"/>
                  </a:lnTo>
                  <a:lnTo>
                    <a:pt x="20" y="2527"/>
                  </a:lnTo>
                  <a:lnTo>
                    <a:pt x="26" y="2558"/>
                  </a:lnTo>
                  <a:lnTo>
                    <a:pt x="33" y="2587"/>
                  </a:lnTo>
                  <a:lnTo>
                    <a:pt x="41" y="2618"/>
                  </a:lnTo>
                  <a:lnTo>
                    <a:pt x="49" y="2647"/>
                  </a:lnTo>
                  <a:lnTo>
                    <a:pt x="58" y="2675"/>
                  </a:lnTo>
                  <a:lnTo>
                    <a:pt x="68" y="2705"/>
                  </a:lnTo>
                  <a:lnTo>
                    <a:pt x="79" y="2733"/>
                  </a:lnTo>
                  <a:lnTo>
                    <a:pt x="89" y="2761"/>
                  </a:lnTo>
                  <a:lnTo>
                    <a:pt x="101" y="2790"/>
                  </a:lnTo>
                  <a:lnTo>
                    <a:pt x="114" y="2817"/>
                  </a:lnTo>
                  <a:lnTo>
                    <a:pt x="127" y="2844"/>
                  </a:lnTo>
                  <a:lnTo>
                    <a:pt x="141" y="2871"/>
                  </a:lnTo>
                  <a:lnTo>
                    <a:pt x="155" y="2897"/>
                  </a:lnTo>
                  <a:lnTo>
                    <a:pt x="171" y="2923"/>
                  </a:lnTo>
                  <a:lnTo>
                    <a:pt x="187" y="2947"/>
                  </a:lnTo>
                  <a:lnTo>
                    <a:pt x="204" y="2973"/>
                  </a:lnTo>
                  <a:lnTo>
                    <a:pt x="220" y="2998"/>
                  </a:lnTo>
                  <a:lnTo>
                    <a:pt x="238" y="3022"/>
                  </a:lnTo>
                  <a:lnTo>
                    <a:pt x="256" y="3045"/>
                  </a:lnTo>
                  <a:lnTo>
                    <a:pt x="274" y="3069"/>
                  </a:lnTo>
                  <a:lnTo>
                    <a:pt x="294" y="3091"/>
                  </a:lnTo>
                  <a:lnTo>
                    <a:pt x="314" y="3114"/>
                  </a:lnTo>
                  <a:lnTo>
                    <a:pt x="334" y="3135"/>
                  </a:lnTo>
                  <a:lnTo>
                    <a:pt x="356" y="3156"/>
                  </a:lnTo>
                  <a:lnTo>
                    <a:pt x="377" y="3177"/>
                  </a:lnTo>
                  <a:lnTo>
                    <a:pt x="377" y="3177"/>
                  </a:lnTo>
                  <a:lnTo>
                    <a:pt x="359" y="3209"/>
                  </a:lnTo>
                  <a:lnTo>
                    <a:pt x="344" y="3242"/>
                  </a:lnTo>
                  <a:lnTo>
                    <a:pt x="329" y="3276"/>
                  </a:lnTo>
                  <a:lnTo>
                    <a:pt x="313" y="3310"/>
                  </a:lnTo>
                  <a:lnTo>
                    <a:pt x="300" y="3344"/>
                  </a:lnTo>
                  <a:lnTo>
                    <a:pt x="289" y="3380"/>
                  </a:lnTo>
                  <a:lnTo>
                    <a:pt x="277" y="3415"/>
                  </a:lnTo>
                  <a:lnTo>
                    <a:pt x="267" y="3452"/>
                  </a:lnTo>
                  <a:lnTo>
                    <a:pt x="258" y="3488"/>
                  </a:lnTo>
                  <a:lnTo>
                    <a:pt x="251" y="3525"/>
                  </a:lnTo>
                  <a:lnTo>
                    <a:pt x="244" y="3562"/>
                  </a:lnTo>
                  <a:lnTo>
                    <a:pt x="238" y="3600"/>
                  </a:lnTo>
                  <a:lnTo>
                    <a:pt x="234" y="3638"/>
                  </a:lnTo>
                  <a:lnTo>
                    <a:pt x="231" y="3676"/>
                  </a:lnTo>
                  <a:lnTo>
                    <a:pt x="228" y="3714"/>
                  </a:lnTo>
                  <a:lnTo>
                    <a:pt x="228" y="3754"/>
                  </a:lnTo>
                  <a:lnTo>
                    <a:pt x="228" y="3754"/>
                  </a:lnTo>
                  <a:lnTo>
                    <a:pt x="228" y="3785"/>
                  </a:lnTo>
                  <a:lnTo>
                    <a:pt x="230" y="3815"/>
                  </a:lnTo>
                  <a:lnTo>
                    <a:pt x="232" y="3846"/>
                  </a:lnTo>
                  <a:lnTo>
                    <a:pt x="234" y="3876"/>
                  </a:lnTo>
                  <a:lnTo>
                    <a:pt x="238" y="3906"/>
                  </a:lnTo>
                  <a:lnTo>
                    <a:pt x="243" y="3936"/>
                  </a:lnTo>
                  <a:lnTo>
                    <a:pt x="247" y="3965"/>
                  </a:lnTo>
                  <a:lnTo>
                    <a:pt x="252" y="3994"/>
                  </a:lnTo>
                  <a:lnTo>
                    <a:pt x="259" y="4023"/>
                  </a:lnTo>
                  <a:lnTo>
                    <a:pt x="266" y="4052"/>
                  </a:lnTo>
                  <a:lnTo>
                    <a:pt x="273" y="4080"/>
                  </a:lnTo>
                  <a:lnTo>
                    <a:pt x="281" y="4109"/>
                  </a:lnTo>
                  <a:lnTo>
                    <a:pt x="291" y="4137"/>
                  </a:lnTo>
                  <a:lnTo>
                    <a:pt x="300" y="4164"/>
                  </a:lnTo>
                  <a:lnTo>
                    <a:pt x="311" y="4191"/>
                  </a:lnTo>
                  <a:lnTo>
                    <a:pt x="321" y="4218"/>
                  </a:lnTo>
                  <a:lnTo>
                    <a:pt x="333" y="4245"/>
                  </a:lnTo>
                  <a:lnTo>
                    <a:pt x="346" y="4271"/>
                  </a:lnTo>
                  <a:lnTo>
                    <a:pt x="372" y="4323"/>
                  </a:lnTo>
                  <a:lnTo>
                    <a:pt x="402" y="4373"/>
                  </a:lnTo>
                  <a:lnTo>
                    <a:pt x="432" y="4421"/>
                  </a:lnTo>
                  <a:lnTo>
                    <a:pt x="465" y="4468"/>
                  </a:lnTo>
                  <a:lnTo>
                    <a:pt x="500" y="4513"/>
                  </a:lnTo>
                  <a:lnTo>
                    <a:pt x="538" y="4556"/>
                  </a:lnTo>
                  <a:lnTo>
                    <a:pt x="578" y="4597"/>
                  </a:lnTo>
                  <a:lnTo>
                    <a:pt x="619" y="4638"/>
                  </a:lnTo>
                  <a:lnTo>
                    <a:pt x="663" y="4675"/>
                  </a:lnTo>
                  <a:lnTo>
                    <a:pt x="708" y="4711"/>
                  </a:lnTo>
                  <a:lnTo>
                    <a:pt x="755" y="4744"/>
                  </a:lnTo>
                  <a:lnTo>
                    <a:pt x="803" y="4774"/>
                  </a:lnTo>
                  <a:lnTo>
                    <a:pt x="853" y="4804"/>
                  </a:lnTo>
                  <a:lnTo>
                    <a:pt x="904" y="4830"/>
                  </a:lnTo>
                  <a:lnTo>
                    <a:pt x="930" y="4841"/>
                  </a:lnTo>
                  <a:lnTo>
                    <a:pt x="957" y="4853"/>
                  </a:lnTo>
                  <a:lnTo>
                    <a:pt x="985" y="4865"/>
                  </a:lnTo>
                  <a:lnTo>
                    <a:pt x="1012" y="4874"/>
                  </a:lnTo>
                  <a:lnTo>
                    <a:pt x="1039" y="4885"/>
                  </a:lnTo>
                  <a:lnTo>
                    <a:pt x="1067" y="4893"/>
                  </a:lnTo>
                  <a:lnTo>
                    <a:pt x="1095" y="4903"/>
                  </a:lnTo>
                  <a:lnTo>
                    <a:pt x="1123" y="4910"/>
                  </a:lnTo>
                  <a:lnTo>
                    <a:pt x="1152" y="4917"/>
                  </a:lnTo>
                  <a:lnTo>
                    <a:pt x="1181" y="4923"/>
                  </a:lnTo>
                  <a:lnTo>
                    <a:pt x="1211" y="4928"/>
                  </a:lnTo>
                  <a:lnTo>
                    <a:pt x="1240" y="4933"/>
                  </a:lnTo>
                  <a:lnTo>
                    <a:pt x="1270" y="4938"/>
                  </a:lnTo>
                  <a:lnTo>
                    <a:pt x="1300" y="4941"/>
                  </a:lnTo>
                  <a:lnTo>
                    <a:pt x="1330" y="4944"/>
                  </a:lnTo>
                  <a:lnTo>
                    <a:pt x="1360" y="4946"/>
                  </a:lnTo>
                  <a:lnTo>
                    <a:pt x="1391" y="4947"/>
                  </a:lnTo>
                  <a:lnTo>
                    <a:pt x="1421" y="4947"/>
                  </a:lnTo>
                  <a:lnTo>
                    <a:pt x="1421" y="4947"/>
                  </a:lnTo>
                  <a:lnTo>
                    <a:pt x="1465" y="4946"/>
                  </a:lnTo>
                  <a:lnTo>
                    <a:pt x="1509" y="4944"/>
                  </a:lnTo>
                  <a:lnTo>
                    <a:pt x="1509" y="4944"/>
                  </a:lnTo>
                  <a:lnTo>
                    <a:pt x="1525" y="4973"/>
                  </a:lnTo>
                  <a:lnTo>
                    <a:pt x="1542" y="5001"/>
                  </a:lnTo>
                  <a:lnTo>
                    <a:pt x="1559" y="5030"/>
                  </a:lnTo>
                  <a:lnTo>
                    <a:pt x="1578" y="5058"/>
                  </a:lnTo>
                  <a:lnTo>
                    <a:pt x="1598" y="5085"/>
                  </a:lnTo>
                  <a:lnTo>
                    <a:pt x="1618" y="5111"/>
                  </a:lnTo>
                  <a:lnTo>
                    <a:pt x="1639" y="5136"/>
                  </a:lnTo>
                  <a:lnTo>
                    <a:pt x="1662" y="5160"/>
                  </a:lnTo>
                  <a:lnTo>
                    <a:pt x="1685" y="5185"/>
                  </a:lnTo>
                  <a:lnTo>
                    <a:pt x="1709" y="5209"/>
                  </a:lnTo>
                  <a:lnTo>
                    <a:pt x="1734" y="5231"/>
                  </a:lnTo>
                  <a:lnTo>
                    <a:pt x="1758" y="5252"/>
                  </a:lnTo>
                  <a:lnTo>
                    <a:pt x="1784" y="5272"/>
                  </a:lnTo>
                  <a:lnTo>
                    <a:pt x="1811" y="5292"/>
                  </a:lnTo>
                  <a:lnTo>
                    <a:pt x="1838" y="5311"/>
                  </a:lnTo>
                  <a:lnTo>
                    <a:pt x="1867" y="5330"/>
                  </a:lnTo>
                  <a:lnTo>
                    <a:pt x="1895" y="5347"/>
                  </a:lnTo>
                  <a:lnTo>
                    <a:pt x="1924" y="5363"/>
                  </a:lnTo>
                  <a:lnTo>
                    <a:pt x="1954" y="5378"/>
                  </a:lnTo>
                  <a:lnTo>
                    <a:pt x="1984" y="5392"/>
                  </a:lnTo>
                  <a:lnTo>
                    <a:pt x="2016" y="5405"/>
                  </a:lnTo>
                  <a:lnTo>
                    <a:pt x="2047" y="5418"/>
                  </a:lnTo>
                  <a:lnTo>
                    <a:pt x="2079" y="5429"/>
                  </a:lnTo>
                  <a:lnTo>
                    <a:pt x="2112" y="5440"/>
                  </a:lnTo>
                  <a:lnTo>
                    <a:pt x="2145" y="5448"/>
                  </a:lnTo>
                  <a:lnTo>
                    <a:pt x="2179" y="5456"/>
                  </a:lnTo>
                  <a:lnTo>
                    <a:pt x="2212" y="5462"/>
                  </a:lnTo>
                  <a:lnTo>
                    <a:pt x="2246" y="5468"/>
                  </a:lnTo>
                  <a:lnTo>
                    <a:pt x="2281" y="5473"/>
                  </a:lnTo>
                  <a:lnTo>
                    <a:pt x="2315" y="5475"/>
                  </a:lnTo>
                  <a:lnTo>
                    <a:pt x="2351" y="5477"/>
                  </a:lnTo>
                  <a:lnTo>
                    <a:pt x="2387" y="5478"/>
                  </a:lnTo>
                  <a:lnTo>
                    <a:pt x="2387" y="5478"/>
                  </a:lnTo>
                  <a:lnTo>
                    <a:pt x="2422" y="5477"/>
                  </a:lnTo>
                  <a:lnTo>
                    <a:pt x="2457" y="5475"/>
                  </a:lnTo>
                  <a:lnTo>
                    <a:pt x="2491" y="5473"/>
                  </a:lnTo>
                  <a:lnTo>
                    <a:pt x="2525" y="5468"/>
                  </a:lnTo>
                  <a:lnTo>
                    <a:pt x="2559" y="5463"/>
                  </a:lnTo>
                  <a:lnTo>
                    <a:pt x="2592" y="5456"/>
                  </a:lnTo>
                  <a:lnTo>
                    <a:pt x="2625" y="5449"/>
                  </a:lnTo>
                  <a:lnTo>
                    <a:pt x="2658" y="5441"/>
                  </a:lnTo>
                  <a:lnTo>
                    <a:pt x="2690" y="5430"/>
                  </a:lnTo>
                  <a:lnTo>
                    <a:pt x="2722" y="5420"/>
                  </a:lnTo>
                  <a:lnTo>
                    <a:pt x="2752" y="5408"/>
                  </a:lnTo>
                  <a:lnTo>
                    <a:pt x="2783" y="5396"/>
                  </a:lnTo>
                  <a:lnTo>
                    <a:pt x="2812" y="5382"/>
                  </a:lnTo>
                  <a:lnTo>
                    <a:pt x="2842" y="5367"/>
                  </a:lnTo>
                  <a:lnTo>
                    <a:pt x="2871" y="5351"/>
                  </a:lnTo>
                  <a:lnTo>
                    <a:pt x="2899" y="5335"/>
                  </a:lnTo>
                  <a:lnTo>
                    <a:pt x="2928" y="5317"/>
                  </a:lnTo>
                  <a:lnTo>
                    <a:pt x="2955" y="5299"/>
                  </a:lnTo>
                  <a:lnTo>
                    <a:pt x="2981" y="5279"/>
                  </a:lnTo>
                  <a:lnTo>
                    <a:pt x="3007" y="5259"/>
                  </a:lnTo>
                  <a:lnTo>
                    <a:pt x="3031" y="5238"/>
                  </a:lnTo>
                  <a:lnTo>
                    <a:pt x="3056" y="5217"/>
                  </a:lnTo>
                  <a:lnTo>
                    <a:pt x="3080" y="5195"/>
                  </a:lnTo>
                  <a:lnTo>
                    <a:pt x="3102" y="5171"/>
                  </a:lnTo>
                  <a:lnTo>
                    <a:pt x="3124" y="5147"/>
                  </a:lnTo>
                  <a:lnTo>
                    <a:pt x="3146" y="5123"/>
                  </a:lnTo>
                  <a:lnTo>
                    <a:pt x="3167" y="5097"/>
                  </a:lnTo>
                  <a:lnTo>
                    <a:pt x="3186" y="5071"/>
                  </a:lnTo>
                  <a:lnTo>
                    <a:pt x="3204" y="5045"/>
                  </a:lnTo>
                  <a:lnTo>
                    <a:pt x="3223" y="5017"/>
                  </a:lnTo>
                  <a:lnTo>
                    <a:pt x="3240" y="4990"/>
                  </a:lnTo>
                  <a:lnTo>
                    <a:pt x="3256" y="4960"/>
                  </a:lnTo>
                  <a:lnTo>
                    <a:pt x="3256" y="4960"/>
                  </a:lnTo>
                  <a:lnTo>
                    <a:pt x="3269" y="4996"/>
                  </a:lnTo>
                  <a:lnTo>
                    <a:pt x="3284" y="5030"/>
                  </a:lnTo>
                  <a:lnTo>
                    <a:pt x="3301" y="5064"/>
                  </a:lnTo>
                  <a:lnTo>
                    <a:pt x="3319" y="5097"/>
                  </a:lnTo>
                  <a:lnTo>
                    <a:pt x="3337" y="5129"/>
                  </a:lnTo>
                  <a:lnTo>
                    <a:pt x="3356" y="5160"/>
                  </a:lnTo>
                  <a:lnTo>
                    <a:pt x="3378" y="5191"/>
                  </a:lnTo>
                  <a:lnTo>
                    <a:pt x="3400" y="5222"/>
                  </a:lnTo>
                  <a:lnTo>
                    <a:pt x="3422" y="5250"/>
                  </a:lnTo>
                  <a:lnTo>
                    <a:pt x="3447" y="5278"/>
                  </a:lnTo>
                  <a:lnTo>
                    <a:pt x="3472" y="5305"/>
                  </a:lnTo>
                  <a:lnTo>
                    <a:pt x="3499" y="5331"/>
                  </a:lnTo>
                  <a:lnTo>
                    <a:pt x="3526" y="5357"/>
                  </a:lnTo>
                  <a:lnTo>
                    <a:pt x="3553" y="5381"/>
                  </a:lnTo>
                  <a:lnTo>
                    <a:pt x="3582" y="5404"/>
                  </a:lnTo>
                  <a:lnTo>
                    <a:pt x="3612" y="5427"/>
                  </a:lnTo>
                  <a:lnTo>
                    <a:pt x="3642" y="5448"/>
                  </a:lnTo>
                  <a:lnTo>
                    <a:pt x="3674" y="5467"/>
                  </a:lnTo>
                  <a:lnTo>
                    <a:pt x="3707" y="5486"/>
                  </a:lnTo>
                  <a:lnTo>
                    <a:pt x="3740" y="5503"/>
                  </a:lnTo>
                  <a:lnTo>
                    <a:pt x="3773" y="5520"/>
                  </a:lnTo>
                  <a:lnTo>
                    <a:pt x="3809" y="5534"/>
                  </a:lnTo>
                  <a:lnTo>
                    <a:pt x="3843" y="5548"/>
                  </a:lnTo>
                  <a:lnTo>
                    <a:pt x="3879" y="5561"/>
                  </a:lnTo>
                  <a:lnTo>
                    <a:pt x="3916" y="5571"/>
                  </a:lnTo>
                  <a:lnTo>
                    <a:pt x="3952" y="5581"/>
                  </a:lnTo>
                  <a:lnTo>
                    <a:pt x="3990" y="5589"/>
                  </a:lnTo>
                  <a:lnTo>
                    <a:pt x="4028" y="5596"/>
                  </a:lnTo>
                  <a:lnTo>
                    <a:pt x="4066" y="5601"/>
                  </a:lnTo>
                  <a:lnTo>
                    <a:pt x="4105" y="5606"/>
                  </a:lnTo>
                  <a:lnTo>
                    <a:pt x="4144" y="5608"/>
                  </a:lnTo>
                  <a:lnTo>
                    <a:pt x="4184" y="5608"/>
                  </a:lnTo>
                  <a:lnTo>
                    <a:pt x="4184" y="5608"/>
                  </a:lnTo>
                  <a:lnTo>
                    <a:pt x="4216" y="5608"/>
                  </a:lnTo>
                  <a:lnTo>
                    <a:pt x="4248" y="5607"/>
                  </a:lnTo>
                  <a:lnTo>
                    <a:pt x="4278" y="5604"/>
                  </a:lnTo>
                  <a:lnTo>
                    <a:pt x="4309" y="5601"/>
                  </a:lnTo>
                  <a:lnTo>
                    <a:pt x="4340" y="5596"/>
                  </a:lnTo>
                  <a:lnTo>
                    <a:pt x="4370" y="5592"/>
                  </a:lnTo>
                  <a:lnTo>
                    <a:pt x="4400" y="5584"/>
                  </a:lnTo>
                  <a:lnTo>
                    <a:pt x="4429" y="5577"/>
                  </a:lnTo>
                  <a:lnTo>
                    <a:pt x="4459" y="5570"/>
                  </a:lnTo>
                  <a:lnTo>
                    <a:pt x="4488" y="5561"/>
                  </a:lnTo>
                  <a:lnTo>
                    <a:pt x="4516" y="5551"/>
                  </a:lnTo>
                  <a:lnTo>
                    <a:pt x="4545" y="5541"/>
                  </a:lnTo>
                  <a:lnTo>
                    <a:pt x="4572" y="5529"/>
                  </a:lnTo>
                  <a:lnTo>
                    <a:pt x="4599" y="5517"/>
                  </a:lnTo>
                  <a:lnTo>
                    <a:pt x="4626" y="5504"/>
                  </a:lnTo>
                  <a:lnTo>
                    <a:pt x="4652" y="5490"/>
                  </a:lnTo>
                  <a:lnTo>
                    <a:pt x="4678" y="5476"/>
                  </a:lnTo>
                  <a:lnTo>
                    <a:pt x="4704" y="5461"/>
                  </a:lnTo>
                  <a:lnTo>
                    <a:pt x="4728" y="5445"/>
                  </a:lnTo>
                  <a:lnTo>
                    <a:pt x="4753" y="5429"/>
                  </a:lnTo>
                  <a:lnTo>
                    <a:pt x="4777" y="5411"/>
                  </a:lnTo>
                  <a:lnTo>
                    <a:pt x="4800" y="5394"/>
                  </a:lnTo>
                  <a:lnTo>
                    <a:pt x="4823" y="5375"/>
                  </a:lnTo>
                  <a:lnTo>
                    <a:pt x="4845" y="5355"/>
                  </a:lnTo>
                  <a:lnTo>
                    <a:pt x="4866" y="5335"/>
                  </a:lnTo>
                  <a:lnTo>
                    <a:pt x="4887" y="5315"/>
                  </a:lnTo>
                  <a:lnTo>
                    <a:pt x="4907" y="5294"/>
                  </a:lnTo>
                  <a:lnTo>
                    <a:pt x="4927" y="5271"/>
                  </a:lnTo>
                  <a:lnTo>
                    <a:pt x="4946" y="5249"/>
                  </a:lnTo>
                  <a:lnTo>
                    <a:pt x="4965" y="5226"/>
                  </a:lnTo>
                  <a:lnTo>
                    <a:pt x="4983" y="5203"/>
                  </a:lnTo>
                  <a:lnTo>
                    <a:pt x="5000" y="5178"/>
                  </a:lnTo>
                  <a:lnTo>
                    <a:pt x="5000" y="5178"/>
                  </a:lnTo>
                  <a:lnTo>
                    <a:pt x="5029" y="5191"/>
                  </a:lnTo>
                  <a:lnTo>
                    <a:pt x="5057" y="5202"/>
                  </a:lnTo>
                  <a:lnTo>
                    <a:pt x="5085" y="5213"/>
                  </a:lnTo>
                  <a:lnTo>
                    <a:pt x="5115" y="5223"/>
                  </a:lnTo>
                  <a:lnTo>
                    <a:pt x="5144" y="5232"/>
                  </a:lnTo>
                  <a:lnTo>
                    <a:pt x="5175" y="5241"/>
                  </a:lnTo>
                  <a:lnTo>
                    <a:pt x="5204" y="5249"/>
                  </a:lnTo>
                  <a:lnTo>
                    <a:pt x="5235" y="5256"/>
                  </a:lnTo>
                  <a:lnTo>
                    <a:pt x="5265" y="5262"/>
                  </a:lnTo>
                  <a:lnTo>
                    <a:pt x="5297" y="5268"/>
                  </a:lnTo>
                  <a:lnTo>
                    <a:pt x="5328" y="5272"/>
                  </a:lnTo>
                  <a:lnTo>
                    <a:pt x="5360" y="5276"/>
                  </a:lnTo>
                  <a:lnTo>
                    <a:pt x="5391" y="5279"/>
                  </a:lnTo>
                  <a:lnTo>
                    <a:pt x="5423" y="5282"/>
                  </a:lnTo>
                  <a:lnTo>
                    <a:pt x="5456" y="5283"/>
                  </a:lnTo>
                  <a:lnTo>
                    <a:pt x="5489" y="5283"/>
                  </a:lnTo>
                  <a:lnTo>
                    <a:pt x="5489" y="5283"/>
                  </a:lnTo>
                  <a:lnTo>
                    <a:pt x="5520" y="5283"/>
                  </a:lnTo>
                  <a:lnTo>
                    <a:pt x="5550" y="5282"/>
                  </a:lnTo>
                  <a:lnTo>
                    <a:pt x="5580" y="5279"/>
                  </a:lnTo>
                  <a:lnTo>
                    <a:pt x="5610" y="5277"/>
                  </a:lnTo>
                  <a:lnTo>
                    <a:pt x="5641" y="5274"/>
                  </a:lnTo>
                  <a:lnTo>
                    <a:pt x="5670" y="5269"/>
                  </a:lnTo>
                  <a:lnTo>
                    <a:pt x="5700" y="5264"/>
                  </a:lnTo>
                  <a:lnTo>
                    <a:pt x="5729" y="5258"/>
                  </a:lnTo>
                  <a:lnTo>
                    <a:pt x="5758" y="5252"/>
                  </a:lnTo>
                  <a:lnTo>
                    <a:pt x="5787" y="5245"/>
                  </a:lnTo>
                  <a:lnTo>
                    <a:pt x="5815" y="5238"/>
                  </a:lnTo>
                  <a:lnTo>
                    <a:pt x="5844" y="5230"/>
                  </a:lnTo>
                  <a:lnTo>
                    <a:pt x="5872" y="5221"/>
                  </a:lnTo>
                  <a:lnTo>
                    <a:pt x="5899" y="5211"/>
                  </a:lnTo>
                  <a:lnTo>
                    <a:pt x="5926" y="5200"/>
                  </a:lnTo>
                  <a:lnTo>
                    <a:pt x="5953" y="5189"/>
                  </a:lnTo>
                  <a:lnTo>
                    <a:pt x="5980" y="5178"/>
                  </a:lnTo>
                  <a:lnTo>
                    <a:pt x="6006" y="5165"/>
                  </a:lnTo>
                  <a:lnTo>
                    <a:pt x="6058" y="5139"/>
                  </a:lnTo>
                  <a:lnTo>
                    <a:pt x="6107" y="5110"/>
                  </a:lnTo>
                  <a:lnTo>
                    <a:pt x="6156" y="5079"/>
                  </a:lnTo>
                  <a:lnTo>
                    <a:pt x="6203" y="5046"/>
                  </a:lnTo>
                  <a:lnTo>
                    <a:pt x="6247" y="5011"/>
                  </a:lnTo>
                  <a:lnTo>
                    <a:pt x="6291" y="4973"/>
                  </a:lnTo>
                  <a:lnTo>
                    <a:pt x="6332" y="4933"/>
                  </a:lnTo>
                  <a:lnTo>
                    <a:pt x="6372" y="4892"/>
                  </a:lnTo>
                  <a:lnTo>
                    <a:pt x="6409" y="4848"/>
                  </a:lnTo>
                  <a:lnTo>
                    <a:pt x="6445" y="4804"/>
                  </a:lnTo>
                  <a:lnTo>
                    <a:pt x="6478" y="4756"/>
                  </a:lnTo>
                  <a:lnTo>
                    <a:pt x="6509" y="4708"/>
                  </a:lnTo>
                  <a:lnTo>
                    <a:pt x="6538" y="4659"/>
                  </a:lnTo>
                  <a:lnTo>
                    <a:pt x="6564" y="4607"/>
                  </a:lnTo>
                  <a:lnTo>
                    <a:pt x="6576" y="4581"/>
                  </a:lnTo>
                  <a:lnTo>
                    <a:pt x="6588" y="4554"/>
                  </a:lnTo>
                  <a:lnTo>
                    <a:pt x="6600" y="4527"/>
                  </a:lnTo>
                  <a:lnTo>
                    <a:pt x="6609" y="4500"/>
                  </a:lnTo>
                  <a:lnTo>
                    <a:pt x="6620" y="4473"/>
                  </a:lnTo>
                  <a:lnTo>
                    <a:pt x="6628" y="4444"/>
                  </a:lnTo>
                  <a:lnTo>
                    <a:pt x="6636" y="4416"/>
                  </a:lnTo>
                  <a:lnTo>
                    <a:pt x="6644" y="4388"/>
                  </a:lnTo>
                  <a:lnTo>
                    <a:pt x="6651" y="4360"/>
                  </a:lnTo>
                  <a:lnTo>
                    <a:pt x="6657" y="4330"/>
                  </a:lnTo>
                  <a:lnTo>
                    <a:pt x="6663" y="4301"/>
                  </a:lnTo>
                  <a:lnTo>
                    <a:pt x="6668" y="4271"/>
                  </a:lnTo>
                  <a:lnTo>
                    <a:pt x="6673" y="4242"/>
                  </a:lnTo>
                  <a:lnTo>
                    <a:pt x="6676" y="4211"/>
                  </a:lnTo>
                  <a:lnTo>
                    <a:pt x="6678" y="4182"/>
                  </a:lnTo>
                  <a:lnTo>
                    <a:pt x="6681" y="4151"/>
                  </a:lnTo>
                  <a:lnTo>
                    <a:pt x="6682" y="4120"/>
                  </a:lnTo>
                  <a:lnTo>
                    <a:pt x="6682" y="4090"/>
                  </a:lnTo>
                  <a:lnTo>
                    <a:pt x="6682" y="4090"/>
                  </a:lnTo>
                  <a:lnTo>
                    <a:pt x="6681" y="4040"/>
                  </a:lnTo>
                  <a:lnTo>
                    <a:pt x="6678" y="3992"/>
                  </a:lnTo>
                  <a:lnTo>
                    <a:pt x="6673" y="3945"/>
                  </a:lnTo>
                  <a:lnTo>
                    <a:pt x="6667" y="3897"/>
                  </a:lnTo>
                  <a:lnTo>
                    <a:pt x="6657" y="3851"/>
                  </a:lnTo>
                  <a:lnTo>
                    <a:pt x="6648" y="3805"/>
                  </a:lnTo>
                  <a:lnTo>
                    <a:pt x="6635" y="3759"/>
                  </a:lnTo>
                  <a:lnTo>
                    <a:pt x="6622" y="3714"/>
                  </a:lnTo>
                  <a:lnTo>
                    <a:pt x="6622" y="3714"/>
                  </a:lnTo>
                  <a:lnTo>
                    <a:pt x="6655" y="3701"/>
                  </a:lnTo>
                  <a:lnTo>
                    <a:pt x="6687" y="3686"/>
                  </a:lnTo>
                  <a:lnTo>
                    <a:pt x="6719" y="3669"/>
                  </a:lnTo>
                  <a:lnTo>
                    <a:pt x="6750" y="3652"/>
                  </a:lnTo>
                  <a:lnTo>
                    <a:pt x="6781" y="3633"/>
                  </a:lnTo>
                  <a:lnTo>
                    <a:pt x="6810" y="3613"/>
                  </a:lnTo>
                  <a:lnTo>
                    <a:pt x="6840" y="3593"/>
                  </a:lnTo>
                  <a:lnTo>
                    <a:pt x="6868" y="3570"/>
                  </a:lnTo>
                  <a:lnTo>
                    <a:pt x="6895" y="3548"/>
                  </a:lnTo>
                  <a:lnTo>
                    <a:pt x="6921" y="3525"/>
                  </a:lnTo>
                  <a:lnTo>
                    <a:pt x="6947" y="3500"/>
                  </a:lnTo>
                  <a:lnTo>
                    <a:pt x="6972" y="3474"/>
                  </a:lnTo>
                  <a:lnTo>
                    <a:pt x="6995" y="3448"/>
                  </a:lnTo>
                  <a:lnTo>
                    <a:pt x="7018" y="3421"/>
                  </a:lnTo>
                  <a:lnTo>
                    <a:pt x="7040" y="3393"/>
                  </a:lnTo>
                  <a:lnTo>
                    <a:pt x="7060" y="3363"/>
                  </a:lnTo>
                  <a:lnTo>
                    <a:pt x="7080" y="3334"/>
                  </a:lnTo>
                  <a:lnTo>
                    <a:pt x="7099" y="3303"/>
                  </a:lnTo>
                  <a:lnTo>
                    <a:pt x="7117" y="3273"/>
                  </a:lnTo>
                  <a:lnTo>
                    <a:pt x="7133" y="3241"/>
                  </a:lnTo>
                  <a:lnTo>
                    <a:pt x="7148" y="3208"/>
                  </a:lnTo>
                  <a:lnTo>
                    <a:pt x="7163" y="3175"/>
                  </a:lnTo>
                  <a:lnTo>
                    <a:pt x="7174" y="3141"/>
                  </a:lnTo>
                  <a:lnTo>
                    <a:pt x="7186" y="3106"/>
                  </a:lnTo>
                  <a:lnTo>
                    <a:pt x="7197" y="3071"/>
                  </a:lnTo>
                  <a:lnTo>
                    <a:pt x="7206" y="3036"/>
                  </a:lnTo>
                  <a:lnTo>
                    <a:pt x="7213" y="3000"/>
                  </a:lnTo>
                  <a:lnTo>
                    <a:pt x="7220" y="2964"/>
                  </a:lnTo>
                  <a:lnTo>
                    <a:pt x="7225" y="2926"/>
                  </a:lnTo>
                  <a:lnTo>
                    <a:pt x="7228" y="2890"/>
                  </a:lnTo>
                  <a:lnTo>
                    <a:pt x="7231" y="2852"/>
                  </a:lnTo>
                  <a:lnTo>
                    <a:pt x="7232" y="2813"/>
                  </a:lnTo>
                  <a:lnTo>
                    <a:pt x="7232" y="2813"/>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35" name="Freeform 6"/>
            <p:cNvSpPr>
              <a:spLocks/>
            </p:cNvSpPr>
            <p:nvPr/>
          </p:nvSpPr>
          <p:spPr bwMode="auto">
            <a:xfrm>
              <a:off x="8456612" y="838200"/>
              <a:ext cx="1066800" cy="527777"/>
            </a:xfrm>
            <a:custGeom>
              <a:avLst/>
              <a:gdLst/>
              <a:ahLst/>
              <a:cxnLst>
                <a:cxn ang="0">
                  <a:pos x="4589" y="1021"/>
                </a:cxn>
                <a:cxn ang="0">
                  <a:pos x="4618" y="875"/>
                </a:cxn>
                <a:cxn ang="0">
                  <a:pos x="4567" y="680"/>
                </a:cxn>
                <a:cxn ang="0">
                  <a:pos x="4428" y="516"/>
                </a:cxn>
                <a:cxn ang="0">
                  <a:pos x="4218" y="392"/>
                </a:cxn>
                <a:cxn ang="0">
                  <a:pos x="3957" y="321"/>
                </a:cxn>
                <a:cxn ang="0">
                  <a:pos x="3721" y="312"/>
                </a:cxn>
                <a:cxn ang="0">
                  <a:pos x="3495" y="347"/>
                </a:cxn>
                <a:cxn ang="0">
                  <a:pos x="3297" y="421"/>
                </a:cxn>
                <a:cxn ang="0">
                  <a:pos x="3184" y="289"/>
                </a:cxn>
                <a:cxn ang="0">
                  <a:pos x="3004" y="161"/>
                </a:cxn>
                <a:cxn ang="0">
                  <a:pos x="2784" y="68"/>
                </a:cxn>
                <a:cxn ang="0">
                  <a:pos x="2532" y="12"/>
                </a:cxn>
                <a:cxn ang="0">
                  <a:pos x="2281" y="0"/>
                </a:cxn>
                <a:cxn ang="0">
                  <a:pos x="1925" y="55"/>
                </a:cxn>
                <a:cxn ang="0">
                  <a:pos x="1626" y="187"/>
                </a:cxn>
                <a:cxn ang="0">
                  <a:pos x="1407" y="375"/>
                </a:cxn>
                <a:cxn ang="0">
                  <a:pos x="1292" y="609"/>
                </a:cxn>
                <a:cxn ang="0">
                  <a:pos x="1286" y="796"/>
                </a:cxn>
                <a:cxn ang="0">
                  <a:pos x="1288" y="925"/>
                </a:cxn>
                <a:cxn ang="0">
                  <a:pos x="1061" y="979"/>
                </a:cxn>
                <a:cxn ang="0">
                  <a:pos x="874" y="1077"/>
                </a:cxn>
                <a:cxn ang="0">
                  <a:pos x="738" y="1208"/>
                </a:cxn>
                <a:cxn ang="0">
                  <a:pos x="667" y="1365"/>
                </a:cxn>
                <a:cxn ang="0">
                  <a:pos x="625" y="1460"/>
                </a:cxn>
                <a:cxn ang="0">
                  <a:pos x="397" y="1530"/>
                </a:cxn>
                <a:cxn ang="0">
                  <a:pos x="211" y="1638"/>
                </a:cxn>
                <a:cxn ang="0">
                  <a:pos x="77" y="1780"/>
                </a:cxn>
                <a:cxn ang="0">
                  <a:pos x="8" y="1946"/>
                </a:cxn>
                <a:cxn ang="0">
                  <a:pos x="11" y="2111"/>
                </a:cxn>
                <a:cxn ang="0">
                  <a:pos x="104" y="2301"/>
                </a:cxn>
                <a:cxn ang="0">
                  <a:pos x="281" y="2455"/>
                </a:cxn>
                <a:cxn ang="0">
                  <a:pos x="524" y="2561"/>
                </a:cxn>
                <a:cxn ang="0">
                  <a:pos x="812" y="2606"/>
                </a:cxn>
                <a:cxn ang="0">
                  <a:pos x="998" y="2642"/>
                </a:cxn>
                <a:cxn ang="0">
                  <a:pos x="1218" y="2704"/>
                </a:cxn>
                <a:cxn ang="0">
                  <a:pos x="1428" y="2722"/>
                </a:cxn>
                <a:cxn ang="0">
                  <a:pos x="1682" y="2695"/>
                </a:cxn>
                <a:cxn ang="0">
                  <a:pos x="1907" y="2622"/>
                </a:cxn>
                <a:cxn ang="0">
                  <a:pos x="2157" y="2648"/>
                </a:cxn>
                <a:cxn ang="0">
                  <a:pos x="2545" y="2708"/>
                </a:cxn>
                <a:cxn ang="0">
                  <a:pos x="2909" y="2720"/>
                </a:cxn>
                <a:cxn ang="0">
                  <a:pos x="3296" y="2692"/>
                </a:cxn>
                <a:cxn ang="0">
                  <a:pos x="3637" y="2624"/>
                </a:cxn>
                <a:cxn ang="0">
                  <a:pos x="3822" y="2668"/>
                </a:cxn>
                <a:cxn ang="0">
                  <a:pos x="4044" y="2714"/>
                </a:cxn>
                <a:cxn ang="0">
                  <a:pos x="4266" y="2719"/>
                </a:cxn>
                <a:cxn ang="0">
                  <a:pos x="4542" y="2668"/>
                </a:cxn>
                <a:cxn ang="0">
                  <a:pos x="4772" y="2561"/>
                </a:cxn>
                <a:cxn ang="0">
                  <a:pos x="4940" y="2408"/>
                </a:cxn>
                <a:cxn ang="0">
                  <a:pos x="5029" y="2224"/>
                </a:cxn>
                <a:cxn ang="0">
                  <a:pos x="5226" y="2078"/>
                </a:cxn>
                <a:cxn ang="0">
                  <a:pos x="5439" y="1868"/>
                </a:cxn>
                <a:cxn ang="0">
                  <a:pos x="5494" y="1732"/>
                </a:cxn>
                <a:cxn ang="0">
                  <a:pos x="5497" y="1589"/>
                </a:cxn>
                <a:cxn ang="0">
                  <a:pos x="5417" y="1396"/>
                </a:cxn>
                <a:cxn ang="0">
                  <a:pos x="5250" y="1236"/>
                </a:cxn>
                <a:cxn ang="0">
                  <a:pos x="5017" y="1122"/>
                </a:cxn>
                <a:cxn ang="0">
                  <a:pos x="4733" y="1068"/>
                </a:cxn>
              </a:cxnLst>
              <a:rect l="0" t="0" r="r" b="b"/>
              <a:pathLst>
                <a:path w="5501" h="2722">
                  <a:moveTo>
                    <a:pt x="4645" y="1065"/>
                  </a:moveTo>
                  <a:lnTo>
                    <a:pt x="4645" y="1065"/>
                  </a:lnTo>
                  <a:lnTo>
                    <a:pt x="4606" y="1065"/>
                  </a:lnTo>
                  <a:lnTo>
                    <a:pt x="4568" y="1068"/>
                  </a:lnTo>
                  <a:lnTo>
                    <a:pt x="4568" y="1068"/>
                  </a:lnTo>
                  <a:lnTo>
                    <a:pt x="4579" y="1045"/>
                  </a:lnTo>
                  <a:lnTo>
                    <a:pt x="4589" y="1021"/>
                  </a:lnTo>
                  <a:lnTo>
                    <a:pt x="4597" y="999"/>
                  </a:lnTo>
                  <a:lnTo>
                    <a:pt x="4604" y="975"/>
                  </a:lnTo>
                  <a:lnTo>
                    <a:pt x="4610" y="950"/>
                  </a:lnTo>
                  <a:lnTo>
                    <a:pt x="4613" y="925"/>
                  </a:lnTo>
                  <a:lnTo>
                    <a:pt x="4616" y="901"/>
                  </a:lnTo>
                  <a:lnTo>
                    <a:pt x="4618" y="875"/>
                  </a:lnTo>
                  <a:lnTo>
                    <a:pt x="4618" y="875"/>
                  </a:lnTo>
                  <a:lnTo>
                    <a:pt x="4616" y="846"/>
                  </a:lnTo>
                  <a:lnTo>
                    <a:pt x="4613" y="818"/>
                  </a:lnTo>
                  <a:lnTo>
                    <a:pt x="4607" y="789"/>
                  </a:lnTo>
                  <a:lnTo>
                    <a:pt x="4600" y="762"/>
                  </a:lnTo>
                  <a:lnTo>
                    <a:pt x="4591" y="733"/>
                  </a:lnTo>
                  <a:lnTo>
                    <a:pt x="4580" y="707"/>
                  </a:lnTo>
                  <a:lnTo>
                    <a:pt x="4567" y="680"/>
                  </a:lnTo>
                  <a:lnTo>
                    <a:pt x="4552" y="655"/>
                  </a:lnTo>
                  <a:lnTo>
                    <a:pt x="4535" y="630"/>
                  </a:lnTo>
                  <a:lnTo>
                    <a:pt x="4517" y="606"/>
                  </a:lnTo>
                  <a:lnTo>
                    <a:pt x="4497" y="582"/>
                  </a:lnTo>
                  <a:lnTo>
                    <a:pt x="4476" y="560"/>
                  </a:lnTo>
                  <a:lnTo>
                    <a:pt x="4453" y="537"/>
                  </a:lnTo>
                  <a:lnTo>
                    <a:pt x="4428" y="516"/>
                  </a:lnTo>
                  <a:lnTo>
                    <a:pt x="4402" y="495"/>
                  </a:lnTo>
                  <a:lnTo>
                    <a:pt x="4375" y="475"/>
                  </a:lnTo>
                  <a:lnTo>
                    <a:pt x="4346" y="457"/>
                  </a:lnTo>
                  <a:lnTo>
                    <a:pt x="4316" y="439"/>
                  </a:lnTo>
                  <a:lnTo>
                    <a:pt x="4284" y="422"/>
                  </a:lnTo>
                  <a:lnTo>
                    <a:pt x="4253" y="407"/>
                  </a:lnTo>
                  <a:lnTo>
                    <a:pt x="4218" y="392"/>
                  </a:lnTo>
                  <a:lnTo>
                    <a:pt x="4183" y="378"/>
                  </a:lnTo>
                  <a:lnTo>
                    <a:pt x="4148" y="366"/>
                  </a:lnTo>
                  <a:lnTo>
                    <a:pt x="4112" y="354"/>
                  </a:lnTo>
                  <a:lnTo>
                    <a:pt x="4074" y="345"/>
                  </a:lnTo>
                  <a:lnTo>
                    <a:pt x="4035" y="336"/>
                  </a:lnTo>
                  <a:lnTo>
                    <a:pt x="3996" y="329"/>
                  </a:lnTo>
                  <a:lnTo>
                    <a:pt x="3957" y="321"/>
                  </a:lnTo>
                  <a:lnTo>
                    <a:pt x="3916" y="317"/>
                  </a:lnTo>
                  <a:lnTo>
                    <a:pt x="3874" y="314"/>
                  </a:lnTo>
                  <a:lnTo>
                    <a:pt x="3831" y="311"/>
                  </a:lnTo>
                  <a:lnTo>
                    <a:pt x="3789" y="311"/>
                  </a:lnTo>
                  <a:lnTo>
                    <a:pt x="3789" y="311"/>
                  </a:lnTo>
                  <a:lnTo>
                    <a:pt x="3754" y="311"/>
                  </a:lnTo>
                  <a:lnTo>
                    <a:pt x="3721" y="312"/>
                  </a:lnTo>
                  <a:lnTo>
                    <a:pt x="3687" y="315"/>
                  </a:lnTo>
                  <a:lnTo>
                    <a:pt x="3653" y="318"/>
                  </a:lnTo>
                  <a:lnTo>
                    <a:pt x="3622" y="323"/>
                  </a:lnTo>
                  <a:lnTo>
                    <a:pt x="3588" y="327"/>
                  </a:lnTo>
                  <a:lnTo>
                    <a:pt x="3557" y="333"/>
                  </a:lnTo>
                  <a:lnTo>
                    <a:pt x="3525" y="339"/>
                  </a:lnTo>
                  <a:lnTo>
                    <a:pt x="3495" y="347"/>
                  </a:lnTo>
                  <a:lnTo>
                    <a:pt x="3465" y="356"/>
                  </a:lnTo>
                  <a:lnTo>
                    <a:pt x="3436" y="365"/>
                  </a:lnTo>
                  <a:lnTo>
                    <a:pt x="3406" y="374"/>
                  </a:lnTo>
                  <a:lnTo>
                    <a:pt x="3379" y="384"/>
                  </a:lnTo>
                  <a:lnTo>
                    <a:pt x="3350" y="397"/>
                  </a:lnTo>
                  <a:lnTo>
                    <a:pt x="3323" y="409"/>
                  </a:lnTo>
                  <a:lnTo>
                    <a:pt x="3297" y="421"/>
                  </a:lnTo>
                  <a:lnTo>
                    <a:pt x="3297" y="421"/>
                  </a:lnTo>
                  <a:lnTo>
                    <a:pt x="3280" y="398"/>
                  </a:lnTo>
                  <a:lnTo>
                    <a:pt x="3264" y="375"/>
                  </a:lnTo>
                  <a:lnTo>
                    <a:pt x="3246" y="353"/>
                  </a:lnTo>
                  <a:lnTo>
                    <a:pt x="3226" y="332"/>
                  </a:lnTo>
                  <a:lnTo>
                    <a:pt x="3205" y="311"/>
                  </a:lnTo>
                  <a:lnTo>
                    <a:pt x="3184" y="289"/>
                  </a:lnTo>
                  <a:lnTo>
                    <a:pt x="3161" y="270"/>
                  </a:lnTo>
                  <a:lnTo>
                    <a:pt x="3137" y="250"/>
                  </a:lnTo>
                  <a:lnTo>
                    <a:pt x="3113" y="231"/>
                  </a:lnTo>
                  <a:lnTo>
                    <a:pt x="3087" y="212"/>
                  </a:lnTo>
                  <a:lnTo>
                    <a:pt x="3060" y="196"/>
                  </a:lnTo>
                  <a:lnTo>
                    <a:pt x="3033" y="178"/>
                  </a:lnTo>
                  <a:lnTo>
                    <a:pt x="3004" y="161"/>
                  </a:lnTo>
                  <a:lnTo>
                    <a:pt x="2975" y="146"/>
                  </a:lnTo>
                  <a:lnTo>
                    <a:pt x="2945" y="131"/>
                  </a:lnTo>
                  <a:lnTo>
                    <a:pt x="2915" y="117"/>
                  </a:lnTo>
                  <a:lnTo>
                    <a:pt x="2883" y="104"/>
                  </a:lnTo>
                  <a:lnTo>
                    <a:pt x="2850" y="90"/>
                  </a:lnTo>
                  <a:lnTo>
                    <a:pt x="2817" y="78"/>
                  </a:lnTo>
                  <a:lnTo>
                    <a:pt x="2784" y="68"/>
                  </a:lnTo>
                  <a:lnTo>
                    <a:pt x="2749" y="57"/>
                  </a:lnTo>
                  <a:lnTo>
                    <a:pt x="2714" y="46"/>
                  </a:lnTo>
                  <a:lnTo>
                    <a:pt x="2680" y="39"/>
                  </a:lnTo>
                  <a:lnTo>
                    <a:pt x="2643" y="30"/>
                  </a:lnTo>
                  <a:lnTo>
                    <a:pt x="2606" y="24"/>
                  </a:lnTo>
                  <a:lnTo>
                    <a:pt x="2569" y="16"/>
                  </a:lnTo>
                  <a:lnTo>
                    <a:pt x="2532" y="12"/>
                  </a:lnTo>
                  <a:lnTo>
                    <a:pt x="2492" y="7"/>
                  </a:lnTo>
                  <a:lnTo>
                    <a:pt x="2455" y="4"/>
                  </a:lnTo>
                  <a:lnTo>
                    <a:pt x="2415" y="1"/>
                  </a:lnTo>
                  <a:lnTo>
                    <a:pt x="2376" y="0"/>
                  </a:lnTo>
                  <a:lnTo>
                    <a:pt x="2335" y="0"/>
                  </a:lnTo>
                  <a:lnTo>
                    <a:pt x="2335" y="0"/>
                  </a:lnTo>
                  <a:lnTo>
                    <a:pt x="2281" y="0"/>
                  </a:lnTo>
                  <a:lnTo>
                    <a:pt x="2228" y="3"/>
                  </a:lnTo>
                  <a:lnTo>
                    <a:pt x="2175" y="7"/>
                  </a:lnTo>
                  <a:lnTo>
                    <a:pt x="2123" y="13"/>
                  </a:lnTo>
                  <a:lnTo>
                    <a:pt x="2073" y="22"/>
                  </a:lnTo>
                  <a:lnTo>
                    <a:pt x="2021" y="31"/>
                  </a:lnTo>
                  <a:lnTo>
                    <a:pt x="1973" y="43"/>
                  </a:lnTo>
                  <a:lnTo>
                    <a:pt x="1925" y="55"/>
                  </a:lnTo>
                  <a:lnTo>
                    <a:pt x="1878" y="71"/>
                  </a:lnTo>
                  <a:lnTo>
                    <a:pt x="1833" y="86"/>
                  </a:lnTo>
                  <a:lnTo>
                    <a:pt x="1789" y="104"/>
                  </a:lnTo>
                  <a:lnTo>
                    <a:pt x="1745" y="122"/>
                  </a:lnTo>
                  <a:lnTo>
                    <a:pt x="1704" y="143"/>
                  </a:lnTo>
                  <a:lnTo>
                    <a:pt x="1664" y="164"/>
                  </a:lnTo>
                  <a:lnTo>
                    <a:pt x="1626" y="187"/>
                  </a:lnTo>
                  <a:lnTo>
                    <a:pt x="1590" y="211"/>
                  </a:lnTo>
                  <a:lnTo>
                    <a:pt x="1553" y="235"/>
                  </a:lnTo>
                  <a:lnTo>
                    <a:pt x="1520" y="261"/>
                  </a:lnTo>
                  <a:lnTo>
                    <a:pt x="1490" y="288"/>
                  </a:lnTo>
                  <a:lnTo>
                    <a:pt x="1460" y="317"/>
                  </a:lnTo>
                  <a:lnTo>
                    <a:pt x="1433" y="345"/>
                  </a:lnTo>
                  <a:lnTo>
                    <a:pt x="1407" y="375"/>
                  </a:lnTo>
                  <a:lnTo>
                    <a:pt x="1384" y="407"/>
                  </a:lnTo>
                  <a:lnTo>
                    <a:pt x="1363" y="439"/>
                  </a:lnTo>
                  <a:lnTo>
                    <a:pt x="1344" y="472"/>
                  </a:lnTo>
                  <a:lnTo>
                    <a:pt x="1327" y="505"/>
                  </a:lnTo>
                  <a:lnTo>
                    <a:pt x="1313" y="540"/>
                  </a:lnTo>
                  <a:lnTo>
                    <a:pt x="1301" y="575"/>
                  </a:lnTo>
                  <a:lnTo>
                    <a:pt x="1292" y="609"/>
                  </a:lnTo>
                  <a:lnTo>
                    <a:pt x="1285" y="646"/>
                  </a:lnTo>
                  <a:lnTo>
                    <a:pt x="1282" y="682"/>
                  </a:lnTo>
                  <a:lnTo>
                    <a:pt x="1280" y="719"/>
                  </a:lnTo>
                  <a:lnTo>
                    <a:pt x="1280" y="719"/>
                  </a:lnTo>
                  <a:lnTo>
                    <a:pt x="1280" y="745"/>
                  </a:lnTo>
                  <a:lnTo>
                    <a:pt x="1282" y="771"/>
                  </a:lnTo>
                  <a:lnTo>
                    <a:pt x="1286" y="796"/>
                  </a:lnTo>
                  <a:lnTo>
                    <a:pt x="1291" y="822"/>
                  </a:lnTo>
                  <a:lnTo>
                    <a:pt x="1297" y="848"/>
                  </a:lnTo>
                  <a:lnTo>
                    <a:pt x="1304" y="872"/>
                  </a:lnTo>
                  <a:lnTo>
                    <a:pt x="1312" y="896"/>
                  </a:lnTo>
                  <a:lnTo>
                    <a:pt x="1322" y="920"/>
                  </a:lnTo>
                  <a:lnTo>
                    <a:pt x="1322" y="920"/>
                  </a:lnTo>
                  <a:lnTo>
                    <a:pt x="1288" y="925"/>
                  </a:lnTo>
                  <a:lnTo>
                    <a:pt x="1253" y="929"/>
                  </a:lnTo>
                  <a:lnTo>
                    <a:pt x="1220" y="935"/>
                  </a:lnTo>
                  <a:lnTo>
                    <a:pt x="1187" y="943"/>
                  </a:lnTo>
                  <a:lnTo>
                    <a:pt x="1153" y="950"/>
                  </a:lnTo>
                  <a:lnTo>
                    <a:pt x="1122" y="959"/>
                  </a:lnTo>
                  <a:lnTo>
                    <a:pt x="1091" y="968"/>
                  </a:lnTo>
                  <a:lnTo>
                    <a:pt x="1061" y="979"/>
                  </a:lnTo>
                  <a:lnTo>
                    <a:pt x="1031" y="991"/>
                  </a:lnTo>
                  <a:lnTo>
                    <a:pt x="1002" y="1003"/>
                  </a:lnTo>
                  <a:lnTo>
                    <a:pt x="975" y="1017"/>
                  </a:lnTo>
                  <a:lnTo>
                    <a:pt x="948" y="1030"/>
                  </a:lnTo>
                  <a:lnTo>
                    <a:pt x="922" y="1045"/>
                  </a:lnTo>
                  <a:lnTo>
                    <a:pt x="897" y="1061"/>
                  </a:lnTo>
                  <a:lnTo>
                    <a:pt x="874" y="1077"/>
                  </a:lnTo>
                  <a:lnTo>
                    <a:pt x="850" y="1094"/>
                  </a:lnTo>
                  <a:lnTo>
                    <a:pt x="829" y="1112"/>
                  </a:lnTo>
                  <a:lnTo>
                    <a:pt x="808" y="1130"/>
                  </a:lnTo>
                  <a:lnTo>
                    <a:pt x="790" y="1148"/>
                  </a:lnTo>
                  <a:lnTo>
                    <a:pt x="771" y="1168"/>
                  </a:lnTo>
                  <a:lnTo>
                    <a:pt x="753" y="1189"/>
                  </a:lnTo>
                  <a:lnTo>
                    <a:pt x="738" y="1208"/>
                  </a:lnTo>
                  <a:lnTo>
                    <a:pt x="723" y="1230"/>
                  </a:lnTo>
                  <a:lnTo>
                    <a:pt x="711" y="1252"/>
                  </a:lnTo>
                  <a:lnTo>
                    <a:pt x="699" y="1273"/>
                  </a:lnTo>
                  <a:lnTo>
                    <a:pt x="688" y="1296"/>
                  </a:lnTo>
                  <a:lnTo>
                    <a:pt x="681" y="1319"/>
                  </a:lnTo>
                  <a:lnTo>
                    <a:pt x="673" y="1343"/>
                  </a:lnTo>
                  <a:lnTo>
                    <a:pt x="667" y="1365"/>
                  </a:lnTo>
                  <a:lnTo>
                    <a:pt x="663" y="1389"/>
                  </a:lnTo>
                  <a:lnTo>
                    <a:pt x="661" y="1415"/>
                  </a:lnTo>
                  <a:lnTo>
                    <a:pt x="660" y="1439"/>
                  </a:lnTo>
                  <a:lnTo>
                    <a:pt x="660" y="1439"/>
                  </a:lnTo>
                  <a:lnTo>
                    <a:pt x="661" y="1454"/>
                  </a:lnTo>
                  <a:lnTo>
                    <a:pt x="661" y="1454"/>
                  </a:lnTo>
                  <a:lnTo>
                    <a:pt x="625" y="1460"/>
                  </a:lnTo>
                  <a:lnTo>
                    <a:pt x="590" y="1468"/>
                  </a:lnTo>
                  <a:lnTo>
                    <a:pt x="557" y="1476"/>
                  </a:lnTo>
                  <a:lnTo>
                    <a:pt x="524" y="1485"/>
                  </a:lnTo>
                  <a:lnTo>
                    <a:pt x="491" y="1495"/>
                  </a:lnTo>
                  <a:lnTo>
                    <a:pt x="459" y="1506"/>
                  </a:lnTo>
                  <a:lnTo>
                    <a:pt x="429" y="1518"/>
                  </a:lnTo>
                  <a:lnTo>
                    <a:pt x="397" y="1530"/>
                  </a:lnTo>
                  <a:lnTo>
                    <a:pt x="368" y="1543"/>
                  </a:lnTo>
                  <a:lnTo>
                    <a:pt x="340" y="1557"/>
                  </a:lnTo>
                  <a:lnTo>
                    <a:pt x="312" y="1572"/>
                  </a:lnTo>
                  <a:lnTo>
                    <a:pt x="285" y="1589"/>
                  </a:lnTo>
                  <a:lnTo>
                    <a:pt x="260" y="1604"/>
                  </a:lnTo>
                  <a:lnTo>
                    <a:pt x="236" y="1622"/>
                  </a:lnTo>
                  <a:lnTo>
                    <a:pt x="211" y="1638"/>
                  </a:lnTo>
                  <a:lnTo>
                    <a:pt x="189" y="1658"/>
                  </a:lnTo>
                  <a:lnTo>
                    <a:pt x="168" y="1676"/>
                  </a:lnTo>
                  <a:lnTo>
                    <a:pt x="146" y="1696"/>
                  </a:lnTo>
                  <a:lnTo>
                    <a:pt x="127" y="1717"/>
                  </a:lnTo>
                  <a:lnTo>
                    <a:pt x="109" y="1738"/>
                  </a:lnTo>
                  <a:lnTo>
                    <a:pt x="92" y="1759"/>
                  </a:lnTo>
                  <a:lnTo>
                    <a:pt x="77" y="1780"/>
                  </a:lnTo>
                  <a:lnTo>
                    <a:pt x="63" y="1803"/>
                  </a:lnTo>
                  <a:lnTo>
                    <a:pt x="50" y="1826"/>
                  </a:lnTo>
                  <a:lnTo>
                    <a:pt x="39" y="1850"/>
                  </a:lnTo>
                  <a:lnTo>
                    <a:pt x="29" y="1872"/>
                  </a:lnTo>
                  <a:lnTo>
                    <a:pt x="20" y="1897"/>
                  </a:lnTo>
                  <a:lnTo>
                    <a:pt x="14" y="1921"/>
                  </a:lnTo>
                  <a:lnTo>
                    <a:pt x="8" y="1946"/>
                  </a:lnTo>
                  <a:lnTo>
                    <a:pt x="3" y="1972"/>
                  </a:lnTo>
                  <a:lnTo>
                    <a:pt x="2" y="1996"/>
                  </a:lnTo>
                  <a:lnTo>
                    <a:pt x="0" y="2023"/>
                  </a:lnTo>
                  <a:lnTo>
                    <a:pt x="0" y="2023"/>
                  </a:lnTo>
                  <a:lnTo>
                    <a:pt x="2" y="2052"/>
                  </a:lnTo>
                  <a:lnTo>
                    <a:pt x="5" y="2082"/>
                  </a:lnTo>
                  <a:lnTo>
                    <a:pt x="11" y="2111"/>
                  </a:lnTo>
                  <a:lnTo>
                    <a:pt x="18" y="2140"/>
                  </a:lnTo>
                  <a:lnTo>
                    <a:pt x="27" y="2168"/>
                  </a:lnTo>
                  <a:lnTo>
                    <a:pt x="39" y="2195"/>
                  </a:lnTo>
                  <a:lnTo>
                    <a:pt x="53" y="2223"/>
                  </a:lnTo>
                  <a:lnTo>
                    <a:pt x="68" y="2250"/>
                  </a:lnTo>
                  <a:lnTo>
                    <a:pt x="85" y="2275"/>
                  </a:lnTo>
                  <a:lnTo>
                    <a:pt x="104" y="2301"/>
                  </a:lnTo>
                  <a:lnTo>
                    <a:pt x="124" y="2325"/>
                  </a:lnTo>
                  <a:lnTo>
                    <a:pt x="146" y="2349"/>
                  </a:lnTo>
                  <a:lnTo>
                    <a:pt x="171" y="2372"/>
                  </a:lnTo>
                  <a:lnTo>
                    <a:pt x="196" y="2393"/>
                  </a:lnTo>
                  <a:lnTo>
                    <a:pt x="223" y="2414"/>
                  </a:lnTo>
                  <a:lnTo>
                    <a:pt x="251" y="2435"/>
                  </a:lnTo>
                  <a:lnTo>
                    <a:pt x="281" y="2455"/>
                  </a:lnTo>
                  <a:lnTo>
                    <a:pt x="312" y="2473"/>
                  </a:lnTo>
                  <a:lnTo>
                    <a:pt x="344" y="2490"/>
                  </a:lnTo>
                  <a:lnTo>
                    <a:pt x="377" y="2506"/>
                  </a:lnTo>
                  <a:lnTo>
                    <a:pt x="412" y="2521"/>
                  </a:lnTo>
                  <a:lnTo>
                    <a:pt x="448" y="2535"/>
                  </a:lnTo>
                  <a:lnTo>
                    <a:pt x="485" y="2548"/>
                  </a:lnTo>
                  <a:lnTo>
                    <a:pt x="524" y="2561"/>
                  </a:lnTo>
                  <a:lnTo>
                    <a:pt x="562" y="2571"/>
                  </a:lnTo>
                  <a:lnTo>
                    <a:pt x="602" y="2580"/>
                  </a:lnTo>
                  <a:lnTo>
                    <a:pt x="643" y="2588"/>
                  </a:lnTo>
                  <a:lnTo>
                    <a:pt x="684" y="2594"/>
                  </a:lnTo>
                  <a:lnTo>
                    <a:pt x="726" y="2600"/>
                  </a:lnTo>
                  <a:lnTo>
                    <a:pt x="768" y="2603"/>
                  </a:lnTo>
                  <a:lnTo>
                    <a:pt x="812" y="2606"/>
                  </a:lnTo>
                  <a:lnTo>
                    <a:pt x="856" y="2606"/>
                  </a:lnTo>
                  <a:lnTo>
                    <a:pt x="856" y="2606"/>
                  </a:lnTo>
                  <a:lnTo>
                    <a:pt x="913" y="2604"/>
                  </a:lnTo>
                  <a:lnTo>
                    <a:pt x="913" y="2604"/>
                  </a:lnTo>
                  <a:lnTo>
                    <a:pt x="942" y="2618"/>
                  </a:lnTo>
                  <a:lnTo>
                    <a:pt x="969" y="2630"/>
                  </a:lnTo>
                  <a:lnTo>
                    <a:pt x="998" y="2642"/>
                  </a:lnTo>
                  <a:lnTo>
                    <a:pt x="1028" y="2654"/>
                  </a:lnTo>
                  <a:lnTo>
                    <a:pt x="1058" y="2665"/>
                  </a:lnTo>
                  <a:lnTo>
                    <a:pt x="1088" y="2674"/>
                  </a:lnTo>
                  <a:lnTo>
                    <a:pt x="1120" y="2683"/>
                  </a:lnTo>
                  <a:lnTo>
                    <a:pt x="1152" y="2690"/>
                  </a:lnTo>
                  <a:lnTo>
                    <a:pt x="1185" y="2698"/>
                  </a:lnTo>
                  <a:lnTo>
                    <a:pt x="1218" y="2704"/>
                  </a:lnTo>
                  <a:lnTo>
                    <a:pt x="1253" y="2708"/>
                  </a:lnTo>
                  <a:lnTo>
                    <a:pt x="1286" y="2713"/>
                  </a:lnTo>
                  <a:lnTo>
                    <a:pt x="1321" y="2717"/>
                  </a:lnTo>
                  <a:lnTo>
                    <a:pt x="1357" y="2719"/>
                  </a:lnTo>
                  <a:lnTo>
                    <a:pt x="1392" y="2720"/>
                  </a:lnTo>
                  <a:lnTo>
                    <a:pt x="1428" y="2722"/>
                  </a:lnTo>
                  <a:lnTo>
                    <a:pt x="1428" y="2722"/>
                  </a:lnTo>
                  <a:lnTo>
                    <a:pt x="1466" y="2720"/>
                  </a:lnTo>
                  <a:lnTo>
                    <a:pt x="1504" y="2719"/>
                  </a:lnTo>
                  <a:lnTo>
                    <a:pt x="1540" y="2716"/>
                  </a:lnTo>
                  <a:lnTo>
                    <a:pt x="1576" y="2713"/>
                  </a:lnTo>
                  <a:lnTo>
                    <a:pt x="1612" y="2708"/>
                  </a:lnTo>
                  <a:lnTo>
                    <a:pt x="1647" y="2702"/>
                  </a:lnTo>
                  <a:lnTo>
                    <a:pt x="1682" y="2695"/>
                  </a:lnTo>
                  <a:lnTo>
                    <a:pt x="1716" y="2687"/>
                  </a:lnTo>
                  <a:lnTo>
                    <a:pt x="1750" y="2678"/>
                  </a:lnTo>
                  <a:lnTo>
                    <a:pt x="1783" y="2669"/>
                  </a:lnTo>
                  <a:lnTo>
                    <a:pt x="1815" y="2659"/>
                  </a:lnTo>
                  <a:lnTo>
                    <a:pt x="1846" y="2648"/>
                  </a:lnTo>
                  <a:lnTo>
                    <a:pt x="1876" y="2634"/>
                  </a:lnTo>
                  <a:lnTo>
                    <a:pt x="1907" y="2622"/>
                  </a:lnTo>
                  <a:lnTo>
                    <a:pt x="1935" y="2609"/>
                  </a:lnTo>
                  <a:lnTo>
                    <a:pt x="1963" y="2594"/>
                  </a:lnTo>
                  <a:lnTo>
                    <a:pt x="1963" y="2594"/>
                  </a:lnTo>
                  <a:lnTo>
                    <a:pt x="2009" y="2609"/>
                  </a:lnTo>
                  <a:lnTo>
                    <a:pt x="2058" y="2622"/>
                  </a:lnTo>
                  <a:lnTo>
                    <a:pt x="2106" y="2634"/>
                  </a:lnTo>
                  <a:lnTo>
                    <a:pt x="2157" y="2648"/>
                  </a:lnTo>
                  <a:lnTo>
                    <a:pt x="2209" y="2659"/>
                  </a:lnTo>
                  <a:lnTo>
                    <a:pt x="2263" y="2669"/>
                  </a:lnTo>
                  <a:lnTo>
                    <a:pt x="2317" y="2678"/>
                  </a:lnTo>
                  <a:lnTo>
                    <a:pt x="2373" y="2687"/>
                  </a:lnTo>
                  <a:lnTo>
                    <a:pt x="2429" y="2695"/>
                  </a:lnTo>
                  <a:lnTo>
                    <a:pt x="2486" y="2702"/>
                  </a:lnTo>
                  <a:lnTo>
                    <a:pt x="2545" y="2708"/>
                  </a:lnTo>
                  <a:lnTo>
                    <a:pt x="2606" y="2713"/>
                  </a:lnTo>
                  <a:lnTo>
                    <a:pt x="2666" y="2716"/>
                  </a:lnTo>
                  <a:lnTo>
                    <a:pt x="2726" y="2719"/>
                  </a:lnTo>
                  <a:lnTo>
                    <a:pt x="2788" y="2720"/>
                  </a:lnTo>
                  <a:lnTo>
                    <a:pt x="2852" y="2722"/>
                  </a:lnTo>
                  <a:lnTo>
                    <a:pt x="2852" y="2722"/>
                  </a:lnTo>
                  <a:lnTo>
                    <a:pt x="2909" y="2720"/>
                  </a:lnTo>
                  <a:lnTo>
                    <a:pt x="2966" y="2719"/>
                  </a:lnTo>
                  <a:lnTo>
                    <a:pt x="3024" y="2717"/>
                  </a:lnTo>
                  <a:lnTo>
                    <a:pt x="3080" y="2714"/>
                  </a:lnTo>
                  <a:lnTo>
                    <a:pt x="3134" y="2710"/>
                  </a:lnTo>
                  <a:lnTo>
                    <a:pt x="3188" y="2705"/>
                  </a:lnTo>
                  <a:lnTo>
                    <a:pt x="3243" y="2699"/>
                  </a:lnTo>
                  <a:lnTo>
                    <a:pt x="3296" y="2692"/>
                  </a:lnTo>
                  <a:lnTo>
                    <a:pt x="3347" y="2686"/>
                  </a:lnTo>
                  <a:lnTo>
                    <a:pt x="3398" y="2677"/>
                  </a:lnTo>
                  <a:lnTo>
                    <a:pt x="3448" y="2668"/>
                  </a:lnTo>
                  <a:lnTo>
                    <a:pt x="3498" y="2659"/>
                  </a:lnTo>
                  <a:lnTo>
                    <a:pt x="3545" y="2648"/>
                  </a:lnTo>
                  <a:lnTo>
                    <a:pt x="3591" y="2636"/>
                  </a:lnTo>
                  <a:lnTo>
                    <a:pt x="3637" y="2624"/>
                  </a:lnTo>
                  <a:lnTo>
                    <a:pt x="3682" y="2612"/>
                  </a:lnTo>
                  <a:lnTo>
                    <a:pt x="3682" y="2612"/>
                  </a:lnTo>
                  <a:lnTo>
                    <a:pt x="3709" y="2624"/>
                  </a:lnTo>
                  <a:lnTo>
                    <a:pt x="3736" y="2636"/>
                  </a:lnTo>
                  <a:lnTo>
                    <a:pt x="3764" y="2648"/>
                  </a:lnTo>
                  <a:lnTo>
                    <a:pt x="3794" y="2659"/>
                  </a:lnTo>
                  <a:lnTo>
                    <a:pt x="3822" y="2668"/>
                  </a:lnTo>
                  <a:lnTo>
                    <a:pt x="3853" y="2677"/>
                  </a:lnTo>
                  <a:lnTo>
                    <a:pt x="3883" y="2686"/>
                  </a:lnTo>
                  <a:lnTo>
                    <a:pt x="3914" y="2692"/>
                  </a:lnTo>
                  <a:lnTo>
                    <a:pt x="3946" y="2699"/>
                  </a:lnTo>
                  <a:lnTo>
                    <a:pt x="3978" y="2705"/>
                  </a:lnTo>
                  <a:lnTo>
                    <a:pt x="4011" y="2710"/>
                  </a:lnTo>
                  <a:lnTo>
                    <a:pt x="4044" y="2714"/>
                  </a:lnTo>
                  <a:lnTo>
                    <a:pt x="4078" y="2717"/>
                  </a:lnTo>
                  <a:lnTo>
                    <a:pt x="4112" y="2719"/>
                  </a:lnTo>
                  <a:lnTo>
                    <a:pt x="4147" y="2720"/>
                  </a:lnTo>
                  <a:lnTo>
                    <a:pt x="4182" y="2722"/>
                  </a:lnTo>
                  <a:lnTo>
                    <a:pt x="4182" y="2722"/>
                  </a:lnTo>
                  <a:lnTo>
                    <a:pt x="4224" y="2720"/>
                  </a:lnTo>
                  <a:lnTo>
                    <a:pt x="4266" y="2719"/>
                  </a:lnTo>
                  <a:lnTo>
                    <a:pt x="4308" y="2714"/>
                  </a:lnTo>
                  <a:lnTo>
                    <a:pt x="4349" y="2710"/>
                  </a:lnTo>
                  <a:lnTo>
                    <a:pt x="4388" y="2704"/>
                  </a:lnTo>
                  <a:lnTo>
                    <a:pt x="4429" y="2696"/>
                  </a:lnTo>
                  <a:lnTo>
                    <a:pt x="4467" y="2689"/>
                  </a:lnTo>
                  <a:lnTo>
                    <a:pt x="4505" y="2678"/>
                  </a:lnTo>
                  <a:lnTo>
                    <a:pt x="4542" y="2668"/>
                  </a:lnTo>
                  <a:lnTo>
                    <a:pt x="4579" y="2656"/>
                  </a:lnTo>
                  <a:lnTo>
                    <a:pt x="4613" y="2642"/>
                  </a:lnTo>
                  <a:lnTo>
                    <a:pt x="4648" y="2627"/>
                  </a:lnTo>
                  <a:lnTo>
                    <a:pt x="4680" y="2612"/>
                  </a:lnTo>
                  <a:lnTo>
                    <a:pt x="4712" y="2595"/>
                  </a:lnTo>
                  <a:lnTo>
                    <a:pt x="4743" y="2579"/>
                  </a:lnTo>
                  <a:lnTo>
                    <a:pt x="4772" y="2561"/>
                  </a:lnTo>
                  <a:lnTo>
                    <a:pt x="4801" y="2541"/>
                  </a:lnTo>
                  <a:lnTo>
                    <a:pt x="4828" y="2521"/>
                  </a:lnTo>
                  <a:lnTo>
                    <a:pt x="4853" y="2500"/>
                  </a:lnTo>
                  <a:lnTo>
                    <a:pt x="4878" y="2479"/>
                  </a:lnTo>
                  <a:lnTo>
                    <a:pt x="4899" y="2456"/>
                  </a:lnTo>
                  <a:lnTo>
                    <a:pt x="4920" y="2432"/>
                  </a:lnTo>
                  <a:lnTo>
                    <a:pt x="4940" y="2408"/>
                  </a:lnTo>
                  <a:lnTo>
                    <a:pt x="4958" y="2384"/>
                  </a:lnTo>
                  <a:lnTo>
                    <a:pt x="4974" y="2358"/>
                  </a:lnTo>
                  <a:lnTo>
                    <a:pt x="4988" y="2333"/>
                  </a:lnTo>
                  <a:lnTo>
                    <a:pt x="5001" y="2307"/>
                  </a:lnTo>
                  <a:lnTo>
                    <a:pt x="5012" y="2280"/>
                  </a:lnTo>
                  <a:lnTo>
                    <a:pt x="5021" y="2253"/>
                  </a:lnTo>
                  <a:lnTo>
                    <a:pt x="5029" y="2224"/>
                  </a:lnTo>
                  <a:lnTo>
                    <a:pt x="5033" y="2197"/>
                  </a:lnTo>
                  <a:lnTo>
                    <a:pt x="5036" y="2168"/>
                  </a:lnTo>
                  <a:lnTo>
                    <a:pt x="5036" y="2168"/>
                  </a:lnTo>
                  <a:lnTo>
                    <a:pt x="5087" y="2149"/>
                  </a:lnTo>
                  <a:lnTo>
                    <a:pt x="5136" y="2127"/>
                  </a:lnTo>
                  <a:lnTo>
                    <a:pt x="5183" y="2103"/>
                  </a:lnTo>
                  <a:lnTo>
                    <a:pt x="5226" y="2078"/>
                  </a:lnTo>
                  <a:lnTo>
                    <a:pt x="5267" y="2050"/>
                  </a:lnTo>
                  <a:lnTo>
                    <a:pt x="5305" y="2020"/>
                  </a:lnTo>
                  <a:lnTo>
                    <a:pt x="5340" y="1989"/>
                  </a:lnTo>
                  <a:lnTo>
                    <a:pt x="5373" y="1957"/>
                  </a:lnTo>
                  <a:lnTo>
                    <a:pt x="5401" y="1922"/>
                  </a:lnTo>
                  <a:lnTo>
                    <a:pt x="5427" y="1886"/>
                  </a:lnTo>
                  <a:lnTo>
                    <a:pt x="5439" y="1868"/>
                  </a:lnTo>
                  <a:lnTo>
                    <a:pt x="5450" y="1850"/>
                  </a:lnTo>
                  <a:lnTo>
                    <a:pt x="5459" y="1830"/>
                  </a:lnTo>
                  <a:lnTo>
                    <a:pt x="5468" y="1812"/>
                  </a:lnTo>
                  <a:lnTo>
                    <a:pt x="5475" y="1792"/>
                  </a:lnTo>
                  <a:lnTo>
                    <a:pt x="5483" y="1773"/>
                  </a:lnTo>
                  <a:lnTo>
                    <a:pt x="5488" y="1752"/>
                  </a:lnTo>
                  <a:lnTo>
                    <a:pt x="5494" y="1732"/>
                  </a:lnTo>
                  <a:lnTo>
                    <a:pt x="5497" y="1711"/>
                  </a:lnTo>
                  <a:lnTo>
                    <a:pt x="5500" y="1691"/>
                  </a:lnTo>
                  <a:lnTo>
                    <a:pt x="5501" y="1670"/>
                  </a:lnTo>
                  <a:lnTo>
                    <a:pt x="5501" y="1649"/>
                  </a:lnTo>
                  <a:lnTo>
                    <a:pt x="5501" y="1649"/>
                  </a:lnTo>
                  <a:lnTo>
                    <a:pt x="5501" y="1619"/>
                  </a:lnTo>
                  <a:lnTo>
                    <a:pt x="5497" y="1589"/>
                  </a:lnTo>
                  <a:lnTo>
                    <a:pt x="5492" y="1560"/>
                  </a:lnTo>
                  <a:lnTo>
                    <a:pt x="5484" y="1531"/>
                  </a:lnTo>
                  <a:lnTo>
                    <a:pt x="5474" y="1503"/>
                  </a:lnTo>
                  <a:lnTo>
                    <a:pt x="5463" y="1476"/>
                  </a:lnTo>
                  <a:lnTo>
                    <a:pt x="5450" y="1448"/>
                  </a:lnTo>
                  <a:lnTo>
                    <a:pt x="5435" y="1421"/>
                  </a:lnTo>
                  <a:lnTo>
                    <a:pt x="5417" y="1396"/>
                  </a:lnTo>
                  <a:lnTo>
                    <a:pt x="5398" y="1370"/>
                  </a:lnTo>
                  <a:lnTo>
                    <a:pt x="5377" y="1346"/>
                  </a:lnTo>
                  <a:lnTo>
                    <a:pt x="5355" y="1323"/>
                  </a:lnTo>
                  <a:lnTo>
                    <a:pt x="5332" y="1299"/>
                  </a:lnTo>
                  <a:lnTo>
                    <a:pt x="5306" y="1278"/>
                  </a:lnTo>
                  <a:lnTo>
                    <a:pt x="5279" y="1257"/>
                  </a:lnTo>
                  <a:lnTo>
                    <a:pt x="5250" y="1236"/>
                  </a:lnTo>
                  <a:lnTo>
                    <a:pt x="5220" y="1216"/>
                  </a:lnTo>
                  <a:lnTo>
                    <a:pt x="5190" y="1198"/>
                  </a:lnTo>
                  <a:lnTo>
                    <a:pt x="5157" y="1181"/>
                  </a:lnTo>
                  <a:lnTo>
                    <a:pt x="5124" y="1165"/>
                  </a:lnTo>
                  <a:lnTo>
                    <a:pt x="5089" y="1150"/>
                  </a:lnTo>
                  <a:lnTo>
                    <a:pt x="5053" y="1136"/>
                  </a:lnTo>
                  <a:lnTo>
                    <a:pt x="5017" y="1122"/>
                  </a:lnTo>
                  <a:lnTo>
                    <a:pt x="4979" y="1110"/>
                  </a:lnTo>
                  <a:lnTo>
                    <a:pt x="4940" y="1101"/>
                  </a:lnTo>
                  <a:lnTo>
                    <a:pt x="4900" y="1091"/>
                  </a:lnTo>
                  <a:lnTo>
                    <a:pt x="4860" y="1083"/>
                  </a:lnTo>
                  <a:lnTo>
                    <a:pt x="4817" y="1077"/>
                  </a:lnTo>
                  <a:lnTo>
                    <a:pt x="4775" y="1073"/>
                  </a:lnTo>
                  <a:lnTo>
                    <a:pt x="4733" y="1068"/>
                  </a:lnTo>
                  <a:lnTo>
                    <a:pt x="4689" y="1067"/>
                  </a:lnTo>
                  <a:lnTo>
                    <a:pt x="4645" y="1065"/>
                  </a:lnTo>
                  <a:lnTo>
                    <a:pt x="4645" y="1065"/>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38" name="Freeform 6"/>
            <p:cNvSpPr>
              <a:spLocks/>
            </p:cNvSpPr>
            <p:nvPr/>
          </p:nvSpPr>
          <p:spPr bwMode="auto">
            <a:xfrm>
              <a:off x="9599612" y="838200"/>
              <a:ext cx="1066800" cy="527777"/>
            </a:xfrm>
            <a:custGeom>
              <a:avLst/>
              <a:gdLst/>
              <a:ahLst/>
              <a:cxnLst>
                <a:cxn ang="0">
                  <a:pos x="4589" y="1021"/>
                </a:cxn>
                <a:cxn ang="0">
                  <a:pos x="4618" y="875"/>
                </a:cxn>
                <a:cxn ang="0">
                  <a:pos x="4567" y="680"/>
                </a:cxn>
                <a:cxn ang="0">
                  <a:pos x="4428" y="516"/>
                </a:cxn>
                <a:cxn ang="0">
                  <a:pos x="4218" y="392"/>
                </a:cxn>
                <a:cxn ang="0">
                  <a:pos x="3957" y="321"/>
                </a:cxn>
                <a:cxn ang="0">
                  <a:pos x="3721" y="312"/>
                </a:cxn>
                <a:cxn ang="0">
                  <a:pos x="3495" y="347"/>
                </a:cxn>
                <a:cxn ang="0">
                  <a:pos x="3297" y="421"/>
                </a:cxn>
                <a:cxn ang="0">
                  <a:pos x="3184" y="289"/>
                </a:cxn>
                <a:cxn ang="0">
                  <a:pos x="3004" y="161"/>
                </a:cxn>
                <a:cxn ang="0">
                  <a:pos x="2784" y="68"/>
                </a:cxn>
                <a:cxn ang="0">
                  <a:pos x="2532" y="12"/>
                </a:cxn>
                <a:cxn ang="0">
                  <a:pos x="2281" y="0"/>
                </a:cxn>
                <a:cxn ang="0">
                  <a:pos x="1925" y="55"/>
                </a:cxn>
                <a:cxn ang="0">
                  <a:pos x="1626" y="187"/>
                </a:cxn>
                <a:cxn ang="0">
                  <a:pos x="1407" y="375"/>
                </a:cxn>
                <a:cxn ang="0">
                  <a:pos x="1292" y="609"/>
                </a:cxn>
                <a:cxn ang="0">
                  <a:pos x="1286" y="796"/>
                </a:cxn>
                <a:cxn ang="0">
                  <a:pos x="1288" y="925"/>
                </a:cxn>
                <a:cxn ang="0">
                  <a:pos x="1061" y="979"/>
                </a:cxn>
                <a:cxn ang="0">
                  <a:pos x="874" y="1077"/>
                </a:cxn>
                <a:cxn ang="0">
                  <a:pos x="738" y="1208"/>
                </a:cxn>
                <a:cxn ang="0">
                  <a:pos x="667" y="1365"/>
                </a:cxn>
                <a:cxn ang="0">
                  <a:pos x="625" y="1460"/>
                </a:cxn>
                <a:cxn ang="0">
                  <a:pos x="397" y="1530"/>
                </a:cxn>
                <a:cxn ang="0">
                  <a:pos x="211" y="1638"/>
                </a:cxn>
                <a:cxn ang="0">
                  <a:pos x="77" y="1780"/>
                </a:cxn>
                <a:cxn ang="0">
                  <a:pos x="8" y="1946"/>
                </a:cxn>
                <a:cxn ang="0">
                  <a:pos x="11" y="2111"/>
                </a:cxn>
                <a:cxn ang="0">
                  <a:pos x="104" y="2301"/>
                </a:cxn>
                <a:cxn ang="0">
                  <a:pos x="281" y="2455"/>
                </a:cxn>
                <a:cxn ang="0">
                  <a:pos x="524" y="2561"/>
                </a:cxn>
                <a:cxn ang="0">
                  <a:pos x="812" y="2606"/>
                </a:cxn>
                <a:cxn ang="0">
                  <a:pos x="998" y="2642"/>
                </a:cxn>
                <a:cxn ang="0">
                  <a:pos x="1218" y="2704"/>
                </a:cxn>
                <a:cxn ang="0">
                  <a:pos x="1428" y="2722"/>
                </a:cxn>
                <a:cxn ang="0">
                  <a:pos x="1682" y="2695"/>
                </a:cxn>
                <a:cxn ang="0">
                  <a:pos x="1907" y="2622"/>
                </a:cxn>
                <a:cxn ang="0">
                  <a:pos x="2157" y="2648"/>
                </a:cxn>
                <a:cxn ang="0">
                  <a:pos x="2545" y="2708"/>
                </a:cxn>
                <a:cxn ang="0">
                  <a:pos x="2909" y="2720"/>
                </a:cxn>
                <a:cxn ang="0">
                  <a:pos x="3296" y="2692"/>
                </a:cxn>
                <a:cxn ang="0">
                  <a:pos x="3637" y="2624"/>
                </a:cxn>
                <a:cxn ang="0">
                  <a:pos x="3822" y="2668"/>
                </a:cxn>
                <a:cxn ang="0">
                  <a:pos x="4044" y="2714"/>
                </a:cxn>
                <a:cxn ang="0">
                  <a:pos x="4266" y="2719"/>
                </a:cxn>
                <a:cxn ang="0">
                  <a:pos x="4542" y="2668"/>
                </a:cxn>
                <a:cxn ang="0">
                  <a:pos x="4772" y="2561"/>
                </a:cxn>
                <a:cxn ang="0">
                  <a:pos x="4940" y="2408"/>
                </a:cxn>
                <a:cxn ang="0">
                  <a:pos x="5029" y="2224"/>
                </a:cxn>
                <a:cxn ang="0">
                  <a:pos x="5226" y="2078"/>
                </a:cxn>
                <a:cxn ang="0">
                  <a:pos x="5439" y="1868"/>
                </a:cxn>
                <a:cxn ang="0">
                  <a:pos x="5494" y="1732"/>
                </a:cxn>
                <a:cxn ang="0">
                  <a:pos x="5497" y="1589"/>
                </a:cxn>
                <a:cxn ang="0">
                  <a:pos x="5417" y="1396"/>
                </a:cxn>
                <a:cxn ang="0">
                  <a:pos x="5250" y="1236"/>
                </a:cxn>
                <a:cxn ang="0">
                  <a:pos x="5017" y="1122"/>
                </a:cxn>
                <a:cxn ang="0">
                  <a:pos x="4733" y="1068"/>
                </a:cxn>
              </a:cxnLst>
              <a:rect l="0" t="0" r="r" b="b"/>
              <a:pathLst>
                <a:path w="5501" h="2722">
                  <a:moveTo>
                    <a:pt x="4645" y="1065"/>
                  </a:moveTo>
                  <a:lnTo>
                    <a:pt x="4645" y="1065"/>
                  </a:lnTo>
                  <a:lnTo>
                    <a:pt x="4606" y="1065"/>
                  </a:lnTo>
                  <a:lnTo>
                    <a:pt x="4568" y="1068"/>
                  </a:lnTo>
                  <a:lnTo>
                    <a:pt x="4568" y="1068"/>
                  </a:lnTo>
                  <a:lnTo>
                    <a:pt x="4579" y="1045"/>
                  </a:lnTo>
                  <a:lnTo>
                    <a:pt x="4589" y="1021"/>
                  </a:lnTo>
                  <a:lnTo>
                    <a:pt x="4597" y="999"/>
                  </a:lnTo>
                  <a:lnTo>
                    <a:pt x="4604" y="975"/>
                  </a:lnTo>
                  <a:lnTo>
                    <a:pt x="4610" y="950"/>
                  </a:lnTo>
                  <a:lnTo>
                    <a:pt x="4613" y="925"/>
                  </a:lnTo>
                  <a:lnTo>
                    <a:pt x="4616" y="901"/>
                  </a:lnTo>
                  <a:lnTo>
                    <a:pt x="4618" y="875"/>
                  </a:lnTo>
                  <a:lnTo>
                    <a:pt x="4618" y="875"/>
                  </a:lnTo>
                  <a:lnTo>
                    <a:pt x="4616" y="846"/>
                  </a:lnTo>
                  <a:lnTo>
                    <a:pt x="4613" y="818"/>
                  </a:lnTo>
                  <a:lnTo>
                    <a:pt x="4607" y="789"/>
                  </a:lnTo>
                  <a:lnTo>
                    <a:pt x="4600" y="762"/>
                  </a:lnTo>
                  <a:lnTo>
                    <a:pt x="4591" y="733"/>
                  </a:lnTo>
                  <a:lnTo>
                    <a:pt x="4580" y="707"/>
                  </a:lnTo>
                  <a:lnTo>
                    <a:pt x="4567" y="680"/>
                  </a:lnTo>
                  <a:lnTo>
                    <a:pt x="4552" y="655"/>
                  </a:lnTo>
                  <a:lnTo>
                    <a:pt x="4535" y="630"/>
                  </a:lnTo>
                  <a:lnTo>
                    <a:pt x="4517" y="606"/>
                  </a:lnTo>
                  <a:lnTo>
                    <a:pt x="4497" y="582"/>
                  </a:lnTo>
                  <a:lnTo>
                    <a:pt x="4476" y="560"/>
                  </a:lnTo>
                  <a:lnTo>
                    <a:pt x="4453" y="537"/>
                  </a:lnTo>
                  <a:lnTo>
                    <a:pt x="4428" y="516"/>
                  </a:lnTo>
                  <a:lnTo>
                    <a:pt x="4402" y="495"/>
                  </a:lnTo>
                  <a:lnTo>
                    <a:pt x="4375" y="475"/>
                  </a:lnTo>
                  <a:lnTo>
                    <a:pt x="4346" y="457"/>
                  </a:lnTo>
                  <a:lnTo>
                    <a:pt x="4316" y="439"/>
                  </a:lnTo>
                  <a:lnTo>
                    <a:pt x="4284" y="422"/>
                  </a:lnTo>
                  <a:lnTo>
                    <a:pt x="4253" y="407"/>
                  </a:lnTo>
                  <a:lnTo>
                    <a:pt x="4218" y="392"/>
                  </a:lnTo>
                  <a:lnTo>
                    <a:pt x="4183" y="378"/>
                  </a:lnTo>
                  <a:lnTo>
                    <a:pt x="4148" y="366"/>
                  </a:lnTo>
                  <a:lnTo>
                    <a:pt x="4112" y="354"/>
                  </a:lnTo>
                  <a:lnTo>
                    <a:pt x="4074" y="345"/>
                  </a:lnTo>
                  <a:lnTo>
                    <a:pt x="4035" y="336"/>
                  </a:lnTo>
                  <a:lnTo>
                    <a:pt x="3996" y="329"/>
                  </a:lnTo>
                  <a:lnTo>
                    <a:pt x="3957" y="321"/>
                  </a:lnTo>
                  <a:lnTo>
                    <a:pt x="3916" y="317"/>
                  </a:lnTo>
                  <a:lnTo>
                    <a:pt x="3874" y="314"/>
                  </a:lnTo>
                  <a:lnTo>
                    <a:pt x="3831" y="311"/>
                  </a:lnTo>
                  <a:lnTo>
                    <a:pt x="3789" y="311"/>
                  </a:lnTo>
                  <a:lnTo>
                    <a:pt x="3789" y="311"/>
                  </a:lnTo>
                  <a:lnTo>
                    <a:pt x="3754" y="311"/>
                  </a:lnTo>
                  <a:lnTo>
                    <a:pt x="3721" y="312"/>
                  </a:lnTo>
                  <a:lnTo>
                    <a:pt x="3687" y="315"/>
                  </a:lnTo>
                  <a:lnTo>
                    <a:pt x="3653" y="318"/>
                  </a:lnTo>
                  <a:lnTo>
                    <a:pt x="3622" y="323"/>
                  </a:lnTo>
                  <a:lnTo>
                    <a:pt x="3588" y="327"/>
                  </a:lnTo>
                  <a:lnTo>
                    <a:pt x="3557" y="333"/>
                  </a:lnTo>
                  <a:lnTo>
                    <a:pt x="3525" y="339"/>
                  </a:lnTo>
                  <a:lnTo>
                    <a:pt x="3495" y="347"/>
                  </a:lnTo>
                  <a:lnTo>
                    <a:pt x="3465" y="356"/>
                  </a:lnTo>
                  <a:lnTo>
                    <a:pt x="3436" y="365"/>
                  </a:lnTo>
                  <a:lnTo>
                    <a:pt x="3406" y="374"/>
                  </a:lnTo>
                  <a:lnTo>
                    <a:pt x="3379" y="384"/>
                  </a:lnTo>
                  <a:lnTo>
                    <a:pt x="3350" y="397"/>
                  </a:lnTo>
                  <a:lnTo>
                    <a:pt x="3323" y="409"/>
                  </a:lnTo>
                  <a:lnTo>
                    <a:pt x="3297" y="421"/>
                  </a:lnTo>
                  <a:lnTo>
                    <a:pt x="3297" y="421"/>
                  </a:lnTo>
                  <a:lnTo>
                    <a:pt x="3280" y="398"/>
                  </a:lnTo>
                  <a:lnTo>
                    <a:pt x="3264" y="375"/>
                  </a:lnTo>
                  <a:lnTo>
                    <a:pt x="3246" y="353"/>
                  </a:lnTo>
                  <a:lnTo>
                    <a:pt x="3226" y="332"/>
                  </a:lnTo>
                  <a:lnTo>
                    <a:pt x="3205" y="311"/>
                  </a:lnTo>
                  <a:lnTo>
                    <a:pt x="3184" y="289"/>
                  </a:lnTo>
                  <a:lnTo>
                    <a:pt x="3161" y="270"/>
                  </a:lnTo>
                  <a:lnTo>
                    <a:pt x="3137" y="250"/>
                  </a:lnTo>
                  <a:lnTo>
                    <a:pt x="3113" y="231"/>
                  </a:lnTo>
                  <a:lnTo>
                    <a:pt x="3087" y="212"/>
                  </a:lnTo>
                  <a:lnTo>
                    <a:pt x="3060" y="196"/>
                  </a:lnTo>
                  <a:lnTo>
                    <a:pt x="3033" y="178"/>
                  </a:lnTo>
                  <a:lnTo>
                    <a:pt x="3004" y="161"/>
                  </a:lnTo>
                  <a:lnTo>
                    <a:pt x="2975" y="146"/>
                  </a:lnTo>
                  <a:lnTo>
                    <a:pt x="2945" y="131"/>
                  </a:lnTo>
                  <a:lnTo>
                    <a:pt x="2915" y="117"/>
                  </a:lnTo>
                  <a:lnTo>
                    <a:pt x="2883" y="104"/>
                  </a:lnTo>
                  <a:lnTo>
                    <a:pt x="2850" y="90"/>
                  </a:lnTo>
                  <a:lnTo>
                    <a:pt x="2817" y="78"/>
                  </a:lnTo>
                  <a:lnTo>
                    <a:pt x="2784" y="68"/>
                  </a:lnTo>
                  <a:lnTo>
                    <a:pt x="2749" y="57"/>
                  </a:lnTo>
                  <a:lnTo>
                    <a:pt x="2714" y="46"/>
                  </a:lnTo>
                  <a:lnTo>
                    <a:pt x="2680" y="39"/>
                  </a:lnTo>
                  <a:lnTo>
                    <a:pt x="2643" y="30"/>
                  </a:lnTo>
                  <a:lnTo>
                    <a:pt x="2606" y="24"/>
                  </a:lnTo>
                  <a:lnTo>
                    <a:pt x="2569" y="16"/>
                  </a:lnTo>
                  <a:lnTo>
                    <a:pt x="2532" y="12"/>
                  </a:lnTo>
                  <a:lnTo>
                    <a:pt x="2492" y="7"/>
                  </a:lnTo>
                  <a:lnTo>
                    <a:pt x="2455" y="4"/>
                  </a:lnTo>
                  <a:lnTo>
                    <a:pt x="2415" y="1"/>
                  </a:lnTo>
                  <a:lnTo>
                    <a:pt x="2376" y="0"/>
                  </a:lnTo>
                  <a:lnTo>
                    <a:pt x="2335" y="0"/>
                  </a:lnTo>
                  <a:lnTo>
                    <a:pt x="2335" y="0"/>
                  </a:lnTo>
                  <a:lnTo>
                    <a:pt x="2281" y="0"/>
                  </a:lnTo>
                  <a:lnTo>
                    <a:pt x="2228" y="3"/>
                  </a:lnTo>
                  <a:lnTo>
                    <a:pt x="2175" y="7"/>
                  </a:lnTo>
                  <a:lnTo>
                    <a:pt x="2123" y="13"/>
                  </a:lnTo>
                  <a:lnTo>
                    <a:pt x="2073" y="22"/>
                  </a:lnTo>
                  <a:lnTo>
                    <a:pt x="2021" y="31"/>
                  </a:lnTo>
                  <a:lnTo>
                    <a:pt x="1973" y="43"/>
                  </a:lnTo>
                  <a:lnTo>
                    <a:pt x="1925" y="55"/>
                  </a:lnTo>
                  <a:lnTo>
                    <a:pt x="1878" y="71"/>
                  </a:lnTo>
                  <a:lnTo>
                    <a:pt x="1833" y="86"/>
                  </a:lnTo>
                  <a:lnTo>
                    <a:pt x="1789" y="104"/>
                  </a:lnTo>
                  <a:lnTo>
                    <a:pt x="1745" y="122"/>
                  </a:lnTo>
                  <a:lnTo>
                    <a:pt x="1704" y="143"/>
                  </a:lnTo>
                  <a:lnTo>
                    <a:pt x="1664" y="164"/>
                  </a:lnTo>
                  <a:lnTo>
                    <a:pt x="1626" y="187"/>
                  </a:lnTo>
                  <a:lnTo>
                    <a:pt x="1590" y="211"/>
                  </a:lnTo>
                  <a:lnTo>
                    <a:pt x="1553" y="235"/>
                  </a:lnTo>
                  <a:lnTo>
                    <a:pt x="1520" y="261"/>
                  </a:lnTo>
                  <a:lnTo>
                    <a:pt x="1490" y="288"/>
                  </a:lnTo>
                  <a:lnTo>
                    <a:pt x="1460" y="317"/>
                  </a:lnTo>
                  <a:lnTo>
                    <a:pt x="1433" y="345"/>
                  </a:lnTo>
                  <a:lnTo>
                    <a:pt x="1407" y="375"/>
                  </a:lnTo>
                  <a:lnTo>
                    <a:pt x="1384" y="407"/>
                  </a:lnTo>
                  <a:lnTo>
                    <a:pt x="1363" y="439"/>
                  </a:lnTo>
                  <a:lnTo>
                    <a:pt x="1344" y="472"/>
                  </a:lnTo>
                  <a:lnTo>
                    <a:pt x="1327" y="505"/>
                  </a:lnTo>
                  <a:lnTo>
                    <a:pt x="1313" y="540"/>
                  </a:lnTo>
                  <a:lnTo>
                    <a:pt x="1301" y="575"/>
                  </a:lnTo>
                  <a:lnTo>
                    <a:pt x="1292" y="609"/>
                  </a:lnTo>
                  <a:lnTo>
                    <a:pt x="1285" y="646"/>
                  </a:lnTo>
                  <a:lnTo>
                    <a:pt x="1282" y="682"/>
                  </a:lnTo>
                  <a:lnTo>
                    <a:pt x="1280" y="719"/>
                  </a:lnTo>
                  <a:lnTo>
                    <a:pt x="1280" y="719"/>
                  </a:lnTo>
                  <a:lnTo>
                    <a:pt x="1280" y="745"/>
                  </a:lnTo>
                  <a:lnTo>
                    <a:pt x="1282" y="771"/>
                  </a:lnTo>
                  <a:lnTo>
                    <a:pt x="1286" y="796"/>
                  </a:lnTo>
                  <a:lnTo>
                    <a:pt x="1291" y="822"/>
                  </a:lnTo>
                  <a:lnTo>
                    <a:pt x="1297" y="848"/>
                  </a:lnTo>
                  <a:lnTo>
                    <a:pt x="1304" y="872"/>
                  </a:lnTo>
                  <a:lnTo>
                    <a:pt x="1312" y="896"/>
                  </a:lnTo>
                  <a:lnTo>
                    <a:pt x="1322" y="920"/>
                  </a:lnTo>
                  <a:lnTo>
                    <a:pt x="1322" y="920"/>
                  </a:lnTo>
                  <a:lnTo>
                    <a:pt x="1288" y="925"/>
                  </a:lnTo>
                  <a:lnTo>
                    <a:pt x="1253" y="929"/>
                  </a:lnTo>
                  <a:lnTo>
                    <a:pt x="1220" y="935"/>
                  </a:lnTo>
                  <a:lnTo>
                    <a:pt x="1187" y="943"/>
                  </a:lnTo>
                  <a:lnTo>
                    <a:pt x="1153" y="950"/>
                  </a:lnTo>
                  <a:lnTo>
                    <a:pt x="1122" y="959"/>
                  </a:lnTo>
                  <a:lnTo>
                    <a:pt x="1091" y="968"/>
                  </a:lnTo>
                  <a:lnTo>
                    <a:pt x="1061" y="979"/>
                  </a:lnTo>
                  <a:lnTo>
                    <a:pt x="1031" y="991"/>
                  </a:lnTo>
                  <a:lnTo>
                    <a:pt x="1002" y="1003"/>
                  </a:lnTo>
                  <a:lnTo>
                    <a:pt x="975" y="1017"/>
                  </a:lnTo>
                  <a:lnTo>
                    <a:pt x="948" y="1030"/>
                  </a:lnTo>
                  <a:lnTo>
                    <a:pt x="922" y="1045"/>
                  </a:lnTo>
                  <a:lnTo>
                    <a:pt x="897" y="1061"/>
                  </a:lnTo>
                  <a:lnTo>
                    <a:pt x="874" y="1077"/>
                  </a:lnTo>
                  <a:lnTo>
                    <a:pt x="850" y="1094"/>
                  </a:lnTo>
                  <a:lnTo>
                    <a:pt x="829" y="1112"/>
                  </a:lnTo>
                  <a:lnTo>
                    <a:pt x="808" y="1130"/>
                  </a:lnTo>
                  <a:lnTo>
                    <a:pt x="790" y="1148"/>
                  </a:lnTo>
                  <a:lnTo>
                    <a:pt x="771" y="1168"/>
                  </a:lnTo>
                  <a:lnTo>
                    <a:pt x="753" y="1189"/>
                  </a:lnTo>
                  <a:lnTo>
                    <a:pt x="738" y="1208"/>
                  </a:lnTo>
                  <a:lnTo>
                    <a:pt x="723" y="1230"/>
                  </a:lnTo>
                  <a:lnTo>
                    <a:pt x="711" y="1252"/>
                  </a:lnTo>
                  <a:lnTo>
                    <a:pt x="699" y="1273"/>
                  </a:lnTo>
                  <a:lnTo>
                    <a:pt x="688" y="1296"/>
                  </a:lnTo>
                  <a:lnTo>
                    <a:pt x="681" y="1319"/>
                  </a:lnTo>
                  <a:lnTo>
                    <a:pt x="673" y="1343"/>
                  </a:lnTo>
                  <a:lnTo>
                    <a:pt x="667" y="1365"/>
                  </a:lnTo>
                  <a:lnTo>
                    <a:pt x="663" y="1389"/>
                  </a:lnTo>
                  <a:lnTo>
                    <a:pt x="661" y="1415"/>
                  </a:lnTo>
                  <a:lnTo>
                    <a:pt x="660" y="1439"/>
                  </a:lnTo>
                  <a:lnTo>
                    <a:pt x="660" y="1439"/>
                  </a:lnTo>
                  <a:lnTo>
                    <a:pt x="661" y="1454"/>
                  </a:lnTo>
                  <a:lnTo>
                    <a:pt x="661" y="1454"/>
                  </a:lnTo>
                  <a:lnTo>
                    <a:pt x="625" y="1460"/>
                  </a:lnTo>
                  <a:lnTo>
                    <a:pt x="590" y="1468"/>
                  </a:lnTo>
                  <a:lnTo>
                    <a:pt x="557" y="1476"/>
                  </a:lnTo>
                  <a:lnTo>
                    <a:pt x="524" y="1485"/>
                  </a:lnTo>
                  <a:lnTo>
                    <a:pt x="491" y="1495"/>
                  </a:lnTo>
                  <a:lnTo>
                    <a:pt x="459" y="1506"/>
                  </a:lnTo>
                  <a:lnTo>
                    <a:pt x="429" y="1518"/>
                  </a:lnTo>
                  <a:lnTo>
                    <a:pt x="397" y="1530"/>
                  </a:lnTo>
                  <a:lnTo>
                    <a:pt x="368" y="1543"/>
                  </a:lnTo>
                  <a:lnTo>
                    <a:pt x="340" y="1557"/>
                  </a:lnTo>
                  <a:lnTo>
                    <a:pt x="312" y="1572"/>
                  </a:lnTo>
                  <a:lnTo>
                    <a:pt x="285" y="1589"/>
                  </a:lnTo>
                  <a:lnTo>
                    <a:pt x="260" y="1604"/>
                  </a:lnTo>
                  <a:lnTo>
                    <a:pt x="236" y="1622"/>
                  </a:lnTo>
                  <a:lnTo>
                    <a:pt x="211" y="1638"/>
                  </a:lnTo>
                  <a:lnTo>
                    <a:pt x="189" y="1658"/>
                  </a:lnTo>
                  <a:lnTo>
                    <a:pt x="168" y="1676"/>
                  </a:lnTo>
                  <a:lnTo>
                    <a:pt x="146" y="1696"/>
                  </a:lnTo>
                  <a:lnTo>
                    <a:pt x="127" y="1717"/>
                  </a:lnTo>
                  <a:lnTo>
                    <a:pt x="109" y="1738"/>
                  </a:lnTo>
                  <a:lnTo>
                    <a:pt x="92" y="1759"/>
                  </a:lnTo>
                  <a:lnTo>
                    <a:pt x="77" y="1780"/>
                  </a:lnTo>
                  <a:lnTo>
                    <a:pt x="63" y="1803"/>
                  </a:lnTo>
                  <a:lnTo>
                    <a:pt x="50" y="1826"/>
                  </a:lnTo>
                  <a:lnTo>
                    <a:pt x="39" y="1850"/>
                  </a:lnTo>
                  <a:lnTo>
                    <a:pt x="29" y="1872"/>
                  </a:lnTo>
                  <a:lnTo>
                    <a:pt x="20" y="1897"/>
                  </a:lnTo>
                  <a:lnTo>
                    <a:pt x="14" y="1921"/>
                  </a:lnTo>
                  <a:lnTo>
                    <a:pt x="8" y="1946"/>
                  </a:lnTo>
                  <a:lnTo>
                    <a:pt x="3" y="1972"/>
                  </a:lnTo>
                  <a:lnTo>
                    <a:pt x="2" y="1996"/>
                  </a:lnTo>
                  <a:lnTo>
                    <a:pt x="0" y="2023"/>
                  </a:lnTo>
                  <a:lnTo>
                    <a:pt x="0" y="2023"/>
                  </a:lnTo>
                  <a:lnTo>
                    <a:pt x="2" y="2052"/>
                  </a:lnTo>
                  <a:lnTo>
                    <a:pt x="5" y="2082"/>
                  </a:lnTo>
                  <a:lnTo>
                    <a:pt x="11" y="2111"/>
                  </a:lnTo>
                  <a:lnTo>
                    <a:pt x="18" y="2140"/>
                  </a:lnTo>
                  <a:lnTo>
                    <a:pt x="27" y="2168"/>
                  </a:lnTo>
                  <a:lnTo>
                    <a:pt x="39" y="2195"/>
                  </a:lnTo>
                  <a:lnTo>
                    <a:pt x="53" y="2223"/>
                  </a:lnTo>
                  <a:lnTo>
                    <a:pt x="68" y="2250"/>
                  </a:lnTo>
                  <a:lnTo>
                    <a:pt x="85" y="2275"/>
                  </a:lnTo>
                  <a:lnTo>
                    <a:pt x="104" y="2301"/>
                  </a:lnTo>
                  <a:lnTo>
                    <a:pt x="124" y="2325"/>
                  </a:lnTo>
                  <a:lnTo>
                    <a:pt x="146" y="2349"/>
                  </a:lnTo>
                  <a:lnTo>
                    <a:pt x="171" y="2372"/>
                  </a:lnTo>
                  <a:lnTo>
                    <a:pt x="196" y="2393"/>
                  </a:lnTo>
                  <a:lnTo>
                    <a:pt x="223" y="2414"/>
                  </a:lnTo>
                  <a:lnTo>
                    <a:pt x="251" y="2435"/>
                  </a:lnTo>
                  <a:lnTo>
                    <a:pt x="281" y="2455"/>
                  </a:lnTo>
                  <a:lnTo>
                    <a:pt x="312" y="2473"/>
                  </a:lnTo>
                  <a:lnTo>
                    <a:pt x="344" y="2490"/>
                  </a:lnTo>
                  <a:lnTo>
                    <a:pt x="377" y="2506"/>
                  </a:lnTo>
                  <a:lnTo>
                    <a:pt x="412" y="2521"/>
                  </a:lnTo>
                  <a:lnTo>
                    <a:pt x="448" y="2535"/>
                  </a:lnTo>
                  <a:lnTo>
                    <a:pt x="485" y="2548"/>
                  </a:lnTo>
                  <a:lnTo>
                    <a:pt x="524" y="2561"/>
                  </a:lnTo>
                  <a:lnTo>
                    <a:pt x="562" y="2571"/>
                  </a:lnTo>
                  <a:lnTo>
                    <a:pt x="602" y="2580"/>
                  </a:lnTo>
                  <a:lnTo>
                    <a:pt x="643" y="2588"/>
                  </a:lnTo>
                  <a:lnTo>
                    <a:pt x="684" y="2594"/>
                  </a:lnTo>
                  <a:lnTo>
                    <a:pt x="726" y="2600"/>
                  </a:lnTo>
                  <a:lnTo>
                    <a:pt x="768" y="2603"/>
                  </a:lnTo>
                  <a:lnTo>
                    <a:pt x="812" y="2606"/>
                  </a:lnTo>
                  <a:lnTo>
                    <a:pt x="856" y="2606"/>
                  </a:lnTo>
                  <a:lnTo>
                    <a:pt x="856" y="2606"/>
                  </a:lnTo>
                  <a:lnTo>
                    <a:pt x="913" y="2604"/>
                  </a:lnTo>
                  <a:lnTo>
                    <a:pt x="913" y="2604"/>
                  </a:lnTo>
                  <a:lnTo>
                    <a:pt x="942" y="2618"/>
                  </a:lnTo>
                  <a:lnTo>
                    <a:pt x="969" y="2630"/>
                  </a:lnTo>
                  <a:lnTo>
                    <a:pt x="998" y="2642"/>
                  </a:lnTo>
                  <a:lnTo>
                    <a:pt x="1028" y="2654"/>
                  </a:lnTo>
                  <a:lnTo>
                    <a:pt x="1058" y="2665"/>
                  </a:lnTo>
                  <a:lnTo>
                    <a:pt x="1088" y="2674"/>
                  </a:lnTo>
                  <a:lnTo>
                    <a:pt x="1120" y="2683"/>
                  </a:lnTo>
                  <a:lnTo>
                    <a:pt x="1152" y="2690"/>
                  </a:lnTo>
                  <a:lnTo>
                    <a:pt x="1185" y="2698"/>
                  </a:lnTo>
                  <a:lnTo>
                    <a:pt x="1218" y="2704"/>
                  </a:lnTo>
                  <a:lnTo>
                    <a:pt x="1253" y="2708"/>
                  </a:lnTo>
                  <a:lnTo>
                    <a:pt x="1286" y="2713"/>
                  </a:lnTo>
                  <a:lnTo>
                    <a:pt x="1321" y="2717"/>
                  </a:lnTo>
                  <a:lnTo>
                    <a:pt x="1357" y="2719"/>
                  </a:lnTo>
                  <a:lnTo>
                    <a:pt x="1392" y="2720"/>
                  </a:lnTo>
                  <a:lnTo>
                    <a:pt x="1428" y="2722"/>
                  </a:lnTo>
                  <a:lnTo>
                    <a:pt x="1428" y="2722"/>
                  </a:lnTo>
                  <a:lnTo>
                    <a:pt x="1466" y="2720"/>
                  </a:lnTo>
                  <a:lnTo>
                    <a:pt x="1504" y="2719"/>
                  </a:lnTo>
                  <a:lnTo>
                    <a:pt x="1540" y="2716"/>
                  </a:lnTo>
                  <a:lnTo>
                    <a:pt x="1576" y="2713"/>
                  </a:lnTo>
                  <a:lnTo>
                    <a:pt x="1612" y="2708"/>
                  </a:lnTo>
                  <a:lnTo>
                    <a:pt x="1647" y="2702"/>
                  </a:lnTo>
                  <a:lnTo>
                    <a:pt x="1682" y="2695"/>
                  </a:lnTo>
                  <a:lnTo>
                    <a:pt x="1716" y="2687"/>
                  </a:lnTo>
                  <a:lnTo>
                    <a:pt x="1750" y="2678"/>
                  </a:lnTo>
                  <a:lnTo>
                    <a:pt x="1783" y="2669"/>
                  </a:lnTo>
                  <a:lnTo>
                    <a:pt x="1815" y="2659"/>
                  </a:lnTo>
                  <a:lnTo>
                    <a:pt x="1846" y="2648"/>
                  </a:lnTo>
                  <a:lnTo>
                    <a:pt x="1876" y="2634"/>
                  </a:lnTo>
                  <a:lnTo>
                    <a:pt x="1907" y="2622"/>
                  </a:lnTo>
                  <a:lnTo>
                    <a:pt x="1935" y="2609"/>
                  </a:lnTo>
                  <a:lnTo>
                    <a:pt x="1963" y="2594"/>
                  </a:lnTo>
                  <a:lnTo>
                    <a:pt x="1963" y="2594"/>
                  </a:lnTo>
                  <a:lnTo>
                    <a:pt x="2009" y="2609"/>
                  </a:lnTo>
                  <a:lnTo>
                    <a:pt x="2058" y="2622"/>
                  </a:lnTo>
                  <a:lnTo>
                    <a:pt x="2106" y="2634"/>
                  </a:lnTo>
                  <a:lnTo>
                    <a:pt x="2157" y="2648"/>
                  </a:lnTo>
                  <a:lnTo>
                    <a:pt x="2209" y="2659"/>
                  </a:lnTo>
                  <a:lnTo>
                    <a:pt x="2263" y="2669"/>
                  </a:lnTo>
                  <a:lnTo>
                    <a:pt x="2317" y="2678"/>
                  </a:lnTo>
                  <a:lnTo>
                    <a:pt x="2373" y="2687"/>
                  </a:lnTo>
                  <a:lnTo>
                    <a:pt x="2429" y="2695"/>
                  </a:lnTo>
                  <a:lnTo>
                    <a:pt x="2486" y="2702"/>
                  </a:lnTo>
                  <a:lnTo>
                    <a:pt x="2545" y="2708"/>
                  </a:lnTo>
                  <a:lnTo>
                    <a:pt x="2606" y="2713"/>
                  </a:lnTo>
                  <a:lnTo>
                    <a:pt x="2666" y="2716"/>
                  </a:lnTo>
                  <a:lnTo>
                    <a:pt x="2726" y="2719"/>
                  </a:lnTo>
                  <a:lnTo>
                    <a:pt x="2788" y="2720"/>
                  </a:lnTo>
                  <a:lnTo>
                    <a:pt x="2852" y="2722"/>
                  </a:lnTo>
                  <a:lnTo>
                    <a:pt x="2852" y="2722"/>
                  </a:lnTo>
                  <a:lnTo>
                    <a:pt x="2909" y="2720"/>
                  </a:lnTo>
                  <a:lnTo>
                    <a:pt x="2966" y="2719"/>
                  </a:lnTo>
                  <a:lnTo>
                    <a:pt x="3024" y="2717"/>
                  </a:lnTo>
                  <a:lnTo>
                    <a:pt x="3080" y="2714"/>
                  </a:lnTo>
                  <a:lnTo>
                    <a:pt x="3134" y="2710"/>
                  </a:lnTo>
                  <a:lnTo>
                    <a:pt x="3188" y="2705"/>
                  </a:lnTo>
                  <a:lnTo>
                    <a:pt x="3243" y="2699"/>
                  </a:lnTo>
                  <a:lnTo>
                    <a:pt x="3296" y="2692"/>
                  </a:lnTo>
                  <a:lnTo>
                    <a:pt x="3347" y="2686"/>
                  </a:lnTo>
                  <a:lnTo>
                    <a:pt x="3398" y="2677"/>
                  </a:lnTo>
                  <a:lnTo>
                    <a:pt x="3448" y="2668"/>
                  </a:lnTo>
                  <a:lnTo>
                    <a:pt x="3498" y="2659"/>
                  </a:lnTo>
                  <a:lnTo>
                    <a:pt x="3545" y="2648"/>
                  </a:lnTo>
                  <a:lnTo>
                    <a:pt x="3591" y="2636"/>
                  </a:lnTo>
                  <a:lnTo>
                    <a:pt x="3637" y="2624"/>
                  </a:lnTo>
                  <a:lnTo>
                    <a:pt x="3682" y="2612"/>
                  </a:lnTo>
                  <a:lnTo>
                    <a:pt x="3682" y="2612"/>
                  </a:lnTo>
                  <a:lnTo>
                    <a:pt x="3709" y="2624"/>
                  </a:lnTo>
                  <a:lnTo>
                    <a:pt x="3736" y="2636"/>
                  </a:lnTo>
                  <a:lnTo>
                    <a:pt x="3764" y="2648"/>
                  </a:lnTo>
                  <a:lnTo>
                    <a:pt x="3794" y="2659"/>
                  </a:lnTo>
                  <a:lnTo>
                    <a:pt x="3822" y="2668"/>
                  </a:lnTo>
                  <a:lnTo>
                    <a:pt x="3853" y="2677"/>
                  </a:lnTo>
                  <a:lnTo>
                    <a:pt x="3883" y="2686"/>
                  </a:lnTo>
                  <a:lnTo>
                    <a:pt x="3914" y="2692"/>
                  </a:lnTo>
                  <a:lnTo>
                    <a:pt x="3946" y="2699"/>
                  </a:lnTo>
                  <a:lnTo>
                    <a:pt x="3978" y="2705"/>
                  </a:lnTo>
                  <a:lnTo>
                    <a:pt x="4011" y="2710"/>
                  </a:lnTo>
                  <a:lnTo>
                    <a:pt x="4044" y="2714"/>
                  </a:lnTo>
                  <a:lnTo>
                    <a:pt x="4078" y="2717"/>
                  </a:lnTo>
                  <a:lnTo>
                    <a:pt x="4112" y="2719"/>
                  </a:lnTo>
                  <a:lnTo>
                    <a:pt x="4147" y="2720"/>
                  </a:lnTo>
                  <a:lnTo>
                    <a:pt x="4182" y="2722"/>
                  </a:lnTo>
                  <a:lnTo>
                    <a:pt x="4182" y="2722"/>
                  </a:lnTo>
                  <a:lnTo>
                    <a:pt x="4224" y="2720"/>
                  </a:lnTo>
                  <a:lnTo>
                    <a:pt x="4266" y="2719"/>
                  </a:lnTo>
                  <a:lnTo>
                    <a:pt x="4308" y="2714"/>
                  </a:lnTo>
                  <a:lnTo>
                    <a:pt x="4349" y="2710"/>
                  </a:lnTo>
                  <a:lnTo>
                    <a:pt x="4388" y="2704"/>
                  </a:lnTo>
                  <a:lnTo>
                    <a:pt x="4429" y="2696"/>
                  </a:lnTo>
                  <a:lnTo>
                    <a:pt x="4467" y="2689"/>
                  </a:lnTo>
                  <a:lnTo>
                    <a:pt x="4505" y="2678"/>
                  </a:lnTo>
                  <a:lnTo>
                    <a:pt x="4542" y="2668"/>
                  </a:lnTo>
                  <a:lnTo>
                    <a:pt x="4579" y="2656"/>
                  </a:lnTo>
                  <a:lnTo>
                    <a:pt x="4613" y="2642"/>
                  </a:lnTo>
                  <a:lnTo>
                    <a:pt x="4648" y="2627"/>
                  </a:lnTo>
                  <a:lnTo>
                    <a:pt x="4680" y="2612"/>
                  </a:lnTo>
                  <a:lnTo>
                    <a:pt x="4712" y="2595"/>
                  </a:lnTo>
                  <a:lnTo>
                    <a:pt x="4743" y="2579"/>
                  </a:lnTo>
                  <a:lnTo>
                    <a:pt x="4772" y="2561"/>
                  </a:lnTo>
                  <a:lnTo>
                    <a:pt x="4801" y="2541"/>
                  </a:lnTo>
                  <a:lnTo>
                    <a:pt x="4828" y="2521"/>
                  </a:lnTo>
                  <a:lnTo>
                    <a:pt x="4853" y="2500"/>
                  </a:lnTo>
                  <a:lnTo>
                    <a:pt x="4878" y="2479"/>
                  </a:lnTo>
                  <a:lnTo>
                    <a:pt x="4899" y="2456"/>
                  </a:lnTo>
                  <a:lnTo>
                    <a:pt x="4920" y="2432"/>
                  </a:lnTo>
                  <a:lnTo>
                    <a:pt x="4940" y="2408"/>
                  </a:lnTo>
                  <a:lnTo>
                    <a:pt x="4958" y="2384"/>
                  </a:lnTo>
                  <a:lnTo>
                    <a:pt x="4974" y="2358"/>
                  </a:lnTo>
                  <a:lnTo>
                    <a:pt x="4988" y="2333"/>
                  </a:lnTo>
                  <a:lnTo>
                    <a:pt x="5001" y="2307"/>
                  </a:lnTo>
                  <a:lnTo>
                    <a:pt x="5012" y="2280"/>
                  </a:lnTo>
                  <a:lnTo>
                    <a:pt x="5021" y="2253"/>
                  </a:lnTo>
                  <a:lnTo>
                    <a:pt x="5029" y="2224"/>
                  </a:lnTo>
                  <a:lnTo>
                    <a:pt x="5033" y="2197"/>
                  </a:lnTo>
                  <a:lnTo>
                    <a:pt x="5036" y="2168"/>
                  </a:lnTo>
                  <a:lnTo>
                    <a:pt x="5036" y="2168"/>
                  </a:lnTo>
                  <a:lnTo>
                    <a:pt x="5087" y="2149"/>
                  </a:lnTo>
                  <a:lnTo>
                    <a:pt x="5136" y="2127"/>
                  </a:lnTo>
                  <a:lnTo>
                    <a:pt x="5183" y="2103"/>
                  </a:lnTo>
                  <a:lnTo>
                    <a:pt x="5226" y="2078"/>
                  </a:lnTo>
                  <a:lnTo>
                    <a:pt x="5267" y="2050"/>
                  </a:lnTo>
                  <a:lnTo>
                    <a:pt x="5305" y="2020"/>
                  </a:lnTo>
                  <a:lnTo>
                    <a:pt x="5340" y="1989"/>
                  </a:lnTo>
                  <a:lnTo>
                    <a:pt x="5373" y="1957"/>
                  </a:lnTo>
                  <a:lnTo>
                    <a:pt x="5401" y="1922"/>
                  </a:lnTo>
                  <a:lnTo>
                    <a:pt x="5427" y="1886"/>
                  </a:lnTo>
                  <a:lnTo>
                    <a:pt x="5439" y="1868"/>
                  </a:lnTo>
                  <a:lnTo>
                    <a:pt x="5450" y="1850"/>
                  </a:lnTo>
                  <a:lnTo>
                    <a:pt x="5459" y="1830"/>
                  </a:lnTo>
                  <a:lnTo>
                    <a:pt x="5468" y="1812"/>
                  </a:lnTo>
                  <a:lnTo>
                    <a:pt x="5475" y="1792"/>
                  </a:lnTo>
                  <a:lnTo>
                    <a:pt x="5483" y="1773"/>
                  </a:lnTo>
                  <a:lnTo>
                    <a:pt x="5488" y="1752"/>
                  </a:lnTo>
                  <a:lnTo>
                    <a:pt x="5494" y="1732"/>
                  </a:lnTo>
                  <a:lnTo>
                    <a:pt x="5497" y="1711"/>
                  </a:lnTo>
                  <a:lnTo>
                    <a:pt x="5500" y="1691"/>
                  </a:lnTo>
                  <a:lnTo>
                    <a:pt x="5501" y="1670"/>
                  </a:lnTo>
                  <a:lnTo>
                    <a:pt x="5501" y="1649"/>
                  </a:lnTo>
                  <a:lnTo>
                    <a:pt x="5501" y="1649"/>
                  </a:lnTo>
                  <a:lnTo>
                    <a:pt x="5501" y="1619"/>
                  </a:lnTo>
                  <a:lnTo>
                    <a:pt x="5497" y="1589"/>
                  </a:lnTo>
                  <a:lnTo>
                    <a:pt x="5492" y="1560"/>
                  </a:lnTo>
                  <a:lnTo>
                    <a:pt x="5484" y="1531"/>
                  </a:lnTo>
                  <a:lnTo>
                    <a:pt x="5474" y="1503"/>
                  </a:lnTo>
                  <a:lnTo>
                    <a:pt x="5463" y="1476"/>
                  </a:lnTo>
                  <a:lnTo>
                    <a:pt x="5450" y="1448"/>
                  </a:lnTo>
                  <a:lnTo>
                    <a:pt x="5435" y="1421"/>
                  </a:lnTo>
                  <a:lnTo>
                    <a:pt x="5417" y="1396"/>
                  </a:lnTo>
                  <a:lnTo>
                    <a:pt x="5398" y="1370"/>
                  </a:lnTo>
                  <a:lnTo>
                    <a:pt x="5377" y="1346"/>
                  </a:lnTo>
                  <a:lnTo>
                    <a:pt x="5355" y="1323"/>
                  </a:lnTo>
                  <a:lnTo>
                    <a:pt x="5332" y="1299"/>
                  </a:lnTo>
                  <a:lnTo>
                    <a:pt x="5306" y="1278"/>
                  </a:lnTo>
                  <a:lnTo>
                    <a:pt x="5279" y="1257"/>
                  </a:lnTo>
                  <a:lnTo>
                    <a:pt x="5250" y="1236"/>
                  </a:lnTo>
                  <a:lnTo>
                    <a:pt x="5220" y="1216"/>
                  </a:lnTo>
                  <a:lnTo>
                    <a:pt x="5190" y="1198"/>
                  </a:lnTo>
                  <a:lnTo>
                    <a:pt x="5157" y="1181"/>
                  </a:lnTo>
                  <a:lnTo>
                    <a:pt x="5124" y="1165"/>
                  </a:lnTo>
                  <a:lnTo>
                    <a:pt x="5089" y="1150"/>
                  </a:lnTo>
                  <a:lnTo>
                    <a:pt x="5053" y="1136"/>
                  </a:lnTo>
                  <a:lnTo>
                    <a:pt x="5017" y="1122"/>
                  </a:lnTo>
                  <a:lnTo>
                    <a:pt x="4979" y="1110"/>
                  </a:lnTo>
                  <a:lnTo>
                    <a:pt x="4940" y="1101"/>
                  </a:lnTo>
                  <a:lnTo>
                    <a:pt x="4900" y="1091"/>
                  </a:lnTo>
                  <a:lnTo>
                    <a:pt x="4860" y="1083"/>
                  </a:lnTo>
                  <a:lnTo>
                    <a:pt x="4817" y="1077"/>
                  </a:lnTo>
                  <a:lnTo>
                    <a:pt x="4775" y="1073"/>
                  </a:lnTo>
                  <a:lnTo>
                    <a:pt x="4733" y="1068"/>
                  </a:lnTo>
                  <a:lnTo>
                    <a:pt x="4689" y="1067"/>
                  </a:lnTo>
                  <a:lnTo>
                    <a:pt x="4645" y="1065"/>
                  </a:lnTo>
                  <a:lnTo>
                    <a:pt x="4645" y="1065"/>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grpSp>
      <p:grpSp>
        <p:nvGrpSpPr>
          <p:cNvPr id="4" name="Group 3" descr="Lower clouds group."/>
          <p:cNvGrpSpPr/>
          <p:nvPr/>
        </p:nvGrpSpPr>
        <p:grpSpPr>
          <a:xfrm>
            <a:off x="-229851" y="381000"/>
            <a:ext cx="9530982" cy="1876770"/>
            <a:chOff x="-304800" y="838200"/>
            <a:chExt cx="12704666" cy="1876770"/>
          </a:xfrm>
        </p:grpSpPr>
        <p:sp>
          <p:nvSpPr>
            <p:cNvPr id="205" name="Freeform 5"/>
            <p:cNvSpPr>
              <a:spLocks/>
            </p:cNvSpPr>
            <p:nvPr/>
          </p:nvSpPr>
          <p:spPr bwMode="auto">
            <a:xfrm>
              <a:off x="5181600" y="1066800"/>
              <a:ext cx="1504854" cy="762000"/>
            </a:xfrm>
            <a:custGeom>
              <a:avLst/>
              <a:gdLst/>
              <a:ahLst/>
              <a:cxnLst>
                <a:cxn ang="0">
                  <a:pos x="5474" y="1567"/>
                </a:cxn>
                <a:cxn ang="0">
                  <a:pos x="5355" y="1387"/>
                </a:cxn>
                <a:cxn ang="0">
                  <a:pos x="5157" y="1245"/>
                </a:cxn>
                <a:cxn ang="0">
                  <a:pos x="4900" y="1156"/>
                </a:cxn>
                <a:cxn ang="0">
                  <a:pos x="4645" y="1129"/>
                </a:cxn>
                <a:cxn ang="0">
                  <a:pos x="4604" y="1039"/>
                </a:cxn>
                <a:cxn ang="0">
                  <a:pos x="4613" y="882"/>
                </a:cxn>
                <a:cxn ang="0">
                  <a:pos x="4536" y="695"/>
                </a:cxn>
                <a:cxn ang="0">
                  <a:pos x="4375" y="541"/>
                </a:cxn>
                <a:cxn ang="0">
                  <a:pos x="4148" y="431"/>
                </a:cxn>
                <a:cxn ang="0">
                  <a:pos x="3874" y="378"/>
                </a:cxn>
                <a:cxn ang="0">
                  <a:pos x="3603" y="390"/>
                </a:cxn>
                <a:cxn ang="0">
                  <a:pos x="3522" y="269"/>
                </a:cxn>
                <a:cxn ang="0">
                  <a:pos x="3380" y="153"/>
                </a:cxn>
                <a:cxn ang="0">
                  <a:pos x="3199" y="64"/>
                </a:cxn>
                <a:cxn ang="0">
                  <a:pos x="2984" y="12"/>
                </a:cxn>
                <a:cxn ang="0">
                  <a:pos x="2764" y="2"/>
                </a:cxn>
                <a:cxn ang="0">
                  <a:pos x="2430" y="65"/>
                </a:cxn>
                <a:cxn ang="0">
                  <a:pos x="2169" y="213"/>
                </a:cxn>
                <a:cxn ang="0">
                  <a:pos x="1882" y="177"/>
                </a:cxn>
                <a:cxn ang="0">
                  <a:pos x="1574" y="172"/>
                </a:cxn>
                <a:cxn ang="0">
                  <a:pos x="1280" y="240"/>
                </a:cxn>
                <a:cxn ang="0">
                  <a:pos x="1042" y="369"/>
                </a:cxn>
                <a:cxn ang="0">
                  <a:pos x="877" y="544"/>
                </a:cxn>
                <a:cxn ang="0">
                  <a:pos x="808" y="752"/>
                </a:cxn>
                <a:cxn ang="0">
                  <a:pos x="829" y="921"/>
                </a:cxn>
                <a:cxn ang="0">
                  <a:pos x="746" y="1028"/>
                </a:cxn>
                <a:cxn ang="0">
                  <a:pos x="565" y="1108"/>
                </a:cxn>
                <a:cxn ang="0">
                  <a:pos x="424" y="1218"/>
                </a:cxn>
                <a:cxn ang="0">
                  <a:pos x="334" y="1353"/>
                </a:cxn>
                <a:cxn ang="0">
                  <a:pos x="300" y="1503"/>
                </a:cxn>
                <a:cxn ang="0">
                  <a:pos x="288" y="1651"/>
                </a:cxn>
                <a:cxn ang="0">
                  <a:pos x="87" y="1829"/>
                </a:cxn>
                <a:cxn ang="0">
                  <a:pos x="1" y="2053"/>
                </a:cxn>
                <a:cxn ang="0">
                  <a:pos x="27" y="2232"/>
                </a:cxn>
                <a:cxn ang="0">
                  <a:pos x="146" y="2413"/>
                </a:cxn>
                <a:cxn ang="0">
                  <a:pos x="344" y="2555"/>
                </a:cxn>
                <a:cxn ang="0">
                  <a:pos x="602" y="2644"/>
                </a:cxn>
                <a:cxn ang="0">
                  <a:pos x="856" y="2670"/>
                </a:cxn>
                <a:cxn ang="0">
                  <a:pos x="1058" y="2729"/>
                </a:cxn>
                <a:cxn ang="0">
                  <a:pos x="1286" y="2779"/>
                </a:cxn>
                <a:cxn ang="0">
                  <a:pos x="1503" y="2783"/>
                </a:cxn>
                <a:cxn ang="0">
                  <a:pos x="1750" y="2744"/>
                </a:cxn>
                <a:cxn ang="0">
                  <a:pos x="1962" y="2658"/>
                </a:cxn>
                <a:cxn ang="0">
                  <a:pos x="2263" y="2733"/>
                </a:cxn>
                <a:cxn ang="0">
                  <a:pos x="2666" y="2782"/>
                </a:cxn>
                <a:cxn ang="0">
                  <a:pos x="3024" y="2782"/>
                </a:cxn>
                <a:cxn ang="0">
                  <a:pos x="3398" y="2741"/>
                </a:cxn>
                <a:cxn ang="0">
                  <a:pos x="3682" y="2676"/>
                </a:cxn>
                <a:cxn ang="0">
                  <a:pos x="3883" y="2750"/>
                </a:cxn>
                <a:cxn ang="0">
                  <a:pos x="4112" y="2785"/>
                </a:cxn>
                <a:cxn ang="0">
                  <a:pos x="4349" y="2774"/>
                </a:cxn>
                <a:cxn ang="0">
                  <a:pos x="4613" y="2706"/>
                </a:cxn>
                <a:cxn ang="0">
                  <a:pos x="4828" y="2585"/>
                </a:cxn>
                <a:cxn ang="0">
                  <a:pos x="4974" y="2424"/>
                </a:cxn>
                <a:cxn ang="0">
                  <a:pos x="5036" y="2232"/>
                </a:cxn>
                <a:cxn ang="0">
                  <a:pos x="5305" y="2084"/>
                </a:cxn>
                <a:cxn ang="0">
                  <a:pos x="5459" y="1896"/>
                </a:cxn>
                <a:cxn ang="0">
                  <a:pos x="5499" y="1755"/>
                </a:cxn>
              </a:cxnLst>
              <a:rect l="0" t="0" r="r" b="b"/>
              <a:pathLst>
                <a:path w="5501" h="2786">
                  <a:moveTo>
                    <a:pt x="5501" y="1713"/>
                  </a:moveTo>
                  <a:lnTo>
                    <a:pt x="5501" y="1713"/>
                  </a:lnTo>
                  <a:lnTo>
                    <a:pt x="5501" y="1683"/>
                  </a:lnTo>
                  <a:lnTo>
                    <a:pt x="5496" y="1653"/>
                  </a:lnTo>
                  <a:lnTo>
                    <a:pt x="5492" y="1624"/>
                  </a:lnTo>
                  <a:lnTo>
                    <a:pt x="5484" y="1595"/>
                  </a:lnTo>
                  <a:lnTo>
                    <a:pt x="5474" y="1567"/>
                  </a:lnTo>
                  <a:lnTo>
                    <a:pt x="5463" y="1540"/>
                  </a:lnTo>
                  <a:lnTo>
                    <a:pt x="5450" y="1512"/>
                  </a:lnTo>
                  <a:lnTo>
                    <a:pt x="5435" y="1485"/>
                  </a:lnTo>
                  <a:lnTo>
                    <a:pt x="5416" y="1460"/>
                  </a:lnTo>
                  <a:lnTo>
                    <a:pt x="5398" y="1436"/>
                  </a:lnTo>
                  <a:lnTo>
                    <a:pt x="5377" y="1410"/>
                  </a:lnTo>
                  <a:lnTo>
                    <a:pt x="5355" y="1387"/>
                  </a:lnTo>
                  <a:lnTo>
                    <a:pt x="5332" y="1365"/>
                  </a:lnTo>
                  <a:lnTo>
                    <a:pt x="5306" y="1342"/>
                  </a:lnTo>
                  <a:lnTo>
                    <a:pt x="5279" y="1321"/>
                  </a:lnTo>
                  <a:lnTo>
                    <a:pt x="5250" y="1301"/>
                  </a:lnTo>
                  <a:lnTo>
                    <a:pt x="5220" y="1282"/>
                  </a:lnTo>
                  <a:lnTo>
                    <a:pt x="5190" y="1264"/>
                  </a:lnTo>
                  <a:lnTo>
                    <a:pt x="5157" y="1245"/>
                  </a:lnTo>
                  <a:lnTo>
                    <a:pt x="5124" y="1229"/>
                  </a:lnTo>
                  <a:lnTo>
                    <a:pt x="5089" y="1214"/>
                  </a:lnTo>
                  <a:lnTo>
                    <a:pt x="5053" y="1200"/>
                  </a:lnTo>
                  <a:lnTo>
                    <a:pt x="5016" y="1187"/>
                  </a:lnTo>
                  <a:lnTo>
                    <a:pt x="4979" y="1176"/>
                  </a:lnTo>
                  <a:lnTo>
                    <a:pt x="4939" y="1165"/>
                  </a:lnTo>
                  <a:lnTo>
                    <a:pt x="4900" y="1156"/>
                  </a:lnTo>
                  <a:lnTo>
                    <a:pt x="4859" y="1147"/>
                  </a:lnTo>
                  <a:lnTo>
                    <a:pt x="4817" y="1141"/>
                  </a:lnTo>
                  <a:lnTo>
                    <a:pt x="4776" y="1137"/>
                  </a:lnTo>
                  <a:lnTo>
                    <a:pt x="4733" y="1132"/>
                  </a:lnTo>
                  <a:lnTo>
                    <a:pt x="4689" y="1131"/>
                  </a:lnTo>
                  <a:lnTo>
                    <a:pt x="4645" y="1129"/>
                  </a:lnTo>
                  <a:lnTo>
                    <a:pt x="4645" y="1129"/>
                  </a:lnTo>
                  <a:lnTo>
                    <a:pt x="4606" y="1131"/>
                  </a:lnTo>
                  <a:lnTo>
                    <a:pt x="4568" y="1132"/>
                  </a:lnTo>
                  <a:lnTo>
                    <a:pt x="4568" y="1132"/>
                  </a:lnTo>
                  <a:lnTo>
                    <a:pt x="4579" y="1110"/>
                  </a:lnTo>
                  <a:lnTo>
                    <a:pt x="4589" y="1085"/>
                  </a:lnTo>
                  <a:lnTo>
                    <a:pt x="4597" y="1063"/>
                  </a:lnTo>
                  <a:lnTo>
                    <a:pt x="4604" y="1039"/>
                  </a:lnTo>
                  <a:lnTo>
                    <a:pt x="4610" y="1015"/>
                  </a:lnTo>
                  <a:lnTo>
                    <a:pt x="4613" y="989"/>
                  </a:lnTo>
                  <a:lnTo>
                    <a:pt x="4616" y="965"/>
                  </a:lnTo>
                  <a:lnTo>
                    <a:pt x="4618" y="939"/>
                  </a:lnTo>
                  <a:lnTo>
                    <a:pt x="4618" y="939"/>
                  </a:lnTo>
                  <a:lnTo>
                    <a:pt x="4616" y="910"/>
                  </a:lnTo>
                  <a:lnTo>
                    <a:pt x="4613" y="882"/>
                  </a:lnTo>
                  <a:lnTo>
                    <a:pt x="4607" y="853"/>
                  </a:lnTo>
                  <a:lnTo>
                    <a:pt x="4600" y="826"/>
                  </a:lnTo>
                  <a:lnTo>
                    <a:pt x="4591" y="799"/>
                  </a:lnTo>
                  <a:lnTo>
                    <a:pt x="4580" y="772"/>
                  </a:lnTo>
                  <a:lnTo>
                    <a:pt x="4567" y="746"/>
                  </a:lnTo>
                  <a:lnTo>
                    <a:pt x="4553" y="720"/>
                  </a:lnTo>
                  <a:lnTo>
                    <a:pt x="4536" y="695"/>
                  </a:lnTo>
                  <a:lnTo>
                    <a:pt x="4517" y="670"/>
                  </a:lnTo>
                  <a:lnTo>
                    <a:pt x="4497" y="646"/>
                  </a:lnTo>
                  <a:lnTo>
                    <a:pt x="4476" y="624"/>
                  </a:lnTo>
                  <a:lnTo>
                    <a:pt x="4453" y="601"/>
                  </a:lnTo>
                  <a:lnTo>
                    <a:pt x="4428" y="580"/>
                  </a:lnTo>
                  <a:lnTo>
                    <a:pt x="4402" y="560"/>
                  </a:lnTo>
                  <a:lnTo>
                    <a:pt x="4375" y="541"/>
                  </a:lnTo>
                  <a:lnTo>
                    <a:pt x="4346" y="521"/>
                  </a:lnTo>
                  <a:lnTo>
                    <a:pt x="4316" y="504"/>
                  </a:lnTo>
                  <a:lnTo>
                    <a:pt x="4284" y="486"/>
                  </a:lnTo>
                  <a:lnTo>
                    <a:pt x="4253" y="471"/>
                  </a:lnTo>
                  <a:lnTo>
                    <a:pt x="4218" y="456"/>
                  </a:lnTo>
                  <a:lnTo>
                    <a:pt x="4183" y="443"/>
                  </a:lnTo>
                  <a:lnTo>
                    <a:pt x="4148" y="431"/>
                  </a:lnTo>
                  <a:lnTo>
                    <a:pt x="4112" y="418"/>
                  </a:lnTo>
                  <a:lnTo>
                    <a:pt x="4074" y="409"/>
                  </a:lnTo>
                  <a:lnTo>
                    <a:pt x="4035" y="400"/>
                  </a:lnTo>
                  <a:lnTo>
                    <a:pt x="3996" y="393"/>
                  </a:lnTo>
                  <a:lnTo>
                    <a:pt x="3957" y="387"/>
                  </a:lnTo>
                  <a:lnTo>
                    <a:pt x="3916" y="381"/>
                  </a:lnTo>
                  <a:lnTo>
                    <a:pt x="3874" y="378"/>
                  </a:lnTo>
                  <a:lnTo>
                    <a:pt x="3831" y="376"/>
                  </a:lnTo>
                  <a:lnTo>
                    <a:pt x="3789" y="375"/>
                  </a:lnTo>
                  <a:lnTo>
                    <a:pt x="3789" y="375"/>
                  </a:lnTo>
                  <a:lnTo>
                    <a:pt x="3741" y="376"/>
                  </a:lnTo>
                  <a:lnTo>
                    <a:pt x="3694" y="379"/>
                  </a:lnTo>
                  <a:lnTo>
                    <a:pt x="3649" y="384"/>
                  </a:lnTo>
                  <a:lnTo>
                    <a:pt x="3603" y="390"/>
                  </a:lnTo>
                  <a:lnTo>
                    <a:pt x="3603" y="390"/>
                  </a:lnTo>
                  <a:lnTo>
                    <a:pt x="3593" y="369"/>
                  </a:lnTo>
                  <a:lnTo>
                    <a:pt x="3581" y="348"/>
                  </a:lnTo>
                  <a:lnTo>
                    <a:pt x="3567" y="328"/>
                  </a:lnTo>
                  <a:lnTo>
                    <a:pt x="3554" y="308"/>
                  </a:lnTo>
                  <a:lnTo>
                    <a:pt x="3538" y="289"/>
                  </a:lnTo>
                  <a:lnTo>
                    <a:pt x="3522" y="269"/>
                  </a:lnTo>
                  <a:lnTo>
                    <a:pt x="3505" y="251"/>
                  </a:lnTo>
                  <a:lnTo>
                    <a:pt x="3486" y="233"/>
                  </a:lnTo>
                  <a:lnTo>
                    <a:pt x="3468" y="216"/>
                  </a:lnTo>
                  <a:lnTo>
                    <a:pt x="3446" y="200"/>
                  </a:lnTo>
                  <a:lnTo>
                    <a:pt x="3425" y="183"/>
                  </a:lnTo>
                  <a:lnTo>
                    <a:pt x="3404" y="168"/>
                  </a:lnTo>
                  <a:lnTo>
                    <a:pt x="3380" y="153"/>
                  </a:lnTo>
                  <a:lnTo>
                    <a:pt x="3357" y="138"/>
                  </a:lnTo>
                  <a:lnTo>
                    <a:pt x="3332" y="124"/>
                  </a:lnTo>
                  <a:lnTo>
                    <a:pt x="3308" y="111"/>
                  </a:lnTo>
                  <a:lnTo>
                    <a:pt x="3280" y="99"/>
                  </a:lnTo>
                  <a:lnTo>
                    <a:pt x="3253" y="86"/>
                  </a:lnTo>
                  <a:lnTo>
                    <a:pt x="3226" y="74"/>
                  </a:lnTo>
                  <a:lnTo>
                    <a:pt x="3199" y="64"/>
                  </a:lnTo>
                  <a:lnTo>
                    <a:pt x="3169" y="55"/>
                  </a:lnTo>
                  <a:lnTo>
                    <a:pt x="3140" y="46"/>
                  </a:lnTo>
                  <a:lnTo>
                    <a:pt x="3110" y="37"/>
                  </a:lnTo>
                  <a:lnTo>
                    <a:pt x="3080" y="29"/>
                  </a:lnTo>
                  <a:lnTo>
                    <a:pt x="3048" y="23"/>
                  </a:lnTo>
                  <a:lnTo>
                    <a:pt x="3016" y="17"/>
                  </a:lnTo>
                  <a:lnTo>
                    <a:pt x="2984" y="12"/>
                  </a:lnTo>
                  <a:lnTo>
                    <a:pt x="2951" y="8"/>
                  </a:lnTo>
                  <a:lnTo>
                    <a:pt x="2918" y="5"/>
                  </a:lnTo>
                  <a:lnTo>
                    <a:pt x="2885" y="3"/>
                  </a:lnTo>
                  <a:lnTo>
                    <a:pt x="2850" y="2"/>
                  </a:lnTo>
                  <a:lnTo>
                    <a:pt x="2817" y="0"/>
                  </a:lnTo>
                  <a:lnTo>
                    <a:pt x="2817" y="0"/>
                  </a:lnTo>
                  <a:lnTo>
                    <a:pt x="2764" y="2"/>
                  </a:lnTo>
                  <a:lnTo>
                    <a:pt x="2713" y="5"/>
                  </a:lnTo>
                  <a:lnTo>
                    <a:pt x="2663" y="11"/>
                  </a:lnTo>
                  <a:lnTo>
                    <a:pt x="2615" y="17"/>
                  </a:lnTo>
                  <a:lnTo>
                    <a:pt x="2566" y="28"/>
                  </a:lnTo>
                  <a:lnTo>
                    <a:pt x="2519" y="38"/>
                  </a:lnTo>
                  <a:lnTo>
                    <a:pt x="2474" y="52"/>
                  </a:lnTo>
                  <a:lnTo>
                    <a:pt x="2430" y="65"/>
                  </a:lnTo>
                  <a:lnTo>
                    <a:pt x="2388" y="82"/>
                  </a:lnTo>
                  <a:lnTo>
                    <a:pt x="2347" y="100"/>
                  </a:lnTo>
                  <a:lnTo>
                    <a:pt x="2308" y="120"/>
                  </a:lnTo>
                  <a:lnTo>
                    <a:pt x="2270" y="141"/>
                  </a:lnTo>
                  <a:lnTo>
                    <a:pt x="2234" y="163"/>
                  </a:lnTo>
                  <a:lnTo>
                    <a:pt x="2201" y="188"/>
                  </a:lnTo>
                  <a:lnTo>
                    <a:pt x="2169" y="213"/>
                  </a:lnTo>
                  <a:lnTo>
                    <a:pt x="2141" y="239"/>
                  </a:lnTo>
                  <a:lnTo>
                    <a:pt x="2141" y="239"/>
                  </a:lnTo>
                  <a:lnTo>
                    <a:pt x="2092" y="222"/>
                  </a:lnTo>
                  <a:lnTo>
                    <a:pt x="2042" y="207"/>
                  </a:lnTo>
                  <a:lnTo>
                    <a:pt x="1990" y="195"/>
                  </a:lnTo>
                  <a:lnTo>
                    <a:pt x="1937" y="185"/>
                  </a:lnTo>
                  <a:lnTo>
                    <a:pt x="1882" y="177"/>
                  </a:lnTo>
                  <a:lnTo>
                    <a:pt x="1827" y="171"/>
                  </a:lnTo>
                  <a:lnTo>
                    <a:pt x="1771" y="166"/>
                  </a:lnTo>
                  <a:lnTo>
                    <a:pt x="1713" y="166"/>
                  </a:lnTo>
                  <a:lnTo>
                    <a:pt x="1713" y="166"/>
                  </a:lnTo>
                  <a:lnTo>
                    <a:pt x="1667" y="166"/>
                  </a:lnTo>
                  <a:lnTo>
                    <a:pt x="1620" y="169"/>
                  </a:lnTo>
                  <a:lnTo>
                    <a:pt x="1574" y="172"/>
                  </a:lnTo>
                  <a:lnTo>
                    <a:pt x="1529" y="178"/>
                  </a:lnTo>
                  <a:lnTo>
                    <a:pt x="1485" y="185"/>
                  </a:lnTo>
                  <a:lnTo>
                    <a:pt x="1443" y="194"/>
                  </a:lnTo>
                  <a:lnTo>
                    <a:pt x="1401" y="203"/>
                  </a:lnTo>
                  <a:lnTo>
                    <a:pt x="1360" y="215"/>
                  </a:lnTo>
                  <a:lnTo>
                    <a:pt x="1319" y="227"/>
                  </a:lnTo>
                  <a:lnTo>
                    <a:pt x="1280" y="240"/>
                  </a:lnTo>
                  <a:lnTo>
                    <a:pt x="1242" y="255"/>
                  </a:lnTo>
                  <a:lnTo>
                    <a:pt x="1206" y="272"/>
                  </a:lnTo>
                  <a:lnTo>
                    <a:pt x="1170" y="289"/>
                  </a:lnTo>
                  <a:lnTo>
                    <a:pt x="1135" y="307"/>
                  </a:lnTo>
                  <a:lnTo>
                    <a:pt x="1103" y="326"/>
                  </a:lnTo>
                  <a:lnTo>
                    <a:pt x="1072" y="348"/>
                  </a:lnTo>
                  <a:lnTo>
                    <a:pt x="1042" y="369"/>
                  </a:lnTo>
                  <a:lnTo>
                    <a:pt x="1013" y="391"/>
                  </a:lnTo>
                  <a:lnTo>
                    <a:pt x="986" y="414"/>
                  </a:lnTo>
                  <a:lnTo>
                    <a:pt x="960" y="438"/>
                  </a:lnTo>
                  <a:lnTo>
                    <a:pt x="937" y="464"/>
                  </a:lnTo>
                  <a:lnTo>
                    <a:pt x="915" y="489"/>
                  </a:lnTo>
                  <a:lnTo>
                    <a:pt x="895" y="517"/>
                  </a:lnTo>
                  <a:lnTo>
                    <a:pt x="877" y="544"/>
                  </a:lnTo>
                  <a:lnTo>
                    <a:pt x="860" y="571"/>
                  </a:lnTo>
                  <a:lnTo>
                    <a:pt x="847" y="600"/>
                  </a:lnTo>
                  <a:lnTo>
                    <a:pt x="835" y="630"/>
                  </a:lnTo>
                  <a:lnTo>
                    <a:pt x="824" y="660"/>
                  </a:lnTo>
                  <a:lnTo>
                    <a:pt x="817" y="690"/>
                  </a:lnTo>
                  <a:lnTo>
                    <a:pt x="811" y="720"/>
                  </a:lnTo>
                  <a:lnTo>
                    <a:pt x="808" y="752"/>
                  </a:lnTo>
                  <a:lnTo>
                    <a:pt x="806" y="784"/>
                  </a:lnTo>
                  <a:lnTo>
                    <a:pt x="806" y="784"/>
                  </a:lnTo>
                  <a:lnTo>
                    <a:pt x="806" y="812"/>
                  </a:lnTo>
                  <a:lnTo>
                    <a:pt x="809" y="839"/>
                  </a:lnTo>
                  <a:lnTo>
                    <a:pt x="814" y="868"/>
                  </a:lnTo>
                  <a:lnTo>
                    <a:pt x="821" y="895"/>
                  </a:lnTo>
                  <a:lnTo>
                    <a:pt x="829" y="921"/>
                  </a:lnTo>
                  <a:lnTo>
                    <a:pt x="838" y="948"/>
                  </a:lnTo>
                  <a:lnTo>
                    <a:pt x="850" y="974"/>
                  </a:lnTo>
                  <a:lnTo>
                    <a:pt x="863" y="999"/>
                  </a:lnTo>
                  <a:lnTo>
                    <a:pt x="863" y="999"/>
                  </a:lnTo>
                  <a:lnTo>
                    <a:pt x="833" y="1005"/>
                  </a:lnTo>
                  <a:lnTo>
                    <a:pt x="803" y="1013"/>
                  </a:lnTo>
                  <a:lnTo>
                    <a:pt x="746" y="1028"/>
                  </a:lnTo>
                  <a:lnTo>
                    <a:pt x="717" y="1039"/>
                  </a:lnTo>
                  <a:lnTo>
                    <a:pt x="690" y="1048"/>
                  </a:lnTo>
                  <a:lnTo>
                    <a:pt x="664" y="1058"/>
                  </a:lnTo>
                  <a:lnTo>
                    <a:pt x="638" y="1070"/>
                  </a:lnTo>
                  <a:lnTo>
                    <a:pt x="613" y="1082"/>
                  </a:lnTo>
                  <a:lnTo>
                    <a:pt x="589" y="1094"/>
                  </a:lnTo>
                  <a:lnTo>
                    <a:pt x="565" y="1108"/>
                  </a:lnTo>
                  <a:lnTo>
                    <a:pt x="542" y="1123"/>
                  </a:lnTo>
                  <a:lnTo>
                    <a:pt x="521" y="1137"/>
                  </a:lnTo>
                  <a:lnTo>
                    <a:pt x="500" y="1152"/>
                  </a:lnTo>
                  <a:lnTo>
                    <a:pt x="480" y="1168"/>
                  </a:lnTo>
                  <a:lnTo>
                    <a:pt x="460" y="1185"/>
                  </a:lnTo>
                  <a:lnTo>
                    <a:pt x="442" y="1202"/>
                  </a:lnTo>
                  <a:lnTo>
                    <a:pt x="424" y="1218"/>
                  </a:lnTo>
                  <a:lnTo>
                    <a:pt x="409" y="1236"/>
                  </a:lnTo>
                  <a:lnTo>
                    <a:pt x="392" y="1254"/>
                  </a:lnTo>
                  <a:lnTo>
                    <a:pt x="379" y="1273"/>
                  </a:lnTo>
                  <a:lnTo>
                    <a:pt x="365" y="1292"/>
                  </a:lnTo>
                  <a:lnTo>
                    <a:pt x="353" y="1312"/>
                  </a:lnTo>
                  <a:lnTo>
                    <a:pt x="343" y="1331"/>
                  </a:lnTo>
                  <a:lnTo>
                    <a:pt x="334" y="1353"/>
                  </a:lnTo>
                  <a:lnTo>
                    <a:pt x="324" y="1374"/>
                  </a:lnTo>
                  <a:lnTo>
                    <a:pt x="317" y="1395"/>
                  </a:lnTo>
                  <a:lnTo>
                    <a:pt x="311" y="1416"/>
                  </a:lnTo>
                  <a:lnTo>
                    <a:pt x="306" y="1437"/>
                  </a:lnTo>
                  <a:lnTo>
                    <a:pt x="303" y="1460"/>
                  </a:lnTo>
                  <a:lnTo>
                    <a:pt x="302" y="1481"/>
                  </a:lnTo>
                  <a:lnTo>
                    <a:pt x="300" y="1503"/>
                  </a:lnTo>
                  <a:lnTo>
                    <a:pt x="300" y="1503"/>
                  </a:lnTo>
                  <a:lnTo>
                    <a:pt x="302" y="1537"/>
                  </a:lnTo>
                  <a:lnTo>
                    <a:pt x="306" y="1568"/>
                  </a:lnTo>
                  <a:lnTo>
                    <a:pt x="314" y="1600"/>
                  </a:lnTo>
                  <a:lnTo>
                    <a:pt x="323" y="1630"/>
                  </a:lnTo>
                  <a:lnTo>
                    <a:pt x="323" y="1630"/>
                  </a:lnTo>
                  <a:lnTo>
                    <a:pt x="288" y="1651"/>
                  </a:lnTo>
                  <a:lnTo>
                    <a:pt x="254" y="1672"/>
                  </a:lnTo>
                  <a:lnTo>
                    <a:pt x="220" y="1697"/>
                  </a:lnTo>
                  <a:lnTo>
                    <a:pt x="190" y="1721"/>
                  </a:lnTo>
                  <a:lnTo>
                    <a:pt x="161" y="1746"/>
                  </a:lnTo>
                  <a:lnTo>
                    <a:pt x="134" y="1774"/>
                  </a:lnTo>
                  <a:lnTo>
                    <a:pt x="110" y="1801"/>
                  </a:lnTo>
                  <a:lnTo>
                    <a:pt x="87" y="1829"/>
                  </a:lnTo>
                  <a:lnTo>
                    <a:pt x="68" y="1860"/>
                  </a:lnTo>
                  <a:lnTo>
                    <a:pt x="51" y="1890"/>
                  </a:lnTo>
                  <a:lnTo>
                    <a:pt x="36" y="1921"/>
                  </a:lnTo>
                  <a:lnTo>
                    <a:pt x="23" y="1953"/>
                  </a:lnTo>
                  <a:lnTo>
                    <a:pt x="13" y="1985"/>
                  </a:lnTo>
                  <a:lnTo>
                    <a:pt x="6" y="2018"/>
                  </a:lnTo>
                  <a:lnTo>
                    <a:pt x="1" y="2053"/>
                  </a:lnTo>
                  <a:lnTo>
                    <a:pt x="0" y="2087"/>
                  </a:lnTo>
                  <a:lnTo>
                    <a:pt x="0" y="2087"/>
                  </a:lnTo>
                  <a:lnTo>
                    <a:pt x="1" y="2118"/>
                  </a:lnTo>
                  <a:lnTo>
                    <a:pt x="4" y="2146"/>
                  </a:lnTo>
                  <a:lnTo>
                    <a:pt x="10" y="2176"/>
                  </a:lnTo>
                  <a:lnTo>
                    <a:pt x="18" y="2205"/>
                  </a:lnTo>
                  <a:lnTo>
                    <a:pt x="27" y="2232"/>
                  </a:lnTo>
                  <a:lnTo>
                    <a:pt x="39" y="2261"/>
                  </a:lnTo>
                  <a:lnTo>
                    <a:pt x="53" y="2288"/>
                  </a:lnTo>
                  <a:lnTo>
                    <a:pt x="68" y="2314"/>
                  </a:lnTo>
                  <a:lnTo>
                    <a:pt x="84" y="2339"/>
                  </a:lnTo>
                  <a:lnTo>
                    <a:pt x="104" y="2365"/>
                  </a:lnTo>
                  <a:lnTo>
                    <a:pt x="124" y="2389"/>
                  </a:lnTo>
                  <a:lnTo>
                    <a:pt x="146" y="2413"/>
                  </a:lnTo>
                  <a:lnTo>
                    <a:pt x="170" y="2436"/>
                  </a:lnTo>
                  <a:lnTo>
                    <a:pt x="196" y="2459"/>
                  </a:lnTo>
                  <a:lnTo>
                    <a:pt x="223" y="2480"/>
                  </a:lnTo>
                  <a:lnTo>
                    <a:pt x="251" y="2499"/>
                  </a:lnTo>
                  <a:lnTo>
                    <a:pt x="281" y="2519"/>
                  </a:lnTo>
                  <a:lnTo>
                    <a:pt x="312" y="2537"/>
                  </a:lnTo>
                  <a:lnTo>
                    <a:pt x="344" y="2555"/>
                  </a:lnTo>
                  <a:lnTo>
                    <a:pt x="377" y="2570"/>
                  </a:lnTo>
                  <a:lnTo>
                    <a:pt x="412" y="2585"/>
                  </a:lnTo>
                  <a:lnTo>
                    <a:pt x="448" y="2601"/>
                  </a:lnTo>
                  <a:lnTo>
                    <a:pt x="484" y="2613"/>
                  </a:lnTo>
                  <a:lnTo>
                    <a:pt x="524" y="2625"/>
                  </a:lnTo>
                  <a:lnTo>
                    <a:pt x="561" y="2635"/>
                  </a:lnTo>
                  <a:lnTo>
                    <a:pt x="602" y="2644"/>
                  </a:lnTo>
                  <a:lnTo>
                    <a:pt x="643" y="2652"/>
                  </a:lnTo>
                  <a:lnTo>
                    <a:pt x="684" y="2658"/>
                  </a:lnTo>
                  <a:lnTo>
                    <a:pt x="726" y="2664"/>
                  </a:lnTo>
                  <a:lnTo>
                    <a:pt x="768" y="2667"/>
                  </a:lnTo>
                  <a:lnTo>
                    <a:pt x="812" y="2670"/>
                  </a:lnTo>
                  <a:lnTo>
                    <a:pt x="856" y="2670"/>
                  </a:lnTo>
                  <a:lnTo>
                    <a:pt x="856" y="2670"/>
                  </a:lnTo>
                  <a:lnTo>
                    <a:pt x="915" y="2668"/>
                  </a:lnTo>
                  <a:lnTo>
                    <a:pt x="915" y="2668"/>
                  </a:lnTo>
                  <a:lnTo>
                    <a:pt x="942" y="2682"/>
                  </a:lnTo>
                  <a:lnTo>
                    <a:pt x="969" y="2696"/>
                  </a:lnTo>
                  <a:lnTo>
                    <a:pt x="998" y="2708"/>
                  </a:lnTo>
                  <a:lnTo>
                    <a:pt x="1028" y="2718"/>
                  </a:lnTo>
                  <a:lnTo>
                    <a:pt x="1058" y="2729"/>
                  </a:lnTo>
                  <a:lnTo>
                    <a:pt x="1088" y="2738"/>
                  </a:lnTo>
                  <a:lnTo>
                    <a:pt x="1120" y="2747"/>
                  </a:lnTo>
                  <a:lnTo>
                    <a:pt x="1152" y="2754"/>
                  </a:lnTo>
                  <a:lnTo>
                    <a:pt x="1185" y="2762"/>
                  </a:lnTo>
                  <a:lnTo>
                    <a:pt x="1218" y="2768"/>
                  </a:lnTo>
                  <a:lnTo>
                    <a:pt x="1253" y="2774"/>
                  </a:lnTo>
                  <a:lnTo>
                    <a:pt x="1286" y="2779"/>
                  </a:lnTo>
                  <a:lnTo>
                    <a:pt x="1321" y="2782"/>
                  </a:lnTo>
                  <a:lnTo>
                    <a:pt x="1357" y="2785"/>
                  </a:lnTo>
                  <a:lnTo>
                    <a:pt x="1392" y="2786"/>
                  </a:lnTo>
                  <a:lnTo>
                    <a:pt x="1428" y="2786"/>
                  </a:lnTo>
                  <a:lnTo>
                    <a:pt x="1428" y="2786"/>
                  </a:lnTo>
                  <a:lnTo>
                    <a:pt x="1466" y="2786"/>
                  </a:lnTo>
                  <a:lnTo>
                    <a:pt x="1503" y="2783"/>
                  </a:lnTo>
                  <a:lnTo>
                    <a:pt x="1540" y="2782"/>
                  </a:lnTo>
                  <a:lnTo>
                    <a:pt x="1576" y="2777"/>
                  </a:lnTo>
                  <a:lnTo>
                    <a:pt x="1612" y="2773"/>
                  </a:lnTo>
                  <a:lnTo>
                    <a:pt x="1648" y="2767"/>
                  </a:lnTo>
                  <a:lnTo>
                    <a:pt x="1683" y="2760"/>
                  </a:lnTo>
                  <a:lnTo>
                    <a:pt x="1716" y="2751"/>
                  </a:lnTo>
                  <a:lnTo>
                    <a:pt x="1750" y="2744"/>
                  </a:lnTo>
                  <a:lnTo>
                    <a:pt x="1783" y="2733"/>
                  </a:lnTo>
                  <a:lnTo>
                    <a:pt x="1814" y="2723"/>
                  </a:lnTo>
                  <a:lnTo>
                    <a:pt x="1846" y="2712"/>
                  </a:lnTo>
                  <a:lnTo>
                    <a:pt x="1876" y="2700"/>
                  </a:lnTo>
                  <a:lnTo>
                    <a:pt x="1907" y="2687"/>
                  </a:lnTo>
                  <a:lnTo>
                    <a:pt x="1935" y="2673"/>
                  </a:lnTo>
                  <a:lnTo>
                    <a:pt x="1962" y="2658"/>
                  </a:lnTo>
                  <a:lnTo>
                    <a:pt x="1962" y="2658"/>
                  </a:lnTo>
                  <a:lnTo>
                    <a:pt x="2009" y="2673"/>
                  </a:lnTo>
                  <a:lnTo>
                    <a:pt x="2058" y="2687"/>
                  </a:lnTo>
                  <a:lnTo>
                    <a:pt x="2106" y="2700"/>
                  </a:lnTo>
                  <a:lnTo>
                    <a:pt x="2157" y="2712"/>
                  </a:lnTo>
                  <a:lnTo>
                    <a:pt x="2208" y="2723"/>
                  </a:lnTo>
                  <a:lnTo>
                    <a:pt x="2263" y="2733"/>
                  </a:lnTo>
                  <a:lnTo>
                    <a:pt x="2317" y="2744"/>
                  </a:lnTo>
                  <a:lnTo>
                    <a:pt x="2373" y="2751"/>
                  </a:lnTo>
                  <a:lnTo>
                    <a:pt x="2429" y="2760"/>
                  </a:lnTo>
                  <a:lnTo>
                    <a:pt x="2486" y="2767"/>
                  </a:lnTo>
                  <a:lnTo>
                    <a:pt x="2545" y="2773"/>
                  </a:lnTo>
                  <a:lnTo>
                    <a:pt x="2606" y="2777"/>
                  </a:lnTo>
                  <a:lnTo>
                    <a:pt x="2666" y="2782"/>
                  </a:lnTo>
                  <a:lnTo>
                    <a:pt x="2726" y="2783"/>
                  </a:lnTo>
                  <a:lnTo>
                    <a:pt x="2788" y="2786"/>
                  </a:lnTo>
                  <a:lnTo>
                    <a:pt x="2852" y="2786"/>
                  </a:lnTo>
                  <a:lnTo>
                    <a:pt x="2852" y="2786"/>
                  </a:lnTo>
                  <a:lnTo>
                    <a:pt x="2909" y="2786"/>
                  </a:lnTo>
                  <a:lnTo>
                    <a:pt x="2966" y="2785"/>
                  </a:lnTo>
                  <a:lnTo>
                    <a:pt x="3024" y="2782"/>
                  </a:lnTo>
                  <a:lnTo>
                    <a:pt x="3080" y="2779"/>
                  </a:lnTo>
                  <a:lnTo>
                    <a:pt x="3134" y="2774"/>
                  </a:lnTo>
                  <a:lnTo>
                    <a:pt x="3188" y="2770"/>
                  </a:lnTo>
                  <a:lnTo>
                    <a:pt x="3243" y="2764"/>
                  </a:lnTo>
                  <a:lnTo>
                    <a:pt x="3295" y="2757"/>
                  </a:lnTo>
                  <a:lnTo>
                    <a:pt x="3347" y="2750"/>
                  </a:lnTo>
                  <a:lnTo>
                    <a:pt x="3398" y="2741"/>
                  </a:lnTo>
                  <a:lnTo>
                    <a:pt x="3448" y="2732"/>
                  </a:lnTo>
                  <a:lnTo>
                    <a:pt x="3498" y="2723"/>
                  </a:lnTo>
                  <a:lnTo>
                    <a:pt x="3545" y="2712"/>
                  </a:lnTo>
                  <a:lnTo>
                    <a:pt x="3591" y="2700"/>
                  </a:lnTo>
                  <a:lnTo>
                    <a:pt x="3638" y="2690"/>
                  </a:lnTo>
                  <a:lnTo>
                    <a:pt x="3682" y="2676"/>
                  </a:lnTo>
                  <a:lnTo>
                    <a:pt x="3682" y="2676"/>
                  </a:lnTo>
                  <a:lnTo>
                    <a:pt x="3709" y="2690"/>
                  </a:lnTo>
                  <a:lnTo>
                    <a:pt x="3736" y="2700"/>
                  </a:lnTo>
                  <a:lnTo>
                    <a:pt x="3763" y="2712"/>
                  </a:lnTo>
                  <a:lnTo>
                    <a:pt x="3794" y="2723"/>
                  </a:lnTo>
                  <a:lnTo>
                    <a:pt x="3822" y="2732"/>
                  </a:lnTo>
                  <a:lnTo>
                    <a:pt x="3852" y="2741"/>
                  </a:lnTo>
                  <a:lnTo>
                    <a:pt x="3883" y="2750"/>
                  </a:lnTo>
                  <a:lnTo>
                    <a:pt x="3914" y="2757"/>
                  </a:lnTo>
                  <a:lnTo>
                    <a:pt x="3946" y="2764"/>
                  </a:lnTo>
                  <a:lnTo>
                    <a:pt x="3978" y="2770"/>
                  </a:lnTo>
                  <a:lnTo>
                    <a:pt x="4011" y="2774"/>
                  </a:lnTo>
                  <a:lnTo>
                    <a:pt x="4044" y="2779"/>
                  </a:lnTo>
                  <a:lnTo>
                    <a:pt x="4077" y="2782"/>
                  </a:lnTo>
                  <a:lnTo>
                    <a:pt x="4112" y="2785"/>
                  </a:lnTo>
                  <a:lnTo>
                    <a:pt x="4147" y="2786"/>
                  </a:lnTo>
                  <a:lnTo>
                    <a:pt x="4182" y="2786"/>
                  </a:lnTo>
                  <a:lnTo>
                    <a:pt x="4182" y="2786"/>
                  </a:lnTo>
                  <a:lnTo>
                    <a:pt x="4224" y="2785"/>
                  </a:lnTo>
                  <a:lnTo>
                    <a:pt x="4266" y="2783"/>
                  </a:lnTo>
                  <a:lnTo>
                    <a:pt x="4308" y="2780"/>
                  </a:lnTo>
                  <a:lnTo>
                    <a:pt x="4349" y="2774"/>
                  </a:lnTo>
                  <a:lnTo>
                    <a:pt x="4388" y="2768"/>
                  </a:lnTo>
                  <a:lnTo>
                    <a:pt x="4429" y="2762"/>
                  </a:lnTo>
                  <a:lnTo>
                    <a:pt x="4467" y="2753"/>
                  </a:lnTo>
                  <a:lnTo>
                    <a:pt x="4505" y="2742"/>
                  </a:lnTo>
                  <a:lnTo>
                    <a:pt x="4542" y="2732"/>
                  </a:lnTo>
                  <a:lnTo>
                    <a:pt x="4579" y="2720"/>
                  </a:lnTo>
                  <a:lnTo>
                    <a:pt x="4613" y="2706"/>
                  </a:lnTo>
                  <a:lnTo>
                    <a:pt x="4648" y="2693"/>
                  </a:lnTo>
                  <a:lnTo>
                    <a:pt x="4680" y="2676"/>
                  </a:lnTo>
                  <a:lnTo>
                    <a:pt x="4713" y="2661"/>
                  </a:lnTo>
                  <a:lnTo>
                    <a:pt x="4743" y="2643"/>
                  </a:lnTo>
                  <a:lnTo>
                    <a:pt x="4772" y="2625"/>
                  </a:lnTo>
                  <a:lnTo>
                    <a:pt x="4801" y="2605"/>
                  </a:lnTo>
                  <a:lnTo>
                    <a:pt x="4828" y="2585"/>
                  </a:lnTo>
                  <a:lnTo>
                    <a:pt x="4853" y="2564"/>
                  </a:lnTo>
                  <a:lnTo>
                    <a:pt x="4878" y="2543"/>
                  </a:lnTo>
                  <a:lnTo>
                    <a:pt x="4900" y="2521"/>
                  </a:lnTo>
                  <a:lnTo>
                    <a:pt x="4920" y="2498"/>
                  </a:lnTo>
                  <a:lnTo>
                    <a:pt x="4939" y="2474"/>
                  </a:lnTo>
                  <a:lnTo>
                    <a:pt x="4958" y="2448"/>
                  </a:lnTo>
                  <a:lnTo>
                    <a:pt x="4974" y="2424"/>
                  </a:lnTo>
                  <a:lnTo>
                    <a:pt x="4989" y="2398"/>
                  </a:lnTo>
                  <a:lnTo>
                    <a:pt x="5001" y="2371"/>
                  </a:lnTo>
                  <a:lnTo>
                    <a:pt x="5012" y="2344"/>
                  </a:lnTo>
                  <a:lnTo>
                    <a:pt x="5021" y="2317"/>
                  </a:lnTo>
                  <a:lnTo>
                    <a:pt x="5028" y="2290"/>
                  </a:lnTo>
                  <a:lnTo>
                    <a:pt x="5033" y="2261"/>
                  </a:lnTo>
                  <a:lnTo>
                    <a:pt x="5036" y="2232"/>
                  </a:lnTo>
                  <a:lnTo>
                    <a:pt x="5036" y="2232"/>
                  </a:lnTo>
                  <a:lnTo>
                    <a:pt x="5087" y="2213"/>
                  </a:lnTo>
                  <a:lnTo>
                    <a:pt x="5136" y="2192"/>
                  </a:lnTo>
                  <a:lnTo>
                    <a:pt x="5182" y="2167"/>
                  </a:lnTo>
                  <a:lnTo>
                    <a:pt x="5226" y="2142"/>
                  </a:lnTo>
                  <a:lnTo>
                    <a:pt x="5267" y="2115"/>
                  </a:lnTo>
                  <a:lnTo>
                    <a:pt x="5305" y="2084"/>
                  </a:lnTo>
                  <a:lnTo>
                    <a:pt x="5341" y="2054"/>
                  </a:lnTo>
                  <a:lnTo>
                    <a:pt x="5373" y="2021"/>
                  </a:lnTo>
                  <a:lnTo>
                    <a:pt x="5401" y="1986"/>
                  </a:lnTo>
                  <a:lnTo>
                    <a:pt x="5427" y="1952"/>
                  </a:lnTo>
                  <a:lnTo>
                    <a:pt x="5439" y="1932"/>
                  </a:lnTo>
                  <a:lnTo>
                    <a:pt x="5450" y="1914"/>
                  </a:lnTo>
                  <a:lnTo>
                    <a:pt x="5459" y="1896"/>
                  </a:lnTo>
                  <a:lnTo>
                    <a:pt x="5468" y="1876"/>
                  </a:lnTo>
                  <a:lnTo>
                    <a:pt x="5475" y="1857"/>
                  </a:lnTo>
                  <a:lnTo>
                    <a:pt x="5483" y="1837"/>
                  </a:lnTo>
                  <a:lnTo>
                    <a:pt x="5487" y="1816"/>
                  </a:lnTo>
                  <a:lnTo>
                    <a:pt x="5493" y="1796"/>
                  </a:lnTo>
                  <a:lnTo>
                    <a:pt x="5496" y="1775"/>
                  </a:lnTo>
                  <a:lnTo>
                    <a:pt x="5499" y="1755"/>
                  </a:lnTo>
                  <a:lnTo>
                    <a:pt x="5501" y="1734"/>
                  </a:lnTo>
                  <a:lnTo>
                    <a:pt x="5501" y="1713"/>
                  </a:lnTo>
                  <a:lnTo>
                    <a:pt x="5501" y="1713"/>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11" name="Freeform 6"/>
            <p:cNvSpPr>
              <a:spLocks/>
            </p:cNvSpPr>
            <p:nvPr/>
          </p:nvSpPr>
          <p:spPr bwMode="auto">
            <a:xfrm>
              <a:off x="7237412" y="1524000"/>
              <a:ext cx="1705626" cy="843824"/>
            </a:xfrm>
            <a:custGeom>
              <a:avLst/>
              <a:gdLst/>
              <a:ahLst/>
              <a:cxnLst>
                <a:cxn ang="0">
                  <a:pos x="4589" y="1021"/>
                </a:cxn>
                <a:cxn ang="0">
                  <a:pos x="4618" y="875"/>
                </a:cxn>
                <a:cxn ang="0">
                  <a:pos x="4567" y="680"/>
                </a:cxn>
                <a:cxn ang="0">
                  <a:pos x="4428" y="516"/>
                </a:cxn>
                <a:cxn ang="0">
                  <a:pos x="4218" y="392"/>
                </a:cxn>
                <a:cxn ang="0">
                  <a:pos x="3957" y="321"/>
                </a:cxn>
                <a:cxn ang="0">
                  <a:pos x="3721" y="312"/>
                </a:cxn>
                <a:cxn ang="0">
                  <a:pos x="3495" y="347"/>
                </a:cxn>
                <a:cxn ang="0">
                  <a:pos x="3297" y="421"/>
                </a:cxn>
                <a:cxn ang="0">
                  <a:pos x="3184" y="289"/>
                </a:cxn>
                <a:cxn ang="0">
                  <a:pos x="3004" y="161"/>
                </a:cxn>
                <a:cxn ang="0">
                  <a:pos x="2784" y="68"/>
                </a:cxn>
                <a:cxn ang="0">
                  <a:pos x="2532" y="12"/>
                </a:cxn>
                <a:cxn ang="0">
                  <a:pos x="2281" y="0"/>
                </a:cxn>
                <a:cxn ang="0">
                  <a:pos x="1925" y="55"/>
                </a:cxn>
                <a:cxn ang="0">
                  <a:pos x="1626" y="187"/>
                </a:cxn>
                <a:cxn ang="0">
                  <a:pos x="1407" y="375"/>
                </a:cxn>
                <a:cxn ang="0">
                  <a:pos x="1292" y="609"/>
                </a:cxn>
                <a:cxn ang="0">
                  <a:pos x="1286" y="796"/>
                </a:cxn>
                <a:cxn ang="0">
                  <a:pos x="1288" y="925"/>
                </a:cxn>
                <a:cxn ang="0">
                  <a:pos x="1061" y="979"/>
                </a:cxn>
                <a:cxn ang="0">
                  <a:pos x="874" y="1077"/>
                </a:cxn>
                <a:cxn ang="0">
                  <a:pos x="738" y="1208"/>
                </a:cxn>
                <a:cxn ang="0">
                  <a:pos x="667" y="1365"/>
                </a:cxn>
                <a:cxn ang="0">
                  <a:pos x="625" y="1460"/>
                </a:cxn>
                <a:cxn ang="0">
                  <a:pos x="397" y="1530"/>
                </a:cxn>
                <a:cxn ang="0">
                  <a:pos x="211" y="1638"/>
                </a:cxn>
                <a:cxn ang="0">
                  <a:pos x="77" y="1780"/>
                </a:cxn>
                <a:cxn ang="0">
                  <a:pos x="8" y="1946"/>
                </a:cxn>
                <a:cxn ang="0">
                  <a:pos x="11" y="2111"/>
                </a:cxn>
                <a:cxn ang="0">
                  <a:pos x="104" y="2301"/>
                </a:cxn>
                <a:cxn ang="0">
                  <a:pos x="281" y="2455"/>
                </a:cxn>
                <a:cxn ang="0">
                  <a:pos x="524" y="2561"/>
                </a:cxn>
                <a:cxn ang="0">
                  <a:pos x="812" y="2606"/>
                </a:cxn>
                <a:cxn ang="0">
                  <a:pos x="998" y="2642"/>
                </a:cxn>
                <a:cxn ang="0">
                  <a:pos x="1218" y="2704"/>
                </a:cxn>
                <a:cxn ang="0">
                  <a:pos x="1428" y="2722"/>
                </a:cxn>
                <a:cxn ang="0">
                  <a:pos x="1682" y="2695"/>
                </a:cxn>
                <a:cxn ang="0">
                  <a:pos x="1907" y="2622"/>
                </a:cxn>
                <a:cxn ang="0">
                  <a:pos x="2157" y="2648"/>
                </a:cxn>
                <a:cxn ang="0">
                  <a:pos x="2545" y="2708"/>
                </a:cxn>
                <a:cxn ang="0">
                  <a:pos x="2909" y="2720"/>
                </a:cxn>
                <a:cxn ang="0">
                  <a:pos x="3296" y="2692"/>
                </a:cxn>
                <a:cxn ang="0">
                  <a:pos x="3637" y="2624"/>
                </a:cxn>
                <a:cxn ang="0">
                  <a:pos x="3822" y="2668"/>
                </a:cxn>
                <a:cxn ang="0">
                  <a:pos x="4044" y="2714"/>
                </a:cxn>
                <a:cxn ang="0">
                  <a:pos x="4266" y="2719"/>
                </a:cxn>
                <a:cxn ang="0">
                  <a:pos x="4542" y="2668"/>
                </a:cxn>
                <a:cxn ang="0">
                  <a:pos x="4772" y="2561"/>
                </a:cxn>
                <a:cxn ang="0">
                  <a:pos x="4940" y="2408"/>
                </a:cxn>
                <a:cxn ang="0">
                  <a:pos x="5029" y="2224"/>
                </a:cxn>
                <a:cxn ang="0">
                  <a:pos x="5226" y="2078"/>
                </a:cxn>
                <a:cxn ang="0">
                  <a:pos x="5439" y="1868"/>
                </a:cxn>
                <a:cxn ang="0">
                  <a:pos x="5494" y="1732"/>
                </a:cxn>
                <a:cxn ang="0">
                  <a:pos x="5497" y="1589"/>
                </a:cxn>
                <a:cxn ang="0">
                  <a:pos x="5417" y="1396"/>
                </a:cxn>
                <a:cxn ang="0">
                  <a:pos x="5250" y="1236"/>
                </a:cxn>
                <a:cxn ang="0">
                  <a:pos x="5017" y="1122"/>
                </a:cxn>
                <a:cxn ang="0">
                  <a:pos x="4733" y="1068"/>
                </a:cxn>
              </a:cxnLst>
              <a:rect l="0" t="0" r="r" b="b"/>
              <a:pathLst>
                <a:path w="5501" h="2722">
                  <a:moveTo>
                    <a:pt x="4645" y="1065"/>
                  </a:moveTo>
                  <a:lnTo>
                    <a:pt x="4645" y="1065"/>
                  </a:lnTo>
                  <a:lnTo>
                    <a:pt x="4606" y="1065"/>
                  </a:lnTo>
                  <a:lnTo>
                    <a:pt x="4568" y="1068"/>
                  </a:lnTo>
                  <a:lnTo>
                    <a:pt x="4568" y="1068"/>
                  </a:lnTo>
                  <a:lnTo>
                    <a:pt x="4579" y="1045"/>
                  </a:lnTo>
                  <a:lnTo>
                    <a:pt x="4589" y="1021"/>
                  </a:lnTo>
                  <a:lnTo>
                    <a:pt x="4597" y="999"/>
                  </a:lnTo>
                  <a:lnTo>
                    <a:pt x="4604" y="975"/>
                  </a:lnTo>
                  <a:lnTo>
                    <a:pt x="4610" y="950"/>
                  </a:lnTo>
                  <a:lnTo>
                    <a:pt x="4613" y="925"/>
                  </a:lnTo>
                  <a:lnTo>
                    <a:pt x="4616" y="901"/>
                  </a:lnTo>
                  <a:lnTo>
                    <a:pt x="4618" y="875"/>
                  </a:lnTo>
                  <a:lnTo>
                    <a:pt x="4618" y="875"/>
                  </a:lnTo>
                  <a:lnTo>
                    <a:pt x="4616" y="846"/>
                  </a:lnTo>
                  <a:lnTo>
                    <a:pt x="4613" y="818"/>
                  </a:lnTo>
                  <a:lnTo>
                    <a:pt x="4607" y="789"/>
                  </a:lnTo>
                  <a:lnTo>
                    <a:pt x="4600" y="762"/>
                  </a:lnTo>
                  <a:lnTo>
                    <a:pt x="4591" y="733"/>
                  </a:lnTo>
                  <a:lnTo>
                    <a:pt x="4580" y="707"/>
                  </a:lnTo>
                  <a:lnTo>
                    <a:pt x="4567" y="680"/>
                  </a:lnTo>
                  <a:lnTo>
                    <a:pt x="4552" y="655"/>
                  </a:lnTo>
                  <a:lnTo>
                    <a:pt x="4535" y="630"/>
                  </a:lnTo>
                  <a:lnTo>
                    <a:pt x="4517" y="606"/>
                  </a:lnTo>
                  <a:lnTo>
                    <a:pt x="4497" y="582"/>
                  </a:lnTo>
                  <a:lnTo>
                    <a:pt x="4476" y="560"/>
                  </a:lnTo>
                  <a:lnTo>
                    <a:pt x="4453" y="537"/>
                  </a:lnTo>
                  <a:lnTo>
                    <a:pt x="4428" y="516"/>
                  </a:lnTo>
                  <a:lnTo>
                    <a:pt x="4402" y="495"/>
                  </a:lnTo>
                  <a:lnTo>
                    <a:pt x="4375" y="475"/>
                  </a:lnTo>
                  <a:lnTo>
                    <a:pt x="4346" y="457"/>
                  </a:lnTo>
                  <a:lnTo>
                    <a:pt x="4316" y="439"/>
                  </a:lnTo>
                  <a:lnTo>
                    <a:pt x="4284" y="422"/>
                  </a:lnTo>
                  <a:lnTo>
                    <a:pt x="4253" y="407"/>
                  </a:lnTo>
                  <a:lnTo>
                    <a:pt x="4218" y="392"/>
                  </a:lnTo>
                  <a:lnTo>
                    <a:pt x="4183" y="378"/>
                  </a:lnTo>
                  <a:lnTo>
                    <a:pt x="4148" y="366"/>
                  </a:lnTo>
                  <a:lnTo>
                    <a:pt x="4112" y="354"/>
                  </a:lnTo>
                  <a:lnTo>
                    <a:pt x="4074" y="345"/>
                  </a:lnTo>
                  <a:lnTo>
                    <a:pt x="4035" y="336"/>
                  </a:lnTo>
                  <a:lnTo>
                    <a:pt x="3996" y="329"/>
                  </a:lnTo>
                  <a:lnTo>
                    <a:pt x="3957" y="321"/>
                  </a:lnTo>
                  <a:lnTo>
                    <a:pt x="3916" y="317"/>
                  </a:lnTo>
                  <a:lnTo>
                    <a:pt x="3874" y="314"/>
                  </a:lnTo>
                  <a:lnTo>
                    <a:pt x="3831" y="311"/>
                  </a:lnTo>
                  <a:lnTo>
                    <a:pt x="3789" y="311"/>
                  </a:lnTo>
                  <a:lnTo>
                    <a:pt x="3789" y="311"/>
                  </a:lnTo>
                  <a:lnTo>
                    <a:pt x="3754" y="311"/>
                  </a:lnTo>
                  <a:lnTo>
                    <a:pt x="3721" y="312"/>
                  </a:lnTo>
                  <a:lnTo>
                    <a:pt x="3687" y="315"/>
                  </a:lnTo>
                  <a:lnTo>
                    <a:pt x="3653" y="318"/>
                  </a:lnTo>
                  <a:lnTo>
                    <a:pt x="3622" y="323"/>
                  </a:lnTo>
                  <a:lnTo>
                    <a:pt x="3588" y="327"/>
                  </a:lnTo>
                  <a:lnTo>
                    <a:pt x="3557" y="333"/>
                  </a:lnTo>
                  <a:lnTo>
                    <a:pt x="3525" y="339"/>
                  </a:lnTo>
                  <a:lnTo>
                    <a:pt x="3495" y="347"/>
                  </a:lnTo>
                  <a:lnTo>
                    <a:pt x="3465" y="356"/>
                  </a:lnTo>
                  <a:lnTo>
                    <a:pt x="3436" y="365"/>
                  </a:lnTo>
                  <a:lnTo>
                    <a:pt x="3406" y="374"/>
                  </a:lnTo>
                  <a:lnTo>
                    <a:pt x="3379" y="384"/>
                  </a:lnTo>
                  <a:lnTo>
                    <a:pt x="3350" y="397"/>
                  </a:lnTo>
                  <a:lnTo>
                    <a:pt x="3323" y="409"/>
                  </a:lnTo>
                  <a:lnTo>
                    <a:pt x="3297" y="421"/>
                  </a:lnTo>
                  <a:lnTo>
                    <a:pt x="3297" y="421"/>
                  </a:lnTo>
                  <a:lnTo>
                    <a:pt x="3280" y="398"/>
                  </a:lnTo>
                  <a:lnTo>
                    <a:pt x="3264" y="375"/>
                  </a:lnTo>
                  <a:lnTo>
                    <a:pt x="3246" y="353"/>
                  </a:lnTo>
                  <a:lnTo>
                    <a:pt x="3226" y="332"/>
                  </a:lnTo>
                  <a:lnTo>
                    <a:pt x="3205" y="311"/>
                  </a:lnTo>
                  <a:lnTo>
                    <a:pt x="3184" y="289"/>
                  </a:lnTo>
                  <a:lnTo>
                    <a:pt x="3161" y="270"/>
                  </a:lnTo>
                  <a:lnTo>
                    <a:pt x="3137" y="250"/>
                  </a:lnTo>
                  <a:lnTo>
                    <a:pt x="3113" y="231"/>
                  </a:lnTo>
                  <a:lnTo>
                    <a:pt x="3087" y="212"/>
                  </a:lnTo>
                  <a:lnTo>
                    <a:pt x="3060" y="196"/>
                  </a:lnTo>
                  <a:lnTo>
                    <a:pt x="3033" y="178"/>
                  </a:lnTo>
                  <a:lnTo>
                    <a:pt x="3004" y="161"/>
                  </a:lnTo>
                  <a:lnTo>
                    <a:pt x="2975" y="146"/>
                  </a:lnTo>
                  <a:lnTo>
                    <a:pt x="2945" y="131"/>
                  </a:lnTo>
                  <a:lnTo>
                    <a:pt x="2915" y="117"/>
                  </a:lnTo>
                  <a:lnTo>
                    <a:pt x="2883" y="104"/>
                  </a:lnTo>
                  <a:lnTo>
                    <a:pt x="2850" y="90"/>
                  </a:lnTo>
                  <a:lnTo>
                    <a:pt x="2817" y="78"/>
                  </a:lnTo>
                  <a:lnTo>
                    <a:pt x="2784" y="68"/>
                  </a:lnTo>
                  <a:lnTo>
                    <a:pt x="2749" y="57"/>
                  </a:lnTo>
                  <a:lnTo>
                    <a:pt x="2714" y="46"/>
                  </a:lnTo>
                  <a:lnTo>
                    <a:pt x="2680" y="39"/>
                  </a:lnTo>
                  <a:lnTo>
                    <a:pt x="2643" y="30"/>
                  </a:lnTo>
                  <a:lnTo>
                    <a:pt x="2606" y="24"/>
                  </a:lnTo>
                  <a:lnTo>
                    <a:pt x="2569" y="16"/>
                  </a:lnTo>
                  <a:lnTo>
                    <a:pt x="2532" y="12"/>
                  </a:lnTo>
                  <a:lnTo>
                    <a:pt x="2492" y="7"/>
                  </a:lnTo>
                  <a:lnTo>
                    <a:pt x="2455" y="4"/>
                  </a:lnTo>
                  <a:lnTo>
                    <a:pt x="2415" y="1"/>
                  </a:lnTo>
                  <a:lnTo>
                    <a:pt x="2376" y="0"/>
                  </a:lnTo>
                  <a:lnTo>
                    <a:pt x="2335" y="0"/>
                  </a:lnTo>
                  <a:lnTo>
                    <a:pt x="2335" y="0"/>
                  </a:lnTo>
                  <a:lnTo>
                    <a:pt x="2281" y="0"/>
                  </a:lnTo>
                  <a:lnTo>
                    <a:pt x="2228" y="3"/>
                  </a:lnTo>
                  <a:lnTo>
                    <a:pt x="2175" y="7"/>
                  </a:lnTo>
                  <a:lnTo>
                    <a:pt x="2123" y="13"/>
                  </a:lnTo>
                  <a:lnTo>
                    <a:pt x="2073" y="22"/>
                  </a:lnTo>
                  <a:lnTo>
                    <a:pt x="2021" y="31"/>
                  </a:lnTo>
                  <a:lnTo>
                    <a:pt x="1973" y="43"/>
                  </a:lnTo>
                  <a:lnTo>
                    <a:pt x="1925" y="55"/>
                  </a:lnTo>
                  <a:lnTo>
                    <a:pt x="1878" y="71"/>
                  </a:lnTo>
                  <a:lnTo>
                    <a:pt x="1833" y="86"/>
                  </a:lnTo>
                  <a:lnTo>
                    <a:pt x="1789" y="104"/>
                  </a:lnTo>
                  <a:lnTo>
                    <a:pt x="1745" y="122"/>
                  </a:lnTo>
                  <a:lnTo>
                    <a:pt x="1704" y="143"/>
                  </a:lnTo>
                  <a:lnTo>
                    <a:pt x="1664" y="164"/>
                  </a:lnTo>
                  <a:lnTo>
                    <a:pt x="1626" y="187"/>
                  </a:lnTo>
                  <a:lnTo>
                    <a:pt x="1590" y="211"/>
                  </a:lnTo>
                  <a:lnTo>
                    <a:pt x="1553" y="235"/>
                  </a:lnTo>
                  <a:lnTo>
                    <a:pt x="1520" y="261"/>
                  </a:lnTo>
                  <a:lnTo>
                    <a:pt x="1490" y="288"/>
                  </a:lnTo>
                  <a:lnTo>
                    <a:pt x="1460" y="317"/>
                  </a:lnTo>
                  <a:lnTo>
                    <a:pt x="1433" y="345"/>
                  </a:lnTo>
                  <a:lnTo>
                    <a:pt x="1407" y="375"/>
                  </a:lnTo>
                  <a:lnTo>
                    <a:pt x="1384" y="407"/>
                  </a:lnTo>
                  <a:lnTo>
                    <a:pt x="1363" y="439"/>
                  </a:lnTo>
                  <a:lnTo>
                    <a:pt x="1344" y="472"/>
                  </a:lnTo>
                  <a:lnTo>
                    <a:pt x="1327" y="505"/>
                  </a:lnTo>
                  <a:lnTo>
                    <a:pt x="1313" y="540"/>
                  </a:lnTo>
                  <a:lnTo>
                    <a:pt x="1301" y="575"/>
                  </a:lnTo>
                  <a:lnTo>
                    <a:pt x="1292" y="609"/>
                  </a:lnTo>
                  <a:lnTo>
                    <a:pt x="1285" y="646"/>
                  </a:lnTo>
                  <a:lnTo>
                    <a:pt x="1282" y="682"/>
                  </a:lnTo>
                  <a:lnTo>
                    <a:pt x="1280" y="719"/>
                  </a:lnTo>
                  <a:lnTo>
                    <a:pt x="1280" y="719"/>
                  </a:lnTo>
                  <a:lnTo>
                    <a:pt x="1280" y="745"/>
                  </a:lnTo>
                  <a:lnTo>
                    <a:pt x="1282" y="771"/>
                  </a:lnTo>
                  <a:lnTo>
                    <a:pt x="1286" y="796"/>
                  </a:lnTo>
                  <a:lnTo>
                    <a:pt x="1291" y="822"/>
                  </a:lnTo>
                  <a:lnTo>
                    <a:pt x="1297" y="848"/>
                  </a:lnTo>
                  <a:lnTo>
                    <a:pt x="1304" y="872"/>
                  </a:lnTo>
                  <a:lnTo>
                    <a:pt x="1312" y="896"/>
                  </a:lnTo>
                  <a:lnTo>
                    <a:pt x="1322" y="920"/>
                  </a:lnTo>
                  <a:lnTo>
                    <a:pt x="1322" y="920"/>
                  </a:lnTo>
                  <a:lnTo>
                    <a:pt x="1288" y="925"/>
                  </a:lnTo>
                  <a:lnTo>
                    <a:pt x="1253" y="929"/>
                  </a:lnTo>
                  <a:lnTo>
                    <a:pt x="1220" y="935"/>
                  </a:lnTo>
                  <a:lnTo>
                    <a:pt x="1187" y="943"/>
                  </a:lnTo>
                  <a:lnTo>
                    <a:pt x="1153" y="950"/>
                  </a:lnTo>
                  <a:lnTo>
                    <a:pt x="1122" y="959"/>
                  </a:lnTo>
                  <a:lnTo>
                    <a:pt x="1091" y="968"/>
                  </a:lnTo>
                  <a:lnTo>
                    <a:pt x="1061" y="979"/>
                  </a:lnTo>
                  <a:lnTo>
                    <a:pt x="1031" y="991"/>
                  </a:lnTo>
                  <a:lnTo>
                    <a:pt x="1002" y="1003"/>
                  </a:lnTo>
                  <a:lnTo>
                    <a:pt x="975" y="1017"/>
                  </a:lnTo>
                  <a:lnTo>
                    <a:pt x="948" y="1030"/>
                  </a:lnTo>
                  <a:lnTo>
                    <a:pt x="922" y="1045"/>
                  </a:lnTo>
                  <a:lnTo>
                    <a:pt x="897" y="1061"/>
                  </a:lnTo>
                  <a:lnTo>
                    <a:pt x="874" y="1077"/>
                  </a:lnTo>
                  <a:lnTo>
                    <a:pt x="850" y="1094"/>
                  </a:lnTo>
                  <a:lnTo>
                    <a:pt x="829" y="1112"/>
                  </a:lnTo>
                  <a:lnTo>
                    <a:pt x="808" y="1130"/>
                  </a:lnTo>
                  <a:lnTo>
                    <a:pt x="790" y="1148"/>
                  </a:lnTo>
                  <a:lnTo>
                    <a:pt x="771" y="1168"/>
                  </a:lnTo>
                  <a:lnTo>
                    <a:pt x="753" y="1189"/>
                  </a:lnTo>
                  <a:lnTo>
                    <a:pt x="738" y="1208"/>
                  </a:lnTo>
                  <a:lnTo>
                    <a:pt x="723" y="1230"/>
                  </a:lnTo>
                  <a:lnTo>
                    <a:pt x="711" y="1252"/>
                  </a:lnTo>
                  <a:lnTo>
                    <a:pt x="699" y="1273"/>
                  </a:lnTo>
                  <a:lnTo>
                    <a:pt x="688" y="1296"/>
                  </a:lnTo>
                  <a:lnTo>
                    <a:pt x="681" y="1319"/>
                  </a:lnTo>
                  <a:lnTo>
                    <a:pt x="673" y="1343"/>
                  </a:lnTo>
                  <a:lnTo>
                    <a:pt x="667" y="1365"/>
                  </a:lnTo>
                  <a:lnTo>
                    <a:pt x="663" y="1389"/>
                  </a:lnTo>
                  <a:lnTo>
                    <a:pt x="661" y="1415"/>
                  </a:lnTo>
                  <a:lnTo>
                    <a:pt x="660" y="1439"/>
                  </a:lnTo>
                  <a:lnTo>
                    <a:pt x="660" y="1439"/>
                  </a:lnTo>
                  <a:lnTo>
                    <a:pt x="661" y="1454"/>
                  </a:lnTo>
                  <a:lnTo>
                    <a:pt x="661" y="1454"/>
                  </a:lnTo>
                  <a:lnTo>
                    <a:pt x="625" y="1460"/>
                  </a:lnTo>
                  <a:lnTo>
                    <a:pt x="590" y="1468"/>
                  </a:lnTo>
                  <a:lnTo>
                    <a:pt x="557" y="1476"/>
                  </a:lnTo>
                  <a:lnTo>
                    <a:pt x="524" y="1485"/>
                  </a:lnTo>
                  <a:lnTo>
                    <a:pt x="491" y="1495"/>
                  </a:lnTo>
                  <a:lnTo>
                    <a:pt x="459" y="1506"/>
                  </a:lnTo>
                  <a:lnTo>
                    <a:pt x="429" y="1518"/>
                  </a:lnTo>
                  <a:lnTo>
                    <a:pt x="397" y="1530"/>
                  </a:lnTo>
                  <a:lnTo>
                    <a:pt x="368" y="1543"/>
                  </a:lnTo>
                  <a:lnTo>
                    <a:pt x="340" y="1557"/>
                  </a:lnTo>
                  <a:lnTo>
                    <a:pt x="312" y="1572"/>
                  </a:lnTo>
                  <a:lnTo>
                    <a:pt x="285" y="1589"/>
                  </a:lnTo>
                  <a:lnTo>
                    <a:pt x="260" y="1604"/>
                  </a:lnTo>
                  <a:lnTo>
                    <a:pt x="236" y="1622"/>
                  </a:lnTo>
                  <a:lnTo>
                    <a:pt x="211" y="1638"/>
                  </a:lnTo>
                  <a:lnTo>
                    <a:pt x="189" y="1658"/>
                  </a:lnTo>
                  <a:lnTo>
                    <a:pt x="168" y="1676"/>
                  </a:lnTo>
                  <a:lnTo>
                    <a:pt x="146" y="1696"/>
                  </a:lnTo>
                  <a:lnTo>
                    <a:pt x="127" y="1717"/>
                  </a:lnTo>
                  <a:lnTo>
                    <a:pt x="109" y="1738"/>
                  </a:lnTo>
                  <a:lnTo>
                    <a:pt x="92" y="1759"/>
                  </a:lnTo>
                  <a:lnTo>
                    <a:pt x="77" y="1780"/>
                  </a:lnTo>
                  <a:lnTo>
                    <a:pt x="63" y="1803"/>
                  </a:lnTo>
                  <a:lnTo>
                    <a:pt x="50" y="1826"/>
                  </a:lnTo>
                  <a:lnTo>
                    <a:pt x="39" y="1850"/>
                  </a:lnTo>
                  <a:lnTo>
                    <a:pt x="29" y="1872"/>
                  </a:lnTo>
                  <a:lnTo>
                    <a:pt x="20" y="1897"/>
                  </a:lnTo>
                  <a:lnTo>
                    <a:pt x="14" y="1921"/>
                  </a:lnTo>
                  <a:lnTo>
                    <a:pt x="8" y="1946"/>
                  </a:lnTo>
                  <a:lnTo>
                    <a:pt x="3" y="1972"/>
                  </a:lnTo>
                  <a:lnTo>
                    <a:pt x="2" y="1996"/>
                  </a:lnTo>
                  <a:lnTo>
                    <a:pt x="0" y="2023"/>
                  </a:lnTo>
                  <a:lnTo>
                    <a:pt x="0" y="2023"/>
                  </a:lnTo>
                  <a:lnTo>
                    <a:pt x="2" y="2052"/>
                  </a:lnTo>
                  <a:lnTo>
                    <a:pt x="5" y="2082"/>
                  </a:lnTo>
                  <a:lnTo>
                    <a:pt x="11" y="2111"/>
                  </a:lnTo>
                  <a:lnTo>
                    <a:pt x="18" y="2140"/>
                  </a:lnTo>
                  <a:lnTo>
                    <a:pt x="27" y="2168"/>
                  </a:lnTo>
                  <a:lnTo>
                    <a:pt x="39" y="2195"/>
                  </a:lnTo>
                  <a:lnTo>
                    <a:pt x="53" y="2223"/>
                  </a:lnTo>
                  <a:lnTo>
                    <a:pt x="68" y="2250"/>
                  </a:lnTo>
                  <a:lnTo>
                    <a:pt x="85" y="2275"/>
                  </a:lnTo>
                  <a:lnTo>
                    <a:pt x="104" y="2301"/>
                  </a:lnTo>
                  <a:lnTo>
                    <a:pt x="124" y="2325"/>
                  </a:lnTo>
                  <a:lnTo>
                    <a:pt x="146" y="2349"/>
                  </a:lnTo>
                  <a:lnTo>
                    <a:pt x="171" y="2372"/>
                  </a:lnTo>
                  <a:lnTo>
                    <a:pt x="196" y="2393"/>
                  </a:lnTo>
                  <a:lnTo>
                    <a:pt x="223" y="2414"/>
                  </a:lnTo>
                  <a:lnTo>
                    <a:pt x="251" y="2435"/>
                  </a:lnTo>
                  <a:lnTo>
                    <a:pt x="281" y="2455"/>
                  </a:lnTo>
                  <a:lnTo>
                    <a:pt x="312" y="2473"/>
                  </a:lnTo>
                  <a:lnTo>
                    <a:pt x="344" y="2490"/>
                  </a:lnTo>
                  <a:lnTo>
                    <a:pt x="377" y="2506"/>
                  </a:lnTo>
                  <a:lnTo>
                    <a:pt x="412" y="2521"/>
                  </a:lnTo>
                  <a:lnTo>
                    <a:pt x="448" y="2535"/>
                  </a:lnTo>
                  <a:lnTo>
                    <a:pt x="485" y="2548"/>
                  </a:lnTo>
                  <a:lnTo>
                    <a:pt x="524" y="2561"/>
                  </a:lnTo>
                  <a:lnTo>
                    <a:pt x="562" y="2571"/>
                  </a:lnTo>
                  <a:lnTo>
                    <a:pt x="602" y="2580"/>
                  </a:lnTo>
                  <a:lnTo>
                    <a:pt x="643" y="2588"/>
                  </a:lnTo>
                  <a:lnTo>
                    <a:pt x="684" y="2594"/>
                  </a:lnTo>
                  <a:lnTo>
                    <a:pt x="726" y="2600"/>
                  </a:lnTo>
                  <a:lnTo>
                    <a:pt x="768" y="2603"/>
                  </a:lnTo>
                  <a:lnTo>
                    <a:pt x="812" y="2606"/>
                  </a:lnTo>
                  <a:lnTo>
                    <a:pt x="856" y="2606"/>
                  </a:lnTo>
                  <a:lnTo>
                    <a:pt x="856" y="2606"/>
                  </a:lnTo>
                  <a:lnTo>
                    <a:pt x="913" y="2604"/>
                  </a:lnTo>
                  <a:lnTo>
                    <a:pt x="913" y="2604"/>
                  </a:lnTo>
                  <a:lnTo>
                    <a:pt x="942" y="2618"/>
                  </a:lnTo>
                  <a:lnTo>
                    <a:pt x="969" y="2630"/>
                  </a:lnTo>
                  <a:lnTo>
                    <a:pt x="998" y="2642"/>
                  </a:lnTo>
                  <a:lnTo>
                    <a:pt x="1028" y="2654"/>
                  </a:lnTo>
                  <a:lnTo>
                    <a:pt x="1058" y="2665"/>
                  </a:lnTo>
                  <a:lnTo>
                    <a:pt x="1088" y="2674"/>
                  </a:lnTo>
                  <a:lnTo>
                    <a:pt x="1120" y="2683"/>
                  </a:lnTo>
                  <a:lnTo>
                    <a:pt x="1152" y="2690"/>
                  </a:lnTo>
                  <a:lnTo>
                    <a:pt x="1185" y="2698"/>
                  </a:lnTo>
                  <a:lnTo>
                    <a:pt x="1218" y="2704"/>
                  </a:lnTo>
                  <a:lnTo>
                    <a:pt x="1253" y="2708"/>
                  </a:lnTo>
                  <a:lnTo>
                    <a:pt x="1286" y="2713"/>
                  </a:lnTo>
                  <a:lnTo>
                    <a:pt x="1321" y="2717"/>
                  </a:lnTo>
                  <a:lnTo>
                    <a:pt x="1357" y="2719"/>
                  </a:lnTo>
                  <a:lnTo>
                    <a:pt x="1392" y="2720"/>
                  </a:lnTo>
                  <a:lnTo>
                    <a:pt x="1428" y="2722"/>
                  </a:lnTo>
                  <a:lnTo>
                    <a:pt x="1428" y="2722"/>
                  </a:lnTo>
                  <a:lnTo>
                    <a:pt x="1466" y="2720"/>
                  </a:lnTo>
                  <a:lnTo>
                    <a:pt x="1504" y="2719"/>
                  </a:lnTo>
                  <a:lnTo>
                    <a:pt x="1540" y="2716"/>
                  </a:lnTo>
                  <a:lnTo>
                    <a:pt x="1576" y="2713"/>
                  </a:lnTo>
                  <a:lnTo>
                    <a:pt x="1612" y="2708"/>
                  </a:lnTo>
                  <a:lnTo>
                    <a:pt x="1647" y="2702"/>
                  </a:lnTo>
                  <a:lnTo>
                    <a:pt x="1682" y="2695"/>
                  </a:lnTo>
                  <a:lnTo>
                    <a:pt x="1716" y="2687"/>
                  </a:lnTo>
                  <a:lnTo>
                    <a:pt x="1750" y="2678"/>
                  </a:lnTo>
                  <a:lnTo>
                    <a:pt x="1783" y="2669"/>
                  </a:lnTo>
                  <a:lnTo>
                    <a:pt x="1815" y="2659"/>
                  </a:lnTo>
                  <a:lnTo>
                    <a:pt x="1846" y="2648"/>
                  </a:lnTo>
                  <a:lnTo>
                    <a:pt x="1876" y="2634"/>
                  </a:lnTo>
                  <a:lnTo>
                    <a:pt x="1907" y="2622"/>
                  </a:lnTo>
                  <a:lnTo>
                    <a:pt x="1935" y="2609"/>
                  </a:lnTo>
                  <a:lnTo>
                    <a:pt x="1963" y="2594"/>
                  </a:lnTo>
                  <a:lnTo>
                    <a:pt x="1963" y="2594"/>
                  </a:lnTo>
                  <a:lnTo>
                    <a:pt x="2009" y="2609"/>
                  </a:lnTo>
                  <a:lnTo>
                    <a:pt x="2058" y="2622"/>
                  </a:lnTo>
                  <a:lnTo>
                    <a:pt x="2106" y="2634"/>
                  </a:lnTo>
                  <a:lnTo>
                    <a:pt x="2157" y="2648"/>
                  </a:lnTo>
                  <a:lnTo>
                    <a:pt x="2209" y="2659"/>
                  </a:lnTo>
                  <a:lnTo>
                    <a:pt x="2263" y="2669"/>
                  </a:lnTo>
                  <a:lnTo>
                    <a:pt x="2317" y="2678"/>
                  </a:lnTo>
                  <a:lnTo>
                    <a:pt x="2373" y="2687"/>
                  </a:lnTo>
                  <a:lnTo>
                    <a:pt x="2429" y="2695"/>
                  </a:lnTo>
                  <a:lnTo>
                    <a:pt x="2486" y="2702"/>
                  </a:lnTo>
                  <a:lnTo>
                    <a:pt x="2545" y="2708"/>
                  </a:lnTo>
                  <a:lnTo>
                    <a:pt x="2606" y="2713"/>
                  </a:lnTo>
                  <a:lnTo>
                    <a:pt x="2666" y="2716"/>
                  </a:lnTo>
                  <a:lnTo>
                    <a:pt x="2726" y="2719"/>
                  </a:lnTo>
                  <a:lnTo>
                    <a:pt x="2788" y="2720"/>
                  </a:lnTo>
                  <a:lnTo>
                    <a:pt x="2852" y="2722"/>
                  </a:lnTo>
                  <a:lnTo>
                    <a:pt x="2852" y="2722"/>
                  </a:lnTo>
                  <a:lnTo>
                    <a:pt x="2909" y="2720"/>
                  </a:lnTo>
                  <a:lnTo>
                    <a:pt x="2966" y="2719"/>
                  </a:lnTo>
                  <a:lnTo>
                    <a:pt x="3024" y="2717"/>
                  </a:lnTo>
                  <a:lnTo>
                    <a:pt x="3080" y="2714"/>
                  </a:lnTo>
                  <a:lnTo>
                    <a:pt x="3134" y="2710"/>
                  </a:lnTo>
                  <a:lnTo>
                    <a:pt x="3188" y="2705"/>
                  </a:lnTo>
                  <a:lnTo>
                    <a:pt x="3243" y="2699"/>
                  </a:lnTo>
                  <a:lnTo>
                    <a:pt x="3296" y="2692"/>
                  </a:lnTo>
                  <a:lnTo>
                    <a:pt x="3347" y="2686"/>
                  </a:lnTo>
                  <a:lnTo>
                    <a:pt x="3398" y="2677"/>
                  </a:lnTo>
                  <a:lnTo>
                    <a:pt x="3448" y="2668"/>
                  </a:lnTo>
                  <a:lnTo>
                    <a:pt x="3498" y="2659"/>
                  </a:lnTo>
                  <a:lnTo>
                    <a:pt x="3545" y="2648"/>
                  </a:lnTo>
                  <a:lnTo>
                    <a:pt x="3591" y="2636"/>
                  </a:lnTo>
                  <a:lnTo>
                    <a:pt x="3637" y="2624"/>
                  </a:lnTo>
                  <a:lnTo>
                    <a:pt x="3682" y="2612"/>
                  </a:lnTo>
                  <a:lnTo>
                    <a:pt x="3682" y="2612"/>
                  </a:lnTo>
                  <a:lnTo>
                    <a:pt x="3709" y="2624"/>
                  </a:lnTo>
                  <a:lnTo>
                    <a:pt x="3736" y="2636"/>
                  </a:lnTo>
                  <a:lnTo>
                    <a:pt x="3764" y="2648"/>
                  </a:lnTo>
                  <a:lnTo>
                    <a:pt x="3794" y="2659"/>
                  </a:lnTo>
                  <a:lnTo>
                    <a:pt x="3822" y="2668"/>
                  </a:lnTo>
                  <a:lnTo>
                    <a:pt x="3853" y="2677"/>
                  </a:lnTo>
                  <a:lnTo>
                    <a:pt x="3883" y="2686"/>
                  </a:lnTo>
                  <a:lnTo>
                    <a:pt x="3914" y="2692"/>
                  </a:lnTo>
                  <a:lnTo>
                    <a:pt x="3946" y="2699"/>
                  </a:lnTo>
                  <a:lnTo>
                    <a:pt x="3978" y="2705"/>
                  </a:lnTo>
                  <a:lnTo>
                    <a:pt x="4011" y="2710"/>
                  </a:lnTo>
                  <a:lnTo>
                    <a:pt x="4044" y="2714"/>
                  </a:lnTo>
                  <a:lnTo>
                    <a:pt x="4078" y="2717"/>
                  </a:lnTo>
                  <a:lnTo>
                    <a:pt x="4112" y="2719"/>
                  </a:lnTo>
                  <a:lnTo>
                    <a:pt x="4147" y="2720"/>
                  </a:lnTo>
                  <a:lnTo>
                    <a:pt x="4182" y="2722"/>
                  </a:lnTo>
                  <a:lnTo>
                    <a:pt x="4182" y="2722"/>
                  </a:lnTo>
                  <a:lnTo>
                    <a:pt x="4224" y="2720"/>
                  </a:lnTo>
                  <a:lnTo>
                    <a:pt x="4266" y="2719"/>
                  </a:lnTo>
                  <a:lnTo>
                    <a:pt x="4308" y="2714"/>
                  </a:lnTo>
                  <a:lnTo>
                    <a:pt x="4349" y="2710"/>
                  </a:lnTo>
                  <a:lnTo>
                    <a:pt x="4388" y="2704"/>
                  </a:lnTo>
                  <a:lnTo>
                    <a:pt x="4429" y="2696"/>
                  </a:lnTo>
                  <a:lnTo>
                    <a:pt x="4467" y="2689"/>
                  </a:lnTo>
                  <a:lnTo>
                    <a:pt x="4505" y="2678"/>
                  </a:lnTo>
                  <a:lnTo>
                    <a:pt x="4542" y="2668"/>
                  </a:lnTo>
                  <a:lnTo>
                    <a:pt x="4579" y="2656"/>
                  </a:lnTo>
                  <a:lnTo>
                    <a:pt x="4613" y="2642"/>
                  </a:lnTo>
                  <a:lnTo>
                    <a:pt x="4648" y="2627"/>
                  </a:lnTo>
                  <a:lnTo>
                    <a:pt x="4680" y="2612"/>
                  </a:lnTo>
                  <a:lnTo>
                    <a:pt x="4712" y="2595"/>
                  </a:lnTo>
                  <a:lnTo>
                    <a:pt x="4743" y="2579"/>
                  </a:lnTo>
                  <a:lnTo>
                    <a:pt x="4772" y="2561"/>
                  </a:lnTo>
                  <a:lnTo>
                    <a:pt x="4801" y="2541"/>
                  </a:lnTo>
                  <a:lnTo>
                    <a:pt x="4828" y="2521"/>
                  </a:lnTo>
                  <a:lnTo>
                    <a:pt x="4853" y="2500"/>
                  </a:lnTo>
                  <a:lnTo>
                    <a:pt x="4878" y="2479"/>
                  </a:lnTo>
                  <a:lnTo>
                    <a:pt x="4899" y="2456"/>
                  </a:lnTo>
                  <a:lnTo>
                    <a:pt x="4920" y="2432"/>
                  </a:lnTo>
                  <a:lnTo>
                    <a:pt x="4940" y="2408"/>
                  </a:lnTo>
                  <a:lnTo>
                    <a:pt x="4958" y="2384"/>
                  </a:lnTo>
                  <a:lnTo>
                    <a:pt x="4974" y="2358"/>
                  </a:lnTo>
                  <a:lnTo>
                    <a:pt x="4988" y="2333"/>
                  </a:lnTo>
                  <a:lnTo>
                    <a:pt x="5001" y="2307"/>
                  </a:lnTo>
                  <a:lnTo>
                    <a:pt x="5012" y="2280"/>
                  </a:lnTo>
                  <a:lnTo>
                    <a:pt x="5021" y="2253"/>
                  </a:lnTo>
                  <a:lnTo>
                    <a:pt x="5029" y="2224"/>
                  </a:lnTo>
                  <a:lnTo>
                    <a:pt x="5033" y="2197"/>
                  </a:lnTo>
                  <a:lnTo>
                    <a:pt x="5036" y="2168"/>
                  </a:lnTo>
                  <a:lnTo>
                    <a:pt x="5036" y="2168"/>
                  </a:lnTo>
                  <a:lnTo>
                    <a:pt x="5087" y="2149"/>
                  </a:lnTo>
                  <a:lnTo>
                    <a:pt x="5136" y="2127"/>
                  </a:lnTo>
                  <a:lnTo>
                    <a:pt x="5183" y="2103"/>
                  </a:lnTo>
                  <a:lnTo>
                    <a:pt x="5226" y="2078"/>
                  </a:lnTo>
                  <a:lnTo>
                    <a:pt x="5267" y="2050"/>
                  </a:lnTo>
                  <a:lnTo>
                    <a:pt x="5305" y="2020"/>
                  </a:lnTo>
                  <a:lnTo>
                    <a:pt x="5340" y="1989"/>
                  </a:lnTo>
                  <a:lnTo>
                    <a:pt x="5373" y="1957"/>
                  </a:lnTo>
                  <a:lnTo>
                    <a:pt x="5401" y="1922"/>
                  </a:lnTo>
                  <a:lnTo>
                    <a:pt x="5427" y="1886"/>
                  </a:lnTo>
                  <a:lnTo>
                    <a:pt x="5439" y="1868"/>
                  </a:lnTo>
                  <a:lnTo>
                    <a:pt x="5450" y="1850"/>
                  </a:lnTo>
                  <a:lnTo>
                    <a:pt x="5459" y="1830"/>
                  </a:lnTo>
                  <a:lnTo>
                    <a:pt x="5468" y="1812"/>
                  </a:lnTo>
                  <a:lnTo>
                    <a:pt x="5475" y="1792"/>
                  </a:lnTo>
                  <a:lnTo>
                    <a:pt x="5483" y="1773"/>
                  </a:lnTo>
                  <a:lnTo>
                    <a:pt x="5488" y="1752"/>
                  </a:lnTo>
                  <a:lnTo>
                    <a:pt x="5494" y="1732"/>
                  </a:lnTo>
                  <a:lnTo>
                    <a:pt x="5497" y="1711"/>
                  </a:lnTo>
                  <a:lnTo>
                    <a:pt x="5500" y="1691"/>
                  </a:lnTo>
                  <a:lnTo>
                    <a:pt x="5501" y="1670"/>
                  </a:lnTo>
                  <a:lnTo>
                    <a:pt x="5501" y="1649"/>
                  </a:lnTo>
                  <a:lnTo>
                    <a:pt x="5501" y="1649"/>
                  </a:lnTo>
                  <a:lnTo>
                    <a:pt x="5501" y="1619"/>
                  </a:lnTo>
                  <a:lnTo>
                    <a:pt x="5497" y="1589"/>
                  </a:lnTo>
                  <a:lnTo>
                    <a:pt x="5492" y="1560"/>
                  </a:lnTo>
                  <a:lnTo>
                    <a:pt x="5484" y="1531"/>
                  </a:lnTo>
                  <a:lnTo>
                    <a:pt x="5474" y="1503"/>
                  </a:lnTo>
                  <a:lnTo>
                    <a:pt x="5463" y="1476"/>
                  </a:lnTo>
                  <a:lnTo>
                    <a:pt x="5450" y="1448"/>
                  </a:lnTo>
                  <a:lnTo>
                    <a:pt x="5435" y="1421"/>
                  </a:lnTo>
                  <a:lnTo>
                    <a:pt x="5417" y="1396"/>
                  </a:lnTo>
                  <a:lnTo>
                    <a:pt x="5398" y="1370"/>
                  </a:lnTo>
                  <a:lnTo>
                    <a:pt x="5377" y="1346"/>
                  </a:lnTo>
                  <a:lnTo>
                    <a:pt x="5355" y="1323"/>
                  </a:lnTo>
                  <a:lnTo>
                    <a:pt x="5332" y="1299"/>
                  </a:lnTo>
                  <a:lnTo>
                    <a:pt x="5306" y="1278"/>
                  </a:lnTo>
                  <a:lnTo>
                    <a:pt x="5279" y="1257"/>
                  </a:lnTo>
                  <a:lnTo>
                    <a:pt x="5250" y="1236"/>
                  </a:lnTo>
                  <a:lnTo>
                    <a:pt x="5220" y="1216"/>
                  </a:lnTo>
                  <a:lnTo>
                    <a:pt x="5190" y="1198"/>
                  </a:lnTo>
                  <a:lnTo>
                    <a:pt x="5157" y="1181"/>
                  </a:lnTo>
                  <a:lnTo>
                    <a:pt x="5124" y="1165"/>
                  </a:lnTo>
                  <a:lnTo>
                    <a:pt x="5089" y="1150"/>
                  </a:lnTo>
                  <a:lnTo>
                    <a:pt x="5053" y="1136"/>
                  </a:lnTo>
                  <a:lnTo>
                    <a:pt x="5017" y="1122"/>
                  </a:lnTo>
                  <a:lnTo>
                    <a:pt x="4979" y="1110"/>
                  </a:lnTo>
                  <a:lnTo>
                    <a:pt x="4940" y="1101"/>
                  </a:lnTo>
                  <a:lnTo>
                    <a:pt x="4900" y="1091"/>
                  </a:lnTo>
                  <a:lnTo>
                    <a:pt x="4860" y="1083"/>
                  </a:lnTo>
                  <a:lnTo>
                    <a:pt x="4817" y="1077"/>
                  </a:lnTo>
                  <a:lnTo>
                    <a:pt x="4775" y="1073"/>
                  </a:lnTo>
                  <a:lnTo>
                    <a:pt x="4733" y="1068"/>
                  </a:lnTo>
                  <a:lnTo>
                    <a:pt x="4689" y="1067"/>
                  </a:lnTo>
                  <a:lnTo>
                    <a:pt x="4645" y="1065"/>
                  </a:lnTo>
                  <a:lnTo>
                    <a:pt x="4645" y="1065"/>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14" name="Freeform 7"/>
            <p:cNvSpPr>
              <a:spLocks/>
            </p:cNvSpPr>
            <p:nvPr/>
          </p:nvSpPr>
          <p:spPr bwMode="auto">
            <a:xfrm>
              <a:off x="-304800" y="1981200"/>
              <a:ext cx="1219200" cy="733770"/>
            </a:xfrm>
            <a:custGeom>
              <a:avLst/>
              <a:gdLst/>
              <a:ahLst/>
              <a:cxnLst>
                <a:cxn ang="0">
                  <a:pos x="3413" y="684"/>
                </a:cxn>
                <a:cxn ang="0">
                  <a:pos x="3351" y="570"/>
                </a:cxn>
                <a:cxn ang="0">
                  <a:pos x="3256" y="472"/>
                </a:cxn>
                <a:cxn ang="0">
                  <a:pos x="3131" y="391"/>
                </a:cxn>
                <a:cxn ang="0">
                  <a:pos x="2981" y="330"/>
                </a:cxn>
                <a:cxn ang="0">
                  <a:pos x="2812" y="294"/>
                </a:cxn>
                <a:cxn ang="0">
                  <a:pos x="2667" y="285"/>
                </a:cxn>
                <a:cxn ang="0">
                  <a:pos x="2507" y="296"/>
                </a:cxn>
                <a:cxn ang="0">
                  <a:pos x="2365" y="247"/>
                </a:cxn>
                <a:cxn ang="0">
                  <a:pos x="2183" y="110"/>
                </a:cxn>
                <a:cxn ang="0">
                  <a:pos x="1938" y="24"/>
                </a:cxn>
                <a:cxn ang="0">
                  <a:pos x="1713" y="0"/>
                </a:cxn>
                <a:cxn ang="0">
                  <a:pos x="1521" y="17"/>
                </a:cxn>
                <a:cxn ang="0">
                  <a:pos x="1346" y="63"/>
                </a:cxn>
                <a:cxn ang="0">
                  <a:pos x="1197" y="136"/>
                </a:cxn>
                <a:cxn ang="0">
                  <a:pos x="1076" y="231"/>
                </a:cxn>
                <a:cxn ang="0">
                  <a:pos x="992" y="344"/>
                </a:cxn>
                <a:cxn ang="0">
                  <a:pos x="948" y="471"/>
                </a:cxn>
                <a:cxn ang="0">
                  <a:pos x="945" y="527"/>
                </a:cxn>
                <a:cxn ang="0">
                  <a:pos x="770" y="527"/>
                </a:cxn>
                <a:cxn ang="0">
                  <a:pos x="563" y="560"/>
                </a:cxn>
                <a:cxn ang="0">
                  <a:pos x="377" y="623"/>
                </a:cxn>
                <a:cxn ang="0">
                  <a:pos x="223" y="715"/>
                </a:cxn>
                <a:cxn ang="0">
                  <a:pos x="104" y="830"/>
                </a:cxn>
                <a:cxn ang="0">
                  <a:pos x="27" y="961"/>
                </a:cxn>
                <a:cxn ang="0">
                  <a:pos x="0" y="1108"/>
                </a:cxn>
                <a:cxn ang="0">
                  <a:pos x="18" y="1225"/>
                </a:cxn>
                <a:cxn ang="0">
                  <a:pos x="84" y="1361"/>
                </a:cxn>
                <a:cxn ang="0">
                  <a:pos x="196" y="1479"/>
                </a:cxn>
                <a:cxn ang="0">
                  <a:pos x="344" y="1575"/>
                </a:cxn>
                <a:cxn ang="0">
                  <a:pos x="524" y="1645"/>
                </a:cxn>
                <a:cxn ang="0">
                  <a:pos x="726" y="1684"/>
                </a:cxn>
                <a:cxn ang="0">
                  <a:pos x="919" y="1689"/>
                </a:cxn>
                <a:cxn ang="0">
                  <a:pos x="1211" y="1639"/>
                </a:cxn>
                <a:cxn ang="0">
                  <a:pos x="1368" y="1631"/>
                </a:cxn>
                <a:cxn ang="0">
                  <a:pos x="1515" y="1690"/>
                </a:cxn>
                <a:cxn ang="0">
                  <a:pos x="1685" y="1726"/>
                </a:cxn>
                <a:cxn ang="0">
                  <a:pos x="1829" y="1735"/>
                </a:cxn>
                <a:cxn ang="0">
                  <a:pos x="2044" y="1716"/>
                </a:cxn>
                <a:cxn ang="0">
                  <a:pos x="2236" y="1657"/>
                </a:cxn>
                <a:cxn ang="0">
                  <a:pos x="2394" y="1566"/>
                </a:cxn>
                <a:cxn ang="0">
                  <a:pos x="2503" y="1589"/>
                </a:cxn>
                <a:cxn ang="0">
                  <a:pos x="2655" y="1645"/>
                </a:cxn>
                <a:cxn ang="0">
                  <a:pos x="2827" y="1675"/>
                </a:cxn>
                <a:cxn ang="0">
                  <a:pos x="2975" y="1680"/>
                </a:cxn>
                <a:cxn ang="0">
                  <a:pos x="3165" y="1657"/>
                </a:cxn>
                <a:cxn ang="0">
                  <a:pos x="3335" y="1604"/>
                </a:cxn>
                <a:cxn ang="0">
                  <a:pos x="3479" y="1527"/>
                </a:cxn>
                <a:cxn ang="0">
                  <a:pos x="3593" y="1428"/>
                </a:cxn>
                <a:cxn ang="0">
                  <a:pos x="3670" y="1313"/>
                </a:cxn>
                <a:cxn ang="0">
                  <a:pos x="3703" y="1183"/>
                </a:cxn>
                <a:cxn ang="0">
                  <a:pos x="3694" y="1068"/>
                </a:cxn>
                <a:cxn ang="0">
                  <a:pos x="3630" y="933"/>
                </a:cxn>
                <a:cxn ang="0">
                  <a:pos x="3519" y="815"/>
                </a:cxn>
              </a:cxnLst>
              <a:rect l="0" t="0" r="r" b="b"/>
              <a:pathLst>
                <a:path w="3704" h="1735">
                  <a:moveTo>
                    <a:pt x="3431" y="756"/>
                  </a:moveTo>
                  <a:lnTo>
                    <a:pt x="3431" y="756"/>
                  </a:lnTo>
                  <a:lnTo>
                    <a:pt x="3427" y="732"/>
                  </a:lnTo>
                  <a:lnTo>
                    <a:pt x="3421" y="708"/>
                  </a:lnTo>
                  <a:lnTo>
                    <a:pt x="3413" y="684"/>
                  </a:lnTo>
                  <a:lnTo>
                    <a:pt x="3404" y="659"/>
                  </a:lnTo>
                  <a:lnTo>
                    <a:pt x="3393" y="637"/>
                  </a:lnTo>
                  <a:lnTo>
                    <a:pt x="3381" y="614"/>
                  </a:lnTo>
                  <a:lnTo>
                    <a:pt x="3368" y="593"/>
                  </a:lnTo>
                  <a:lnTo>
                    <a:pt x="3351" y="570"/>
                  </a:lnTo>
                  <a:lnTo>
                    <a:pt x="3336" y="549"/>
                  </a:lnTo>
                  <a:lnTo>
                    <a:pt x="3318" y="530"/>
                  </a:lnTo>
                  <a:lnTo>
                    <a:pt x="3298" y="510"/>
                  </a:lnTo>
                  <a:lnTo>
                    <a:pt x="3277" y="490"/>
                  </a:lnTo>
                  <a:lnTo>
                    <a:pt x="3256" y="472"/>
                  </a:lnTo>
                  <a:lnTo>
                    <a:pt x="3233" y="454"/>
                  </a:lnTo>
                  <a:lnTo>
                    <a:pt x="3209" y="438"/>
                  </a:lnTo>
                  <a:lnTo>
                    <a:pt x="3184" y="421"/>
                  </a:lnTo>
                  <a:lnTo>
                    <a:pt x="3158" y="406"/>
                  </a:lnTo>
                  <a:lnTo>
                    <a:pt x="3131" y="391"/>
                  </a:lnTo>
                  <a:lnTo>
                    <a:pt x="3104" y="377"/>
                  </a:lnTo>
                  <a:lnTo>
                    <a:pt x="3073" y="364"/>
                  </a:lnTo>
                  <a:lnTo>
                    <a:pt x="3043" y="352"/>
                  </a:lnTo>
                  <a:lnTo>
                    <a:pt x="3013" y="341"/>
                  </a:lnTo>
                  <a:lnTo>
                    <a:pt x="2981" y="330"/>
                  </a:lnTo>
                  <a:lnTo>
                    <a:pt x="2950" y="321"/>
                  </a:lnTo>
                  <a:lnTo>
                    <a:pt x="2916" y="312"/>
                  </a:lnTo>
                  <a:lnTo>
                    <a:pt x="2882" y="305"/>
                  </a:lnTo>
                  <a:lnTo>
                    <a:pt x="2848" y="299"/>
                  </a:lnTo>
                  <a:lnTo>
                    <a:pt x="2812" y="294"/>
                  </a:lnTo>
                  <a:lnTo>
                    <a:pt x="2778" y="290"/>
                  </a:lnTo>
                  <a:lnTo>
                    <a:pt x="2741" y="287"/>
                  </a:lnTo>
                  <a:lnTo>
                    <a:pt x="2704" y="285"/>
                  </a:lnTo>
                  <a:lnTo>
                    <a:pt x="2667" y="285"/>
                  </a:lnTo>
                  <a:lnTo>
                    <a:pt x="2667" y="285"/>
                  </a:lnTo>
                  <a:lnTo>
                    <a:pt x="2634" y="285"/>
                  </a:lnTo>
                  <a:lnTo>
                    <a:pt x="2602" y="287"/>
                  </a:lnTo>
                  <a:lnTo>
                    <a:pt x="2569" y="288"/>
                  </a:lnTo>
                  <a:lnTo>
                    <a:pt x="2537" y="293"/>
                  </a:lnTo>
                  <a:lnTo>
                    <a:pt x="2507" y="296"/>
                  </a:lnTo>
                  <a:lnTo>
                    <a:pt x="2476" y="300"/>
                  </a:lnTo>
                  <a:lnTo>
                    <a:pt x="2417" y="314"/>
                  </a:lnTo>
                  <a:lnTo>
                    <a:pt x="2417" y="314"/>
                  </a:lnTo>
                  <a:lnTo>
                    <a:pt x="2393" y="279"/>
                  </a:lnTo>
                  <a:lnTo>
                    <a:pt x="2365" y="247"/>
                  </a:lnTo>
                  <a:lnTo>
                    <a:pt x="2334" y="216"/>
                  </a:lnTo>
                  <a:lnTo>
                    <a:pt x="2300" y="187"/>
                  </a:lnTo>
                  <a:lnTo>
                    <a:pt x="2264" y="158"/>
                  </a:lnTo>
                  <a:lnTo>
                    <a:pt x="2225" y="133"/>
                  </a:lnTo>
                  <a:lnTo>
                    <a:pt x="2183" y="110"/>
                  </a:lnTo>
                  <a:lnTo>
                    <a:pt x="2137" y="88"/>
                  </a:lnTo>
                  <a:lnTo>
                    <a:pt x="2091" y="68"/>
                  </a:lnTo>
                  <a:lnTo>
                    <a:pt x="2042" y="51"/>
                  </a:lnTo>
                  <a:lnTo>
                    <a:pt x="1991" y="36"/>
                  </a:lnTo>
                  <a:lnTo>
                    <a:pt x="1938" y="24"/>
                  </a:lnTo>
                  <a:lnTo>
                    <a:pt x="1884" y="14"/>
                  </a:lnTo>
                  <a:lnTo>
                    <a:pt x="1828" y="6"/>
                  </a:lnTo>
                  <a:lnTo>
                    <a:pt x="1771" y="2"/>
                  </a:lnTo>
                  <a:lnTo>
                    <a:pt x="1713" y="0"/>
                  </a:lnTo>
                  <a:lnTo>
                    <a:pt x="1713" y="0"/>
                  </a:lnTo>
                  <a:lnTo>
                    <a:pt x="1674" y="2"/>
                  </a:lnTo>
                  <a:lnTo>
                    <a:pt x="1635" y="3"/>
                  </a:lnTo>
                  <a:lnTo>
                    <a:pt x="1595" y="6"/>
                  </a:lnTo>
                  <a:lnTo>
                    <a:pt x="1558" y="11"/>
                  </a:lnTo>
                  <a:lnTo>
                    <a:pt x="1521" y="17"/>
                  </a:lnTo>
                  <a:lnTo>
                    <a:pt x="1484" y="24"/>
                  </a:lnTo>
                  <a:lnTo>
                    <a:pt x="1449" y="32"/>
                  </a:lnTo>
                  <a:lnTo>
                    <a:pt x="1414" y="42"/>
                  </a:lnTo>
                  <a:lnTo>
                    <a:pt x="1380" y="53"/>
                  </a:lnTo>
                  <a:lnTo>
                    <a:pt x="1346" y="63"/>
                  </a:lnTo>
                  <a:lnTo>
                    <a:pt x="1315" y="77"/>
                  </a:lnTo>
                  <a:lnTo>
                    <a:pt x="1283" y="91"/>
                  </a:lnTo>
                  <a:lnTo>
                    <a:pt x="1253" y="104"/>
                  </a:lnTo>
                  <a:lnTo>
                    <a:pt x="1224" y="121"/>
                  </a:lnTo>
                  <a:lnTo>
                    <a:pt x="1197" y="136"/>
                  </a:lnTo>
                  <a:lnTo>
                    <a:pt x="1170" y="154"/>
                  </a:lnTo>
                  <a:lnTo>
                    <a:pt x="1144" y="172"/>
                  </a:lnTo>
                  <a:lnTo>
                    <a:pt x="1120" y="192"/>
                  </a:lnTo>
                  <a:lnTo>
                    <a:pt x="1097" y="211"/>
                  </a:lnTo>
                  <a:lnTo>
                    <a:pt x="1076" y="231"/>
                  </a:lnTo>
                  <a:lnTo>
                    <a:pt x="1055" y="252"/>
                  </a:lnTo>
                  <a:lnTo>
                    <a:pt x="1037" y="275"/>
                  </a:lnTo>
                  <a:lnTo>
                    <a:pt x="1020" y="297"/>
                  </a:lnTo>
                  <a:lnTo>
                    <a:pt x="1005" y="320"/>
                  </a:lnTo>
                  <a:lnTo>
                    <a:pt x="992" y="344"/>
                  </a:lnTo>
                  <a:lnTo>
                    <a:pt x="980" y="368"/>
                  </a:lnTo>
                  <a:lnTo>
                    <a:pt x="969" y="394"/>
                  </a:lnTo>
                  <a:lnTo>
                    <a:pt x="960" y="418"/>
                  </a:lnTo>
                  <a:lnTo>
                    <a:pt x="954" y="444"/>
                  </a:lnTo>
                  <a:lnTo>
                    <a:pt x="948" y="471"/>
                  </a:lnTo>
                  <a:lnTo>
                    <a:pt x="945" y="496"/>
                  </a:lnTo>
                  <a:lnTo>
                    <a:pt x="945" y="524"/>
                  </a:lnTo>
                  <a:lnTo>
                    <a:pt x="945" y="524"/>
                  </a:lnTo>
                  <a:lnTo>
                    <a:pt x="945" y="527"/>
                  </a:lnTo>
                  <a:lnTo>
                    <a:pt x="945" y="527"/>
                  </a:lnTo>
                  <a:lnTo>
                    <a:pt x="901" y="525"/>
                  </a:lnTo>
                  <a:lnTo>
                    <a:pt x="857" y="524"/>
                  </a:lnTo>
                  <a:lnTo>
                    <a:pt x="857" y="524"/>
                  </a:lnTo>
                  <a:lnTo>
                    <a:pt x="812" y="525"/>
                  </a:lnTo>
                  <a:lnTo>
                    <a:pt x="770" y="527"/>
                  </a:lnTo>
                  <a:lnTo>
                    <a:pt x="726" y="531"/>
                  </a:lnTo>
                  <a:lnTo>
                    <a:pt x="684" y="536"/>
                  </a:lnTo>
                  <a:lnTo>
                    <a:pt x="643" y="542"/>
                  </a:lnTo>
                  <a:lnTo>
                    <a:pt x="602" y="551"/>
                  </a:lnTo>
                  <a:lnTo>
                    <a:pt x="563" y="560"/>
                  </a:lnTo>
                  <a:lnTo>
                    <a:pt x="524" y="570"/>
                  </a:lnTo>
                  <a:lnTo>
                    <a:pt x="486" y="581"/>
                  </a:lnTo>
                  <a:lnTo>
                    <a:pt x="448" y="595"/>
                  </a:lnTo>
                  <a:lnTo>
                    <a:pt x="412" y="608"/>
                  </a:lnTo>
                  <a:lnTo>
                    <a:pt x="377" y="623"/>
                  </a:lnTo>
                  <a:lnTo>
                    <a:pt x="344" y="640"/>
                  </a:lnTo>
                  <a:lnTo>
                    <a:pt x="312" y="658"/>
                  </a:lnTo>
                  <a:lnTo>
                    <a:pt x="281" y="676"/>
                  </a:lnTo>
                  <a:lnTo>
                    <a:pt x="252" y="696"/>
                  </a:lnTo>
                  <a:lnTo>
                    <a:pt x="223" y="715"/>
                  </a:lnTo>
                  <a:lnTo>
                    <a:pt x="196" y="736"/>
                  </a:lnTo>
                  <a:lnTo>
                    <a:pt x="170" y="759"/>
                  </a:lnTo>
                  <a:lnTo>
                    <a:pt x="146" y="782"/>
                  </a:lnTo>
                  <a:lnTo>
                    <a:pt x="125" y="804"/>
                  </a:lnTo>
                  <a:lnTo>
                    <a:pt x="104" y="830"/>
                  </a:lnTo>
                  <a:lnTo>
                    <a:pt x="84" y="854"/>
                  </a:lnTo>
                  <a:lnTo>
                    <a:pt x="68" y="880"/>
                  </a:lnTo>
                  <a:lnTo>
                    <a:pt x="53" y="907"/>
                  </a:lnTo>
                  <a:lnTo>
                    <a:pt x="39" y="934"/>
                  </a:lnTo>
                  <a:lnTo>
                    <a:pt x="27" y="961"/>
                  </a:lnTo>
                  <a:lnTo>
                    <a:pt x="18" y="990"/>
                  </a:lnTo>
                  <a:lnTo>
                    <a:pt x="10" y="1019"/>
                  </a:lnTo>
                  <a:lnTo>
                    <a:pt x="4" y="1047"/>
                  </a:lnTo>
                  <a:lnTo>
                    <a:pt x="1" y="1077"/>
                  </a:lnTo>
                  <a:lnTo>
                    <a:pt x="0" y="1108"/>
                  </a:lnTo>
                  <a:lnTo>
                    <a:pt x="0" y="1108"/>
                  </a:lnTo>
                  <a:lnTo>
                    <a:pt x="1" y="1138"/>
                  </a:lnTo>
                  <a:lnTo>
                    <a:pt x="4" y="1167"/>
                  </a:lnTo>
                  <a:lnTo>
                    <a:pt x="10" y="1197"/>
                  </a:lnTo>
                  <a:lnTo>
                    <a:pt x="18" y="1225"/>
                  </a:lnTo>
                  <a:lnTo>
                    <a:pt x="27" y="1254"/>
                  </a:lnTo>
                  <a:lnTo>
                    <a:pt x="39" y="1281"/>
                  </a:lnTo>
                  <a:lnTo>
                    <a:pt x="53" y="1308"/>
                  </a:lnTo>
                  <a:lnTo>
                    <a:pt x="68" y="1334"/>
                  </a:lnTo>
                  <a:lnTo>
                    <a:pt x="84" y="1361"/>
                  </a:lnTo>
                  <a:lnTo>
                    <a:pt x="104" y="1385"/>
                  </a:lnTo>
                  <a:lnTo>
                    <a:pt x="125" y="1409"/>
                  </a:lnTo>
                  <a:lnTo>
                    <a:pt x="146" y="1434"/>
                  </a:lnTo>
                  <a:lnTo>
                    <a:pt x="170" y="1456"/>
                  </a:lnTo>
                  <a:lnTo>
                    <a:pt x="196" y="1479"/>
                  </a:lnTo>
                  <a:lnTo>
                    <a:pt x="223" y="1500"/>
                  </a:lnTo>
                  <a:lnTo>
                    <a:pt x="252" y="1520"/>
                  </a:lnTo>
                  <a:lnTo>
                    <a:pt x="281" y="1539"/>
                  </a:lnTo>
                  <a:lnTo>
                    <a:pt x="312" y="1557"/>
                  </a:lnTo>
                  <a:lnTo>
                    <a:pt x="344" y="1575"/>
                  </a:lnTo>
                  <a:lnTo>
                    <a:pt x="377" y="1591"/>
                  </a:lnTo>
                  <a:lnTo>
                    <a:pt x="412" y="1607"/>
                  </a:lnTo>
                  <a:lnTo>
                    <a:pt x="448" y="1621"/>
                  </a:lnTo>
                  <a:lnTo>
                    <a:pt x="486" y="1633"/>
                  </a:lnTo>
                  <a:lnTo>
                    <a:pt x="524" y="1645"/>
                  </a:lnTo>
                  <a:lnTo>
                    <a:pt x="563" y="1655"/>
                  </a:lnTo>
                  <a:lnTo>
                    <a:pt x="602" y="1664"/>
                  </a:lnTo>
                  <a:lnTo>
                    <a:pt x="643" y="1672"/>
                  </a:lnTo>
                  <a:lnTo>
                    <a:pt x="684" y="1680"/>
                  </a:lnTo>
                  <a:lnTo>
                    <a:pt x="726" y="1684"/>
                  </a:lnTo>
                  <a:lnTo>
                    <a:pt x="770" y="1689"/>
                  </a:lnTo>
                  <a:lnTo>
                    <a:pt x="812" y="1690"/>
                  </a:lnTo>
                  <a:lnTo>
                    <a:pt x="857" y="1692"/>
                  </a:lnTo>
                  <a:lnTo>
                    <a:pt x="857" y="1692"/>
                  </a:lnTo>
                  <a:lnTo>
                    <a:pt x="919" y="1689"/>
                  </a:lnTo>
                  <a:lnTo>
                    <a:pt x="981" y="1684"/>
                  </a:lnTo>
                  <a:lnTo>
                    <a:pt x="1040" y="1678"/>
                  </a:lnTo>
                  <a:lnTo>
                    <a:pt x="1099" y="1668"/>
                  </a:lnTo>
                  <a:lnTo>
                    <a:pt x="1155" y="1654"/>
                  </a:lnTo>
                  <a:lnTo>
                    <a:pt x="1211" y="1639"/>
                  </a:lnTo>
                  <a:lnTo>
                    <a:pt x="1263" y="1621"/>
                  </a:lnTo>
                  <a:lnTo>
                    <a:pt x="1313" y="1601"/>
                  </a:lnTo>
                  <a:lnTo>
                    <a:pt x="1313" y="1601"/>
                  </a:lnTo>
                  <a:lnTo>
                    <a:pt x="1340" y="1616"/>
                  </a:lnTo>
                  <a:lnTo>
                    <a:pt x="1368" y="1631"/>
                  </a:lnTo>
                  <a:lnTo>
                    <a:pt x="1395" y="1645"/>
                  </a:lnTo>
                  <a:lnTo>
                    <a:pt x="1423" y="1657"/>
                  </a:lnTo>
                  <a:lnTo>
                    <a:pt x="1454" y="1669"/>
                  </a:lnTo>
                  <a:lnTo>
                    <a:pt x="1484" y="1681"/>
                  </a:lnTo>
                  <a:lnTo>
                    <a:pt x="1515" y="1690"/>
                  </a:lnTo>
                  <a:lnTo>
                    <a:pt x="1549" y="1699"/>
                  </a:lnTo>
                  <a:lnTo>
                    <a:pt x="1580" y="1708"/>
                  </a:lnTo>
                  <a:lnTo>
                    <a:pt x="1615" y="1716"/>
                  </a:lnTo>
                  <a:lnTo>
                    <a:pt x="1648" y="1722"/>
                  </a:lnTo>
                  <a:lnTo>
                    <a:pt x="1685" y="1726"/>
                  </a:lnTo>
                  <a:lnTo>
                    <a:pt x="1719" y="1731"/>
                  </a:lnTo>
                  <a:lnTo>
                    <a:pt x="1755" y="1734"/>
                  </a:lnTo>
                  <a:lnTo>
                    <a:pt x="1792" y="1735"/>
                  </a:lnTo>
                  <a:lnTo>
                    <a:pt x="1829" y="1735"/>
                  </a:lnTo>
                  <a:lnTo>
                    <a:pt x="1829" y="1735"/>
                  </a:lnTo>
                  <a:lnTo>
                    <a:pt x="1873" y="1735"/>
                  </a:lnTo>
                  <a:lnTo>
                    <a:pt x="1917" y="1732"/>
                  </a:lnTo>
                  <a:lnTo>
                    <a:pt x="1961" y="1728"/>
                  </a:lnTo>
                  <a:lnTo>
                    <a:pt x="2003" y="1722"/>
                  </a:lnTo>
                  <a:lnTo>
                    <a:pt x="2044" y="1716"/>
                  </a:lnTo>
                  <a:lnTo>
                    <a:pt x="2085" y="1707"/>
                  </a:lnTo>
                  <a:lnTo>
                    <a:pt x="2124" y="1696"/>
                  </a:lnTo>
                  <a:lnTo>
                    <a:pt x="2162" y="1684"/>
                  </a:lnTo>
                  <a:lnTo>
                    <a:pt x="2199" y="1671"/>
                  </a:lnTo>
                  <a:lnTo>
                    <a:pt x="2236" y="1657"/>
                  </a:lnTo>
                  <a:lnTo>
                    <a:pt x="2270" y="1640"/>
                  </a:lnTo>
                  <a:lnTo>
                    <a:pt x="2303" y="1624"/>
                  </a:lnTo>
                  <a:lnTo>
                    <a:pt x="2335" y="1606"/>
                  </a:lnTo>
                  <a:lnTo>
                    <a:pt x="2365" y="1588"/>
                  </a:lnTo>
                  <a:lnTo>
                    <a:pt x="2394" y="1566"/>
                  </a:lnTo>
                  <a:lnTo>
                    <a:pt x="2421" y="1545"/>
                  </a:lnTo>
                  <a:lnTo>
                    <a:pt x="2421" y="1545"/>
                  </a:lnTo>
                  <a:lnTo>
                    <a:pt x="2448" y="1560"/>
                  </a:lnTo>
                  <a:lnTo>
                    <a:pt x="2474" y="1575"/>
                  </a:lnTo>
                  <a:lnTo>
                    <a:pt x="2503" y="1589"/>
                  </a:lnTo>
                  <a:lnTo>
                    <a:pt x="2531" y="1601"/>
                  </a:lnTo>
                  <a:lnTo>
                    <a:pt x="2562" y="1613"/>
                  </a:lnTo>
                  <a:lnTo>
                    <a:pt x="2592" y="1625"/>
                  </a:lnTo>
                  <a:lnTo>
                    <a:pt x="2624" y="1634"/>
                  </a:lnTo>
                  <a:lnTo>
                    <a:pt x="2655" y="1645"/>
                  </a:lnTo>
                  <a:lnTo>
                    <a:pt x="2688" y="1652"/>
                  </a:lnTo>
                  <a:lnTo>
                    <a:pt x="2722" y="1660"/>
                  </a:lnTo>
                  <a:lnTo>
                    <a:pt x="2756" y="1666"/>
                  </a:lnTo>
                  <a:lnTo>
                    <a:pt x="2791" y="1671"/>
                  </a:lnTo>
                  <a:lnTo>
                    <a:pt x="2827" y="1675"/>
                  </a:lnTo>
                  <a:lnTo>
                    <a:pt x="2864" y="1678"/>
                  </a:lnTo>
                  <a:lnTo>
                    <a:pt x="2900" y="1680"/>
                  </a:lnTo>
                  <a:lnTo>
                    <a:pt x="2936" y="1680"/>
                  </a:lnTo>
                  <a:lnTo>
                    <a:pt x="2936" y="1680"/>
                  </a:lnTo>
                  <a:lnTo>
                    <a:pt x="2975" y="1680"/>
                  </a:lnTo>
                  <a:lnTo>
                    <a:pt x="3015" y="1678"/>
                  </a:lnTo>
                  <a:lnTo>
                    <a:pt x="3054" y="1674"/>
                  </a:lnTo>
                  <a:lnTo>
                    <a:pt x="3092" y="1669"/>
                  </a:lnTo>
                  <a:lnTo>
                    <a:pt x="3128" y="1663"/>
                  </a:lnTo>
                  <a:lnTo>
                    <a:pt x="3165" y="1657"/>
                  </a:lnTo>
                  <a:lnTo>
                    <a:pt x="3200" y="1648"/>
                  </a:lnTo>
                  <a:lnTo>
                    <a:pt x="3235" y="1639"/>
                  </a:lnTo>
                  <a:lnTo>
                    <a:pt x="3270" y="1628"/>
                  </a:lnTo>
                  <a:lnTo>
                    <a:pt x="3303" y="1616"/>
                  </a:lnTo>
                  <a:lnTo>
                    <a:pt x="3335" y="1604"/>
                  </a:lnTo>
                  <a:lnTo>
                    <a:pt x="3366" y="1591"/>
                  </a:lnTo>
                  <a:lnTo>
                    <a:pt x="3396" y="1575"/>
                  </a:lnTo>
                  <a:lnTo>
                    <a:pt x="3425" y="1560"/>
                  </a:lnTo>
                  <a:lnTo>
                    <a:pt x="3452" y="1544"/>
                  </a:lnTo>
                  <a:lnTo>
                    <a:pt x="3479" y="1527"/>
                  </a:lnTo>
                  <a:lnTo>
                    <a:pt x="3505" y="1509"/>
                  </a:lnTo>
                  <a:lnTo>
                    <a:pt x="3529" y="1489"/>
                  </a:lnTo>
                  <a:lnTo>
                    <a:pt x="3552" y="1470"/>
                  </a:lnTo>
                  <a:lnTo>
                    <a:pt x="3573" y="1449"/>
                  </a:lnTo>
                  <a:lnTo>
                    <a:pt x="3593" y="1428"/>
                  </a:lnTo>
                  <a:lnTo>
                    <a:pt x="3612" y="1406"/>
                  </a:lnTo>
                  <a:lnTo>
                    <a:pt x="3629" y="1384"/>
                  </a:lnTo>
                  <a:lnTo>
                    <a:pt x="3644" y="1360"/>
                  </a:lnTo>
                  <a:lnTo>
                    <a:pt x="3658" y="1337"/>
                  </a:lnTo>
                  <a:lnTo>
                    <a:pt x="3670" y="1313"/>
                  </a:lnTo>
                  <a:lnTo>
                    <a:pt x="3680" y="1287"/>
                  </a:lnTo>
                  <a:lnTo>
                    <a:pt x="3689" y="1262"/>
                  </a:lnTo>
                  <a:lnTo>
                    <a:pt x="3695" y="1236"/>
                  </a:lnTo>
                  <a:lnTo>
                    <a:pt x="3701" y="1210"/>
                  </a:lnTo>
                  <a:lnTo>
                    <a:pt x="3703" y="1183"/>
                  </a:lnTo>
                  <a:lnTo>
                    <a:pt x="3704" y="1156"/>
                  </a:lnTo>
                  <a:lnTo>
                    <a:pt x="3704" y="1156"/>
                  </a:lnTo>
                  <a:lnTo>
                    <a:pt x="3703" y="1127"/>
                  </a:lnTo>
                  <a:lnTo>
                    <a:pt x="3700" y="1097"/>
                  </a:lnTo>
                  <a:lnTo>
                    <a:pt x="3694" y="1068"/>
                  </a:lnTo>
                  <a:lnTo>
                    <a:pt x="3685" y="1040"/>
                  </a:lnTo>
                  <a:lnTo>
                    <a:pt x="3674" y="1013"/>
                  </a:lnTo>
                  <a:lnTo>
                    <a:pt x="3662" y="985"/>
                  </a:lnTo>
                  <a:lnTo>
                    <a:pt x="3647" y="958"/>
                  </a:lnTo>
                  <a:lnTo>
                    <a:pt x="3630" y="933"/>
                  </a:lnTo>
                  <a:lnTo>
                    <a:pt x="3612" y="907"/>
                  </a:lnTo>
                  <a:lnTo>
                    <a:pt x="3591" y="883"/>
                  </a:lnTo>
                  <a:lnTo>
                    <a:pt x="3569" y="859"/>
                  </a:lnTo>
                  <a:lnTo>
                    <a:pt x="3544" y="838"/>
                  </a:lnTo>
                  <a:lnTo>
                    <a:pt x="3519" y="815"/>
                  </a:lnTo>
                  <a:lnTo>
                    <a:pt x="3492" y="794"/>
                  </a:lnTo>
                  <a:lnTo>
                    <a:pt x="3461" y="774"/>
                  </a:lnTo>
                  <a:lnTo>
                    <a:pt x="3431" y="756"/>
                  </a:lnTo>
                  <a:lnTo>
                    <a:pt x="3431" y="756"/>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15" name="Freeform 5"/>
            <p:cNvSpPr>
              <a:spLocks/>
            </p:cNvSpPr>
            <p:nvPr/>
          </p:nvSpPr>
          <p:spPr bwMode="auto">
            <a:xfrm>
              <a:off x="5867400" y="1676400"/>
              <a:ext cx="990600" cy="501602"/>
            </a:xfrm>
            <a:custGeom>
              <a:avLst/>
              <a:gdLst/>
              <a:ahLst/>
              <a:cxnLst>
                <a:cxn ang="0">
                  <a:pos x="5474" y="1567"/>
                </a:cxn>
                <a:cxn ang="0">
                  <a:pos x="5355" y="1387"/>
                </a:cxn>
                <a:cxn ang="0">
                  <a:pos x="5157" y="1245"/>
                </a:cxn>
                <a:cxn ang="0">
                  <a:pos x="4900" y="1156"/>
                </a:cxn>
                <a:cxn ang="0">
                  <a:pos x="4645" y="1129"/>
                </a:cxn>
                <a:cxn ang="0">
                  <a:pos x="4604" y="1039"/>
                </a:cxn>
                <a:cxn ang="0">
                  <a:pos x="4613" y="882"/>
                </a:cxn>
                <a:cxn ang="0">
                  <a:pos x="4536" y="695"/>
                </a:cxn>
                <a:cxn ang="0">
                  <a:pos x="4375" y="541"/>
                </a:cxn>
                <a:cxn ang="0">
                  <a:pos x="4148" y="431"/>
                </a:cxn>
                <a:cxn ang="0">
                  <a:pos x="3874" y="378"/>
                </a:cxn>
                <a:cxn ang="0">
                  <a:pos x="3603" y="390"/>
                </a:cxn>
                <a:cxn ang="0">
                  <a:pos x="3522" y="269"/>
                </a:cxn>
                <a:cxn ang="0">
                  <a:pos x="3380" y="153"/>
                </a:cxn>
                <a:cxn ang="0">
                  <a:pos x="3199" y="64"/>
                </a:cxn>
                <a:cxn ang="0">
                  <a:pos x="2984" y="12"/>
                </a:cxn>
                <a:cxn ang="0">
                  <a:pos x="2764" y="2"/>
                </a:cxn>
                <a:cxn ang="0">
                  <a:pos x="2430" y="65"/>
                </a:cxn>
                <a:cxn ang="0">
                  <a:pos x="2169" y="213"/>
                </a:cxn>
                <a:cxn ang="0">
                  <a:pos x="1882" y="177"/>
                </a:cxn>
                <a:cxn ang="0">
                  <a:pos x="1574" y="172"/>
                </a:cxn>
                <a:cxn ang="0">
                  <a:pos x="1280" y="240"/>
                </a:cxn>
                <a:cxn ang="0">
                  <a:pos x="1042" y="369"/>
                </a:cxn>
                <a:cxn ang="0">
                  <a:pos x="877" y="544"/>
                </a:cxn>
                <a:cxn ang="0">
                  <a:pos x="808" y="752"/>
                </a:cxn>
                <a:cxn ang="0">
                  <a:pos x="829" y="921"/>
                </a:cxn>
                <a:cxn ang="0">
                  <a:pos x="746" y="1028"/>
                </a:cxn>
                <a:cxn ang="0">
                  <a:pos x="565" y="1108"/>
                </a:cxn>
                <a:cxn ang="0">
                  <a:pos x="424" y="1218"/>
                </a:cxn>
                <a:cxn ang="0">
                  <a:pos x="334" y="1353"/>
                </a:cxn>
                <a:cxn ang="0">
                  <a:pos x="300" y="1503"/>
                </a:cxn>
                <a:cxn ang="0">
                  <a:pos x="288" y="1651"/>
                </a:cxn>
                <a:cxn ang="0">
                  <a:pos x="87" y="1829"/>
                </a:cxn>
                <a:cxn ang="0">
                  <a:pos x="1" y="2053"/>
                </a:cxn>
                <a:cxn ang="0">
                  <a:pos x="27" y="2232"/>
                </a:cxn>
                <a:cxn ang="0">
                  <a:pos x="146" y="2413"/>
                </a:cxn>
                <a:cxn ang="0">
                  <a:pos x="344" y="2555"/>
                </a:cxn>
                <a:cxn ang="0">
                  <a:pos x="602" y="2644"/>
                </a:cxn>
                <a:cxn ang="0">
                  <a:pos x="856" y="2670"/>
                </a:cxn>
                <a:cxn ang="0">
                  <a:pos x="1058" y="2729"/>
                </a:cxn>
                <a:cxn ang="0">
                  <a:pos x="1286" y="2779"/>
                </a:cxn>
                <a:cxn ang="0">
                  <a:pos x="1503" y="2783"/>
                </a:cxn>
                <a:cxn ang="0">
                  <a:pos x="1750" y="2744"/>
                </a:cxn>
                <a:cxn ang="0">
                  <a:pos x="1962" y="2658"/>
                </a:cxn>
                <a:cxn ang="0">
                  <a:pos x="2263" y="2733"/>
                </a:cxn>
                <a:cxn ang="0">
                  <a:pos x="2666" y="2782"/>
                </a:cxn>
                <a:cxn ang="0">
                  <a:pos x="3024" y="2782"/>
                </a:cxn>
                <a:cxn ang="0">
                  <a:pos x="3398" y="2741"/>
                </a:cxn>
                <a:cxn ang="0">
                  <a:pos x="3682" y="2676"/>
                </a:cxn>
                <a:cxn ang="0">
                  <a:pos x="3883" y="2750"/>
                </a:cxn>
                <a:cxn ang="0">
                  <a:pos x="4112" y="2785"/>
                </a:cxn>
                <a:cxn ang="0">
                  <a:pos x="4349" y="2774"/>
                </a:cxn>
                <a:cxn ang="0">
                  <a:pos x="4613" y="2706"/>
                </a:cxn>
                <a:cxn ang="0">
                  <a:pos x="4828" y="2585"/>
                </a:cxn>
                <a:cxn ang="0">
                  <a:pos x="4974" y="2424"/>
                </a:cxn>
                <a:cxn ang="0">
                  <a:pos x="5036" y="2232"/>
                </a:cxn>
                <a:cxn ang="0">
                  <a:pos x="5305" y="2084"/>
                </a:cxn>
                <a:cxn ang="0">
                  <a:pos x="5459" y="1896"/>
                </a:cxn>
                <a:cxn ang="0">
                  <a:pos x="5499" y="1755"/>
                </a:cxn>
              </a:cxnLst>
              <a:rect l="0" t="0" r="r" b="b"/>
              <a:pathLst>
                <a:path w="5501" h="2786">
                  <a:moveTo>
                    <a:pt x="5501" y="1713"/>
                  </a:moveTo>
                  <a:lnTo>
                    <a:pt x="5501" y="1713"/>
                  </a:lnTo>
                  <a:lnTo>
                    <a:pt x="5501" y="1683"/>
                  </a:lnTo>
                  <a:lnTo>
                    <a:pt x="5496" y="1653"/>
                  </a:lnTo>
                  <a:lnTo>
                    <a:pt x="5492" y="1624"/>
                  </a:lnTo>
                  <a:lnTo>
                    <a:pt x="5484" y="1595"/>
                  </a:lnTo>
                  <a:lnTo>
                    <a:pt x="5474" y="1567"/>
                  </a:lnTo>
                  <a:lnTo>
                    <a:pt x="5463" y="1540"/>
                  </a:lnTo>
                  <a:lnTo>
                    <a:pt x="5450" y="1512"/>
                  </a:lnTo>
                  <a:lnTo>
                    <a:pt x="5435" y="1485"/>
                  </a:lnTo>
                  <a:lnTo>
                    <a:pt x="5416" y="1460"/>
                  </a:lnTo>
                  <a:lnTo>
                    <a:pt x="5398" y="1436"/>
                  </a:lnTo>
                  <a:lnTo>
                    <a:pt x="5377" y="1410"/>
                  </a:lnTo>
                  <a:lnTo>
                    <a:pt x="5355" y="1387"/>
                  </a:lnTo>
                  <a:lnTo>
                    <a:pt x="5332" y="1365"/>
                  </a:lnTo>
                  <a:lnTo>
                    <a:pt x="5306" y="1342"/>
                  </a:lnTo>
                  <a:lnTo>
                    <a:pt x="5279" y="1321"/>
                  </a:lnTo>
                  <a:lnTo>
                    <a:pt x="5250" y="1301"/>
                  </a:lnTo>
                  <a:lnTo>
                    <a:pt x="5220" y="1282"/>
                  </a:lnTo>
                  <a:lnTo>
                    <a:pt x="5190" y="1264"/>
                  </a:lnTo>
                  <a:lnTo>
                    <a:pt x="5157" y="1245"/>
                  </a:lnTo>
                  <a:lnTo>
                    <a:pt x="5124" y="1229"/>
                  </a:lnTo>
                  <a:lnTo>
                    <a:pt x="5089" y="1214"/>
                  </a:lnTo>
                  <a:lnTo>
                    <a:pt x="5053" y="1200"/>
                  </a:lnTo>
                  <a:lnTo>
                    <a:pt x="5016" y="1187"/>
                  </a:lnTo>
                  <a:lnTo>
                    <a:pt x="4979" y="1176"/>
                  </a:lnTo>
                  <a:lnTo>
                    <a:pt x="4939" y="1165"/>
                  </a:lnTo>
                  <a:lnTo>
                    <a:pt x="4900" y="1156"/>
                  </a:lnTo>
                  <a:lnTo>
                    <a:pt x="4859" y="1147"/>
                  </a:lnTo>
                  <a:lnTo>
                    <a:pt x="4817" y="1141"/>
                  </a:lnTo>
                  <a:lnTo>
                    <a:pt x="4776" y="1137"/>
                  </a:lnTo>
                  <a:lnTo>
                    <a:pt x="4733" y="1132"/>
                  </a:lnTo>
                  <a:lnTo>
                    <a:pt x="4689" y="1131"/>
                  </a:lnTo>
                  <a:lnTo>
                    <a:pt x="4645" y="1129"/>
                  </a:lnTo>
                  <a:lnTo>
                    <a:pt x="4645" y="1129"/>
                  </a:lnTo>
                  <a:lnTo>
                    <a:pt x="4606" y="1131"/>
                  </a:lnTo>
                  <a:lnTo>
                    <a:pt x="4568" y="1132"/>
                  </a:lnTo>
                  <a:lnTo>
                    <a:pt x="4568" y="1132"/>
                  </a:lnTo>
                  <a:lnTo>
                    <a:pt x="4579" y="1110"/>
                  </a:lnTo>
                  <a:lnTo>
                    <a:pt x="4589" y="1085"/>
                  </a:lnTo>
                  <a:lnTo>
                    <a:pt x="4597" y="1063"/>
                  </a:lnTo>
                  <a:lnTo>
                    <a:pt x="4604" y="1039"/>
                  </a:lnTo>
                  <a:lnTo>
                    <a:pt x="4610" y="1015"/>
                  </a:lnTo>
                  <a:lnTo>
                    <a:pt x="4613" y="989"/>
                  </a:lnTo>
                  <a:lnTo>
                    <a:pt x="4616" y="965"/>
                  </a:lnTo>
                  <a:lnTo>
                    <a:pt x="4618" y="939"/>
                  </a:lnTo>
                  <a:lnTo>
                    <a:pt x="4618" y="939"/>
                  </a:lnTo>
                  <a:lnTo>
                    <a:pt x="4616" y="910"/>
                  </a:lnTo>
                  <a:lnTo>
                    <a:pt x="4613" y="882"/>
                  </a:lnTo>
                  <a:lnTo>
                    <a:pt x="4607" y="853"/>
                  </a:lnTo>
                  <a:lnTo>
                    <a:pt x="4600" y="826"/>
                  </a:lnTo>
                  <a:lnTo>
                    <a:pt x="4591" y="799"/>
                  </a:lnTo>
                  <a:lnTo>
                    <a:pt x="4580" y="772"/>
                  </a:lnTo>
                  <a:lnTo>
                    <a:pt x="4567" y="746"/>
                  </a:lnTo>
                  <a:lnTo>
                    <a:pt x="4553" y="720"/>
                  </a:lnTo>
                  <a:lnTo>
                    <a:pt x="4536" y="695"/>
                  </a:lnTo>
                  <a:lnTo>
                    <a:pt x="4517" y="670"/>
                  </a:lnTo>
                  <a:lnTo>
                    <a:pt x="4497" y="646"/>
                  </a:lnTo>
                  <a:lnTo>
                    <a:pt x="4476" y="624"/>
                  </a:lnTo>
                  <a:lnTo>
                    <a:pt x="4453" y="601"/>
                  </a:lnTo>
                  <a:lnTo>
                    <a:pt x="4428" y="580"/>
                  </a:lnTo>
                  <a:lnTo>
                    <a:pt x="4402" y="560"/>
                  </a:lnTo>
                  <a:lnTo>
                    <a:pt x="4375" y="541"/>
                  </a:lnTo>
                  <a:lnTo>
                    <a:pt x="4346" y="521"/>
                  </a:lnTo>
                  <a:lnTo>
                    <a:pt x="4316" y="504"/>
                  </a:lnTo>
                  <a:lnTo>
                    <a:pt x="4284" y="486"/>
                  </a:lnTo>
                  <a:lnTo>
                    <a:pt x="4253" y="471"/>
                  </a:lnTo>
                  <a:lnTo>
                    <a:pt x="4218" y="456"/>
                  </a:lnTo>
                  <a:lnTo>
                    <a:pt x="4183" y="443"/>
                  </a:lnTo>
                  <a:lnTo>
                    <a:pt x="4148" y="431"/>
                  </a:lnTo>
                  <a:lnTo>
                    <a:pt x="4112" y="418"/>
                  </a:lnTo>
                  <a:lnTo>
                    <a:pt x="4074" y="409"/>
                  </a:lnTo>
                  <a:lnTo>
                    <a:pt x="4035" y="400"/>
                  </a:lnTo>
                  <a:lnTo>
                    <a:pt x="3996" y="393"/>
                  </a:lnTo>
                  <a:lnTo>
                    <a:pt x="3957" y="387"/>
                  </a:lnTo>
                  <a:lnTo>
                    <a:pt x="3916" y="381"/>
                  </a:lnTo>
                  <a:lnTo>
                    <a:pt x="3874" y="378"/>
                  </a:lnTo>
                  <a:lnTo>
                    <a:pt x="3831" y="376"/>
                  </a:lnTo>
                  <a:lnTo>
                    <a:pt x="3789" y="375"/>
                  </a:lnTo>
                  <a:lnTo>
                    <a:pt x="3789" y="375"/>
                  </a:lnTo>
                  <a:lnTo>
                    <a:pt x="3741" y="376"/>
                  </a:lnTo>
                  <a:lnTo>
                    <a:pt x="3694" y="379"/>
                  </a:lnTo>
                  <a:lnTo>
                    <a:pt x="3649" y="384"/>
                  </a:lnTo>
                  <a:lnTo>
                    <a:pt x="3603" y="390"/>
                  </a:lnTo>
                  <a:lnTo>
                    <a:pt x="3603" y="390"/>
                  </a:lnTo>
                  <a:lnTo>
                    <a:pt x="3593" y="369"/>
                  </a:lnTo>
                  <a:lnTo>
                    <a:pt x="3581" y="348"/>
                  </a:lnTo>
                  <a:lnTo>
                    <a:pt x="3567" y="328"/>
                  </a:lnTo>
                  <a:lnTo>
                    <a:pt x="3554" y="308"/>
                  </a:lnTo>
                  <a:lnTo>
                    <a:pt x="3538" y="289"/>
                  </a:lnTo>
                  <a:lnTo>
                    <a:pt x="3522" y="269"/>
                  </a:lnTo>
                  <a:lnTo>
                    <a:pt x="3505" y="251"/>
                  </a:lnTo>
                  <a:lnTo>
                    <a:pt x="3486" y="233"/>
                  </a:lnTo>
                  <a:lnTo>
                    <a:pt x="3468" y="216"/>
                  </a:lnTo>
                  <a:lnTo>
                    <a:pt x="3446" y="200"/>
                  </a:lnTo>
                  <a:lnTo>
                    <a:pt x="3425" y="183"/>
                  </a:lnTo>
                  <a:lnTo>
                    <a:pt x="3404" y="168"/>
                  </a:lnTo>
                  <a:lnTo>
                    <a:pt x="3380" y="153"/>
                  </a:lnTo>
                  <a:lnTo>
                    <a:pt x="3357" y="138"/>
                  </a:lnTo>
                  <a:lnTo>
                    <a:pt x="3332" y="124"/>
                  </a:lnTo>
                  <a:lnTo>
                    <a:pt x="3308" y="111"/>
                  </a:lnTo>
                  <a:lnTo>
                    <a:pt x="3280" y="99"/>
                  </a:lnTo>
                  <a:lnTo>
                    <a:pt x="3253" y="86"/>
                  </a:lnTo>
                  <a:lnTo>
                    <a:pt x="3226" y="74"/>
                  </a:lnTo>
                  <a:lnTo>
                    <a:pt x="3199" y="64"/>
                  </a:lnTo>
                  <a:lnTo>
                    <a:pt x="3169" y="55"/>
                  </a:lnTo>
                  <a:lnTo>
                    <a:pt x="3140" y="46"/>
                  </a:lnTo>
                  <a:lnTo>
                    <a:pt x="3110" y="37"/>
                  </a:lnTo>
                  <a:lnTo>
                    <a:pt x="3080" y="29"/>
                  </a:lnTo>
                  <a:lnTo>
                    <a:pt x="3048" y="23"/>
                  </a:lnTo>
                  <a:lnTo>
                    <a:pt x="3016" y="17"/>
                  </a:lnTo>
                  <a:lnTo>
                    <a:pt x="2984" y="12"/>
                  </a:lnTo>
                  <a:lnTo>
                    <a:pt x="2951" y="8"/>
                  </a:lnTo>
                  <a:lnTo>
                    <a:pt x="2918" y="5"/>
                  </a:lnTo>
                  <a:lnTo>
                    <a:pt x="2885" y="3"/>
                  </a:lnTo>
                  <a:lnTo>
                    <a:pt x="2850" y="2"/>
                  </a:lnTo>
                  <a:lnTo>
                    <a:pt x="2817" y="0"/>
                  </a:lnTo>
                  <a:lnTo>
                    <a:pt x="2817" y="0"/>
                  </a:lnTo>
                  <a:lnTo>
                    <a:pt x="2764" y="2"/>
                  </a:lnTo>
                  <a:lnTo>
                    <a:pt x="2713" y="5"/>
                  </a:lnTo>
                  <a:lnTo>
                    <a:pt x="2663" y="11"/>
                  </a:lnTo>
                  <a:lnTo>
                    <a:pt x="2615" y="17"/>
                  </a:lnTo>
                  <a:lnTo>
                    <a:pt x="2566" y="28"/>
                  </a:lnTo>
                  <a:lnTo>
                    <a:pt x="2519" y="38"/>
                  </a:lnTo>
                  <a:lnTo>
                    <a:pt x="2474" y="52"/>
                  </a:lnTo>
                  <a:lnTo>
                    <a:pt x="2430" y="65"/>
                  </a:lnTo>
                  <a:lnTo>
                    <a:pt x="2388" y="82"/>
                  </a:lnTo>
                  <a:lnTo>
                    <a:pt x="2347" y="100"/>
                  </a:lnTo>
                  <a:lnTo>
                    <a:pt x="2308" y="120"/>
                  </a:lnTo>
                  <a:lnTo>
                    <a:pt x="2270" y="141"/>
                  </a:lnTo>
                  <a:lnTo>
                    <a:pt x="2234" y="163"/>
                  </a:lnTo>
                  <a:lnTo>
                    <a:pt x="2201" y="188"/>
                  </a:lnTo>
                  <a:lnTo>
                    <a:pt x="2169" y="213"/>
                  </a:lnTo>
                  <a:lnTo>
                    <a:pt x="2141" y="239"/>
                  </a:lnTo>
                  <a:lnTo>
                    <a:pt x="2141" y="239"/>
                  </a:lnTo>
                  <a:lnTo>
                    <a:pt x="2092" y="222"/>
                  </a:lnTo>
                  <a:lnTo>
                    <a:pt x="2042" y="207"/>
                  </a:lnTo>
                  <a:lnTo>
                    <a:pt x="1990" y="195"/>
                  </a:lnTo>
                  <a:lnTo>
                    <a:pt x="1937" y="185"/>
                  </a:lnTo>
                  <a:lnTo>
                    <a:pt x="1882" y="177"/>
                  </a:lnTo>
                  <a:lnTo>
                    <a:pt x="1827" y="171"/>
                  </a:lnTo>
                  <a:lnTo>
                    <a:pt x="1771" y="166"/>
                  </a:lnTo>
                  <a:lnTo>
                    <a:pt x="1713" y="166"/>
                  </a:lnTo>
                  <a:lnTo>
                    <a:pt x="1713" y="166"/>
                  </a:lnTo>
                  <a:lnTo>
                    <a:pt x="1667" y="166"/>
                  </a:lnTo>
                  <a:lnTo>
                    <a:pt x="1620" y="169"/>
                  </a:lnTo>
                  <a:lnTo>
                    <a:pt x="1574" y="172"/>
                  </a:lnTo>
                  <a:lnTo>
                    <a:pt x="1529" y="178"/>
                  </a:lnTo>
                  <a:lnTo>
                    <a:pt x="1485" y="185"/>
                  </a:lnTo>
                  <a:lnTo>
                    <a:pt x="1443" y="194"/>
                  </a:lnTo>
                  <a:lnTo>
                    <a:pt x="1401" y="203"/>
                  </a:lnTo>
                  <a:lnTo>
                    <a:pt x="1360" y="215"/>
                  </a:lnTo>
                  <a:lnTo>
                    <a:pt x="1319" y="227"/>
                  </a:lnTo>
                  <a:lnTo>
                    <a:pt x="1280" y="240"/>
                  </a:lnTo>
                  <a:lnTo>
                    <a:pt x="1242" y="255"/>
                  </a:lnTo>
                  <a:lnTo>
                    <a:pt x="1206" y="272"/>
                  </a:lnTo>
                  <a:lnTo>
                    <a:pt x="1170" y="289"/>
                  </a:lnTo>
                  <a:lnTo>
                    <a:pt x="1135" y="307"/>
                  </a:lnTo>
                  <a:lnTo>
                    <a:pt x="1103" y="326"/>
                  </a:lnTo>
                  <a:lnTo>
                    <a:pt x="1072" y="348"/>
                  </a:lnTo>
                  <a:lnTo>
                    <a:pt x="1042" y="369"/>
                  </a:lnTo>
                  <a:lnTo>
                    <a:pt x="1013" y="391"/>
                  </a:lnTo>
                  <a:lnTo>
                    <a:pt x="986" y="414"/>
                  </a:lnTo>
                  <a:lnTo>
                    <a:pt x="960" y="438"/>
                  </a:lnTo>
                  <a:lnTo>
                    <a:pt x="937" y="464"/>
                  </a:lnTo>
                  <a:lnTo>
                    <a:pt x="915" y="489"/>
                  </a:lnTo>
                  <a:lnTo>
                    <a:pt x="895" y="517"/>
                  </a:lnTo>
                  <a:lnTo>
                    <a:pt x="877" y="544"/>
                  </a:lnTo>
                  <a:lnTo>
                    <a:pt x="860" y="571"/>
                  </a:lnTo>
                  <a:lnTo>
                    <a:pt x="847" y="600"/>
                  </a:lnTo>
                  <a:lnTo>
                    <a:pt x="835" y="630"/>
                  </a:lnTo>
                  <a:lnTo>
                    <a:pt x="824" y="660"/>
                  </a:lnTo>
                  <a:lnTo>
                    <a:pt x="817" y="690"/>
                  </a:lnTo>
                  <a:lnTo>
                    <a:pt x="811" y="720"/>
                  </a:lnTo>
                  <a:lnTo>
                    <a:pt x="808" y="752"/>
                  </a:lnTo>
                  <a:lnTo>
                    <a:pt x="806" y="784"/>
                  </a:lnTo>
                  <a:lnTo>
                    <a:pt x="806" y="784"/>
                  </a:lnTo>
                  <a:lnTo>
                    <a:pt x="806" y="812"/>
                  </a:lnTo>
                  <a:lnTo>
                    <a:pt x="809" y="839"/>
                  </a:lnTo>
                  <a:lnTo>
                    <a:pt x="814" y="868"/>
                  </a:lnTo>
                  <a:lnTo>
                    <a:pt x="821" y="895"/>
                  </a:lnTo>
                  <a:lnTo>
                    <a:pt x="829" y="921"/>
                  </a:lnTo>
                  <a:lnTo>
                    <a:pt x="838" y="948"/>
                  </a:lnTo>
                  <a:lnTo>
                    <a:pt x="850" y="974"/>
                  </a:lnTo>
                  <a:lnTo>
                    <a:pt x="863" y="999"/>
                  </a:lnTo>
                  <a:lnTo>
                    <a:pt x="863" y="999"/>
                  </a:lnTo>
                  <a:lnTo>
                    <a:pt x="833" y="1005"/>
                  </a:lnTo>
                  <a:lnTo>
                    <a:pt x="803" y="1013"/>
                  </a:lnTo>
                  <a:lnTo>
                    <a:pt x="746" y="1028"/>
                  </a:lnTo>
                  <a:lnTo>
                    <a:pt x="717" y="1039"/>
                  </a:lnTo>
                  <a:lnTo>
                    <a:pt x="690" y="1048"/>
                  </a:lnTo>
                  <a:lnTo>
                    <a:pt x="664" y="1058"/>
                  </a:lnTo>
                  <a:lnTo>
                    <a:pt x="638" y="1070"/>
                  </a:lnTo>
                  <a:lnTo>
                    <a:pt x="613" y="1082"/>
                  </a:lnTo>
                  <a:lnTo>
                    <a:pt x="589" y="1094"/>
                  </a:lnTo>
                  <a:lnTo>
                    <a:pt x="565" y="1108"/>
                  </a:lnTo>
                  <a:lnTo>
                    <a:pt x="542" y="1123"/>
                  </a:lnTo>
                  <a:lnTo>
                    <a:pt x="521" y="1137"/>
                  </a:lnTo>
                  <a:lnTo>
                    <a:pt x="500" y="1152"/>
                  </a:lnTo>
                  <a:lnTo>
                    <a:pt x="480" y="1168"/>
                  </a:lnTo>
                  <a:lnTo>
                    <a:pt x="460" y="1185"/>
                  </a:lnTo>
                  <a:lnTo>
                    <a:pt x="442" y="1202"/>
                  </a:lnTo>
                  <a:lnTo>
                    <a:pt x="424" y="1218"/>
                  </a:lnTo>
                  <a:lnTo>
                    <a:pt x="409" y="1236"/>
                  </a:lnTo>
                  <a:lnTo>
                    <a:pt x="392" y="1254"/>
                  </a:lnTo>
                  <a:lnTo>
                    <a:pt x="379" y="1273"/>
                  </a:lnTo>
                  <a:lnTo>
                    <a:pt x="365" y="1292"/>
                  </a:lnTo>
                  <a:lnTo>
                    <a:pt x="353" y="1312"/>
                  </a:lnTo>
                  <a:lnTo>
                    <a:pt x="343" y="1331"/>
                  </a:lnTo>
                  <a:lnTo>
                    <a:pt x="334" y="1353"/>
                  </a:lnTo>
                  <a:lnTo>
                    <a:pt x="324" y="1374"/>
                  </a:lnTo>
                  <a:lnTo>
                    <a:pt x="317" y="1395"/>
                  </a:lnTo>
                  <a:lnTo>
                    <a:pt x="311" y="1416"/>
                  </a:lnTo>
                  <a:lnTo>
                    <a:pt x="306" y="1437"/>
                  </a:lnTo>
                  <a:lnTo>
                    <a:pt x="303" y="1460"/>
                  </a:lnTo>
                  <a:lnTo>
                    <a:pt x="302" y="1481"/>
                  </a:lnTo>
                  <a:lnTo>
                    <a:pt x="300" y="1503"/>
                  </a:lnTo>
                  <a:lnTo>
                    <a:pt x="300" y="1503"/>
                  </a:lnTo>
                  <a:lnTo>
                    <a:pt x="302" y="1537"/>
                  </a:lnTo>
                  <a:lnTo>
                    <a:pt x="306" y="1568"/>
                  </a:lnTo>
                  <a:lnTo>
                    <a:pt x="314" y="1600"/>
                  </a:lnTo>
                  <a:lnTo>
                    <a:pt x="323" y="1630"/>
                  </a:lnTo>
                  <a:lnTo>
                    <a:pt x="323" y="1630"/>
                  </a:lnTo>
                  <a:lnTo>
                    <a:pt x="288" y="1651"/>
                  </a:lnTo>
                  <a:lnTo>
                    <a:pt x="254" y="1672"/>
                  </a:lnTo>
                  <a:lnTo>
                    <a:pt x="220" y="1697"/>
                  </a:lnTo>
                  <a:lnTo>
                    <a:pt x="190" y="1721"/>
                  </a:lnTo>
                  <a:lnTo>
                    <a:pt x="161" y="1746"/>
                  </a:lnTo>
                  <a:lnTo>
                    <a:pt x="134" y="1774"/>
                  </a:lnTo>
                  <a:lnTo>
                    <a:pt x="110" y="1801"/>
                  </a:lnTo>
                  <a:lnTo>
                    <a:pt x="87" y="1829"/>
                  </a:lnTo>
                  <a:lnTo>
                    <a:pt x="68" y="1860"/>
                  </a:lnTo>
                  <a:lnTo>
                    <a:pt x="51" y="1890"/>
                  </a:lnTo>
                  <a:lnTo>
                    <a:pt x="36" y="1921"/>
                  </a:lnTo>
                  <a:lnTo>
                    <a:pt x="23" y="1953"/>
                  </a:lnTo>
                  <a:lnTo>
                    <a:pt x="13" y="1985"/>
                  </a:lnTo>
                  <a:lnTo>
                    <a:pt x="6" y="2018"/>
                  </a:lnTo>
                  <a:lnTo>
                    <a:pt x="1" y="2053"/>
                  </a:lnTo>
                  <a:lnTo>
                    <a:pt x="0" y="2087"/>
                  </a:lnTo>
                  <a:lnTo>
                    <a:pt x="0" y="2087"/>
                  </a:lnTo>
                  <a:lnTo>
                    <a:pt x="1" y="2118"/>
                  </a:lnTo>
                  <a:lnTo>
                    <a:pt x="4" y="2146"/>
                  </a:lnTo>
                  <a:lnTo>
                    <a:pt x="10" y="2176"/>
                  </a:lnTo>
                  <a:lnTo>
                    <a:pt x="18" y="2205"/>
                  </a:lnTo>
                  <a:lnTo>
                    <a:pt x="27" y="2232"/>
                  </a:lnTo>
                  <a:lnTo>
                    <a:pt x="39" y="2261"/>
                  </a:lnTo>
                  <a:lnTo>
                    <a:pt x="53" y="2288"/>
                  </a:lnTo>
                  <a:lnTo>
                    <a:pt x="68" y="2314"/>
                  </a:lnTo>
                  <a:lnTo>
                    <a:pt x="84" y="2339"/>
                  </a:lnTo>
                  <a:lnTo>
                    <a:pt x="104" y="2365"/>
                  </a:lnTo>
                  <a:lnTo>
                    <a:pt x="124" y="2389"/>
                  </a:lnTo>
                  <a:lnTo>
                    <a:pt x="146" y="2413"/>
                  </a:lnTo>
                  <a:lnTo>
                    <a:pt x="170" y="2436"/>
                  </a:lnTo>
                  <a:lnTo>
                    <a:pt x="196" y="2459"/>
                  </a:lnTo>
                  <a:lnTo>
                    <a:pt x="223" y="2480"/>
                  </a:lnTo>
                  <a:lnTo>
                    <a:pt x="251" y="2499"/>
                  </a:lnTo>
                  <a:lnTo>
                    <a:pt x="281" y="2519"/>
                  </a:lnTo>
                  <a:lnTo>
                    <a:pt x="312" y="2537"/>
                  </a:lnTo>
                  <a:lnTo>
                    <a:pt x="344" y="2555"/>
                  </a:lnTo>
                  <a:lnTo>
                    <a:pt x="377" y="2570"/>
                  </a:lnTo>
                  <a:lnTo>
                    <a:pt x="412" y="2585"/>
                  </a:lnTo>
                  <a:lnTo>
                    <a:pt x="448" y="2601"/>
                  </a:lnTo>
                  <a:lnTo>
                    <a:pt x="484" y="2613"/>
                  </a:lnTo>
                  <a:lnTo>
                    <a:pt x="524" y="2625"/>
                  </a:lnTo>
                  <a:lnTo>
                    <a:pt x="561" y="2635"/>
                  </a:lnTo>
                  <a:lnTo>
                    <a:pt x="602" y="2644"/>
                  </a:lnTo>
                  <a:lnTo>
                    <a:pt x="643" y="2652"/>
                  </a:lnTo>
                  <a:lnTo>
                    <a:pt x="684" y="2658"/>
                  </a:lnTo>
                  <a:lnTo>
                    <a:pt x="726" y="2664"/>
                  </a:lnTo>
                  <a:lnTo>
                    <a:pt x="768" y="2667"/>
                  </a:lnTo>
                  <a:lnTo>
                    <a:pt x="812" y="2670"/>
                  </a:lnTo>
                  <a:lnTo>
                    <a:pt x="856" y="2670"/>
                  </a:lnTo>
                  <a:lnTo>
                    <a:pt x="856" y="2670"/>
                  </a:lnTo>
                  <a:lnTo>
                    <a:pt x="915" y="2668"/>
                  </a:lnTo>
                  <a:lnTo>
                    <a:pt x="915" y="2668"/>
                  </a:lnTo>
                  <a:lnTo>
                    <a:pt x="942" y="2682"/>
                  </a:lnTo>
                  <a:lnTo>
                    <a:pt x="969" y="2696"/>
                  </a:lnTo>
                  <a:lnTo>
                    <a:pt x="998" y="2708"/>
                  </a:lnTo>
                  <a:lnTo>
                    <a:pt x="1028" y="2718"/>
                  </a:lnTo>
                  <a:lnTo>
                    <a:pt x="1058" y="2729"/>
                  </a:lnTo>
                  <a:lnTo>
                    <a:pt x="1088" y="2738"/>
                  </a:lnTo>
                  <a:lnTo>
                    <a:pt x="1120" y="2747"/>
                  </a:lnTo>
                  <a:lnTo>
                    <a:pt x="1152" y="2754"/>
                  </a:lnTo>
                  <a:lnTo>
                    <a:pt x="1185" y="2762"/>
                  </a:lnTo>
                  <a:lnTo>
                    <a:pt x="1218" y="2768"/>
                  </a:lnTo>
                  <a:lnTo>
                    <a:pt x="1253" y="2774"/>
                  </a:lnTo>
                  <a:lnTo>
                    <a:pt x="1286" y="2779"/>
                  </a:lnTo>
                  <a:lnTo>
                    <a:pt x="1321" y="2782"/>
                  </a:lnTo>
                  <a:lnTo>
                    <a:pt x="1357" y="2785"/>
                  </a:lnTo>
                  <a:lnTo>
                    <a:pt x="1392" y="2786"/>
                  </a:lnTo>
                  <a:lnTo>
                    <a:pt x="1428" y="2786"/>
                  </a:lnTo>
                  <a:lnTo>
                    <a:pt x="1428" y="2786"/>
                  </a:lnTo>
                  <a:lnTo>
                    <a:pt x="1466" y="2786"/>
                  </a:lnTo>
                  <a:lnTo>
                    <a:pt x="1503" y="2783"/>
                  </a:lnTo>
                  <a:lnTo>
                    <a:pt x="1540" y="2782"/>
                  </a:lnTo>
                  <a:lnTo>
                    <a:pt x="1576" y="2777"/>
                  </a:lnTo>
                  <a:lnTo>
                    <a:pt x="1612" y="2773"/>
                  </a:lnTo>
                  <a:lnTo>
                    <a:pt x="1648" y="2767"/>
                  </a:lnTo>
                  <a:lnTo>
                    <a:pt x="1683" y="2760"/>
                  </a:lnTo>
                  <a:lnTo>
                    <a:pt x="1716" y="2751"/>
                  </a:lnTo>
                  <a:lnTo>
                    <a:pt x="1750" y="2744"/>
                  </a:lnTo>
                  <a:lnTo>
                    <a:pt x="1783" y="2733"/>
                  </a:lnTo>
                  <a:lnTo>
                    <a:pt x="1814" y="2723"/>
                  </a:lnTo>
                  <a:lnTo>
                    <a:pt x="1846" y="2712"/>
                  </a:lnTo>
                  <a:lnTo>
                    <a:pt x="1876" y="2700"/>
                  </a:lnTo>
                  <a:lnTo>
                    <a:pt x="1907" y="2687"/>
                  </a:lnTo>
                  <a:lnTo>
                    <a:pt x="1935" y="2673"/>
                  </a:lnTo>
                  <a:lnTo>
                    <a:pt x="1962" y="2658"/>
                  </a:lnTo>
                  <a:lnTo>
                    <a:pt x="1962" y="2658"/>
                  </a:lnTo>
                  <a:lnTo>
                    <a:pt x="2009" y="2673"/>
                  </a:lnTo>
                  <a:lnTo>
                    <a:pt x="2058" y="2687"/>
                  </a:lnTo>
                  <a:lnTo>
                    <a:pt x="2106" y="2700"/>
                  </a:lnTo>
                  <a:lnTo>
                    <a:pt x="2157" y="2712"/>
                  </a:lnTo>
                  <a:lnTo>
                    <a:pt x="2208" y="2723"/>
                  </a:lnTo>
                  <a:lnTo>
                    <a:pt x="2263" y="2733"/>
                  </a:lnTo>
                  <a:lnTo>
                    <a:pt x="2317" y="2744"/>
                  </a:lnTo>
                  <a:lnTo>
                    <a:pt x="2373" y="2751"/>
                  </a:lnTo>
                  <a:lnTo>
                    <a:pt x="2429" y="2760"/>
                  </a:lnTo>
                  <a:lnTo>
                    <a:pt x="2486" y="2767"/>
                  </a:lnTo>
                  <a:lnTo>
                    <a:pt x="2545" y="2773"/>
                  </a:lnTo>
                  <a:lnTo>
                    <a:pt x="2606" y="2777"/>
                  </a:lnTo>
                  <a:lnTo>
                    <a:pt x="2666" y="2782"/>
                  </a:lnTo>
                  <a:lnTo>
                    <a:pt x="2726" y="2783"/>
                  </a:lnTo>
                  <a:lnTo>
                    <a:pt x="2788" y="2786"/>
                  </a:lnTo>
                  <a:lnTo>
                    <a:pt x="2852" y="2786"/>
                  </a:lnTo>
                  <a:lnTo>
                    <a:pt x="2852" y="2786"/>
                  </a:lnTo>
                  <a:lnTo>
                    <a:pt x="2909" y="2786"/>
                  </a:lnTo>
                  <a:lnTo>
                    <a:pt x="2966" y="2785"/>
                  </a:lnTo>
                  <a:lnTo>
                    <a:pt x="3024" y="2782"/>
                  </a:lnTo>
                  <a:lnTo>
                    <a:pt x="3080" y="2779"/>
                  </a:lnTo>
                  <a:lnTo>
                    <a:pt x="3134" y="2774"/>
                  </a:lnTo>
                  <a:lnTo>
                    <a:pt x="3188" y="2770"/>
                  </a:lnTo>
                  <a:lnTo>
                    <a:pt x="3243" y="2764"/>
                  </a:lnTo>
                  <a:lnTo>
                    <a:pt x="3295" y="2757"/>
                  </a:lnTo>
                  <a:lnTo>
                    <a:pt x="3347" y="2750"/>
                  </a:lnTo>
                  <a:lnTo>
                    <a:pt x="3398" y="2741"/>
                  </a:lnTo>
                  <a:lnTo>
                    <a:pt x="3448" y="2732"/>
                  </a:lnTo>
                  <a:lnTo>
                    <a:pt x="3498" y="2723"/>
                  </a:lnTo>
                  <a:lnTo>
                    <a:pt x="3545" y="2712"/>
                  </a:lnTo>
                  <a:lnTo>
                    <a:pt x="3591" y="2700"/>
                  </a:lnTo>
                  <a:lnTo>
                    <a:pt x="3638" y="2690"/>
                  </a:lnTo>
                  <a:lnTo>
                    <a:pt x="3682" y="2676"/>
                  </a:lnTo>
                  <a:lnTo>
                    <a:pt x="3682" y="2676"/>
                  </a:lnTo>
                  <a:lnTo>
                    <a:pt x="3709" y="2690"/>
                  </a:lnTo>
                  <a:lnTo>
                    <a:pt x="3736" y="2700"/>
                  </a:lnTo>
                  <a:lnTo>
                    <a:pt x="3763" y="2712"/>
                  </a:lnTo>
                  <a:lnTo>
                    <a:pt x="3794" y="2723"/>
                  </a:lnTo>
                  <a:lnTo>
                    <a:pt x="3822" y="2732"/>
                  </a:lnTo>
                  <a:lnTo>
                    <a:pt x="3852" y="2741"/>
                  </a:lnTo>
                  <a:lnTo>
                    <a:pt x="3883" y="2750"/>
                  </a:lnTo>
                  <a:lnTo>
                    <a:pt x="3914" y="2757"/>
                  </a:lnTo>
                  <a:lnTo>
                    <a:pt x="3946" y="2764"/>
                  </a:lnTo>
                  <a:lnTo>
                    <a:pt x="3978" y="2770"/>
                  </a:lnTo>
                  <a:lnTo>
                    <a:pt x="4011" y="2774"/>
                  </a:lnTo>
                  <a:lnTo>
                    <a:pt x="4044" y="2779"/>
                  </a:lnTo>
                  <a:lnTo>
                    <a:pt x="4077" y="2782"/>
                  </a:lnTo>
                  <a:lnTo>
                    <a:pt x="4112" y="2785"/>
                  </a:lnTo>
                  <a:lnTo>
                    <a:pt x="4147" y="2786"/>
                  </a:lnTo>
                  <a:lnTo>
                    <a:pt x="4182" y="2786"/>
                  </a:lnTo>
                  <a:lnTo>
                    <a:pt x="4182" y="2786"/>
                  </a:lnTo>
                  <a:lnTo>
                    <a:pt x="4224" y="2785"/>
                  </a:lnTo>
                  <a:lnTo>
                    <a:pt x="4266" y="2783"/>
                  </a:lnTo>
                  <a:lnTo>
                    <a:pt x="4308" y="2780"/>
                  </a:lnTo>
                  <a:lnTo>
                    <a:pt x="4349" y="2774"/>
                  </a:lnTo>
                  <a:lnTo>
                    <a:pt x="4388" y="2768"/>
                  </a:lnTo>
                  <a:lnTo>
                    <a:pt x="4429" y="2762"/>
                  </a:lnTo>
                  <a:lnTo>
                    <a:pt x="4467" y="2753"/>
                  </a:lnTo>
                  <a:lnTo>
                    <a:pt x="4505" y="2742"/>
                  </a:lnTo>
                  <a:lnTo>
                    <a:pt x="4542" y="2732"/>
                  </a:lnTo>
                  <a:lnTo>
                    <a:pt x="4579" y="2720"/>
                  </a:lnTo>
                  <a:lnTo>
                    <a:pt x="4613" y="2706"/>
                  </a:lnTo>
                  <a:lnTo>
                    <a:pt x="4648" y="2693"/>
                  </a:lnTo>
                  <a:lnTo>
                    <a:pt x="4680" y="2676"/>
                  </a:lnTo>
                  <a:lnTo>
                    <a:pt x="4713" y="2661"/>
                  </a:lnTo>
                  <a:lnTo>
                    <a:pt x="4743" y="2643"/>
                  </a:lnTo>
                  <a:lnTo>
                    <a:pt x="4772" y="2625"/>
                  </a:lnTo>
                  <a:lnTo>
                    <a:pt x="4801" y="2605"/>
                  </a:lnTo>
                  <a:lnTo>
                    <a:pt x="4828" y="2585"/>
                  </a:lnTo>
                  <a:lnTo>
                    <a:pt x="4853" y="2564"/>
                  </a:lnTo>
                  <a:lnTo>
                    <a:pt x="4878" y="2543"/>
                  </a:lnTo>
                  <a:lnTo>
                    <a:pt x="4900" y="2521"/>
                  </a:lnTo>
                  <a:lnTo>
                    <a:pt x="4920" y="2498"/>
                  </a:lnTo>
                  <a:lnTo>
                    <a:pt x="4939" y="2474"/>
                  </a:lnTo>
                  <a:lnTo>
                    <a:pt x="4958" y="2448"/>
                  </a:lnTo>
                  <a:lnTo>
                    <a:pt x="4974" y="2424"/>
                  </a:lnTo>
                  <a:lnTo>
                    <a:pt x="4989" y="2398"/>
                  </a:lnTo>
                  <a:lnTo>
                    <a:pt x="5001" y="2371"/>
                  </a:lnTo>
                  <a:lnTo>
                    <a:pt x="5012" y="2344"/>
                  </a:lnTo>
                  <a:lnTo>
                    <a:pt x="5021" y="2317"/>
                  </a:lnTo>
                  <a:lnTo>
                    <a:pt x="5028" y="2290"/>
                  </a:lnTo>
                  <a:lnTo>
                    <a:pt x="5033" y="2261"/>
                  </a:lnTo>
                  <a:lnTo>
                    <a:pt x="5036" y="2232"/>
                  </a:lnTo>
                  <a:lnTo>
                    <a:pt x="5036" y="2232"/>
                  </a:lnTo>
                  <a:lnTo>
                    <a:pt x="5087" y="2213"/>
                  </a:lnTo>
                  <a:lnTo>
                    <a:pt x="5136" y="2192"/>
                  </a:lnTo>
                  <a:lnTo>
                    <a:pt x="5182" y="2167"/>
                  </a:lnTo>
                  <a:lnTo>
                    <a:pt x="5226" y="2142"/>
                  </a:lnTo>
                  <a:lnTo>
                    <a:pt x="5267" y="2115"/>
                  </a:lnTo>
                  <a:lnTo>
                    <a:pt x="5305" y="2084"/>
                  </a:lnTo>
                  <a:lnTo>
                    <a:pt x="5341" y="2054"/>
                  </a:lnTo>
                  <a:lnTo>
                    <a:pt x="5373" y="2021"/>
                  </a:lnTo>
                  <a:lnTo>
                    <a:pt x="5401" y="1986"/>
                  </a:lnTo>
                  <a:lnTo>
                    <a:pt x="5427" y="1952"/>
                  </a:lnTo>
                  <a:lnTo>
                    <a:pt x="5439" y="1932"/>
                  </a:lnTo>
                  <a:lnTo>
                    <a:pt x="5450" y="1914"/>
                  </a:lnTo>
                  <a:lnTo>
                    <a:pt x="5459" y="1896"/>
                  </a:lnTo>
                  <a:lnTo>
                    <a:pt x="5468" y="1876"/>
                  </a:lnTo>
                  <a:lnTo>
                    <a:pt x="5475" y="1857"/>
                  </a:lnTo>
                  <a:lnTo>
                    <a:pt x="5483" y="1837"/>
                  </a:lnTo>
                  <a:lnTo>
                    <a:pt x="5487" y="1816"/>
                  </a:lnTo>
                  <a:lnTo>
                    <a:pt x="5493" y="1796"/>
                  </a:lnTo>
                  <a:lnTo>
                    <a:pt x="5496" y="1775"/>
                  </a:lnTo>
                  <a:lnTo>
                    <a:pt x="5499" y="1755"/>
                  </a:lnTo>
                  <a:lnTo>
                    <a:pt x="5501" y="1734"/>
                  </a:lnTo>
                  <a:lnTo>
                    <a:pt x="5501" y="1713"/>
                  </a:lnTo>
                  <a:lnTo>
                    <a:pt x="5501" y="1713"/>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17" name="Freeform 6"/>
            <p:cNvSpPr>
              <a:spLocks/>
            </p:cNvSpPr>
            <p:nvPr/>
          </p:nvSpPr>
          <p:spPr bwMode="auto">
            <a:xfrm>
              <a:off x="990600" y="1447800"/>
              <a:ext cx="1066800" cy="527777"/>
            </a:xfrm>
            <a:custGeom>
              <a:avLst/>
              <a:gdLst/>
              <a:ahLst/>
              <a:cxnLst>
                <a:cxn ang="0">
                  <a:pos x="4589" y="1021"/>
                </a:cxn>
                <a:cxn ang="0">
                  <a:pos x="4618" y="875"/>
                </a:cxn>
                <a:cxn ang="0">
                  <a:pos x="4567" y="680"/>
                </a:cxn>
                <a:cxn ang="0">
                  <a:pos x="4428" y="516"/>
                </a:cxn>
                <a:cxn ang="0">
                  <a:pos x="4218" y="392"/>
                </a:cxn>
                <a:cxn ang="0">
                  <a:pos x="3957" y="321"/>
                </a:cxn>
                <a:cxn ang="0">
                  <a:pos x="3721" y="312"/>
                </a:cxn>
                <a:cxn ang="0">
                  <a:pos x="3495" y="347"/>
                </a:cxn>
                <a:cxn ang="0">
                  <a:pos x="3297" y="421"/>
                </a:cxn>
                <a:cxn ang="0">
                  <a:pos x="3184" y="289"/>
                </a:cxn>
                <a:cxn ang="0">
                  <a:pos x="3004" y="161"/>
                </a:cxn>
                <a:cxn ang="0">
                  <a:pos x="2784" y="68"/>
                </a:cxn>
                <a:cxn ang="0">
                  <a:pos x="2532" y="12"/>
                </a:cxn>
                <a:cxn ang="0">
                  <a:pos x="2281" y="0"/>
                </a:cxn>
                <a:cxn ang="0">
                  <a:pos x="1925" y="55"/>
                </a:cxn>
                <a:cxn ang="0">
                  <a:pos x="1626" y="187"/>
                </a:cxn>
                <a:cxn ang="0">
                  <a:pos x="1407" y="375"/>
                </a:cxn>
                <a:cxn ang="0">
                  <a:pos x="1292" y="609"/>
                </a:cxn>
                <a:cxn ang="0">
                  <a:pos x="1286" y="796"/>
                </a:cxn>
                <a:cxn ang="0">
                  <a:pos x="1288" y="925"/>
                </a:cxn>
                <a:cxn ang="0">
                  <a:pos x="1061" y="979"/>
                </a:cxn>
                <a:cxn ang="0">
                  <a:pos x="874" y="1077"/>
                </a:cxn>
                <a:cxn ang="0">
                  <a:pos x="738" y="1208"/>
                </a:cxn>
                <a:cxn ang="0">
                  <a:pos x="667" y="1365"/>
                </a:cxn>
                <a:cxn ang="0">
                  <a:pos x="625" y="1460"/>
                </a:cxn>
                <a:cxn ang="0">
                  <a:pos x="397" y="1530"/>
                </a:cxn>
                <a:cxn ang="0">
                  <a:pos x="211" y="1638"/>
                </a:cxn>
                <a:cxn ang="0">
                  <a:pos x="77" y="1780"/>
                </a:cxn>
                <a:cxn ang="0">
                  <a:pos x="8" y="1946"/>
                </a:cxn>
                <a:cxn ang="0">
                  <a:pos x="11" y="2111"/>
                </a:cxn>
                <a:cxn ang="0">
                  <a:pos x="104" y="2301"/>
                </a:cxn>
                <a:cxn ang="0">
                  <a:pos x="281" y="2455"/>
                </a:cxn>
                <a:cxn ang="0">
                  <a:pos x="524" y="2561"/>
                </a:cxn>
                <a:cxn ang="0">
                  <a:pos x="812" y="2606"/>
                </a:cxn>
                <a:cxn ang="0">
                  <a:pos x="998" y="2642"/>
                </a:cxn>
                <a:cxn ang="0">
                  <a:pos x="1218" y="2704"/>
                </a:cxn>
                <a:cxn ang="0">
                  <a:pos x="1428" y="2722"/>
                </a:cxn>
                <a:cxn ang="0">
                  <a:pos x="1682" y="2695"/>
                </a:cxn>
                <a:cxn ang="0">
                  <a:pos x="1907" y="2622"/>
                </a:cxn>
                <a:cxn ang="0">
                  <a:pos x="2157" y="2648"/>
                </a:cxn>
                <a:cxn ang="0">
                  <a:pos x="2545" y="2708"/>
                </a:cxn>
                <a:cxn ang="0">
                  <a:pos x="2909" y="2720"/>
                </a:cxn>
                <a:cxn ang="0">
                  <a:pos x="3296" y="2692"/>
                </a:cxn>
                <a:cxn ang="0">
                  <a:pos x="3637" y="2624"/>
                </a:cxn>
                <a:cxn ang="0">
                  <a:pos x="3822" y="2668"/>
                </a:cxn>
                <a:cxn ang="0">
                  <a:pos x="4044" y="2714"/>
                </a:cxn>
                <a:cxn ang="0">
                  <a:pos x="4266" y="2719"/>
                </a:cxn>
                <a:cxn ang="0">
                  <a:pos x="4542" y="2668"/>
                </a:cxn>
                <a:cxn ang="0">
                  <a:pos x="4772" y="2561"/>
                </a:cxn>
                <a:cxn ang="0">
                  <a:pos x="4940" y="2408"/>
                </a:cxn>
                <a:cxn ang="0">
                  <a:pos x="5029" y="2224"/>
                </a:cxn>
                <a:cxn ang="0">
                  <a:pos x="5226" y="2078"/>
                </a:cxn>
                <a:cxn ang="0">
                  <a:pos x="5439" y="1868"/>
                </a:cxn>
                <a:cxn ang="0">
                  <a:pos x="5494" y="1732"/>
                </a:cxn>
                <a:cxn ang="0">
                  <a:pos x="5497" y="1589"/>
                </a:cxn>
                <a:cxn ang="0">
                  <a:pos x="5417" y="1396"/>
                </a:cxn>
                <a:cxn ang="0">
                  <a:pos x="5250" y="1236"/>
                </a:cxn>
                <a:cxn ang="0">
                  <a:pos x="5017" y="1122"/>
                </a:cxn>
                <a:cxn ang="0">
                  <a:pos x="4733" y="1068"/>
                </a:cxn>
              </a:cxnLst>
              <a:rect l="0" t="0" r="r" b="b"/>
              <a:pathLst>
                <a:path w="5501" h="2722">
                  <a:moveTo>
                    <a:pt x="4645" y="1065"/>
                  </a:moveTo>
                  <a:lnTo>
                    <a:pt x="4645" y="1065"/>
                  </a:lnTo>
                  <a:lnTo>
                    <a:pt x="4606" y="1065"/>
                  </a:lnTo>
                  <a:lnTo>
                    <a:pt x="4568" y="1068"/>
                  </a:lnTo>
                  <a:lnTo>
                    <a:pt x="4568" y="1068"/>
                  </a:lnTo>
                  <a:lnTo>
                    <a:pt x="4579" y="1045"/>
                  </a:lnTo>
                  <a:lnTo>
                    <a:pt x="4589" y="1021"/>
                  </a:lnTo>
                  <a:lnTo>
                    <a:pt x="4597" y="999"/>
                  </a:lnTo>
                  <a:lnTo>
                    <a:pt x="4604" y="975"/>
                  </a:lnTo>
                  <a:lnTo>
                    <a:pt x="4610" y="950"/>
                  </a:lnTo>
                  <a:lnTo>
                    <a:pt x="4613" y="925"/>
                  </a:lnTo>
                  <a:lnTo>
                    <a:pt x="4616" y="901"/>
                  </a:lnTo>
                  <a:lnTo>
                    <a:pt x="4618" y="875"/>
                  </a:lnTo>
                  <a:lnTo>
                    <a:pt x="4618" y="875"/>
                  </a:lnTo>
                  <a:lnTo>
                    <a:pt x="4616" y="846"/>
                  </a:lnTo>
                  <a:lnTo>
                    <a:pt x="4613" y="818"/>
                  </a:lnTo>
                  <a:lnTo>
                    <a:pt x="4607" y="789"/>
                  </a:lnTo>
                  <a:lnTo>
                    <a:pt x="4600" y="762"/>
                  </a:lnTo>
                  <a:lnTo>
                    <a:pt x="4591" y="733"/>
                  </a:lnTo>
                  <a:lnTo>
                    <a:pt x="4580" y="707"/>
                  </a:lnTo>
                  <a:lnTo>
                    <a:pt x="4567" y="680"/>
                  </a:lnTo>
                  <a:lnTo>
                    <a:pt x="4552" y="655"/>
                  </a:lnTo>
                  <a:lnTo>
                    <a:pt x="4535" y="630"/>
                  </a:lnTo>
                  <a:lnTo>
                    <a:pt x="4517" y="606"/>
                  </a:lnTo>
                  <a:lnTo>
                    <a:pt x="4497" y="582"/>
                  </a:lnTo>
                  <a:lnTo>
                    <a:pt x="4476" y="560"/>
                  </a:lnTo>
                  <a:lnTo>
                    <a:pt x="4453" y="537"/>
                  </a:lnTo>
                  <a:lnTo>
                    <a:pt x="4428" y="516"/>
                  </a:lnTo>
                  <a:lnTo>
                    <a:pt x="4402" y="495"/>
                  </a:lnTo>
                  <a:lnTo>
                    <a:pt x="4375" y="475"/>
                  </a:lnTo>
                  <a:lnTo>
                    <a:pt x="4346" y="457"/>
                  </a:lnTo>
                  <a:lnTo>
                    <a:pt x="4316" y="439"/>
                  </a:lnTo>
                  <a:lnTo>
                    <a:pt x="4284" y="422"/>
                  </a:lnTo>
                  <a:lnTo>
                    <a:pt x="4253" y="407"/>
                  </a:lnTo>
                  <a:lnTo>
                    <a:pt x="4218" y="392"/>
                  </a:lnTo>
                  <a:lnTo>
                    <a:pt x="4183" y="378"/>
                  </a:lnTo>
                  <a:lnTo>
                    <a:pt x="4148" y="366"/>
                  </a:lnTo>
                  <a:lnTo>
                    <a:pt x="4112" y="354"/>
                  </a:lnTo>
                  <a:lnTo>
                    <a:pt x="4074" y="345"/>
                  </a:lnTo>
                  <a:lnTo>
                    <a:pt x="4035" y="336"/>
                  </a:lnTo>
                  <a:lnTo>
                    <a:pt x="3996" y="329"/>
                  </a:lnTo>
                  <a:lnTo>
                    <a:pt x="3957" y="321"/>
                  </a:lnTo>
                  <a:lnTo>
                    <a:pt x="3916" y="317"/>
                  </a:lnTo>
                  <a:lnTo>
                    <a:pt x="3874" y="314"/>
                  </a:lnTo>
                  <a:lnTo>
                    <a:pt x="3831" y="311"/>
                  </a:lnTo>
                  <a:lnTo>
                    <a:pt x="3789" y="311"/>
                  </a:lnTo>
                  <a:lnTo>
                    <a:pt x="3789" y="311"/>
                  </a:lnTo>
                  <a:lnTo>
                    <a:pt x="3754" y="311"/>
                  </a:lnTo>
                  <a:lnTo>
                    <a:pt x="3721" y="312"/>
                  </a:lnTo>
                  <a:lnTo>
                    <a:pt x="3687" y="315"/>
                  </a:lnTo>
                  <a:lnTo>
                    <a:pt x="3653" y="318"/>
                  </a:lnTo>
                  <a:lnTo>
                    <a:pt x="3622" y="323"/>
                  </a:lnTo>
                  <a:lnTo>
                    <a:pt x="3588" y="327"/>
                  </a:lnTo>
                  <a:lnTo>
                    <a:pt x="3557" y="333"/>
                  </a:lnTo>
                  <a:lnTo>
                    <a:pt x="3525" y="339"/>
                  </a:lnTo>
                  <a:lnTo>
                    <a:pt x="3495" y="347"/>
                  </a:lnTo>
                  <a:lnTo>
                    <a:pt x="3465" y="356"/>
                  </a:lnTo>
                  <a:lnTo>
                    <a:pt x="3436" y="365"/>
                  </a:lnTo>
                  <a:lnTo>
                    <a:pt x="3406" y="374"/>
                  </a:lnTo>
                  <a:lnTo>
                    <a:pt x="3379" y="384"/>
                  </a:lnTo>
                  <a:lnTo>
                    <a:pt x="3350" y="397"/>
                  </a:lnTo>
                  <a:lnTo>
                    <a:pt x="3323" y="409"/>
                  </a:lnTo>
                  <a:lnTo>
                    <a:pt x="3297" y="421"/>
                  </a:lnTo>
                  <a:lnTo>
                    <a:pt x="3297" y="421"/>
                  </a:lnTo>
                  <a:lnTo>
                    <a:pt x="3280" y="398"/>
                  </a:lnTo>
                  <a:lnTo>
                    <a:pt x="3264" y="375"/>
                  </a:lnTo>
                  <a:lnTo>
                    <a:pt x="3246" y="353"/>
                  </a:lnTo>
                  <a:lnTo>
                    <a:pt x="3226" y="332"/>
                  </a:lnTo>
                  <a:lnTo>
                    <a:pt x="3205" y="311"/>
                  </a:lnTo>
                  <a:lnTo>
                    <a:pt x="3184" y="289"/>
                  </a:lnTo>
                  <a:lnTo>
                    <a:pt x="3161" y="270"/>
                  </a:lnTo>
                  <a:lnTo>
                    <a:pt x="3137" y="250"/>
                  </a:lnTo>
                  <a:lnTo>
                    <a:pt x="3113" y="231"/>
                  </a:lnTo>
                  <a:lnTo>
                    <a:pt x="3087" y="212"/>
                  </a:lnTo>
                  <a:lnTo>
                    <a:pt x="3060" y="196"/>
                  </a:lnTo>
                  <a:lnTo>
                    <a:pt x="3033" y="178"/>
                  </a:lnTo>
                  <a:lnTo>
                    <a:pt x="3004" y="161"/>
                  </a:lnTo>
                  <a:lnTo>
                    <a:pt x="2975" y="146"/>
                  </a:lnTo>
                  <a:lnTo>
                    <a:pt x="2945" y="131"/>
                  </a:lnTo>
                  <a:lnTo>
                    <a:pt x="2915" y="117"/>
                  </a:lnTo>
                  <a:lnTo>
                    <a:pt x="2883" y="104"/>
                  </a:lnTo>
                  <a:lnTo>
                    <a:pt x="2850" y="90"/>
                  </a:lnTo>
                  <a:lnTo>
                    <a:pt x="2817" y="78"/>
                  </a:lnTo>
                  <a:lnTo>
                    <a:pt x="2784" y="68"/>
                  </a:lnTo>
                  <a:lnTo>
                    <a:pt x="2749" y="57"/>
                  </a:lnTo>
                  <a:lnTo>
                    <a:pt x="2714" y="46"/>
                  </a:lnTo>
                  <a:lnTo>
                    <a:pt x="2680" y="39"/>
                  </a:lnTo>
                  <a:lnTo>
                    <a:pt x="2643" y="30"/>
                  </a:lnTo>
                  <a:lnTo>
                    <a:pt x="2606" y="24"/>
                  </a:lnTo>
                  <a:lnTo>
                    <a:pt x="2569" y="16"/>
                  </a:lnTo>
                  <a:lnTo>
                    <a:pt x="2532" y="12"/>
                  </a:lnTo>
                  <a:lnTo>
                    <a:pt x="2492" y="7"/>
                  </a:lnTo>
                  <a:lnTo>
                    <a:pt x="2455" y="4"/>
                  </a:lnTo>
                  <a:lnTo>
                    <a:pt x="2415" y="1"/>
                  </a:lnTo>
                  <a:lnTo>
                    <a:pt x="2376" y="0"/>
                  </a:lnTo>
                  <a:lnTo>
                    <a:pt x="2335" y="0"/>
                  </a:lnTo>
                  <a:lnTo>
                    <a:pt x="2335" y="0"/>
                  </a:lnTo>
                  <a:lnTo>
                    <a:pt x="2281" y="0"/>
                  </a:lnTo>
                  <a:lnTo>
                    <a:pt x="2228" y="3"/>
                  </a:lnTo>
                  <a:lnTo>
                    <a:pt x="2175" y="7"/>
                  </a:lnTo>
                  <a:lnTo>
                    <a:pt x="2123" y="13"/>
                  </a:lnTo>
                  <a:lnTo>
                    <a:pt x="2073" y="22"/>
                  </a:lnTo>
                  <a:lnTo>
                    <a:pt x="2021" y="31"/>
                  </a:lnTo>
                  <a:lnTo>
                    <a:pt x="1973" y="43"/>
                  </a:lnTo>
                  <a:lnTo>
                    <a:pt x="1925" y="55"/>
                  </a:lnTo>
                  <a:lnTo>
                    <a:pt x="1878" y="71"/>
                  </a:lnTo>
                  <a:lnTo>
                    <a:pt x="1833" y="86"/>
                  </a:lnTo>
                  <a:lnTo>
                    <a:pt x="1789" y="104"/>
                  </a:lnTo>
                  <a:lnTo>
                    <a:pt x="1745" y="122"/>
                  </a:lnTo>
                  <a:lnTo>
                    <a:pt x="1704" y="143"/>
                  </a:lnTo>
                  <a:lnTo>
                    <a:pt x="1664" y="164"/>
                  </a:lnTo>
                  <a:lnTo>
                    <a:pt x="1626" y="187"/>
                  </a:lnTo>
                  <a:lnTo>
                    <a:pt x="1590" y="211"/>
                  </a:lnTo>
                  <a:lnTo>
                    <a:pt x="1553" y="235"/>
                  </a:lnTo>
                  <a:lnTo>
                    <a:pt x="1520" y="261"/>
                  </a:lnTo>
                  <a:lnTo>
                    <a:pt x="1490" y="288"/>
                  </a:lnTo>
                  <a:lnTo>
                    <a:pt x="1460" y="317"/>
                  </a:lnTo>
                  <a:lnTo>
                    <a:pt x="1433" y="345"/>
                  </a:lnTo>
                  <a:lnTo>
                    <a:pt x="1407" y="375"/>
                  </a:lnTo>
                  <a:lnTo>
                    <a:pt x="1384" y="407"/>
                  </a:lnTo>
                  <a:lnTo>
                    <a:pt x="1363" y="439"/>
                  </a:lnTo>
                  <a:lnTo>
                    <a:pt x="1344" y="472"/>
                  </a:lnTo>
                  <a:lnTo>
                    <a:pt x="1327" y="505"/>
                  </a:lnTo>
                  <a:lnTo>
                    <a:pt x="1313" y="540"/>
                  </a:lnTo>
                  <a:lnTo>
                    <a:pt x="1301" y="575"/>
                  </a:lnTo>
                  <a:lnTo>
                    <a:pt x="1292" y="609"/>
                  </a:lnTo>
                  <a:lnTo>
                    <a:pt x="1285" y="646"/>
                  </a:lnTo>
                  <a:lnTo>
                    <a:pt x="1282" y="682"/>
                  </a:lnTo>
                  <a:lnTo>
                    <a:pt x="1280" y="719"/>
                  </a:lnTo>
                  <a:lnTo>
                    <a:pt x="1280" y="719"/>
                  </a:lnTo>
                  <a:lnTo>
                    <a:pt x="1280" y="745"/>
                  </a:lnTo>
                  <a:lnTo>
                    <a:pt x="1282" y="771"/>
                  </a:lnTo>
                  <a:lnTo>
                    <a:pt x="1286" y="796"/>
                  </a:lnTo>
                  <a:lnTo>
                    <a:pt x="1291" y="822"/>
                  </a:lnTo>
                  <a:lnTo>
                    <a:pt x="1297" y="848"/>
                  </a:lnTo>
                  <a:lnTo>
                    <a:pt x="1304" y="872"/>
                  </a:lnTo>
                  <a:lnTo>
                    <a:pt x="1312" y="896"/>
                  </a:lnTo>
                  <a:lnTo>
                    <a:pt x="1322" y="920"/>
                  </a:lnTo>
                  <a:lnTo>
                    <a:pt x="1322" y="920"/>
                  </a:lnTo>
                  <a:lnTo>
                    <a:pt x="1288" y="925"/>
                  </a:lnTo>
                  <a:lnTo>
                    <a:pt x="1253" y="929"/>
                  </a:lnTo>
                  <a:lnTo>
                    <a:pt x="1220" y="935"/>
                  </a:lnTo>
                  <a:lnTo>
                    <a:pt x="1187" y="943"/>
                  </a:lnTo>
                  <a:lnTo>
                    <a:pt x="1153" y="950"/>
                  </a:lnTo>
                  <a:lnTo>
                    <a:pt x="1122" y="959"/>
                  </a:lnTo>
                  <a:lnTo>
                    <a:pt x="1091" y="968"/>
                  </a:lnTo>
                  <a:lnTo>
                    <a:pt x="1061" y="979"/>
                  </a:lnTo>
                  <a:lnTo>
                    <a:pt x="1031" y="991"/>
                  </a:lnTo>
                  <a:lnTo>
                    <a:pt x="1002" y="1003"/>
                  </a:lnTo>
                  <a:lnTo>
                    <a:pt x="975" y="1017"/>
                  </a:lnTo>
                  <a:lnTo>
                    <a:pt x="948" y="1030"/>
                  </a:lnTo>
                  <a:lnTo>
                    <a:pt x="922" y="1045"/>
                  </a:lnTo>
                  <a:lnTo>
                    <a:pt x="897" y="1061"/>
                  </a:lnTo>
                  <a:lnTo>
                    <a:pt x="874" y="1077"/>
                  </a:lnTo>
                  <a:lnTo>
                    <a:pt x="850" y="1094"/>
                  </a:lnTo>
                  <a:lnTo>
                    <a:pt x="829" y="1112"/>
                  </a:lnTo>
                  <a:lnTo>
                    <a:pt x="808" y="1130"/>
                  </a:lnTo>
                  <a:lnTo>
                    <a:pt x="790" y="1148"/>
                  </a:lnTo>
                  <a:lnTo>
                    <a:pt x="771" y="1168"/>
                  </a:lnTo>
                  <a:lnTo>
                    <a:pt x="753" y="1189"/>
                  </a:lnTo>
                  <a:lnTo>
                    <a:pt x="738" y="1208"/>
                  </a:lnTo>
                  <a:lnTo>
                    <a:pt x="723" y="1230"/>
                  </a:lnTo>
                  <a:lnTo>
                    <a:pt x="711" y="1252"/>
                  </a:lnTo>
                  <a:lnTo>
                    <a:pt x="699" y="1273"/>
                  </a:lnTo>
                  <a:lnTo>
                    <a:pt x="688" y="1296"/>
                  </a:lnTo>
                  <a:lnTo>
                    <a:pt x="681" y="1319"/>
                  </a:lnTo>
                  <a:lnTo>
                    <a:pt x="673" y="1343"/>
                  </a:lnTo>
                  <a:lnTo>
                    <a:pt x="667" y="1365"/>
                  </a:lnTo>
                  <a:lnTo>
                    <a:pt x="663" y="1389"/>
                  </a:lnTo>
                  <a:lnTo>
                    <a:pt x="661" y="1415"/>
                  </a:lnTo>
                  <a:lnTo>
                    <a:pt x="660" y="1439"/>
                  </a:lnTo>
                  <a:lnTo>
                    <a:pt x="660" y="1439"/>
                  </a:lnTo>
                  <a:lnTo>
                    <a:pt x="661" y="1454"/>
                  </a:lnTo>
                  <a:lnTo>
                    <a:pt x="661" y="1454"/>
                  </a:lnTo>
                  <a:lnTo>
                    <a:pt x="625" y="1460"/>
                  </a:lnTo>
                  <a:lnTo>
                    <a:pt x="590" y="1468"/>
                  </a:lnTo>
                  <a:lnTo>
                    <a:pt x="557" y="1476"/>
                  </a:lnTo>
                  <a:lnTo>
                    <a:pt x="524" y="1485"/>
                  </a:lnTo>
                  <a:lnTo>
                    <a:pt x="491" y="1495"/>
                  </a:lnTo>
                  <a:lnTo>
                    <a:pt x="459" y="1506"/>
                  </a:lnTo>
                  <a:lnTo>
                    <a:pt x="429" y="1518"/>
                  </a:lnTo>
                  <a:lnTo>
                    <a:pt x="397" y="1530"/>
                  </a:lnTo>
                  <a:lnTo>
                    <a:pt x="368" y="1543"/>
                  </a:lnTo>
                  <a:lnTo>
                    <a:pt x="340" y="1557"/>
                  </a:lnTo>
                  <a:lnTo>
                    <a:pt x="312" y="1572"/>
                  </a:lnTo>
                  <a:lnTo>
                    <a:pt x="285" y="1589"/>
                  </a:lnTo>
                  <a:lnTo>
                    <a:pt x="260" y="1604"/>
                  </a:lnTo>
                  <a:lnTo>
                    <a:pt x="236" y="1622"/>
                  </a:lnTo>
                  <a:lnTo>
                    <a:pt x="211" y="1638"/>
                  </a:lnTo>
                  <a:lnTo>
                    <a:pt x="189" y="1658"/>
                  </a:lnTo>
                  <a:lnTo>
                    <a:pt x="168" y="1676"/>
                  </a:lnTo>
                  <a:lnTo>
                    <a:pt x="146" y="1696"/>
                  </a:lnTo>
                  <a:lnTo>
                    <a:pt x="127" y="1717"/>
                  </a:lnTo>
                  <a:lnTo>
                    <a:pt x="109" y="1738"/>
                  </a:lnTo>
                  <a:lnTo>
                    <a:pt x="92" y="1759"/>
                  </a:lnTo>
                  <a:lnTo>
                    <a:pt x="77" y="1780"/>
                  </a:lnTo>
                  <a:lnTo>
                    <a:pt x="63" y="1803"/>
                  </a:lnTo>
                  <a:lnTo>
                    <a:pt x="50" y="1826"/>
                  </a:lnTo>
                  <a:lnTo>
                    <a:pt x="39" y="1850"/>
                  </a:lnTo>
                  <a:lnTo>
                    <a:pt x="29" y="1872"/>
                  </a:lnTo>
                  <a:lnTo>
                    <a:pt x="20" y="1897"/>
                  </a:lnTo>
                  <a:lnTo>
                    <a:pt x="14" y="1921"/>
                  </a:lnTo>
                  <a:lnTo>
                    <a:pt x="8" y="1946"/>
                  </a:lnTo>
                  <a:lnTo>
                    <a:pt x="3" y="1972"/>
                  </a:lnTo>
                  <a:lnTo>
                    <a:pt x="2" y="1996"/>
                  </a:lnTo>
                  <a:lnTo>
                    <a:pt x="0" y="2023"/>
                  </a:lnTo>
                  <a:lnTo>
                    <a:pt x="0" y="2023"/>
                  </a:lnTo>
                  <a:lnTo>
                    <a:pt x="2" y="2052"/>
                  </a:lnTo>
                  <a:lnTo>
                    <a:pt x="5" y="2082"/>
                  </a:lnTo>
                  <a:lnTo>
                    <a:pt x="11" y="2111"/>
                  </a:lnTo>
                  <a:lnTo>
                    <a:pt x="18" y="2140"/>
                  </a:lnTo>
                  <a:lnTo>
                    <a:pt x="27" y="2168"/>
                  </a:lnTo>
                  <a:lnTo>
                    <a:pt x="39" y="2195"/>
                  </a:lnTo>
                  <a:lnTo>
                    <a:pt x="53" y="2223"/>
                  </a:lnTo>
                  <a:lnTo>
                    <a:pt x="68" y="2250"/>
                  </a:lnTo>
                  <a:lnTo>
                    <a:pt x="85" y="2275"/>
                  </a:lnTo>
                  <a:lnTo>
                    <a:pt x="104" y="2301"/>
                  </a:lnTo>
                  <a:lnTo>
                    <a:pt x="124" y="2325"/>
                  </a:lnTo>
                  <a:lnTo>
                    <a:pt x="146" y="2349"/>
                  </a:lnTo>
                  <a:lnTo>
                    <a:pt x="171" y="2372"/>
                  </a:lnTo>
                  <a:lnTo>
                    <a:pt x="196" y="2393"/>
                  </a:lnTo>
                  <a:lnTo>
                    <a:pt x="223" y="2414"/>
                  </a:lnTo>
                  <a:lnTo>
                    <a:pt x="251" y="2435"/>
                  </a:lnTo>
                  <a:lnTo>
                    <a:pt x="281" y="2455"/>
                  </a:lnTo>
                  <a:lnTo>
                    <a:pt x="312" y="2473"/>
                  </a:lnTo>
                  <a:lnTo>
                    <a:pt x="344" y="2490"/>
                  </a:lnTo>
                  <a:lnTo>
                    <a:pt x="377" y="2506"/>
                  </a:lnTo>
                  <a:lnTo>
                    <a:pt x="412" y="2521"/>
                  </a:lnTo>
                  <a:lnTo>
                    <a:pt x="448" y="2535"/>
                  </a:lnTo>
                  <a:lnTo>
                    <a:pt x="485" y="2548"/>
                  </a:lnTo>
                  <a:lnTo>
                    <a:pt x="524" y="2561"/>
                  </a:lnTo>
                  <a:lnTo>
                    <a:pt x="562" y="2571"/>
                  </a:lnTo>
                  <a:lnTo>
                    <a:pt x="602" y="2580"/>
                  </a:lnTo>
                  <a:lnTo>
                    <a:pt x="643" y="2588"/>
                  </a:lnTo>
                  <a:lnTo>
                    <a:pt x="684" y="2594"/>
                  </a:lnTo>
                  <a:lnTo>
                    <a:pt x="726" y="2600"/>
                  </a:lnTo>
                  <a:lnTo>
                    <a:pt x="768" y="2603"/>
                  </a:lnTo>
                  <a:lnTo>
                    <a:pt x="812" y="2606"/>
                  </a:lnTo>
                  <a:lnTo>
                    <a:pt x="856" y="2606"/>
                  </a:lnTo>
                  <a:lnTo>
                    <a:pt x="856" y="2606"/>
                  </a:lnTo>
                  <a:lnTo>
                    <a:pt x="913" y="2604"/>
                  </a:lnTo>
                  <a:lnTo>
                    <a:pt x="913" y="2604"/>
                  </a:lnTo>
                  <a:lnTo>
                    <a:pt x="942" y="2618"/>
                  </a:lnTo>
                  <a:lnTo>
                    <a:pt x="969" y="2630"/>
                  </a:lnTo>
                  <a:lnTo>
                    <a:pt x="998" y="2642"/>
                  </a:lnTo>
                  <a:lnTo>
                    <a:pt x="1028" y="2654"/>
                  </a:lnTo>
                  <a:lnTo>
                    <a:pt x="1058" y="2665"/>
                  </a:lnTo>
                  <a:lnTo>
                    <a:pt x="1088" y="2674"/>
                  </a:lnTo>
                  <a:lnTo>
                    <a:pt x="1120" y="2683"/>
                  </a:lnTo>
                  <a:lnTo>
                    <a:pt x="1152" y="2690"/>
                  </a:lnTo>
                  <a:lnTo>
                    <a:pt x="1185" y="2698"/>
                  </a:lnTo>
                  <a:lnTo>
                    <a:pt x="1218" y="2704"/>
                  </a:lnTo>
                  <a:lnTo>
                    <a:pt x="1253" y="2708"/>
                  </a:lnTo>
                  <a:lnTo>
                    <a:pt x="1286" y="2713"/>
                  </a:lnTo>
                  <a:lnTo>
                    <a:pt x="1321" y="2717"/>
                  </a:lnTo>
                  <a:lnTo>
                    <a:pt x="1357" y="2719"/>
                  </a:lnTo>
                  <a:lnTo>
                    <a:pt x="1392" y="2720"/>
                  </a:lnTo>
                  <a:lnTo>
                    <a:pt x="1428" y="2722"/>
                  </a:lnTo>
                  <a:lnTo>
                    <a:pt x="1428" y="2722"/>
                  </a:lnTo>
                  <a:lnTo>
                    <a:pt x="1466" y="2720"/>
                  </a:lnTo>
                  <a:lnTo>
                    <a:pt x="1504" y="2719"/>
                  </a:lnTo>
                  <a:lnTo>
                    <a:pt x="1540" y="2716"/>
                  </a:lnTo>
                  <a:lnTo>
                    <a:pt x="1576" y="2713"/>
                  </a:lnTo>
                  <a:lnTo>
                    <a:pt x="1612" y="2708"/>
                  </a:lnTo>
                  <a:lnTo>
                    <a:pt x="1647" y="2702"/>
                  </a:lnTo>
                  <a:lnTo>
                    <a:pt x="1682" y="2695"/>
                  </a:lnTo>
                  <a:lnTo>
                    <a:pt x="1716" y="2687"/>
                  </a:lnTo>
                  <a:lnTo>
                    <a:pt x="1750" y="2678"/>
                  </a:lnTo>
                  <a:lnTo>
                    <a:pt x="1783" y="2669"/>
                  </a:lnTo>
                  <a:lnTo>
                    <a:pt x="1815" y="2659"/>
                  </a:lnTo>
                  <a:lnTo>
                    <a:pt x="1846" y="2648"/>
                  </a:lnTo>
                  <a:lnTo>
                    <a:pt x="1876" y="2634"/>
                  </a:lnTo>
                  <a:lnTo>
                    <a:pt x="1907" y="2622"/>
                  </a:lnTo>
                  <a:lnTo>
                    <a:pt x="1935" y="2609"/>
                  </a:lnTo>
                  <a:lnTo>
                    <a:pt x="1963" y="2594"/>
                  </a:lnTo>
                  <a:lnTo>
                    <a:pt x="1963" y="2594"/>
                  </a:lnTo>
                  <a:lnTo>
                    <a:pt x="2009" y="2609"/>
                  </a:lnTo>
                  <a:lnTo>
                    <a:pt x="2058" y="2622"/>
                  </a:lnTo>
                  <a:lnTo>
                    <a:pt x="2106" y="2634"/>
                  </a:lnTo>
                  <a:lnTo>
                    <a:pt x="2157" y="2648"/>
                  </a:lnTo>
                  <a:lnTo>
                    <a:pt x="2209" y="2659"/>
                  </a:lnTo>
                  <a:lnTo>
                    <a:pt x="2263" y="2669"/>
                  </a:lnTo>
                  <a:lnTo>
                    <a:pt x="2317" y="2678"/>
                  </a:lnTo>
                  <a:lnTo>
                    <a:pt x="2373" y="2687"/>
                  </a:lnTo>
                  <a:lnTo>
                    <a:pt x="2429" y="2695"/>
                  </a:lnTo>
                  <a:lnTo>
                    <a:pt x="2486" y="2702"/>
                  </a:lnTo>
                  <a:lnTo>
                    <a:pt x="2545" y="2708"/>
                  </a:lnTo>
                  <a:lnTo>
                    <a:pt x="2606" y="2713"/>
                  </a:lnTo>
                  <a:lnTo>
                    <a:pt x="2666" y="2716"/>
                  </a:lnTo>
                  <a:lnTo>
                    <a:pt x="2726" y="2719"/>
                  </a:lnTo>
                  <a:lnTo>
                    <a:pt x="2788" y="2720"/>
                  </a:lnTo>
                  <a:lnTo>
                    <a:pt x="2852" y="2722"/>
                  </a:lnTo>
                  <a:lnTo>
                    <a:pt x="2852" y="2722"/>
                  </a:lnTo>
                  <a:lnTo>
                    <a:pt x="2909" y="2720"/>
                  </a:lnTo>
                  <a:lnTo>
                    <a:pt x="2966" y="2719"/>
                  </a:lnTo>
                  <a:lnTo>
                    <a:pt x="3024" y="2717"/>
                  </a:lnTo>
                  <a:lnTo>
                    <a:pt x="3080" y="2714"/>
                  </a:lnTo>
                  <a:lnTo>
                    <a:pt x="3134" y="2710"/>
                  </a:lnTo>
                  <a:lnTo>
                    <a:pt x="3188" y="2705"/>
                  </a:lnTo>
                  <a:lnTo>
                    <a:pt x="3243" y="2699"/>
                  </a:lnTo>
                  <a:lnTo>
                    <a:pt x="3296" y="2692"/>
                  </a:lnTo>
                  <a:lnTo>
                    <a:pt x="3347" y="2686"/>
                  </a:lnTo>
                  <a:lnTo>
                    <a:pt x="3398" y="2677"/>
                  </a:lnTo>
                  <a:lnTo>
                    <a:pt x="3448" y="2668"/>
                  </a:lnTo>
                  <a:lnTo>
                    <a:pt x="3498" y="2659"/>
                  </a:lnTo>
                  <a:lnTo>
                    <a:pt x="3545" y="2648"/>
                  </a:lnTo>
                  <a:lnTo>
                    <a:pt x="3591" y="2636"/>
                  </a:lnTo>
                  <a:lnTo>
                    <a:pt x="3637" y="2624"/>
                  </a:lnTo>
                  <a:lnTo>
                    <a:pt x="3682" y="2612"/>
                  </a:lnTo>
                  <a:lnTo>
                    <a:pt x="3682" y="2612"/>
                  </a:lnTo>
                  <a:lnTo>
                    <a:pt x="3709" y="2624"/>
                  </a:lnTo>
                  <a:lnTo>
                    <a:pt x="3736" y="2636"/>
                  </a:lnTo>
                  <a:lnTo>
                    <a:pt x="3764" y="2648"/>
                  </a:lnTo>
                  <a:lnTo>
                    <a:pt x="3794" y="2659"/>
                  </a:lnTo>
                  <a:lnTo>
                    <a:pt x="3822" y="2668"/>
                  </a:lnTo>
                  <a:lnTo>
                    <a:pt x="3853" y="2677"/>
                  </a:lnTo>
                  <a:lnTo>
                    <a:pt x="3883" y="2686"/>
                  </a:lnTo>
                  <a:lnTo>
                    <a:pt x="3914" y="2692"/>
                  </a:lnTo>
                  <a:lnTo>
                    <a:pt x="3946" y="2699"/>
                  </a:lnTo>
                  <a:lnTo>
                    <a:pt x="3978" y="2705"/>
                  </a:lnTo>
                  <a:lnTo>
                    <a:pt x="4011" y="2710"/>
                  </a:lnTo>
                  <a:lnTo>
                    <a:pt x="4044" y="2714"/>
                  </a:lnTo>
                  <a:lnTo>
                    <a:pt x="4078" y="2717"/>
                  </a:lnTo>
                  <a:lnTo>
                    <a:pt x="4112" y="2719"/>
                  </a:lnTo>
                  <a:lnTo>
                    <a:pt x="4147" y="2720"/>
                  </a:lnTo>
                  <a:lnTo>
                    <a:pt x="4182" y="2722"/>
                  </a:lnTo>
                  <a:lnTo>
                    <a:pt x="4182" y="2722"/>
                  </a:lnTo>
                  <a:lnTo>
                    <a:pt x="4224" y="2720"/>
                  </a:lnTo>
                  <a:lnTo>
                    <a:pt x="4266" y="2719"/>
                  </a:lnTo>
                  <a:lnTo>
                    <a:pt x="4308" y="2714"/>
                  </a:lnTo>
                  <a:lnTo>
                    <a:pt x="4349" y="2710"/>
                  </a:lnTo>
                  <a:lnTo>
                    <a:pt x="4388" y="2704"/>
                  </a:lnTo>
                  <a:lnTo>
                    <a:pt x="4429" y="2696"/>
                  </a:lnTo>
                  <a:lnTo>
                    <a:pt x="4467" y="2689"/>
                  </a:lnTo>
                  <a:lnTo>
                    <a:pt x="4505" y="2678"/>
                  </a:lnTo>
                  <a:lnTo>
                    <a:pt x="4542" y="2668"/>
                  </a:lnTo>
                  <a:lnTo>
                    <a:pt x="4579" y="2656"/>
                  </a:lnTo>
                  <a:lnTo>
                    <a:pt x="4613" y="2642"/>
                  </a:lnTo>
                  <a:lnTo>
                    <a:pt x="4648" y="2627"/>
                  </a:lnTo>
                  <a:lnTo>
                    <a:pt x="4680" y="2612"/>
                  </a:lnTo>
                  <a:lnTo>
                    <a:pt x="4712" y="2595"/>
                  </a:lnTo>
                  <a:lnTo>
                    <a:pt x="4743" y="2579"/>
                  </a:lnTo>
                  <a:lnTo>
                    <a:pt x="4772" y="2561"/>
                  </a:lnTo>
                  <a:lnTo>
                    <a:pt x="4801" y="2541"/>
                  </a:lnTo>
                  <a:lnTo>
                    <a:pt x="4828" y="2521"/>
                  </a:lnTo>
                  <a:lnTo>
                    <a:pt x="4853" y="2500"/>
                  </a:lnTo>
                  <a:lnTo>
                    <a:pt x="4878" y="2479"/>
                  </a:lnTo>
                  <a:lnTo>
                    <a:pt x="4899" y="2456"/>
                  </a:lnTo>
                  <a:lnTo>
                    <a:pt x="4920" y="2432"/>
                  </a:lnTo>
                  <a:lnTo>
                    <a:pt x="4940" y="2408"/>
                  </a:lnTo>
                  <a:lnTo>
                    <a:pt x="4958" y="2384"/>
                  </a:lnTo>
                  <a:lnTo>
                    <a:pt x="4974" y="2358"/>
                  </a:lnTo>
                  <a:lnTo>
                    <a:pt x="4988" y="2333"/>
                  </a:lnTo>
                  <a:lnTo>
                    <a:pt x="5001" y="2307"/>
                  </a:lnTo>
                  <a:lnTo>
                    <a:pt x="5012" y="2280"/>
                  </a:lnTo>
                  <a:lnTo>
                    <a:pt x="5021" y="2253"/>
                  </a:lnTo>
                  <a:lnTo>
                    <a:pt x="5029" y="2224"/>
                  </a:lnTo>
                  <a:lnTo>
                    <a:pt x="5033" y="2197"/>
                  </a:lnTo>
                  <a:lnTo>
                    <a:pt x="5036" y="2168"/>
                  </a:lnTo>
                  <a:lnTo>
                    <a:pt x="5036" y="2168"/>
                  </a:lnTo>
                  <a:lnTo>
                    <a:pt x="5087" y="2149"/>
                  </a:lnTo>
                  <a:lnTo>
                    <a:pt x="5136" y="2127"/>
                  </a:lnTo>
                  <a:lnTo>
                    <a:pt x="5183" y="2103"/>
                  </a:lnTo>
                  <a:lnTo>
                    <a:pt x="5226" y="2078"/>
                  </a:lnTo>
                  <a:lnTo>
                    <a:pt x="5267" y="2050"/>
                  </a:lnTo>
                  <a:lnTo>
                    <a:pt x="5305" y="2020"/>
                  </a:lnTo>
                  <a:lnTo>
                    <a:pt x="5340" y="1989"/>
                  </a:lnTo>
                  <a:lnTo>
                    <a:pt x="5373" y="1957"/>
                  </a:lnTo>
                  <a:lnTo>
                    <a:pt x="5401" y="1922"/>
                  </a:lnTo>
                  <a:lnTo>
                    <a:pt x="5427" y="1886"/>
                  </a:lnTo>
                  <a:lnTo>
                    <a:pt x="5439" y="1868"/>
                  </a:lnTo>
                  <a:lnTo>
                    <a:pt x="5450" y="1850"/>
                  </a:lnTo>
                  <a:lnTo>
                    <a:pt x="5459" y="1830"/>
                  </a:lnTo>
                  <a:lnTo>
                    <a:pt x="5468" y="1812"/>
                  </a:lnTo>
                  <a:lnTo>
                    <a:pt x="5475" y="1792"/>
                  </a:lnTo>
                  <a:lnTo>
                    <a:pt x="5483" y="1773"/>
                  </a:lnTo>
                  <a:lnTo>
                    <a:pt x="5488" y="1752"/>
                  </a:lnTo>
                  <a:lnTo>
                    <a:pt x="5494" y="1732"/>
                  </a:lnTo>
                  <a:lnTo>
                    <a:pt x="5497" y="1711"/>
                  </a:lnTo>
                  <a:lnTo>
                    <a:pt x="5500" y="1691"/>
                  </a:lnTo>
                  <a:lnTo>
                    <a:pt x="5501" y="1670"/>
                  </a:lnTo>
                  <a:lnTo>
                    <a:pt x="5501" y="1649"/>
                  </a:lnTo>
                  <a:lnTo>
                    <a:pt x="5501" y="1649"/>
                  </a:lnTo>
                  <a:lnTo>
                    <a:pt x="5501" y="1619"/>
                  </a:lnTo>
                  <a:lnTo>
                    <a:pt x="5497" y="1589"/>
                  </a:lnTo>
                  <a:lnTo>
                    <a:pt x="5492" y="1560"/>
                  </a:lnTo>
                  <a:lnTo>
                    <a:pt x="5484" y="1531"/>
                  </a:lnTo>
                  <a:lnTo>
                    <a:pt x="5474" y="1503"/>
                  </a:lnTo>
                  <a:lnTo>
                    <a:pt x="5463" y="1476"/>
                  </a:lnTo>
                  <a:lnTo>
                    <a:pt x="5450" y="1448"/>
                  </a:lnTo>
                  <a:lnTo>
                    <a:pt x="5435" y="1421"/>
                  </a:lnTo>
                  <a:lnTo>
                    <a:pt x="5417" y="1396"/>
                  </a:lnTo>
                  <a:lnTo>
                    <a:pt x="5398" y="1370"/>
                  </a:lnTo>
                  <a:lnTo>
                    <a:pt x="5377" y="1346"/>
                  </a:lnTo>
                  <a:lnTo>
                    <a:pt x="5355" y="1323"/>
                  </a:lnTo>
                  <a:lnTo>
                    <a:pt x="5332" y="1299"/>
                  </a:lnTo>
                  <a:lnTo>
                    <a:pt x="5306" y="1278"/>
                  </a:lnTo>
                  <a:lnTo>
                    <a:pt x="5279" y="1257"/>
                  </a:lnTo>
                  <a:lnTo>
                    <a:pt x="5250" y="1236"/>
                  </a:lnTo>
                  <a:lnTo>
                    <a:pt x="5220" y="1216"/>
                  </a:lnTo>
                  <a:lnTo>
                    <a:pt x="5190" y="1198"/>
                  </a:lnTo>
                  <a:lnTo>
                    <a:pt x="5157" y="1181"/>
                  </a:lnTo>
                  <a:lnTo>
                    <a:pt x="5124" y="1165"/>
                  </a:lnTo>
                  <a:lnTo>
                    <a:pt x="5089" y="1150"/>
                  </a:lnTo>
                  <a:lnTo>
                    <a:pt x="5053" y="1136"/>
                  </a:lnTo>
                  <a:lnTo>
                    <a:pt x="5017" y="1122"/>
                  </a:lnTo>
                  <a:lnTo>
                    <a:pt x="4979" y="1110"/>
                  </a:lnTo>
                  <a:lnTo>
                    <a:pt x="4940" y="1101"/>
                  </a:lnTo>
                  <a:lnTo>
                    <a:pt x="4900" y="1091"/>
                  </a:lnTo>
                  <a:lnTo>
                    <a:pt x="4860" y="1083"/>
                  </a:lnTo>
                  <a:lnTo>
                    <a:pt x="4817" y="1077"/>
                  </a:lnTo>
                  <a:lnTo>
                    <a:pt x="4775" y="1073"/>
                  </a:lnTo>
                  <a:lnTo>
                    <a:pt x="4733" y="1068"/>
                  </a:lnTo>
                  <a:lnTo>
                    <a:pt x="4689" y="1067"/>
                  </a:lnTo>
                  <a:lnTo>
                    <a:pt x="4645" y="1065"/>
                  </a:lnTo>
                  <a:lnTo>
                    <a:pt x="4645" y="1065"/>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18" name="Freeform 7"/>
            <p:cNvSpPr>
              <a:spLocks/>
            </p:cNvSpPr>
            <p:nvPr/>
          </p:nvSpPr>
          <p:spPr bwMode="auto">
            <a:xfrm>
              <a:off x="533400" y="990600"/>
              <a:ext cx="941658" cy="873261"/>
            </a:xfrm>
            <a:custGeom>
              <a:avLst/>
              <a:gdLst/>
              <a:ahLst/>
              <a:cxnLst>
                <a:cxn ang="0">
                  <a:pos x="5314" y="2199"/>
                </a:cxn>
                <a:cxn ang="0">
                  <a:pos x="5250" y="1992"/>
                </a:cxn>
                <a:cxn ang="0">
                  <a:pos x="5143" y="1808"/>
                </a:cxn>
                <a:cxn ang="0">
                  <a:pos x="4999" y="1654"/>
                </a:cxn>
                <a:cxn ang="0">
                  <a:pos x="4972" y="1438"/>
                </a:cxn>
                <a:cxn ang="0">
                  <a:pos x="4949" y="1205"/>
                </a:cxn>
                <a:cxn ang="0">
                  <a:pos x="4833" y="888"/>
                </a:cxn>
                <a:cxn ang="0">
                  <a:pos x="4553" y="548"/>
                </a:cxn>
                <a:cxn ang="0">
                  <a:pos x="4162" y="337"/>
                </a:cxn>
                <a:cxn ang="0">
                  <a:pos x="3937" y="291"/>
                </a:cxn>
                <a:cxn ang="0">
                  <a:pos x="3726" y="288"/>
                </a:cxn>
                <a:cxn ang="0">
                  <a:pos x="3490" y="333"/>
                </a:cxn>
                <a:cxn ang="0">
                  <a:pos x="3309" y="341"/>
                </a:cxn>
                <a:cxn ang="0">
                  <a:pos x="3127" y="191"/>
                </a:cxn>
                <a:cxn ang="0">
                  <a:pos x="2915" y="80"/>
                </a:cxn>
                <a:cxn ang="0">
                  <a:pos x="2679" y="15"/>
                </a:cxn>
                <a:cxn ang="0">
                  <a:pos x="2445" y="1"/>
                </a:cxn>
                <a:cxn ang="0">
                  <a:pos x="2094" y="71"/>
                </a:cxn>
                <a:cxn ang="0">
                  <a:pos x="1790" y="238"/>
                </a:cxn>
                <a:cxn ang="0">
                  <a:pos x="1551" y="485"/>
                </a:cxn>
                <a:cxn ang="0">
                  <a:pos x="1410" y="754"/>
                </a:cxn>
                <a:cxn ang="0">
                  <a:pos x="1153" y="724"/>
                </a:cxn>
                <a:cxn ang="0">
                  <a:pos x="948" y="742"/>
                </a:cxn>
                <a:cxn ang="0">
                  <a:pos x="653" y="839"/>
                </a:cxn>
                <a:cxn ang="0">
                  <a:pos x="299" y="1102"/>
                </a:cxn>
                <a:cxn ang="0">
                  <a:pos x="70" y="1480"/>
                </a:cxn>
                <a:cxn ang="0">
                  <a:pos x="10" y="1730"/>
                </a:cxn>
                <a:cxn ang="0">
                  <a:pos x="1" y="1939"/>
                </a:cxn>
                <a:cxn ang="0">
                  <a:pos x="39" y="2176"/>
                </a:cxn>
                <a:cxn ang="0">
                  <a:pos x="123" y="2395"/>
                </a:cxn>
                <a:cxn ang="0">
                  <a:pos x="248" y="2591"/>
                </a:cxn>
                <a:cxn ang="0">
                  <a:pos x="348" y="2749"/>
                </a:cxn>
                <a:cxn ang="0">
                  <a:pos x="249" y="3017"/>
                </a:cxn>
                <a:cxn ang="0">
                  <a:pos x="220" y="3275"/>
                </a:cxn>
                <a:cxn ang="0">
                  <a:pos x="244" y="3507"/>
                </a:cxn>
                <a:cxn ang="0">
                  <a:pos x="359" y="3824"/>
                </a:cxn>
                <a:cxn ang="0">
                  <a:pos x="640" y="4164"/>
                </a:cxn>
                <a:cxn ang="0">
                  <a:pos x="1031" y="4376"/>
                </a:cxn>
                <a:cxn ang="0">
                  <a:pos x="1256" y="4422"/>
                </a:cxn>
                <a:cxn ang="0">
                  <a:pos x="1458" y="4425"/>
                </a:cxn>
                <a:cxn ang="0">
                  <a:pos x="1605" y="4634"/>
                </a:cxn>
                <a:cxn ang="0">
                  <a:pos x="1803" y="4797"/>
                </a:cxn>
                <a:cxn ang="0">
                  <a:pos x="2040" y="4903"/>
                </a:cxn>
                <a:cxn ang="0">
                  <a:pos x="2306" y="4941"/>
                </a:cxn>
                <a:cxn ang="0">
                  <a:pos x="2497" y="4922"/>
                </a:cxn>
                <a:cxn ang="0">
                  <a:pos x="2699" y="4856"/>
                </a:cxn>
                <a:cxn ang="0">
                  <a:pos x="2880" y="4749"/>
                </a:cxn>
                <a:cxn ang="0">
                  <a:pos x="3048" y="4586"/>
                </a:cxn>
                <a:cxn ang="0">
                  <a:pos x="3329" y="4709"/>
                </a:cxn>
                <a:cxn ang="0">
                  <a:pos x="3644" y="4752"/>
                </a:cxn>
                <a:cxn ang="0">
                  <a:pos x="3849" y="4735"/>
                </a:cxn>
                <a:cxn ang="0">
                  <a:pos x="4144" y="4638"/>
                </a:cxn>
                <a:cxn ang="0">
                  <a:pos x="4498" y="4374"/>
                </a:cxn>
                <a:cxn ang="0">
                  <a:pos x="4727" y="3996"/>
                </a:cxn>
                <a:cxn ang="0">
                  <a:pos x="4787" y="3746"/>
                </a:cxn>
                <a:cxn ang="0">
                  <a:pos x="4793" y="3505"/>
                </a:cxn>
                <a:cxn ang="0">
                  <a:pos x="4771" y="3223"/>
                </a:cxn>
                <a:cxn ang="0">
                  <a:pos x="5003" y="3076"/>
                </a:cxn>
                <a:cxn ang="0">
                  <a:pos x="5182" y="2869"/>
                </a:cxn>
                <a:cxn ang="0">
                  <a:pos x="5295" y="2616"/>
                </a:cxn>
                <a:cxn ang="0">
                  <a:pos x="5328" y="2366"/>
                </a:cxn>
              </a:cxnLst>
              <a:rect l="0" t="0" r="r" b="b"/>
              <a:pathLst>
                <a:path w="5328" h="4941">
                  <a:moveTo>
                    <a:pt x="5328" y="2366"/>
                  </a:moveTo>
                  <a:lnTo>
                    <a:pt x="5328" y="2366"/>
                  </a:lnTo>
                  <a:lnTo>
                    <a:pt x="5328" y="2338"/>
                  </a:lnTo>
                  <a:lnTo>
                    <a:pt x="5327" y="2310"/>
                  </a:lnTo>
                  <a:lnTo>
                    <a:pt x="5324" y="2281"/>
                  </a:lnTo>
                  <a:lnTo>
                    <a:pt x="5321" y="2254"/>
                  </a:lnTo>
                  <a:lnTo>
                    <a:pt x="5317" y="2226"/>
                  </a:lnTo>
                  <a:lnTo>
                    <a:pt x="5314" y="2199"/>
                  </a:lnTo>
                  <a:lnTo>
                    <a:pt x="5308" y="2172"/>
                  </a:lnTo>
                  <a:lnTo>
                    <a:pt x="5302" y="2146"/>
                  </a:lnTo>
                  <a:lnTo>
                    <a:pt x="5295" y="2119"/>
                  </a:lnTo>
                  <a:lnTo>
                    <a:pt x="5288" y="2093"/>
                  </a:lnTo>
                  <a:lnTo>
                    <a:pt x="5280" y="2067"/>
                  </a:lnTo>
                  <a:lnTo>
                    <a:pt x="5270" y="2042"/>
                  </a:lnTo>
                  <a:lnTo>
                    <a:pt x="5261" y="2016"/>
                  </a:lnTo>
                  <a:lnTo>
                    <a:pt x="5250" y="1992"/>
                  </a:lnTo>
                  <a:lnTo>
                    <a:pt x="5240" y="1968"/>
                  </a:lnTo>
                  <a:lnTo>
                    <a:pt x="5228" y="1943"/>
                  </a:lnTo>
                  <a:lnTo>
                    <a:pt x="5215" y="1920"/>
                  </a:lnTo>
                  <a:lnTo>
                    <a:pt x="5202" y="1896"/>
                  </a:lnTo>
                  <a:lnTo>
                    <a:pt x="5188" y="1874"/>
                  </a:lnTo>
                  <a:lnTo>
                    <a:pt x="5174" y="1851"/>
                  </a:lnTo>
                  <a:lnTo>
                    <a:pt x="5160" y="1829"/>
                  </a:lnTo>
                  <a:lnTo>
                    <a:pt x="5143" y="1808"/>
                  </a:lnTo>
                  <a:lnTo>
                    <a:pt x="5128" y="1787"/>
                  </a:lnTo>
                  <a:lnTo>
                    <a:pt x="5111" y="1767"/>
                  </a:lnTo>
                  <a:lnTo>
                    <a:pt x="5094" y="1747"/>
                  </a:lnTo>
                  <a:lnTo>
                    <a:pt x="5076" y="1727"/>
                  </a:lnTo>
                  <a:lnTo>
                    <a:pt x="5057" y="1708"/>
                  </a:lnTo>
                  <a:lnTo>
                    <a:pt x="5038" y="1689"/>
                  </a:lnTo>
                  <a:lnTo>
                    <a:pt x="5019" y="1671"/>
                  </a:lnTo>
                  <a:lnTo>
                    <a:pt x="4999" y="1654"/>
                  </a:lnTo>
                  <a:lnTo>
                    <a:pt x="4979" y="1637"/>
                  </a:lnTo>
                  <a:lnTo>
                    <a:pt x="4958" y="1621"/>
                  </a:lnTo>
                  <a:lnTo>
                    <a:pt x="4958" y="1621"/>
                  </a:lnTo>
                  <a:lnTo>
                    <a:pt x="4964" y="1576"/>
                  </a:lnTo>
                  <a:lnTo>
                    <a:pt x="4969" y="1530"/>
                  </a:lnTo>
                  <a:lnTo>
                    <a:pt x="4971" y="1484"/>
                  </a:lnTo>
                  <a:lnTo>
                    <a:pt x="4972" y="1438"/>
                  </a:lnTo>
                  <a:lnTo>
                    <a:pt x="4972" y="1438"/>
                  </a:lnTo>
                  <a:lnTo>
                    <a:pt x="4972" y="1407"/>
                  </a:lnTo>
                  <a:lnTo>
                    <a:pt x="4971" y="1378"/>
                  </a:lnTo>
                  <a:lnTo>
                    <a:pt x="4969" y="1348"/>
                  </a:lnTo>
                  <a:lnTo>
                    <a:pt x="4966" y="1320"/>
                  </a:lnTo>
                  <a:lnTo>
                    <a:pt x="4963" y="1291"/>
                  </a:lnTo>
                  <a:lnTo>
                    <a:pt x="4959" y="1262"/>
                  </a:lnTo>
                  <a:lnTo>
                    <a:pt x="4955" y="1233"/>
                  </a:lnTo>
                  <a:lnTo>
                    <a:pt x="4949" y="1205"/>
                  </a:lnTo>
                  <a:lnTo>
                    <a:pt x="4943" y="1178"/>
                  </a:lnTo>
                  <a:lnTo>
                    <a:pt x="4936" y="1149"/>
                  </a:lnTo>
                  <a:lnTo>
                    <a:pt x="4929" y="1122"/>
                  </a:lnTo>
                  <a:lnTo>
                    <a:pt x="4921" y="1094"/>
                  </a:lnTo>
                  <a:lnTo>
                    <a:pt x="4903" y="1041"/>
                  </a:lnTo>
                  <a:lnTo>
                    <a:pt x="4882" y="989"/>
                  </a:lnTo>
                  <a:lnTo>
                    <a:pt x="4859" y="937"/>
                  </a:lnTo>
                  <a:lnTo>
                    <a:pt x="4833" y="888"/>
                  </a:lnTo>
                  <a:lnTo>
                    <a:pt x="4806" y="840"/>
                  </a:lnTo>
                  <a:lnTo>
                    <a:pt x="4776" y="793"/>
                  </a:lnTo>
                  <a:lnTo>
                    <a:pt x="4744" y="748"/>
                  </a:lnTo>
                  <a:lnTo>
                    <a:pt x="4710" y="704"/>
                  </a:lnTo>
                  <a:lnTo>
                    <a:pt x="4673" y="662"/>
                  </a:lnTo>
                  <a:lnTo>
                    <a:pt x="4636" y="622"/>
                  </a:lnTo>
                  <a:lnTo>
                    <a:pt x="4595" y="584"/>
                  </a:lnTo>
                  <a:lnTo>
                    <a:pt x="4553" y="548"/>
                  </a:lnTo>
                  <a:lnTo>
                    <a:pt x="4510" y="513"/>
                  </a:lnTo>
                  <a:lnTo>
                    <a:pt x="4465" y="482"/>
                  </a:lnTo>
                  <a:lnTo>
                    <a:pt x="4418" y="451"/>
                  </a:lnTo>
                  <a:lnTo>
                    <a:pt x="4369" y="424"/>
                  </a:lnTo>
                  <a:lnTo>
                    <a:pt x="4320" y="398"/>
                  </a:lnTo>
                  <a:lnTo>
                    <a:pt x="4268" y="376"/>
                  </a:lnTo>
                  <a:lnTo>
                    <a:pt x="4216" y="354"/>
                  </a:lnTo>
                  <a:lnTo>
                    <a:pt x="4162" y="337"/>
                  </a:lnTo>
                  <a:lnTo>
                    <a:pt x="4135" y="329"/>
                  </a:lnTo>
                  <a:lnTo>
                    <a:pt x="4108" y="320"/>
                  </a:lnTo>
                  <a:lnTo>
                    <a:pt x="4080" y="314"/>
                  </a:lnTo>
                  <a:lnTo>
                    <a:pt x="4053" y="309"/>
                  </a:lnTo>
                  <a:lnTo>
                    <a:pt x="4024" y="303"/>
                  </a:lnTo>
                  <a:lnTo>
                    <a:pt x="3995" y="298"/>
                  </a:lnTo>
                  <a:lnTo>
                    <a:pt x="3967" y="294"/>
                  </a:lnTo>
                  <a:lnTo>
                    <a:pt x="3937" y="291"/>
                  </a:lnTo>
                  <a:lnTo>
                    <a:pt x="3909" y="288"/>
                  </a:lnTo>
                  <a:lnTo>
                    <a:pt x="3879" y="286"/>
                  </a:lnTo>
                  <a:lnTo>
                    <a:pt x="3850" y="285"/>
                  </a:lnTo>
                  <a:lnTo>
                    <a:pt x="3819" y="285"/>
                  </a:lnTo>
                  <a:lnTo>
                    <a:pt x="3819" y="285"/>
                  </a:lnTo>
                  <a:lnTo>
                    <a:pt x="3789" y="285"/>
                  </a:lnTo>
                  <a:lnTo>
                    <a:pt x="3757" y="286"/>
                  </a:lnTo>
                  <a:lnTo>
                    <a:pt x="3726" y="288"/>
                  </a:lnTo>
                  <a:lnTo>
                    <a:pt x="3696" y="291"/>
                  </a:lnTo>
                  <a:lnTo>
                    <a:pt x="3666" y="294"/>
                  </a:lnTo>
                  <a:lnTo>
                    <a:pt x="3636" y="299"/>
                  </a:lnTo>
                  <a:lnTo>
                    <a:pt x="3606" y="305"/>
                  </a:lnTo>
                  <a:lnTo>
                    <a:pt x="3577" y="311"/>
                  </a:lnTo>
                  <a:lnTo>
                    <a:pt x="3547" y="317"/>
                  </a:lnTo>
                  <a:lnTo>
                    <a:pt x="3518" y="325"/>
                  </a:lnTo>
                  <a:lnTo>
                    <a:pt x="3490" y="333"/>
                  </a:lnTo>
                  <a:lnTo>
                    <a:pt x="3461" y="341"/>
                  </a:lnTo>
                  <a:lnTo>
                    <a:pt x="3433" y="351"/>
                  </a:lnTo>
                  <a:lnTo>
                    <a:pt x="3405" y="362"/>
                  </a:lnTo>
                  <a:lnTo>
                    <a:pt x="3378" y="373"/>
                  </a:lnTo>
                  <a:lnTo>
                    <a:pt x="3351" y="384"/>
                  </a:lnTo>
                  <a:lnTo>
                    <a:pt x="3351" y="384"/>
                  </a:lnTo>
                  <a:lnTo>
                    <a:pt x="3331" y="363"/>
                  </a:lnTo>
                  <a:lnTo>
                    <a:pt x="3309" y="341"/>
                  </a:lnTo>
                  <a:lnTo>
                    <a:pt x="3288" y="320"/>
                  </a:lnTo>
                  <a:lnTo>
                    <a:pt x="3267" y="300"/>
                  </a:lnTo>
                  <a:lnTo>
                    <a:pt x="3245" y="280"/>
                  </a:lnTo>
                  <a:lnTo>
                    <a:pt x="3222" y="261"/>
                  </a:lnTo>
                  <a:lnTo>
                    <a:pt x="3199" y="243"/>
                  </a:lnTo>
                  <a:lnTo>
                    <a:pt x="3175" y="225"/>
                  </a:lnTo>
                  <a:lnTo>
                    <a:pt x="3152" y="207"/>
                  </a:lnTo>
                  <a:lnTo>
                    <a:pt x="3127" y="191"/>
                  </a:lnTo>
                  <a:lnTo>
                    <a:pt x="3101" y="174"/>
                  </a:lnTo>
                  <a:lnTo>
                    <a:pt x="3076" y="159"/>
                  </a:lnTo>
                  <a:lnTo>
                    <a:pt x="3050" y="145"/>
                  </a:lnTo>
                  <a:lnTo>
                    <a:pt x="3023" y="129"/>
                  </a:lnTo>
                  <a:lnTo>
                    <a:pt x="2997" y="117"/>
                  </a:lnTo>
                  <a:lnTo>
                    <a:pt x="2970" y="104"/>
                  </a:lnTo>
                  <a:lnTo>
                    <a:pt x="2942" y="92"/>
                  </a:lnTo>
                  <a:lnTo>
                    <a:pt x="2915" y="80"/>
                  </a:lnTo>
                  <a:lnTo>
                    <a:pt x="2887" y="69"/>
                  </a:lnTo>
                  <a:lnTo>
                    <a:pt x="2857" y="59"/>
                  </a:lnTo>
                  <a:lnTo>
                    <a:pt x="2829" y="51"/>
                  </a:lnTo>
                  <a:lnTo>
                    <a:pt x="2800" y="41"/>
                  </a:lnTo>
                  <a:lnTo>
                    <a:pt x="2770" y="34"/>
                  </a:lnTo>
                  <a:lnTo>
                    <a:pt x="2739" y="27"/>
                  </a:lnTo>
                  <a:lnTo>
                    <a:pt x="2710" y="21"/>
                  </a:lnTo>
                  <a:lnTo>
                    <a:pt x="2679" y="15"/>
                  </a:lnTo>
                  <a:lnTo>
                    <a:pt x="2649" y="11"/>
                  </a:lnTo>
                  <a:lnTo>
                    <a:pt x="2618" y="7"/>
                  </a:lnTo>
                  <a:lnTo>
                    <a:pt x="2586" y="3"/>
                  </a:lnTo>
                  <a:lnTo>
                    <a:pt x="2555" y="1"/>
                  </a:lnTo>
                  <a:lnTo>
                    <a:pt x="2523" y="0"/>
                  </a:lnTo>
                  <a:lnTo>
                    <a:pt x="2491" y="0"/>
                  </a:lnTo>
                  <a:lnTo>
                    <a:pt x="2491" y="0"/>
                  </a:lnTo>
                  <a:lnTo>
                    <a:pt x="2445" y="1"/>
                  </a:lnTo>
                  <a:lnTo>
                    <a:pt x="2399" y="3"/>
                  </a:lnTo>
                  <a:lnTo>
                    <a:pt x="2354" y="8"/>
                  </a:lnTo>
                  <a:lnTo>
                    <a:pt x="2310" y="14"/>
                  </a:lnTo>
                  <a:lnTo>
                    <a:pt x="2265" y="22"/>
                  </a:lnTo>
                  <a:lnTo>
                    <a:pt x="2221" y="32"/>
                  </a:lnTo>
                  <a:lnTo>
                    <a:pt x="2178" y="44"/>
                  </a:lnTo>
                  <a:lnTo>
                    <a:pt x="2135" y="55"/>
                  </a:lnTo>
                  <a:lnTo>
                    <a:pt x="2094" y="71"/>
                  </a:lnTo>
                  <a:lnTo>
                    <a:pt x="2053" y="86"/>
                  </a:lnTo>
                  <a:lnTo>
                    <a:pt x="2013" y="104"/>
                  </a:lnTo>
                  <a:lnTo>
                    <a:pt x="1974" y="122"/>
                  </a:lnTo>
                  <a:lnTo>
                    <a:pt x="1935" y="142"/>
                  </a:lnTo>
                  <a:lnTo>
                    <a:pt x="1897" y="165"/>
                  </a:lnTo>
                  <a:lnTo>
                    <a:pt x="1861" y="187"/>
                  </a:lnTo>
                  <a:lnTo>
                    <a:pt x="1826" y="212"/>
                  </a:lnTo>
                  <a:lnTo>
                    <a:pt x="1790" y="238"/>
                  </a:lnTo>
                  <a:lnTo>
                    <a:pt x="1757" y="264"/>
                  </a:lnTo>
                  <a:lnTo>
                    <a:pt x="1724" y="292"/>
                  </a:lnTo>
                  <a:lnTo>
                    <a:pt x="1693" y="321"/>
                  </a:lnTo>
                  <a:lnTo>
                    <a:pt x="1662" y="352"/>
                  </a:lnTo>
                  <a:lnTo>
                    <a:pt x="1632" y="384"/>
                  </a:lnTo>
                  <a:lnTo>
                    <a:pt x="1604" y="417"/>
                  </a:lnTo>
                  <a:lnTo>
                    <a:pt x="1577" y="450"/>
                  </a:lnTo>
                  <a:lnTo>
                    <a:pt x="1551" y="485"/>
                  </a:lnTo>
                  <a:lnTo>
                    <a:pt x="1528" y="521"/>
                  </a:lnTo>
                  <a:lnTo>
                    <a:pt x="1504" y="557"/>
                  </a:lnTo>
                  <a:lnTo>
                    <a:pt x="1483" y="595"/>
                  </a:lnTo>
                  <a:lnTo>
                    <a:pt x="1462" y="634"/>
                  </a:lnTo>
                  <a:lnTo>
                    <a:pt x="1443" y="672"/>
                  </a:lnTo>
                  <a:lnTo>
                    <a:pt x="1425" y="712"/>
                  </a:lnTo>
                  <a:lnTo>
                    <a:pt x="1410" y="754"/>
                  </a:lnTo>
                  <a:lnTo>
                    <a:pt x="1410" y="754"/>
                  </a:lnTo>
                  <a:lnTo>
                    <a:pt x="1378" y="747"/>
                  </a:lnTo>
                  <a:lnTo>
                    <a:pt x="1347" y="741"/>
                  </a:lnTo>
                  <a:lnTo>
                    <a:pt x="1316" y="736"/>
                  </a:lnTo>
                  <a:lnTo>
                    <a:pt x="1284" y="731"/>
                  </a:lnTo>
                  <a:lnTo>
                    <a:pt x="1251" y="729"/>
                  </a:lnTo>
                  <a:lnTo>
                    <a:pt x="1219" y="727"/>
                  </a:lnTo>
                  <a:lnTo>
                    <a:pt x="1186" y="725"/>
                  </a:lnTo>
                  <a:lnTo>
                    <a:pt x="1153" y="724"/>
                  </a:lnTo>
                  <a:lnTo>
                    <a:pt x="1153" y="724"/>
                  </a:lnTo>
                  <a:lnTo>
                    <a:pt x="1123" y="724"/>
                  </a:lnTo>
                  <a:lnTo>
                    <a:pt x="1093" y="725"/>
                  </a:lnTo>
                  <a:lnTo>
                    <a:pt x="1064" y="728"/>
                  </a:lnTo>
                  <a:lnTo>
                    <a:pt x="1035" y="730"/>
                  </a:lnTo>
                  <a:lnTo>
                    <a:pt x="1006" y="734"/>
                  </a:lnTo>
                  <a:lnTo>
                    <a:pt x="978" y="737"/>
                  </a:lnTo>
                  <a:lnTo>
                    <a:pt x="948" y="742"/>
                  </a:lnTo>
                  <a:lnTo>
                    <a:pt x="920" y="748"/>
                  </a:lnTo>
                  <a:lnTo>
                    <a:pt x="893" y="754"/>
                  </a:lnTo>
                  <a:lnTo>
                    <a:pt x="865" y="761"/>
                  </a:lnTo>
                  <a:lnTo>
                    <a:pt x="838" y="768"/>
                  </a:lnTo>
                  <a:lnTo>
                    <a:pt x="810" y="776"/>
                  </a:lnTo>
                  <a:lnTo>
                    <a:pt x="756" y="795"/>
                  </a:lnTo>
                  <a:lnTo>
                    <a:pt x="704" y="815"/>
                  </a:lnTo>
                  <a:lnTo>
                    <a:pt x="653" y="839"/>
                  </a:lnTo>
                  <a:lnTo>
                    <a:pt x="603" y="863"/>
                  </a:lnTo>
                  <a:lnTo>
                    <a:pt x="555" y="892"/>
                  </a:lnTo>
                  <a:lnTo>
                    <a:pt x="508" y="921"/>
                  </a:lnTo>
                  <a:lnTo>
                    <a:pt x="463" y="954"/>
                  </a:lnTo>
                  <a:lnTo>
                    <a:pt x="419" y="988"/>
                  </a:lnTo>
                  <a:lnTo>
                    <a:pt x="378" y="1023"/>
                  </a:lnTo>
                  <a:lnTo>
                    <a:pt x="338" y="1062"/>
                  </a:lnTo>
                  <a:lnTo>
                    <a:pt x="299" y="1102"/>
                  </a:lnTo>
                  <a:lnTo>
                    <a:pt x="263" y="1144"/>
                  </a:lnTo>
                  <a:lnTo>
                    <a:pt x="229" y="1187"/>
                  </a:lnTo>
                  <a:lnTo>
                    <a:pt x="197" y="1233"/>
                  </a:lnTo>
                  <a:lnTo>
                    <a:pt x="167" y="1279"/>
                  </a:lnTo>
                  <a:lnTo>
                    <a:pt x="139" y="1327"/>
                  </a:lnTo>
                  <a:lnTo>
                    <a:pt x="113" y="1378"/>
                  </a:lnTo>
                  <a:lnTo>
                    <a:pt x="91" y="1429"/>
                  </a:lnTo>
                  <a:lnTo>
                    <a:pt x="70" y="1480"/>
                  </a:lnTo>
                  <a:lnTo>
                    <a:pt x="52" y="1535"/>
                  </a:lnTo>
                  <a:lnTo>
                    <a:pt x="44" y="1562"/>
                  </a:lnTo>
                  <a:lnTo>
                    <a:pt x="37" y="1589"/>
                  </a:lnTo>
                  <a:lnTo>
                    <a:pt x="30" y="1617"/>
                  </a:lnTo>
                  <a:lnTo>
                    <a:pt x="24" y="1645"/>
                  </a:lnTo>
                  <a:lnTo>
                    <a:pt x="18" y="1674"/>
                  </a:lnTo>
                  <a:lnTo>
                    <a:pt x="13" y="1702"/>
                  </a:lnTo>
                  <a:lnTo>
                    <a:pt x="10" y="1730"/>
                  </a:lnTo>
                  <a:lnTo>
                    <a:pt x="6" y="1760"/>
                  </a:lnTo>
                  <a:lnTo>
                    <a:pt x="4" y="1789"/>
                  </a:lnTo>
                  <a:lnTo>
                    <a:pt x="1" y="1818"/>
                  </a:lnTo>
                  <a:lnTo>
                    <a:pt x="0" y="1848"/>
                  </a:lnTo>
                  <a:lnTo>
                    <a:pt x="0" y="1877"/>
                  </a:lnTo>
                  <a:lnTo>
                    <a:pt x="0" y="1877"/>
                  </a:lnTo>
                  <a:lnTo>
                    <a:pt x="0" y="1908"/>
                  </a:lnTo>
                  <a:lnTo>
                    <a:pt x="1" y="1939"/>
                  </a:lnTo>
                  <a:lnTo>
                    <a:pt x="4" y="1969"/>
                  </a:lnTo>
                  <a:lnTo>
                    <a:pt x="6" y="2000"/>
                  </a:lnTo>
                  <a:lnTo>
                    <a:pt x="10" y="2030"/>
                  </a:lnTo>
                  <a:lnTo>
                    <a:pt x="14" y="2060"/>
                  </a:lnTo>
                  <a:lnTo>
                    <a:pt x="19" y="2089"/>
                  </a:lnTo>
                  <a:lnTo>
                    <a:pt x="25" y="2119"/>
                  </a:lnTo>
                  <a:lnTo>
                    <a:pt x="32" y="2148"/>
                  </a:lnTo>
                  <a:lnTo>
                    <a:pt x="39" y="2176"/>
                  </a:lnTo>
                  <a:lnTo>
                    <a:pt x="47" y="2205"/>
                  </a:lnTo>
                  <a:lnTo>
                    <a:pt x="56" y="2233"/>
                  </a:lnTo>
                  <a:lnTo>
                    <a:pt x="65" y="2261"/>
                  </a:lnTo>
                  <a:lnTo>
                    <a:pt x="76" y="2288"/>
                  </a:lnTo>
                  <a:lnTo>
                    <a:pt x="86" y="2317"/>
                  </a:lnTo>
                  <a:lnTo>
                    <a:pt x="98" y="2342"/>
                  </a:lnTo>
                  <a:lnTo>
                    <a:pt x="110" y="2370"/>
                  </a:lnTo>
                  <a:lnTo>
                    <a:pt x="123" y="2395"/>
                  </a:lnTo>
                  <a:lnTo>
                    <a:pt x="137" y="2421"/>
                  </a:lnTo>
                  <a:lnTo>
                    <a:pt x="150" y="2447"/>
                  </a:lnTo>
                  <a:lnTo>
                    <a:pt x="165" y="2472"/>
                  </a:lnTo>
                  <a:lnTo>
                    <a:pt x="180" y="2497"/>
                  </a:lnTo>
                  <a:lnTo>
                    <a:pt x="196" y="2520"/>
                  </a:lnTo>
                  <a:lnTo>
                    <a:pt x="212" y="2544"/>
                  </a:lnTo>
                  <a:lnTo>
                    <a:pt x="230" y="2567"/>
                  </a:lnTo>
                  <a:lnTo>
                    <a:pt x="248" y="2591"/>
                  </a:lnTo>
                  <a:lnTo>
                    <a:pt x="265" y="2613"/>
                  </a:lnTo>
                  <a:lnTo>
                    <a:pt x="284" y="2635"/>
                  </a:lnTo>
                  <a:lnTo>
                    <a:pt x="303" y="2656"/>
                  </a:lnTo>
                  <a:lnTo>
                    <a:pt x="323" y="2677"/>
                  </a:lnTo>
                  <a:lnTo>
                    <a:pt x="343" y="2698"/>
                  </a:lnTo>
                  <a:lnTo>
                    <a:pt x="364" y="2718"/>
                  </a:lnTo>
                  <a:lnTo>
                    <a:pt x="364" y="2718"/>
                  </a:lnTo>
                  <a:lnTo>
                    <a:pt x="348" y="2749"/>
                  </a:lnTo>
                  <a:lnTo>
                    <a:pt x="331" y="2781"/>
                  </a:lnTo>
                  <a:lnTo>
                    <a:pt x="317" y="2814"/>
                  </a:lnTo>
                  <a:lnTo>
                    <a:pt x="303" y="2847"/>
                  </a:lnTo>
                  <a:lnTo>
                    <a:pt x="290" y="2880"/>
                  </a:lnTo>
                  <a:lnTo>
                    <a:pt x="278" y="2914"/>
                  </a:lnTo>
                  <a:lnTo>
                    <a:pt x="268" y="2948"/>
                  </a:lnTo>
                  <a:lnTo>
                    <a:pt x="258" y="2982"/>
                  </a:lnTo>
                  <a:lnTo>
                    <a:pt x="249" y="3017"/>
                  </a:lnTo>
                  <a:lnTo>
                    <a:pt x="242" y="3053"/>
                  </a:lnTo>
                  <a:lnTo>
                    <a:pt x="236" y="3089"/>
                  </a:lnTo>
                  <a:lnTo>
                    <a:pt x="230" y="3126"/>
                  </a:lnTo>
                  <a:lnTo>
                    <a:pt x="226" y="3162"/>
                  </a:lnTo>
                  <a:lnTo>
                    <a:pt x="223" y="3200"/>
                  </a:lnTo>
                  <a:lnTo>
                    <a:pt x="220" y="3238"/>
                  </a:lnTo>
                  <a:lnTo>
                    <a:pt x="220" y="3275"/>
                  </a:lnTo>
                  <a:lnTo>
                    <a:pt x="220" y="3275"/>
                  </a:lnTo>
                  <a:lnTo>
                    <a:pt x="220" y="3305"/>
                  </a:lnTo>
                  <a:lnTo>
                    <a:pt x="222" y="3334"/>
                  </a:lnTo>
                  <a:lnTo>
                    <a:pt x="224" y="3364"/>
                  </a:lnTo>
                  <a:lnTo>
                    <a:pt x="226" y="3393"/>
                  </a:lnTo>
                  <a:lnTo>
                    <a:pt x="230" y="3421"/>
                  </a:lnTo>
                  <a:lnTo>
                    <a:pt x="233" y="3451"/>
                  </a:lnTo>
                  <a:lnTo>
                    <a:pt x="238" y="3479"/>
                  </a:lnTo>
                  <a:lnTo>
                    <a:pt x="244" y="3507"/>
                  </a:lnTo>
                  <a:lnTo>
                    <a:pt x="250" y="3536"/>
                  </a:lnTo>
                  <a:lnTo>
                    <a:pt x="257" y="3563"/>
                  </a:lnTo>
                  <a:lnTo>
                    <a:pt x="264" y="3591"/>
                  </a:lnTo>
                  <a:lnTo>
                    <a:pt x="272" y="3618"/>
                  </a:lnTo>
                  <a:lnTo>
                    <a:pt x="290" y="3671"/>
                  </a:lnTo>
                  <a:lnTo>
                    <a:pt x="311" y="3724"/>
                  </a:lnTo>
                  <a:lnTo>
                    <a:pt x="334" y="3775"/>
                  </a:lnTo>
                  <a:lnTo>
                    <a:pt x="359" y="3824"/>
                  </a:lnTo>
                  <a:lnTo>
                    <a:pt x="388" y="3872"/>
                  </a:lnTo>
                  <a:lnTo>
                    <a:pt x="417" y="3920"/>
                  </a:lnTo>
                  <a:lnTo>
                    <a:pt x="449" y="3964"/>
                  </a:lnTo>
                  <a:lnTo>
                    <a:pt x="483" y="4008"/>
                  </a:lnTo>
                  <a:lnTo>
                    <a:pt x="520" y="4050"/>
                  </a:lnTo>
                  <a:lnTo>
                    <a:pt x="558" y="4090"/>
                  </a:lnTo>
                  <a:lnTo>
                    <a:pt x="598" y="4128"/>
                  </a:lnTo>
                  <a:lnTo>
                    <a:pt x="640" y="4164"/>
                  </a:lnTo>
                  <a:lnTo>
                    <a:pt x="683" y="4199"/>
                  </a:lnTo>
                  <a:lnTo>
                    <a:pt x="729" y="4230"/>
                  </a:lnTo>
                  <a:lnTo>
                    <a:pt x="775" y="4261"/>
                  </a:lnTo>
                  <a:lnTo>
                    <a:pt x="823" y="4288"/>
                  </a:lnTo>
                  <a:lnTo>
                    <a:pt x="873" y="4314"/>
                  </a:lnTo>
                  <a:lnTo>
                    <a:pt x="925" y="4338"/>
                  </a:lnTo>
                  <a:lnTo>
                    <a:pt x="977" y="4358"/>
                  </a:lnTo>
                  <a:lnTo>
                    <a:pt x="1031" y="4376"/>
                  </a:lnTo>
                  <a:lnTo>
                    <a:pt x="1058" y="4384"/>
                  </a:lnTo>
                  <a:lnTo>
                    <a:pt x="1085" y="4392"/>
                  </a:lnTo>
                  <a:lnTo>
                    <a:pt x="1113" y="4399"/>
                  </a:lnTo>
                  <a:lnTo>
                    <a:pt x="1141" y="4405"/>
                  </a:lnTo>
                  <a:lnTo>
                    <a:pt x="1170" y="4409"/>
                  </a:lnTo>
                  <a:lnTo>
                    <a:pt x="1198" y="4414"/>
                  </a:lnTo>
                  <a:lnTo>
                    <a:pt x="1226" y="4419"/>
                  </a:lnTo>
                  <a:lnTo>
                    <a:pt x="1256" y="4422"/>
                  </a:lnTo>
                  <a:lnTo>
                    <a:pt x="1285" y="4425"/>
                  </a:lnTo>
                  <a:lnTo>
                    <a:pt x="1315" y="4426"/>
                  </a:lnTo>
                  <a:lnTo>
                    <a:pt x="1344" y="4427"/>
                  </a:lnTo>
                  <a:lnTo>
                    <a:pt x="1373" y="4428"/>
                  </a:lnTo>
                  <a:lnTo>
                    <a:pt x="1373" y="4428"/>
                  </a:lnTo>
                  <a:lnTo>
                    <a:pt x="1416" y="4427"/>
                  </a:lnTo>
                  <a:lnTo>
                    <a:pt x="1458" y="4425"/>
                  </a:lnTo>
                  <a:lnTo>
                    <a:pt x="1458" y="4425"/>
                  </a:lnTo>
                  <a:lnTo>
                    <a:pt x="1473" y="4453"/>
                  </a:lnTo>
                  <a:lnTo>
                    <a:pt x="1489" y="4480"/>
                  </a:lnTo>
                  <a:lnTo>
                    <a:pt x="1506" y="4508"/>
                  </a:lnTo>
                  <a:lnTo>
                    <a:pt x="1524" y="4534"/>
                  </a:lnTo>
                  <a:lnTo>
                    <a:pt x="1544" y="4560"/>
                  </a:lnTo>
                  <a:lnTo>
                    <a:pt x="1563" y="4586"/>
                  </a:lnTo>
                  <a:lnTo>
                    <a:pt x="1584" y="4611"/>
                  </a:lnTo>
                  <a:lnTo>
                    <a:pt x="1605" y="4634"/>
                  </a:lnTo>
                  <a:lnTo>
                    <a:pt x="1628" y="4658"/>
                  </a:lnTo>
                  <a:lnTo>
                    <a:pt x="1650" y="4680"/>
                  </a:lnTo>
                  <a:lnTo>
                    <a:pt x="1674" y="4702"/>
                  </a:lnTo>
                  <a:lnTo>
                    <a:pt x="1698" y="4723"/>
                  </a:lnTo>
                  <a:lnTo>
                    <a:pt x="1723" y="4743"/>
                  </a:lnTo>
                  <a:lnTo>
                    <a:pt x="1749" y="4762"/>
                  </a:lnTo>
                  <a:lnTo>
                    <a:pt x="1776" y="4780"/>
                  </a:lnTo>
                  <a:lnTo>
                    <a:pt x="1803" y="4797"/>
                  </a:lnTo>
                  <a:lnTo>
                    <a:pt x="1830" y="4813"/>
                  </a:lnTo>
                  <a:lnTo>
                    <a:pt x="1859" y="4830"/>
                  </a:lnTo>
                  <a:lnTo>
                    <a:pt x="1888" y="4844"/>
                  </a:lnTo>
                  <a:lnTo>
                    <a:pt x="1917" y="4858"/>
                  </a:lnTo>
                  <a:lnTo>
                    <a:pt x="1947" y="4871"/>
                  </a:lnTo>
                  <a:lnTo>
                    <a:pt x="1978" y="4883"/>
                  </a:lnTo>
                  <a:lnTo>
                    <a:pt x="2008" y="4894"/>
                  </a:lnTo>
                  <a:lnTo>
                    <a:pt x="2040" y="4903"/>
                  </a:lnTo>
                  <a:lnTo>
                    <a:pt x="2072" y="4911"/>
                  </a:lnTo>
                  <a:lnTo>
                    <a:pt x="2104" y="4919"/>
                  </a:lnTo>
                  <a:lnTo>
                    <a:pt x="2137" y="4925"/>
                  </a:lnTo>
                  <a:lnTo>
                    <a:pt x="2169" y="4931"/>
                  </a:lnTo>
                  <a:lnTo>
                    <a:pt x="2204" y="4935"/>
                  </a:lnTo>
                  <a:lnTo>
                    <a:pt x="2237" y="4938"/>
                  </a:lnTo>
                  <a:lnTo>
                    <a:pt x="2271" y="4939"/>
                  </a:lnTo>
                  <a:lnTo>
                    <a:pt x="2306" y="4941"/>
                  </a:lnTo>
                  <a:lnTo>
                    <a:pt x="2306" y="4941"/>
                  </a:lnTo>
                  <a:lnTo>
                    <a:pt x="2333" y="4939"/>
                  </a:lnTo>
                  <a:lnTo>
                    <a:pt x="2361" y="4938"/>
                  </a:lnTo>
                  <a:lnTo>
                    <a:pt x="2389" y="4937"/>
                  </a:lnTo>
                  <a:lnTo>
                    <a:pt x="2417" y="4934"/>
                  </a:lnTo>
                  <a:lnTo>
                    <a:pt x="2444" y="4930"/>
                  </a:lnTo>
                  <a:lnTo>
                    <a:pt x="2471" y="4926"/>
                  </a:lnTo>
                  <a:lnTo>
                    <a:pt x="2497" y="4922"/>
                  </a:lnTo>
                  <a:lnTo>
                    <a:pt x="2524" y="4916"/>
                  </a:lnTo>
                  <a:lnTo>
                    <a:pt x="2550" y="4909"/>
                  </a:lnTo>
                  <a:lnTo>
                    <a:pt x="2576" y="4902"/>
                  </a:lnTo>
                  <a:lnTo>
                    <a:pt x="2601" y="4894"/>
                  </a:lnTo>
                  <a:lnTo>
                    <a:pt x="2626" y="4885"/>
                  </a:lnTo>
                  <a:lnTo>
                    <a:pt x="2651" y="4876"/>
                  </a:lnTo>
                  <a:lnTo>
                    <a:pt x="2676" y="4866"/>
                  </a:lnTo>
                  <a:lnTo>
                    <a:pt x="2699" y="4856"/>
                  </a:lnTo>
                  <a:lnTo>
                    <a:pt x="2724" y="4844"/>
                  </a:lnTo>
                  <a:lnTo>
                    <a:pt x="2747" y="4832"/>
                  </a:lnTo>
                  <a:lnTo>
                    <a:pt x="2770" y="4820"/>
                  </a:lnTo>
                  <a:lnTo>
                    <a:pt x="2792" y="4806"/>
                  </a:lnTo>
                  <a:lnTo>
                    <a:pt x="2815" y="4793"/>
                  </a:lnTo>
                  <a:lnTo>
                    <a:pt x="2837" y="4779"/>
                  </a:lnTo>
                  <a:lnTo>
                    <a:pt x="2858" y="4764"/>
                  </a:lnTo>
                  <a:lnTo>
                    <a:pt x="2880" y="4749"/>
                  </a:lnTo>
                  <a:lnTo>
                    <a:pt x="2901" y="4732"/>
                  </a:lnTo>
                  <a:lnTo>
                    <a:pt x="2921" y="4716"/>
                  </a:lnTo>
                  <a:lnTo>
                    <a:pt x="2940" y="4699"/>
                  </a:lnTo>
                  <a:lnTo>
                    <a:pt x="2979" y="4664"/>
                  </a:lnTo>
                  <a:lnTo>
                    <a:pt x="3014" y="4626"/>
                  </a:lnTo>
                  <a:lnTo>
                    <a:pt x="3032" y="4606"/>
                  </a:lnTo>
                  <a:lnTo>
                    <a:pt x="3048" y="4586"/>
                  </a:lnTo>
                  <a:lnTo>
                    <a:pt x="3048" y="4586"/>
                  </a:lnTo>
                  <a:lnTo>
                    <a:pt x="3081" y="4605"/>
                  </a:lnTo>
                  <a:lnTo>
                    <a:pt x="3114" y="4624"/>
                  </a:lnTo>
                  <a:lnTo>
                    <a:pt x="3149" y="4640"/>
                  </a:lnTo>
                  <a:lnTo>
                    <a:pt x="3183" y="4657"/>
                  </a:lnTo>
                  <a:lnTo>
                    <a:pt x="3220" y="4671"/>
                  </a:lnTo>
                  <a:lnTo>
                    <a:pt x="3255" y="4685"/>
                  </a:lnTo>
                  <a:lnTo>
                    <a:pt x="3292" y="4697"/>
                  </a:lnTo>
                  <a:lnTo>
                    <a:pt x="3329" y="4709"/>
                  </a:lnTo>
                  <a:lnTo>
                    <a:pt x="3367" y="4719"/>
                  </a:lnTo>
                  <a:lnTo>
                    <a:pt x="3406" y="4727"/>
                  </a:lnTo>
                  <a:lnTo>
                    <a:pt x="3444" y="4735"/>
                  </a:lnTo>
                  <a:lnTo>
                    <a:pt x="3484" y="4742"/>
                  </a:lnTo>
                  <a:lnTo>
                    <a:pt x="3523" y="4746"/>
                  </a:lnTo>
                  <a:lnTo>
                    <a:pt x="3563" y="4750"/>
                  </a:lnTo>
                  <a:lnTo>
                    <a:pt x="3604" y="4751"/>
                  </a:lnTo>
                  <a:lnTo>
                    <a:pt x="3644" y="4752"/>
                  </a:lnTo>
                  <a:lnTo>
                    <a:pt x="3644" y="4752"/>
                  </a:lnTo>
                  <a:lnTo>
                    <a:pt x="3675" y="4752"/>
                  </a:lnTo>
                  <a:lnTo>
                    <a:pt x="3704" y="4751"/>
                  </a:lnTo>
                  <a:lnTo>
                    <a:pt x="3733" y="4749"/>
                  </a:lnTo>
                  <a:lnTo>
                    <a:pt x="3762" y="4746"/>
                  </a:lnTo>
                  <a:lnTo>
                    <a:pt x="3791" y="4743"/>
                  </a:lnTo>
                  <a:lnTo>
                    <a:pt x="3819" y="4739"/>
                  </a:lnTo>
                  <a:lnTo>
                    <a:pt x="3849" y="4735"/>
                  </a:lnTo>
                  <a:lnTo>
                    <a:pt x="3877" y="4729"/>
                  </a:lnTo>
                  <a:lnTo>
                    <a:pt x="3904" y="4723"/>
                  </a:lnTo>
                  <a:lnTo>
                    <a:pt x="3932" y="4716"/>
                  </a:lnTo>
                  <a:lnTo>
                    <a:pt x="3960" y="4709"/>
                  </a:lnTo>
                  <a:lnTo>
                    <a:pt x="3987" y="4700"/>
                  </a:lnTo>
                  <a:lnTo>
                    <a:pt x="4041" y="4683"/>
                  </a:lnTo>
                  <a:lnTo>
                    <a:pt x="4093" y="4661"/>
                  </a:lnTo>
                  <a:lnTo>
                    <a:pt x="4144" y="4638"/>
                  </a:lnTo>
                  <a:lnTo>
                    <a:pt x="4194" y="4613"/>
                  </a:lnTo>
                  <a:lnTo>
                    <a:pt x="4242" y="4585"/>
                  </a:lnTo>
                  <a:lnTo>
                    <a:pt x="4289" y="4555"/>
                  </a:lnTo>
                  <a:lnTo>
                    <a:pt x="4334" y="4523"/>
                  </a:lnTo>
                  <a:lnTo>
                    <a:pt x="4378" y="4488"/>
                  </a:lnTo>
                  <a:lnTo>
                    <a:pt x="4420" y="4453"/>
                  </a:lnTo>
                  <a:lnTo>
                    <a:pt x="4460" y="4414"/>
                  </a:lnTo>
                  <a:lnTo>
                    <a:pt x="4498" y="4374"/>
                  </a:lnTo>
                  <a:lnTo>
                    <a:pt x="4534" y="4333"/>
                  </a:lnTo>
                  <a:lnTo>
                    <a:pt x="4568" y="4289"/>
                  </a:lnTo>
                  <a:lnTo>
                    <a:pt x="4600" y="4243"/>
                  </a:lnTo>
                  <a:lnTo>
                    <a:pt x="4631" y="4197"/>
                  </a:lnTo>
                  <a:lnTo>
                    <a:pt x="4658" y="4149"/>
                  </a:lnTo>
                  <a:lnTo>
                    <a:pt x="4684" y="4099"/>
                  </a:lnTo>
                  <a:lnTo>
                    <a:pt x="4706" y="4048"/>
                  </a:lnTo>
                  <a:lnTo>
                    <a:pt x="4727" y="3996"/>
                  </a:lnTo>
                  <a:lnTo>
                    <a:pt x="4745" y="3942"/>
                  </a:lnTo>
                  <a:lnTo>
                    <a:pt x="4753" y="3915"/>
                  </a:lnTo>
                  <a:lnTo>
                    <a:pt x="4760" y="3888"/>
                  </a:lnTo>
                  <a:lnTo>
                    <a:pt x="4767" y="3859"/>
                  </a:lnTo>
                  <a:lnTo>
                    <a:pt x="4773" y="3831"/>
                  </a:lnTo>
                  <a:lnTo>
                    <a:pt x="4779" y="3803"/>
                  </a:lnTo>
                  <a:lnTo>
                    <a:pt x="4784" y="3775"/>
                  </a:lnTo>
                  <a:lnTo>
                    <a:pt x="4787" y="3746"/>
                  </a:lnTo>
                  <a:lnTo>
                    <a:pt x="4791" y="3717"/>
                  </a:lnTo>
                  <a:lnTo>
                    <a:pt x="4793" y="3687"/>
                  </a:lnTo>
                  <a:lnTo>
                    <a:pt x="4796" y="3658"/>
                  </a:lnTo>
                  <a:lnTo>
                    <a:pt x="4797" y="3629"/>
                  </a:lnTo>
                  <a:lnTo>
                    <a:pt x="4797" y="3599"/>
                  </a:lnTo>
                  <a:lnTo>
                    <a:pt x="4797" y="3599"/>
                  </a:lnTo>
                  <a:lnTo>
                    <a:pt x="4796" y="3552"/>
                  </a:lnTo>
                  <a:lnTo>
                    <a:pt x="4793" y="3505"/>
                  </a:lnTo>
                  <a:lnTo>
                    <a:pt x="4789" y="3459"/>
                  </a:lnTo>
                  <a:lnTo>
                    <a:pt x="4782" y="3413"/>
                  </a:lnTo>
                  <a:lnTo>
                    <a:pt x="4773" y="3368"/>
                  </a:lnTo>
                  <a:lnTo>
                    <a:pt x="4764" y="3324"/>
                  </a:lnTo>
                  <a:lnTo>
                    <a:pt x="4752" y="3280"/>
                  </a:lnTo>
                  <a:lnTo>
                    <a:pt x="4739" y="3238"/>
                  </a:lnTo>
                  <a:lnTo>
                    <a:pt x="4739" y="3238"/>
                  </a:lnTo>
                  <a:lnTo>
                    <a:pt x="4771" y="3223"/>
                  </a:lnTo>
                  <a:lnTo>
                    <a:pt x="4803" y="3209"/>
                  </a:lnTo>
                  <a:lnTo>
                    <a:pt x="4833" y="3193"/>
                  </a:lnTo>
                  <a:lnTo>
                    <a:pt x="4863" y="3176"/>
                  </a:lnTo>
                  <a:lnTo>
                    <a:pt x="4892" y="3159"/>
                  </a:lnTo>
                  <a:lnTo>
                    <a:pt x="4922" y="3139"/>
                  </a:lnTo>
                  <a:lnTo>
                    <a:pt x="4950" y="3119"/>
                  </a:lnTo>
                  <a:lnTo>
                    <a:pt x="4977" y="3099"/>
                  </a:lnTo>
                  <a:lnTo>
                    <a:pt x="5003" y="3076"/>
                  </a:lnTo>
                  <a:lnTo>
                    <a:pt x="5029" y="3054"/>
                  </a:lnTo>
                  <a:lnTo>
                    <a:pt x="5054" y="3029"/>
                  </a:lnTo>
                  <a:lnTo>
                    <a:pt x="5077" y="3004"/>
                  </a:lnTo>
                  <a:lnTo>
                    <a:pt x="5100" y="2980"/>
                  </a:lnTo>
                  <a:lnTo>
                    <a:pt x="5122" y="2953"/>
                  </a:lnTo>
                  <a:lnTo>
                    <a:pt x="5143" y="2925"/>
                  </a:lnTo>
                  <a:lnTo>
                    <a:pt x="5163" y="2898"/>
                  </a:lnTo>
                  <a:lnTo>
                    <a:pt x="5182" y="2869"/>
                  </a:lnTo>
                  <a:lnTo>
                    <a:pt x="5200" y="2840"/>
                  </a:lnTo>
                  <a:lnTo>
                    <a:pt x="5217" y="2810"/>
                  </a:lnTo>
                  <a:lnTo>
                    <a:pt x="5233" y="2779"/>
                  </a:lnTo>
                  <a:lnTo>
                    <a:pt x="5248" y="2748"/>
                  </a:lnTo>
                  <a:lnTo>
                    <a:pt x="5261" y="2716"/>
                  </a:lnTo>
                  <a:lnTo>
                    <a:pt x="5274" y="2683"/>
                  </a:lnTo>
                  <a:lnTo>
                    <a:pt x="5284" y="2650"/>
                  </a:lnTo>
                  <a:lnTo>
                    <a:pt x="5295" y="2616"/>
                  </a:lnTo>
                  <a:lnTo>
                    <a:pt x="5303" y="2582"/>
                  </a:lnTo>
                  <a:lnTo>
                    <a:pt x="5310" y="2546"/>
                  </a:lnTo>
                  <a:lnTo>
                    <a:pt x="5317" y="2512"/>
                  </a:lnTo>
                  <a:lnTo>
                    <a:pt x="5322" y="2476"/>
                  </a:lnTo>
                  <a:lnTo>
                    <a:pt x="5326" y="2440"/>
                  </a:lnTo>
                  <a:lnTo>
                    <a:pt x="5328" y="2404"/>
                  </a:lnTo>
                  <a:lnTo>
                    <a:pt x="5328" y="2366"/>
                  </a:lnTo>
                  <a:lnTo>
                    <a:pt x="5328" y="2366"/>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19" name="Freeform 6"/>
            <p:cNvSpPr>
              <a:spLocks/>
            </p:cNvSpPr>
            <p:nvPr/>
          </p:nvSpPr>
          <p:spPr bwMode="auto">
            <a:xfrm>
              <a:off x="-152400" y="1371600"/>
              <a:ext cx="1066800" cy="527777"/>
            </a:xfrm>
            <a:custGeom>
              <a:avLst/>
              <a:gdLst/>
              <a:ahLst/>
              <a:cxnLst>
                <a:cxn ang="0">
                  <a:pos x="4589" y="1021"/>
                </a:cxn>
                <a:cxn ang="0">
                  <a:pos x="4618" y="875"/>
                </a:cxn>
                <a:cxn ang="0">
                  <a:pos x="4567" y="680"/>
                </a:cxn>
                <a:cxn ang="0">
                  <a:pos x="4428" y="516"/>
                </a:cxn>
                <a:cxn ang="0">
                  <a:pos x="4218" y="392"/>
                </a:cxn>
                <a:cxn ang="0">
                  <a:pos x="3957" y="321"/>
                </a:cxn>
                <a:cxn ang="0">
                  <a:pos x="3721" y="312"/>
                </a:cxn>
                <a:cxn ang="0">
                  <a:pos x="3495" y="347"/>
                </a:cxn>
                <a:cxn ang="0">
                  <a:pos x="3297" y="421"/>
                </a:cxn>
                <a:cxn ang="0">
                  <a:pos x="3184" y="289"/>
                </a:cxn>
                <a:cxn ang="0">
                  <a:pos x="3004" y="161"/>
                </a:cxn>
                <a:cxn ang="0">
                  <a:pos x="2784" y="68"/>
                </a:cxn>
                <a:cxn ang="0">
                  <a:pos x="2532" y="12"/>
                </a:cxn>
                <a:cxn ang="0">
                  <a:pos x="2281" y="0"/>
                </a:cxn>
                <a:cxn ang="0">
                  <a:pos x="1925" y="55"/>
                </a:cxn>
                <a:cxn ang="0">
                  <a:pos x="1626" y="187"/>
                </a:cxn>
                <a:cxn ang="0">
                  <a:pos x="1407" y="375"/>
                </a:cxn>
                <a:cxn ang="0">
                  <a:pos x="1292" y="609"/>
                </a:cxn>
                <a:cxn ang="0">
                  <a:pos x="1286" y="796"/>
                </a:cxn>
                <a:cxn ang="0">
                  <a:pos x="1288" y="925"/>
                </a:cxn>
                <a:cxn ang="0">
                  <a:pos x="1061" y="979"/>
                </a:cxn>
                <a:cxn ang="0">
                  <a:pos x="874" y="1077"/>
                </a:cxn>
                <a:cxn ang="0">
                  <a:pos x="738" y="1208"/>
                </a:cxn>
                <a:cxn ang="0">
                  <a:pos x="667" y="1365"/>
                </a:cxn>
                <a:cxn ang="0">
                  <a:pos x="625" y="1460"/>
                </a:cxn>
                <a:cxn ang="0">
                  <a:pos x="397" y="1530"/>
                </a:cxn>
                <a:cxn ang="0">
                  <a:pos x="211" y="1638"/>
                </a:cxn>
                <a:cxn ang="0">
                  <a:pos x="77" y="1780"/>
                </a:cxn>
                <a:cxn ang="0">
                  <a:pos x="8" y="1946"/>
                </a:cxn>
                <a:cxn ang="0">
                  <a:pos x="11" y="2111"/>
                </a:cxn>
                <a:cxn ang="0">
                  <a:pos x="104" y="2301"/>
                </a:cxn>
                <a:cxn ang="0">
                  <a:pos x="281" y="2455"/>
                </a:cxn>
                <a:cxn ang="0">
                  <a:pos x="524" y="2561"/>
                </a:cxn>
                <a:cxn ang="0">
                  <a:pos x="812" y="2606"/>
                </a:cxn>
                <a:cxn ang="0">
                  <a:pos x="998" y="2642"/>
                </a:cxn>
                <a:cxn ang="0">
                  <a:pos x="1218" y="2704"/>
                </a:cxn>
                <a:cxn ang="0">
                  <a:pos x="1428" y="2722"/>
                </a:cxn>
                <a:cxn ang="0">
                  <a:pos x="1682" y="2695"/>
                </a:cxn>
                <a:cxn ang="0">
                  <a:pos x="1907" y="2622"/>
                </a:cxn>
                <a:cxn ang="0">
                  <a:pos x="2157" y="2648"/>
                </a:cxn>
                <a:cxn ang="0">
                  <a:pos x="2545" y="2708"/>
                </a:cxn>
                <a:cxn ang="0">
                  <a:pos x="2909" y="2720"/>
                </a:cxn>
                <a:cxn ang="0">
                  <a:pos x="3296" y="2692"/>
                </a:cxn>
                <a:cxn ang="0">
                  <a:pos x="3637" y="2624"/>
                </a:cxn>
                <a:cxn ang="0">
                  <a:pos x="3822" y="2668"/>
                </a:cxn>
                <a:cxn ang="0">
                  <a:pos x="4044" y="2714"/>
                </a:cxn>
                <a:cxn ang="0">
                  <a:pos x="4266" y="2719"/>
                </a:cxn>
                <a:cxn ang="0">
                  <a:pos x="4542" y="2668"/>
                </a:cxn>
                <a:cxn ang="0">
                  <a:pos x="4772" y="2561"/>
                </a:cxn>
                <a:cxn ang="0">
                  <a:pos x="4940" y="2408"/>
                </a:cxn>
                <a:cxn ang="0">
                  <a:pos x="5029" y="2224"/>
                </a:cxn>
                <a:cxn ang="0">
                  <a:pos x="5226" y="2078"/>
                </a:cxn>
                <a:cxn ang="0">
                  <a:pos x="5439" y="1868"/>
                </a:cxn>
                <a:cxn ang="0">
                  <a:pos x="5494" y="1732"/>
                </a:cxn>
                <a:cxn ang="0">
                  <a:pos x="5497" y="1589"/>
                </a:cxn>
                <a:cxn ang="0">
                  <a:pos x="5417" y="1396"/>
                </a:cxn>
                <a:cxn ang="0">
                  <a:pos x="5250" y="1236"/>
                </a:cxn>
                <a:cxn ang="0">
                  <a:pos x="5017" y="1122"/>
                </a:cxn>
                <a:cxn ang="0">
                  <a:pos x="4733" y="1068"/>
                </a:cxn>
              </a:cxnLst>
              <a:rect l="0" t="0" r="r" b="b"/>
              <a:pathLst>
                <a:path w="5501" h="2722">
                  <a:moveTo>
                    <a:pt x="4645" y="1065"/>
                  </a:moveTo>
                  <a:lnTo>
                    <a:pt x="4645" y="1065"/>
                  </a:lnTo>
                  <a:lnTo>
                    <a:pt x="4606" y="1065"/>
                  </a:lnTo>
                  <a:lnTo>
                    <a:pt x="4568" y="1068"/>
                  </a:lnTo>
                  <a:lnTo>
                    <a:pt x="4568" y="1068"/>
                  </a:lnTo>
                  <a:lnTo>
                    <a:pt x="4579" y="1045"/>
                  </a:lnTo>
                  <a:lnTo>
                    <a:pt x="4589" y="1021"/>
                  </a:lnTo>
                  <a:lnTo>
                    <a:pt x="4597" y="999"/>
                  </a:lnTo>
                  <a:lnTo>
                    <a:pt x="4604" y="975"/>
                  </a:lnTo>
                  <a:lnTo>
                    <a:pt x="4610" y="950"/>
                  </a:lnTo>
                  <a:lnTo>
                    <a:pt x="4613" y="925"/>
                  </a:lnTo>
                  <a:lnTo>
                    <a:pt x="4616" y="901"/>
                  </a:lnTo>
                  <a:lnTo>
                    <a:pt x="4618" y="875"/>
                  </a:lnTo>
                  <a:lnTo>
                    <a:pt x="4618" y="875"/>
                  </a:lnTo>
                  <a:lnTo>
                    <a:pt x="4616" y="846"/>
                  </a:lnTo>
                  <a:lnTo>
                    <a:pt x="4613" y="818"/>
                  </a:lnTo>
                  <a:lnTo>
                    <a:pt x="4607" y="789"/>
                  </a:lnTo>
                  <a:lnTo>
                    <a:pt x="4600" y="762"/>
                  </a:lnTo>
                  <a:lnTo>
                    <a:pt x="4591" y="733"/>
                  </a:lnTo>
                  <a:lnTo>
                    <a:pt x="4580" y="707"/>
                  </a:lnTo>
                  <a:lnTo>
                    <a:pt x="4567" y="680"/>
                  </a:lnTo>
                  <a:lnTo>
                    <a:pt x="4552" y="655"/>
                  </a:lnTo>
                  <a:lnTo>
                    <a:pt x="4535" y="630"/>
                  </a:lnTo>
                  <a:lnTo>
                    <a:pt x="4517" y="606"/>
                  </a:lnTo>
                  <a:lnTo>
                    <a:pt x="4497" y="582"/>
                  </a:lnTo>
                  <a:lnTo>
                    <a:pt x="4476" y="560"/>
                  </a:lnTo>
                  <a:lnTo>
                    <a:pt x="4453" y="537"/>
                  </a:lnTo>
                  <a:lnTo>
                    <a:pt x="4428" y="516"/>
                  </a:lnTo>
                  <a:lnTo>
                    <a:pt x="4402" y="495"/>
                  </a:lnTo>
                  <a:lnTo>
                    <a:pt x="4375" y="475"/>
                  </a:lnTo>
                  <a:lnTo>
                    <a:pt x="4346" y="457"/>
                  </a:lnTo>
                  <a:lnTo>
                    <a:pt x="4316" y="439"/>
                  </a:lnTo>
                  <a:lnTo>
                    <a:pt x="4284" y="422"/>
                  </a:lnTo>
                  <a:lnTo>
                    <a:pt x="4253" y="407"/>
                  </a:lnTo>
                  <a:lnTo>
                    <a:pt x="4218" y="392"/>
                  </a:lnTo>
                  <a:lnTo>
                    <a:pt x="4183" y="378"/>
                  </a:lnTo>
                  <a:lnTo>
                    <a:pt x="4148" y="366"/>
                  </a:lnTo>
                  <a:lnTo>
                    <a:pt x="4112" y="354"/>
                  </a:lnTo>
                  <a:lnTo>
                    <a:pt x="4074" y="345"/>
                  </a:lnTo>
                  <a:lnTo>
                    <a:pt x="4035" y="336"/>
                  </a:lnTo>
                  <a:lnTo>
                    <a:pt x="3996" y="329"/>
                  </a:lnTo>
                  <a:lnTo>
                    <a:pt x="3957" y="321"/>
                  </a:lnTo>
                  <a:lnTo>
                    <a:pt x="3916" y="317"/>
                  </a:lnTo>
                  <a:lnTo>
                    <a:pt x="3874" y="314"/>
                  </a:lnTo>
                  <a:lnTo>
                    <a:pt x="3831" y="311"/>
                  </a:lnTo>
                  <a:lnTo>
                    <a:pt x="3789" y="311"/>
                  </a:lnTo>
                  <a:lnTo>
                    <a:pt x="3789" y="311"/>
                  </a:lnTo>
                  <a:lnTo>
                    <a:pt x="3754" y="311"/>
                  </a:lnTo>
                  <a:lnTo>
                    <a:pt x="3721" y="312"/>
                  </a:lnTo>
                  <a:lnTo>
                    <a:pt x="3687" y="315"/>
                  </a:lnTo>
                  <a:lnTo>
                    <a:pt x="3653" y="318"/>
                  </a:lnTo>
                  <a:lnTo>
                    <a:pt x="3622" y="323"/>
                  </a:lnTo>
                  <a:lnTo>
                    <a:pt x="3588" y="327"/>
                  </a:lnTo>
                  <a:lnTo>
                    <a:pt x="3557" y="333"/>
                  </a:lnTo>
                  <a:lnTo>
                    <a:pt x="3525" y="339"/>
                  </a:lnTo>
                  <a:lnTo>
                    <a:pt x="3495" y="347"/>
                  </a:lnTo>
                  <a:lnTo>
                    <a:pt x="3465" y="356"/>
                  </a:lnTo>
                  <a:lnTo>
                    <a:pt x="3436" y="365"/>
                  </a:lnTo>
                  <a:lnTo>
                    <a:pt x="3406" y="374"/>
                  </a:lnTo>
                  <a:lnTo>
                    <a:pt x="3379" y="384"/>
                  </a:lnTo>
                  <a:lnTo>
                    <a:pt x="3350" y="397"/>
                  </a:lnTo>
                  <a:lnTo>
                    <a:pt x="3323" y="409"/>
                  </a:lnTo>
                  <a:lnTo>
                    <a:pt x="3297" y="421"/>
                  </a:lnTo>
                  <a:lnTo>
                    <a:pt x="3297" y="421"/>
                  </a:lnTo>
                  <a:lnTo>
                    <a:pt x="3280" y="398"/>
                  </a:lnTo>
                  <a:lnTo>
                    <a:pt x="3264" y="375"/>
                  </a:lnTo>
                  <a:lnTo>
                    <a:pt x="3246" y="353"/>
                  </a:lnTo>
                  <a:lnTo>
                    <a:pt x="3226" y="332"/>
                  </a:lnTo>
                  <a:lnTo>
                    <a:pt x="3205" y="311"/>
                  </a:lnTo>
                  <a:lnTo>
                    <a:pt x="3184" y="289"/>
                  </a:lnTo>
                  <a:lnTo>
                    <a:pt x="3161" y="270"/>
                  </a:lnTo>
                  <a:lnTo>
                    <a:pt x="3137" y="250"/>
                  </a:lnTo>
                  <a:lnTo>
                    <a:pt x="3113" y="231"/>
                  </a:lnTo>
                  <a:lnTo>
                    <a:pt x="3087" y="212"/>
                  </a:lnTo>
                  <a:lnTo>
                    <a:pt x="3060" y="196"/>
                  </a:lnTo>
                  <a:lnTo>
                    <a:pt x="3033" y="178"/>
                  </a:lnTo>
                  <a:lnTo>
                    <a:pt x="3004" y="161"/>
                  </a:lnTo>
                  <a:lnTo>
                    <a:pt x="2975" y="146"/>
                  </a:lnTo>
                  <a:lnTo>
                    <a:pt x="2945" y="131"/>
                  </a:lnTo>
                  <a:lnTo>
                    <a:pt x="2915" y="117"/>
                  </a:lnTo>
                  <a:lnTo>
                    <a:pt x="2883" y="104"/>
                  </a:lnTo>
                  <a:lnTo>
                    <a:pt x="2850" y="90"/>
                  </a:lnTo>
                  <a:lnTo>
                    <a:pt x="2817" y="78"/>
                  </a:lnTo>
                  <a:lnTo>
                    <a:pt x="2784" y="68"/>
                  </a:lnTo>
                  <a:lnTo>
                    <a:pt x="2749" y="57"/>
                  </a:lnTo>
                  <a:lnTo>
                    <a:pt x="2714" y="46"/>
                  </a:lnTo>
                  <a:lnTo>
                    <a:pt x="2680" y="39"/>
                  </a:lnTo>
                  <a:lnTo>
                    <a:pt x="2643" y="30"/>
                  </a:lnTo>
                  <a:lnTo>
                    <a:pt x="2606" y="24"/>
                  </a:lnTo>
                  <a:lnTo>
                    <a:pt x="2569" y="16"/>
                  </a:lnTo>
                  <a:lnTo>
                    <a:pt x="2532" y="12"/>
                  </a:lnTo>
                  <a:lnTo>
                    <a:pt x="2492" y="7"/>
                  </a:lnTo>
                  <a:lnTo>
                    <a:pt x="2455" y="4"/>
                  </a:lnTo>
                  <a:lnTo>
                    <a:pt x="2415" y="1"/>
                  </a:lnTo>
                  <a:lnTo>
                    <a:pt x="2376" y="0"/>
                  </a:lnTo>
                  <a:lnTo>
                    <a:pt x="2335" y="0"/>
                  </a:lnTo>
                  <a:lnTo>
                    <a:pt x="2335" y="0"/>
                  </a:lnTo>
                  <a:lnTo>
                    <a:pt x="2281" y="0"/>
                  </a:lnTo>
                  <a:lnTo>
                    <a:pt x="2228" y="3"/>
                  </a:lnTo>
                  <a:lnTo>
                    <a:pt x="2175" y="7"/>
                  </a:lnTo>
                  <a:lnTo>
                    <a:pt x="2123" y="13"/>
                  </a:lnTo>
                  <a:lnTo>
                    <a:pt x="2073" y="22"/>
                  </a:lnTo>
                  <a:lnTo>
                    <a:pt x="2021" y="31"/>
                  </a:lnTo>
                  <a:lnTo>
                    <a:pt x="1973" y="43"/>
                  </a:lnTo>
                  <a:lnTo>
                    <a:pt x="1925" y="55"/>
                  </a:lnTo>
                  <a:lnTo>
                    <a:pt x="1878" y="71"/>
                  </a:lnTo>
                  <a:lnTo>
                    <a:pt x="1833" y="86"/>
                  </a:lnTo>
                  <a:lnTo>
                    <a:pt x="1789" y="104"/>
                  </a:lnTo>
                  <a:lnTo>
                    <a:pt x="1745" y="122"/>
                  </a:lnTo>
                  <a:lnTo>
                    <a:pt x="1704" y="143"/>
                  </a:lnTo>
                  <a:lnTo>
                    <a:pt x="1664" y="164"/>
                  </a:lnTo>
                  <a:lnTo>
                    <a:pt x="1626" y="187"/>
                  </a:lnTo>
                  <a:lnTo>
                    <a:pt x="1590" y="211"/>
                  </a:lnTo>
                  <a:lnTo>
                    <a:pt x="1553" y="235"/>
                  </a:lnTo>
                  <a:lnTo>
                    <a:pt x="1520" y="261"/>
                  </a:lnTo>
                  <a:lnTo>
                    <a:pt x="1490" y="288"/>
                  </a:lnTo>
                  <a:lnTo>
                    <a:pt x="1460" y="317"/>
                  </a:lnTo>
                  <a:lnTo>
                    <a:pt x="1433" y="345"/>
                  </a:lnTo>
                  <a:lnTo>
                    <a:pt x="1407" y="375"/>
                  </a:lnTo>
                  <a:lnTo>
                    <a:pt x="1384" y="407"/>
                  </a:lnTo>
                  <a:lnTo>
                    <a:pt x="1363" y="439"/>
                  </a:lnTo>
                  <a:lnTo>
                    <a:pt x="1344" y="472"/>
                  </a:lnTo>
                  <a:lnTo>
                    <a:pt x="1327" y="505"/>
                  </a:lnTo>
                  <a:lnTo>
                    <a:pt x="1313" y="540"/>
                  </a:lnTo>
                  <a:lnTo>
                    <a:pt x="1301" y="575"/>
                  </a:lnTo>
                  <a:lnTo>
                    <a:pt x="1292" y="609"/>
                  </a:lnTo>
                  <a:lnTo>
                    <a:pt x="1285" y="646"/>
                  </a:lnTo>
                  <a:lnTo>
                    <a:pt x="1282" y="682"/>
                  </a:lnTo>
                  <a:lnTo>
                    <a:pt x="1280" y="719"/>
                  </a:lnTo>
                  <a:lnTo>
                    <a:pt x="1280" y="719"/>
                  </a:lnTo>
                  <a:lnTo>
                    <a:pt x="1280" y="745"/>
                  </a:lnTo>
                  <a:lnTo>
                    <a:pt x="1282" y="771"/>
                  </a:lnTo>
                  <a:lnTo>
                    <a:pt x="1286" y="796"/>
                  </a:lnTo>
                  <a:lnTo>
                    <a:pt x="1291" y="822"/>
                  </a:lnTo>
                  <a:lnTo>
                    <a:pt x="1297" y="848"/>
                  </a:lnTo>
                  <a:lnTo>
                    <a:pt x="1304" y="872"/>
                  </a:lnTo>
                  <a:lnTo>
                    <a:pt x="1312" y="896"/>
                  </a:lnTo>
                  <a:lnTo>
                    <a:pt x="1322" y="920"/>
                  </a:lnTo>
                  <a:lnTo>
                    <a:pt x="1322" y="920"/>
                  </a:lnTo>
                  <a:lnTo>
                    <a:pt x="1288" y="925"/>
                  </a:lnTo>
                  <a:lnTo>
                    <a:pt x="1253" y="929"/>
                  </a:lnTo>
                  <a:lnTo>
                    <a:pt x="1220" y="935"/>
                  </a:lnTo>
                  <a:lnTo>
                    <a:pt x="1187" y="943"/>
                  </a:lnTo>
                  <a:lnTo>
                    <a:pt x="1153" y="950"/>
                  </a:lnTo>
                  <a:lnTo>
                    <a:pt x="1122" y="959"/>
                  </a:lnTo>
                  <a:lnTo>
                    <a:pt x="1091" y="968"/>
                  </a:lnTo>
                  <a:lnTo>
                    <a:pt x="1061" y="979"/>
                  </a:lnTo>
                  <a:lnTo>
                    <a:pt x="1031" y="991"/>
                  </a:lnTo>
                  <a:lnTo>
                    <a:pt x="1002" y="1003"/>
                  </a:lnTo>
                  <a:lnTo>
                    <a:pt x="975" y="1017"/>
                  </a:lnTo>
                  <a:lnTo>
                    <a:pt x="948" y="1030"/>
                  </a:lnTo>
                  <a:lnTo>
                    <a:pt x="922" y="1045"/>
                  </a:lnTo>
                  <a:lnTo>
                    <a:pt x="897" y="1061"/>
                  </a:lnTo>
                  <a:lnTo>
                    <a:pt x="874" y="1077"/>
                  </a:lnTo>
                  <a:lnTo>
                    <a:pt x="850" y="1094"/>
                  </a:lnTo>
                  <a:lnTo>
                    <a:pt x="829" y="1112"/>
                  </a:lnTo>
                  <a:lnTo>
                    <a:pt x="808" y="1130"/>
                  </a:lnTo>
                  <a:lnTo>
                    <a:pt x="790" y="1148"/>
                  </a:lnTo>
                  <a:lnTo>
                    <a:pt x="771" y="1168"/>
                  </a:lnTo>
                  <a:lnTo>
                    <a:pt x="753" y="1189"/>
                  </a:lnTo>
                  <a:lnTo>
                    <a:pt x="738" y="1208"/>
                  </a:lnTo>
                  <a:lnTo>
                    <a:pt x="723" y="1230"/>
                  </a:lnTo>
                  <a:lnTo>
                    <a:pt x="711" y="1252"/>
                  </a:lnTo>
                  <a:lnTo>
                    <a:pt x="699" y="1273"/>
                  </a:lnTo>
                  <a:lnTo>
                    <a:pt x="688" y="1296"/>
                  </a:lnTo>
                  <a:lnTo>
                    <a:pt x="681" y="1319"/>
                  </a:lnTo>
                  <a:lnTo>
                    <a:pt x="673" y="1343"/>
                  </a:lnTo>
                  <a:lnTo>
                    <a:pt x="667" y="1365"/>
                  </a:lnTo>
                  <a:lnTo>
                    <a:pt x="663" y="1389"/>
                  </a:lnTo>
                  <a:lnTo>
                    <a:pt x="661" y="1415"/>
                  </a:lnTo>
                  <a:lnTo>
                    <a:pt x="660" y="1439"/>
                  </a:lnTo>
                  <a:lnTo>
                    <a:pt x="660" y="1439"/>
                  </a:lnTo>
                  <a:lnTo>
                    <a:pt x="661" y="1454"/>
                  </a:lnTo>
                  <a:lnTo>
                    <a:pt x="661" y="1454"/>
                  </a:lnTo>
                  <a:lnTo>
                    <a:pt x="625" y="1460"/>
                  </a:lnTo>
                  <a:lnTo>
                    <a:pt x="590" y="1468"/>
                  </a:lnTo>
                  <a:lnTo>
                    <a:pt x="557" y="1476"/>
                  </a:lnTo>
                  <a:lnTo>
                    <a:pt x="524" y="1485"/>
                  </a:lnTo>
                  <a:lnTo>
                    <a:pt x="491" y="1495"/>
                  </a:lnTo>
                  <a:lnTo>
                    <a:pt x="459" y="1506"/>
                  </a:lnTo>
                  <a:lnTo>
                    <a:pt x="429" y="1518"/>
                  </a:lnTo>
                  <a:lnTo>
                    <a:pt x="397" y="1530"/>
                  </a:lnTo>
                  <a:lnTo>
                    <a:pt x="368" y="1543"/>
                  </a:lnTo>
                  <a:lnTo>
                    <a:pt x="340" y="1557"/>
                  </a:lnTo>
                  <a:lnTo>
                    <a:pt x="312" y="1572"/>
                  </a:lnTo>
                  <a:lnTo>
                    <a:pt x="285" y="1589"/>
                  </a:lnTo>
                  <a:lnTo>
                    <a:pt x="260" y="1604"/>
                  </a:lnTo>
                  <a:lnTo>
                    <a:pt x="236" y="1622"/>
                  </a:lnTo>
                  <a:lnTo>
                    <a:pt x="211" y="1638"/>
                  </a:lnTo>
                  <a:lnTo>
                    <a:pt x="189" y="1658"/>
                  </a:lnTo>
                  <a:lnTo>
                    <a:pt x="168" y="1676"/>
                  </a:lnTo>
                  <a:lnTo>
                    <a:pt x="146" y="1696"/>
                  </a:lnTo>
                  <a:lnTo>
                    <a:pt x="127" y="1717"/>
                  </a:lnTo>
                  <a:lnTo>
                    <a:pt x="109" y="1738"/>
                  </a:lnTo>
                  <a:lnTo>
                    <a:pt x="92" y="1759"/>
                  </a:lnTo>
                  <a:lnTo>
                    <a:pt x="77" y="1780"/>
                  </a:lnTo>
                  <a:lnTo>
                    <a:pt x="63" y="1803"/>
                  </a:lnTo>
                  <a:lnTo>
                    <a:pt x="50" y="1826"/>
                  </a:lnTo>
                  <a:lnTo>
                    <a:pt x="39" y="1850"/>
                  </a:lnTo>
                  <a:lnTo>
                    <a:pt x="29" y="1872"/>
                  </a:lnTo>
                  <a:lnTo>
                    <a:pt x="20" y="1897"/>
                  </a:lnTo>
                  <a:lnTo>
                    <a:pt x="14" y="1921"/>
                  </a:lnTo>
                  <a:lnTo>
                    <a:pt x="8" y="1946"/>
                  </a:lnTo>
                  <a:lnTo>
                    <a:pt x="3" y="1972"/>
                  </a:lnTo>
                  <a:lnTo>
                    <a:pt x="2" y="1996"/>
                  </a:lnTo>
                  <a:lnTo>
                    <a:pt x="0" y="2023"/>
                  </a:lnTo>
                  <a:lnTo>
                    <a:pt x="0" y="2023"/>
                  </a:lnTo>
                  <a:lnTo>
                    <a:pt x="2" y="2052"/>
                  </a:lnTo>
                  <a:lnTo>
                    <a:pt x="5" y="2082"/>
                  </a:lnTo>
                  <a:lnTo>
                    <a:pt x="11" y="2111"/>
                  </a:lnTo>
                  <a:lnTo>
                    <a:pt x="18" y="2140"/>
                  </a:lnTo>
                  <a:lnTo>
                    <a:pt x="27" y="2168"/>
                  </a:lnTo>
                  <a:lnTo>
                    <a:pt x="39" y="2195"/>
                  </a:lnTo>
                  <a:lnTo>
                    <a:pt x="53" y="2223"/>
                  </a:lnTo>
                  <a:lnTo>
                    <a:pt x="68" y="2250"/>
                  </a:lnTo>
                  <a:lnTo>
                    <a:pt x="85" y="2275"/>
                  </a:lnTo>
                  <a:lnTo>
                    <a:pt x="104" y="2301"/>
                  </a:lnTo>
                  <a:lnTo>
                    <a:pt x="124" y="2325"/>
                  </a:lnTo>
                  <a:lnTo>
                    <a:pt x="146" y="2349"/>
                  </a:lnTo>
                  <a:lnTo>
                    <a:pt x="171" y="2372"/>
                  </a:lnTo>
                  <a:lnTo>
                    <a:pt x="196" y="2393"/>
                  </a:lnTo>
                  <a:lnTo>
                    <a:pt x="223" y="2414"/>
                  </a:lnTo>
                  <a:lnTo>
                    <a:pt x="251" y="2435"/>
                  </a:lnTo>
                  <a:lnTo>
                    <a:pt x="281" y="2455"/>
                  </a:lnTo>
                  <a:lnTo>
                    <a:pt x="312" y="2473"/>
                  </a:lnTo>
                  <a:lnTo>
                    <a:pt x="344" y="2490"/>
                  </a:lnTo>
                  <a:lnTo>
                    <a:pt x="377" y="2506"/>
                  </a:lnTo>
                  <a:lnTo>
                    <a:pt x="412" y="2521"/>
                  </a:lnTo>
                  <a:lnTo>
                    <a:pt x="448" y="2535"/>
                  </a:lnTo>
                  <a:lnTo>
                    <a:pt x="485" y="2548"/>
                  </a:lnTo>
                  <a:lnTo>
                    <a:pt x="524" y="2561"/>
                  </a:lnTo>
                  <a:lnTo>
                    <a:pt x="562" y="2571"/>
                  </a:lnTo>
                  <a:lnTo>
                    <a:pt x="602" y="2580"/>
                  </a:lnTo>
                  <a:lnTo>
                    <a:pt x="643" y="2588"/>
                  </a:lnTo>
                  <a:lnTo>
                    <a:pt x="684" y="2594"/>
                  </a:lnTo>
                  <a:lnTo>
                    <a:pt x="726" y="2600"/>
                  </a:lnTo>
                  <a:lnTo>
                    <a:pt x="768" y="2603"/>
                  </a:lnTo>
                  <a:lnTo>
                    <a:pt x="812" y="2606"/>
                  </a:lnTo>
                  <a:lnTo>
                    <a:pt x="856" y="2606"/>
                  </a:lnTo>
                  <a:lnTo>
                    <a:pt x="856" y="2606"/>
                  </a:lnTo>
                  <a:lnTo>
                    <a:pt x="913" y="2604"/>
                  </a:lnTo>
                  <a:lnTo>
                    <a:pt x="913" y="2604"/>
                  </a:lnTo>
                  <a:lnTo>
                    <a:pt x="942" y="2618"/>
                  </a:lnTo>
                  <a:lnTo>
                    <a:pt x="969" y="2630"/>
                  </a:lnTo>
                  <a:lnTo>
                    <a:pt x="998" y="2642"/>
                  </a:lnTo>
                  <a:lnTo>
                    <a:pt x="1028" y="2654"/>
                  </a:lnTo>
                  <a:lnTo>
                    <a:pt x="1058" y="2665"/>
                  </a:lnTo>
                  <a:lnTo>
                    <a:pt x="1088" y="2674"/>
                  </a:lnTo>
                  <a:lnTo>
                    <a:pt x="1120" y="2683"/>
                  </a:lnTo>
                  <a:lnTo>
                    <a:pt x="1152" y="2690"/>
                  </a:lnTo>
                  <a:lnTo>
                    <a:pt x="1185" y="2698"/>
                  </a:lnTo>
                  <a:lnTo>
                    <a:pt x="1218" y="2704"/>
                  </a:lnTo>
                  <a:lnTo>
                    <a:pt x="1253" y="2708"/>
                  </a:lnTo>
                  <a:lnTo>
                    <a:pt x="1286" y="2713"/>
                  </a:lnTo>
                  <a:lnTo>
                    <a:pt x="1321" y="2717"/>
                  </a:lnTo>
                  <a:lnTo>
                    <a:pt x="1357" y="2719"/>
                  </a:lnTo>
                  <a:lnTo>
                    <a:pt x="1392" y="2720"/>
                  </a:lnTo>
                  <a:lnTo>
                    <a:pt x="1428" y="2722"/>
                  </a:lnTo>
                  <a:lnTo>
                    <a:pt x="1428" y="2722"/>
                  </a:lnTo>
                  <a:lnTo>
                    <a:pt x="1466" y="2720"/>
                  </a:lnTo>
                  <a:lnTo>
                    <a:pt x="1504" y="2719"/>
                  </a:lnTo>
                  <a:lnTo>
                    <a:pt x="1540" y="2716"/>
                  </a:lnTo>
                  <a:lnTo>
                    <a:pt x="1576" y="2713"/>
                  </a:lnTo>
                  <a:lnTo>
                    <a:pt x="1612" y="2708"/>
                  </a:lnTo>
                  <a:lnTo>
                    <a:pt x="1647" y="2702"/>
                  </a:lnTo>
                  <a:lnTo>
                    <a:pt x="1682" y="2695"/>
                  </a:lnTo>
                  <a:lnTo>
                    <a:pt x="1716" y="2687"/>
                  </a:lnTo>
                  <a:lnTo>
                    <a:pt x="1750" y="2678"/>
                  </a:lnTo>
                  <a:lnTo>
                    <a:pt x="1783" y="2669"/>
                  </a:lnTo>
                  <a:lnTo>
                    <a:pt x="1815" y="2659"/>
                  </a:lnTo>
                  <a:lnTo>
                    <a:pt x="1846" y="2648"/>
                  </a:lnTo>
                  <a:lnTo>
                    <a:pt x="1876" y="2634"/>
                  </a:lnTo>
                  <a:lnTo>
                    <a:pt x="1907" y="2622"/>
                  </a:lnTo>
                  <a:lnTo>
                    <a:pt x="1935" y="2609"/>
                  </a:lnTo>
                  <a:lnTo>
                    <a:pt x="1963" y="2594"/>
                  </a:lnTo>
                  <a:lnTo>
                    <a:pt x="1963" y="2594"/>
                  </a:lnTo>
                  <a:lnTo>
                    <a:pt x="2009" y="2609"/>
                  </a:lnTo>
                  <a:lnTo>
                    <a:pt x="2058" y="2622"/>
                  </a:lnTo>
                  <a:lnTo>
                    <a:pt x="2106" y="2634"/>
                  </a:lnTo>
                  <a:lnTo>
                    <a:pt x="2157" y="2648"/>
                  </a:lnTo>
                  <a:lnTo>
                    <a:pt x="2209" y="2659"/>
                  </a:lnTo>
                  <a:lnTo>
                    <a:pt x="2263" y="2669"/>
                  </a:lnTo>
                  <a:lnTo>
                    <a:pt x="2317" y="2678"/>
                  </a:lnTo>
                  <a:lnTo>
                    <a:pt x="2373" y="2687"/>
                  </a:lnTo>
                  <a:lnTo>
                    <a:pt x="2429" y="2695"/>
                  </a:lnTo>
                  <a:lnTo>
                    <a:pt x="2486" y="2702"/>
                  </a:lnTo>
                  <a:lnTo>
                    <a:pt x="2545" y="2708"/>
                  </a:lnTo>
                  <a:lnTo>
                    <a:pt x="2606" y="2713"/>
                  </a:lnTo>
                  <a:lnTo>
                    <a:pt x="2666" y="2716"/>
                  </a:lnTo>
                  <a:lnTo>
                    <a:pt x="2726" y="2719"/>
                  </a:lnTo>
                  <a:lnTo>
                    <a:pt x="2788" y="2720"/>
                  </a:lnTo>
                  <a:lnTo>
                    <a:pt x="2852" y="2722"/>
                  </a:lnTo>
                  <a:lnTo>
                    <a:pt x="2852" y="2722"/>
                  </a:lnTo>
                  <a:lnTo>
                    <a:pt x="2909" y="2720"/>
                  </a:lnTo>
                  <a:lnTo>
                    <a:pt x="2966" y="2719"/>
                  </a:lnTo>
                  <a:lnTo>
                    <a:pt x="3024" y="2717"/>
                  </a:lnTo>
                  <a:lnTo>
                    <a:pt x="3080" y="2714"/>
                  </a:lnTo>
                  <a:lnTo>
                    <a:pt x="3134" y="2710"/>
                  </a:lnTo>
                  <a:lnTo>
                    <a:pt x="3188" y="2705"/>
                  </a:lnTo>
                  <a:lnTo>
                    <a:pt x="3243" y="2699"/>
                  </a:lnTo>
                  <a:lnTo>
                    <a:pt x="3296" y="2692"/>
                  </a:lnTo>
                  <a:lnTo>
                    <a:pt x="3347" y="2686"/>
                  </a:lnTo>
                  <a:lnTo>
                    <a:pt x="3398" y="2677"/>
                  </a:lnTo>
                  <a:lnTo>
                    <a:pt x="3448" y="2668"/>
                  </a:lnTo>
                  <a:lnTo>
                    <a:pt x="3498" y="2659"/>
                  </a:lnTo>
                  <a:lnTo>
                    <a:pt x="3545" y="2648"/>
                  </a:lnTo>
                  <a:lnTo>
                    <a:pt x="3591" y="2636"/>
                  </a:lnTo>
                  <a:lnTo>
                    <a:pt x="3637" y="2624"/>
                  </a:lnTo>
                  <a:lnTo>
                    <a:pt x="3682" y="2612"/>
                  </a:lnTo>
                  <a:lnTo>
                    <a:pt x="3682" y="2612"/>
                  </a:lnTo>
                  <a:lnTo>
                    <a:pt x="3709" y="2624"/>
                  </a:lnTo>
                  <a:lnTo>
                    <a:pt x="3736" y="2636"/>
                  </a:lnTo>
                  <a:lnTo>
                    <a:pt x="3764" y="2648"/>
                  </a:lnTo>
                  <a:lnTo>
                    <a:pt x="3794" y="2659"/>
                  </a:lnTo>
                  <a:lnTo>
                    <a:pt x="3822" y="2668"/>
                  </a:lnTo>
                  <a:lnTo>
                    <a:pt x="3853" y="2677"/>
                  </a:lnTo>
                  <a:lnTo>
                    <a:pt x="3883" y="2686"/>
                  </a:lnTo>
                  <a:lnTo>
                    <a:pt x="3914" y="2692"/>
                  </a:lnTo>
                  <a:lnTo>
                    <a:pt x="3946" y="2699"/>
                  </a:lnTo>
                  <a:lnTo>
                    <a:pt x="3978" y="2705"/>
                  </a:lnTo>
                  <a:lnTo>
                    <a:pt x="4011" y="2710"/>
                  </a:lnTo>
                  <a:lnTo>
                    <a:pt x="4044" y="2714"/>
                  </a:lnTo>
                  <a:lnTo>
                    <a:pt x="4078" y="2717"/>
                  </a:lnTo>
                  <a:lnTo>
                    <a:pt x="4112" y="2719"/>
                  </a:lnTo>
                  <a:lnTo>
                    <a:pt x="4147" y="2720"/>
                  </a:lnTo>
                  <a:lnTo>
                    <a:pt x="4182" y="2722"/>
                  </a:lnTo>
                  <a:lnTo>
                    <a:pt x="4182" y="2722"/>
                  </a:lnTo>
                  <a:lnTo>
                    <a:pt x="4224" y="2720"/>
                  </a:lnTo>
                  <a:lnTo>
                    <a:pt x="4266" y="2719"/>
                  </a:lnTo>
                  <a:lnTo>
                    <a:pt x="4308" y="2714"/>
                  </a:lnTo>
                  <a:lnTo>
                    <a:pt x="4349" y="2710"/>
                  </a:lnTo>
                  <a:lnTo>
                    <a:pt x="4388" y="2704"/>
                  </a:lnTo>
                  <a:lnTo>
                    <a:pt x="4429" y="2696"/>
                  </a:lnTo>
                  <a:lnTo>
                    <a:pt x="4467" y="2689"/>
                  </a:lnTo>
                  <a:lnTo>
                    <a:pt x="4505" y="2678"/>
                  </a:lnTo>
                  <a:lnTo>
                    <a:pt x="4542" y="2668"/>
                  </a:lnTo>
                  <a:lnTo>
                    <a:pt x="4579" y="2656"/>
                  </a:lnTo>
                  <a:lnTo>
                    <a:pt x="4613" y="2642"/>
                  </a:lnTo>
                  <a:lnTo>
                    <a:pt x="4648" y="2627"/>
                  </a:lnTo>
                  <a:lnTo>
                    <a:pt x="4680" y="2612"/>
                  </a:lnTo>
                  <a:lnTo>
                    <a:pt x="4712" y="2595"/>
                  </a:lnTo>
                  <a:lnTo>
                    <a:pt x="4743" y="2579"/>
                  </a:lnTo>
                  <a:lnTo>
                    <a:pt x="4772" y="2561"/>
                  </a:lnTo>
                  <a:lnTo>
                    <a:pt x="4801" y="2541"/>
                  </a:lnTo>
                  <a:lnTo>
                    <a:pt x="4828" y="2521"/>
                  </a:lnTo>
                  <a:lnTo>
                    <a:pt x="4853" y="2500"/>
                  </a:lnTo>
                  <a:lnTo>
                    <a:pt x="4878" y="2479"/>
                  </a:lnTo>
                  <a:lnTo>
                    <a:pt x="4899" y="2456"/>
                  </a:lnTo>
                  <a:lnTo>
                    <a:pt x="4920" y="2432"/>
                  </a:lnTo>
                  <a:lnTo>
                    <a:pt x="4940" y="2408"/>
                  </a:lnTo>
                  <a:lnTo>
                    <a:pt x="4958" y="2384"/>
                  </a:lnTo>
                  <a:lnTo>
                    <a:pt x="4974" y="2358"/>
                  </a:lnTo>
                  <a:lnTo>
                    <a:pt x="4988" y="2333"/>
                  </a:lnTo>
                  <a:lnTo>
                    <a:pt x="5001" y="2307"/>
                  </a:lnTo>
                  <a:lnTo>
                    <a:pt x="5012" y="2280"/>
                  </a:lnTo>
                  <a:lnTo>
                    <a:pt x="5021" y="2253"/>
                  </a:lnTo>
                  <a:lnTo>
                    <a:pt x="5029" y="2224"/>
                  </a:lnTo>
                  <a:lnTo>
                    <a:pt x="5033" y="2197"/>
                  </a:lnTo>
                  <a:lnTo>
                    <a:pt x="5036" y="2168"/>
                  </a:lnTo>
                  <a:lnTo>
                    <a:pt x="5036" y="2168"/>
                  </a:lnTo>
                  <a:lnTo>
                    <a:pt x="5087" y="2149"/>
                  </a:lnTo>
                  <a:lnTo>
                    <a:pt x="5136" y="2127"/>
                  </a:lnTo>
                  <a:lnTo>
                    <a:pt x="5183" y="2103"/>
                  </a:lnTo>
                  <a:lnTo>
                    <a:pt x="5226" y="2078"/>
                  </a:lnTo>
                  <a:lnTo>
                    <a:pt x="5267" y="2050"/>
                  </a:lnTo>
                  <a:lnTo>
                    <a:pt x="5305" y="2020"/>
                  </a:lnTo>
                  <a:lnTo>
                    <a:pt x="5340" y="1989"/>
                  </a:lnTo>
                  <a:lnTo>
                    <a:pt x="5373" y="1957"/>
                  </a:lnTo>
                  <a:lnTo>
                    <a:pt x="5401" y="1922"/>
                  </a:lnTo>
                  <a:lnTo>
                    <a:pt x="5427" y="1886"/>
                  </a:lnTo>
                  <a:lnTo>
                    <a:pt x="5439" y="1868"/>
                  </a:lnTo>
                  <a:lnTo>
                    <a:pt x="5450" y="1850"/>
                  </a:lnTo>
                  <a:lnTo>
                    <a:pt x="5459" y="1830"/>
                  </a:lnTo>
                  <a:lnTo>
                    <a:pt x="5468" y="1812"/>
                  </a:lnTo>
                  <a:lnTo>
                    <a:pt x="5475" y="1792"/>
                  </a:lnTo>
                  <a:lnTo>
                    <a:pt x="5483" y="1773"/>
                  </a:lnTo>
                  <a:lnTo>
                    <a:pt x="5488" y="1752"/>
                  </a:lnTo>
                  <a:lnTo>
                    <a:pt x="5494" y="1732"/>
                  </a:lnTo>
                  <a:lnTo>
                    <a:pt x="5497" y="1711"/>
                  </a:lnTo>
                  <a:lnTo>
                    <a:pt x="5500" y="1691"/>
                  </a:lnTo>
                  <a:lnTo>
                    <a:pt x="5501" y="1670"/>
                  </a:lnTo>
                  <a:lnTo>
                    <a:pt x="5501" y="1649"/>
                  </a:lnTo>
                  <a:lnTo>
                    <a:pt x="5501" y="1649"/>
                  </a:lnTo>
                  <a:lnTo>
                    <a:pt x="5501" y="1619"/>
                  </a:lnTo>
                  <a:lnTo>
                    <a:pt x="5497" y="1589"/>
                  </a:lnTo>
                  <a:lnTo>
                    <a:pt x="5492" y="1560"/>
                  </a:lnTo>
                  <a:lnTo>
                    <a:pt x="5484" y="1531"/>
                  </a:lnTo>
                  <a:lnTo>
                    <a:pt x="5474" y="1503"/>
                  </a:lnTo>
                  <a:lnTo>
                    <a:pt x="5463" y="1476"/>
                  </a:lnTo>
                  <a:lnTo>
                    <a:pt x="5450" y="1448"/>
                  </a:lnTo>
                  <a:lnTo>
                    <a:pt x="5435" y="1421"/>
                  </a:lnTo>
                  <a:lnTo>
                    <a:pt x="5417" y="1396"/>
                  </a:lnTo>
                  <a:lnTo>
                    <a:pt x="5398" y="1370"/>
                  </a:lnTo>
                  <a:lnTo>
                    <a:pt x="5377" y="1346"/>
                  </a:lnTo>
                  <a:lnTo>
                    <a:pt x="5355" y="1323"/>
                  </a:lnTo>
                  <a:lnTo>
                    <a:pt x="5332" y="1299"/>
                  </a:lnTo>
                  <a:lnTo>
                    <a:pt x="5306" y="1278"/>
                  </a:lnTo>
                  <a:lnTo>
                    <a:pt x="5279" y="1257"/>
                  </a:lnTo>
                  <a:lnTo>
                    <a:pt x="5250" y="1236"/>
                  </a:lnTo>
                  <a:lnTo>
                    <a:pt x="5220" y="1216"/>
                  </a:lnTo>
                  <a:lnTo>
                    <a:pt x="5190" y="1198"/>
                  </a:lnTo>
                  <a:lnTo>
                    <a:pt x="5157" y="1181"/>
                  </a:lnTo>
                  <a:lnTo>
                    <a:pt x="5124" y="1165"/>
                  </a:lnTo>
                  <a:lnTo>
                    <a:pt x="5089" y="1150"/>
                  </a:lnTo>
                  <a:lnTo>
                    <a:pt x="5053" y="1136"/>
                  </a:lnTo>
                  <a:lnTo>
                    <a:pt x="5017" y="1122"/>
                  </a:lnTo>
                  <a:lnTo>
                    <a:pt x="4979" y="1110"/>
                  </a:lnTo>
                  <a:lnTo>
                    <a:pt x="4940" y="1101"/>
                  </a:lnTo>
                  <a:lnTo>
                    <a:pt x="4900" y="1091"/>
                  </a:lnTo>
                  <a:lnTo>
                    <a:pt x="4860" y="1083"/>
                  </a:lnTo>
                  <a:lnTo>
                    <a:pt x="4817" y="1077"/>
                  </a:lnTo>
                  <a:lnTo>
                    <a:pt x="4775" y="1073"/>
                  </a:lnTo>
                  <a:lnTo>
                    <a:pt x="4733" y="1068"/>
                  </a:lnTo>
                  <a:lnTo>
                    <a:pt x="4689" y="1067"/>
                  </a:lnTo>
                  <a:lnTo>
                    <a:pt x="4645" y="1065"/>
                  </a:lnTo>
                  <a:lnTo>
                    <a:pt x="4645" y="1065"/>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20" name="Freeform 6"/>
            <p:cNvSpPr>
              <a:spLocks/>
            </p:cNvSpPr>
            <p:nvPr/>
          </p:nvSpPr>
          <p:spPr bwMode="auto">
            <a:xfrm>
              <a:off x="2819400" y="1143000"/>
              <a:ext cx="1066800" cy="527777"/>
            </a:xfrm>
            <a:custGeom>
              <a:avLst/>
              <a:gdLst/>
              <a:ahLst/>
              <a:cxnLst>
                <a:cxn ang="0">
                  <a:pos x="4589" y="1021"/>
                </a:cxn>
                <a:cxn ang="0">
                  <a:pos x="4618" y="875"/>
                </a:cxn>
                <a:cxn ang="0">
                  <a:pos x="4567" y="680"/>
                </a:cxn>
                <a:cxn ang="0">
                  <a:pos x="4428" y="516"/>
                </a:cxn>
                <a:cxn ang="0">
                  <a:pos x="4218" y="392"/>
                </a:cxn>
                <a:cxn ang="0">
                  <a:pos x="3957" y="321"/>
                </a:cxn>
                <a:cxn ang="0">
                  <a:pos x="3721" y="312"/>
                </a:cxn>
                <a:cxn ang="0">
                  <a:pos x="3495" y="347"/>
                </a:cxn>
                <a:cxn ang="0">
                  <a:pos x="3297" y="421"/>
                </a:cxn>
                <a:cxn ang="0">
                  <a:pos x="3184" y="289"/>
                </a:cxn>
                <a:cxn ang="0">
                  <a:pos x="3004" y="161"/>
                </a:cxn>
                <a:cxn ang="0">
                  <a:pos x="2784" y="68"/>
                </a:cxn>
                <a:cxn ang="0">
                  <a:pos x="2532" y="12"/>
                </a:cxn>
                <a:cxn ang="0">
                  <a:pos x="2281" y="0"/>
                </a:cxn>
                <a:cxn ang="0">
                  <a:pos x="1925" y="55"/>
                </a:cxn>
                <a:cxn ang="0">
                  <a:pos x="1626" y="187"/>
                </a:cxn>
                <a:cxn ang="0">
                  <a:pos x="1407" y="375"/>
                </a:cxn>
                <a:cxn ang="0">
                  <a:pos x="1292" y="609"/>
                </a:cxn>
                <a:cxn ang="0">
                  <a:pos x="1286" y="796"/>
                </a:cxn>
                <a:cxn ang="0">
                  <a:pos x="1288" y="925"/>
                </a:cxn>
                <a:cxn ang="0">
                  <a:pos x="1061" y="979"/>
                </a:cxn>
                <a:cxn ang="0">
                  <a:pos x="874" y="1077"/>
                </a:cxn>
                <a:cxn ang="0">
                  <a:pos x="738" y="1208"/>
                </a:cxn>
                <a:cxn ang="0">
                  <a:pos x="667" y="1365"/>
                </a:cxn>
                <a:cxn ang="0">
                  <a:pos x="625" y="1460"/>
                </a:cxn>
                <a:cxn ang="0">
                  <a:pos x="397" y="1530"/>
                </a:cxn>
                <a:cxn ang="0">
                  <a:pos x="211" y="1638"/>
                </a:cxn>
                <a:cxn ang="0">
                  <a:pos x="77" y="1780"/>
                </a:cxn>
                <a:cxn ang="0">
                  <a:pos x="8" y="1946"/>
                </a:cxn>
                <a:cxn ang="0">
                  <a:pos x="11" y="2111"/>
                </a:cxn>
                <a:cxn ang="0">
                  <a:pos x="104" y="2301"/>
                </a:cxn>
                <a:cxn ang="0">
                  <a:pos x="281" y="2455"/>
                </a:cxn>
                <a:cxn ang="0">
                  <a:pos x="524" y="2561"/>
                </a:cxn>
                <a:cxn ang="0">
                  <a:pos x="812" y="2606"/>
                </a:cxn>
                <a:cxn ang="0">
                  <a:pos x="998" y="2642"/>
                </a:cxn>
                <a:cxn ang="0">
                  <a:pos x="1218" y="2704"/>
                </a:cxn>
                <a:cxn ang="0">
                  <a:pos x="1428" y="2722"/>
                </a:cxn>
                <a:cxn ang="0">
                  <a:pos x="1682" y="2695"/>
                </a:cxn>
                <a:cxn ang="0">
                  <a:pos x="1907" y="2622"/>
                </a:cxn>
                <a:cxn ang="0">
                  <a:pos x="2157" y="2648"/>
                </a:cxn>
                <a:cxn ang="0">
                  <a:pos x="2545" y="2708"/>
                </a:cxn>
                <a:cxn ang="0">
                  <a:pos x="2909" y="2720"/>
                </a:cxn>
                <a:cxn ang="0">
                  <a:pos x="3296" y="2692"/>
                </a:cxn>
                <a:cxn ang="0">
                  <a:pos x="3637" y="2624"/>
                </a:cxn>
                <a:cxn ang="0">
                  <a:pos x="3822" y="2668"/>
                </a:cxn>
                <a:cxn ang="0">
                  <a:pos x="4044" y="2714"/>
                </a:cxn>
                <a:cxn ang="0">
                  <a:pos x="4266" y="2719"/>
                </a:cxn>
                <a:cxn ang="0">
                  <a:pos x="4542" y="2668"/>
                </a:cxn>
                <a:cxn ang="0">
                  <a:pos x="4772" y="2561"/>
                </a:cxn>
                <a:cxn ang="0">
                  <a:pos x="4940" y="2408"/>
                </a:cxn>
                <a:cxn ang="0">
                  <a:pos x="5029" y="2224"/>
                </a:cxn>
                <a:cxn ang="0">
                  <a:pos x="5226" y="2078"/>
                </a:cxn>
                <a:cxn ang="0">
                  <a:pos x="5439" y="1868"/>
                </a:cxn>
                <a:cxn ang="0">
                  <a:pos x="5494" y="1732"/>
                </a:cxn>
                <a:cxn ang="0">
                  <a:pos x="5497" y="1589"/>
                </a:cxn>
                <a:cxn ang="0">
                  <a:pos x="5417" y="1396"/>
                </a:cxn>
                <a:cxn ang="0">
                  <a:pos x="5250" y="1236"/>
                </a:cxn>
                <a:cxn ang="0">
                  <a:pos x="5017" y="1122"/>
                </a:cxn>
                <a:cxn ang="0">
                  <a:pos x="4733" y="1068"/>
                </a:cxn>
              </a:cxnLst>
              <a:rect l="0" t="0" r="r" b="b"/>
              <a:pathLst>
                <a:path w="5501" h="2722">
                  <a:moveTo>
                    <a:pt x="4645" y="1065"/>
                  </a:moveTo>
                  <a:lnTo>
                    <a:pt x="4645" y="1065"/>
                  </a:lnTo>
                  <a:lnTo>
                    <a:pt x="4606" y="1065"/>
                  </a:lnTo>
                  <a:lnTo>
                    <a:pt x="4568" y="1068"/>
                  </a:lnTo>
                  <a:lnTo>
                    <a:pt x="4568" y="1068"/>
                  </a:lnTo>
                  <a:lnTo>
                    <a:pt x="4579" y="1045"/>
                  </a:lnTo>
                  <a:lnTo>
                    <a:pt x="4589" y="1021"/>
                  </a:lnTo>
                  <a:lnTo>
                    <a:pt x="4597" y="999"/>
                  </a:lnTo>
                  <a:lnTo>
                    <a:pt x="4604" y="975"/>
                  </a:lnTo>
                  <a:lnTo>
                    <a:pt x="4610" y="950"/>
                  </a:lnTo>
                  <a:lnTo>
                    <a:pt x="4613" y="925"/>
                  </a:lnTo>
                  <a:lnTo>
                    <a:pt x="4616" y="901"/>
                  </a:lnTo>
                  <a:lnTo>
                    <a:pt x="4618" y="875"/>
                  </a:lnTo>
                  <a:lnTo>
                    <a:pt x="4618" y="875"/>
                  </a:lnTo>
                  <a:lnTo>
                    <a:pt x="4616" y="846"/>
                  </a:lnTo>
                  <a:lnTo>
                    <a:pt x="4613" y="818"/>
                  </a:lnTo>
                  <a:lnTo>
                    <a:pt x="4607" y="789"/>
                  </a:lnTo>
                  <a:lnTo>
                    <a:pt x="4600" y="762"/>
                  </a:lnTo>
                  <a:lnTo>
                    <a:pt x="4591" y="733"/>
                  </a:lnTo>
                  <a:lnTo>
                    <a:pt x="4580" y="707"/>
                  </a:lnTo>
                  <a:lnTo>
                    <a:pt x="4567" y="680"/>
                  </a:lnTo>
                  <a:lnTo>
                    <a:pt x="4552" y="655"/>
                  </a:lnTo>
                  <a:lnTo>
                    <a:pt x="4535" y="630"/>
                  </a:lnTo>
                  <a:lnTo>
                    <a:pt x="4517" y="606"/>
                  </a:lnTo>
                  <a:lnTo>
                    <a:pt x="4497" y="582"/>
                  </a:lnTo>
                  <a:lnTo>
                    <a:pt x="4476" y="560"/>
                  </a:lnTo>
                  <a:lnTo>
                    <a:pt x="4453" y="537"/>
                  </a:lnTo>
                  <a:lnTo>
                    <a:pt x="4428" y="516"/>
                  </a:lnTo>
                  <a:lnTo>
                    <a:pt x="4402" y="495"/>
                  </a:lnTo>
                  <a:lnTo>
                    <a:pt x="4375" y="475"/>
                  </a:lnTo>
                  <a:lnTo>
                    <a:pt x="4346" y="457"/>
                  </a:lnTo>
                  <a:lnTo>
                    <a:pt x="4316" y="439"/>
                  </a:lnTo>
                  <a:lnTo>
                    <a:pt x="4284" y="422"/>
                  </a:lnTo>
                  <a:lnTo>
                    <a:pt x="4253" y="407"/>
                  </a:lnTo>
                  <a:lnTo>
                    <a:pt x="4218" y="392"/>
                  </a:lnTo>
                  <a:lnTo>
                    <a:pt x="4183" y="378"/>
                  </a:lnTo>
                  <a:lnTo>
                    <a:pt x="4148" y="366"/>
                  </a:lnTo>
                  <a:lnTo>
                    <a:pt x="4112" y="354"/>
                  </a:lnTo>
                  <a:lnTo>
                    <a:pt x="4074" y="345"/>
                  </a:lnTo>
                  <a:lnTo>
                    <a:pt x="4035" y="336"/>
                  </a:lnTo>
                  <a:lnTo>
                    <a:pt x="3996" y="329"/>
                  </a:lnTo>
                  <a:lnTo>
                    <a:pt x="3957" y="321"/>
                  </a:lnTo>
                  <a:lnTo>
                    <a:pt x="3916" y="317"/>
                  </a:lnTo>
                  <a:lnTo>
                    <a:pt x="3874" y="314"/>
                  </a:lnTo>
                  <a:lnTo>
                    <a:pt x="3831" y="311"/>
                  </a:lnTo>
                  <a:lnTo>
                    <a:pt x="3789" y="311"/>
                  </a:lnTo>
                  <a:lnTo>
                    <a:pt x="3789" y="311"/>
                  </a:lnTo>
                  <a:lnTo>
                    <a:pt x="3754" y="311"/>
                  </a:lnTo>
                  <a:lnTo>
                    <a:pt x="3721" y="312"/>
                  </a:lnTo>
                  <a:lnTo>
                    <a:pt x="3687" y="315"/>
                  </a:lnTo>
                  <a:lnTo>
                    <a:pt x="3653" y="318"/>
                  </a:lnTo>
                  <a:lnTo>
                    <a:pt x="3622" y="323"/>
                  </a:lnTo>
                  <a:lnTo>
                    <a:pt x="3588" y="327"/>
                  </a:lnTo>
                  <a:lnTo>
                    <a:pt x="3557" y="333"/>
                  </a:lnTo>
                  <a:lnTo>
                    <a:pt x="3525" y="339"/>
                  </a:lnTo>
                  <a:lnTo>
                    <a:pt x="3495" y="347"/>
                  </a:lnTo>
                  <a:lnTo>
                    <a:pt x="3465" y="356"/>
                  </a:lnTo>
                  <a:lnTo>
                    <a:pt x="3436" y="365"/>
                  </a:lnTo>
                  <a:lnTo>
                    <a:pt x="3406" y="374"/>
                  </a:lnTo>
                  <a:lnTo>
                    <a:pt x="3379" y="384"/>
                  </a:lnTo>
                  <a:lnTo>
                    <a:pt x="3350" y="397"/>
                  </a:lnTo>
                  <a:lnTo>
                    <a:pt x="3323" y="409"/>
                  </a:lnTo>
                  <a:lnTo>
                    <a:pt x="3297" y="421"/>
                  </a:lnTo>
                  <a:lnTo>
                    <a:pt x="3297" y="421"/>
                  </a:lnTo>
                  <a:lnTo>
                    <a:pt x="3280" y="398"/>
                  </a:lnTo>
                  <a:lnTo>
                    <a:pt x="3264" y="375"/>
                  </a:lnTo>
                  <a:lnTo>
                    <a:pt x="3246" y="353"/>
                  </a:lnTo>
                  <a:lnTo>
                    <a:pt x="3226" y="332"/>
                  </a:lnTo>
                  <a:lnTo>
                    <a:pt x="3205" y="311"/>
                  </a:lnTo>
                  <a:lnTo>
                    <a:pt x="3184" y="289"/>
                  </a:lnTo>
                  <a:lnTo>
                    <a:pt x="3161" y="270"/>
                  </a:lnTo>
                  <a:lnTo>
                    <a:pt x="3137" y="250"/>
                  </a:lnTo>
                  <a:lnTo>
                    <a:pt x="3113" y="231"/>
                  </a:lnTo>
                  <a:lnTo>
                    <a:pt x="3087" y="212"/>
                  </a:lnTo>
                  <a:lnTo>
                    <a:pt x="3060" y="196"/>
                  </a:lnTo>
                  <a:lnTo>
                    <a:pt x="3033" y="178"/>
                  </a:lnTo>
                  <a:lnTo>
                    <a:pt x="3004" y="161"/>
                  </a:lnTo>
                  <a:lnTo>
                    <a:pt x="2975" y="146"/>
                  </a:lnTo>
                  <a:lnTo>
                    <a:pt x="2945" y="131"/>
                  </a:lnTo>
                  <a:lnTo>
                    <a:pt x="2915" y="117"/>
                  </a:lnTo>
                  <a:lnTo>
                    <a:pt x="2883" y="104"/>
                  </a:lnTo>
                  <a:lnTo>
                    <a:pt x="2850" y="90"/>
                  </a:lnTo>
                  <a:lnTo>
                    <a:pt x="2817" y="78"/>
                  </a:lnTo>
                  <a:lnTo>
                    <a:pt x="2784" y="68"/>
                  </a:lnTo>
                  <a:lnTo>
                    <a:pt x="2749" y="57"/>
                  </a:lnTo>
                  <a:lnTo>
                    <a:pt x="2714" y="46"/>
                  </a:lnTo>
                  <a:lnTo>
                    <a:pt x="2680" y="39"/>
                  </a:lnTo>
                  <a:lnTo>
                    <a:pt x="2643" y="30"/>
                  </a:lnTo>
                  <a:lnTo>
                    <a:pt x="2606" y="24"/>
                  </a:lnTo>
                  <a:lnTo>
                    <a:pt x="2569" y="16"/>
                  </a:lnTo>
                  <a:lnTo>
                    <a:pt x="2532" y="12"/>
                  </a:lnTo>
                  <a:lnTo>
                    <a:pt x="2492" y="7"/>
                  </a:lnTo>
                  <a:lnTo>
                    <a:pt x="2455" y="4"/>
                  </a:lnTo>
                  <a:lnTo>
                    <a:pt x="2415" y="1"/>
                  </a:lnTo>
                  <a:lnTo>
                    <a:pt x="2376" y="0"/>
                  </a:lnTo>
                  <a:lnTo>
                    <a:pt x="2335" y="0"/>
                  </a:lnTo>
                  <a:lnTo>
                    <a:pt x="2335" y="0"/>
                  </a:lnTo>
                  <a:lnTo>
                    <a:pt x="2281" y="0"/>
                  </a:lnTo>
                  <a:lnTo>
                    <a:pt x="2228" y="3"/>
                  </a:lnTo>
                  <a:lnTo>
                    <a:pt x="2175" y="7"/>
                  </a:lnTo>
                  <a:lnTo>
                    <a:pt x="2123" y="13"/>
                  </a:lnTo>
                  <a:lnTo>
                    <a:pt x="2073" y="22"/>
                  </a:lnTo>
                  <a:lnTo>
                    <a:pt x="2021" y="31"/>
                  </a:lnTo>
                  <a:lnTo>
                    <a:pt x="1973" y="43"/>
                  </a:lnTo>
                  <a:lnTo>
                    <a:pt x="1925" y="55"/>
                  </a:lnTo>
                  <a:lnTo>
                    <a:pt x="1878" y="71"/>
                  </a:lnTo>
                  <a:lnTo>
                    <a:pt x="1833" y="86"/>
                  </a:lnTo>
                  <a:lnTo>
                    <a:pt x="1789" y="104"/>
                  </a:lnTo>
                  <a:lnTo>
                    <a:pt x="1745" y="122"/>
                  </a:lnTo>
                  <a:lnTo>
                    <a:pt x="1704" y="143"/>
                  </a:lnTo>
                  <a:lnTo>
                    <a:pt x="1664" y="164"/>
                  </a:lnTo>
                  <a:lnTo>
                    <a:pt x="1626" y="187"/>
                  </a:lnTo>
                  <a:lnTo>
                    <a:pt x="1590" y="211"/>
                  </a:lnTo>
                  <a:lnTo>
                    <a:pt x="1553" y="235"/>
                  </a:lnTo>
                  <a:lnTo>
                    <a:pt x="1520" y="261"/>
                  </a:lnTo>
                  <a:lnTo>
                    <a:pt x="1490" y="288"/>
                  </a:lnTo>
                  <a:lnTo>
                    <a:pt x="1460" y="317"/>
                  </a:lnTo>
                  <a:lnTo>
                    <a:pt x="1433" y="345"/>
                  </a:lnTo>
                  <a:lnTo>
                    <a:pt x="1407" y="375"/>
                  </a:lnTo>
                  <a:lnTo>
                    <a:pt x="1384" y="407"/>
                  </a:lnTo>
                  <a:lnTo>
                    <a:pt x="1363" y="439"/>
                  </a:lnTo>
                  <a:lnTo>
                    <a:pt x="1344" y="472"/>
                  </a:lnTo>
                  <a:lnTo>
                    <a:pt x="1327" y="505"/>
                  </a:lnTo>
                  <a:lnTo>
                    <a:pt x="1313" y="540"/>
                  </a:lnTo>
                  <a:lnTo>
                    <a:pt x="1301" y="575"/>
                  </a:lnTo>
                  <a:lnTo>
                    <a:pt x="1292" y="609"/>
                  </a:lnTo>
                  <a:lnTo>
                    <a:pt x="1285" y="646"/>
                  </a:lnTo>
                  <a:lnTo>
                    <a:pt x="1282" y="682"/>
                  </a:lnTo>
                  <a:lnTo>
                    <a:pt x="1280" y="719"/>
                  </a:lnTo>
                  <a:lnTo>
                    <a:pt x="1280" y="719"/>
                  </a:lnTo>
                  <a:lnTo>
                    <a:pt x="1280" y="745"/>
                  </a:lnTo>
                  <a:lnTo>
                    <a:pt x="1282" y="771"/>
                  </a:lnTo>
                  <a:lnTo>
                    <a:pt x="1286" y="796"/>
                  </a:lnTo>
                  <a:lnTo>
                    <a:pt x="1291" y="822"/>
                  </a:lnTo>
                  <a:lnTo>
                    <a:pt x="1297" y="848"/>
                  </a:lnTo>
                  <a:lnTo>
                    <a:pt x="1304" y="872"/>
                  </a:lnTo>
                  <a:lnTo>
                    <a:pt x="1312" y="896"/>
                  </a:lnTo>
                  <a:lnTo>
                    <a:pt x="1322" y="920"/>
                  </a:lnTo>
                  <a:lnTo>
                    <a:pt x="1322" y="920"/>
                  </a:lnTo>
                  <a:lnTo>
                    <a:pt x="1288" y="925"/>
                  </a:lnTo>
                  <a:lnTo>
                    <a:pt x="1253" y="929"/>
                  </a:lnTo>
                  <a:lnTo>
                    <a:pt x="1220" y="935"/>
                  </a:lnTo>
                  <a:lnTo>
                    <a:pt x="1187" y="943"/>
                  </a:lnTo>
                  <a:lnTo>
                    <a:pt x="1153" y="950"/>
                  </a:lnTo>
                  <a:lnTo>
                    <a:pt x="1122" y="959"/>
                  </a:lnTo>
                  <a:lnTo>
                    <a:pt x="1091" y="968"/>
                  </a:lnTo>
                  <a:lnTo>
                    <a:pt x="1061" y="979"/>
                  </a:lnTo>
                  <a:lnTo>
                    <a:pt x="1031" y="991"/>
                  </a:lnTo>
                  <a:lnTo>
                    <a:pt x="1002" y="1003"/>
                  </a:lnTo>
                  <a:lnTo>
                    <a:pt x="975" y="1017"/>
                  </a:lnTo>
                  <a:lnTo>
                    <a:pt x="948" y="1030"/>
                  </a:lnTo>
                  <a:lnTo>
                    <a:pt x="922" y="1045"/>
                  </a:lnTo>
                  <a:lnTo>
                    <a:pt x="897" y="1061"/>
                  </a:lnTo>
                  <a:lnTo>
                    <a:pt x="874" y="1077"/>
                  </a:lnTo>
                  <a:lnTo>
                    <a:pt x="850" y="1094"/>
                  </a:lnTo>
                  <a:lnTo>
                    <a:pt x="829" y="1112"/>
                  </a:lnTo>
                  <a:lnTo>
                    <a:pt x="808" y="1130"/>
                  </a:lnTo>
                  <a:lnTo>
                    <a:pt x="790" y="1148"/>
                  </a:lnTo>
                  <a:lnTo>
                    <a:pt x="771" y="1168"/>
                  </a:lnTo>
                  <a:lnTo>
                    <a:pt x="753" y="1189"/>
                  </a:lnTo>
                  <a:lnTo>
                    <a:pt x="738" y="1208"/>
                  </a:lnTo>
                  <a:lnTo>
                    <a:pt x="723" y="1230"/>
                  </a:lnTo>
                  <a:lnTo>
                    <a:pt x="711" y="1252"/>
                  </a:lnTo>
                  <a:lnTo>
                    <a:pt x="699" y="1273"/>
                  </a:lnTo>
                  <a:lnTo>
                    <a:pt x="688" y="1296"/>
                  </a:lnTo>
                  <a:lnTo>
                    <a:pt x="681" y="1319"/>
                  </a:lnTo>
                  <a:lnTo>
                    <a:pt x="673" y="1343"/>
                  </a:lnTo>
                  <a:lnTo>
                    <a:pt x="667" y="1365"/>
                  </a:lnTo>
                  <a:lnTo>
                    <a:pt x="663" y="1389"/>
                  </a:lnTo>
                  <a:lnTo>
                    <a:pt x="661" y="1415"/>
                  </a:lnTo>
                  <a:lnTo>
                    <a:pt x="660" y="1439"/>
                  </a:lnTo>
                  <a:lnTo>
                    <a:pt x="660" y="1439"/>
                  </a:lnTo>
                  <a:lnTo>
                    <a:pt x="661" y="1454"/>
                  </a:lnTo>
                  <a:lnTo>
                    <a:pt x="661" y="1454"/>
                  </a:lnTo>
                  <a:lnTo>
                    <a:pt x="625" y="1460"/>
                  </a:lnTo>
                  <a:lnTo>
                    <a:pt x="590" y="1468"/>
                  </a:lnTo>
                  <a:lnTo>
                    <a:pt x="557" y="1476"/>
                  </a:lnTo>
                  <a:lnTo>
                    <a:pt x="524" y="1485"/>
                  </a:lnTo>
                  <a:lnTo>
                    <a:pt x="491" y="1495"/>
                  </a:lnTo>
                  <a:lnTo>
                    <a:pt x="459" y="1506"/>
                  </a:lnTo>
                  <a:lnTo>
                    <a:pt x="429" y="1518"/>
                  </a:lnTo>
                  <a:lnTo>
                    <a:pt x="397" y="1530"/>
                  </a:lnTo>
                  <a:lnTo>
                    <a:pt x="368" y="1543"/>
                  </a:lnTo>
                  <a:lnTo>
                    <a:pt x="340" y="1557"/>
                  </a:lnTo>
                  <a:lnTo>
                    <a:pt x="312" y="1572"/>
                  </a:lnTo>
                  <a:lnTo>
                    <a:pt x="285" y="1589"/>
                  </a:lnTo>
                  <a:lnTo>
                    <a:pt x="260" y="1604"/>
                  </a:lnTo>
                  <a:lnTo>
                    <a:pt x="236" y="1622"/>
                  </a:lnTo>
                  <a:lnTo>
                    <a:pt x="211" y="1638"/>
                  </a:lnTo>
                  <a:lnTo>
                    <a:pt x="189" y="1658"/>
                  </a:lnTo>
                  <a:lnTo>
                    <a:pt x="168" y="1676"/>
                  </a:lnTo>
                  <a:lnTo>
                    <a:pt x="146" y="1696"/>
                  </a:lnTo>
                  <a:lnTo>
                    <a:pt x="127" y="1717"/>
                  </a:lnTo>
                  <a:lnTo>
                    <a:pt x="109" y="1738"/>
                  </a:lnTo>
                  <a:lnTo>
                    <a:pt x="92" y="1759"/>
                  </a:lnTo>
                  <a:lnTo>
                    <a:pt x="77" y="1780"/>
                  </a:lnTo>
                  <a:lnTo>
                    <a:pt x="63" y="1803"/>
                  </a:lnTo>
                  <a:lnTo>
                    <a:pt x="50" y="1826"/>
                  </a:lnTo>
                  <a:lnTo>
                    <a:pt x="39" y="1850"/>
                  </a:lnTo>
                  <a:lnTo>
                    <a:pt x="29" y="1872"/>
                  </a:lnTo>
                  <a:lnTo>
                    <a:pt x="20" y="1897"/>
                  </a:lnTo>
                  <a:lnTo>
                    <a:pt x="14" y="1921"/>
                  </a:lnTo>
                  <a:lnTo>
                    <a:pt x="8" y="1946"/>
                  </a:lnTo>
                  <a:lnTo>
                    <a:pt x="3" y="1972"/>
                  </a:lnTo>
                  <a:lnTo>
                    <a:pt x="2" y="1996"/>
                  </a:lnTo>
                  <a:lnTo>
                    <a:pt x="0" y="2023"/>
                  </a:lnTo>
                  <a:lnTo>
                    <a:pt x="0" y="2023"/>
                  </a:lnTo>
                  <a:lnTo>
                    <a:pt x="2" y="2052"/>
                  </a:lnTo>
                  <a:lnTo>
                    <a:pt x="5" y="2082"/>
                  </a:lnTo>
                  <a:lnTo>
                    <a:pt x="11" y="2111"/>
                  </a:lnTo>
                  <a:lnTo>
                    <a:pt x="18" y="2140"/>
                  </a:lnTo>
                  <a:lnTo>
                    <a:pt x="27" y="2168"/>
                  </a:lnTo>
                  <a:lnTo>
                    <a:pt x="39" y="2195"/>
                  </a:lnTo>
                  <a:lnTo>
                    <a:pt x="53" y="2223"/>
                  </a:lnTo>
                  <a:lnTo>
                    <a:pt x="68" y="2250"/>
                  </a:lnTo>
                  <a:lnTo>
                    <a:pt x="85" y="2275"/>
                  </a:lnTo>
                  <a:lnTo>
                    <a:pt x="104" y="2301"/>
                  </a:lnTo>
                  <a:lnTo>
                    <a:pt x="124" y="2325"/>
                  </a:lnTo>
                  <a:lnTo>
                    <a:pt x="146" y="2349"/>
                  </a:lnTo>
                  <a:lnTo>
                    <a:pt x="171" y="2372"/>
                  </a:lnTo>
                  <a:lnTo>
                    <a:pt x="196" y="2393"/>
                  </a:lnTo>
                  <a:lnTo>
                    <a:pt x="223" y="2414"/>
                  </a:lnTo>
                  <a:lnTo>
                    <a:pt x="251" y="2435"/>
                  </a:lnTo>
                  <a:lnTo>
                    <a:pt x="281" y="2455"/>
                  </a:lnTo>
                  <a:lnTo>
                    <a:pt x="312" y="2473"/>
                  </a:lnTo>
                  <a:lnTo>
                    <a:pt x="344" y="2490"/>
                  </a:lnTo>
                  <a:lnTo>
                    <a:pt x="377" y="2506"/>
                  </a:lnTo>
                  <a:lnTo>
                    <a:pt x="412" y="2521"/>
                  </a:lnTo>
                  <a:lnTo>
                    <a:pt x="448" y="2535"/>
                  </a:lnTo>
                  <a:lnTo>
                    <a:pt x="485" y="2548"/>
                  </a:lnTo>
                  <a:lnTo>
                    <a:pt x="524" y="2561"/>
                  </a:lnTo>
                  <a:lnTo>
                    <a:pt x="562" y="2571"/>
                  </a:lnTo>
                  <a:lnTo>
                    <a:pt x="602" y="2580"/>
                  </a:lnTo>
                  <a:lnTo>
                    <a:pt x="643" y="2588"/>
                  </a:lnTo>
                  <a:lnTo>
                    <a:pt x="684" y="2594"/>
                  </a:lnTo>
                  <a:lnTo>
                    <a:pt x="726" y="2600"/>
                  </a:lnTo>
                  <a:lnTo>
                    <a:pt x="768" y="2603"/>
                  </a:lnTo>
                  <a:lnTo>
                    <a:pt x="812" y="2606"/>
                  </a:lnTo>
                  <a:lnTo>
                    <a:pt x="856" y="2606"/>
                  </a:lnTo>
                  <a:lnTo>
                    <a:pt x="856" y="2606"/>
                  </a:lnTo>
                  <a:lnTo>
                    <a:pt x="913" y="2604"/>
                  </a:lnTo>
                  <a:lnTo>
                    <a:pt x="913" y="2604"/>
                  </a:lnTo>
                  <a:lnTo>
                    <a:pt x="942" y="2618"/>
                  </a:lnTo>
                  <a:lnTo>
                    <a:pt x="969" y="2630"/>
                  </a:lnTo>
                  <a:lnTo>
                    <a:pt x="998" y="2642"/>
                  </a:lnTo>
                  <a:lnTo>
                    <a:pt x="1028" y="2654"/>
                  </a:lnTo>
                  <a:lnTo>
                    <a:pt x="1058" y="2665"/>
                  </a:lnTo>
                  <a:lnTo>
                    <a:pt x="1088" y="2674"/>
                  </a:lnTo>
                  <a:lnTo>
                    <a:pt x="1120" y="2683"/>
                  </a:lnTo>
                  <a:lnTo>
                    <a:pt x="1152" y="2690"/>
                  </a:lnTo>
                  <a:lnTo>
                    <a:pt x="1185" y="2698"/>
                  </a:lnTo>
                  <a:lnTo>
                    <a:pt x="1218" y="2704"/>
                  </a:lnTo>
                  <a:lnTo>
                    <a:pt x="1253" y="2708"/>
                  </a:lnTo>
                  <a:lnTo>
                    <a:pt x="1286" y="2713"/>
                  </a:lnTo>
                  <a:lnTo>
                    <a:pt x="1321" y="2717"/>
                  </a:lnTo>
                  <a:lnTo>
                    <a:pt x="1357" y="2719"/>
                  </a:lnTo>
                  <a:lnTo>
                    <a:pt x="1392" y="2720"/>
                  </a:lnTo>
                  <a:lnTo>
                    <a:pt x="1428" y="2722"/>
                  </a:lnTo>
                  <a:lnTo>
                    <a:pt x="1428" y="2722"/>
                  </a:lnTo>
                  <a:lnTo>
                    <a:pt x="1466" y="2720"/>
                  </a:lnTo>
                  <a:lnTo>
                    <a:pt x="1504" y="2719"/>
                  </a:lnTo>
                  <a:lnTo>
                    <a:pt x="1540" y="2716"/>
                  </a:lnTo>
                  <a:lnTo>
                    <a:pt x="1576" y="2713"/>
                  </a:lnTo>
                  <a:lnTo>
                    <a:pt x="1612" y="2708"/>
                  </a:lnTo>
                  <a:lnTo>
                    <a:pt x="1647" y="2702"/>
                  </a:lnTo>
                  <a:lnTo>
                    <a:pt x="1682" y="2695"/>
                  </a:lnTo>
                  <a:lnTo>
                    <a:pt x="1716" y="2687"/>
                  </a:lnTo>
                  <a:lnTo>
                    <a:pt x="1750" y="2678"/>
                  </a:lnTo>
                  <a:lnTo>
                    <a:pt x="1783" y="2669"/>
                  </a:lnTo>
                  <a:lnTo>
                    <a:pt x="1815" y="2659"/>
                  </a:lnTo>
                  <a:lnTo>
                    <a:pt x="1846" y="2648"/>
                  </a:lnTo>
                  <a:lnTo>
                    <a:pt x="1876" y="2634"/>
                  </a:lnTo>
                  <a:lnTo>
                    <a:pt x="1907" y="2622"/>
                  </a:lnTo>
                  <a:lnTo>
                    <a:pt x="1935" y="2609"/>
                  </a:lnTo>
                  <a:lnTo>
                    <a:pt x="1963" y="2594"/>
                  </a:lnTo>
                  <a:lnTo>
                    <a:pt x="1963" y="2594"/>
                  </a:lnTo>
                  <a:lnTo>
                    <a:pt x="2009" y="2609"/>
                  </a:lnTo>
                  <a:lnTo>
                    <a:pt x="2058" y="2622"/>
                  </a:lnTo>
                  <a:lnTo>
                    <a:pt x="2106" y="2634"/>
                  </a:lnTo>
                  <a:lnTo>
                    <a:pt x="2157" y="2648"/>
                  </a:lnTo>
                  <a:lnTo>
                    <a:pt x="2209" y="2659"/>
                  </a:lnTo>
                  <a:lnTo>
                    <a:pt x="2263" y="2669"/>
                  </a:lnTo>
                  <a:lnTo>
                    <a:pt x="2317" y="2678"/>
                  </a:lnTo>
                  <a:lnTo>
                    <a:pt x="2373" y="2687"/>
                  </a:lnTo>
                  <a:lnTo>
                    <a:pt x="2429" y="2695"/>
                  </a:lnTo>
                  <a:lnTo>
                    <a:pt x="2486" y="2702"/>
                  </a:lnTo>
                  <a:lnTo>
                    <a:pt x="2545" y="2708"/>
                  </a:lnTo>
                  <a:lnTo>
                    <a:pt x="2606" y="2713"/>
                  </a:lnTo>
                  <a:lnTo>
                    <a:pt x="2666" y="2716"/>
                  </a:lnTo>
                  <a:lnTo>
                    <a:pt x="2726" y="2719"/>
                  </a:lnTo>
                  <a:lnTo>
                    <a:pt x="2788" y="2720"/>
                  </a:lnTo>
                  <a:lnTo>
                    <a:pt x="2852" y="2722"/>
                  </a:lnTo>
                  <a:lnTo>
                    <a:pt x="2852" y="2722"/>
                  </a:lnTo>
                  <a:lnTo>
                    <a:pt x="2909" y="2720"/>
                  </a:lnTo>
                  <a:lnTo>
                    <a:pt x="2966" y="2719"/>
                  </a:lnTo>
                  <a:lnTo>
                    <a:pt x="3024" y="2717"/>
                  </a:lnTo>
                  <a:lnTo>
                    <a:pt x="3080" y="2714"/>
                  </a:lnTo>
                  <a:lnTo>
                    <a:pt x="3134" y="2710"/>
                  </a:lnTo>
                  <a:lnTo>
                    <a:pt x="3188" y="2705"/>
                  </a:lnTo>
                  <a:lnTo>
                    <a:pt x="3243" y="2699"/>
                  </a:lnTo>
                  <a:lnTo>
                    <a:pt x="3296" y="2692"/>
                  </a:lnTo>
                  <a:lnTo>
                    <a:pt x="3347" y="2686"/>
                  </a:lnTo>
                  <a:lnTo>
                    <a:pt x="3398" y="2677"/>
                  </a:lnTo>
                  <a:lnTo>
                    <a:pt x="3448" y="2668"/>
                  </a:lnTo>
                  <a:lnTo>
                    <a:pt x="3498" y="2659"/>
                  </a:lnTo>
                  <a:lnTo>
                    <a:pt x="3545" y="2648"/>
                  </a:lnTo>
                  <a:lnTo>
                    <a:pt x="3591" y="2636"/>
                  </a:lnTo>
                  <a:lnTo>
                    <a:pt x="3637" y="2624"/>
                  </a:lnTo>
                  <a:lnTo>
                    <a:pt x="3682" y="2612"/>
                  </a:lnTo>
                  <a:lnTo>
                    <a:pt x="3682" y="2612"/>
                  </a:lnTo>
                  <a:lnTo>
                    <a:pt x="3709" y="2624"/>
                  </a:lnTo>
                  <a:lnTo>
                    <a:pt x="3736" y="2636"/>
                  </a:lnTo>
                  <a:lnTo>
                    <a:pt x="3764" y="2648"/>
                  </a:lnTo>
                  <a:lnTo>
                    <a:pt x="3794" y="2659"/>
                  </a:lnTo>
                  <a:lnTo>
                    <a:pt x="3822" y="2668"/>
                  </a:lnTo>
                  <a:lnTo>
                    <a:pt x="3853" y="2677"/>
                  </a:lnTo>
                  <a:lnTo>
                    <a:pt x="3883" y="2686"/>
                  </a:lnTo>
                  <a:lnTo>
                    <a:pt x="3914" y="2692"/>
                  </a:lnTo>
                  <a:lnTo>
                    <a:pt x="3946" y="2699"/>
                  </a:lnTo>
                  <a:lnTo>
                    <a:pt x="3978" y="2705"/>
                  </a:lnTo>
                  <a:lnTo>
                    <a:pt x="4011" y="2710"/>
                  </a:lnTo>
                  <a:lnTo>
                    <a:pt x="4044" y="2714"/>
                  </a:lnTo>
                  <a:lnTo>
                    <a:pt x="4078" y="2717"/>
                  </a:lnTo>
                  <a:lnTo>
                    <a:pt x="4112" y="2719"/>
                  </a:lnTo>
                  <a:lnTo>
                    <a:pt x="4147" y="2720"/>
                  </a:lnTo>
                  <a:lnTo>
                    <a:pt x="4182" y="2722"/>
                  </a:lnTo>
                  <a:lnTo>
                    <a:pt x="4182" y="2722"/>
                  </a:lnTo>
                  <a:lnTo>
                    <a:pt x="4224" y="2720"/>
                  </a:lnTo>
                  <a:lnTo>
                    <a:pt x="4266" y="2719"/>
                  </a:lnTo>
                  <a:lnTo>
                    <a:pt x="4308" y="2714"/>
                  </a:lnTo>
                  <a:lnTo>
                    <a:pt x="4349" y="2710"/>
                  </a:lnTo>
                  <a:lnTo>
                    <a:pt x="4388" y="2704"/>
                  </a:lnTo>
                  <a:lnTo>
                    <a:pt x="4429" y="2696"/>
                  </a:lnTo>
                  <a:lnTo>
                    <a:pt x="4467" y="2689"/>
                  </a:lnTo>
                  <a:lnTo>
                    <a:pt x="4505" y="2678"/>
                  </a:lnTo>
                  <a:lnTo>
                    <a:pt x="4542" y="2668"/>
                  </a:lnTo>
                  <a:lnTo>
                    <a:pt x="4579" y="2656"/>
                  </a:lnTo>
                  <a:lnTo>
                    <a:pt x="4613" y="2642"/>
                  </a:lnTo>
                  <a:lnTo>
                    <a:pt x="4648" y="2627"/>
                  </a:lnTo>
                  <a:lnTo>
                    <a:pt x="4680" y="2612"/>
                  </a:lnTo>
                  <a:lnTo>
                    <a:pt x="4712" y="2595"/>
                  </a:lnTo>
                  <a:lnTo>
                    <a:pt x="4743" y="2579"/>
                  </a:lnTo>
                  <a:lnTo>
                    <a:pt x="4772" y="2561"/>
                  </a:lnTo>
                  <a:lnTo>
                    <a:pt x="4801" y="2541"/>
                  </a:lnTo>
                  <a:lnTo>
                    <a:pt x="4828" y="2521"/>
                  </a:lnTo>
                  <a:lnTo>
                    <a:pt x="4853" y="2500"/>
                  </a:lnTo>
                  <a:lnTo>
                    <a:pt x="4878" y="2479"/>
                  </a:lnTo>
                  <a:lnTo>
                    <a:pt x="4899" y="2456"/>
                  </a:lnTo>
                  <a:lnTo>
                    <a:pt x="4920" y="2432"/>
                  </a:lnTo>
                  <a:lnTo>
                    <a:pt x="4940" y="2408"/>
                  </a:lnTo>
                  <a:lnTo>
                    <a:pt x="4958" y="2384"/>
                  </a:lnTo>
                  <a:lnTo>
                    <a:pt x="4974" y="2358"/>
                  </a:lnTo>
                  <a:lnTo>
                    <a:pt x="4988" y="2333"/>
                  </a:lnTo>
                  <a:lnTo>
                    <a:pt x="5001" y="2307"/>
                  </a:lnTo>
                  <a:lnTo>
                    <a:pt x="5012" y="2280"/>
                  </a:lnTo>
                  <a:lnTo>
                    <a:pt x="5021" y="2253"/>
                  </a:lnTo>
                  <a:lnTo>
                    <a:pt x="5029" y="2224"/>
                  </a:lnTo>
                  <a:lnTo>
                    <a:pt x="5033" y="2197"/>
                  </a:lnTo>
                  <a:lnTo>
                    <a:pt x="5036" y="2168"/>
                  </a:lnTo>
                  <a:lnTo>
                    <a:pt x="5036" y="2168"/>
                  </a:lnTo>
                  <a:lnTo>
                    <a:pt x="5087" y="2149"/>
                  </a:lnTo>
                  <a:lnTo>
                    <a:pt x="5136" y="2127"/>
                  </a:lnTo>
                  <a:lnTo>
                    <a:pt x="5183" y="2103"/>
                  </a:lnTo>
                  <a:lnTo>
                    <a:pt x="5226" y="2078"/>
                  </a:lnTo>
                  <a:lnTo>
                    <a:pt x="5267" y="2050"/>
                  </a:lnTo>
                  <a:lnTo>
                    <a:pt x="5305" y="2020"/>
                  </a:lnTo>
                  <a:lnTo>
                    <a:pt x="5340" y="1989"/>
                  </a:lnTo>
                  <a:lnTo>
                    <a:pt x="5373" y="1957"/>
                  </a:lnTo>
                  <a:lnTo>
                    <a:pt x="5401" y="1922"/>
                  </a:lnTo>
                  <a:lnTo>
                    <a:pt x="5427" y="1886"/>
                  </a:lnTo>
                  <a:lnTo>
                    <a:pt x="5439" y="1868"/>
                  </a:lnTo>
                  <a:lnTo>
                    <a:pt x="5450" y="1850"/>
                  </a:lnTo>
                  <a:lnTo>
                    <a:pt x="5459" y="1830"/>
                  </a:lnTo>
                  <a:lnTo>
                    <a:pt x="5468" y="1812"/>
                  </a:lnTo>
                  <a:lnTo>
                    <a:pt x="5475" y="1792"/>
                  </a:lnTo>
                  <a:lnTo>
                    <a:pt x="5483" y="1773"/>
                  </a:lnTo>
                  <a:lnTo>
                    <a:pt x="5488" y="1752"/>
                  </a:lnTo>
                  <a:lnTo>
                    <a:pt x="5494" y="1732"/>
                  </a:lnTo>
                  <a:lnTo>
                    <a:pt x="5497" y="1711"/>
                  </a:lnTo>
                  <a:lnTo>
                    <a:pt x="5500" y="1691"/>
                  </a:lnTo>
                  <a:lnTo>
                    <a:pt x="5501" y="1670"/>
                  </a:lnTo>
                  <a:lnTo>
                    <a:pt x="5501" y="1649"/>
                  </a:lnTo>
                  <a:lnTo>
                    <a:pt x="5501" y="1649"/>
                  </a:lnTo>
                  <a:lnTo>
                    <a:pt x="5501" y="1619"/>
                  </a:lnTo>
                  <a:lnTo>
                    <a:pt x="5497" y="1589"/>
                  </a:lnTo>
                  <a:lnTo>
                    <a:pt x="5492" y="1560"/>
                  </a:lnTo>
                  <a:lnTo>
                    <a:pt x="5484" y="1531"/>
                  </a:lnTo>
                  <a:lnTo>
                    <a:pt x="5474" y="1503"/>
                  </a:lnTo>
                  <a:lnTo>
                    <a:pt x="5463" y="1476"/>
                  </a:lnTo>
                  <a:lnTo>
                    <a:pt x="5450" y="1448"/>
                  </a:lnTo>
                  <a:lnTo>
                    <a:pt x="5435" y="1421"/>
                  </a:lnTo>
                  <a:lnTo>
                    <a:pt x="5417" y="1396"/>
                  </a:lnTo>
                  <a:lnTo>
                    <a:pt x="5398" y="1370"/>
                  </a:lnTo>
                  <a:lnTo>
                    <a:pt x="5377" y="1346"/>
                  </a:lnTo>
                  <a:lnTo>
                    <a:pt x="5355" y="1323"/>
                  </a:lnTo>
                  <a:lnTo>
                    <a:pt x="5332" y="1299"/>
                  </a:lnTo>
                  <a:lnTo>
                    <a:pt x="5306" y="1278"/>
                  </a:lnTo>
                  <a:lnTo>
                    <a:pt x="5279" y="1257"/>
                  </a:lnTo>
                  <a:lnTo>
                    <a:pt x="5250" y="1236"/>
                  </a:lnTo>
                  <a:lnTo>
                    <a:pt x="5220" y="1216"/>
                  </a:lnTo>
                  <a:lnTo>
                    <a:pt x="5190" y="1198"/>
                  </a:lnTo>
                  <a:lnTo>
                    <a:pt x="5157" y="1181"/>
                  </a:lnTo>
                  <a:lnTo>
                    <a:pt x="5124" y="1165"/>
                  </a:lnTo>
                  <a:lnTo>
                    <a:pt x="5089" y="1150"/>
                  </a:lnTo>
                  <a:lnTo>
                    <a:pt x="5053" y="1136"/>
                  </a:lnTo>
                  <a:lnTo>
                    <a:pt x="5017" y="1122"/>
                  </a:lnTo>
                  <a:lnTo>
                    <a:pt x="4979" y="1110"/>
                  </a:lnTo>
                  <a:lnTo>
                    <a:pt x="4940" y="1101"/>
                  </a:lnTo>
                  <a:lnTo>
                    <a:pt x="4900" y="1091"/>
                  </a:lnTo>
                  <a:lnTo>
                    <a:pt x="4860" y="1083"/>
                  </a:lnTo>
                  <a:lnTo>
                    <a:pt x="4817" y="1077"/>
                  </a:lnTo>
                  <a:lnTo>
                    <a:pt x="4775" y="1073"/>
                  </a:lnTo>
                  <a:lnTo>
                    <a:pt x="4733" y="1068"/>
                  </a:lnTo>
                  <a:lnTo>
                    <a:pt x="4689" y="1067"/>
                  </a:lnTo>
                  <a:lnTo>
                    <a:pt x="4645" y="1065"/>
                  </a:lnTo>
                  <a:lnTo>
                    <a:pt x="4645" y="1065"/>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21" name="Freeform 7"/>
            <p:cNvSpPr>
              <a:spLocks/>
            </p:cNvSpPr>
            <p:nvPr/>
          </p:nvSpPr>
          <p:spPr bwMode="auto">
            <a:xfrm>
              <a:off x="3048000" y="1905000"/>
              <a:ext cx="965979" cy="581370"/>
            </a:xfrm>
            <a:custGeom>
              <a:avLst/>
              <a:gdLst/>
              <a:ahLst/>
              <a:cxnLst>
                <a:cxn ang="0">
                  <a:pos x="3413" y="684"/>
                </a:cxn>
                <a:cxn ang="0">
                  <a:pos x="3351" y="570"/>
                </a:cxn>
                <a:cxn ang="0">
                  <a:pos x="3256" y="472"/>
                </a:cxn>
                <a:cxn ang="0">
                  <a:pos x="3131" y="391"/>
                </a:cxn>
                <a:cxn ang="0">
                  <a:pos x="2981" y="330"/>
                </a:cxn>
                <a:cxn ang="0">
                  <a:pos x="2812" y="294"/>
                </a:cxn>
                <a:cxn ang="0">
                  <a:pos x="2667" y="285"/>
                </a:cxn>
                <a:cxn ang="0">
                  <a:pos x="2507" y="296"/>
                </a:cxn>
                <a:cxn ang="0">
                  <a:pos x="2365" y="247"/>
                </a:cxn>
                <a:cxn ang="0">
                  <a:pos x="2183" y="110"/>
                </a:cxn>
                <a:cxn ang="0">
                  <a:pos x="1938" y="24"/>
                </a:cxn>
                <a:cxn ang="0">
                  <a:pos x="1713" y="0"/>
                </a:cxn>
                <a:cxn ang="0">
                  <a:pos x="1521" y="17"/>
                </a:cxn>
                <a:cxn ang="0">
                  <a:pos x="1346" y="63"/>
                </a:cxn>
                <a:cxn ang="0">
                  <a:pos x="1197" y="136"/>
                </a:cxn>
                <a:cxn ang="0">
                  <a:pos x="1076" y="231"/>
                </a:cxn>
                <a:cxn ang="0">
                  <a:pos x="992" y="344"/>
                </a:cxn>
                <a:cxn ang="0">
                  <a:pos x="948" y="471"/>
                </a:cxn>
                <a:cxn ang="0">
                  <a:pos x="945" y="527"/>
                </a:cxn>
                <a:cxn ang="0">
                  <a:pos x="770" y="527"/>
                </a:cxn>
                <a:cxn ang="0">
                  <a:pos x="563" y="560"/>
                </a:cxn>
                <a:cxn ang="0">
                  <a:pos x="377" y="623"/>
                </a:cxn>
                <a:cxn ang="0">
                  <a:pos x="223" y="715"/>
                </a:cxn>
                <a:cxn ang="0">
                  <a:pos x="104" y="830"/>
                </a:cxn>
                <a:cxn ang="0">
                  <a:pos x="27" y="961"/>
                </a:cxn>
                <a:cxn ang="0">
                  <a:pos x="0" y="1108"/>
                </a:cxn>
                <a:cxn ang="0">
                  <a:pos x="18" y="1225"/>
                </a:cxn>
                <a:cxn ang="0">
                  <a:pos x="84" y="1361"/>
                </a:cxn>
                <a:cxn ang="0">
                  <a:pos x="196" y="1479"/>
                </a:cxn>
                <a:cxn ang="0">
                  <a:pos x="344" y="1575"/>
                </a:cxn>
                <a:cxn ang="0">
                  <a:pos x="524" y="1645"/>
                </a:cxn>
                <a:cxn ang="0">
                  <a:pos x="726" y="1684"/>
                </a:cxn>
                <a:cxn ang="0">
                  <a:pos x="919" y="1689"/>
                </a:cxn>
                <a:cxn ang="0">
                  <a:pos x="1211" y="1639"/>
                </a:cxn>
                <a:cxn ang="0">
                  <a:pos x="1368" y="1631"/>
                </a:cxn>
                <a:cxn ang="0">
                  <a:pos x="1515" y="1690"/>
                </a:cxn>
                <a:cxn ang="0">
                  <a:pos x="1685" y="1726"/>
                </a:cxn>
                <a:cxn ang="0">
                  <a:pos x="1829" y="1735"/>
                </a:cxn>
                <a:cxn ang="0">
                  <a:pos x="2044" y="1716"/>
                </a:cxn>
                <a:cxn ang="0">
                  <a:pos x="2236" y="1657"/>
                </a:cxn>
                <a:cxn ang="0">
                  <a:pos x="2394" y="1566"/>
                </a:cxn>
                <a:cxn ang="0">
                  <a:pos x="2503" y="1589"/>
                </a:cxn>
                <a:cxn ang="0">
                  <a:pos x="2655" y="1645"/>
                </a:cxn>
                <a:cxn ang="0">
                  <a:pos x="2827" y="1675"/>
                </a:cxn>
                <a:cxn ang="0">
                  <a:pos x="2975" y="1680"/>
                </a:cxn>
                <a:cxn ang="0">
                  <a:pos x="3165" y="1657"/>
                </a:cxn>
                <a:cxn ang="0">
                  <a:pos x="3335" y="1604"/>
                </a:cxn>
                <a:cxn ang="0">
                  <a:pos x="3479" y="1527"/>
                </a:cxn>
                <a:cxn ang="0">
                  <a:pos x="3593" y="1428"/>
                </a:cxn>
                <a:cxn ang="0">
                  <a:pos x="3670" y="1313"/>
                </a:cxn>
                <a:cxn ang="0">
                  <a:pos x="3703" y="1183"/>
                </a:cxn>
                <a:cxn ang="0">
                  <a:pos x="3694" y="1068"/>
                </a:cxn>
                <a:cxn ang="0">
                  <a:pos x="3630" y="933"/>
                </a:cxn>
                <a:cxn ang="0">
                  <a:pos x="3519" y="815"/>
                </a:cxn>
              </a:cxnLst>
              <a:rect l="0" t="0" r="r" b="b"/>
              <a:pathLst>
                <a:path w="3704" h="1735">
                  <a:moveTo>
                    <a:pt x="3431" y="756"/>
                  </a:moveTo>
                  <a:lnTo>
                    <a:pt x="3431" y="756"/>
                  </a:lnTo>
                  <a:lnTo>
                    <a:pt x="3427" y="732"/>
                  </a:lnTo>
                  <a:lnTo>
                    <a:pt x="3421" y="708"/>
                  </a:lnTo>
                  <a:lnTo>
                    <a:pt x="3413" y="684"/>
                  </a:lnTo>
                  <a:lnTo>
                    <a:pt x="3404" y="659"/>
                  </a:lnTo>
                  <a:lnTo>
                    <a:pt x="3393" y="637"/>
                  </a:lnTo>
                  <a:lnTo>
                    <a:pt x="3381" y="614"/>
                  </a:lnTo>
                  <a:lnTo>
                    <a:pt x="3368" y="593"/>
                  </a:lnTo>
                  <a:lnTo>
                    <a:pt x="3351" y="570"/>
                  </a:lnTo>
                  <a:lnTo>
                    <a:pt x="3336" y="549"/>
                  </a:lnTo>
                  <a:lnTo>
                    <a:pt x="3318" y="530"/>
                  </a:lnTo>
                  <a:lnTo>
                    <a:pt x="3298" y="510"/>
                  </a:lnTo>
                  <a:lnTo>
                    <a:pt x="3277" y="490"/>
                  </a:lnTo>
                  <a:lnTo>
                    <a:pt x="3256" y="472"/>
                  </a:lnTo>
                  <a:lnTo>
                    <a:pt x="3233" y="454"/>
                  </a:lnTo>
                  <a:lnTo>
                    <a:pt x="3209" y="438"/>
                  </a:lnTo>
                  <a:lnTo>
                    <a:pt x="3184" y="421"/>
                  </a:lnTo>
                  <a:lnTo>
                    <a:pt x="3158" y="406"/>
                  </a:lnTo>
                  <a:lnTo>
                    <a:pt x="3131" y="391"/>
                  </a:lnTo>
                  <a:lnTo>
                    <a:pt x="3104" y="377"/>
                  </a:lnTo>
                  <a:lnTo>
                    <a:pt x="3073" y="364"/>
                  </a:lnTo>
                  <a:lnTo>
                    <a:pt x="3043" y="352"/>
                  </a:lnTo>
                  <a:lnTo>
                    <a:pt x="3013" y="341"/>
                  </a:lnTo>
                  <a:lnTo>
                    <a:pt x="2981" y="330"/>
                  </a:lnTo>
                  <a:lnTo>
                    <a:pt x="2950" y="321"/>
                  </a:lnTo>
                  <a:lnTo>
                    <a:pt x="2916" y="312"/>
                  </a:lnTo>
                  <a:lnTo>
                    <a:pt x="2882" y="305"/>
                  </a:lnTo>
                  <a:lnTo>
                    <a:pt x="2848" y="299"/>
                  </a:lnTo>
                  <a:lnTo>
                    <a:pt x="2812" y="294"/>
                  </a:lnTo>
                  <a:lnTo>
                    <a:pt x="2778" y="290"/>
                  </a:lnTo>
                  <a:lnTo>
                    <a:pt x="2741" y="287"/>
                  </a:lnTo>
                  <a:lnTo>
                    <a:pt x="2704" y="285"/>
                  </a:lnTo>
                  <a:lnTo>
                    <a:pt x="2667" y="285"/>
                  </a:lnTo>
                  <a:lnTo>
                    <a:pt x="2667" y="285"/>
                  </a:lnTo>
                  <a:lnTo>
                    <a:pt x="2634" y="285"/>
                  </a:lnTo>
                  <a:lnTo>
                    <a:pt x="2602" y="287"/>
                  </a:lnTo>
                  <a:lnTo>
                    <a:pt x="2569" y="288"/>
                  </a:lnTo>
                  <a:lnTo>
                    <a:pt x="2537" y="293"/>
                  </a:lnTo>
                  <a:lnTo>
                    <a:pt x="2507" y="296"/>
                  </a:lnTo>
                  <a:lnTo>
                    <a:pt x="2476" y="300"/>
                  </a:lnTo>
                  <a:lnTo>
                    <a:pt x="2417" y="314"/>
                  </a:lnTo>
                  <a:lnTo>
                    <a:pt x="2417" y="314"/>
                  </a:lnTo>
                  <a:lnTo>
                    <a:pt x="2393" y="279"/>
                  </a:lnTo>
                  <a:lnTo>
                    <a:pt x="2365" y="247"/>
                  </a:lnTo>
                  <a:lnTo>
                    <a:pt x="2334" y="216"/>
                  </a:lnTo>
                  <a:lnTo>
                    <a:pt x="2300" y="187"/>
                  </a:lnTo>
                  <a:lnTo>
                    <a:pt x="2264" y="158"/>
                  </a:lnTo>
                  <a:lnTo>
                    <a:pt x="2225" y="133"/>
                  </a:lnTo>
                  <a:lnTo>
                    <a:pt x="2183" y="110"/>
                  </a:lnTo>
                  <a:lnTo>
                    <a:pt x="2137" y="88"/>
                  </a:lnTo>
                  <a:lnTo>
                    <a:pt x="2091" y="68"/>
                  </a:lnTo>
                  <a:lnTo>
                    <a:pt x="2042" y="51"/>
                  </a:lnTo>
                  <a:lnTo>
                    <a:pt x="1991" y="36"/>
                  </a:lnTo>
                  <a:lnTo>
                    <a:pt x="1938" y="24"/>
                  </a:lnTo>
                  <a:lnTo>
                    <a:pt x="1884" y="14"/>
                  </a:lnTo>
                  <a:lnTo>
                    <a:pt x="1828" y="6"/>
                  </a:lnTo>
                  <a:lnTo>
                    <a:pt x="1771" y="2"/>
                  </a:lnTo>
                  <a:lnTo>
                    <a:pt x="1713" y="0"/>
                  </a:lnTo>
                  <a:lnTo>
                    <a:pt x="1713" y="0"/>
                  </a:lnTo>
                  <a:lnTo>
                    <a:pt x="1674" y="2"/>
                  </a:lnTo>
                  <a:lnTo>
                    <a:pt x="1635" y="3"/>
                  </a:lnTo>
                  <a:lnTo>
                    <a:pt x="1595" y="6"/>
                  </a:lnTo>
                  <a:lnTo>
                    <a:pt x="1558" y="11"/>
                  </a:lnTo>
                  <a:lnTo>
                    <a:pt x="1521" y="17"/>
                  </a:lnTo>
                  <a:lnTo>
                    <a:pt x="1484" y="24"/>
                  </a:lnTo>
                  <a:lnTo>
                    <a:pt x="1449" y="32"/>
                  </a:lnTo>
                  <a:lnTo>
                    <a:pt x="1414" y="42"/>
                  </a:lnTo>
                  <a:lnTo>
                    <a:pt x="1380" y="53"/>
                  </a:lnTo>
                  <a:lnTo>
                    <a:pt x="1346" y="63"/>
                  </a:lnTo>
                  <a:lnTo>
                    <a:pt x="1315" y="77"/>
                  </a:lnTo>
                  <a:lnTo>
                    <a:pt x="1283" y="91"/>
                  </a:lnTo>
                  <a:lnTo>
                    <a:pt x="1253" y="104"/>
                  </a:lnTo>
                  <a:lnTo>
                    <a:pt x="1224" y="121"/>
                  </a:lnTo>
                  <a:lnTo>
                    <a:pt x="1197" y="136"/>
                  </a:lnTo>
                  <a:lnTo>
                    <a:pt x="1170" y="154"/>
                  </a:lnTo>
                  <a:lnTo>
                    <a:pt x="1144" y="172"/>
                  </a:lnTo>
                  <a:lnTo>
                    <a:pt x="1120" y="192"/>
                  </a:lnTo>
                  <a:lnTo>
                    <a:pt x="1097" y="211"/>
                  </a:lnTo>
                  <a:lnTo>
                    <a:pt x="1076" y="231"/>
                  </a:lnTo>
                  <a:lnTo>
                    <a:pt x="1055" y="252"/>
                  </a:lnTo>
                  <a:lnTo>
                    <a:pt x="1037" y="275"/>
                  </a:lnTo>
                  <a:lnTo>
                    <a:pt x="1020" y="297"/>
                  </a:lnTo>
                  <a:lnTo>
                    <a:pt x="1005" y="320"/>
                  </a:lnTo>
                  <a:lnTo>
                    <a:pt x="992" y="344"/>
                  </a:lnTo>
                  <a:lnTo>
                    <a:pt x="980" y="368"/>
                  </a:lnTo>
                  <a:lnTo>
                    <a:pt x="969" y="394"/>
                  </a:lnTo>
                  <a:lnTo>
                    <a:pt x="960" y="418"/>
                  </a:lnTo>
                  <a:lnTo>
                    <a:pt x="954" y="444"/>
                  </a:lnTo>
                  <a:lnTo>
                    <a:pt x="948" y="471"/>
                  </a:lnTo>
                  <a:lnTo>
                    <a:pt x="945" y="496"/>
                  </a:lnTo>
                  <a:lnTo>
                    <a:pt x="945" y="524"/>
                  </a:lnTo>
                  <a:lnTo>
                    <a:pt x="945" y="524"/>
                  </a:lnTo>
                  <a:lnTo>
                    <a:pt x="945" y="527"/>
                  </a:lnTo>
                  <a:lnTo>
                    <a:pt x="945" y="527"/>
                  </a:lnTo>
                  <a:lnTo>
                    <a:pt x="901" y="525"/>
                  </a:lnTo>
                  <a:lnTo>
                    <a:pt x="857" y="524"/>
                  </a:lnTo>
                  <a:lnTo>
                    <a:pt x="857" y="524"/>
                  </a:lnTo>
                  <a:lnTo>
                    <a:pt x="812" y="525"/>
                  </a:lnTo>
                  <a:lnTo>
                    <a:pt x="770" y="527"/>
                  </a:lnTo>
                  <a:lnTo>
                    <a:pt x="726" y="531"/>
                  </a:lnTo>
                  <a:lnTo>
                    <a:pt x="684" y="536"/>
                  </a:lnTo>
                  <a:lnTo>
                    <a:pt x="643" y="542"/>
                  </a:lnTo>
                  <a:lnTo>
                    <a:pt x="602" y="551"/>
                  </a:lnTo>
                  <a:lnTo>
                    <a:pt x="563" y="560"/>
                  </a:lnTo>
                  <a:lnTo>
                    <a:pt x="524" y="570"/>
                  </a:lnTo>
                  <a:lnTo>
                    <a:pt x="486" y="581"/>
                  </a:lnTo>
                  <a:lnTo>
                    <a:pt x="448" y="595"/>
                  </a:lnTo>
                  <a:lnTo>
                    <a:pt x="412" y="608"/>
                  </a:lnTo>
                  <a:lnTo>
                    <a:pt x="377" y="623"/>
                  </a:lnTo>
                  <a:lnTo>
                    <a:pt x="344" y="640"/>
                  </a:lnTo>
                  <a:lnTo>
                    <a:pt x="312" y="658"/>
                  </a:lnTo>
                  <a:lnTo>
                    <a:pt x="281" y="676"/>
                  </a:lnTo>
                  <a:lnTo>
                    <a:pt x="252" y="696"/>
                  </a:lnTo>
                  <a:lnTo>
                    <a:pt x="223" y="715"/>
                  </a:lnTo>
                  <a:lnTo>
                    <a:pt x="196" y="736"/>
                  </a:lnTo>
                  <a:lnTo>
                    <a:pt x="170" y="759"/>
                  </a:lnTo>
                  <a:lnTo>
                    <a:pt x="146" y="782"/>
                  </a:lnTo>
                  <a:lnTo>
                    <a:pt x="125" y="804"/>
                  </a:lnTo>
                  <a:lnTo>
                    <a:pt x="104" y="830"/>
                  </a:lnTo>
                  <a:lnTo>
                    <a:pt x="84" y="854"/>
                  </a:lnTo>
                  <a:lnTo>
                    <a:pt x="68" y="880"/>
                  </a:lnTo>
                  <a:lnTo>
                    <a:pt x="53" y="907"/>
                  </a:lnTo>
                  <a:lnTo>
                    <a:pt x="39" y="934"/>
                  </a:lnTo>
                  <a:lnTo>
                    <a:pt x="27" y="961"/>
                  </a:lnTo>
                  <a:lnTo>
                    <a:pt x="18" y="990"/>
                  </a:lnTo>
                  <a:lnTo>
                    <a:pt x="10" y="1019"/>
                  </a:lnTo>
                  <a:lnTo>
                    <a:pt x="4" y="1047"/>
                  </a:lnTo>
                  <a:lnTo>
                    <a:pt x="1" y="1077"/>
                  </a:lnTo>
                  <a:lnTo>
                    <a:pt x="0" y="1108"/>
                  </a:lnTo>
                  <a:lnTo>
                    <a:pt x="0" y="1108"/>
                  </a:lnTo>
                  <a:lnTo>
                    <a:pt x="1" y="1138"/>
                  </a:lnTo>
                  <a:lnTo>
                    <a:pt x="4" y="1167"/>
                  </a:lnTo>
                  <a:lnTo>
                    <a:pt x="10" y="1197"/>
                  </a:lnTo>
                  <a:lnTo>
                    <a:pt x="18" y="1225"/>
                  </a:lnTo>
                  <a:lnTo>
                    <a:pt x="27" y="1254"/>
                  </a:lnTo>
                  <a:lnTo>
                    <a:pt x="39" y="1281"/>
                  </a:lnTo>
                  <a:lnTo>
                    <a:pt x="53" y="1308"/>
                  </a:lnTo>
                  <a:lnTo>
                    <a:pt x="68" y="1334"/>
                  </a:lnTo>
                  <a:lnTo>
                    <a:pt x="84" y="1361"/>
                  </a:lnTo>
                  <a:lnTo>
                    <a:pt x="104" y="1385"/>
                  </a:lnTo>
                  <a:lnTo>
                    <a:pt x="125" y="1409"/>
                  </a:lnTo>
                  <a:lnTo>
                    <a:pt x="146" y="1434"/>
                  </a:lnTo>
                  <a:lnTo>
                    <a:pt x="170" y="1456"/>
                  </a:lnTo>
                  <a:lnTo>
                    <a:pt x="196" y="1479"/>
                  </a:lnTo>
                  <a:lnTo>
                    <a:pt x="223" y="1500"/>
                  </a:lnTo>
                  <a:lnTo>
                    <a:pt x="252" y="1520"/>
                  </a:lnTo>
                  <a:lnTo>
                    <a:pt x="281" y="1539"/>
                  </a:lnTo>
                  <a:lnTo>
                    <a:pt x="312" y="1557"/>
                  </a:lnTo>
                  <a:lnTo>
                    <a:pt x="344" y="1575"/>
                  </a:lnTo>
                  <a:lnTo>
                    <a:pt x="377" y="1591"/>
                  </a:lnTo>
                  <a:lnTo>
                    <a:pt x="412" y="1607"/>
                  </a:lnTo>
                  <a:lnTo>
                    <a:pt x="448" y="1621"/>
                  </a:lnTo>
                  <a:lnTo>
                    <a:pt x="486" y="1633"/>
                  </a:lnTo>
                  <a:lnTo>
                    <a:pt x="524" y="1645"/>
                  </a:lnTo>
                  <a:lnTo>
                    <a:pt x="563" y="1655"/>
                  </a:lnTo>
                  <a:lnTo>
                    <a:pt x="602" y="1664"/>
                  </a:lnTo>
                  <a:lnTo>
                    <a:pt x="643" y="1672"/>
                  </a:lnTo>
                  <a:lnTo>
                    <a:pt x="684" y="1680"/>
                  </a:lnTo>
                  <a:lnTo>
                    <a:pt x="726" y="1684"/>
                  </a:lnTo>
                  <a:lnTo>
                    <a:pt x="770" y="1689"/>
                  </a:lnTo>
                  <a:lnTo>
                    <a:pt x="812" y="1690"/>
                  </a:lnTo>
                  <a:lnTo>
                    <a:pt x="857" y="1692"/>
                  </a:lnTo>
                  <a:lnTo>
                    <a:pt x="857" y="1692"/>
                  </a:lnTo>
                  <a:lnTo>
                    <a:pt x="919" y="1689"/>
                  </a:lnTo>
                  <a:lnTo>
                    <a:pt x="981" y="1684"/>
                  </a:lnTo>
                  <a:lnTo>
                    <a:pt x="1040" y="1678"/>
                  </a:lnTo>
                  <a:lnTo>
                    <a:pt x="1099" y="1668"/>
                  </a:lnTo>
                  <a:lnTo>
                    <a:pt x="1155" y="1654"/>
                  </a:lnTo>
                  <a:lnTo>
                    <a:pt x="1211" y="1639"/>
                  </a:lnTo>
                  <a:lnTo>
                    <a:pt x="1263" y="1621"/>
                  </a:lnTo>
                  <a:lnTo>
                    <a:pt x="1313" y="1601"/>
                  </a:lnTo>
                  <a:lnTo>
                    <a:pt x="1313" y="1601"/>
                  </a:lnTo>
                  <a:lnTo>
                    <a:pt x="1340" y="1616"/>
                  </a:lnTo>
                  <a:lnTo>
                    <a:pt x="1368" y="1631"/>
                  </a:lnTo>
                  <a:lnTo>
                    <a:pt x="1395" y="1645"/>
                  </a:lnTo>
                  <a:lnTo>
                    <a:pt x="1423" y="1657"/>
                  </a:lnTo>
                  <a:lnTo>
                    <a:pt x="1454" y="1669"/>
                  </a:lnTo>
                  <a:lnTo>
                    <a:pt x="1484" y="1681"/>
                  </a:lnTo>
                  <a:lnTo>
                    <a:pt x="1515" y="1690"/>
                  </a:lnTo>
                  <a:lnTo>
                    <a:pt x="1549" y="1699"/>
                  </a:lnTo>
                  <a:lnTo>
                    <a:pt x="1580" y="1708"/>
                  </a:lnTo>
                  <a:lnTo>
                    <a:pt x="1615" y="1716"/>
                  </a:lnTo>
                  <a:lnTo>
                    <a:pt x="1648" y="1722"/>
                  </a:lnTo>
                  <a:lnTo>
                    <a:pt x="1685" y="1726"/>
                  </a:lnTo>
                  <a:lnTo>
                    <a:pt x="1719" y="1731"/>
                  </a:lnTo>
                  <a:lnTo>
                    <a:pt x="1755" y="1734"/>
                  </a:lnTo>
                  <a:lnTo>
                    <a:pt x="1792" y="1735"/>
                  </a:lnTo>
                  <a:lnTo>
                    <a:pt x="1829" y="1735"/>
                  </a:lnTo>
                  <a:lnTo>
                    <a:pt x="1829" y="1735"/>
                  </a:lnTo>
                  <a:lnTo>
                    <a:pt x="1873" y="1735"/>
                  </a:lnTo>
                  <a:lnTo>
                    <a:pt x="1917" y="1732"/>
                  </a:lnTo>
                  <a:lnTo>
                    <a:pt x="1961" y="1728"/>
                  </a:lnTo>
                  <a:lnTo>
                    <a:pt x="2003" y="1722"/>
                  </a:lnTo>
                  <a:lnTo>
                    <a:pt x="2044" y="1716"/>
                  </a:lnTo>
                  <a:lnTo>
                    <a:pt x="2085" y="1707"/>
                  </a:lnTo>
                  <a:lnTo>
                    <a:pt x="2124" y="1696"/>
                  </a:lnTo>
                  <a:lnTo>
                    <a:pt x="2162" y="1684"/>
                  </a:lnTo>
                  <a:lnTo>
                    <a:pt x="2199" y="1671"/>
                  </a:lnTo>
                  <a:lnTo>
                    <a:pt x="2236" y="1657"/>
                  </a:lnTo>
                  <a:lnTo>
                    <a:pt x="2270" y="1640"/>
                  </a:lnTo>
                  <a:lnTo>
                    <a:pt x="2303" y="1624"/>
                  </a:lnTo>
                  <a:lnTo>
                    <a:pt x="2335" y="1606"/>
                  </a:lnTo>
                  <a:lnTo>
                    <a:pt x="2365" y="1588"/>
                  </a:lnTo>
                  <a:lnTo>
                    <a:pt x="2394" y="1566"/>
                  </a:lnTo>
                  <a:lnTo>
                    <a:pt x="2421" y="1545"/>
                  </a:lnTo>
                  <a:lnTo>
                    <a:pt x="2421" y="1545"/>
                  </a:lnTo>
                  <a:lnTo>
                    <a:pt x="2448" y="1560"/>
                  </a:lnTo>
                  <a:lnTo>
                    <a:pt x="2474" y="1575"/>
                  </a:lnTo>
                  <a:lnTo>
                    <a:pt x="2503" y="1589"/>
                  </a:lnTo>
                  <a:lnTo>
                    <a:pt x="2531" y="1601"/>
                  </a:lnTo>
                  <a:lnTo>
                    <a:pt x="2562" y="1613"/>
                  </a:lnTo>
                  <a:lnTo>
                    <a:pt x="2592" y="1625"/>
                  </a:lnTo>
                  <a:lnTo>
                    <a:pt x="2624" y="1634"/>
                  </a:lnTo>
                  <a:lnTo>
                    <a:pt x="2655" y="1645"/>
                  </a:lnTo>
                  <a:lnTo>
                    <a:pt x="2688" y="1652"/>
                  </a:lnTo>
                  <a:lnTo>
                    <a:pt x="2722" y="1660"/>
                  </a:lnTo>
                  <a:lnTo>
                    <a:pt x="2756" y="1666"/>
                  </a:lnTo>
                  <a:lnTo>
                    <a:pt x="2791" y="1671"/>
                  </a:lnTo>
                  <a:lnTo>
                    <a:pt x="2827" y="1675"/>
                  </a:lnTo>
                  <a:lnTo>
                    <a:pt x="2864" y="1678"/>
                  </a:lnTo>
                  <a:lnTo>
                    <a:pt x="2900" y="1680"/>
                  </a:lnTo>
                  <a:lnTo>
                    <a:pt x="2936" y="1680"/>
                  </a:lnTo>
                  <a:lnTo>
                    <a:pt x="2936" y="1680"/>
                  </a:lnTo>
                  <a:lnTo>
                    <a:pt x="2975" y="1680"/>
                  </a:lnTo>
                  <a:lnTo>
                    <a:pt x="3015" y="1678"/>
                  </a:lnTo>
                  <a:lnTo>
                    <a:pt x="3054" y="1674"/>
                  </a:lnTo>
                  <a:lnTo>
                    <a:pt x="3092" y="1669"/>
                  </a:lnTo>
                  <a:lnTo>
                    <a:pt x="3128" y="1663"/>
                  </a:lnTo>
                  <a:lnTo>
                    <a:pt x="3165" y="1657"/>
                  </a:lnTo>
                  <a:lnTo>
                    <a:pt x="3200" y="1648"/>
                  </a:lnTo>
                  <a:lnTo>
                    <a:pt x="3235" y="1639"/>
                  </a:lnTo>
                  <a:lnTo>
                    <a:pt x="3270" y="1628"/>
                  </a:lnTo>
                  <a:lnTo>
                    <a:pt x="3303" y="1616"/>
                  </a:lnTo>
                  <a:lnTo>
                    <a:pt x="3335" y="1604"/>
                  </a:lnTo>
                  <a:lnTo>
                    <a:pt x="3366" y="1591"/>
                  </a:lnTo>
                  <a:lnTo>
                    <a:pt x="3396" y="1575"/>
                  </a:lnTo>
                  <a:lnTo>
                    <a:pt x="3425" y="1560"/>
                  </a:lnTo>
                  <a:lnTo>
                    <a:pt x="3452" y="1544"/>
                  </a:lnTo>
                  <a:lnTo>
                    <a:pt x="3479" y="1527"/>
                  </a:lnTo>
                  <a:lnTo>
                    <a:pt x="3505" y="1509"/>
                  </a:lnTo>
                  <a:lnTo>
                    <a:pt x="3529" y="1489"/>
                  </a:lnTo>
                  <a:lnTo>
                    <a:pt x="3552" y="1470"/>
                  </a:lnTo>
                  <a:lnTo>
                    <a:pt x="3573" y="1449"/>
                  </a:lnTo>
                  <a:lnTo>
                    <a:pt x="3593" y="1428"/>
                  </a:lnTo>
                  <a:lnTo>
                    <a:pt x="3612" y="1406"/>
                  </a:lnTo>
                  <a:lnTo>
                    <a:pt x="3629" y="1384"/>
                  </a:lnTo>
                  <a:lnTo>
                    <a:pt x="3644" y="1360"/>
                  </a:lnTo>
                  <a:lnTo>
                    <a:pt x="3658" y="1337"/>
                  </a:lnTo>
                  <a:lnTo>
                    <a:pt x="3670" y="1313"/>
                  </a:lnTo>
                  <a:lnTo>
                    <a:pt x="3680" y="1287"/>
                  </a:lnTo>
                  <a:lnTo>
                    <a:pt x="3689" y="1262"/>
                  </a:lnTo>
                  <a:lnTo>
                    <a:pt x="3695" y="1236"/>
                  </a:lnTo>
                  <a:lnTo>
                    <a:pt x="3701" y="1210"/>
                  </a:lnTo>
                  <a:lnTo>
                    <a:pt x="3703" y="1183"/>
                  </a:lnTo>
                  <a:lnTo>
                    <a:pt x="3704" y="1156"/>
                  </a:lnTo>
                  <a:lnTo>
                    <a:pt x="3704" y="1156"/>
                  </a:lnTo>
                  <a:lnTo>
                    <a:pt x="3703" y="1127"/>
                  </a:lnTo>
                  <a:lnTo>
                    <a:pt x="3700" y="1097"/>
                  </a:lnTo>
                  <a:lnTo>
                    <a:pt x="3694" y="1068"/>
                  </a:lnTo>
                  <a:lnTo>
                    <a:pt x="3685" y="1040"/>
                  </a:lnTo>
                  <a:lnTo>
                    <a:pt x="3674" y="1013"/>
                  </a:lnTo>
                  <a:lnTo>
                    <a:pt x="3662" y="985"/>
                  </a:lnTo>
                  <a:lnTo>
                    <a:pt x="3647" y="958"/>
                  </a:lnTo>
                  <a:lnTo>
                    <a:pt x="3630" y="933"/>
                  </a:lnTo>
                  <a:lnTo>
                    <a:pt x="3612" y="907"/>
                  </a:lnTo>
                  <a:lnTo>
                    <a:pt x="3591" y="883"/>
                  </a:lnTo>
                  <a:lnTo>
                    <a:pt x="3569" y="859"/>
                  </a:lnTo>
                  <a:lnTo>
                    <a:pt x="3544" y="838"/>
                  </a:lnTo>
                  <a:lnTo>
                    <a:pt x="3519" y="815"/>
                  </a:lnTo>
                  <a:lnTo>
                    <a:pt x="3492" y="794"/>
                  </a:lnTo>
                  <a:lnTo>
                    <a:pt x="3461" y="774"/>
                  </a:lnTo>
                  <a:lnTo>
                    <a:pt x="3431" y="756"/>
                  </a:lnTo>
                  <a:lnTo>
                    <a:pt x="3431" y="756"/>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23" name="Freeform 5"/>
            <p:cNvSpPr>
              <a:spLocks/>
            </p:cNvSpPr>
            <p:nvPr/>
          </p:nvSpPr>
          <p:spPr bwMode="auto">
            <a:xfrm>
              <a:off x="10895012" y="1447800"/>
              <a:ext cx="1504854" cy="762000"/>
            </a:xfrm>
            <a:custGeom>
              <a:avLst/>
              <a:gdLst/>
              <a:ahLst/>
              <a:cxnLst>
                <a:cxn ang="0">
                  <a:pos x="5474" y="1567"/>
                </a:cxn>
                <a:cxn ang="0">
                  <a:pos x="5355" y="1387"/>
                </a:cxn>
                <a:cxn ang="0">
                  <a:pos x="5157" y="1245"/>
                </a:cxn>
                <a:cxn ang="0">
                  <a:pos x="4900" y="1156"/>
                </a:cxn>
                <a:cxn ang="0">
                  <a:pos x="4645" y="1129"/>
                </a:cxn>
                <a:cxn ang="0">
                  <a:pos x="4604" y="1039"/>
                </a:cxn>
                <a:cxn ang="0">
                  <a:pos x="4613" y="882"/>
                </a:cxn>
                <a:cxn ang="0">
                  <a:pos x="4536" y="695"/>
                </a:cxn>
                <a:cxn ang="0">
                  <a:pos x="4375" y="541"/>
                </a:cxn>
                <a:cxn ang="0">
                  <a:pos x="4148" y="431"/>
                </a:cxn>
                <a:cxn ang="0">
                  <a:pos x="3874" y="378"/>
                </a:cxn>
                <a:cxn ang="0">
                  <a:pos x="3603" y="390"/>
                </a:cxn>
                <a:cxn ang="0">
                  <a:pos x="3522" y="269"/>
                </a:cxn>
                <a:cxn ang="0">
                  <a:pos x="3380" y="153"/>
                </a:cxn>
                <a:cxn ang="0">
                  <a:pos x="3199" y="64"/>
                </a:cxn>
                <a:cxn ang="0">
                  <a:pos x="2984" y="12"/>
                </a:cxn>
                <a:cxn ang="0">
                  <a:pos x="2764" y="2"/>
                </a:cxn>
                <a:cxn ang="0">
                  <a:pos x="2430" y="65"/>
                </a:cxn>
                <a:cxn ang="0">
                  <a:pos x="2169" y="213"/>
                </a:cxn>
                <a:cxn ang="0">
                  <a:pos x="1882" y="177"/>
                </a:cxn>
                <a:cxn ang="0">
                  <a:pos x="1574" y="172"/>
                </a:cxn>
                <a:cxn ang="0">
                  <a:pos x="1280" y="240"/>
                </a:cxn>
                <a:cxn ang="0">
                  <a:pos x="1042" y="369"/>
                </a:cxn>
                <a:cxn ang="0">
                  <a:pos x="877" y="544"/>
                </a:cxn>
                <a:cxn ang="0">
                  <a:pos x="808" y="752"/>
                </a:cxn>
                <a:cxn ang="0">
                  <a:pos x="829" y="921"/>
                </a:cxn>
                <a:cxn ang="0">
                  <a:pos x="746" y="1028"/>
                </a:cxn>
                <a:cxn ang="0">
                  <a:pos x="565" y="1108"/>
                </a:cxn>
                <a:cxn ang="0">
                  <a:pos x="424" y="1218"/>
                </a:cxn>
                <a:cxn ang="0">
                  <a:pos x="334" y="1353"/>
                </a:cxn>
                <a:cxn ang="0">
                  <a:pos x="300" y="1503"/>
                </a:cxn>
                <a:cxn ang="0">
                  <a:pos x="288" y="1651"/>
                </a:cxn>
                <a:cxn ang="0">
                  <a:pos x="87" y="1829"/>
                </a:cxn>
                <a:cxn ang="0">
                  <a:pos x="1" y="2053"/>
                </a:cxn>
                <a:cxn ang="0">
                  <a:pos x="27" y="2232"/>
                </a:cxn>
                <a:cxn ang="0">
                  <a:pos x="146" y="2413"/>
                </a:cxn>
                <a:cxn ang="0">
                  <a:pos x="344" y="2555"/>
                </a:cxn>
                <a:cxn ang="0">
                  <a:pos x="602" y="2644"/>
                </a:cxn>
                <a:cxn ang="0">
                  <a:pos x="856" y="2670"/>
                </a:cxn>
                <a:cxn ang="0">
                  <a:pos x="1058" y="2729"/>
                </a:cxn>
                <a:cxn ang="0">
                  <a:pos x="1286" y="2779"/>
                </a:cxn>
                <a:cxn ang="0">
                  <a:pos x="1503" y="2783"/>
                </a:cxn>
                <a:cxn ang="0">
                  <a:pos x="1750" y="2744"/>
                </a:cxn>
                <a:cxn ang="0">
                  <a:pos x="1962" y="2658"/>
                </a:cxn>
                <a:cxn ang="0">
                  <a:pos x="2263" y="2733"/>
                </a:cxn>
                <a:cxn ang="0">
                  <a:pos x="2666" y="2782"/>
                </a:cxn>
                <a:cxn ang="0">
                  <a:pos x="3024" y="2782"/>
                </a:cxn>
                <a:cxn ang="0">
                  <a:pos x="3398" y="2741"/>
                </a:cxn>
                <a:cxn ang="0">
                  <a:pos x="3682" y="2676"/>
                </a:cxn>
                <a:cxn ang="0">
                  <a:pos x="3883" y="2750"/>
                </a:cxn>
                <a:cxn ang="0">
                  <a:pos x="4112" y="2785"/>
                </a:cxn>
                <a:cxn ang="0">
                  <a:pos x="4349" y="2774"/>
                </a:cxn>
                <a:cxn ang="0">
                  <a:pos x="4613" y="2706"/>
                </a:cxn>
                <a:cxn ang="0">
                  <a:pos x="4828" y="2585"/>
                </a:cxn>
                <a:cxn ang="0">
                  <a:pos x="4974" y="2424"/>
                </a:cxn>
                <a:cxn ang="0">
                  <a:pos x="5036" y="2232"/>
                </a:cxn>
                <a:cxn ang="0">
                  <a:pos x="5305" y="2084"/>
                </a:cxn>
                <a:cxn ang="0">
                  <a:pos x="5459" y="1896"/>
                </a:cxn>
                <a:cxn ang="0">
                  <a:pos x="5499" y="1755"/>
                </a:cxn>
              </a:cxnLst>
              <a:rect l="0" t="0" r="r" b="b"/>
              <a:pathLst>
                <a:path w="5501" h="2786">
                  <a:moveTo>
                    <a:pt x="5501" y="1713"/>
                  </a:moveTo>
                  <a:lnTo>
                    <a:pt x="5501" y="1713"/>
                  </a:lnTo>
                  <a:lnTo>
                    <a:pt x="5501" y="1683"/>
                  </a:lnTo>
                  <a:lnTo>
                    <a:pt x="5496" y="1653"/>
                  </a:lnTo>
                  <a:lnTo>
                    <a:pt x="5492" y="1624"/>
                  </a:lnTo>
                  <a:lnTo>
                    <a:pt x="5484" y="1595"/>
                  </a:lnTo>
                  <a:lnTo>
                    <a:pt x="5474" y="1567"/>
                  </a:lnTo>
                  <a:lnTo>
                    <a:pt x="5463" y="1540"/>
                  </a:lnTo>
                  <a:lnTo>
                    <a:pt x="5450" y="1512"/>
                  </a:lnTo>
                  <a:lnTo>
                    <a:pt x="5435" y="1485"/>
                  </a:lnTo>
                  <a:lnTo>
                    <a:pt x="5416" y="1460"/>
                  </a:lnTo>
                  <a:lnTo>
                    <a:pt x="5398" y="1436"/>
                  </a:lnTo>
                  <a:lnTo>
                    <a:pt x="5377" y="1410"/>
                  </a:lnTo>
                  <a:lnTo>
                    <a:pt x="5355" y="1387"/>
                  </a:lnTo>
                  <a:lnTo>
                    <a:pt x="5332" y="1365"/>
                  </a:lnTo>
                  <a:lnTo>
                    <a:pt x="5306" y="1342"/>
                  </a:lnTo>
                  <a:lnTo>
                    <a:pt x="5279" y="1321"/>
                  </a:lnTo>
                  <a:lnTo>
                    <a:pt x="5250" y="1301"/>
                  </a:lnTo>
                  <a:lnTo>
                    <a:pt x="5220" y="1282"/>
                  </a:lnTo>
                  <a:lnTo>
                    <a:pt x="5190" y="1264"/>
                  </a:lnTo>
                  <a:lnTo>
                    <a:pt x="5157" y="1245"/>
                  </a:lnTo>
                  <a:lnTo>
                    <a:pt x="5124" y="1229"/>
                  </a:lnTo>
                  <a:lnTo>
                    <a:pt x="5089" y="1214"/>
                  </a:lnTo>
                  <a:lnTo>
                    <a:pt x="5053" y="1200"/>
                  </a:lnTo>
                  <a:lnTo>
                    <a:pt x="5016" y="1187"/>
                  </a:lnTo>
                  <a:lnTo>
                    <a:pt x="4979" y="1176"/>
                  </a:lnTo>
                  <a:lnTo>
                    <a:pt x="4939" y="1165"/>
                  </a:lnTo>
                  <a:lnTo>
                    <a:pt x="4900" y="1156"/>
                  </a:lnTo>
                  <a:lnTo>
                    <a:pt x="4859" y="1147"/>
                  </a:lnTo>
                  <a:lnTo>
                    <a:pt x="4817" y="1141"/>
                  </a:lnTo>
                  <a:lnTo>
                    <a:pt x="4776" y="1137"/>
                  </a:lnTo>
                  <a:lnTo>
                    <a:pt x="4733" y="1132"/>
                  </a:lnTo>
                  <a:lnTo>
                    <a:pt x="4689" y="1131"/>
                  </a:lnTo>
                  <a:lnTo>
                    <a:pt x="4645" y="1129"/>
                  </a:lnTo>
                  <a:lnTo>
                    <a:pt x="4645" y="1129"/>
                  </a:lnTo>
                  <a:lnTo>
                    <a:pt x="4606" y="1131"/>
                  </a:lnTo>
                  <a:lnTo>
                    <a:pt x="4568" y="1132"/>
                  </a:lnTo>
                  <a:lnTo>
                    <a:pt x="4568" y="1132"/>
                  </a:lnTo>
                  <a:lnTo>
                    <a:pt x="4579" y="1110"/>
                  </a:lnTo>
                  <a:lnTo>
                    <a:pt x="4589" y="1085"/>
                  </a:lnTo>
                  <a:lnTo>
                    <a:pt x="4597" y="1063"/>
                  </a:lnTo>
                  <a:lnTo>
                    <a:pt x="4604" y="1039"/>
                  </a:lnTo>
                  <a:lnTo>
                    <a:pt x="4610" y="1015"/>
                  </a:lnTo>
                  <a:lnTo>
                    <a:pt x="4613" y="989"/>
                  </a:lnTo>
                  <a:lnTo>
                    <a:pt x="4616" y="965"/>
                  </a:lnTo>
                  <a:lnTo>
                    <a:pt x="4618" y="939"/>
                  </a:lnTo>
                  <a:lnTo>
                    <a:pt x="4618" y="939"/>
                  </a:lnTo>
                  <a:lnTo>
                    <a:pt x="4616" y="910"/>
                  </a:lnTo>
                  <a:lnTo>
                    <a:pt x="4613" y="882"/>
                  </a:lnTo>
                  <a:lnTo>
                    <a:pt x="4607" y="853"/>
                  </a:lnTo>
                  <a:lnTo>
                    <a:pt x="4600" y="826"/>
                  </a:lnTo>
                  <a:lnTo>
                    <a:pt x="4591" y="799"/>
                  </a:lnTo>
                  <a:lnTo>
                    <a:pt x="4580" y="772"/>
                  </a:lnTo>
                  <a:lnTo>
                    <a:pt x="4567" y="746"/>
                  </a:lnTo>
                  <a:lnTo>
                    <a:pt x="4553" y="720"/>
                  </a:lnTo>
                  <a:lnTo>
                    <a:pt x="4536" y="695"/>
                  </a:lnTo>
                  <a:lnTo>
                    <a:pt x="4517" y="670"/>
                  </a:lnTo>
                  <a:lnTo>
                    <a:pt x="4497" y="646"/>
                  </a:lnTo>
                  <a:lnTo>
                    <a:pt x="4476" y="624"/>
                  </a:lnTo>
                  <a:lnTo>
                    <a:pt x="4453" y="601"/>
                  </a:lnTo>
                  <a:lnTo>
                    <a:pt x="4428" y="580"/>
                  </a:lnTo>
                  <a:lnTo>
                    <a:pt x="4402" y="560"/>
                  </a:lnTo>
                  <a:lnTo>
                    <a:pt x="4375" y="541"/>
                  </a:lnTo>
                  <a:lnTo>
                    <a:pt x="4346" y="521"/>
                  </a:lnTo>
                  <a:lnTo>
                    <a:pt x="4316" y="504"/>
                  </a:lnTo>
                  <a:lnTo>
                    <a:pt x="4284" y="486"/>
                  </a:lnTo>
                  <a:lnTo>
                    <a:pt x="4253" y="471"/>
                  </a:lnTo>
                  <a:lnTo>
                    <a:pt x="4218" y="456"/>
                  </a:lnTo>
                  <a:lnTo>
                    <a:pt x="4183" y="443"/>
                  </a:lnTo>
                  <a:lnTo>
                    <a:pt x="4148" y="431"/>
                  </a:lnTo>
                  <a:lnTo>
                    <a:pt x="4112" y="418"/>
                  </a:lnTo>
                  <a:lnTo>
                    <a:pt x="4074" y="409"/>
                  </a:lnTo>
                  <a:lnTo>
                    <a:pt x="4035" y="400"/>
                  </a:lnTo>
                  <a:lnTo>
                    <a:pt x="3996" y="393"/>
                  </a:lnTo>
                  <a:lnTo>
                    <a:pt x="3957" y="387"/>
                  </a:lnTo>
                  <a:lnTo>
                    <a:pt x="3916" y="381"/>
                  </a:lnTo>
                  <a:lnTo>
                    <a:pt x="3874" y="378"/>
                  </a:lnTo>
                  <a:lnTo>
                    <a:pt x="3831" y="376"/>
                  </a:lnTo>
                  <a:lnTo>
                    <a:pt x="3789" y="375"/>
                  </a:lnTo>
                  <a:lnTo>
                    <a:pt x="3789" y="375"/>
                  </a:lnTo>
                  <a:lnTo>
                    <a:pt x="3741" y="376"/>
                  </a:lnTo>
                  <a:lnTo>
                    <a:pt x="3694" y="379"/>
                  </a:lnTo>
                  <a:lnTo>
                    <a:pt x="3649" y="384"/>
                  </a:lnTo>
                  <a:lnTo>
                    <a:pt x="3603" y="390"/>
                  </a:lnTo>
                  <a:lnTo>
                    <a:pt x="3603" y="390"/>
                  </a:lnTo>
                  <a:lnTo>
                    <a:pt x="3593" y="369"/>
                  </a:lnTo>
                  <a:lnTo>
                    <a:pt x="3581" y="348"/>
                  </a:lnTo>
                  <a:lnTo>
                    <a:pt x="3567" y="328"/>
                  </a:lnTo>
                  <a:lnTo>
                    <a:pt x="3554" y="308"/>
                  </a:lnTo>
                  <a:lnTo>
                    <a:pt x="3538" y="289"/>
                  </a:lnTo>
                  <a:lnTo>
                    <a:pt x="3522" y="269"/>
                  </a:lnTo>
                  <a:lnTo>
                    <a:pt x="3505" y="251"/>
                  </a:lnTo>
                  <a:lnTo>
                    <a:pt x="3486" y="233"/>
                  </a:lnTo>
                  <a:lnTo>
                    <a:pt x="3468" y="216"/>
                  </a:lnTo>
                  <a:lnTo>
                    <a:pt x="3446" y="200"/>
                  </a:lnTo>
                  <a:lnTo>
                    <a:pt x="3425" y="183"/>
                  </a:lnTo>
                  <a:lnTo>
                    <a:pt x="3404" y="168"/>
                  </a:lnTo>
                  <a:lnTo>
                    <a:pt x="3380" y="153"/>
                  </a:lnTo>
                  <a:lnTo>
                    <a:pt x="3357" y="138"/>
                  </a:lnTo>
                  <a:lnTo>
                    <a:pt x="3332" y="124"/>
                  </a:lnTo>
                  <a:lnTo>
                    <a:pt x="3308" y="111"/>
                  </a:lnTo>
                  <a:lnTo>
                    <a:pt x="3280" y="99"/>
                  </a:lnTo>
                  <a:lnTo>
                    <a:pt x="3253" y="86"/>
                  </a:lnTo>
                  <a:lnTo>
                    <a:pt x="3226" y="74"/>
                  </a:lnTo>
                  <a:lnTo>
                    <a:pt x="3199" y="64"/>
                  </a:lnTo>
                  <a:lnTo>
                    <a:pt x="3169" y="55"/>
                  </a:lnTo>
                  <a:lnTo>
                    <a:pt x="3140" y="46"/>
                  </a:lnTo>
                  <a:lnTo>
                    <a:pt x="3110" y="37"/>
                  </a:lnTo>
                  <a:lnTo>
                    <a:pt x="3080" y="29"/>
                  </a:lnTo>
                  <a:lnTo>
                    <a:pt x="3048" y="23"/>
                  </a:lnTo>
                  <a:lnTo>
                    <a:pt x="3016" y="17"/>
                  </a:lnTo>
                  <a:lnTo>
                    <a:pt x="2984" y="12"/>
                  </a:lnTo>
                  <a:lnTo>
                    <a:pt x="2951" y="8"/>
                  </a:lnTo>
                  <a:lnTo>
                    <a:pt x="2918" y="5"/>
                  </a:lnTo>
                  <a:lnTo>
                    <a:pt x="2885" y="3"/>
                  </a:lnTo>
                  <a:lnTo>
                    <a:pt x="2850" y="2"/>
                  </a:lnTo>
                  <a:lnTo>
                    <a:pt x="2817" y="0"/>
                  </a:lnTo>
                  <a:lnTo>
                    <a:pt x="2817" y="0"/>
                  </a:lnTo>
                  <a:lnTo>
                    <a:pt x="2764" y="2"/>
                  </a:lnTo>
                  <a:lnTo>
                    <a:pt x="2713" y="5"/>
                  </a:lnTo>
                  <a:lnTo>
                    <a:pt x="2663" y="11"/>
                  </a:lnTo>
                  <a:lnTo>
                    <a:pt x="2615" y="17"/>
                  </a:lnTo>
                  <a:lnTo>
                    <a:pt x="2566" y="28"/>
                  </a:lnTo>
                  <a:lnTo>
                    <a:pt x="2519" y="38"/>
                  </a:lnTo>
                  <a:lnTo>
                    <a:pt x="2474" y="52"/>
                  </a:lnTo>
                  <a:lnTo>
                    <a:pt x="2430" y="65"/>
                  </a:lnTo>
                  <a:lnTo>
                    <a:pt x="2388" y="82"/>
                  </a:lnTo>
                  <a:lnTo>
                    <a:pt x="2347" y="100"/>
                  </a:lnTo>
                  <a:lnTo>
                    <a:pt x="2308" y="120"/>
                  </a:lnTo>
                  <a:lnTo>
                    <a:pt x="2270" y="141"/>
                  </a:lnTo>
                  <a:lnTo>
                    <a:pt x="2234" y="163"/>
                  </a:lnTo>
                  <a:lnTo>
                    <a:pt x="2201" y="188"/>
                  </a:lnTo>
                  <a:lnTo>
                    <a:pt x="2169" y="213"/>
                  </a:lnTo>
                  <a:lnTo>
                    <a:pt x="2141" y="239"/>
                  </a:lnTo>
                  <a:lnTo>
                    <a:pt x="2141" y="239"/>
                  </a:lnTo>
                  <a:lnTo>
                    <a:pt x="2092" y="222"/>
                  </a:lnTo>
                  <a:lnTo>
                    <a:pt x="2042" y="207"/>
                  </a:lnTo>
                  <a:lnTo>
                    <a:pt x="1990" y="195"/>
                  </a:lnTo>
                  <a:lnTo>
                    <a:pt x="1937" y="185"/>
                  </a:lnTo>
                  <a:lnTo>
                    <a:pt x="1882" y="177"/>
                  </a:lnTo>
                  <a:lnTo>
                    <a:pt x="1827" y="171"/>
                  </a:lnTo>
                  <a:lnTo>
                    <a:pt x="1771" y="166"/>
                  </a:lnTo>
                  <a:lnTo>
                    <a:pt x="1713" y="166"/>
                  </a:lnTo>
                  <a:lnTo>
                    <a:pt x="1713" y="166"/>
                  </a:lnTo>
                  <a:lnTo>
                    <a:pt x="1667" y="166"/>
                  </a:lnTo>
                  <a:lnTo>
                    <a:pt x="1620" y="169"/>
                  </a:lnTo>
                  <a:lnTo>
                    <a:pt x="1574" y="172"/>
                  </a:lnTo>
                  <a:lnTo>
                    <a:pt x="1529" y="178"/>
                  </a:lnTo>
                  <a:lnTo>
                    <a:pt x="1485" y="185"/>
                  </a:lnTo>
                  <a:lnTo>
                    <a:pt x="1443" y="194"/>
                  </a:lnTo>
                  <a:lnTo>
                    <a:pt x="1401" y="203"/>
                  </a:lnTo>
                  <a:lnTo>
                    <a:pt x="1360" y="215"/>
                  </a:lnTo>
                  <a:lnTo>
                    <a:pt x="1319" y="227"/>
                  </a:lnTo>
                  <a:lnTo>
                    <a:pt x="1280" y="240"/>
                  </a:lnTo>
                  <a:lnTo>
                    <a:pt x="1242" y="255"/>
                  </a:lnTo>
                  <a:lnTo>
                    <a:pt x="1206" y="272"/>
                  </a:lnTo>
                  <a:lnTo>
                    <a:pt x="1170" y="289"/>
                  </a:lnTo>
                  <a:lnTo>
                    <a:pt x="1135" y="307"/>
                  </a:lnTo>
                  <a:lnTo>
                    <a:pt x="1103" y="326"/>
                  </a:lnTo>
                  <a:lnTo>
                    <a:pt x="1072" y="348"/>
                  </a:lnTo>
                  <a:lnTo>
                    <a:pt x="1042" y="369"/>
                  </a:lnTo>
                  <a:lnTo>
                    <a:pt x="1013" y="391"/>
                  </a:lnTo>
                  <a:lnTo>
                    <a:pt x="986" y="414"/>
                  </a:lnTo>
                  <a:lnTo>
                    <a:pt x="960" y="438"/>
                  </a:lnTo>
                  <a:lnTo>
                    <a:pt x="937" y="464"/>
                  </a:lnTo>
                  <a:lnTo>
                    <a:pt x="915" y="489"/>
                  </a:lnTo>
                  <a:lnTo>
                    <a:pt x="895" y="517"/>
                  </a:lnTo>
                  <a:lnTo>
                    <a:pt x="877" y="544"/>
                  </a:lnTo>
                  <a:lnTo>
                    <a:pt x="860" y="571"/>
                  </a:lnTo>
                  <a:lnTo>
                    <a:pt x="847" y="600"/>
                  </a:lnTo>
                  <a:lnTo>
                    <a:pt x="835" y="630"/>
                  </a:lnTo>
                  <a:lnTo>
                    <a:pt x="824" y="660"/>
                  </a:lnTo>
                  <a:lnTo>
                    <a:pt x="817" y="690"/>
                  </a:lnTo>
                  <a:lnTo>
                    <a:pt x="811" y="720"/>
                  </a:lnTo>
                  <a:lnTo>
                    <a:pt x="808" y="752"/>
                  </a:lnTo>
                  <a:lnTo>
                    <a:pt x="806" y="784"/>
                  </a:lnTo>
                  <a:lnTo>
                    <a:pt x="806" y="784"/>
                  </a:lnTo>
                  <a:lnTo>
                    <a:pt x="806" y="812"/>
                  </a:lnTo>
                  <a:lnTo>
                    <a:pt x="809" y="839"/>
                  </a:lnTo>
                  <a:lnTo>
                    <a:pt x="814" y="868"/>
                  </a:lnTo>
                  <a:lnTo>
                    <a:pt x="821" y="895"/>
                  </a:lnTo>
                  <a:lnTo>
                    <a:pt x="829" y="921"/>
                  </a:lnTo>
                  <a:lnTo>
                    <a:pt x="838" y="948"/>
                  </a:lnTo>
                  <a:lnTo>
                    <a:pt x="850" y="974"/>
                  </a:lnTo>
                  <a:lnTo>
                    <a:pt x="863" y="999"/>
                  </a:lnTo>
                  <a:lnTo>
                    <a:pt x="863" y="999"/>
                  </a:lnTo>
                  <a:lnTo>
                    <a:pt x="833" y="1005"/>
                  </a:lnTo>
                  <a:lnTo>
                    <a:pt x="803" y="1013"/>
                  </a:lnTo>
                  <a:lnTo>
                    <a:pt x="746" y="1028"/>
                  </a:lnTo>
                  <a:lnTo>
                    <a:pt x="717" y="1039"/>
                  </a:lnTo>
                  <a:lnTo>
                    <a:pt x="690" y="1048"/>
                  </a:lnTo>
                  <a:lnTo>
                    <a:pt x="664" y="1058"/>
                  </a:lnTo>
                  <a:lnTo>
                    <a:pt x="638" y="1070"/>
                  </a:lnTo>
                  <a:lnTo>
                    <a:pt x="613" y="1082"/>
                  </a:lnTo>
                  <a:lnTo>
                    <a:pt x="589" y="1094"/>
                  </a:lnTo>
                  <a:lnTo>
                    <a:pt x="565" y="1108"/>
                  </a:lnTo>
                  <a:lnTo>
                    <a:pt x="542" y="1123"/>
                  </a:lnTo>
                  <a:lnTo>
                    <a:pt x="521" y="1137"/>
                  </a:lnTo>
                  <a:lnTo>
                    <a:pt x="500" y="1152"/>
                  </a:lnTo>
                  <a:lnTo>
                    <a:pt x="480" y="1168"/>
                  </a:lnTo>
                  <a:lnTo>
                    <a:pt x="460" y="1185"/>
                  </a:lnTo>
                  <a:lnTo>
                    <a:pt x="442" y="1202"/>
                  </a:lnTo>
                  <a:lnTo>
                    <a:pt x="424" y="1218"/>
                  </a:lnTo>
                  <a:lnTo>
                    <a:pt x="409" y="1236"/>
                  </a:lnTo>
                  <a:lnTo>
                    <a:pt x="392" y="1254"/>
                  </a:lnTo>
                  <a:lnTo>
                    <a:pt x="379" y="1273"/>
                  </a:lnTo>
                  <a:lnTo>
                    <a:pt x="365" y="1292"/>
                  </a:lnTo>
                  <a:lnTo>
                    <a:pt x="353" y="1312"/>
                  </a:lnTo>
                  <a:lnTo>
                    <a:pt x="343" y="1331"/>
                  </a:lnTo>
                  <a:lnTo>
                    <a:pt x="334" y="1353"/>
                  </a:lnTo>
                  <a:lnTo>
                    <a:pt x="324" y="1374"/>
                  </a:lnTo>
                  <a:lnTo>
                    <a:pt x="317" y="1395"/>
                  </a:lnTo>
                  <a:lnTo>
                    <a:pt x="311" y="1416"/>
                  </a:lnTo>
                  <a:lnTo>
                    <a:pt x="306" y="1437"/>
                  </a:lnTo>
                  <a:lnTo>
                    <a:pt x="303" y="1460"/>
                  </a:lnTo>
                  <a:lnTo>
                    <a:pt x="302" y="1481"/>
                  </a:lnTo>
                  <a:lnTo>
                    <a:pt x="300" y="1503"/>
                  </a:lnTo>
                  <a:lnTo>
                    <a:pt x="300" y="1503"/>
                  </a:lnTo>
                  <a:lnTo>
                    <a:pt x="302" y="1537"/>
                  </a:lnTo>
                  <a:lnTo>
                    <a:pt x="306" y="1568"/>
                  </a:lnTo>
                  <a:lnTo>
                    <a:pt x="314" y="1600"/>
                  </a:lnTo>
                  <a:lnTo>
                    <a:pt x="323" y="1630"/>
                  </a:lnTo>
                  <a:lnTo>
                    <a:pt x="323" y="1630"/>
                  </a:lnTo>
                  <a:lnTo>
                    <a:pt x="288" y="1651"/>
                  </a:lnTo>
                  <a:lnTo>
                    <a:pt x="254" y="1672"/>
                  </a:lnTo>
                  <a:lnTo>
                    <a:pt x="220" y="1697"/>
                  </a:lnTo>
                  <a:lnTo>
                    <a:pt x="190" y="1721"/>
                  </a:lnTo>
                  <a:lnTo>
                    <a:pt x="161" y="1746"/>
                  </a:lnTo>
                  <a:lnTo>
                    <a:pt x="134" y="1774"/>
                  </a:lnTo>
                  <a:lnTo>
                    <a:pt x="110" y="1801"/>
                  </a:lnTo>
                  <a:lnTo>
                    <a:pt x="87" y="1829"/>
                  </a:lnTo>
                  <a:lnTo>
                    <a:pt x="68" y="1860"/>
                  </a:lnTo>
                  <a:lnTo>
                    <a:pt x="51" y="1890"/>
                  </a:lnTo>
                  <a:lnTo>
                    <a:pt x="36" y="1921"/>
                  </a:lnTo>
                  <a:lnTo>
                    <a:pt x="23" y="1953"/>
                  </a:lnTo>
                  <a:lnTo>
                    <a:pt x="13" y="1985"/>
                  </a:lnTo>
                  <a:lnTo>
                    <a:pt x="6" y="2018"/>
                  </a:lnTo>
                  <a:lnTo>
                    <a:pt x="1" y="2053"/>
                  </a:lnTo>
                  <a:lnTo>
                    <a:pt x="0" y="2087"/>
                  </a:lnTo>
                  <a:lnTo>
                    <a:pt x="0" y="2087"/>
                  </a:lnTo>
                  <a:lnTo>
                    <a:pt x="1" y="2118"/>
                  </a:lnTo>
                  <a:lnTo>
                    <a:pt x="4" y="2146"/>
                  </a:lnTo>
                  <a:lnTo>
                    <a:pt x="10" y="2176"/>
                  </a:lnTo>
                  <a:lnTo>
                    <a:pt x="18" y="2205"/>
                  </a:lnTo>
                  <a:lnTo>
                    <a:pt x="27" y="2232"/>
                  </a:lnTo>
                  <a:lnTo>
                    <a:pt x="39" y="2261"/>
                  </a:lnTo>
                  <a:lnTo>
                    <a:pt x="53" y="2288"/>
                  </a:lnTo>
                  <a:lnTo>
                    <a:pt x="68" y="2314"/>
                  </a:lnTo>
                  <a:lnTo>
                    <a:pt x="84" y="2339"/>
                  </a:lnTo>
                  <a:lnTo>
                    <a:pt x="104" y="2365"/>
                  </a:lnTo>
                  <a:lnTo>
                    <a:pt x="124" y="2389"/>
                  </a:lnTo>
                  <a:lnTo>
                    <a:pt x="146" y="2413"/>
                  </a:lnTo>
                  <a:lnTo>
                    <a:pt x="170" y="2436"/>
                  </a:lnTo>
                  <a:lnTo>
                    <a:pt x="196" y="2459"/>
                  </a:lnTo>
                  <a:lnTo>
                    <a:pt x="223" y="2480"/>
                  </a:lnTo>
                  <a:lnTo>
                    <a:pt x="251" y="2499"/>
                  </a:lnTo>
                  <a:lnTo>
                    <a:pt x="281" y="2519"/>
                  </a:lnTo>
                  <a:lnTo>
                    <a:pt x="312" y="2537"/>
                  </a:lnTo>
                  <a:lnTo>
                    <a:pt x="344" y="2555"/>
                  </a:lnTo>
                  <a:lnTo>
                    <a:pt x="377" y="2570"/>
                  </a:lnTo>
                  <a:lnTo>
                    <a:pt x="412" y="2585"/>
                  </a:lnTo>
                  <a:lnTo>
                    <a:pt x="448" y="2601"/>
                  </a:lnTo>
                  <a:lnTo>
                    <a:pt x="484" y="2613"/>
                  </a:lnTo>
                  <a:lnTo>
                    <a:pt x="524" y="2625"/>
                  </a:lnTo>
                  <a:lnTo>
                    <a:pt x="561" y="2635"/>
                  </a:lnTo>
                  <a:lnTo>
                    <a:pt x="602" y="2644"/>
                  </a:lnTo>
                  <a:lnTo>
                    <a:pt x="643" y="2652"/>
                  </a:lnTo>
                  <a:lnTo>
                    <a:pt x="684" y="2658"/>
                  </a:lnTo>
                  <a:lnTo>
                    <a:pt x="726" y="2664"/>
                  </a:lnTo>
                  <a:lnTo>
                    <a:pt x="768" y="2667"/>
                  </a:lnTo>
                  <a:lnTo>
                    <a:pt x="812" y="2670"/>
                  </a:lnTo>
                  <a:lnTo>
                    <a:pt x="856" y="2670"/>
                  </a:lnTo>
                  <a:lnTo>
                    <a:pt x="856" y="2670"/>
                  </a:lnTo>
                  <a:lnTo>
                    <a:pt x="915" y="2668"/>
                  </a:lnTo>
                  <a:lnTo>
                    <a:pt x="915" y="2668"/>
                  </a:lnTo>
                  <a:lnTo>
                    <a:pt x="942" y="2682"/>
                  </a:lnTo>
                  <a:lnTo>
                    <a:pt x="969" y="2696"/>
                  </a:lnTo>
                  <a:lnTo>
                    <a:pt x="998" y="2708"/>
                  </a:lnTo>
                  <a:lnTo>
                    <a:pt x="1028" y="2718"/>
                  </a:lnTo>
                  <a:lnTo>
                    <a:pt x="1058" y="2729"/>
                  </a:lnTo>
                  <a:lnTo>
                    <a:pt x="1088" y="2738"/>
                  </a:lnTo>
                  <a:lnTo>
                    <a:pt x="1120" y="2747"/>
                  </a:lnTo>
                  <a:lnTo>
                    <a:pt x="1152" y="2754"/>
                  </a:lnTo>
                  <a:lnTo>
                    <a:pt x="1185" y="2762"/>
                  </a:lnTo>
                  <a:lnTo>
                    <a:pt x="1218" y="2768"/>
                  </a:lnTo>
                  <a:lnTo>
                    <a:pt x="1253" y="2774"/>
                  </a:lnTo>
                  <a:lnTo>
                    <a:pt x="1286" y="2779"/>
                  </a:lnTo>
                  <a:lnTo>
                    <a:pt x="1321" y="2782"/>
                  </a:lnTo>
                  <a:lnTo>
                    <a:pt x="1357" y="2785"/>
                  </a:lnTo>
                  <a:lnTo>
                    <a:pt x="1392" y="2786"/>
                  </a:lnTo>
                  <a:lnTo>
                    <a:pt x="1428" y="2786"/>
                  </a:lnTo>
                  <a:lnTo>
                    <a:pt x="1428" y="2786"/>
                  </a:lnTo>
                  <a:lnTo>
                    <a:pt x="1466" y="2786"/>
                  </a:lnTo>
                  <a:lnTo>
                    <a:pt x="1503" y="2783"/>
                  </a:lnTo>
                  <a:lnTo>
                    <a:pt x="1540" y="2782"/>
                  </a:lnTo>
                  <a:lnTo>
                    <a:pt x="1576" y="2777"/>
                  </a:lnTo>
                  <a:lnTo>
                    <a:pt x="1612" y="2773"/>
                  </a:lnTo>
                  <a:lnTo>
                    <a:pt x="1648" y="2767"/>
                  </a:lnTo>
                  <a:lnTo>
                    <a:pt x="1683" y="2760"/>
                  </a:lnTo>
                  <a:lnTo>
                    <a:pt x="1716" y="2751"/>
                  </a:lnTo>
                  <a:lnTo>
                    <a:pt x="1750" y="2744"/>
                  </a:lnTo>
                  <a:lnTo>
                    <a:pt x="1783" y="2733"/>
                  </a:lnTo>
                  <a:lnTo>
                    <a:pt x="1814" y="2723"/>
                  </a:lnTo>
                  <a:lnTo>
                    <a:pt x="1846" y="2712"/>
                  </a:lnTo>
                  <a:lnTo>
                    <a:pt x="1876" y="2700"/>
                  </a:lnTo>
                  <a:lnTo>
                    <a:pt x="1907" y="2687"/>
                  </a:lnTo>
                  <a:lnTo>
                    <a:pt x="1935" y="2673"/>
                  </a:lnTo>
                  <a:lnTo>
                    <a:pt x="1962" y="2658"/>
                  </a:lnTo>
                  <a:lnTo>
                    <a:pt x="1962" y="2658"/>
                  </a:lnTo>
                  <a:lnTo>
                    <a:pt x="2009" y="2673"/>
                  </a:lnTo>
                  <a:lnTo>
                    <a:pt x="2058" y="2687"/>
                  </a:lnTo>
                  <a:lnTo>
                    <a:pt x="2106" y="2700"/>
                  </a:lnTo>
                  <a:lnTo>
                    <a:pt x="2157" y="2712"/>
                  </a:lnTo>
                  <a:lnTo>
                    <a:pt x="2208" y="2723"/>
                  </a:lnTo>
                  <a:lnTo>
                    <a:pt x="2263" y="2733"/>
                  </a:lnTo>
                  <a:lnTo>
                    <a:pt x="2317" y="2744"/>
                  </a:lnTo>
                  <a:lnTo>
                    <a:pt x="2373" y="2751"/>
                  </a:lnTo>
                  <a:lnTo>
                    <a:pt x="2429" y="2760"/>
                  </a:lnTo>
                  <a:lnTo>
                    <a:pt x="2486" y="2767"/>
                  </a:lnTo>
                  <a:lnTo>
                    <a:pt x="2545" y="2773"/>
                  </a:lnTo>
                  <a:lnTo>
                    <a:pt x="2606" y="2777"/>
                  </a:lnTo>
                  <a:lnTo>
                    <a:pt x="2666" y="2782"/>
                  </a:lnTo>
                  <a:lnTo>
                    <a:pt x="2726" y="2783"/>
                  </a:lnTo>
                  <a:lnTo>
                    <a:pt x="2788" y="2786"/>
                  </a:lnTo>
                  <a:lnTo>
                    <a:pt x="2852" y="2786"/>
                  </a:lnTo>
                  <a:lnTo>
                    <a:pt x="2852" y="2786"/>
                  </a:lnTo>
                  <a:lnTo>
                    <a:pt x="2909" y="2786"/>
                  </a:lnTo>
                  <a:lnTo>
                    <a:pt x="2966" y="2785"/>
                  </a:lnTo>
                  <a:lnTo>
                    <a:pt x="3024" y="2782"/>
                  </a:lnTo>
                  <a:lnTo>
                    <a:pt x="3080" y="2779"/>
                  </a:lnTo>
                  <a:lnTo>
                    <a:pt x="3134" y="2774"/>
                  </a:lnTo>
                  <a:lnTo>
                    <a:pt x="3188" y="2770"/>
                  </a:lnTo>
                  <a:lnTo>
                    <a:pt x="3243" y="2764"/>
                  </a:lnTo>
                  <a:lnTo>
                    <a:pt x="3295" y="2757"/>
                  </a:lnTo>
                  <a:lnTo>
                    <a:pt x="3347" y="2750"/>
                  </a:lnTo>
                  <a:lnTo>
                    <a:pt x="3398" y="2741"/>
                  </a:lnTo>
                  <a:lnTo>
                    <a:pt x="3448" y="2732"/>
                  </a:lnTo>
                  <a:lnTo>
                    <a:pt x="3498" y="2723"/>
                  </a:lnTo>
                  <a:lnTo>
                    <a:pt x="3545" y="2712"/>
                  </a:lnTo>
                  <a:lnTo>
                    <a:pt x="3591" y="2700"/>
                  </a:lnTo>
                  <a:lnTo>
                    <a:pt x="3638" y="2690"/>
                  </a:lnTo>
                  <a:lnTo>
                    <a:pt x="3682" y="2676"/>
                  </a:lnTo>
                  <a:lnTo>
                    <a:pt x="3682" y="2676"/>
                  </a:lnTo>
                  <a:lnTo>
                    <a:pt x="3709" y="2690"/>
                  </a:lnTo>
                  <a:lnTo>
                    <a:pt x="3736" y="2700"/>
                  </a:lnTo>
                  <a:lnTo>
                    <a:pt x="3763" y="2712"/>
                  </a:lnTo>
                  <a:lnTo>
                    <a:pt x="3794" y="2723"/>
                  </a:lnTo>
                  <a:lnTo>
                    <a:pt x="3822" y="2732"/>
                  </a:lnTo>
                  <a:lnTo>
                    <a:pt x="3852" y="2741"/>
                  </a:lnTo>
                  <a:lnTo>
                    <a:pt x="3883" y="2750"/>
                  </a:lnTo>
                  <a:lnTo>
                    <a:pt x="3914" y="2757"/>
                  </a:lnTo>
                  <a:lnTo>
                    <a:pt x="3946" y="2764"/>
                  </a:lnTo>
                  <a:lnTo>
                    <a:pt x="3978" y="2770"/>
                  </a:lnTo>
                  <a:lnTo>
                    <a:pt x="4011" y="2774"/>
                  </a:lnTo>
                  <a:lnTo>
                    <a:pt x="4044" y="2779"/>
                  </a:lnTo>
                  <a:lnTo>
                    <a:pt x="4077" y="2782"/>
                  </a:lnTo>
                  <a:lnTo>
                    <a:pt x="4112" y="2785"/>
                  </a:lnTo>
                  <a:lnTo>
                    <a:pt x="4147" y="2786"/>
                  </a:lnTo>
                  <a:lnTo>
                    <a:pt x="4182" y="2786"/>
                  </a:lnTo>
                  <a:lnTo>
                    <a:pt x="4182" y="2786"/>
                  </a:lnTo>
                  <a:lnTo>
                    <a:pt x="4224" y="2785"/>
                  </a:lnTo>
                  <a:lnTo>
                    <a:pt x="4266" y="2783"/>
                  </a:lnTo>
                  <a:lnTo>
                    <a:pt x="4308" y="2780"/>
                  </a:lnTo>
                  <a:lnTo>
                    <a:pt x="4349" y="2774"/>
                  </a:lnTo>
                  <a:lnTo>
                    <a:pt x="4388" y="2768"/>
                  </a:lnTo>
                  <a:lnTo>
                    <a:pt x="4429" y="2762"/>
                  </a:lnTo>
                  <a:lnTo>
                    <a:pt x="4467" y="2753"/>
                  </a:lnTo>
                  <a:lnTo>
                    <a:pt x="4505" y="2742"/>
                  </a:lnTo>
                  <a:lnTo>
                    <a:pt x="4542" y="2732"/>
                  </a:lnTo>
                  <a:lnTo>
                    <a:pt x="4579" y="2720"/>
                  </a:lnTo>
                  <a:lnTo>
                    <a:pt x="4613" y="2706"/>
                  </a:lnTo>
                  <a:lnTo>
                    <a:pt x="4648" y="2693"/>
                  </a:lnTo>
                  <a:lnTo>
                    <a:pt x="4680" y="2676"/>
                  </a:lnTo>
                  <a:lnTo>
                    <a:pt x="4713" y="2661"/>
                  </a:lnTo>
                  <a:lnTo>
                    <a:pt x="4743" y="2643"/>
                  </a:lnTo>
                  <a:lnTo>
                    <a:pt x="4772" y="2625"/>
                  </a:lnTo>
                  <a:lnTo>
                    <a:pt x="4801" y="2605"/>
                  </a:lnTo>
                  <a:lnTo>
                    <a:pt x="4828" y="2585"/>
                  </a:lnTo>
                  <a:lnTo>
                    <a:pt x="4853" y="2564"/>
                  </a:lnTo>
                  <a:lnTo>
                    <a:pt x="4878" y="2543"/>
                  </a:lnTo>
                  <a:lnTo>
                    <a:pt x="4900" y="2521"/>
                  </a:lnTo>
                  <a:lnTo>
                    <a:pt x="4920" y="2498"/>
                  </a:lnTo>
                  <a:lnTo>
                    <a:pt x="4939" y="2474"/>
                  </a:lnTo>
                  <a:lnTo>
                    <a:pt x="4958" y="2448"/>
                  </a:lnTo>
                  <a:lnTo>
                    <a:pt x="4974" y="2424"/>
                  </a:lnTo>
                  <a:lnTo>
                    <a:pt x="4989" y="2398"/>
                  </a:lnTo>
                  <a:lnTo>
                    <a:pt x="5001" y="2371"/>
                  </a:lnTo>
                  <a:lnTo>
                    <a:pt x="5012" y="2344"/>
                  </a:lnTo>
                  <a:lnTo>
                    <a:pt x="5021" y="2317"/>
                  </a:lnTo>
                  <a:lnTo>
                    <a:pt x="5028" y="2290"/>
                  </a:lnTo>
                  <a:lnTo>
                    <a:pt x="5033" y="2261"/>
                  </a:lnTo>
                  <a:lnTo>
                    <a:pt x="5036" y="2232"/>
                  </a:lnTo>
                  <a:lnTo>
                    <a:pt x="5036" y="2232"/>
                  </a:lnTo>
                  <a:lnTo>
                    <a:pt x="5087" y="2213"/>
                  </a:lnTo>
                  <a:lnTo>
                    <a:pt x="5136" y="2192"/>
                  </a:lnTo>
                  <a:lnTo>
                    <a:pt x="5182" y="2167"/>
                  </a:lnTo>
                  <a:lnTo>
                    <a:pt x="5226" y="2142"/>
                  </a:lnTo>
                  <a:lnTo>
                    <a:pt x="5267" y="2115"/>
                  </a:lnTo>
                  <a:lnTo>
                    <a:pt x="5305" y="2084"/>
                  </a:lnTo>
                  <a:lnTo>
                    <a:pt x="5341" y="2054"/>
                  </a:lnTo>
                  <a:lnTo>
                    <a:pt x="5373" y="2021"/>
                  </a:lnTo>
                  <a:lnTo>
                    <a:pt x="5401" y="1986"/>
                  </a:lnTo>
                  <a:lnTo>
                    <a:pt x="5427" y="1952"/>
                  </a:lnTo>
                  <a:lnTo>
                    <a:pt x="5439" y="1932"/>
                  </a:lnTo>
                  <a:lnTo>
                    <a:pt x="5450" y="1914"/>
                  </a:lnTo>
                  <a:lnTo>
                    <a:pt x="5459" y="1896"/>
                  </a:lnTo>
                  <a:lnTo>
                    <a:pt x="5468" y="1876"/>
                  </a:lnTo>
                  <a:lnTo>
                    <a:pt x="5475" y="1857"/>
                  </a:lnTo>
                  <a:lnTo>
                    <a:pt x="5483" y="1837"/>
                  </a:lnTo>
                  <a:lnTo>
                    <a:pt x="5487" y="1816"/>
                  </a:lnTo>
                  <a:lnTo>
                    <a:pt x="5493" y="1796"/>
                  </a:lnTo>
                  <a:lnTo>
                    <a:pt x="5496" y="1775"/>
                  </a:lnTo>
                  <a:lnTo>
                    <a:pt x="5499" y="1755"/>
                  </a:lnTo>
                  <a:lnTo>
                    <a:pt x="5501" y="1734"/>
                  </a:lnTo>
                  <a:lnTo>
                    <a:pt x="5501" y="1713"/>
                  </a:lnTo>
                  <a:lnTo>
                    <a:pt x="5501" y="1713"/>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29" name="Freeform 6"/>
            <p:cNvSpPr>
              <a:spLocks/>
            </p:cNvSpPr>
            <p:nvPr/>
          </p:nvSpPr>
          <p:spPr bwMode="auto">
            <a:xfrm>
              <a:off x="10056812" y="838200"/>
              <a:ext cx="1705626" cy="843824"/>
            </a:xfrm>
            <a:custGeom>
              <a:avLst/>
              <a:gdLst/>
              <a:ahLst/>
              <a:cxnLst>
                <a:cxn ang="0">
                  <a:pos x="4589" y="1021"/>
                </a:cxn>
                <a:cxn ang="0">
                  <a:pos x="4618" y="875"/>
                </a:cxn>
                <a:cxn ang="0">
                  <a:pos x="4567" y="680"/>
                </a:cxn>
                <a:cxn ang="0">
                  <a:pos x="4428" y="516"/>
                </a:cxn>
                <a:cxn ang="0">
                  <a:pos x="4218" y="392"/>
                </a:cxn>
                <a:cxn ang="0">
                  <a:pos x="3957" y="321"/>
                </a:cxn>
                <a:cxn ang="0">
                  <a:pos x="3721" y="312"/>
                </a:cxn>
                <a:cxn ang="0">
                  <a:pos x="3495" y="347"/>
                </a:cxn>
                <a:cxn ang="0">
                  <a:pos x="3297" y="421"/>
                </a:cxn>
                <a:cxn ang="0">
                  <a:pos x="3184" y="289"/>
                </a:cxn>
                <a:cxn ang="0">
                  <a:pos x="3004" y="161"/>
                </a:cxn>
                <a:cxn ang="0">
                  <a:pos x="2784" y="68"/>
                </a:cxn>
                <a:cxn ang="0">
                  <a:pos x="2532" y="12"/>
                </a:cxn>
                <a:cxn ang="0">
                  <a:pos x="2281" y="0"/>
                </a:cxn>
                <a:cxn ang="0">
                  <a:pos x="1925" y="55"/>
                </a:cxn>
                <a:cxn ang="0">
                  <a:pos x="1626" y="187"/>
                </a:cxn>
                <a:cxn ang="0">
                  <a:pos x="1407" y="375"/>
                </a:cxn>
                <a:cxn ang="0">
                  <a:pos x="1292" y="609"/>
                </a:cxn>
                <a:cxn ang="0">
                  <a:pos x="1286" y="796"/>
                </a:cxn>
                <a:cxn ang="0">
                  <a:pos x="1288" y="925"/>
                </a:cxn>
                <a:cxn ang="0">
                  <a:pos x="1061" y="979"/>
                </a:cxn>
                <a:cxn ang="0">
                  <a:pos x="874" y="1077"/>
                </a:cxn>
                <a:cxn ang="0">
                  <a:pos x="738" y="1208"/>
                </a:cxn>
                <a:cxn ang="0">
                  <a:pos x="667" y="1365"/>
                </a:cxn>
                <a:cxn ang="0">
                  <a:pos x="625" y="1460"/>
                </a:cxn>
                <a:cxn ang="0">
                  <a:pos x="397" y="1530"/>
                </a:cxn>
                <a:cxn ang="0">
                  <a:pos x="211" y="1638"/>
                </a:cxn>
                <a:cxn ang="0">
                  <a:pos x="77" y="1780"/>
                </a:cxn>
                <a:cxn ang="0">
                  <a:pos x="8" y="1946"/>
                </a:cxn>
                <a:cxn ang="0">
                  <a:pos x="11" y="2111"/>
                </a:cxn>
                <a:cxn ang="0">
                  <a:pos x="104" y="2301"/>
                </a:cxn>
                <a:cxn ang="0">
                  <a:pos x="281" y="2455"/>
                </a:cxn>
                <a:cxn ang="0">
                  <a:pos x="524" y="2561"/>
                </a:cxn>
                <a:cxn ang="0">
                  <a:pos x="812" y="2606"/>
                </a:cxn>
                <a:cxn ang="0">
                  <a:pos x="998" y="2642"/>
                </a:cxn>
                <a:cxn ang="0">
                  <a:pos x="1218" y="2704"/>
                </a:cxn>
                <a:cxn ang="0">
                  <a:pos x="1428" y="2722"/>
                </a:cxn>
                <a:cxn ang="0">
                  <a:pos x="1682" y="2695"/>
                </a:cxn>
                <a:cxn ang="0">
                  <a:pos x="1907" y="2622"/>
                </a:cxn>
                <a:cxn ang="0">
                  <a:pos x="2157" y="2648"/>
                </a:cxn>
                <a:cxn ang="0">
                  <a:pos x="2545" y="2708"/>
                </a:cxn>
                <a:cxn ang="0">
                  <a:pos x="2909" y="2720"/>
                </a:cxn>
                <a:cxn ang="0">
                  <a:pos x="3296" y="2692"/>
                </a:cxn>
                <a:cxn ang="0">
                  <a:pos x="3637" y="2624"/>
                </a:cxn>
                <a:cxn ang="0">
                  <a:pos x="3822" y="2668"/>
                </a:cxn>
                <a:cxn ang="0">
                  <a:pos x="4044" y="2714"/>
                </a:cxn>
                <a:cxn ang="0">
                  <a:pos x="4266" y="2719"/>
                </a:cxn>
                <a:cxn ang="0">
                  <a:pos x="4542" y="2668"/>
                </a:cxn>
                <a:cxn ang="0">
                  <a:pos x="4772" y="2561"/>
                </a:cxn>
                <a:cxn ang="0">
                  <a:pos x="4940" y="2408"/>
                </a:cxn>
                <a:cxn ang="0">
                  <a:pos x="5029" y="2224"/>
                </a:cxn>
                <a:cxn ang="0">
                  <a:pos x="5226" y="2078"/>
                </a:cxn>
                <a:cxn ang="0">
                  <a:pos x="5439" y="1868"/>
                </a:cxn>
                <a:cxn ang="0">
                  <a:pos x="5494" y="1732"/>
                </a:cxn>
                <a:cxn ang="0">
                  <a:pos x="5497" y="1589"/>
                </a:cxn>
                <a:cxn ang="0">
                  <a:pos x="5417" y="1396"/>
                </a:cxn>
                <a:cxn ang="0">
                  <a:pos x="5250" y="1236"/>
                </a:cxn>
                <a:cxn ang="0">
                  <a:pos x="5017" y="1122"/>
                </a:cxn>
                <a:cxn ang="0">
                  <a:pos x="4733" y="1068"/>
                </a:cxn>
              </a:cxnLst>
              <a:rect l="0" t="0" r="r" b="b"/>
              <a:pathLst>
                <a:path w="5501" h="2722">
                  <a:moveTo>
                    <a:pt x="4645" y="1065"/>
                  </a:moveTo>
                  <a:lnTo>
                    <a:pt x="4645" y="1065"/>
                  </a:lnTo>
                  <a:lnTo>
                    <a:pt x="4606" y="1065"/>
                  </a:lnTo>
                  <a:lnTo>
                    <a:pt x="4568" y="1068"/>
                  </a:lnTo>
                  <a:lnTo>
                    <a:pt x="4568" y="1068"/>
                  </a:lnTo>
                  <a:lnTo>
                    <a:pt x="4579" y="1045"/>
                  </a:lnTo>
                  <a:lnTo>
                    <a:pt x="4589" y="1021"/>
                  </a:lnTo>
                  <a:lnTo>
                    <a:pt x="4597" y="999"/>
                  </a:lnTo>
                  <a:lnTo>
                    <a:pt x="4604" y="975"/>
                  </a:lnTo>
                  <a:lnTo>
                    <a:pt x="4610" y="950"/>
                  </a:lnTo>
                  <a:lnTo>
                    <a:pt x="4613" y="925"/>
                  </a:lnTo>
                  <a:lnTo>
                    <a:pt x="4616" y="901"/>
                  </a:lnTo>
                  <a:lnTo>
                    <a:pt x="4618" y="875"/>
                  </a:lnTo>
                  <a:lnTo>
                    <a:pt x="4618" y="875"/>
                  </a:lnTo>
                  <a:lnTo>
                    <a:pt x="4616" y="846"/>
                  </a:lnTo>
                  <a:lnTo>
                    <a:pt x="4613" y="818"/>
                  </a:lnTo>
                  <a:lnTo>
                    <a:pt x="4607" y="789"/>
                  </a:lnTo>
                  <a:lnTo>
                    <a:pt x="4600" y="762"/>
                  </a:lnTo>
                  <a:lnTo>
                    <a:pt x="4591" y="733"/>
                  </a:lnTo>
                  <a:lnTo>
                    <a:pt x="4580" y="707"/>
                  </a:lnTo>
                  <a:lnTo>
                    <a:pt x="4567" y="680"/>
                  </a:lnTo>
                  <a:lnTo>
                    <a:pt x="4552" y="655"/>
                  </a:lnTo>
                  <a:lnTo>
                    <a:pt x="4535" y="630"/>
                  </a:lnTo>
                  <a:lnTo>
                    <a:pt x="4517" y="606"/>
                  </a:lnTo>
                  <a:lnTo>
                    <a:pt x="4497" y="582"/>
                  </a:lnTo>
                  <a:lnTo>
                    <a:pt x="4476" y="560"/>
                  </a:lnTo>
                  <a:lnTo>
                    <a:pt x="4453" y="537"/>
                  </a:lnTo>
                  <a:lnTo>
                    <a:pt x="4428" y="516"/>
                  </a:lnTo>
                  <a:lnTo>
                    <a:pt x="4402" y="495"/>
                  </a:lnTo>
                  <a:lnTo>
                    <a:pt x="4375" y="475"/>
                  </a:lnTo>
                  <a:lnTo>
                    <a:pt x="4346" y="457"/>
                  </a:lnTo>
                  <a:lnTo>
                    <a:pt x="4316" y="439"/>
                  </a:lnTo>
                  <a:lnTo>
                    <a:pt x="4284" y="422"/>
                  </a:lnTo>
                  <a:lnTo>
                    <a:pt x="4253" y="407"/>
                  </a:lnTo>
                  <a:lnTo>
                    <a:pt x="4218" y="392"/>
                  </a:lnTo>
                  <a:lnTo>
                    <a:pt x="4183" y="378"/>
                  </a:lnTo>
                  <a:lnTo>
                    <a:pt x="4148" y="366"/>
                  </a:lnTo>
                  <a:lnTo>
                    <a:pt x="4112" y="354"/>
                  </a:lnTo>
                  <a:lnTo>
                    <a:pt x="4074" y="345"/>
                  </a:lnTo>
                  <a:lnTo>
                    <a:pt x="4035" y="336"/>
                  </a:lnTo>
                  <a:lnTo>
                    <a:pt x="3996" y="329"/>
                  </a:lnTo>
                  <a:lnTo>
                    <a:pt x="3957" y="321"/>
                  </a:lnTo>
                  <a:lnTo>
                    <a:pt x="3916" y="317"/>
                  </a:lnTo>
                  <a:lnTo>
                    <a:pt x="3874" y="314"/>
                  </a:lnTo>
                  <a:lnTo>
                    <a:pt x="3831" y="311"/>
                  </a:lnTo>
                  <a:lnTo>
                    <a:pt x="3789" y="311"/>
                  </a:lnTo>
                  <a:lnTo>
                    <a:pt x="3789" y="311"/>
                  </a:lnTo>
                  <a:lnTo>
                    <a:pt x="3754" y="311"/>
                  </a:lnTo>
                  <a:lnTo>
                    <a:pt x="3721" y="312"/>
                  </a:lnTo>
                  <a:lnTo>
                    <a:pt x="3687" y="315"/>
                  </a:lnTo>
                  <a:lnTo>
                    <a:pt x="3653" y="318"/>
                  </a:lnTo>
                  <a:lnTo>
                    <a:pt x="3622" y="323"/>
                  </a:lnTo>
                  <a:lnTo>
                    <a:pt x="3588" y="327"/>
                  </a:lnTo>
                  <a:lnTo>
                    <a:pt x="3557" y="333"/>
                  </a:lnTo>
                  <a:lnTo>
                    <a:pt x="3525" y="339"/>
                  </a:lnTo>
                  <a:lnTo>
                    <a:pt x="3495" y="347"/>
                  </a:lnTo>
                  <a:lnTo>
                    <a:pt x="3465" y="356"/>
                  </a:lnTo>
                  <a:lnTo>
                    <a:pt x="3436" y="365"/>
                  </a:lnTo>
                  <a:lnTo>
                    <a:pt x="3406" y="374"/>
                  </a:lnTo>
                  <a:lnTo>
                    <a:pt x="3379" y="384"/>
                  </a:lnTo>
                  <a:lnTo>
                    <a:pt x="3350" y="397"/>
                  </a:lnTo>
                  <a:lnTo>
                    <a:pt x="3323" y="409"/>
                  </a:lnTo>
                  <a:lnTo>
                    <a:pt x="3297" y="421"/>
                  </a:lnTo>
                  <a:lnTo>
                    <a:pt x="3297" y="421"/>
                  </a:lnTo>
                  <a:lnTo>
                    <a:pt x="3280" y="398"/>
                  </a:lnTo>
                  <a:lnTo>
                    <a:pt x="3264" y="375"/>
                  </a:lnTo>
                  <a:lnTo>
                    <a:pt x="3246" y="353"/>
                  </a:lnTo>
                  <a:lnTo>
                    <a:pt x="3226" y="332"/>
                  </a:lnTo>
                  <a:lnTo>
                    <a:pt x="3205" y="311"/>
                  </a:lnTo>
                  <a:lnTo>
                    <a:pt x="3184" y="289"/>
                  </a:lnTo>
                  <a:lnTo>
                    <a:pt x="3161" y="270"/>
                  </a:lnTo>
                  <a:lnTo>
                    <a:pt x="3137" y="250"/>
                  </a:lnTo>
                  <a:lnTo>
                    <a:pt x="3113" y="231"/>
                  </a:lnTo>
                  <a:lnTo>
                    <a:pt x="3087" y="212"/>
                  </a:lnTo>
                  <a:lnTo>
                    <a:pt x="3060" y="196"/>
                  </a:lnTo>
                  <a:lnTo>
                    <a:pt x="3033" y="178"/>
                  </a:lnTo>
                  <a:lnTo>
                    <a:pt x="3004" y="161"/>
                  </a:lnTo>
                  <a:lnTo>
                    <a:pt x="2975" y="146"/>
                  </a:lnTo>
                  <a:lnTo>
                    <a:pt x="2945" y="131"/>
                  </a:lnTo>
                  <a:lnTo>
                    <a:pt x="2915" y="117"/>
                  </a:lnTo>
                  <a:lnTo>
                    <a:pt x="2883" y="104"/>
                  </a:lnTo>
                  <a:lnTo>
                    <a:pt x="2850" y="90"/>
                  </a:lnTo>
                  <a:lnTo>
                    <a:pt x="2817" y="78"/>
                  </a:lnTo>
                  <a:lnTo>
                    <a:pt x="2784" y="68"/>
                  </a:lnTo>
                  <a:lnTo>
                    <a:pt x="2749" y="57"/>
                  </a:lnTo>
                  <a:lnTo>
                    <a:pt x="2714" y="46"/>
                  </a:lnTo>
                  <a:lnTo>
                    <a:pt x="2680" y="39"/>
                  </a:lnTo>
                  <a:lnTo>
                    <a:pt x="2643" y="30"/>
                  </a:lnTo>
                  <a:lnTo>
                    <a:pt x="2606" y="24"/>
                  </a:lnTo>
                  <a:lnTo>
                    <a:pt x="2569" y="16"/>
                  </a:lnTo>
                  <a:lnTo>
                    <a:pt x="2532" y="12"/>
                  </a:lnTo>
                  <a:lnTo>
                    <a:pt x="2492" y="7"/>
                  </a:lnTo>
                  <a:lnTo>
                    <a:pt x="2455" y="4"/>
                  </a:lnTo>
                  <a:lnTo>
                    <a:pt x="2415" y="1"/>
                  </a:lnTo>
                  <a:lnTo>
                    <a:pt x="2376" y="0"/>
                  </a:lnTo>
                  <a:lnTo>
                    <a:pt x="2335" y="0"/>
                  </a:lnTo>
                  <a:lnTo>
                    <a:pt x="2335" y="0"/>
                  </a:lnTo>
                  <a:lnTo>
                    <a:pt x="2281" y="0"/>
                  </a:lnTo>
                  <a:lnTo>
                    <a:pt x="2228" y="3"/>
                  </a:lnTo>
                  <a:lnTo>
                    <a:pt x="2175" y="7"/>
                  </a:lnTo>
                  <a:lnTo>
                    <a:pt x="2123" y="13"/>
                  </a:lnTo>
                  <a:lnTo>
                    <a:pt x="2073" y="22"/>
                  </a:lnTo>
                  <a:lnTo>
                    <a:pt x="2021" y="31"/>
                  </a:lnTo>
                  <a:lnTo>
                    <a:pt x="1973" y="43"/>
                  </a:lnTo>
                  <a:lnTo>
                    <a:pt x="1925" y="55"/>
                  </a:lnTo>
                  <a:lnTo>
                    <a:pt x="1878" y="71"/>
                  </a:lnTo>
                  <a:lnTo>
                    <a:pt x="1833" y="86"/>
                  </a:lnTo>
                  <a:lnTo>
                    <a:pt x="1789" y="104"/>
                  </a:lnTo>
                  <a:lnTo>
                    <a:pt x="1745" y="122"/>
                  </a:lnTo>
                  <a:lnTo>
                    <a:pt x="1704" y="143"/>
                  </a:lnTo>
                  <a:lnTo>
                    <a:pt x="1664" y="164"/>
                  </a:lnTo>
                  <a:lnTo>
                    <a:pt x="1626" y="187"/>
                  </a:lnTo>
                  <a:lnTo>
                    <a:pt x="1590" y="211"/>
                  </a:lnTo>
                  <a:lnTo>
                    <a:pt x="1553" y="235"/>
                  </a:lnTo>
                  <a:lnTo>
                    <a:pt x="1520" y="261"/>
                  </a:lnTo>
                  <a:lnTo>
                    <a:pt x="1490" y="288"/>
                  </a:lnTo>
                  <a:lnTo>
                    <a:pt x="1460" y="317"/>
                  </a:lnTo>
                  <a:lnTo>
                    <a:pt x="1433" y="345"/>
                  </a:lnTo>
                  <a:lnTo>
                    <a:pt x="1407" y="375"/>
                  </a:lnTo>
                  <a:lnTo>
                    <a:pt x="1384" y="407"/>
                  </a:lnTo>
                  <a:lnTo>
                    <a:pt x="1363" y="439"/>
                  </a:lnTo>
                  <a:lnTo>
                    <a:pt x="1344" y="472"/>
                  </a:lnTo>
                  <a:lnTo>
                    <a:pt x="1327" y="505"/>
                  </a:lnTo>
                  <a:lnTo>
                    <a:pt x="1313" y="540"/>
                  </a:lnTo>
                  <a:lnTo>
                    <a:pt x="1301" y="575"/>
                  </a:lnTo>
                  <a:lnTo>
                    <a:pt x="1292" y="609"/>
                  </a:lnTo>
                  <a:lnTo>
                    <a:pt x="1285" y="646"/>
                  </a:lnTo>
                  <a:lnTo>
                    <a:pt x="1282" y="682"/>
                  </a:lnTo>
                  <a:lnTo>
                    <a:pt x="1280" y="719"/>
                  </a:lnTo>
                  <a:lnTo>
                    <a:pt x="1280" y="719"/>
                  </a:lnTo>
                  <a:lnTo>
                    <a:pt x="1280" y="745"/>
                  </a:lnTo>
                  <a:lnTo>
                    <a:pt x="1282" y="771"/>
                  </a:lnTo>
                  <a:lnTo>
                    <a:pt x="1286" y="796"/>
                  </a:lnTo>
                  <a:lnTo>
                    <a:pt x="1291" y="822"/>
                  </a:lnTo>
                  <a:lnTo>
                    <a:pt x="1297" y="848"/>
                  </a:lnTo>
                  <a:lnTo>
                    <a:pt x="1304" y="872"/>
                  </a:lnTo>
                  <a:lnTo>
                    <a:pt x="1312" y="896"/>
                  </a:lnTo>
                  <a:lnTo>
                    <a:pt x="1322" y="920"/>
                  </a:lnTo>
                  <a:lnTo>
                    <a:pt x="1322" y="920"/>
                  </a:lnTo>
                  <a:lnTo>
                    <a:pt x="1288" y="925"/>
                  </a:lnTo>
                  <a:lnTo>
                    <a:pt x="1253" y="929"/>
                  </a:lnTo>
                  <a:lnTo>
                    <a:pt x="1220" y="935"/>
                  </a:lnTo>
                  <a:lnTo>
                    <a:pt x="1187" y="943"/>
                  </a:lnTo>
                  <a:lnTo>
                    <a:pt x="1153" y="950"/>
                  </a:lnTo>
                  <a:lnTo>
                    <a:pt x="1122" y="959"/>
                  </a:lnTo>
                  <a:lnTo>
                    <a:pt x="1091" y="968"/>
                  </a:lnTo>
                  <a:lnTo>
                    <a:pt x="1061" y="979"/>
                  </a:lnTo>
                  <a:lnTo>
                    <a:pt x="1031" y="991"/>
                  </a:lnTo>
                  <a:lnTo>
                    <a:pt x="1002" y="1003"/>
                  </a:lnTo>
                  <a:lnTo>
                    <a:pt x="975" y="1017"/>
                  </a:lnTo>
                  <a:lnTo>
                    <a:pt x="948" y="1030"/>
                  </a:lnTo>
                  <a:lnTo>
                    <a:pt x="922" y="1045"/>
                  </a:lnTo>
                  <a:lnTo>
                    <a:pt x="897" y="1061"/>
                  </a:lnTo>
                  <a:lnTo>
                    <a:pt x="874" y="1077"/>
                  </a:lnTo>
                  <a:lnTo>
                    <a:pt x="850" y="1094"/>
                  </a:lnTo>
                  <a:lnTo>
                    <a:pt x="829" y="1112"/>
                  </a:lnTo>
                  <a:lnTo>
                    <a:pt x="808" y="1130"/>
                  </a:lnTo>
                  <a:lnTo>
                    <a:pt x="790" y="1148"/>
                  </a:lnTo>
                  <a:lnTo>
                    <a:pt x="771" y="1168"/>
                  </a:lnTo>
                  <a:lnTo>
                    <a:pt x="753" y="1189"/>
                  </a:lnTo>
                  <a:lnTo>
                    <a:pt x="738" y="1208"/>
                  </a:lnTo>
                  <a:lnTo>
                    <a:pt x="723" y="1230"/>
                  </a:lnTo>
                  <a:lnTo>
                    <a:pt x="711" y="1252"/>
                  </a:lnTo>
                  <a:lnTo>
                    <a:pt x="699" y="1273"/>
                  </a:lnTo>
                  <a:lnTo>
                    <a:pt x="688" y="1296"/>
                  </a:lnTo>
                  <a:lnTo>
                    <a:pt x="681" y="1319"/>
                  </a:lnTo>
                  <a:lnTo>
                    <a:pt x="673" y="1343"/>
                  </a:lnTo>
                  <a:lnTo>
                    <a:pt x="667" y="1365"/>
                  </a:lnTo>
                  <a:lnTo>
                    <a:pt x="663" y="1389"/>
                  </a:lnTo>
                  <a:lnTo>
                    <a:pt x="661" y="1415"/>
                  </a:lnTo>
                  <a:lnTo>
                    <a:pt x="660" y="1439"/>
                  </a:lnTo>
                  <a:lnTo>
                    <a:pt x="660" y="1439"/>
                  </a:lnTo>
                  <a:lnTo>
                    <a:pt x="661" y="1454"/>
                  </a:lnTo>
                  <a:lnTo>
                    <a:pt x="661" y="1454"/>
                  </a:lnTo>
                  <a:lnTo>
                    <a:pt x="625" y="1460"/>
                  </a:lnTo>
                  <a:lnTo>
                    <a:pt x="590" y="1468"/>
                  </a:lnTo>
                  <a:lnTo>
                    <a:pt x="557" y="1476"/>
                  </a:lnTo>
                  <a:lnTo>
                    <a:pt x="524" y="1485"/>
                  </a:lnTo>
                  <a:lnTo>
                    <a:pt x="491" y="1495"/>
                  </a:lnTo>
                  <a:lnTo>
                    <a:pt x="459" y="1506"/>
                  </a:lnTo>
                  <a:lnTo>
                    <a:pt x="429" y="1518"/>
                  </a:lnTo>
                  <a:lnTo>
                    <a:pt x="397" y="1530"/>
                  </a:lnTo>
                  <a:lnTo>
                    <a:pt x="368" y="1543"/>
                  </a:lnTo>
                  <a:lnTo>
                    <a:pt x="340" y="1557"/>
                  </a:lnTo>
                  <a:lnTo>
                    <a:pt x="312" y="1572"/>
                  </a:lnTo>
                  <a:lnTo>
                    <a:pt x="285" y="1589"/>
                  </a:lnTo>
                  <a:lnTo>
                    <a:pt x="260" y="1604"/>
                  </a:lnTo>
                  <a:lnTo>
                    <a:pt x="236" y="1622"/>
                  </a:lnTo>
                  <a:lnTo>
                    <a:pt x="211" y="1638"/>
                  </a:lnTo>
                  <a:lnTo>
                    <a:pt x="189" y="1658"/>
                  </a:lnTo>
                  <a:lnTo>
                    <a:pt x="168" y="1676"/>
                  </a:lnTo>
                  <a:lnTo>
                    <a:pt x="146" y="1696"/>
                  </a:lnTo>
                  <a:lnTo>
                    <a:pt x="127" y="1717"/>
                  </a:lnTo>
                  <a:lnTo>
                    <a:pt x="109" y="1738"/>
                  </a:lnTo>
                  <a:lnTo>
                    <a:pt x="92" y="1759"/>
                  </a:lnTo>
                  <a:lnTo>
                    <a:pt x="77" y="1780"/>
                  </a:lnTo>
                  <a:lnTo>
                    <a:pt x="63" y="1803"/>
                  </a:lnTo>
                  <a:lnTo>
                    <a:pt x="50" y="1826"/>
                  </a:lnTo>
                  <a:lnTo>
                    <a:pt x="39" y="1850"/>
                  </a:lnTo>
                  <a:lnTo>
                    <a:pt x="29" y="1872"/>
                  </a:lnTo>
                  <a:lnTo>
                    <a:pt x="20" y="1897"/>
                  </a:lnTo>
                  <a:lnTo>
                    <a:pt x="14" y="1921"/>
                  </a:lnTo>
                  <a:lnTo>
                    <a:pt x="8" y="1946"/>
                  </a:lnTo>
                  <a:lnTo>
                    <a:pt x="3" y="1972"/>
                  </a:lnTo>
                  <a:lnTo>
                    <a:pt x="2" y="1996"/>
                  </a:lnTo>
                  <a:lnTo>
                    <a:pt x="0" y="2023"/>
                  </a:lnTo>
                  <a:lnTo>
                    <a:pt x="0" y="2023"/>
                  </a:lnTo>
                  <a:lnTo>
                    <a:pt x="2" y="2052"/>
                  </a:lnTo>
                  <a:lnTo>
                    <a:pt x="5" y="2082"/>
                  </a:lnTo>
                  <a:lnTo>
                    <a:pt x="11" y="2111"/>
                  </a:lnTo>
                  <a:lnTo>
                    <a:pt x="18" y="2140"/>
                  </a:lnTo>
                  <a:lnTo>
                    <a:pt x="27" y="2168"/>
                  </a:lnTo>
                  <a:lnTo>
                    <a:pt x="39" y="2195"/>
                  </a:lnTo>
                  <a:lnTo>
                    <a:pt x="53" y="2223"/>
                  </a:lnTo>
                  <a:lnTo>
                    <a:pt x="68" y="2250"/>
                  </a:lnTo>
                  <a:lnTo>
                    <a:pt x="85" y="2275"/>
                  </a:lnTo>
                  <a:lnTo>
                    <a:pt x="104" y="2301"/>
                  </a:lnTo>
                  <a:lnTo>
                    <a:pt x="124" y="2325"/>
                  </a:lnTo>
                  <a:lnTo>
                    <a:pt x="146" y="2349"/>
                  </a:lnTo>
                  <a:lnTo>
                    <a:pt x="171" y="2372"/>
                  </a:lnTo>
                  <a:lnTo>
                    <a:pt x="196" y="2393"/>
                  </a:lnTo>
                  <a:lnTo>
                    <a:pt x="223" y="2414"/>
                  </a:lnTo>
                  <a:lnTo>
                    <a:pt x="251" y="2435"/>
                  </a:lnTo>
                  <a:lnTo>
                    <a:pt x="281" y="2455"/>
                  </a:lnTo>
                  <a:lnTo>
                    <a:pt x="312" y="2473"/>
                  </a:lnTo>
                  <a:lnTo>
                    <a:pt x="344" y="2490"/>
                  </a:lnTo>
                  <a:lnTo>
                    <a:pt x="377" y="2506"/>
                  </a:lnTo>
                  <a:lnTo>
                    <a:pt x="412" y="2521"/>
                  </a:lnTo>
                  <a:lnTo>
                    <a:pt x="448" y="2535"/>
                  </a:lnTo>
                  <a:lnTo>
                    <a:pt x="485" y="2548"/>
                  </a:lnTo>
                  <a:lnTo>
                    <a:pt x="524" y="2561"/>
                  </a:lnTo>
                  <a:lnTo>
                    <a:pt x="562" y="2571"/>
                  </a:lnTo>
                  <a:lnTo>
                    <a:pt x="602" y="2580"/>
                  </a:lnTo>
                  <a:lnTo>
                    <a:pt x="643" y="2588"/>
                  </a:lnTo>
                  <a:lnTo>
                    <a:pt x="684" y="2594"/>
                  </a:lnTo>
                  <a:lnTo>
                    <a:pt x="726" y="2600"/>
                  </a:lnTo>
                  <a:lnTo>
                    <a:pt x="768" y="2603"/>
                  </a:lnTo>
                  <a:lnTo>
                    <a:pt x="812" y="2606"/>
                  </a:lnTo>
                  <a:lnTo>
                    <a:pt x="856" y="2606"/>
                  </a:lnTo>
                  <a:lnTo>
                    <a:pt x="856" y="2606"/>
                  </a:lnTo>
                  <a:lnTo>
                    <a:pt x="913" y="2604"/>
                  </a:lnTo>
                  <a:lnTo>
                    <a:pt x="913" y="2604"/>
                  </a:lnTo>
                  <a:lnTo>
                    <a:pt x="942" y="2618"/>
                  </a:lnTo>
                  <a:lnTo>
                    <a:pt x="969" y="2630"/>
                  </a:lnTo>
                  <a:lnTo>
                    <a:pt x="998" y="2642"/>
                  </a:lnTo>
                  <a:lnTo>
                    <a:pt x="1028" y="2654"/>
                  </a:lnTo>
                  <a:lnTo>
                    <a:pt x="1058" y="2665"/>
                  </a:lnTo>
                  <a:lnTo>
                    <a:pt x="1088" y="2674"/>
                  </a:lnTo>
                  <a:lnTo>
                    <a:pt x="1120" y="2683"/>
                  </a:lnTo>
                  <a:lnTo>
                    <a:pt x="1152" y="2690"/>
                  </a:lnTo>
                  <a:lnTo>
                    <a:pt x="1185" y="2698"/>
                  </a:lnTo>
                  <a:lnTo>
                    <a:pt x="1218" y="2704"/>
                  </a:lnTo>
                  <a:lnTo>
                    <a:pt x="1253" y="2708"/>
                  </a:lnTo>
                  <a:lnTo>
                    <a:pt x="1286" y="2713"/>
                  </a:lnTo>
                  <a:lnTo>
                    <a:pt x="1321" y="2717"/>
                  </a:lnTo>
                  <a:lnTo>
                    <a:pt x="1357" y="2719"/>
                  </a:lnTo>
                  <a:lnTo>
                    <a:pt x="1392" y="2720"/>
                  </a:lnTo>
                  <a:lnTo>
                    <a:pt x="1428" y="2722"/>
                  </a:lnTo>
                  <a:lnTo>
                    <a:pt x="1428" y="2722"/>
                  </a:lnTo>
                  <a:lnTo>
                    <a:pt x="1466" y="2720"/>
                  </a:lnTo>
                  <a:lnTo>
                    <a:pt x="1504" y="2719"/>
                  </a:lnTo>
                  <a:lnTo>
                    <a:pt x="1540" y="2716"/>
                  </a:lnTo>
                  <a:lnTo>
                    <a:pt x="1576" y="2713"/>
                  </a:lnTo>
                  <a:lnTo>
                    <a:pt x="1612" y="2708"/>
                  </a:lnTo>
                  <a:lnTo>
                    <a:pt x="1647" y="2702"/>
                  </a:lnTo>
                  <a:lnTo>
                    <a:pt x="1682" y="2695"/>
                  </a:lnTo>
                  <a:lnTo>
                    <a:pt x="1716" y="2687"/>
                  </a:lnTo>
                  <a:lnTo>
                    <a:pt x="1750" y="2678"/>
                  </a:lnTo>
                  <a:lnTo>
                    <a:pt x="1783" y="2669"/>
                  </a:lnTo>
                  <a:lnTo>
                    <a:pt x="1815" y="2659"/>
                  </a:lnTo>
                  <a:lnTo>
                    <a:pt x="1846" y="2648"/>
                  </a:lnTo>
                  <a:lnTo>
                    <a:pt x="1876" y="2634"/>
                  </a:lnTo>
                  <a:lnTo>
                    <a:pt x="1907" y="2622"/>
                  </a:lnTo>
                  <a:lnTo>
                    <a:pt x="1935" y="2609"/>
                  </a:lnTo>
                  <a:lnTo>
                    <a:pt x="1963" y="2594"/>
                  </a:lnTo>
                  <a:lnTo>
                    <a:pt x="1963" y="2594"/>
                  </a:lnTo>
                  <a:lnTo>
                    <a:pt x="2009" y="2609"/>
                  </a:lnTo>
                  <a:lnTo>
                    <a:pt x="2058" y="2622"/>
                  </a:lnTo>
                  <a:lnTo>
                    <a:pt x="2106" y="2634"/>
                  </a:lnTo>
                  <a:lnTo>
                    <a:pt x="2157" y="2648"/>
                  </a:lnTo>
                  <a:lnTo>
                    <a:pt x="2209" y="2659"/>
                  </a:lnTo>
                  <a:lnTo>
                    <a:pt x="2263" y="2669"/>
                  </a:lnTo>
                  <a:lnTo>
                    <a:pt x="2317" y="2678"/>
                  </a:lnTo>
                  <a:lnTo>
                    <a:pt x="2373" y="2687"/>
                  </a:lnTo>
                  <a:lnTo>
                    <a:pt x="2429" y="2695"/>
                  </a:lnTo>
                  <a:lnTo>
                    <a:pt x="2486" y="2702"/>
                  </a:lnTo>
                  <a:lnTo>
                    <a:pt x="2545" y="2708"/>
                  </a:lnTo>
                  <a:lnTo>
                    <a:pt x="2606" y="2713"/>
                  </a:lnTo>
                  <a:lnTo>
                    <a:pt x="2666" y="2716"/>
                  </a:lnTo>
                  <a:lnTo>
                    <a:pt x="2726" y="2719"/>
                  </a:lnTo>
                  <a:lnTo>
                    <a:pt x="2788" y="2720"/>
                  </a:lnTo>
                  <a:lnTo>
                    <a:pt x="2852" y="2722"/>
                  </a:lnTo>
                  <a:lnTo>
                    <a:pt x="2852" y="2722"/>
                  </a:lnTo>
                  <a:lnTo>
                    <a:pt x="2909" y="2720"/>
                  </a:lnTo>
                  <a:lnTo>
                    <a:pt x="2966" y="2719"/>
                  </a:lnTo>
                  <a:lnTo>
                    <a:pt x="3024" y="2717"/>
                  </a:lnTo>
                  <a:lnTo>
                    <a:pt x="3080" y="2714"/>
                  </a:lnTo>
                  <a:lnTo>
                    <a:pt x="3134" y="2710"/>
                  </a:lnTo>
                  <a:lnTo>
                    <a:pt x="3188" y="2705"/>
                  </a:lnTo>
                  <a:lnTo>
                    <a:pt x="3243" y="2699"/>
                  </a:lnTo>
                  <a:lnTo>
                    <a:pt x="3296" y="2692"/>
                  </a:lnTo>
                  <a:lnTo>
                    <a:pt x="3347" y="2686"/>
                  </a:lnTo>
                  <a:lnTo>
                    <a:pt x="3398" y="2677"/>
                  </a:lnTo>
                  <a:lnTo>
                    <a:pt x="3448" y="2668"/>
                  </a:lnTo>
                  <a:lnTo>
                    <a:pt x="3498" y="2659"/>
                  </a:lnTo>
                  <a:lnTo>
                    <a:pt x="3545" y="2648"/>
                  </a:lnTo>
                  <a:lnTo>
                    <a:pt x="3591" y="2636"/>
                  </a:lnTo>
                  <a:lnTo>
                    <a:pt x="3637" y="2624"/>
                  </a:lnTo>
                  <a:lnTo>
                    <a:pt x="3682" y="2612"/>
                  </a:lnTo>
                  <a:lnTo>
                    <a:pt x="3682" y="2612"/>
                  </a:lnTo>
                  <a:lnTo>
                    <a:pt x="3709" y="2624"/>
                  </a:lnTo>
                  <a:lnTo>
                    <a:pt x="3736" y="2636"/>
                  </a:lnTo>
                  <a:lnTo>
                    <a:pt x="3764" y="2648"/>
                  </a:lnTo>
                  <a:lnTo>
                    <a:pt x="3794" y="2659"/>
                  </a:lnTo>
                  <a:lnTo>
                    <a:pt x="3822" y="2668"/>
                  </a:lnTo>
                  <a:lnTo>
                    <a:pt x="3853" y="2677"/>
                  </a:lnTo>
                  <a:lnTo>
                    <a:pt x="3883" y="2686"/>
                  </a:lnTo>
                  <a:lnTo>
                    <a:pt x="3914" y="2692"/>
                  </a:lnTo>
                  <a:lnTo>
                    <a:pt x="3946" y="2699"/>
                  </a:lnTo>
                  <a:lnTo>
                    <a:pt x="3978" y="2705"/>
                  </a:lnTo>
                  <a:lnTo>
                    <a:pt x="4011" y="2710"/>
                  </a:lnTo>
                  <a:lnTo>
                    <a:pt x="4044" y="2714"/>
                  </a:lnTo>
                  <a:lnTo>
                    <a:pt x="4078" y="2717"/>
                  </a:lnTo>
                  <a:lnTo>
                    <a:pt x="4112" y="2719"/>
                  </a:lnTo>
                  <a:lnTo>
                    <a:pt x="4147" y="2720"/>
                  </a:lnTo>
                  <a:lnTo>
                    <a:pt x="4182" y="2722"/>
                  </a:lnTo>
                  <a:lnTo>
                    <a:pt x="4182" y="2722"/>
                  </a:lnTo>
                  <a:lnTo>
                    <a:pt x="4224" y="2720"/>
                  </a:lnTo>
                  <a:lnTo>
                    <a:pt x="4266" y="2719"/>
                  </a:lnTo>
                  <a:lnTo>
                    <a:pt x="4308" y="2714"/>
                  </a:lnTo>
                  <a:lnTo>
                    <a:pt x="4349" y="2710"/>
                  </a:lnTo>
                  <a:lnTo>
                    <a:pt x="4388" y="2704"/>
                  </a:lnTo>
                  <a:lnTo>
                    <a:pt x="4429" y="2696"/>
                  </a:lnTo>
                  <a:lnTo>
                    <a:pt x="4467" y="2689"/>
                  </a:lnTo>
                  <a:lnTo>
                    <a:pt x="4505" y="2678"/>
                  </a:lnTo>
                  <a:lnTo>
                    <a:pt x="4542" y="2668"/>
                  </a:lnTo>
                  <a:lnTo>
                    <a:pt x="4579" y="2656"/>
                  </a:lnTo>
                  <a:lnTo>
                    <a:pt x="4613" y="2642"/>
                  </a:lnTo>
                  <a:lnTo>
                    <a:pt x="4648" y="2627"/>
                  </a:lnTo>
                  <a:lnTo>
                    <a:pt x="4680" y="2612"/>
                  </a:lnTo>
                  <a:lnTo>
                    <a:pt x="4712" y="2595"/>
                  </a:lnTo>
                  <a:lnTo>
                    <a:pt x="4743" y="2579"/>
                  </a:lnTo>
                  <a:lnTo>
                    <a:pt x="4772" y="2561"/>
                  </a:lnTo>
                  <a:lnTo>
                    <a:pt x="4801" y="2541"/>
                  </a:lnTo>
                  <a:lnTo>
                    <a:pt x="4828" y="2521"/>
                  </a:lnTo>
                  <a:lnTo>
                    <a:pt x="4853" y="2500"/>
                  </a:lnTo>
                  <a:lnTo>
                    <a:pt x="4878" y="2479"/>
                  </a:lnTo>
                  <a:lnTo>
                    <a:pt x="4899" y="2456"/>
                  </a:lnTo>
                  <a:lnTo>
                    <a:pt x="4920" y="2432"/>
                  </a:lnTo>
                  <a:lnTo>
                    <a:pt x="4940" y="2408"/>
                  </a:lnTo>
                  <a:lnTo>
                    <a:pt x="4958" y="2384"/>
                  </a:lnTo>
                  <a:lnTo>
                    <a:pt x="4974" y="2358"/>
                  </a:lnTo>
                  <a:lnTo>
                    <a:pt x="4988" y="2333"/>
                  </a:lnTo>
                  <a:lnTo>
                    <a:pt x="5001" y="2307"/>
                  </a:lnTo>
                  <a:lnTo>
                    <a:pt x="5012" y="2280"/>
                  </a:lnTo>
                  <a:lnTo>
                    <a:pt x="5021" y="2253"/>
                  </a:lnTo>
                  <a:lnTo>
                    <a:pt x="5029" y="2224"/>
                  </a:lnTo>
                  <a:lnTo>
                    <a:pt x="5033" y="2197"/>
                  </a:lnTo>
                  <a:lnTo>
                    <a:pt x="5036" y="2168"/>
                  </a:lnTo>
                  <a:lnTo>
                    <a:pt x="5036" y="2168"/>
                  </a:lnTo>
                  <a:lnTo>
                    <a:pt x="5087" y="2149"/>
                  </a:lnTo>
                  <a:lnTo>
                    <a:pt x="5136" y="2127"/>
                  </a:lnTo>
                  <a:lnTo>
                    <a:pt x="5183" y="2103"/>
                  </a:lnTo>
                  <a:lnTo>
                    <a:pt x="5226" y="2078"/>
                  </a:lnTo>
                  <a:lnTo>
                    <a:pt x="5267" y="2050"/>
                  </a:lnTo>
                  <a:lnTo>
                    <a:pt x="5305" y="2020"/>
                  </a:lnTo>
                  <a:lnTo>
                    <a:pt x="5340" y="1989"/>
                  </a:lnTo>
                  <a:lnTo>
                    <a:pt x="5373" y="1957"/>
                  </a:lnTo>
                  <a:lnTo>
                    <a:pt x="5401" y="1922"/>
                  </a:lnTo>
                  <a:lnTo>
                    <a:pt x="5427" y="1886"/>
                  </a:lnTo>
                  <a:lnTo>
                    <a:pt x="5439" y="1868"/>
                  </a:lnTo>
                  <a:lnTo>
                    <a:pt x="5450" y="1850"/>
                  </a:lnTo>
                  <a:lnTo>
                    <a:pt x="5459" y="1830"/>
                  </a:lnTo>
                  <a:lnTo>
                    <a:pt x="5468" y="1812"/>
                  </a:lnTo>
                  <a:lnTo>
                    <a:pt x="5475" y="1792"/>
                  </a:lnTo>
                  <a:lnTo>
                    <a:pt x="5483" y="1773"/>
                  </a:lnTo>
                  <a:lnTo>
                    <a:pt x="5488" y="1752"/>
                  </a:lnTo>
                  <a:lnTo>
                    <a:pt x="5494" y="1732"/>
                  </a:lnTo>
                  <a:lnTo>
                    <a:pt x="5497" y="1711"/>
                  </a:lnTo>
                  <a:lnTo>
                    <a:pt x="5500" y="1691"/>
                  </a:lnTo>
                  <a:lnTo>
                    <a:pt x="5501" y="1670"/>
                  </a:lnTo>
                  <a:lnTo>
                    <a:pt x="5501" y="1649"/>
                  </a:lnTo>
                  <a:lnTo>
                    <a:pt x="5501" y="1649"/>
                  </a:lnTo>
                  <a:lnTo>
                    <a:pt x="5501" y="1619"/>
                  </a:lnTo>
                  <a:lnTo>
                    <a:pt x="5497" y="1589"/>
                  </a:lnTo>
                  <a:lnTo>
                    <a:pt x="5492" y="1560"/>
                  </a:lnTo>
                  <a:lnTo>
                    <a:pt x="5484" y="1531"/>
                  </a:lnTo>
                  <a:lnTo>
                    <a:pt x="5474" y="1503"/>
                  </a:lnTo>
                  <a:lnTo>
                    <a:pt x="5463" y="1476"/>
                  </a:lnTo>
                  <a:lnTo>
                    <a:pt x="5450" y="1448"/>
                  </a:lnTo>
                  <a:lnTo>
                    <a:pt x="5435" y="1421"/>
                  </a:lnTo>
                  <a:lnTo>
                    <a:pt x="5417" y="1396"/>
                  </a:lnTo>
                  <a:lnTo>
                    <a:pt x="5398" y="1370"/>
                  </a:lnTo>
                  <a:lnTo>
                    <a:pt x="5377" y="1346"/>
                  </a:lnTo>
                  <a:lnTo>
                    <a:pt x="5355" y="1323"/>
                  </a:lnTo>
                  <a:lnTo>
                    <a:pt x="5332" y="1299"/>
                  </a:lnTo>
                  <a:lnTo>
                    <a:pt x="5306" y="1278"/>
                  </a:lnTo>
                  <a:lnTo>
                    <a:pt x="5279" y="1257"/>
                  </a:lnTo>
                  <a:lnTo>
                    <a:pt x="5250" y="1236"/>
                  </a:lnTo>
                  <a:lnTo>
                    <a:pt x="5220" y="1216"/>
                  </a:lnTo>
                  <a:lnTo>
                    <a:pt x="5190" y="1198"/>
                  </a:lnTo>
                  <a:lnTo>
                    <a:pt x="5157" y="1181"/>
                  </a:lnTo>
                  <a:lnTo>
                    <a:pt x="5124" y="1165"/>
                  </a:lnTo>
                  <a:lnTo>
                    <a:pt x="5089" y="1150"/>
                  </a:lnTo>
                  <a:lnTo>
                    <a:pt x="5053" y="1136"/>
                  </a:lnTo>
                  <a:lnTo>
                    <a:pt x="5017" y="1122"/>
                  </a:lnTo>
                  <a:lnTo>
                    <a:pt x="4979" y="1110"/>
                  </a:lnTo>
                  <a:lnTo>
                    <a:pt x="4940" y="1101"/>
                  </a:lnTo>
                  <a:lnTo>
                    <a:pt x="4900" y="1091"/>
                  </a:lnTo>
                  <a:lnTo>
                    <a:pt x="4860" y="1083"/>
                  </a:lnTo>
                  <a:lnTo>
                    <a:pt x="4817" y="1077"/>
                  </a:lnTo>
                  <a:lnTo>
                    <a:pt x="4775" y="1073"/>
                  </a:lnTo>
                  <a:lnTo>
                    <a:pt x="4733" y="1068"/>
                  </a:lnTo>
                  <a:lnTo>
                    <a:pt x="4689" y="1067"/>
                  </a:lnTo>
                  <a:lnTo>
                    <a:pt x="4645" y="1065"/>
                  </a:lnTo>
                  <a:lnTo>
                    <a:pt x="4645" y="1065"/>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33" name="Freeform 5"/>
            <p:cNvSpPr>
              <a:spLocks/>
            </p:cNvSpPr>
            <p:nvPr/>
          </p:nvSpPr>
          <p:spPr bwMode="auto">
            <a:xfrm>
              <a:off x="10666412" y="2133600"/>
              <a:ext cx="990600" cy="501602"/>
            </a:xfrm>
            <a:custGeom>
              <a:avLst/>
              <a:gdLst/>
              <a:ahLst/>
              <a:cxnLst>
                <a:cxn ang="0">
                  <a:pos x="5474" y="1567"/>
                </a:cxn>
                <a:cxn ang="0">
                  <a:pos x="5355" y="1387"/>
                </a:cxn>
                <a:cxn ang="0">
                  <a:pos x="5157" y="1245"/>
                </a:cxn>
                <a:cxn ang="0">
                  <a:pos x="4900" y="1156"/>
                </a:cxn>
                <a:cxn ang="0">
                  <a:pos x="4645" y="1129"/>
                </a:cxn>
                <a:cxn ang="0">
                  <a:pos x="4604" y="1039"/>
                </a:cxn>
                <a:cxn ang="0">
                  <a:pos x="4613" y="882"/>
                </a:cxn>
                <a:cxn ang="0">
                  <a:pos x="4536" y="695"/>
                </a:cxn>
                <a:cxn ang="0">
                  <a:pos x="4375" y="541"/>
                </a:cxn>
                <a:cxn ang="0">
                  <a:pos x="4148" y="431"/>
                </a:cxn>
                <a:cxn ang="0">
                  <a:pos x="3874" y="378"/>
                </a:cxn>
                <a:cxn ang="0">
                  <a:pos x="3603" y="390"/>
                </a:cxn>
                <a:cxn ang="0">
                  <a:pos x="3522" y="269"/>
                </a:cxn>
                <a:cxn ang="0">
                  <a:pos x="3380" y="153"/>
                </a:cxn>
                <a:cxn ang="0">
                  <a:pos x="3199" y="64"/>
                </a:cxn>
                <a:cxn ang="0">
                  <a:pos x="2984" y="12"/>
                </a:cxn>
                <a:cxn ang="0">
                  <a:pos x="2764" y="2"/>
                </a:cxn>
                <a:cxn ang="0">
                  <a:pos x="2430" y="65"/>
                </a:cxn>
                <a:cxn ang="0">
                  <a:pos x="2169" y="213"/>
                </a:cxn>
                <a:cxn ang="0">
                  <a:pos x="1882" y="177"/>
                </a:cxn>
                <a:cxn ang="0">
                  <a:pos x="1574" y="172"/>
                </a:cxn>
                <a:cxn ang="0">
                  <a:pos x="1280" y="240"/>
                </a:cxn>
                <a:cxn ang="0">
                  <a:pos x="1042" y="369"/>
                </a:cxn>
                <a:cxn ang="0">
                  <a:pos x="877" y="544"/>
                </a:cxn>
                <a:cxn ang="0">
                  <a:pos x="808" y="752"/>
                </a:cxn>
                <a:cxn ang="0">
                  <a:pos x="829" y="921"/>
                </a:cxn>
                <a:cxn ang="0">
                  <a:pos x="746" y="1028"/>
                </a:cxn>
                <a:cxn ang="0">
                  <a:pos x="565" y="1108"/>
                </a:cxn>
                <a:cxn ang="0">
                  <a:pos x="424" y="1218"/>
                </a:cxn>
                <a:cxn ang="0">
                  <a:pos x="334" y="1353"/>
                </a:cxn>
                <a:cxn ang="0">
                  <a:pos x="300" y="1503"/>
                </a:cxn>
                <a:cxn ang="0">
                  <a:pos x="288" y="1651"/>
                </a:cxn>
                <a:cxn ang="0">
                  <a:pos x="87" y="1829"/>
                </a:cxn>
                <a:cxn ang="0">
                  <a:pos x="1" y="2053"/>
                </a:cxn>
                <a:cxn ang="0">
                  <a:pos x="27" y="2232"/>
                </a:cxn>
                <a:cxn ang="0">
                  <a:pos x="146" y="2413"/>
                </a:cxn>
                <a:cxn ang="0">
                  <a:pos x="344" y="2555"/>
                </a:cxn>
                <a:cxn ang="0">
                  <a:pos x="602" y="2644"/>
                </a:cxn>
                <a:cxn ang="0">
                  <a:pos x="856" y="2670"/>
                </a:cxn>
                <a:cxn ang="0">
                  <a:pos x="1058" y="2729"/>
                </a:cxn>
                <a:cxn ang="0">
                  <a:pos x="1286" y="2779"/>
                </a:cxn>
                <a:cxn ang="0">
                  <a:pos x="1503" y="2783"/>
                </a:cxn>
                <a:cxn ang="0">
                  <a:pos x="1750" y="2744"/>
                </a:cxn>
                <a:cxn ang="0">
                  <a:pos x="1962" y="2658"/>
                </a:cxn>
                <a:cxn ang="0">
                  <a:pos x="2263" y="2733"/>
                </a:cxn>
                <a:cxn ang="0">
                  <a:pos x="2666" y="2782"/>
                </a:cxn>
                <a:cxn ang="0">
                  <a:pos x="3024" y="2782"/>
                </a:cxn>
                <a:cxn ang="0">
                  <a:pos x="3398" y="2741"/>
                </a:cxn>
                <a:cxn ang="0">
                  <a:pos x="3682" y="2676"/>
                </a:cxn>
                <a:cxn ang="0">
                  <a:pos x="3883" y="2750"/>
                </a:cxn>
                <a:cxn ang="0">
                  <a:pos x="4112" y="2785"/>
                </a:cxn>
                <a:cxn ang="0">
                  <a:pos x="4349" y="2774"/>
                </a:cxn>
                <a:cxn ang="0">
                  <a:pos x="4613" y="2706"/>
                </a:cxn>
                <a:cxn ang="0">
                  <a:pos x="4828" y="2585"/>
                </a:cxn>
                <a:cxn ang="0">
                  <a:pos x="4974" y="2424"/>
                </a:cxn>
                <a:cxn ang="0">
                  <a:pos x="5036" y="2232"/>
                </a:cxn>
                <a:cxn ang="0">
                  <a:pos x="5305" y="2084"/>
                </a:cxn>
                <a:cxn ang="0">
                  <a:pos x="5459" y="1896"/>
                </a:cxn>
                <a:cxn ang="0">
                  <a:pos x="5499" y="1755"/>
                </a:cxn>
              </a:cxnLst>
              <a:rect l="0" t="0" r="r" b="b"/>
              <a:pathLst>
                <a:path w="5501" h="2786">
                  <a:moveTo>
                    <a:pt x="5501" y="1713"/>
                  </a:moveTo>
                  <a:lnTo>
                    <a:pt x="5501" y="1713"/>
                  </a:lnTo>
                  <a:lnTo>
                    <a:pt x="5501" y="1683"/>
                  </a:lnTo>
                  <a:lnTo>
                    <a:pt x="5496" y="1653"/>
                  </a:lnTo>
                  <a:lnTo>
                    <a:pt x="5492" y="1624"/>
                  </a:lnTo>
                  <a:lnTo>
                    <a:pt x="5484" y="1595"/>
                  </a:lnTo>
                  <a:lnTo>
                    <a:pt x="5474" y="1567"/>
                  </a:lnTo>
                  <a:lnTo>
                    <a:pt x="5463" y="1540"/>
                  </a:lnTo>
                  <a:lnTo>
                    <a:pt x="5450" y="1512"/>
                  </a:lnTo>
                  <a:lnTo>
                    <a:pt x="5435" y="1485"/>
                  </a:lnTo>
                  <a:lnTo>
                    <a:pt x="5416" y="1460"/>
                  </a:lnTo>
                  <a:lnTo>
                    <a:pt x="5398" y="1436"/>
                  </a:lnTo>
                  <a:lnTo>
                    <a:pt x="5377" y="1410"/>
                  </a:lnTo>
                  <a:lnTo>
                    <a:pt x="5355" y="1387"/>
                  </a:lnTo>
                  <a:lnTo>
                    <a:pt x="5332" y="1365"/>
                  </a:lnTo>
                  <a:lnTo>
                    <a:pt x="5306" y="1342"/>
                  </a:lnTo>
                  <a:lnTo>
                    <a:pt x="5279" y="1321"/>
                  </a:lnTo>
                  <a:lnTo>
                    <a:pt x="5250" y="1301"/>
                  </a:lnTo>
                  <a:lnTo>
                    <a:pt x="5220" y="1282"/>
                  </a:lnTo>
                  <a:lnTo>
                    <a:pt x="5190" y="1264"/>
                  </a:lnTo>
                  <a:lnTo>
                    <a:pt x="5157" y="1245"/>
                  </a:lnTo>
                  <a:lnTo>
                    <a:pt x="5124" y="1229"/>
                  </a:lnTo>
                  <a:lnTo>
                    <a:pt x="5089" y="1214"/>
                  </a:lnTo>
                  <a:lnTo>
                    <a:pt x="5053" y="1200"/>
                  </a:lnTo>
                  <a:lnTo>
                    <a:pt x="5016" y="1187"/>
                  </a:lnTo>
                  <a:lnTo>
                    <a:pt x="4979" y="1176"/>
                  </a:lnTo>
                  <a:lnTo>
                    <a:pt x="4939" y="1165"/>
                  </a:lnTo>
                  <a:lnTo>
                    <a:pt x="4900" y="1156"/>
                  </a:lnTo>
                  <a:lnTo>
                    <a:pt x="4859" y="1147"/>
                  </a:lnTo>
                  <a:lnTo>
                    <a:pt x="4817" y="1141"/>
                  </a:lnTo>
                  <a:lnTo>
                    <a:pt x="4776" y="1137"/>
                  </a:lnTo>
                  <a:lnTo>
                    <a:pt x="4733" y="1132"/>
                  </a:lnTo>
                  <a:lnTo>
                    <a:pt x="4689" y="1131"/>
                  </a:lnTo>
                  <a:lnTo>
                    <a:pt x="4645" y="1129"/>
                  </a:lnTo>
                  <a:lnTo>
                    <a:pt x="4645" y="1129"/>
                  </a:lnTo>
                  <a:lnTo>
                    <a:pt x="4606" y="1131"/>
                  </a:lnTo>
                  <a:lnTo>
                    <a:pt x="4568" y="1132"/>
                  </a:lnTo>
                  <a:lnTo>
                    <a:pt x="4568" y="1132"/>
                  </a:lnTo>
                  <a:lnTo>
                    <a:pt x="4579" y="1110"/>
                  </a:lnTo>
                  <a:lnTo>
                    <a:pt x="4589" y="1085"/>
                  </a:lnTo>
                  <a:lnTo>
                    <a:pt x="4597" y="1063"/>
                  </a:lnTo>
                  <a:lnTo>
                    <a:pt x="4604" y="1039"/>
                  </a:lnTo>
                  <a:lnTo>
                    <a:pt x="4610" y="1015"/>
                  </a:lnTo>
                  <a:lnTo>
                    <a:pt x="4613" y="989"/>
                  </a:lnTo>
                  <a:lnTo>
                    <a:pt x="4616" y="965"/>
                  </a:lnTo>
                  <a:lnTo>
                    <a:pt x="4618" y="939"/>
                  </a:lnTo>
                  <a:lnTo>
                    <a:pt x="4618" y="939"/>
                  </a:lnTo>
                  <a:lnTo>
                    <a:pt x="4616" y="910"/>
                  </a:lnTo>
                  <a:lnTo>
                    <a:pt x="4613" y="882"/>
                  </a:lnTo>
                  <a:lnTo>
                    <a:pt x="4607" y="853"/>
                  </a:lnTo>
                  <a:lnTo>
                    <a:pt x="4600" y="826"/>
                  </a:lnTo>
                  <a:lnTo>
                    <a:pt x="4591" y="799"/>
                  </a:lnTo>
                  <a:lnTo>
                    <a:pt x="4580" y="772"/>
                  </a:lnTo>
                  <a:lnTo>
                    <a:pt x="4567" y="746"/>
                  </a:lnTo>
                  <a:lnTo>
                    <a:pt x="4553" y="720"/>
                  </a:lnTo>
                  <a:lnTo>
                    <a:pt x="4536" y="695"/>
                  </a:lnTo>
                  <a:lnTo>
                    <a:pt x="4517" y="670"/>
                  </a:lnTo>
                  <a:lnTo>
                    <a:pt x="4497" y="646"/>
                  </a:lnTo>
                  <a:lnTo>
                    <a:pt x="4476" y="624"/>
                  </a:lnTo>
                  <a:lnTo>
                    <a:pt x="4453" y="601"/>
                  </a:lnTo>
                  <a:lnTo>
                    <a:pt x="4428" y="580"/>
                  </a:lnTo>
                  <a:lnTo>
                    <a:pt x="4402" y="560"/>
                  </a:lnTo>
                  <a:lnTo>
                    <a:pt x="4375" y="541"/>
                  </a:lnTo>
                  <a:lnTo>
                    <a:pt x="4346" y="521"/>
                  </a:lnTo>
                  <a:lnTo>
                    <a:pt x="4316" y="504"/>
                  </a:lnTo>
                  <a:lnTo>
                    <a:pt x="4284" y="486"/>
                  </a:lnTo>
                  <a:lnTo>
                    <a:pt x="4253" y="471"/>
                  </a:lnTo>
                  <a:lnTo>
                    <a:pt x="4218" y="456"/>
                  </a:lnTo>
                  <a:lnTo>
                    <a:pt x="4183" y="443"/>
                  </a:lnTo>
                  <a:lnTo>
                    <a:pt x="4148" y="431"/>
                  </a:lnTo>
                  <a:lnTo>
                    <a:pt x="4112" y="418"/>
                  </a:lnTo>
                  <a:lnTo>
                    <a:pt x="4074" y="409"/>
                  </a:lnTo>
                  <a:lnTo>
                    <a:pt x="4035" y="400"/>
                  </a:lnTo>
                  <a:lnTo>
                    <a:pt x="3996" y="393"/>
                  </a:lnTo>
                  <a:lnTo>
                    <a:pt x="3957" y="387"/>
                  </a:lnTo>
                  <a:lnTo>
                    <a:pt x="3916" y="381"/>
                  </a:lnTo>
                  <a:lnTo>
                    <a:pt x="3874" y="378"/>
                  </a:lnTo>
                  <a:lnTo>
                    <a:pt x="3831" y="376"/>
                  </a:lnTo>
                  <a:lnTo>
                    <a:pt x="3789" y="375"/>
                  </a:lnTo>
                  <a:lnTo>
                    <a:pt x="3789" y="375"/>
                  </a:lnTo>
                  <a:lnTo>
                    <a:pt x="3741" y="376"/>
                  </a:lnTo>
                  <a:lnTo>
                    <a:pt x="3694" y="379"/>
                  </a:lnTo>
                  <a:lnTo>
                    <a:pt x="3649" y="384"/>
                  </a:lnTo>
                  <a:lnTo>
                    <a:pt x="3603" y="390"/>
                  </a:lnTo>
                  <a:lnTo>
                    <a:pt x="3603" y="390"/>
                  </a:lnTo>
                  <a:lnTo>
                    <a:pt x="3593" y="369"/>
                  </a:lnTo>
                  <a:lnTo>
                    <a:pt x="3581" y="348"/>
                  </a:lnTo>
                  <a:lnTo>
                    <a:pt x="3567" y="328"/>
                  </a:lnTo>
                  <a:lnTo>
                    <a:pt x="3554" y="308"/>
                  </a:lnTo>
                  <a:lnTo>
                    <a:pt x="3538" y="289"/>
                  </a:lnTo>
                  <a:lnTo>
                    <a:pt x="3522" y="269"/>
                  </a:lnTo>
                  <a:lnTo>
                    <a:pt x="3505" y="251"/>
                  </a:lnTo>
                  <a:lnTo>
                    <a:pt x="3486" y="233"/>
                  </a:lnTo>
                  <a:lnTo>
                    <a:pt x="3468" y="216"/>
                  </a:lnTo>
                  <a:lnTo>
                    <a:pt x="3446" y="200"/>
                  </a:lnTo>
                  <a:lnTo>
                    <a:pt x="3425" y="183"/>
                  </a:lnTo>
                  <a:lnTo>
                    <a:pt x="3404" y="168"/>
                  </a:lnTo>
                  <a:lnTo>
                    <a:pt x="3380" y="153"/>
                  </a:lnTo>
                  <a:lnTo>
                    <a:pt x="3357" y="138"/>
                  </a:lnTo>
                  <a:lnTo>
                    <a:pt x="3332" y="124"/>
                  </a:lnTo>
                  <a:lnTo>
                    <a:pt x="3308" y="111"/>
                  </a:lnTo>
                  <a:lnTo>
                    <a:pt x="3280" y="99"/>
                  </a:lnTo>
                  <a:lnTo>
                    <a:pt x="3253" y="86"/>
                  </a:lnTo>
                  <a:lnTo>
                    <a:pt x="3226" y="74"/>
                  </a:lnTo>
                  <a:lnTo>
                    <a:pt x="3199" y="64"/>
                  </a:lnTo>
                  <a:lnTo>
                    <a:pt x="3169" y="55"/>
                  </a:lnTo>
                  <a:lnTo>
                    <a:pt x="3140" y="46"/>
                  </a:lnTo>
                  <a:lnTo>
                    <a:pt x="3110" y="37"/>
                  </a:lnTo>
                  <a:lnTo>
                    <a:pt x="3080" y="29"/>
                  </a:lnTo>
                  <a:lnTo>
                    <a:pt x="3048" y="23"/>
                  </a:lnTo>
                  <a:lnTo>
                    <a:pt x="3016" y="17"/>
                  </a:lnTo>
                  <a:lnTo>
                    <a:pt x="2984" y="12"/>
                  </a:lnTo>
                  <a:lnTo>
                    <a:pt x="2951" y="8"/>
                  </a:lnTo>
                  <a:lnTo>
                    <a:pt x="2918" y="5"/>
                  </a:lnTo>
                  <a:lnTo>
                    <a:pt x="2885" y="3"/>
                  </a:lnTo>
                  <a:lnTo>
                    <a:pt x="2850" y="2"/>
                  </a:lnTo>
                  <a:lnTo>
                    <a:pt x="2817" y="0"/>
                  </a:lnTo>
                  <a:lnTo>
                    <a:pt x="2817" y="0"/>
                  </a:lnTo>
                  <a:lnTo>
                    <a:pt x="2764" y="2"/>
                  </a:lnTo>
                  <a:lnTo>
                    <a:pt x="2713" y="5"/>
                  </a:lnTo>
                  <a:lnTo>
                    <a:pt x="2663" y="11"/>
                  </a:lnTo>
                  <a:lnTo>
                    <a:pt x="2615" y="17"/>
                  </a:lnTo>
                  <a:lnTo>
                    <a:pt x="2566" y="28"/>
                  </a:lnTo>
                  <a:lnTo>
                    <a:pt x="2519" y="38"/>
                  </a:lnTo>
                  <a:lnTo>
                    <a:pt x="2474" y="52"/>
                  </a:lnTo>
                  <a:lnTo>
                    <a:pt x="2430" y="65"/>
                  </a:lnTo>
                  <a:lnTo>
                    <a:pt x="2388" y="82"/>
                  </a:lnTo>
                  <a:lnTo>
                    <a:pt x="2347" y="100"/>
                  </a:lnTo>
                  <a:lnTo>
                    <a:pt x="2308" y="120"/>
                  </a:lnTo>
                  <a:lnTo>
                    <a:pt x="2270" y="141"/>
                  </a:lnTo>
                  <a:lnTo>
                    <a:pt x="2234" y="163"/>
                  </a:lnTo>
                  <a:lnTo>
                    <a:pt x="2201" y="188"/>
                  </a:lnTo>
                  <a:lnTo>
                    <a:pt x="2169" y="213"/>
                  </a:lnTo>
                  <a:lnTo>
                    <a:pt x="2141" y="239"/>
                  </a:lnTo>
                  <a:lnTo>
                    <a:pt x="2141" y="239"/>
                  </a:lnTo>
                  <a:lnTo>
                    <a:pt x="2092" y="222"/>
                  </a:lnTo>
                  <a:lnTo>
                    <a:pt x="2042" y="207"/>
                  </a:lnTo>
                  <a:lnTo>
                    <a:pt x="1990" y="195"/>
                  </a:lnTo>
                  <a:lnTo>
                    <a:pt x="1937" y="185"/>
                  </a:lnTo>
                  <a:lnTo>
                    <a:pt x="1882" y="177"/>
                  </a:lnTo>
                  <a:lnTo>
                    <a:pt x="1827" y="171"/>
                  </a:lnTo>
                  <a:lnTo>
                    <a:pt x="1771" y="166"/>
                  </a:lnTo>
                  <a:lnTo>
                    <a:pt x="1713" y="166"/>
                  </a:lnTo>
                  <a:lnTo>
                    <a:pt x="1713" y="166"/>
                  </a:lnTo>
                  <a:lnTo>
                    <a:pt x="1667" y="166"/>
                  </a:lnTo>
                  <a:lnTo>
                    <a:pt x="1620" y="169"/>
                  </a:lnTo>
                  <a:lnTo>
                    <a:pt x="1574" y="172"/>
                  </a:lnTo>
                  <a:lnTo>
                    <a:pt x="1529" y="178"/>
                  </a:lnTo>
                  <a:lnTo>
                    <a:pt x="1485" y="185"/>
                  </a:lnTo>
                  <a:lnTo>
                    <a:pt x="1443" y="194"/>
                  </a:lnTo>
                  <a:lnTo>
                    <a:pt x="1401" y="203"/>
                  </a:lnTo>
                  <a:lnTo>
                    <a:pt x="1360" y="215"/>
                  </a:lnTo>
                  <a:lnTo>
                    <a:pt x="1319" y="227"/>
                  </a:lnTo>
                  <a:lnTo>
                    <a:pt x="1280" y="240"/>
                  </a:lnTo>
                  <a:lnTo>
                    <a:pt x="1242" y="255"/>
                  </a:lnTo>
                  <a:lnTo>
                    <a:pt x="1206" y="272"/>
                  </a:lnTo>
                  <a:lnTo>
                    <a:pt x="1170" y="289"/>
                  </a:lnTo>
                  <a:lnTo>
                    <a:pt x="1135" y="307"/>
                  </a:lnTo>
                  <a:lnTo>
                    <a:pt x="1103" y="326"/>
                  </a:lnTo>
                  <a:lnTo>
                    <a:pt x="1072" y="348"/>
                  </a:lnTo>
                  <a:lnTo>
                    <a:pt x="1042" y="369"/>
                  </a:lnTo>
                  <a:lnTo>
                    <a:pt x="1013" y="391"/>
                  </a:lnTo>
                  <a:lnTo>
                    <a:pt x="986" y="414"/>
                  </a:lnTo>
                  <a:lnTo>
                    <a:pt x="960" y="438"/>
                  </a:lnTo>
                  <a:lnTo>
                    <a:pt x="937" y="464"/>
                  </a:lnTo>
                  <a:lnTo>
                    <a:pt x="915" y="489"/>
                  </a:lnTo>
                  <a:lnTo>
                    <a:pt x="895" y="517"/>
                  </a:lnTo>
                  <a:lnTo>
                    <a:pt x="877" y="544"/>
                  </a:lnTo>
                  <a:lnTo>
                    <a:pt x="860" y="571"/>
                  </a:lnTo>
                  <a:lnTo>
                    <a:pt x="847" y="600"/>
                  </a:lnTo>
                  <a:lnTo>
                    <a:pt x="835" y="630"/>
                  </a:lnTo>
                  <a:lnTo>
                    <a:pt x="824" y="660"/>
                  </a:lnTo>
                  <a:lnTo>
                    <a:pt x="817" y="690"/>
                  </a:lnTo>
                  <a:lnTo>
                    <a:pt x="811" y="720"/>
                  </a:lnTo>
                  <a:lnTo>
                    <a:pt x="808" y="752"/>
                  </a:lnTo>
                  <a:lnTo>
                    <a:pt x="806" y="784"/>
                  </a:lnTo>
                  <a:lnTo>
                    <a:pt x="806" y="784"/>
                  </a:lnTo>
                  <a:lnTo>
                    <a:pt x="806" y="812"/>
                  </a:lnTo>
                  <a:lnTo>
                    <a:pt x="809" y="839"/>
                  </a:lnTo>
                  <a:lnTo>
                    <a:pt x="814" y="868"/>
                  </a:lnTo>
                  <a:lnTo>
                    <a:pt x="821" y="895"/>
                  </a:lnTo>
                  <a:lnTo>
                    <a:pt x="829" y="921"/>
                  </a:lnTo>
                  <a:lnTo>
                    <a:pt x="838" y="948"/>
                  </a:lnTo>
                  <a:lnTo>
                    <a:pt x="850" y="974"/>
                  </a:lnTo>
                  <a:lnTo>
                    <a:pt x="863" y="999"/>
                  </a:lnTo>
                  <a:lnTo>
                    <a:pt x="863" y="999"/>
                  </a:lnTo>
                  <a:lnTo>
                    <a:pt x="833" y="1005"/>
                  </a:lnTo>
                  <a:lnTo>
                    <a:pt x="803" y="1013"/>
                  </a:lnTo>
                  <a:lnTo>
                    <a:pt x="746" y="1028"/>
                  </a:lnTo>
                  <a:lnTo>
                    <a:pt x="717" y="1039"/>
                  </a:lnTo>
                  <a:lnTo>
                    <a:pt x="690" y="1048"/>
                  </a:lnTo>
                  <a:lnTo>
                    <a:pt x="664" y="1058"/>
                  </a:lnTo>
                  <a:lnTo>
                    <a:pt x="638" y="1070"/>
                  </a:lnTo>
                  <a:lnTo>
                    <a:pt x="613" y="1082"/>
                  </a:lnTo>
                  <a:lnTo>
                    <a:pt x="589" y="1094"/>
                  </a:lnTo>
                  <a:lnTo>
                    <a:pt x="565" y="1108"/>
                  </a:lnTo>
                  <a:lnTo>
                    <a:pt x="542" y="1123"/>
                  </a:lnTo>
                  <a:lnTo>
                    <a:pt x="521" y="1137"/>
                  </a:lnTo>
                  <a:lnTo>
                    <a:pt x="500" y="1152"/>
                  </a:lnTo>
                  <a:lnTo>
                    <a:pt x="480" y="1168"/>
                  </a:lnTo>
                  <a:lnTo>
                    <a:pt x="460" y="1185"/>
                  </a:lnTo>
                  <a:lnTo>
                    <a:pt x="442" y="1202"/>
                  </a:lnTo>
                  <a:lnTo>
                    <a:pt x="424" y="1218"/>
                  </a:lnTo>
                  <a:lnTo>
                    <a:pt x="409" y="1236"/>
                  </a:lnTo>
                  <a:lnTo>
                    <a:pt x="392" y="1254"/>
                  </a:lnTo>
                  <a:lnTo>
                    <a:pt x="379" y="1273"/>
                  </a:lnTo>
                  <a:lnTo>
                    <a:pt x="365" y="1292"/>
                  </a:lnTo>
                  <a:lnTo>
                    <a:pt x="353" y="1312"/>
                  </a:lnTo>
                  <a:lnTo>
                    <a:pt x="343" y="1331"/>
                  </a:lnTo>
                  <a:lnTo>
                    <a:pt x="334" y="1353"/>
                  </a:lnTo>
                  <a:lnTo>
                    <a:pt x="324" y="1374"/>
                  </a:lnTo>
                  <a:lnTo>
                    <a:pt x="317" y="1395"/>
                  </a:lnTo>
                  <a:lnTo>
                    <a:pt x="311" y="1416"/>
                  </a:lnTo>
                  <a:lnTo>
                    <a:pt x="306" y="1437"/>
                  </a:lnTo>
                  <a:lnTo>
                    <a:pt x="303" y="1460"/>
                  </a:lnTo>
                  <a:lnTo>
                    <a:pt x="302" y="1481"/>
                  </a:lnTo>
                  <a:lnTo>
                    <a:pt x="300" y="1503"/>
                  </a:lnTo>
                  <a:lnTo>
                    <a:pt x="300" y="1503"/>
                  </a:lnTo>
                  <a:lnTo>
                    <a:pt x="302" y="1537"/>
                  </a:lnTo>
                  <a:lnTo>
                    <a:pt x="306" y="1568"/>
                  </a:lnTo>
                  <a:lnTo>
                    <a:pt x="314" y="1600"/>
                  </a:lnTo>
                  <a:lnTo>
                    <a:pt x="323" y="1630"/>
                  </a:lnTo>
                  <a:lnTo>
                    <a:pt x="323" y="1630"/>
                  </a:lnTo>
                  <a:lnTo>
                    <a:pt x="288" y="1651"/>
                  </a:lnTo>
                  <a:lnTo>
                    <a:pt x="254" y="1672"/>
                  </a:lnTo>
                  <a:lnTo>
                    <a:pt x="220" y="1697"/>
                  </a:lnTo>
                  <a:lnTo>
                    <a:pt x="190" y="1721"/>
                  </a:lnTo>
                  <a:lnTo>
                    <a:pt x="161" y="1746"/>
                  </a:lnTo>
                  <a:lnTo>
                    <a:pt x="134" y="1774"/>
                  </a:lnTo>
                  <a:lnTo>
                    <a:pt x="110" y="1801"/>
                  </a:lnTo>
                  <a:lnTo>
                    <a:pt x="87" y="1829"/>
                  </a:lnTo>
                  <a:lnTo>
                    <a:pt x="68" y="1860"/>
                  </a:lnTo>
                  <a:lnTo>
                    <a:pt x="51" y="1890"/>
                  </a:lnTo>
                  <a:lnTo>
                    <a:pt x="36" y="1921"/>
                  </a:lnTo>
                  <a:lnTo>
                    <a:pt x="23" y="1953"/>
                  </a:lnTo>
                  <a:lnTo>
                    <a:pt x="13" y="1985"/>
                  </a:lnTo>
                  <a:lnTo>
                    <a:pt x="6" y="2018"/>
                  </a:lnTo>
                  <a:lnTo>
                    <a:pt x="1" y="2053"/>
                  </a:lnTo>
                  <a:lnTo>
                    <a:pt x="0" y="2087"/>
                  </a:lnTo>
                  <a:lnTo>
                    <a:pt x="0" y="2087"/>
                  </a:lnTo>
                  <a:lnTo>
                    <a:pt x="1" y="2118"/>
                  </a:lnTo>
                  <a:lnTo>
                    <a:pt x="4" y="2146"/>
                  </a:lnTo>
                  <a:lnTo>
                    <a:pt x="10" y="2176"/>
                  </a:lnTo>
                  <a:lnTo>
                    <a:pt x="18" y="2205"/>
                  </a:lnTo>
                  <a:lnTo>
                    <a:pt x="27" y="2232"/>
                  </a:lnTo>
                  <a:lnTo>
                    <a:pt x="39" y="2261"/>
                  </a:lnTo>
                  <a:lnTo>
                    <a:pt x="53" y="2288"/>
                  </a:lnTo>
                  <a:lnTo>
                    <a:pt x="68" y="2314"/>
                  </a:lnTo>
                  <a:lnTo>
                    <a:pt x="84" y="2339"/>
                  </a:lnTo>
                  <a:lnTo>
                    <a:pt x="104" y="2365"/>
                  </a:lnTo>
                  <a:lnTo>
                    <a:pt x="124" y="2389"/>
                  </a:lnTo>
                  <a:lnTo>
                    <a:pt x="146" y="2413"/>
                  </a:lnTo>
                  <a:lnTo>
                    <a:pt x="170" y="2436"/>
                  </a:lnTo>
                  <a:lnTo>
                    <a:pt x="196" y="2459"/>
                  </a:lnTo>
                  <a:lnTo>
                    <a:pt x="223" y="2480"/>
                  </a:lnTo>
                  <a:lnTo>
                    <a:pt x="251" y="2499"/>
                  </a:lnTo>
                  <a:lnTo>
                    <a:pt x="281" y="2519"/>
                  </a:lnTo>
                  <a:lnTo>
                    <a:pt x="312" y="2537"/>
                  </a:lnTo>
                  <a:lnTo>
                    <a:pt x="344" y="2555"/>
                  </a:lnTo>
                  <a:lnTo>
                    <a:pt x="377" y="2570"/>
                  </a:lnTo>
                  <a:lnTo>
                    <a:pt x="412" y="2585"/>
                  </a:lnTo>
                  <a:lnTo>
                    <a:pt x="448" y="2601"/>
                  </a:lnTo>
                  <a:lnTo>
                    <a:pt x="484" y="2613"/>
                  </a:lnTo>
                  <a:lnTo>
                    <a:pt x="524" y="2625"/>
                  </a:lnTo>
                  <a:lnTo>
                    <a:pt x="561" y="2635"/>
                  </a:lnTo>
                  <a:lnTo>
                    <a:pt x="602" y="2644"/>
                  </a:lnTo>
                  <a:lnTo>
                    <a:pt x="643" y="2652"/>
                  </a:lnTo>
                  <a:lnTo>
                    <a:pt x="684" y="2658"/>
                  </a:lnTo>
                  <a:lnTo>
                    <a:pt x="726" y="2664"/>
                  </a:lnTo>
                  <a:lnTo>
                    <a:pt x="768" y="2667"/>
                  </a:lnTo>
                  <a:lnTo>
                    <a:pt x="812" y="2670"/>
                  </a:lnTo>
                  <a:lnTo>
                    <a:pt x="856" y="2670"/>
                  </a:lnTo>
                  <a:lnTo>
                    <a:pt x="856" y="2670"/>
                  </a:lnTo>
                  <a:lnTo>
                    <a:pt x="915" y="2668"/>
                  </a:lnTo>
                  <a:lnTo>
                    <a:pt x="915" y="2668"/>
                  </a:lnTo>
                  <a:lnTo>
                    <a:pt x="942" y="2682"/>
                  </a:lnTo>
                  <a:lnTo>
                    <a:pt x="969" y="2696"/>
                  </a:lnTo>
                  <a:lnTo>
                    <a:pt x="998" y="2708"/>
                  </a:lnTo>
                  <a:lnTo>
                    <a:pt x="1028" y="2718"/>
                  </a:lnTo>
                  <a:lnTo>
                    <a:pt x="1058" y="2729"/>
                  </a:lnTo>
                  <a:lnTo>
                    <a:pt x="1088" y="2738"/>
                  </a:lnTo>
                  <a:lnTo>
                    <a:pt x="1120" y="2747"/>
                  </a:lnTo>
                  <a:lnTo>
                    <a:pt x="1152" y="2754"/>
                  </a:lnTo>
                  <a:lnTo>
                    <a:pt x="1185" y="2762"/>
                  </a:lnTo>
                  <a:lnTo>
                    <a:pt x="1218" y="2768"/>
                  </a:lnTo>
                  <a:lnTo>
                    <a:pt x="1253" y="2774"/>
                  </a:lnTo>
                  <a:lnTo>
                    <a:pt x="1286" y="2779"/>
                  </a:lnTo>
                  <a:lnTo>
                    <a:pt x="1321" y="2782"/>
                  </a:lnTo>
                  <a:lnTo>
                    <a:pt x="1357" y="2785"/>
                  </a:lnTo>
                  <a:lnTo>
                    <a:pt x="1392" y="2786"/>
                  </a:lnTo>
                  <a:lnTo>
                    <a:pt x="1428" y="2786"/>
                  </a:lnTo>
                  <a:lnTo>
                    <a:pt x="1428" y="2786"/>
                  </a:lnTo>
                  <a:lnTo>
                    <a:pt x="1466" y="2786"/>
                  </a:lnTo>
                  <a:lnTo>
                    <a:pt x="1503" y="2783"/>
                  </a:lnTo>
                  <a:lnTo>
                    <a:pt x="1540" y="2782"/>
                  </a:lnTo>
                  <a:lnTo>
                    <a:pt x="1576" y="2777"/>
                  </a:lnTo>
                  <a:lnTo>
                    <a:pt x="1612" y="2773"/>
                  </a:lnTo>
                  <a:lnTo>
                    <a:pt x="1648" y="2767"/>
                  </a:lnTo>
                  <a:lnTo>
                    <a:pt x="1683" y="2760"/>
                  </a:lnTo>
                  <a:lnTo>
                    <a:pt x="1716" y="2751"/>
                  </a:lnTo>
                  <a:lnTo>
                    <a:pt x="1750" y="2744"/>
                  </a:lnTo>
                  <a:lnTo>
                    <a:pt x="1783" y="2733"/>
                  </a:lnTo>
                  <a:lnTo>
                    <a:pt x="1814" y="2723"/>
                  </a:lnTo>
                  <a:lnTo>
                    <a:pt x="1846" y="2712"/>
                  </a:lnTo>
                  <a:lnTo>
                    <a:pt x="1876" y="2700"/>
                  </a:lnTo>
                  <a:lnTo>
                    <a:pt x="1907" y="2687"/>
                  </a:lnTo>
                  <a:lnTo>
                    <a:pt x="1935" y="2673"/>
                  </a:lnTo>
                  <a:lnTo>
                    <a:pt x="1962" y="2658"/>
                  </a:lnTo>
                  <a:lnTo>
                    <a:pt x="1962" y="2658"/>
                  </a:lnTo>
                  <a:lnTo>
                    <a:pt x="2009" y="2673"/>
                  </a:lnTo>
                  <a:lnTo>
                    <a:pt x="2058" y="2687"/>
                  </a:lnTo>
                  <a:lnTo>
                    <a:pt x="2106" y="2700"/>
                  </a:lnTo>
                  <a:lnTo>
                    <a:pt x="2157" y="2712"/>
                  </a:lnTo>
                  <a:lnTo>
                    <a:pt x="2208" y="2723"/>
                  </a:lnTo>
                  <a:lnTo>
                    <a:pt x="2263" y="2733"/>
                  </a:lnTo>
                  <a:lnTo>
                    <a:pt x="2317" y="2744"/>
                  </a:lnTo>
                  <a:lnTo>
                    <a:pt x="2373" y="2751"/>
                  </a:lnTo>
                  <a:lnTo>
                    <a:pt x="2429" y="2760"/>
                  </a:lnTo>
                  <a:lnTo>
                    <a:pt x="2486" y="2767"/>
                  </a:lnTo>
                  <a:lnTo>
                    <a:pt x="2545" y="2773"/>
                  </a:lnTo>
                  <a:lnTo>
                    <a:pt x="2606" y="2777"/>
                  </a:lnTo>
                  <a:lnTo>
                    <a:pt x="2666" y="2782"/>
                  </a:lnTo>
                  <a:lnTo>
                    <a:pt x="2726" y="2783"/>
                  </a:lnTo>
                  <a:lnTo>
                    <a:pt x="2788" y="2786"/>
                  </a:lnTo>
                  <a:lnTo>
                    <a:pt x="2852" y="2786"/>
                  </a:lnTo>
                  <a:lnTo>
                    <a:pt x="2852" y="2786"/>
                  </a:lnTo>
                  <a:lnTo>
                    <a:pt x="2909" y="2786"/>
                  </a:lnTo>
                  <a:lnTo>
                    <a:pt x="2966" y="2785"/>
                  </a:lnTo>
                  <a:lnTo>
                    <a:pt x="3024" y="2782"/>
                  </a:lnTo>
                  <a:lnTo>
                    <a:pt x="3080" y="2779"/>
                  </a:lnTo>
                  <a:lnTo>
                    <a:pt x="3134" y="2774"/>
                  </a:lnTo>
                  <a:lnTo>
                    <a:pt x="3188" y="2770"/>
                  </a:lnTo>
                  <a:lnTo>
                    <a:pt x="3243" y="2764"/>
                  </a:lnTo>
                  <a:lnTo>
                    <a:pt x="3295" y="2757"/>
                  </a:lnTo>
                  <a:lnTo>
                    <a:pt x="3347" y="2750"/>
                  </a:lnTo>
                  <a:lnTo>
                    <a:pt x="3398" y="2741"/>
                  </a:lnTo>
                  <a:lnTo>
                    <a:pt x="3448" y="2732"/>
                  </a:lnTo>
                  <a:lnTo>
                    <a:pt x="3498" y="2723"/>
                  </a:lnTo>
                  <a:lnTo>
                    <a:pt x="3545" y="2712"/>
                  </a:lnTo>
                  <a:lnTo>
                    <a:pt x="3591" y="2700"/>
                  </a:lnTo>
                  <a:lnTo>
                    <a:pt x="3638" y="2690"/>
                  </a:lnTo>
                  <a:lnTo>
                    <a:pt x="3682" y="2676"/>
                  </a:lnTo>
                  <a:lnTo>
                    <a:pt x="3682" y="2676"/>
                  </a:lnTo>
                  <a:lnTo>
                    <a:pt x="3709" y="2690"/>
                  </a:lnTo>
                  <a:lnTo>
                    <a:pt x="3736" y="2700"/>
                  </a:lnTo>
                  <a:lnTo>
                    <a:pt x="3763" y="2712"/>
                  </a:lnTo>
                  <a:lnTo>
                    <a:pt x="3794" y="2723"/>
                  </a:lnTo>
                  <a:lnTo>
                    <a:pt x="3822" y="2732"/>
                  </a:lnTo>
                  <a:lnTo>
                    <a:pt x="3852" y="2741"/>
                  </a:lnTo>
                  <a:lnTo>
                    <a:pt x="3883" y="2750"/>
                  </a:lnTo>
                  <a:lnTo>
                    <a:pt x="3914" y="2757"/>
                  </a:lnTo>
                  <a:lnTo>
                    <a:pt x="3946" y="2764"/>
                  </a:lnTo>
                  <a:lnTo>
                    <a:pt x="3978" y="2770"/>
                  </a:lnTo>
                  <a:lnTo>
                    <a:pt x="4011" y="2774"/>
                  </a:lnTo>
                  <a:lnTo>
                    <a:pt x="4044" y="2779"/>
                  </a:lnTo>
                  <a:lnTo>
                    <a:pt x="4077" y="2782"/>
                  </a:lnTo>
                  <a:lnTo>
                    <a:pt x="4112" y="2785"/>
                  </a:lnTo>
                  <a:lnTo>
                    <a:pt x="4147" y="2786"/>
                  </a:lnTo>
                  <a:lnTo>
                    <a:pt x="4182" y="2786"/>
                  </a:lnTo>
                  <a:lnTo>
                    <a:pt x="4182" y="2786"/>
                  </a:lnTo>
                  <a:lnTo>
                    <a:pt x="4224" y="2785"/>
                  </a:lnTo>
                  <a:lnTo>
                    <a:pt x="4266" y="2783"/>
                  </a:lnTo>
                  <a:lnTo>
                    <a:pt x="4308" y="2780"/>
                  </a:lnTo>
                  <a:lnTo>
                    <a:pt x="4349" y="2774"/>
                  </a:lnTo>
                  <a:lnTo>
                    <a:pt x="4388" y="2768"/>
                  </a:lnTo>
                  <a:lnTo>
                    <a:pt x="4429" y="2762"/>
                  </a:lnTo>
                  <a:lnTo>
                    <a:pt x="4467" y="2753"/>
                  </a:lnTo>
                  <a:lnTo>
                    <a:pt x="4505" y="2742"/>
                  </a:lnTo>
                  <a:lnTo>
                    <a:pt x="4542" y="2732"/>
                  </a:lnTo>
                  <a:lnTo>
                    <a:pt x="4579" y="2720"/>
                  </a:lnTo>
                  <a:lnTo>
                    <a:pt x="4613" y="2706"/>
                  </a:lnTo>
                  <a:lnTo>
                    <a:pt x="4648" y="2693"/>
                  </a:lnTo>
                  <a:lnTo>
                    <a:pt x="4680" y="2676"/>
                  </a:lnTo>
                  <a:lnTo>
                    <a:pt x="4713" y="2661"/>
                  </a:lnTo>
                  <a:lnTo>
                    <a:pt x="4743" y="2643"/>
                  </a:lnTo>
                  <a:lnTo>
                    <a:pt x="4772" y="2625"/>
                  </a:lnTo>
                  <a:lnTo>
                    <a:pt x="4801" y="2605"/>
                  </a:lnTo>
                  <a:lnTo>
                    <a:pt x="4828" y="2585"/>
                  </a:lnTo>
                  <a:lnTo>
                    <a:pt x="4853" y="2564"/>
                  </a:lnTo>
                  <a:lnTo>
                    <a:pt x="4878" y="2543"/>
                  </a:lnTo>
                  <a:lnTo>
                    <a:pt x="4900" y="2521"/>
                  </a:lnTo>
                  <a:lnTo>
                    <a:pt x="4920" y="2498"/>
                  </a:lnTo>
                  <a:lnTo>
                    <a:pt x="4939" y="2474"/>
                  </a:lnTo>
                  <a:lnTo>
                    <a:pt x="4958" y="2448"/>
                  </a:lnTo>
                  <a:lnTo>
                    <a:pt x="4974" y="2424"/>
                  </a:lnTo>
                  <a:lnTo>
                    <a:pt x="4989" y="2398"/>
                  </a:lnTo>
                  <a:lnTo>
                    <a:pt x="5001" y="2371"/>
                  </a:lnTo>
                  <a:lnTo>
                    <a:pt x="5012" y="2344"/>
                  </a:lnTo>
                  <a:lnTo>
                    <a:pt x="5021" y="2317"/>
                  </a:lnTo>
                  <a:lnTo>
                    <a:pt x="5028" y="2290"/>
                  </a:lnTo>
                  <a:lnTo>
                    <a:pt x="5033" y="2261"/>
                  </a:lnTo>
                  <a:lnTo>
                    <a:pt x="5036" y="2232"/>
                  </a:lnTo>
                  <a:lnTo>
                    <a:pt x="5036" y="2232"/>
                  </a:lnTo>
                  <a:lnTo>
                    <a:pt x="5087" y="2213"/>
                  </a:lnTo>
                  <a:lnTo>
                    <a:pt x="5136" y="2192"/>
                  </a:lnTo>
                  <a:lnTo>
                    <a:pt x="5182" y="2167"/>
                  </a:lnTo>
                  <a:lnTo>
                    <a:pt x="5226" y="2142"/>
                  </a:lnTo>
                  <a:lnTo>
                    <a:pt x="5267" y="2115"/>
                  </a:lnTo>
                  <a:lnTo>
                    <a:pt x="5305" y="2084"/>
                  </a:lnTo>
                  <a:lnTo>
                    <a:pt x="5341" y="2054"/>
                  </a:lnTo>
                  <a:lnTo>
                    <a:pt x="5373" y="2021"/>
                  </a:lnTo>
                  <a:lnTo>
                    <a:pt x="5401" y="1986"/>
                  </a:lnTo>
                  <a:lnTo>
                    <a:pt x="5427" y="1952"/>
                  </a:lnTo>
                  <a:lnTo>
                    <a:pt x="5439" y="1932"/>
                  </a:lnTo>
                  <a:lnTo>
                    <a:pt x="5450" y="1914"/>
                  </a:lnTo>
                  <a:lnTo>
                    <a:pt x="5459" y="1896"/>
                  </a:lnTo>
                  <a:lnTo>
                    <a:pt x="5468" y="1876"/>
                  </a:lnTo>
                  <a:lnTo>
                    <a:pt x="5475" y="1857"/>
                  </a:lnTo>
                  <a:lnTo>
                    <a:pt x="5483" y="1837"/>
                  </a:lnTo>
                  <a:lnTo>
                    <a:pt x="5487" y="1816"/>
                  </a:lnTo>
                  <a:lnTo>
                    <a:pt x="5493" y="1796"/>
                  </a:lnTo>
                  <a:lnTo>
                    <a:pt x="5496" y="1775"/>
                  </a:lnTo>
                  <a:lnTo>
                    <a:pt x="5499" y="1755"/>
                  </a:lnTo>
                  <a:lnTo>
                    <a:pt x="5501" y="1734"/>
                  </a:lnTo>
                  <a:lnTo>
                    <a:pt x="5501" y="1713"/>
                  </a:lnTo>
                  <a:lnTo>
                    <a:pt x="5501" y="1713"/>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36" name="Freeform 7"/>
            <p:cNvSpPr>
              <a:spLocks/>
            </p:cNvSpPr>
            <p:nvPr/>
          </p:nvSpPr>
          <p:spPr bwMode="auto">
            <a:xfrm>
              <a:off x="6856412" y="990600"/>
              <a:ext cx="941658" cy="873261"/>
            </a:xfrm>
            <a:custGeom>
              <a:avLst/>
              <a:gdLst/>
              <a:ahLst/>
              <a:cxnLst>
                <a:cxn ang="0">
                  <a:pos x="5314" y="2199"/>
                </a:cxn>
                <a:cxn ang="0">
                  <a:pos x="5250" y="1992"/>
                </a:cxn>
                <a:cxn ang="0">
                  <a:pos x="5143" y="1808"/>
                </a:cxn>
                <a:cxn ang="0">
                  <a:pos x="4999" y="1654"/>
                </a:cxn>
                <a:cxn ang="0">
                  <a:pos x="4972" y="1438"/>
                </a:cxn>
                <a:cxn ang="0">
                  <a:pos x="4949" y="1205"/>
                </a:cxn>
                <a:cxn ang="0">
                  <a:pos x="4833" y="888"/>
                </a:cxn>
                <a:cxn ang="0">
                  <a:pos x="4553" y="548"/>
                </a:cxn>
                <a:cxn ang="0">
                  <a:pos x="4162" y="337"/>
                </a:cxn>
                <a:cxn ang="0">
                  <a:pos x="3937" y="291"/>
                </a:cxn>
                <a:cxn ang="0">
                  <a:pos x="3726" y="288"/>
                </a:cxn>
                <a:cxn ang="0">
                  <a:pos x="3490" y="333"/>
                </a:cxn>
                <a:cxn ang="0">
                  <a:pos x="3309" y="341"/>
                </a:cxn>
                <a:cxn ang="0">
                  <a:pos x="3127" y="191"/>
                </a:cxn>
                <a:cxn ang="0">
                  <a:pos x="2915" y="80"/>
                </a:cxn>
                <a:cxn ang="0">
                  <a:pos x="2679" y="15"/>
                </a:cxn>
                <a:cxn ang="0">
                  <a:pos x="2445" y="1"/>
                </a:cxn>
                <a:cxn ang="0">
                  <a:pos x="2094" y="71"/>
                </a:cxn>
                <a:cxn ang="0">
                  <a:pos x="1790" y="238"/>
                </a:cxn>
                <a:cxn ang="0">
                  <a:pos x="1551" y="485"/>
                </a:cxn>
                <a:cxn ang="0">
                  <a:pos x="1410" y="754"/>
                </a:cxn>
                <a:cxn ang="0">
                  <a:pos x="1153" y="724"/>
                </a:cxn>
                <a:cxn ang="0">
                  <a:pos x="948" y="742"/>
                </a:cxn>
                <a:cxn ang="0">
                  <a:pos x="653" y="839"/>
                </a:cxn>
                <a:cxn ang="0">
                  <a:pos x="299" y="1102"/>
                </a:cxn>
                <a:cxn ang="0">
                  <a:pos x="70" y="1480"/>
                </a:cxn>
                <a:cxn ang="0">
                  <a:pos x="10" y="1730"/>
                </a:cxn>
                <a:cxn ang="0">
                  <a:pos x="1" y="1939"/>
                </a:cxn>
                <a:cxn ang="0">
                  <a:pos x="39" y="2176"/>
                </a:cxn>
                <a:cxn ang="0">
                  <a:pos x="123" y="2395"/>
                </a:cxn>
                <a:cxn ang="0">
                  <a:pos x="248" y="2591"/>
                </a:cxn>
                <a:cxn ang="0">
                  <a:pos x="348" y="2749"/>
                </a:cxn>
                <a:cxn ang="0">
                  <a:pos x="249" y="3017"/>
                </a:cxn>
                <a:cxn ang="0">
                  <a:pos x="220" y="3275"/>
                </a:cxn>
                <a:cxn ang="0">
                  <a:pos x="244" y="3507"/>
                </a:cxn>
                <a:cxn ang="0">
                  <a:pos x="359" y="3824"/>
                </a:cxn>
                <a:cxn ang="0">
                  <a:pos x="640" y="4164"/>
                </a:cxn>
                <a:cxn ang="0">
                  <a:pos x="1031" y="4376"/>
                </a:cxn>
                <a:cxn ang="0">
                  <a:pos x="1256" y="4422"/>
                </a:cxn>
                <a:cxn ang="0">
                  <a:pos x="1458" y="4425"/>
                </a:cxn>
                <a:cxn ang="0">
                  <a:pos x="1605" y="4634"/>
                </a:cxn>
                <a:cxn ang="0">
                  <a:pos x="1803" y="4797"/>
                </a:cxn>
                <a:cxn ang="0">
                  <a:pos x="2040" y="4903"/>
                </a:cxn>
                <a:cxn ang="0">
                  <a:pos x="2306" y="4941"/>
                </a:cxn>
                <a:cxn ang="0">
                  <a:pos x="2497" y="4922"/>
                </a:cxn>
                <a:cxn ang="0">
                  <a:pos x="2699" y="4856"/>
                </a:cxn>
                <a:cxn ang="0">
                  <a:pos x="2880" y="4749"/>
                </a:cxn>
                <a:cxn ang="0">
                  <a:pos x="3048" y="4586"/>
                </a:cxn>
                <a:cxn ang="0">
                  <a:pos x="3329" y="4709"/>
                </a:cxn>
                <a:cxn ang="0">
                  <a:pos x="3644" y="4752"/>
                </a:cxn>
                <a:cxn ang="0">
                  <a:pos x="3849" y="4735"/>
                </a:cxn>
                <a:cxn ang="0">
                  <a:pos x="4144" y="4638"/>
                </a:cxn>
                <a:cxn ang="0">
                  <a:pos x="4498" y="4374"/>
                </a:cxn>
                <a:cxn ang="0">
                  <a:pos x="4727" y="3996"/>
                </a:cxn>
                <a:cxn ang="0">
                  <a:pos x="4787" y="3746"/>
                </a:cxn>
                <a:cxn ang="0">
                  <a:pos x="4793" y="3505"/>
                </a:cxn>
                <a:cxn ang="0">
                  <a:pos x="4771" y="3223"/>
                </a:cxn>
                <a:cxn ang="0">
                  <a:pos x="5003" y="3076"/>
                </a:cxn>
                <a:cxn ang="0">
                  <a:pos x="5182" y="2869"/>
                </a:cxn>
                <a:cxn ang="0">
                  <a:pos x="5295" y="2616"/>
                </a:cxn>
                <a:cxn ang="0">
                  <a:pos x="5328" y="2366"/>
                </a:cxn>
              </a:cxnLst>
              <a:rect l="0" t="0" r="r" b="b"/>
              <a:pathLst>
                <a:path w="5328" h="4941">
                  <a:moveTo>
                    <a:pt x="5328" y="2366"/>
                  </a:moveTo>
                  <a:lnTo>
                    <a:pt x="5328" y="2366"/>
                  </a:lnTo>
                  <a:lnTo>
                    <a:pt x="5328" y="2338"/>
                  </a:lnTo>
                  <a:lnTo>
                    <a:pt x="5327" y="2310"/>
                  </a:lnTo>
                  <a:lnTo>
                    <a:pt x="5324" y="2281"/>
                  </a:lnTo>
                  <a:lnTo>
                    <a:pt x="5321" y="2254"/>
                  </a:lnTo>
                  <a:lnTo>
                    <a:pt x="5317" y="2226"/>
                  </a:lnTo>
                  <a:lnTo>
                    <a:pt x="5314" y="2199"/>
                  </a:lnTo>
                  <a:lnTo>
                    <a:pt x="5308" y="2172"/>
                  </a:lnTo>
                  <a:lnTo>
                    <a:pt x="5302" y="2146"/>
                  </a:lnTo>
                  <a:lnTo>
                    <a:pt x="5295" y="2119"/>
                  </a:lnTo>
                  <a:lnTo>
                    <a:pt x="5288" y="2093"/>
                  </a:lnTo>
                  <a:lnTo>
                    <a:pt x="5280" y="2067"/>
                  </a:lnTo>
                  <a:lnTo>
                    <a:pt x="5270" y="2042"/>
                  </a:lnTo>
                  <a:lnTo>
                    <a:pt x="5261" y="2016"/>
                  </a:lnTo>
                  <a:lnTo>
                    <a:pt x="5250" y="1992"/>
                  </a:lnTo>
                  <a:lnTo>
                    <a:pt x="5240" y="1968"/>
                  </a:lnTo>
                  <a:lnTo>
                    <a:pt x="5228" y="1943"/>
                  </a:lnTo>
                  <a:lnTo>
                    <a:pt x="5215" y="1920"/>
                  </a:lnTo>
                  <a:lnTo>
                    <a:pt x="5202" y="1896"/>
                  </a:lnTo>
                  <a:lnTo>
                    <a:pt x="5188" y="1874"/>
                  </a:lnTo>
                  <a:lnTo>
                    <a:pt x="5174" y="1851"/>
                  </a:lnTo>
                  <a:lnTo>
                    <a:pt x="5160" y="1829"/>
                  </a:lnTo>
                  <a:lnTo>
                    <a:pt x="5143" y="1808"/>
                  </a:lnTo>
                  <a:lnTo>
                    <a:pt x="5128" y="1787"/>
                  </a:lnTo>
                  <a:lnTo>
                    <a:pt x="5111" y="1767"/>
                  </a:lnTo>
                  <a:lnTo>
                    <a:pt x="5094" y="1747"/>
                  </a:lnTo>
                  <a:lnTo>
                    <a:pt x="5076" y="1727"/>
                  </a:lnTo>
                  <a:lnTo>
                    <a:pt x="5057" y="1708"/>
                  </a:lnTo>
                  <a:lnTo>
                    <a:pt x="5038" y="1689"/>
                  </a:lnTo>
                  <a:lnTo>
                    <a:pt x="5019" y="1671"/>
                  </a:lnTo>
                  <a:lnTo>
                    <a:pt x="4999" y="1654"/>
                  </a:lnTo>
                  <a:lnTo>
                    <a:pt x="4979" y="1637"/>
                  </a:lnTo>
                  <a:lnTo>
                    <a:pt x="4958" y="1621"/>
                  </a:lnTo>
                  <a:lnTo>
                    <a:pt x="4958" y="1621"/>
                  </a:lnTo>
                  <a:lnTo>
                    <a:pt x="4964" y="1576"/>
                  </a:lnTo>
                  <a:lnTo>
                    <a:pt x="4969" y="1530"/>
                  </a:lnTo>
                  <a:lnTo>
                    <a:pt x="4971" y="1484"/>
                  </a:lnTo>
                  <a:lnTo>
                    <a:pt x="4972" y="1438"/>
                  </a:lnTo>
                  <a:lnTo>
                    <a:pt x="4972" y="1438"/>
                  </a:lnTo>
                  <a:lnTo>
                    <a:pt x="4972" y="1407"/>
                  </a:lnTo>
                  <a:lnTo>
                    <a:pt x="4971" y="1378"/>
                  </a:lnTo>
                  <a:lnTo>
                    <a:pt x="4969" y="1348"/>
                  </a:lnTo>
                  <a:lnTo>
                    <a:pt x="4966" y="1320"/>
                  </a:lnTo>
                  <a:lnTo>
                    <a:pt x="4963" y="1291"/>
                  </a:lnTo>
                  <a:lnTo>
                    <a:pt x="4959" y="1262"/>
                  </a:lnTo>
                  <a:lnTo>
                    <a:pt x="4955" y="1233"/>
                  </a:lnTo>
                  <a:lnTo>
                    <a:pt x="4949" y="1205"/>
                  </a:lnTo>
                  <a:lnTo>
                    <a:pt x="4943" y="1178"/>
                  </a:lnTo>
                  <a:lnTo>
                    <a:pt x="4936" y="1149"/>
                  </a:lnTo>
                  <a:lnTo>
                    <a:pt x="4929" y="1122"/>
                  </a:lnTo>
                  <a:lnTo>
                    <a:pt x="4921" y="1094"/>
                  </a:lnTo>
                  <a:lnTo>
                    <a:pt x="4903" y="1041"/>
                  </a:lnTo>
                  <a:lnTo>
                    <a:pt x="4882" y="989"/>
                  </a:lnTo>
                  <a:lnTo>
                    <a:pt x="4859" y="937"/>
                  </a:lnTo>
                  <a:lnTo>
                    <a:pt x="4833" y="888"/>
                  </a:lnTo>
                  <a:lnTo>
                    <a:pt x="4806" y="840"/>
                  </a:lnTo>
                  <a:lnTo>
                    <a:pt x="4776" y="793"/>
                  </a:lnTo>
                  <a:lnTo>
                    <a:pt x="4744" y="748"/>
                  </a:lnTo>
                  <a:lnTo>
                    <a:pt x="4710" y="704"/>
                  </a:lnTo>
                  <a:lnTo>
                    <a:pt x="4673" y="662"/>
                  </a:lnTo>
                  <a:lnTo>
                    <a:pt x="4636" y="622"/>
                  </a:lnTo>
                  <a:lnTo>
                    <a:pt x="4595" y="584"/>
                  </a:lnTo>
                  <a:lnTo>
                    <a:pt x="4553" y="548"/>
                  </a:lnTo>
                  <a:lnTo>
                    <a:pt x="4510" y="513"/>
                  </a:lnTo>
                  <a:lnTo>
                    <a:pt x="4465" y="482"/>
                  </a:lnTo>
                  <a:lnTo>
                    <a:pt x="4418" y="451"/>
                  </a:lnTo>
                  <a:lnTo>
                    <a:pt x="4369" y="424"/>
                  </a:lnTo>
                  <a:lnTo>
                    <a:pt x="4320" y="398"/>
                  </a:lnTo>
                  <a:lnTo>
                    <a:pt x="4268" y="376"/>
                  </a:lnTo>
                  <a:lnTo>
                    <a:pt x="4216" y="354"/>
                  </a:lnTo>
                  <a:lnTo>
                    <a:pt x="4162" y="337"/>
                  </a:lnTo>
                  <a:lnTo>
                    <a:pt x="4135" y="329"/>
                  </a:lnTo>
                  <a:lnTo>
                    <a:pt x="4108" y="320"/>
                  </a:lnTo>
                  <a:lnTo>
                    <a:pt x="4080" y="314"/>
                  </a:lnTo>
                  <a:lnTo>
                    <a:pt x="4053" y="309"/>
                  </a:lnTo>
                  <a:lnTo>
                    <a:pt x="4024" y="303"/>
                  </a:lnTo>
                  <a:lnTo>
                    <a:pt x="3995" y="298"/>
                  </a:lnTo>
                  <a:lnTo>
                    <a:pt x="3967" y="294"/>
                  </a:lnTo>
                  <a:lnTo>
                    <a:pt x="3937" y="291"/>
                  </a:lnTo>
                  <a:lnTo>
                    <a:pt x="3909" y="288"/>
                  </a:lnTo>
                  <a:lnTo>
                    <a:pt x="3879" y="286"/>
                  </a:lnTo>
                  <a:lnTo>
                    <a:pt x="3850" y="285"/>
                  </a:lnTo>
                  <a:lnTo>
                    <a:pt x="3819" y="285"/>
                  </a:lnTo>
                  <a:lnTo>
                    <a:pt x="3819" y="285"/>
                  </a:lnTo>
                  <a:lnTo>
                    <a:pt x="3789" y="285"/>
                  </a:lnTo>
                  <a:lnTo>
                    <a:pt x="3757" y="286"/>
                  </a:lnTo>
                  <a:lnTo>
                    <a:pt x="3726" y="288"/>
                  </a:lnTo>
                  <a:lnTo>
                    <a:pt x="3696" y="291"/>
                  </a:lnTo>
                  <a:lnTo>
                    <a:pt x="3666" y="294"/>
                  </a:lnTo>
                  <a:lnTo>
                    <a:pt x="3636" y="299"/>
                  </a:lnTo>
                  <a:lnTo>
                    <a:pt x="3606" y="305"/>
                  </a:lnTo>
                  <a:lnTo>
                    <a:pt x="3577" y="311"/>
                  </a:lnTo>
                  <a:lnTo>
                    <a:pt x="3547" y="317"/>
                  </a:lnTo>
                  <a:lnTo>
                    <a:pt x="3518" y="325"/>
                  </a:lnTo>
                  <a:lnTo>
                    <a:pt x="3490" y="333"/>
                  </a:lnTo>
                  <a:lnTo>
                    <a:pt x="3461" y="341"/>
                  </a:lnTo>
                  <a:lnTo>
                    <a:pt x="3433" y="351"/>
                  </a:lnTo>
                  <a:lnTo>
                    <a:pt x="3405" y="362"/>
                  </a:lnTo>
                  <a:lnTo>
                    <a:pt x="3378" y="373"/>
                  </a:lnTo>
                  <a:lnTo>
                    <a:pt x="3351" y="384"/>
                  </a:lnTo>
                  <a:lnTo>
                    <a:pt x="3351" y="384"/>
                  </a:lnTo>
                  <a:lnTo>
                    <a:pt x="3331" y="363"/>
                  </a:lnTo>
                  <a:lnTo>
                    <a:pt x="3309" y="341"/>
                  </a:lnTo>
                  <a:lnTo>
                    <a:pt x="3288" y="320"/>
                  </a:lnTo>
                  <a:lnTo>
                    <a:pt x="3267" y="300"/>
                  </a:lnTo>
                  <a:lnTo>
                    <a:pt x="3245" y="280"/>
                  </a:lnTo>
                  <a:lnTo>
                    <a:pt x="3222" y="261"/>
                  </a:lnTo>
                  <a:lnTo>
                    <a:pt x="3199" y="243"/>
                  </a:lnTo>
                  <a:lnTo>
                    <a:pt x="3175" y="225"/>
                  </a:lnTo>
                  <a:lnTo>
                    <a:pt x="3152" y="207"/>
                  </a:lnTo>
                  <a:lnTo>
                    <a:pt x="3127" y="191"/>
                  </a:lnTo>
                  <a:lnTo>
                    <a:pt x="3101" y="174"/>
                  </a:lnTo>
                  <a:lnTo>
                    <a:pt x="3076" y="159"/>
                  </a:lnTo>
                  <a:lnTo>
                    <a:pt x="3050" y="145"/>
                  </a:lnTo>
                  <a:lnTo>
                    <a:pt x="3023" y="129"/>
                  </a:lnTo>
                  <a:lnTo>
                    <a:pt x="2997" y="117"/>
                  </a:lnTo>
                  <a:lnTo>
                    <a:pt x="2970" y="104"/>
                  </a:lnTo>
                  <a:lnTo>
                    <a:pt x="2942" y="92"/>
                  </a:lnTo>
                  <a:lnTo>
                    <a:pt x="2915" y="80"/>
                  </a:lnTo>
                  <a:lnTo>
                    <a:pt x="2887" y="69"/>
                  </a:lnTo>
                  <a:lnTo>
                    <a:pt x="2857" y="59"/>
                  </a:lnTo>
                  <a:lnTo>
                    <a:pt x="2829" y="51"/>
                  </a:lnTo>
                  <a:lnTo>
                    <a:pt x="2800" y="41"/>
                  </a:lnTo>
                  <a:lnTo>
                    <a:pt x="2770" y="34"/>
                  </a:lnTo>
                  <a:lnTo>
                    <a:pt x="2739" y="27"/>
                  </a:lnTo>
                  <a:lnTo>
                    <a:pt x="2710" y="21"/>
                  </a:lnTo>
                  <a:lnTo>
                    <a:pt x="2679" y="15"/>
                  </a:lnTo>
                  <a:lnTo>
                    <a:pt x="2649" y="11"/>
                  </a:lnTo>
                  <a:lnTo>
                    <a:pt x="2618" y="7"/>
                  </a:lnTo>
                  <a:lnTo>
                    <a:pt x="2586" y="3"/>
                  </a:lnTo>
                  <a:lnTo>
                    <a:pt x="2555" y="1"/>
                  </a:lnTo>
                  <a:lnTo>
                    <a:pt x="2523" y="0"/>
                  </a:lnTo>
                  <a:lnTo>
                    <a:pt x="2491" y="0"/>
                  </a:lnTo>
                  <a:lnTo>
                    <a:pt x="2491" y="0"/>
                  </a:lnTo>
                  <a:lnTo>
                    <a:pt x="2445" y="1"/>
                  </a:lnTo>
                  <a:lnTo>
                    <a:pt x="2399" y="3"/>
                  </a:lnTo>
                  <a:lnTo>
                    <a:pt x="2354" y="8"/>
                  </a:lnTo>
                  <a:lnTo>
                    <a:pt x="2310" y="14"/>
                  </a:lnTo>
                  <a:lnTo>
                    <a:pt x="2265" y="22"/>
                  </a:lnTo>
                  <a:lnTo>
                    <a:pt x="2221" y="32"/>
                  </a:lnTo>
                  <a:lnTo>
                    <a:pt x="2178" y="44"/>
                  </a:lnTo>
                  <a:lnTo>
                    <a:pt x="2135" y="55"/>
                  </a:lnTo>
                  <a:lnTo>
                    <a:pt x="2094" y="71"/>
                  </a:lnTo>
                  <a:lnTo>
                    <a:pt x="2053" y="86"/>
                  </a:lnTo>
                  <a:lnTo>
                    <a:pt x="2013" y="104"/>
                  </a:lnTo>
                  <a:lnTo>
                    <a:pt x="1974" y="122"/>
                  </a:lnTo>
                  <a:lnTo>
                    <a:pt x="1935" y="142"/>
                  </a:lnTo>
                  <a:lnTo>
                    <a:pt x="1897" y="165"/>
                  </a:lnTo>
                  <a:lnTo>
                    <a:pt x="1861" y="187"/>
                  </a:lnTo>
                  <a:lnTo>
                    <a:pt x="1826" y="212"/>
                  </a:lnTo>
                  <a:lnTo>
                    <a:pt x="1790" y="238"/>
                  </a:lnTo>
                  <a:lnTo>
                    <a:pt x="1757" y="264"/>
                  </a:lnTo>
                  <a:lnTo>
                    <a:pt x="1724" y="292"/>
                  </a:lnTo>
                  <a:lnTo>
                    <a:pt x="1693" y="321"/>
                  </a:lnTo>
                  <a:lnTo>
                    <a:pt x="1662" y="352"/>
                  </a:lnTo>
                  <a:lnTo>
                    <a:pt x="1632" y="384"/>
                  </a:lnTo>
                  <a:lnTo>
                    <a:pt x="1604" y="417"/>
                  </a:lnTo>
                  <a:lnTo>
                    <a:pt x="1577" y="450"/>
                  </a:lnTo>
                  <a:lnTo>
                    <a:pt x="1551" y="485"/>
                  </a:lnTo>
                  <a:lnTo>
                    <a:pt x="1528" y="521"/>
                  </a:lnTo>
                  <a:lnTo>
                    <a:pt x="1504" y="557"/>
                  </a:lnTo>
                  <a:lnTo>
                    <a:pt x="1483" y="595"/>
                  </a:lnTo>
                  <a:lnTo>
                    <a:pt x="1462" y="634"/>
                  </a:lnTo>
                  <a:lnTo>
                    <a:pt x="1443" y="672"/>
                  </a:lnTo>
                  <a:lnTo>
                    <a:pt x="1425" y="712"/>
                  </a:lnTo>
                  <a:lnTo>
                    <a:pt x="1410" y="754"/>
                  </a:lnTo>
                  <a:lnTo>
                    <a:pt x="1410" y="754"/>
                  </a:lnTo>
                  <a:lnTo>
                    <a:pt x="1378" y="747"/>
                  </a:lnTo>
                  <a:lnTo>
                    <a:pt x="1347" y="741"/>
                  </a:lnTo>
                  <a:lnTo>
                    <a:pt x="1316" y="736"/>
                  </a:lnTo>
                  <a:lnTo>
                    <a:pt x="1284" y="731"/>
                  </a:lnTo>
                  <a:lnTo>
                    <a:pt x="1251" y="729"/>
                  </a:lnTo>
                  <a:lnTo>
                    <a:pt x="1219" y="727"/>
                  </a:lnTo>
                  <a:lnTo>
                    <a:pt x="1186" y="725"/>
                  </a:lnTo>
                  <a:lnTo>
                    <a:pt x="1153" y="724"/>
                  </a:lnTo>
                  <a:lnTo>
                    <a:pt x="1153" y="724"/>
                  </a:lnTo>
                  <a:lnTo>
                    <a:pt x="1123" y="724"/>
                  </a:lnTo>
                  <a:lnTo>
                    <a:pt x="1093" y="725"/>
                  </a:lnTo>
                  <a:lnTo>
                    <a:pt x="1064" y="728"/>
                  </a:lnTo>
                  <a:lnTo>
                    <a:pt x="1035" y="730"/>
                  </a:lnTo>
                  <a:lnTo>
                    <a:pt x="1006" y="734"/>
                  </a:lnTo>
                  <a:lnTo>
                    <a:pt x="978" y="737"/>
                  </a:lnTo>
                  <a:lnTo>
                    <a:pt x="948" y="742"/>
                  </a:lnTo>
                  <a:lnTo>
                    <a:pt x="920" y="748"/>
                  </a:lnTo>
                  <a:lnTo>
                    <a:pt x="893" y="754"/>
                  </a:lnTo>
                  <a:lnTo>
                    <a:pt x="865" y="761"/>
                  </a:lnTo>
                  <a:lnTo>
                    <a:pt x="838" y="768"/>
                  </a:lnTo>
                  <a:lnTo>
                    <a:pt x="810" y="776"/>
                  </a:lnTo>
                  <a:lnTo>
                    <a:pt x="756" y="795"/>
                  </a:lnTo>
                  <a:lnTo>
                    <a:pt x="704" y="815"/>
                  </a:lnTo>
                  <a:lnTo>
                    <a:pt x="653" y="839"/>
                  </a:lnTo>
                  <a:lnTo>
                    <a:pt x="603" y="863"/>
                  </a:lnTo>
                  <a:lnTo>
                    <a:pt x="555" y="892"/>
                  </a:lnTo>
                  <a:lnTo>
                    <a:pt x="508" y="921"/>
                  </a:lnTo>
                  <a:lnTo>
                    <a:pt x="463" y="954"/>
                  </a:lnTo>
                  <a:lnTo>
                    <a:pt x="419" y="988"/>
                  </a:lnTo>
                  <a:lnTo>
                    <a:pt x="378" y="1023"/>
                  </a:lnTo>
                  <a:lnTo>
                    <a:pt x="338" y="1062"/>
                  </a:lnTo>
                  <a:lnTo>
                    <a:pt x="299" y="1102"/>
                  </a:lnTo>
                  <a:lnTo>
                    <a:pt x="263" y="1144"/>
                  </a:lnTo>
                  <a:lnTo>
                    <a:pt x="229" y="1187"/>
                  </a:lnTo>
                  <a:lnTo>
                    <a:pt x="197" y="1233"/>
                  </a:lnTo>
                  <a:lnTo>
                    <a:pt x="167" y="1279"/>
                  </a:lnTo>
                  <a:lnTo>
                    <a:pt x="139" y="1327"/>
                  </a:lnTo>
                  <a:lnTo>
                    <a:pt x="113" y="1378"/>
                  </a:lnTo>
                  <a:lnTo>
                    <a:pt x="91" y="1429"/>
                  </a:lnTo>
                  <a:lnTo>
                    <a:pt x="70" y="1480"/>
                  </a:lnTo>
                  <a:lnTo>
                    <a:pt x="52" y="1535"/>
                  </a:lnTo>
                  <a:lnTo>
                    <a:pt x="44" y="1562"/>
                  </a:lnTo>
                  <a:lnTo>
                    <a:pt x="37" y="1589"/>
                  </a:lnTo>
                  <a:lnTo>
                    <a:pt x="30" y="1617"/>
                  </a:lnTo>
                  <a:lnTo>
                    <a:pt x="24" y="1645"/>
                  </a:lnTo>
                  <a:lnTo>
                    <a:pt x="18" y="1674"/>
                  </a:lnTo>
                  <a:lnTo>
                    <a:pt x="13" y="1702"/>
                  </a:lnTo>
                  <a:lnTo>
                    <a:pt x="10" y="1730"/>
                  </a:lnTo>
                  <a:lnTo>
                    <a:pt x="6" y="1760"/>
                  </a:lnTo>
                  <a:lnTo>
                    <a:pt x="4" y="1789"/>
                  </a:lnTo>
                  <a:lnTo>
                    <a:pt x="1" y="1818"/>
                  </a:lnTo>
                  <a:lnTo>
                    <a:pt x="0" y="1848"/>
                  </a:lnTo>
                  <a:lnTo>
                    <a:pt x="0" y="1877"/>
                  </a:lnTo>
                  <a:lnTo>
                    <a:pt x="0" y="1877"/>
                  </a:lnTo>
                  <a:lnTo>
                    <a:pt x="0" y="1908"/>
                  </a:lnTo>
                  <a:lnTo>
                    <a:pt x="1" y="1939"/>
                  </a:lnTo>
                  <a:lnTo>
                    <a:pt x="4" y="1969"/>
                  </a:lnTo>
                  <a:lnTo>
                    <a:pt x="6" y="2000"/>
                  </a:lnTo>
                  <a:lnTo>
                    <a:pt x="10" y="2030"/>
                  </a:lnTo>
                  <a:lnTo>
                    <a:pt x="14" y="2060"/>
                  </a:lnTo>
                  <a:lnTo>
                    <a:pt x="19" y="2089"/>
                  </a:lnTo>
                  <a:lnTo>
                    <a:pt x="25" y="2119"/>
                  </a:lnTo>
                  <a:lnTo>
                    <a:pt x="32" y="2148"/>
                  </a:lnTo>
                  <a:lnTo>
                    <a:pt x="39" y="2176"/>
                  </a:lnTo>
                  <a:lnTo>
                    <a:pt x="47" y="2205"/>
                  </a:lnTo>
                  <a:lnTo>
                    <a:pt x="56" y="2233"/>
                  </a:lnTo>
                  <a:lnTo>
                    <a:pt x="65" y="2261"/>
                  </a:lnTo>
                  <a:lnTo>
                    <a:pt x="76" y="2288"/>
                  </a:lnTo>
                  <a:lnTo>
                    <a:pt x="86" y="2317"/>
                  </a:lnTo>
                  <a:lnTo>
                    <a:pt x="98" y="2342"/>
                  </a:lnTo>
                  <a:lnTo>
                    <a:pt x="110" y="2370"/>
                  </a:lnTo>
                  <a:lnTo>
                    <a:pt x="123" y="2395"/>
                  </a:lnTo>
                  <a:lnTo>
                    <a:pt x="137" y="2421"/>
                  </a:lnTo>
                  <a:lnTo>
                    <a:pt x="150" y="2447"/>
                  </a:lnTo>
                  <a:lnTo>
                    <a:pt x="165" y="2472"/>
                  </a:lnTo>
                  <a:lnTo>
                    <a:pt x="180" y="2497"/>
                  </a:lnTo>
                  <a:lnTo>
                    <a:pt x="196" y="2520"/>
                  </a:lnTo>
                  <a:lnTo>
                    <a:pt x="212" y="2544"/>
                  </a:lnTo>
                  <a:lnTo>
                    <a:pt x="230" y="2567"/>
                  </a:lnTo>
                  <a:lnTo>
                    <a:pt x="248" y="2591"/>
                  </a:lnTo>
                  <a:lnTo>
                    <a:pt x="265" y="2613"/>
                  </a:lnTo>
                  <a:lnTo>
                    <a:pt x="284" y="2635"/>
                  </a:lnTo>
                  <a:lnTo>
                    <a:pt x="303" y="2656"/>
                  </a:lnTo>
                  <a:lnTo>
                    <a:pt x="323" y="2677"/>
                  </a:lnTo>
                  <a:lnTo>
                    <a:pt x="343" y="2698"/>
                  </a:lnTo>
                  <a:lnTo>
                    <a:pt x="364" y="2718"/>
                  </a:lnTo>
                  <a:lnTo>
                    <a:pt x="364" y="2718"/>
                  </a:lnTo>
                  <a:lnTo>
                    <a:pt x="348" y="2749"/>
                  </a:lnTo>
                  <a:lnTo>
                    <a:pt x="331" y="2781"/>
                  </a:lnTo>
                  <a:lnTo>
                    <a:pt x="317" y="2814"/>
                  </a:lnTo>
                  <a:lnTo>
                    <a:pt x="303" y="2847"/>
                  </a:lnTo>
                  <a:lnTo>
                    <a:pt x="290" y="2880"/>
                  </a:lnTo>
                  <a:lnTo>
                    <a:pt x="278" y="2914"/>
                  </a:lnTo>
                  <a:lnTo>
                    <a:pt x="268" y="2948"/>
                  </a:lnTo>
                  <a:lnTo>
                    <a:pt x="258" y="2982"/>
                  </a:lnTo>
                  <a:lnTo>
                    <a:pt x="249" y="3017"/>
                  </a:lnTo>
                  <a:lnTo>
                    <a:pt x="242" y="3053"/>
                  </a:lnTo>
                  <a:lnTo>
                    <a:pt x="236" y="3089"/>
                  </a:lnTo>
                  <a:lnTo>
                    <a:pt x="230" y="3126"/>
                  </a:lnTo>
                  <a:lnTo>
                    <a:pt x="226" y="3162"/>
                  </a:lnTo>
                  <a:lnTo>
                    <a:pt x="223" y="3200"/>
                  </a:lnTo>
                  <a:lnTo>
                    <a:pt x="220" y="3238"/>
                  </a:lnTo>
                  <a:lnTo>
                    <a:pt x="220" y="3275"/>
                  </a:lnTo>
                  <a:lnTo>
                    <a:pt x="220" y="3275"/>
                  </a:lnTo>
                  <a:lnTo>
                    <a:pt x="220" y="3305"/>
                  </a:lnTo>
                  <a:lnTo>
                    <a:pt x="222" y="3334"/>
                  </a:lnTo>
                  <a:lnTo>
                    <a:pt x="224" y="3364"/>
                  </a:lnTo>
                  <a:lnTo>
                    <a:pt x="226" y="3393"/>
                  </a:lnTo>
                  <a:lnTo>
                    <a:pt x="230" y="3421"/>
                  </a:lnTo>
                  <a:lnTo>
                    <a:pt x="233" y="3451"/>
                  </a:lnTo>
                  <a:lnTo>
                    <a:pt x="238" y="3479"/>
                  </a:lnTo>
                  <a:lnTo>
                    <a:pt x="244" y="3507"/>
                  </a:lnTo>
                  <a:lnTo>
                    <a:pt x="250" y="3536"/>
                  </a:lnTo>
                  <a:lnTo>
                    <a:pt x="257" y="3563"/>
                  </a:lnTo>
                  <a:lnTo>
                    <a:pt x="264" y="3591"/>
                  </a:lnTo>
                  <a:lnTo>
                    <a:pt x="272" y="3618"/>
                  </a:lnTo>
                  <a:lnTo>
                    <a:pt x="290" y="3671"/>
                  </a:lnTo>
                  <a:lnTo>
                    <a:pt x="311" y="3724"/>
                  </a:lnTo>
                  <a:lnTo>
                    <a:pt x="334" y="3775"/>
                  </a:lnTo>
                  <a:lnTo>
                    <a:pt x="359" y="3824"/>
                  </a:lnTo>
                  <a:lnTo>
                    <a:pt x="388" y="3872"/>
                  </a:lnTo>
                  <a:lnTo>
                    <a:pt x="417" y="3920"/>
                  </a:lnTo>
                  <a:lnTo>
                    <a:pt x="449" y="3964"/>
                  </a:lnTo>
                  <a:lnTo>
                    <a:pt x="483" y="4008"/>
                  </a:lnTo>
                  <a:lnTo>
                    <a:pt x="520" y="4050"/>
                  </a:lnTo>
                  <a:lnTo>
                    <a:pt x="558" y="4090"/>
                  </a:lnTo>
                  <a:lnTo>
                    <a:pt x="598" y="4128"/>
                  </a:lnTo>
                  <a:lnTo>
                    <a:pt x="640" y="4164"/>
                  </a:lnTo>
                  <a:lnTo>
                    <a:pt x="683" y="4199"/>
                  </a:lnTo>
                  <a:lnTo>
                    <a:pt x="729" y="4230"/>
                  </a:lnTo>
                  <a:lnTo>
                    <a:pt x="775" y="4261"/>
                  </a:lnTo>
                  <a:lnTo>
                    <a:pt x="823" y="4288"/>
                  </a:lnTo>
                  <a:lnTo>
                    <a:pt x="873" y="4314"/>
                  </a:lnTo>
                  <a:lnTo>
                    <a:pt x="925" y="4338"/>
                  </a:lnTo>
                  <a:lnTo>
                    <a:pt x="977" y="4358"/>
                  </a:lnTo>
                  <a:lnTo>
                    <a:pt x="1031" y="4376"/>
                  </a:lnTo>
                  <a:lnTo>
                    <a:pt x="1058" y="4384"/>
                  </a:lnTo>
                  <a:lnTo>
                    <a:pt x="1085" y="4392"/>
                  </a:lnTo>
                  <a:lnTo>
                    <a:pt x="1113" y="4399"/>
                  </a:lnTo>
                  <a:lnTo>
                    <a:pt x="1141" y="4405"/>
                  </a:lnTo>
                  <a:lnTo>
                    <a:pt x="1170" y="4409"/>
                  </a:lnTo>
                  <a:lnTo>
                    <a:pt x="1198" y="4414"/>
                  </a:lnTo>
                  <a:lnTo>
                    <a:pt x="1226" y="4419"/>
                  </a:lnTo>
                  <a:lnTo>
                    <a:pt x="1256" y="4422"/>
                  </a:lnTo>
                  <a:lnTo>
                    <a:pt x="1285" y="4425"/>
                  </a:lnTo>
                  <a:lnTo>
                    <a:pt x="1315" y="4426"/>
                  </a:lnTo>
                  <a:lnTo>
                    <a:pt x="1344" y="4427"/>
                  </a:lnTo>
                  <a:lnTo>
                    <a:pt x="1373" y="4428"/>
                  </a:lnTo>
                  <a:lnTo>
                    <a:pt x="1373" y="4428"/>
                  </a:lnTo>
                  <a:lnTo>
                    <a:pt x="1416" y="4427"/>
                  </a:lnTo>
                  <a:lnTo>
                    <a:pt x="1458" y="4425"/>
                  </a:lnTo>
                  <a:lnTo>
                    <a:pt x="1458" y="4425"/>
                  </a:lnTo>
                  <a:lnTo>
                    <a:pt x="1473" y="4453"/>
                  </a:lnTo>
                  <a:lnTo>
                    <a:pt x="1489" y="4480"/>
                  </a:lnTo>
                  <a:lnTo>
                    <a:pt x="1506" y="4508"/>
                  </a:lnTo>
                  <a:lnTo>
                    <a:pt x="1524" y="4534"/>
                  </a:lnTo>
                  <a:lnTo>
                    <a:pt x="1544" y="4560"/>
                  </a:lnTo>
                  <a:lnTo>
                    <a:pt x="1563" y="4586"/>
                  </a:lnTo>
                  <a:lnTo>
                    <a:pt x="1584" y="4611"/>
                  </a:lnTo>
                  <a:lnTo>
                    <a:pt x="1605" y="4634"/>
                  </a:lnTo>
                  <a:lnTo>
                    <a:pt x="1628" y="4658"/>
                  </a:lnTo>
                  <a:lnTo>
                    <a:pt x="1650" y="4680"/>
                  </a:lnTo>
                  <a:lnTo>
                    <a:pt x="1674" y="4702"/>
                  </a:lnTo>
                  <a:lnTo>
                    <a:pt x="1698" y="4723"/>
                  </a:lnTo>
                  <a:lnTo>
                    <a:pt x="1723" y="4743"/>
                  </a:lnTo>
                  <a:lnTo>
                    <a:pt x="1749" y="4762"/>
                  </a:lnTo>
                  <a:lnTo>
                    <a:pt x="1776" y="4780"/>
                  </a:lnTo>
                  <a:lnTo>
                    <a:pt x="1803" y="4797"/>
                  </a:lnTo>
                  <a:lnTo>
                    <a:pt x="1830" y="4813"/>
                  </a:lnTo>
                  <a:lnTo>
                    <a:pt x="1859" y="4830"/>
                  </a:lnTo>
                  <a:lnTo>
                    <a:pt x="1888" y="4844"/>
                  </a:lnTo>
                  <a:lnTo>
                    <a:pt x="1917" y="4858"/>
                  </a:lnTo>
                  <a:lnTo>
                    <a:pt x="1947" y="4871"/>
                  </a:lnTo>
                  <a:lnTo>
                    <a:pt x="1978" y="4883"/>
                  </a:lnTo>
                  <a:lnTo>
                    <a:pt x="2008" y="4894"/>
                  </a:lnTo>
                  <a:lnTo>
                    <a:pt x="2040" y="4903"/>
                  </a:lnTo>
                  <a:lnTo>
                    <a:pt x="2072" y="4911"/>
                  </a:lnTo>
                  <a:lnTo>
                    <a:pt x="2104" y="4919"/>
                  </a:lnTo>
                  <a:lnTo>
                    <a:pt x="2137" y="4925"/>
                  </a:lnTo>
                  <a:lnTo>
                    <a:pt x="2169" y="4931"/>
                  </a:lnTo>
                  <a:lnTo>
                    <a:pt x="2204" y="4935"/>
                  </a:lnTo>
                  <a:lnTo>
                    <a:pt x="2237" y="4938"/>
                  </a:lnTo>
                  <a:lnTo>
                    <a:pt x="2271" y="4939"/>
                  </a:lnTo>
                  <a:lnTo>
                    <a:pt x="2306" y="4941"/>
                  </a:lnTo>
                  <a:lnTo>
                    <a:pt x="2306" y="4941"/>
                  </a:lnTo>
                  <a:lnTo>
                    <a:pt x="2333" y="4939"/>
                  </a:lnTo>
                  <a:lnTo>
                    <a:pt x="2361" y="4938"/>
                  </a:lnTo>
                  <a:lnTo>
                    <a:pt x="2389" y="4937"/>
                  </a:lnTo>
                  <a:lnTo>
                    <a:pt x="2417" y="4934"/>
                  </a:lnTo>
                  <a:lnTo>
                    <a:pt x="2444" y="4930"/>
                  </a:lnTo>
                  <a:lnTo>
                    <a:pt x="2471" y="4926"/>
                  </a:lnTo>
                  <a:lnTo>
                    <a:pt x="2497" y="4922"/>
                  </a:lnTo>
                  <a:lnTo>
                    <a:pt x="2524" y="4916"/>
                  </a:lnTo>
                  <a:lnTo>
                    <a:pt x="2550" y="4909"/>
                  </a:lnTo>
                  <a:lnTo>
                    <a:pt x="2576" y="4902"/>
                  </a:lnTo>
                  <a:lnTo>
                    <a:pt x="2601" y="4894"/>
                  </a:lnTo>
                  <a:lnTo>
                    <a:pt x="2626" y="4885"/>
                  </a:lnTo>
                  <a:lnTo>
                    <a:pt x="2651" y="4876"/>
                  </a:lnTo>
                  <a:lnTo>
                    <a:pt x="2676" y="4866"/>
                  </a:lnTo>
                  <a:lnTo>
                    <a:pt x="2699" y="4856"/>
                  </a:lnTo>
                  <a:lnTo>
                    <a:pt x="2724" y="4844"/>
                  </a:lnTo>
                  <a:lnTo>
                    <a:pt x="2747" y="4832"/>
                  </a:lnTo>
                  <a:lnTo>
                    <a:pt x="2770" y="4820"/>
                  </a:lnTo>
                  <a:lnTo>
                    <a:pt x="2792" y="4806"/>
                  </a:lnTo>
                  <a:lnTo>
                    <a:pt x="2815" y="4793"/>
                  </a:lnTo>
                  <a:lnTo>
                    <a:pt x="2837" y="4779"/>
                  </a:lnTo>
                  <a:lnTo>
                    <a:pt x="2858" y="4764"/>
                  </a:lnTo>
                  <a:lnTo>
                    <a:pt x="2880" y="4749"/>
                  </a:lnTo>
                  <a:lnTo>
                    <a:pt x="2901" y="4732"/>
                  </a:lnTo>
                  <a:lnTo>
                    <a:pt x="2921" y="4716"/>
                  </a:lnTo>
                  <a:lnTo>
                    <a:pt x="2940" y="4699"/>
                  </a:lnTo>
                  <a:lnTo>
                    <a:pt x="2979" y="4664"/>
                  </a:lnTo>
                  <a:lnTo>
                    <a:pt x="3014" y="4626"/>
                  </a:lnTo>
                  <a:lnTo>
                    <a:pt x="3032" y="4606"/>
                  </a:lnTo>
                  <a:lnTo>
                    <a:pt x="3048" y="4586"/>
                  </a:lnTo>
                  <a:lnTo>
                    <a:pt x="3048" y="4586"/>
                  </a:lnTo>
                  <a:lnTo>
                    <a:pt x="3081" y="4605"/>
                  </a:lnTo>
                  <a:lnTo>
                    <a:pt x="3114" y="4624"/>
                  </a:lnTo>
                  <a:lnTo>
                    <a:pt x="3149" y="4640"/>
                  </a:lnTo>
                  <a:lnTo>
                    <a:pt x="3183" y="4657"/>
                  </a:lnTo>
                  <a:lnTo>
                    <a:pt x="3220" y="4671"/>
                  </a:lnTo>
                  <a:lnTo>
                    <a:pt x="3255" y="4685"/>
                  </a:lnTo>
                  <a:lnTo>
                    <a:pt x="3292" y="4697"/>
                  </a:lnTo>
                  <a:lnTo>
                    <a:pt x="3329" y="4709"/>
                  </a:lnTo>
                  <a:lnTo>
                    <a:pt x="3367" y="4719"/>
                  </a:lnTo>
                  <a:lnTo>
                    <a:pt x="3406" y="4727"/>
                  </a:lnTo>
                  <a:lnTo>
                    <a:pt x="3444" y="4735"/>
                  </a:lnTo>
                  <a:lnTo>
                    <a:pt x="3484" y="4742"/>
                  </a:lnTo>
                  <a:lnTo>
                    <a:pt x="3523" y="4746"/>
                  </a:lnTo>
                  <a:lnTo>
                    <a:pt x="3563" y="4750"/>
                  </a:lnTo>
                  <a:lnTo>
                    <a:pt x="3604" y="4751"/>
                  </a:lnTo>
                  <a:lnTo>
                    <a:pt x="3644" y="4752"/>
                  </a:lnTo>
                  <a:lnTo>
                    <a:pt x="3644" y="4752"/>
                  </a:lnTo>
                  <a:lnTo>
                    <a:pt x="3675" y="4752"/>
                  </a:lnTo>
                  <a:lnTo>
                    <a:pt x="3704" y="4751"/>
                  </a:lnTo>
                  <a:lnTo>
                    <a:pt x="3733" y="4749"/>
                  </a:lnTo>
                  <a:lnTo>
                    <a:pt x="3762" y="4746"/>
                  </a:lnTo>
                  <a:lnTo>
                    <a:pt x="3791" y="4743"/>
                  </a:lnTo>
                  <a:lnTo>
                    <a:pt x="3819" y="4739"/>
                  </a:lnTo>
                  <a:lnTo>
                    <a:pt x="3849" y="4735"/>
                  </a:lnTo>
                  <a:lnTo>
                    <a:pt x="3877" y="4729"/>
                  </a:lnTo>
                  <a:lnTo>
                    <a:pt x="3904" y="4723"/>
                  </a:lnTo>
                  <a:lnTo>
                    <a:pt x="3932" y="4716"/>
                  </a:lnTo>
                  <a:lnTo>
                    <a:pt x="3960" y="4709"/>
                  </a:lnTo>
                  <a:lnTo>
                    <a:pt x="3987" y="4700"/>
                  </a:lnTo>
                  <a:lnTo>
                    <a:pt x="4041" y="4683"/>
                  </a:lnTo>
                  <a:lnTo>
                    <a:pt x="4093" y="4661"/>
                  </a:lnTo>
                  <a:lnTo>
                    <a:pt x="4144" y="4638"/>
                  </a:lnTo>
                  <a:lnTo>
                    <a:pt x="4194" y="4613"/>
                  </a:lnTo>
                  <a:lnTo>
                    <a:pt x="4242" y="4585"/>
                  </a:lnTo>
                  <a:lnTo>
                    <a:pt x="4289" y="4555"/>
                  </a:lnTo>
                  <a:lnTo>
                    <a:pt x="4334" y="4523"/>
                  </a:lnTo>
                  <a:lnTo>
                    <a:pt x="4378" y="4488"/>
                  </a:lnTo>
                  <a:lnTo>
                    <a:pt x="4420" y="4453"/>
                  </a:lnTo>
                  <a:lnTo>
                    <a:pt x="4460" y="4414"/>
                  </a:lnTo>
                  <a:lnTo>
                    <a:pt x="4498" y="4374"/>
                  </a:lnTo>
                  <a:lnTo>
                    <a:pt x="4534" y="4333"/>
                  </a:lnTo>
                  <a:lnTo>
                    <a:pt x="4568" y="4289"/>
                  </a:lnTo>
                  <a:lnTo>
                    <a:pt x="4600" y="4243"/>
                  </a:lnTo>
                  <a:lnTo>
                    <a:pt x="4631" y="4197"/>
                  </a:lnTo>
                  <a:lnTo>
                    <a:pt x="4658" y="4149"/>
                  </a:lnTo>
                  <a:lnTo>
                    <a:pt x="4684" y="4099"/>
                  </a:lnTo>
                  <a:lnTo>
                    <a:pt x="4706" y="4048"/>
                  </a:lnTo>
                  <a:lnTo>
                    <a:pt x="4727" y="3996"/>
                  </a:lnTo>
                  <a:lnTo>
                    <a:pt x="4745" y="3942"/>
                  </a:lnTo>
                  <a:lnTo>
                    <a:pt x="4753" y="3915"/>
                  </a:lnTo>
                  <a:lnTo>
                    <a:pt x="4760" y="3888"/>
                  </a:lnTo>
                  <a:lnTo>
                    <a:pt x="4767" y="3859"/>
                  </a:lnTo>
                  <a:lnTo>
                    <a:pt x="4773" y="3831"/>
                  </a:lnTo>
                  <a:lnTo>
                    <a:pt x="4779" y="3803"/>
                  </a:lnTo>
                  <a:lnTo>
                    <a:pt x="4784" y="3775"/>
                  </a:lnTo>
                  <a:lnTo>
                    <a:pt x="4787" y="3746"/>
                  </a:lnTo>
                  <a:lnTo>
                    <a:pt x="4791" y="3717"/>
                  </a:lnTo>
                  <a:lnTo>
                    <a:pt x="4793" y="3687"/>
                  </a:lnTo>
                  <a:lnTo>
                    <a:pt x="4796" y="3658"/>
                  </a:lnTo>
                  <a:lnTo>
                    <a:pt x="4797" y="3629"/>
                  </a:lnTo>
                  <a:lnTo>
                    <a:pt x="4797" y="3599"/>
                  </a:lnTo>
                  <a:lnTo>
                    <a:pt x="4797" y="3599"/>
                  </a:lnTo>
                  <a:lnTo>
                    <a:pt x="4796" y="3552"/>
                  </a:lnTo>
                  <a:lnTo>
                    <a:pt x="4793" y="3505"/>
                  </a:lnTo>
                  <a:lnTo>
                    <a:pt x="4789" y="3459"/>
                  </a:lnTo>
                  <a:lnTo>
                    <a:pt x="4782" y="3413"/>
                  </a:lnTo>
                  <a:lnTo>
                    <a:pt x="4773" y="3368"/>
                  </a:lnTo>
                  <a:lnTo>
                    <a:pt x="4764" y="3324"/>
                  </a:lnTo>
                  <a:lnTo>
                    <a:pt x="4752" y="3280"/>
                  </a:lnTo>
                  <a:lnTo>
                    <a:pt x="4739" y="3238"/>
                  </a:lnTo>
                  <a:lnTo>
                    <a:pt x="4739" y="3238"/>
                  </a:lnTo>
                  <a:lnTo>
                    <a:pt x="4771" y="3223"/>
                  </a:lnTo>
                  <a:lnTo>
                    <a:pt x="4803" y="3209"/>
                  </a:lnTo>
                  <a:lnTo>
                    <a:pt x="4833" y="3193"/>
                  </a:lnTo>
                  <a:lnTo>
                    <a:pt x="4863" y="3176"/>
                  </a:lnTo>
                  <a:lnTo>
                    <a:pt x="4892" y="3159"/>
                  </a:lnTo>
                  <a:lnTo>
                    <a:pt x="4922" y="3139"/>
                  </a:lnTo>
                  <a:lnTo>
                    <a:pt x="4950" y="3119"/>
                  </a:lnTo>
                  <a:lnTo>
                    <a:pt x="4977" y="3099"/>
                  </a:lnTo>
                  <a:lnTo>
                    <a:pt x="5003" y="3076"/>
                  </a:lnTo>
                  <a:lnTo>
                    <a:pt x="5029" y="3054"/>
                  </a:lnTo>
                  <a:lnTo>
                    <a:pt x="5054" y="3029"/>
                  </a:lnTo>
                  <a:lnTo>
                    <a:pt x="5077" y="3004"/>
                  </a:lnTo>
                  <a:lnTo>
                    <a:pt x="5100" y="2980"/>
                  </a:lnTo>
                  <a:lnTo>
                    <a:pt x="5122" y="2953"/>
                  </a:lnTo>
                  <a:lnTo>
                    <a:pt x="5143" y="2925"/>
                  </a:lnTo>
                  <a:lnTo>
                    <a:pt x="5163" y="2898"/>
                  </a:lnTo>
                  <a:lnTo>
                    <a:pt x="5182" y="2869"/>
                  </a:lnTo>
                  <a:lnTo>
                    <a:pt x="5200" y="2840"/>
                  </a:lnTo>
                  <a:lnTo>
                    <a:pt x="5217" y="2810"/>
                  </a:lnTo>
                  <a:lnTo>
                    <a:pt x="5233" y="2779"/>
                  </a:lnTo>
                  <a:lnTo>
                    <a:pt x="5248" y="2748"/>
                  </a:lnTo>
                  <a:lnTo>
                    <a:pt x="5261" y="2716"/>
                  </a:lnTo>
                  <a:lnTo>
                    <a:pt x="5274" y="2683"/>
                  </a:lnTo>
                  <a:lnTo>
                    <a:pt x="5284" y="2650"/>
                  </a:lnTo>
                  <a:lnTo>
                    <a:pt x="5295" y="2616"/>
                  </a:lnTo>
                  <a:lnTo>
                    <a:pt x="5303" y="2582"/>
                  </a:lnTo>
                  <a:lnTo>
                    <a:pt x="5310" y="2546"/>
                  </a:lnTo>
                  <a:lnTo>
                    <a:pt x="5317" y="2512"/>
                  </a:lnTo>
                  <a:lnTo>
                    <a:pt x="5322" y="2476"/>
                  </a:lnTo>
                  <a:lnTo>
                    <a:pt x="5326" y="2440"/>
                  </a:lnTo>
                  <a:lnTo>
                    <a:pt x="5328" y="2404"/>
                  </a:lnTo>
                  <a:lnTo>
                    <a:pt x="5328" y="2366"/>
                  </a:lnTo>
                  <a:lnTo>
                    <a:pt x="5328" y="2366"/>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37" name="Freeform 6"/>
            <p:cNvSpPr>
              <a:spLocks/>
            </p:cNvSpPr>
            <p:nvPr/>
          </p:nvSpPr>
          <p:spPr bwMode="auto">
            <a:xfrm>
              <a:off x="6170612" y="1371600"/>
              <a:ext cx="1066800" cy="527777"/>
            </a:xfrm>
            <a:custGeom>
              <a:avLst/>
              <a:gdLst/>
              <a:ahLst/>
              <a:cxnLst>
                <a:cxn ang="0">
                  <a:pos x="4589" y="1021"/>
                </a:cxn>
                <a:cxn ang="0">
                  <a:pos x="4618" y="875"/>
                </a:cxn>
                <a:cxn ang="0">
                  <a:pos x="4567" y="680"/>
                </a:cxn>
                <a:cxn ang="0">
                  <a:pos x="4428" y="516"/>
                </a:cxn>
                <a:cxn ang="0">
                  <a:pos x="4218" y="392"/>
                </a:cxn>
                <a:cxn ang="0">
                  <a:pos x="3957" y="321"/>
                </a:cxn>
                <a:cxn ang="0">
                  <a:pos x="3721" y="312"/>
                </a:cxn>
                <a:cxn ang="0">
                  <a:pos x="3495" y="347"/>
                </a:cxn>
                <a:cxn ang="0">
                  <a:pos x="3297" y="421"/>
                </a:cxn>
                <a:cxn ang="0">
                  <a:pos x="3184" y="289"/>
                </a:cxn>
                <a:cxn ang="0">
                  <a:pos x="3004" y="161"/>
                </a:cxn>
                <a:cxn ang="0">
                  <a:pos x="2784" y="68"/>
                </a:cxn>
                <a:cxn ang="0">
                  <a:pos x="2532" y="12"/>
                </a:cxn>
                <a:cxn ang="0">
                  <a:pos x="2281" y="0"/>
                </a:cxn>
                <a:cxn ang="0">
                  <a:pos x="1925" y="55"/>
                </a:cxn>
                <a:cxn ang="0">
                  <a:pos x="1626" y="187"/>
                </a:cxn>
                <a:cxn ang="0">
                  <a:pos x="1407" y="375"/>
                </a:cxn>
                <a:cxn ang="0">
                  <a:pos x="1292" y="609"/>
                </a:cxn>
                <a:cxn ang="0">
                  <a:pos x="1286" y="796"/>
                </a:cxn>
                <a:cxn ang="0">
                  <a:pos x="1288" y="925"/>
                </a:cxn>
                <a:cxn ang="0">
                  <a:pos x="1061" y="979"/>
                </a:cxn>
                <a:cxn ang="0">
                  <a:pos x="874" y="1077"/>
                </a:cxn>
                <a:cxn ang="0">
                  <a:pos x="738" y="1208"/>
                </a:cxn>
                <a:cxn ang="0">
                  <a:pos x="667" y="1365"/>
                </a:cxn>
                <a:cxn ang="0">
                  <a:pos x="625" y="1460"/>
                </a:cxn>
                <a:cxn ang="0">
                  <a:pos x="397" y="1530"/>
                </a:cxn>
                <a:cxn ang="0">
                  <a:pos x="211" y="1638"/>
                </a:cxn>
                <a:cxn ang="0">
                  <a:pos x="77" y="1780"/>
                </a:cxn>
                <a:cxn ang="0">
                  <a:pos x="8" y="1946"/>
                </a:cxn>
                <a:cxn ang="0">
                  <a:pos x="11" y="2111"/>
                </a:cxn>
                <a:cxn ang="0">
                  <a:pos x="104" y="2301"/>
                </a:cxn>
                <a:cxn ang="0">
                  <a:pos x="281" y="2455"/>
                </a:cxn>
                <a:cxn ang="0">
                  <a:pos x="524" y="2561"/>
                </a:cxn>
                <a:cxn ang="0">
                  <a:pos x="812" y="2606"/>
                </a:cxn>
                <a:cxn ang="0">
                  <a:pos x="998" y="2642"/>
                </a:cxn>
                <a:cxn ang="0">
                  <a:pos x="1218" y="2704"/>
                </a:cxn>
                <a:cxn ang="0">
                  <a:pos x="1428" y="2722"/>
                </a:cxn>
                <a:cxn ang="0">
                  <a:pos x="1682" y="2695"/>
                </a:cxn>
                <a:cxn ang="0">
                  <a:pos x="1907" y="2622"/>
                </a:cxn>
                <a:cxn ang="0">
                  <a:pos x="2157" y="2648"/>
                </a:cxn>
                <a:cxn ang="0">
                  <a:pos x="2545" y="2708"/>
                </a:cxn>
                <a:cxn ang="0">
                  <a:pos x="2909" y="2720"/>
                </a:cxn>
                <a:cxn ang="0">
                  <a:pos x="3296" y="2692"/>
                </a:cxn>
                <a:cxn ang="0">
                  <a:pos x="3637" y="2624"/>
                </a:cxn>
                <a:cxn ang="0">
                  <a:pos x="3822" y="2668"/>
                </a:cxn>
                <a:cxn ang="0">
                  <a:pos x="4044" y="2714"/>
                </a:cxn>
                <a:cxn ang="0">
                  <a:pos x="4266" y="2719"/>
                </a:cxn>
                <a:cxn ang="0">
                  <a:pos x="4542" y="2668"/>
                </a:cxn>
                <a:cxn ang="0">
                  <a:pos x="4772" y="2561"/>
                </a:cxn>
                <a:cxn ang="0">
                  <a:pos x="4940" y="2408"/>
                </a:cxn>
                <a:cxn ang="0">
                  <a:pos x="5029" y="2224"/>
                </a:cxn>
                <a:cxn ang="0">
                  <a:pos x="5226" y="2078"/>
                </a:cxn>
                <a:cxn ang="0">
                  <a:pos x="5439" y="1868"/>
                </a:cxn>
                <a:cxn ang="0">
                  <a:pos x="5494" y="1732"/>
                </a:cxn>
                <a:cxn ang="0">
                  <a:pos x="5497" y="1589"/>
                </a:cxn>
                <a:cxn ang="0">
                  <a:pos x="5417" y="1396"/>
                </a:cxn>
                <a:cxn ang="0">
                  <a:pos x="5250" y="1236"/>
                </a:cxn>
                <a:cxn ang="0">
                  <a:pos x="5017" y="1122"/>
                </a:cxn>
                <a:cxn ang="0">
                  <a:pos x="4733" y="1068"/>
                </a:cxn>
              </a:cxnLst>
              <a:rect l="0" t="0" r="r" b="b"/>
              <a:pathLst>
                <a:path w="5501" h="2722">
                  <a:moveTo>
                    <a:pt x="4645" y="1065"/>
                  </a:moveTo>
                  <a:lnTo>
                    <a:pt x="4645" y="1065"/>
                  </a:lnTo>
                  <a:lnTo>
                    <a:pt x="4606" y="1065"/>
                  </a:lnTo>
                  <a:lnTo>
                    <a:pt x="4568" y="1068"/>
                  </a:lnTo>
                  <a:lnTo>
                    <a:pt x="4568" y="1068"/>
                  </a:lnTo>
                  <a:lnTo>
                    <a:pt x="4579" y="1045"/>
                  </a:lnTo>
                  <a:lnTo>
                    <a:pt x="4589" y="1021"/>
                  </a:lnTo>
                  <a:lnTo>
                    <a:pt x="4597" y="999"/>
                  </a:lnTo>
                  <a:lnTo>
                    <a:pt x="4604" y="975"/>
                  </a:lnTo>
                  <a:lnTo>
                    <a:pt x="4610" y="950"/>
                  </a:lnTo>
                  <a:lnTo>
                    <a:pt x="4613" y="925"/>
                  </a:lnTo>
                  <a:lnTo>
                    <a:pt x="4616" y="901"/>
                  </a:lnTo>
                  <a:lnTo>
                    <a:pt x="4618" y="875"/>
                  </a:lnTo>
                  <a:lnTo>
                    <a:pt x="4618" y="875"/>
                  </a:lnTo>
                  <a:lnTo>
                    <a:pt x="4616" y="846"/>
                  </a:lnTo>
                  <a:lnTo>
                    <a:pt x="4613" y="818"/>
                  </a:lnTo>
                  <a:lnTo>
                    <a:pt x="4607" y="789"/>
                  </a:lnTo>
                  <a:lnTo>
                    <a:pt x="4600" y="762"/>
                  </a:lnTo>
                  <a:lnTo>
                    <a:pt x="4591" y="733"/>
                  </a:lnTo>
                  <a:lnTo>
                    <a:pt x="4580" y="707"/>
                  </a:lnTo>
                  <a:lnTo>
                    <a:pt x="4567" y="680"/>
                  </a:lnTo>
                  <a:lnTo>
                    <a:pt x="4552" y="655"/>
                  </a:lnTo>
                  <a:lnTo>
                    <a:pt x="4535" y="630"/>
                  </a:lnTo>
                  <a:lnTo>
                    <a:pt x="4517" y="606"/>
                  </a:lnTo>
                  <a:lnTo>
                    <a:pt x="4497" y="582"/>
                  </a:lnTo>
                  <a:lnTo>
                    <a:pt x="4476" y="560"/>
                  </a:lnTo>
                  <a:lnTo>
                    <a:pt x="4453" y="537"/>
                  </a:lnTo>
                  <a:lnTo>
                    <a:pt x="4428" y="516"/>
                  </a:lnTo>
                  <a:lnTo>
                    <a:pt x="4402" y="495"/>
                  </a:lnTo>
                  <a:lnTo>
                    <a:pt x="4375" y="475"/>
                  </a:lnTo>
                  <a:lnTo>
                    <a:pt x="4346" y="457"/>
                  </a:lnTo>
                  <a:lnTo>
                    <a:pt x="4316" y="439"/>
                  </a:lnTo>
                  <a:lnTo>
                    <a:pt x="4284" y="422"/>
                  </a:lnTo>
                  <a:lnTo>
                    <a:pt x="4253" y="407"/>
                  </a:lnTo>
                  <a:lnTo>
                    <a:pt x="4218" y="392"/>
                  </a:lnTo>
                  <a:lnTo>
                    <a:pt x="4183" y="378"/>
                  </a:lnTo>
                  <a:lnTo>
                    <a:pt x="4148" y="366"/>
                  </a:lnTo>
                  <a:lnTo>
                    <a:pt x="4112" y="354"/>
                  </a:lnTo>
                  <a:lnTo>
                    <a:pt x="4074" y="345"/>
                  </a:lnTo>
                  <a:lnTo>
                    <a:pt x="4035" y="336"/>
                  </a:lnTo>
                  <a:lnTo>
                    <a:pt x="3996" y="329"/>
                  </a:lnTo>
                  <a:lnTo>
                    <a:pt x="3957" y="321"/>
                  </a:lnTo>
                  <a:lnTo>
                    <a:pt x="3916" y="317"/>
                  </a:lnTo>
                  <a:lnTo>
                    <a:pt x="3874" y="314"/>
                  </a:lnTo>
                  <a:lnTo>
                    <a:pt x="3831" y="311"/>
                  </a:lnTo>
                  <a:lnTo>
                    <a:pt x="3789" y="311"/>
                  </a:lnTo>
                  <a:lnTo>
                    <a:pt x="3789" y="311"/>
                  </a:lnTo>
                  <a:lnTo>
                    <a:pt x="3754" y="311"/>
                  </a:lnTo>
                  <a:lnTo>
                    <a:pt x="3721" y="312"/>
                  </a:lnTo>
                  <a:lnTo>
                    <a:pt x="3687" y="315"/>
                  </a:lnTo>
                  <a:lnTo>
                    <a:pt x="3653" y="318"/>
                  </a:lnTo>
                  <a:lnTo>
                    <a:pt x="3622" y="323"/>
                  </a:lnTo>
                  <a:lnTo>
                    <a:pt x="3588" y="327"/>
                  </a:lnTo>
                  <a:lnTo>
                    <a:pt x="3557" y="333"/>
                  </a:lnTo>
                  <a:lnTo>
                    <a:pt x="3525" y="339"/>
                  </a:lnTo>
                  <a:lnTo>
                    <a:pt x="3495" y="347"/>
                  </a:lnTo>
                  <a:lnTo>
                    <a:pt x="3465" y="356"/>
                  </a:lnTo>
                  <a:lnTo>
                    <a:pt x="3436" y="365"/>
                  </a:lnTo>
                  <a:lnTo>
                    <a:pt x="3406" y="374"/>
                  </a:lnTo>
                  <a:lnTo>
                    <a:pt x="3379" y="384"/>
                  </a:lnTo>
                  <a:lnTo>
                    <a:pt x="3350" y="397"/>
                  </a:lnTo>
                  <a:lnTo>
                    <a:pt x="3323" y="409"/>
                  </a:lnTo>
                  <a:lnTo>
                    <a:pt x="3297" y="421"/>
                  </a:lnTo>
                  <a:lnTo>
                    <a:pt x="3297" y="421"/>
                  </a:lnTo>
                  <a:lnTo>
                    <a:pt x="3280" y="398"/>
                  </a:lnTo>
                  <a:lnTo>
                    <a:pt x="3264" y="375"/>
                  </a:lnTo>
                  <a:lnTo>
                    <a:pt x="3246" y="353"/>
                  </a:lnTo>
                  <a:lnTo>
                    <a:pt x="3226" y="332"/>
                  </a:lnTo>
                  <a:lnTo>
                    <a:pt x="3205" y="311"/>
                  </a:lnTo>
                  <a:lnTo>
                    <a:pt x="3184" y="289"/>
                  </a:lnTo>
                  <a:lnTo>
                    <a:pt x="3161" y="270"/>
                  </a:lnTo>
                  <a:lnTo>
                    <a:pt x="3137" y="250"/>
                  </a:lnTo>
                  <a:lnTo>
                    <a:pt x="3113" y="231"/>
                  </a:lnTo>
                  <a:lnTo>
                    <a:pt x="3087" y="212"/>
                  </a:lnTo>
                  <a:lnTo>
                    <a:pt x="3060" y="196"/>
                  </a:lnTo>
                  <a:lnTo>
                    <a:pt x="3033" y="178"/>
                  </a:lnTo>
                  <a:lnTo>
                    <a:pt x="3004" y="161"/>
                  </a:lnTo>
                  <a:lnTo>
                    <a:pt x="2975" y="146"/>
                  </a:lnTo>
                  <a:lnTo>
                    <a:pt x="2945" y="131"/>
                  </a:lnTo>
                  <a:lnTo>
                    <a:pt x="2915" y="117"/>
                  </a:lnTo>
                  <a:lnTo>
                    <a:pt x="2883" y="104"/>
                  </a:lnTo>
                  <a:lnTo>
                    <a:pt x="2850" y="90"/>
                  </a:lnTo>
                  <a:lnTo>
                    <a:pt x="2817" y="78"/>
                  </a:lnTo>
                  <a:lnTo>
                    <a:pt x="2784" y="68"/>
                  </a:lnTo>
                  <a:lnTo>
                    <a:pt x="2749" y="57"/>
                  </a:lnTo>
                  <a:lnTo>
                    <a:pt x="2714" y="46"/>
                  </a:lnTo>
                  <a:lnTo>
                    <a:pt x="2680" y="39"/>
                  </a:lnTo>
                  <a:lnTo>
                    <a:pt x="2643" y="30"/>
                  </a:lnTo>
                  <a:lnTo>
                    <a:pt x="2606" y="24"/>
                  </a:lnTo>
                  <a:lnTo>
                    <a:pt x="2569" y="16"/>
                  </a:lnTo>
                  <a:lnTo>
                    <a:pt x="2532" y="12"/>
                  </a:lnTo>
                  <a:lnTo>
                    <a:pt x="2492" y="7"/>
                  </a:lnTo>
                  <a:lnTo>
                    <a:pt x="2455" y="4"/>
                  </a:lnTo>
                  <a:lnTo>
                    <a:pt x="2415" y="1"/>
                  </a:lnTo>
                  <a:lnTo>
                    <a:pt x="2376" y="0"/>
                  </a:lnTo>
                  <a:lnTo>
                    <a:pt x="2335" y="0"/>
                  </a:lnTo>
                  <a:lnTo>
                    <a:pt x="2335" y="0"/>
                  </a:lnTo>
                  <a:lnTo>
                    <a:pt x="2281" y="0"/>
                  </a:lnTo>
                  <a:lnTo>
                    <a:pt x="2228" y="3"/>
                  </a:lnTo>
                  <a:lnTo>
                    <a:pt x="2175" y="7"/>
                  </a:lnTo>
                  <a:lnTo>
                    <a:pt x="2123" y="13"/>
                  </a:lnTo>
                  <a:lnTo>
                    <a:pt x="2073" y="22"/>
                  </a:lnTo>
                  <a:lnTo>
                    <a:pt x="2021" y="31"/>
                  </a:lnTo>
                  <a:lnTo>
                    <a:pt x="1973" y="43"/>
                  </a:lnTo>
                  <a:lnTo>
                    <a:pt x="1925" y="55"/>
                  </a:lnTo>
                  <a:lnTo>
                    <a:pt x="1878" y="71"/>
                  </a:lnTo>
                  <a:lnTo>
                    <a:pt x="1833" y="86"/>
                  </a:lnTo>
                  <a:lnTo>
                    <a:pt x="1789" y="104"/>
                  </a:lnTo>
                  <a:lnTo>
                    <a:pt x="1745" y="122"/>
                  </a:lnTo>
                  <a:lnTo>
                    <a:pt x="1704" y="143"/>
                  </a:lnTo>
                  <a:lnTo>
                    <a:pt x="1664" y="164"/>
                  </a:lnTo>
                  <a:lnTo>
                    <a:pt x="1626" y="187"/>
                  </a:lnTo>
                  <a:lnTo>
                    <a:pt x="1590" y="211"/>
                  </a:lnTo>
                  <a:lnTo>
                    <a:pt x="1553" y="235"/>
                  </a:lnTo>
                  <a:lnTo>
                    <a:pt x="1520" y="261"/>
                  </a:lnTo>
                  <a:lnTo>
                    <a:pt x="1490" y="288"/>
                  </a:lnTo>
                  <a:lnTo>
                    <a:pt x="1460" y="317"/>
                  </a:lnTo>
                  <a:lnTo>
                    <a:pt x="1433" y="345"/>
                  </a:lnTo>
                  <a:lnTo>
                    <a:pt x="1407" y="375"/>
                  </a:lnTo>
                  <a:lnTo>
                    <a:pt x="1384" y="407"/>
                  </a:lnTo>
                  <a:lnTo>
                    <a:pt x="1363" y="439"/>
                  </a:lnTo>
                  <a:lnTo>
                    <a:pt x="1344" y="472"/>
                  </a:lnTo>
                  <a:lnTo>
                    <a:pt x="1327" y="505"/>
                  </a:lnTo>
                  <a:lnTo>
                    <a:pt x="1313" y="540"/>
                  </a:lnTo>
                  <a:lnTo>
                    <a:pt x="1301" y="575"/>
                  </a:lnTo>
                  <a:lnTo>
                    <a:pt x="1292" y="609"/>
                  </a:lnTo>
                  <a:lnTo>
                    <a:pt x="1285" y="646"/>
                  </a:lnTo>
                  <a:lnTo>
                    <a:pt x="1282" y="682"/>
                  </a:lnTo>
                  <a:lnTo>
                    <a:pt x="1280" y="719"/>
                  </a:lnTo>
                  <a:lnTo>
                    <a:pt x="1280" y="719"/>
                  </a:lnTo>
                  <a:lnTo>
                    <a:pt x="1280" y="745"/>
                  </a:lnTo>
                  <a:lnTo>
                    <a:pt x="1282" y="771"/>
                  </a:lnTo>
                  <a:lnTo>
                    <a:pt x="1286" y="796"/>
                  </a:lnTo>
                  <a:lnTo>
                    <a:pt x="1291" y="822"/>
                  </a:lnTo>
                  <a:lnTo>
                    <a:pt x="1297" y="848"/>
                  </a:lnTo>
                  <a:lnTo>
                    <a:pt x="1304" y="872"/>
                  </a:lnTo>
                  <a:lnTo>
                    <a:pt x="1312" y="896"/>
                  </a:lnTo>
                  <a:lnTo>
                    <a:pt x="1322" y="920"/>
                  </a:lnTo>
                  <a:lnTo>
                    <a:pt x="1322" y="920"/>
                  </a:lnTo>
                  <a:lnTo>
                    <a:pt x="1288" y="925"/>
                  </a:lnTo>
                  <a:lnTo>
                    <a:pt x="1253" y="929"/>
                  </a:lnTo>
                  <a:lnTo>
                    <a:pt x="1220" y="935"/>
                  </a:lnTo>
                  <a:lnTo>
                    <a:pt x="1187" y="943"/>
                  </a:lnTo>
                  <a:lnTo>
                    <a:pt x="1153" y="950"/>
                  </a:lnTo>
                  <a:lnTo>
                    <a:pt x="1122" y="959"/>
                  </a:lnTo>
                  <a:lnTo>
                    <a:pt x="1091" y="968"/>
                  </a:lnTo>
                  <a:lnTo>
                    <a:pt x="1061" y="979"/>
                  </a:lnTo>
                  <a:lnTo>
                    <a:pt x="1031" y="991"/>
                  </a:lnTo>
                  <a:lnTo>
                    <a:pt x="1002" y="1003"/>
                  </a:lnTo>
                  <a:lnTo>
                    <a:pt x="975" y="1017"/>
                  </a:lnTo>
                  <a:lnTo>
                    <a:pt x="948" y="1030"/>
                  </a:lnTo>
                  <a:lnTo>
                    <a:pt x="922" y="1045"/>
                  </a:lnTo>
                  <a:lnTo>
                    <a:pt x="897" y="1061"/>
                  </a:lnTo>
                  <a:lnTo>
                    <a:pt x="874" y="1077"/>
                  </a:lnTo>
                  <a:lnTo>
                    <a:pt x="850" y="1094"/>
                  </a:lnTo>
                  <a:lnTo>
                    <a:pt x="829" y="1112"/>
                  </a:lnTo>
                  <a:lnTo>
                    <a:pt x="808" y="1130"/>
                  </a:lnTo>
                  <a:lnTo>
                    <a:pt x="790" y="1148"/>
                  </a:lnTo>
                  <a:lnTo>
                    <a:pt x="771" y="1168"/>
                  </a:lnTo>
                  <a:lnTo>
                    <a:pt x="753" y="1189"/>
                  </a:lnTo>
                  <a:lnTo>
                    <a:pt x="738" y="1208"/>
                  </a:lnTo>
                  <a:lnTo>
                    <a:pt x="723" y="1230"/>
                  </a:lnTo>
                  <a:lnTo>
                    <a:pt x="711" y="1252"/>
                  </a:lnTo>
                  <a:lnTo>
                    <a:pt x="699" y="1273"/>
                  </a:lnTo>
                  <a:lnTo>
                    <a:pt x="688" y="1296"/>
                  </a:lnTo>
                  <a:lnTo>
                    <a:pt x="681" y="1319"/>
                  </a:lnTo>
                  <a:lnTo>
                    <a:pt x="673" y="1343"/>
                  </a:lnTo>
                  <a:lnTo>
                    <a:pt x="667" y="1365"/>
                  </a:lnTo>
                  <a:lnTo>
                    <a:pt x="663" y="1389"/>
                  </a:lnTo>
                  <a:lnTo>
                    <a:pt x="661" y="1415"/>
                  </a:lnTo>
                  <a:lnTo>
                    <a:pt x="660" y="1439"/>
                  </a:lnTo>
                  <a:lnTo>
                    <a:pt x="660" y="1439"/>
                  </a:lnTo>
                  <a:lnTo>
                    <a:pt x="661" y="1454"/>
                  </a:lnTo>
                  <a:lnTo>
                    <a:pt x="661" y="1454"/>
                  </a:lnTo>
                  <a:lnTo>
                    <a:pt x="625" y="1460"/>
                  </a:lnTo>
                  <a:lnTo>
                    <a:pt x="590" y="1468"/>
                  </a:lnTo>
                  <a:lnTo>
                    <a:pt x="557" y="1476"/>
                  </a:lnTo>
                  <a:lnTo>
                    <a:pt x="524" y="1485"/>
                  </a:lnTo>
                  <a:lnTo>
                    <a:pt x="491" y="1495"/>
                  </a:lnTo>
                  <a:lnTo>
                    <a:pt x="459" y="1506"/>
                  </a:lnTo>
                  <a:lnTo>
                    <a:pt x="429" y="1518"/>
                  </a:lnTo>
                  <a:lnTo>
                    <a:pt x="397" y="1530"/>
                  </a:lnTo>
                  <a:lnTo>
                    <a:pt x="368" y="1543"/>
                  </a:lnTo>
                  <a:lnTo>
                    <a:pt x="340" y="1557"/>
                  </a:lnTo>
                  <a:lnTo>
                    <a:pt x="312" y="1572"/>
                  </a:lnTo>
                  <a:lnTo>
                    <a:pt x="285" y="1589"/>
                  </a:lnTo>
                  <a:lnTo>
                    <a:pt x="260" y="1604"/>
                  </a:lnTo>
                  <a:lnTo>
                    <a:pt x="236" y="1622"/>
                  </a:lnTo>
                  <a:lnTo>
                    <a:pt x="211" y="1638"/>
                  </a:lnTo>
                  <a:lnTo>
                    <a:pt x="189" y="1658"/>
                  </a:lnTo>
                  <a:lnTo>
                    <a:pt x="168" y="1676"/>
                  </a:lnTo>
                  <a:lnTo>
                    <a:pt x="146" y="1696"/>
                  </a:lnTo>
                  <a:lnTo>
                    <a:pt x="127" y="1717"/>
                  </a:lnTo>
                  <a:lnTo>
                    <a:pt x="109" y="1738"/>
                  </a:lnTo>
                  <a:lnTo>
                    <a:pt x="92" y="1759"/>
                  </a:lnTo>
                  <a:lnTo>
                    <a:pt x="77" y="1780"/>
                  </a:lnTo>
                  <a:lnTo>
                    <a:pt x="63" y="1803"/>
                  </a:lnTo>
                  <a:lnTo>
                    <a:pt x="50" y="1826"/>
                  </a:lnTo>
                  <a:lnTo>
                    <a:pt x="39" y="1850"/>
                  </a:lnTo>
                  <a:lnTo>
                    <a:pt x="29" y="1872"/>
                  </a:lnTo>
                  <a:lnTo>
                    <a:pt x="20" y="1897"/>
                  </a:lnTo>
                  <a:lnTo>
                    <a:pt x="14" y="1921"/>
                  </a:lnTo>
                  <a:lnTo>
                    <a:pt x="8" y="1946"/>
                  </a:lnTo>
                  <a:lnTo>
                    <a:pt x="3" y="1972"/>
                  </a:lnTo>
                  <a:lnTo>
                    <a:pt x="2" y="1996"/>
                  </a:lnTo>
                  <a:lnTo>
                    <a:pt x="0" y="2023"/>
                  </a:lnTo>
                  <a:lnTo>
                    <a:pt x="0" y="2023"/>
                  </a:lnTo>
                  <a:lnTo>
                    <a:pt x="2" y="2052"/>
                  </a:lnTo>
                  <a:lnTo>
                    <a:pt x="5" y="2082"/>
                  </a:lnTo>
                  <a:lnTo>
                    <a:pt x="11" y="2111"/>
                  </a:lnTo>
                  <a:lnTo>
                    <a:pt x="18" y="2140"/>
                  </a:lnTo>
                  <a:lnTo>
                    <a:pt x="27" y="2168"/>
                  </a:lnTo>
                  <a:lnTo>
                    <a:pt x="39" y="2195"/>
                  </a:lnTo>
                  <a:lnTo>
                    <a:pt x="53" y="2223"/>
                  </a:lnTo>
                  <a:lnTo>
                    <a:pt x="68" y="2250"/>
                  </a:lnTo>
                  <a:lnTo>
                    <a:pt x="85" y="2275"/>
                  </a:lnTo>
                  <a:lnTo>
                    <a:pt x="104" y="2301"/>
                  </a:lnTo>
                  <a:lnTo>
                    <a:pt x="124" y="2325"/>
                  </a:lnTo>
                  <a:lnTo>
                    <a:pt x="146" y="2349"/>
                  </a:lnTo>
                  <a:lnTo>
                    <a:pt x="171" y="2372"/>
                  </a:lnTo>
                  <a:lnTo>
                    <a:pt x="196" y="2393"/>
                  </a:lnTo>
                  <a:lnTo>
                    <a:pt x="223" y="2414"/>
                  </a:lnTo>
                  <a:lnTo>
                    <a:pt x="251" y="2435"/>
                  </a:lnTo>
                  <a:lnTo>
                    <a:pt x="281" y="2455"/>
                  </a:lnTo>
                  <a:lnTo>
                    <a:pt x="312" y="2473"/>
                  </a:lnTo>
                  <a:lnTo>
                    <a:pt x="344" y="2490"/>
                  </a:lnTo>
                  <a:lnTo>
                    <a:pt x="377" y="2506"/>
                  </a:lnTo>
                  <a:lnTo>
                    <a:pt x="412" y="2521"/>
                  </a:lnTo>
                  <a:lnTo>
                    <a:pt x="448" y="2535"/>
                  </a:lnTo>
                  <a:lnTo>
                    <a:pt x="485" y="2548"/>
                  </a:lnTo>
                  <a:lnTo>
                    <a:pt x="524" y="2561"/>
                  </a:lnTo>
                  <a:lnTo>
                    <a:pt x="562" y="2571"/>
                  </a:lnTo>
                  <a:lnTo>
                    <a:pt x="602" y="2580"/>
                  </a:lnTo>
                  <a:lnTo>
                    <a:pt x="643" y="2588"/>
                  </a:lnTo>
                  <a:lnTo>
                    <a:pt x="684" y="2594"/>
                  </a:lnTo>
                  <a:lnTo>
                    <a:pt x="726" y="2600"/>
                  </a:lnTo>
                  <a:lnTo>
                    <a:pt x="768" y="2603"/>
                  </a:lnTo>
                  <a:lnTo>
                    <a:pt x="812" y="2606"/>
                  </a:lnTo>
                  <a:lnTo>
                    <a:pt x="856" y="2606"/>
                  </a:lnTo>
                  <a:lnTo>
                    <a:pt x="856" y="2606"/>
                  </a:lnTo>
                  <a:lnTo>
                    <a:pt x="913" y="2604"/>
                  </a:lnTo>
                  <a:lnTo>
                    <a:pt x="913" y="2604"/>
                  </a:lnTo>
                  <a:lnTo>
                    <a:pt x="942" y="2618"/>
                  </a:lnTo>
                  <a:lnTo>
                    <a:pt x="969" y="2630"/>
                  </a:lnTo>
                  <a:lnTo>
                    <a:pt x="998" y="2642"/>
                  </a:lnTo>
                  <a:lnTo>
                    <a:pt x="1028" y="2654"/>
                  </a:lnTo>
                  <a:lnTo>
                    <a:pt x="1058" y="2665"/>
                  </a:lnTo>
                  <a:lnTo>
                    <a:pt x="1088" y="2674"/>
                  </a:lnTo>
                  <a:lnTo>
                    <a:pt x="1120" y="2683"/>
                  </a:lnTo>
                  <a:lnTo>
                    <a:pt x="1152" y="2690"/>
                  </a:lnTo>
                  <a:lnTo>
                    <a:pt x="1185" y="2698"/>
                  </a:lnTo>
                  <a:lnTo>
                    <a:pt x="1218" y="2704"/>
                  </a:lnTo>
                  <a:lnTo>
                    <a:pt x="1253" y="2708"/>
                  </a:lnTo>
                  <a:lnTo>
                    <a:pt x="1286" y="2713"/>
                  </a:lnTo>
                  <a:lnTo>
                    <a:pt x="1321" y="2717"/>
                  </a:lnTo>
                  <a:lnTo>
                    <a:pt x="1357" y="2719"/>
                  </a:lnTo>
                  <a:lnTo>
                    <a:pt x="1392" y="2720"/>
                  </a:lnTo>
                  <a:lnTo>
                    <a:pt x="1428" y="2722"/>
                  </a:lnTo>
                  <a:lnTo>
                    <a:pt x="1428" y="2722"/>
                  </a:lnTo>
                  <a:lnTo>
                    <a:pt x="1466" y="2720"/>
                  </a:lnTo>
                  <a:lnTo>
                    <a:pt x="1504" y="2719"/>
                  </a:lnTo>
                  <a:lnTo>
                    <a:pt x="1540" y="2716"/>
                  </a:lnTo>
                  <a:lnTo>
                    <a:pt x="1576" y="2713"/>
                  </a:lnTo>
                  <a:lnTo>
                    <a:pt x="1612" y="2708"/>
                  </a:lnTo>
                  <a:lnTo>
                    <a:pt x="1647" y="2702"/>
                  </a:lnTo>
                  <a:lnTo>
                    <a:pt x="1682" y="2695"/>
                  </a:lnTo>
                  <a:lnTo>
                    <a:pt x="1716" y="2687"/>
                  </a:lnTo>
                  <a:lnTo>
                    <a:pt x="1750" y="2678"/>
                  </a:lnTo>
                  <a:lnTo>
                    <a:pt x="1783" y="2669"/>
                  </a:lnTo>
                  <a:lnTo>
                    <a:pt x="1815" y="2659"/>
                  </a:lnTo>
                  <a:lnTo>
                    <a:pt x="1846" y="2648"/>
                  </a:lnTo>
                  <a:lnTo>
                    <a:pt x="1876" y="2634"/>
                  </a:lnTo>
                  <a:lnTo>
                    <a:pt x="1907" y="2622"/>
                  </a:lnTo>
                  <a:lnTo>
                    <a:pt x="1935" y="2609"/>
                  </a:lnTo>
                  <a:lnTo>
                    <a:pt x="1963" y="2594"/>
                  </a:lnTo>
                  <a:lnTo>
                    <a:pt x="1963" y="2594"/>
                  </a:lnTo>
                  <a:lnTo>
                    <a:pt x="2009" y="2609"/>
                  </a:lnTo>
                  <a:lnTo>
                    <a:pt x="2058" y="2622"/>
                  </a:lnTo>
                  <a:lnTo>
                    <a:pt x="2106" y="2634"/>
                  </a:lnTo>
                  <a:lnTo>
                    <a:pt x="2157" y="2648"/>
                  </a:lnTo>
                  <a:lnTo>
                    <a:pt x="2209" y="2659"/>
                  </a:lnTo>
                  <a:lnTo>
                    <a:pt x="2263" y="2669"/>
                  </a:lnTo>
                  <a:lnTo>
                    <a:pt x="2317" y="2678"/>
                  </a:lnTo>
                  <a:lnTo>
                    <a:pt x="2373" y="2687"/>
                  </a:lnTo>
                  <a:lnTo>
                    <a:pt x="2429" y="2695"/>
                  </a:lnTo>
                  <a:lnTo>
                    <a:pt x="2486" y="2702"/>
                  </a:lnTo>
                  <a:lnTo>
                    <a:pt x="2545" y="2708"/>
                  </a:lnTo>
                  <a:lnTo>
                    <a:pt x="2606" y="2713"/>
                  </a:lnTo>
                  <a:lnTo>
                    <a:pt x="2666" y="2716"/>
                  </a:lnTo>
                  <a:lnTo>
                    <a:pt x="2726" y="2719"/>
                  </a:lnTo>
                  <a:lnTo>
                    <a:pt x="2788" y="2720"/>
                  </a:lnTo>
                  <a:lnTo>
                    <a:pt x="2852" y="2722"/>
                  </a:lnTo>
                  <a:lnTo>
                    <a:pt x="2852" y="2722"/>
                  </a:lnTo>
                  <a:lnTo>
                    <a:pt x="2909" y="2720"/>
                  </a:lnTo>
                  <a:lnTo>
                    <a:pt x="2966" y="2719"/>
                  </a:lnTo>
                  <a:lnTo>
                    <a:pt x="3024" y="2717"/>
                  </a:lnTo>
                  <a:lnTo>
                    <a:pt x="3080" y="2714"/>
                  </a:lnTo>
                  <a:lnTo>
                    <a:pt x="3134" y="2710"/>
                  </a:lnTo>
                  <a:lnTo>
                    <a:pt x="3188" y="2705"/>
                  </a:lnTo>
                  <a:lnTo>
                    <a:pt x="3243" y="2699"/>
                  </a:lnTo>
                  <a:lnTo>
                    <a:pt x="3296" y="2692"/>
                  </a:lnTo>
                  <a:lnTo>
                    <a:pt x="3347" y="2686"/>
                  </a:lnTo>
                  <a:lnTo>
                    <a:pt x="3398" y="2677"/>
                  </a:lnTo>
                  <a:lnTo>
                    <a:pt x="3448" y="2668"/>
                  </a:lnTo>
                  <a:lnTo>
                    <a:pt x="3498" y="2659"/>
                  </a:lnTo>
                  <a:lnTo>
                    <a:pt x="3545" y="2648"/>
                  </a:lnTo>
                  <a:lnTo>
                    <a:pt x="3591" y="2636"/>
                  </a:lnTo>
                  <a:lnTo>
                    <a:pt x="3637" y="2624"/>
                  </a:lnTo>
                  <a:lnTo>
                    <a:pt x="3682" y="2612"/>
                  </a:lnTo>
                  <a:lnTo>
                    <a:pt x="3682" y="2612"/>
                  </a:lnTo>
                  <a:lnTo>
                    <a:pt x="3709" y="2624"/>
                  </a:lnTo>
                  <a:lnTo>
                    <a:pt x="3736" y="2636"/>
                  </a:lnTo>
                  <a:lnTo>
                    <a:pt x="3764" y="2648"/>
                  </a:lnTo>
                  <a:lnTo>
                    <a:pt x="3794" y="2659"/>
                  </a:lnTo>
                  <a:lnTo>
                    <a:pt x="3822" y="2668"/>
                  </a:lnTo>
                  <a:lnTo>
                    <a:pt x="3853" y="2677"/>
                  </a:lnTo>
                  <a:lnTo>
                    <a:pt x="3883" y="2686"/>
                  </a:lnTo>
                  <a:lnTo>
                    <a:pt x="3914" y="2692"/>
                  </a:lnTo>
                  <a:lnTo>
                    <a:pt x="3946" y="2699"/>
                  </a:lnTo>
                  <a:lnTo>
                    <a:pt x="3978" y="2705"/>
                  </a:lnTo>
                  <a:lnTo>
                    <a:pt x="4011" y="2710"/>
                  </a:lnTo>
                  <a:lnTo>
                    <a:pt x="4044" y="2714"/>
                  </a:lnTo>
                  <a:lnTo>
                    <a:pt x="4078" y="2717"/>
                  </a:lnTo>
                  <a:lnTo>
                    <a:pt x="4112" y="2719"/>
                  </a:lnTo>
                  <a:lnTo>
                    <a:pt x="4147" y="2720"/>
                  </a:lnTo>
                  <a:lnTo>
                    <a:pt x="4182" y="2722"/>
                  </a:lnTo>
                  <a:lnTo>
                    <a:pt x="4182" y="2722"/>
                  </a:lnTo>
                  <a:lnTo>
                    <a:pt x="4224" y="2720"/>
                  </a:lnTo>
                  <a:lnTo>
                    <a:pt x="4266" y="2719"/>
                  </a:lnTo>
                  <a:lnTo>
                    <a:pt x="4308" y="2714"/>
                  </a:lnTo>
                  <a:lnTo>
                    <a:pt x="4349" y="2710"/>
                  </a:lnTo>
                  <a:lnTo>
                    <a:pt x="4388" y="2704"/>
                  </a:lnTo>
                  <a:lnTo>
                    <a:pt x="4429" y="2696"/>
                  </a:lnTo>
                  <a:lnTo>
                    <a:pt x="4467" y="2689"/>
                  </a:lnTo>
                  <a:lnTo>
                    <a:pt x="4505" y="2678"/>
                  </a:lnTo>
                  <a:lnTo>
                    <a:pt x="4542" y="2668"/>
                  </a:lnTo>
                  <a:lnTo>
                    <a:pt x="4579" y="2656"/>
                  </a:lnTo>
                  <a:lnTo>
                    <a:pt x="4613" y="2642"/>
                  </a:lnTo>
                  <a:lnTo>
                    <a:pt x="4648" y="2627"/>
                  </a:lnTo>
                  <a:lnTo>
                    <a:pt x="4680" y="2612"/>
                  </a:lnTo>
                  <a:lnTo>
                    <a:pt x="4712" y="2595"/>
                  </a:lnTo>
                  <a:lnTo>
                    <a:pt x="4743" y="2579"/>
                  </a:lnTo>
                  <a:lnTo>
                    <a:pt x="4772" y="2561"/>
                  </a:lnTo>
                  <a:lnTo>
                    <a:pt x="4801" y="2541"/>
                  </a:lnTo>
                  <a:lnTo>
                    <a:pt x="4828" y="2521"/>
                  </a:lnTo>
                  <a:lnTo>
                    <a:pt x="4853" y="2500"/>
                  </a:lnTo>
                  <a:lnTo>
                    <a:pt x="4878" y="2479"/>
                  </a:lnTo>
                  <a:lnTo>
                    <a:pt x="4899" y="2456"/>
                  </a:lnTo>
                  <a:lnTo>
                    <a:pt x="4920" y="2432"/>
                  </a:lnTo>
                  <a:lnTo>
                    <a:pt x="4940" y="2408"/>
                  </a:lnTo>
                  <a:lnTo>
                    <a:pt x="4958" y="2384"/>
                  </a:lnTo>
                  <a:lnTo>
                    <a:pt x="4974" y="2358"/>
                  </a:lnTo>
                  <a:lnTo>
                    <a:pt x="4988" y="2333"/>
                  </a:lnTo>
                  <a:lnTo>
                    <a:pt x="5001" y="2307"/>
                  </a:lnTo>
                  <a:lnTo>
                    <a:pt x="5012" y="2280"/>
                  </a:lnTo>
                  <a:lnTo>
                    <a:pt x="5021" y="2253"/>
                  </a:lnTo>
                  <a:lnTo>
                    <a:pt x="5029" y="2224"/>
                  </a:lnTo>
                  <a:lnTo>
                    <a:pt x="5033" y="2197"/>
                  </a:lnTo>
                  <a:lnTo>
                    <a:pt x="5036" y="2168"/>
                  </a:lnTo>
                  <a:lnTo>
                    <a:pt x="5036" y="2168"/>
                  </a:lnTo>
                  <a:lnTo>
                    <a:pt x="5087" y="2149"/>
                  </a:lnTo>
                  <a:lnTo>
                    <a:pt x="5136" y="2127"/>
                  </a:lnTo>
                  <a:lnTo>
                    <a:pt x="5183" y="2103"/>
                  </a:lnTo>
                  <a:lnTo>
                    <a:pt x="5226" y="2078"/>
                  </a:lnTo>
                  <a:lnTo>
                    <a:pt x="5267" y="2050"/>
                  </a:lnTo>
                  <a:lnTo>
                    <a:pt x="5305" y="2020"/>
                  </a:lnTo>
                  <a:lnTo>
                    <a:pt x="5340" y="1989"/>
                  </a:lnTo>
                  <a:lnTo>
                    <a:pt x="5373" y="1957"/>
                  </a:lnTo>
                  <a:lnTo>
                    <a:pt x="5401" y="1922"/>
                  </a:lnTo>
                  <a:lnTo>
                    <a:pt x="5427" y="1886"/>
                  </a:lnTo>
                  <a:lnTo>
                    <a:pt x="5439" y="1868"/>
                  </a:lnTo>
                  <a:lnTo>
                    <a:pt x="5450" y="1850"/>
                  </a:lnTo>
                  <a:lnTo>
                    <a:pt x="5459" y="1830"/>
                  </a:lnTo>
                  <a:lnTo>
                    <a:pt x="5468" y="1812"/>
                  </a:lnTo>
                  <a:lnTo>
                    <a:pt x="5475" y="1792"/>
                  </a:lnTo>
                  <a:lnTo>
                    <a:pt x="5483" y="1773"/>
                  </a:lnTo>
                  <a:lnTo>
                    <a:pt x="5488" y="1752"/>
                  </a:lnTo>
                  <a:lnTo>
                    <a:pt x="5494" y="1732"/>
                  </a:lnTo>
                  <a:lnTo>
                    <a:pt x="5497" y="1711"/>
                  </a:lnTo>
                  <a:lnTo>
                    <a:pt x="5500" y="1691"/>
                  </a:lnTo>
                  <a:lnTo>
                    <a:pt x="5501" y="1670"/>
                  </a:lnTo>
                  <a:lnTo>
                    <a:pt x="5501" y="1649"/>
                  </a:lnTo>
                  <a:lnTo>
                    <a:pt x="5501" y="1649"/>
                  </a:lnTo>
                  <a:lnTo>
                    <a:pt x="5501" y="1619"/>
                  </a:lnTo>
                  <a:lnTo>
                    <a:pt x="5497" y="1589"/>
                  </a:lnTo>
                  <a:lnTo>
                    <a:pt x="5492" y="1560"/>
                  </a:lnTo>
                  <a:lnTo>
                    <a:pt x="5484" y="1531"/>
                  </a:lnTo>
                  <a:lnTo>
                    <a:pt x="5474" y="1503"/>
                  </a:lnTo>
                  <a:lnTo>
                    <a:pt x="5463" y="1476"/>
                  </a:lnTo>
                  <a:lnTo>
                    <a:pt x="5450" y="1448"/>
                  </a:lnTo>
                  <a:lnTo>
                    <a:pt x="5435" y="1421"/>
                  </a:lnTo>
                  <a:lnTo>
                    <a:pt x="5417" y="1396"/>
                  </a:lnTo>
                  <a:lnTo>
                    <a:pt x="5398" y="1370"/>
                  </a:lnTo>
                  <a:lnTo>
                    <a:pt x="5377" y="1346"/>
                  </a:lnTo>
                  <a:lnTo>
                    <a:pt x="5355" y="1323"/>
                  </a:lnTo>
                  <a:lnTo>
                    <a:pt x="5332" y="1299"/>
                  </a:lnTo>
                  <a:lnTo>
                    <a:pt x="5306" y="1278"/>
                  </a:lnTo>
                  <a:lnTo>
                    <a:pt x="5279" y="1257"/>
                  </a:lnTo>
                  <a:lnTo>
                    <a:pt x="5250" y="1236"/>
                  </a:lnTo>
                  <a:lnTo>
                    <a:pt x="5220" y="1216"/>
                  </a:lnTo>
                  <a:lnTo>
                    <a:pt x="5190" y="1198"/>
                  </a:lnTo>
                  <a:lnTo>
                    <a:pt x="5157" y="1181"/>
                  </a:lnTo>
                  <a:lnTo>
                    <a:pt x="5124" y="1165"/>
                  </a:lnTo>
                  <a:lnTo>
                    <a:pt x="5089" y="1150"/>
                  </a:lnTo>
                  <a:lnTo>
                    <a:pt x="5053" y="1136"/>
                  </a:lnTo>
                  <a:lnTo>
                    <a:pt x="5017" y="1122"/>
                  </a:lnTo>
                  <a:lnTo>
                    <a:pt x="4979" y="1110"/>
                  </a:lnTo>
                  <a:lnTo>
                    <a:pt x="4940" y="1101"/>
                  </a:lnTo>
                  <a:lnTo>
                    <a:pt x="4900" y="1091"/>
                  </a:lnTo>
                  <a:lnTo>
                    <a:pt x="4860" y="1083"/>
                  </a:lnTo>
                  <a:lnTo>
                    <a:pt x="4817" y="1077"/>
                  </a:lnTo>
                  <a:lnTo>
                    <a:pt x="4775" y="1073"/>
                  </a:lnTo>
                  <a:lnTo>
                    <a:pt x="4733" y="1068"/>
                  </a:lnTo>
                  <a:lnTo>
                    <a:pt x="4689" y="1067"/>
                  </a:lnTo>
                  <a:lnTo>
                    <a:pt x="4645" y="1065"/>
                  </a:lnTo>
                  <a:lnTo>
                    <a:pt x="4645" y="1065"/>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39" name="Freeform 7"/>
            <p:cNvSpPr>
              <a:spLocks/>
            </p:cNvSpPr>
            <p:nvPr/>
          </p:nvSpPr>
          <p:spPr bwMode="auto">
            <a:xfrm>
              <a:off x="9904412" y="1905000"/>
              <a:ext cx="965979" cy="581370"/>
            </a:xfrm>
            <a:custGeom>
              <a:avLst/>
              <a:gdLst/>
              <a:ahLst/>
              <a:cxnLst>
                <a:cxn ang="0">
                  <a:pos x="3413" y="684"/>
                </a:cxn>
                <a:cxn ang="0">
                  <a:pos x="3351" y="570"/>
                </a:cxn>
                <a:cxn ang="0">
                  <a:pos x="3256" y="472"/>
                </a:cxn>
                <a:cxn ang="0">
                  <a:pos x="3131" y="391"/>
                </a:cxn>
                <a:cxn ang="0">
                  <a:pos x="2981" y="330"/>
                </a:cxn>
                <a:cxn ang="0">
                  <a:pos x="2812" y="294"/>
                </a:cxn>
                <a:cxn ang="0">
                  <a:pos x="2667" y="285"/>
                </a:cxn>
                <a:cxn ang="0">
                  <a:pos x="2507" y="296"/>
                </a:cxn>
                <a:cxn ang="0">
                  <a:pos x="2365" y="247"/>
                </a:cxn>
                <a:cxn ang="0">
                  <a:pos x="2183" y="110"/>
                </a:cxn>
                <a:cxn ang="0">
                  <a:pos x="1938" y="24"/>
                </a:cxn>
                <a:cxn ang="0">
                  <a:pos x="1713" y="0"/>
                </a:cxn>
                <a:cxn ang="0">
                  <a:pos x="1521" y="17"/>
                </a:cxn>
                <a:cxn ang="0">
                  <a:pos x="1346" y="63"/>
                </a:cxn>
                <a:cxn ang="0">
                  <a:pos x="1197" y="136"/>
                </a:cxn>
                <a:cxn ang="0">
                  <a:pos x="1076" y="231"/>
                </a:cxn>
                <a:cxn ang="0">
                  <a:pos x="992" y="344"/>
                </a:cxn>
                <a:cxn ang="0">
                  <a:pos x="948" y="471"/>
                </a:cxn>
                <a:cxn ang="0">
                  <a:pos x="945" y="527"/>
                </a:cxn>
                <a:cxn ang="0">
                  <a:pos x="770" y="527"/>
                </a:cxn>
                <a:cxn ang="0">
                  <a:pos x="563" y="560"/>
                </a:cxn>
                <a:cxn ang="0">
                  <a:pos x="377" y="623"/>
                </a:cxn>
                <a:cxn ang="0">
                  <a:pos x="223" y="715"/>
                </a:cxn>
                <a:cxn ang="0">
                  <a:pos x="104" y="830"/>
                </a:cxn>
                <a:cxn ang="0">
                  <a:pos x="27" y="961"/>
                </a:cxn>
                <a:cxn ang="0">
                  <a:pos x="0" y="1108"/>
                </a:cxn>
                <a:cxn ang="0">
                  <a:pos x="18" y="1225"/>
                </a:cxn>
                <a:cxn ang="0">
                  <a:pos x="84" y="1361"/>
                </a:cxn>
                <a:cxn ang="0">
                  <a:pos x="196" y="1479"/>
                </a:cxn>
                <a:cxn ang="0">
                  <a:pos x="344" y="1575"/>
                </a:cxn>
                <a:cxn ang="0">
                  <a:pos x="524" y="1645"/>
                </a:cxn>
                <a:cxn ang="0">
                  <a:pos x="726" y="1684"/>
                </a:cxn>
                <a:cxn ang="0">
                  <a:pos x="919" y="1689"/>
                </a:cxn>
                <a:cxn ang="0">
                  <a:pos x="1211" y="1639"/>
                </a:cxn>
                <a:cxn ang="0">
                  <a:pos x="1368" y="1631"/>
                </a:cxn>
                <a:cxn ang="0">
                  <a:pos x="1515" y="1690"/>
                </a:cxn>
                <a:cxn ang="0">
                  <a:pos x="1685" y="1726"/>
                </a:cxn>
                <a:cxn ang="0">
                  <a:pos x="1829" y="1735"/>
                </a:cxn>
                <a:cxn ang="0">
                  <a:pos x="2044" y="1716"/>
                </a:cxn>
                <a:cxn ang="0">
                  <a:pos x="2236" y="1657"/>
                </a:cxn>
                <a:cxn ang="0">
                  <a:pos x="2394" y="1566"/>
                </a:cxn>
                <a:cxn ang="0">
                  <a:pos x="2503" y="1589"/>
                </a:cxn>
                <a:cxn ang="0">
                  <a:pos x="2655" y="1645"/>
                </a:cxn>
                <a:cxn ang="0">
                  <a:pos x="2827" y="1675"/>
                </a:cxn>
                <a:cxn ang="0">
                  <a:pos x="2975" y="1680"/>
                </a:cxn>
                <a:cxn ang="0">
                  <a:pos x="3165" y="1657"/>
                </a:cxn>
                <a:cxn ang="0">
                  <a:pos x="3335" y="1604"/>
                </a:cxn>
                <a:cxn ang="0">
                  <a:pos x="3479" y="1527"/>
                </a:cxn>
                <a:cxn ang="0">
                  <a:pos x="3593" y="1428"/>
                </a:cxn>
                <a:cxn ang="0">
                  <a:pos x="3670" y="1313"/>
                </a:cxn>
                <a:cxn ang="0">
                  <a:pos x="3703" y="1183"/>
                </a:cxn>
                <a:cxn ang="0">
                  <a:pos x="3694" y="1068"/>
                </a:cxn>
                <a:cxn ang="0">
                  <a:pos x="3630" y="933"/>
                </a:cxn>
                <a:cxn ang="0">
                  <a:pos x="3519" y="815"/>
                </a:cxn>
              </a:cxnLst>
              <a:rect l="0" t="0" r="r" b="b"/>
              <a:pathLst>
                <a:path w="3704" h="1735">
                  <a:moveTo>
                    <a:pt x="3431" y="756"/>
                  </a:moveTo>
                  <a:lnTo>
                    <a:pt x="3431" y="756"/>
                  </a:lnTo>
                  <a:lnTo>
                    <a:pt x="3427" y="732"/>
                  </a:lnTo>
                  <a:lnTo>
                    <a:pt x="3421" y="708"/>
                  </a:lnTo>
                  <a:lnTo>
                    <a:pt x="3413" y="684"/>
                  </a:lnTo>
                  <a:lnTo>
                    <a:pt x="3404" y="659"/>
                  </a:lnTo>
                  <a:lnTo>
                    <a:pt x="3393" y="637"/>
                  </a:lnTo>
                  <a:lnTo>
                    <a:pt x="3381" y="614"/>
                  </a:lnTo>
                  <a:lnTo>
                    <a:pt x="3368" y="593"/>
                  </a:lnTo>
                  <a:lnTo>
                    <a:pt x="3351" y="570"/>
                  </a:lnTo>
                  <a:lnTo>
                    <a:pt x="3336" y="549"/>
                  </a:lnTo>
                  <a:lnTo>
                    <a:pt x="3318" y="530"/>
                  </a:lnTo>
                  <a:lnTo>
                    <a:pt x="3298" y="510"/>
                  </a:lnTo>
                  <a:lnTo>
                    <a:pt x="3277" y="490"/>
                  </a:lnTo>
                  <a:lnTo>
                    <a:pt x="3256" y="472"/>
                  </a:lnTo>
                  <a:lnTo>
                    <a:pt x="3233" y="454"/>
                  </a:lnTo>
                  <a:lnTo>
                    <a:pt x="3209" y="438"/>
                  </a:lnTo>
                  <a:lnTo>
                    <a:pt x="3184" y="421"/>
                  </a:lnTo>
                  <a:lnTo>
                    <a:pt x="3158" y="406"/>
                  </a:lnTo>
                  <a:lnTo>
                    <a:pt x="3131" y="391"/>
                  </a:lnTo>
                  <a:lnTo>
                    <a:pt x="3104" y="377"/>
                  </a:lnTo>
                  <a:lnTo>
                    <a:pt x="3073" y="364"/>
                  </a:lnTo>
                  <a:lnTo>
                    <a:pt x="3043" y="352"/>
                  </a:lnTo>
                  <a:lnTo>
                    <a:pt x="3013" y="341"/>
                  </a:lnTo>
                  <a:lnTo>
                    <a:pt x="2981" y="330"/>
                  </a:lnTo>
                  <a:lnTo>
                    <a:pt x="2950" y="321"/>
                  </a:lnTo>
                  <a:lnTo>
                    <a:pt x="2916" y="312"/>
                  </a:lnTo>
                  <a:lnTo>
                    <a:pt x="2882" y="305"/>
                  </a:lnTo>
                  <a:lnTo>
                    <a:pt x="2848" y="299"/>
                  </a:lnTo>
                  <a:lnTo>
                    <a:pt x="2812" y="294"/>
                  </a:lnTo>
                  <a:lnTo>
                    <a:pt x="2778" y="290"/>
                  </a:lnTo>
                  <a:lnTo>
                    <a:pt x="2741" y="287"/>
                  </a:lnTo>
                  <a:lnTo>
                    <a:pt x="2704" y="285"/>
                  </a:lnTo>
                  <a:lnTo>
                    <a:pt x="2667" y="285"/>
                  </a:lnTo>
                  <a:lnTo>
                    <a:pt x="2667" y="285"/>
                  </a:lnTo>
                  <a:lnTo>
                    <a:pt x="2634" y="285"/>
                  </a:lnTo>
                  <a:lnTo>
                    <a:pt x="2602" y="287"/>
                  </a:lnTo>
                  <a:lnTo>
                    <a:pt x="2569" y="288"/>
                  </a:lnTo>
                  <a:lnTo>
                    <a:pt x="2537" y="293"/>
                  </a:lnTo>
                  <a:lnTo>
                    <a:pt x="2507" y="296"/>
                  </a:lnTo>
                  <a:lnTo>
                    <a:pt x="2476" y="300"/>
                  </a:lnTo>
                  <a:lnTo>
                    <a:pt x="2417" y="314"/>
                  </a:lnTo>
                  <a:lnTo>
                    <a:pt x="2417" y="314"/>
                  </a:lnTo>
                  <a:lnTo>
                    <a:pt x="2393" y="279"/>
                  </a:lnTo>
                  <a:lnTo>
                    <a:pt x="2365" y="247"/>
                  </a:lnTo>
                  <a:lnTo>
                    <a:pt x="2334" y="216"/>
                  </a:lnTo>
                  <a:lnTo>
                    <a:pt x="2300" y="187"/>
                  </a:lnTo>
                  <a:lnTo>
                    <a:pt x="2264" y="158"/>
                  </a:lnTo>
                  <a:lnTo>
                    <a:pt x="2225" y="133"/>
                  </a:lnTo>
                  <a:lnTo>
                    <a:pt x="2183" y="110"/>
                  </a:lnTo>
                  <a:lnTo>
                    <a:pt x="2137" y="88"/>
                  </a:lnTo>
                  <a:lnTo>
                    <a:pt x="2091" y="68"/>
                  </a:lnTo>
                  <a:lnTo>
                    <a:pt x="2042" y="51"/>
                  </a:lnTo>
                  <a:lnTo>
                    <a:pt x="1991" y="36"/>
                  </a:lnTo>
                  <a:lnTo>
                    <a:pt x="1938" y="24"/>
                  </a:lnTo>
                  <a:lnTo>
                    <a:pt x="1884" y="14"/>
                  </a:lnTo>
                  <a:lnTo>
                    <a:pt x="1828" y="6"/>
                  </a:lnTo>
                  <a:lnTo>
                    <a:pt x="1771" y="2"/>
                  </a:lnTo>
                  <a:lnTo>
                    <a:pt x="1713" y="0"/>
                  </a:lnTo>
                  <a:lnTo>
                    <a:pt x="1713" y="0"/>
                  </a:lnTo>
                  <a:lnTo>
                    <a:pt x="1674" y="2"/>
                  </a:lnTo>
                  <a:lnTo>
                    <a:pt x="1635" y="3"/>
                  </a:lnTo>
                  <a:lnTo>
                    <a:pt x="1595" y="6"/>
                  </a:lnTo>
                  <a:lnTo>
                    <a:pt x="1558" y="11"/>
                  </a:lnTo>
                  <a:lnTo>
                    <a:pt x="1521" y="17"/>
                  </a:lnTo>
                  <a:lnTo>
                    <a:pt x="1484" y="24"/>
                  </a:lnTo>
                  <a:lnTo>
                    <a:pt x="1449" y="32"/>
                  </a:lnTo>
                  <a:lnTo>
                    <a:pt x="1414" y="42"/>
                  </a:lnTo>
                  <a:lnTo>
                    <a:pt x="1380" y="53"/>
                  </a:lnTo>
                  <a:lnTo>
                    <a:pt x="1346" y="63"/>
                  </a:lnTo>
                  <a:lnTo>
                    <a:pt x="1315" y="77"/>
                  </a:lnTo>
                  <a:lnTo>
                    <a:pt x="1283" y="91"/>
                  </a:lnTo>
                  <a:lnTo>
                    <a:pt x="1253" y="104"/>
                  </a:lnTo>
                  <a:lnTo>
                    <a:pt x="1224" y="121"/>
                  </a:lnTo>
                  <a:lnTo>
                    <a:pt x="1197" y="136"/>
                  </a:lnTo>
                  <a:lnTo>
                    <a:pt x="1170" y="154"/>
                  </a:lnTo>
                  <a:lnTo>
                    <a:pt x="1144" y="172"/>
                  </a:lnTo>
                  <a:lnTo>
                    <a:pt x="1120" y="192"/>
                  </a:lnTo>
                  <a:lnTo>
                    <a:pt x="1097" y="211"/>
                  </a:lnTo>
                  <a:lnTo>
                    <a:pt x="1076" y="231"/>
                  </a:lnTo>
                  <a:lnTo>
                    <a:pt x="1055" y="252"/>
                  </a:lnTo>
                  <a:lnTo>
                    <a:pt x="1037" y="275"/>
                  </a:lnTo>
                  <a:lnTo>
                    <a:pt x="1020" y="297"/>
                  </a:lnTo>
                  <a:lnTo>
                    <a:pt x="1005" y="320"/>
                  </a:lnTo>
                  <a:lnTo>
                    <a:pt x="992" y="344"/>
                  </a:lnTo>
                  <a:lnTo>
                    <a:pt x="980" y="368"/>
                  </a:lnTo>
                  <a:lnTo>
                    <a:pt x="969" y="394"/>
                  </a:lnTo>
                  <a:lnTo>
                    <a:pt x="960" y="418"/>
                  </a:lnTo>
                  <a:lnTo>
                    <a:pt x="954" y="444"/>
                  </a:lnTo>
                  <a:lnTo>
                    <a:pt x="948" y="471"/>
                  </a:lnTo>
                  <a:lnTo>
                    <a:pt x="945" y="496"/>
                  </a:lnTo>
                  <a:lnTo>
                    <a:pt x="945" y="524"/>
                  </a:lnTo>
                  <a:lnTo>
                    <a:pt x="945" y="524"/>
                  </a:lnTo>
                  <a:lnTo>
                    <a:pt x="945" y="527"/>
                  </a:lnTo>
                  <a:lnTo>
                    <a:pt x="945" y="527"/>
                  </a:lnTo>
                  <a:lnTo>
                    <a:pt x="901" y="525"/>
                  </a:lnTo>
                  <a:lnTo>
                    <a:pt x="857" y="524"/>
                  </a:lnTo>
                  <a:lnTo>
                    <a:pt x="857" y="524"/>
                  </a:lnTo>
                  <a:lnTo>
                    <a:pt x="812" y="525"/>
                  </a:lnTo>
                  <a:lnTo>
                    <a:pt x="770" y="527"/>
                  </a:lnTo>
                  <a:lnTo>
                    <a:pt x="726" y="531"/>
                  </a:lnTo>
                  <a:lnTo>
                    <a:pt x="684" y="536"/>
                  </a:lnTo>
                  <a:lnTo>
                    <a:pt x="643" y="542"/>
                  </a:lnTo>
                  <a:lnTo>
                    <a:pt x="602" y="551"/>
                  </a:lnTo>
                  <a:lnTo>
                    <a:pt x="563" y="560"/>
                  </a:lnTo>
                  <a:lnTo>
                    <a:pt x="524" y="570"/>
                  </a:lnTo>
                  <a:lnTo>
                    <a:pt x="486" y="581"/>
                  </a:lnTo>
                  <a:lnTo>
                    <a:pt x="448" y="595"/>
                  </a:lnTo>
                  <a:lnTo>
                    <a:pt x="412" y="608"/>
                  </a:lnTo>
                  <a:lnTo>
                    <a:pt x="377" y="623"/>
                  </a:lnTo>
                  <a:lnTo>
                    <a:pt x="344" y="640"/>
                  </a:lnTo>
                  <a:lnTo>
                    <a:pt x="312" y="658"/>
                  </a:lnTo>
                  <a:lnTo>
                    <a:pt x="281" y="676"/>
                  </a:lnTo>
                  <a:lnTo>
                    <a:pt x="252" y="696"/>
                  </a:lnTo>
                  <a:lnTo>
                    <a:pt x="223" y="715"/>
                  </a:lnTo>
                  <a:lnTo>
                    <a:pt x="196" y="736"/>
                  </a:lnTo>
                  <a:lnTo>
                    <a:pt x="170" y="759"/>
                  </a:lnTo>
                  <a:lnTo>
                    <a:pt x="146" y="782"/>
                  </a:lnTo>
                  <a:lnTo>
                    <a:pt x="125" y="804"/>
                  </a:lnTo>
                  <a:lnTo>
                    <a:pt x="104" y="830"/>
                  </a:lnTo>
                  <a:lnTo>
                    <a:pt x="84" y="854"/>
                  </a:lnTo>
                  <a:lnTo>
                    <a:pt x="68" y="880"/>
                  </a:lnTo>
                  <a:lnTo>
                    <a:pt x="53" y="907"/>
                  </a:lnTo>
                  <a:lnTo>
                    <a:pt x="39" y="934"/>
                  </a:lnTo>
                  <a:lnTo>
                    <a:pt x="27" y="961"/>
                  </a:lnTo>
                  <a:lnTo>
                    <a:pt x="18" y="990"/>
                  </a:lnTo>
                  <a:lnTo>
                    <a:pt x="10" y="1019"/>
                  </a:lnTo>
                  <a:lnTo>
                    <a:pt x="4" y="1047"/>
                  </a:lnTo>
                  <a:lnTo>
                    <a:pt x="1" y="1077"/>
                  </a:lnTo>
                  <a:lnTo>
                    <a:pt x="0" y="1108"/>
                  </a:lnTo>
                  <a:lnTo>
                    <a:pt x="0" y="1108"/>
                  </a:lnTo>
                  <a:lnTo>
                    <a:pt x="1" y="1138"/>
                  </a:lnTo>
                  <a:lnTo>
                    <a:pt x="4" y="1167"/>
                  </a:lnTo>
                  <a:lnTo>
                    <a:pt x="10" y="1197"/>
                  </a:lnTo>
                  <a:lnTo>
                    <a:pt x="18" y="1225"/>
                  </a:lnTo>
                  <a:lnTo>
                    <a:pt x="27" y="1254"/>
                  </a:lnTo>
                  <a:lnTo>
                    <a:pt x="39" y="1281"/>
                  </a:lnTo>
                  <a:lnTo>
                    <a:pt x="53" y="1308"/>
                  </a:lnTo>
                  <a:lnTo>
                    <a:pt x="68" y="1334"/>
                  </a:lnTo>
                  <a:lnTo>
                    <a:pt x="84" y="1361"/>
                  </a:lnTo>
                  <a:lnTo>
                    <a:pt x="104" y="1385"/>
                  </a:lnTo>
                  <a:lnTo>
                    <a:pt x="125" y="1409"/>
                  </a:lnTo>
                  <a:lnTo>
                    <a:pt x="146" y="1434"/>
                  </a:lnTo>
                  <a:lnTo>
                    <a:pt x="170" y="1456"/>
                  </a:lnTo>
                  <a:lnTo>
                    <a:pt x="196" y="1479"/>
                  </a:lnTo>
                  <a:lnTo>
                    <a:pt x="223" y="1500"/>
                  </a:lnTo>
                  <a:lnTo>
                    <a:pt x="252" y="1520"/>
                  </a:lnTo>
                  <a:lnTo>
                    <a:pt x="281" y="1539"/>
                  </a:lnTo>
                  <a:lnTo>
                    <a:pt x="312" y="1557"/>
                  </a:lnTo>
                  <a:lnTo>
                    <a:pt x="344" y="1575"/>
                  </a:lnTo>
                  <a:lnTo>
                    <a:pt x="377" y="1591"/>
                  </a:lnTo>
                  <a:lnTo>
                    <a:pt x="412" y="1607"/>
                  </a:lnTo>
                  <a:lnTo>
                    <a:pt x="448" y="1621"/>
                  </a:lnTo>
                  <a:lnTo>
                    <a:pt x="486" y="1633"/>
                  </a:lnTo>
                  <a:lnTo>
                    <a:pt x="524" y="1645"/>
                  </a:lnTo>
                  <a:lnTo>
                    <a:pt x="563" y="1655"/>
                  </a:lnTo>
                  <a:lnTo>
                    <a:pt x="602" y="1664"/>
                  </a:lnTo>
                  <a:lnTo>
                    <a:pt x="643" y="1672"/>
                  </a:lnTo>
                  <a:lnTo>
                    <a:pt x="684" y="1680"/>
                  </a:lnTo>
                  <a:lnTo>
                    <a:pt x="726" y="1684"/>
                  </a:lnTo>
                  <a:lnTo>
                    <a:pt x="770" y="1689"/>
                  </a:lnTo>
                  <a:lnTo>
                    <a:pt x="812" y="1690"/>
                  </a:lnTo>
                  <a:lnTo>
                    <a:pt x="857" y="1692"/>
                  </a:lnTo>
                  <a:lnTo>
                    <a:pt x="857" y="1692"/>
                  </a:lnTo>
                  <a:lnTo>
                    <a:pt x="919" y="1689"/>
                  </a:lnTo>
                  <a:lnTo>
                    <a:pt x="981" y="1684"/>
                  </a:lnTo>
                  <a:lnTo>
                    <a:pt x="1040" y="1678"/>
                  </a:lnTo>
                  <a:lnTo>
                    <a:pt x="1099" y="1668"/>
                  </a:lnTo>
                  <a:lnTo>
                    <a:pt x="1155" y="1654"/>
                  </a:lnTo>
                  <a:lnTo>
                    <a:pt x="1211" y="1639"/>
                  </a:lnTo>
                  <a:lnTo>
                    <a:pt x="1263" y="1621"/>
                  </a:lnTo>
                  <a:lnTo>
                    <a:pt x="1313" y="1601"/>
                  </a:lnTo>
                  <a:lnTo>
                    <a:pt x="1313" y="1601"/>
                  </a:lnTo>
                  <a:lnTo>
                    <a:pt x="1340" y="1616"/>
                  </a:lnTo>
                  <a:lnTo>
                    <a:pt x="1368" y="1631"/>
                  </a:lnTo>
                  <a:lnTo>
                    <a:pt x="1395" y="1645"/>
                  </a:lnTo>
                  <a:lnTo>
                    <a:pt x="1423" y="1657"/>
                  </a:lnTo>
                  <a:lnTo>
                    <a:pt x="1454" y="1669"/>
                  </a:lnTo>
                  <a:lnTo>
                    <a:pt x="1484" y="1681"/>
                  </a:lnTo>
                  <a:lnTo>
                    <a:pt x="1515" y="1690"/>
                  </a:lnTo>
                  <a:lnTo>
                    <a:pt x="1549" y="1699"/>
                  </a:lnTo>
                  <a:lnTo>
                    <a:pt x="1580" y="1708"/>
                  </a:lnTo>
                  <a:lnTo>
                    <a:pt x="1615" y="1716"/>
                  </a:lnTo>
                  <a:lnTo>
                    <a:pt x="1648" y="1722"/>
                  </a:lnTo>
                  <a:lnTo>
                    <a:pt x="1685" y="1726"/>
                  </a:lnTo>
                  <a:lnTo>
                    <a:pt x="1719" y="1731"/>
                  </a:lnTo>
                  <a:lnTo>
                    <a:pt x="1755" y="1734"/>
                  </a:lnTo>
                  <a:lnTo>
                    <a:pt x="1792" y="1735"/>
                  </a:lnTo>
                  <a:lnTo>
                    <a:pt x="1829" y="1735"/>
                  </a:lnTo>
                  <a:lnTo>
                    <a:pt x="1829" y="1735"/>
                  </a:lnTo>
                  <a:lnTo>
                    <a:pt x="1873" y="1735"/>
                  </a:lnTo>
                  <a:lnTo>
                    <a:pt x="1917" y="1732"/>
                  </a:lnTo>
                  <a:lnTo>
                    <a:pt x="1961" y="1728"/>
                  </a:lnTo>
                  <a:lnTo>
                    <a:pt x="2003" y="1722"/>
                  </a:lnTo>
                  <a:lnTo>
                    <a:pt x="2044" y="1716"/>
                  </a:lnTo>
                  <a:lnTo>
                    <a:pt x="2085" y="1707"/>
                  </a:lnTo>
                  <a:lnTo>
                    <a:pt x="2124" y="1696"/>
                  </a:lnTo>
                  <a:lnTo>
                    <a:pt x="2162" y="1684"/>
                  </a:lnTo>
                  <a:lnTo>
                    <a:pt x="2199" y="1671"/>
                  </a:lnTo>
                  <a:lnTo>
                    <a:pt x="2236" y="1657"/>
                  </a:lnTo>
                  <a:lnTo>
                    <a:pt x="2270" y="1640"/>
                  </a:lnTo>
                  <a:lnTo>
                    <a:pt x="2303" y="1624"/>
                  </a:lnTo>
                  <a:lnTo>
                    <a:pt x="2335" y="1606"/>
                  </a:lnTo>
                  <a:lnTo>
                    <a:pt x="2365" y="1588"/>
                  </a:lnTo>
                  <a:lnTo>
                    <a:pt x="2394" y="1566"/>
                  </a:lnTo>
                  <a:lnTo>
                    <a:pt x="2421" y="1545"/>
                  </a:lnTo>
                  <a:lnTo>
                    <a:pt x="2421" y="1545"/>
                  </a:lnTo>
                  <a:lnTo>
                    <a:pt x="2448" y="1560"/>
                  </a:lnTo>
                  <a:lnTo>
                    <a:pt x="2474" y="1575"/>
                  </a:lnTo>
                  <a:lnTo>
                    <a:pt x="2503" y="1589"/>
                  </a:lnTo>
                  <a:lnTo>
                    <a:pt x="2531" y="1601"/>
                  </a:lnTo>
                  <a:lnTo>
                    <a:pt x="2562" y="1613"/>
                  </a:lnTo>
                  <a:lnTo>
                    <a:pt x="2592" y="1625"/>
                  </a:lnTo>
                  <a:lnTo>
                    <a:pt x="2624" y="1634"/>
                  </a:lnTo>
                  <a:lnTo>
                    <a:pt x="2655" y="1645"/>
                  </a:lnTo>
                  <a:lnTo>
                    <a:pt x="2688" y="1652"/>
                  </a:lnTo>
                  <a:lnTo>
                    <a:pt x="2722" y="1660"/>
                  </a:lnTo>
                  <a:lnTo>
                    <a:pt x="2756" y="1666"/>
                  </a:lnTo>
                  <a:lnTo>
                    <a:pt x="2791" y="1671"/>
                  </a:lnTo>
                  <a:lnTo>
                    <a:pt x="2827" y="1675"/>
                  </a:lnTo>
                  <a:lnTo>
                    <a:pt x="2864" y="1678"/>
                  </a:lnTo>
                  <a:lnTo>
                    <a:pt x="2900" y="1680"/>
                  </a:lnTo>
                  <a:lnTo>
                    <a:pt x="2936" y="1680"/>
                  </a:lnTo>
                  <a:lnTo>
                    <a:pt x="2936" y="1680"/>
                  </a:lnTo>
                  <a:lnTo>
                    <a:pt x="2975" y="1680"/>
                  </a:lnTo>
                  <a:lnTo>
                    <a:pt x="3015" y="1678"/>
                  </a:lnTo>
                  <a:lnTo>
                    <a:pt x="3054" y="1674"/>
                  </a:lnTo>
                  <a:lnTo>
                    <a:pt x="3092" y="1669"/>
                  </a:lnTo>
                  <a:lnTo>
                    <a:pt x="3128" y="1663"/>
                  </a:lnTo>
                  <a:lnTo>
                    <a:pt x="3165" y="1657"/>
                  </a:lnTo>
                  <a:lnTo>
                    <a:pt x="3200" y="1648"/>
                  </a:lnTo>
                  <a:lnTo>
                    <a:pt x="3235" y="1639"/>
                  </a:lnTo>
                  <a:lnTo>
                    <a:pt x="3270" y="1628"/>
                  </a:lnTo>
                  <a:lnTo>
                    <a:pt x="3303" y="1616"/>
                  </a:lnTo>
                  <a:lnTo>
                    <a:pt x="3335" y="1604"/>
                  </a:lnTo>
                  <a:lnTo>
                    <a:pt x="3366" y="1591"/>
                  </a:lnTo>
                  <a:lnTo>
                    <a:pt x="3396" y="1575"/>
                  </a:lnTo>
                  <a:lnTo>
                    <a:pt x="3425" y="1560"/>
                  </a:lnTo>
                  <a:lnTo>
                    <a:pt x="3452" y="1544"/>
                  </a:lnTo>
                  <a:lnTo>
                    <a:pt x="3479" y="1527"/>
                  </a:lnTo>
                  <a:lnTo>
                    <a:pt x="3505" y="1509"/>
                  </a:lnTo>
                  <a:lnTo>
                    <a:pt x="3529" y="1489"/>
                  </a:lnTo>
                  <a:lnTo>
                    <a:pt x="3552" y="1470"/>
                  </a:lnTo>
                  <a:lnTo>
                    <a:pt x="3573" y="1449"/>
                  </a:lnTo>
                  <a:lnTo>
                    <a:pt x="3593" y="1428"/>
                  </a:lnTo>
                  <a:lnTo>
                    <a:pt x="3612" y="1406"/>
                  </a:lnTo>
                  <a:lnTo>
                    <a:pt x="3629" y="1384"/>
                  </a:lnTo>
                  <a:lnTo>
                    <a:pt x="3644" y="1360"/>
                  </a:lnTo>
                  <a:lnTo>
                    <a:pt x="3658" y="1337"/>
                  </a:lnTo>
                  <a:lnTo>
                    <a:pt x="3670" y="1313"/>
                  </a:lnTo>
                  <a:lnTo>
                    <a:pt x="3680" y="1287"/>
                  </a:lnTo>
                  <a:lnTo>
                    <a:pt x="3689" y="1262"/>
                  </a:lnTo>
                  <a:lnTo>
                    <a:pt x="3695" y="1236"/>
                  </a:lnTo>
                  <a:lnTo>
                    <a:pt x="3701" y="1210"/>
                  </a:lnTo>
                  <a:lnTo>
                    <a:pt x="3703" y="1183"/>
                  </a:lnTo>
                  <a:lnTo>
                    <a:pt x="3704" y="1156"/>
                  </a:lnTo>
                  <a:lnTo>
                    <a:pt x="3704" y="1156"/>
                  </a:lnTo>
                  <a:lnTo>
                    <a:pt x="3703" y="1127"/>
                  </a:lnTo>
                  <a:lnTo>
                    <a:pt x="3700" y="1097"/>
                  </a:lnTo>
                  <a:lnTo>
                    <a:pt x="3694" y="1068"/>
                  </a:lnTo>
                  <a:lnTo>
                    <a:pt x="3685" y="1040"/>
                  </a:lnTo>
                  <a:lnTo>
                    <a:pt x="3674" y="1013"/>
                  </a:lnTo>
                  <a:lnTo>
                    <a:pt x="3662" y="985"/>
                  </a:lnTo>
                  <a:lnTo>
                    <a:pt x="3647" y="958"/>
                  </a:lnTo>
                  <a:lnTo>
                    <a:pt x="3630" y="933"/>
                  </a:lnTo>
                  <a:lnTo>
                    <a:pt x="3612" y="907"/>
                  </a:lnTo>
                  <a:lnTo>
                    <a:pt x="3591" y="883"/>
                  </a:lnTo>
                  <a:lnTo>
                    <a:pt x="3569" y="859"/>
                  </a:lnTo>
                  <a:lnTo>
                    <a:pt x="3544" y="838"/>
                  </a:lnTo>
                  <a:lnTo>
                    <a:pt x="3519" y="815"/>
                  </a:lnTo>
                  <a:lnTo>
                    <a:pt x="3492" y="794"/>
                  </a:lnTo>
                  <a:lnTo>
                    <a:pt x="3461" y="774"/>
                  </a:lnTo>
                  <a:lnTo>
                    <a:pt x="3431" y="756"/>
                  </a:lnTo>
                  <a:lnTo>
                    <a:pt x="3431" y="756"/>
                  </a:lnTo>
                  <a:close/>
                </a:path>
              </a:pathLst>
            </a:custGeom>
            <a:gradFill flip="none" rotWithShape="1">
              <a:gsLst>
                <a:gs pos="100000">
                  <a:srgbClr val="DFDFDF"/>
                </a:gs>
                <a:gs pos="0">
                  <a:srgbClr val="FFFFFF"/>
                </a:gs>
              </a:gsLst>
              <a:path path="circle">
                <a:fillToRect r="100000" b="100000"/>
              </a:path>
              <a:tileRect l="-100000" t="-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1" name="Group 10" descr="Lower building group."/>
          <p:cNvGrpSpPr/>
          <p:nvPr/>
        </p:nvGrpSpPr>
        <p:grpSpPr>
          <a:xfrm>
            <a:off x="741137" y="4267200"/>
            <a:ext cx="8003899" cy="2593308"/>
            <a:chOff x="987926" y="4237495"/>
            <a:chExt cx="10669086" cy="2593308"/>
          </a:xfrm>
        </p:grpSpPr>
        <p:sp>
          <p:nvSpPr>
            <p:cNvPr id="44" name="Rectangle 43"/>
            <p:cNvSpPr/>
            <p:nvPr/>
          </p:nvSpPr>
          <p:spPr bwMode="auto">
            <a:xfrm>
              <a:off x="987926" y="6213348"/>
              <a:ext cx="1234908" cy="617454"/>
            </a:xfrm>
            <a:prstGeom prst="rect">
              <a:avLst/>
            </a:prstGeom>
            <a:gradFill flip="none" rotWithShape="1">
              <a:gsLst>
                <a:gs pos="100000">
                  <a:srgbClr val="DFDFDF"/>
                </a:gs>
                <a:gs pos="0">
                  <a:srgbClr val="FFFFFF"/>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47" name="Group 46"/>
            <p:cNvGrpSpPr/>
            <p:nvPr/>
          </p:nvGrpSpPr>
          <p:grpSpPr>
            <a:xfrm>
              <a:off x="1358399" y="5534149"/>
              <a:ext cx="864435" cy="1296653"/>
              <a:chOff x="304800" y="5715000"/>
              <a:chExt cx="1066800" cy="3429000"/>
            </a:xfrm>
          </p:grpSpPr>
          <p:sp>
            <p:nvSpPr>
              <p:cNvPr id="48" name="Rectangle 47"/>
              <p:cNvSpPr/>
              <p:nvPr/>
            </p:nvSpPr>
            <p:spPr bwMode="auto">
              <a:xfrm>
                <a:off x="304800" y="5715000"/>
                <a:ext cx="1066800" cy="3429000"/>
              </a:xfrm>
              <a:prstGeom prst="rect">
                <a:avLst/>
              </a:prstGeom>
              <a:gradFill flip="none" rotWithShape="1">
                <a:gsLst>
                  <a:gs pos="100000">
                    <a:srgbClr val="DFDFDF"/>
                  </a:gs>
                  <a:gs pos="0">
                    <a:srgbClr val="FFFFFF"/>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50" name="Group 49"/>
              <p:cNvGrpSpPr/>
              <p:nvPr/>
            </p:nvGrpSpPr>
            <p:grpSpPr>
              <a:xfrm>
                <a:off x="414865" y="5867400"/>
                <a:ext cx="838200" cy="252184"/>
                <a:chOff x="414865" y="5867400"/>
                <a:chExt cx="838200" cy="252184"/>
              </a:xfrm>
            </p:grpSpPr>
            <p:sp>
              <p:nvSpPr>
                <p:cNvPr id="83" name="Rectangle 82"/>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84" name="Rectangle 83"/>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85" name="Rectangle 84"/>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1" name="Group 50"/>
              <p:cNvGrpSpPr/>
              <p:nvPr/>
            </p:nvGrpSpPr>
            <p:grpSpPr>
              <a:xfrm>
                <a:off x="414865" y="6189133"/>
                <a:ext cx="838200" cy="252184"/>
                <a:chOff x="414865" y="5867400"/>
                <a:chExt cx="838200" cy="252184"/>
              </a:xfrm>
            </p:grpSpPr>
            <p:sp>
              <p:nvSpPr>
                <p:cNvPr id="80" name="Rectangle 79"/>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81" name="Rectangle 80"/>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82" name="Rectangle 81"/>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2" name="Group 51"/>
              <p:cNvGrpSpPr/>
              <p:nvPr/>
            </p:nvGrpSpPr>
            <p:grpSpPr>
              <a:xfrm>
                <a:off x="414865" y="6510866"/>
                <a:ext cx="838200" cy="252184"/>
                <a:chOff x="414865" y="5867400"/>
                <a:chExt cx="838200" cy="252184"/>
              </a:xfrm>
            </p:grpSpPr>
            <p:sp>
              <p:nvSpPr>
                <p:cNvPr id="77" name="Rectangle 76"/>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8" name="Rectangle 77"/>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9" name="Rectangle 78"/>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3" name="Group 52"/>
              <p:cNvGrpSpPr/>
              <p:nvPr/>
            </p:nvGrpSpPr>
            <p:grpSpPr>
              <a:xfrm>
                <a:off x="414865" y="6832599"/>
                <a:ext cx="838200" cy="252184"/>
                <a:chOff x="414865" y="5867400"/>
                <a:chExt cx="838200" cy="252184"/>
              </a:xfrm>
            </p:grpSpPr>
            <p:sp>
              <p:nvSpPr>
                <p:cNvPr id="74" name="Rectangle 73"/>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5" name="Rectangle 74"/>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6" name="Rectangle 75"/>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4" name="Group 53"/>
              <p:cNvGrpSpPr/>
              <p:nvPr/>
            </p:nvGrpSpPr>
            <p:grpSpPr>
              <a:xfrm>
                <a:off x="414865" y="7154332"/>
                <a:ext cx="838200" cy="252184"/>
                <a:chOff x="414865" y="5867400"/>
                <a:chExt cx="838200" cy="252184"/>
              </a:xfrm>
            </p:grpSpPr>
            <p:sp>
              <p:nvSpPr>
                <p:cNvPr id="71" name="Rectangle 70"/>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2" name="Rectangle 71"/>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3" name="Rectangle 72"/>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5" name="Group 54"/>
              <p:cNvGrpSpPr/>
              <p:nvPr/>
            </p:nvGrpSpPr>
            <p:grpSpPr>
              <a:xfrm>
                <a:off x="414865" y="7476065"/>
                <a:ext cx="838200" cy="252184"/>
                <a:chOff x="414865" y="5867400"/>
                <a:chExt cx="838200" cy="252184"/>
              </a:xfrm>
            </p:grpSpPr>
            <p:sp>
              <p:nvSpPr>
                <p:cNvPr id="68" name="Rectangle 67"/>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9" name="Rectangle 68"/>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0" name="Rectangle 69"/>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6" name="Group 55"/>
              <p:cNvGrpSpPr/>
              <p:nvPr/>
            </p:nvGrpSpPr>
            <p:grpSpPr>
              <a:xfrm>
                <a:off x="414865" y="7797798"/>
                <a:ext cx="838200" cy="252184"/>
                <a:chOff x="414865" y="5867400"/>
                <a:chExt cx="838200" cy="252184"/>
              </a:xfrm>
            </p:grpSpPr>
            <p:sp>
              <p:nvSpPr>
                <p:cNvPr id="65" name="Rectangle 64"/>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6" name="Rectangle 65"/>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7" name="Rectangle 66"/>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7" name="Group 56"/>
              <p:cNvGrpSpPr/>
              <p:nvPr/>
            </p:nvGrpSpPr>
            <p:grpSpPr>
              <a:xfrm>
                <a:off x="414865" y="8119531"/>
                <a:ext cx="838200" cy="252184"/>
                <a:chOff x="414865" y="5867400"/>
                <a:chExt cx="838200" cy="252184"/>
              </a:xfrm>
            </p:grpSpPr>
            <p:sp>
              <p:nvSpPr>
                <p:cNvPr id="62" name="Rectangle 61"/>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3" name="Rectangle 62"/>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4" name="Rectangle 63"/>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8" name="Group 57"/>
              <p:cNvGrpSpPr/>
              <p:nvPr/>
            </p:nvGrpSpPr>
            <p:grpSpPr>
              <a:xfrm>
                <a:off x="414865" y="8441266"/>
                <a:ext cx="838200" cy="252184"/>
                <a:chOff x="414865" y="5867400"/>
                <a:chExt cx="838200" cy="252184"/>
              </a:xfrm>
            </p:grpSpPr>
            <p:sp>
              <p:nvSpPr>
                <p:cNvPr id="59" name="Rectangle 58"/>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0" name="Rectangle 59"/>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1" name="Rectangle 60"/>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sp>
          <p:nvSpPr>
            <p:cNvPr id="86" name="Rectangle 85"/>
            <p:cNvSpPr/>
            <p:nvPr/>
          </p:nvSpPr>
          <p:spPr bwMode="auto">
            <a:xfrm>
              <a:off x="4136941" y="5904621"/>
              <a:ext cx="1358399" cy="926181"/>
            </a:xfrm>
            <a:prstGeom prst="rect">
              <a:avLst/>
            </a:prstGeom>
            <a:gradFill flip="none" rotWithShape="1">
              <a:gsLst>
                <a:gs pos="100000">
                  <a:srgbClr val="CFCFCF"/>
                </a:gs>
                <a:gs pos="0">
                  <a:srgbClr val="D8D8D8"/>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87" name="Rectangle 86"/>
            <p:cNvSpPr/>
            <p:nvPr/>
          </p:nvSpPr>
          <p:spPr bwMode="auto">
            <a:xfrm>
              <a:off x="2408070" y="5472403"/>
              <a:ext cx="1234908" cy="1358399"/>
            </a:xfrm>
            <a:prstGeom prst="rect">
              <a:avLst/>
            </a:prstGeom>
            <a:gradFill flip="none" rotWithShape="1">
              <a:gsLst>
                <a:gs pos="100000">
                  <a:srgbClr val="DFDFDF"/>
                </a:gs>
                <a:gs pos="0">
                  <a:srgbClr val="FFFFFF"/>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88" name="Group 87"/>
            <p:cNvGrpSpPr/>
            <p:nvPr/>
          </p:nvGrpSpPr>
          <p:grpSpPr>
            <a:xfrm>
              <a:off x="3395996" y="4546222"/>
              <a:ext cx="802690" cy="2284580"/>
              <a:chOff x="304800" y="5715000"/>
              <a:chExt cx="1066800" cy="3429000"/>
            </a:xfrm>
          </p:grpSpPr>
          <p:sp>
            <p:nvSpPr>
              <p:cNvPr id="89" name="Rectangle 88"/>
              <p:cNvSpPr/>
              <p:nvPr/>
            </p:nvSpPr>
            <p:spPr bwMode="auto">
              <a:xfrm>
                <a:off x="304800" y="5715000"/>
                <a:ext cx="1066800" cy="3429000"/>
              </a:xfrm>
              <a:prstGeom prst="rect">
                <a:avLst/>
              </a:prstGeom>
              <a:gradFill flip="none" rotWithShape="1">
                <a:gsLst>
                  <a:gs pos="100000">
                    <a:srgbClr val="CFCFCF"/>
                  </a:gs>
                  <a:gs pos="0">
                    <a:srgbClr val="FFFFFF"/>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90" name="Group 89"/>
              <p:cNvGrpSpPr/>
              <p:nvPr/>
            </p:nvGrpSpPr>
            <p:grpSpPr>
              <a:xfrm>
                <a:off x="414865" y="5867400"/>
                <a:ext cx="838200" cy="252184"/>
                <a:chOff x="414865" y="5867400"/>
                <a:chExt cx="838200" cy="252184"/>
              </a:xfrm>
            </p:grpSpPr>
            <p:sp>
              <p:nvSpPr>
                <p:cNvPr id="123" name="Rectangle 122"/>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24" name="Rectangle 123"/>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25" name="Rectangle 124"/>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91" name="Group 90"/>
              <p:cNvGrpSpPr/>
              <p:nvPr/>
            </p:nvGrpSpPr>
            <p:grpSpPr>
              <a:xfrm>
                <a:off x="414865" y="6189133"/>
                <a:ext cx="838200" cy="252184"/>
                <a:chOff x="414865" y="5867400"/>
                <a:chExt cx="838200" cy="252184"/>
              </a:xfrm>
            </p:grpSpPr>
            <p:sp>
              <p:nvSpPr>
                <p:cNvPr id="120" name="Rectangle 119"/>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21" name="Rectangle 120"/>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22" name="Rectangle 121"/>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92" name="Group 91"/>
              <p:cNvGrpSpPr/>
              <p:nvPr/>
            </p:nvGrpSpPr>
            <p:grpSpPr>
              <a:xfrm>
                <a:off x="414865" y="6510866"/>
                <a:ext cx="838200" cy="252184"/>
                <a:chOff x="414865" y="5867400"/>
                <a:chExt cx="838200" cy="252184"/>
              </a:xfrm>
            </p:grpSpPr>
            <p:sp>
              <p:nvSpPr>
                <p:cNvPr id="117" name="Rectangle 116"/>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18" name="Rectangle 117"/>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19" name="Rectangle 118"/>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93" name="Group 92"/>
              <p:cNvGrpSpPr/>
              <p:nvPr/>
            </p:nvGrpSpPr>
            <p:grpSpPr>
              <a:xfrm>
                <a:off x="414865" y="6832599"/>
                <a:ext cx="838200" cy="252184"/>
                <a:chOff x="414865" y="5867400"/>
                <a:chExt cx="838200" cy="252184"/>
              </a:xfrm>
            </p:grpSpPr>
            <p:sp>
              <p:nvSpPr>
                <p:cNvPr id="114" name="Rectangle 113"/>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15" name="Rectangle 114"/>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16" name="Rectangle 115"/>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94" name="Group 93"/>
              <p:cNvGrpSpPr/>
              <p:nvPr/>
            </p:nvGrpSpPr>
            <p:grpSpPr>
              <a:xfrm>
                <a:off x="414865" y="7154332"/>
                <a:ext cx="838200" cy="252184"/>
                <a:chOff x="414865" y="5867400"/>
                <a:chExt cx="838200" cy="252184"/>
              </a:xfrm>
            </p:grpSpPr>
            <p:sp>
              <p:nvSpPr>
                <p:cNvPr id="111" name="Rectangle 110"/>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12" name="Rectangle 111"/>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13" name="Rectangle 112"/>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95" name="Group 94"/>
              <p:cNvGrpSpPr/>
              <p:nvPr/>
            </p:nvGrpSpPr>
            <p:grpSpPr>
              <a:xfrm>
                <a:off x="414865" y="7476065"/>
                <a:ext cx="838200" cy="252184"/>
                <a:chOff x="414865" y="5867400"/>
                <a:chExt cx="838200" cy="252184"/>
              </a:xfrm>
            </p:grpSpPr>
            <p:sp>
              <p:nvSpPr>
                <p:cNvPr id="108" name="Rectangle 107"/>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09" name="Rectangle 108"/>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10" name="Rectangle 109"/>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96" name="Group 95"/>
              <p:cNvGrpSpPr/>
              <p:nvPr/>
            </p:nvGrpSpPr>
            <p:grpSpPr>
              <a:xfrm>
                <a:off x="414865" y="7797798"/>
                <a:ext cx="838200" cy="252184"/>
                <a:chOff x="414865" y="5867400"/>
                <a:chExt cx="838200" cy="252184"/>
              </a:xfrm>
            </p:grpSpPr>
            <p:sp>
              <p:nvSpPr>
                <p:cNvPr id="105" name="Rectangle 104"/>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06" name="Rectangle 105"/>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07" name="Rectangle 106"/>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97" name="Group 96"/>
              <p:cNvGrpSpPr/>
              <p:nvPr/>
            </p:nvGrpSpPr>
            <p:grpSpPr>
              <a:xfrm>
                <a:off x="414865" y="8119531"/>
                <a:ext cx="838200" cy="252184"/>
                <a:chOff x="414865" y="5867400"/>
                <a:chExt cx="838200" cy="252184"/>
              </a:xfrm>
            </p:grpSpPr>
            <p:sp>
              <p:nvSpPr>
                <p:cNvPr id="102" name="Rectangle 101"/>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03" name="Rectangle 102"/>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04" name="Rectangle 103"/>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98" name="Group 97"/>
              <p:cNvGrpSpPr/>
              <p:nvPr/>
            </p:nvGrpSpPr>
            <p:grpSpPr>
              <a:xfrm>
                <a:off x="414865" y="8441266"/>
                <a:ext cx="838200" cy="252184"/>
                <a:chOff x="414865" y="5867400"/>
                <a:chExt cx="838200" cy="252184"/>
              </a:xfrm>
            </p:grpSpPr>
            <p:sp>
              <p:nvSpPr>
                <p:cNvPr id="99" name="Rectangle 98"/>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00" name="Rectangle 99"/>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01" name="Rectangle 100"/>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64" name="Group 163"/>
            <p:cNvGrpSpPr/>
            <p:nvPr/>
          </p:nvGrpSpPr>
          <p:grpSpPr>
            <a:xfrm>
              <a:off x="4013450" y="6398584"/>
              <a:ext cx="802690" cy="432218"/>
              <a:chOff x="2133600" y="8077200"/>
              <a:chExt cx="1981200" cy="1066800"/>
            </a:xfrm>
          </p:grpSpPr>
          <p:sp>
            <p:nvSpPr>
              <p:cNvPr id="165" name="Rectangle 164"/>
              <p:cNvSpPr/>
              <p:nvPr/>
            </p:nvSpPr>
            <p:spPr bwMode="auto">
              <a:xfrm>
                <a:off x="2133600" y="8077200"/>
                <a:ext cx="1981200" cy="1066800"/>
              </a:xfrm>
              <a:prstGeom prst="rect">
                <a:avLst/>
              </a:prstGeom>
              <a:gradFill flip="none" rotWithShape="1">
                <a:gsLst>
                  <a:gs pos="100000">
                    <a:srgbClr val="DFDFDF"/>
                  </a:gs>
                  <a:gs pos="0">
                    <a:srgbClr val="FFFFFF"/>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166" name="Group 165"/>
              <p:cNvGrpSpPr/>
              <p:nvPr/>
            </p:nvGrpSpPr>
            <p:grpSpPr>
              <a:xfrm>
                <a:off x="2252131" y="8178800"/>
                <a:ext cx="1752598" cy="313267"/>
                <a:chOff x="2252131" y="8178800"/>
                <a:chExt cx="1752598" cy="313267"/>
              </a:xfrm>
            </p:grpSpPr>
            <p:grpSp>
              <p:nvGrpSpPr>
                <p:cNvPr id="184" name="Group 183"/>
                <p:cNvGrpSpPr/>
                <p:nvPr/>
              </p:nvGrpSpPr>
              <p:grpSpPr>
                <a:xfrm>
                  <a:off x="2252131" y="8178800"/>
                  <a:ext cx="838200" cy="110067"/>
                  <a:chOff x="414865" y="5867400"/>
                  <a:chExt cx="838200" cy="252184"/>
                </a:xfrm>
              </p:grpSpPr>
              <p:sp>
                <p:nvSpPr>
                  <p:cNvPr id="197" name="Rectangle 196"/>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98" name="Rectangle 197"/>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99" name="Rectangle 198"/>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85" name="Group 184"/>
                <p:cNvGrpSpPr/>
                <p:nvPr/>
              </p:nvGrpSpPr>
              <p:grpSpPr>
                <a:xfrm>
                  <a:off x="2252131" y="8382000"/>
                  <a:ext cx="838200" cy="110067"/>
                  <a:chOff x="414865" y="5867400"/>
                  <a:chExt cx="838200" cy="252184"/>
                </a:xfrm>
              </p:grpSpPr>
              <p:sp>
                <p:nvSpPr>
                  <p:cNvPr id="194" name="Rectangle 193"/>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95" name="Rectangle 194"/>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96" name="Rectangle 195"/>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86" name="Group 185"/>
                <p:cNvGrpSpPr/>
                <p:nvPr/>
              </p:nvGrpSpPr>
              <p:grpSpPr>
                <a:xfrm>
                  <a:off x="3166529" y="8178800"/>
                  <a:ext cx="838200" cy="110067"/>
                  <a:chOff x="414865" y="5867400"/>
                  <a:chExt cx="838200" cy="252184"/>
                </a:xfrm>
              </p:grpSpPr>
              <p:sp>
                <p:nvSpPr>
                  <p:cNvPr id="191" name="Rectangle 190"/>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92" name="Rectangle 191"/>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93" name="Rectangle 192"/>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87" name="Group 186"/>
                <p:cNvGrpSpPr/>
                <p:nvPr/>
              </p:nvGrpSpPr>
              <p:grpSpPr>
                <a:xfrm>
                  <a:off x="3166529" y="8382000"/>
                  <a:ext cx="838200" cy="110067"/>
                  <a:chOff x="414865" y="5867400"/>
                  <a:chExt cx="838200" cy="252184"/>
                </a:xfrm>
              </p:grpSpPr>
              <p:sp>
                <p:nvSpPr>
                  <p:cNvPr id="188" name="Rectangle 187"/>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89" name="Rectangle 188"/>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90" name="Rectangle 189"/>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67" name="Group 166"/>
              <p:cNvGrpSpPr/>
              <p:nvPr/>
            </p:nvGrpSpPr>
            <p:grpSpPr>
              <a:xfrm>
                <a:off x="2252131" y="8585200"/>
                <a:ext cx="1752598" cy="313267"/>
                <a:chOff x="2252131" y="8178800"/>
                <a:chExt cx="1752598" cy="313267"/>
              </a:xfrm>
            </p:grpSpPr>
            <p:grpSp>
              <p:nvGrpSpPr>
                <p:cNvPr id="168" name="Group 167"/>
                <p:cNvGrpSpPr/>
                <p:nvPr/>
              </p:nvGrpSpPr>
              <p:grpSpPr>
                <a:xfrm>
                  <a:off x="2252131" y="8178800"/>
                  <a:ext cx="838200" cy="110067"/>
                  <a:chOff x="414865" y="5867400"/>
                  <a:chExt cx="838200" cy="252184"/>
                </a:xfrm>
              </p:grpSpPr>
              <p:sp>
                <p:nvSpPr>
                  <p:cNvPr id="181" name="Rectangle 180"/>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82" name="Rectangle 181"/>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83" name="Rectangle 182"/>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69" name="Group 168"/>
                <p:cNvGrpSpPr/>
                <p:nvPr/>
              </p:nvGrpSpPr>
              <p:grpSpPr>
                <a:xfrm>
                  <a:off x="2252131" y="8382000"/>
                  <a:ext cx="838200" cy="110067"/>
                  <a:chOff x="414865" y="5867400"/>
                  <a:chExt cx="838200" cy="252184"/>
                </a:xfrm>
              </p:grpSpPr>
              <p:sp>
                <p:nvSpPr>
                  <p:cNvPr id="178" name="Rectangle 177"/>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79" name="Rectangle 178"/>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80" name="Rectangle 179"/>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70" name="Group 169"/>
                <p:cNvGrpSpPr/>
                <p:nvPr/>
              </p:nvGrpSpPr>
              <p:grpSpPr>
                <a:xfrm>
                  <a:off x="3166529" y="8178800"/>
                  <a:ext cx="838200" cy="110067"/>
                  <a:chOff x="414865" y="5867400"/>
                  <a:chExt cx="838200" cy="252184"/>
                </a:xfrm>
              </p:grpSpPr>
              <p:sp>
                <p:nvSpPr>
                  <p:cNvPr id="175" name="Rectangle 174"/>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76" name="Rectangle 175"/>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77" name="Rectangle 176"/>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71" name="Group 170"/>
                <p:cNvGrpSpPr/>
                <p:nvPr/>
              </p:nvGrpSpPr>
              <p:grpSpPr>
                <a:xfrm>
                  <a:off x="3166529" y="8382000"/>
                  <a:ext cx="838200" cy="110067"/>
                  <a:chOff x="414865" y="5867400"/>
                  <a:chExt cx="838200" cy="252184"/>
                </a:xfrm>
              </p:grpSpPr>
              <p:sp>
                <p:nvSpPr>
                  <p:cNvPr id="172" name="Rectangle 171"/>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73" name="Rectangle 172"/>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74" name="Rectangle 173"/>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296" name="Group 295"/>
            <p:cNvGrpSpPr/>
            <p:nvPr/>
          </p:nvGrpSpPr>
          <p:grpSpPr>
            <a:xfrm>
              <a:off x="4630904" y="4978440"/>
              <a:ext cx="576290" cy="1852362"/>
              <a:chOff x="304800" y="5715000"/>
              <a:chExt cx="1066800" cy="3429000"/>
            </a:xfrm>
          </p:grpSpPr>
          <p:sp>
            <p:nvSpPr>
              <p:cNvPr id="297" name="Rectangle 296"/>
              <p:cNvSpPr/>
              <p:nvPr/>
            </p:nvSpPr>
            <p:spPr bwMode="auto">
              <a:xfrm>
                <a:off x="304800" y="5715000"/>
                <a:ext cx="1066800" cy="3429000"/>
              </a:xfrm>
              <a:prstGeom prst="rect">
                <a:avLst/>
              </a:prstGeom>
              <a:gradFill flip="none" rotWithShape="1">
                <a:gsLst>
                  <a:gs pos="100000">
                    <a:srgbClr val="DFDFDF"/>
                  </a:gs>
                  <a:gs pos="0">
                    <a:srgbClr val="FFFFFF"/>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298" name="Group 297"/>
              <p:cNvGrpSpPr/>
              <p:nvPr/>
            </p:nvGrpSpPr>
            <p:grpSpPr>
              <a:xfrm>
                <a:off x="414865" y="5867400"/>
                <a:ext cx="838200" cy="252184"/>
                <a:chOff x="414865" y="5867400"/>
                <a:chExt cx="838200" cy="252184"/>
              </a:xfrm>
            </p:grpSpPr>
            <p:sp>
              <p:nvSpPr>
                <p:cNvPr id="331" name="Rectangle 330"/>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32" name="Rectangle 331"/>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33" name="Rectangle 332"/>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99" name="Group 298"/>
              <p:cNvGrpSpPr/>
              <p:nvPr/>
            </p:nvGrpSpPr>
            <p:grpSpPr>
              <a:xfrm>
                <a:off x="414865" y="6189133"/>
                <a:ext cx="838200" cy="252184"/>
                <a:chOff x="414865" y="5867400"/>
                <a:chExt cx="838200" cy="252184"/>
              </a:xfrm>
            </p:grpSpPr>
            <p:sp>
              <p:nvSpPr>
                <p:cNvPr id="328" name="Rectangle 327"/>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29" name="Rectangle 328"/>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30" name="Rectangle 329"/>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300" name="Group 299"/>
              <p:cNvGrpSpPr/>
              <p:nvPr/>
            </p:nvGrpSpPr>
            <p:grpSpPr>
              <a:xfrm>
                <a:off x="414865" y="6510866"/>
                <a:ext cx="838200" cy="252184"/>
                <a:chOff x="414865" y="5867400"/>
                <a:chExt cx="838200" cy="252184"/>
              </a:xfrm>
            </p:grpSpPr>
            <p:sp>
              <p:nvSpPr>
                <p:cNvPr id="325" name="Rectangle 324"/>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26" name="Rectangle 325"/>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27" name="Rectangle 326"/>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301" name="Group 300"/>
              <p:cNvGrpSpPr/>
              <p:nvPr/>
            </p:nvGrpSpPr>
            <p:grpSpPr>
              <a:xfrm>
                <a:off x="414865" y="6832599"/>
                <a:ext cx="838200" cy="252184"/>
                <a:chOff x="414865" y="5867400"/>
                <a:chExt cx="838200" cy="252184"/>
              </a:xfrm>
            </p:grpSpPr>
            <p:sp>
              <p:nvSpPr>
                <p:cNvPr id="322" name="Rectangle 321"/>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23" name="Rectangle 322"/>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24" name="Rectangle 323"/>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302" name="Group 301"/>
              <p:cNvGrpSpPr/>
              <p:nvPr/>
            </p:nvGrpSpPr>
            <p:grpSpPr>
              <a:xfrm>
                <a:off x="414865" y="7154332"/>
                <a:ext cx="838200" cy="252184"/>
                <a:chOff x="414865" y="5867400"/>
                <a:chExt cx="838200" cy="252184"/>
              </a:xfrm>
            </p:grpSpPr>
            <p:sp>
              <p:nvSpPr>
                <p:cNvPr id="319" name="Rectangle 318"/>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20" name="Rectangle 319"/>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21" name="Rectangle 320"/>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303" name="Group 302"/>
              <p:cNvGrpSpPr/>
              <p:nvPr/>
            </p:nvGrpSpPr>
            <p:grpSpPr>
              <a:xfrm>
                <a:off x="414865" y="7476065"/>
                <a:ext cx="838200" cy="252184"/>
                <a:chOff x="414865" y="5867400"/>
                <a:chExt cx="838200" cy="252184"/>
              </a:xfrm>
            </p:grpSpPr>
            <p:sp>
              <p:nvSpPr>
                <p:cNvPr id="316" name="Rectangle 315"/>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17" name="Rectangle 316"/>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18" name="Rectangle 317"/>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304" name="Group 303"/>
              <p:cNvGrpSpPr/>
              <p:nvPr/>
            </p:nvGrpSpPr>
            <p:grpSpPr>
              <a:xfrm>
                <a:off x="414865" y="7797798"/>
                <a:ext cx="838200" cy="252184"/>
                <a:chOff x="414865" y="5867400"/>
                <a:chExt cx="838200" cy="252184"/>
              </a:xfrm>
            </p:grpSpPr>
            <p:sp>
              <p:nvSpPr>
                <p:cNvPr id="313" name="Rectangle 312"/>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14" name="Rectangle 313"/>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15" name="Rectangle 314"/>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305" name="Group 304"/>
              <p:cNvGrpSpPr/>
              <p:nvPr/>
            </p:nvGrpSpPr>
            <p:grpSpPr>
              <a:xfrm>
                <a:off x="414865" y="8119531"/>
                <a:ext cx="838200" cy="252184"/>
                <a:chOff x="414865" y="5867400"/>
                <a:chExt cx="838200" cy="252184"/>
              </a:xfrm>
            </p:grpSpPr>
            <p:sp>
              <p:nvSpPr>
                <p:cNvPr id="310" name="Rectangle 309"/>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11" name="Rectangle 310"/>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12" name="Rectangle 311"/>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306" name="Group 305"/>
              <p:cNvGrpSpPr/>
              <p:nvPr/>
            </p:nvGrpSpPr>
            <p:grpSpPr>
              <a:xfrm>
                <a:off x="414865" y="8441266"/>
                <a:ext cx="838200" cy="252184"/>
                <a:chOff x="414865" y="5867400"/>
                <a:chExt cx="838200" cy="252184"/>
              </a:xfrm>
            </p:grpSpPr>
            <p:sp>
              <p:nvSpPr>
                <p:cNvPr id="307" name="Rectangle 306"/>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08" name="Rectangle 307"/>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09" name="Rectangle 308"/>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grpSp>
          <p:nvGrpSpPr>
            <p:cNvPr id="375" name="Group 374"/>
            <p:cNvGrpSpPr/>
            <p:nvPr/>
          </p:nvGrpSpPr>
          <p:grpSpPr>
            <a:xfrm>
              <a:off x="5059006" y="4237495"/>
              <a:ext cx="806806" cy="2593307"/>
              <a:chOff x="304800" y="5715000"/>
              <a:chExt cx="1066800" cy="3429000"/>
            </a:xfrm>
          </p:grpSpPr>
          <p:sp>
            <p:nvSpPr>
              <p:cNvPr id="376" name="Rectangle 375"/>
              <p:cNvSpPr/>
              <p:nvPr/>
            </p:nvSpPr>
            <p:spPr bwMode="auto">
              <a:xfrm>
                <a:off x="304800" y="5715000"/>
                <a:ext cx="1066800" cy="3429000"/>
              </a:xfrm>
              <a:prstGeom prst="rect">
                <a:avLst/>
              </a:prstGeom>
              <a:gradFill flip="none" rotWithShape="1">
                <a:gsLst>
                  <a:gs pos="100000">
                    <a:srgbClr val="DFDFDF"/>
                  </a:gs>
                  <a:gs pos="0">
                    <a:srgbClr val="FFFFFF"/>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377" name="Group 376"/>
              <p:cNvGrpSpPr/>
              <p:nvPr/>
            </p:nvGrpSpPr>
            <p:grpSpPr>
              <a:xfrm>
                <a:off x="414865" y="5867400"/>
                <a:ext cx="838200" cy="252184"/>
                <a:chOff x="414865" y="5867400"/>
                <a:chExt cx="838200" cy="252184"/>
              </a:xfrm>
            </p:grpSpPr>
            <p:sp>
              <p:nvSpPr>
                <p:cNvPr id="410" name="Rectangle 409"/>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11" name="Rectangle 410"/>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12" name="Rectangle 411"/>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378" name="Group 377"/>
              <p:cNvGrpSpPr/>
              <p:nvPr/>
            </p:nvGrpSpPr>
            <p:grpSpPr>
              <a:xfrm>
                <a:off x="414865" y="6189133"/>
                <a:ext cx="838200" cy="252184"/>
                <a:chOff x="414865" y="5867400"/>
                <a:chExt cx="838200" cy="252184"/>
              </a:xfrm>
            </p:grpSpPr>
            <p:sp>
              <p:nvSpPr>
                <p:cNvPr id="407" name="Rectangle 406"/>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08" name="Rectangle 407"/>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09" name="Rectangle 408"/>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379" name="Group 378"/>
              <p:cNvGrpSpPr/>
              <p:nvPr/>
            </p:nvGrpSpPr>
            <p:grpSpPr>
              <a:xfrm>
                <a:off x="414865" y="6510866"/>
                <a:ext cx="838200" cy="252184"/>
                <a:chOff x="414865" y="5867400"/>
                <a:chExt cx="838200" cy="252184"/>
              </a:xfrm>
            </p:grpSpPr>
            <p:sp>
              <p:nvSpPr>
                <p:cNvPr id="404" name="Rectangle 403"/>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05" name="Rectangle 404"/>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06" name="Rectangle 405"/>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380" name="Group 379"/>
              <p:cNvGrpSpPr/>
              <p:nvPr/>
            </p:nvGrpSpPr>
            <p:grpSpPr>
              <a:xfrm>
                <a:off x="414865" y="6832599"/>
                <a:ext cx="838200" cy="252184"/>
                <a:chOff x="414865" y="5867400"/>
                <a:chExt cx="838200" cy="252184"/>
              </a:xfrm>
            </p:grpSpPr>
            <p:sp>
              <p:nvSpPr>
                <p:cNvPr id="401" name="Rectangle 400"/>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02" name="Rectangle 401"/>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03" name="Rectangle 402"/>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381" name="Group 380"/>
              <p:cNvGrpSpPr/>
              <p:nvPr/>
            </p:nvGrpSpPr>
            <p:grpSpPr>
              <a:xfrm>
                <a:off x="414865" y="7154332"/>
                <a:ext cx="838200" cy="252184"/>
                <a:chOff x="414865" y="5867400"/>
                <a:chExt cx="838200" cy="252184"/>
              </a:xfrm>
            </p:grpSpPr>
            <p:sp>
              <p:nvSpPr>
                <p:cNvPr id="398" name="Rectangle 397"/>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99" name="Rectangle 398"/>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00" name="Rectangle 399"/>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382" name="Group 381"/>
              <p:cNvGrpSpPr/>
              <p:nvPr/>
            </p:nvGrpSpPr>
            <p:grpSpPr>
              <a:xfrm>
                <a:off x="414865" y="7476065"/>
                <a:ext cx="838200" cy="252184"/>
                <a:chOff x="414865" y="5867400"/>
                <a:chExt cx="838200" cy="252184"/>
              </a:xfrm>
            </p:grpSpPr>
            <p:sp>
              <p:nvSpPr>
                <p:cNvPr id="395" name="Rectangle 394"/>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96" name="Rectangle 395"/>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97" name="Rectangle 396"/>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383" name="Group 382"/>
              <p:cNvGrpSpPr/>
              <p:nvPr/>
            </p:nvGrpSpPr>
            <p:grpSpPr>
              <a:xfrm>
                <a:off x="414865" y="7797798"/>
                <a:ext cx="838200" cy="252184"/>
                <a:chOff x="414865" y="5867400"/>
                <a:chExt cx="838200" cy="252184"/>
              </a:xfrm>
            </p:grpSpPr>
            <p:sp>
              <p:nvSpPr>
                <p:cNvPr id="392" name="Rectangle 391"/>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93" name="Rectangle 392"/>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94" name="Rectangle 393"/>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384" name="Group 383"/>
              <p:cNvGrpSpPr/>
              <p:nvPr/>
            </p:nvGrpSpPr>
            <p:grpSpPr>
              <a:xfrm>
                <a:off x="414865" y="8119531"/>
                <a:ext cx="838200" cy="252184"/>
                <a:chOff x="414865" y="5867400"/>
                <a:chExt cx="838200" cy="252184"/>
              </a:xfrm>
            </p:grpSpPr>
            <p:sp>
              <p:nvSpPr>
                <p:cNvPr id="389" name="Rectangle 388"/>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90" name="Rectangle 389"/>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91" name="Rectangle 390"/>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385" name="Group 384"/>
              <p:cNvGrpSpPr/>
              <p:nvPr/>
            </p:nvGrpSpPr>
            <p:grpSpPr>
              <a:xfrm>
                <a:off x="414865" y="8441266"/>
                <a:ext cx="838200" cy="252184"/>
                <a:chOff x="414865" y="5867400"/>
                <a:chExt cx="838200" cy="252184"/>
              </a:xfrm>
            </p:grpSpPr>
            <p:sp>
              <p:nvSpPr>
                <p:cNvPr id="386" name="Rectangle 385"/>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87" name="Rectangle 386"/>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88" name="Rectangle 387"/>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sp>
          <p:nvSpPr>
            <p:cNvPr id="432" name="Rectangle 431"/>
            <p:cNvSpPr/>
            <p:nvPr/>
          </p:nvSpPr>
          <p:spPr bwMode="auto">
            <a:xfrm>
              <a:off x="6773649" y="6213348"/>
              <a:ext cx="1234908" cy="617454"/>
            </a:xfrm>
            <a:prstGeom prst="rect">
              <a:avLst/>
            </a:prstGeom>
            <a:gradFill flip="none" rotWithShape="1">
              <a:gsLst>
                <a:gs pos="100000">
                  <a:srgbClr val="DFDFDF"/>
                </a:gs>
                <a:gs pos="0">
                  <a:srgbClr val="FFFFFF"/>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444" name="Group 443"/>
            <p:cNvGrpSpPr/>
            <p:nvPr/>
          </p:nvGrpSpPr>
          <p:grpSpPr>
            <a:xfrm>
              <a:off x="7144122" y="5534149"/>
              <a:ext cx="864435" cy="1296653"/>
              <a:chOff x="304800" y="5715000"/>
              <a:chExt cx="1066800" cy="3429000"/>
            </a:xfrm>
          </p:grpSpPr>
          <p:sp>
            <p:nvSpPr>
              <p:cNvPr id="758" name="Rectangle 757"/>
              <p:cNvSpPr/>
              <p:nvPr/>
            </p:nvSpPr>
            <p:spPr bwMode="auto">
              <a:xfrm>
                <a:off x="304800" y="5715000"/>
                <a:ext cx="1066800" cy="3429000"/>
              </a:xfrm>
              <a:prstGeom prst="rect">
                <a:avLst/>
              </a:prstGeom>
              <a:gradFill flip="none" rotWithShape="1">
                <a:gsLst>
                  <a:gs pos="100000">
                    <a:srgbClr val="DFDFDF"/>
                  </a:gs>
                  <a:gs pos="0">
                    <a:srgbClr val="FFFFFF"/>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759" name="Group 758"/>
              <p:cNvGrpSpPr/>
              <p:nvPr/>
            </p:nvGrpSpPr>
            <p:grpSpPr>
              <a:xfrm>
                <a:off x="414865" y="5867400"/>
                <a:ext cx="838200" cy="252184"/>
                <a:chOff x="414865" y="5867400"/>
                <a:chExt cx="838200" cy="252184"/>
              </a:xfrm>
            </p:grpSpPr>
            <p:sp>
              <p:nvSpPr>
                <p:cNvPr id="792" name="Rectangle 791"/>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93" name="Rectangle 792"/>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94" name="Rectangle 793"/>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760" name="Group 759"/>
              <p:cNvGrpSpPr/>
              <p:nvPr/>
            </p:nvGrpSpPr>
            <p:grpSpPr>
              <a:xfrm>
                <a:off x="414865" y="6189133"/>
                <a:ext cx="838200" cy="252184"/>
                <a:chOff x="414865" y="5867400"/>
                <a:chExt cx="838200" cy="252184"/>
              </a:xfrm>
            </p:grpSpPr>
            <p:sp>
              <p:nvSpPr>
                <p:cNvPr id="789" name="Rectangle 788"/>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90" name="Rectangle 789"/>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91" name="Rectangle 790"/>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761" name="Group 760"/>
              <p:cNvGrpSpPr/>
              <p:nvPr/>
            </p:nvGrpSpPr>
            <p:grpSpPr>
              <a:xfrm>
                <a:off x="414865" y="6510866"/>
                <a:ext cx="838200" cy="252184"/>
                <a:chOff x="414865" y="5867400"/>
                <a:chExt cx="838200" cy="252184"/>
              </a:xfrm>
            </p:grpSpPr>
            <p:sp>
              <p:nvSpPr>
                <p:cNvPr id="786" name="Rectangle 785"/>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87" name="Rectangle 786"/>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88" name="Rectangle 787"/>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762" name="Group 761"/>
              <p:cNvGrpSpPr/>
              <p:nvPr/>
            </p:nvGrpSpPr>
            <p:grpSpPr>
              <a:xfrm>
                <a:off x="414865" y="6832599"/>
                <a:ext cx="838200" cy="252184"/>
                <a:chOff x="414865" y="5867400"/>
                <a:chExt cx="838200" cy="252184"/>
              </a:xfrm>
            </p:grpSpPr>
            <p:sp>
              <p:nvSpPr>
                <p:cNvPr id="783" name="Rectangle 782"/>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84" name="Rectangle 783"/>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85" name="Rectangle 784"/>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763" name="Group 762"/>
              <p:cNvGrpSpPr/>
              <p:nvPr/>
            </p:nvGrpSpPr>
            <p:grpSpPr>
              <a:xfrm>
                <a:off x="414865" y="7154332"/>
                <a:ext cx="838200" cy="252184"/>
                <a:chOff x="414865" y="5867400"/>
                <a:chExt cx="838200" cy="252184"/>
              </a:xfrm>
            </p:grpSpPr>
            <p:sp>
              <p:nvSpPr>
                <p:cNvPr id="780" name="Rectangle 779"/>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81" name="Rectangle 780"/>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82" name="Rectangle 781"/>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764" name="Group 763"/>
              <p:cNvGrpSpPr/>
              <p:nvPr/>
            </p:nvGrpSpPr>
            <p:grpSpPr>
              <a:xfrm>
                <a:off x="414865" y="7476065"/>
                <a:ext cx="838200" cy="252184"/>
                <a:chOff x="414865" y="5867400"/>
                <a:chExt cx="838200" cy="252184"/>
              </a:xfrm>
            </p:grpSpPr>
            <p:sp>
              <p:nvSpPr>
                <p:cNvPr id="777" name="Rectangle 776"/>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78" name="Rectangle 777"/>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79" name="Rectangle 778"/>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765" name="Group 764"/>
              <p:cNvGrpSpPr/>
              <p:nvPr/>
            </p:nvGrpSpPr>
            <p:grpSpPr>
              <a:xfrm>
                <a:off x="414865" y="7797798"/>
                <a:ext cx="838200" cy="252184"/>
                <a:chOff x="414865" y="5867400"/>
                <a:chExt cx="838200" cy="252184"/>
              </a:xfrm>
            </p:grpSpPr>
            <p:sp>
              <p:nvSpPr>
                <p:cNvPr id="774" name="Rectangle 773"/>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75" name="Rectangle 774"/>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76" name="Rectangle 775"/>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766" name="Group 765"/>
              <p:cNvGrpSpPr/>
              <p:nvPr/>
            </p:nvGrpSpPr>
            <p:grpSpPr>
              <a:xfrm>
                <a:off x="414865" y="8119531"/>
                <a:ext cx="838200" cy="252184"/>
                <a:chOff x="414865" y="5867400"/>
                <a:chExt cx="838200" cy="252184"/>
              </a:xfrm>
            </p:grpSpPr>
            <p:sp>
              <p:nvSpPr>
                <p:cNvPr id="771" name="Rectangle 770"/>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72" name="Rectangle 771"/>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73" name="Rectangle 772"/>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767" name="Group 766"/>
              <p:cNvGrpSpPr/>
              <p:nvPr/>
            </p:nvGrpSpPr>
            <p:grpSpPr>
              <a:xfrm>
                <a:off x="414865" y="8441266"/>
                <a:ext cx="838200" cy="252184"/>
                <a:chOff x="414865" y="5867400"/>
                <a:chExt cx="838200" cy="252184"/>
              </a:xfrm>
            </p:grpSpPr>
            <p:sp>
              <p:nvSpPr>
                <p:cNvPr id="768" name="Rectangle 767"/>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69" name="Rectangle 768"/>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70" name="Rectangle 769"/>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sp>
          <p:nvSpPr>
            <p:cNvPr id="453" name="Rectangle 452"/>
            <p:cNvSpPr/>
            <p:nvPr/>
          </p:nvSpPr>
          <p:spPr bwMode="auto">
            <a:xfrm>
              <a:off x="9922664" y="5486401"/>
              <a:ext cx="1734348" cy="1344402"/>
            </a:xfrm>
            <a:prstGeom prst="rect">
              <a:avLst/>
            </a:prstGeom>
            <a:gradFill flip="none" rotWithShape="1">
              <a:gsLst>
                <a:gs pos="100000">
                  <a:srgbClr val="CFCFCF"/>
                </a:gs>
                <a:gs pos="0">
                  <a:srgbClr val="D8D8D8"/>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54" name="Rectangle 453"/>
            <p:cNvSpPr/>
            <p:nvPr/>
          </p:nvSpPr>
          <p:spPr bwMode="auto">
            <a:xfrm>
              <a:off x="8193793" y="5029201"/>
              <a:ext cx="1234908" cy="1801602"/>
            </a:xfrm>
            <a:prstGeom prst="rect">
              <a:avLst/>
            </a:prstGeom>
            <a:gradFill flip="none" rotWithShape="1">
              <a:gsLst>
                <a:gs pos="100000">
                  <a:srgbClr val="CFCFCF"/>
                </a:gs>
                <a:gs pos="0">
                  <a:srgbClr val="D8D8D8"/>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455" name="Group 454"/>
            <p:cNvGrpSpPr/>
            <p:nvPr/>
          </p:nvGrpSpPr>
          <p:grpSpPr>
            <a:xfrm>
              <a:off x="9181719" y="4546222"/>
              <a:ext cx="802690" cy="2284580"/>
              <a:chOff x="304800" y="5715000"/>
              <a:chExt cx="1066800" cy="3429000"/>
            </a:xfrm>
          </p:grpSpPr>
          <p:sp>
            <p:nvSpPr>
              <p:cNvPr id="721" name="Rectangle 720"/>
              <p:cNvSpPr/>
              <p:nvPr/>
            </p:nvSpPr>
            <p:spPr bwMode="auto">
              <a:xfrm>
                <a:off x="304800" y="5715000"/>
                <a:ext cx="1066800" cy="3429000"/>
              </a:xfrm>
              <a:prstGeom prst="rect">
                <a:avLst/>
              </a:prstGeom>
              <a:gradFill flip="none" rotWithShape="1">
                <a:gsLst>
                  <a:gs pos="100000">
                    <a:srgbClr val="CFCFCF"/>
                  </a:gs>
                  <a:gs pos="0">
                    <a:srgbClr val="FFFFFF"/>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722" name="Group 721"/>
              <p:cNvGrpSpPr/>
              <p:nvPr/>
            </p:nvGrpSpPr>
            <p:grpSpPr>
              <a:xfrm>
                <a:off x="414865" y="5867400"/>
                <a:ext cx="838200" cy="252184"/>
                <a:chOff x="414865" y="5867400"/>
                <a:chExt cx="838200" cy="252184"/>
              </a:xfrm>
            </p:grpSpPr>
            <p:sp>
              <p:nvSpPr>
                <p:cNvPr id="755" name="Rectangle 754"/>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56" name="Rectangle 755"/>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57" name="Rectangle 756"/>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723" name="Group 722"/>
              <p:cNvGrpSpPr/>
              <p:nvPr/>
            </p:nvGrpSpPr>
            <p:grpSpPr>
              <a:xfrm>
                <a:off x="414865" y="6189133"/>
                <a:ext cx="838200" cy="252184"/>
                <a:chOff x="414865" y="5867400"/>
                <a:chExt cx="838200" cy="252184"/>
              </a:xfrm>
            </p:grpSpPr>
            <p:sp>
              <p:nvSpPr>
                <p:cNvPr id="752" name="Rectangle 751"/>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53" name="Rectangle 752"/>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54" name="Rectangle 753"/>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724" name="Group 723"/>
              <p:cNvGrpSpPr/>
              <p:nvPr/>
            </p:nvGrpSpPr>
            <p:grpSpPr>
              <a:xfrm>
                <a:off x="414865" y="6510866"/>
                <a:ext cx="838200" cy="252184"/>
                <a:chOff x="414865" y="5867400"/>
                <a:chExt cx="838200" cy="252184"/>
              </a:xfrm>
            </p:grpSpPr>
            <p:sp>
              <p:nvSpPr>
                <p:cNvPr id="749" name="Rectangle 748"/>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50" name="Rectangle 749"/>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51" name="Rectangle 750"/>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725" name="Group 724"/>
              <p:cNvGrpSpPr/>
              <p:nvPr/>
            </p:nvGrpSpPr>
            <p:grpSpPr>
              <a:xfrm>
                <a:off x="414865" y="6832599"/>
                <a:ext cx="838200" cy="252184"/>
                <a:chOff x="414865" y="5867400"/>
                <a:chExt cx="838200" cy="252184"/>
              </a:xfrm>
            </p:grpSpPr>
            <p:sp>
              <p:nvSpPr>
                <p:cNvPr id="746" name="Rectangle 745"/>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47" name="Rectangle 746"/>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48" name="Rectangle 747"/>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726" name="Group 725"/>
              <p:cNvGrpSpPr/>
              <p:nvPr/>
            </p:nvGrpSpPr>
            <p:grpSpPr>
              <a:xfrm>
                <a:off x="414865" y="7154332"/>
                <a:ext cx="838200" cy="252184"/>
                <a:chOff x="414865" y="5867400"/>
                <a:chExt cx="838200" cy="252184"/>
              </a:xfrm>
            </p:grpSpPr>
            <p:sp>
              <p:nvSpPr>
                <p:cNvPr id="743" name="Rectangle 742"/>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44" name="Rectangle 743"/>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45" name="Rectangle 744"/>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727" name="Group 726"/>
              <p:cNvGrpSpPr/>
              <p:nvPr/>
            </p:nvGrpSpPr>
            <p:grpSpPr>
              <a:xfrm>
                <a:off x="414865" y="7476065"/>
                <a:ext cx="838200" cy="252184"/>
                <a:chOff x="414865" y="5867400"/>
                <a:chExt cx="838200" cy="252184"/>
              </a:xfrm>
            </p:grpSpPr>
            <p:sp>
              <p:nvSpPr>
                <p:cNvPr id="740" name="Rectangle 739"/>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41" name="Rectangle 740"/>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42" name="Rectangle 741"/>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728" name="Group 727"/>
              <p:cNvGrpSpPr/>
              <p:nvPr/>
            </p:nvGrpSpPr>
            <p:grpSpPr>
              <a:xfrm>
                <a:off x="414865" y="7797798"/>
                <a:ext cx="838200" cy="252184"/>
                <a:chOff x="414865" y="5867400"/>
                <a:chExt cx="838200" cy="252184"/>
              </a:xfrm>
            </p:grpSpPr>
            <p:sp>
              <p:nvSpPr>
                <p:cNvPr id="737" name="Rectangle 736"/>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38" name="Rectangle 737"/>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39" name="Rectangle 738"/>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729" name="Group 728"/>
              <p:cNvGrpSpPr/>
              <p:nvPr/>
            </p:nvGrpSpPr>
            <p:grpSpPr>
              <a:xfrm>
                <a:off x="414865" y="8119531"/>
                <a:ext cx="838200" cy="252184"/>
                <a:chOff x="414865" y="5867400"/>
                <a:chExt cx="838200" cy="252184"/>
              </a:xfrm>
            </p:grpSpPr>
            <p:sp>
              <p:nvSpPr>
                <p:cNvPr id="734" name="Rectangle 733"/>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35" name="Rectangle 734"/>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36" name="Rectangle 735"/>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730" name="Group 729"/>
              <p:cNvGrpSpPr/>
              <p:nvPr/>
            </p:nvGrpSpPr>
            <p:grpSpPr>
              <a:xfrm>
                <a:off x="414865" y="8441266"/>
                <a:ext cx="838200" cy="252184"/>
                <a:chOff x="414865" y="5867400"/>
                <a:chExt cx="838200" cy="252184"/>
              </a:xfrm>
            </p:grpSpPr>
            <p:sp>
              <p:nvSpPr>
                <p:cNvPr id="731" name="Rectangle 730"/>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32" name="Rectangle 731"/>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33" name="Rectangle 732"/>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grpSp>
          <p:nvGrpSpPr>
            <p:cNvPr id="456" name="Group 455"/>
            <p:cNvGrpSpPr/>
            <p:nvPr/>
          </p:nvGrpSpPr>
          <p:grpSpPr>
            <a:xfrm>
              <a:off x="5785723" y="5066648"/>
              <a:ext cx="548848" cy="1764154"/>
              <a:chOff x="304800" y="5715000"/>
              <a:chExt cx="1066800" cy="3429000"/>
            </a:xfrm>
          </p:grpSpPr>
          <p:sp>
            <p:nvSpPr>
              <p:cNvPr id="684" name="Rectangle 683"/>
              <p:cNvSpPr/>
              <p:nvPr/>
            </p:nvSpPr>
            <p:spPr bwMode="auto">
              <a:xfrm>
                <a:off x="304800" y="5715000"/>
                <a:ext cx="1066800" cy="3429000"/>
              </a:xfrm>
              <a:prstGeom prst="rect">
                <a:avLst/>
              </a:prstGeom>
              <a:gradFill flip="none" rotWithShape="1">
                <a:gsLst>
                  <a:gs pos="100000">
                    <a:srgbClr val="DFDFDF"/>
                  </a:gs>
                  <a:gs pos="0">
                    <a:srgbClr val="FFFFFF"/>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685" name="Group 684"/>
              <p:cNvGrpSpPr/>
              <p:nvPr/>
            </p:nvGrpSpPr>
            <p:grpSpPr>
              <a:xfrm>
                <a:off x="414865" y="5867400"/>
                <a:ext cx="838200" cy="252184"/>
                <a:chOff x="414865" y="5867400"/>
                <a:chExt cx="838200" cy="252184"/>
              </a:xfrm>
            </p:grpSpPr>
            <p:sp>
              <p:nvSpPr>
                <p:cNvPr id="718" name="Rectangle 717"/>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19" name="Rectangle 718"/>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20" name="Rectangle 719"/>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686" name="Group 685"/>
              <p:cNvGrpSpPr/>
              <p:nvPr/>
            </p:nvGrpSpPr>
            <p:grpSpPr>
              <a:xfrm>
                <a:off x="414865" y="6189133"/>
                <a:ext cx="838200" cy="252184"/>
                <a:chOff x="414865" y="5867400"/>
                <a:chExt cx="838200" cy="252184"/>
              </a:xfrm>
            </p:grpSpPr>
            <p:sp>
              <p:nvSpPr>
                <p:cNvPr id="715" name="Rectangle 714"/>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16" name="Rectangle 715"/>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17" name="Rectangle 716"/>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687" name="Group 686"/>
              <p:cNvGrpSpPr/>
              <p:nvPr/>
            </p:nvGrpSpPr>
            <p:grpSpPr>
              <a:xfrm>
                <a:off x="414865" y="6510866"/>
                <a:ext cx="838200" cy="252184"/>
                <a:chOff x="414865" y="5867400"/>
                <a:chExt cx="838200" cy="252184"/>
              </a:xfrm>
            </p:grpSpPr>
            <p:sp>
              <p:nvSpPr>
                <p:cNvPr id="712" name="Rectangle 711"/>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13" name="Rectangle 712"/>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14" name="Rectangle 713"/>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688" name="Group 687"/>
              <p:cNvGrpSpPr/>
              <p:nvPr/>
            </p:nvGrpSpPr>
            <p:grpSpPr>
              <a:xfrm>
                <a:off x="414865" y="6832599"/>
                <a:ext cx="838200" cy="252184"/>
                <a:chOff x="414865" y="5867400"/>
                <a:chExt cx="838200" cy="252184"/>
              </a:xfrm>
            </p:grpSpPr>
            <p:sp>
              <p:nvSpPr>
                <p:cNvPr id="709" name="Rectangle 708"/>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10" name="Rectangle 709"/>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11" name="Rectangle 710"/>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689" name="Group 688"/>
              <p:cNvGrpSpPr/>
              <p:nvPr/>
            </p:nvGrpSpPr>
            <p:grpSpPr>
              <a:xfrm>
                <a:off x="414865" y="7154332"/>
                <a:ext cx="838200" cy="252184"/>
                <a:chOff x="414865" y="5867400"/>
                <a:chExt cx="838200" cy="252184"/>
              </a:xfrm>
            </p:grpSpPr>
            <p:sp>
              <p:nvSpPr>
                <p:cNvPr id="706" name="Rectangle 705"/>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07" name="Rectangle 706"/>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08" name="Rectangle 707"/>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690" name="Group 689"/>
              <p:cNvGrpSpPr/>
              <p:nvPr/>
            </p:nvGrpSpPr>
            <p:grpSpPr>
              <a:xfrm>
                <a:off x="414865" y="7476065"/>
                <a:ext cx="838200" cy="252184"/>
                <a:chOff x="414865" y="5867400"/>
                <a:chExt cx="838200" cy="252184"/>
              </a:xfrm>
            </p:grpSpPr>
            <p:sp>
              <p:nvSpPr>
                <p:cNvPr id="703" name="Rectangle 702"/>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04" name="Rectangle 703"/>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05" name="Rectangle 704"/>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691" name="Group 690"/>
              <p:cNvGrpSpPr/>
              <p:nvPr/>
            </p:nvGrpSpPr>
            <p:grpSpPr>
              <a:xfrm>
                <a:off x="414865" y="7797798"/>
                <a:ext cx="838200" cy="252184"/>
                <a:chOff x="414865" y="5867400"/>
                <a:chExt cx="838200" cy="252184"/>
              </a:xfrm>
            </p:grpSpPr>
            <p:sp>
              <p:nvSpPr>
                <p:cNvPr id="700" name="Rectangle 699"/>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01" name="Rectangle 700"/>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02" name="Rectangle 701"/>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692" name="Group 691"/>
              <p:cNvGrpSpPr/>
              <p:nvPr/>
            </p:nvGrpSpPr>
            <p:grpSpPr>
              <a:xfrm>
                <a:off x="414865" y="8119531"/>
                <a:ext cx="838200" cy="252184"/>
                <a:chOff x="414865" y="5867400"/>
                <a:chExt cx="838200" cy="252184"/>
              </a:xfrm>
            </p:grpSpPr>
            <p:sp>
              <p:nvSpPr>
                <p:cNvPr id="697" name="Rectangle 696"/>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98" name="Rectangle 697"/>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99" name="Rectangle 698"/>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693" name="Group 692"/>
              <p:cNvGrpSpPr/>
              <p:nvPr/>
            </p:nvGrpSpPr>
            <p:grpSpPr>
              <a:xfrm>
                <a:off x="414865" y="8441266"/>
                <a:ext cx="838200" cy="252184"/>
                <a:chOff x="414865" y="5867400"/>
                <a:chExt cx="838200" cy="252184"/>
              </a:xfrm>
            </p:grpSpPr>
            <p:sp>
              <p:nvSpPr>
                <p:cNvPr id="694" name="Rectangle 693"/>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95" name="Rectangle 694"/>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96" name="Rectangle 695"/>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grpSp>
          <p:nvGrpSpPr>
            <p:cNvPr id="457" name="Group 456"/>
            <p:cNvGrpSpPr/>
            <p:nvPr/>
          </p:nvGrpSpPr>
          <p:grpSpPr>
            <a:xfrm>
              <a:off x="9799173" y="6398584"/>
              <a:ext cx="802690" cy="432218"/>
              <a:chOff x="2133600" y="8077200"/>
              <a:chExt cx="1981200" cy="1066800"/>
            </a:xfrm>
          </p:grpSpPr>
          <p:sp>
            <p:nvSpPr>
              <p:cNvPr id="649" name="Rectangle 648"/>
              <p:cNvSpPr/>
              <p:nvPr/>
            </p:nvSpPr>
            <p:spPr bwMode="auto">
              <a:xfrm>
                <a:off x="2133600" y="8077200"/>
                <a:ext cx="1981200" cy="1066800"/>
              </a:xfrm>
              <a:prstGeom prst="rect">
                <a:avLst/>
              </a:prstGeom>
              <a:gradFill flip="none" rotWithShape="1">
                <a:gsLst>
                  <a:gs pos="100000">
                    <a:srgbClr val="DFDFDF"/>
                  </a:gs>
                  <a:gs pos="0">
                    <a:srgbClr val="FFFFFF"/>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650" name="Group 649"/>
              <p:cNvGrpSpPr/>
              <p:nvPr/>
            </p:nvGrpSpPr>
            <p:grpSpPr>
              <a:xfrm>
                <a:off x="2252131" y="8178800"/>
                <a:ext cx="1752598" cy="313267"/>
                <a:chOff x="2252131" y="8178800"/>
                <a:chExt cx="1752598" cy="313267"/>
              </a:xfrm>
            </p:grpSpPr>
            <p:grpSp>
              <p:nvGrpSpPr>
                <p:cNvPr id="668" name="Group 667"/>
                <p:cNvGrpSpPr/>
                <p:nvPr/>
              </p:nvGrpSpPr>
              <p:grpSpPr>
                <a:xfrm>
                  <a:off x="2252131" y="8178800"/>
                  <a:ext cx="838200" cy="110067"/>
                  <a:chOff x="414865" y="5867400"/>
                  <a:chExt cx="838200" cy="252184"/>
                </a:xfrm>
              </p:grpSpPr>
              <p:sp>
                <p:nvSpPr>
                  <p:cNvPr id="681" name="Rectangle 680"/>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82" name="Rectangle 681"/>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83" name="Rectangle 682"/>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669" name="Group 668"/>
                <p:cNvGrpSpPr/>
                <p:nvPr/>
              </p:nvGrpSpPr>
              <p:grpSpPr>
                <a:xfrm>
                  <a:off x="2252131" y="8382000"/>
                  <a:ext cx="838200" cy="110067"/>
                  <a:chOff x="414865" y="5867400"/>
                  <a:chExt cx="838200" cy="252184"/>
                </a:xfrm>
              </p:grpSpPr>
              <p:sp>
                <p:nvSpPr>
                  <p:cNvPr id="678" name="Rectangle 677"/>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79" name="Rectangle 678"/>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80" name="Rectangle 679"/>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670" name="Group 669"/>
                <p:cNvGrpSpPr/>
                <p:nvPr/>
              </p:nvGrpSpPr>
              <p:grpSpPr>
                <a:xfrm>
                  <a:off x="3166529" y="8178800"/>
                  <a:ext cx="838200" cy="110067"/>
                  <a:chOff x="414865" y="5867400"/>
                  <a:chExt cx="838200" cy="252184"/>
                </a:xfrm>
              </p:grpSpPr>
              <p:sp>
                <p:nvSpPr>
                  <p:cNvPr id="675" name="Rectangle 674"/>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76" name="Rectangle 675"/>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77" name="Rectangle 676"/>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671" name="Group 670"/>
                <p:cNvGrpSpPr/>
                <p:nvPr/>
              </p:nvGrpSpPr>
              <p:grpSpPr>
                <a:xfrm>
                  <a:off x="3166529" y="8382000"/>
                  <a:ext cx="838200" cy="110067"/>
                  <a:chOff x="414865" y="5867400"/>
                  <a:chExt cx="838200" cy="252184"/>
                </a:xfrm>
              </p:grpSpPr>
              <p:sp>
                <p:nvSpPr>
                  <p:cNvPr id="672" name="Rectangle 671"/>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73" name="Rectangle 672"/>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74" name="Rectangle 673"/>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grpSp>
            <p:nvGrpSpPr>
              <p:cNvPr id="651" name="Group 650"/>
              <p:cNvGrpSpPr/>
              <p:nvPr/>
            </p:nvGrpSpPr>
            <p:grpSpPr>
              <a:xfrm>
                <a:off x="2252131" y="8585200"/>
                <a:ext cx="1752598" cy="313267"/>
                <a:chOff x="2252131" y="8178800"/>
                <a:chExt cx="1752598" cy="313267"/>
              </a:xfrm>
            </p:grpSpPr>
            <p:grpSp>
              <p:nvGrpSpPr>
                <p:cNvPr id="652" name="Group 651"/>
                <p:cNvGrpSpPr/>
                <p:nvPr/>
              </p:nvGrpSpPr>
              <p:grpSpPr>
                <a:xfrm>
                  <a:off x="2252131" y="8178800"/>
                  <a:ext cx="838200" cy="110067"/>
                  <a:chOff x="414865" y="5867400"/>
                  <a:chExt cx="838200" cy="252184"/>
                </a:xfrm>
              </p:grpSpPr>
              <p:sp>
                <p:nvSpPr>
                  <p:cNvPr id="665" name="Rectangle 664"/>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66" name="Rectangle 665"/>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67" name="Rectangle 666"/>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653" name="Group 652"/>
                <p:cNvGrpSpPr/>
                <p:nvPr/>
              </p:nvGrpSpPr>
              <p:grpSpPr>
                <a:xfrm>
                  <a:off x="2252131" y="8382000"/>
                  <a:ext cx="838200" cy="110067"/>
                  <a:chOff x="414865" y="5867400"/>
                  <a:chExt cx="838200" cy="252184"/>
                </a:xfrm>
              </p:grpSpPr>
              <p:sp>
                <p:nvSpPr>
                  <p:cNvPr id="662" name="Rectangle 661"/>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63" name="Rectangle 662"/>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64" name="Rectangle 663"/>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654" name="Group 653"/>
                <p:cNvGrpSpPr/>
                <p:nvPr/>
              </p:nvGrpSpPr>
              <p:grpSpPr>
                <a:xfrm>
                  <a:off x="3166529" y="8178800"/>
                  <a:ext cx="838200" cy="110067"/>
                  <a:chOff x="414865" y="5867400"/>
                  <a:chExt cx="838200" cy="252184"/>
                </a:xfrm>
              </p:grpSpPr>
              <p:sp>
                <p:nvSpPr>
                  <p:cNvPr id="659" name="Rectangle 658"/>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60" name="Rectangle 659"/>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61" name="Rectangle 660"/>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655" name="Group 654"/>
                <p:cNvGrpSpPr/>
                <p:nvPr/>
              </p:nvGrpSpPr>
              <p:grpSpPr>
                <a:xfrm>
                  <a:off x="3166529" y="8382000"/>
                  <a:ext cx="838200" cy="110067"/>
                  <a:chOff x="414865" y="5867400"/>
                  <a:chExt cx="838200" cy="252184"/>
                </a:xfrm>
              </p:grpSpPr>
              <p:sp>
                <p:nvSpPr>
                  <p:cNvPr id="656" name="Rectangle 655"/>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57" name="Rectangle 656"/>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58" name="Rectangle 657"/>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grpSp>
      </p:grpSp>
      <p:grpSp>
        <p:nvGrpSpPr>
          <p:cNvPr id="9" name="Group 8" descr="Top building group."/>
          <p:cNvGrpSpPr/>
          <p:nvPr/>
        </p:nvGrpSpPr>
        <p:grpSpPr>
          <a:xfrm>
            <a:off x="0" y="4079458"/>
            <a:ext cx="9144000" cy="2778543"/>
            <a:chOff x="0" y="4052259"/>
            <a:chExt cx="12188825" cy="2778543"/>
          </a:xfrm>
        </p:grpSpPr>
        <p:grpSp>
          <p:nvGrpSpPr>
            <p:cNvPr id="126" name="Group 125"/>
            <p:cNvGrpSpPr/>
            <p:nvPr/>
          </p:nvGrpSpPr>
          <p:grpSpPr>
            <a:xfrm>
              <a:off x="0" y="5066648"/>
              <a:ext cx="548848" cy="1764154"/>
              <a:chOff x="304800" y="5715000"/>
              <a:chExt cx="1066800" cy="3429000"/>
            </a:xfrm>
          </p:grpSpPr>
          <p:sp>
            <p:nvSpPr>
              <p:cNvPr id="127" name="Rectangle 126"/>
              <p:cNvSpPr/>
              <p:nvPr/>
            </p:nvSpPr>
            <p:spPr bwMode="auto">
              <a:xfrm>
                <a:off x="304800" y="5715000"/>
                <a:ext cx="1066800" cy="3429000"/>
              </a:xfrm>
              <a:prstGeom prst="rect">
                <a:avLst/>
              </a:prstGeom>
              <a:gradFill flip="none" rotWithShape="1">
                <a:gsLst>
                  <a:gs pos="100000">
                    <a:srgbClr val="DFDFDF"/>
                  </a:gs>
                  <a:gs pos="0">
                    <a:srgbClr val="FFFFFF"/>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128" name="Group 127"/>
              <p:cNvGrpSpPr/>
              <p:nvPr/>
            </p:nvGrpSpPr>
            <p:grpSpPr>
              <a:xfrm>
                <a:off x="414865" y="5867400"/>
                <a:ext cx="838200" cy="252184"/>
                <a:chOff x="414865" y="5867400"/>
                <a:chExt cx="838200" cy="252184"/>
              </a:xfrm>
            </p:grpSpPr>
            <p:sp>
              <p:nvSpPr>
                <p:cNvPr id="161" name="Rectangle 160"/>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62" name="Rectangle 161"/>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63" name="Rectangle 162"/>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29" name="Group 128"/>
              <p:cNvGrpSpPr/>
              <p:nvPr/>
            </p:nvGrpSpPr>
            <p:grpSpPr>
              <a:xfrm>
                <a:off x="414865" y="6189133"/>
                <a:ext cx="838200" cy="252184"/>
                <a:chOff x="414865" y="5867400"/>
                <a:chExt cx="838200" cy="252184"/>
              </a:xfrm>
            </p:grpSpPr>
            <p:sp>
              <p:nvSpPr>
                <p:cNvPr id="158" name="Rectangle 157"/>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59" name="Rectangle 158"/>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60" name="Rectangle 159"/>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30" name="Group 129"/>
              <p:cNvGrpSpPr/>
              <p:nvPr/>
            </p:nvGrpSpPr>
            <p:grpSpPr>
              <a:xfrm>
                <a:off x="414865" y="6510866"/>
                <a:ext cx="838200" cy="252184"/>
                <a:chOff x="414865" y="5867400"/>
                <a:chExt cx="838200" cy="252184"/>
              </a:xfrm>
            </p:grpSpPr>
            <p:sp>
              <p:nvSpPr>
                <p:cNvPr id="155" name="Rectangle 154"/>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56" name="Rectangle 155"/>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57" name="Rectangle 156"/>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31" name="Group 130"/>
              <p:cNvGrpSpPr/>
              <p:nvPr/>
            </p:nvGrpSpPr>
            <p:grpSpPr>
              <a:xfrm>
                <a:off x="414865" y="6832599"/>
                <a:ext cx="838200" cy="252184"/>
                <a:chOff x="414865" y="5867400"/>
                <a:chExt cx="838200" cy="252184"/>
              </a:xfrm>
            </p:grpSpPr>
            <p:sp>
              <p:nvSpPr>
                <p:cNvPr id="152" name="Rectangle 151"/>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53" name="Rectangle 152"/>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54" name="Rectangle 153"/>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32" name="Group 131"/>
              <p:cNvGrpSpPr/>
              <p:nvPr/>
            </p:nvGrpSpPr>
            <p:grpSpPr>
              <a:xfrm>
                <a:off x="414865" y="7154332"/>
                <a:ext cx="838200" cy="252184"/>
                <a:chOff x="414865" y="5867400"/>
                <a:chExt cx="838200" cy="252184"/>
              </a:xfrm>
            </p:grpSpPr>
            <p:sp>
              <p:nvSpPr>
                <p:cNvPr id="149" name="Rectangle 148"/>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50" name="Rectangle 149"/>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51" name="Rectangle 150"/>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33" name="Group 132"/>
              <p:cNvGrpSpPr/>
              <p:nvPr/>
            </p:nvGrpSpPr>
            <p:grpSpPr>
              <a:xfrm>
                <a:off x="414865" y="7476065"/>
                <a:ext cx="838200" cy="252184"/>
                <a:chOff x="414865" y="5867400"/>
                <a:chExt cx="838200" cy="252184"/>
              </a:xfrm>
            </p:grpSpPr>
            <p:sp>
              <p:nvSpPr>
                <p:cNvPr id="146" name="Rectangle 145"/>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47" name="Rectangle 146"/>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48" name="Rectangle 147"/>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34" name="Group 133"/>
              <p:cNvGrpSpPr/>
              <p:nvPr/>
            </p:nvGrpSpPr>
            <p:grpSpPr>
              <a:xfrm>
                <a:off x="414865" y="7797798"/>
                <a:ext cx="838200" cy="252184"/>
                <a:chOff x="414865" y="5867400"/>
                <a:chExt cx="838200" cy="252184"/>
              </a:xfrm>
            </p:grpSpPr>
            <p:sp>
              <p:nvSpPr>
                <p:cNvPr id="143" name="Rectangle 142"/>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44" name="Rectangle 143"/>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45" name="Rectangle 144"/>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35" name="Group 134"/>
              <p:cNvGrpSpPr/>
              <p:nvPr/>
            </p:nvGrpSpPr>
            <p:grpSpPr>
              <a:xfrm>
                <a:off x="414865" y="8119531"/>
                <a:ext cx="838200" cy="252184"/>
                <a:chOff x="414865" y="5867400"/>
                <a:chExt cx="838200" cy="252184"/>
              </a:xfrm>
            </p:grpSpPr>
            <p:sp>
              <p:nvSpPr>
                <p:cNvPr id="140" name="Rectangle 139"/>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41" name="Rectangle 140"/>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42" name="Rectangle 141"/>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36" name="Group 135"/>
              <p:cNvGrpSpPr/>
              <p:nvPr/>
            </p:nvGrpSpPr>
            <p:grpSpPr>
              <a:xfrm>
                <a:off x="414865" y="8441266"/>
                <a:ext cx="838200" cy="252184"/>
                <a:chOff x="414865" y="5867400"/>
                <a:chExt cx="838200" cy="252184"/>
              </a:xfrm>
            </p:grpSpPr>
            <p:sp>
              <p:nvSpPr>
                <p:cNvPr id="137" name="Rectangle 136"/>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38" name="Rectangle 137"/>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39" name="Rectangle 138"/>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grpSp>
          <p:nvGrpSpPr>
            <p:cNvPr id="222" name="Group 221"/>
            <p:cNvGrpSpPr/>
            <p:nvPr/>
          </p:nvGrpSpPr>
          <p:grpSpPr>
            <a:xfrm>
              <a:off x="432218" y="4052259"/>
              <a:ext cx="864435" cy="2778543"/>
              <a:chOff x="304800" y="5715000"/>
              <a:chExt cx="1066800" cy="3429000"/>
            </a:xfrm>
          </p:grpSpPr>
          <p:sp>
            <p:nvSpPr>
              <p:cNvPr id="223" name="Rectangle 222"/>
              <p:cNvSpPr/>
              <p:nvPr/>
            </p:nvSpPr>
            <p:spPr bwMode="auto">
              <a:xfrm>
                <a:off x="304800" y="5715000"/>
                <a:ext cx="1066800" cy="3429000"/>
              </a:xfrm>
              <a:prstGeom prst="rect">
                <a:avLst/>
              </a:prstGeom>
              <a:gradFill flip="none" rotWithShape="1">
                <a:gsLst>
                  <a:gs pos="100000">
                    <a:srgbClr val="DFDFDF"/>
                  </a:gs>
                  <a:gs pos="0">
                    <a:srgbClr val="FFFFFF"/>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224" name="Group 223"/>
              <p:cNvGrpSpPr/>
              <p:nvPr/>
            </p:nvGrpSpPr>
            <p:grpSpPr>
              <a:xfrm>
                <a:off x="414865" y="5867400"/>
                <a:ext cx="838200" cy="252184"/>
                <a:chOff x="414865" y="5867400"/>
                <a:chExt cx="838200" cy="252184"/>
              </a:xfrm>
            </p:grpSpPr>
            <p:sp>
              <p:nvSpPr>
                <p:cNvPr id="257" name="Rectangle 256"/>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58" name="Rectangle 257"/>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59" name="Rectangle 258"/>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25" name="Group 224"/>
              <p:cNvGrpSpPr/>
              <p:nvPr/>
            </p:nvGrpSpPr>
            <p:grpSpPr>
              <a:xfrm>
                <a:off x="414865" y="6189133"/>
                <a:ext cx="838200" cy="252184"/>
                <a:chOff x="414865" y="5867400"/>
                <a:chExt cx="838200" cy="252184"/>
              </a:xfrm>
            </p:grpSpPr>
            <p:sp>
              <p:nvSpPr>
                <p:cNvPr id="254" name="Rectangle 253"/>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55" name="Rectangle 254"/>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56" name="Rectangle 255"/>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26" name="Group 225"/>
              <p:cNvGrpSpPr/>
              <p:nvPr/>
            </p:nvGrpSpPr>
            <p:grpSpPr>
              <a:xfrm>
                <a:off x="414865" y="6510866"/>
                <a:ext cx="838200" cy="252184"/>
                <a:chOff x="414865" y="5867400"/>
                <a:chExt cx="838200" cy="252184"/>
              </a:xfrm>
            </p:grpSpPr>
            <p:sp>
              <p:nvSpPr>
                <p:cNvPr id="251" name="Rectangle 250"/>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52" name="Rectangle 251"/>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53" name="Rectangle 252"/>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27" name="Group 226"/>
              <p:cNvGrpSpPr/>
              <p:nvPr/>
            </p:nvGrpSpPr>
            <p:grpSpPr>
              <a:xfrm>
                <a:off x="414865" y="6832599"/>
                <a:ext cx="838200" cy="252184"/>
                <a:chOff x="414865" y="5867400"/>
                <a:chExt cx="838200" cy="252184"/>
              </a:xfrm>
            </p:grpSpPr>
            <p:sp>
              <p:nvSpPr>
                <p:cNvPr id="248" name="Rectangle 247"/>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49" name="Rectangle 248"/>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50" name="Rectangle 249"/>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28" name="Group 227"/>
              <p:cNvGrpSpPr/>
              <p:nvPr/>
            </p:nvGrpSpPr>
            <p:grpSpPr>
              <a:xfrm>
                <a:off x="414865" y="7154332"/>
                <a:ext cx="838200" cy="252184"/>
                <a:chOff x="414865" y="5867400"/>
                <a:chExt cx="838200" cy="252184"/>
              </a:xfrm>
            </p:grpSpPr>
            <p:sp>
              <p:nvSpPr>
                <p:cNvPr id="245" name="Rectangle 244"/>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46" name="Rectangle 245"/>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47" name="Rectangle 246"/>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29" name="Group 228"/>
              <p:cNvGrpSpPr/>
              <p:nvPr/>
            </p:nvGrpSpPr>
            <p:grpSpPr>
              <a:xfrm>
                <a:off x="414865" y="7476065"/>
                <a:ext cx="838200" cy="252184"/>
                <a:chOff x="414865" y="5867400"/>
                <a:chExt cx="838200" cy="252184"/>
              </a:xfrm>
            </p:grpSpPr>
            <p:sp>
              <p:nvSpPr>
                <p:cNvPr id="242" name="Rectangle 241"/>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43" name="Rectangle 242"/>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44" name="Rectangle 243"/>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30" name="Group 229"/>
              <p:cNvGrpSpPr/>
              <p:nvPr/>
            </p:nvGrpSpPr>
            <p:grpSpPr>
              <a:xfrm>
                <a:off x="414865" y="7797798"/>
                <a:ext cx="838200" cy="252184"/>
                <a:chOff x="414865" y="5867400"/>
                <a:chExt cx="838200" cy="252184"/>
              </a:xfrm>
            </p:grpSpPr>
            <p:sp>
              <p:nvSpPr>
                <p:cNvPr id="239" name="Rectangle 238"/>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40" name="Rectangle 239"/>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41" name="Rectangle 240"/>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31" name="Group 230"/>
              <p:cNvGrpSpPr/>
              <p:nvPr/>
            </p:nvGrpSpPr>
            <p:grpSpPr>
              <a:xfrm>
                <a:off x="414865" y="8119531"/>
                <a:ext cx="838200" cy="252184"/>
                <a:chOff x="414865" y="5867400"/>
                <a:chExt cx="838200" cy="252184"/>
              </a:xfrm>
            </p:grpSpPr>
            <p:sp>
              <p:nvSpPr>
                <p:cNvPr id="236" name="Rectangle 235"/>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37" name="Rectangle 236"/>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38" name="Rectangle 237"/>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32" name="Group 231"/>
              <p:cNvGrpSpPr/>
              <p:nvPr/>
            </p:nvGrpSpPr>
            <p:grpSpPr>
              <a:xfrm>
                <a:off x="414865" y="8441266"/>
                <a:ext cx="838200" cy="252184"/>
                <a:chOff x="414865" y="5867400"/>
                <a:chExt cx="838200" cy="252184"/>
              </a:xfrm>
            </p:grpSpPr>
            <p:sp>
              <p:nvSpPr>
                <p:cNvPr id="233" name="Rectangle 232"/>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34" name="Rectangle 233"/>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35" name="Rectangle 234"/>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grpSp>
          <p:nvGrpSpPr>
            <p:cNvPr id="260" name="Group 259"/>
            <p:cNvGrpSpPr/>
            <p:nvPr/>
          </p:nvGrpSpPr>
          <p:grpSpPr>
            <a:xfrm>
              <a:off x="1914107" y="5966366"/>
              <a:ext cx="1605380" cy="864436"/>
              <a:chOff x="2133600" y="8077200"/>
              <a:chExt cx="1981200" cy="1066800"/>
            </a:xfrm>
          </p:grpSpPr>
          <p:sp>
            <p:nvSpPr>
              <p:cNvPr id="261" name="Rectangle 260"/>
              <p:cNvSpPr/>
              <p:nvPr/>
            </p:nvSpPr>
            <p:spPr bwMode="auto">
              <a:xfrm>
                <a:off x="2133600" y="8077200"/>
                <a:ext cx="1981200" cy="1066800"/>
              </a:xfrm>
              <a:prstGeom prst="rect">
                <a:avLst/>
              </a:prstGeom>
              <a:gradFill flip="none" rotWithShape="1">
                <a:gsLst>
                  <a:gs pos="100000">
                    <a:srgbClr val="DFDFDF"/>
                  </a:gs>
                  <a:gs pos="0">
                    <a:srgbClr val="FFFFFF"/>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262" name="Group 261"/>
              <p:cNvGrpSpPr/>
              <p:nvPr/>
            </p:nvGrpSpPr>
            <p:grpSpPr>
              <a:xfrm>
                <a:off x="2252131" y="8178800"/>
                <a:ext cx="1752598" cy="313267"/>
                <a:chOff x="2252131" y="8178800"/>
                <a:chExt cx="1752598" cy="313267"/>
              </a:xfrm>
            </p:grpSpPr>
            <p:grpSp>
              <p:nvGrpSpPr>
                <p:cNvPr id="280" name="Group 279"/>
                <p:cNvGrpSpPr/>
                <p:nvPr/>
              </p:nvGrpSpPr>
              <p:grpSpPr>
                <a:xfrm>
                  <a:off x="2252131" y="8178800"/>
                  <a:ext cx="838200" cy="110067"/>
                  <a:chOff x="414865" y="5867400"/>
                  <a:chExt cx="838200" cy="252184"/>
                </a:xfrm>
              </p:grpSpPr>
              <p:sp>
                <p:nvSpPr>
                  <p:cNvPr id="293" name="Rectangle 292"/>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94" name="Rectangle 293"/>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95" name="Rectangle 294"/>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81" name="Group 280"/>
                <p:cNvGrpSpPr/>
                <p:nvPr/>
              </p:nvGrpSpPr>
              <p:grpSpPr>
                <a:xfrm>
                  <a:off x="2252131" y="8382000"/>
                  <a:ext cx="838200" cy="110067"/>
                  <a:chOff x="414865" y="5867400"/>
                  <a:chExt cx="838200" cy="252184"/>
                </a:xfrm>
              </p:grpSpPr>
              <p:sp>
                <p:nvSpPr>
                  <p:cNvPr id="290" name="Rectangle 289"/>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91" name="Rectangle 290"/>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92" name="Rectangle 291"/>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82" name="Group 281"/>
                <p:cNvGrpSpPr/>
                <p:nvPr/>
              </p:nvGrpSpPr>
              <p:grpSpPr>
                <a:xfrm>
                  <a:off x="3166529" y="8178800"/>
                  <a:ext cx="838200" cy="110067"/>
                  <a:chOff x="414865" y="5867400"/>
                  <a:chExt cx="838200" cy="252184"/>
                </a:xfrm>
              </p:grpSpPr>
              <p:sp>
                <p:nvSpPr>
                  <p:cNvPr id="287" name="Rectangle 286"/>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88" name="Rectangle 287"/>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89" name="Rectangle 288"/>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83" name="Group 282"/>
                <p:cNvGrpSpPr/>
                <p:nvPr/>
              </p:nvGrpSpPr>
              <p:grpSpPr>
                <a:xfrm>
                  <a:off x="3166529" y="8382000"/>
                  <a:ext cx="838200" cy="110067"/>
                  <a:chOff x="414865" y="5867400"/>
                  <a:chExt cx="838200" cy="252184"/>
                </a:xfrm>
              </p:grpSpPr>
              <p:sp>
                <p:nvSpPr>
                  <p:cNvPr id="284" name="Rectangle 283"/>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85" name="Rectangle 284"/>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86" name="Rectangle 285"/>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grpSp>
            <p:nvGrpSpPr>
              <p:cNvPr id="263" name="Group 262"/>
              <p:cNvGrpSpPr/>
              <p:nvPr/>
            </p:nvGrpSpPr>
            <p:grpSpPr>
              <a:xfrm>
                <a:off x="2252131" y="8585200"/>
                <a:ext cx="1752598" cy="313267"/>
                <a:chOff x="2252131" y="8178800"/>
                <a:chExt cx="1752598" cy="313267"/>
              </a:xfrm>
            </p:grpSpPr>
            <p:grpSp>
              <p:nvGrpSpPr>
                <p:cNvPr id="264" name="Group 263"/>
                <p:cNvGrpSpPr/>
                <p:nvPr/>
              </p:nvGrpSpPr>
              <p:grpSpPr>
                <a:xfrm>
                  <a:off x="2252131" y="8178800"/>
                  <a:ext cx="838200" cy="110067"/>
                  <a:chOff x="414865" y="5867400"/>
                  <a:chExt cx="838200" cy="252184"/>
                </a:xfrm>
              </p:grpSpPr>
              <p:sp>
                <p:nvSpPr>
                  <p:cNvPr id="277" name="Rectangle 276"/>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78" name="Rectangle 277"/>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79" name="Rectangle 278"/>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65" name="Group 264"/>
                <p:cNvGrpSpPr/>
                <p:nvPr/>
              </p:nvGrpSpPr>
              <p:grpSpPr>
                <a:xfrm>
                  <a:off x="2252131" y="8382000"/>
                  <a:ext cx="838200" cy="110067"/>
                  <a:chOff x="414865" y="5867400"/>
                  <a:chExt cx="838200" cy="252184"/>
                </a:xfrm>
              </p:grpSpPr>
              <p:sp>
                <p:nvSpPr>
                  <p:cNvPr id="274" name="Rectangle 273"/>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75" name="Rectangle 274"/>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76" name="Rectangle 275"/>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66" name="Group 265"/>
                <p:cNvGrpSpPr/>
                <p:nvPr/>
              </p:nvGrpSpPr>
              <p:grpSpPr>
                <a:xfrm>
                  <a:off x="3166529" y="8178800"/>
                  <a:ext cx="838200" cy="110067"/>
                  <a:chOff x="414865" y="5867400"/>
                  <a:chExt cx="838200" cy="252184"/>
                </a:xfrm>
              </p:grpSpPr>
              <p:sp>
                <p:nvSpPr>
                  <p:cNvPr id="271" name="Rectangle 270"/>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72" name="Rectangle 271"/>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73" name="Rectangle 272"/>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67" name="Group 266"/>
                <p:cNvGrpSpPr/>
                <p:nvPr/>
              </p:nvGrpSpPr>
              <p:grpSpPr>
                <a:xfrm>
                  <a:off x="3166529" y="8382000"/>
                  <a:ext cx="838200" cy="110067"/>
                  <a:chOff x="414865" y="5867400"/>
                  <a:chExt cx="838200" cy="252184"/>
                </a:xfrm>
              </p:grpSpPr>
              <p:sp>
                <p:nvSpPr>
                  <p:cNvPr id="268" name="Rectangle 267"/>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69" name="Rectangle 268"/>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70" name="Rectangle 269"/>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334" name="Group 333"/>
            <p:cNvGrpSpPr/>
            <p:nvPr/>
          </p:nvGrpSpPr>
          <p:grpSpPr>
            <a:xfrm>
              <a:off x="1667126" y="4731458"/>
              <a:ext cx="555709" cy="2099344"/>
              <a:chOff x="304800" y="5715000"/>
              <a:chExt cx="1066800" cy="3429000"/>
            </a:xfrm>
          </p:grpSpPr>
          <p:sp>
            <p:nvSpPr>
              <p:cNvPr id="335" name="Rectangle 334"/>
              <p:cNvSpPr/>
              <p:nvPr/>
            </p:nvSpPr>
            <p:spPr bwMode="auto">
              <a:xfrm>
                <a:off x="304800" y="5715000"/>
                <a:ext cx="1066800" cy="3429000"/>
              </a:xfrm>
              <a:prstGeom prst="rect">
                <a:avLst/>
              </a:prstGeom>
              <a:gradFill flip="none" rotWithShape="1">
                <a:gsLst>
                  <a:gs pos="100000">
                    <a:srgbClr val="DFDFDF"/>
                  </a:gs>
                  <a:gs pos="0">
                    <a:srgbClr val="FFFFFF"/>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336" name="Group 335"/>
              <p:cNvGrpSpPr/>
              <p:nvPr/>
            </p:nvGrpSpPr>
            <p:grpSpPr>
              <a:xfrm>
                <a:off x="414865" y="5867400"/>
                <a:ext cx="838200" cy="252184"/>
                <a:chOff x="414865" y="5867400"/>
                <a:chExt cx="838200" cy="252184"/>
              </a:xfrm>
            </p:grpSpPr>
            <p:sp>
              <p:nvSpPr>
                <p:cNvPr id="372" name="Rectangle 371"/>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73" name="Rectangle 372"/>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74" name="Rectangle 373"/>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337" name="Group 336"/>
              <p:cNvGrpSpPr/>
              <p:nvPr/>
            </p:nvGrpSpPr>
            <p:grpSpPr>
              <a:xfrm>
                <a:off x="414865" y="6189133"/>
                <a:ext cx="838200" cy="252184"/>
                <a:chOff x="414865" y="5867400"/>
                <a:chExt cx="838200" cy="252184"/>
              </a:xfrm>
            </p:grpSpPr>
            <p:sp>
              <p:nvSpPr>
                <p:cNvPr id="369" name="Rectangle 368"/>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70" name="Rectangle 369"/>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71" name="Rectangle 370"/>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338" name="Group 337"/>
              <p:cNvGrpSpPr/>
              <p:nvPr/>
            </p:nvGrpSpPr>
            <p:grpSpPr>
              <a:xfrm>
                <a:off x="414865" y="6510866"/>
                <a:ext cx="838200" cy="252184"/>
                <a:chOff x="414865" y="5867400"/>
                <a:chExt cx="838200" cy="252184"/>
              </a:xfrm>
            </p:grpSpPr>
            <p:sp>
              <p:nvSpPr>
                <p:cNvPr id="366" name="Rectangle 365"/>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67" name="Rectangle 366"/>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68" name="Rectangle 367"/>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339" name="Group 338"/>
              <p:cNvGrpSpPr/>
              <p:nvPr/>
            </p:nvGrpSpPr>
            <p:grpSpPr>
              <a:xfrm>
                <a:off x="414865" y="6832599"/>
                <a:ext cx="838200" cy="252184"/>
                <a:chOff x="414865" y="5867400"/>
                <a:chExt cx="838200" cy="252184"/>
              </a:xfrm>
            </p:grpSpPr>
            <p:sp>
              <p:nvSpPr>
                <p:cNvPr id="363" name="Rectangle 362"/>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64" name="Rectangle 363"/>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65" name="Rectangle 364"/>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340" name="Group 339"/>
              <p:cNvGrpSpPr/>
              <p:nvPr/>
            </p:nvGrpSpPr>
            <p:grpSpPr>
              <a:xfrm>
                <a:off x="414865" y="7154332"/>
                <a:ext cx="838200" cy="252184"/>
                <a:chOff x="414865" y="5867400"/>
                <a:chExt cx="838200" cy="252184"/>
              </a:xfrm>
            </p:grpSpPr>
            <p:sp>
              <p:nvSpPr>
                <p:cNvPr id="360" name="Rectangle 359"/>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61" name="Rectangle 360"/>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62" name="Rectangle 361"/>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341" name="Group 340"/>
              <p:cNvGrpSpPr/>
              <p:nvPr/>
            </p:nvGrpSpPr>
            <p:grpSpPr>
              <a:xfrm>
                <a:off x="414865" y="7476065"/>
                <a:ext cx="838200" cy="252184"/>
                <a:chOff x="414865" y="5867400"/>
                <a:chExt cx="838200" cy="252184"/>
              </a:xfrm>
            </p:grpSpPr>
            <p:sp>
              <p:nvSpPr>
                <p:cNvPr id="357" name="Rectangle 356"/>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58" name="Rectangle 357"/>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59" name="Rectangle 358"/>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342" name="Group 341"/>
              <p:cNvGrpSpPr/>
              <p:nvPr/>
            </p:nvGrpSpPr>
            <p:grpSpPr>
              <a:xfrm>
                <a:off x="414865" y="7797798"/>
                <a:ext cx="838200" cy="252184"/>
                <a:chOff x="414865" y="5867400"/>
                <a:chExt cx="838200" cy="252184"/>
              </a:xfrm>
            </p:grpSpPr>
            <p:sp>
              <p:nvSpPr>
                <p:cNvPr id="354" name="Rectangle 353"/>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55" name="Rectangle 354"/>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56" name="Rectangle 355"/>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343" name="Group 342"/>
              <p:cNvGrpSpPr/>
              <p:nvPr/>
            </p:nvGrpSpPr>
            <p:grpSpPr>
              <a:xfrm>
                <a:off x="414865" y="8119531"/>
                <a:ext cx="838200" cy="252184"/>
                <a:chOff x="414865" y="5867400"/>
                <a:chExt cx="838200" cy="252184"/>
              </a:xfrm>
            </p:grpSpPr>
            <p:sp>
              <p:nvSpPr>
                <p:cNvPr id="351" name="Rectangle 350"/>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52" name="Rectangle 351"/>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53" name="Rectangle 352"/>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344" name="Group 343"/>
              <p:cNvGrpSpPr/>
              <p:nvPr/>
            </p:nvGrpSpPr>
            <p:grpSpPr>
              <a:xfrm>
                <a:off x="414865" y="8441266"/>
                <a:ext cx="838200" cy="588361"/>
                <a:chOff x="414865" y="5867400"/>
                <a:chExt cx="838200" cy="588361"/>
              </a:xfrm>
            </p:grpSpPr>
            <p:sp>
              <p:nvSpPr>
                <p:cNvPr id="345" name="Rectangle 344"/>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46" name="Rectangle 345"/>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47" name="Rectangle 346"/>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48" name="Rectangle 347"/>
                <p:cNvSpPr/>
                <p:nvPr/>
              </p:nvSpPr>
              <p:spPr bwMode="auto">
                <a:xfrm>
                  <a:off x="414865" y="6203577"/>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49" name="Rectangle 348"/>
                <p:cNvSpPr/>
                <p:nvPr/>
              </p:nvSpPr>
              <p:spPr bwMode="auto">
                <a:xfrm>
                  <a:off x="719665" y="6203577"/>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50" name="Rectangle 349"/>
                <p:cNvSpPr/>
                <p:nvPr/>
              </p:nvSpPr>
              <p:spPr bwMode="auto">
                <a:xfrm>
                  <a:off x="1024465" y="6203577"/>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grpSp>
          <p:nvGrpSpPr>
            <p:cNvPr id="458" name="Group 457"/>
            <p:cNvGrpSpPr/>
            <p:nvPr/>
          </p:nvGrpSpPr>
          <p:grpSpPr>
            <a:xfrm>
              <a:off x="6217941" y="4052259"/>
              <a:ext cx="864435" cy="2778543"/>
              <a:chOff x="304800" y="5715000"/>
              <a:chExt cx="1066800" cy="3429000"/>
            </a:xfrm>
          </p:grpSpPr>
          <p:sp>
            <p:nvSpPr>
              <p:cNvPr id="612" name="Rectangle 611"/>
              <p:cNvSpPr/>
              <p:nvPr/>
            </p:nvSpPr>
            <p:spPr bwMode="auto">
              <a:xfrm>
                <a:off x="304800" y="5715000"/>
                <a:ext cx="1066800" cy="3429000"/>
              </a:xfrm>
              <a:prstGeom prst="rect">
                <a:avLst/>
              </a:prstGeom>
              <a:gradFill flip="none" rotWithShape="1">
                <a:gsLst>
                  <a:gs pos="100000">
                    <a:srgbClr val="DFDFDF"/>
                  </a:gs>
                  <a:gs pos="0">
                    <a:srgbClr val="FFFFFF"/>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613" name="Group 612"/>
              <p:cNvGrpSpPr/>
              <p:nvPr/>
            </p:nvGrpSpPr>
            <p:grpSpPr>
              <a:xfrm>
                <a:off x="414865" y="5867400"/>
                <a:ext cx="838200" cy="252184"/>
                <a:chOff x="414865" y="5867400"/>
                <a:chExt cx="838200" cy="252184"/>
              </a:xfrm>
            </p:grpSpPr>
            <p:sp>
              <p:nvSpPr>
                <p:cNvPr id="646" name="Rectangle 645"/>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47" name="Rectangle 646"/>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48" name="Rectangle 647"/>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614" name="Group 613"/>
              <p:cNvGrpSpPr/>
              <p:nvPr/>
            </p:nvGrpSpPr>
            <p:grpSpPr>
              <a:xfrm>
                <a:off x="414865" y="6189133"/>
                <a:ext cx="838200" cy="252184"/>
                <a:chOff x="414865" y="5867400"/>
                <a:chExt cx="838200" cy="252184"/>
              </a:xfrm>
            </p:grpSpPr>
            <p:sp>
              <p:nvSpPr>
                <p:cNvPr id="643" name="Rectangle 642"/>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44" name="Rectangle 643"/>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45" name="Rectangle 644"/>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615" name="Group 614"/>
              <p:cNvGrpSpPr/>
              <p:nvPr/>
            </p:nvGrpSpPr>
            <p:grpSpPr>
              <a:xfrm>
                <a:off x="414865" y="6510866"/>
                <a:ext cx="838200" cy="252184"/>
                <a:chOff x="414865" y="5867400"/>
                <a:chExt cx="838200" cy="252184"/>
              </a:xfrm>
            </p:grpSpPr>
            <p:sp>
              <p:nvSpPr>
                <p:cNvPr id="640" name="Rectangle 639"/>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41" name="Rectangle 640"/>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42" name="Rectangle 641"/>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616" name="Group 615"/>
              <p:cNvGrpSpPr/>
              <p:nvPr/>
            </p:nvGrpSpPr>
            <p:grpSpPr>
              <a:xfrm>
                <a:off x="414865" y="6832599"/>
                <a:ext cx="838200" cy="252184"/>
                <a:chOff x="414865" y="5867400"/>
                <a:chExt cx="838200" cy="252184"/>
              </a:xfrm>
            </p:grpSpPr>
            <p:sp>
              <p:nvSpPr>
                <p:cNvPr id="637" name="Rectangle 636"/>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38" name="Rectangle 637"/>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39" name="Rectangle 638"/>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617" name="Group 616"/>
              <p:cNvGrpSpPr/>
              <p:nvPr/>
            </p:nvGrpSpPr>
            <p:grpSpPr>
              <a:xfrm>
                <a:off x="414865" y="7154332"/>
                <a:ext cx="838200" cy="252184"/>
                <a:chOff x="414865" y="5867400"/>
                <a:chExt cx="838200" cy="252184"/>
              </a:xfrm>
            </p:grpSpPr>
            <p:sp>
              <p:nvSpPr>
                <p:cNvPr id="634" name="Rectangle 633"/>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35" name="Rectangle 634"/>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36" name="Rectangle 635"/>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618" name="Group 617"/>
              <p:cNvGrpSpPr/>
              <p:nvPr/>
            </p:nvGrpSpPr>
            <p:grpSpPr>
              <a:xfrm>
                <a:off x="414865" y="7476065"/>
                <a:ext cx="838200" cy="252184"/>
                <a:chOff x="414865" y="5867400"/>
                <a:chExt cx="838200" cy="252184"/>
              </a:xfrm>
            </p:grpSpPr>
            <p:sp>
              <p:nvSpPr>
                <p:cNvPr id="631" name="Rectangle 630"/>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32" name="Rectangle 631"/>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33" name="Rectangle 632"/>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619" name="Group 618"/>
              <p:cNvGrpSpPr/>
              <p:nvPr/>
            </p:nvGrpSpPr>
            <p:grpSpPr>
              <a:xfrm>
                <a:off x="414865" y="7797798"/>
                <a:ext cx="838200" cy="252184"/>
                <a:chOff x="414865" y="5867400"/>
                <a:chExt cx="838200" cy="252184"/>
              </a:xfrm>
            </p:grpSpPr>
            <p:sp>
              <p:nvSpPr>
                <p:cNvPr id="628" name="Rectangle 627"/>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29" name="Rectangle 628"/>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30" name="Rectangle 629"/>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620" name="Group 619"/>
              <p:cNvGrpSpPr/>
              <p:nvPr/>
            </p:nvGrpSpPr>
            <p:grpSpPr>
              <a:xfrm>
                <a:off x="414865" y="8119531"/>
                <a:ext cx="838200" cy="252184"/>
                <a:chOff x="414865" y="5867400"/>
                <a:chExt cx="838200" cy="252184"/>
              </a:xfrm>
            </p:grpSpPr>
            <p:sp>
              <p:nvSpPr>
                <p:cNvPr id="625" name="Rectangle 624"/>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26" name="Rectangle 625"/>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27" name="Rectangle 626"/>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621" name="Group 620"/>
              <p:cNvGrpSpPr/>
              <p:nvPr/>
            </p:nvGrpSpPr>
            <p:grpSpPr>
              <a:xfrm>
                <a:off x="414865" y="8441266"/>
                <a:ext cx="838200" cy="252184"/>
                <a:chOff x="414865" y="5867400"/>
                <a:chExt cx="838200" cy="252184"/>
              </a:xfrm>
            </p:grpSpPr>
            <p:sp>
              <p:nvSpPr>
                <p:cNvPr id="622" name="Rectangle 621"/>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23" name="Rectangle 622"/>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24" name="Rectangle 623"/>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grpSp>
          <p:nvGrpSpPr>
            <p:cNvPr id="459" name="Group 458"/>
            <p:cNvGrpSpPr/>
            <p:nvPr/>
          </p:nvGrpSpPr>
          <p:grpSpPr>
            <a:xfrm>
              <a:off x="7699830" y="5966366"/>
              <a:ext cx="1605380" cy="864436"/>
              <a:chOff x="2133600" y="8077200"/>
              <a:chExt cx="1981200" cy="1066800"/>
            </a:xfrm>
          </p:grpSpPr>
          <p:sp>
            <p:nvSpPr>
              <p:cNvPr id="577" name="Rectangle 576"/>
              <p:cNvSpPr/>
              <p:nvPr/>
            </p:nvSpPr>
            <p:spPr bwMode="auto">
              <a:xfrm>
                <a:off x="2133600" y="8077200"/>
                <a:ext cx="1981200" cy="1066800"/>
              </a:xfrm>
              <a:prstGeom prst="rect">
                <a:avLst/>
              </a:prstGeom>
              <a:gradFill flip="none" rotWithShape="1">
                <a:gsLst>
                  <a:gs pos="100000">
                    <a:srgbClr val="DFDFDF"/>
                  </a:gs>
                  <a:gs pos="0">
                    <a:srgbClr val="FFFFFF"/>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578" name="Group 577"/>
              <p:cNvGrpSpPr/>
              <p:nvPr/>
            </p:nvGrpSpPr>
            <p:grpSpPr>
              <a:xfrm>
                <a:off x="2252131" y="8178800"/>
                <a:ext cx="1752598" cy="313267"/>
                <a:chOff x="2252131" y="8178800"/>
                <a:chExt cx="1752598" cy="313267"/>
              </a:xfrm>
            </p:grpSpPr>
            <p:grpSp>
              <p:nvGrpSpPr>
                <p:cNvPr id="596" name="Group 595"/>
                <p:cNvGrpSpPr/>
                <p:nvPr/>
              </p:nvGrpSpPr>
              <p:grpSpPr>
                <a:xfrm>
                  <a:off x="2252131" y="8178800"/>
                  <a:ext cx="838200" cy="110067"/>
                  <a:chOff x="414865" y="5867400"/>
                  <a:chExt cx="838200" cy="252184"/>
                </a:xfrm>
              </p:grpSpPr>
              <p:sp>
                <p:nvSpPr>
                  <p:cNvPr id="609" name="Rectangle 608"/>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10" name="Rectangle 609"/>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11" name="Rectangle 610"/>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97" name="Group 596"/>
                <p:cNvGrpSpPr/>
                <p:nvPr/>
              </p:nvGrpSpPr>
              <p:grpSpPr>
                <a:xfrm>
                  <a:off x="2252131" y="8382000"/>
                  <a:ext cx="838200" cy="110067"/>
                  <a:chOff x="414865" y="5867400"/>
                  <a:chExt cx="838200" cy="252184"/>
                </a:xfrm>
              </p:grpSpPr>
              <p:sp>
                <p:nvSpPr>
                  <p:cNvPr id="606" name="Rectangle 605"/>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07" name="Rectangle 606"/>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08" name="Rectangle 607"/>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98" name="Group 597"/>
                <p:cNvGrpSpPr/>
                <p:nvPr/>
              </p:nvGrpSpPr>
              <p:grpSpPr>
                <a:xfrm>
                  <a:off x="3166529" y="8178800"/>
                  <a:ext cx="838200" cy="110067"/>
                  <a:chOff x="414865" y="5867400"/>
                  <a:chExt cx="838200" cy="252184"/>
                </a:xfrm>
              </p:grpSpPr>
              <p:sp>
                <p:nvSpPr>
                  <p:cNvPr id="603" name="Rectangle 602"/>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04" name="Rectangle 603"/>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05" name="Rectangle 604"/>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99" name="Group 598"/>
                <p:cNvGrpSpPr/>
                <p:nvPr/>
              </p:nvGrpSpPr>
              <p:grpSpPr>
                <a:xfrm>
                  <a:off x="3166529" y="8382000"/>
                  <a:ext cx="838200" cy="110067"/>
                  <a:chOff x="414865" y="5867400"/>
                  <a:chExt cx="838200" cy="252184"/>
                </a:xfrm>
              </p:grpSpPr>
              <p:sp>
                <p:nvSpPr>
                  <p:cNvPr id="600" name="Rectangle 599"/>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01" name="Rectangle 600"/>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02" name="Rectangle 601"/>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79" name="Group 578"/>
              <p:cNvGrpSpPr/>
              <p:nvPr/>
            </p:nvGrpSpPr>
            <p:grpSpPr>
              <a:xfrm>
                <a:off x="2252131" y="8585200"/>
                <a:ext cx="1752598" cy="313267"/>
                <a:chOff x="2252131" y="8178800"/>
                <a:chExt cx="1752598" cy="313267"/>
              </a:xfrm>
            </p:grpSpPr>
            <p:grpSp>
              <p:nvGrpSpPr>
                <p:cNvPr id="580" name="Group 579"/>
                <p:cNvGrpSpPr/>
                <p:nvPr/>
              </p:nvGrpSpPr>
              <p:grpSpPr>
                <a:xfrm>
                  <a:off x="2252131" y="8178800"/>
                  <a:ext cx="838200" cy="110067"/>
                  <a:chOff x="414865" y="5867400"/>
                  <a:chExt cx="838200" cy="252184"/>
                </a:xfrm>
              </p:grpSpPr>
              <p:sp>
                <p:nvSpPr>
                  <p:cNvPr id="593" name="Rectangle 592"/>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94" name="Rectangle 593"/>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95" name="Rectangle 594"/>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81" name="Group 580"/>
                <p:cNvGrpSpPr/>
                <p:nvPr/>
              </p:nvGrpSpPr>
              <p:grpSpPr>
                <a:xfrm>
                  <a:off x="2252131" y="8382000"/>
                  <a:ext cx="838200" cy="110067"/>
                  <a:chOff x="414865" y="5867400"/>
                  <a:chExt cx="838200" cy="252184"/>
                </a:xfrm>
              </p:grpSpPr>
              <p:sp>
                <p:nvSpPr>
                  <p:cNvPr id="590" name="Rectangle 589"/>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91" name="Rectangle 590"/>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92" name="Rectangle 591"/>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82" name="Group 581"/>
                <p:cNvGrpSpPr/>
                <p:nvPr/>
              </p:nvGrpSpPr>
              <p:grpSpPr>
                <a:xfrm>
                  <a:off x="3166529" y="8178800"/>
                  <a:ext cx="838200" cy="110067"/>
                  <a:chOff x="414865" y="5867400"/>
                  <a:chExt cx="838200" cy="252184"/>
                </a:xfrm>
              </p:grpSpPr>
              <p:sp>
                <p:nvSpPr>
                  <p:cNvPr id="587" name="Rectangle 586"/>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88" name="Rectangle 587"/>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89" name="Rectangle 588"/>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83" name="Group 582"/>
                <p:cNvGrpSpPr/>
                <p:nvPr/>
              </p:nvGrpSpPr>
              <p:grpSpPr>
                <a:xfrm>
                  <a:off x="3166529" y="8382000"/>
                  <a:ext cx="838200" cy="110067"/>
                  <a:chOff x="414865" y="5867400"/>
                  <a:chExt cx="838200" cy="252184"/>
                </a:xfrm>
              </p:grpSpPr>
              <p:sp>
                <p:nvSpPr>
                  <p:cNvPr id="584" name="Rectangle 583"/>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85" name="Rectangle 584"/>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86" name="Rectangle 585"/>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460" name="Group 459"/>
            <p:cNvGrpSpPr/>
            <p:nvPr/>
          </p:nvGrpSpPr>
          <p:grpSpPr>
            <a:xfrm>
              <a:off x="10416627" y="4978440"/>
              <a:ext cx="576290" cy="1852362"/>
              <a:chOff x="304800" y="5715000"/>
              <a:chExt cx="1066800" cy="3429000"/>
            </a:xfrm>
          </p:grpSpPr>
          <p:sp>
            <p:nvSpPr>
              <p:cNvPr id="540" name="Rectangle 539"/>
              <p:cNvSpPr/>
              <p:nvPr/>
            </p:nvSpPr>
            <p:spPr bwMode="auto">
              <a:xfrm>
                <a:off x="304800" y="5715000"/>
                <a:ext cx="1066800" cy="3429000"/>
              </a:xfrm>
              <a:prstGeom prst="rect">
                <a:avLst/>
              </a:prstGeom>
              <a:gradFill flip="none" rotWithShape="1">
                <a:gsLst>
                  <a:gs pos="100000">
                    <a:srgbClr val="DFDFDF"/>
                  </a:gs>
                  <a:gs pos="0">
                    <a:srgbClr val="FFFFFF"/>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541" name="Group 540"/>
              <p:cNvGrpSpPr/>
              <p:nvPr/>
            </p:nvGrpSpPr>
            <p:grpSpPr>
              <a:xfrm>
                <a:off x="414865" y="5867400"/>
                <a:ext cx="838200" cy="252184"/>
                <a:chOff x="414865" y="5867400"/>
                <a:chExt cx="838200" cy="252184"/>
              </a:xfrm>
            </p:grpSpPr>
            <p:sp>
              <p:nvSpPr>
                <p:cNvPr id="574" name="Rectangle 573"/>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75" name="Rectangle 574"/>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76" name="Rectangle 575"/>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42" name="Group 541"/>
              <p:cNvGrpSpPr/>
              <p:nvPr/>
            </p:nvGrpSpPr>
            <p:grpSpPr>
              <a:xfrm>
                <a:off x="414865" y="6189133"/>
                <a:ext cx="838200" cy="252184"/>
                <a:chOff x="414865" y="5867400"/>
                <a:chExt cx="838200" cy="252184"/>
              </a:xfrm>
            </p:grpSpPr>
            <p:sp>
              <p:nvSpPr>
                <p:cNvPr id="571" name="Rectangle 570"/>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72" name="Rectangle 571"/>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73" name="Rectangle 572"/>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43" name="Group 542"/>
              <p:cNvGrpSpPr/>
              <p:nvPr/>
            </p:nvGrpSpPr>
            <p:grpSpPr>
              <a:xfrm>
                <a:off x="414865" y="6510866"/>
                <a:ext cx="838200" cy="252184"/>
                <a:chOff x="414865" y="5867400"/>
                <a:chExt cx="838200" cy="252184"/>
              </a:xfrm>
            </p:grpSpPr>
            <p:sp>
              <p:nvSpPr>
                <p:cNvPr id="568" name="Rectangle 567"/>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69" name="Rectangle 568"/>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70" name="Rectangle 569"/>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44" name="Group 543"/>
              <p:cNvGrpSpPr/>
              <p:nvPr/>
            </p:nvGrpSpPr>
            <p:grpSpPr>
              <a:xfrm>
                <a:off x="414865" y="6832599"/>
                <a:ext cx="838200" cy="252184"/>
                <a:chOff x="414865" y="5867400"/>
                <a:chExt cx="838200" cy="252184"/>
              </a:xfrm>
            </p:grpSpPr>
            <p:sp>
              <p:nvSpPr>
                <p:cNvPr id="565" name="Rectangle 564"/>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66" name="Rectangle 565"/>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67" name="Rectangle 566"/>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45" name="Group 544"/>
              <p:cNvGrpSpPr/>
              <p:nvPr/>
            </p:nvGrpSpPr>
            <p:grpSpPr>
              <a:xfrm>
                <a:off x="414865" y="7154332"/>
                <a:ext cx="838200" cy="252184"/>
                <a:chOff x="414865" y="5867400"/>
                <a:chExt cx="838200" cy="252184"/>
              </a:xfrm>
            </p:grpSpPr>
            <p:sp>
              <p:nvSpPr>
                <p:cNvPr id="562" name="Rectangle 561"/>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63" name="Rectangle 562"/>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64" name="Rectangle 563"/>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46" name="Group 545"/>
              <p:cNvGrpSpPr/>
              <p:nvPr/>
            </p:nvGrpSpPr>
            <p:grpSpPr>
              <a:xfrm>
                <a:off x="414865" y="7476065"/>
                <a:ext cx="838200" cy="252184"/>
                <a:chOff x="414865" y="5867400"/>
                <a:chExt cx="838200" cy="252184"/>
              </a:xfrm>
            </p:grpSpPr>
            <p:sp>
              <p:nvSpPr>
                <p:cNvPr id="559" name="Rectangle 558"/>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60" name="Rectangle 559"/>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61" name="Rectangle 560"/>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47" name="Group 546"/>
              <p:cNvGrpSpPr/>
              <p:nvPr/>
            </p:nvGrpSpPr>
            <p:grpSpPr>
              <a:xfrm>
                <a:off x="414865" y="7797798"/>
                <a:ext cx="838200" cy="252184"/>
                <a:chOff x="414865" y="5867400"/>
                <a:chExt cx="838200" cy="252184"/>
              </a:xfrm>
            </p:grpSpPr>
            <p:sp>
              <p:nvSpPr>
                <p:cNvPr id="556" name="Rectangle 555"/>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57" name="Rectangle 556"/>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58" name="Rectangle 557"/>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48" name="Group 547"/>
              <p:cNvGrpSpPr/>
              <p:nvPr/>
            </p:nvGrpSpPr>
            <p:grpSpPr>
              <a:xfrm>
                <a:off x="414865" y="8119531"/>
                <a:ext cx="838200" cy="252184"/>
                <a:chOff x="414865" y="5867400"/>
                <a:chExt cx="838200" cy="252184"/>
              </a:xfrm>
            </p:grpSpPr>
            <p:sp>
              <p:nvSpPr>
                <p:cNvPr id="553" name="Rectangle 552"/>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54" name="Rectangle 553"/>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55" name="Rectangle 554"/>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49" name="Group 548"/>
              <p:cNvGrpSpPr/>
              <p:nvPr/>
            </p:nvGrpSpPr>
            <p:grpSpPr>
              <a:xfrm>
                <a:off x="414865" y="8441266"/>
                <a:ext cx="838200" cy="252184"/>
                <a:chOff x="414865" y="5867400"/>
                <a:chExt cx="838200" cy="252184"/>
              </a:xfrm>
            </p:grpSpPr>
            <p:sp>
              <p:nvSpPr>
                <p:cNvPr id="550" name="Rectangle 549"/>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51" name="Rectangle 550"/>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52" name="Rectangle 551"/>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grpSp>
          <p:nvGrpSpPr>
            <p:cNvPr id="461" name="Group 460"/>
            <p:cNvGrpSpPr/>
            <p:nvPr/>
          </p:nvGrpSpPr>
          <p:grpSpPr>
            <a:xfrm>
              <a:off x="7452849" y="4731458"/>
              <a:ext cx="555709" cy="2099344"/>
              <a:chOff x="304800" y="5715000"/>
              <a:chExt cx="1066800" cy="3429000"/>
            </a:xfrm>
          </p:grpSpPr>
          <p:sp>
            <p:nvSpPr>
              <p:cNvPr id="500" name="Rectangle 499"/>
              <p:cNvSpPr/>
              <p:nvPr/>
            </p:nvSpPr>
            <p:spPr bwMode="auto">
              <a:xfrm>
                <a:off x="304800" y="5715000"/>
                <a:ext cx="1066800" cy="3429000"/>
              </a:xfrm>
              <a:prstGeom prst="rect">
                <a:avLst/>
              </a:prstGeom>
              <a:gradFill flip="none" rotWithShape="1">
                <a:gsLst>
                  <a:gs pos="100000">
                    <a:srgbClr val="DFDFDF"/>
                  </a:gs>
                  <a:gs pos="0">
                    <a:srgbClr val="FFFFFF"/>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501" name="Group 500"/>
              <p:cNvGrpSpPr/>
              <p:nvPr/>
            </p:nvGrpSpPr>
            <p:grpSpPr>
              <a:xfrm>
                <a:off x="414865" y="5867400"/>
                <a:ext cx="838200" cy="252184"/>
                <a:chOff x="414865" y="5867400"/>
                <a:chExt cx="838200" cy="252184"/>
              </a:xfrm>
            </p:grpSpPr>
            <p:sp>
              <p:nvSpPr>
                <p:cNvPr id="537" name="Rectangle 536"/>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38" name="Rectangle 537"/>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39" name="Rectangle 538"/>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02" name="Group 501"/>
              <p:cNvGrpSpPr/>
              <p:nvPr/>
            </p:nvGrpSpPr>
            <p:grpSpPr>
              <a:xfrm>
                <a:off x="414865" y="6189133"/>
                <a:ext cx="838200" cy="252184"/>
                <a:chOff x="414865" y="5867400"/>
                <a:chExt cx="838200" cy="252184"/>
              </a:xfrm>
            </p:grpSpPr>
            <p:sp>
              <p:nvSpPr>
                <p:cNvPr id="534" name="Rectangle 533"/>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35" name="Rectangle 534"/>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36" name="Rectangle 535"/>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03" name="Group 502"/>
              <p:cNvGrpSpPr/>
              <p:nvPr/>
            </p:nvGrpSpPr>
            <p:grpSpPr>
              <a:xfrm>
                <a:off x="414865" y="6510866"/>
                <a:ext cx="838200" cy="252184"/>
                <a:chOff x="414865" y="5867400"/>
                <a:chExt cx="838200" cy="252184"/>
              </a:xfrm>
            </p:grpSpPr>
            <p:sp>
              <p:nvSpPr>
                <p:cNvPr id="531" name="Rectangle 530"/>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32" name="Rectangle 531"/>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33" name="Rectangle 532"/>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04" name="Group 503"/>
              <p:cNvGrpSpPr/>
              <p:nvPr/>
            </p:nvGrpSpPr>
            <p:grpSpPr>
              <a:xfrm>
                <a:off x="414865" y="6832599"/>
                <a:ext cx="838200" cy="252184"/>
                <a:chOff x="414865" y="5867400"/>
                <a:chExt cx="838200" cy="252184"/>
              </a:xfrm>
            </p:grpSpPr>
            <p:sp>
              <p:nvSpPr>
                <p:cNvPr id="528" name="Rectangle 527"/>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29" name="Rectangle 528"/>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30" name="Rectangle 529"/>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05" name="Group 504"/>
              <p:cNvGrpSpPr/>
              <p:nvPr/>
            </p:nvGrpSpPr>
            <p:grpSpPr>
              <a:xfrm>
                <a:off x="414865" y="7154332"/>
                <a:ext cx="838200" cy="252184"/>
                <a:chOff x="414865" y="5867400"/>
                <a:chExt cx="838200" cy="252184"/>
              </a:xfrm>
            </p:grpSpPr>
            <p:sp>
              <p:nvSpPr>
                <p:cNvPr id="525" name="Rectangle 524"/>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26" name="Rectangle 525"/>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27" name="Rectangle 526"/>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06" name="Group 505"/>
              <p:cNvGrpSpPr/>
              <p:nvPr/>
            </p:nvGrpSpPr>
            <p:grpSpPr>
              <a:xfrm>
                <a:off x="414865" y="7476065"/>
                <a:ext cx="838200" cy="252184"/>
                <a:chOff x="414865" y="5867400"/>
                <a:chExt cx="838200" cy="252184"/>
              </a:xfrm>
            </p:grpSpPr>
            <p:sp>
              <p:nvSpPr>
                <p:cNvPr id="522" name="Rectangle 521"/>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23" name="Rectangle 522"/>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24" name="Rectangle 523"/>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07" name="Group 506"/>
              <p:cNvGrpSpPr/>
              <p:nvPr/>
            </p:nvGrpSpPr>
            <p:grpSpPr>
              <a:xfrm>
                <a:off x="414865" y="7797798"/>
                <a:ext cx="838200" cy="252184"/>
                <a:chOff x="414865" y="5867400"/>
                <a:chExt cx="838200" cy="252184"/>
              </a:xfrm>
            </p:grpSpPr>
            <p:sp>
              <p:nvSpPr>
                <p:cNvPr id="519" name="Rectangle 518"/>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20" name="Rectangle 519"/>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21" name="Rectangle 520"/>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08" name="Group 507"/>
              <p:cNvGrpSpPr/>
              <p:nvPr/>
            </p:nvGrpSpPr>
            <p:grpSpPr>
              <a:xfrm>
                <a:off x="414865" y="8119531"/>
                <a:ext cx="838200" cy="252184"/>
                <a:chOff x="414865" y="5867400"/>
                <a:chExt cx="838200" cy="252184"/>
              </a:xfrm>
            </p:grpSpPr>
            <p:sp>
              <p:nvSpPr>
                <p:cNvPr id="516" name="Rectangle 515"/>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17" name="Rectangle 516"/>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18" name="Rectangle 517"/>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09" name="Group 508"/>
              <p:cNvGrpSpPr/>
              <p:nvPr/>
            </p:nvGrpSpPr>
            <p:grpSpPr>
              <a:xfrm>
                <a:off x="414865" y="8441266"/>
                <a:ext cx="838200" cy="588361"/>
                <a:chOff x="414865" y="5867400"/>
                <a:chExt cx="838200" cy="588361"/>
              </a:xfrm>
            </p:grpSpPr>
            <p:sp>
              <p:nvSpPr>
                <p:cNvPr id="510" name="Rectangle 509"/>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11" name="Rectangle 510"/>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12" name="Rectangle 511"/>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13" name="Rectangle 512"/>
                <p:cNvSpPr/>
                <p:nvPr/>
              </p:nvSpPr>
              <p:spPr bwMode="auto">
                <a:xfrm>
                  <a:off x="414865" y="6203577"/>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14" name="Rectangle 513"/>
                <p:cNvSpPr/>
                <p:nvPr/>
              </p:nvSpPr>
              <p:spPr bwMode="auto">
                <a:xfrm>
                  <a:off x="719665" y="6203577"/>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15" name="Rectangle 514"/>
                <p:cNvSpPr/>
                <p:nvPr/>
              </p:nvSpPr>
              <p:spPr bwMode="auto">
                <a:xfrm>
                  <a:off x="1024465" y="6203577"/>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grpSp>
          <p:nvGrpSpPr>
            <p:cNvPr id="462" name="Group 461"/>
            <p:cNvGrpSpPr/>
            <p:nvPr/>
          </p:nvGrpSpPr>
          <p:grpSpPr>
            <a:xfrm>
              <a:off x="11382019" y="4237495"/>
              <a:ext cx="806806" cy="2593307"/>
              <a:chOff x="304800" y="5715000"/>
              <a:chExt cx="1066800" cy="3429000"/>
            </a:xfrm>
          </p:grpSpPr>
          <p:sp>
            <p:nvSpPr>
              <p:cNvPr id="463" name="Rectangle 462"/>
              <p:cNvSpPr/>
              <p:nvPr/>
            </p:nvSpPr>
            <p:spPr bwMode="auto">
              <a:xfrm>
                <a:off x="304800" y="5715000"/>
                <a:ext cx="1066800" cy="3429000"/>
              </a:xfrm>
              <a:prstGeom prst="rect">
                <a:avLst/>
              </a:prstGeom>
              <a:gradFill flip="none" rotWithShape="1">
                <a:gsLst>
                  <a:gs pos="100000">
                    <a:srgbClr val="DFDFDF"/>
                  </a:gs>
                  <a:gs pos="0">
                    <a:srgbClr val="FFFFFF"/>
                  </a:gs>
                </a:gsLst>
                <a:path path="circle">
                  <a:fillToRect t="100000" r="100000"/>
                </a:path>
                <a:tileRect l="-100000" b="-100000"/>
              </a:gradFill>
              <a:ln w="9525">
                <a:noFill/>
                <a:round/>
                <a:headEnd/>
                <a:tailEnd/>
              </a:ln>
              <a:effectLst>
                <a:outerShdw blurRad="263525" dist="114300" dir="342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464" name="Group 463"/>
              <p:cNvGrpSpPr/>
              <p:nvPr/>
            </p:nvGrpSpPr>
            <p:grpSpPr>
              <a:xfrm>
                <a:off x="414865" y="5867400"/>
                <a:ext cx="838200" cy="252184"/>
                <a:chOff x="414865" y="5867400"/>
                <a:chExt cx="838200" cy="252184"/>
              </a:xfrm>
            </p:grpSpPr>
            <p:sp>
              <p:nvSpPr>
                <p:cNvPr id="497" name="Rectangle 496"/>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98" name="Rectangle 497"/>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99" name="Rectangle 498"/>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465" name="Group 464"/>
              <p:cNvGrpSpPr/>
              <p:nvPr/>
            </p:nvGrpSpPr>
            <p:grpSpPr>
              <a:xfrm>
                <a:off x="414865" y="6189133"/>
                <a:ext cx="838200" cy="252184"/>
                <a:chOff x="414865" y="5867400"/>
                <a:chExt cx="838200" cy="252184"/>
              </a:xfrm>
            </p:grpSpPr>
            <p:sp>
              <p:nvSpPr>
                <p:cNvPr id="494" name="Rectangle 493"/>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95" name="Rectangle 494"/>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96" name="Rectangle 495"/>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466" name="Group 465"/>
              <p:cNvGrpSpPr/>
              <p:nvPr/>
            </p:nvGrpSpPr>
            <p:grpSpPr>
              <a:xfrm>
                <a:off x="414865" y="6510866"/>
                <a:ext cx="838200" cy="252184"/>
                <a:chOff x="414865" y="5867400"/>
                <a:chExt cx="838200" cy="252184"/>
              </a:xfrm>
            </p:grpSpPr>
            <p:sp>
              <p:nvSpPr>
                <p:cNvPr id="491" name="Rectangle 490"/>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92" name="Rectangle 491"/>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93" name="Rectangle 492"/>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467" name="Group 466"/>
              <p:cNvGrpSpPr/>
              <p:nvPr/>
            </p:nvGrpSpPr>
            <p:grpSpPr>
              <a:xfrm>
                <a:off x="414865" y="6832599"/>
                <a:ext cx="838200" cy="252184"/>
                <a:chOff x="414865" y="5867400"/>
                <a:chExt cx="838200" cy="252184"/>
              </a:xfrm>
            </p:grpSpPr>
            <p:sp>
              <p:nvSpPr>
                <p:cNvPr id="488" name="Rectangle 487"/>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89" name="Rectangle 488"/>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90" name="Rectangle 489"/>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468" name="Group 467"/>
              <p:cNvGrpSpPr/>
              <p:nvPr/>
            </p:nvGrpSpPr>
            <p:grpSpPr>
              <a:xfrm>
                <a:off x="414865" y="7154332"/>
                <a:ext cx="838200" cy="252184"/>
                <a:chOff x="414865" y="5867400"/>
                <a:chExt cx="838200" cy="252184"/>
              </a:xfrm>
            </p:grpSpPr>
            <p:sp>
              <p:nvSpPr>
                <p:cNvPr id="485" name="Rectangle 484"/>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86" name="Rectangle 485"/>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87" name="Rectangle 486"/>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469" name="Group 468"/>
              <p:cNvGrpSpPr/>
              <p:nvPr/>
            </p:nvGrpSpPr>
            <p:grpSpPr>
              <a:xfrm>
                <a:off x="414865" y="7476065"/>
                <a:ext cx="838200" cy="252184"/>
                <a:chOff x="414865" y="5867400"/>
                <a:chExt cx="838200" cy="252184"/>
              </a:xfrm>
            </p:grpSpPr>
            <p:sp>
              <p:nvSpPr>
                <p:cNvPr id="482" name="Rectangle 481"/>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83" name="Rectangle 482"/>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84" name="Rectangle 483"/>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470" name="Group 469"/>
              <p:cNvGrpSpPr/>
              <p:nvPr/>
            </p:nvGrpSpPr>
            <p:grpSpPr>
              <a:xfrm>
                <a:off x="414865" y="7797798"/>
                <a:ext cx="838200" cy="252184"/>
                <a:chOff x="414865" y="5867400"/>
                <a:chExt cx="838200" cy="252184"/>
              </a:xfrm>
            </p:grpSpPr>
            <p:sp>
              <p:nvSpPr>
                <p:cNvPr id="479" name="Rectangle 478"/>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80" name="Rectangle 479"/>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81" name="Rectangle 480"/>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471" name="Group 470"/>
              <p:cNvGrpSpPr/>
              <p:nvPr/>
            </p:nvGrpSpPr>
            <p:grpSpPr>
              <a:xfrm>
                <a:off x="414865" y="8119531"/>
                <a:ext cx="838200" cy="252184"/>
                <a:chOff x="414865" y="5867400"/>
                <a:chExt cx="838200" cy="252184"/>
              </a:xfrm>
            </p:grpSpPr>
            <p:sp>
              <p:nvSpPr>
                <p:cNvPr id="476" name="Rectangle 475"/>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77" name="Rectangle 476"/>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78" name="Rectangle 477"/>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472" name="Group 471"/>
              <p:cNvGrpSpPr/>
              <p:nvPr/>
            </p:nvGrpSpPr>
            <p:grpSpPr>
              <a:xfrm>
                <a:off x="414865" y="8441266"/>
                <a:ext cx="838200" cy="252184"/>
                <a:chOff x="414865" y="5867400"/>
                <a:chExt cx="838200" cy="252184"/>
              </a:xfrm>
            </p:grpSpPr>
            <p:sp>
              <p:nvSpPr>
                <p:cNvPr id="473" name="Rectangle 472"/>
                <p:cNvSpPr/>
                <p:nvPr/>
              </p:nvSpPr>
              <p:spPr bwMode="auto">
                <a:xfrm>
                  <a:off x="4148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74" name="Rectangle 473"/>
                <p:cNvSpPr/>
                <p:nvPr/>
              </p:nvSpPr>
              <p:spPr bwMode="auto">
                <a:xfrm>
                  <a:off x="7196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75" name="Rectangle 474"/>
                <p:cNvSpPr/>
                <p:nvPr/>
              </p:nvSpPr>
              <p:spPr bwMode="auto">
                <a:xfrm>
                  <a:off x="1024465" y="5867400"/>
                  <a:ext cx="228600" cy="252184"/>
                </a:xfrm>
                <a:prstGeom prst="rect">
                  <a:avLst/>
                </a:prstGeom>
                <a:solidFill>
                  <a:srgbClr val="CFCFC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12" name="Group 11" descr="Text group 1."/>
          <p:cNvGrpSpPr/>
          <p:nvPr/>
        </p:nvGrpSpPr>
        <p:grpSpPr>
          <a:xfrm>
            <a:off x="3911992" y="2143626"/>
            <a:ext cx="1099789" cy="1300489"/>
            <a:chOff x="1060883" y="1828800"/>
            <a:chExt cx="1466003" cy="1300489"/>
          </a:xfrm>
        </p:grpSpPr>
        <p:sp>
          <p:nvSpPr>
            <p:cNvPr id="414" name="Rectangle 413"/>
            <p:cNvSpPr>
              <a:spLocks noChangeArrowheads="1"/>
            </p:cNvSpPr>
            <p:nvPr/>
          </p:nvSpPr>
          <p:spPr bwMode="auto">
            <a:xfrm>
              <a:off x="1060883" y="2443489"/>
              <a:ext cx="1466003" cy="685800"/>
            </a:xfrm>
            <a:prstGeom prst="rect">
              <a:avLst/>
            </a:prstGeom>
            <a:noFill/>
            <a:ln w="9525">
              <a:noFill/>
              <a:miter lim="800000"/>
              <a:headEnd/>
              <a:tailEnd/>
            </a:ln>
          </p:spPr>
          <p:txBody>
            <a:bodyPr lIns="0" tIns="18288" rIns="0" bIns="18288"/>
            <a:lstStyle/>
            <a:p>
              <a:pPr>
                <a:lnSpc>
                  <a:spcPct val="85000"/>
                </a:lnSpc>
                <a:spcBef>
                  <a:spcPts val="0"/>
                </a:spcBef>
              </a:pPr>
              <a:r>
                <a:rPr lang="en-US" sz="2000" dirty="0" smtClean="0">
                  <a:solidFill>
                    <a:srgbClr val="FFFFFF"/>
                  </a:solidFill>
                  <a:latin typeface="Arial Narrow" charset="0"/>
                  <a:ea typeface="Arial Narrow" charset="0"/>
                  <a:cs typeface="Arial Narrow" charset="0"/>
                </a:rPr>
                <a:t>August 2016</a:t>
              </a:r>
              <a:endParaRPr lang="en-US" sz="2000" dirty="0">
                <a:solidFill>
                  <a:srgbClr val="FFFFFF"/>
                </a:solidFill>
                <a:latin typeface="Arial Narrow" charset="0"/>
                <a:ea typeface="Arial Narrow" charset="0"/>
                <a:cs typeface="Arial Narrow" charset="0"/>
              </a:endParaRPr>
            </a:p>
            <a:p>
              <a:pPr>
                <a:lnSpc>
                  <a:spcPct val="85000"/>
                </a:lnSpc>
                <a:spcBef>
                  <a:spcPts val="0"/>
                </a:spcBef>
              </a:pPr>
              <a:r>
                <a:rPr lang="en-US" sz="1200" dirty="0" smtClean="0">
                  <a:solidFill>
                    <a:srgbClr val="FFFFFF">
                      <a:alpha val="80000"/>
                    </a:srgbClr>
                  </a:solidFill>
                  <a:latin typeface="Arial" charset="0"/>
                  <a:ea typeface="Arial" charset="0"/>
                  <a:cs typeface="Arial" charset="0"/>
                </a:rPr>
                <a:t>Local Plans were submitted to the State. </a:t>
              </a:r>
              <a:endParaRPr lang="en-US" sz="1200" dirty="0">
                <a:solidFill>
                  <a:srgbClr val="FFFFFF">
                    <a:alpha val="80000"/>
                  </a:srgbClr>
                </a:solidFill>
                <a:latin typeface="Arial" charset="0"/>
                <a:ea typeface="Arial" charset="0"/>
                <a:cs typeface="Arial" charset="0"/>
              </a:endParaRPr>
            </a:p>
          </p:txBody>
        </p:sp>
        <p:sp>
          <p:nvSpPr>
            <p:cNvPr id="795" name="Freeform 20"/>
            <p:cNvSpPr>
              <a:spLocks noEditPoints="1"/>
            </p:cNvSpPr>
            <p:nvPr/>
          </p:nvSpPr>
          <p:spPr bwMode="auto">
            <a:xfrm>
              <a:off x="1060884" y="1828800"/>
              <a:ext cx="552072" cy="552072"/>
            </a:xfrm>
            <a:custGeom>
              <a:avLst/>
              <a:gdLst>
                <a:gd name="T0" fmla="*/ 178 w 357"/>
                <a:gd name="T1" fmla="*/ 357 h 357"/>
                <a:gd name="T2" fmla="*/ 346 w 357"/>
                <a:gd name="T3" fmla="*/ 178 h 357"/>
                <a:gd name="T4" fmla="*/ 318 w 357"/>
                <a:gd name="T5" fmla="*/ 246 h 357"/>
                <a:gd name="T6" fmla="*/ 283 w 357"/>
                <a:gd name="T7" fmla="*/ 205 h 357"/>
                <a:gd name="T8" fmla="*/ 246 w 357"/>
                <a:gd name="T9" fmla="*/ 193 h 357"/>
                <a:gd name="T10" fmla="*/ 255 w 357"/>
                <a:gd name="T11" fmla="*/ 155 h 357"/>
                <a:gd name="T12" fmla="*/ 295 w 357"/>
                <a:gd name="T13" fmla="*/ 139 h 357"/>
                <a:gd name="T14" fmla="*/ 341 w 357"/>
                <a:gd name="T15" fmla="*/ 144 h 357"/>
                <a:gd name="T16" fmla="*/ 146 w 357"/>
                <a:gd name="T17" fmla="*/ 343 h 357"/>
                <a:gd name="T18" fmla="*/ 141 w 357"/>
                <a:gd name="T19" fmla="*/ 322 h 357"/>
                <a:gd name="T20" fmla="*/ 133 w 357"/>
                <a:gd name="T21" fmla="*/ 275 h 357"/>
                <a:gd name="T22" fmla="*/ 113 w 357"/>
                <a:gd name="T23" fmla="*/ 246 h 357"/>
                <a:gd name="T24" fmla="*/ 84 w 357"/>
                <a:gd name="T25" fmla="*/ 217 h 357"/>
                <a:gd name="T26" fmla="*/ 41 w 357"/>
                <a:gd name="T27" fmla="*/ 197 h 357"/>
                <a:gd name="T28" fmla="*/ 19 w 357"/>
                <a:gd name="T29" fmla="*/ 185 h 357"/>
                <a:gd name="T30" fmla="*/ 40 w 357"/>
                <a:gd name="T31" fmla="*/ 83 h 357"/>
                <a:gd name="T32" fmla="*/ 61 w 357"/>
                <a:gd name="T33" fmla="*/ 77 h 357"/>
                <a:gd name="T34" fmla="*/ 67 w 357"/>
                <a:gd name="T35" fmla="*/ 85 h 357"/>
                <a:gd name="T36" fmla="*/ 62 w 357"/>
                <a:gd name="T37" fmla="*/ 116 h 357"/>
                <a:gd name="T38" fmla="*/ 94 w 357"/>
                <a:gd name="T39" fmla="*/ 120 h 357"/>
                <a:gd name="T40" fmla="*/ 108 w 357"/>
                <a:gd name="T41" fmla="*/ 98 h 357"/>
                <a:gd name="T42" fmla="*/ 132 w 357"/>
                <a:gd name="T43" fmla="*/ 110 h 357"/>
                <a:gd name="T44" fmla="*/ 124 w 357"/>
                <a:gd name="T45" fmla="*/ 131 h 357"/>
                <a:gd name="T46" fmla="*/ 112 w 357"/>
                <a:gd name="T47" fmla="*/ 151 h 357"/>
                <a:gd name="T48" fmla="*/ 98 w 357"/>
                <a:gd name="T49" fmla="*/ 181 h 357"/>
                <a:gd name="T50" fmla="*/ 65 w 357"/>
                <a:gd name="T51" fmla="*/ 197 h 357"/>
                <a:gd name="T52" fmla="*/ 83 w 357"/>
                <a:gd name="T53" fmla="*/ 206 h 357"/>
                <a:gd name="T54" fmla="*/ 114 w 357"/>
                <a:gd name="T55" fmla="*/ 223 h 357"/>
                <a:gd name="T56" fmla="*/ 157 w 357"/>
                <a:gd name="T57" fmla="*/ 224 h 357"/>
                <a:gd name="T58" fmla="*/ 186 w 357"/>
                <a:gd name="T59" fmla="*/ 237 h 357"/>
                <a:gd name="T60" fmla="*/ 205 w 357"/>
                <a:gd name="T61" fmla="*/ 256 h 357"/>
                <a:gd name="T62" fmla="*/ 178 w 357"/>
                <a:gd name="T63" fmla="*/ 305 h 357"/>
                <a:gd name="T64" fmla="*/ 153 w 357"/>
                <a:gd name="T65" fmla="*/ 344 h 357"/>
                <a:gd name="T66" fmla="*/ 311 w 357"/>
                <a:gd name="T67" fmla="*/ 75 h 357"/>
                <a:gd name="T68" fmla="*/ 319 w 357"/>
                <a:gd name="T69" fmla="*/ 125 h 357"/>
                <a:gd name="T70" fmla="*/ 289 w 357"/>
                <a:gd name="T71" fmla="*/ 113 h 357"/>
                <a:gd name="T72" fmla="*/ 264 w 357"/>
                <a:gd name="T73" fmla="*/ 134 h 357"/>
                <a:gd name="T74" fmla="*/ 252 w 357"/>
                <a:gd name="T75" fmla="*/ 130 h 357"/>
                <a:gd name="T76" fmla="*/ 266 w 357"/>
                <a:gd name="T77" fmla="*/ 104 h 357"/>
                <a:gd name="T78" fmla="*/ 290 w 357"/>
                <a:gd name="T79" fmla="*/ 86 h 357"/>
                <a:gd name="T80" fmla="*/ 210 w 357"/>
                <a:gd name="T81" fmla="*/ 14 h 357"/>
                <a:gd name="T82" fmla="*/ 188 w 357"/>
                <a:gd name="T83" fmla="*/ 38 h 357"/>
                <a:gd name="T84" fmla="*/ 200 w 357"/>
                <a:gd name="T85" fmla="*/ 52 h 357"/>
                <a:gd name="T86" fmla="*/ 159 w 357"/>
                <a:gd name="T87" fmla="*/ 82 h 357"/>
                <a:gd name="T88" fmla="*/ 145 w 357"/>
                <a:gd name="T89" fmla="*/ 58 h 357"/>
                <a:gd name="T90" fmla="*/ 113 w 357"/>
                <a:gd name="T91" fmla="*/ 35 h 357"/>
                <a:gd name="T92" fmla="*/ 102 w 357"/>
                <a:gd name="T93" fmla="*/ 29 h 357"/>
                <a:gd name="T94" fmla="*/ 298 w 357"/>
                <a:gd name="T95" fmla="*/ 61 h 357"/>
                <a:gd name="T96" fmla="*/ 290 w 357"/>
                <a:gd name="T97" fmla="*/ 69 h 357"/>
                <a:gd name="T98" fmla="*/ 289 w 357"/>
                <a:gd name="T99" fmla="*/ 52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7" h="357">
                  <a:moveTo>
                    <a:pt x="178" y="0"/>
                  </a:moveTo>
                  <a:cubicBezTo>
                    <a:pt x="80" y="0"/>
                    <a:pt x="0" y="80"/>
                    <a:pt x="0" y="178"/>
                  </a:cubicBezTo>
                  <a:cubicBezTo>
                    <a:pt x="0" y="277"/>
                    <a:pt x="80" y="357"/>
                    <a:pt x="178" y="357"/>
                  </a:cubicBezTo>
                  <a:cubicBezTo>
                    <a:pt x="277" y="357"/>
                    <a:pt x="357" y="277"/>
                    <a:pt x="357" y="178"/>
                  </a:cubicBezTo>
                  <a:cubicBezTo>
                    <a:pt x="357" y="80"/>
                    <a:pt x="277" y="0"/>
                    <a:pt x="178" y="0"/>
                  </a:cubicBezTo>
                  <a:close/>
                  <a:moveTo>
                    <a:pt x="346" y="178"/>
                  </a:moveTo>
                  <a:cubicBezTo>
                    <a:pt x="346" y="209"/>
                    <a:pt x="338" y="238"/>
                    <a:pt x="323" y="263"/>
                  </a:cubicBezTo>
                  <a:cubicBezTo>
                    <a:pt x="323" y="259"/>
                    <a:pt x="323" y="255"/>
                    <a:pt x="321" y="253"/>
                  </a:cubicBezTo>
                  <a:cubicBezTo>
                    <a:pt x="319" y="249"/>
                    <a:pt x="316" y="253"/>
                    <a:pt x="318" y="246"/>
                  </a:cubicBezTo>
                  <a:cubicBezTo>
                    <a:pt x="321" y="239"/>
                    <a:pt x="311" y="226"/>
                    <a:pt x="308" y="222"/>
                  </a:cubicBezTo>
                  <a:cubicBezTo>
                    <a:pt x="304" y="218"/>
                    <a:pt x="308" y="214"/>
                    <a:pt x="305" y="206"/>
                  </a:cubicBezTo>
                  <a:cubicBezTo>
                    <a:pt x="302" y="197"/>
                    <a:pt x="291" y="203"/>
                    <a:pt x="283" y="205"/>
                  </a:cubicBezTo>
                  <a:cubicBezTo>
                    <a:pt x="275" y="206"/>
                    <a:pt x="275" y="210"/>
                    <a:pt x="268" y="211"/>
                  </a:cubicBezTo>
                  <a:cubicBezTo>
                    <a:pt x="260" y="213"/>
                    <a:pt x="257" y="205"/>
                    <a:pt x="255" y="201"/>
                  </a:cubicBezTo>
                  <a:cubicBezTo>
                    <a:pt x="253" y="196"/>
                    <a:pt x="250" y="199"/>
                    <a:pt x="246" y="193"/>
                  </a:cubicBezTo>
                  <a:cubicBezTo>
                    <a:pt x="242" y="187"/>
                    <a:pt x="243" y="180"/>
                    <a:pt x="245" y="178"/>
                  </a:cubicBezTo>
                  <a:cubicBezTo>
                    <a:pt x="247" y="176"/>
                    <a:pt x="247" y="175"/>
                    <a:pt x="246" y="169"/>
                  </a:cubicBezTo>
                  <a:cubicBezTo>
                    <a:pt x="246" y="164"/>
                    <a:pt x="254" y="160"/>
                    <a:pt x="255" y="155"/>
                  </a:cubicBezTo>
                  <a:cubicBezTo>
                    <a:pt x="257" y="149"/>
                    <a:pt x="261" y="146"/>
                    <a:pt x="267" y="145"/>
                  </a:cubicBezTo>
                  <a:cubicBezTo>
                    <a:pt x="274" y="144"/>
                    <a:pt x="276" y="139"/>
                    <a:pt x="283" y="136"/>
                  </a:cubicBezTo>
                  <a:cubicBezTo>
                    <a:pt x="291" y="134"/>
                    <a:pt x="292" y="132"/>
                    <a:pt x="295" y="139"/>
                  </a:cubicBezTo>
                  <a:cubicBezTo>
                    <a:pt x="298" y="145"/>
                    <a:pt x="302" y="142"/>
                    <a:pt x="309" y="145"/>
                  </a:cubicBezTo>
                  <a:cubicBezTo>
                    <a:pt x="317" y="148"/>
                    <a:pt x="318" y="148"/>
                    <a:pt x="325" y="146"/>
                  </a:cubicBezTo>
                  <a:cubicBezTo>
                    <a:pt x="332" y="143"/>
                    <a:pt x="331" y="135"/>
                    <a:pt x="341" y="144"/>
                  </a:cubicBezTo>
                  <a:cubicBezTo>
                    <a:pt x="342" y="145"/>
                    <a:pt x="342" y="146"/>
                    <a:pt x="343" y="147"/>
                  </a:cubicBezTo>
                  <a:cubicBezTo>
                    <a:pt x="345" y="157"/>
                    <a:pt x="346" y="168"/>
                    <a:pt x="346" y="178"/>
                  </a:cubicBezTo>
                  <a:close/>
                  <a:moveTo>
                    <a:pt x="146" y="343"/>
                  </a:moveTo>
                  <a:cubicBezTo>
                    <a:pt x="146" y="342"/>
                    <a:pt x="146" y="340"/>
                    <a:pt x="146" y="339"/>
                  </a:cubicBezTo>
                  <a:cubicBezTo>
                    <a:pt x="146" y="334"/>
                    <a:pt x="145" y="337"/>
                    <a:pt x="141" y="333"/>
                  </a:cubicBezTo>
                  <a:cubicBezTo>
                    <a:pt x="137" y="329"/>
                    <a:pt x="142" y="327"/>
                    <a:pt x="141" y="322"/>
                  </a:cubicBezTo>
                  <a:cubicBezTo>
                    <a:pt x="140" y="316"/>
                    <a:pt x="139" y="312"/>
                    <a:pt x="140" y="306"/>
                  </a:cubicBezTo>
                  <a:cubicBezTo>
                    <a:pt x="141" y="300"/>
                    <a:pt x="144" y="298"/>
                    <a:pt x="142" y="292"/>
                  </a:cubicBezTo>
                  <a:cubicBezTo>
                    <a:pt x="140" y="286"/>
                    <a:pt x="144" y="277"/>
                    <a:pt x="133" y="275"/>
                  </a:cubicBezTo>
                  <a:cubicBezTo>
                    <a:pt x="122" y="272"/>
                    <a:pt x="122" y="269"/>
                    <a:pt x="118" y="263"/>
                  </a:cubicBezTo>
                  <a:cubicBezTo>
                    <a:pt x="113" y="258"/>
                    <a:pt x="112" y="259"/>
                    <a:pt x="111" y="256"/>
                  </a:cubicBezTo>
                  <a:cubicBezTo>
                    <a:pt x="110" y="253"/>
                    <a:pt x="111" y="251"/>
                    <a:pt x="113" y="246"/>
                  </a:cubicBezTo>
                  <a:cubicBezTo>
                    <a:pt x="115" y="241"/>
                    <a:pt x="119" y="235"/>
                    <a:pt x="115" y="231"/>
                  </a:cubicBezTo>
                  <a:cubicBezTo>
                    <a:pt x="110" y="227"/>
                    <a:pt x="107" y="228"/>
                    <a:pt x="99" y="225"/>
                  </a:cubicBezTo>
                  <a:cubicBezTo>
                    <a:pt x="92" y="223"/>
                    <a:pt x="89" y="217"/>
                    <a:pt x="84" y="217"/>
                  </a:cubicBezTo>
                  <a:cubicBezTo>
                    <a:pt x="80" y="216"/>
                    <a:pt x="69" y="217"/>
                    <a:pt x="62" y="213"/>
                  </a:cubicBezTo>
                  <a:cubicBezTo>
                    <a:pt x="55" y="209"/>
                    <a:pt x="55" y="207"/>
                    <a:pt x="50" y="202"/>
                  </a:cubicBezTo>
                  <a:cubicBezTo>
                    <a:pt x="45" y="197"/>
                    <a:pt x="46" y="201"/>
                    <a:pt x="41" y="197"/>
                  </a:cubicBezTo>
                  <a:cubicBezTo>
                    <a:pt x="36" y="193"/>
                    <a:pt x="32" y="187"/>
                    <a:pt x="30" y="188"/>
                  </a:cubicBezTo>
                  <a:cubicBezTo>
                    <a:pt x="27" y="190"/>
                    <a:pt x="33" y="196"/>
                    <a:pt x="31" y="198"/>
                  </a:cubicBezTo>
                  <a:cubicBezTo>
                    <a:pt x="28" y="199"/>
                    <a:pt x="24" y="188"/>
                    <a:pt x="19" y="185"/>
                  </a:cubicBezTo>
                  <a:cubicBezTo>
                    <a:pt x="16" y="184"/>
                    <a:pt x="13" y="182"/>
                    <a:pt x="11" y="179"/>
                  </a:cubicBezTo>
                  <a:cubicBezTo>
                    <a:pt x="11" y="179"/>
                    <a:pt x="11" y="179"/>
                    <a:pt x="11" y="178"/>
                  </a:cubicBezTo>
                  <a:cubicBezTo>
                    <a:pt x="11" y="143"/>
                    <a:pt x="22" y="110"/>
                    <a:pt x="40" y="83"/>
                  </a:cubicBezTo>
                  <a:cubicBezTo>
                    <a:pt x="41" y="83"/>
                    <a:pt x="42" y="83"/>
                    <a:pt x="43" y="82"/>
                  </a:cubicBezTo>
                  <a:cubicBezTo>
                    <a:pt x="47" y="80"/>
                    <a:pt x="49" y="77"/>
                    <a:pt x="53" y="76"/>
                  </a:cubicBezTo>
                  <a:cubicBezTo>
                    <a:pt x="56" y="76"/>
                    <a:pt x="58" y="77"/>
                    <a:pt x="61" y="77"/>
                  </a:cubicBezTo>
                  <a:cubicBezTo>
                    <a:pt x="65" y="77"/>
                    <a:pt x="70" y="73"/>
                    <a:pt x="74" y="73"/>
                  </a:cubicBezTo>
                  <a:cubicBezTo>
                    <a:pt x="79" y="74"/>
                    <a:pt x="80" y="75"/>
                    <a:pt x="75" y="79"/>
                  </a:cubicBezTo>
                  <a:cubicBezTo>
                    <a:pt x="70" y="83"/>
                    <a:pt x="72" y="83"/>
                    <a:pt x="67" y="85"/>
                  </a:cubicBezTo>
                  <a:cubicBezTo>
                    <a:pt x="63" y="87"/>
                    <a:pt x="66" y="89"/>
                    <a:pt x="64" y="93"/>
                  </a:cubicBezTo>
                  <a:cubicBezTo>
                    <a:pt x="62" y="96"/>
                    <a:pt x="55" y="107"/>
                    <a:pt x="58" y="110"/>
                  </a:cubicBezTo>
                  <a:cubicBezTo>
                    <a:pt x="62" y="113"/>
                    <a:pt x="60" y="115"/>
                    <a:pt x="62" y="116"/>
                  </a:cubicBezTo>
                  <a:cubicBezTo>
                    <a:pt x="64" y="117"/>
                    <a:pt x="66" y="124"/>
                    <a:pt x="74" y="120"/>
                  </a:cubicBezTo>
                  <a:cubicBezTo>
                    <a:pt x="82" y="116"/>
                    <a:pt x="82" y="119"/>
                    <a:pt x="86" y="124"/>
                  </a:cubicBezTo>
                  <a:cubicBezTo>
                    <a:pt x="90" y="129"/>
                    <a:pt x="93" y="124"/>
                    <a:pt x="94" y="120"/>
                  </a:cubicBezTo>
                  <a:cubicBezTo>
                    <a:pt x="95" y="116"/>
                    <a:pt x="99" y="116"/>
                    <a:pt x="98" y="112"/>
                  </a:cubicBezTo>
                  <a:cubicBezTo>
                    <a:pt x="96" y="109"/>
                    <a:pt x="89" y="102"/>
                    <a:pt x="93" y="97"/>
                  </a:cubicBezTo>
                  <a:cubicBezTo>
                    <a:pt x="97" y="93"/>
                    <a:pt x="106" y="96"/>
                    <a:pt x="108" y="98"/>
                  </a:cubicBezTo>
                  <a:cubicBezTo>
                    <a:pt x="110" y="100"/>
                    <a:pt x="111" y="102"/>
                    <a:pt x="114" y="103"/>
                  </a:cubicBezTo>
                  <a:cubicBezTo>
                    <a:pt x="117" y="103"/>
                    <a:pt x="120" y="99"/>
                    <a:pt x="123" y="101"/>
                  </a:cubicBezTo>
                  <a:cubicBezTo>
                    <a:pt x="127" y="103"/>
                    <a:pt x="128" y="109"/>
                    <a:pt x="132" y="110"/>
                  </a:cubicBezTo>
                  <a:cubicBezTo>
                    <a:pt x="136" y="111"/>
                    <a:pt x="143" y="119"/>
                    <a:pt x="146" y="122"/>
                  </a:cubicBezTo>
                  <a:cubicBezTo>
                    <a:pt x="148" y="126"/>
                    <a:pt x="145" y="124"/>
                    <a:pt x="139" y="125"/>
                  </a:cubicBezTo>
                  <a:cubicBezTo>
                    <a:pt x="132" y="125"/>
                    <a:pt x="117" y="130"/>
                    <a:pt x="124" y="131"/>
                  </a:cubicBezTo>
                  <a:cubicBezTo>
                    <a:pt x="131" y="132"/>
                    <a:pt x="135" y="135"/>
                    <a:pt x="130" y="137"/>
                  </a:cubicBezTo>
                  <a:cubicBezTo>
                    <a:pt x="125" y="138"/>
                    <a:pt x="117" y="141"/>
                    <a:pt x="117" y="146"/>
                  </a:cubicBezTo>
                  <a:cubicBezTo>
                    <a:pt x="117" y="151"/>
                    <a:pt x="116" y="149"/>
                    <a:pt x="112" y="151"/>
                  </a:cubicBezTo>
                  <a:cubicBezTo>
                    <a:pt x="108" y="152"/>
                    <a:pt x="106" y="155"/>
                    <a:pt x="103" y="161"/>
                  </a:cubicBezTo>
                  <a:cubicBezTo>
                    <a:pt x="101" y="166"/>
                    <a:pt x="106" y="166"/>
                    <a:pt x="103" y="170"/>
                  </a:cubicBezTo>
                  <a:cubicBezTo>
                    <a:pt x="101" y="173"/>
                    <a:pt x="101" y="180"/>
                    <a:pt x="98" y="181"/>
                  </a:cubicBezTo>
                  <a:cubicBezTo>
                    <a:pt x="96" y="182"/>
                    <a:pt x="95" y="177"/>
                    <a:pt x="88" y="179"/>
                  </a:cubicBezTo>
                  <a:cubicBezTo>
                    <a:pt x="81" y="181"/>
                    <a:pt x="74" y="182"/>
                    <a:pt x="71" y="184"/>
                  </a:cubicBezTo>
                  <a:cubicBezTo>
                    <a:pt x="67" y="187"/>
                    <a:pt x="63" y="189"/>
                    <a:pt x="65" y="197"/>
                  </a:cubicBezTo>
                  <a:cubicBezTo>
                    <a:pt x="67" y="205"/>
                    <a:pt x="69" y="209"/>
                    <a:pt x="72" y="209"/>
                  </a:cubicBezTo>
                  <a:cubicBezTo>
                    <a:pt x="74" y="209"/>
                    <a:pt x="77" y="211"/>
                    <a:pt x="79" y="210"/>
                  </a:cubicBezTo>
                  <a:cubicBezTo>
                    <a:pt x="81" y="209"/>
                    <a:pt x="78" y="206"/>
                    <a:pt x="83" y="206"/>
                  </a:cubicBezTo>
                  <a:cubicBezTo>
                    <a:pt x="87" y="207"/>
                    <a:pt x="88" y="207"/>
                    <a:pt x="88" y="211"/>
                  </a:cubicBezTo>
                  <a:cubicBezTo>
                    <a:pt x="89" y="215"/>
                    <a:pt x="90" y="217"/>
                    <a:pt x="94" y="217"/>
                  </a:cubicBezTo>
                  <a:cubicBezTo>
                    <a:pt x="98" y="217"/>
                    <a:pt x="106" y="226"/>
                    <a:pt x="114" y="223"/>
                  </a:cubicBezTo>
                  <a:cubicBezTo>
                    <a:pt x="121" y="220"/>
                    <a:pt x="125" y="220"/>
                    <a:pt x="132" y="219"/>
                  </a:cubicBezTo>
                  <a:cubicBezTo>
                    <a:pt x="139" y="219"/>
                    <a:pt x="140" y="219"/>
                    <a:pt x="145" y="218"/>
                  </a:cubicBezTo>
                  <a:cubicBezTo>
                    <a:pt x="150" y="218"/>
                    <a:pt x="150" y="220"/>
                    <a:pt x="157" y="224"/>
                  </a:cubicBezTo>
                  <a:cubicBezTo>
                    <a:pt x="164" y="227"/>
                    <a:pt x="161" y="227"/>
                    <a:pt x="168" y="228"/>
                  </a:cubicBezTo>
                  <a:cubicBezTo>
                    <a:pt x="175" y="229"/>
                    <a:pt x="167" y="240"/>
                    <a:pt x="174" y="240"/>
                  </a:cubicBezTo>
                  <a:cubicBezTo>
                    <a:pt x="182" y="240"/>
                    <a:pt x="181" y="237"/>
                    <a:pt x="186" y="237"/>
                  </a:cubicBezTo>
                  <a:cubicBezTo>
                    <a:pt x="191" y="238"/>
                    <a:pt x="193" y="244"/>
                    <a:pt x="198" y="243"/>
                  </a:cubicBezTo>
                  <a:cubicBezTo>
                    <a:pt x="204" y="242"/>
                    <a:pt x="213" y="238"/>
                    <a:pt x="210" y="245"/>
                  </a:cubicBezTo>
                  <a:cubicBezTo>
                    <a:pt x="208" y="251"/>
                    <a:pt x="208" y="249"/>
                    <a:pt x="205" y="256"/>
                  </a:cubicBezTo>
                  <a:cubicBezTo>
                    <a:pt x="202" y="263"/>
                    <a:pt x="201" y="278"/>
                    <a:pt x="197" y="281"/>
                  </a:cubicBezTo>
                  <a:cubicBezTo>
                    <a:pt x="193" y="284"/>
                    <a:pt x="193" y="283"/>
                    <a:pt x="187" y="290"/>
                  </a:cubicBezTo>
                  <a:cubicBezTo>
                    <a:pt x="182" y="297"/>
                    <a:pt x="182" y="299"/>
                    <a:pt x="178" y="305"/>
                  </a:cubicBezTo>
                  <a:cubicBezTo>
                    <a:pt x="174" y="310"/>
                    <a:pt x="176" y="311"/>
                    <a:pt x="171" y="316"/>
                  </a:cubicBezTo>
                  <a:cubicBezTo>
                    <a:pt x="167" y="321"/>
                    <a:pt x="169" y="324"/>
                    <a:pt x="164" y="326"/>
                  </a:cubicBezTo>
                  <a:cubicBezTo>
                    <a:pt x="160" y="328"/>
                    <a:pt x="157" y="339"/>
                    <a:pt x="153" y="344"/>
                  </a:cubicBezTo>
                  <a:cubicBezTo>
                    <a:pt x="151" y="344"/>
                    <a:pt x="149" y="344"/>
                    <a:pt x="146" y="343"/>
                  </a:cubicBezTo>
                  <a:close/>
                  <a:moveTo>
                    <a:pt x="311" y="76"/>
                  </a:moveTo>
                  <a:cubicBezTo>
                    <a:pt x="311" y="75"/>
                    <a:pt x="311" y="75"/>
                    <a:pt x="311" y="75"/>
                  </a:cubicBezTo>
                  <a:cubicBezTo>
                    <a:pt x="319" y="86"/>
                    <a:pt x="326" y="97"/>
                    <a:pt x="331" y="109"/>
                  </a:cubicBezTo>
                  <a:cubicBezTo>
                    <a:pt x="331" y="110"/>
                    <a:pt x="330" y="112"/>
                    <a:pt x="330" y="113"/>
                  </a:cubicBezTo>
                  <a:cubicBezTo>
                    <a:pt x="328" y="115"/>
                    <a:pt x="323" y="127"/>
                    <a:pt x="319" y="125"/>
                  </a:cubicBezTo>
                  <a:cubicBezTo>
                    <a:pt x="315" y="123"/>
                    <a:pt x="319" y="111"/>
                    <a:pt x="313" y="114"/>
                  </a:cubicBezTo>
                  <a:cubicBezTo>
                    <a:pt x="306" y="116"/>
                    <a:pt x="303" y="120"/>
                    <a:pt x="300" y="119"/>
                  </a:cubicBezTo>
                  <a:cubicBezTo>
                    <a:pt x="297" y="118"/>
                    <a:pt x="296" y="111"/>
                    <a:pt x="289" y="113"/>
                  </a:cubicBezTo>
                  <a:cubicBezTo>
                    <a:pt x="282" y="114"/>
                    <a:pt x="285" y="117"/>
                    <a:pt x="279" y="118"/>
                  </a:cubicBezTo>
                  <a:cubicBezTo>
                    <a:pt x="273" y="120"/>
                    <a:pt x="275" y="123"/>
                    <a:pt x="273" y="127"/>
                  </a:cubicBezTo>
                  <a:cubicBezTo>
                    <a:pt x="271" y="131"/>
                    <a:pt x="271" y="133"/>
                    <a:pt x="264" y="134"/>
                  </a:cubicBezTo>
                  <a:cubicBezTo>
                    <a:pt x="258" y="135"/>
                    <a:pt x="264" y="134"/>
                    <a:pt x="259" y="137"/>
                  </a:cubicBezTo>
                  <a:cubicBezTo>
                    <a:pt x="254" y="140"/>
                    <a:pt x="254" y="138"/>
                    <a:pt x="251" y="136"/>
                  </a:cubicBezTo>
                  <a:cubicBezTo>
                    <a:pt x="248" y="135"/>
                    <a:pt x="253" y="135"/>
                    <a:pt x="252" y="130"/>
                  </a:cubicBezTo>
                  <a:cubicBezTo>
                    <a:pt x="252" y="124"/>
                    <a:pt x="252" y="124"/>
                    <a:pt x="256" y="123"/>
                  </a:cubicBezTo>
                  <a:cubicBezTo>
                    <a:pt x="260" y="122"/>
                    <a:pt x="266" y="114"/>
                    <a:pt x="264" y="110"/>
                  </a:cubicBezTo>
                  <a:cubicBezTo>
                    <a:pt x="261" y="106"/>
                    <a:pt x="262" y="106"/>
                    <a:pt x="266" y="104"/>
                  </a:cubicBezTo>
                  <a:cubicBezTo>
                    <a:pt x="269" y="102"/>
                    <a:pt x="270" y="102"/>
                    <a:pt x="274" y="99"/>
                  </a:cubicBezTo>
                  <a:cubicBezTo>
                    <a:pt x="279" y="96"/>
                    <a:pt x="279" y="92"/>
                    <a:pt x="281" y="89"/>
                  </a:cubicBezTo>
                  <a:cubicBezTo>
                    <a:pt x="284" y="85"/>
                    <a:pt x="287" y="85"/>
                    <a:pt x="290" y="86"/>
                  </a:cubicBezTo>
                  <a:cubicBezTo>
                    <a:pt x="294" y="86"/>
                    <a:pt x="297" y="87"/>
                    <a:pt x="303" y="85"/>
                  </a:cubicBezTo>
                  <a:cubicBezTo>
                    <a:pt x="309" y="83"/>
                    <a:pt x="309" y="81"/>
                    <a:pt x="311" y="76"/>
                  </a:cubicBezTo>
                  <a:close/>
                  <a:moveTo>
                    <a:pt x="210" y="14"/>
                  </a:moveTo>
                  <a:cubicBezTo>
                    <a:pt x="209" y="17"/>
                    <a:pt x="206" y="22"/>
                    <a:pt x="207" y="24"/>
                  </a:cubicBezTo>
                  <a:cubicBezTo>
                    <a:pt x="209" y="27"/>
                    <a:pt x="207" y="31"/>
                    <a:pt x="201" y="32"/>
                  </a:cubicBezTo>
                  <a:cubicBezTo>
                    <a:pt x="195" y="34"/>
                    <a:pt x="191" y="35"/>
                    <a:pt x="188" y="38"/>
                  </a:cubicBezTo>
                  <a:cubicBezTo>
                    <a:pt x="186" y="41"/>
                    <a:pt x="202" y="36"/>
                    <a:pt x="205" y="39"/>
                  </a:cubicBezTo>
                  <a:cubicBezTo>
                    <a:pt x="208" y="41"/>
                    <a:pt x="199" y="43"/>
                    <a:pt x="194" y="45"/>
                  </a:cubicBezTo>
                  <a:cubicBezTo>
                    <a:pt x="189" y="47"/>
                    <a:pt x="200" y="48"/>
                    <a:pt x="200" y="52"/>
                  </a:cubicBezTo>
                  <a:cubicBezTo>
                    <a:pt x="199" y="56"/>
                    <a:pt x="181" y="63"/>
                    <a:pt x="174" y="66"/>
                  </a:cubicBezTo>
                  <a:cubicBezTo>
                    <a:pt x="167" y="69"/>
                    <a:pt x="169" y="72"/>
                    <a:pt x="167" y="78"/>
                  </a:cubicBezTo>
                  <a:cubicBezTo>
                    <a:pt x="165" y="84"/>
                    <a:pt x="160" y="85"/>
                    <a:pt x="159" y="82"/>
                  </a:cubicBezTo>
                  <a:cubicBezTo>
                    <a:pt x="158" y="79"/>
                    <a:pt x="151" y="80"/>
                    <a:pt x="149" y="75"/>
                  </a:cubicBezTo>
                  <a:cubicBezTo>
                    <a:pt x="147" y="70"/>
                    <a:pt x="145" y="68"/>
                    <a:pt x="150" y="65"/>
                  </a:cubicBezTo>
                  <a:cubicBezTo>
                    <a:pt x="154" y="61"/>
                    <a:pt x="151" y="62"/>
                    <a:pt x="145" y="58"/>
                  </a:cubicBezTo>
                  <a:cubicBezTo>
                    <a:pt x="139" y="54"/>
                    <a:pt x="135" y="54"/>
                    <a:pt x="137" y="47"/>
                  </a:cubicBezTo>
                  <a:cubicBezTo>
                    <a:pt x="139" y="40"/>
                    <a:pt x="135" y="41"/>
                    <a:pt x="130" y="38"/>
                  </a:cubicBezTo>
                  <a:cubicBezTo>
                    <a:pt x="125" y="34"/>
                    <a:pt x="120" y="33"/>
                    <a:pt x="113" y="35"/>
                  </a:cubicBezTo>
                  <a:cubicBezTo>
                    <a:pt x="107" y="38"/>
                    <a:pt x="106" y="38"/>
                    <a:pt x="105" y="35"/>
                  </a:cubicBezTo>
                  <a:cubicBezTo>
                    <a:pt x="103" y="32"/>
                    <a:pt x="109" y="33"/>
                    <a:pt x="114" y="29"/>
                  </a:cubicBezTo>
                  <a:cubicBezTo>
                    <a:pt x="117" y="26"/>
                    <a:pt x="108" y="28"/>
                    <a:pt x="102" y="29"/>
                  </a:cubicBezTo>
                  <a:cubicBezTo>
                    <a:pt x="125" y="17"/>
                    <a:pt x="151" y="11"/>
                    <a:pt x="178" y="11"/>
                  </a:cubicBezTo>
                  <a:cubicBezTo>
                    <a:pt x="189" y="11"/>
                    <a:pt x="200" y="12"/>
                    <a:pt x="210" y="14"/>
                  </a:cubicBezTo>
                  <a:close/>
                  <a:moveTo>
                    <a:pt x="298" y="61"/>
                  </a:moveTo>
                  <a:cubicBezTo>
                    <a:pt x="297" y="65"/>
                    <a:pt x="300" y="67"/>
                    <a:pt x="301" y="71"/>
                  </a:cubicBezTo>
                  <a:cubicBezTo>
                    <a:pt x="301" y="75"/>
                    <a:pt x="297" y="77"/>
                    <a:pt x="294" y="79"/>
                  </a:cubicBezTo>
                  <a:cubicBezTo>
                    <a:pt x="292" y="80"/>
                    <a:pt x="292" y="72"/>
                    <a:pt x="290" y="69"/>
                  </a:cubicBezTo>
                  <a:cubicBezTo>
                    <a:pt x="287" y="67"/>
                    <a:pt x="287" y="71"/>
                    <a:pt x="283" y="71"/>
                  </a:cubicBezTo>
                  <a:cubicBezTo>
                    <a:pt x="278" y="72"/>
                    <a:pt x="277" y="73"/>
                    <a:pt x="277" y="67"/>
                  </a:cubicBezTo>
                  <a:cubicBezTo>
                    <a:pt x="277" y="62"/>
                    <a:pt x="287" y="56"/>
                    <a:pt x="289" y="52"/>
                  </a:cubicBezTo>
                  <a:cubicBezTo>
                    <a:pt x="292" y="55"/>
                    <a:pt x="295" y="58"/>
                    <a:pt x="298" y="61"/>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13" name="Group 12" descr="Text group 2."/>
          <p:cNvGrpSpPr/>
          <p:nvPr/>
        </p:nvGrpSpPr>
        <p:grpSpPr>
          <a:xfrm>
            <a:off x="826223" y="2342029"/>
            <a:ext cx="1113585" cy="1295400"/>
            <a:chOff x="3157889" y="2133600"/>
            <a:chExt cx="1484393" cy="1295400"/>
          </a:xfrm>
        </p:grpSpPr>
        <p:sp>
          <p:nvSpPr>
            <p:cNvPr id="418" name="Rectangle 417"/>
            <p:cNvSpPr>
              <a:spLocks noChangeArrowheads="1"/>
            </p:cNvSpPr>
            <p:nvPr/>
          </p:nvSpPr>
          <p:spPr bwMode="auto">
            <a:xfrm>
              <a:off x="3157889" y="2743200"/>
              <a:ext cx="1484393" cy="685800"/>
            </a:xfrm>
            <a:prstGeom prst="rect">
              <a:avLst/>
            </a:prstGeom>
            <a:noFill/>
            <a:ln w="9525">
              <a:noFill/>
              <a:miter lim="800000"/>
              <a:headEnd/>
              <a:tailEnd/>
            </a:ln>
          </p:spPr>
          <p:txBody>
            <a:bodyPr lIns="0" tIns="18288" rIns="0" bIns="18288"/>
            <a:lstStyle/>
            <a:p>
              <a:pPr>
                <a:lnSpc>
                  <a:spcPct val="85000"/>
                </a:lnSpc>
                <a:spcBef>
                  <a:spcPts val="0"/>
                </a:spcBef>
              </a:pPr>
              <a:r>
                <a:rPr lang="en-US" sz="2000" dirty="0" smtClean="0">
                  <a:solidFill>
                    <a:srgbClr val="FFFFFF"/>
                  </a:solidFill>
                  <a:latin typeface="Arial Narrow" charset="0"/>
                  <a:ea typeface="Arial Narrow" charset="0"/>
                  <a:cs typeface="Arial Narrow" charset="0"/>
                </a:rPr>
                <a:t>July 2015</a:t>
              </a:r>
              <a:endParaRPr lang="en-US" sz="2000" dirty="0">
                <a:solidFill>
                  <a:srgbClr val="FFFFFF"/>
                </a:solidFill>
                <a:latin typeface="Arial Narrow" charset="0"/>
                <a:ea typeface="Arial Narrow" charset="0"/>
                <a:cs typeface="Arial Narrow" charset="0"/>
              </a:endParaRPr>
            </a:p>
            <a:p>
              <a:pPr>
                <a:lnSpc>
                  <a:spcPct val="85000"/>
                </a:lnSpc>
                <a:spcBef>
                  <a:spcPts val="0"/>
                </a:spcBef>
              </a:pPr>
              <a:r>
                <a:rPr lang="en-US" sz="1200" dirty="0" smtClean="0">
                  <a:solidFill>
                    <a:srgbClr val="FFFFFF">
                      <a:alpha val="80000"/>
                    </a:srgbClr>
                  </a:solidFill>
                  <a:latin typeface="Arial" charset="0"/>
                  <a:ea typeface="Arial" charset="0"/>
                  <a:cs typeface="Arial" charset="0"/>
                </a:rPr>
                <a:t>The Workforce Innovation and Opportunity Act enacted in Congress. </a:t>
              </a:r>
              <a:endParaRPr lang="en-US" sz="1200" dirty="0">
                <a:solidFill>
                  <a:srgbClr val="FFFFFF">
                    <a:alpha val="80000"/>
                  </a:srgbClr>
                </a:solidFill>
                <a:latin typeface="Arial" charset="0"/>
                <a:ea typeface="Arial" charset="0"/>
                <a:cs typeface="Arial" charset="0"/>
              </a:endParaRPr>
            </a:p>
          </p:txBody>
        </p:sp>
        <p:sp>
          <p:nvSpPr>
            <p:cNvPr id="796" name="Freeform 74"/>
            <p:cNvSpPr>
              <a:spLocks noEditPoints="1"/>
            </p:cNvSpPr>
            <p:nvPr/>
          </p:nvSpPr>
          <p:spPr bwMode="auto">
            <a:xfrm>
              <a:off x="3157890" y="2133600"/>
              <a:ext cx="519702" cy="552450"/>
            </a:xfrm>
            <a:custGeom>
              <a:avLst/>
              <a:gdLst/>
              <a:ahLst/>
              <a:cxnLst>
                <a:cxn ang="0">
                  <a:pos x="2967" y="3176"/>
                </a:cxn>
                <a:cxn ang="0">
                  <a:pos x="3033" y="2194"/>
                </a:cxn>
                <a:cxn ang="0">
                  <a:pos x="2806" y="1794"/>
                </a:cxn>
                <a:cxn ang="0">
                  <a:pos x="2801" y="1695"/>
                </a:cxn>
                <a:cxn ang="0">
                  <a:pos x="2785" y="1564"/>
                </a:cxn>
                <a:cxn ang="0">
                  <a:pos x="2758" y="1438"/>
                </a:cxn>
                <a:cxn ang="0">
                  <a:pos x="2722" y="1318"/>
                </a:cxn>
                <a:cxn ang="0">
                  <a:pos x="2675" y="1203"/>
                </a:cxn>
                <a:cxn ang="0">
                  <a:pos x="2620" y="1094"/>
                </a:cxn>
                <a:cxn ang="0">
                  <a:pos x="2556" y="993"/>
                </a:cxn>
                <a:cxn ang="0">
                  <a:pos x="2484" y="898"/>
                </a:cxn>
                <a:cxn ang="0">
                  <a:pos x="2404" y="812"/>
                </a:cxn>
                <a:cxn ang="0">
                  <a:pos x="2317" y="736"/>
                </a:cxn>
                <a:cxn ang="0">
                  <a:pos x="2225" y="668"/>
                </a:cxn>
                <a:cxn ang="0">
                  <a:pos x="2126" y="612"/>
                </a:cxn>
                <a:cxn ang="0">
                  <a:pos x="2023" y="565"/>
                </a:cxn>
                <a:cxn ang="0">
                  <a:pos x="1915" y="530"/>
                </a:cxn>
                <a:cxn ang="0">
                  <a:pos x="1802" y="508"/>
                </a:cxn>
                <a:cxn ang="0">
                  <a:pos x="1687" y="498"/>
                </a:cxn>
                <a:cxn ang="0">
                  <a:pos x="1633" y="353"/>
                </a:cxn>
                <a:cxn ang="0">
                  <a:pos x="1633" y="0"/>
                </a:cxn>
                <a:cxn ang="0">
                  <a:pos x="1568" y="501"/>
                </a:cxn>
                <a:cxn ang="0">
                  <a:pos x="1457" y="517"/>
                </a:cxn>
                <a:cxn ang="0">
                  <a:pos x="1350" y="544"/>
                </a:cxn>
                <a:cxn ang="0">
                  <a:pos x="1248" y="583"/>
                </a:cxn>
                <a:cxn ang="0">
                  <a:pos x="1150" y="632"/>
                </a:cxn>
                <a:cxn ang="0">
                  <a:pos x="1056" y="691"/>
                </a:cxn>
                <a:cxn ang="0">
                  <a:pos x="969" y="759"/>
                </a:cxn>
                <a:cxn ang="0">
                  <a:pos x="887" y="837"/>
                </a:cxn>
                <a:cxn ang="0">
                  <a:pos x="812" y="921"/>
                </a:cxn>
                <a:cxn ang="0">
                  <a:pos x="743" y="1014"/>
                </a:cxn>
                <a:cxn ang="0">
                  <a:pos x="684" y="1114"/>
                </a:cxn>
                <a:cxn ang="0">
                  <a:pos x="631" y="1220"/>
                </a:cxn>
                <a:cxn ang="0">
                  <a:pos x="588" y="1332"/>
                </a:cxn>
                <a:cxn ang="0">
                  <a:pos x="553" y="1449"/>
                </a:cxn>
                <a:cxn ang="0">
                  <a:pos x="528" y="1571"/>
                </a:cxn>
                <a:cxn ang="0">
                  <a:pos x="513" y="1698"/>
                </a:cxn>
                <a:cxn ang="0">
                  <a:pos x="509" y="1794"/>
                </a:cxn>
                <a:cxn ang="0">
                  <a:pos x="509" y="1811"/>
                </a:cxn>
                <a:cxn ang="0">
                  <a:pos x="360" y="2194"/>
                </a:cxn>
                <a:cxn ang="0">
                  <a:pos x="2768" y="3036"/>
                </a:cxn>
                <a:cxn ang="0">
                  <a:pos x="2559" y="1811"/>
                </a:cxn>
                <a:cxn ang="0">
                  <a:pos x="2337" y="2193"/>
                </a:cxn>
                <a:cxn ang="0">
                  <a:pos x="2337" y="2193"/>
                </a:cxn>
                <a:cxn ang="0">
                  <a:pos x="2166" y="2192"/>
                </a:cxn>
                <a:cxn ang="0">
                  <a:pos x="2149" y="2024"/>
                </a:cxn>
                <a:cxn ang="0">
                  <a:pos x="1736" y="3036"/>
                </a:cxn>
                <a:cxn ang="0">
                  <a:pos x="1575" y="1811"/>
                </a:cxn>
                <a:cxn ang="0">
                  <a:pos x="1575" y="1811"/>
                </a:cxn>
                <a:cxn ang="0">
                  <a:pos x="1434" y="3036"/>
                </a:cxn>
                <a:cxn ang="0">
                  <a:pos x="1329" y="2024"/>
                </a:cxn>
                <a:cxn ang="0">
                  <a:pos x="1263" y="2192"/>
                </a:cxn>
                <a:cxn ang="0">
                  <a:pos x="962" y="3036"/>
                </a:cxn>
                <a:cxn ang="0">
                  <a:pos x="962" y="3036"/>
                </a:cxn>
                <a:cxn ang="0">
                  <a:pos x="756" y="2024"/>
                </a:cxn>
                <a:cxn ang="0">
                  <a:pos x="660" y="3036"/>
                </a:cxn>
                <a:cxn ang="0">
                  <a:pos x="186" y="3194"/>
                </a:cxn>
                <a:cxn ang="0">
                  <a:pos x="0" y="3353"/>
                </a:cxn>
                <a:cxn ang="0">
                  <a:pos x="0" y="3353"/>
                </a:cxn>
              </a:cxnLst>
              <a:rect l="0" t="0" r="r" b="b"/>
              <a:pathLst>
                <a:path w="3285" h="3492">
                  <a:moveTo>
                    <a:pt x="360" y="3036"/>
                  </a:moveTo>
                  <a:lnTo>
                    <a:pt x="318" y="3036"/>
                  </a:lnTo>
                  <a:lnTo>
                    <a:pt x="318" y="3176"/>
                  </a:lnTo>
                  <a:lnTo>
                    <a:pt x="2967" y="3176"/>
                  </a:lnTo>
                  <a:lnTo>
                    <a:pt x="2967" y="3036"/>
                  </a:lnTo>
                  <a:lnTo>
                    <a:pt x="2940" y="3036"/>
                  </a:lnTo>
                  <a:lnTo>
                    <a:pt x="2940" y="2194"/>
                  </a:lnTo>
                  <a:lnTo>
                    <a:pt x="3033" y="2194"/>
                  </a:lnTo>
                  <a:lnTo>
                    <a:pt x="2898" y="2024"/>
                  </a:lnTo>
                  <a:lnTo>
                    <a:pt x="2806" y="2024"/>
                  </a:lnTo>
                  <a:lnTo>
                    <a:pt x="2806" y="1794"/>
                  </a:lnTo>
                  <a:lnTo>
                    <a:pt x="2806" y="1794"/>
                  </a:lnTo>
                  <a:lnTo>
                    <a:pt x="2806" y="1794"/>
                  </a:lnTo>
                  <a:lnTo>
                    <a:pt x="2805" y="1760"/>
                  </a:lnTo>
                  <a:lnTo>
                    <a:pt x="2803" y="1727"/>
                  </a:lnTo>
                  <a:lnTo>
                    <a:pt x="2801" y="1695"/>
                  </a:lnTo>
                  <a:lnTo>
                    <a:pt x="2798" y="1661"/>
                  </a:lnTo>
                  <a:lnTo>
                    <a:pt x="2794" y="1629"/>
                  </a:lnTo>
                  <a:lnTo>
                    <a:pt x="2790" y="1597"/>
                  </a:lnTo>
                  <a:lnTo>
                    <a:pt x="2785" y="1564"/>
                  </a:lnTo>
                  <a:lnTo>
                    <a:pt x="2779" y="1532"/>
                  </a:lnTo>
                  <a:lnTo>
                    <a:pt x="2773" y="1501"/>
                  </a:lnTo>
                  <a:lnTo>
                    <a:pt x="2766" y="1469"/>
                  </a:lnTo>
                  <a:lnTo>
                    <a:pt x="2758" y="1438"/>
                  </a:lnTo>
                  <a:lnTo>
                    <a:pt x="2750" y="1408"/>
                  </a:lnTo>
                  <a:lnTo>
                    <a:pt x="2742" y="1378"/>
                  </a:lnTo>
                  <a:lnTo>
                    <a:pt x="2732" y="1347"/>
                  </a:lnTo>
                  <a:lnTo>
                    <a:pt x="2722" y="1318"/>
                  </a:lnTo>
                  <a:lnTo>
                    <a:pt x="2712" y="1289"/>
                  </a:lnTo>
                  <a:lnTo>
                    <a:pt x="2699" y="1260"/>
                  </a:lnTo>
                  <a:lnTo>
                    <a:pt x="2688" y="1231"/>
                  </a:lnTo>
                  <a:lnTo>
                    <a:pt x="2675" y="1203"/>
                  </a:lnTo>
                  <a:lnTo>
                    <a:pt x="2662" y="1175"/>
                  </a:lnTo>
                  <a:lnTo>
                    <a:pt x="2649" y="1148"/>
                  </a:lnTo>
                  <a:lnTo>
                    <a:pt x="2635" y="1121"/>
                  </a:lnTo>
                  <a:lnTo>
                    <a:pt x="2620" y="1094"/>
                  </a:lnTo>
                  <a:lnTo>
                    <a:pt x="2604" y="1068"/>
                  </a:lnTo>
                  <a:lnTo>
                    <a:pt x="2589" y="1043"/>
                  </a:lnTo>
                  <a:lnTo>
                    <a:pt x="2572" y="1017"/>
                  </a:lnTo>
                  <a:lnTo>
                    <a:pt x="2556" y="993"/>
                  </a:lnTo>
                  <a:lnTo>
                    <a:pt x="2539" y="968"/>
                  </a:lnTo>
                  <a:lnTo>
                    <a:pt x="2520" y="945"/>
                  </a:lnTo>
                  <a:lnTo>
                    <a:pt x="2502" y="921"/>
                  </a:lnTo>
                  <a:lnTo>
                    <a:pt x="2484" y="898"/>
                  </a:lnTo>
                  <a:lnTo>
                    <a:pt x="2465" y="876"/>
                  </a:lnTo>
                  <a:lnTo>
                    <a:pt x="2445" y="855"/>
                  </a:lnTo>
                  <a:lnTo>
                    <a:pt x="2424" y="834"/>
                  </a:lnTo>
                  <a:lnTo>
                    <a:pt x="2404" y="812"/>
                  </a:lnTo>
                  <a:lnTo>
                    <a:pt x="2383" y="792"/>
                  </a:lnTo>
                  <a:lnTo>
                    <a:pt x="2362" y="773"/>
                  </a:lnTo>
                  <a:lnTo>
                    <a:pt x="2339" y="754"/>
                  </a:lnTo>
                  <a:lnTo>
                    <a:pt x="2317" y="736"/>
                  </a:lnTo>
                  <a:lnTo>
                    <a:pt x="2295" y="719"/>
                  </a:lnTo>
                  <a:lnTo>
                    <a:pt x="2272" y="701"/>
                  </a:lnTo>
                  <a:lnTo>
                    <a:pt x="2248" y="684"/>
                  </a:lnTo>
                  <a:lnTo>
                    <a:pt x="2225" y="668"/>
                  </a:lnTo>
                  <a:lnTo>
                    <a:pt x="2201" y="653"/>
                  </a:lnTo>
                  <a:lnTo>
                    <a:pt x="2177" y="639"/>
                  </a:lnTo>
                  <a:lnTo>
                    <a:pt x="2151" y="625"/>
                  </a:lnTo>
                  <a:lnTo>
                    <a:pt x="2126" y="612"/>
                  </a:lnTo>
                  <a:lnTo>
                    <a:pt x="2101" y="598"/>
                  </a:lnTo>
                  <a:lnTo>
                    <a:pt x="2075" y="586"/>
                  </a:lnTo>
                  <a:lnTo>
                    <a:pt x="2049" y="575"/>
                  </a:lnTo>
                  <a:lnTo>
                    <a:pt x="2023" y="565"/>
                  </a:lnTo>
                  <a:lnTo>
                    <a:pt x="1996" y="555"/>
                  </a:lnTo>
                  <a:lnTo>
                    <a:pt x="1969" y="546"/>
                  </a:lnTo>
                  <a:lnTo>
                    <a:pt x="1942" y="538"/>
                  </a:lnTo>
                  <a:lnTo>
                    <a:pt x="1915" y="530"/>
                  </a:lnTo>
                  <a:lnTo>
                    <a:pt x="1887" y="523"/>
                  </a:lnTo>
                  <a:lnTo>
                    <a:pt x="1859" y="517"/>
                  </a:lnTo>
                  <a:lnTo>
                    <a:pt x="1831" y="512"/>
                  </a:lnTo>
                  <a:lnTo>
                    <a:pt x="1802" y="508"/>
                  </a:lnTo>
                  <a:lnTo>
                    <a:pt x="1774" y="504"/>
                  </a:lnTo>
                  <a:lnTo>
                    <a:pt x="1745" y="501"/>
                  </a:lnTo>
                  <a:lnTo>
                    <a:pt x="1715" y="499"/>
                  </a:lnTo>
                  <a:lnTo>
                    <a:pt x="1687" y="498"/>
                  </a:lnTo>
                  <a:lnTo>
                    <a:pt x="1657" y="497"/>
                  </a:lnTo>
                  <a:lnTo>
                    <a:pt x="1657" y="497"/>
                  </a:lnTo>
                  <a:lnTo>
                    <a:pt x="1633" y="498"/>
                  </a:lnTo>
                  <a:lnTo>
                    <a:pt x="1633" y="353"/>
                  </a:lnTo>
                  <a:lnTo>
                    <a:pt x="2156" y="353"/>
                  </a:lnTo>
                  <a:lnTo>
                    <a:pt x="2156" y="37"/>
                  </a:lnTo>
                  <a:lnTo>
                    <a:pt x="1633" y="37"/>
                  </a:lnTo>
                  <a:lnTo>
                    <a:pt x="1633" y="0"/>
                  </a:lnTo>
                  <a:lnTo>
                    <a:pt x="1596" y="0"/>
                  </a:lnTo>
                  <a:lnTo>
                    <a:pt x="1596" y="499"/>
                  </a:lnTo>
                  <a:lnTo>
                    <a:pt x="1596" y="499"/>
                  </a:lnTo>
                  <a:lnTo>
                    <a:pt x="1568" y="501"/>
                  </a:lnTo>
                  <a:lnTo>
                    <a:pt x="1540" y="504"/>
                  </a:lnTo>
                  <a:lnTo>
                    <a:pt x="1512" y="508"/>
                  </a:lnTo>
                  <a:lnTo>
                    <a:pt x="1485" y="512"/>
                  </a:lnTo>
                  <a:lnTo>
                    <a:pt x="1457" y="517"/>
                  </a:lnTo>
                  <a:lnTo>
                    <a:pt x="1430" y="523"/>
                  </a:lnTo>
                  <a:lnTo>
                    <a:pt x="1404" y="529"/>
                  </a:lnTo>
                  <a:lnTo>
                    <a:pt x="1377" y="536"/>
                  </a:lnTo>
                  <a:lnTo>
                    <a:pt x="1350" y="544"/>
                  </a:lnTo>
                  <a:lnTo>
                    <a:pt x="1325" y="553"/>
                  </a:lnTo>
                  <a:lnTo>
                    <a:pt x="1299" y="562"/>
                  </a:lnTo>
                  <a:lnTo>
                    <a:pt x="1273" y="572"/>
                  </a:lnTo>
                  <a:lnTo>
                    <a:pt x="1248" y="583"/>
                  </a:lnTo>
                  <a:lnTo>
                    <a:pt x="1223" y="594"/>
                  </a:lnTo>
                  <a:lnTo>
                    <a:pt x="1198" y="607"/>
                  </a:lnTo>
                  <a:lnTo>
                    <a:pt x="1173" y="619"/>
                  </a:lnTo>
                  <a:lnTo>
                    <a:pt x="1150" y="632"/>
                  </a:lnTo>
                  <a:lnTo>
                    <a:pt x="1126" y="646"/>
                  </a:lnTo>
                  <a:lnTo>
                    <a:pt x="1102" y="660"/>
                  </a:lnTo>
                  <a:lnTo>
                    <a:pt x="1079" y="675"/>
                  </a:lnTo>
                  <a:lnTo>
                    <a:pt x="1056" y="691"/>
                  </a:lnTo>
                  <a:lnTo>
                    <a:pt x="1034" y="707"/>
                  </a:lnTo>
                  <a:lnTo>
                    <a:pt x="1011" y="724"/>
                  </a:lnTo>
                  <a:lnTo>
                    <a:pt x="990" y="742"/>
                  </a:lnTo>
                  <a:lnTo>
                    <a:pt x="969" y="759"/>
                  </a:lnTo>
                  <a:lnTo>
                    <a:pt x="948" y="778"/>
                  </a:lnTo>
                  <a:lnTo>
                    <a:pt x="926" y="797"/>
                  </a:lnTo>
                  <a:lnTo>
                    <a:pt x="906" y="816"/>
                  </a:lnTo>
                  <a:lnTo>
                    <a:pt x="887" y="837"/>
                  </a:lnTo>
                  <a:lnTo>
                    <a:pt x="868" y="857"/>
                  </a:lnTo>
                  <a:lnTo>
                    <a:pt x="849" y="878"/>
                  </a:lnTo>
                  <a:lnTo>
                    <a:pt x="830" y="899"/>
                  </a:lnTo>
                  <a:lnTo>
                    <a:pt x="812" y="921"/>
                  </a:lnTo>
                  <a:lnTo>
                    <a:pt x="794" y="945"/>
                  </a:lnTo>
                  <a:lnTo>
                    <a:pt x="777" y="967"/>
                  </a:lnTo>
                  <a:lnTo>
                    <a:pt x="761" y="990"/>
                  </a:lnTo>
                  <a:lnTo>
                    <a:pt x="743" y="1014"/>
                  </a:lnTo>
                  <a:lnTo>
                    <a:pt x="728" y="1039"/>
                  </a:lnTo>
                  <a:lnTo>
                    <a:pt x="713" y="1064"/>
                  </a:lnTo>
                  <a:lnTo>
                    <a:pt x="698" y="1089"/>
                  </a:lnTo>
                  <a:lnTo>
                    <a:pt x="684" y="1114"/>
                  </a:lnTo>
                  <a:lnTo>
                    <a:pt x="670" y="1140"/>
                  </a:lnTo>
                  <a:lnTo>
                    <a:pt x="656" y="1167"/>
                  </a:lnTo>
                  <a:lnTo>
                    <a:pt x="643" y="1193"/>
                  </a:lnTo>
                  <a:lnTo>
                    <a:pt x="631" y="1220"/>
                  </a:lnTo>
                  <a:lnTo>
                    <a:pt x="619" y="1247"/>
                  </a:lnTo>
                  <a:lnTo>
                    <a:pt x="608" y="1276"/>
                  </a:lnTo>
                  <a:lnTo>
                    <a:pt x="598" y="1304"/>
                  </a:lnTo>
                  <a:lnTo>
                    <a:pt x="588" y="1332"/>
                  </a:lnTo>
                  <a:lnTo>
                    <a:pt x="578" y="1361"/>
                  </a:lnTo>
                  <a:lnTo>
                    <a:pt x="569" y="1391"/>
                  </a:lnTo>
                  <a:lnTo>
                    <a:pt x="560" y="1420"/>
                  </a:lnTo>
                  <a:lnTo>
                    <a:pt x="553" y="1449"/>
                  </a:lnTo>
                  <a:lnTo>
                    <a:pt x="546" y="1480"/>
                  </a:lnTo>
                  <a:lnTo>
                    <a:pt x="539" y="1510"/>
                  </a:lnTo>
                  <a:lnTo>
                    <a:pt x="533" y="1540"/>
                  </a:lnTo>
                  <a:lnTo>
                    <a:pt x="528" y="1571"/>
                  </a:lnTo>
                  <a:lnTo>
                    <a:pt x="523" y="1603"/>
                  </a:lnTo>
                  <a:lnTo>
                    <a:pt x="520" y="1634"/>
                  </a:lnTo>
                  <a:lnTo>
                    <a:pt x="516" y="1665"/>
                  </a:lnTo>
                  <a:lnTo>
                    <a:pt x="513" y="1698"/>
                  </a:lnTo>
                  <a:lnTo>
                    <a:pt x="511" y="1730"/>
                  </a:lnTo>
                  <a:lnTo>
                    <a:pt x="510" y="1761"/>
                  </a:lnTo>
                  <a:lnTo>
                    <a:pt x="509" y="1794"/>
                  </a:lnTo>
                  <a:lnTo>
                    <a:pt x="509" y="1794"/>
                  </a:lnTo>
                  <a:lnTo>
                    <a:pt x="509" y="1810"/>
                  </a:lnTo>
                  <a:lnTo>
                    <a:pt x="509" y="1810"/>
                  </a:lnTo>
                  <a:lnTo>
                    <a:pt x="509" y="1811"/>
                  </a:lnTo>
                  <a:lnTo>
                    <a:pt x="509" y="1811"/>
                  </a:lnTo>
                  <a:lnTo>
                    <a:pt x="509" y="2024"/>
                  </a:lnTo>
                  <a:lnTo>
                    <a:pt x="403" y="2024"/>
                  </a:lnTo>
                  <a:lnTo>
                    <a:pt x="267" y="2194"/>
                  </a:lnTo>
                  <a:lnTo>
                    <a:pt x="360" y="2194"/>
                  </a:lnTo>
                  <a:lnTo>
                    <a:pt x="360" y="3036"/>
                  </a:lnTo>
                  <a:close/>
                  <a:moveTo>
                    <a:pt x="2639" y="2193"/>
                  </a:moveTo>
                  <a:lnTo>
                    <a:pt x="2768" y="2194"/>
                  </a:lnTo>
                  <a:lnTo>
                    <a:pt x="2768" y="3036"/>
                  </a:lnTo>
                  <a:lnTo>
                    <a:pt x="2639" y="3036"/>
                  </a:lnTo>
                  <a:lnTo>
                    <a:pt x="2639" y="2193"/>
                  </a:lnTo>
                  <a:close/>
                  <a:moveTo>
                    <a:pt x="2395" y="1811"/>
                  </a:moveTo>
                  <a:lnTo>
                    <a:pt x="2559" y="1811"/>
                  </a:lnTo>
                  <a:lnTo>
                    <a:pt x="2559" y="2024"/>
                  </a:lnTo>
                  <a:lnTo>
                    <a:pt x="2395" y="2024"/>
                  </a:lnTo>
                  <a:lnTo>
                    <a:pt x="2395" y="1811"/>
                  </a:lnTo>
                  <a:close/>
                  <a:moveTo>
                    <a:pt x="2337" y="2193"/>
                  </a:moveTo>
                  <a:lnTo>
                    <a:pt x="2468" y="2193"/>
                  </a:lnTo>
                  <a:lnTo>
                    <a:pt x="2468" y="3036"/>
                  </a:lnTo>
                  <a:lnTo>
                    <a:pt x="2337" y="3036"/>
                  </a:lnTo>
                  <a:lnTo>
                    <a:pt x="2337" y="2193"/>
                  </a:lnTo>
                  <a:close/>
                  <a:moveTo>
                    <a:pt x="2166" y="3036"/>
                  </a:moveTo>
                  <a:lnTo>
                    <a:pt x="2037" y="3036"/>
                  </a:lnTo>
                  <a:lnTo>
                    <a:pt x="2037" y="2192"/>
                  </a:lnTo>
                  <a:lnTo>
                    <a:pt x="2166" y="2192"/>
                  </a:lnTo>
                  <a:lnTo>
                    <a:pt x="2166" y="3036"/>
                  </a:lnTo>
                  <a:close/>
                  <a:moveTo>
                    <a:pt x="1985" y="1811"/>
                  </a:moveTo>
                  <a:lnTo>
                    <a:pt x="2149" y="1811"/>
                  </a:lnTo>
                  <a:lnTo>
                    <a:pt x="2149" y="2024"/>
                  </a:lnTo>
                  <a:lnTo>
                    <a:pt x="1985" y="2024"/>
                  </a:lnTo>
                  <a:lnTo>
                    <a:pt x="1985" y="1811"/>
                  </a:lnTo>
                  <a:close/>
                  <a:moveTo>
                    <a:pt x="1865" y="3036"/>
                  </a:moveTo>
                  <a:lnTo>
                    <a:pt x="1736" y="3036"/>
                  </a:lnTo>
                  <a:lnTo>
                    <a:pt x="1736" y="2191"/>
                  </a:lnTo>
                  <a:lnTo>
                    <a:pt x="1865" y="2192"/>
                  </a:lnTo>
                  <a:lnTo>
                    <a:pt x="1865" y="3036"/>
                  </a:lnTo>
                  <a:close/>
                  <a:moveTo>
                    <a:pt x="1575" y="1811"/>
                  </a:moveTo>
                  <a:lnTo>
                    <a:pt x="1740" y="1811"/>
                  </a:lnTo>
                  <a:lnTo>
                    <a:pt x="1740" y="2024"/>
                  </a:lnTo>
                  <a:lnTo>
                    <a:pt x="1575" y="2024"/>
                  </a:lnTo>
                  <a:lnTo>
                    <a:pt x="1575" y="1811"/>
                  </a:lnTo>
                  <a:close/>
                  <a:moveTo>
                    <a:pt x="1434" y="2192"/>
                  </a:moveTo>
                  <a:lnTo>
                    <a:pt x="1565" y="2191"/>
                  </a:lnTo>
                  <a:lnTo>
                    <a:pt x="1565" y="3036"/>
                  </a:lnTo>
                  <a:lnTo>
                    <a:pt x="1434" y="3036"/>
                  </a:lnTo>
                  <a:lnTo>
                    <a:pt x="1434" y="2192"/>
                  </a:lnTo>
                  <a:close/>
                  <a:moveTo>
                    <a:pt x="1165" y="1811"/>
                  </a:moveTo>
                  <a:lnTo>
                    <a:pt x="1329" y="1811"/>
                  </a:lnTo>
                  <a:lnTo>
                    <a:pt x="1329" y="2024"/>
                  </a:lnTo>
                  <a:lnTo>
                    <a:pt x="1165" y="2024"/>
                  </a:lnTo>
                  <a:lnTo>
                    <a:pt x="1165" y="1811"/>
                  </a:lnTo>
                  <a:close/>
                  <a:moveTo>
                    <a:pt x="1134" y="2192"/>
                  </a:moveTo>
                  <a:lnTo>
                    <a:pt x="1263" y="2192"/>
                  </a:lnTo>
                  <a:lnTo>
                    <a:pt x="1263" y="3036"/>
                  </a:lnTo>
                  <a:lnTo>
                    <a:pt x="1134" y="3036"/>
                  </a:lnTo>
                  <a:lnTo>
                    <a:pt x="1134" y="2192"/>
                  </a:lnTo>
                  <a:close/>
                  <a:moveTo>
                    <a:pt x="962" y="3036"/>
                  </a:moveTo>
                  <a:lnTo>
                    <a:pt x="832" y="3036"/>
                  </a:lnTo>
                  <a:lnTo>
                    <a:pt x="832" y="2193"/>
                  </a:lnTo>
                  <a:lnTo>
                    <a:pt x="962" y="2193"/>
                  </a:lnTo>
                  <a:lnTo>
                    <a:pt x="962" y="3036"/>
                  </a:lnTo>
                  <a:close/>
                  <a:moveTo>
                    <a:pt x="756" y="1811"/>
                  </a:moveTo>
                  <a:lnTo>
                    <a:pt x="919" y="1811"/>
                  </a:lnTo>
                  <a:lnTo>
                    <a:pt x="919" y="2024"/>
                  </a:lnTo>
                  <a:lnTo>
                    <a:pt x="756" y="2024"/>
                  </a:lnTo>
                  <a:lnTo>
                    <a:pt x="756" y="1811"/>
                  </a:lnTo>
                  <a:close/>
                  <a:moveTo>
                    <a:pt x="531" y="2194"/>
                  </a:moveTo>
                  <a:lnTo>
                    <a:pt x="660" y="2193"/>
                  </a:lnTo>
                  <a:lnTo>
                    <a:pt x="660" y="3036"/>
                  </a:lnTo>
                  <a:lnTo>
                    <a:pt x="531" y="3036"/>
                  </a:lnTo>
                  <a:lnTo>
                    <a:pt x="531" y="2194"/>
                  </a:lnTo>
                  <a:close/>
                  <a:moveTo>
                    <a:pt x="3099" y="3194"/>
                  </a:moveTo>
                  <a:lnTo>
                    <a:pt x="186" y="3194"/>
                  </a:lnTo>
                  <a:lnTo>
                    <a:pt x="186" y="3334"/>
                  </a:lnTo>
                  <a:lnTo>
                    <a:pt x="3099" y="3334"/>
                  </a:lnTo>
                  <a:lnTo>
                    <a:pt x="3099" y="3194"/>
                  </a:lnTo>
                  <a:close/>
                  <a:moveTo>
                    <a:pt x="0" y="3353"/>
                  </a:moveTo>
                  <a:lnTo>
                    <a:pt x="0" y="3492"/>
                  </a:lnTo>
                  <a:lnTo>
                    <a:pt x="3285" y="3492"/>
                  </a:lnTo>
                  <a:lnTo>
                    <a:pt x="3285" y="3353"/>
                  </a:lnTo>
                  <a:lnTo>
                    <a:pt x="0" y="3353"/>
                  </a:lnTo>
                  <a:close/>
                </a:path>
              </a:pathLst>
            </a:custGeom>
            <a:solidFill>
              <a:srgbClr val="FFFFF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4" name="Group 13" descr="Text group 3."/>
          <p:cNvGrpSpPr/>
          <p:nvPr/>
        </p:nvGrpSpPr>
        <p:grpSpPr>
          <a:xfrm>
            <a:off x="2365310" y="2951630"/>
            <a:ext cx="1082884" cy="1216995"/>
            <a:chOff x="5180011" y="1524000"/>
            <a:chExt cx="1443469" cy="1216995"/>
          </a:xfrm>
        </p:grpSpPr>
        <p:sp>
          <p:nvSpPr>
            <p:cNvPr id="446" name="Rectangle 445"/>
            <p:cNvSpPr>
              <a:spLocks noChangeArrowheads="1"/>
            </p:cNvSpPr>
            <p:nvPr/>
          </p:nvSpPr>
          <p:spPr bwMode="auto">
            <a:xfrm>
              <a:off x="5180011" y="2055195"/>
              <a:ext cx="1443469" cy="685800"/>
            </a:xfrm>
            <a:prstGeom prst="rect">
              <a:avLst/>
            </a:prstGeom>
            <a:noFill/>
            <a:ln w="9525">
              <a:noFill/>
              <a:miter lim="800000"/>
              <a:headEnd/>
              <a:tailEnd/>
            </a:ln>
          </p:spPr>
          <p:txBody>
            <a:bodyPr lIns="0" tIns="18288" rIns="0" bIns="18288"/>
            <a:lstStyle/>
            <a:p>
              <a:pPr>
                <a:lnSpc>
                  <a:spcPct val="85000"/>
                </a:lnSpc>
                <a:spcBef>
                  <a:spcPts val="0"/>
                </a:spcBef>
              </a:pPr>
              <a:r>
                <a:rPr lang="en-US" sz="2000" dirty="0" smtClean="0">
                  <a:solidFill>
                    <a:srgbClr val="FFFFFF"/>
                  </a:solidFill>
                  <a:latin typeface="Arial Narrow" charset="0"/>
                  <a:ea typeface="Arial Narrow" charset="0"/>
                  <a:cs typeface="Arial Narrow" charset="0"/>
                </a:rPr>
                <a:t>April 2016</a:t>
              </a:r>
              <a:endParaRPr lang="en-US" sz="2000" dirty="0">
                <a:solidFill>
                  <a:srgbClr val="FFFFFF"/>
                </a:solidFill>
                <a:latin typeface="Arial Narrow" charset="0"/>
                <a:ea typeface="Arial Narrow" charset="0"/>
                <a:cs typeface="Arial Narrow" charset="0"/>
              </a:endParaRPr>
            </a:p>
            <a:p>
              <a:pPr>
                <a:lnSpc>
                  <a:spcPct val="85000"/>
                </a:lnSpc>
                <a:spcBef>
                  <a:spcPts val="0"/>
                </a:spcBef>
              </a:pPr>
              <a:r>
                <a:rPr lang="en-US" sz="1200" dirty="0" smtClean="0">
                  <a:solidFill>
                    <a:srgbClr val="FFFFFF">
                      <a:alpha val="80000"/>
                    </a:srgbClr>
                  </a:solidFill>
                  <a:latin typeface="Arial" charset="0"/>
                  <a:ea typeface="Arial" charset="0"/>
                  <a:cs typeface="Arial" charset="0"/>
                </a:rPr>
                <a:t>State Workforce Plan submitted to federal partners</a:t>
              </a:r>
              <a:endParaRPr lang="en-US" sz="1200" dirty="0">
                <a:solidFill>
                  <a:srgbClr val="FFFFFF">
                    <a:alpha val="80000"/>
                  </a:srgbClr>
                </a:solidFill>
                <a:latin typeface="Arial" charset="0"/>
                <a:ea typeface="Arial" charset="0"/>
                <a:cs typeface="Arial" charset="0"/>
              </a:endParaRPr>
            </a:p>
          </p:txBody>
        </p:sp>
        <p:grpSp>
          <p:nvGrpSpPr>
            <p:cNvPr id="797" name="Group 133"/>
            <p:cNvGrpSpPr/>
            <p:nvPr/>
          </p:nvGrpSpPr>
          <p:grpSpPr>
            <a:xfrm>
              <a:off x="5180012" y="1524000"/>
              <a:ext cx="495300" cy="475288"/>
              <a:chOff x="4471988" y="1455738"/>
              <a:chExt cx="314325" cy="301625"/>
            </a:xfrm>
            <a:solidFill>
              <a:srgbClr val="FFFFFF"/>
            </a:solidFill>
            <a:effectLst/>
          </p:grpSpPr>
          <p:sp>
            <p:nvSpPr>
              <p:cNvPr id="798" name="Rectangle 74"/>
              <p:cNvSpPr>
                <a:spLocks noChangeArrowheads="1"/>
              </p:cNvSpPr>
              <p:nvPr/>
            </p:nvSpPr>
            <p:spPr bwMode="auto">
              <a:xfrm>
                <a:off x="4581526" y="1703388"/>
                <a:ext cx="95250" cy="111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99" name="Rectangle 75"/>
              <p:cNvSpPr>
                <a:spLocks noChangeArrowheads="1"/>
              </p:cNvSpPr>
              <p:nvPr/>
            </p:nvSpPr>
            <p:spPr bwMode="auto">
              <a:xfrm>
                <a:off x="4581526" y="1724025"/>
                <a:ext cx="95250"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00" name="Rectangle 76"/>
              <p:cNvSpPr>
                <a:spLocks noChangeArrowheads="1"/>
              </p:cNvSpPr>
              <p:nvPr/>
            </p:nvSpPr>
            <p:spPr bwMode="auto">
              <a:xfrm>
                <a:off x="4581526" y="1746250"/>
                <a:ext cx="95250" cy="111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01" name="Rectangle 77"/>
              <p:cNvSpPr>
                <a:spLocks noChangeArrowheads="1"/>
              </p:cNvSpPr>
              <p:nvPr/>
            </p:nvSpPr>
            <p:spPr bwMode="auto">
              <a:xfrm>
                <a:off x="4481513" y="1703388"/>
                <a:ext cx="85725" cy="539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02" name="Rectangle 78"/>
              <p:cNvSpPr>
                <a:spLocks noChangeArrowheads="1"/>
              </p:cNvSpPr>
              <p:nvPr/>
            </p:nvSpPr>
            <p:spPr bwMode="auto">
              <a:xfrm>
                <a:off x="4692651" y="1703388"/>
                <a:ext cx="84138" cy="539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03" name="Rectangle 79"/>
              <p:cNvSpPr>
                <a:spLocks noChangeArrowheads="1"/>
              </p:cNvSpPr>
              <p:nvPr/>
            </p:nvSpPr>
            <p:spPr bwMode="auto">
              <a:xfrm>
                <a:off x="4524376" y="1544638"/>
                <a:ext cx="42863" cy="16033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04" name="Rectangle 80"/>
              <p:cNvSpPr>
                <a:spLocks noChangeArrowheads="1"/>
              </p:cNvSpPr>
              <p:nvPr/>
            </p:nvSpPr>
            <p:spPr bwMode="auto">
              <a:xfrm>
                <a:off x="4608513" y="1544638"/>
                <a:ext cx="42863" cy="16033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05" name="Rectangle 81"/>
              <p:cNvSpPr>
                <a:spLocks noChangeArrowheads="1"/>
              </p:cNvSpPr>
              <p:nvPr/>
            </p:nvSpPr>
            <p:spPr bwMode="auto">
              <a:xfrm>
                <a:off x="4692651" y="1544638"/>
                <a:ext cx="42863" cy="16033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06" name="Freeform 82"/>
              <p:cNvSpPr>
                <a:spLocks/>
              </p:cNvSpPr>
              <p:nvPr/>
            </p:nvSpPr>
            <p:spPr bwMode="auto">
              <a:xfrm>
                <a:off x="4471988" y="1455738"/>
                <a:ext cx="314325" cy="90488"/>
              </a:xfrm>
              <a:custGeom>
                <a:avLst/>
                <a:gdLst/>
                <a:ahLst/>
                <a:cxnLst>
                  <a:cxn ang="0">
                    <a:pos x="0" y="172"/>
                  </a:cxn>
                  <a:cxn ang="0">
                    <a:pos x="296" y="0"/>
                  </a:cxn>
                  <a:cxn ang="0">
                    <a:pos x="593" y="172"/>
                  </a:cxn>
                  <a:cxn ang="0">
                    <a:pos x="0" y="172"/>
                  </a:cxn>
                </a:cxnLst>
                <a:rect l="0" t="0" r="r" b="b"/>
                <a:pathLst>
                  <a:path w="593" h="172">
                    <a:moveTo>
                      <a:pt x="0" y="172"/>
                    </a:moveTo>
                    <a:lnTo>
                      <a:pt x="296" y="0"/>
                    </a:lnTo>
                    <a:lnTo>
                      <a:pt x="593" y="172"/>
                    </a:lnTo>
                    <a:lnTo>
                      <a:pt x="0" y="1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15" name="Group 14" descr="Text group 4."/>
          <p:cNvGrpSpPr/>
          <p:nvPr/>
        </p:nvGrpSpPr>
        <p:grpSpPr>
          <a:xfrm>
            <a:off x="5310592" y="2438205"/>
            <a:ext cx="1250669" cy="1105269"/>
            <a:chOff x="7068029" y="2033142"/>
            <a:chExt cx="1460450" cy="1105269"/>
          </a:xfrm>
        </p:grpSpPr>
        <p:sp>
          <p:nvSpPr>
            <p:cNvPr id="448" name="Rectangle 447"/>
            <p:cNvSpPr>
              <a:spLocks noChangeArrowheads="1"/>
            </p:cNvSpPr>
            <p:nvPr/>
          </p:nvSpPr>
          <p:spPr bwMode="auto">
            <a:xfrm>
              <a:off x="7068029" y="2452611"/>
              <a:ext cx="1460450" cy="685800"/>
            </a:xfrm>
            <a:prstGeom prst="rect">
              <a:avLst/>
            </a:prstGeom>
            <a:noFill/>
            <a:ln w="9525">
              <a:noFill/>
              <a:miter lim="800000"/>
              <a:headEnd/>
              <a:tailEnd/>
            </a:ln>
          </p:spPr>
          <p:txBody>
            <a:bodyPr lIns="0" tIns="18288" rIns="0" bIns="18288"/>
            <a:lstStyle/>
            <a:p>
              <a:pPr>
                <a:lnSpc>
                  <a:spcPct val="85000"/>
                </a:lnSpc>
                <a:spcBef>
                  <a:spcPts val="0"/>
                </a:spcBef>
              </a:pPr>
              <a:r>
                <a:rPr lang="en-US" sz="2000" dirty="0" smtClean="0">
                  <a:solidFill>
                    <a:srgbClr val="FFFFFF"/>
                  </a:solidFill>
                  <a:latin typeface="Arial Narrow" charset="0"/>
                  <a:ea typeface="Arial Narrow" charset="0"/>
                  <a:cs typeface="Arial Narrow" charset="0"/>
                </a:rPr>
                <a:t>December 2016</a:t>
              </a:r>
              <a:endParaRPr lang="en-US" sz="2000" dirty="0">
                <a:solidFill>
                  <a:srgbClr val="FFFFFF"/>
                </a:solidFill>
                <a:latin typeface="Arial Narrow" charset="0"/>
                <a:ea typeface="Arial Narrow" charset="0"/>
                <a:cs typeface="Arial Narrow" charset="0"/>
              </a:endParaRPr>
            </a:p>
            <a:p>
              <a:pPr>
                <a:lnSpc>
                  <a:spcPct val="85000"/>
                </a:lnSpc>
                <a:spcBef>
                  <a:spcPts val="0"/>
                </a:spcBef>
              </a:pPr>
              <a:r>
                <a:rPr lang="en-US" sz="1200" dirty="0" smtClean="0">
                  <a:solidFill>
                    <a:srgbClr val="FFFFFF">
                      <a:alpha val="80000"/>
                    </a:srgbClr>
                  </a:solidFill>
                  <a:latin typeface="Arial" charset="0"/>
                  <a:ea typeface="Arial" charset="0"/>
                  <a:cs typeface="Arial" charset="0"/>
                </a:rPr>
                <a:t>Memoranda of Understanding Expired </a:t>
              </a:r>
              <a:endParaRPr lang="en-US" sz="1200" dirty="0">
                <a:solidFill>
                  <a:srgbClr val="FFFFFF">
                    <a:alpha val="80000"/>
                  </a:srgbClr>
                </a:solidFill>
                <a:latin typeface="Arial" charset="0"/>
                <a:ea typeface="Arial" charset="0"/>
                <a:cs typeface="Arial" charset="0"/>
              </a:endParaRPr>
            </a:p>
          </p:txBody>
        </p:sp>
        <p:sp>
          <p:nvSpPr>
            <p:cNvPr id="807" name="Freeform 18"/>
            <p:cNvSpPr>
              <a:spLocks/>
            </p:cNvSpPr>
            <p:nvPr/>
          </p:nvSpPr>
          <p:spPr bwMode="auto">
            <a:xfrm>
              <a:off x="7068029" y="2033142"/>
              <a:ext cx="580942" cy="368300"/>
            </a:xfrm>
            <a:custGeom>
              <a:avLst/>
              <a:gdLst/>
              <a:ahLst/>
              <a:cxnLst>
                <a:cxn ang="0">
                  <a:pos x="2952" y="1466"/>
                </a:cxn>
                <a:cxn ang="0">
                  <a:pos x="2952" y="1102"/>
                </a:cxn>
                <a:cxn ang="0">
                  <a:pos x="1727" y="1102"/>
                </a:cxn>
                <a:cxn ang="0">
                  <a:pos x="1727" y="822"/>
                </a:cxn>
                <a:cxn ang="0">
                  <a:pos x="2270" y="822"/>
                </a:cxn>
                <a:cxn ang="0">
                  <a:pos x="2270" y="0"/>
                </a:cxn>
                <a:cxn ang="0">
                  <a:pos x="1073" y="0"/>
                </a:cxn>
                <a:cxn ang="0">
                  <a:pos x="1073" y="822"/>
                </a:cxn>
                <a:cxn ang="0">
                  <a:pos x="1615" y="822"/>
                </a:cxn>
                <a:cxn ang="0">
                  <a:pos x="1615" y="1102"/>
                </a:cxn>
                <a:cxn ang="0">
                  <a:pos x="392" y="1102"/>
                </a:cxn>
                <a:cxn ang="0">
                  <a:pos x="392" y="1466"/>
                </a:cxn>
                <a:cxn ang="0">
                  <a:pos x="0" y="1466"/>
                </a:cxn>
                <a:cxn ang="0">
                  <a:pos x="0" y="2120"/>
                </a:cxn>
                <a:cxn ang="0">
                  <a:pos x="951" y="2120"/>
                </a:cxn>
                <a:cxn ang="0">
                  <a:pos x="951" y="1466"/>
                </a:cxn>
                <a:cxn ang="0">
                  <a:pos x="504" y="1466"/>
                </a:cxn>
                <a:cxn ang="0">
                  <a:pos x="504" y="1214"/>
                </a:cxn>
                <a:cxn ang="0">
                  <a:pos x="1615" y="1214"/>
                </a:cxn>
                <a:cxn ang="0">
                  <a:pos x="1615" y="1466"/>
                </a:cxn>
                <a:cxn ang="0">
                  <a:pos x="1196" y="1466"/>
                </a:cxn>
                <a:cxn ang="0">
                  <a:pos x="1196" y="2120"/>
                </a:cxn>
                <a:cxn ang="0">
                  <a:pos x="2147" y="2120"/>
                </a:cxn>
                <a:cxn ang="0">
                  <a:pos x="2147" y="1466"/>
                </a:cxn>
                <a:cxn ang="0">
                  <a:pos x="1727" y="1466"/>
                </a:cxn>
                <a:cxn ang="0">
                  <a:pos x="1727" y="1214"/>
                </a:cxn>
                <a:cxn ang="0">
                  <a:pos x="2840" y="1214"/>
                </a:cxn>
                <a:cxn ang="0">
                  <a:pos x="2840" y="1466"/>
                </a:cxn>
                <a:cxn ang="0">
                  <a:pos x="2393" y="1466"/>
                </a:cxn>
                <a:cxn ang="0">
                  <a:pos x="2393" y="2120"/>
                </a:cxn>
                <a:cxn ang="0">
                  <a:pos x="3344" y="2120"/>
                </a:cxn>
                <a:cxn ang="0">
                  <a:pos x="3344" y="1466"/>
                </a:cxn>
                <a:cxn ang="0">
                  <a:pos x="2952" y="1466"/>
                </a:cxn>
              </a:cxnLst>
              <a:rect l="0" t="0" r="r" b="b"/>
              <a:pathLst>
                <a:path w="3344" h="2120">
                  <a:moveTo>
                    <a:pt x="2952" y="1466"/>
                  </a:moveTo>
                  <a:lnTo>
                    <a:pt x="2952" y="1102"/>
                  </a:lnTo>
                  <a:lnTo>
                    <a:pt x="1727" y="1102"/>
                  </a:lnTo>
                  <a:lnTo>
                    <a:pt x="1727" y="822"/>
                  </a:lnTo>
                  <a:lnTo>
                    <a:pt x="2270" y="822"/>
                  </a:lnTo>
                  <a:lnTo>
                    <a:pt x="2270" y="0"/>
                  </a:lnTo>
                  <a:lnTo>
                    <a:pt x="1073" y="0"/>
                  </a:lnTo>
                  <a:lnTo>
                    <a:pt x="1073" y="822"/>
                  </a:lnTo>
                  <a:lnTo>
                    <a:pt x="1615" y="822"/>
                  </a:lnTo>
                  <a:lnTo>
                    <a:pt x="1615" y="1102"/>
                  </a:lnTo>
                  <a:lnTo>
                    <a:pt x="392" y="1102"/>
                  </a:lnTo>
                  <a:lnTo>
                    <a:pt x="392" y="1466"/>
                  </a:lnTo>
                  <a:lnTo>
                    <a:pt x="0" y="1466"/>
                  </a:lnTo>
                  <a:lnTo>
                    <a:pt x="0" y="2120"/>
                  </a:lnTo>
                  <a:lnTo>
                    <a:pt x="951" y="2120"/>
                  </a:lnTo>
                  <a:lnTo>
                    <a:pt x="951" y="1466"/>
                  </a:lnTo>
                  <a:lnTo>
                    <a:pt x="504" y="1466"/>
                  </a:lnTo>
                  <a:lnTo>
                    <a:pt x="504" y="1214"/>
                  </a:lnTo>
                  <a:lnTo>
                    <a:pt x="1615" y="1214"/>
                  </a:lnTo>
                  <a:lnTo>
                    <a:pt x="1615" y="1466"/>
                  </a:lnTo>
                  <a:lnTo>
                    <a:pt x="1196" y="1466"/>
                  </a:lnTo>
                  <a:lnTo>
                    <a:pt x="1196" y="2120"/>
                  </a:lnTo>
                  <a:lnTo>
                    <a:pt x="2147" y="2120"/>
                  </a:lnTo>
                  <a:lnTo>
                    <a:pt x="2147" y="1466"/>
                  </a:lnTo>
                  <a:lnTo>
                    <a:pt x="1727" y="1466"/>
                  </a:lnTo>
                  <a:lnTo>
                    <a:pt x="1727" y="1214"/>
                  </a:lnTo>
                  <a:lnTo>
                    <a:pt x="2840" y="1214"/>
                  </a:lnTo>
                  <a:lnTo>
                    <a:pt x="2840" y="1466"/>
                  </a:lnTo>
                  <a:lnTo>
                    <a:pt x="2393" y="1466"/>
                  </a:lnTo>
                  <a:lnTo>
                    <a:pt x="2393" y="2120"/>
                  </a:lnTo>
                  <a:lnTo>
                    <a:pt x="3344" y="2120"/>
                  </a:lnTo>
                  <a:lnTo>
                    <a:pt x="3344" y="1466"/>
                  </a:lnTo>
                  <a:lnTo>
                    <a:pt x="2952" y="1466"/>
                  </a:lnTo>
                  <a:close/>
                </a:path>
              </a:pathLst>
            </a:custGeom>
            <a:solidFill>
              <a:srgbClr val="FFFFF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6" name="Group 15" descr="Text group 5."/>
          <p:cNvGrpSpPr/>
          <p:nvPr/>
        </p:nvGrpSpPr>
        <p:grpSpPr>
          <a:xfrm>
            <a:off x="7953610" y="3101215"/>
            <a:ext cx="993439" cy="1084017"/>
            <a:chOff x="8958951" y="1643339"/>
            <a:chExt cx="1324240" cy="1084017"/>
          </a:xfrm>
        </p:grpSpPr>
        <p:sp>
          <p:nvSpPr>
            <p:cNvPr id="450" name="Rectangle 449"/>
            <p:cNvSpPr>
              <a:spLocks noChangeArrowheads="1"/>
            </p:cNvSpPr>
            <p:nvPr/>
          </p:nvSpPr>
          <p:spPr bwMode="auto">
            <a:xfrm>
              <a:off x="8958951" y="2137520"/>
              <a:ext cx="1324240" cy="589836"/>
            </a:xfrm>
            <a:prstGeom prst="rect">
              <a:avLst/>
            </a:prstGeom>
            <a:noFill/>
            <a:ln w="9525">
              <a:noFill/>
              <a:miter lim="800000"/>
              <a:headEnd/>
              <a:tailEnd/>
            </a:ln>
          </p:spPr>
          <p:txBody>
            <a:bodyPr lIns="0" tIns="18288" rIns="0" bIns="18288"/>
            <a:lstStyle/>
            <a:p>
              <a:pPr>
                <a:lnSpc>
                  <a:spcPct val="85000"/>
                </a:lnSpc>
                <a:spcBef>
                  <a:spcPts val="0"/>
                </a:spcBef>
              </a:pPr>
              <a:r>
                <a:rPr lang="en-US" sz="2000" dirty="0" smtClean="0">
                  <a:solidFill>
                    <a:srgbClr val="FFFFFF"/>
                  </a:solidFill>
                  <a:latin typeface="Arial Narrow" charset="0"/>
                  <a:ea typeface="Arial Narrow" charset="0"/>
                  <a:cs typeface="Arial Narrow" charset="0"/>
                </a:rPr>
                <a:t>July 2017</a:t>
              </a:r>
              <a:endParaRPr lang="en-US" sz="2000" dirty="0">
                <a:solidFill>
                  <a:srgbClr val="FFFFFF"/>
                </a:solidFill>
                <a:latin typeface="Arial Narrow" charset="0"/>
                <a:ea typeface="Arial Narrow" charset="0"/>
                <a:cs typeface="Arial Narrow" charset="0"/>
              </a:endParaRPr>
            </a:p>
            <a:p>
              <a:pPr>
                <a:lnSpc>
                  <a:spcPct val="85000"/>
                </a:lnSpc>
                <a:spcBef>
                  <a:spcPts val="0"/>
                </a:spcBef>
              </a:pPr>
              <a:r>
                <a:rPr lang="en-US" sz="1200" dirty="0" smtClean="0">
                  <a:solidFill>
                    <a:srgbClr val="FFFFFF">
                      <a:alpha val="80000"/>
                    </a:srgbClr>
                  </a:solidFill>
                  <a:latin typeface="Arial" charset="0"/>
                  <a:ea typeface="Arial" charset="0"/>
                  <a:cs typeface="Arial" charset="0"/>
                </a:rPr>
                <a:t>Resource Sharing / Infrastructure Agreements . </a:t>
              </a:r>
              <a:endParaRPr lang="en-US" sz="1200" dirty="0">
                <a:solidFill>
                  <a:srgbClr val="FFFFFF">
                    <a:alpha val="80000"/>
                  </a:srgbClr>
                </a:solidFill>
                <a:latin typeface="Arial" charset="0"/>
                <a:ea typeface="Arial" charset="0"/>
                <a:cs typeface="Arial" charset="0"/>
              </a:endParaRPr>
            </a:p>
          </p:txBody>
        </p:sp>
        <p:grpSp>
          <p:nvGrpSpPr>
            <p:cNvPr id="808" name="Group 807"/>
            <p:cNvGrpSpPr/>
            <p:nvPr/>
          </p:nvGrpSpPr>
          <p:grpSpPr>
            <a:xfrm>
              <a:off x="8958951" y="1643339"/>
              <a:ext cx="516379" cy="442259"/>
              <a:chOff x="4276165" y="1800411"/>
              <a:chExt cx="516379" cy="442259"/>
            </a:xfrm>
            <a:solidFill>
              <a:srgbClr val="FFFFFF"/>
            </a:solidFill>
            <a:effectLst/>
          </p:grpSpPr>
          <p:sp>
            <p:nvSpPr>
              <p:cNvPr id="809" name="Rectangle 325"/>
              <p:cNvSpPr>
                <a:spLocks noChangeArrowheads="1"/>
              </p:cNvSpPr>
              <p:nvPr/>
            </p:nvSpPr>
            <p:spPr bwMode="auto">
              <a:xfrm>
                <a:off x="4276165" y="1928888"/>
                <a:ext cx="66710" cy="261896"/>
              </a:xfrm>
              <a:prstGeom prst="rect">
                <a:avLst/>
              </a:pr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810" name="Rectangle 326"/>
              <p:cNvSpPr>
                <a:spLocks noChangeArrowheads="1"/>
              </p:cNvSpPr>
              <p:nvPr/>
            </p:nvSpPr>
            <p:spPr bwMode="auto">
              <a:xfrm>
                <a:off x="4276165" y="2215491"/>
                <a:ext cx="66710" cy="27179"/>
              </a:xfrm>
              <a:prstGeom prst="rect">
                <a:avLst/>
              </a:pr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811" name="Rectangle 327"/>
              <p:cNvSpPr>
                <a:spLocks noChangeArrowheads="1"/>
              </p:cNvSpPr>
              <p:nvPr/>
            </p:nvSpPr>
            <p:spPr bwMode="auto">
              <a:xfrm>
                <a:off x="4367581" y="1800411"/>
                <a:ext cx="64239" cy="390373"/>
              </a:xfrm>
              <a:prstGeom prst="rect">
                <a:avLst/>
              </a:pr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812" name="Rectangle 328"/>
              <p:cNvSpPr>
                <a:spLocks noChangeArrowheads="1"/>
              </p:cNvSpPr>
              <p:nvPr/>
            </p:nvSpPr>
            <p:spPr bwMode="auto">
              <a:xfrm>
                <a:off x="4367581" y="2215491"/>
                <a:ext cx="64239" cy="27179"/>
              </a:xfrm>
              <a:prstGeom prst="rect">
                <a:avLst/>
              </a:pr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813" name="Rectangle 329"/>
              <p:cNvSpPr>
                <a:spLocks noChangeArrowheads="1"/>
              </p:cNvSpPr>
              <p:nvPr/>
            </p:nvSpPr>
            <p:spPr bwMode="auto">
              <a:xfrm>
                <a:off x="4456527" y="1862180"/>
                <a:ext cx="66710" cy="328606"/>
              </a:xfrm>
              <a:prstGeom prst="rect">
                <a:avLst/>
              </a:pr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814" name="Rectangle 330"/>
              <p:cNvSpPr>
                <a:spLocks noChangeArrowheads="1"/>
              </p:cNvSpPr>
              <p:nvPr/>
            </p:nvSpPr>
            <p:spPr bwMode="auto">
              <a:xfrm>
                <a:off x="4456527" y="2215491"/>
                <a:ext cx="66710" cy="27179"/>
              </a:xfrm>
              <a:prstGeom prst="rect">
                <a:avLst/>
              </a:pr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815" name="Rectangle 331"/>
              <p:cNvSpPr>
                <a:spLocks noChangeArrowheads="1"/>
              </p:cNvSpPr>
              <p:nvPr/>
            </p:nvSpPr>
            <p:spPr bwMode="auto">
              <a:xfrm>
                <a:off x="4547944" y="1965950"/>
                <a:ext cx="64239" cy="224836"/>
              </a:xfrm>
              <a:prstGeom prst="rect">
                <a:avLst/>
              </a:pr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816" name="Rectangle 332"/>
              <p:cNvSpPr>
                <a:spLocks noChangeArrowheads="1"/>
              </p:cNvSpPr>
              <p:nvPr/>
            </p:nvSpPr>
            <p:spPr bwMode="auto">
              <a:xfrm>
                <a:off x="4547944" y="2215491"/>
                <a:ext cx="64239" cy="27179"/>
              </a:xfrm>
              <a:prstGeom prst="rect">
                <a:avLst/>
              </a:pr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817" name="Rectangle 333"/>
              <p:cNvSpPr>
                <a:spLocks noChangeArrowheads="1"/>
              </p:cNvSpPr>
              <p:nvPr/>
            </p:nvSpPr>
            <p:spPr bwMode="auto">
              <a:xfrm>
                <a:off x="4639360" y="2045013"/>
                <a:ext cx="64239" cy="148243"/>
              </a:xfrm>
              <a:prstGeom prst="rect">
                <a:avLst/>
              </a:pr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818" name="Rectangle 334"/>
              <p:cNvSpPr>
                <a:spLocks noChangeArrowheads="1"/>
              </p:cNvSpPr>
              <p:nvPr/>
            </p:nvSpPr>
            <p:spPr bwMode="auto">
              <a:xfrm>
                <a:off x="4639360" y="2215491"/>
                <a:ext cx="64239" cy="27179"/>
              </a:xfrm>
              <a:prstGeom prst="rect">
                <a:avLst/>
              </a:pr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819" name="Rectangle 335"/>
              <p:cNvSpPr>
                <a:spLocks noChangeArrowheads="1"/>
              </p:cNvSpPr>
              <p:nvPr/>
            </p:nvSpPr>
            <p:spPr bwMode="auto">
              <a:xfrm>
                <a:off x="4728305" y="1884415"/>
                <a:ext cx="64239" cy="303899"/>
              </a:xfrm>
              <a:prstGeom prst="rect">
                <a:avLst/>
              </a:pr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820" name="Rectangle 336"/>
              <p:cNvSpPr>
                <a:spLocks noChangeArrowheads="1"/>
              </p:cNvSpPr>
              <p:nvPr/>
            </p:nvSpPr>
            <p:spPr bwMode="auto">
              <a:xfrm>
                <a:off x="4728305" y="2215491"/>
                <a:ext cx="64239" cy="27179"/>
              </a:xfrm>
              <a:prstGeom prst="rect">
                <a:avLst/>
              </a:pr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7" name="Group 16" descr="Text group 6."/>
          <p:cNvGrpSpPr/>
          <p:nvPr/>
        </p:nvGrpSpPr>
        <p:grpSpPr>
          <a:xfrm>
            <a:off x="6677698" y="2531520"/>
            <a:ext cx="1097699" cy="1213363"/>
            <a:chOff x="10539516" y="2425805"/>
            <a:chExt cx="1463217" cy="1213363"/>
          </a:xfrm>
        </p:grpSpPr>
        <p:sp>
          <p:nvSpPr>
            <p:cNvPr id="452" name="Rectangle 451"/>
            <p:cNvSpPr>
              <a:spLocks noChangeArrowheads="1"/>
            </p:cNvSpPr>
            <p:nvPr/>
          </p:nvSpPr>
          <p:spPr bwMode="auto">
            <a:xfrm>
              <a:off x="10539516" y="2953368"/>
              <a:ext cx="1463217" cy="685800"/>
            </a:xfrm>
            <a:prstGeom prst="rect">
              <a:avLst/>
            </a:prstGeom>
            <a:noFill/>
            <a:ln w="9525">
              <a:noFill/>
              <a:miter lim="800000"/>
              <a:headEnd/>
              <a:tailEnd/>
            </a:ln>
          </p:spPr>
          <p:txBody>
            <a:bodyPr lIns="0" tIns="18288" rIns="0" bIns="18288"/>
            <a:lstStyle/>
            <a:p>
              <a:pPr>
                <a:lnSpc>
                  <a:spcPct val="85000"/>
                </a:lnSpc>
                <a:spcBef>
                  <a:spcPts val="0"/>
                </a:spcBef>
              </a:pPr>
              <a:r>
                <a:rPr lang="en-US" sz="2000" dirty="0" smtClean="0">
                  <a:solidFill>
                    <a:srgbClr val="FFFFFF"/>
                  </a:solidFill>
                  <a:latin typeface="Arial Narrow" charset="0"/>
                  <a:ea typeface="Arial Narrow" charset="0"/>
                  <a:cs typeface="Arial Narrow" charset="0"/>
                </a:rPr>
                <a:t>January 2017</a:t>
              </a:r>
              <a:endParaRPr lang="en-US" sz="2000" dirty="0">
                <a:solidFill>
                  <a:srgbClr val="FFFFFF"/>
                </a:solidFill>
                <a:latin typeface="Arial Narrow" charset="0"/>
                <a:ea typeface="Arial Narrow" charset="0"/>
                <a:cs typeface="Arial Narrow" charset="0"/>
              </a:endParaRPr>
            </a:p>
            <a:p>
              <a:pPr>
                <a:lnSpc>
                  <a:spcPct val="85000"/>
                </a:lnSpc>
                <a:spcBef>
                  <a:spcPts val="0"/>
                </a:spcBef>
              </a:pPr>
              <a:r>
                <a:rPr lang="en-US" sz="1200" dirty="0" smtClean="0">
                  <a:solidFill>
                    <a:srgbClr val="FFFFFF">
                      <a:alpha val="80000"/>
                    </a:srgbClr>
                  </a:solidFill>
                  <a:latin typeface="Arial" charset="0"/>
                  <a:ea typeface="Arial" charset="0"/>
                  <a:cs typeface="Arial" charset="0"/>
                </a:rPr>
                <a:t>Adult Education competition released.  </a:t>
              </a:r>
              <a:endParaRPr lang="en-US" sz="1200" dirty="0">
                <a:solidFill>
                  <a:srgbClr val="FFFFFF">
                    <a:alpha val="80000"/>
                  </a:srgbClr>
                </a:solidFill>
                <a:latin typeface="Arial" charset="0"/>
                <a:ea typeface="Arial" charset="0"/>
                <a:cs typeface="Arial" charset="0"/>
              </a:endParaRPr>
            </a:p>
          </p:txBody>
        </p:sp>
        <p:grpSp>
          <p:nvGrpSpPr>
            <p:cNvPr id="821" name="Group 820"/>
            <p:cNvGrpSpPr/>
            <p:nvPr/>
          </p:nvGrpSpPr>
          <p:grpSpPr>
            <a:xfrm>
              <a:off x="10539517" y="2425805"/>
              <a:ext cx="548933" cy="492369"/>
              <a:chOff x="2725738" y="1008063"/>
              <a:chExt cx="2711450" cy="2432049"/>
            </a:xfrm>
            <a:solidFill>
              <a:srgbClr val="FFFFFF"/>
            </a:solidFill>
            <a:effectLst/>
          </p:grpSpPr>
          <p:sp>
            <p:nvSpPr>
              <p:cNvPr id="822" name="Freeform 21"/>
              <p:cNvSpPr>
                <a:spLocks/>
              </p:cNvSpPr>
              <p:nvPr/>
            </p:nvSpPr>
            <p:spPr bwMode="auto">
              <a:xfrm>
                <a:off x="4130673" y="1028700"/>
                <a:ext cx="1306515" cy="2411412"/>
              </a:xfrm>
              <a:custGeom>
                <a:avLst/>
                <a:gdLst/>
                <a:ahLst/>
                <a:cxnLst>
                  <a:cxn ang="0">
                    <a:pos x="682" y="0"/>
                  </a:cxn>
                  <a:cxn ang="0">
                    <a:pos x="682" y="0"/>
                  </a:cxn>
                  <a:cxn ang="0">
                    <a:pos x="653" y="3"/>
                  </a:cxn>
                  <a:cxn ang="0">
                    <a:pos x="576" y="18"/>
                  </a:cxn>
                  <a:cxn ang="0">
                    <a:pos x="525" y="27"/>
                  </a:cxn>
                  <a:cxn ang="0">
                    <a:pos x="466" y="42"/>
                  </a:cxn>
                  <a:cxn ang="0">
                    <a:pos x="404" y="58"/>
                  </a:cxn>
                  <a:cxn ang="0">
                    <a:pos x="342" y="78"/>
                  </a:cxn>
                  <a:cxn ang="0">
                    <a:pos x="278" y="104"/>
                  </a:cxn>
                  <a:cxn ang="0">
                    <a:pos x="247" y="117"/>
                  </a:cxn>
                  <a:cxn ang="0">
                    <a:pos x="216" y="131"/>
                  </a:cxn>
                  <a:cxn ang="0">
                    <a:pos x="187" y="146"/>
                  </a:cxn>
                  <a:cxn ang="0">
                    <a:pos x="157" y="164"/>
                  </a:cxn>
                  <a:cxn ang="0">
                    <a:pos x="132" y="181"/>
                  </a:cxn>
                  <a:cxn ang="0">
                    <a:pos x="106" y="201"/>
                  </a:cxn>
                  <a:cxn ang="0">
                    <a:pos x="84" y="221"/>
                  </a:cxn>
                  <a:cxn ang="0">
                    <a:pos x="62" y="241"/>
                  </a:cxn>
                  <a:cxn ang="0">
                    <a:pos x="44" y="265"/>
                  </a:cxn>
                  <a:cxn ang="0">
                    <a:pos x="29" y="287"/>
                  </a:cxn>
                  <a:cxn ang="0">
                    <a:pos x="17" y="312"/>
                  </a:cxn>
                  <a:cxn ang="0">
                    <a:pos x="7" y="340"/>
                  </a:cxn>
                  <a:cxn ang="0">
                    <a:pos x="2" y="367"/>
                  </a:cxn>
                  <a:cxn ang="0">
                    <a:pos x="0" y="396"/>
                  </a:cxn>
                  <a:cxn ang="0">
                    <a:pos x="0" y="396"/>
                  </a:cxn>
                  <a:cxn ang="0">
                    <a:pos x="0" y="1519"/>
                  </a:cxn>
                  <a:cxn ang="0">
                    <a:pos x="0" y="1519"/>
                  </a:cxn>
                  <a:cxn ang="0">
                    <a:pos x="0" y="1505"/>
                  </a:cxn>
                  <a:cxn ang="0">
                    <a:pos x="2" y="1490"/>
                  </a:cxn>
                  <a:cxn ang="0">
                    <a:pos x="4" y="1477"/>
                  </a:cxn>
                  <a:cxn ang="0">
                    <a:pos x="7" y="1463"/>
                  </a:cxn>
                  <a:cxn ang="0">
                    <a:pos x="13" y="1450"/>
                  </a:cxn>
                  <a:cxn ang="0">
                    <a:pos x="18" y="1435"/>
                  </a:cxn>
                  <a:cxn ang="0">
                    <a:pos x="33" y="1411"/>
                  </a:cxn>
                  <a:cxn ang="0">
                    <a:pos x="51" y="1388"/>
                  </a:cxn>
                  <a:cxn ang="0">
                    <a:pos x="73" y="1364"/>
                  </a:cxn>
                  <a:cxn ang="0">
                    <a:pos x="99" y="1344"/>
                  </a:cxn>
                  <a:cxn ang="0">
                    <a:pos x="126" y="1324"/>
                  </a:cxn>
                  <a:cxn ang="0">
                    <a:pos x="155" y="1304"/>
                  </a:cxn>
                  <a:cxn ang="0">
                    <a:pos x="188" y="1287"/>
                  </a:cxn>
                  <a:cxn ang="0">
                    <a:pos x="221" y="1271"/>
                  </a:cxn>
                  <a:cxn ang="0">
                    <a:pos x="258" y="1254"/>
                  </a:cxn>
                  <a:cxn ang="0">
                    <a:pos x="294" y="1241"/>
                  </a:cxn>
                  <a:cxn ang="0">
                    <a:pos x="331" y="1227"/>
                  </a:cxn>
                  <a:cxn ang="0">
                    <a:pos x="410" y="1205"/>
                  </a:cxn>
                  <a:cxn ang="0">
                    <a:pos x="486" y="1185"/>
                  </a:cxn>
                  <a:cxn ang="0">
                    <a:pos x="561" y="1168"/>
                  </a:cxn>
                  <a:cxn ang="0">
                    <a:pos x="631" y="1155"/>
                  </a:cxn>
                  <a:cxn ang="0">
                    <a:pos x="693" y="1146"/>
                  </a:cxn>
                  <a:cxn ang="0">
                    <a:pos x="788" y="1133"/>
                  </a:cxn>
                  <a:cxn ang="0">
                    <a:pos x="823" y="1130"/>
                  </a:cxn>
                  <a:cxn ang="0">
                    <a:pos x="682" y="0"/>
                  </a:cxn>
                </a:cxnLst>
                <a:rect l="0" t="0" r="r" b="b"/>
                <a:pathLst>
                  <a:path w="823" h="1519">
                    <a:moveTo>
                      <a:pt x="682" y="0"/>
                    </a:moveTo>
                    <a:lnTo>
                      <a:pt x="682" y="0"/>
                    </a:lnTo>
                    <a:lnTo>
                      <a:pt x="653" y="3"/>
                    </a:lnTo>
                    <a:lnTo>
                      <a:pt x="576" y="18"/>
                    </a:lnTo>
                    <a:lnTo>
                      <a:pt x="525" y="27"/>
                    </a:lnTo>
                    <a:lnTo>
                      <a:pt x="466" y="42"/>
                    </a:lnTo>
                    <a:lnTo>
                      <a:pt x="404" y="58"/>
                    </a:lnTo>
                    <a:lnTo>
                      <a:pt x="342" y="78"/>
                    </a:lnTo>
                    <a:lnTo>
                      <a:pt x="278" y="104"/>
                    </a:lnTo>
                    <a:lnTo>
                      <a:pt x="247" y="117"/>
                    </a:lnTo>
                    <a:lnTo>
                      <a:pt x="216" y="131"/>
                    </a:lnTo>
                    <a:lnTo>
                      <a:pt x="187" y="146"/>
                    </a:lnTo>
                    <a:lnTo>
                      <a:pt x="157" y="164"/>
                    </a:lnTo>
                    <a:lnTo>
                      <a:pt x="132" y="181"/>
                    </a:lnTo>
                    <a:lnTo>
                      <a:pt x="106" y="201"/>
                    </a:lnTo>
                    <a:lnTo>
                      <a:pt x="84" y="221"/>
                    </a:lnTo>
                    <a:lnTo>
                      <a:pt x="62" y="241"/>
                    </a:lnTo>
                    <a:lnTo>
                      <a:pt x="44" y="265"/>
                    </a:lnTo>
                    <a:lnTo>
                      <a:pt x="29" y="287"/>
                    </a:lnTo>
                    <a:lnTo>
                      <a:pt x="17" y="312"/>
                    </a:lnTo>
                    <a:lnTo>
                      <a:pt x="7" y="340"/>
                    </a:lnTo>
                    <a:lnTo>
                      <a:pt x="2" y="367"/>
                    </a:lnTo>
                    <a:lnTo>
                      <a:pt x="0" y="396"/>
                    </a:lnTo>
                    <a:lnTo>
                      <a:pt x="0" y="396"/>
                    </a:lnTo>
                    <a:lnTo>
                      <a:pt x="0" y="1519"/>
                    </a:lnTo>
                    <a:lnTo>
                      <a:pt x="0" y="1519"/>
                    </a:lnTo>
                    <a:lnTo>
                      <a:pt x="0" y="1505"/>
                    </a:lnTo>
                    <a:lnTo>
                      <a:pt x="2" y="1490"/>
                    </a:lnTo>
                    <a:lnTo>
                      <a:pt x="4" y="1477"/>
                    </a:lnTo>
                    <a:lnTo>
                      <a:pt x="7" y="1463"/>
                    </a:lnTo>
                    <a:lnTo>
                      <a:pt x="13" y="1450"/>
                    </a:lnTo>
                    <a:lnTo>
                      <a:pt x="18" y="1435"/>
                    </a:lnTo>
                    <a:lnTo>
                      <a:pt x="33" y="1411"/>
                    </a:lnTo>
                    <a:lnTo>
                      <a:pt x="51" y="1388"/>
                    </a:lnTo>
                    <a:lnTo>
                      <a:pt x="73" y="1364"/>
                    </a:lnTo>
                    <a:lnTo>
                      <a:pt x="99" y="1344"/>
                    </a:lnTo>
                    <a:lnTo>
                      <a:pt x="126" y="1324"/>
                    </a:lnTo>
                    <a:lnTo>
                      <a:pt x="155" y="1304"/>
                    </a:lnTo>
                    <a:lnTo>
                      <a:pt x="188" y="1287"/>
                    </a:lnTo>
                    <a:lnTo>
                      <a:pt x="221" y="1271"/>
                    </a:lnTo>
                    <a:lnTo>
                      <a:pt x="258" y="1254"/>
                    </a:lnTo>
                    <a:lnTo>
                      <a:pt x="294" y="1241"/>
                    </a:lnTo>
                    <a:lnTo>
                      <a:pt x="331" y="1227"/>
                    </a:lnTo>
                    <a:lnTo>
                      <a:pt x="410" y="1205"/>
                    </a:lnTo>
                    <a:lnTo>
                      <a:pt x="486" y="1185"/>
                    </a:lnTo>
                    <a:lnTo>
                      <a:pt x="561" y="1168"/>
                    </a:lnTo>
                    <a:lnTo>
                      <a:pt x="631" y="1155"/>
                    </a:lnTo>
                    <a:lnTo>
                      <a:pt x="693" y="1146"/>
                    </a:lnTo>
                    <a:lnTo>
                      <a:pt x="788" y="1133"/>
                    </a:lnTo>
                    <a:lnTo>
                      <a:pt x="823" y="1130"/>
                    </a:lnTo>
                    <a:lnTo>
                      <a:pt x="68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3" name="Freeform 22"/>
              <p:cNvSpPr>
                <a:spLocks/>
              </p:cNvSpPr>
              <p:nvPr/>
            </p:nvSpPr>
            <p:spPr bwMode="auto">
              <a:xfrm>
                <a:off x="2725738" y="1008063"/>
                <a:ext cx="1265236" cy="2412997"/>
              </a:xfrm>
              <a:custGeom>
                <a:avLst/>
                <a:gdLst/>
                <a:ahLst/>
                <a:cxnLst>
                  <a:cxn ang="0">
                    <a:pos x="141" y="0"/>
                  </a:cxn>
                  <a:cxn ang="0">
                    <a:pos x="141" y="0"/>
                  </a:cxn>
                  <a:cxn ang="0">
                    <a:pos x="170" y="4"/>
                  </a:cxn>
                  <a:cxn ang="0">
                    <a:pos x="243" y="16"/>
                  </a:cxn>
                  <a:cxn ang="0">
                    <a:pos x="293" y="27"/>
                  </a:cxn>
                  <a:cxn ang="0">
                    <a:pos x="349" y="42"/>
                  </a:cxn>
                  <a:cxn ang="0">
                    <a:pos x="408" y="58"/>
                  </a:cxn>
                  <a:cxn ang="0">
                    <a:pos x="470" y="78"/>
                  </a:cxn>
                  <a:cxn ang="0">
                    <a:pos x="530" y="102"/>
                  </a:cxn>
                  <a:cxn ang="0">
                    <a:pos x="561" y="117"/>
                  </a:cxn>
                  <a:cxn ang="0">
                    <a:pos x="591" y="132"/>
                  </a:cxn>
                  <a:cxn ang="0">
                    <a:pos x="618" y="146"/>
                  </a:cxn>
                  <a:cxn ang="0">
                    <a:pos x="646" y="163"/>
                  </a:cxn>
                  <a:cxn ang="0">
                    <a:pos x="671" y="181"/>
                  </a:cxn>
                  <a:cxn ang="0">
                    <a:pos x="695" y="199"/>
                  </a:cxn>
                  <a:cxn ang="0">
                    <a:pos x="717" y="219"/>
                  </a:cxn>
                  <a:cxn ang="0">
                    <a:pos x="737" y="241"/>
                  </a:cxn>
                  <a:cxn ang="0">
                    <a:pos x="755" y="263"/>
                  </a:cxn>
                  <a:cxn ang="0">
                    <a:pos x="770" y="287"/>
                  </a:cxn>
                  <a:cxn ang="0">
                    <a:pos x="781" y="313"/>
                  </a:cxn>
                  <a:cxn ang="0">
                    <a:pos x="790" y="338"/>
                  </a:cxn>
                  <a:cxn ang="0">
                    <a:pos x="795" y="366"/>
                  </a:cxn>
                  <a:cxn ang="0">
                    <a:pos x="797" y="395"/>
                  </a:cxn>
                  <a:cxn ang="0">
                    <a:pos x="797" y="395"/>
                  </a:cxn>
                  <a:cxn ang="0">
                    <a:pos x="797" y="1520"/>
                  </a:cxn>
                  <a:cxn ang="0">
                    <a:pos x="797" y="1520"/>
                  </a:cxn>
                  <a:cxn ang="0">
                    <a:pos x="797" y="1505"/>
                  </a:cxn>
                  <a:cxn ang="0">
                    <a:pos x="795" y="1490"/>
                  </a:cxn>
                  <a:cxn ang="0">
                    <a:pos x="794" y="1476"/>
                  </a:cxn>
                  <a:cxn ang="0">
                    <a:pos x="790" y="1463"/>
                  </a:cxn>
                  <a:cxn ang="0">
                    <a:pos x="779" y="1435"/>
                  </a:cxn>
                  <a:cxn ang="0">
                    <a:pos x="764" y="1410"/>
                  </a:cxn>
                  <a:cxn ang="0">
                    <a:pos x="748" y="1386"/>
                  </a:cxn>
                  <a:cxn ang="0">
                    <a:pos x="726" y="1364"/>
                  </a:cxn>
                  <a:cxn ang="0">
                    <a:pos x="702" y="1342"/>
                  </a:cxn>
                  <a:cxn ang="0">
                    <a:pos x="677" y="1322"/>
                  </a:cxn>
                  <a:cxn ang="0">
                    <a:pos x="647" y="1304"/>
                  </a:cxn>
                  <a:cxn ang="0">
                    <a:pos x="616" y="1285"/>
                  </a:cxn>
                  <a:cxn ang="0">
                    <a:pos x="583" y="1269"/>
                  </a:cxn>
                  <a:cxn ang="0">
                    <a:pos x="549" y="1254"/>
                  </a:cxn>
                  <a:cxn ang="0">
                    <a:pos x="512" y="1240"/>
                  </a:cxn>
                  <a:cxn ang="0">
                    <a:pos x="475" y="1227"/>
                  </a:cxn>
                  <a:cxn ang="0">
                    <a:pos x="402" y="1203"/>
                  </a:cxn>
                  <a:cxn ang="0">
                    <a:pos x="327" y="1185"/>
                  </a:cxn>
                  <a:cxn ang="0">
                    <a:pos x="254" y="1168"/>
                  </a:cxn>
                  <a:cxn ang="0">
                    <a:pos x="187" y="1156"/>
                  </a:cxn>
                  <a:cxn ang="0">
                    <a:pos x="126" y="1145"/>
                  </a:cxn>
                  <a:cxn ang="0">
                    <a:pos x="35" y="1134"/>
                  </a:cxn>
                  <a:cxn ang="0">
                    <a:pos x="0" y="1130"/>
                  </a:cxn>
                  <a:cxn ang="0">
                    <a:pos x="141" y="0"/>
                  </a:cxn>
                </a:cxnLst>
                <a:rect l="0" t="0" r="r" b="b"/>
                <a:pathLst>
                  <a:path w="797" h="1520">
                    <a:moveTo>
                      <a:pt x="141" y="0"/>
                    </a:moveTo>
                    <a:lnTo>
                      <a:pt x="141" y="0"/>
                    </a:lnTo>
                    <a:lnTo>
                      <a:pt x="170" y="4"/>
                    </a:lnTo>
                    <a:lnTo>
                      <a:pt x="243" y="16"/>
                    </a:lnTo>
                    <a:lnTo>
                      <a:pt x="293" y="27"/>
                    </a:lnTo>
                    <a:lnTo>
                      <a:pt x="349" y="42"/>
                    </a:lnTo>
                    <a:lnTo>
                      <a:pt x="408" y="58"/>
                    </a:lnTo>
                    <a:lnTo>
                      <a:pt x="470" y="78"/>
                    </a:lnTo>
                    <a:lnTo>
                      <a:pt x="530" y="102"/>
                    </a:lnTo>
                    <a:lnTo>
                      <a:pt x="561" y="117"/>
                    </a:lnTo>
                    <a:lnTo>
                      <a:pt x="591" y="132"/>
                    </a:lnTo>
                    <a:lnTo>
                      <a:pt x="618" y="146"/>
                    </a:lnTo>
                    <a:lnTo>
                      <a:pt x="646" y="163"/>
                    </a:lnTo>
                    <a:lnTo>
                      <a:pt x="671" y="181"/>
                    </a:lnTo>
                    <a:lnTo>
                      <a:pt x="695" y="199"/>
                    </a:lnTo>
                    <a:lnTo>
                      <a:pt x="717" y="219"/>
                    </a:lnTo>
                    <a:lnTo>
                      <a:pt x="737" y="241"/>
                    </a:lnTo>
                    <a:lnTo>
                      <a:pt x="755" y="263"/>
                    </a:lnTo>
                    <a:lnTo>
                      <a:pt x="770" y="287"/>
                    </a:lnTo>
                    <a:lnTo>
                      <a:pt x="781" y="313"/>
                    </a:lnTo>
                    <a:lnTo>
                      <a:pt x="790" y="338"/>
                    </a:lnTo>
                    <a:lnTo>
                      <a:pt x="795" y="366"/>
                    </a:lnTo>
                    <a:lnTo>
                      <a:pt x="797" y="395"/>
                    </a:lnTo>
                    <a:lnTo>
                      <a:pt x="797" y="395"/>
                    </a:lnTo>
                    <a:lnTo>
                      <a:pt x="797" y="1520"/>
                    </a:lnTo>
                    <a:lnTo>
                      <a:pt x="797" y="1520"/>
                    </a:lnTo>
                    <a:lnTo>
                      <a:pt x="797" y="1505"/>
                    </a:lnTo>
                    <a:lnTo>
                      <a:pt x="795" y="1490"/>
                    </a:lnTo>
                    <a:lnTo>
                      <a:pt x="794" y="1476"/>
                    </a:lnTo>
                    <a:lnTo>
                      <a:pt x="790" y="1463"/>
                    </a:lnTo>
                    <a:lnTo>
                      <a:pt x="779" y="1435"/>
                    </a:lnTo>
                    <a:lnTo>
                      <a:pt x="764" y="1410"/>
                    </a:lnTo>
                    <a:lnTo>
                      <a:pt x="748" y="1386"/>
                    </a:lnTo>
                    <a:lnTo>
                      <a:pt x="726" y="1364"/>
                    </a:lnTo>
                    <a:lnTo>
                      <a:pt x="702" y="1342"/>
                    </a:lnTo>
                    <a:lnTo>
                      <a:pt x="677" y="1322"/>
                    </a:lnTo>
                    <a:lnTo>
                      <a:pt x="647" y="1304"/>
                    </a:lnTo>
                    <a:lnTo>
                      <a:pt x="616" y="1285"/>
                    </a:lnTo>
                    <a:lnTo>
                      <a:pt x="583" y="1269"/>
                    </a:lnTo>
                    <a:lnTo>
                      <a:pt x="549" y="1254"/>
                    </a:lnTo>
                    <a:lnTo>
                      <a:pt x="512" y="1240"/>
                    </a:lnTo>
                    <a:lnTo>
                      <a:pt x="475" y="1227"/>
                    </a:lnTo>
                    <a:lnTo>
                      <a:pt x="402" y="1203"/>
                    </a:lnTo>
                    <a:lnTo>
                      <a:pt x="327" y="1185"/>
                    </a:lnTo>
                    <a:lnTo>
                      <a:pt x="254" y="1168"/>
                    </a:lnTo>
                    <a:lnTo>
                      <a:pt x="187" y="1156"/>
                    </a:lnTo>
                    <a:lnTo>
                      <a:pt x="126" y="1145"/>
                    </a:lnTo>
                    <a:lnTo>
                      <a:pt x="35" y="1134"/>
                    </a:lnTo>
                    <a:lnTo>
                      <a:pt x="0" y="1130"/>
                    </a:lnTo>
                    <a:lnTo>
                      <a:pt x="14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4072414714"/>
      </p:ext>
    </p:extLst>
  </p:cSld>
  <p:clrMapOvr>
    <a:masterClrMapping/>
  </p:clrMapOvr>
  <p:transition spd="slow" advTm="2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4" decel="50000" fill="hold"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decel="50000" fill="hold" nodeType="withEffect">
                                  <p:stCondLst>
                                    <p:cond delay="10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1" decel="50000" fill="hold" nodeType="afterEffect">
                                  <p:stCondLst>
                                    <p:cond delay="0"/>
                                  </p:stCondLst>
                                  <p:childTnLst>
                                    <p:set>
                                      <p:cBhvr>
                                        <p:cTn id="23" dur="1" fill="hold">
                                          <p:stCondLst>
                                            <p:cond delay="0"/>
                                          </p:stCondLst>
                                        </p:cTn>
                                        <p:tgtEl>
                                          <p:spTgt spid="200"/>
                                        </p:tgtEl>
                                        <p:attrNameLst>
                                          <p:attrName>style.visibility</p:attrName>
                                        </p:attrNameLst>
                                      </p:cBhvr>
                                      <p:to>
                                        <p:strVal val="visible"/>
                                      </p:to>
                                    </p:set>
                                    <p:anim calcmode="lin" valueType="num">
                                      <p:cBhvr additive="base">
                                        <p:cTn id="24" dur="500" fill="hold"/>
                                        <p:tgtEl>
                                          <p:spTgt spid="200"/>
                                        </p:tgtEl>
                                        <p:attrNameLst>
                                          <p:attrName>ppt_x</p:attrName>
                                        </p:attrNameLst>
                                      </p:cBhvr>
                                      <p:tavLst>
                                        <p:tav tm="0">
                                          <p:val>
                                            <p:strVal val="#ppt_x"/>
                                          </p:val>
                                        </p:tav>
                                        <p:tav tm="100000">
                                          <p:val>
                                            <p:strVal val="#ppt_x"/>
                                          </p:val>
                                        </p:tav>
                                      </p:tavLst>
                                    </p:anim>
                                    <p:anim calcmode="lin" valueType="num">
                                      <p:cBhvr additive="base">
                                        <p:cTn id="25" dur="500" fill="hold"/>
                                        <p:tgtEl>
                                          <p:spTgt spid="200"/>
                                        </p:tgtEl>
                                        <p:attrNameLst>
                                          <p:attrName>ppt_y</p:attrName>
                                        </p:attrNameLst>
                                      </p:cBhvr>
                                      <p:tavLst>
                                        <p:tav tm="0">
                                          <p:val>
                                            <p:strVal val="0-#ppt_h/2"/>
                                          </p:val>
                                        </p:tav>
                                        <p:tav tm="100000">
                                          <p:val>
                                            <p:strVal val="#ppt_y"/>
                                          </p:val>
                                        </p:tav>
                                      </p:tavLst>
                                    </p:anim>
                                  </p:childTnLst>
                                </p:cTn>
                              </p:par>
                              <p:par>
                                <p:cTn id="26" presetID="1" presetClass="entr" presetSubtype="0" fill="hold" nodeType="withEffect">
                                  <p:stCondLst>
                                    <p:cond delay="5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2500"/>
                            </p:stCondLst>
                            <p:childTnLst>
                              <p:par>
                                <p:cTn id="29" presetID="2" presetClass="entr" presetSubtype="1" decel="50000" fill="hold" nodeType="afterEffect">
                                  <p:stCondLst>
                                    <p:cond delay="0"/>
                                  </p:stCondLst>
                                  <p:childTnLst>
                                    <p:set>
                                      <p:cBhvr>
                                        <p:cTn id="30" dur="1" fill="hold">
                                          <p:stCondLst>
                                            <p:cond delay="0"/>
                                          </p:stCondLst>
                                        </p:cTn>
                                        <p:tgtEl>
                                          <p:spTgt spid="202"/>
                                        </p:tgtEl>
                                        <p:attrNameLst>
                                          <p:attrName>style.visibility</p:attrName>
                                        </p:attrNameLst>
                                      </p:cBhvr>
                                      <p:to>
                                        <p:strVal val="visible"/>
                                      </p:to>
                                    </p:set>
                                    <p:anim calcmode="lin" valueType="num">
                                      <p:cBhvr additive="base">
                                        <p:cTn id="31" dur="500" fill="hold"/>
                                        <p:tgtEl>
                                          <p:spTgt spid="202"/>
                                        </p:tgtEl>
                                        <p:attrNameLst>
                                          <p:attrName>ppt_x</p:attrName>
                                        </p:attrNameLst>
                                      </p:cBhvr>
                                      <p:tavLst>
                                        <p:tav tm="0">
                                          <p:val>
                                            <p:strVal val="#ppt_x"/>
                                          </p:val>
                                        </p:tav>
                                        <p:tav tm="100000">
                                          <p:val>
                                            <p:strVal val="#ppt_x"/>
                                          </p:val>
                                        </p:tav>
                                      </p:tavLst>
                                    </p:anim>
                                    <p:anim calcmode="lin" valueType="num">
                                      <p:cBhvr additive="base">
                                        <p:cTn id="32" dur="500" fill="hold"/>
                                        <p:tgtEl>
                                          <p:spTgt spid="202"/>
                                        </p:tgtEl>
                                        <p:attrNameLst>
                                          <p:attrName>ppt_y</p:attrName>
                                        </p:attrNameLst>
                                      </p:cBhvr>
                                      <p:tavLst>
                                        <p:tav tm="0">
                                          <p:val>
                                            <p:strVal val="0-#ppt_h/2"/>
                                          </p:val>
                                        </p:tav>
                                        <p:tav tm="100000">
                                          <p:val>
                                            <p:strVal val="#ppt_y"/>
                                          </p:val>
                                        </p:tav>
                                      </p:tavLst>
                                    </p:anim>
                                  </p:childTnLst>
                                </p:cTn>
                              </p:par>
                              <p:par>
                                <p:cTn id="33" presetID="1" presetClass="entr" presetSubtype="0" fill="hold" nodeType="withEffect">
                                  <p:stCondLst>
                                    <p:cond delay="500"/>
                                  </p:stCondLst>
                                  <p:childTnLst>
                                    <p:set>
                                      <p:cBhvr>
                                        <p:cTn id="34" dur="1" fill="hold">
                                          <p:stCondLst>
                                            <p:cond delay="0"/>
                                          </p:stCondLst>
                                        </p:cTn>
                                        <p:tgtEl>
                                          <p:spTgt spid="13"/>
                                        </p:tgtEl>
                                        <p:attrNameLst>
                                          <p:attrName>style.visibility</p:attrName>
                                        </p:attrNameLst>
                                      </p:cBhvr>
                                      <p:to>
                                        <p:strVal val="visible"/>
                                      </p:to>
                                    </p:set>
                                  </p:childTnLst>
                                </p:cTn>
                              </p:par>
                            </p:childTnLst>
                          </p:cTn>
                        </p:par>
                        <p:par>
                          <p:cTn id="35" fill="hold">
                            <p:stCondLst>
                              <p:cond delay="3000"/>
                            </p:stCondLst>
                            <p:childTnLst>
                              <p:par>
                                <p:cTn id="36" presetID="2" presetClass="entr" presetSubtype="1" decel="50000" fill="hold" nodeType="afterEffect">
                                  <p:stCondLst>
                                    <p:cond delay="0"/>
                                  </p:stCondLst>
                                  <p:childTnLst>
                                    <p:set>
                                      <p:cBhvr>
                                        <p:cTn id="37" dur="1" fill="hold">
                                          <p:stCondLst>
                                            <p:cond delay="0"/>
                                          </p:stCondLst>
                                        </p:cTn>
                                        <p:tgtEl>
                                          <p:spTgt spid="204"/>
                                        </p:tgtEl>
                                        <p:attrNameLst>
                                          <p:attrName>style.visibility</p:attrName>
                                        </p:attrNameLst>
                                      </p:cBhvr>
                                      <p:to>
                                        <p:strVal val="visible"/>
                                      </p:to>
                                    </p:set>
                                    <p:anim calcmode="lin" valueType="num">
                                      <p:cBhvr additive="base">
                                        <p:cTn id="38" dur="500" fill="hold"/>
                                        <p:tgtEl>
                                          <p:spTgt spid="204"/>
                                        </p:tgtEl>
                                        <p:attrNameLst>
                                          <p:attrName>ppt_x</p:attrName>
                                        </p:attrNameLst>
                                      </p:cBhvr>
                                      <p:tavLst>
                                        <p:tav tm="0">
                                          <p:val>
                                            <p:strVal val="#ppt_x"/>
                                          </p:val>
                                        </p:tav>
                                        <p:tav tm="100000">
                                          <p:val>
                                            <p:strVal val="#ppt_x"/>
                                          </p:val>
                                        </p:tav>
                                      </p:tavLst>
                                    </p:anim>
                                    <p:anim calcmode="lin" valueType="num">
                                      <p:cBhvr additive="base">
                                        <p:cTn id="39" dur="500" fill="hold"/>
                                        <p:tgtEl>
                                          <p:spTgt spid="204"/>
                                        </p:tgtEl>
                                        <p:attrNameLst>
                                          <p:attrName>ppt_y</p:attrName>
                                        </p:attrNameLst>
                                      </p:cBhvr>
                                      <p:tavLst>
                                        <p:tav tm="0">
                                          <p:val>
                                            <p:strVal val="0-#ppt_h/2"/>
                                          </p:val>
                                        </p:tav>
                                        <p:tav tm="100000">
                                          <p:val>
                                            <p:strVal val="#ppt_y"/>
                                          </p:val>
                                        </p:tav>
                                      </p:tavLst>
                                    </p:anim>
                                  </p:childTnLst>
                                </p:cTn>
                              </p:par>
                              <p:par>
                                <p:cTn id="40" presetID="1" presetClass="entr" presetSubtype="0" fill="hold" nodeType="withEffect">
                                  <p:stCondLst>
                                    <p:cond delay="500"/>
                                  </p:stCondLst>
                                  <p:childTnLst>
                                    <p:set>
                                      <p:cBhvr>
                                        <p:cTn id="41" dur="1" fill="hold">
                                          <p:stCondLst>
                                            <p:cond delay="0"/>
                                          </p:stCondLst>
                                        </p:cTn>
                                        <p:tgtEl>
                                          <p:spTgt spid="14"/>
                                        </p:tgtEl>
                                        <p:attrNameLst>
                                          <p:attrName>style.visibility</p:attrName>
                                        </p:attrNameLst>
                                      </p:cBhvr>
                                      <p:to>
                                        <p:strVal val="visible"/>
                                      </p:to>
                                    </p:set>
                                  </p:childTnLst>
                                </p:cTn>
                              </p:par>
                            </p:childTnLst>
                          </p:cTn>
                        </p:par>
                        <p:par>
                          <p:cTn id="42" fill="hold">
                            <p:stCondLst>
                              <p:cond delay="3500"/>
                            </p:stCondLst>
                            <p:childTnLst>
                              <p:par>
                                <p:cTn id="43" presetID="2" presetClass="entr" presetSubtype="1" decel="50000" fill="hold" nodeType="afterEffect">
                                  <p:stCondLst>
                                    <p:cond delay="0"/>
                                  </p:stCondLst>
                                  <p:childTnLst>
                                    <p:set>
                                      <p:cBhvr>
                                        <p:cTn id="44" dur="1" fill="hold">
                                          <p:stCondLst>
                                            <p:cond delay="0"/>
                                          </p:stCondLst>
                                        </p:cTn>
                                        <p:tgtEl>
                                          <p:spTgt spid="440"/>
                                        </p:tgtEl>
                                        <p:attrNameLst>
                                          <p:attrName>style.visibility</p:attrName>
                                        </p:attrNameLst>
                                      </p:cBhvr>
                                      <p:to>
                                        <p:strVal val="visible"/>
                                      </p:to>
                                    </p:set>
                                    <p:anim calcmode="lin" valueType="num">
                                      <p:cBhvr additive="base">
                                        <p:cTn id="45" dur="500" fill="hold"/>
                                        <p:tgtEl>
                                          <p:spTgt spid="440"/>
                                        </p:tgtEl>
                                        <p:attrNameLst>
                                          <p:attrName>ppt_x</p:attrName>
                                        </p:attrNameLst>
                                      </p:cBhvr>
                                      <p:tavLst>
                                        <p:tav tm="0">
                                          <p:val>
                                            <p:strVal val="#ppt_x"/>
                                          </p:val>
                                        </p:tav>
                                        <p:tav tm="100000">
                                          <p:val>
                                            <p:strVal val="#ppt_x"/>
                                          </p:val>
                                        </p:tav>
                                      </p:tavLst>
                                    </p:anim>
                                    <p:anim calcmode="lin" valueType="num">
                                      <p:cBhvr additive="base">
                                        <p:cTn id="46" dur="500" fill="hold"/>
                                        <p:tgtEl>
                                          <p:spTgt spid="440"/>
                                        </p:tgtEl>
                                        <p:attrNameLst>
                                          <p:attrName>ppt_y</p:attrName>
                                        </p:attrNameLst>
                                      </p:cBhvr>
                                      <p:tavLst>
                                        <p:tav tm="0">
                                          <p:val>
                                            <p:strVal val="0-#ppt_h/2"/>
                                          </p:val>
                                        </p:tav>
                                        <p:tav tm="100000">
                                          <p:val>
                                            <p:strVal val="#ppt_y"/>
                                          </p:val>
                                        </p:tav>
                                      </p:tavLst>
                                    </p:anim>
                                  </p:childTnLst>
                                </p:cTn>
                              </p:par>
                              <p:par>
                                <p:cTn id="47" presetID="1" presetClass="entr" presetSubtype="0" fill="hold" nodeType="withEffect">
                                  <p:stCondLst>
                                    <p:cond delay="500"/>
                                  </p:stCondLst>
                                  <p:childTnLst>
                                    <p:set>
                                      <p:cBhvr>
                                        <p:cTn id="48" dur="1" fill="hold">
                                          <p:stCondLst>
                                            <p:cond delay="0"/>
                                          </p:stCondLst>
                                        </p:cTn>
                                        <p:tgtEl>
                                          <p:spTgt spid="15"/>
                                        </p:tgtEl>
                                        <p:attrNameLst>
                                          <p:attrName>style.visibility</p:attrName>
                                        </p:attrNameLst>
                                      </p:cBhvr>
                                      <p:to>
                                        <p:strVal val="visible"/>
                                      </p:to>
                                    </p:set>
                                  </p:childTnLst>
                                </p:cTn>
                              </p:par>
                            </p:childTnLst>
                          </p:cTn>
                        </p:par>
                        <p:par>
                          <p:cTn id="49" fill="hold">
                            <p:stCondLst>
                              <p:cond delay="4000"/>
                            </p:stCondLst>
                            <p:childTnLst>
                              <p:par>
                                <p:cTn id="50" presetID="2" presetClass="entr" presetSubtype="1" decel="50000" fill="hold" nodeType="afterEffect">
                                  <p:stCondLst>
                                    <p:cond delay="0"/>
                                  </p:stCondLst>
                                  <p:childTnLst>
                                    <p:set>
                                      <p:cBhvr>
                                        <p:cTn id="51" dur="1" fill="hold">
                                          <p:stCondLst>
                                            <p:cond delay="0"/>
                                          </p:stCondLst>
                                        </p:cTn>
                                        <p:tgtEl>
                                          <p:spTgt spid="442"/>
                                        </p:tgtEl>
                                        <p:attrNameLst>
                                          <p:attrName>style.visibility</p:attrName>
                                        </p:attrNameLst>
                                      </p:cBhvr>
                                      <p:to>
                                        <p:strVal val="visible"/>
                                      </p:to>
                                    </p:set>
                                    <p:anim calcmode="lin" valueType="num">
                                      <p:cBhvr additive="base">
                                        <p:cTn id="52" dur="500" fill="hold"/>
                                        <p:tgtEl>
                                          <p:spTgt spid="442"/>
                                        </p:tgtEl>
                                        <p:attrNameLst>
                                          <p:attrName>ppt_x</p:attrName>
                                        </p:attrNameLst>
                                      </p:cBhvr>
                                      <p:tavLst>
                                        <p:tav tm="0">
                                          <p:val>
                                            <p:strVal val="#ppt_x"/>
                                          </p:val>
                                        </p:tav>
                                        <p:tav tm="100000">
                                          <p:val>
                                            <p:strVal val="#ppt_x"/>
                                          </p:val>
                                        </p:tav>
                                      </p:tavLst>
                                    </p:anim>
                                    <p:anim calcmode="lin" valueType="num">
                                      <p:cBhvr additive="base">
                                        <p:cTn id="53" dur="500" fill="hold"/>
                                        <p:tgtEl>
                                          <p:spTgt spid="442"/>
                                        </p:tgtEl>
                                        <p:attrNameLst>
                                          <p:attrName>ppt_y</p:attrName>
                                        </p:attrNameLst>
                                      </p:cBhvr>
                                      <p:tavLst>
                                        <p:tav tm="0">
                                          <p:val>
                                            <p:strVal val="0-#ppt_h/2"/>
                                          </p:val>
                                        </p:tav>
                                        <p:tav tm="100000">
                                          <p:val>
                                            <p:strVal val="#ppt_y"/>
                                          </p:val>
                                        </p:tav>
                                      </p:tavLst>
                                    </p:anim>
                                  </p:childTnLst>
                                </p:cTn>
                              </p:par>
                              <p:par>
                                <p:cTn id="54" presetID="1" presetClass="entr" presetSubtype="0" fill="hold" nodeType="withEffect">
                                  <p:stCondLst>
                                    <p:cond delay="500"/>
                                  </p:stCondLst>
                                  <p:childTnLst>
                                    <p:set>
                                      <p:cBhvr>
                                        <p:cTn id="55" dur="1" fill="hold">
                                          <p:stCondLst>
                                            <p:cond delay="0"/>
                                          </p:stCondLst>
                                        </p:cTn>
                                        <p:tgtEl>
                                          <p:spTgt spid="16"/>
                                        </p:tgtEl>
                                        <p:attrNameLst>
                                          <p:attrName>style.visibility</p:attrName>
                                        </p:attrNameLst>
                                      </p:cBhvr>
                                      <p:to>
                                        <p:strVal val="visible"/>
                                      </p:to>
                                    </p:set>
                                  </p:childTnLst>
                                </p:cTn>
                              </p:par>
                            </p:childTnLst>
                          </p:cTn>
                        </p:par>
                        <p:par>
                          <p:cTn id="56" fill="hold">
                            <p:stCondLst>
                              <p:cond delay="4500"/>
                            </p:stCondLst>
                            <p:childTnLst>
                              <p:par>
                                <p:cTn id="57" presetID="2" presetClass="entr" presetSubtype="1" fill="hold" nodeType="afterEffect">
                                  <p:stCondLst>
                                    <p:cond delay="0"/>
                                  </p:stCondLst>
                                  <p:childTnLst>
                                    <p:set>
                                      <p:cBhvr>
                                        <p:cTn id="58" dur="1" fill="hold">
                                          <p:stCondLst>
                                            <p:cond delay="0"/>
                                          </p:stCondLst>
                                        </p:cTn>
                                        <p:tgtEl>
                                          <p:spTgt spid="443"/>
                                        </p:tgtEl>
                                        <p:attrNameLst>
                                          <p:attrName>style.visibility</p:attrName>
                                        </p:attrNameLst>
                                      </p:cBhvr>
                                      <p:to>
                                        <p:strVal val="visible"/>
                                      </p:to>
                                    </p:set>
                                    <p:anim calcmode="lin" valueType="num">
                                      <p:cBhvr additive="base">
                                        <p:cTn id="59" dur="500" fill="hold"/>
                                        <p:tgtEl>
                                          <p:spTgt spid="443"/>
                                        </p:tgtEl>
                                        <p:attrNameLst>
                                          <p:attrName>ppt_x</p:attrName>
                                        </p:attrNameLst>
                                      </p:cBhvr>
                                      <p:tavLst>
                                        <p:tav tm="0">
                                          <p:val>
                                            <p:strVal val="#ppt_x"/>
                                          </p:val>
                                        </p:tav>
                                        <p:tav tm="100000">
                                          <p:val>
                                            <p:strVal val="#ppt_x"/>
                                          </p:val>
                                        </p:tav>
                                      </p:tavLst>
                                    </p:anim>
                                    <p:anim calcmode="lin" valueType="num">
                                      <p:cBhvr additive="base">
                                        <p:cTn id="60" dur="500" fill="hold"/>
                                        <p:tgtEl>
                                          <p:spTgt spid="443"/>
                                        </p:tgtEl>
                                        <p:attrNameLst>
                                          <p:attrName>ppt_y</p:attrName>
                                        </p:attrNameLst>
                                      </p:cBhvr>
                                      <p:tavLst>
                                        <p:tav tm="0">
                                          <p:val>
                                            <p:strVal val="0-#ppt_h/2"/>
                                          </p:val>
                                        </p:tav>
                                        <p:tav tm="100000">
                                          <p:val>
                                            <p:strVal val="#ppt_y"/>
                                          </p:val>
                                        </p:tav>
                                      </p:tavLst>
                                    </p:anim>
                                  </p:childTnLst>
                                </p:cTn>
                              </p:par>
                              <p:par>
                                <p:cTn id="61" presetID="1" presetClass="entr" presetSubtype="0" fill="hold" nodeType="withEffect">
                                  <p:stCondLst>
                                    <p:cond delay="50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Actually we did so much more…</a:t>
            </a:r>
            <a:endParaRPr lang="en-US" dirty="0"/>
          </a:p>
        </p:txBody>
      </p:sp>
      <p:sp>
        <p:nvSpPr>
          <p:cNvPr id="3" name="Content Placeholder 2"/>
          <p:cNvSpPr txBox="1">
            <a:spLocks/>
          </p:cNvSpPr>
          <p:nvPr/>
        </p:nvSpPr>
        <p:spPr>
          <a:xfrm>
            <a:off x="457200" y="1371600"/>
            <a:ext cx="8458199" cy="4876800"/>
          </a:xfrm>
          <a:prstGeom prst="rect">
            <a:avLst/>
          </a:prstGeom>
        </p:spPr>
        <p:txBody>
          <a:bodyPr>
            <a:noAutofit/>
          </a:bodyPr>
          <a:lstStyle>
            <a:lvl1pPr marL="342900" indent="-342900" algn="l" defTabSz="914400" rtl="0" eaLnBrk="1" latinLnBrk="0" hangingPunct="1">
              <a:lnSpc>
                <a:spcPct val="85000"/>
              </a:lnSpc>
              <a:spcBef>
                <a:spcPct val="20000"/>
              </a:spcBef>
              <a:spcAft>
                <a:spcPts val="600"/>
              </a:spcAft>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85000"/>
              </a:lnSpc>
              <a:spcBef>
                <a:spcPct val="20000"/>
              </a:spcBef>
              <a:spcAft>
                <a:spcPts val="600"/>
              </a:spcAft>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85000"/>
              </a:lnSpc>
              <a:spcBef>
                <a:spcPct val="20000"/>
              </a:spcBef>
              <a:spcAft>
                <a:spcPts val="60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85000"/>
              </a:lnSpc>
              <a:spcBef>
                <a:spcPct val="20000"/>
              </a:spcBef>
              <a:spcAft>
                <a:spcPts val="6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85000"/>
              </a:lnSpc>
              <a:spcBef>
                <a:spcPct val="20000"/>
              </a:spcBef>
              <a:spcAft>
                <a:spcPts val="6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April 1, 2016  		Plan submission </a:t>
            </a:r>
          </a:p>
          <a:p>
            <a:r>
              <a:rPr lang="en-US" sz="1600" dirty="0" smtClean="0"/>
              <a:t>April 20, 2016	  	MD releases guidance for local &amp; regional plans</a:t>
            </a:r>
          </a:p>
          <a:p>
            <a:r>
              <a:rPr lang="en-US" sz="1600" dirty="0" smtClean="0"/>
              <a:t>July 1, 2016  		All MOUs are extended to Dec. 31, 2016 </a:t>
            </a:r>
          </a:p>
          <a:p>
            <a:r>
              <a:rPr lang="en-US" sz="1600" dirty="0" smtClean="0"/>
              <a:t>Sept 28, 2016		Local performance negotiations completed for Title I and Title III  </a:t>
            </a:r>
          </a:p>
          <a:p>
            <a:r>
              <a:rPr lang="en-US" sz="1600" dirty="0" smtClean="0"/>
              <a:t>Aug 31, 2016  		Local plans submitted to the State</a:t>
            </a:r>
          </a:p>
          <a:p>
            <a:r>
              <a:rPr lang="en-US" sz="1600" dirty="0" smtClean="0"/>
              <a:t>Oct 1, 2016		State Plan finally approved by feds</a:t>
            </a:r>
          </a:p>
          <a:p>
            <a:r>
              <a:rPr lang="en-US" sz="1600" dirty="0" smtClean="0"/>
              <a:t>Dec 7, 2016 		GWDB conditionally approves Local Plan</a:t>
            </a:r>
          </a:p>
          <a:p>
            <a:r>
              <a:rPr lang="en-US" sz="1600" dirty="0" smtClean="0"/>
              <a:t>Dec 14, 2016		Letters sent to Local Areas</a:t>
            </a:r>
          </a:p>
          <a:p>
            <a:r>
              <a:rPr lang="en-US" sz="1600" dirty="0" smtClean="0"/>
              <a:t>Dec 31, 2016		MOUs due</a:t>
            </a:r>
          </a:p>
          <a:p>
            <a:r>
              <a:rPr lang="en-US" sz="1600" dirty="0" smtClean="0"/>
              <a:t>Jan 17, 2017		Adult Education Competition </a:t>
            </a:r>
          </a:p>
          <a:p>
            <a:r>
              <a:rPr lang="en-US" sz="1600" dirty="0" smtClean="0"/>
              <a:t>March 31, 2017	</a:t>
            </a:r>
            <a:r>
              <a:rPr lang="en-US" sz="1600" dirty="0"/>
              <a:t>	</a:t>
            </a:r>
            <a:r>
              <a:rPr lang="en-US" sz="1600" dirty="0" smtClean="0"/>
              <a:t>Regional Planning Submitted</a:t>
            </a:r>
          </a:p>
          <a:p>
            <a:r>
              <a:rPr lang="en-US" sz="1600" dirty="0" smtClean="0"/>
              <a:t>June 14, 2017		All Regional and Local Plans approved  </a:t>
            </a:r>
          </a:p>
          <a:p>
            <a:r>
              <a:rPr lang="en-US" sz="1600" dirty="0" smtClean="0"/>
              <a:t>July 30, 2017		RSA, One-Stop Operator Procurement </a:t>
            </a:r>
          </a:p>
          <a:p>
            <a:pPr marL="0" indent="0">
              <a:buFont typeface="Arial" panose="020B0604020202020204" pitchFamily="34" charset="0"/>
              <a:buNone/>
            </a:pPr>
            <a:r>
              <a:rPr lang="en-US" sz="1600" dirty="0" smtClean="0"/>
              <a:t> </a:t>
            </a:r>
          </a:p>
          <a:p>
            <a:endParaRPr lang="en-US" sz="1600" dirty="0" smtClean="0"/>
          </a:p>
          <a:p>
            <a:endParaRPr lang="en-US" sz="1600" dirty="0" smtClean="0"/>
          </a:p>
          <a:p>
            <a:endParaRPr lang="en-US" sz="1600" dirty="0"/>
          </a:p>
        </p:txBody>
      </p:sp>
    </p:spTree>
    <p:extLst>
      <p:ext uri="{BB962C8B-B14F-4D97-AF65-F5344CB8AC3E}">
        <p14:creationId xmlns:p14="http://schemas.microsoft.com/office/powerpoint/2010/main" val="1755551340"/>
      </p:ext>
    </p:extLst>
  </p:cSld>
  <p:clrMapOvr>
    <a:masterClrMapping/>
  </p:clrMapOvr>
  <p:transition spd="slow" advTm="25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Compliance Fatigue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6899" y="1668380"/>
            <a:ext cx="4130163" cy="3946385"/>
          </a:xfrm>
          <a:prstGeom prst="rect">
            <a:avLst/>
          </a:prstGeom>
        </p:spPr>
      </p:pic>
    </p:spTree>
    <p:extLst>
      <p:ext uri="{BB962C8B-B14F-4D97-AF65-F5344CB8AC3E}">
        <p14:creationId xmlns:p14="http://schemas.microsoft.com/office/powerpoint/2010/main" val="1902687933"/>
      </p:ext>
    </p:extLst>
  </p:cSld>
  <p:clrMapOvr>
    <a:masterClrMapping/>
  </p:clrMapOvr>
  <p:transition spd="slow" advTm="25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28" y="381000"/>
            <a:ext cx="8229600" cy="1249361"/>
          </a:xfrm>
        </p:spPr>
        <p:txBody>
          <a:bodyPr>
            <a:normAutofit/>
          </a:bodyPr>
          <a:lstStyle/>
          <a:p>
            <a:r>
              <a:rPr lang="en-US" dirty="0" smtClean="0"/>
              <a:t>The greatest thing Kirk Murray has ever said</a:t>
            </a:r>
            <a:endParaRPr lang="en-US" dirty="0"/>
          </a:p>
        </p:txBody>
      </p:sp>
      <p:sp>
        <p:nvSpPr>
          <p:cNvPr id="3" name="Content Placeholder 2"/>
          <p:cNvSpPr txBox="1">
            <a:spLocks/>
          </p:cNvSpPr>
          <p:nvPr/>
        </p:nvSpPr>
        <p:spPr>
          <a:xfrm>
            <a:off x="342989" y="2438400"/>
            <a:ext cx="8402047" cy="4038600"/>
          </a:xfrm>
          <a:prstGeom prst="rect">
            <a:avLst/>
          </a:prstGeom>
        </p:spPr>
        <p:txBody>
          <a:bodyPr/>
          <a:lstStyle>
            <a:lvl1pPr marL="457120" indent="-457120" algn="l" defTabSz="1218987" rtl="0" eaLnBrk="1" latinLnBrk="0" hangingPunct="1">
              <a:lnSpc>
                <a:spcPct val="85000"/>
              </a:lnSpc>
              <a:spcBef>
                <a:spcPts val="0"/>
              </a:spcBef>
              <a:spcAft>
                <a:spcPts val="600"/>
              </a:spcAft>
              <a:buFont typeface="Arial" pitchFamily="34" charset="0"/>
              <a:buChar char="•"/>
              <a:defRPr sz="4300" kern="1200">
                <a:solidFill>
                  <a:srgbClr val="70A0D7"/>
                </a:solidFill>
                <a:latin typeface="Arial"/>
                <a:ea typeface="+mn-ea"/>
                <a:cs typeface="Arial"/>
              </a:defRPr>
            </a:lvl1pPr>
            <a:lvl2pPr marL="990427" indent="-380933" algn="l" defTabSz="1218987" rtl="0" eaLnBrk="1" latinLnBrk="0" hangingPunct="1">
              <a:lnSpc>
                <a:spcPct val="85000"/>
              </a:lnSpc>
              <a:spcBef>
                <a:spcPts val="0"/>
              </a:spcBef>
              <a:spcAft>
                <a:spcPts val="600"/>
              </a:spcAft>
              <a:buFont typeface="Arial" pitchFamily="34" charset="0"/>
              <a:buChar char="–"/>
              <a:defRPr sz="3700" kern="1200">
                <a:solidFill>
                  <a:srgbClr val="70A0D7"/>
                </a:solidFill>
                <a:latin typeface="Arial"/>
                <a:ea typeface="+mn-ea"/>
                <a:cs typeface="Arial"/>
              </a:defRPr>
            </a:lvl2pPr>
            <a:lvl3pPr marL="1523733" indent="-304747" algn="l" defTabSz="1218987" rtl="0" eaLnBrk="1" latinLnBrk="0" hangingPunct="1">
              <a:lnSpc>
                <a:spcPct val="85000"/>
              </a:lnSpc>
              <a:spcBef>
                <a:spcPts val="0"/>
              </a:spcBef>
              <a:spcAft>
                <a:spcPts val="600"/>
              </a:spcAft>
              <a:buFont typeface="Arial" pitchFamily="34" charset="0"/>
              <a:buChar char="•"/>
              <a:defRPr sz="3200" kern="1200">
                <a:solidFill>
                  <a:srgbClr val="70A0D7"/>
                </a:solidFill>
                <a:latin typeface="Arial"/>
                <a:ea typeface="+mn-ea"/>
                <a:cs typeface="Arial"/>
              </a:defRPr>
            </a:lvl3pPr>
            <a:lvl4pPr marL="2133227" indent="-304747" algn="l" defTabSz="1218987" rtl="0" eaLnBrk="1" latinLnBrk="0" hangingPunct="1">
              <a:lnSpc>
                <a:spcPct val="85000"/>
              </a:lnSpc>
              <a:spcBef>
                <a:spcPts val="0"/>
              </a:spcBef>
              <a:spcAft>
                <a:spcPts val="600"/>
              </a:spcAft>
              <a:buFont typeface="Arial" pitchFamily="34" charset="0"/>
              <a:buChar char="–"/>
              <a:defRPr sz="2700" kern="1200">
                <a:solidFill>
                  <a:srgbClr val="70A0D7"/>
                </a:solidFill>
                <a:latin typeface="Arial"/>
                <a:ea typeface="+mn-ea"/>
                <a:cs typeface="Arial"/>
              </a:defRPr>
            </a:lvl4pPr>
            <a:lvl5pPr marL="2742720" indent="-304747" algn="l" defTabSz="1218987" rtl="0" eaLnBrk="1" latinLnBrk="0" hangingPunct="1">
              <a:lnSpc>
                <a:spcPct val="85000"/>
              </a:lnSpc>
              <a:spcBef>
                <a:spcPts val="0"/>
              </a:spcBef>
              <a:spcAft>
                <a:spcPts val="600"/>
              </a:spcAft>
              <a:buFont typeface="Arial" pitchFamily="34" charset="0"/>
              <a:buChar char="»"/>
              <a:defRPr sz="2700" kern="1200">
                <a:solidFill>
                  <a:srgbClr val="70A0D7"/>
                </a:solidFill>
                <a:latin typeface="Arial"/>
                <a:ea typeface="+mn-ea"/>
                <a:cs typeface="Arial"/>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Arial" pitchFamily="34" charset="0"/>
              <a:buNone/>
            </a:pPr>
            <a:r>
              <a:rPr lang="en-US" dirty="0" smtClean="0"/>
              <a:t>“When can we get through all of this compliance stuff and get to innovating?”</a:t>
            </a:r>
          </a:p>
          <a:p>
            <a:pPr marL="0" indent="0">
              <a:buFont typeface="Arial" pitchFamily="34" charset="0"/>
              <a:buNone/>
            </a:pPr>
            <a:r>
              <a:rPr lang="en-US" dirty="0" smtClean="0"/>
              <a:t> 			</a:t>
            </a:r>
            <a:endParaRPr lang="en-US" dirty="0"/>
          </a:p>
        </p:txBody>
      </p:sp>
      <p:sp>
        <p:nvSpPr>
          <p:cNvPr id="4" name="TextBox 3"/>
          <p:cNvSpPr txBox="1"/>
          <p:nvPr/>
        </p:nvSpPr>
        <p:spPr>
          <a:xfrm>
            <a:off x="440536" y="4902278"/>
            <a:ext cx="3258399" cy="1200329"/>
          </a:xfrm>
          <a:prstGeom prst="rect">
            <a:avLst/>
          </a:prstGeom>
          <a:noFill/>
        </p:spPr>
        <p:txBody>
          <a:bodyPr wrap="square" rtlCol="0">
            <a:spAutoFit/>
          </a:bodyPr>
          <a:lstStyle/>
          <a:p>
            <a:r>
              <a:rPr lang="en-US" dirty="0" smtClean="0"/>
              <a:t>“You know, man, Kirk stole this from me!”</a:t>
            </a:r>
          </a:p>
          <a:p>
            <a:r>
              <a:rPr lang="en-US" dirty="0"/>
              <a:t>	</a:t>
            </a:r>
            <a:r>
              <a:rPr lang="en-US" dirty="0" smtClean="0"/>
              <a:t>	</a:t>
            </a:r>
            <a:r>
              <a:rPr lang="en-US" sz="1200" dirty="0" smtClean="0"/>
              <a:t>-Dan McDermott</a:t>
            </a:r>
            <a:endParaRPr lang="en-US" sz="1200" dirty="0"/>
          </a:p>
        </p:txBody>
      </p:sp>
      <p:cxnSp>
        <p:nvCxnSpPr>
          <p:cNvPr id="5" name="Straight Arrow Connector 4"/>
          <p:cNvCxnSpPr/>
          <p:nvPr/>
        </p:nvCxnSpPr>
        <p:spPr>
          <a:xfrm flipV="1">
            <a:off x="2384143" y="4038600"/>
            <a:ext cx="1314792" cy="838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114800" y="3886200"/>
            <a:ext cx="4191000" cy="738664"/>
          </a:xfrm>
          <a:prstGeom prst="rect">
            <a:avLst/>
          </a:prstGeom>
          <a:noFill/>
        </p:spPr>
        <p:txBody>
          <a:bodyPr wrap="square" rtlCol="0">
            <a:spAutoFit/>
          </a:bodyPr>
          <a:lstStyle/>
          <a:p>
            <a:pPr marL="0" indent="0">
              <a:buFont typeface="Arial" pitchFamily="34" charset="0"/>
              <a:buNone/>
            </a:pPr>
            <a:r>
              <a:rPr lang="en-US" sz="1400" dirty="0" smtClean="0">
                <a:solidFill>
                  <a:schemeClr val="tx1"/>
                </a:solidFill>
              </a:rPr>
              <a:t>-Loosely quoted from the Great Kirk Murray, </a:t>
            </a:r>
          </a:p>
          <a:p>
            <a:pPr marL="0" indent="0">
              <a:buFont typeface="Arial" pitchFamily="34" charset="0"/>
              <a:buNone/>
            </a:pPr>
            <a:r>
              <a:rPr lang="en-US" sz="1400" dirty="0" smtClean="0">
                <a:solidFill>
                  <a:schemeClr val="tx1"/>
                </a:solidFill>
              </a:rPr>
              <a:t>President and Supreme Overlord of the Maryland Workforce Association </a:t>
            </a:r>
          </a:p>
        </p:txBody>
      </p:sp>
    </p:spTree>
    <p:extLst>
      <p:ext uri="{BB962C8B-B14F-4D97-AF65-F5344CB8AC3E}">
        <p14:creationId xmlns:p14="http://schemas.microsoft.com/office/powerpoint/2010/main" val="2948156905"/>
      </p:ext>
    </p:extLst>
  </p:cSld>
  <p:clrMapOvr>
    <a:masterClrMapping/>
  </p:clrMapOvr>
  <p:transition spd="slow" advTm="2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State Workforce Plan 2016</a:t>
            </a:r>
            <a:endParaRPr lang="en-US" dirty="0"/>
          </a:p>
        </p:txBody>
      </p:sp>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00200"/>
            <a:ext cx="2800007" cy="4495800"/>
          </a:xfrm>
          <a:prstGeom prst="rect">
            <a:avLst/>
          </a:prstGeom>
          <a:noFill/>
          <a:ln>
            <a:noFill/>
          </a:ln>
        </p:spPr>
      </p:pic>
      <p:sp>
        <p:nvSpPr>
          <p:cNvPr id="4" name="Content Placeholder 2"/>
          <p:cNvSpPr txBox="1">
            <a:spLocks/>
          </p:cNvSpPr>
          <p:nvPr/>
        </p:nvSpPr>
        <p:spPr>
          <a:xfrm>
            <a:off x="3767456" y="1600201"/>
            <a:ext cx="4919345" cy="4038600"/>
          </a:xfrm>
          <a:prstGeom prst="rect">
            <a:avLst/>
          </a:prstGeom>
        </p:spPr>
        <p:txBody>
          <a:bodyPr/>
          <a:lstStyle>
            <a:lvl1pPr marL="457120" indent="-457120" algn="l" defTabSz="1218987" rtl="0" eaLnBrk="1" latinLnBrk="0" hangingPunct="1">
              <a:lnSpc>
                <a:spcPct val="85000"/>
              </a:lnSpc>
              <a:spcBef>
                <a:spcPts val="0"/>
              </a:spcBef>
              <a:spcAft>
                <a:spcPts val="600"/>
              </a:spcAft>
              <a:buFont typeface="Arial" pitchFamily="34" charset="0"/>
              <a:buChar char="•"/>
              <a:defRPr sz="4300" kern="1200">
                <a:solidFill>
                  <a:srgbClr val="70A0D7"/>
                </a:solidFill>
                <a:latin typeface="Arial"/>
                <a:ea typeface="+mn-ea"/>
                <a:cs typeface="Arial"/>
              </a:defRPr>
            </a:lvl1pPr>
            <a:lvl2pPr marL="990427" indent="-380933" algn="l" defTabSz="1218987" rtl="0" eaLnBrk="1" latinLnBrk="0" hangingPunct="1">
              <a:lnSpc>
                <a:spcPct val="85000"/>
              </a:lnSpc>
              <a:spcBef>
                <a:spcPts val="0"/>
              </a:spcBef>
              <a:spcAft>
                <a:spcPts val="600"/>
              </a:spcAft>
              <a:buFont typeface="Arial" pitchFamily="34" charset="0"/>
              <a:buChar char="–"/>
              <a:defRPr sz="3700" kern="1200">
                <a:solidFill>
                  <a:srgbClr val="70A0D7"/>
                </a:solidFill>
                <a:latin typeface="Arial"/>
                <a:ea typeface="+mn-ea"/>
                <a:cs typeface="Arial"/>
              </a:defRPr>
            </a:lvl2pPr>
            <a:lvl3pPr marL="1523733" indent="-304747" algn="l" defTabSz="1218987" rtl="0" eaLnBrk="1" latinLnBrk="0" hangingPunct="1">
              <a:lnSpc>
                <a:spcPct val="85000"/>
              </a:lnSpc>
              <a:spcBef>
                <a:spcPts val="0"/>
              </a:spcBef>
              <a:spcAft>
                <a:spcPts val="600"/>
              </a:spcAft>
              <a:buFont typeface="Arial" pitchFamily="34" charset="0"/>
              <a:buChar char="•"/>
              <a:defRPr sz="3200" kern="1200">
                <a:solidFill>
                  <a:srgbClr val="70A0D7"/>
                </a:solidFill>
                <a:latin typeface="Arial"/>
                <a:ea typeface="+mn-ea"/>
                <a:cs typeface="Arial"/>
              </a:defRPr>
            </a:lvl3pPr>
            <a:lvl4pPr marL="2133227" indent="-304747" algn="l" defTabSz="1218987" rtl="0" eaLnBrk="1" latinLnBrk="0" hangingPunct="1">
              <a:lnSpc>
                <a:spcPct val="85000"/>
              </a:lnSpc>
              <a:spcBef>
                <a:spcPts val="0"/>
              </a:spcBef>
              <a:spcAft>
                <a:spcPts val="600"/>
              </a:spcAft>
              <a:buFont typeface="Arial" pitchFamily="34" charset="0"/>
              <a:buChar char="–"/>
              <a:defRPr sz="2700" kern="1200">
                <a:solidFill>
                  <a:srgbClr val="70A0D7"/>
                </a:solidFill>
                <a:latin typeface="Arial"/>
                <a:ea typeface="+mn-ea"/>
                <a:cs typeface="Arial"/>
              </a:defRPr>
            </a:lvl4pPr>
            <a:lvl5pPr marL="2742720" indent="-304747" algn="l" defTabSz="1218987" rtl="0" eaLnBrk="1" latinLnBrk="0" hangingPunct="1">
              <a:lnSpc>
                <a:spcPct val="85000"/>
              </a:lnSpc>
              <a:spcBef>
                <a:spcPts val="0"/>
              </a:spcBef>
              <a:spcAft>
                <a:spcPts val="600"/>
              </a:spcAft>
              <a:buFont typeface="Arial" pitchFamily="34" charset="0"/>
              <a:buChar char="»"/>
              <a:defRPr sz="2700" kern="1200">
                <a:solidFill>
                  <a:srgbClr val="70A0D7"/>
                </a:solidFill>
                <a:latin typeface="Arial"/>
                <a:ea typeface="+mn-ea"/>
                <a:cs typeface="Arial"/>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2000" dirty="0" smtClean="0">
                <a:solidFill>
                  <a:schemeClr val="tx1"/>
                </a:solidFill>
                <a:cs typeface="Arial" panose="020B0604020202020204" pitchFamily="34" charset="0"/>
              </a:rPr>
              <a:t>First time in Maryland’s history that the workforce development activities of three State agencies is produced in one document</a:t>
            </a:r>
          </a:p>
          <a:p>
            <a:r>
              <a:rPr lang="en-US" sz="2000" dirty="0" smtClean="0">
                <a:solidFill>
                  <a:schemeClr val="tx1"/>
                </a:solidFill>
                <a:cs typeface="Arial" panose="020B0604020202020204" pitchFamily="34" charset="0"/>
              </a:rPr>
              <a:t>Emphasizes customer-service, government efficiency, and how Maryland can meet the needs of businesses and </a:t>
            </a:r>
            <a:r>
              <a:rPr lang="en-US" sz="2000" i="1" dirty="0" smtClean="0">
                <a:solidFill>
                  <a:schemeClr val="tx1"/>
                </a:solidFill>
                <a:cs typeface="Arial" panose="020B0604020202020204" pitchFamily="34" charset="0"/>
              </a:rPr>
              <a:t>all </a:t>
            </a:r>
            <a:r>
              <a:rPr lang="en-US" sz="2000" dirty="0" smtClean="0">
                <a:solidFill>
                  <a:schemeClr val="tx1"/>
                </a:solidFill>
                <a:cs typeface="Arial" panose="020B0604020202020204" pitchFamily="34" charset="0"/>
              </a:rPr>
              <a:t>of the State’s jobseekers</a:t>
            </a:r>
          </a:p>
          <a:p>
            <a:r>
              <a:rPr lang="en-US" sz="2000" dirty="0" smtClean="0">
                <a:solidFill>
                  <a:schemeClr val="tx1"/>
                </a:solidFill>
                <a:cs typeface="Arial" panose="020B0604020202020204" pitchFamily="34" charset="0"/>
              </a:rPr>
              <a:t>Governor’s Workforce Investment Board approved the plan on February 11, 2016</a:t>
            </a:r>
          </a:p>
          <a:p>
            <a:r>
              <a:rPr lang="en-US" sz="2000" dirty="0" smtClean="0">
                <a:solidFill>
                  <a:schemeClr val="tx1"/>
                </a:solidFill>
                <a:cs typeface="Arial" panose="020B0604020202020204" pitchFamily="34" charset="0"/>
              </a:rPr>
              <a:t>Submitted to federal agencies on April 1, 2016 and finally approved October 1, 2016.  </a:t>
            </a:r>
          </a:p>
          <a:p>
            <a:pPr marL="0" indent="0">
              <a:buFont typeface="Arial" pitchFamily="34" charset="0"/>
              <a:buNone/>
            </a:pPr>
            <a:r>
              <a:rPr lang="en-US" sz="1800" dirty="0" smtClean="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2880741"/>
      </p:ext>
    </p:extLst>
  </p:cSld>
  <p:clrMapOvr>
    <a:masterClrMapping/>
  </p:clrMapOvr>
  <p:transition spd="slow" advTm="25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Placing People Before Performance</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978" y="1524000"/>
            <a:ext cx="3432370" cy="4572000"/>
          </a:xfrm>
          <a:prstGeom prst="rect">
            <a:avLst/>
          </a:prstGeom>
        </p:spPr>
      </p:pic>
      <p:sp>
        <p:nvSpPr>
          <p:cNvPr id="4" name="TextBox 3"/>
          <p:cNvSpPr txBox="1"/>
          <p:nvPr/>
        </p:nvSpPr>
        <p:spPr>
          <a:xfrm>
            <a:off x="381000" y="1143000"/>
            <a:ext cx="4876977" cy="4524315"/>
          </a:xfrm>
          <a:prstGeom prst="rect">
            <a:avLst/>
          </a:prstGeom>
          <a:noFill/>
        </p:spPr>
        <p:txBody>
          <a:bodyPr wrap="square" rtlCol="0">
            <a:spAutoFit/>
          </a:bodyPr>
          <a:lstStyle/>
          <a:p>
            <a:r>
              <a:rPr lang="en-US" sz="1800" i="1" dirty="0"/>
              <a:t>Placing people before performance means that Maryland’s workforce system is dedicated to focusing its efforts on those who need our assistance the most…. </a:t>
            </a:r>
          </a:p>
          <a:p>
            <a:endParaRPr lang="en-US" sz="1800" i="1" dirty="0"/>
          </a:p>
          <a:p>
            <a:r>
              <a:rPr lang="en-US" sz="1800" i="1" dirty="0"/>
              <a:t>This strategy does not mean that Maryland is going to forsake all performance measures. Rather, it requires a change in focus from numbers and figures on a page to people who walk through the doors of any one of Maryland’s American Job Centers, local Department of Social Services offices, or other local career centers. It means that Maryland’s workforce system is dedicated to improving the lives of Marylanders. </a:t>
            </a:r>
          </a:p>
          <a:p>
            <a:endParaRPr lang="en-US" sz="1800" dirty="0"/>
          </a:p>
        </p:txBody>
      </p:sp>
    </p:spTree>
    <p:extLst>
      <p:ext uri="{BB962C8B-B14F-4D97-AF65-F5344CB8AC3E}">
        <p14:creationId xmlns:p14="http://schemas.microsoft.com/office/powerpoint/2010/main" val="3672002683"/>
      </p:ext>
    </p:extLst>
  </p:cSld>
  <p:clrMapOvr>
    <a:masterClrMapping/>
  </p:clrMapOvr>
  <p:transition spd="slow" advTm="25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noFill/>
              </a:rPr>
              <a:t>Slide 4</a:t>
            </a:r>
          </a:p>
        </p:txBody>
      </p:sp>
      <p:sp>
        <p:nvSpPr>
          <p:cNvPr id="100" name="Rectangle 99" descr="Gray background."/>
          <p:cNvSpPr/>
          <p:nvPr/>
        </p:nvSpPr>
        <p:spPr bwMode="auto">
          <a:xfrm>
            <a:off x="0" y="0"/>
            <a:ext cx="9144000" cy="6858000"/>
          </a:xfrm>
          <a:prstGeom prst="rect">
            <a:avLst/>
          </a:prstGeom>
          <a:gradFill flip="none" rotWithShape="1">
            <a:gsLst>
              <a:gs pos="100000">
                <a:schemeClr val="tx1">
                  <a:lumMod val="95000"/>
                  <a:lumOff val="5000"/>
                </a:schemeClr>
              </a:gs>
              <a:gs pos="21000">
                <a:schemeClr val="tx1">
                  <a:lumMod val="65000"/>
                  <a:lumOff val="3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dirty="0">
              <a:latin typeface="Arial"/>
              <a:cs typeface="Arial"/>
            </a:endParaRPr>
          </a:p>
        </p:txBody>
      </p:sp>
      <p:grpSp>
        <p:nvGrpSpPr>
          <p:cNvPr id="37" name="Group 36" descr="Accent lines group."/>
          <p:cNvGrpSpPr/>
          <p:nvPr/>
        </p:nvGrpSpPr>
        <p:grpSpPr>
          <a:xfrm>
            <a:off x="-458511" y="-495967"/>
            <a:ext cx="10075040" cy="8801767"/>
            <a:chOff x="-611188" y="-495967"/>
            <a:chExt cx="13429888" cy="8801767"/>
          </a:xfrm>
        </p:grpSpPr>
        <p:cxnSp>
          <p:nvCxnSpPr>
            <p:cNvPr id="26" name="Straight Connector 25"/>
            <p:cNvCxnSpPr/>
            <p:nvPr/>
          </p:nvCxnSpPr>
          <p:spPr>
            <a:xfrm>
              <a:off x="74612" y="-152400"/>
              <a:ext cx="8458200" cy="7315200"/>
            </a:xfrm>
            <a:prstGeom prst="line">
              <a:avLst/>
            </a:prstGeom>
            <a:ln w="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611188" y="2825951"/>
              <a:ext cx="13429888" cy="3049827"/>
            </a:xfrm>
            <a:prstGeom prst="line">
              <a:avLst/>
            </a:prstGeom>
            <a:ln w="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910801" y="1272903"/>
              <a:ext cx="6736811" cy="6139758"/>
            </a:xfrm>
            <a:prstGeom prst="line">
              <a:avLst/>
            </a:prstGeom>
            <a:ln w="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294386" y="-495967"/>
              <a:ext cx="1555814" cy="8801767"/>
            </a:xfrm>
            <a:prstGeom prst="line">
              <a:avLst/>
            </a:prstGeom>
            <a:ln w="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555991" y="4943849"/>
              <a:ext cx="12991098" cy="355677"/>
            </a:xfrm>
            <a:prstGeom prst="line">
              <a:avLst/>
            </a:prstGeom>
            <a:ln w="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grpSp>
      <p:sp>
        <p:nvSpPr>
          <p:cNvPr id="195" name="Rectangle 194"/>
          <p:cNvSpPr>
            <a:spLocks noChangeArrowheads="1"/>
          </p:cNvSpPr>
          <p:nvPr/>
        </p:nvSpPr>
        <p:spPr bwMode="auto">
          <a:xfrm>
            <a:off x="1142107" y="383703"/>
            <a:ext cx="6859786" cy="698902"/>
          </a:xfrm>
          <a:prstGeom prst="rect">
            <a:avLst/>
          </a:prstGeom>
          <a:noFill/>
          <a:ln w="9525">
            <a:noFill/>
            <a:miter lim="800000"/>
            <a:headEnd/>
            <a:tailEnd/>
          </a:ln>
        </p:spPr>
        <p:txBody>
          <a:bodyPr lIns="0" tIns="18288" rIns="0" bIns="18288" anchor="ctr"/>
          <a:lstStyle/>
          <a:p>
            <a:pPr algn="ctr">
              <a:lnSpc>
                <a:spcPct val="85000"/>
              </a:lnSpc>
            </a:pPr>
            <a:r>
              <a:rPr lang="en-US" sz="2800" b="1" dirty="0" smtClean="0">
                <a:solidFill>
                  <a:srgbClr val="FFFFFF"/>
                </a:solidFill>
                <a:latin typeface="Arial Narrow" charset="0"/>
                <a:ea typeface="Arial Narrow" charset="0"/>
                <a:cs typeface="Arial Narrow" charset="0"/>
              </a:rPr>
              <a:t>Who is walking into our centers?</a:t>
            </a:r>
            <a:endParaRPr lang="en-US" sz="2800" b="1" dirty="0">
              <a:solidFill>
                <a:srgbClr val="FFFFFF"/>
              </a:solidFill>
              <a:latin typeface="Arial Narrow" charset="0"/>
              <a:ea typeface="Arial Narrow" charset="0"/>
              <a:cs typeface="Arial Narrow" charset="0"/>
            </a:endParaRPr>
          </a:p>
          <a:p>
            <a:pPr algn="ctr">
              <a:lnSpc>
                <a:spcPct val="85000"/>
              </a:lnSpc>
            </a:pPr>
            <a:r>
              <a:rPr lang="en-US" sz="2000" dirty="0" smtClean="0">
                <a:solidFill>
                  <a:schemeClr val="bg1"/>
                </a:solidFill>
                <a:latin typeface="Arial" charset="0"/>
                <a:ea typeface="Arial" charset="0"/>
                <a:cs typeface="Arial" charset="0"/>
              </a:rPr>
              <a:t>Holistic view of our “common customer”</a:t>
            </a:r>
            <a:endParaRPr lang="en-US" sz="2000" dirty="0">
              <a:solidFill>
                <a:schemeClr val="bg1"/>
              </a:solidFill>
              <a:latin typeface="Arial" charset="0"/>
              <a:ea typeface="Arial" charset="0"/>
              <a:cs typeface="Arial" charset="0"/>
            </a:endParaRPr>
          </a:p>
        </p:txBody>
      </p:sp>
      <p:grpSp>
        <p:nvGrpSpPr>
          <p:cNvPr id="6" name="Group 5" descr="Gear man group."/>
          <p:cNvGrpSpPr/>
          <p:nvPr/>
        </p:nvGrpSpPr>
        <p:grpSpPr>
          <a:xfrm>
            <a:off x="3340186" y="1714501"/>
            <a:ext cx="2463627" cy="5152463"/>
            <a:chOff x="4350749" y="1285876"/>
            <a:chExt cx="3553093" cy="5574695"/>
          </a:xfrm>
        </p:grpSpPr>
        <p:sp>
          <p:nvSpPr>
            <p:cNvPr id="141" name="Freeform 5"/>
            <p:cNvSpPr>
              <a:spLocks/>
            </p:cNvSpPr>
            <p:nvPr/>
          </p:nvSpPr>
          <p:spPr bwMode="auto">
            <a:xfrm>
              <a:off x="4350749" y="1285876"/>
              <a:ext cx="3547064" cy="5570815"/>
            </a:xfrm>
            <a:custGeom>
              <a:avLst/>
              <a:gdLst>
                <a:gd name="T0" fmla="*/ 50 w 5512"/>
                <a:gd name="T1" fmla="*/ 8546 h 8640"/>
                <a:gd name="T2" fmla="*/ 5470 w 5512"/>
                <a:gd name="T3" fmla="*/ 8349 h 8640"/>
                <a:gd name="T4" fmla="*/ 5484 w 5512"/>
                <a:gd name="T5" fmla="*/ 7888 h 8640"/>
                <a:gd name="T6" fmla="*/ 5501 w 5512"/>
                <a:gd name="T7" fmla="*/ 7518 h 8640"/>
                <a:gd name="T8" fmla="*/ 5492 w 5512"/>
                <a:gd name="T9" fmla="*/ 7081 h 8640"/>
                <a:gd name="T10" fmla="*/ 5508 w 5512"/>
                <a:gd name="T11" fmla="*/ 6617 h 8640"/>
                <a:gd name="T12" fmla="*/ 5438 w 5512"/>
                <a:gd name="T13" fmla="*/ 5784 h 8640"/>
                <a:gd name="T14" fmla="*/ 5435 w 5512"/>
                <a:gd name="T15" fmla="*/ 5326 h 8640"/>
                <a:gd name="T16" fmla="*/ 5390 w 5512"/>
                <a:gd name="T17" fmla="*/ 4893 h 8640"/>
                <a:gd name="T18" fmla="*/ 5414 w 5512"/>
                <a:gd name="T19" fmla="*/ 4782 h 8640"/>
                <a:gd name="T20" fmla="*/ 5326 w 5512"/>
                <a:gd name="T21" fmla="*/ 4294 h 8640"/>
                <a:gd name="T22" fmla="*/ 5299 w 5512"/>
                <a:gd name="T23" fmla="*/ 3861 h 8640"/>
                <a:gd name="T24" fmla="*/ 5192 w 5512"/>
                <a:gd name="T25" fmla="*/ 3339 h 8640"/>
                <a:gd name="T26" fmla="*/ 5096 w 5512"/>
                <a:gd name="T27" fmla="*/ 3144 h 8640"/>
                <a:gd name="T28" fmla="*/ 5008 w 5512"/>
                <a:gd name="T29" fmla="*/ 3096 h 8640"/>
                <a:gd name="T30" fmla="*/ 4591 w 5512"/>
                <a:gd name="T31" fmla="*/ 2925 h 8640"/>
                <a:gd name="T32" fmla="*/ 4174 w 5512"/>
                <a:gd name="T33" fmla="*/ 2804 h 8640"/>
                <a:gd name="T34" fmla="*/ 3746 w 5512"/>
                <a:gd name="T35" fmla="*/ 2649 h 8640"/>
                <a:gd name="T36" fmla="*/ 3529 w 5512"/>
                <a:gd name="T37" fmla="*/ 2500 h 8640"/>
                <a:gd name="T38" fmla="*/ 3349 w 5512"/>
                <a:gd name="T39" fmla="*/ 2317 h 8640"/>
                <a:gd name="T40" fmla="*/ 3335 w 5512"/>
                <a:gd name="T41" fmla="*/ 2162 h 8640"/>
                <a:gd name="T42" fmla="*/ 3353 w 5512"/>
                <a:gd name="T43" fmla="*/ 1958 h 8640"/>
                <a:gd name="T44" fmla="*/ 3379 w 5512"/>
                <a:gd name="T45" fmla="*/ 1737 h 8640"/>
                <a:gd name="T46" fmla="*/ 3455 w 5512"/>
                <a:gd name="T47" fmla="*/ 1644 h 8640"/>
                <a:gd name="T48" fmla="*/ 3554 w 5512"/>
                <a:gd name="T49" fmla="*/ 1504 h 8640"/>
                <a:gd name="T50" fmla="*/ 3572 w 5512"/>
                <a:gd name="T51" fmla="*/ 1305 h 8640"/>
                <a:gd name="T52" fmla="*/ 3594 w 5512"/>
                <a:gd name="T53" fmla="*/ 1129 h 8640"/>
                <a:gd name="T54" fmla="*/ 3560 w 5512"/>
                <a:gd name="T55" fmla="*/ 1059 h 8640"/>
                <a:gd name="T56" fmla="*/ 3545 w 5512"/>
                <a:gd name="T57" fmla="*/ 906 h 8640"/>
                <a:gd name="T58" fmla="*/ 3554 w 5512"/>
                <a:gd name="T59" fmla="*/ 815 h 8640"/>
                <a:gd name="T60" fmla="*/ 3554 w 5512"/>
                <a:gd name="T61" fmla="*/ 569 h 8640"/>
                <a:gd name="T62" fmla="*/ 3409 w 5512"/>
                <a:gd name="T63" fmla="*/ 333 h 8640"/>
                <a:gd name="T64" fmla="*/ 3235 w 5512"/>
                <a:gd name="T65" fmla="*/ 199 h 8640"/>
                <a:gd name="T66" fmla="*/ 3151 w 5512"/>
                <a:gd name="T67" fmla="*/ 96 h 8640"/>
                <a:gd name="T68" fmla="*/ 2967 w 5512"/>
                <a:gd name="T69" fmla="*/ 15 h 8640"/>
                <a:gd name="T70" fmla="*/ 2690 w 5512"/>
                <a:gd name="T71" fmla="*/ 4 h 8640"/>
                <a:gd name="T72" fmla="*/ 2235 w 5512"/>
                <a:gd name="T73" fmla="*/ 128 h 8640"/>
                <a:gd name="T74" fmla="*/ 2074 w 5512"/>
                <a:gd name="T75" fmla="*/ 267 h 8640"/>
                <a:gd name="T76" fmla="*/ 1954 w 5512"/>
                <a:gd name="T77" fmla="*/ 446 h 8640"/>
                <a:gd name="T78" fmla="*/ 1882 w 5512"/>
                <a:gd name="T79" fmla="*/ 675 h 8640"/>
                <a:gd name="T80" fmla="*/ 1896 w 5512"/>
                <a:gd name="T81" fmla="*/ 893 h 8640"/>
                <a:gd name="T82" fmla="*/ 1871 w 5512"/>
                <a:gd name="T83" fmla="*/ 986 h 8640"/>
                <a:gd name="T84" fmla="*/ 1870 w 5512"/>
                <a:gd name="T85" fmla="*/ 1198 h 8640"/>
                <a:gd name="T86" fmla="*/ 1921 w 5512"/>
                <a:gd name="T87" fmla="*/ 1513 h 8640"/>
                <a:gd name="T88" fmla="*/ 2031 w 5512"/>
                <a:gd name="T89" fmla="*/ 1601 h 8640"/>
                <a:gd name="T90" fmla="*/ 2070 w 5512"/>
                <a:gd name="T91" fmla="*/ 1718 h 8640"/>
                <a:gd name="T92" fmla="*/ 2101 w 5512"/>
                <a:gd name="T93" fmla="*/ 2110 h 8640"/>
                <a:gd name="T94" fmla="*/ 2032 w 5512"/>
                <a:gd name="T95" fmla="*/ 2373 h 8640"/>
                <a:gd name="T96" fmla="*/ 1831 w 5512"/>
                <a:gd name="T97" fmla="*/ 2590 h 8640"/>
                <a:gd name="T98" fmla="*/ 1367 w 5512"/>
                <a:gd name="T99" fmla="*/ 2762 h 8640"/>
                <a:gd name="T100" fmla="*/ 796 w 5512"/>
                <a:gd name="T101" fmla="*/ 2980 h 8640"/>
                <a:gd name="T102" fmla="*/ 484 w 5512"/>
                <a:gd name="T103" fmla="*/ 3121 h 8640"/>
                <a:gd name="T104" fmla="*/ 394 w 5512"/>
                <a:gd name="T105" fmla="*/ 3189 h 8640"/>
                <a:gd name="T106" fmla="*/ 343 w 5512"/>
                <a:gd name="T107" fmla="*/ 3429 h 8640"/>
                <a:gd name="T108" fmla="*/ 248 w 5512"/>
                <a:gd name="T109" fmla="*/ 4120 h 8640"/>
                <a:gd name="T110" fmla="*/ 120 w 5512"/>
                <a:gd name="T111" fmla="*/ 5226 h 8640"/>
                <a:gd name="T112" fmla="*/ 67 w 5512"/>
                <a:gd name="T113" fmla="*/ 5986 h 8640"/>
                <a:gd name="T114" fmla="*/ 1 w 5512"/>
                <a:gd name="T115" fmla="*/ 7311 h 8640"/>
                <a:gd name="T116" fmla="*/ 39 w 5512"/>
                <a:gd name="T117" fmla="*/ 7814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12" h="8640">
                  <a:moveTo>
                    <a:pt x="39" y="7814"/>
                  </a:moveTo>
                  <a:lnTo>
                    <a:pt x="39" y="7814"/>
                  </a:lnTo>
                  <a:lnTo>
                    <a:pt x="44" y="7925"/>
                  </a:lnTo>
                  <a:lnTo>
                    <a:pt x="47" y="8027"/>
                  </a:lnTo>
                  <a:lnTo>
                    <a:pt x="49" y="8125"/>
                  </a:lnTo>
                  <a:lnTo>
                    <a:pt x="52" y="8228"/>
                  </a:lnTo>
                  <a:lnTo>
                    <a:pt x="52" y="8228"/>
                  </a:lnTo>
                  <a:lnTo>
                    <a:pt x="53" y="8272"/>
                  </a:lnTo>
                  <a:lnTo>
                    <a:pt x="53" y="8323"/>
                  </a:lnTo>
                  <a:lnTo>
                    <a:pt x="53" y="8433"/>
                  </a:lnTo>
                  <a:lnTo>
                    <a:pt x="50" y="8546"/>
                  </a:lnTo>
                  <a:lnTo>
                    <a:pt x="49" y="8640"/>
                  </a:lnTo>
                  <a:lnTo>
                    <a:pt x="5459" y="8640"/>
                  </a:lnTo>
                  <a:lnTo>
                    <a:pt x="5459" y="8640"/>
                  </a:lnTo>
                  <a:lnTo>
                    <a:pt x="5460" y="8620"/>
                  </a:lnTo>
                  <a:lnTo>
                    <a:pt x="5460" y="8620"/>
                  </a:lnTo>
                  <a:lnTo>
                    <a:pt x="5463" y="8590"/>
                  </a:lnTo>
                  <a:lnTo>
                    <a:pt x="5464" y="8559"/>
                  </a:lnTo>
                  <a:lnTo>
                    <a:pt x="5465" y="8496"/>
                  </a:lnTo>
                  <a:lnTo>
                    <a:pt x="5467" y="8427"/>
                  </a:lnTo>
                  <a:lnTo>
                    <a:pt x="5468" y="8389"/>
                  </a:lnTo>
                  <a:lnTo>
                    <a:pt x="5470" y="8349"/>
                  </a:lnTo>
                  <a:lnTo>
                    <a:pt x="5470" y="8349"/>
                  </a:lnTo>
                  <a:lnTo>
                    <a:pt x="5477" y="8277"/>
                  </a:lnTo>
                  <a:lnTo>
                    <a:pt x="5484" y="8217"/>
                  </a:lnTo>
                  <a:lnTo>
                    <a:pt x="5503" y="8087"/>
                  </a:lnTo>
                  <a:lnTo>
                    <a:pt x="5503" y="8087"/>
                  </a:lnTo>
                  <a:lnTo>
                    <a:pt x="5506" y="8066"/>
                  </a:lnTo>
                  <a:lnTo>
                    <a:pt x="5506" y="8043"/>
                  </a:lnTo>
                  <a:lnTo>
                    <a:pt x="5504" y="8019"/>
                  </a:lnTo>
                  <a:lnTo>
                    <a:pt x="5502" y="7994"/>
                  </a:lnTo>
                  <a:lnTo>
                    <a:pt x="5494" y="7941"/>
                  </a:lnTo>
                  <a:lnTo>
                    <a:pt x="5484" y="7888"/>
                  </a:lnTo>
                  <a:lnTo>
                    <a:pt x="5474" y="7836"/>
                  </a:lnTo>
                  <a:lnTo>
                    <a:pt x="5465" y="7788"/>
                  </a:lnTo>
                  <a:lnTo>
                    <a:pt x="5463" y="7767"/>
                  </a:lnTo>
                  <a:lnTo>
                    <a:pt x="5462" y="7747"/>
                  </a:lnTo>
                  <a:lnTo>
                    <a:pt x="5460" y="7729"/>
                  </a:lnTo>
                  <a:lnTo>
                    <a:pt x="5463" y="7713"/>
                  </a:lnTo>
                  <a:lnTo>
                    <a:pt x="5463" y="7713"/>
                  </a:lnTo>
                  <a:lnTo>
                    <a:pt x="5474" y="7654"/>
                  </a:lnTo>
                  <a:lnTo>
                    <a:pt x="5487" y="7592"/>
                  </a:lnTo>
                  <a:lnTo>
                    <a:pt x="5497" y="7539"/>
                  </a:lnTo>
                  <a:lnTo>
                    <a:pt x="5501" y="7518"/>
                  </a:lnTo>
                  <a:lnTo>
                    <a:pt x="5503" y="7501"/>
                  </a:lnTo>
                  <a:lnTo>
                    <a:pt x="5503" y="7501"/>
                  </a:lnTo>
                  <a:lnTo>
                    <a:pt x="5503" y="7472"/>
                  </a:lnTo>
                  <a:lnTo>
                    <a:pt x="5502" y="7437"/>
                  </a:lnTo>
                  <a:lnTo>
                    <a:pt x="5499" y="7389"/>
                  </a:lnTo>
                  <a:lnTo>
                    <a:pt x="5498" y="7325"/>
                  </a:lnTo>
                  <a:lnTo>
                    <a:pt x="5498" y="7325"/>
                  </a:lnTo>
                  <a:lnTo>
                    <a:pt x="5496" y="7248"/>
                  </a:lnTo>
                  <a:lnTo>
                    <a:pt x="5493" y="7167"/>
                  </a:lnTo>
                  <a:lnTo>
                    <a:pt x="5492" y="7125"/>
                  </a:lnTo>
                  <a:lnTo>
                    <a:pt x="5492" y="7081"/>
                  </a:lnTo>
                  <a:lnTo>
                    <a:pt x="5493" y="7035"/>
                  </a:lnTo>
                  <a:lnTo>
                    <a:pt x="5496" y="6989"/>
                  </a:lnTo>
                  <a:lnTo>
                    <a:pt x="5496" y="6989"/>
                  </a:lnTo>
                  <a:lnTo>
                    <a:pt x="5501" y="6899"/>
                  </a:lnTo>
                  <a:lnTo>
                    <a:pt x="5503" y="6820"/>
                  </a:lnTo>
                  <a:lnTo>
                    <a:pt x="5507" y="6753"/>
                  </a:lnTo>
                  <a:lnTo>
                    <a:pt x="5511" y="6701"/>
                  </a:lnTo>
                  <a:lnTo>
                    <a:pt x="5511" y="6701"/>
                  </a:lnTo>
                  <a:lnTo>
                    <a:pt x="5512" y="6680"/>
                  </a:lnTo>
                  <a:lnTo>
                    <a:pt x="5511" y="6659"/>
                  </a:lnTo>
                  <a:lnTo>
                    <a:pt x="5508" y="6617"/>
                  </a:lnTo>
                  <a:lnTo>
                    <a:pt x="5503" y="6569"/>
                  </a:lnTo>
                  <a:lnTo>
                    <a:pt x="5502" y="6541"/>
                  </a:lnTo>
                  <a:lnTo>
                    <a:pt x="5501" y="6511"/>
                  </a:lnTo>
                  <a:lnTo>
                    <a:pt x="5501" y="6511"/>
                  </a:lnTo>
                  <a:lnTo>
                    <a:pt x="5497" y="6432"/>
                  </a:lnTo>
                  <a:lnTo>
                    <a:pt x="5491" y="6330"/>
                  </a:lnTo>
                  <a:lnTo>
                    <a:pt x="5482" y="6221"/>
                  </a:lnTo>
                  <a:lnTo>
                    <a:pt x="5473" y="6123"/>
                  </a:lnTo>
                  <a:lnTo>
                    <a:pt x="5473" y="6123"/>
                  </a:lnTo>
                  <a:lnTo>
                    <a:pt x="5438" y="5784"/>
                  </a:lnTo>
                  <a:lnTo>
                    <a:pt x="5438" y="5784"/>
                  </a:lnTo>
                  <a:lnTo>
                    <a:pt x="5434" y="5747"/>
                  </a:lnTo>
                  <a:lnTo>
                    <a:pt x="5433" y="5710"/>
                  </a:lnTo>
                  <a:lnTo>
                    <a:pt x="5430" y="5636"/>
                  </a:lnTo>
                  <a:lnTo>
                    <a:pt x="5429" y="5568"/>
                  </a:lnTo>
                  <a:lnTo>
                    <a:pt x="5429" y="5536"/>
                  </a:lnTo>
                  <a:lnTo>
                    <a:pt x="5428" y="5510"/>
                  </a:lnTo>
                  <a:lnTo>
                    <a:pt x="5428" y="5510"/>
                  </a:lnTo>
                  <a:lnTo>
                    <a:pt x="5426" y="5481"/>
                  </a:lnTo>
                  <a:lnTo>
                    <a:pt x="5428" y="5447"/>
                  </a:lnTo>
                  <a:lnTo>
                    <a:pt x="5433" y="5369"/>
                  </a:lnTo>
                  <a:lnTo>
                    <a:pt x="5435" y="5326"/>
                  </a:lnTo>
                  <a:lnTo>
                    <a:pt x="5435" y="5283"/>
                  </a:lnTo>
                  <a:lnTo>
                    <a:pt x="5434" y="5239"/>
                  </a:lnTo>
                  <a:lnTo>
                    <a:pt x="5431" y="5218"/>
                  </a:lnTo>
                  <a:lnTo>
                    <a:pt x="5429" y="5197"/>
                  </a:lnTo>
                  <a:lnTo>
                    <a:pt x="5429" y="5197"/>
                  </a:lnTo>
                  <a:lnTo>
                    <a:pt x="5418" y="5121"/>
                  </a:lnTo>
                  <a:lnTo>
                    <a:pt x="5407" y="5050"/>
                  </a:lnTo>
                  <a:lnTo>
                    <a:pt x="5399" y="4981"/>
                  </a:lnTo>
                  <a:lnTo>
                    <a:pt x="5391" y="4910"/>
                  </a:lnTo>
                  <a:lnTo>
                    <a:pt x="5391" y="4910"/>
                  </a:lnTo>
                  <a:lnTo>
                    <a:pt x="5390" y="4893"/>
                  </a:lnTo>
                  <a:lnTo>
                    <a:pt x="5390" y="4879"/>
                  </a:lnTo>
                  <a:lnTo>
                    <a:pt x="5391" y="4866"/>
                  </a:lnTo>
                  <a:lnTo>
                    <a:pt x="5392" y="4855"/>
                  </a:lnTo>
                  <a:lnTo>
                    <a:pt x="5395" y="4846"/>
                  </a:lnTo>
                  <a:lnTo>
                    <a:pt x="5397" y="4838"/>
                  </a:lnTo>
                  <a:lnTo>
                    <a:pt x="5404" y="4826"/>
                  </a:lnTo>
                  <a:lnTo>
                    <a:pt x="5409" y="4813"/>
                  </a:lnTo>
                  <a:lnTo>
                    <a:pt x="5411" y="4807"/>
                  </a:lnTo>
                  <a:lnTo>
                    <a:pt x="5414" y="4801"/>
                  </a:lnTo>
                  <a:lnTo>
                    <a:pt x="5414" y="4792"/>
                  </a:lnTo>
                  <a:lnTo>
                    <a:pt x="5414" y="4782"/>
                  </a:lnTo>
                  <a:lnTo>
                    <a:pt x="5412" y="4770"/>
                  </a:lnTo>
                  <a:lnTo>
                    <a:pt x="5410" y="4756"/>
                  </a:lnTo>
                  <a:lnTo>
                    <a:pt x="5410" y="4756"/>
                  </a:lnTo>
                  <a:lnTo>
                    <a:pt x="5394" y="4682"/>
                  </a:lnTo>
                  <a:lnTo>
                    <a:pt x="5375" y="4589"/>
                  </a:lnTo>
                  <a:lnTo>
                    <a:pt x="5357" y="4492"/>
                  </a:lnTo>
                  <a:lnTo>
                    <a:pt x="5342" y="4411"/>
                  </a:lnTo>
                  <a:lnTo>
                    <a:pt x="5342" y="4411"/>
                  </a:lnTo>
                  <a:lnTo>
                    <a:pt x="5332" y="4350"/>
                  </a:lnTo>
                  <a:lnTo>
                    <a:pt x="5329" y="4322"/>
                  </a:lnTo>
                  <a:lnTo>
                    <a:pt x="5326" y="4294"/>
                  </a:lnTo>
                  <a:lnTo>
                    <a:pt x="5324" y="4265"/>
                  </a:lnTo>
                  <a:lnTo>
                    <a:pt x="5323" y="4234"/>
                  </a:lnTo>
                  <a:lnTo>
                    <a:pt x="5322" y="4153"/>
                  </a:lnTo>
                  <a:lnTo>
                    <a:pt x="5322" y="4153"/>
                  </a:lnTo>
                  <a:lnTo>
                    <a:pt x="5322" y="4109"/>
                  </a:lnTo>
                  <a:lnTo>
                    <a:pt x="5319" y="4066"/>
                  </a:lnTo>
                  <a:lnTo>
                    <a:pt x="5317" y="4027"/>
                  </a:lnTo>
                  <a:lnTo>
                    <a:pt x="5314" y="3991"/>
                  </a:lnTo>
                  <a:lnTo>
                    <a:pt x="5307" y="3923"/>
                  </a:lnTo>
                  <a:lnTo>
                    <a:pt x="5299" y="3861"/>
                  </a:lnTo>
                  <a:lnTo>
                    <a:pt x="5299" y="3861"/>
                  </a:lnTo>
                  <a:lnTo>
                    <a:pt x="5290" y="3797"/>
                  </a:lnTo>
                  <a:lnTo>
                    <a:pt x="5279" y="3726"/>
                  </a:lnTo>
                  <a:lnTo>
                    <a:pt x="5265" y="3654"/>
                  </a:lnTo>
                  <a:lnTo>
                    <a:pt x="5256" y="3620"/>
                  </a:lnTo>
                  <a:lnTo>
                    <a:pt x="5249" y="3588"/>
                  </a:lnTo>
                  <a:lnTo>
                    <a:pt x="5249" y="3588"/>
                  </a:lnTo>
                  <a:lnTo>
                    <a:pt x="5235" y="3533"/>
                  </a:lnTo>
                  <a:lnTo>
                    <a:pt x="5223" y="3488"/>
                  </a:lnTo>
                  <a:lnTo>
                    <a:pt x="5201" y="3376"/>
                  </a:lnTo>
                  <a:lnTo>
                    <a:pt x="5201" y="3376"/>
                  </a:lnTo>
                  <a:lnTo>
                    <a:pt x="5192" y="3339"/>
                  </a:lnTo>
                  <a:lnTo>
                    <a:pt x="5183" y="3304"/>
                  </a:lnTo>
                  <a:lnTo>
                    <a:pt x="5172" y="3270"/>
                  </a:lnTo>
                  <a:lnTo>
                    <a:pt x="5162" y="3239"/>
                  </a:lnTo>
                  <a:lnTo>
                    <a:pt x="5150" y="3212"/>
                  </a:lnTo>
                  <a:lnTo>
                    <a:pt x="5140" y="3188"/>
                  </a:lnTo>
                  <a:lnTo>
                    <a:pt x="5130" y="3171"/>
                  </a:lnTo>
                  <a:lnTo>
                    <a:pt x="5123" y="3159"/>
                  </a:lnTo>
                  <a:lnTo>
                    <a:pt x="5123" y="3159"/>
                  </a:lnTo>
                  <a:lnTo>
                    <a:pt x="5114" y="3152"/>
                  </a:lnTo>
                  <a:lnTo>
                    <a:pt x="5105" y="3147"/>
                  </a:lnTo>
                  <a:lnTo>
                    <a:pt x="5096" y="3144"/>
                  </a:lnTo>
                  <a:lnTo>
                    <a:pt x="5089" y="3143"/>
                  </a:lnTo>
                  <a:lnTo>
                    <a:pt x="5081" y="3143"/>
                  </a:lnTo>
                  <a:lnTo>
                    <a:pt x="5075" y="3143"/>
                  </a:lnTo>
                  <a:lnTo>
                    <a:pt x="5070" y="3144"/>
                  </a:lnTo>
                  <a:lnTo>
                    <a:pt x="5070" y="3144"/>
                  </a:lnTo>
                  <a:lnTo>
                    <a:pt x="5063" y="3138"/>
                  </a:lnTo>
                  <a:lnTo>
                    <a:pt x="5050" y="3124"/>
                  </a:lnTo>
                  <a:lnTo>
                    <a:pt x="5029" y="3109"/>
                  </a:lnTo>
                  <a:lnTo>
                    <a:pt x="5019" y="3101"/>
                  </a:lnTo>
                  <a:lnTo>
                    <a:pt x="5008" y="3096"/>
                  </a:lnTo>
                  <a:lnTo>
                    <a:pt x="5008" y="3096"/>
                  </a:lnTo>
                  <a:lnTo>
                    <a:pt x="4968" y="3080"/>
                  </a:lnTo>
                  <a:lnTo>
                    <a:pt x="4902" y="3056"/>
                  </a:lnTo>
                  <a:lnTo>
                    <a:pt x="4781" y="3012"/>
                  </a:lnTo>
                  <a:lnTo>
                    <a:pt x="4781" y="3012"/>
                  </a:lnTo>
                  <a:lnTo>
                    <a:pt x="4743" y="2998"/>
                  </a:lnTo>
                  <a:lnTo>
                    <a:pt x="4704" y="2980"/>
                  </a:lnTo>
                  <a:lnTo>
                    <a:pt x="4665" y="2961"/>
                  </a:lnTo>
                  <a:lnTo>
                    <a:pt x="4628" y="2941"/>
                  </a:lnTo>
                  <a:lnTo>
                    <a:pt x="4628" y="2941"/>
                  </a:lnTo>
                  <a:lnTo>
                    <a:pt x="4610" y="2932"/>
                  </a:lnTo>
                  <a:lnTo>
                    <a:pt x="4591" y="2925"/>
                  </a:lnTo>
                  <a:lnTo>
                    <a:pt x="4571" y="2919"/>
                  </a:lnTo>
                  <a:lnTo>
                    <a:pt x="4549" y="2912"/>
                  </a:lnTo>
                  <a:lnTo>
                    <a:pt x="4498" y="2898"/>
                  </a:lnTo>
                  <a:lnTo>
                    <a:pt x="4430" y="2883"/>
                  </a:lnTo>
                  <a:lnTo>
                    <a:pt x="4430" y="2883"/>
                  </a:lnTo>
                  <a:lnTo>
                    <a:pt x="4357" y="2867"/>
                  </a:lnTo>
                  <a:lnTo>
                    <a:pt x="4320" y="2858"/>
                  </a:lnTo>
                  <a:lnTo>
                    <a:pt x="4285" y="2847"/>
                  </a:lnTo>
                  <a:lnTo>
                    <a:pt x="4250" y="2835"/>
                  </a:lnTo>
                  <a:lnTo>
                    <a:pt x="4212" y="2820"/>
                  </a:lnTo>
                  <a:lnTo>
                    <a:pt x="4174" y="2804"/>
                  </a:lnTo>
                  <a:lnTo>
                    <a:pt x="4132" y="2783"/>
                  </a:lnTo>
                  <a:lnTo>
                    <a:pt x="4132" y="2783"/>
                  </a:lnTo>
                  <a:lnTo>
                    <a:pt x="4093" y="2766"/>
                  </a:lnTo>
                  <a:lnTo>
                    <a:pt x="4054" y="2751"/>
                  </a:lnTo>
                  <a:lnTo>
                    <a:pt x="4015" y="2736"/>
                  </a:lnTo>
                  <a:lnTo>
                    <a:pt x="3976" y="2722"/>
                  </a:lnTo>
                  <a:lnTo>
                    <a:pt x="3897" y="2696"/>
                  </a:lnTo>
                  <a:lnTo>
                    <a:pt x="3816" y="2672"/>
                  </a:lnTo>
                  <a:lnTo>
                    <a:pt x="3816" y="2672"/>
                  </a:lnTo>
                  <a:lnTo>
                    <a:pt x="3778" y="2660"/>
                  </a:lnTo>
                  <a:lnTo>
                    <a:pt x="3746" y="2649"/>
                  </a:lnTo>
                  <a:lnTo>
                    <a:pt x="3715" y="2638"/>
                  </a:lnTo>
                  <a:lnTo>
                    <a:pt x="3689" y="2625"/>
                  </a:lnTo>
                  <a:lnTo>
                    <a:pt x="3664" y="2613"/>
                  </a:lnTo>
                  <a:lnTo>
                    <a:pt x="3641" y="2599"/>
                  </a:lnTo>
                  <a:lnTo>
                    <a:pt x="3617" y="2582"/>
                  </a:lnTo>
                  <a:lnTo>
                    <a:pt x="3594" y="2566"/>
                  </a:lnTo>
                  <a:lnTo>
                    <a:pt x="3594" y="2566"/>
                  </a:lnTo>
                  <a:lnTo>
                    <a:pt x="3583" y="2556"/>
                  </a:lnTo>
                  <a:lnTo>
                    <a:pt x="3572" y="2546"/>
                  </a:lnTo>
                  <a:lnTo>
                    <a:pt x="3549" y="2524"/>
                  </a:lnTo>
                  <a:lnTo>
                    <a:pt x="3529" y="2500"/>
                  </a:lnTo>
                  <a:lnTo>
                    <a:pt x="3510" y="2475"/>
                  </a:lnTo>
                  <a:lnTo>
                    <a:pt x="3475" y="2427"/>
                  </a:lnTo>
                  <a:lnTo>
                    <a:pt x="3446" y="2387"/>
                  </a:lnTo>
                  <a:lnTo>
                    <a:pt x="3446" y="2387"/>
                  </a:lnTo>
                  <a:lnTo>
                    <a:pt x="3438" y="2378"/>
                  </a:lnTo>
                  <a:lnTo>
                    <a:pt x="3431" y="2371"/>
                  </a:lnTo>
                  <a:lnTo>
                    <a:pt x="3414" y="2356"/>
                  </a:lnTo>
                  <a:lnTo>
                    <a:pt x="3395" y="2343"/>
                  </a:lnTo>
                  <a:lnTo>
                    <a:pt x="3378" y="2332"/>
                  </a:lnTo>
                  <a:lnTo>
                    <a:pt x="3363" y="2323"/>
                  </a:lnTo>
                  <a:lnTo>
                    <a:pt x="3349" y="2317"/>
                  </a:lnTo>
                  <a:lnTo>
                    <a:pt x="3337" y="2310"/>
                  </a:lnTo>
                  <a:lnTo>
                    <a:pt x="3337" y="2310"/>
                  </a:lnTo>
                  <a:lnTo>
                    <a:pt x="3332" y="2252"/>
                  </a:lnTo>
                  <a:lnTo>
                    <a:pt x="3332" y="2252"/>
                  </a:lnTo>
                  <a:lnTo>
                    <a:pt x="3331" y="2237"/>
                  </a:lnTo>
                  <a:lnTo>
                    <a:pt x="3330" y="2223"/>
                  </a:lnTo>
                  <a:lnTo>
                    <a:pt x="3331" y="2212"/>
                  </a:lnTo>
                  <a:lnTo>
                    <a:pt x="3332" y="2202"/>
                  </a:lnTo>
                  <a:lnTo>
                    <a:pt x="3332" y="2202"/>
                  </a:lnTo>
                  <a:lnTo>
                    <a:pt x="3334" y="2187"/>
                  </a:lnTo>
                  <a:lnTo>
                    <a:pt x="3335" y="2162"/>
                  </a:lnTo>
                  <a:lnTo>
                    <a:pt x="3336" y="2136"/>
                  </a:lnTo>
                  <a:lnTo>
                    <a:pt x="3337" y="2125"/>
                  </a:lnTo>
                  <a:lnTo>
                    <a:pt x="3340" y="2116"/>
                  </a:lnTo>
                  <a:lnTo>
                    <a:pt x="3340" y="2116"/>
                  </a:lnTo>
                  <a:lnTo>
                    <a:pt x="3341" y="2105"/>
                  </a:lnTo>
                  <a:lnTo>
                    <a:pt x="3344" y="2085"/>
                  </a:lnTo>
                  <a:lnTo>
                    <a:pt x="3349" y="2036"/>
                  </a:lnTo>
                  <a:lnTo>
                    <a:pt x="3353" y="1986"/>
                  </a:lnTo>
                  <a:lnTo>
                    <a:pt x="3353" y="1969"/>
                  </a:lnTo>
                  <a:lnTo>
                    <a:pt x="3353" y="1958"/>
                  </a:lnTo>
                  <a:lnTo>
                    <a:pt x="3353" y="1958"/>
                  </a:lnTo>
                  <a:lnTo>
                    <a:pt x="3353" y="1950"/>
                  </a:lnTo>
                  <a:lnTo>
                    <a:pt x="3353" y="1940"/>
                  </a:lnTo>
                  <a:lnTo>
                    <a:pt x="3359" y="1915"/>
                  </a:lnTo>
                  <a:lnTo>
                    <a:pt x="3373" y="1862"/>
                  </a:lnTo>
                  <a:lnTo>
                    <a:pt x="3373" y="1862"/>
                  </a:lnTo>
                  <a:lnTo>
                    <a:pt x="3375" y="1848"/>
                  </a:lnTo>
                  <a:lnTo>
                    <a:pt x="3376" y="1835"/>
                  </a:lnTo>
                  <a:lnTo>
                    <a:pt x="3378" y="1808"/>
                  </a:lnTo>
                  <a:lnTo>
                    <a:pt x="3378" y="1762"/>
                  </a:lnTo>
                  <a:lnTo>
                    <a:pt x="3378" y="1762"/>
                  </a:lnTo>
                  <a:lnTo>
                    <a:pt x="3379" y="1737"/>
                  </a:lnTo>
                  <a:lnTo>
                    <a:pt x="3382" y="1698"/>
                  </a:lnTo>
                  <a:lnTo>
                    <a:pt x="3385" y="1649"/>
                  </a:lnTo>
                  <a:lnTo>
                    <a:pt x="3385" y="1649"/>
                  </a:lnTo>
                  <a:lnTo>
                    <a:pt x="3397" y="1650"/>
                  </a:lnTo>
                  <a:lnTo>
                    <a:pt x="3409" y="1651"/>
                  </a:lnTo>
                  <a:lnTo>
                    <a:pt x="3426" y="1651"/>
                  </a:lnTo>
                  <a:lnTo>
                    <a:pt x="3426" y="1651"/>
                  </a:lnTo>
                  <a:lnTo>
                    <a:pt x="3433" y="1651"/>
                  </a:lnTo>
                  <a:lnTo>
                    <a:pt x="3441" y="1650"/>
                  </a:lnTo>
                  <a:lnTo>
                    <a:pt x="3447" y="1648"/>
                  </a:lnTo>
                  <a:lnTo>
                    <a:pt x="3455" y="1644"/>
                  </a:lnTo>
                  <a:lnTo>
                    <a:pt x="3467" y="1636"/>
                  </a:lnTo>
                  <a:lnTo>
                    <a:pt x="3481" y="1626"/>
                  </a:lnTo>
                  <a:lnTo>
                    <a:pt x="3481" y="1626"/>
                  </a:lnTo>
                  <a:lnTo>
                    <a:pt x="3485" y="1624"/>
                  </a:lnTo>
                  <a:lnTo>
                    <a:pt x="3490" y="1619"/>
                  </a:lnTo>
                  <a:lnTo>
                    <a:pt x="3501" y="1604"/>
                  </a:lnTo>
                  <a:lnTo>
                    <a:pt x="3513" y="1586"/>
                  </a:lnTo>
                  <a:lnTo>
                    <a:pt x="3525" y="1564"/>
                  </a:lnTo>
                  <a:lnTo>
                    <a:pt x="3536" y="1543"/>
                  </a:lnTo>
                  <a:lnTo>
                    <a:pt x="3547" y="1523"/>
                  </a:lnTo>
                  <a:lnTo>
                    <a:pt x="3554" y="1504"/>
                  </a:lnTo>
                  <a:lnTo>
                    <a:pt x="3559" y="1490"/>
                  </a:lnTo>
                  <a:lnTo>
                    <a:pt x="3559" y="1490"/>
                  </a:lnTo>
                  <a:lnTo>
                    <a:pt x="3562" y="1475"/>
                  </a:lnTo>
                  <a:lnTo>
                    <a:pt x="3564" y="1455"/>
                  </a:lnTo>
                  <a:lnTo>
                    <a:pt x="3568" y="1406"/>
                  </a:lnTo>
                  <a:lnTo>
                    <a:pt x="3569" y="1357"/>
                  </a:lnTo>
                  <a:lnTo>
                    <a:pt x="3569" y="1339"/>
                  </a:lnTo>
                  <a:lnTo>
                    <a:pt x="3569" y="1326"/>
                  </a:lnTo>
                  <a:lnTo>
                    <a:pt x="3569" y="1326"/>
                  </a:lnTo>
                  <a:lnTo>
                    <a:pt x="3569" y="1316"/>
                  </a:lnTo>
                  <a:lnTo>
                    <a:pt x="3572" y="1305"/>
                  </a:lnTo>
                  <a:lnTo>
                    <a:pt x="3577" y="1292"/>
                  </a:lnTo>
                  <a:lnTo>
                    <a:pt x="3582" y="1279"/>
                  </a:lnTo>
                  <a:lnTo>
                    <a:pt x="3592" y="1252"/>
                  </a:lnTo>
                  <a:lnTo>
                    <a:pt x="3597" y="1240"/>
                  </a:lnTo>
                  <a:lnTo>
                    <a:pt x="3599" y="1228"/>
                  </a:lnTo>
                  <a:lnTo>
                    <a:pt x="3599" y="1228"/>
                  </a:lnTo>
                  <a:lnTo>
                    <a:pt x="3601" y="1216"/>
                  </a:lnTo>
                  <a:lnTo>
                    <a:pt x="3601" y="1200"/>
                  </a:lnTo>
                  <a:lnTo>
                    <a:pt x="3599" y="1168"/>
                  </a:lnTo>
                  <a:lnTo>
                    <a:pt x="3596" y="1141"/>
                  </a:lnTo>
                  <a:lnTo>
                    <a:pt x="3594" y="1129"/>
                  </a:lnTo>
                  <a:lnTo>
                    <a:pt x="3594" y="1129"/>
                  </a:lnTo>
                  <a:lnTo>
                    <a:pt x="3596" y="1124"/>
                  </a:lnTo>
                  <a:lnTo>
                    <a:pt x="3597" y="1108"/>
                  </a:lnTo>
                  <a:lnTo>
                    <a:pt x="3597" y="1100"/>
                  </a:lnTo>
                  <a:lnTo>
                    <a:pt x="3596" y="1091"/>
                  </a:lnTo>
                  <a:lnTo>
                    <a:pt x="3592" y="1082"/>
                  </a:lnTo>
                  <a:lnTo>
                    <a:pt x="3587" y="1073"/>
                  </a:lnTo>
                  <a:lnTo>
                    <a:pt x="3587" y="1073"/>
                  </a:lnTo>
                  <a:lnTo>
                    <a:pt x="3579" y="1067"/>
                  </a:lnTo>
                  <a:lnTo>
                    <a:pt x="3571" y="1063"/>
                  </a:lnTo>
                  <a:lnTo>
                    <a:pt x="3560" y="1059"/>
                  </a:lnTo>
                  <a:lnTo>
                    <a:pt x="3552" y="1058"/>
                  </a:lnTo>
                  <a:lnTo>
                    <a:pt x="3535" y="1058"/>
                  </a:lnTo>
                  <a:lnTo>
                    <a:pt x="3529" y="1058"/>
                  </a:lnTo>
                  <a:lnTo>
                    <a:pt x="3529" y="1058"/>
                  </a:lnTo>
                  <a:lnTo>
                    <a:pt x="3538" y="1039"/>
                  </a:lnTo>
                  <a:lnTo>
                    <a:pt x="3544" y="1023"/>
                  </a:lnTo>
                  <a:lnTo>
                    <a:pt x="3545" y="1015"/>
                  </a:lnTo>
                  <a:lnTo>
                    <a:pt x="3547" y="1008"/>
                  </a:lnTo>
                  <a:lnTo>
                    <a:pt x="3547" y="1008"/>
                  </a:lnTo>
                  <a:lnTo>
                    <a:pt x="3547" y="945"/>
                  </a:lnTo>
                  <a:lnTo>
                    <a:pt x="3545" y="906"/>
                  </a:lnTo>
                  <a:lnTo>
                    <a:pt x="3544" y="877"/>
                  </a:lnTo>
                  <a:lnTo>
                    <a:pt x="3544" y="877"/>
                  </a:lnTo>
                  <a:lnTo>
                    <a:pt x="3544" y="868"/>
                  </a:lnTo>
                  <a:lnTo>
                    <a:pt x="3545" y="860"/>
                  </a:lnTo>
                  <a:lnTo>
                    <a:pt x="3547" y="855"/>
                  </a:lnTo>
                  <a:lnTo>
                    <a:pt x="3549" y="849"/>
                  </a:lnTo>
                  <a:lnTo>
                    <a:pt x="3553" y="838"/>
                  </a:lnTo>
                  <a:lnTo>
                    <a:pt x="3554" y="831"/>
                  </a:lnTo>
                  <a:lnTo>
                    <a:pt x="3554" y="824"/>
                  </a:lnTo>
                  <a:lnTo>
                    <a:pt x="3554" y="824"/>
                  </a:lnTo>
                  <a:lnTo>
                    <a:pt x="3554" y="815"/>
                  </a:lnTo>
                  <a:lnTo>
                    <a:pt x="3554" y="806"/>
                  </a:lnTo>
                  <a:lnTo>
                    <a:pt x="3558" y="789"/>
                  </a:lnTo>
                  <a:lnTo>
                    <a:pt x="3564" y="761"/>
                  </a:lnTo>
                  <a:lnTo>
                    <a:pt x="3564" y="761"/>
                  </a:lnTo>
                  <a:lnTo>
                    <a:pt x="3565" y="739"/>
                  </a:lnTo>
                  <a:lnTo>
                    <a:pt x="3565" y="698"/>
                  </a:lnTo>
                  <a:lnTo>
                    <a:pt x="3563" y="644"/>
                  </a:lnTo>
                  <a:lnTo>
                    <a:pt x="3560" y="615"/>
                  </a:lnTo>
                  <a:lnTo>
                    <a:pt x="3557" y="584"/>
                  </a:lnTo>
                  <a:lnTo>
                    <a:pt x="3557" y="584"/>
                  </a:lnTo>
                  <a:lnTo>
                    <a:pt x="3554" y="569"/>
                  </a:lnTo>
                  <a:lnTo>
                    <a:pt x="3552" y="554"/>
                  </a:lnTo>
                  <a:lnTo>
                    <a:pt x="3544" y="528"/>
                  </a:lnTo>
                  <a:lnTo>
                    <a:pt x="3533" y="501"/>
                  </a:lnTo>
                  <a:lnTo>
                    <a:pt x="3521" y="477"/>
                  </a:lnTo>
                  <a:lnTo>
                    <a:pt x="3508" y="453"/>
                  </a:lnTo>
                  <a:lnTo>
                    <a:pt x="3492" y="432"/>
                  </a:lnTo>
                  <a:lnTo>
                    <a:pt x="3461" y="389"/>
                  </a:lnTo>
                  <a:lnTo>
                    <a:pt x="3461" y="389"/>
                  </a:lnTo>
                  <a:lnTo>
                    <a:pt x="3445" y="369"/>
                  </a:lnTo>
                  <a:lnTo>
                    <a:pt x="3427" y="350"/>
                  </a:lnTo>
                  <a:lnTo>
                    <a:pt x="3409" y="333"/>
                  </a:lnTo>
                  <a:lnTo>
                    <a:pt x="3390" y="316"/>
                  </a:lnTo>
                  <a:lnTo>
                    <a:pt x="3373" y="301"/>
                  </a:lnTo>
                  <a:lnTo>
                    <a:pt x="3355" y="288"/>
                  </a:lnTo>
                  <a:lnTo>
                    <a:pt x="3337" y="276"/>
                  </a:lnTo>
                  <a:lnTo>
                    <a:pt x="3322" y="266"/>
                  </a:lnTo>
                  <a:lnTo>
                    <a:pt x="3322" y="266"/>
                  </a:lnTo>
                  <a:lnTo>
                    <a:pt x="3306" y="256"/>
                  </a:lnTo>
                  <a:lnTo>
                    <a:pt x="3288" y="243"/>
                  </a:lnTo>
                  <a:lnTo>
                    <a:pt x="3271" y="229"/>
                  </a:lnTo>
                  <a:lnTo>
                    <a:pt x="3253" y="214"/>
                  </a:lnTo>
                  <a:lnTo>
                    <a:pt x="3235" y="199"/>
                  </a:lnTo>
                  <a:lnTo>
                    <a:pt x="3220" y="181"/>
                  </a:lnTo>
                  <a:lnTo>
                    <a:pt x="3208" y="164"/>
                  </a:lnTo>
                  <a:lnTo>
                    <a:pt x="3203" y="154"/>
                  </a:lnTo>
                  <a:lnTo>
                    <a:pt x="3198" y="145"/>
                  </a:lnTo>
                  <a:lnTo>
                    <a:pt x="3198" y="145"/>
                  </a:lnTo>
                  <a:lnTo>
                    <a:pt x="3194" y="136"/>
                  </a:lnTo>
                  <a:lnTo>
                    <a:pt x="3189" y="127"/>
                  </a:lnTo>
                  <a:lnTo>
                    <a:pt x="3184" y="121"/>
                  </a:lnTo>
                  <a:lnTo>
                    <a:pt x="3179" y="115"/>
                  </a:lnTo>
                  <a:lnTo>
                    <a:pt x="3165" y="105"/>
                  </a:lnTo>
                  <a:lnTo>
                    <a:pt x="3151" y="96"/>
                  </a:lnTo>
                  <a:lnTo>
                    <a:pt x="3118" y="79"/>
                  </a:lnTo>
                  <a:lnTo>
                    <a:pt x="3102" y="71"/>
                  </a:lnTo>
                  <a:lnTo>
                    <a:pt x="3084" y="59"/>
                  </a:lnTo>
                  <a:lnTo>
                    <a:pt x="3084" y="59"/>
                  </a:lnTo>
                  <a:lnTo>
                    <a:pt x="3075" y="53"/>
                  </a:lnTo>
                  <a:lnTo>
                    <a:pt x="3065" y="47"/>
                  </a:lnTo>
                  <a:lnTo>
                    <a:pt x="3045" y="37"/>
                  </a:lnTo>
                  <a:lnTo>
                    <a:pt x="3022" y="29"/>
                  </a:lnTo>
                  <a:lnTo>
                    <a:pt x="3002" y="23"/>
                  </a:lnTo>
                  <a:lnTo>
                    <a:pt x="2982" y="19"/>
                  </a:lnTo>
                  <a:lnTo>
                    <a:pt x="2967" y="15"/>
                  </a:lnTo>
                  <a:lnTo>
                    <a:pt x="2953" y="14"/>
                  </a:lnTo>
                  <a:lnTo>
                    <a:pt x="2953" y="14"/>
                  </a:lnTo>
                  <a:lnTo>
                    <a:pt x="2929" y="10"/>
                  </a:lnTo>
                  <a:lnTo>
                    <a:pt x="2903" y="6"/>
                  </a:lnTo>
                  <a:lnTo>
                    <a:pt x="2869" y="4"/>
                  </a:lnTo>
                  <a:lnTo>
                    <a:pt x="2828" y="1"/>
                  </a:lnTo>
                  <a:lnTo>
                    <a:pt x="2784" y="0"/>
                  </a:lnTo>
                  <a:lnTo>
                    <a:pt x="2738" y="0"/>
                  </a:lnTo>
                  <a:lnTo>
                    <a:pt x="2714" y="3"/>
                  </a:lnTo>
                  <a:lnTo>
                    <a:pt x="2690" y="4"/>
                  </a:lnTo>
                  <a:lnTo>
                    <a:pt x="2690" y="4"/>
                  </a:lnTo>
                  <a:lnTo>
                    <a:pt x="2643" y="10"/>
                  </a:lnTo>
                  <a:lnTo>
                    <a:pt x="2597" y="18"/>
                  </a:lnTo>
                  <a:lnTo>
                    <a:pt x="2554" y="26"/>
                  </a:lnTo>
                  <a:lnTo>
                    <a:pt x="2515" y="35"/>
                  </a:lnTo>
                  <a:lnTo>
                    <a:pt x="2456" y="50"/>
                  </a:lnTo>
                  <a:lnTo>
                    <a:pt x="2433" y="57"/>
                  </a:lnTo>
                  <a:lnTo>
                    <a:pt x="2433" y="57"/>
                  </a:lnTo>
                  <a:lnTo>
                    <a:pt x="2269" y="115"/>
                  </a:lnTo>
                  <a:lnTo>
                    <a:pt x="2269" y="115"/>
                  </a:lnTo>
                  <a:lnTo>
                    <a:pt x="2253" y="121"/>
                  </a:lnTo>
                  <a:lnTo>
                    <a:pt x="2235" y="128"/>
                  </a:lnTo>
                  <a:lnTo>
                    <a:pt x="2216" y="139"/>
                  </a:lnTo>
                  <a:lnTo>
                    <a:pt x="2197" y="150"/>
                  </a:lnTo>
                  <a:lnTo>
                    <a:pt x="2178" y="161"/>
                  </a:lnTo>
                  <a:lnTo>
                    <a:pt x="2159" y="175"/>
                  </a:lnTo>
                  <a:lnTo>
                    <a:pt x="2141" y="189"/>
                  </a:lnTo>
                  <a:lnTo>
                    <a:pt x="2123" y="205"/>
                  </a:lnTo>
                  <a:lnTo>
                    <a:pt x="2123" y="205"/>
                  </a:lnTo>
                  <a:lnTo>
                    <a:pt x="2107" y="220"/>
                  </a:lnTo>
                  <a:lnTo>
                    <a:pt x="2093" y="237"/>
                  </a:lnTo>
                  <a:lnTo>
                    <a:pt x="2083" y="252"/>
                  </a:lnTo>
                  <a:lnTo>
                    <a:pt x="2074" y="267"/>
                  </a:lnTo>
                  <a:lnTo>
                    <a:pt x="2057" y="296"/>
                  </a:lnTo>
                  <a:lnTo>
                    <a:pt x="2049" y="311"/>
                  </a:lnTo>
                  <a:lnTo>
                    <a:pt x="2038" y="326"/>
                  </a:lnTo>
                  <a:lnTo>
                    <a:pt x="2038" y="326"/>
                  </a:lnTo>
                  <a:lnTo>
                    <a:pt x="2020" y="356"/>
                  </a:lnTo>
                  <a:lnTo>
                    <a:pt x="2001" y="387"/>
                  </a:lnTo>
                  <a:lnTo>
                    <a:pt x="1982" y="413"/>
                  </a:lnTo>
                  <a:lnTo>
                    <a:pt x="1973" y="425"/>
                  </a:lnTo>
                  <a:lnTo>
                    <a:pt x="1963" y="435"/>
                  </a:lnTo>
                  <a:lnTo>
                    <a:pt x="1963" y="435"/>
                  </a:lnTo>
                  <a:lnTo>
                    <a:pt x="1954" y="446"/>
                  </a:lnTo>
                  <a:lnTo>
                    <a:pt x="1947" y="459"/>
                  </a:lnTo>
                  <a:lnTo>
                    <a:pt x="1939" y="475"/>
                  </a:lnTo>
                  <a:lnTo>
                    <a:pt x="1931" y="491"/>
                  </a:lnTo>
                  <a:lnTo>
                    <a:pt x="1918" y="530"/>
                  </a:lnTo>
                  <a:lnTo>
                    <a:pt x="1902" y="571"/>
                  </a:lnTo>
                  <a:lnTo>
                    <a:pt x="1902" y="571"/>
                  </a:lnTo>
                  <a:lnTo>
                    <a:pt x="1896" y="592"/>
                  </a:lnTo>
                  <a:lnTo>
                    <a:pt x="1891" y="613"/>
                  </a:lnTo>
                  <a:lnTo>
                    <a:pt x="1887" y="634"/>
                  </a:lnTo>
                  <a:lnTo>
                    <a:pt x="1884" y="655"/>
                  </a:lnTo>
                  <a:lnTo>
                    <a:pt x="1882" y="675"/>
                  </a:lnTo>
                  <a:lnTo>
                    <a:pt x="1881" y="694"/>
                  </a:lnTo>
                  <a:lnTo>
                    <a:pt x="1880" y="731"/>
                  </a:lnTo>
                  <a:lnTo>
                    <a:pt x="1880" y="731"/>
                  </a:lnTo>
                  <a:lnTo>
                    <a:pt x="1881" y="761"/>
                  </a:lnTo>
                  <a:lnTo>
                    <a:pt x="1885" y="785"/>
                  </a:lnTo>
                  <a:lnTo>
                    <a:pt x="1892" y="829"/>
                  </a:lnTo>
                  <a:lnTo>
                    <a:pt x="1892" y="829"/>
                  </a:lnTo>
                  <a:lnTo>
                    <a:pt x="1894" y="840"/>
                  </a:lnTo>
                  <a:lnTo>
                    <a:pt x="1895" y="850"/>
                  </a:lnTo>
                  <a:lnTo>
                    <a:pt x="1895" y="870"/>
                  </a:lnTo>
                  <a:lnTo>
                    <a:pt x="1896" y="893"/>
                  </a:lnTo>
                  <a:lnTo>
                    <a:pt x="1897" y="906"/>
                  </a:lnTo>
                  <a:lnTo>
                    <a:pt x="1900" y="920"/>
                  </a:lnTo>
                  <a:lnTo>
                    <a:pt x="1900" y="920"/>
                  </a:lnTo>
                  <a:lnTo>
                    <a:pt x="1918" y="993"/>
                  </a:lnTo>
                  <a:lnTo>
                    <a:pt x="1918" y="993"/>
                  </a:lnTo>
                  <a:lnTo>
                    <a:pt x="1909" y="991"/>
                  </a:lnTo>
                  <a:lnTo>
                    <a:pt x="1887" y="985"/>
                  </a:lnTo>
                  <a:lnTo>
                    <a:pt x="1887" y="985"/>
                  </a:lnTo>
                  <a:lnTo>
                    <a:pt x="1882" y="984"/>
                  </a:lnTo>
                  <a:lnTo>
                    <a:pt x="1876" y="985"/>
                  </a:lnTo>
                  <a:lnTo>
                    <a:pt x="1871" y="986"/>
                  </a:lnTo>
                  <a:lnTo>
                    <a:pt x="1866" y="990"/>
                  </a:lnTo>
                  <a:lnTo>
                    <a:pt x="1861" y="994"/>
                  </a:lnTo>
                  <a:lnTo>
                    <a:pt x="1858" y="999"/>
                  </a:lnTo>
                  <a:lnTo>
                    <a:pt x="1856" y="1005"/>
                  </a:lnTo>
                  <a:lnTo>
                    <a:pt x="1855" y="1013"/>
                  </a:lnTo>
                  <a:lnTo>
                    <a:pt x="1855" y="1013"/>
                  </a:lnTo>
                  <a:lnTo>
                    <a:pt x="1856" y="1037"/>
                  </a:lnTo>
                  <a:lnTo>
                    <a:pt x="1860" y="1074"/>
                  </a:lnTo>
                  <a:lnTo>
                    <a:pt x="1867" y="1159"/>
                  </a:lnTo>
                  <a:lnTo>
                    <a:pt x="1867" y="1159"/>
                  </a:lnTo>
                  <a:lnTo>
                    <a:pt x="1870" y="1198"/>
                  </a:lnTo>
                  <a:lnTo>
                    <a:pt x="1871" y="1237"/>
                  </a:lnTo>
                  <a:lnTo>
                    <a:pt x="1872" y="1276"/>
                  </a:lnTo>
                  <a:lnTo>
                    <a:pt x="1875" y="1316"/>
                  </a:lnTo>
                  <a:lnTo>
                    <a:pt x="1875" y="1316"/>
                  </a:lnTo>
                  <a:lnTo>
                    <a:pt x="1880" y="1357"/>
                  </a:lnTo>
                  <a:lnTo>
                    <a:pt x="1886" y="1393"/>
                  </a:lnTo>
                  <a:lnTo>
                    <a:pt x="1892" y="1426"/>
                  </a:lnTo>
                  <a:lnTo>
                    <a:pt x="1900" y="1452"/>
                  </a:lnTo>
                  <a:lnTo>
                    <a:pt x="1900" y="1452"/>
                  </a:lnTo>
                  <a:lnTo>
                    <a:pt x="1910" y="1480"/>
                  </a:lnTo>
                  <a:lnTo>
                    <a:pt x="1921" y="1513"/>
                  </a:lnTo>
                  <a:lnTo>
                    <a:pt x="1929" y="1528"/>
                  </a:lnTo>
                  <a:lnTo>
                    <a:pt x="1935" y="1543"/>
                  </a:lnTo>
                  <a:lnTo>
                    <a:pt x="1943" y="1554"/>
                  </a:lnTo>
                  <a:lnTo>
                    <a:pt x="1950" y="1563"/>
                  </a:lnTo>
                  <a:lnTo>
                    <a:pt x="1950" y="1563"/>
                  </a:lnTo>
                  <a:lnTo>
                    <a:pt x="1959" y="1570"/>
                  </a:lnTo>
                  <a:lnTo>
                    <a:pt x="1969" y="1576"/>
                  </a:lnTo>
                  <a:lnTo>
                    <a:pt x="1993" y="1588"/>
                  </a:lnTo>
                  <a:lnTo>
                    <a:pt x="2016" y="1597"/>
                  </a:lnTo>
                  <a:lnTo>
                    <a:pt x="2031" y="1601"/>
                  </a:lnTo>
                  <a:lnTo>
                    <a:pt x="2031" y="1601"/>
                  </a:lnTo>
                  <a:lnTo>
                    <a:pt x="2037" y="1602"/>
                  </a:lnTo>
                  <a:lnTo>
                    <a:pt x="2044" y="1605"/>
                  </a:lnTo>
                  <a:lnTo>
                    <a:pt x="2050" y="1609"/>
                  </a:lnTo>
                  <a:lnTo>
                    <a:pt x="2055" y="1612"/>
                  </a:lnTo>
                  <a:lnTo>
                    <a:pt x="2060" y="1617"/>
                  </a:lnTo>
                  <a:lnTo>
                    <a:pt x="2064" y="1622"/>
                  </a:lnTo>
                  <a:lnTo>
                    <a:pt x="2066" y="1629"/>
                  </a:lnTo>
                  <a:lnTo>
                    <a:pt x="2067" y="1634"/>
                  </a:lnTo>
                  <a:lnTo>
                    <a:pt x="2067" y="1634"/>
                  </a:lnTo>
                  <a:lnTo>
                    <a:pt x="2067" y="1664"/>
                  </a:lnTo>
                  <a:lnTo>
                    <a:pt x="2070" y="1718"/>
                  </a:lnTo>
                  <a:lnTo>
                    <a:pt x="2074" y="1777"/>
                  </a:lnTo>
                  <a:lnTo>
                    <a:pt x="2076" y="1804"/>
                  </a:lnTo>
                  <a:lnTo>
                    <a:pt x="2080" y="1824"/>
                  </a:lnTo>
                  <a:lnTo>
                    <a:pt x="2080" y="1824"/>
                  </a:lnTo>
                  <a:lnTo>
                    <a:pt x="2083" y="1840"/>
                  </a:lnTo>
                  <a:lnTo>
                    <a:pt x="2085" y="1859"/>
                  </a:lnTo>
                  <a:lnTo>
                    <a:pt x="2089" y="1903"/>
                  </a:lnTo>
                  <a:lnTo>
                    <a:pt x="2091" y="1959"/>
                  </a:lnTo>
                  <a:lnTo>
                    <a:pt x="2095" y="2026"/>
                  </a:lnTo>
                  <a:lnTo>
                    <a:pt x="2095" y="2026"/>
                  </a:lnTo>
                  <a:lnTo>
                    <a:pt x="2101" y="2110"/>
                  </a:lnTo>
                  <a:lnTo>
                    <a:pt x="2109" y="2179"/>
                  </a:lnTo>
                  <a:lnTo>
                    <a:pt x="2115" y="2226"/>
                  </a:lnTo>
                  <a:lnTo>
                    <a:pt x="2118" y="2242"/>
                  </a:lnTo>
                  <a:lnTo>
                    <a:pt x="2103" y="2290"/>
                  </a:lnTo>
                  <a:lnTo>
                    <a:pt x="2103" y="2290"/>
                  </a:lnTo>
                  <a:lnTo>
                    <a:pt x="2091" y="2300"/>
                  </a:lnTo>
                  <a:lnTo>
                    <a:pt x="2078" y="2317"/>
                  </a:lnTo>
                  <a:lnTo>
                    <a:pt x="2056" y="2340"/>
                  </a:lnTo>
                  <a:lnTo>
                    <a:pt x="2056" y="2340"/>
                  </a:lnTo>
                  <a:lnTo>
                    <a:pt x="2045" y="2357"/>
                  </a:lnTo>
                  <a:lnTo>
                    <a:pt x="2032" y="2373"/>
                  </a:lnTo>
                  <a:lnTo>
                    <a:pt x="2008" y="2408"/>
                  </a:lnTo>
                  <a:lnTo>
                    <a:pt x="1986" y="2445"/>
                  </a:lnTo>
                  <a:lnTo>
                    <a:pt x="1960" y="2480"/>
                  </a:lnTo>
                  <a:lnTo>
                    <a:pt x="1960" y="2480"/>
                  </a:lnTo>
                  <a:lnTo>
                    <a:pt x="1947" y="2498"/>
                  </a:lnTo>
                  <a:lnTo>
                    <a:pt x="1928" y="2516"/>
                  </a:lnTo>
                  <a:lnTo>
                    <a:pt x="1907" y="2534"/>
                  </a:lnTo>
                  <a:lnTo>
                    <a:pt x="1886" y="2551"/>
                  </a:lnTo>
                  <a:lnTo>
                    <a:pt x="1866" y="2567"/>
                  </a:lnTo>
                  <a:lnTo>
                    <a:pt x="1847" y="2580"/>
                  </a:lnTo>
                  <a:lnTo>
                    <a:pt x="1831" y="2590"/>
                  </a:lnTo>
                  <a:lnTo>
                    <a:pt x="1819" y="2596"/>
                  </a:lnTo>
                  <a:lnTo>
                    <a:pt x="1819" y="2596"/>
                  </a:lnTo>
                  <a:lnTo>
                    <a:pt x="1810" y="2600"/>
                  </a:lnTo>
                  <a:lnTo>
                    <a:pt x="1802" y="2602"/>
                  </a:lnTo>
                  <a:lnTo>
                    <a:pt x="1779" y="2607"/>
                  </a:lnTo>
                  <a:lnTo>
                    <a:pt x="1747" y="2615"/>
                  </a:lnTo>
                  <a:lnTo>
                    <a:pt x="1706" y="2629"/>
                  </a:lnTo>
                  <a:lnTo>
                    <a:pt x="1706" y="2629"/>
                  </a:lnTo>
                  <a:lnTo>
                    <a:pt x="1639" y="2654"/>
                  </a:lnTo>
                  <a:lnTo>
                    <a:pt x="1550" y="2689"/>
                  </a:lnTo>
                  <a:lnTo>
                    <a:pt x="1367" y="2762"/>
                  </a:lnTo>
                  <a:lnTo>
                    <a:pt x="1367" y="2762"/>
                  </a:lnTo>
                  <a:lnTo>
                    <a:pt x="1330" y="2778"/>
                  </a:lnTo>
                  <a:lnTo>
                    <a:pt x="1295" y="2790"/>
                  </a:lnTo>
                  <a:lnTo>
                    <a:pt x="1226" y="2814"/>
                  </a:lnTo>
                  <a:lnTo>
                    <a:pt x="1155" y="2838"/>
                  </a:lnTo>
                  <a:lnTo>
                    <a:pt x="1080" y="2863"/>
                  </a:lnTo>
                  <a:lnTo>
                    <a:pt x="1080" y="2863"/>
                  </a:lnTo>
                  <a:lnTo>
                    <a:pt x="1038" y="2880"/>
                  </a:lnTo>
                  <a:lnTo>
                    <a:pt x="992" y="2898"/>
                  </a:lnTo>
                  <a:lnTo>
                    <a:pt x="893" y="2939"/>
                  </a:lnTo>
                  <a:lnTo>
                    <a:pt x="796" y="2980"/>
                  </a:lnTo>
                  <a:lnTo>
                    <a:pt x="752" y="2999"/>
                  </a:lnTo>
                  <a:lnTo>
                    <a:pt x="711" y="3016"/>
                  </a:lnTo>
                  <a:lnTo>
                    <a:pt x="711" y="3016"/>
                  </a:lnTo>
                  <a:lnTo>
                    <a:pt x="673" y="3029"/>
                  </a:lnTo>
                  <a:lnTo>
                    <a:pt x="636" y="3045"/>
                  </a:lnTo>
                  <a:lnTo>
                    <a:pt x="569" y="3074"/>
                  </a:lnTo>
                  <a:lnTo>
                    <a:pt x="519" y="3099"/>
                  </a:lnTo>
                  <a:lnTo>
                    <a:pt x="501" y="3109"/>
                  </a:lnTo>
                  <a:lnTo>
                    <a:pt x="491" y="3116"/>
                  </a:lnTo>
                  <a:lnTo>
                    <a:pt x="491" y="3116"/>
                  </a:lnTo>
                  <a:lnTo>
                    <a:pt x="484" y="3121"/>
                  </a:lnTo>
                  <a:lnTo>
                    <a:pt x="476" y="3125"/>
                  </a:lnTo>
                  <a:lnTo>
                    <a:pt x="460" y="3132"/>
                  </a:lnTo>
                  <a:lnTo>
                    <a:pt x="446" y="3135"/>
                  </a:lnTo>
                  <a:lnTo>
                    <a:pt x="441" y="3137"/>
                  </a:lnTo>
                  <a:lnTo>
                    <a:pt x="441" y="3137"/>
                  </a:lnTo>
                  <a:lnTo>
                    <a:pt x="432" y="3139"/>
                  </a:lnTo>
                  <a:lnTo>
                    <a:pt x="426" y="3144"/>
                  </a:lnTo>
                  <a:lnTo>
                    <a:pt x="418" y="3150"/>
                  </a:lnTo>
                  <a:lnTo>
                    <a:pt x="411" y="3159"/>
                  </a:lnTo>
                  <a:lnTo>
                    <a:pt x="403" y="3172"/>
                  </a:lnTo>
                  <a:lnTo>
                    <a:pt x="394" y="3189"/>
                  </a:lnTo>
                  <a:lnTo>
                    <a:pt x="384" y="3212"/>
                  </a:lnTo>
                  <a:lnTo>
                    <a:pt x="373" y="3240"/>
                  </a:lnTo>
                  <a:lnTo>
                    <a:pt x="373" y="3240"/>
                  </a:lnTo>
                  <a:lnTo>
                    <a:pt x="367" y="3255"/>
                  </a:lnTo>
                  <a:lnTo>
                    <a:pt x="362" y="3271"/>
                  </a:lnTo>
                  <a:lnTo>
                    <a:pt x="354" y="3304"/>
                  </a:lnTo>
                  <a:lnTo>
                    <a:pt x="349" y="3337"/>
                  </a:lnTo>
                  <a:lnTo>
                    <a:pt x="345" y="3366"/>
                  </a:lnTo>
                  <a:lnTo>
                    <a:pt x="343" y="3391"/>
                  </a:lnTo>
                  <a:lnTo>
                    <a:pt x="343" y="3411"/>
                  </a:lnTo>
                  <a:lnTo>
                    <a:pt x="343" y="3429"/>
                  </a:lnTo>
                  <a:lnTo>
                    <a:pt x="343" y="3429"/>
                  </a:lnTo>
                  <a:lnTo>
                    <a:pt x="325" y="3552"/>
                  </a:lnTo>
                  <a:lnTo>
                    <a:pt x="310" y="3663"/>
                  </a:lnTo>
                  <a:lnTo>
                    <a:pt x="292" y="3770"/>
                  </a:lnTo>
                  <a:lnTo>
                    <a:pt x="292" y="3770"/>
                  </a:lnTo>
                  <a:lnTo>
                    <a:pt x="276" y="3867"/>
                  </a:lnTo>
                  <a:lnTo>
                    <a:pt x="263" y="3963"/>
                  </a:lnTo>
                  <a:lnTo>
                    <a:pt x="253" y="4050"/>
                  </a:lnTo>
                  <a:lnTo>
                    <a:pt x="251" y="4088"/>
                  </a:lnTo>
                  <a:lnTo>
                    <a:pt x="248" y="4120"/>
                  </a:lnTo>
                  <a:lnTo>
                    <a:pt x="248" y="4120"/>
                  </a:lnTo>
                  <a:lnTo>
                    <a:pt x="244" y="4197"/>
                  </a:lnTo>
                  <a:lnTo>
                    <a:pt x="238" y="4297"/>
                  </a:lnTo>
                  <a:lnTo>
                    <a:pt x="222" y="4500"/>
                  </a:lnTo>
                  <a:lnTo>
                    <a:pt x="222" y="4500"/>
                  </a:lnTo>
                  <a:lnTo>
                    <a:pt x="215" y="4552"/>
                  </a:lnTo>
                  <a:lnTo>
                    <a:pt x="207" y="4620"/>
                  </a:lnTo>
                  <a:lnTo>
                    <a:pt x="184" y="4785"/>
                  </a:lnTo>
                  <a:lnTo>
                    <a:pt x="159" y="4957"/>
                  </a:lnTo>
                  <a:lnTo>
                    <a:pt x="137" y="5098"/>
                  </a:lnTo>
                  <a:lnTo>
                    <a:pt x="137" y="5098"/>
                  </a:lnTo>
                  <a:lnTo>
                    <a:pt x="120" y="5226"/>
                  </a:lnTo>
                  <a:lnTo>
                    <a:pt x="102" y="5366"/>
                  </a:lnTo>
                  <a:lnTo>
                    <a:pt x="88" y="5487"/>
                  </a:lnTo>
                  <a:lnTo>
                    <a:pt x="83" y="5530"/>
                  </a:lnTo>
                  <a:lnTo>
                    <a:pt x="82" y="5558"/>
                  </a:lnTo>
                  <a:lnTo>
                    <a:pt x="82" y="5558"/>
                  </a:lnTo>
                  <a:lnTo>
                    <a:pt x="82" y="5607"/>
                  </a:lnTo>
                  <a:lnTo>
                    <a:pt x="81" y="5679"/>
                  </a:lnTo>
                  <a:lnTo>
                    <a:pt x="79" y="5767"/>
                  </a:lnTo>
                  <a:lnTo>
                    <a:pt x="74" y="5862"/>
                  </a:lnTo>
                  <a:lnTo>
                    <a:pt x="74" y="5862"/>
                  </a:lnTo>
                  <a:lnTo>
                    <a:pt x="67" y="5986"/>
                  </a:lnTo>
                  <a:lnTo>
                    <a:pt x="55" y="6146"/>
                  </a:lnTo>
                  <a:lnTo>
                    <a:pt x="44" y="6321"/>
                  </a:lnTo>
                  <a:lnTo>
                    <a:pt x="34" y="6489"/>
                  </a:lnTo>
                  <a:lnTo>
                    <a:pt x="34" y="6489"/>
                  </a:lnTo>
                  <a:lnTo>
                    <a:pt x="15" y="6873"/>
                  </a:lnTo>
                  <a:lnTo>
                    <a:pt x="1" y="7165"/>
                  </a:lnTo>
                  <a:lnTo>
                    <a:pt x="1" y="7165"/>
                  </a:lnTo>
                  <a:lnTo>
                    <a:pt x="0" y="7207"/>
                  </a:lnTo>
                  <a:lnTo>
                    <a:pt x="0" y="7246"/>
                  </a:lnTo>
                  <a:lnTo>
                    <a:pt x="0" y="7280"/>
                  </a:lnTo>
                  <a:lnTo>
                    <a:pt x="1" y="7311"/>
                  </a:lnTo>
                  <a:lnTo>
                    <a:pt x="3" y="7339"/>
                  </a:lnTo>
                  <a:lnTo>
                    <a:pt x="5" y="7364"/>
                  </a:lnTo>
                  <a:lnTo>
                    <a:pt x="8" y="7385"/>
                  </a:lnTo>
                  <a:lnTo>
                    <a:pt x="11" y="7406"/>
                  </a:lnTo>
                  <a:lnTo>
                    <a:pt x="11" y="7406"/>
                  </a:lnTo>
                  <a:lnTo>
                    <a:pt x="16" y="7435"/>
                  </a:lnTo>
                  <a:lnTo>
                    <a:pt x="20" y="7475"/>
                  </a:lnTo>
                  <a:lnTo>
                    <a:pt x="24" y="7521"/>
                  </a:lnTo>
                  <a:lnTo>
                    <a:pt x="28" y="7576"/>
                  </a:lnTo>
                  <a:lnTo>
                    <a:pt x="34" y="7694"/>
                  </a:lnTo>
                  <a:lnTo>
                    <a:pt x="39" y="7814"/>
                  </a:lnTo>
                  <a:lnTo>
                    <a:pt x="39" y="7814"/>
                  </a:lnTo>
                  <a:close/>
                </a:path>
              </a:pathLst>
            </a:custGeom>
            <a:noFill/>
            <a:ln w="19050" cmpd="sng">
              <a:solidFill>
                <a:srgbClr val="FFFFFF"/>
              </a:solidFill>
            </a:ln>
            <a:extLst/>
          </p:spPr>
          <p:txBody>
            <a:bodyPr vert="horz" wrap="square" lIns="91440" tIns="45720" rIns="91440" bIns="45720" numCol="1" anchor="t" anchorCtr="0" compatLnSpc="1">
              <a:prstTxWarp prst="textNoShape">
                <a:avLst/>
              </a:prstTxWarp>
            </a:bodyPr>
            <a:lstStyle/>
            <a:p>
              <a:endParaRPr lang="en-US" dirty="0"/>
            </a:p>
          </p:txBody>
        </p:sp>
        <p:grpSp>
          <p:nvGrpSpPr>
            <p:cNvPr id="5" name="Group 4"/>
            <p:cNvGrpSpPr/>
            <p:nvPr/>
          </p:nvGrpSpPr>
          <p:grpSpPr>
            <a:xfrm>
              <a:off x="4373829" y="1337165"/>
              <a:ext cx="3530013" cy="5523406"/>
              <a:chOff x="2846564" y="1322800"/>
              <a:chExt cx="3530013" cy="5523406"/>
            </a:xfrm>
            <a:solidFill>
              <a:srgbClr val="FFFFFF"/>
            </a:solidFill>
          </p:grpSpPr>
          <p:sp>
            <p:nvSpPr>
              <p:cNvPr id="145" name="Freeform 7"/>
              <p:cNvSpPr>
                <a:spLocks noEditPoints="1"/>
              </p:cNvSpPr>
              <p:nvPr/>
            </p:nvSpPr>
            <p:spPr bwMode="auto">
              <a:xfrm>
                <a:off x="4019785" y="1325387"/>
                <a:ext cx="628650" cy="738599"/>
              </a:xfrm>
              <a:custGeom>
                <a:avLst/>
                <a:gdLst>
                  <a:gd name="T0" fmla="*/ 34 w 971"/>
                  <a:gd name="T1" fmla="*/ 1031 h 1141"/>
                  <a:gd name="T2" fmla="*/ 49 w 971"/>
                  <a:gd name="T3" fmla="*/ 1040 h 1141"/>
                  <a:gd name="T4" fmla="*/ 118 w 971"/>
                  <a:gd name="T5" fmla="*/ 1077 h 1141"/>
                  <a:gd name="T6" fmla="*/ 131 w 971"/>
                  <a:gd name="T7" fmla="*/ 1088 h 1141"/>
                  <a:gd name="T8" fmla="*/ 147 w 971"/>
                  <a:gd name="T9" fmla="*/ 1087 h 1141"/>
                  <a:gd name="T10" fmla="*/ 217 w 971"/>
                  <a:gd name="T11" fmla="*/ 1120 h 1141"/>
                  <a:gd name="T12" fmla="*/ 235 w 971"/>
                  <a:gd name="T13" fmla="*/ 1125 h 1141"/>
                  <a:gd name="T14" fmla="*/ 312 w 971"/>
                  <a:gd name="T15" fmla="*/ 1132 h 1141"/>
                  <a:gd name="T16" fmla="*/ 326 w 971"/>
                  <a:gd name="T17" fmla="*/ 1141 h 1141"/>
                  <a:gd name="T18" fmla="*/ 344 w 971"/>
                  <a:gd name="T19" fmla="*/ 1137 h 1141"/>
                  <a:gd name="T20" fmla="*/ 418 w 971"/>
                  <a:gd name="T21" fmla="*/ 1138 h 1141"/>
                  <a:gd name="T22" fmla="*/ 437 w 971"/>
                  <a:gd name="T23" fmla="*/ 1140 h 1141"/>
                  <a:gd name="T24" fmla="*/ 458 w 971"/>
                  <a:gd name="T25" fmla="*/ 1092 h 1141"/>
                  <a:gd name="T26" fmla="*/ 526 w 971"/>
                  <a:gd name="T27" fmla="*/ 1125 h 1141"/>
                  <a:gd name="T28" fmla="*/ 544 w 971"/>
                  <a:gd name="T29" fmla="*/ 1118 h 1141"/>
                  <a:gd name="T30" fmla="*/ 616 w 971"/>
                  <a:gd name="T31" fmla="*/ 1089 h 1141"/>
                  <a:gd name="T32" fmla="*/ 634 w 971"/>
                  <a:gd name="T33" fmla="*/ 1086 h 1141"/>
                  <a:gd name="T34" fmla="*/ 642 w 971"/>
                  <a:gd name="T35" fmla="*/ 1074 h 1141"/>
                  <a:gd name="T36" fmla="*/ 714 w 971"/>
                  <a:gd name="T37" fmla="*/ 1040 h 1141"/>
                  <a:gd name="T38" fmla="*/ 728 w 971"/>
                  <a:gd name="T39" fmla="*/ 1028 h 1141"/>
                  <a:gd name="T40" fmla="*/ 783 w 971"/>
                  <a:gd name="T41" fmla="*/ 975 h 1141"/>
                  <a:gd name="T42" fmla="*/ 800 w 971"/>
                  <a:gd name="T43" fmla="*/ 968 h 1141"/>
                  <a:gd name="T44" fmla="*/ 800 w 971"/>
                  <a:gd name="T45" fmla="*/ 936 h 1141"/>
                  <a:gd name="T46" fmla="*/ 860 w 971"/>
                  <a:gd name="T47" fmla="*/ 897 h 1141"/>
                  <a:gd name="T48" fmla="*/ 870 w 971"/>
                  <a:gd name="T49" fmla="*/ 882 h 1141"/>
                  <a:gd name="T50" fmla="*/ 904 w 971"/>
                  <a:gd name="T51" fmla="*/ 812 h 1141"/>
                  <a:gd name="T52" fmla="*/ 917 w 971"/>
                  <a:gd name="T53" fmla="*/ 802 h 1141"/>
                  <a:gd name="T54" fmla="*/ 920 w 971"/>
                  <a:gd name="T55" fmla="*/ 785 h 1141"/>
                  <a:gd name="T56" fmla="*/ 949 w 971"/>
                  <a:gd name="T57" fmla="*/ 714 h 1141"/>
                  <a:gd name="T58" fmla="*/ 955 w 971"/>
                  <a:gd name="T59" fmla="*/ 695 h 1141"/>
                  <a:gd name="T60" fmla="*/ 902 w 971"/>
                  <a:gd name="T61" fmla="*/ 654 h 1141"/>
                  <a:gd name="T62" fmla="*/ 970 w 971"/>
                  <a:gd name="T63" fmla="*/ 608 h 1141"/>
                  <a:gd name="T64" fmla="*/ 971 w 971"/>
                  <a:gd name="T65" fmla="*/ 589 h 1141"/>
                  <a:gd name="T66" fmla="*/ 967 w 971"/>
                  <a:gd name="T67" fmla="*/ 512 h 1141"/>
                  <a:gd name="T68" fmla="*/ 971 w 971"/>
                  <a:gd name="T69" fmla="*/ 495 h 1141"/>
                  <a:gd name="T70" fmla="*/ 962 w 971"/>
                  <a:gd name="T71" fmla="*/ 482 h 1141"/>
                  <a:gd name="T72" fmla="*/ 955 w 971"/>
                  <a:gd name="T73" fmla="*/ 405 h 1141"/>
                  <a:gd name="T74" fmla="*/ 950 w 971"/>
                  <a:gd name="T75" fmla="*/ 386 h 1141"/>
                  <a:gd name="T76" fmla="*/ 897 w 971"/>
                  <a:gd name="T77" fmla="*/ 340 h 1141"/>
                  <a:gd name="T78" fmla="*/ 918 w 971"/>
                  <a:gd name="T79" fmla="*/ 301 h 1141"/>
                  <a:gd name="T80" fmla="*/ 904 w 971"/>
                  <a:gd name="T81" fmla="*/ 287 h 1141"/>
                  <a:gd name="T82" fmla="*/ 870 w 971"/>
                  <a:gd name="T83" fmla="*/ 216 h 1141"/>
                  <a:gd name="T84" fmla="*/ 860 w 971"/>
                  <a:gd name="T85" fmla="*/ 201 h 1141"/>
                  <a:gd name="T86" fmla="*/ 806 w 971"/>
                  <a:gd name="T87" fmla="*/ 147 h 1141"/>
                  <a:gd name="T88" fmla="*/ 800 w 971"/>
                  <a:gd name="T89" fmla="*/ 130 h 1141"/>
                  <a:gd name="T90" fmla="*/ 782 w 971"/>
                  <a:gd name="T91" fmla="*/ 123 h 1141"/>
                  <a:gd name="T92" fmla="*/ 729 w 971"/>
                  <a:gd name="T93" fmla="*/ 72 h 1141"/>
                  <a:gd name="T94" fmla="*/ 714 w 971"/>
                  <a:gd name="T95" fmla="*/ 59 h 1141"/>
                  <a:gd name="T96" fmla="*/ 640 w 971"/>
                  <a:gd name="T97" fmla="*/ 68 h 1141"/>
                  <a:gd name="T98" fmla="*/ 636 w 971"/>
                  <a:gd name="T99" fmla="*/ 14 h 1141"/>
                  <a:gd name="T100" fmla="*/ 617 w 971"/>
                  <a:gd name="T101" fmla="*/ 9 h 1141"/>
                  <a:gd name="T102" fmla="*/ 484 w 971"/>
                  <a:gd name="T103" fmla="*/ 29 h 1141"/>
                  <a:gd name="T104" fmla="*/ 369 w 971"/>
                  <a:gd name="T105" fmla="*/ 414 h 1141"/>
                  <a:gd name="T106" fmla="*/ 256 w 971"/>
                  <a:gd name="T107" fmla="*/ 530 h 1141"/>
                  <a:gd name="T108" fmla="*/ 296 w 971"/>
                  <a:gd name="T109" fmla="*/ 705 h 1141"/>
                  <a:gd name="T110" fmla="*/ 26 w 971"/>
                  <a:gd name="T111" fmla="*/ 917 h 1141"/>
                  <a:gd name="T112" fmla="*/ 783 w 971"/>
                  <a:gd name="T113" fmla="*/ 766 h 1141"/>
                  <a:gd name="T114" fmla="*/ 530 w 971"/>
                  <a:gd name="T115" fmla="*/ 554 h 1141"/>
                  <a:gd name="T116" fmla="*/ 566 w 971"/>
                  <a:gd name="T117" fmla="*/ 135 h 1141"/>
                  <a:gd name="T118" fmla="*/ 573 w 971"/>
                  <a:gd name="T119" fmla="*/ 458 h 1141"/>
                  <a:gd name="T120" fmla="*/ 438 w 971"/>
                  <a:gd name="T121" fmla="*/ 516 h 1141"/>
                  <a:gd name="T122" fmla="*/ 384 w 971"/>
                  <a:gd name="T123" fmla="*/ 700 h 1141"/>
                  <a:gd name="T124" fmla="*/ 615 w 971"/>
                  <a:gd name="T125" fmla="*/ 943 h 1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71" h="1141">
                    <a:moveTo>
                      <a:pt x="46" y="965"/>
                    </a:moveTo>
                    <a:lnTo>
                      <a:pt x="46" y="965"/>
                    </a:lnTo>
                    <a:lnTo>
                      <a:pt x="40" y="979"/>
                    </a:lnTo>
                    <a:lnTo>
                      <a:pt x="36" y="990"/>
                    </a:lnTo>
                    <a:lnTo>
                      <a:pt x="34" y="1002"/>
                    </a:lnTo>
                    <a:lnTo>
                      <a:pt x="34" y="1002"/>
                    </a:lnTo>
                    <a:lnTo>
                      <a:pt x="30" y="1020"/>
                    </a:lnTo>
                    <a:lnTo>
                      <a:pt x="30" y="1020"/>
                    </a:lnTo>
                    <a:lnTo>
                      <a:pt x="30" y="1020"/>
                    </a:lnTo>
                    <a:lnTo>
                      <a:pt x="30" y="1020"/>
                    </a:lnTo>
                    <a:lnTo>
                      <a:pt x="30" y="1023"/>
                    </a:lnTo>
                    <a:lnTo>
                      <a:pt x="30" y="1023"/>
                    </a:lnTo>
                    <a:lnTo>
                      <a:pt x="30" y="1024"/>
                    </a:lnTo>
                    <a:lnTo>
                      <a:pt x="30" y="1024"/>
                    </a:lnTo>
                    <a:lnTo>
                      <a:pt x="30" y="1025"/>
                    </a:lnTo>
                    <a:lnTo>
                      <a:pt x="30" y="1025"/>
                    </a:lnTo>
                    <a:lnTo>
                      <a:pt x="30" y="1026"/>
                    </a:lnTo>
                    <a:lnTo>
                      <a:pt x="30" y="1026"/>
                    </a:lnTo>
                    <a:lnTo>
                      <a:pt x="31" y="1028"/>
                    </a:lnTo>
                    <a:lnTo>
                      <a:pt x="31" y="1028"/>
                    </a:lnTo>
                    <a:lnTo>
                      <a:pt x="31" y="1028"/>
                    </a:lnTo>
                    <a:lnTo>
                      <a:pt x="31" y="1028"/>
                    </a:lnTo>
                    <a:lnTo>
                      <a:pt x="31" y="1029"/>
                    </a:lnTo>
                    <a:lnTo>
                      <a:pt x="31" y="1029"/>
                    </a:lnTo>
                    <a:lnTo>
                      <a:pt x="33" y="1030"/>
                    </a:lnTo>
                    <a:lnTo>
                      <a:pt x="33" y="1030"/>
                    </a:lnTo>
                    <a:lnTo>
                      <a:pt x="33" y="1031"/>
                    </a:lnTo>
                    <a:lnTo>
                      <a:pt x="33" y="1031"/>
                    </a:lnTo>
                    <a:lnTo>
                      <a:pt x="34" y="1031"/>
                    </a:lnTo>
                    <a:lnTo>
                      <a:pt x="34" y="1031"/>
                    </a:lnTo>
                    <a:lnTo>
                      <a:pt x="35" y="1033"/>
                    </a:lnTo>
                    <a:lnTo>
                      <a:pt x="35" y="1033"/>
                    </a:lnTo>
                    <a:lnTo>
                      <a:pt x="35" y="1033"/>
                    </a:lnTo>
                    <a:lnTo>
                      <a:pt x="35" y="1033"/>
                    </a:lnTo>
                    <a:lnTo>
                      <a:pt x="36" y="1034"/>
                    </a:lnTo>
                    <a:lnTo>
                      <a:pt x="36" y="1034"/>
                    </a:lnTo>
                    <a:lnTo>
                      <a:pt x="38" y="1034"/>
                    </a:lnTo>
                    <a:lnTo>
                      <a:pt x="38" y="1034"/>
                    </a:lnTo>
                    <a:lnTo>
                      <a:pt x="39" y="1035"/>
                    </a:lnTo>
                    <a:lnTo>
                      <a:pt x="39" y="1035"/>
                    </a:lnTo>
                    <a:lnTo>
                      <a:pt x="41" y="1036"/>
                    </a:lnTo>
                    <a:lnTo>
                      <a:pt x="41" y="1036"/>
                    </a:lnTo>
                    <a:lnTo>
                      <a:pt x="41" y="1038"/>
                    </a:lnTo>
                    <a:lnTo>
                      <a:pt x="41" y="1038"/>
                    </a:lnTo>
                    <a:lnTo>
                      <a:pt x="44" y="1038"/>
                    </a:lnTo>
                    <a:lnTo>
                      <a:pt x="44" y="1038"/>
                    </a:lnTo>
                    <a:lnTo>
                      <a:pt x="44" y="1039"/>
                    </a:lnTo>
                    <a:lnTo>
                      <a:pt x="44" y="1039"/>
                    </a:lnTo>
                    <a:lnTo>
                      <a:pt x="45" y="1039"/>
                    </a:lnTo>
                    <a:lnTo>
                      <a:pt x="45" y="1039"/>
                    </a:lnTo>
                    <a:lnTo>
                      <a:pt x="46" y="1040"/>
                    </a:lnTo>
                    <a:lnTo>
                      <a:pt x="46" y="1040"/>
                    </a:lnTo>
                    <a:lnTo>
                      <a:pt x="48" y="1040"/>
                    </a:lnTo>
                    <a:lnTo>
                      <a:pt x="48" y="1040"/>
                    </a:lnTo>
                    <a:lnTo>
                      <a:pt x="48" y="1040"/>
                    </a:lnTo>
                    <a:lnTo>
                      <a:pt x="48" y="1040"/>
                    </a:lnTo>
                    <a:lnTo>
                      <a:pt x="49" y="1040"/>
                    </a:lnTo>
                    <a:lnTo>
                      <a:pt x="49" y="1040"/>
                    </a:lnTo>
                    <a:lnTo>
                      <a:pt x="49" y="1040"/>
                    </a:lnTo>
                    <a:lnTo>
                      <a:pt x="49" y="1040"/>
                    </a:lnTo>
                    <a:lnTo>
                      <a:pt x="51" y="1040"/>
                    </a:lnTo>
                    <a:lnTo>
                      <a:pt x="51" y="1040"/>
                    </a:lnTo>
                    <a:lnTo>
                      <a:pt x="51" y="1040"/>
                    </a:lnTo>
                    <a:lnTo>
                      <a:pt x="51" y="1040"/>
                    </a:lnTo>
                    <a:lnTo>
                      <a:pt x="54" y="1040"/>
                    </a:lnTo>
                    <a:lnTo>
                      <a:pt x="54" y="1040"/>
                    </a:lnTo>
                    <a:lnTo>
                      <a:pt x="54" y="1040"/>
                    </a:lnTo>
                    <a:lnTo>
                      <a:pt x="54" y="1040"/>
                    </a:lnTo>
                    <a:lnTo>
                      <a:pt x="57" y="1039"/>
                    </a:lnTo>
                    <a:lnTo>
                      <a:pt x="57" y="1039"/>
                    </a:lnTo>
                    <a:lnTo>
                      <a:pt x="57" y="1039"/>
                    </a:lnTo>
                    <a:lnTo>
                      <a:pt x="57" y="1039"/>
                    </a:lnTo>
                    <a:lnTo>
                      <a:pt x="73" y="1030"/>
                    </a:lnTo>
                    <a:lnTo>
                      <a:pt x="73" y="1030"/>
                    </a:lnTo>
                    <a:lnTo>
                      <a:pt x="83" y="1023"/>
                    </a:lnTo>
                    <a:lnTo>
                      <a:pt x="92" y="1015"/>
                    </a:lnTo>
                    <a:lnTo>
                      <a:pt x="104" y="1004"/>
                    </a:lnTo>
                    <a:lnTo>
                      <a:pt x="104" y="1004"/>
                    </a:lnTo>
                    <a:lnTo>
                      <a:pt x="123" y="1016"/>
                    </a:lnTo>
                    <a:lnTo>
                      <a:pt x="123" y="1016"/>
                    </a:lnTo>
                    <a:lnTo>
                      <a:pt x="121" y="1031"/>
                    </a:lnTo>
                    <a:lnTo>
                      <a:pt x="118" y="1043"/>
                    </a:lnTo>
                    <a:lnTo>
                      <a:pt x="117" y="1055"/>
                    </a:lnTo>
                    <a:lnTo>
                      <a:pt x="117" y="1055"/>
                    </a:lnTo>
                    <a:lnTo>
                      <a:pt x="117" y="1074"/>
                    </a:lnTo>
                    <a:lnTo>
                      <a:pt x="117" y="1074"/>
                    </a:lnTo>
                    <a:lnTo>
                      <a:pt x="117" y="1074"/>
                    </a:lnTo>
                    <a:lnTo>
                      <a:pt x="117" y="1074"/>
                    </a:lnTo>
                    <a:lnTo>
                      <a:pt x="118" y="1077"/>
                    </a:lnTo>
                    <a:lnTo>
                      <a:pt x="118" y="1077"/>
                    </a:lnTo>
                    <a:lnTo>
                      <a:pt x="118" y="1077"/>
                    </a:lnTo>
                    <a:lnTo>
                      <a:pt x="118" y="1077"/>
                    </a:lnTo>
                    <a:lnTo>
                      <a:pt x="118" y="1079"/>
                    </a:lnTo>
                    <a:lnTo>
                      <a:pt x="118" y="1079"/>
                    </a:lnTo>
                    <a:lnTo>
                      <a:pt x="118" y="1079"/>
                    </a:lnTo>
                    <a:lnTo>
                      <a:pt x="118" y="1079"/>
                    </a:lnTo>
                    <a:lnTo>
                      <a:pt x="120" y="1081"/>
                    </a:lnTo>
                    <a:lnTo>
                      <a:pt x="120" y="1081"/>
                    </a:lnTo>
                    <a:lnTo>
                      <a:pt x="120" y="1082"/>
                    </a:lnTo>
                    <a:lnTo>
                      <a:pt x="120" y="1082"/>
                    </a:lnTo>
                    <a:lnTo>
                      <a:pt x="121" y="1082"/>
                    </a:lnTo>
                    <a:lnTo>
                      <a:pt x="121" y="1082"/>
                    </a:lnTo>
                    <a:lnTo>
                      <a:pt x="121" y="1083"/>
                    </a:lnTo>
                    <a:lnTo>
                      <a:pt x="121" y="1083"/>
                    </a:lnTo>
                    <a:lnTo>
                      <a:pt x="122" y="1083"/>
                    </a:lnTo>
                    <a:lnTo>
                      <a:pt x="122" y="1083"/>
                    </a:lnTo>
                    <a:lnTo>
                      <a:pt x="122" y="1084"/>
                    </a:lnTo>
                    <a:lnTo>
                      <a:pt x="122" y="1084"/>
                    </a:lnTo>
                    <a:lnTo>
                      <a:pt x="125" y="1084"/>
                    </a:lnTo>
                    <a:lnTo>
                      <a:pt x="125" y="1084"/>
                    </a:lnTo>
                    <a:lnTo>
                      <a:pt x="125" y="1086"/>
                    </a:lnTo>
                    <a:lnTo>
                      <a:pt x="125" y="1086"/>
                    </a:lnTo>
                    <a:lnTo>
                      <a:pt x="126" y="1086"/>
                    </a:lnTo>
                    <a:lnTo>
                      <a:pt x="126" y="1086"/>
                    </a:lnTo>
                    <a:lnTo>
                      <a:pt x="127" y="1086"/>
                    </a:lnTo>
                    <a:lnTo>
                      <a:pt x="127" y="1086"/>
                    </a:lnTo>
                    <a:lnTo>
                      <a:pt x="128" y="1087"/>
                    </a:lnTo>
                    <a:lnTo>
                      <a:pt x="128" y="1087"/>
                    </a:lnTo>
                    <a:lnTo>
                      <a:pt x="131" y="1088"/>
                    </a:lnTo>
                    <a:lnTo>
                      <a:pt x="131" y="1088"/>
                    </a:lnTo>
                    <a:lnTo>
                      <a:pt x="132" y="1088"/>
                    </a:lnTo>
                    <a:lnTo>
                      <a:pt x="132" y="1088"/>
                    </a:lnTo>
                    <a:lnTo>
                      <a:pt x="133" y="1089"/>
                    </a:lnTo>
                    <a:lnTo>
                      <a:pt x="133" y="1089"/>
                    </a:lnTo>
                    <a:lnTo>
                      <a:pt x="133" y="1089"/>
                    </a:lnTo>
                    <a:lnTo>
                      <a:pt x="133" y="1089"/>
                    </a:lnTo>
                    <a:lnTo>
                      <a:pt x="136" y="1091"/>
                    </a:lnTo>
                    <a:lnTo>
                      <a:pt x="136" y="1091"/>
                    </a:lnTo>
                    <a:lnTo>
                      <a:pt x="136" y="1091"/>
                    </a:lnTo>
                    <a:lnTo>
                      <a:pt x="136" y="1091"/>
                    </a:lnTo>
                    <a:lnTo>
                      <a:pt x="137" y="1091"/>
                    </a:lnTo>
                    <a:lnTo>
                      <a:pt x="137" y="1091"/>
                    </a:lnTo>
                    <a:lnTo>
                      <a:pt x="138" y="1091"/>
                    </a:lnTo>
                    <a:lnTo>
                      <a:pt x="138" y="1091"/>
                    </a:lnTo>
                    <a:lnTo>
                      <a:pt x="140" y="1091"/>
                    </a:lnTo>
                    <a:lnTo>
                      <a:pt x="140" y="1091"/>
                    </a:lnTo>
                    <a:lnTo>
                      <a:pt x="140" y="1091"/>
                    </a:lnTo>
                    <a:lnTo>
                      <a:pt x="140" y="1091"/>
                    </a:lnTo>
                    <a:lnTo>
                      <a:pt x="142" y="1091"/>
                    </a:lnTo>
                    <a:lnTo>
                      <a:pt x="142" y="1091"/>
                    </a:lnTo>
                    <a:lnTo>
                      <a:pt x="142" y="1089"/>
                    </a:lnTo>
                    <a:lnTo>
                      <a:pt x="142" y="1089"/>
                    </a:lnTo>
                    <a:lnTo>
                      <a:pt x="143" y="1089"/>
                    </a:lnTo>
                    <a:lnTo>
                      <a:pt x="143" y="1089"/>
                    </a:lnTo>
                    <a:lnTo>
                      <a:pt x="145" y="1089"/>
                    </a:lnTo>
                    <a:lnTo>
                      <a:pt x="145" y="1089"/>
                    </a:lnTo>
                    <a:lnTo>
                      <a:pt x="147" y="1087"/>
                    </a:lnTo>
                    <a:lnTo>
                      <a:pt x="147" y="1087"/>
                    </a:lnTo>
                    <a:lnTo>
                      <a:pt x="147" y="1087"/>
                    </a:lnTo>
                    <a:lnTo>
                      <a:pt x="147" y="1087"/>
                    </a:lnTo>
                    <a:lnTo>
                      <a:pt x="147" y="1087"/>
                    </a:lnTo>
                    <a:lnTo>
                      <a:pt x="161" y="1076"/>
                    </a:lnTo>
                    <a:lnTo>
                      <a:pt x="161" y="1076"/>
                    </a:lnTo>
                    <a:lnTo>
                      <a:pt x="170" y="1067"/>
                    </a:lnTo>
                    <a:lnTo>
                      <a:pt x="177" y="1058"/>
                    </a:lnTo>
                    <a:lnTo>
                      <a:pt x="188" y="1045"/>
                    </a:lnTo>
                    <a:lnTo>
                      <a:pt x="188" y="1045"/>
                    </a:lnTo>
                    <a:lnTo>
                      <a:pt x="209" y="1053"/>
                    </a:lnTo>
                    <a:lnTo>
                      <a:pt x="209" y="1053"/>
                    </a:lnTo>
                    <a:lnTo>
                      <a:pt x="208" y="1069"/>
                    </a:lnTo>
                    <a:lnTo>
                      <a:pt x="208" y="1081"/>
                    </a:lnTo>
                    <a:lnTo>
                      <a:pt x="209" y="1093"/>
                    </a:lnTo>
                    <a:lnTo>
                      <a:pt x="209" y="1093"/>
                    </a:lnTo>
                    <a:lnTo>
                      <a:pt x="213" y="1111"/>
                    </a:lnTo>
                    <a:lnTo>
                      <a:pt x="213" y="1111"/>
                    </a:lnTo>
                    <a:lnTo>
                      <a:pt x="213" y="1111"/>
                    </a:lnTo>
                    <a:lnTo>
                      <a:pt x="213" y="1111"/>
                    </a:lnTo>
                    <a:lnTo>
                      <a:pt x="213" y="1113"/>
                    </a:lnTo>
                    <a:lnTo>
                      <a:pt x="213" y="1113"/>
                    </a:lnTo>
                    <a:lnTo>
                      <a:pt x="214" y="1115"/>
                    </a:lnTo>
                    <a:lnTo>
                      <a:pt x="214" y="1115"/>
                    </a:lnTo>
                    <a:lnTo>
                      <a:pt x="214" y="1116"/>
                    </a:lnTo>
                    <a:lnTo>
                      <a:pt x="214" y="1116"/>
                    </a:lnTo>
                    <a:lnTo>
                      <a:pt x="214" y="1117"/>
                    </a:lnTo>
                    <a:lnTo>
                      <a:pt x="214" y="1117"/>
                    </a:lnTo>
                    <a:lnTo>
                      <a:pt x="215" y="1118"/>
                    </a:lnTo>
                    <a:lnTo>
                      <a:pt x="215" y="1118"/>
                    </a:lnTo>
                    <a:lnTo>
                      <a:pt x="215" y="1118"/>
                    </a:lnTo>
                    <a:lnTo>
                      <a:pt x="215" y="1118"/>
                    </a:lnTo>
                    <a:lnTo>
                      <a:pt x="217" y="1120"/>
                    </a:lnTo>
                    <a:lnTo>
                      <a:pt x="217" y="1120"/>
                    </a:lnTo>
                    <a:lnTo>
                      <a:pt x="218" y="1120"/>
                    </a:lnTo>
                    <a:lnTo>
                      <a:pt x="218" y="1120"/>
                    </a:lnTo>
                    <a:lnTo>
                      <a:pt x="219" y="1121"/>
                    </a:lnTo>
                    <a:lnTo>
                      <a:pt x="219" y="1121"/>
                    </a:lnTo>
                    <a:lnTo>
                      <a:pt x="219" y="1121"/>
                    </a:lnTo>
                    <a:lnTo>
                      <a:pt x="219" y="1121"/>
                    </a:lnTo>
                    <a:lnTo>
                      <a:pt x="220" y="1121"/>
                    </a:lnTo>
                    <a:lnTo>
                      <a:pt x="220" y="1121"/>
                    </a:lnTo>
                    <a:lnTo>
                      <a:pt x="222" y="1121"/>
                    </a:lnTo>
                    <a:lnTo>
                      <a:pt x="222" y="1121"/>
                    </a:lnTo>
                    <a:lnTo>
                      <a:pt x="223" y="1122"/>
                    </a:lnTo>
                    <a:lnTo>
                      <a:pt x="223" y="1122"/>
                    </a:lnTo>
                    <a:lnTo>
                      <a:pt x="224" y="1122"/>
                    </a:lnTo>
                    <a:lnTo>
                      <a:pt x="224" y="1122"/>
                    </a:lnTo>
                    <a:lnTo>
                      <a:pt x="227" y="1122"/>
                    </a:lnTo>
                    <a:lnTo>
                      <a:pt x="227" y="1122"/>
                    </a:lnTo>
                    <a:lnTo>
                      <a:pt x="228" y="1123"/>
                    </a:lnTo>
                    <a:lnTo>
                      <a:pt x="228" y="1123"/>
                    </a:lnTo>
                    <a:lnTo>
                      <a:pt x="229" y="1123"/>
                    </a:lnTo>
                    <a:lnTo>
                      <a:pt x="229" y="1123"/>
                    </a:lnTo>
                    <a:lnTo>
                      <a:pt x="230" y="1123"/>
                    </a:lnTo>
                    <a:lnTo>
                      <a:pt x="230" y="1123"/>
                    </a:lnTo>
                    <a:lnTo>
                      <a:pt x="232" y="1123"/>
                    </a:lnTo>
                    <a:lnTo>
                      <a:pt x="232" y="1123"/>
                    </a:lnTo>
                    <a:lnTo>
                      <a:pt x="233" y="1125"/>
                    </a:lnTo>
                    <a:lnTo>
                      <a:pt x="233" y="1125"/>
                    </a:lnTo>
                    <a:lnTo>
                      <a:pt x="234" y="1125"/>
                    </a:lnTo>
                    <a:lnTo>
                      <a:pt x="234" y="1125"/>
                    </a:lnTo>
                    <a:lnTo>
                      <a:pt x="235" y="1125"/>
                    </a:lnTo>
                    <a:lnTo>
                      <a:pt x="235" y="1125"/>
                    </a:lnTo>
                    <a:lnTo>
                      <a:pt x="235" y="1125"/>
                    </a:lnTo>
                    <a:lnTo>
                      <a:pt x="235" y="1125"/>
                    </a:lnTo>
                    <a:lnTo>
                      <a:pt x="238" y="1123"/>
                    </a:lnTo>
                    <a:lnTo>
                      <a:pt x="238" y="1123"/>
                    </a:lnTo>
                    <a:lnTo>
                      <a:pt x="238" y="1123"/>
                    </a:lnTo>
                    <a:lnTo>
                      <a:pt x="238" y="1123"/>
                    </a:lnTo>
                    <a:lnTo>
                      <a:pt x="239" y="1123"/>
                    </a:lnTo>
                    <a:lnTo>
                      <a:pt x="239" y="1123"/>
                    </a:lnTo>
                    <a:lnTo>
                      <a:pt x="239" y="1123"/>
                    </a:lnTo>
                    <a:lnTo>
                      <a:pt x="239" y="1123"/>
                    </a:lnTo>
                    <a:lnTo>
                      <a:pt x="242" y="1122"/>
                    </a:lnTo>
                    <a:lnTo>
                      <a:pt x="242" y="1122"/>
                    </a:lnTo>
                    <a:lnTo>
                      <a:pt x="242" y="1122"/>
                    </a:lnTo>
                    <a:lnTo>
                      <a:pt x="242" y="1122"/>
                    </a:lnTo>
                    <a:lnTo>
                      <a:pt x="244" y="1120"/>
                    </a:lnTo>
                    <a:lnTo>
                      <a:pt x="244" y="1120"/>
                    </a:lnTo>
                    <a:lnTo>
                      <a:pt x="256" y="1106"/>
                    </a:lnTo>
                    <a:lnTo>
                      <a:pt x="256" y="1106"/>
                    </a:lnTo>
                    <a:lnTo>
                      <a:pt x="263" y="1096"/>
                    </a:lnTo>
                    <a:lnTo>
                      <a:pt x="268" y="1086"/>
                    </a:lnTo>
                    <a:lnTo>
                      <a:pt x="276" y="1072"/>
                    </a:lnTo>
                    <a:lnTo>
                      <a:pt x="276" y="1072"/>
                    </a:lnTo>
                    <a:lnTo>
                      <a:pt x="298" y="1076"/>
                    </a:lnTo>
                    <a:lnTo>
                      <a:pt x="298" y="1076"/>
                    </a:lnTo>
                    <a:lnTo>
                      <a:pt x="301" y="1092"/>
                    </a:lnTo>
                    <a:lnTo>
                      <a:pt x="303" y="1102"/>
                    </a:lnTo>
                    <a:lnTo>
                      <a:pt x="306" y="1115"/>
                    </a:lnTo>
                    <a:lnTo>
                      <a:pt x="306" y="1115"/>
                    </a:lnTo>
                    <a:lnTo>
                      <a:pt x="312" y="1132"/>
                    </a:lnTo>
                    <a:lnTo>
                      <a:pt x="312" y="1132"/>
                    </a:lnTo>
                    <a:lnTo>
                      <a:pt x="312" y="1132"/>
                    </a:lnTo>
                    <a:lnTo>
                      <a:pt x="312" y="1132"/>
                    </a:lnTo>
                    <a:lnTo>
                      <a:pt x="314" y="1135"/>
                    </a:lnTo>
                    <a:lnTo>
                      <a:pt x="314" y="1135"/>
                    </a:lnTo>
                    <a:lnTo>
                      <a:pt x="315" y="1135"/>
                    </a:lnTo>
                    <a:lnTo>
                      <a:pt x="315" y="1135"/>
                    </a:lnTo>
                    <a:lnTo>
                      <a:pt x="315" y="1136"/>
                    </a:lnTo>
                    <a:lnTo>
                      <a:pt x="315" y="1136"/>
                    </a:lnTo>
                    <a:lnTo>
                      <a:pt x="316" y="1137"/>
                    </a:lnTo>
                    <a:lnTo>
                      <a:pt x="316" y="1137"/>
                    </a:lnTo>
                    <a:lnTo>
                      <a:pt x="317" y="1138"/>
                    </a:lnTo>
                    <a:lnTo>
                      <a:pt x="317" y="1138"/>
                    </a:lnTo>
                    <a:lnTo>
                      <a:pt x="317" y="1138"/>
                    </a:lnTo>
                    <a:lnTo>
                      <a:pt x="317" y="1138"/>
                    </a:lnTo>
                    <a:lnTo>
                      <a:pt x="319" y="1138"/>
                    </a:lnTo>
                    <a:lnTo>
                      <a:pt x="319" y="1138"/>
                    </a:lnTo>
                    <a:lnTo>
                      <a:pt x="319" y="1138"/>
                    </a:lnTo>
                    <a:lnTo>
                      <a:pt x="319" y="1138"/>
                    </a:lnTo>
                    <a:lnTo>
                      <a:pt x="320" y="1140"/>
                    </a:lnTo>
                    <a:lnTo>
                      <a:pt x="320" y="1140"/>
                    </a:lnTo>
                    <a:lnTo>
                      <a:pt x="321" y="1140"/>
                    </a:lnTo>
                    <a:lnTo>
                      <a:pt x="321" y="1140"/>
                    </a:lnTo>
                    <a:lnTo>
                      <a:pt x="322" y="1140"/>
                    </a:lnTo>
                    <a:lnTo>
                      <a:pt x="322" y="1140"/>
                    </a:lnTo>
                    <a:lnTo>
                      <a:pt x="324" y="1140"/>
                    </a:lnTo>
                    <a:lnTo>
                      <a:pt x="324" y="1140"/>
                    </a:lnTo>
                    <a:lnTo>
                      <a:pt x="325" y="1140"/>
                    </a:lnTo>
                    <a:lnTo>
                      <a:pt x="325" y="1140"/>
                    </a:lnTo>
                    <a:lnTo>
                      <a:pt x="326" y="1141"/>
                    </a:lnTo>
                    <a:lnTo>
                      <a:pt x="326" y="1141"/>
                    </a:lnTo>
                    <a:lnTo>
                      <a:pt x="329" y="1141"/>
                    </a:lnTo>
                    <a:lnTo>
                      <a:pt x="329" y="1141"/>
                    </a:lnTo>
                    <a:lnTo>
                      <a:pt x="330" y="1141"/>
                    </a:lnTo>
                    <a:lnTo>
                      <a:pt x="330" y="1141"/>
                    </a:lnTo>
                    <a:lnTo>
                      <a:pt x="331" y="1141"/>
                    </a:lnTo>
                    <a:lnTo>
                      <a:pt x="331" y="1141"/>
                    </a:lnTo>
                    <a:lnTo>
                      <a:pt x="332" y="1141"/>
                    </a:lnTo>
                    <a:lnTo>
                      <a:pt x="332" y="1141"/>
                    </a:lnTo>
                    <a:lnTo>
                      <a:pt x="334" y="1141"/>
                    </a:lnTo>
                    <a:lnTo>
                      <a:pt x="334" y="1141"/>
                    </a:lnTo>
                    <a:lnTo>
                      <a:pt x="335" y="1141"/>
                    </a:lnTo>
                    <a:lnTo>
                      <a:pt x="335" y="1141"/>
                    </a:lnTo>
                    <a:lnTo>
                      <a:pt x="336" y="1141"/>
                    </a:lnTo>
                    <a:lnTo>
                      <a:pt x="336" y="1141"/>
                    </a:lnTo>
                    <a:lnTo>
                      <a:pt x="337" y="1141"/>
                    </a:lnTo>
                    <a:lnTo>
                      <a:pt x="337" y="1141"/>
                    </a:lnTo>
                    <a:lnTo>
                      <a:pt x="337" y="1141"/>
                    </a:lnTo>
                    <a:lnTo>
                      <a:pt x="337" y="1141"/>
                    </a:lnTo>
                    <a:lnTo>
                      <a:pt x="339" y="1140"/>
                    </a:lnTo>
                    <a:lnTo>
                      <a:pt x="339" y="1140"/>
                    </a:lnTo>
                    <a:lnTo>
                      <a:pt x="340" y="1140"/>
                    </a:lnTo>
                    <a:lnTo>
                      <a:pt x="340" y="1140"/>
                    </a:lnTo>
                    <a:lnTo>
                      <a:pt x="341" y="1138"/>
                    </a:lnTo>
                    <a:lnTo>
                      <a:pt x="341" y="1138"/>
                    </a:lnTo>
                    <a:lnTo>
                      <a:pt x="341" y="1138"/>
                    </a:lnTo>
                    <a:lnTo>
                      <a:pt x="341" y="1138"/>
                    </a:lnTo>
                    <a:lnTo>
                      <a:pt x="343" y="1137"/>
                    </a:lnTo>
                    <a:lnTo>
                      <a:pt x="343" y="1137"/>
                    </a:lnTo>
                    <a:lnTo>
                      <a:pt x="344" y="1137"/>
                    </a:lnTo>
                    <a:lnTo>
                      <a:pt x="344" y="1137"/>
                    </a:lnTo>
                    <a:lnTo>
                      <a:pt x="345" y="1135"/>
                    </a:lnTo>
                    <a:lnTo>
                      <a:pt x="345" y="1135"/>
                    </a:lnTo>
                    <a:lnTo>
                      <a:pt x="345" y="1135"/>
                    </a:lnTo>
                    <a:lnTo>
                      <a:pt x="345" y="1135"/>
                    </a:lnTo>
                    <a:lnTo>
                      <a:pt x="354" y="1120"/>
                    </a:lnTo>
                    <a:lnTo>
                      <a:pt x="354" y="1120"/>
                    </a:lnTo>
                    <a:lnTo>
                      <a:pt x="359" y="1107"/>
                    </a:lnTo>
                    <a:lnTo>
                      <a:pt x="364" y="1097"/>
                    </a:lnTo>
                    <a:lnTo>
                      <a:pt x="368" y="1082"/>
                    </a:lnTo>
                    <a:lnTo>
                      <a:pt x="368" y="1082"/>
                    </a:lnTo>
                    <a:lnTo>
                      <a:pt x="392" y="1082"/>
                    </a:lnTo>
                    <a:lnTo>
                      <a:pt x="392" y="1082"/>
                    </a:lnTo>
                    <a:lnTo>
                      <a:pt x="397" y="1097"/>
                    </a:lnTo>
                    <a:lnTo>
                      <a:pt x="400" y="1107"/>
                    </a:lnTo>
                    <a:lnTo>
                      <a:pt x="405" y="1120"/>
                    </a:lnTo>
                    <a:lnTo>
                      <a:pt x="405" y="1120"/>
                    </a:lnTo>
                    <a:lnTo>
                      <a:pt x="414" y="1135"/>
                    </a:lnTo>
                    <a:lnTo>
                      <a:pt x="414" y="1135"/>
                    </a:lnTo>
                    <a:lnTo>
                      <a:pt x="414" y="1135"/>
                    </a:lnTo>
                    <a:lnTo>
                      <a:pt x="416" y="1135"/>
                    </a:lnTo>
                    <a:lnTo>
                      <a:pt x="416" y="1135"/>
                    </a:lnTo>
                    <a:lnTo>
                      <a:pt x="417" y="1137"/>
                    </a:lnTo>
                    <a:lnTo>
                      <a:pt x="417" y="1137"/>
                    </a:lnTo>
                    <a:lnTo>
                      <a:pt x="417" y="1137"/>
                    </a:lnTo>
                    <a:lnTo>
                      <a:pt x="417" y="1137"/>
                    </a:lnTo>
                    <a:lnTo>
                      <a:pt x="418" y="1138"/>
                    </a:lnTo>
                    <a:lnTo>
                      <a:pt x="418" y="1138"/>
                    </a:lnTo>
                    <a:lnTo>
                      <a:pt x="418" y="1138"/>
                    </a:lnTo>
                    <a:lnTo>
                      <a:pt x="418" y="1138"/>
                    </a:lnTo>
                    <a:lnTo>
                      <a:pt x="421" y="1140"/>
                    </a:lnTo>
                    <a:lnTo>
                      <a:pt x="421" y="1140"/>
                    </a:lnTo>
                    <a:lnTo>
                      <a:pt x="421" y="1140"/>
                    </a:lnTo>
                    <a:lnTo>
                      <a:pt x="421" y="1140"/>
                    </a:lnTo>
                    <a:lnTo>
                      <a:pt x="422" y="1141"/>
                    </a:lnTo>
                    <a:lnTo>
                      <a:pt x="422" y="1141"/>
                    </a:lnTo>
                    <a:lnTo>
                      <a:pt x="422" y="1141"/>
                    </a:lnTo>
                    <a:lnTo>
                      <a:pt x="422" y="1141"/>
                    </a:lnTo>
                    <a:lnTo>
                      <a:pt x="424" y="1141"/>
                    </a:lnTo>
                    <a:lnTo>
                      <a:pt x="424" y="1141"/>
                    </a:lnTo>
                    <a:lnTo>
                      <a:pt x="424" y="1141"/>
                    </a:lnTo>
                    <a:lnTo>
                      <a:pt x="424" y="1141"/>
                    </a:lnTo>
                    <a:lnTo>
                      <a:pt x="426" y="1141"/>
                    </a:lnTo>
                    <a:lnTo>
                      <a:pt x="426" y="1141"/>
                    </a:lnTo>
                    <a:lnTo>
                      <a:pt x="427" y="1141"/>
                    </a:lnTo>
                    <a:lnTo>
                      <a:pt x="427" y="1141"/>
                    </a:lnTo>
                    <a:lnTo>
                      <a:pt x="428" y="1141"/>
                    </a:lnTo>
                    <a:lnTo>
                      <a:pt x="428" y="1141"/>
                    </a:lnTo>
                    <a:lnTo>
                      <a:pt x="429" y="1141"/>
                    </a:lnTo>
                    <a:lnTo>
                      <a:pt x="429" y="1141"/>
                    </a:lnTo>
                    <a:lnTo>
                      <a:pt x="432" y="1141"/>
                    </a:lnTo>
                    <a:lnTo>
                      <a:pt x="432" y="1141"/>
                    </a:lnTo>
                    <a:lnTo>
                      <a:pt x="434" y="1141"/>
                    </a:lnTo>
                    <a:lnTo>
                      <a:pt x="434" y="1141"/>
                    </a:lnTo>
                    <a:lnTo>
                      <a:pt x="434" y="1140"/>
                    </a:lnTo>
                    <a:lnTo>
                      <a:pt x="434" y="1140"/>
                    </a:lnTo>
                    <a:lnTo>
                      <a:pt x="437" y="1140"/>
                    </a:lnTo>
                    <a:lnTo>
                      <a:pt x="437" y="1140"/>
                    </a:lnTo>
                    <a:lnTo>
                      <a:pt x="437" y="1140"/>
                    </a:lnTo>
                    <a:lnTo>
                      <a:pt x="437" y="1140"/>
                    </a:lnTo>
                    <a:lnTo>
                      <a:pt x="440" y="1140"/>
                    </a:lnTo>
                    <a:lnTo>
                      <a:pt x="440" y="1140"/>
                    </a:lnTo>
                    <a:lnTo>
                      <a:pt x="440" y="1140"/>
                    </a:lnTo>
                    <a:lnTo>
                      <a:pt x="440" y="1140"/>
                    </a:lnTo>
                    <a:lnTo>
                      <a:pt x="441" y="1138"/>
                    </a:lnTo>
                    <a:lnTo>
                      <a:pt x="441" y="1138"/>
                    </a:lnTo>
                    <a:lnTo>
                      <a:pt x="441" y="1138"/>
                    </a:lnTo>
                    <a:lnTo>
                      <a:pt x="441" y="1138"/>
                    </a:lnTo>
                    <a:lnTo>
                      <a:pt x="442" y="1138"/>
                    </a:lnTo>
                    <a:lnTo>
                      <a:pt x="442" y="1138"/>
                    </a:lnTo>
                    <a:lnTo>
                      <a:pt x="442" y="1138"/>
                    </a:lnTo>
                    <a:lnTo>
                      <a:pt x="442" y="1138"/>
                    </a:lnTo>
                    <a:lnTo>
                      <a:pt x="445" y="1137"/>
                    </a:lnTo>
                    <a:lnTo>
                      <a:pt x="445" y="1137"/>
                    </a:lnTo>
                    <a:lnTo>
                      <a:pt x="445" y="1136"/>
                    </a:lnTo>
                    <a:lnTo>
                      <a:pt x="445" y="1136"/>
                    </a:lnTo>
                    <a:lnTo>
                      <a:pt x="446" y="1135"/>
                    </a:lnTo>
                    <a:lnTo>
                      <a:pt x="446" y="1135"/>
                    </a:lnTo>
                    <a:lnTo>
                      <a:pt x="446" y="1135"/>
                    </a:lnTo>
                    <a:lnTo>
                      <a:pt x="446" y="1135"/>
                    </a:lnTo>
                    <a:lnTo>
                      <a:pt x="447" y="1132"/>
                    </a:lnTo>
                    <a:lnTo>
                      <a:pt x="447" y="1132"/>
                    </a:lnTo>
                    <a:lnTo>
                      <a:pt x="447" y="1132"/>
                    </a:lnTo>
                    <a:lnTo>
                      <a:pt x="447" y="1132"/>
                    </a:lnTo>
                    <a:lnTo>
                      <a:pt x="447" y="1132"/>
                    </a:lnTo>
                    <a:lnTo>
                      <a:pt x="447" y="1132"/>
                    </a:lnTo>
                    <a:lnTo>
                      <a:pt x="453" y="1115"/>
                    </a:lnTo>
                    <a:lnTo>
                      <a:pt x="453" y="1115"/>
                    </a:lnTo>
                    <a:lnTo>
                      <a:pt x="457" y="1102"/>
                    </a:lnTo>
                    <a:lnTo>
                      <a:pt x="458" y="1092"/>
                    </a:lnTo>
                    <a:lnTo>
                      <a:pt x="461" y="1076"/>
                    </a:lnTo>
                    <a:lnTo>
                      <a:pt x="461" y="1076"/>
                    </a:lnTo>
                    <a:lnTo>
                      <a:pt x="484" y="1072"/>
                    </a:lnTo>
                    <a:lnTo>
                      <a:pt x="484" y="1072"/>
                    </a:lnTo>
                    <a:lnTo>
                      <a:pt x="491" y="1086"/>
                    </a:lnTo>
                    <a:lnTo>
                      <a:pt x="497" y="1096"/>
                    </a:lnTo>
                    <a:lnTo>
                      <a:pt x="505" y="1106"/>
                    </a:lnTo>
                    <a:lnTo>
                      <a:pt x="505" y="1106"/>
                    </a:lnTo>
                    <a:lnTo>
                      <a:pt x="516" y="1120"/>
                    </a:lnTo>
                    <a:lnTo>
                      <a:pt x="516" y="1120"/>
                    </a:lnTo>
                    <a:lnTo>
                      <a:pt x="516" y="1120"/>
                    </a:lnTo>
                    <a:lnTo>
                      <a:pt x="516" y="1120"/>
                    </a:lnTo>
                    <a:lnTo>
                      <a:pt x="516" y="1120"/>
                    </a:lnTo>
                    <a:lnTo>
                      <a:pt x="518" y="1122"/>
                    </a:lnTo>
                    <a:lnTo>
                      <a:pt x="518" y="1122"/>
                    </a:lnTo>
                    <a:lnTo>
                      <a:pt x="519" y="1122"/>
                    </a:lnTo>
                    <a:lnTo>
                      <a:pt x="519" y="1122"/>
                    </a:lnTo>
                    <a:lnTo>
                      <a:pt x="520" y="1123"/>
                    </a:lnTo>
                    <a:lnTo>
                      <a:pt x="520" y="1123"/>
                    </a:lnTo>
                    <a:lnTo>
                      <a:pt x="520" y="1123"/>
                    </a:lnTo>
                    <a:lnTo>
                      <a:pt x="520" y="1123"/>
                    </a:lnTo>
                    <a:lnTo>
                      <a:pt x="523" y="1123"/>
                    </a:lnTo>
                    <a:lnTo>
                      <a:pt x="523" y="1123"/>
                    </a:lnTo>
                    <a:lnTo>
                      <a:pt x="523" y="1125"/>
                    </a:lnTo>
                    <a:lnTo>
                      <a:pt x="523" y="1125"/>
                    </a:lnTo>
                    <a:lnTo>
                      <a:pt x="524" y="1125"/>
                    </a:lnTo>
                    <a:lnTo>
                      <a:pt x="524" y="1125"/>
                    </a:lnTo>
                    <a:lnTo>
                      <a:pt x="524" y="1125"/>
                    </a:lnTo>
                    <a:lnTo>
                      <a:pt x="524" y="1125"/>
                    </a:lnTo>
                    <a:lnTo>
                      <a:pt x="526" y="1125"/>
                    </a:lnTo>
                    <a:lnTo>
                      <a:pt x="526" y="1125"/>
                    </a:lnTo>
                    <a:lnTo>
                      <a:pt x="526" y="1125"/>
                    </a:lnTo>
                    <a:lnTo>
                      <a:pt x="526" y="1125"/>
                    </a:lnTo>
                    <a:lnTo>
                      <a:pt x="528" y="1123"/>
                    </a:lnTo>
                    <a:lnTo>
                      <a:pt x="528" y="1123"/>
                    </a:lnTo>
                    <a:lnTo>
                      <a:pt x="529" y="1123"/>
                    </a:lnTo>
                    <a:lnTo>
                      <a:pt x="529" y="1123"/>
                    </a:lnTo>
                    <a:lnTo>
                      <a:pt x="530" y="1123"/>
                    </a:lnTo>
                    <a:lnTo>
                      <a:pt x="530" y="1123"/>
                    </a:lnTo>
                    <a:lnTo>
                      <a:pt x="531" y="1123"/>
                    </a:lnTo>
                    <a:lnTo>
                      <a:pt x="531" y="1123"/>
                    </a:lnTo>
                    <a:lnTo>
                      <a:pt x="534" y="1122"/>
                    </a:lnTo>
                    <a:lnTo>
                      <a:pt x="534" y="1122"/>
                    </a:lnTo>
                    <a:lnTo>
                      <a:pt x="535" y="1122"/>
                    </a:lnTo>
                    <a:lnTo>
                      <a:pt x="535" y="1122"/>
                    </a:lnTo>
                    <a:lnTo>
                      <a:pt x="537" y="1122"/>
                    </a:lnTo>
                    <a:lnTo>
                      <a:pt x="537" y="1122"/>
                    </a:lnTo>
                    <a:lnTo>
                      <a:pt x="538" y="1121"/>
                    </a:lnTo>
                    <a:lnTo>
                      <a:pt x="538" y="1121"/>
                    </a:lnTo>
                    <a:lnTo>
                      <a:pt x="539" y="1121"/>
                    </a:lnTo>
                    <a:lnTo>
                      <a:pt x="539" y="1121"/>
                    </a:lnTo>
                    <a:lnTo>
                      <a:pt x="540" y="1121"/>
                    </a:lnTo>
                    <a:lnTo>
                      <a:pt x="540" y="1121"/>
                    </a:lnTo>
                    <a:lnTo>
                      <a:pt x="540" y="1121"/>
                    </a:lnTo>
                    <a:lnTo>
                      <a:pt x="540" y="1121"/>
                    </a:lnTo>
                    <a:lnTo>
                      <a:pt x="542" y="1120"/>
                    </a:lnTo>
                    <a:lnTo>
                      <a:pt x="542" y="1120"/>
                    </a:lnTo>
                    <a:lnTo>
                      <a:pt x="543" y="1120"/>
                    </a:lnTo>
                    <a:lnTo>
                      <a:pt x="543" y="1120"/>
                    </a:lnTo>
                    <a:lnTo>
                      <a:pt x="544" y="1118"/>
                    </a:lnTo>
                    <a:lnTo>
                      <a:pt x="544" y="1118"/>
                    </a:lnTo>
                    <a:lnTo>
                      <a:pt x="544" y="1118"/>
                    </a:lnTo>
                    <a:lnTo>
                      <a:pt x="544" y="1118"/>
                    </a:lnTo>
                    <a:lnTo>
                      <a:pt x="545" y="1117"/>
                    </a:lnTo>
                    <a:lnTo>
                      <a:pt x="545" y="1117"/>
                    </a:lnTo>
                    <a:lnTo>
                      <a:pt x="545" y="1116"/>
                    </a:lnTo>
                    <a:lnTo>
                      <a:pt x="545" y="1116"/>
                    </a:lnTo>
                    <a:lnTo>
                      <a:pt x="547" y="1115"/>
                    </a:lnTo>
                    <a:lnTo>
                      <a:pt x="547" y="1115"/>
                    </a:lnTo>
                    <a:lnTo>
                      <a:pt x="547" y="1115"/>
                    </a:lnTo>
                    <a:lnTo>
                      <a:pt x="547" y="1115"/>
                    </a:lnTo>
                    <a:lnTo>
                      <a:pt x="547" y="1112"/>
                    </a:lnTo>
                    <a:lnTo>
                      <a:pt x="547" y="1112"/>
                    </a:lnTo>
                    <a:lnTo>
                      <a:pt x="548" y="1112"/>
                    </a:lnTo>
                    <a:lnTo>
                      <a:pt x="548" y="1112"/>
                    </a:lnTo>
                    <a:lnTo>
                      <a:pt x="550" y="1093"/>
                    </a:lnTo>
                    <a:lnTo>
                      <a:pt x="550" y="1093"/>
                    </a:lnTo>
                    <a:lnTo>
                      <a:pt x="552" y="1081"/>
                    </a:lnTo>
                    <a:lnTo>
                      <a:pt x="552" y="1069"/>
                    </a:lnTo>
                    <a:lnTo>
                      <a:pt x="550" y="1053"/>
                    </a:lnTo>
                    <a:lnTo>
                      <a:pt x="550" y="1053"/>
                    </a:lnTo>
                    <a:lnTo>
                      <a:pt x="573" y="1045"/>
                    </a:lnTo>
                    <a:lnTo>
                      <a:pt x="573" y="1045"/>
                    </a:lnTo>
                    <a:lnTo>
                      <a:pt x="583" y="1058"/>
                    </a:lnTo>
                    <a:lnTo>
                      <a:pt x="589" y="1067"/>
                    </a:lnTo>
                    <a:lnTo>
                      <a:pt x="600" y="1076"/>
                    </a:lnTo>
                    <a:lnTo>
                      <a:pt x="600" y="1076"/>
                    </a:lnTo>
                    <a:lnTo>
                      <a:pt x="608" y="1084"/>
                    </a:lnTo>
                    <a:lnTo>
                      <a:pt x="616" y="1089"/>
                    </a:lnTo>
                    <a:lnTo>
                      <a:pt x="616" y="1089"/>
                    </a:lnTo>
                    <a:lnTo>
                      <a:pt x="616" y="1089"/>
                    </a:lnTo>
                    <a:lnTo>
                      <a:pt x="616" y="1089"/>
                    </a:lnTo>
                    <a:lnTo>
                      <a:pt x="617" y="1089"/>
                    </a:lnTo>
                    <a:lnTo>
                      <a:pt x="617" y="1089"/>
                    </a:lnTo>
                    <a:lnTo>
                      <a:pt x="618" y="1091"/>
                    </a:lnTo>
                    <a:lnTo>
                      <a:pt x="618" y="1091"/>
                    </a:lnTo>
                    <a:lnTo>
                      <a:pt x="620" y="1091"/>
                    </a:lnTo>
                    <a:lnTo>
                      <a:pt x="620" y="1091"/>
                    </a:lnTo>
                    <a:lnTo>
                      <a:pt x="620" y="1091"/>
                    </a:lnTo>
                    <a:lnTo>
                      <a:pt x="620" y="1091"/>
                    </a:lnTo>
                    <a:lnTo>
                      <a:pt x="622" y="1091"/>
                    </a:lnTo>
                    <a:lnTo>
                      <a:pt x="622" y="1091"/>
                    </a:lnTo>
                    <a:lnTo>
                      <a:pt x="622" y="1091"/>
                    </a:lnTo>
                    <a:lnTo>
                      <a:pt x="622" y="1091"/>
                    </a:lnTo>
                    <a:lnTo>
                      <a:pt x="623" y="1091"/>
                    </a:lnTo>
                    <a:lnTo>
                      <a:pt x="623" y="1091"/>
                    </a:lnTo>
                    <a:lnTo>
                      <a:pt x="623" y="1091"/>
                    </a:lnTo>
                    <a:lnTo>
                      <a:pt x="623" y="1091"/>
                    </a:lnTo>
                    <a:lnTo>
                      <a:pt x="626" y="1089"/>
                    </a:lnTo>
                    <a:lnTo>
                      <a:pt x="626" y="1089"/>
                    </a:lnTo>
                    <a:lnTo>
                      <a:pt x="626" y="1089"/>
                    </a:lnTo>
                    <a:lnTo>
                      <a:pt x="626" y="1089"/>
                    </a:lnTo>
                    <a:lnTo>
                      <a:pt x="628" y="1088"/>
                    </a:lnTo>
                    <a:lnTo>
                      <a:pt x="628" y="1088"/>
                    </a:lnTo>
                    <a:lnTo>
                      <a:pt x="628" y="1088"/>
                    </a:lnTo>
                    <a:lnTo>
                      <a:pt x="628" y="1088"/>
                    </a:lnTo>
                    <a:lnTo>
                      <a:pt x="631" y="1087"/>
                    </a:lnTo>
                    <a:lnTo>
                      <a:pt x="631" y="1087"/>
                    </a:lnTo>
                    <a:lnTo>
                      <a:pt x="634" y="1086"/>
                    </a:lnTo>
                    <a:lnTo>
                      <a:pt x="634" y="1086"/>
                    </a:lnTo>
                    <a:lnTo>
                      <a:pt x="634" y="1086"/>
                    </a:lnTo>
                    <a:lnTo>
                      <a:pt x="634" y="1086"/>
                    </a:lnTo>
                    <a:lnTo>
                      <a:pt x="635" y="1086"/>
                    </a:lnTo>
                    <a:lnTo>
                      <a:pt x="635" y="1086"/>
                    </a:lnTo>
                    <a:lnTo>
                      <a:pt x="636" y="1084"/>
                    </a:lnTo>
                    <a:lnTo>
                      <a:pt x="636" y="1084"/>
                    </a:lnTo>
                    <a:lnTo>
                      <a:pt x="637" y="1084"/>
                    </a:lnTo>
                    <a:lnTo>
                      <a:pt x="637" y="1084"/>
                    </a:lnTo>
                    <a:lnTo>
                      <a:pt x="637" y="1084"/>
                    </a:lnTo>
                    <a:lnTo>
                      <a:pt x="637" y="1084"/>
                    </a:lnTo>
                    <a:lnTo>
                      <a:pt x="639" y="1083"/>
                    </a:lnTo>
                    <a:lnTo>
                      <a:pt x="639" y="1083"/>
                    </a:lnTo>
                    <a:lnTo>
                      <a:pt x="639" y="1082"/>
                    </a:lnTo>
                    <a:lnTo>
                      <a:pt x="639" y="1082"/>
                    </a:lnTo>
                    <a:lnTo>
                      <a:pt x="640" y="1082"/>
                    </a:lnTo>
                    <a:lnTo>
                      <a:pt x="640" y="1082"/>
                    </a:lnTo>
                    <a:lnTo>
                      <a:pt x="640" y="1081"/>
                    </a:lnTo>
                    <a:lnTo>
                      <a:pt x="640" y="1081"/>
                    </a:lnTo>
                    <a:lnTo>
                      <a:pt x="641" y="1079"/>
                    </a:lnTo>
                    <a:lnTo>
                      <a:pt x="641" y="1079"/>
                    </a:lnTo>
                    <a:lnTo>
                      <a:pt x="641" y="1079"/>
                    </a:lnTo>
                    <a:lnTo>
                      <a:pt x="641" y="1079"/>
                    </a:lnTo>
                    <a:lnTo>
                      <a:pt x="642" y="1077"/>
                    </a:lnTo>
                    <a:lnTo>
                      <a:pt x="642" y="1077"/>
                    </a:lnTo>
                    <a:lnTo>
                      <a:pt x="642" y="1077"/>
                    </a:lnTo>
                    <a:lnTo>
                      <a:pt x="642" y="1077"/>
                    </a:lnTo>
                    <a:lnTo>
                      <a:pt x="642" y="1074"/>
                    </a:lnTo>
                    <a:lnTo>
                      <a:pt x="642" y="1074"/>
                    </a:lnTo>
                    <a:lnTo>
                      <a:pt x="642" y="1074"/>
                    </a:lnTo>
                    <a:lnTo>
                      <a:pt x="642" y="1074"/>
                    </a:lnTo>
                    <a:lnTo>
                      <a:pt x="642" y="1055"/>
                    </a:lnTo>
                    <a:lnTo>
                      <a:pt x="642" y="1055"/>
                    </a:lnTo>
                    <a:lnTo>
                      <a:pt x="641" y="1043"/>
                    </a:lnTo>
                    <a:lnTo>
                      <a:pt x="640" y="1031"/>
                    </a:lnTo>
                    <a:lnTo>
                      <a:pt x="636" y="1016"/>
                    </a:lnTo>
                    <a:lnTo>
                      <a:pt x="636" y="1016"/>
                    </a:lnTo>
                    <a:lnTo>
                      <a:pt x="656" y="1004"/>
                    </a:lnTo>
                    <a:lnTo>
                      <a:pt x="656" y="1004"/>
                    </a:lnTo>
                    <a:lnTo>
                      <a:pt x="668" y="1015"/>
                    </a:lnTo>
                    <a:lnTo>
                      <a:pt x="676" y="1023"/>
                    </a:lnTo>
                    <a:lnTo>
                      <a:pt x="688" y="1030"/>
                    </a:lnTo>
                    <a:lnTo>
                      <a:pt x="688" y="1030"/>
                    </a:lnTo>
                    <a:lnTo>
                      <a:pt x="698" y="1036"/>
                    </a:lnTo>
                    <a:lnTo>
                      <a:pt x="705" y="1040"/>
                    </a:lnTo>
                    <a:lnTo>
                      <a:pt x="705" y="1040"/>
                    </a:lnTo>
                    <a:lnTo>
                      <a:pt x="707" y="1040"/>
                    </a:lnTo>
                    <a:lnTo>
                      <a:pt x="707" y="1040"/>
                    </a:lnTo>
                    <a:lnTo>
                      <a:pt x="708" y="1040"/>
                    </a:lnTo>
                    <a:lnTo>
                      <a:pt x="708" y="1040"/>
                    </a:lnTo>
                    <a:lnTo>
                      <a:pt x="708" y="1040"/>
                    </a:lnTo>
                    <a:lnTo>
                      <a:pt x="708" y="1040"/>
                    </a:lnTo>
                    <a:lnTo>
                      <a:pt x="710" y="1040"/>
                    </a:lnTo>
                    <a:lnTo>
                      <a:pt x="710" y="1040"/>
                    </a:lnTo>
                    <a:lnTo>
                      <a:pt x="710" y="1040"/>
                    </a:lnTo>
                    <a:lnTo>
                      <a:pt x="710" y="1040"/>
                    </a:lnTo>
                    <a:lnTo>
                      <a:pt x="712" y="1040"/>
                    </a:lnTo>
                    <a:lnTo>
                      <a:pt x="712" y="1040"/>
                    </a:lnTo>
                    <a:lnTo>
                      <a:pt x="713" y="1040"/>
                    </a:lnTo>
                    <a:lnTo>
                      <a:pt x="713" y="1040"/>
                    </a:lnTo>
                    <a:lnTo>
                      <a:pt x="714" y="1040"/>
                    </a:lnTo>
                    <a:lnTo>
                      <a:pt x="714" y="1040"/>
                    </a:lnTo>
                    <a:lnTo>
                      <a:pt x="714" y="1039"/>
                    </a:lnTo>
                    <a:lnTo>
                      <a:pt x="714" y="1039"/>
                    </a:lnTo>
                    <a:lnTo>
                      <a:pt x="715" y="1039"/>
                    </a:lnTo>
                    <a:lnTo>
                      <a:pt x="715" y="1039"/>
                    </a:lnTo>
                    <a:lnTo>
                      <a:pt x="717" y="1038"/>
                    </a:lnTo>
                    <a:lnTo>
                      <a:pt x="717" y="1038"/>
                    </a:lnTo>
                    <a:lnTo>
                      <a:pt x="718" y="1038"/>
                    </a:lnTo>
                    <a:lnTo>
                      <a:pt x="718" y="1038"/>
                    </a:lnTo>
                    <a:lnTo>
                      <a:pt x="718" y="1036"/>
                    </a:lnTo>
                    <a:lnTo>
                      <a:pt x="718" y="1036"/>
                    </a:lnTo>
                    <a:lnTo>
                      <a:pt x="720" y="1035"/>
                    </a:lnTo>
                    <a:lnTo>
                      <a:pt x="720" y="1035"/>
                    </a:lnTo>
                    <a:lnTo>
                      <a:pt x="722" y="1034"/>
                    </a:lnTo>
                    <a:lnTo>
                      <a:pt x="722" y="1034"/>
                    </a:lnTo>
                    <a:lnTo>
                      <a:pt x="723" y="1034"/>
                    </a:lnTo>
                    <a:lnTo>
                      <a:pt x="723" y="1034"/>
                    </a:lnTo>
                    <a:lnTo>
                      <a:pt x="724" y="1033"/>
                    </a:lnTo>
                    <a:lnTo>
                      <a:pt x="724" y="1033"/>
                    </a:lnTo>
                    <a:lnTo>
                      <a:pt x="724" y="1033"/>
                    </a:lnTo>
                    <a:lnTo>
                      <a:pt x="724" y="1033"/>
                    </a:lnTo>
                    <a:lnTo>
                      <a:pt x="727" y="1031"/>
                    </a:lnTo>
                    <a:lnTo>
                      <a:pt x="727" y="1031"/>
                    </a:lnTo>
                    <a:lnTo>
                      <a:pt x="727" y="1031"/>
                    </a:lnTo>
                    <a:lnTo>
                      <a:pt x="727" y="1031"/>
                    </a:lnTo>
                    <a:lnTo>
                      <a:pt x="728" y="1030"/>
                    </a:lnTo>
                    <a:lnTo>
                      <a:pt x="728" y="1030"/>
                    </a:lnTo>
                    <a:lnTo>
                      <a:pt x="728" y="1029"/>
                    </a:lnTo>
                    <a:lnTo>
                      <a:pt x="728" y="1029"/>
                    </a:lnTo>
                    <a:lnTo>
                      <a:pt x="728" y="1028"/>
                    </a:lnTo>
                    <a:lnTo>
                      <a:pt x="728" y="1028"/>
                    </a:lnTo>
                    <a:lnTo>
                      <a:pt x="728" y="1028"/>
                    </a:lnTo>
                    <a:lnTo>
                      <a:pt x="728" y="1028"/>
                    </a:lnTo>
                    <a:lnTo>
                      <a:pt x="729" y="1026"/>
                    </a:lnTo>
                    <a:lnTo>
                      <a:pt x="729" y="1026"/>
                    </a:lnTo>
                    <a:lnTo>
                      <a:pt x="729" y="1025"/>
                    </a:lnTo>
                    <a:lnTo>
                      <a:pt x="729" y="1025"/>
                    </a:lnTo>
                    <a:lnTo>
                      <a:pt x="729" y="1024"/>
                    </a:lnTo>
                    <a:lnTo>
                      <a:pt x="729" y="1024"/>
                    </a:lnTo>
                    <a:lnTo>
                      <a:pt x="729" y="1023"/>
                    </a:lnTo>
                    <a:lnTo>
                      <a:pt x="729" y="1023"/>
                    </a:lnTo>
                    <a:lnTo>
                      <a:pt x="729" y="1020"/>
                    </a:lnTo>
                    <a:lnTo>
                      <a:pt x="729" y="1020"/>
                    </a:lnTo>
                    <a:lnTo>
                      <a:pt x="729" y="1020"/>
                    </a:lnTo>
                    <a:lnTo>
                      <a:pt x="729" y="1020"/>
                    </a:lnTo>
                    <a:lnTo>
                      <a:pt x="727" y="1002"/>
                    </a:lnTo>
                    <a:lnTo>
                      <a:pt x="727" y="1002"/>
                    </a:lnTo>
                    <a:lnTo>
                      <a:pt x="723" y="990"/>
                    </a:lnTo>
                    <a:lnTo>
                      <a:pt x="719" y="980"/>
                    </a:lnTo>
                    <a:lnTo>
                      <a:pt x="713" y="965"/>
                    </a:lnTo>
                    <a:lnTo>
                      <a:pt x="713" y="965"/>
                    </a:lnTo>
                    <a:lnTo>
                      <a:pt x="731" y="950"/>
                    </a:lnTo>
                    <a:lnTo>
                      <a:pt x="731" y="950"/>
                    </a:lnTo>
                    <a:lnTo>
                      <a:pt x="744" y="958"/>
                    </a:lnTo>
                    <a:lnTo>
                      <a:pt x="754" y="963"/>
                    </a:lnTo>
                    <a:lnTo>
                      <a:pt x="766" y="968"/>
                    </a:lnTo>
                    <a:lnTo>
                      <a:pt x="766" y="968"/>
                    </a:lnTo>
                    <a:lnTo>
                      <a:pt x="783" y="975"/>
                    </a:lnTo>
                    <a:lnTo>
                      <a:pt x="783" y="975"/>
                    </a:lnTo>
                    <a:lnTo>
                      <a:pt x="783" y="975"/>
                    </a:lnTo>
                    <a:lnTo>
                      <a:pt x="786" y="976"/>
                    </a:lnTo>
                    <a:lnTo>
                      <a:pt x="786" y="976"/>
                    </a:lnTo>
                    <a:lnTo>
                      <a:pt x="786" y="976"/>
                    </a:lnTo>
                    <a:lnTo>
                      <a:pt x="786" y="976"/>
                    </a:lnTo>
                    <a:lnTo>
                      <a:pt x="789" y="976"/>
                    </a:lnTo>
                    <a:lnTo>
                      <a:pt x="789" y="976"/>
                    </a:lnTo>
                    <a:lnTo>
                      <a:pt x="789" y="976"/>
                    </a:lnTo>
                    <a:lnTo>
                      <a:pt x="789" y="976"/>
                    </a:lnTo>
                    <a:lnTo>
                      <a:pt x="791" y="976"/>
                    </a:lnTo>
                    <a:lnTo>
                      <a:pt x="791" y="976"/>
                    </a:lnTo>
                    <a:lnTo>
                      <a:pt x="791" y="976"/>
                    </a:lnTo>
                    <a:lnTo>
                      <a:pt x="791" y="976"/>
                    </a:lnTo>
                    <a:lnTo>
                      <a:pt x="792" y="975"/>
                    </a:lnTo>
                    <a:lnTo>
                      <a:pt x="792" y="975"/>
                    </a:lnTo>
                    <a:lnTo>
                      <a:pt x="792" y="975"/>
                    </a:lnTo>
                    <a:lnTo>
                      <a:pt x="792" y="975"/>
                    </a:lnTo>
                    <a:lnTo>
                      <a:pt x="794" y="975"/>
                    </a:lnTo>
                    <a:lnTo>
                      <a:pt x="794" y="975"/>
                    </a:lnTo>
                    <a:lnTo>
                      <a:pt x="795" y="973"/>
                    </a:lnTo>
                    <a:lnTo>
                      <a:pt x="795" y="973"/>
                    </a:lnTo>
                    <a:lnTo>
                      <a:pt x="796" y="972"/>
                    </a:lnTo>
                    <a:lnTo>
                      <a:pt x="796" y="972"/>
                    </a:lnTo>
                    <a:lnTo>
                      <a:pt x="796" y="972"/>
                    </a:lnTo>
                    <a:lnTo>
                      <a:pt x="796" y="972"/>
                    </a:lnTo>
                    <a:lnTo>
                      <a:pt x="797" y="971"/>
                    </a:lnTo>
                    <a:lnTo>
                      <a:pt x="797" y="971"/>
                    </a:lnTo>
                    <a:lnTo>
                      <a:pt x="797" y="971"/>
                    </a:lnTo>
                    <a:lnTo>
                      <a:pt x="797" y="971"/>
                    </a:lnTo>
                    <a:lnTo>
                      <a:pt x="800" y="968"/>
                    </a:lnTo>
                    <a:lnTo>
                      <a:pt x="800" y="968"/>
                    </a:lnTo>
                    <a:lnTo>
                      <a:pt x="801" y="967"/>
                    </a:lnTo>
                    <a:lnTo>
                      <a:pt x="801" y="967"/>
                    </a:lnTo>
                    <a:lnTo>
                      <a:pt x="802" y="967"/>
                    </a:lnTo>
                    <a:lnTo>
                      <a:pt x="802" y="967"/>
                    </a:lnTo>
                    <a:lnTo>
                      <a:pt x="804" y="966"/>
                    </a:lnTo>
                    <a:lnTo>
                      <a:pt x="804" y="966"/>
                    </a:lnTo>
                    <a:lnTo>
                      <a:pt x="804" y="965"/>
                    </a:lnTo>
                    <a:lnTo>
                      <a:pt x="804" y="965"/>
                    </a:lnTo>
                    <a:lnTo>
                      <a:pt x="805" y="963"/>
                    </a:lnTo>
                    <a:lnTo>
                      <a:pt x="805" y="963"/>
                    </a:lnTo>
                    <a:lnTo>
                      <a:pt x="805" y="963"/>
                    </a:lnTo>
                    <a:lnTo>
                      <a:pt x="805" y="963"/>
                    </a:lnTo>
                    <a:lnTo>
                      <a:pt x="806" y="962"/>
                    </a:lnTo>
                    <a:lnTo>
                      <a:pt x="806" y="962"/>
                    </a:lnTo>
                    <a:lnTo>
                      <a:pt x="806" y="962"/>
                    </a:lnTo>
                    <a:lnTo>
                      <a:pt x="806" y="962"/>
                    </a:lnTo>
                    <a:lnTo>
                      <a:pt x="806" y="960"/>
                    </a:lnTo>
                    <a:lnTo>
                      <a:pt x="806" y="960"/>
                    </a:lnTo>
                    <a:lnTo>
                      <a:pt x="806" y="960"/>
                    </a:lnTo>
                    <a:lnTo>
                      <a:pt x="806" y="960"/>
                    </a:lnTo>
                    <a:lnTo>
                      <a:pt x="806" y="958"/>
                    </a:lnTo>
                    <a:lnTo>
                      <a:pt x="806" y="958"/>
                    </a:lnTo>
                    <a:lnTo>
                      <a:pt x="806" y="957"/>
                    </a:lnTo>
                    <a:lnTo>
                      <a:pt x="806" y="957"/>
                    </a:lnTo>
                    <a:lnTo>
                      <a:pt x="806" y="956"/>
                    </a:lnTo>
                    <a:lnTo>
                      <a:pt x="806" y="956"/>
                    </a:lnTo>
                    <a:lnTo>
                      <a:pt x="806" y="955"/>
                    </a:lnTo>
                    <a:lnTo>
                      <a:pt x="806" y="955"/>
                    </a:lnTo>
                    <a:lnTo>
                      <a:pt x="805" y="947"/>
                    </a:lnTo>
                    <a:lnTo>
                      <a:pt x="800" y="936"/>
                    </a:lnTo>
                    <a:lnTo>
                      <a:pt x="800" y="936"/>
                    </a:lnTo>
                    <a:lnTo>
                      <a:pt x="794" y="923"/>
                    </a:lnTo>
                    <a:lnTo>
                      <a:pt x="789" y="914"/>
                    </a:lnTo>
                    <a:lnTo>
                      <a:pt x="780" y="900"/>
                    </a:lnTo>
                    <a:lnTo>
                      <a:pt x="780" y="900"/>
                    </a:lnTo>
                    <a:lnTo>
                      <a:pt x="795" y="883"/>
                    </a:lnTo>
                    <a:lnTo>
                      <a:pt x="795" y="883"/>
                    </a:lnTo>
                    <a:lnTo>
                      <a:pt x="810" y="889"/>
                    </a:lnTo>
                    <a:lnTo>
                      <a:pt x="820" y="892"/>
                    </a:lnTo>
                    <a:lnTo>
                      <a:pt x="833" y="895"/>
                    </a:lnTo>
                    <a:lnTo>
                      <a:pt x="833" y="895"/>
                    </a:lnTo>
                    <a:lnTo>
                      <a:pt x="851" y="899"/>
                    </a:lnTo>
                    <a:lnTo>
                      <a:pt x="851" y="899"/>
                    </a:lnTo>
                    <a:lnTo>
                      <a:pt x="851" y="899"/>
                    </a:lnTo>
                    <a:lnTo>
                      <a:pt x="851" y="899"/>
                    </a:lnTo>
                    <a:lnTo>
                      <a:pt x="854" y="899"/>
                    </a:lnTo>
                    <a:lnTo>
                      <a:pt x="854" y="899"/>
                    </a:lnTo>
                    <a:lnTo>
                      <a:pt x="854" y="899"/>
                    </a:lnTo>
                    <a:lnTo>
                      <a:pt x="854" y="899"/>
                    </a:lnTo>
                    <a:lnTo>
                      <a:pt x="857" y="899"/>
                    </a:lnTo>
                    <a:lnTo>
                      <a:pt x="857" y="899"/>
                    </a:lnTo>
                    <a:lnTo>
                      <a:pt x="857" y="899"/>
                    </a:lnTo>
                    <a:lnTo>
                      <a:pt x="857" y="899"/>
                    </a:lnTo>
                    <a:lnTo>
                      <a:pt x="858" y="898"/>
                    </a:lnTo>
                    <a:lnTo>
                      <a:pt x="858" y="898"/>
                    </a:lnTo>
                    <a:lnTo>
                      <a:pt x="859" y="898"/>
                    </a:lnTo>
                    <a:lnTo>
                      <a:pt x="859" y="898"/>
                    </a:lnTo>
                    <a:lnTo>
                      <a:pt x="860" y="897"/>
                    </a:lnTo>
                    <a:lnTo>
                      <a:pt x="860" y="897"/>
                    </a:lnTo>
                    <a:lnTo>
                      <a:pt x="860" y="897"/>
                    </a:lnTo>
                    <a:lnTo>
                      <a:pt x="860" y="897"/>
                    </a:lnTo>
                    <a:lnTo>
                      <a:pt x="862" y="895"/>
                    </a:lnTo>
                    <a:lnTo>
                      <a:pt x="862" y="895"/>
                    </a:lnTo>
                    <a:lnTo>
                      <a:pt x="862" y="895"/>
                    </a:lnTo>
                    <a:lnTo>
                      <a:pt x="862" y="895"/>
                    </a:lnTo>
                    <a:lnTo>
                      <a:pt x="863" y="894"/>
                    </a:lnTo>
                    <a:lnTo>
                      <a:pt x="863" y="894"/>
                    </a:lnTo>
                    <a:lnTo>
                      <a:pt x="863" y="894"/>
                    </a:lnTo>
                    <a:lnTo>
                      <a:pt x="863" y="894"/>
                    </a:lnTo>
                    <a:lnTo>
                      <a:pt x="864" y="893"/>
                    </a:lnTo>
                    <a:lnTo>
                      <a:pt x="864" y="893"/>
                    </a:lnTo>
                    <a:lnTo>
                      <a:pt x="865" y="892"/>
                    </a:lnTo>
                    <a:lnTo>
                      <a:pt x="865" y="892"/>
                    </a:lnTo>
                    <a:lnTo>
                      <a:pt x="867" y="890"/>
                    </a:lnTo>
                    <a:lnTo>
                      <a:pt x="867" y="890"/>
                    </a:lnTo>
                    <a:lnTo>
                      <a:pt x="868" y="888"/>
                    </a:lnTo>
                    <a:lnTo>
                      <a:pt x="868" y="888"/>
                    </a:lnTo>
                    <a:lnTo>
                      <a:pt x="868" y="888"/>
                    </a:lnTo>
                    <a:lnTo>
                      <a:pt x="868" y="888"/>
                    </a:lnTo>
                    <a:lnTo>
                      <a:pt x="869" y="885"/>
                    </a:lnTo>
                    <a:lnTo>
                      <a:pt x="869" y="885"/>
                    </a:lnTo>
                    <a:lnTo>
                      <a:pt x="869" y="885"/>
                    </a:lnTo>
                    <a:lnTo>
                      <a:pt x="869" y="885"/>
                    </a:lnTo>
                    <a:lnTo>
                      <a:pt x="870" y="884"/>
                    </a:lnTo>
                    <a:lnTo>
                      <a:pt x="870" y="884"/>
                    </a:lnTo>
                    <a:lnTo>
                      <a:pt x="870" y="883"/>
                    </a:lnTo>
                    <a:lnTo>
                      <a:pt x="870" y="883"/>
                    </a:lnTo>
                    <a:lnTo>
                      <a:pt x="870" y="882"/>
                    </a:lnTo>
                    <a:lnTo>
                      <a:pt x="870" y="882"/>
                    </a:lnTo>
                    <a:lnTo>
                      <a:pt x="870" y="882"/>
                    </a:lnTo>
                    <a:lnTo>
                      <a:pt x="870" y="882"/>
                    </a:lnTo>
                    <a:lnTo>
                      <a:pt x="872" y="880"/>
                    </a:lnTo>
                    <a:lnTo>
                      <a:pt x="872" y="880"/>
                    </a:lnTo>
                    <a:lnTo>
                      <a:pt x="872" y="879"/>
                    </a:lnTo>
                    <a:lnTo>
                      <a:pt x="872" y="879"/>
                    </a:lnTo>
                    <a:lnTo>
                      <a:pt x="872" y="878"/>
                    </a:lnTo>
                    <a:lnTo>
                      <a:pt x="872" y="878"/>
                    </a:lnTo>
                    <a:lnTo>
                      <a:pt x="872" y="878"/>
                    </a:lnTo>
                    <a:lnTo>
                      <a:pt x="872" y="878"/>
                    </a:lnTo>
                    <a:lnTo>
                      <a:pt x="870" y="875"/>
                    </a:lnTo>
                    <a:lnTo>
                      <a:pt x="870" y="875"/>
                    </a:lnTo>
                    <a:lnTo>
                      <a:pt x="870" y="875"/>
                    </a:lnTo>
                    <a:lnTo>
                      <a:pt x="870" y="875"/>
                    </a:lnTo>
                    <a:lnTo>
                      <a:pt x="869" y="873"/>
                    </a:lnTo>
                    <a:lnTo>
                      <a:pt x="869" y="873"/>
                    </a:lnTo>
                    <a:lnTo>
                      <a:pt x="869" y="873"/>
                    </a:lnTo>
                    <a:lnTo>
                      <a:pt x="869" y="873"/>
                    </a:lnTo>
                    <a:lnTo>
                      <a:pt x="860" y="856"/>
                    </a:lnTo>
                    <a:lnTo>
                      <a:pt x="860" y="856"/>
                    </a:lnTo>
                    <a:lnTo>
                      <a:pt x="853" y="846"/>
                    </a:lnTo>
                    <a:lnTo>
                      <a:pt x="846" y="837"/>
                    </a:lnTo>
                    <a:lnTo>
                      <a:pt x="835" y="826"/>
                    </a:lnTo>
                    <a:lnTo>
                      <a:pt x="835" y="826"/>
                    </a:lnTo>
                    <a:lnTo>
                      <a:pt x="846" y="805"/>
                    </a:lnTo>
                    <a:lnTo>
                      <a:pt x="846" y="805"/>
                    </a:lnTo>
                    <a:lnTo>
                      <a:pt x="863" y="808"/>
                    </a:lnTo>
                    <a:lnTo>
                      <a:pt x="873" y="811"/>
                    </a:lnTo>
                    <a:lnTo>
                      <a:pt x="887" y="812"/>
                    </a:lnTo>
                    <a:lnTo>
                      <a:pt x="887" y="812"/>
                    </a:lnTo>
                    <a:lnTo>
                      <a:pt x="904" y="812"/>
                    </a:lnTo>
                    <a:lnTo>
                      <a:pt x="904" y="812"/>
                    </a:lnTo>
                    <a:lnTo>
                      <a:pt x="904" y="812"/>
                    </a:lnTo>
                    <a:lnTo>
                      <a:pt x="904" y="812"/>
                    </a:lnTo>
                    <a:lnTo>
                      <a:pt x="907" y="811"/>
                    </a:lnTo>
                    <a:lnTo>
                      <a:pt x="907" y="811"/>
                    </a:lnTo>
                    <a:lnTo>
                      <a:pt x="908" y="811"/>
                    </a:lnTo>
                    <a:lnTo>
                      <a:pt x="908" y="811"/>
                    </a:lnTo>
                    <a:lnTo>
                      <a:pt x="909" y="811"/>
                    </a:lnTo>
                    <a:lnTo>
                      <a:pt x="909" y="811"/>
                    </a:lnTo>
                    <a:lnTo>
                      <a:pt x="909" y="811"/>
                    </a:lnTo>
                    <a:lnTo>
                      <a:pt x="909" y="811"/>
                    </a:lnTo>
                    <a:lnTo>
                      <a:pt x="912" y="810"/>
                    </a:lnTo>
                    <a:lnTo>
                      <a:pt x="912" y="810"/>
                    </a:lnTo>
                    <a:lnTo>
                      <a:pt x="912" y="810"/>
                    </a:lnTo>
                    <a:lnTo>
                      <a:pt x="912" y="810"/>
                    </a:lnTo>
                    <a:lnTo>
                      <a:pt x="913" y="808"/>
                    </a:lnTo>
                    <a:lnTo>
                      <a:pt x="913" y="808"/>
                    </a:lnTo>
                    <a:lnTo>
                      <a:pt x="913" y="808"/>
                    </a:lnTo>
                    <a:lnTo>
                      <a:pt x="913" y="808"/>
                    </a:lnTo>
                    <a:lnTo>
                      <a:pt x="914" y="807"/>
                    </a:lnTo>
                    <a:lnTo>
                      <a:pt x="914" y="807"/>
                    </a:lnTo>
                    <a:lnTo>
                      <a:pt x="914" y="807"/>
                    </a:lnTo>
                    <a:lnTo>
                      <a:pt x="914" y="807"/>
                    </a:lnTo>
                    <a:lnTo>
                      <a:pt x="916" y="805"/>
                    </a:lnTo>
                    <a:lnTo>
                      <a:pt x="916" y="805"/>
                    </a:lnTo>
                    <a:lnTo>
                      <a:pt x="916" y="805"/>
                    </a:lnTo>
                    <a:lnTo>
                      <a:pt x="916" y="805"/>
                    </a:lnTo>
                    <a:lnTo>
                      <a:pt x="917" y="803"/>
                    </a:lnTo>
                    <a:lnTo>
                      <a:pt x="917" y="803"/>
                    </a:lnTo>
                    <a:lnTo>
                      <a:pt x="917" y="802"/>
                    </a:lnTo>
                    <a:lnTo>
                      <a:pt x="917" y="802"/>
                    </a:lnTo>
                    <a:lnTo>
                      <a:pt x="918" y="800"/>
                    </a:lnTo>
                    <a:lnTo>
                      <a:pt x="918" y="800"/>
                    </a:lnTo>
                    <a:lnTo>
                      <a:pt x="918" y="798"/>
                    </a:lnTo>
                    <a:lnTo>
                      <a:pt x="918" y="798"/>
                    </a:lnTo>
                    <a:lnTo>
                      <a:pt x="920" y="797"/>
                    </a:lnTo>
                    <a:lnTo>
                      <a:pt x="920" y="797"/>
                    </a:lnTo>
                    <a:lnTo>
                      <a:pt x="920" y="796"/>
                    </a:lnTo>
                    <a:lnTo>
                      <a:pt x="920" y="796"/>
                    </a:lnTo>
                    <a:lnTo>
                      <a:pt x="920" y="795"/>
                    </a:lnTo>
                    <a:lnTo>
                      <a:pt x="920" y="795"/>
                    </a:lnTo>
                    <a:lnTo>
                      <a:pt x="921" y="793"/>
                    </a:lnTo>
                    <a:lnTo>
                      <a:pt x="921" y="793"/>
                    </a:lnTo>
                    <a:lnTo>
                      <a:pt x="921" y="793"/>
                    </a:lnTo>
                    <a:lnTo>
                      <a:pt x="921" y="793"/>
                    </a:lnTo>
                    <a:lnTo>
                      <a:pt x="921" y="792"/>
                    </a:lnTo>
                    <a:lnTo>
                      <a:pt x="921" y="792"/>
                    </a:lnTo>
                    <a:lnTo>
                      <a:pt x="921" y="791"/>
                    </a:lnTo>
                    <a:lnTo>
                      <a:pt x="921" y="791"/>
                    </a:lnTo>
                    <a:lnTo>
                      <a:pt x="921" y="790"/>
                    </a:lnTo>
                    <a:lnTo>
                      <a:pt x="921" y="790"/>
                    </a:lnTo>
                    <a:lnTo>
                      <a:pt x="921" y="790"/>
                    </a:lnTo>
                    <a:lnTo>
                      <a:pt x="921" y="790"/>
                    </a:lnTo>
                    <a:lnTo>
                      <a:pt x="921" y="787"/>
                    </a:lnTo>
                    <a:lnTo>
                      <a:pt x="921" y="787"/>
                    </a:lnTo>
                    <a:lnTo>
                      <a:pt x="921" y="787"/>
                    </a:lnTo>
                    <a:lnTo>
                      <a:pt x="921" y="787"/>
                    </a:lnTo>
                    <a:lnTo>
                      <a:pt x="920" y="786"/>
                    </a:lnTo>
                    <a:lnTo>
                      <a:pt x="920" y="786"/>
                    </a:lnTo>
                    <a:lnTo>
                      <a:pt x="920" y="785"/>
                    </a:lnTo>
                    <a:lnTo>
                      <a:pt x="920" y="785"/>
                    </a:lnTo>
                    <a:lnTo>
                      <a:pt x="918" y="782"/>
                    </a:lnTo>
                    <a:lnTo>
                      <a:pt x="918" y="782"/>
                    </a:lnTo>
                    <a:lnTo>
                      <a:pt x="918" y="782"/>
                    </a:lnTo>
                    <a:lnTo>
                      <a:pt x="918" y="782"/>
                    </a:lnTo>
                    <a:lnTo>
                      <a:pt x="907" y="768"/>
                    </a:lnTo>
                    <a:lnTo>
                      <a:pt x="907" y="768"/>
                    </a:lnTo>
                    <a:lnTo>
                      <a:pt x="897" y="759"/>
                    </a:lnTo>
                    <a:lnTo>
                      <a:pt x="889" y="752"/>
                    </a:lnTo>
                    <a:lnTo>
                      <a:pt x="875" y="742"/>
                    </a:lnTo>
                    <a:lnTo>
                      <a:pt x="875" y="742"/>
                    </a:lnTo>
                    <a:lnTo>
                      <a:pt x="884" y="720"/>
                    </a:lnTo>
                    <a:lnTo>
                      <a:pt x="884" y="720"/>
                    </a:lnTo>
                    <a:lnTo>
                      <a:pt x="899" y="722"/>
                    </a:lnTo>
                    <a:lnTo>
                      <a:pt x="911" y="720"/>
                    </a:lnTo>
                    <a:lnTo>
                      <a:pt x="925" y="720"/>
                    </a:lnTo>
                    <a:lnTo>
                      <a:pt x="925" y="720"/>
                    </a:lnTo>
                    <a:lnTo>
                      <a:pt x="942" y="717"/>
                    </a:lnTo>
                    <a:lnTo>
                      <a:pt x="942" y="717"/>
                    </a:lnTo>
                    <a:lnTo>
                      <a:pt x="942" y="717"/>
                    </a:lnTo>
                    <a:lnTo>
                      <a:pt x="942" y="717"/>
                    </a:lnTo>
                    <a:lnTo>
                      <a:pt x="945" y="717"/>
                    </a:lnTo>
                    <a:lnTo>
                      <a:pt x="945" y="717"/>
                    </a:lnTo>
                    <a:lnTo>
                      <a:pt x="945" y="715"/>
                    </a:lnTo>
                    <a:lnTo>
                      <a:pt x="945" y="715"/>
                    </a:lnTo>
                    <a:lnTo>
                      <a:pt x="947" y="715"/>
                    </a:lnTo>
                    <a:lnTo>
                      <a:pt x="947" y="715"/>
                    </a:lnTo>
                    <a:lnTo>
                      <a:pt x="947" y="714"/>
                    </a:lnTo>
                    <a:lnTo>
                      <a:pt x="947" y="714"/>
                    </a:lnTo>
                    <a:lnTo>
                      <a:pt x="949" y="714"/>
                    </a:lnTo>
                    <a:lnTo>
                      <a:pt x="949" y="714"/>
                    </a:lnTo>
                    <a:lnTo>
                      <a:pt x="949" y="713"/>
                    </a:lnTo>
                    <a:lnTo>
                      <a:pt x="949" y="713"/>
                    </a:lnTo>
                    <a:lnTo>
                      <a:pt x="950" y="711"/>
                    </a:lnTo>
                    <a:lnTo>
                      <a:pt x="950" y="711"/>
                    </a:lnTo>
                    <a:lnTo>
                      <a:pt x="950" y="711"/>
                    </a:lnTo>
                    <a:lnTo>
                      <a:pt x="950" y="711"/>
                    </a:lnTo>
                    <a:lnTo>
                      <a:pt x="951" y="710"/>
                    </a:lnTo>
                    <a:lnTo>
                      <a:pt x="951" y="710"/>
                    </a:lnTo>
                    <a:lnTo>
                      <a:pt x="951" y="710"/>
                    </a:lnTo>
                    <a:lnTo>
                      <a:pt x="951" y="710"/>
                    </a:lnTo>
                    <a:lnTo>
                      <a:pt x="952" y="708"/>
                    </a:lnTo>
                    <a:lnTo>
                      <a:pt x="952" y="708"/>
                    </a:lnTo>
                    <a:lnTo>
                      <a:pt x="952" y="708"/>
                    </a:lnTo>
                    <a:lnTo>
                      <a:pt x="952" y="708"/>
                    </a:lnTo>
                    <a:lnTo>
                      <a:pt x="952" y="706"/>
                    </a:lnTo>
                    <a:lnTo>
                      <a:pt x="952" y="706"/>
                    </a:lnTo>
                    <a:lnTo>
                      <a:pt x="952" y="705"/>
                    </a:lnTo>
                    <a:lnTo>
                      <a:pt x="952" y="705"/>
                    </a:lnTo>
                    <a:lnTo>
                      <a:pt x="954" y="703"/>
                    </a:lnTo>
                    <a:lnTo>
                      <a:pt x="954" y="703"/>
                    </a:lnTo>
                    <a:lnTo>
                      <a:pt x="954" y="700"/>
                    </a:lnTo>
                    <a:lnTo>
                      <a:pt x="954" y="700"/>
                    </a:lnTo>
                    <a:lnTo>
                      <a:pt x="954" y="700"/>
                    </a:lnTo>
                    <a:lnTo>
                      <a:pt x="954" y="700"/>
                    </a:lnTo>
                    <a:lnTo>
                      <a:pt x="955" y="698"/>
                    </a:lnTo>
                    <a:lnTo>
                      <a:pt x="955" y="698"/>
                    </a:lnTo>
                    <a:lnTo>
                      <a:pt x="955" y="698"/>
                    </a:lnTo>
                    <a:lnTo>
                      <a:pt x="955" y="698"/>
                    </a:lnTo>
                    <a:lnTo>
                      <a:pt x="955" y="695"/>
                    </a:lnTo>
                    <a:lnTo>
                      <a:pt x="955" y="695"/>
                    </a:lnTo>
                    <a:lnTo>
                      <a:pt x="955" y="695"/>
                    </a:lnTo>
                    <a:lnTo>
                      <a:pt x="955" y="695"/>
                    </a:lnTo>
                    <a:lnTo>
                      <a:pt x="955" y="694"/>
                    </a:lnTo>
                    <a:lnTo>
                      <a:pt x="955" y="694"/>
                    </a:lnTo>
                    <a:lnTo>
                      <a:pt x="955" y="694"/>
                    </a:lnTo>
                    <a:lnTo>
                      <a:pt x="955" y="694"/>
                    </a:lnTo>
                    <a:lnTo>
                      <a:pt x="955" y="691"/>
                    </a:lnTo>
                    <a:lnTo>
                      <a:pt x="955" y="691"/>
                    </a:lnTo>
                    <a:lnTo>
                      <a:pt x="955" y="691"/>
                    </a:lnTo>
                    <a:lnTo>
                      <a:pt x="955" y="691"/>
                    </a:lnTo>
                    <a:lnTo>
                      <a:pt x="954" y="690"/>
                    </a:lnTo>
                    <a:lnTo>
                      <a:pt x="954" y="690"/>
                    </a:lnTo>
                    <a:lnTo>
                      <a:pt x="954" y="689"/>
                    </a:lnTo>
                    <a:lnTo>
                      <a:pt x="954" y="689"/>
                    </a:lnTo>
                    <a:lnTo>
                      <a:pt x="952" y="688"/>
                    </a:lnTo>
                    <a:lnTo>
                      <a:pt x="952" y="688"/>
                    </a:lnTo>
                    <a:lnTo>
                      <a:pt x="952" y="688"/>
                    </a:lnTo>
                    <a:lnTo>
                      <a:pt x="952" y="688"/>
                    </a:lnTo>
                    <a:lnTo>
                      <a:pt x="950" y="685"/>
                    </a:lnTo>
                    <a:lnTo>
                      <a:pt x="950" y="685"/>
                    </a:lnTo>
                    <a:lnTo>
                      <a:pt x="950" y="685"/>
                    </a:lnTo>
                    <a:lnTo>
                      <a:pt x="950" y="685"/>
                    </a:lnTo>
                    <a:lnTo>
                      <a:pt x="950" y="685"/>
                    </a:lnTo>
                    <a:lnTo>
                      <a:pt x="936" y="674"/>
                    </a:lnTo>
                    <a:lnTo>
                      <a:pt x="936" y="674"/>
                    </a:lnTo>
                    <a:lnTo>
                      <a:pt x="926" y="666"/>
                    </a:lnTo>
                    <a:lnTo>
                      <a:pt x="916" y="660"/>
                    </a:lnTo>
                    <a:lnTo>
                      <a:pt x="902" y="654"/>
                    </a:lnTo>
                    <a:lnTo>
                      <a:pt x="902" y="654"/>
                    </a:lnTo>
                    <a:lnTo>
                      <a:pt x="906" y="631"/>
                    </a:lnTo>
                    <a:lnTo>
                      <a:pt x="906" y="631"/>
                    </a:lnTo>
                    <a:lnTo>
                      <a:pt x="922" y="628"/>
                    </a:lnTo>
                    <a:lnTo>
                      <a:pt x="933" y="626"/>
                    </a:lnTo>
                    <a:lnTo>
                      <a:pt x="946" y="622"/>
                    </a:lnTo>
                    <a:lnTo>
                      <a:pt x="946" y="622"/>
                    </a:lnTo>
                    <a:lnTo>
                      <a:pt x="962" y="617"/>
                    </a:lnTo>
                    <a:lnTo>
                      <a:pt x="962" y="617"/>
                    </a:lnTo>
                    <a:lnTo>
                      <a:pt x="962" y="617"/>
                    </a:lnTo>
                    <a:lnTo>
                      <a:pt x="962" y="617"/>
                    </a:lnTo>
                    <a:lnTo>
                      <a:pt x="965" y="616"/>
                    </a:lnTo>
                    <a:lnTo>
                      <a:pt x="965" y="616"/>
                    </a:lnTo>
                    <a:lnTo>
                      <a:pt x="965" y="614"/>
                    </a:lnTo>
                    <a:lnTo>
                      <a:pt x="965" y="614"/>
                    </a:lnTo>
                    <a:lnTo>
                      <a:pt x="967" y="614"/>
                    </a:lnTo>
                    <a:lnTo>
                      <a:pt x="967" y="614"/>
                    </a:lnTo>
                    <a:lnTo>
                      <a:pt x="967" y="613"/>
                    </a:lnTo>
                    <a:lnTo>
                      <a:pt x="967" y="613"/>
                    </a:lnTo>
                    <a:lnTo>
                      <a:pt x="969" y="612"/>
                    </a:lnTo>
                    <a:lnTo>
                      <a:pt x="969" y="612"/>
                    </a:lnTo>
                    <a:lnTo>
                      <a:pt x="969" y="612"/>
                    </a:lnTo>
                    <a:lnTo>
                      <a:pt x="969" y="612"/>
                    </a:lnTo>
                    <a:lnTo>
                      <a:pt x="970" y="611"/>
                    </a:lnTo>
                    <a:lnTo>
                      <a:pt x="970" y="611"/>
                    </a:lnTo>
                    <a:lnTo>
                      <a:pt x="970" y="611"/>
                    </a:lnTo>
                    <a:lnTo>
                      <a:pt x="970" y="611"/>
                    </a:lnTo>
                    <a:lnTo>
                      <a:pt x="970" y="608"/>
                    </a:lnTo>
                    <a:lnTo>
                      <a:pt x="970" y="608"/>
                    </a:lnTo>
                    <a:lnTo>
                      <a:pt x="970" y="608"/>
                    </a:lnTo>
                    <a:lnTo>
                      <a:pt x="970" y="608"/>
                    </a:lnTo>
                    <a:lnTo>
                      <a:pt x="971" y="607"/>
                    </a:lnTo>
                    <a:lnTo>
                      <a:pt x="971" y="607"/>
                    </a:lnTo>
                    <a:lnTo>
                      <a:pt x="971" y="606"/>
                    </a:lnTo>
                    <a:lnTo>
                      <a:pt x="971" y="606"/>
                    </a:lnTo>
                    <a:lnTo>
                      <a:pt x="971" y="604"/>
                    </a:lnTo>
                    <a:lnTo>
                      <a:pt x="971" y="604"/>
                    </a:lnTo>
                    <a:lnTo>
                      <a:pt x="971" y="603"/>
                    </a:lnTo>
                    <a:lnTo>
                      <a:pt x="971" y="603"/>
                    </a:lnTo>
                    <a:lnTo>
                      <a:pt x="971" y="601"/>
                    </a:lnTo>
                    <a:lnTo>
                      <a:pt x="971" y="601"/>
                    </a:lnTo>
                    <a:lnTo>
                      <a:pt x="971" y="599"/>
                    </a:lnTo>
                    <a:lnTo>
                      <a:pt x="971" y="599"/>
                    </a:lnTo>
                    <a:lnTo>
                      <a:pt x="971" y="598"/>
                    </a:lnTo>
                    <a:lnTo>
                      <a:pt x="971" y="598"/>
                    </a:lnTo>
                    <a:lnTo>
                      <a:pt x="971" y="597"/>
                    </a:lnTo>
                    <a:lnTo>
                      <a:pt x="971" y="597"/>
                    </a:lnTo>
                    <a:lnTo>
                      <a:pt x="971" y="596"/>
                    </a:lnTo>
                    <a:lnTo>
                      <a:pt x="971" y="596"/>
                    </a:lnTo>
                    <a:lnTo>
                      <a:pt x="971" y="593"/>
                    </a:lnTo>
                    <a:lnTo>
                      <a:pt x="971" y="593"/>
                    </a:lnTo>
                    <a:lnTo>
                      <a:pt x="971" y="593"/>
                    </a:lnTo>
                    <a:lnTo>
                      <a:pt x="971" y="593"/>
                    </a:lnTo>
                    <a:lnTo>
                      <a:pt x="971" y="592"/>
                    </a:lnTo>
                    <a:lnTo>
                      <a:pt x="971" y="592"/>
                    </a:lnTo>
                    <a:lnTo>
                      <a:pt x="971" y="592"/>
                    </a:lnTo>
                    <a:lnTo>
                      <a:pt x="971" y="592"/>
                    </a:lnTo>
                    <a:lnTo>
                      <a:pt x="971" y="589"/>
                    </a:lnTo>
                    <a:lnTo>
                      <a:pt x="971" y="589"/>
                    </a:lnTo>
                    <a:lnTo>
                      <a:pt x="971" y="589"/>
                    </a:lnTo>
                    <a:lnTo>
                      <a:pt x="971" y="589"/>
                    </a:lnTo>
                    <a:lnTo>
                      <a:pt x="970" y="588"/>
                    </a:lnTo>
                    <a:lnTo>
                      <a:pt x="970" y="588"/>
                    </a:lnTo>
                    <a:lnTo>
                      <a:pt x="969" y="588"/>
                    </a:lnTo>
                    <a:lnTo>
                      <a:pt x="969" y="588"/>
                    </a:lnTo>
                    <a:lnTo>
                      <a:pt x="967" y="587"/>
                    </a:lnTo>
                    <a:lnTo>
                      <a:pt x="967" y="587"/>
                    </a:lnTo>
                    <a:lnTo>
                      <a:pt x="967" y="586"/>
                    </a:lnTo>
                    <a:lnTo>
                      <a:pt x="967" y="586"/>
                    </a:lnTo>
                    <a:lnTo>
                      <a:pt x="965" y="584"/>
                    </a:lnTo>
                    <a:lnTo>
                      <a:pt x="965" y="584"/>
                    </a:lnTo>
                    <a:lnTo>
                      <a:pt x="965" y="584"/>
                    </a:lnTo>
                    <a:lnTo>
                      <a:pt x="965" y="584"/>
                    </a:lnTo>
                    <a:lnTo>
                      <a:pt x="950" y="575"/>
                    </a:lnTo>
                    <a:lnTo>
                      <a:pt x="950" y="575"/>
                    </a:lnTo>
                    <a:lnTo>
                      <a:pt x="937" y="569"/>
                    </a:lnTo>
                    <a:lnTo>
                      <a:pt x="927" y="565"/>
                    </a:lnTo>
                    <a:lnTo>
                      <a:pt x="912" y="560"/>
                    </a:lnTo>
                    <a:lnTo>
                      <a:pt x="912" y="560"/>
                    </a:lnTo>
                    <a:lnTo>
                      <a:pt x="912" y="538"/>
                    </a:lnTo>
                    <a:lnTo>
                      <a:pt x="912" y="538"/>
                    </a:lnTo>
                    <a:lnTo>
                      <a:pt x="927" y="533"/>
                    </a:lnTo>
                    <a:lnTo>
                      <a:pt x="937" y="529"/>
                    </a:lnTo>
                    <a:lnTo>
                      <a:pt x="950" y="524"/>
                    </a:lnTo>
                    <a:lnTo>
                      <a:pt x="950" y="524"/>
                    </a:lnTo>
                    <a:lnTo>
                      <a:pt x="965" y="515"/>
                    </a:lnTo>
                    <a:lnTo>
                      <a:pt x="965" y="515"/>
                    </a:lnTo>
                    <a:lnTo>
                      <a:pt x="965" y="515"/>
                    </a:lnTo>
                    <a:lnTo>
                      <a:pt x="965" y="515"/>
                    </a:lnTo>
                    <a:lnTo>
                      <a:pt x="967" y="512"/>
                    </a:lnTo>
                    <a:lnTo>
                      <a:pt x="967" y="512"/>
                    </a:lnTo>
                    <a:lnTo>
                      <a:pt x="967" y="512"/>
                    </a:lnTo>
                    <a:lnTo>
                      <a:pt x="967" y="512"/>
                    </a:lnTo>
                    <a:lnTo>
                      <a:pt x="969" y="511"/>
                    </a:lnTo>
                    <a:lnTo>
                      <a:pt x="969" y="511"/>
                    </a:lnTo>
                    <a:lnTo>
                      <a:pt x="970" y="511"/>
                    </a:lnTo>
                    <a:lnTo>
                      <a:pt x="970" y="511"/>
                    </a:lnTo>
                    <a:lnTo>
                      <a:pt x="971" y="509"/>
                    </a:lnTo>
                    <a:lnTo>
                      <a:pt x="971" y="509"/>
                    </a:lnTo>
                    <a:lnTo>
                      <a:pt x="971" y="509"/>
                    </a:lnTo>
                    <a:lnTo>
                      <a:pt x="971" y="509"/>
                    </a:lnTo>
                    <a:lnTo>
                      <a:pt x="971" y="507"/>
                    </a:lnTo>
                    <a:lnTo>
                      <a:pt x="971" y="507"/>
                    </a:lnTo>
                    <a:lnTo>
                      <a:pt x="971" y="507"/>
                    </a:lnTo>
                    <a:lnTo>
                      <a:pt x="971" y="507"/>
                    </a:lnTo>
                    <a:lnTo>
                      <a:pt x="971" y="505"/>
                    </a:lnTo>
                    <a:lnTo>
                      <a:pt x="971" y="505"/>
                    </a:lnTo>
                    <a:lnTo>
                      <a:pt x="971" y="505"/>
                    </a:lnTo>
                    <a:lnTo>
                      <a:pt x="971" y="505"/>
                    </a:lnTo>
                    <a:lnTo>
                      <a:pt x="971" y="504"/>
                    </a:lnTo>
                    <a:lnTo>
                      <a:pt x="971" y="504"/>
                    </a:lnTo>
                    <a:lnTo>
                      <a:pt x="971" y="502"/>
                    </a:lnTo>
                    <a:lnTo>
                      <a:pt x="971" y="502"/>
                    </a:lnTo>
                    <a:lnTo>
                      <a:pt x="971" y="501"/>
                    </a:lnTo>
                    <a:lnTo>
                      <a:pt x="971" y="501"/>
                    </a:lnTo>
                    <a:lnTo>
                      <a:pt x="971" y="500"/>
                    </a:lnTo>
                    <a:lnTo>
                      <a:pt x="971" y="500"/>
                    </a:lnTo>
                    <a:lnTo>
                      <a:pt x="971" y="497"/>
                    </a:lnTo>
                    <a:lnTo>
                      <a:pt x="971" y="497"/>
                    </a:lnTo>
                    <a:lnTo>
                      <a:pt x="971" y="495"/>
                    </a:lnTo>
                    <a:lnTo>
                      <a:pt x="971" y="495"/>
                    </a:lnTo>
                    <a:lnTo>
                      <a:pt x="971" y="495"/>
                    </a:lnTo>
                    <a:lnTo>
                      <a:pt x="971" y="495"/>
                    </a:lnTo>
                    <a:lnTo>
                      <a:pt x="971" y="492"/>
                    </a:lnTo>
                    <a:lnTo>
                      <a:pt x="971" y="492"/>
                    </a:lnTo>
                    <a:lnTo>
                      <a:pt x="971" y="492"/>
                    </a:lnTo>
                    <a:lnTo>
                      <a:pt x="971" y="492"/>
                    </a:lnTo>
                    <a:lnTo>
                      <a:pt x="970" y="490"/>
                    </a:lnTo>
                    <a:lnTo>
                      <a:pt x="970" y="490"/>
                    </a:lnTo>
                    <a:lnTo>
                      <a:pt x="970" y="490"/>
                    </a:lnTo>
                    <a:lnTo>
                      <a:pt x="970" y="490"/>
                    </a:lnTo>
                    <a:lnTo>
                      <a:pt x="970" y="489"/>
                    </a:lnTo>
                    <a:lnTo>
                      <a:pt x="970" y="489"/>
                    </a:lnTo>
                    <a:lnTo>
                      <a:pt x="970" y="489"/>
                    </a:lnTo>
                    <a:lnTo>
                      <a:pt x="970" y="489"/>
                    </a:lnTo>
                    <a:lnTo>
                      <a:pt x="969" y="487"/>
                    </a:lnTo>
                    <a:lnTo>
                      <a:pt x="969" y="487"/>
                    </a:lnTo>
                    <a:lnTo>
                      <a:pt x="969" y="486"/>
                    </a:lnTo>
                    <a:lnTo>
                      <a:pt x="969" y="486"/>
                    </a:lnTo>
                    <a:lnTo>
                      <a:pt x="967" y="485"/>
                    </a:lnTo>
                    <a:lnTo>
                      <a:pt x="967" y="485"/>
                    </a:lnTo>
                    <a:lnTo>
                      <a:pt x="967" y="485"/>
                    </a:lnTo>
                    <a:lnTo>
                      <a:pt x="967" y="485"/>
                    </a:lnTo>
                    <a:lnTo>
                      <a:pt x="965" y="483"/>
                    </a:lnTo>
                    <a:lnTo>
                      <a:pt x="965" y="483"/>
                    </a:lnTo>
                    <a:lnTo>
                      <a:pt x="965" y="483"/>
                    </a:lnTo>
                    <a:lnTo>
                      <a:pt x="965" y="483"/>
                    </a:lnTo>
                    <a:lnTo>
                      <a:pt x="962" y="482"/>
                    </a:lnTo>
                    <a:lnTo>
                      <a:pt x="962" y="482"/>
                    </a:lnTo>
                    <a:lnTo>
                      <a:pt x="962" y="482"/>
                    </a:lnTo>
                    <a:lnTo>
                      <a:pt x="962" y="482"/>
                    </a:lnTo>
                    <a:lnTo>
                      <a:pt x="946" y="476"/>
                    </a:lnTo>
                    <a:lnTo>
                      <a:pt x="946" y="476"/>
                    </a:lnTo>
                    <a:lnTo>
                      <a:pt x="933" y="472"/>
                    </a:lnTo>
                    <a:lnTo>
                      <a:pt x="922" y="471"/>
                    </a:lnTo>
                    <a:lnTo>
                      <a:pt x="906" y="468"/>
                    </a:lnTo>
                    <a:lnTo>
                      <a:pt x="906" y="468"/>
                    </a:lnTo>
                    <a:lnTo>
                      <a:pt x="902" y="446"/>
                    </a:lnTo>
                    <a:lnTo>
                      <a:pt x="902" y="446"/>
                    </a:lnTo>
                    <a:lnTo>
                      <a:pt x="916" y="438"/>
                    </a:lnTo>
                    <a:lnTo>
                      <a:pt x="926" y="432"/>
                    </a:lnTo>
                    <a:lnTo>
                      <a:pt x="936" y="424"/>
                    </a:lnTo>
                    <a:lnTo>
                      <a:pt x="936" y="424"/>
                    </a:lnTo>
                    <a:lnTo>
                      <a:pt x="950" y="413"/>
                    </a:lnTo>
                    <a:lnTo>
                      <a:pt x="950" y="413"/>
                    </a:lnTo>
                    <a:lnTo>
                      <a:pt x="950" y="413"/>
                    </a:lnTo>
                    <a:lnTo>
                      <a:pt x="950" y="413"/>
                    </a:lnTo>
                    <a:lnTo>
                      <a:pt x="952" y="412"/>
                    </a:lnTo>
                    <a:lnTo>
                      <a:pt x="952" y="412"/>
                    </a:lnTo>
                    <a:lnTo>
                      <a:pt x="952" y="410"/>
                    </a:lnTo>
                    <a:lnTo>
                      <a:pt x="952" y="410"/>
                    </a:lnTo>
                    <a:lnTo>
                      <a:pt x="954" y="409"/>
                    </a:lnTo>
                    <a:lnTo>
                      <a:pt x="954" y="409"/>
                    </a:lnTo>
                    <a:lnTo>
                      <a:pt x="954" y="409"/>
                    </a:lnTo>
                    <a:lnTo>
                      <a:pt x="954" y="409"/>
                    </a:lnTo>
                    <a:lnTo>
                      <a:pt x="955" y="407"/>
                    </a:lnTo>
                    <a:lnTo>
                      <a:pt x="955" y="407"/>
                    </a:lnTo>
                    <a:lnTo>
                      <a:pt x="955" y="407"/>
                    </a:lnTo>
                    <a:lnTo>
                      <a:pt x="955" y="407"/>
                    </a:lnTo>
                    <a:lnTo>
                      <a:pt x="955" y="405"/>
                    </a:lnTo>
                    <a:lnTo>
                      <a:pt x="955" y="405"/>
                    </a:lnTo>
                    <a:lnTo>
                      <a:pt x="955" y="405"/>
                    </a:lnTo>
                    <a:lnTo>
                      <a:pt x="955" y="405"/>
                    </a:lnTo>
                    <a:lnTo>
                      <a:pt x="955" y="403"/>
                    </a:lnTo>
                    <a:lnTo>
                      <a:pt x="955" y="403"/>
                    </a:lnTo>
                    <a:lnTo>
                      <a:pt x="955" y="403"/>
                    </a:lnTo>
                    <a:lnTo>
                      <a:pt x="955" y="403"/>
                    </a:lnTo>
                    <a:lnTo>
                      <a:pt x="955" y="402"/>
                    </a:lnTo>
                    <a:lnTo>
                      <a:pt x="955" y="402"/>
                    </a:lnTo>
                    <a:lnTo>
                      <a:pt x="955" y="400"/>
                    </a:lnTo>
                    <a:lnTo>
                      <a:pt x="955" y="400"/>
                    </a:lnTo>
                    <a:lnTo>
                      <a:pt x="954" y="399"/>
                    </a:lnTo>
                    <a:lnTo>
                      <a:pt x="954" y="399"/>
                    </a:lnTo>
                    <a:lnTo>
                      <a:pt x="954" y="398"/>
                    </a:lnTo>
                    <a:lnTo>
                      <a:pt x="954" y="398"/>
                    </a:lnTo>
                    <a:lnTo>
                      <a:pt x="954" y="395"/>
                    </a:lnTo>
                    <a:lnTo>
                      <a:pt x="954" y="395"/>
                    </a:lnTo>
                    <a:lnTo>
                      <a:pt x="952" y="394"/>
                    </a:lnTo>
                    <a:lnTo>
                      <a:pt x="952" y="394"/>
                    </a:lnTo>
                    <a:lnTo>
                      <a:pt x="952" y="393"/>
                    </a:lnTo>
                    <a:lnTo>
                      <a:pt x="952" y="393"/>
                    </a:lnTo>
                    <a:lnTo>
                      <a:pt x="952" y="392"/>
                    </a:lnTo>
                    <a:lnTo>
                      <a:pt x="952" y="392"/>
                    </a:lnTo>
                    <a:lnTo>
                      <a:pt x="952" y="390"/>
                    </a:lnTo>
                    <a:lnTo>
                      <a:pt x="952" y="390"/>
                    </a:lnTo>
                    <a:lnTo>
                      <a:pt x="951" y="389"/>
                    </a:lnTo>
                    <a:lnTo>
                      <a:pt x="951" y="389"/>
                    </a:lnTo>
                    <a:lnTo>
                      <a:pt x="951" y="388"/>
                    </a:lnTo>
                    <a:lnTo>
                      <a:pt x="951" y="388"/>
                    </a:lnTo>
                    <a:lnTo>
                      <a:pt x="950" y="386"/>
                    </a:lnTo>
                    <a:lnTo>
                      <a:pt x="950" y="386"/>
                    </a:lnTo>
                    <a:lnTo>
                      <a:pt x="950" y="386"/>
                    </a:lnTo>
                    <a:lnTo>
                      <a:pt x="950" y="386"/>
                    </a:lnTo>
                    <a:lnTo>
                      <a:pt x="949" y="385"/>
                    </a:lnTo>
                    <a:lnTo>
                      <a:pt x="949" y="385"/>
                    </a:lnTo>
                    <a:lnTo>
                      <a:pt x="949" y="385"/>
                    </a:lnTo>
                    <a:lnTo>
                      <a:pt x="949" y="385"/>
                    </a:lnTo>
                    <a:lnTo>
                      <a:pt x="947" y="384"/>
                    </a:lnTo>
                    <a:lnTo>
                      <a:pt x="947" y="384"/>
                    </a:lnTo>
                    <a:lnTo>
                      <a:pt x="947" y="384"/>
                    </a:lnTo>
                    <a:lnTo>
                      <a:pt x="947" y="384"/>
                    </a:lnTo>
                    <a:lnTo>
                      <a:pt x="945" y="383"/>
                    </a:lnTo>
                    <a:lnTo>
                      <a:pt x="945" y="383"/>
                    </a:lnTo>
                    <a:lnTo>
                      <a:pt x="945" y="383"/>
                    </a:lnTo>
                    <a:lnTo>
                      <a:pt x="945" y="383"/>
                    </a:lnTo>
                    <a:lnTo>
                      <a:pt x="942" y="381"/>
                    </a:lnTo>
                    <a:lnTo>
                      <a:pt x="942" y="381"/>
                    </a:lnTo>
                    <a:lnTo>
                      <a:pt x="942" y="381"/>
                    </a:lnTo>
                    <a:lnTo>
                      <a:pt x="942" y="381"/>
                    </a:lnTo>
                    <a:lnTo>
                      <a:pt x="942" y="381"/>
                    </a:lnTo>
                    <a:lnTo>
                      <a:pt x="942" y="381"/>
                    </a:lnTo>
                    <a:lnTo>
                      <a:pt x="925" y="379"/>
                    </a:lnTo>
                    <a:lnTo>
                      <a:pt x="925" y="379"/>
                    </a:lnTo>
                    <a:lnTo>
                      <a:pt x="911" y="378"/>
                    </a:lnTo>
                    <a:lnTo>
                      <a:pt x="899" y="378"/>
                    </a:lnTo>
                    <a:lnTo>
                      <a:pt x="883" y="379"/>
                    </a:lnTo>
                    <a:lnTo>
                      <a:pt x="883" y="379"/>
                    </a:lnTo>
                    <a:lnTo>
                      <a:pt x="875" y="356"/>
                    </a:lnTo>
                    <a:lnTo>
                      <a:pt x="875" y="356"/>
                    </a:lnTo>
                    <a:lnTo>
                      <a:pt x="888" y="347"/>
                    </a:lnTo>
                    <a:lnTo>
                      <a:pt x="897" y="340"/>
                    </a:lnTo>
                    <a:lnTo>
                      <a:pt x="907" y="330"/>
                    </a:lnTo>
                    <a:lnTo>
                      <a:pt x="907" y="330"/>
                    </a:lnTo>
                    <a:lnTo>
                      <a:pt x="918" y="317"/>
                    </a:lnTo>
                    <a:lnTo>
                      <a:pt x="918" y="317"/>
                    </a:lnTo>
                    <a:lnTo>
                      <a:pt x="918" y="317"/>
                    </a:lnTo>
                    <a:lnTo>
                      <a:pt x="918" y="317"/>
                    </a:lnTo>
                    <a:lnTo>
                      <a:pt x="920" y="315"/>
                    </a:lnTo>
                    <a:lnTo>
                      <a:pt x="920" y="315"/>
                    </a:lnTo>
                    <a:lnTo>
                      <a:pt x="920" y="313"/>
                    </a:lnTo>
                    <a:lnTo>
                      <a:pt x="920" y="313"/>
                    </a:lnTo>
                    <a:lnTo>
                      <a:pt x="921" y="312"/>
                    </a:lnTo>
                    <a:lnTo>
                      <a:pt x="921" y="312"/>
                    </a:lnTo>
                    <a:lnTo>
                      <a:pt x="921" y="311"/>
                    </a:lnTo>
                    <a:lnTo>
                      <a:pt x="921" y="311"/>
                    </a:lnTo>
                    <a:lnTo>
                      <a:pt x="921" y="307"/>
                    </a:lnTo>
                    <a:lnTo>
                      <a:pt x="921" y="307"/>
                    </a:lnTo>
                    <a:lnTo>
                      <a:pt x="921" y="307"/>
                    </a:lnTo>
                    <a:lnTo>
                      <a:pt x="921" y="307"/>
                    </a:lnTo>
                    <a:lnTo>
                      <a:pt x="921" y="306"/>
                    </a:lnTo>
                    <a:lnTo>
                      <a:pt x="921" y="306"/>
                    </a:lnTo>
                    <a:lnTo>
                      <a:pt x="921" y="306"/>
                    </a:lnTo>
                    <a:lnTo>
                      <a:pt x="921" y="306"/>
                    </a:lnTo>
                    <a:lnTo>
                      <a:pt x="920" y="303"/>
                    </a:lnTo>
                    <a:lnTo>
                      <a:pt x="920" y="303"/>
                    </a:lnTo>
                    <a:lnTo>
                      <a:pt x="920" y="303"/>
                    </a:lnTo>
                    <a:lnTo>
                      <a:pt x="920" y="303"/>
                    </a:lnTo>
                    <a:lnTo>
                      <a:pt x="920" y="301"/>
                    </a:lnTo>
                    <a:lnTo>
                      <a:pt x="920" y="301"/>
                    </a:lnTo>
                    <a:lnTo>
                      <a:pt x="918" y="301"/>
                    </a:lnTo>
                    <a:lnTo>
                      <a:pt x="918" y="301"/>
                    </a:lnTo>
                    <a:lnTo>
                      <a:pt x="918" y="298"/>
                    </a:lnTo>
                    <a:lnTo>
                      <a:pt x="918" y="298"/>
                    </a:lnTo>
                    <a:lnTo>
                      <a:pt x="917" y="296"/>
                    </a:lnTo>
                    <a:lnTo>
                      <a:pt x="917" y="296"/>
                    </a:lnTo>
                    <a:lnTo>
                      <a:pt x="917" y="296"/>
                    </a:lnTo>
                    <a:lnTo>
                      <a:pt x="917" y="296"/>
                    </a:lnTo>
                    <a:lnTo>
                      <a:pt x="916" y="293"/>
                    </a:lnTo>
                    <a:lnTo>
                      <a:pt x="916" y="293"/>
                    </a:lnTo>
                    <a:lnTo>
                      <a:pt x="916" y="293"/>
                    </a:lnTo>
                    <a:lnTo>
                      <a:pt x="916" y="293"/>
                    </a:lnTo>
                    <a:lnTo>
                      <a:pt x="914" y="292"/>
                    </a:lnTo>
                    <a:lnTo>
                      <a:pt x="914" y="292"/>
                    </a:lnTo>
                    <a:lnTo>
                      <a:pt x="914" y="292"/>
                    </a:lnTo>
                    <a:lnTo>
                      <a:pt x="914" y="292"/>
                    </a:lnTo>
                    <a:lnTo>
                      <a:pt x="913" y="291"/>
                    </a:lnTo>
                    <a:lnTo>
                      <a:pt x="913" y="291"/>
                    </a:lnTo>
                    <a:lnTo>
                      <a:pt x="913" y="289"/>
                    </a:lnTo>
                    <a:lnTo>
                      <a:pt x="913" y="289"/>
                    </a:lnTo>
                    <a:lnTo>
                      <a:pt x="909" y="288"/>
                    </a:lnTo>
                    <a:lnTo>
                      <a:pt x="909" y="288"/>
                    </a:lnTo>
                    <a:lnTo>
                      <a:pt x="909" y="288"/>
                    </a:lnTo>
                    <a:lnTo>
                      <a:pt x="909" y="288"/>
                    </a:lnTo>
                    <a:lnTo>
                      <a:pt x="907" y="287"/>
                    </a:lnTo>
                    <a:lnTo>
                      <a:pt x="907" y="287"/>
                    </a:lnTo>
                    <a:lnTo>
                      <a:pt x="907" y="287"/>
                    </a:lnTo>
                    <a:lnTo>
                      <a:pt x="907" y="287"/>
                    </a:lnTo>
                    <a:lnTo>
                      <a:pt x="904" y="287"/>
                    </a:lnTo>
                    <a:lnTo>
                      <a:pt x="904" y="287"/>
                    </a:lnTo>
                    <a:lnTo>
                      <a:pt x="904" y="287"/>
                    </a:lnTo>
                    <a:lnTo>
                      <a:pt x="904" y="287"/>
                    </a:lnTo>
                    <a:lnTo>
                      <a:pt x="904" y="287"/>
                    </a:lnTo>
                    <a:lnTo>
                      <a:pt x="904" y="287"/>
                    </a:lnTo>
                    <a:lnTo>
                      <a:pt x="887" y="287"/>
                    </a:lnTo>
                    <a:lnTo>
                      <a:pt x="887" y="287"/>
                    </a:lnTo>
                    <a:lnTo>
                      <a:pt x="873" y="288"/>
                    </a:lnTo>
                    <a:lnTo>
                      <a:pt x="862" y="289"/>
                    </a:lnTo>
                    <a:lnTo>
                      <a:pt x="846" y="293"/>
                    </a:lnTo>
                    <a:lnTo>
                      <a:pt x="846" y="293"/>
                    </a:lnTo>
                    <a:lnTo>
                      <a:pt x="834" y="273"/>
                    </a:lnTo>
                    <a:lnTo>
                      <a:pt x="834" y="273"/>
                    </a:lnTo>
                    <a:lnTo>
                      <a:pt x="845" y="262"/>
                    </a:lnTo>
                    <a:lnTo>
                      <a:pt x="853" y="253"/>
                    </a:lnTo>
                    <a:lnTo>
                      <a:pt x="860" y="242"/>
                    </a:lnTo>
                    <a:lnTo>
                      <a:pt x="860" y="242"/>
                    </a:lnTo>
                    <a:lnTo>
                      <a:pt x="869" y="227"/>
                    </a:lnTo>
                    <a:lnTo>
                      <a:pt x="869" y="227"/>
                    </a:lnTo>
                    <a:lnTo>
                      <a:pt x="869" y="227"/>
                    </a:lnTo>
                    <a:lnTo>
                      <a:pt x="869" y="227"/>
                    </a:lnTo>
                    <a:lnTo>
                      <a:pt x="870" y="224"/>
                    </a:lnTo>
                    <a:lnTo>
                      <a:pt x="870" y="224"/>
                    </a:lnTo>
                    <a:lnTo>
                      <a:pt x="870" y="224"/>
                    </a:lnTo>
                    <a:lnTo>
                      <a:pt x="870" y="224"/>
                    </a:lnTo>
                    <a:lnTo>
                      <a:pt x="872" y="221"/>
                    </a:lnTo>
                    <a:lnTo>
                      <a:pt x="872" y="221"/>
                    </a:lnTo>
                    <a:lnTo>
                      <a:pt x="872" y="221"/>
                    </a:lnTo>
                    <a:lnTo>
                      <a:pt x="872" y="221"/>
                    </a:lnTo>
                    <a:lnTo>
                      <a:pt x="870" y="218"/>
                    </a:lnTo>
                    <a:lnTo>
                      <a:pt x="870" y="218"/>
                    </a:lnTo>
                    <a:lnTo>
                      <a:pt x="870" y="216"/>
                    </a:lnTo>
                    <a:lnTo>
                      <a:pt x="870" y="216"/>
                    </a:lnTo>
                    <a:lnTo>
                      <a:pt x="870" y="215"/>
                    </a:lnTo>
                    <a:lnTo>
                      <a:pt x="870" y="215"/>
                    </a:lnTo>
                    <a:lnTo>
                      <a:pt x="870" y="215"/>
                    </a:lnTo>
                    <a:lnTo>
                      <a:pt x="870" y="215"/>
                    </a:lnTo>
                    <a:lnTo>
                      <a:pt x="869" y="214"/>
                    </a:lnTo>
                    <a:lnTo>
                      <a:pt x="869" y="214"/>
                    </a:lnTo>
                    <a:lnTo>
                      <a:pt x="869" y="213"/>
                    </a:lnTo>
                    <a:lnTo>
                      <a:pt x="869" y="213"/>
                    </a:lnTo>
                    <a:lnTo>
                      <a:pt x="868" y="211"/>
                    </a:lnTo>
                    <a:lnTo>
                      <a:pt x="868" y="211"/>
                    </a:lnTo>
                    <a:lnTo>
                      <a:pt x="868" y="211"/>
                    </a:lnTo>
                    <a:lnTo>
                      <a:pt x="868" y="211"/>
                    </a:lnTo>
                    <a:lnTo>
                      <a:pt x="867" y="209"/>
                    </a:lnTo>
                    <a:lnTo>
                      <a:pt x="867" y="209"/>
                    </a:lnTo>
                    <a:lnTo>
                      <a:pt x="865" y="206"/>
                    </a:lnTo>
                    <a:lnTo>
                      <a:pt x="865" y="206"/>
                    </a:lnTo>
                    <a:lnTo>
                      <a:pt x="864" y="206"/>
                    </a:lnTo>
                    <a:lnTo>
                      <a:pt x="864" y="206"/>
                    </a:lnTo>
                    <a:lnTo>
                      <a:pt x="863" y="205"/>
                    </a:lnTo>
                    <a:lnTo>
                      <a:pt x="863" y="205"/>
                    </a:lnTo>
                    <a:lnTo>
                      <a:pt x="863" y="204"/>
                    </a:lnTo>
                    <a:lnTo>
                      <a:pt x="863" y="204"/>
                    </a:lnTo>
                    <a:lnTo>
                      <a:pt x="862" y="203"/>
                    </a:lnTo>
                    <a:lnTo>
                      <a:pt x="862" y="203"/>
                    </a:lnTo>
                    <a:lnTo>
                      <a:pt x="862" y="203"/>
                    </a:lnTo>
                    <a:lnTo>
                      <a:pt x="862" y="203"/>
                    </a:lnTo>
                    <a:lnTo>
                      <a:pt x="860" y="201"/>
                    </a:lnTo>
                    <a:lnTo>
                      <a:pt x="860" y="201"/>
                    </a:lnTo>
                    <a:lnTo>
                      <a:pt x="860" y="201"/>
                    </a:lnTo>
                    <a:lnTo>
                      <a:pt x="860" y="201"/>
                    </a:lnTo>
                    <a:lnTo>
                      <a:pt x="857" y="200"/>
                    </a:lnTo>
                    <a:lnTo>
                      <a:pt x="857" y="200"/>
                    </a:lnTo>
                    <a:lnTo>
                      <a:pt x="855" y="200"/>
                    </a:lnTo>
                    <a:lnTo>
                      <a:pt x="855" y="200"/>
                    </a:lnTo>
                    <a:lnTo>
                      <a:pt x="854" y="200"/>
                    </a:lnTo>
                    <a:lnTo>
                      <a:pt x="854" y="200"/>
                    </a:lnTo>
                    <a:lnTo>
                      <a:pt x="853" y="200"/>
                    </a:lnTo>
                    <a:lnTo>
                      <a:pt x="853" y="200"/>
                    </a:lnTo>
                    <a:lnTo>
                      <a:pt x="850" y="200"/>
                    </a:lnTo>
                    <a:lnTo>
                      <a:pt x="850" y="200"/>
                    </a:lnTo>
                    <a:lnTo>
                      <a:pt x="850" y="200"/>
                    </a:lnTo>
                    <a:lnTo>
                      <a:pt x="850" y="200"/>
                    </a:lnTo>
                    <a:lnTo>
                      <a:pt x="850" y="200"/>
                    </a:lnTo>
                    <a:lnTo>
                      <a:pt x="833" y="203"/>
                    </a:lnTo>
                    <a:lnTo>
                      <a:pt x="833" y="203"/>
                    </a:lnTo>
                    <a:lnTo>
                      <a:pt x="820" y="206"/>
                    </a:lnTo>
                    <a:lnTo>
                      <a:pt x="810" y="210"/>
                    </a:lnTo>
                    <a:lnTo>
                      <a:pt x="795" y="216"/>
                    </a:lnTo>
                    <a:lnTo>
                      <a:pt x="795" y="216"/>
                    </a:lnTo>
                    <a:lnTo>
                      <a:pt x="780" y="199"/>
                    </a:lnTo>
                    <a:lnTo>
                      <a:pt x="780" y="199"/>
                    </a:lnTo>
                    <a:lnTo>
                      <a:pt x="789" y="185"/>
                    </a:lnTo>
                    <a:lnTo>
                      <a:pt x="794" y="175"/>
                    </a:lnTo>
                    <a:lnTo>
                      <a:pt x="800" y="164"/>
                    </a:lnTo>
                    <a:lnTo>
                      <a:pt x="800" y="164"/>
                    </a:lnTo>
                    <a:lnTo>
                      <a:pt x="806" y="147"/>
                    </a:lnTo>
                    <a:lnTo>
                      <a:pt x="806" y="147"/>
                    </a:lnTo>
                    <a:lnTo>
                      <a:pt x="806" y="147"/>
                    </a:lnTo>
                    <a:lnTo>
                      <a:pt x="806" y="147"/>
                    </a:lnTo>
                    <a:lnTo>
                      <a:pt x="806" y="147"/>
                    </a:lnTo>
                    <a:lnTo>
                      <a:pt x="806" y="147"/>
                    </a:lnTo>
                    <a:lnTo>
                      <a:pt x="806" y="143"/>
                    </a:lnTo>
                    <a:lnTo>
                      <a:pt x="806" y="143"/>
                    </a:lnTo>
                    <a:lnTo>
                      <a:pt x="806" y="143"/>
                    </a:lnTo>
                    <a:lnTo>
                      <a:pt x="806" y="143"/>
                    </a:lnTo>
                    <a:lnTo>
                      <a:pt x="806" y="142"/>
                    </a:lnTo>
                    <a:lnTo>
                      <a:pt x="806" y="142"/>
                    </a:lnTo>
                    <a:lnTo>
                      <a:pt x="806" y="141"/>
                    </a:lnTo>
                    <a:lnTo>
                      <a:pt x="806" y="141"/>
                    </a:lnTo>
                    <a:lnTo>
                      <a:pt x="806" y="140"/>
                    </a:lnTo>
                    <a:lnTo>
                      <a:pt x="806" y="140"/>
                    </a:lnTo>
                    <a:lnTo>
                      <a:pt x="806" y="138"/>
                    </a:lnTo>
                    <a:lnTo>
                      <a:pt x="806" y="138"/>
                    </a:lnTo>
                    <a:lnTo>
                      <a:pt x="806" y="137"/>
                    </a:lnTo>
                    <a:lnTo>
                      <a:pt x="806" y="137"/>
                    </a:lnTo>
                    <a:lnTo>
                      <a:pt x="806" y="137"/>
                    </a:lnTo>
                    <a:lnTo>
                      <a:pt x="806" y="137"/>
                    </a:lnTo>
                    <a:lnTo>
                      <a:pt x="805" y="136"/>
                    </a:lnTo>
                    <a:lnTo>
                      <a:pt x="805" y="136"/>
                    </a:lnTo>
                    <a:lnTo>
                      <a:pt x="805" y="135"/>
                    </a:lnTo>
                    <a:lnTo>
                      <a:pt x="805" y="135"/>
                    </a:lnTo>
                    <a:lnTo>
                      <a:pt x="804" y="133"/>
                    </a:lnTo>
                    <a:lnTo>
                      <a:pt x="804" y="133"/>
                    </a:lnTo>
                    <a:lnTo>
                      <a:pt x="804" y="133"/>
                    </a:lnTo>
                    <a:lnTo>
                      <a:pt x="804" y="133"/>
                    </a:lnTo>
                    <a:lnTo>
                      <a:pt x="802" y="132"/>
                    </a:lnTo>
                    <a:lnTo>
                      <a:pt x="802" y="132"/>
                    </a:lnTo>
                    <a:lnTo>
                      <a:pt x="801" y="131"/>
                    </a:lnTo>
                    <a:lnTo>
                      <a:pt x="801" y="131"/>
                    </a:lnTo>
                    <a:lnTo>
                      <a:pt x="800" y="130"/>
                    </a:lnTo>
                    <a:lnTo>
                      <a:pt x="800" y="130"/>
                    </a:lnTo>
                    <a:lnTo>
                      <a:pt x="797" y="128"/>
                    </a:lnTo>
                    <a:lnTo>
                      <a:pt x="797" y="128"/>
                    </a:lnTo>
                    <a:lnTo>
                      <a:pt x="797" y="127"/>
                    </a:lnTo>
                    <a:lnTo>
                      <a:pt x="797" y="127"/>
                    </a:lnTo>
                    <a:lnTo>
                      <a:pt x="796" y="126"/>
                    </a:lnTo>
                    <a:lnTo>
                      <a:pt x="796" y="126"/>
                    </a:lnTo>
                    <a:lnTo>
                      <a:pt x="796" y="126"/>
                    </a:lnTo>
                    <a:lnTo>
                      <a:pt x="796" y="126"/>
                    </a:lnTo>
                    <a:lnTo>
                      <a:pt x="794" y="124"/>
                    </a:lnTo>
                    <a:lnTo>
                      <a:pt x="794" y="124"/>
                    </a:lnTo>
                    <a:lnTo>
                      <a:pt x="794" y="124"/>
                    </a:lnTo>
                    <a:lnTo>
                      <a:pt x="794" y="124"/>
                    </a:lnTo>
                    <a:lnTo>
                      <a:pt x="792" y="123"/>
                    </a:lnTo>
                    <a:lnTo>
                      <a:pt x="792" y="123"/>
                    </a:lnTo>
                    <a:lnTo>
                      <a:pt x="792" y="123"/>
                    </a:lnTo>
                    <a:lnTo>
                      <a:pt x="792" y="123"/>
                    </a:lnTo>
                    <a:lnTo>
                      <a:pt x="789" y="122"/>
                    </a:lnTo>
                    <a:lnTo>
                      <a:pt x="789" y="122"/>
                    </a:lnTo>
                    <a:lnTo>
                      <a:pt x="787" y="122"/>
                    </a:lnTo>
                    <a:lnTo>
                      <a:pt x="787" y="122"/>
                    </a:lnTo>
                    <a:lnTo>
                      <a:pt x="786" y="123"/>
                    </a:lnTo>
                    <a:lnTo>
                      <a:pt x="786" y="123"/>
                    </a:lnTo>
                    <a:lnTo>
                      <a:pt x="786" y="123"/>
                    </a:lnTo>
                    <a:lnTo>
                      <a:pt x="786" y="123"/>
                    </a:lnTo>
                    <a:lnTo>
                      <a:pt x="782" y="123"/>
                    </a:lnTo>
                    <a:lnTo>
                      <a:pt x="782" y="123"/>
                    </a:lnTo>
                    <a:lnTo>
                      <a:pt x="782" y="123"/>
                    </a:lnTo>
                    <a:lnTo>
                      <a:pt x="782" y="123"/>
                    </a:lnTo>
                    <a:lnTo>
                      <a:pt x="782" y="123"/>
                    </a:lnTo>
                    <a:lnTo>
                      <a:pt x="782" y="123"/>
                    </a:lnTo>
                    <a:lnTo>
                      <a:pt x="766" y="130"/>
                    </a:lnTo>
                    <a:lnTo>
                      <a:pt x="766" y="130"/>
                    </a:lnTo>
                    <a:lnTo>
                      <a:pt x="754" y="136"/>
                    </a:lnTo>
                    <a:lnTo>
                      <a:pt x="744" y="141"/>
                    </a:lnTo>
                    <a:lnTo>
                      <a:pt x="731" y="150"/>
                    </a:lnTo>
                    <a:lnTo>
                      <a:pt x="731" y="150"/>
                    </a:lnTo>
                    <a:lnTo>
                      <a:pt x="713" y="135"/>
                    </a:lnTo>
                    <a:lnTo>
                      <a:pt x="713" y="135"/>
                    </a:lnTo>
                    <a:lnTo>
                      <a:pt x="719" y="119"/>
                    </a:lnTo>
                    <a:lnTo>
                      <a:pt x="723" y="109"/>
                    </a:lnTo>
                    <a:lnTo>
                      <a:pt x="727" y="97"/>
                    </a:lnTo>
                    <a:lnTo>
                      <a:pt x="727" y="97"/>
                    </a:lnTo>
                    <a:lnTo>
                      <a:pt x="729" y="79"/>
                    </a:lnTo>
                    <a:lnTo>
                      <a:pt x="729" y="79"/>
                    </a:lnTo>
                    <a:lnTo>
                      <a:pt x="729" y="79"/>
                    </a:lnTo>
                    <a:lnTo>
                      <a:pt x="729" y="79"/>
                    </a:lnTo>
                    <a:lnTo>
                      <a:pt x="729" y="79"/>
                    </a:lnTo>
                    <a:lnTo>
                      <a:pt x="729" y="79"/>
                    </a:lnTo>
                    <a:lnTo>
                      <a:pt x="729" y="75"/>
                    </a:lnTo>
                    <a:lnTo>
                      <a:pt x="729" y="75"/>
                    </a:lnTo>
                    <a:lnTo>
                      <a:pt x="729" y="75"/>
                    </a:lnTo>
                    <a:lnTo>
                      <a:pt x="729" y="75"/>
                    </a:lnTo>
                    <a:lnTo>
                      <a:pt x="729" y="74"/>
                    </a:lnTo>
                    <a:lnTo>
                      <a:pt x="729" y="74"/>
                    </a:lnTo>
                    <a:lnTo>
                      <a:pt x="729" y="73"/>
                    </a:lnTo>
                    <a:lnTo>
                      <a:pt x="729" y="73"/>
                    </a:lnTo>
                    <a:lnTo>
                      <a:pt x="729" y="72"/>
                    </a:lnTo>
                    <a:lnTo>
                      <a:pt x="729" y="72"/>
                    </a:lnTo>
                    <a:lnTo>
                      <a:pt x="729" y="72"/>
                    </a:lnTo>
                    <a:lnTo>
                      <a:pt x="729" y="72"/>
                    </a:lnTo>
                    <a:lnTo>
                      <a:pt x="728" y="69"/>
                    </a:lnTo>
                    <a:lnTo>
                      <a:pt x="728" y="69"/>
                    </a:lnTo>
                    <a:lnTo>
                      <a:pt x="728" y="69"/>
                    </a:lnTo>
                    <a:lnTo>
                      <a:pt x="728" y="69"/>
                    </a:lnTo>
                    <a:lnTo>
                      <a:pt x="727" y="68"/>
                    </a:lnTo>
                    <a:lnTo>
                      <a:pt x="727" y="68"/>
                    </a:lnTo>
                    <a:lnTo>
                      <a:pt x="727" y="68"/>
                    </a:lnTo>
                    <a:lnTo>
                      <a:pt x="727" y="68"/>
                    </a:lnTo>
                    <a:lnTo>
                      <a:pt x="724" y="67"/>
                    </a:lnTo>
                    <a:lnTo>
                      <a:pt x="724" y="67"/>
                    </a:lnTo>
                    <a:lnTo>
                      <a:pt x="724" y="67"/>
                    </a:lnTo>
                    <a:lnTo>
                      <a:pt x="724" y="67"/>
                    </a:lnTo>
                    <a:lnTo>
                      <a:pt x="723" y="65"/>
                    </a:lnTo>
                    <a:lnTo>
                      <a:pt x="723" y="65"/>
                    </a:lnTo>
                    <a:lnTo>
                      <a:pt x="722" y="64"/>
                    </a:lnTo>
                    <a:lnTo>
                      <a:pt x="722" y="64"/>
                    </a:lnTo>
                    <a:lnTo>
                      <a:pt x="720" y="63"/>
                    </a:lnTo>
                    <a:lnTo>
                      <a:pt x="720" y="63"/>
                    </a:lnTo>
                    <a:lnTo>
                      <a:pt x="718" y="61"/>
                    </a:lnTo>
                    <a:lnTo>
                      <a:pt x="718" y="61"/>
                    </a:lnTo>
                    <a:lnTo>
                      <a:pt x="718" y="61"/>
                    </a:lnTo>
                    <a:lnTo>
                      <a:pt x="718" y="61"/>
                    </a:lnTo>
                    <a:lnTo>
                      <a:pt x="717" y="60"/>
                    </a:lnTo>
                    <a:lnTo>
                      <a:pt x="717" y="60"/>
                    </a:lnTo>
                    <a:lnTo>
                      <a:pt x="715" y="60"/>
                    </a:lnTo>
                    <a:lnTo>
                      <a:pt x="715" y="60"/>
                    </a:lnTo>
                    <a:lnTo>
                      <a:pt x="714" y="59"/>
                    </a:lnTo>
                    <a:lnTo>
                      <a:pt x="714" y="59"/>
                    </a:lnTo>
                    <a:lnTo>
                      <a:pt x="714" y="59"/>
                    </a:lnTo>
                    <a:lnTo>
                      <a:pt x="714" y="59"/>
                    </a:lnTo>
                    <a:lnTo>
                      <a:pt x="712" y="59"/>
                    </a:lnTo>
                    <a:lnTo>
                      <a:pt x="712" y="59"/>
                    </a:lnTo>
                    <a:lnTo>
                      <a:pt x="712" y="58"/>
                    </a:lnTo>
                    <a:lnTo>
                      <a:pt x="712" y="58"/>
                    </a:lnTo>
                    <a:lnTo>
                      <a:pt x="710" y="58"/>
                    </a:lnTo>
                    <a:lnTo>
                      <a:pt x="710" y="58"/>
                    </a:lnTo>
                    <a:lnTo>
                      <a:pt x="708" y="58"/>
                    </a:lnTo>
                    <a:lnTo>
                      <a:pt x="708" y="58"/>
                    </a:lnTo>
                    <a:lnTo>
                      <a:pt x="708" y="58"/>
                    </a:lnTo>
                    <a:lnTo>
                      <a:pt x="708" y="58"/>
                    </a:lnTo>
                    <a:lnTo>
                      <a:pt x="705" y="59"/>
                    </a:lnTo>
                    <a:lnTo>
                      <a:pt x="705" y="59"/>
                    </a:lnTo>
                    <a:lnTo>
                      <a:pt x="705" y="59"/>
                    </a:lnTo>
                    <a:lnTo>
                      <a:pt x="705" y="59"/>
                    </a:lnTo>
                    <a:lnTo>
                      <a:pt x="703" y="60"/>
                    </a:lnTo>
                    <a:lnTo>
                      <a:pt x="703" y="60"/>
                    </a:lnTo>
                    <a:lnTo>
                      <a:pt x="702" y="60"/>
                    </a:lnTo>
                    <a:lnTo>
                      <a:pt x="702" y="60"/>
                    </a:lnTo>
                    <a:lnTo>
                      <a:pt x="703" y="60"/>
                    </a:lnTo>
                    <a:lnTo>
                      <a:pt x="703" y="60"/>
                    </a:lnTo>
                    <a:lnTo>
                      <a:pt x="688" y="69"/>
                    </a:lnTo>
                    <a:lnTo>
                      <a:pt x="688" y="69"/>
                    </a:lnTo>
                    <a:lnTo>
                      <a:pt x="676" y="77"/>
                    </a:lnTo>
                    <a:lnTo>
                      <a:pt x="668" y="84"/>
                    </a:lnTo>
                    <a:lnTo>
                      <a:pt x="655" y="95"/>
                    </a:lnTo>
                    <a:lnTo>
                      <a:pt x="655" y="95"/>
                    </a:lnTo>
                    <a:lnTo>
                      <a:pt x="636" y="83"/>
                    </a:lnTo>
                    <a:lnTo>
                      <a:pt x="636" y="83"/>
                    </a:lnTo>
                    <a:lnTo>
                      <a:pt x="640" y="68"/>
                    </a:lnTo>
                    <a:lnTo>
                      <a:pt x="641" y="56"/>
                    </a:lnTo>
                    <a:lnTo>
                      <a:pt x="642" y="43"/>
                    </a:lnTo>
                    <a:lnTo>
                      <a:pt x="642" y="43"/>
                    </a:lnTo>
                    <a:lnTo>
                      <a:pt x="642" y="26"/>
                    </a:lnTo>
                    <a:lnTo>
                      <a:pt x="642" y="26"/>
                    </a:lnTo>
                    <a:lnTo>
                      <a:pt x="642" y="26"/>
                    </a:lnTo>
                    <a:lnTo>
                      <a:pt x="642" y="26"/>
                    </a:lnTo>
                    <a:lnTo>
                      <a:pt x="642" y="25"/>
                    </a:lnTo>
                    <a:lnTo>
                      <a:pt x="642" y="25"/>
                    </a:lnTo>
                    <a:lnTo>
                      <a:pt x="642" y="22"/>
                    </a:lnTo>
                    <a:lnTo>
                      <a:pt x="642" y="22"/>
                    </a:lnTo>
                    <a:lnTo>
                      <a:pt x="642" y="22"/>
                    </a:lnTo>
                    <a:lnTo>
                      <a:pt x="642" y="22"/>
                    </a:lnTo>
                    <a:lnTo>
                      <a:pt x="641" y="20"/>
                    </a:lnTo>
                    <a:lnTo>
                      <a:pt x="641" y="20"/>
                    </a:lnTo>
                    <a:lnTo>
                      <a:pt x="641" y="20"/>
                    </a:lnTo>
                    <a:lnTo>
                      <a:pt x="641" y="20"/>
                    </a:lnTo>
                    <a:lnTo>
                      <a:pt x="641" y="17"/>
                    </a:lnTo>
                    <a:lnTo>
                      <a:pt x="641" y="17"/>
                    </a:lnTo>
                    <a:lnTo>
                      <a:pt x="640" y="17"/>
                    </a:lnTo>
                    <a:lnTo>
                      <a:pt x="640" y="17"/>
                    </a:lnTo>
                    <a:lnTo>
                      <a:pt x="640" y="16"/>
                    </a:lnTo>
                    <a:lnTo>
                      <a:pt x="640" y="16"/>
                    </a:lnTo>
                    <a:lnTo>
                      <a:pt x="639" y="16"/>
                    </a:lnTo>
                    <a:lnTo>
                      <a:pt x="639" y="16"/>
                    </a:lnTo>
                    <a:lnTo>
                      <a:pt x="637" y="15"/>
                    </a:lnTo>
                    <a:lnTo>
                      <a:pt x="637" y="15"/>
                    </a:lnTo>
                    <a:lnTo>
                      <a:pt x="637" y="15"/>
                    </a:lnTo>
                    <a:lnTo>
                      <a:pt x="637" y="15"/>
                    </a:lnTo>
                    <a:lnTo>
                      <a:pt x="636" y="14"/>
                    </a:lnTo>
                    <a:lnTo>
                      <a:pt x="636" y="14"/>
                    </a:lnTo>
                    <a:lnTo>
                      <a:pt x="635" y="14"/>
                    </a:lnTo>
                    <a:lnTo>
                      <a:pt x="635" y="14"/>
                    </a:lnTo>
                    <a:lnTo>
                      <a:pt x="634" y="12"/>
                    </a:lnTo>
                    <a:lnTo>
                      <a:pt x="634" y="12"/>
                    </a:lnTo>
                    <a:lnTo>
                      <a:pt x="632" y="12"/>
                    </a:lnTo>
                    <a:lnTo>
                      <a:pt x="632" y="12"/>
                    </a:lnTo>
                    <a:lnTo>
                      <a:pt x="631" y="11"/>
                    </a:lnTo>
                    <a:lnTo>
                      <a:pt x="631" y="11"/>
                    </a:lnTo>
                    <a:lnTo>
                      <a:pt x="628" y="10"/>
                    </a:lnTo>
                    <a:lnTo>
                      <a:pt x="628" y="10"/>
                    </a:lnTo>
                    <a:lnTo>
                      <a:pt x="627" y="10"/>
                    </a:lnTo>
                    <a:lnTo>
                      <a:pt x="627" y="10"/>
                    </a:lnTo>
                    <a:lnTo>
                      <a:pt x="626" y="10"/>
                    </a:lnTo>
                    <a:lnTo>
                      <a:pt x="626" y="10"/>
                    </a:lnTo>
                    <a:lnTo>
                      <a:pt x="626" y="9"/>
                    </a:lnTo>
                    <a:lnTo>
                      <a:pt x="626" y="9"/>
                    </a:lnTo>
                    <a:lnTo>
                      <a:pt x="623" y="9"/>
                    </a:lnTo>
                    <a:lnTo>
                      <a:pt x="623" y="9"/>
                    </a:lnTo>
                    <a:lnTo>
                      <a:pt x="623" y="9"/>
                    </a:lnTo>
                    <a:lnTo>
                      <a:pt x="623" y="9"/>
                    </a:lnTo>
                    <a:lnTo>
                      <a:pt x="622" y="9"/>
                    </a:lnTo>
                    <a:lnTo>
                      <a:pt x="622" y="9"/>
                    </a:lnTo>
                    <a:lnTo>
                      <a:pt x="621" y="9"/>
                    </a:lnTo>
                    <a:lnTo>
                      <a:pt x="621" y="9"/>
                    </a:lnTo>
                    <a:lnTo>
                      <a:pt x="620" y="9"/>
                    </a:lnTo>
                    <a:lnTo>
                      <a:pt x="620" y="9"/>
                    </a:lnTo>
                    <a:lnTo>
                      <a:pt x="620" y="9"/>
                    </a:lnTo>
                    <a:lnTo>
                      <a:pt x="620" y="9"/>
                    </a:lnTo>
                    <a:lnTo>
                      <a:pt x="617" y="9"/>
                    </a:lnTo>
                    <a:lnTo>
                      <a:pt x="617" y="9"/>
                    </a:lnTo>
                    <a:lnTo>
                      <a:pt x="617" y="9"/>
                    </a:lnTo>
                    <a:lnTo>
                      <a:pt x="617" y="9"/>
                    </a:lnTo>
                    <a:lnTo>
                      <a:pt x="615" y="10"/>
                    </a:lnTo>
                    <a:lnTo>
                      <a:pt x="615" y="10"/>
                    </a:lnTo>
                    <a:lnTo>
                      <a:pt x="615" y="10"/>
                    </a:lnTo>
                    <a:lnTo>
                      <a:pt x="615" y="10"/>
                    </a:lnTo>
                    <a:lnTo>
                      <a:pt x="612" y="11"/>
                    </a:lnTo>
                    <a:lnTo>
                      <a:pt x="612" y="11"/>
                    </a:lnTo>
                    <a:lnTo>
                      <a:pt x="612" y="11"/>
                    </a:lnTo>
                    <a:lnTo>
                      <a:pt x="612" y="11"/>
                    </a:lnTo>
                    <a:lnTo>
                      <a:pt x="612" y="11"/>
                    </a:lnTo>
                    <a:lnTo>
                      <a:pt x="612" y="11"/>
                    </a:lnTo>
                    <a:lnTo>
                      <a:pt x="600" y="22"/>
                    </a:lnTo>
                    <a:lnTo>
                      <a:pt x="600" y="22"/>
                    </a:lnTo>
                    <a:lnTo>
                      <a:pt x="589" y="33"/>
                    </a:lnTo>
                    <a:lnTo>
                      <a:pt x="582" y="41"/>
                    </a:lnTo>
                    <a:lnTo>
                      <a:pt x="572" y="54"/>
                    </a:lnTo>
                    <a:lnTo>
                      <a:pt x="572" y="54"/>
                    </a:lnTo>
                    <a:lnTo>
                      <a:pt x="550" y="46"/>
                    </a:lnTo>
                    <a:lnTo>
                      <a:pt x="550" y="46"/>
                    </a:lnTo>
                    <a:lnTo>
                      <a:pt x="552" y="30"/>
                    </a:lnTo>
                    <a:lnTo>
                      <a:pt x="552" y="19"/>
                    </a:lnTo>
                    <a:lnTo>
                      <a:pt x="550" y="5"/>
                    </a:lnTo>
                    <a:lnTo>
                      <a:pt x="550" y="5"/>
                    </a:lnTo>
                    <a:lnTo>
                      <a:pt x="549" y="0"/>
                    </a:lnTo>
                    <a:lnTo>
                      <a:pt x="549" y="0"/>
                    </a:lnTo>
                    <a:lnTo>
                      <a:pt x="486" y="21"/>
                    </a:lnTo>
                    <a:lnTo>
                      <a:pt x="486" y="21"/>
                    </a:lnTo>
                    <a:lnTo>
                      <a:pt x="484" y="29"/>
                    </a:lnTo>
                    <a:lnTo>
                      <a:pt x="484" y="29"/>
                    </a:lnTo>
                    <a:lnTo>
                      <a:pt x="472" y="26"/>
                    </a:lnTo>
                    <a:lnTo>
                      <a:pt x="472" y="26"/>
                    </a:lnTo>
                    <a:lnTo>
                      <a:pt x="414" y="48"/>
                    </a:lnTo>
                    <a:lnTo>
                      <a:pt x="414" y="48"/>
                    </a:lnTo>
                    <a:lnTo>
                      <a:pt x="394" y="55"/>
                    </a:lnTo>
                    <a:lnTo>
                      <a:pt x="371" y="67"/>
                    </a:lnTo>
                    <a:lnTo>
                      <a:pt x="349" y="79"/>
                    </a:lnTo>
                    <a:lnTo>
                      <a:pt x="326" y="93"/>
                    </a:lnTo>
                    <a:lnTo>
                      <a:pt x="326" y="93"/>
                    </a:lnTo>
                    <a:lnTo>
                      <a:pt x="360" y="92"/>
                    </a:lnTo>
                    <a:lnTo>
                      <a:pt x="389" y="92"/>
                    </a:lnTo>
                    <a:lnTo>
                      <a:pt x="412" y="94"/>
                    </a:lnTo>
                    <a:lnTo>
                      <a:pt x="427" y="97"/>
                    </a:lnTo>
                    <a:lnTo>
                      <a:pt x="427" y="97"/>
                    </a:lnTo>
                    <a:lnTo>
                      <a:pt x="440" y="102"/>
                    </a:lnTo>
                    <a:lnTo>
                      <a:pt x="446" y="106"/>
                    </a:lnTo>
                    <a:lnTo>
                      <a:pt x="451" y="109"/>
                    </a:lnTo>
                    <a:lnTo>
                      <a:pt x="456" y="114"/>
                    </a:lnTo>
                    <a:lnTo>
                      <a:pt x="460" y="119"/>
                    </a:lnTo>
                    <a:lnTo>
                      <a:pt x="461" y="127"/>
                    </a:lnTo>
                    <a:lnTo>
                      <a:pt x="461" y="136"/>
                    </a:lnTo>
                    <a:lnTo>
                      <a:pt x="461" y="136"/>
                    </a:lnTo>
                    <a:lnTo>
                      <a:pt x="450" y="175"/>
                    </a:lnTo>
                    <a:lnTo>
                      <a:pt x="426" y="252"/>
                    </a:lnTo>
                    <a:lnTo>
                      <a:pt x="398" y="336"/>
                    </a:lnTo>
                    <a:lnTo>
                      <a:pt x="385" y="373"/>
                    </a:lnTo>
                    <a:lnTo>
                      <a:pt x="375" y="398"/>
                    </a:lnTo>
                    <a:lnTo>
                      <a:pt x="375" y="398"/>
                    </a:lnTo>
                    <a:lnTo>
                      <a:pt x="369" y="414"/>
                    </a:lnTo>
                    <a:lnTo>
                      <a:pt x="364" y="423"/>
                    </a:lnTo>
                    <a:lnTo>
                      <a:pt x="361" y="424"/>
                    </a:lnTo>
                    <a:lnTo>
                      <a:pt x="358" y="427"/>
                    </a:lnTo>
                    <a:lnTo>
                      <a:pt x="348" y="429"/>
                    </a:lnTo>
                    <a:lnTo>
                      <a:pt x="348" y="429"/>
                    </a:lnTo>
                    <a:lnTo>
                      <a:pt x="337" y="432"/>
                    </a:lnTo>
                    <a:lnTo>
                      <a:pt x="334" y="432"/>
                    </a:lnTo>
                    <a:lnTo>
                      <a:pt x="330" y="432"/>
                    </a:lnTo>
                    <a:lnTo>
                      <a:pt x="321" y="427"/>
                    </a:lnTo>
                    <a:lnTo>
                      <a:pt x="308" y="417"/>
                    </a:lnTo>
                    <a:lnTo>
                      <a:pt x="308" y="417"/>
                    </a:lnTo>
                    <a:lnTo>
                      <a:pt x="281" y="394"/>
                    </a:lnTo>
                    <a:lnTo>
                      <a:pt x="244" y="361"/>
                    </a:lnTo>
                    <a:lnTo>
                      <a:pt x="165" y="289"/>
                    </a:lnTo>
                    <a:lnTo>
                      <a:pt x="165" y="289"/>
                    </a:lnTo>
                    <a:lnTo>
                      <a:pt x="146" y="317"/>
                    </a:lnTo>
                    <a:lnTo>
                      <a:pt x="128" y="344"/>
                    </a:lnTo>
                    <a:lnTo>
                      <a:pt x="128" y="344"/>
                    </a:lnTo>
                    <a:lnTo>
                      <a:pt x="196" y="419"/>
                    </a:lnTo>
                    <a:lnTo>
                      <a:pt x="227" y="453"/>
                    </a:lnTo>
                    <a:lnTo>
                      <a:pt x="247" y="477"/>
                    </a:lnTo>
                    <a:lnTo>
                      <a:pt x="247" y="477"/>
                    </a:lnTo>
                    <a:lnTo>
                      <a:pt x="257" y="491"/>
                    </a:lnTo>
                    <a:lnTo>
                      <a:pt x="262" y="500"/>
                    </a:lnTo>
                    <a:lnTo>
                      <a:pt x="263" y="504"/>
                    </a:lnTo>
                    <a:lnTo>
                      <a:pt x="263" y="507"/>
                    </a:lnTo>
                    <a:lnTo>
                      <a:pt x="261" y="517"/>
                    </a:lnTo>
                    <a:lnTo>
                      <a:pt x="261" y="517"/>
                    </a:lnTo>
                    <a:lnTo>
                      <a:pt x="257" y="528"/>
                    </a:lnTo>
                    <a:lnTo>
                      <a:pt x="256" y="530"/>
                    </a:lnTo>
                    <a:lnTo>
                      <a:pt x="253" y="534"/>
                    </a:lnTo>
                    <a:lnTo>
                      <a:pt x="244" y="539"/>
                    </a:lnTo>
                    <a:lnTo>
                      <a:pt x="229" y="545"/>
                    </a:lnTo>
                    <a:lnTo>
                      <a:pt x="229" y="545"/>
                    </a:lnTo>
                    <a:lnTo>
                      <a:pt x="191" y="559"/>
                    </a:lnTo>
                    <a:lnTo>
                      <a:pt x="140" y="577"/>
                    </a:lnTo>
                    <a:lnTo>
                      <a:pt x="28" y="612"/>
                    </a:lnTo>
                    <a:lnTo>
                      <a:pt x="28" y="612"/>
                    </a:lnTo>
                    <a:lnTo>
                      <a:pt x="25" y="638"/>
                    </a:lnTo>
                    <a:lnTo>
                      <a:pt x="25" y="664"/>
                    </a:lnTo>
                    <a:lnTo>
                      <a:pt x="25" y="664"/>
                    </a:lnTo>
                    <a:lnTo>
                      <a:pt x="25" y="675"/>
                    </a:lnTo>
                    <a:lnTo>
                      <a:pt x="25" y="675"/>
                    </a:lnTo>
                    <a:lnTo>
                      <a:pt x="147" y="648"/>
                    </a:lnTo>
                    <a:lnTo>
                      <a:pt x="208" y="636"/>
                    </a:lnTo>
                    <a:lnTo>
                      <a:pt x="252" y="628"/>
                    </a:lnTo>
                    <a:lnTo>
                      <a:pt x="252" y="628"/>
                    </a:lnTo>
                    <a:lnTo>
                      <a:pt x="268" y="627"/>
                    </a:lnTo>
                    <a:lnTo>
                      <a:pt x="278" y="627"/>
                    </a:lnTo>
                    <a:lnTo>
                      <a:pt x="282" y="628"/>
                    </a:lnTo>
                    <a:lnTo>
                      <a:pt x="285" y="630"/>
                    </a:lnTo>
                    <a:lnTo>
                      <a:pt x="292" y="637"/>
                    </a:lnTo>
                    <a:lnTo>
                      <a:pt x="292" y="637"/>
                    </a:lnTo>
                    <a:lnTo>
                      <a:pt x="300" y="645"/>
                    </a:lnTo>
                    <a:lnTo>
                      <a:pt x="301" y="647"/>
                    </a:lnTo>
                    <a:lnTo>
                      <a:pt x="302" y="651"/>
                    </a:lnTo>
                    <a:lnTo>
                      <a:pt x="302" y="661"/>
                    </a:lnTo>
                    <a:lnTo>
                      <a:pt x="301" y="677"/>
                    </a:lnTo>
                    <a:lnTo>
                      <a:pt x="301" y="677"/>
                    </a:lnTo>
                    <a:lnTo>
                      <a:pt x="296" y="705"/>
                    </a:lnTo>
                    <a:lnTo>
                      <a:pt x="288" y="743"/>
                    </a:lnTo>
                    <a:lnTo>
                      <a:pt x="271" y="830"/>
                    </a:lnTo>
                    <a:lnTo>
                      <a:pt x="253" y="908"/>
                    </a:lnTo>
                    <a:lnTo>
                      <a:pt x="243" y="948"/>
                    </a:lnTo>
                    <a:lnTo>
                      <a:pt x="243" y="948"/>
                    </a:lnTo>
                    <a:lnTo>
                      <a:pt x="239" y="956"/>
                    </a:lnTo>
                    <a:lnTo>
                      <a:pt x="234" y="961"/>
                    </a:lnTo>
                    <a:lnTo>
                      <a:pt x="228" y="965"/>
                    </a:lnTo>
                    <a:lnTo>
                      <a:pt x="222" y="966"/>
                    </a:lnTo>
                    <a:lnTo>
                      <a:pt x="214" y="967"/>
                    </a:lnTo>
                    <a:lnTo>
                      <a:pt x="208" y="966"/>
                    </a:lnTo>
                    <a:lnTo>
                      <a:pt x="194" y="965"/>
                    </a:lnTo>
                    <a:lnTo>
                      <a:pt x="194" y="965"/>
                    </a:lnTo>
                    <a:lnTo>
                      <a:pt x="185" y="961"/>
                    </a:lnTo>
                    <a:lnTo>
                      <a:pt x="171" y="956"/>
                    </a:lnTo>
                    <a:lnTo>
                      <a:pt x="156" y="950"/>
                    </a:lnTo>
                    <a:lnTo>
                      <a:pt x="138" y="939"/>
                    </a:lnTo>
                    <a:lnTo>
                      <a:pt x="118" y="927"/>
                    </a:lnTo>
                    <a:lnTo>
                      <a:pt x="98" y="912"/>
                    </a:lnTo>
                    <a:lnTo>
                      <a:pt x="77" y="894"/>
                    </a:lnTo>
                    <a:lnTo>
                      <a:pt x="55" y="874"/>
                    </a:lnTo>
                    <a:lnTo>
                      <a:pt x="55" y="874"/>
                    </a:lnTo>
                    <a:lnTo>
                      <a:pt x="49" y="868"/>
                    </a:lnTo>
                    <a:lnTo>
                      <a:pt x="49" y="868"/>
                    </a:lnTo>
                    <a:lnTo>
                      <a:pt x="63" y="926"/>
                    </a:lnTo>
                    <a:lnTo>
                      <a:pt x="63" y="926"/>
                    </a:lnTo>
                    <a:lnTo>
                      <a:pt x="54" y="924"/>
                    </a:lnTo>
                    <a:lnTo>
                      <a:pt x="33" y="918"/>
                    </a:lnTo>
                    <a:lnTo>
                      <a:pt x="33" y="918"/>
                    </a:lnTo>
                    <a:lnTo>
                      <a:pt x="26" y="917"/>
                    </a:lnTo>
                    <a:lnTo>
                      <a:pt x="21" y="918"/>
                    </a:lnTo>
                    <a:lnTo>
                      <a:pt x="15" y="919"/>
                    </a:lnTo>
                    <a:lnTo>
                      <a:pt x="11" y="923"/>
                    </a:lnTo>
                    <a:lnTo>
                      <a:pt x="6" y="927"/>
                    </a:lnTo>
                    <a:lnTo>
                      <a:pt x="2" y="932"/>
                    </a:lnTo>
                    <a:lnTo>
                      <a:pt x="1" y="938"/>
                    </a:lnTo>
                    <a:lnTo>
                      <a:pt x="0" y="946"/>
                    </a:lnTo>
                    <a:lnTo>
                      <a:pt x="0" y="946"/>
                    </a:lnTo>
                    <a:lnTo>
                      <a:pt x="1" y="966"/>
                    </a:lnTo>
                    <a:lnTo>
                      <a:pt x="1" y="966"/>
                    </a:lnTo>
                    <a:lnTo>
                      <a:pt x="17" y="957"/>
                    </a:lnTo>
                    <a:lnTo>
                      <a:pt x="29" y="950"/>
                    </a:lnTo>
                    <a:lnTo>
                      <a:pt x="29" y="950"/>
                    </a:lnTo>
                    <a:lnTo>
                      <a:pt x="46" y="965"/>
                    </a:lnTo>
                    <a:lnTo>
                      <a:pt x="46" y="965"/>
                    </a:lnTo>
                    <a:close/>
                    <a:moveTo>
                      <a:pt x="833" y="502"/>
                    </a:moveTo>
                    <a:lnTo>
                      <a:pt x="833" y="502"/>
                    </a:lnTo>
                    <a:lnTo>
                      <a:pt x="835" y="512"/>
                    </a:lnTo>
                    <a:lnTo>
                      <a:pt x="836" y="526"/>
                    </a:lnTo>
                    <a:lnTo>
                      <a:pt x="838" y="543"/>
                    </a:lnTo>
                    <a:lnTo>
                      <a:pt x="838" y="564"/>
                    </a:lnTo>
                    <a:lnTo>
                      <a:pt x="838" y="587"/>
                    </a:lnTo>
                    <a:lnTo>
                      <a:pt x="835" y="612"/>
                    </a:lnTo>
                    <a:lnTo>
                      <a:pt x="830" y="640"/>
                    </a:lnTo>
                    <a:lnTo>
                      <a:pt x="824" y="669"/>
                    </a:lnTo>
                    <a:lnTo>
                      <a:pt x="824" y="669"/>
                    </a:lnTo>
                    <a:lnTo>
                      <a:pt x="815" y="696"/>
                    </a:lnTo>
                    <a:lnTo>
                      <a:pt x="805" y="723"/>
                    </a:lnTo>
                    <a:lnTo>
                      <a:pt x="795" y="745"/>
                    </a:lnTo>
                    <a:lnTo>
                      <a:pt x="783" y="766"/>
                    </a:lnTo>
                    <a:lnTo>
                      <a:pt x="773" y="783"/>
                    </a:lnTo>
                    <a:lnTo>
                      <a:pt x="763" y="798"/>
                    </a:lnTo>
                    <a:lnTo>
                      <a:pt x="754" y="808"/>
                    </a:lnTo>
                    <a:lnTo>
                      <a:pt x="748" y="816"/>
                    </a:lnTo>
                    <a:lnTo>
                      <a:pt x="748" y="816"/>
                    </a:lnTo>
                    <a:lnTo>
                      <a:pt x="738" y="825"/>
                    </a:lnTo>
                    <a:lnTo>
                      <a:pt x="732" y="829"/>
                    </a:lnTo>
                    <a:lnTo>
                      <a:pt x="726" y="831"/>
                    </a:lnTo>
                    <a:lnTo>
                      <a:pt x="719" y="834"/>
                    </a:lnTo>
                    <a:lnTo>
                      <a:pt x="712" y="834"/>
                    </a:lnTo>
                    <a:lnTo>
                      <a:pt x="704" y="831"/>
                    </a:lnTo>
                    <a:lnTo>
                      <a:pt x="698" y="826"/>
                    </a:lnTo>
                    <a:lnTo>
                      <a:pt x="698" y="826"/>
                    </a:lnTo>
                    <a:lnTo>
                      <a:pt x="670" y="797"/>
                    </a:lnTo>
                    <a:lnTo>
                      <a:pt x="615" y="738"/>
                    </a:lnTo>
                    <a:lnTo>
                      <a:pt x="555" y="671"/>
                    </a:lnTo>
                    <a:lnTo>
                      <a:pt x="530" y="642"/>
                    </a:lnTo>
                    <a:lnTo>
                      <a:pt x="513" y="621"/>
                    </a:lnTo>
                    <a:lnTo>
                      <a:pt x="513" y="621"/>
                    </a:lnTo>
                    <a:lnTo>
                      <a:pt x="503" y="607"/>
                    </a:lnTo>
                    <a:lnTo>
                      <a:pt x="497" y="599"/>
                    </a:lnTo>
                    <a:lnTo>
                      <a:pt x="497" y="596"/>
                    </a:lnTo>
                    <a:lnTo>
                      <a:pt x="497" y="592"/>
                    </a:lnTo>
                    <a:lnTo>
                      <a:pt x="500" y="582"/>
                    </a:lnTo>
                    <a:lnTo>
                      <a:pt x="500" y="582"/>
                    </a:lnTo>
                    <a:lnTo>
                      <a:pt x="503" y="572"/>
                    </a:lnTo>
                    <a:lnTo>
                      <a:pt x="504" y="568"/>
                    </a:lnTo>
                    <a:lnTo>
                      <a:pt x="506" y="565"/>
                    </a:lnTo>
                    <a:lnTo>
                      <a:pt x="515" y="560"/>
                    </a:lnTo>
                    <a:lnTo>
                      <a:pt x="530" y="554"/>
                    </a:lnTo>
                    <a:lnTo>
                      <a:pt x="530" y="554"/>
                    </a:lnTo>
                    <a:lnTo>
                      <a:pt x="557" y="544"/>
                    </a:lnTo>
                    <a:lnTo>
                      <a:pt x="593" y="531"/>
                    </a:lnTo>
                    <a:lnTo>
                      <a:pt x="678" y="504"/>
                    </a:lnTo>
                    <a:lnTo>
                      <a:pt x="754" y="480"/>
                    </a:lnTo>
                    <a:lnTo>
                      <a:pt x="794" y="468"/>
                    </a:lnTo>
                    <a:lnTo>
                      <a:pt x="794" y="468"/>
                    </a:lnTo>
                    <a:lnTo>
                      <a:pt x="802" y="468"/>
                    </a:lnTo>
                    <a:lnTo>
                      <a:pt x="810" y="470"/>
                    </a:lnTo>
                    <a:lnTo>
                      <a:pt x="815" y="473"/>
                    </a:lnTo>
                    <a:lnTo>
                      <a:pt x="820" y="478"/>
                    </a:lnTo>
                    <a:lnTo>
                      <a:pt x="824" y="483"/>
                    </a:lnTo>
                    <a:lnTo>
                      <a:pt x="828" y="490"/>
                    </a:lnTo>
                    <a:lnTo>
                      <a:pt x="833" y="502"/>
                    </a:lnTo>
                    <a:lnTo>
                      <a:pt x="833" y="502"/>
                    </a:lnTo>
                    <a:close/>
                    <a:moveTo>
                      <a:pt x="460" y="420"/>
                    </a:moveTo>
                    <a:lnTo>
                      <a:pt x="460" y="420"/>
                    </a:lnTo>
                    <a:lnTo>
                      <a:pt x="463" y="393"/>
                    </a:lnTo>
                    <a:lnTo>
                      <a:pt x="471" y="356"/>
                    </a:lnTo>
                    <a:lnTo>
                      <a:pt x="490" y="269"/>
                    </a:lnTo>
                    <a:lnTo>
                      <a:pt x="508" y="190"/>
                    </a:lnTo>
                    <a:lnTo>
                      <a:pt x="516" y="151"/>
                    </a:lnTo>
                    <a:lnTo>
                      <a:pt x="516" y="151"/>
                    </a:lnTo>
                    <a:lnTo>
                      <a:pt x="520" y="143"/>
                    </a:lnTo>
                    <a:lnTo>
                      <a:pt x="525" y="137"/>
                    </a:lnTo>
                    <a:lnTo>
                      <a:pt x="531" y="135"/>
                    </a:lnTo>
                    <a:lnTo>
                      <a:pt x="538" y="132"/>
                    </a:lnTo>
                    <a:lnTo>
                      <a:pt x="545" y="132"/>
                    </a:lnTo>
                    <a:lnTo>
                      <a:pt x="553" y="132"/>
                    </a:lnTo>
                    <a:lnTo>
                      <a:pt x="566" y="135"/>
                    </a:lnTo>
                    <a:lnTo>
                      <a:pt x="566" y="135"/>
                    </a:lnTo>
                    <a:lnTo>
                      <a:pt x="576" y="137"/>
                    </a:lnTo>
                    <a:lnTo>
                      <a:pt x="588" y="142"/>
                    </a:lnTo>
                    <a:lnTo>
                      <a:pt x="603" y="150"/>
                    </a:lnTo>
                    <a:lnTo>
                      <a:pt x="621" y="160"/>
                    </a:lnTo>
                    <a:lnTo>
                      <a:pt x="641" y="172"/>
                    </a:lnTo>
                    <a:lnTo>
                      <a:pt x="661" y="186"/>
                    </a:lnTo>
                    <a:lnTo>
                      <a:pt x="683" y="204"/>
                    </a:lnTo>
                    <a:lnTo>
                      <a:pt x="705" y="224"/>
                    </a:lnTo>
                    <a:lnTo>
                      <a:pt x="705" y="224"/>
                    </a:lnTo>
                    <a:lnTo>
                      <a:pt x="726" y="245"/>
                    </a:lnTo>
                    <a:lnTo>
                      <a:pt x="742" y="268"/>
                    </a:lnTo>
                    <a:lnTo>
                      <a:pt x="757" y="288"/>
                    </a:lnTo>
                    <a:lnTo>
                      <a:pt x="770" y="308"/>
                    </a:lnTo>
                    <a:lnTo>
                      <a:pt x="780" y="326"/>
                    </a:lnTo>
                    <a:lnTo>
                      <a:pt x="787" y="341"/>
                    </a:lnTo>
                    <a:lnTo>
                      <a:pt x="792" y="354"/>
                    </a:lnTo>
                    <a:lnTo>
                      <a:pt x="795" y="364"/>
                    </a:lnTo>
                    <a:lnTo>
                      <a:pt x="795" y="364"/>
                    </a:lnTo>
                    <a:lnTo>
                      <a:pt x="797" y="376"/>
                    </a:lnTo>
                    <a:lnTo>
                      <a:pt x="797" y="384"/>
                    </a:lnTo>
                    <a:lnTo>
                      <a:pt x="797" y="392"/>
                    </a:lnTo>
                    <a:lnTo>
                      <a:pt x="795" y="398"/>
                    </a:lnTo>
                    <a:lnTo>
                      <a:pt x="792" y="404"/>
                    </a:lnTo>
                    <a:lnTo>
                      <a:pt x="786" y="409"/>
                    </a:lnTo>
                    <a:lnTo>
                      <a:pt x="778" y="413"/>
                    </a:lnTo>
                    <a:lnTo>
                      <a:pt x="778" y="413"/>
                    </a:lnTo>
                    <a:lnTo>
                      <a:pt x="739" y="422"/>
                    </a:lnTo>
                    <a:lnTo>
                      <a:pt x="660" y="439"/>
                    </a:lnTo>
                    <a:lnTo>
                      <a:pt x="573" y="458"/>
                    </a:lnTo>
                    <a:lnTo>
                      <a:pt x="535" y="466"/>
                    </a:lnTo>
                    <a:lnTo>
                      <a:pt x="509" y="470"/>
                    </a:lnTo>
                    <a:lnTo>
                      <a:pt x="509" y="470"/>
                    </a:lnTo>
                    <a:lnTo>
                      <a:pt x="491" y="472"/>
                    </a:lnTo>
                    <a:lnTo>
                      <a:pt x="482" y="472"/>
                    </a:lnTo>
                    <a:lnTo>
                      <a:pt x="479" y="471"/>
                    </a:lnTo>
                    <a:lnTo>
                      <a:pt x="475" y="468"/>
                    </a:lnTo>
                    <a:lnTo>
                      <a:pt x="467" y="462"/>
                    </a:lnTo>
                    <a:lnTo>
                      <a:pt x="467" y="462"/>
                    </a:lnTo>
                    <a:lnTo>
                      <a:pt x="461" y="454"/>
                    </a:lnTo>
                    <a:lnTo>
                      <a:pt x="458" y="451"/>
                    </a:lnTo>
                    <a:lnTo>
                      <a:pt x="457" y="447"/>
                    </a:lnTo>
                    <a:lnTo>
                      <a:pt x="457" y="438"/>
                    </a:lnTo>
                    <a:lnTo>
                      <a:pt x="460" y="420"/>
                    </a:lnTo>
                    <a:lnTo>
                      <a:pt x="460" y="420"/>
                    </a:lnTo>
                    <a:close/>
                    <a:moveTo>
                      <a:pt x="315" y="533"/>
                    </a:moveTo>
                    <a:lnTo>
                      <a:pt x="315" y="533"/>
                    </a:lnTo>
                    <a:lnTo>
                      <a:pt x="320" y="520"/>
                    </a:lnTo>
                    <a:lnTo>
                      <a:pt x="327" y="509"/>
                    </a:lnTo>
                    <a:lnTo>
                      <a:pt x="336" y="499"/>
                    </a:lnTo>
                    <a:lnTo>
                      <a:pt x="346" y="491"/>
                    </a:lnTo>
                    <a:lnTo>
                      <a:pt x="358" y="486"/>
                    </a:lnTo>
                    <a:lnTo>
                      <a:pt x="370" y="483"/>
                    </a:lnTo>
                    <a:lnTo>
                      <a:pt x="384" y="482"/>
                    </a:lnTo>
                    <a:lnTo>
                      <a:pt x="398" y="485"/>
                    </a:lnTo>
                    <a:lnTo>
                      <a:pt x="398" y="485"/>
                    </a:lnTo>
                    <a:lnTo>
                      <a:pt x="411" y="490"/>
                    </a:lnTo>
                    <a:lnTo>
                      <a:pt x="422" y="496"/>
                    </a:lnTo>
                    <a:lnTo>
                      <a:pt x="431" y="506"/>
                    </a:lnTo>
                    <a:lnTo>
                      <a:pt x="438" y="516"/>
                    </a:lnTo>
                    <a:lnTo>
                      <a:pt x="443" y="528"/>
                    </a:lnTo>
                    <a:lnTo>
                      <a:pt x="447" y="540"/>
                    </a:lnTo>
                    <a:lnTo>
                      <a:pt x="447" y="554"/>
                    </a:lnTo>
                    <a:lnTo>
                      <a:pt x="446" y="568"/>
                    </a:lnTo>
                    <a:lnTo>
                      <a:pt x="446" y="568"/>
                    </a:lnTo>
                    <a:lnTo>
                      <a:pt x="441" y="580"/>
                    </a:lnTo>
                    <a:lnTo>
                      <a:pt x="433" y="592"/>
                    </a:lnTo>
                    <a:lnTo>
                      <a:pt x="424" y="601"/>
                    </a:lnTo>
                    <a:lnTo>
                      <a:pt x="414" y="608"/>
                    </a:lnTo>
                    <a:lnTo>
                      <a:pt x="402" y="613"/>
                    </a:lnTo>
                    <a:lnTo>
                      <a:pt x="389" y="617"/>
                    </a:lnTo>
                    <a:lnTo>
                      <a:pt x="377" y="617"/>
                    </a:lnTo>
                    <a:lnTo>
                      <a:pt x="363" y="614"/>
                    </a:lnTo>
                    <a:lnTo>
                      <a:pt x="363" y="614"/>
                    </a:lnTo>
                    <a:lnTo>
                      <a:pt x="350" y="611"/>
                    </a:lnTo>
                    <a:lnTo>
                      <a:pt x="339" y="603"/>
                    </a:lnTo>
                    <a:lnTo>
                      <a:pt x="329" y="594"/>
                    </a:lnTo>
                    <a:lnTo>
                      <a:pt x="321" y="583"/>
                    </a:lnTo>
                    <a:lnTo>
                      <a:pt x="316" y="572"/>
                    </a:lnTo>
                    <a:lnTo>
                      <a:pt x="314" y="559"/>
                    </a:lnTo>
                    <a:lnTo>
                      <a:pt x="312" y="545"/>
                    </a:lnTo>
                    <a:lnTo>
                      <a:pt x="315" y="533"/>
                    </a:lnTo>
                    <a:lnTo>
                      <a:pt x="315" y="533"/>
                    </a:lnTo>
                    <a:close/>
                    <a:moveTo>
                      <a:pt x="298" y="962"/>
                    </a:moveTo>
                    <a:lnTo>
                      <a:pt x="298" y="962"/>
                    </a:lnTo>
                    <a:lnTo>
                      <a:pt x="310" y="924"/>
                    </a:lnTo>
                    <a:lnTo>
                      <a:pt x="335" y="846"/>
                    </a:lnTo>
                    <a:lnTo>
                      <a:pt x="363" y="762"/>
                    </a:lnTo>
                    <a:lnTo>
                      <a:pt x="374" y="727"/>
                    </a:lnTo>
                    <a:lnTo>
                      <a:pt x="384" y="700"/>
                    </a:lnTo>
                    <a:lnTo>
                      <a:pt x="384" y="700"/>
                    </a:lnTo>
                    <a:lnTo>
                      <a:pt x="390" y="685"/>
                    </a:lnTo>
                    <a:lnTo>
                      <a:pt x="395" y="676"/>
                    </a:lnTo>
                    <a:lnTo>
                      <a:pt x="399" y="674"/>
                    </a:lnTo>
                    <a:lnTo>
                      <a:pt x="402" y="672"/>
                    </a:lnTo>
                    <a:lnTo>
                      <a:pt x="412" y="669"/>
                    </a:lnTo>
                    <a:lnTo>
                      <a:pt x="412" y="669"/>
                    </a:lnTo>
                    <a:lnTo>
                      <a:pt x="422" y="666"/>
                    </a:lnTo>
                    <a:lnTo>
                      <a:pt x="426" y="666"/>
                    </a:lnTo>
                    <a:lnTo>
                      <a:pt x="429" y="667"/>
                    </a:lnTo>
                    <a:lnTo>
                      <a:pt x="438" y="672"/>
                    </a:lnTo>
                    <a:lnTo>
                      <a:pt x="451" y="682"/>
                    </a:lnTo>
                    <a:lnTo>
                      <a:pt x="451" y="682"/>
                    </a:lnTo>
                    <a:lnTo>
                      <a:pt x="474" y="700"/>
                    </a:lnTo>
                    <a:lnTo>
                      <a:pt x="501" y="725"/>
                    </a:lnTo>
                    <a:lnTo>
                      <a:pt x="568" y="785"/>
                    </a:lnTo>
                    <a:lnTo>
                      <a:pt x="627" y="839"/>
                    </a:lnTo>
                    <a:lnTo>
                      <a:pt x="656" y="866"/>
                    </a:lnTo>
                    <a:lnTo>
                      <a:pt x="656" y="866"/>
                    </a:lnTo>
                    <a:lnTo>
                      <a:pt x="661" y="874"/>
                    </a:lnTo>
                    <a:lnTo>
                      <a:pt x="664" y="882"/>
                    </a:lnTo>
                    <a:lnTo>
                      <a:pt x="664" y="888"/>
                    </a:lnTo>
                    <a:lnTo>
                      <a:pt x="663" y="895"/>
                    </a:lnTo>
                    <a:lnTo>
                      <a:pt x="659" y="902"/>
                    </a:lnTo>
                    <a:lnTo>
                      <a:pt x="655" y="907"/>
                    </a:lnTo>
                    <a:lnTo>
                      <a:pt x="646" y="918"/>
                    </a:lnTo>
                    <a:lnTo>
                      <a:pt x="646" y="918"/>
                    </a:lnTo>
                    <a:lnTo>
                      <a:pt x="640" y="924"/>
                    </a:lnTo>
                    <a:lnTo>
                      <a:pt x="628" y="933"/>
                    </a:lnTo>
                    <a:lnTo>
                      <a:pt x="615" y="943"/>
                    </a:lnTo>
                    <a:lnTo>
                      <a:pt x="597" y="953"/>
                    </a:lnTo>
                    <a:lnTo>
                      <a:pt x="576" y="965"/>
                    </a:lnTo>
                    <a:lnTo>
                      <a:pt x="553" y="975"/>
                    </a:lnTo>
                    <a:lnTo>
                      <a:pt x="526" y="985"/>
                    </a:lnTo>
                    <a:lnTo>
                      <a:pt x="499" y="994"/>
                    </a:lnTo>
                    <a:lnTo>
                      <a:pt x="499" y="994"/>
                    </a:lnTo>
                    <a:lnTo>
                      <a:pt x="470" y="1000"/>
                    </a:lnTo>
                    <a:lnTo>
                      <a:pt x="443" y="1004"/>
                    </a:lnTo>
                    <a:lnTo>
                      <a:pt x="417" y="1006"/>
                    </a:lnTo>
                    <a:lnTo>
                      <a:pt x="394" y="1007"/>
                    </a:lnTo>
                    <a:lnTo>
                      <a:pt x="374" y="1007"/>
                    </a:lnTo>
                    <a:lnTo>
                      <a:pt x="356" y="1006"/>
                    </a:lnTo>
                    <a:lnTo>
                      <a:pt x="343" y="1004"/>
                    </a:lnTo>
                    <a:lnTo>
                      <a:pt x="334" y="1001"/>
                    </a:lnTo>
                    <a:lnTo>
                      <a:pt x="334" y="1001"/>
                    </a:lnTo>
                    <a:lnTo>
                      <a:pt x="321" y="996"/>
                    </a:lnTo>
                    <a:lnTo>
                      <a:pt x="315" y="994"/>
                    </a:lnTo>
                    <a:lnTo>
                      <a:pt x="308" y="990"/>
                    </a:lnTo>
                    <a:lnTo>
                      <a:pt x="303" y="985"/>
                    </a:lnTo>
                    <a:lnTo>
                      <a:pt x="300" y="979"/>
                    </a:lnTo>
                    <a:lnTo>
                      <a:pt x="298" y="971"/>
                    </a:lnTo>
                    <a:lnTo>
                      <a:pt x="298" y="962"/>
                    </a:lnTo>
                    <a:lnTo>
                      <a:pt x="298" y="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0" name="Freeform 8"/>
              <p:cNvSpPr>
                <a:spLocks noEditPoints="1"/>
              </p:cNvSpPr>
              <p:nvPr/>
            </p:nvSpPr>
            <p:spPr bwMode="auto">
              <a:xfrm>
                <a:off x="2952633" y="5252508"/>
                <a:ext cx="332435" cy="331141"/>
              </a:xfrm>
              <a:custGeom>
                <a:avLst/>
                <a:gdLst>
                  <a:gd name="T0" fmla="*/ 2 w 514"/>
                  <a:gd name="T1" fmla="*/ 283 h 514"/>
                  <a:gd name="T2" fmla="*/ 8 w 514"/>
                  <a:gd name="T3" fmla="*/ 320 h 514"/>
                  <a:gd name="T4" fmla="*/ 38 w 514"/>
                  <a:gd name="T5" fmla="*/ 331 h 514"/>
                  <a:gd name="T6" fmla="*/ 26 w 514"/>
                  <a:gd name="T7" fmla="*/ 369 h 514"/>
                  <a:gd name="T8" fmla="*/ 44 w 514"/>
                  <a:gd name="T9" fmla="*/ 403 h 514"/>
                  <a:gd name="T10" fmla="*/ 72 w 514"/>
                  <a:gd name="T11" fmla="*/ 432 h 514"/>
                  <a:gd name="T12" fmla="*/ 78 w 514"/>
                  <a:gd name="T13" fmla="*/ 441 h 514"/>
                  <a:gd name="T14" fmla="*/ 106 w 514"/>
                  <a:gd name="T15" fmla="*/ 466 h 514"/>
                  <a:gd name="T16" fmla="*/ 124 w 514"/>
                  <a:gd name="T17" fmla="*/ 465 h 514"/>
                  <a:gd name="T18" fmla="*/ 150 w 514"/>
                  <a:gd name="T19" fmla="*/ 491 h 514"/>
                  <a:gd name="T20" fmla="*/ 186 w 514"/>
                  <a:gd name="T21" fmla="*/ 504 h 514"/>
                  <a:gd name="T22" fmla="*/ 197 w 514"/>
                  <a:gd name="T23" fmla="*/ 505 h 514"/>
                  <a:gd name="T24" fmla="*/ 235 w 514"/>
                  <a:gd name="T25" fmla="*/ 513 h 514"/>
                  <a:gd name="T26" fmla="*/ 272 w 514"/>
                  <a:gd name="T27" fmla="*/ 511 h 514"/>
                  <a:gd name="T28" fmla="*/ 284 w 514"/>
                  <a:gd name="T29" fmla="*/ 513 h 514"/>
                  <a:gd name="T30" fmla="*/ 320 w 514"/>
                  <a:gd name="T31" fmla="*/ 506 h 514"/>
                  <a:gd name="T32" fmla="*/ 332 w 514"/>
                  <a:gd name="T33" fmla="*/ 493 h 514"/>
                  <a:gd name="T34" fmla="*/ 368 w 514"/>
                  <a:gd name="T35" fmla="*/ 489 h 514"/>
                  <a:gd name="T36" fmla="*/ 401 w 514"/>
                  <a:gd name="T37" fmla="*/ 470 h 514"/>
                  <a:gd name="T38" fmla="*/ 409 w 514"/>
                  <a:gd name="T39" fmla="*/ 461 h 514"/>
                  <a:gd name="T40" fmla="*/ 440 w 514"/>
                  <a:gd name="T41" fmla="*/ 438 h 514"/>
                  <a:gd name="T42" fmla="*/ 465 w 514"/>
                  <a:gd name="T43" fmla="*/ 408 h 514"/>
                  <a:gd name="T44" fmla="*/ 470 w 514"/>
                  <a:gd name="T45" fmla="*/ 398 h 514"/>
                  <a:gd name="T46" fmla="*/ 490 w 514"/>
                  <a:gd name="T47" fmla="*/ 367 h 514"/>
                  <a:gd name="T48" fmla="*/ 501 w 514"/>
                  <a:gd name="T49" fmla="*/ 329 h 514"/>
                  <a:gd name="T50" fmla="*/ 507 w 514"/>
                  <a:gd name="T51" fmla="*/ 319 h 514"/>
                  <a:gd name="T52" fmla="*/ 513 w 514"/>
                  <a:gd name="T53" fmla="*/ 282 h 514"/>
                  <a:gd name="T54" fmla="*/ 488 w 514"/>
                  <a:gd name="T55" fmla="*/ 262 h 514"/>
                  <a:gd name="T56" fmla="*/ 513 w 514"/>
                  <a:gd name="T57" fmla="*/ 232 h 514"/>
                  <a:gd name="T58" fmla="*/ 506 w 514"/>
                  <a:gd name="T59" fmla="*/ 195 h 514"/>
                  <a:gd name="T60" fmla="*/ 502 w 514"/>
                  <a:gd name="T61" fmla="*/ 184 h 514"/>
                  <a:gd name="T62" fmla="*/ 490 w 514"/>
                  <a:gd name="T63" fmla="*/ 147 h 514"/>
                  <a:gd name="T64" fmla="*/ 470 w 514"/>
                  <a:gd name="T65" fmla="*/ 116 h 514"/>
                  <a:gd name="T66" fmla="*/ 463 w 514"/>
                  <a:gd name="T67" fmla="*/ 105 h 514"/>
                  <a:gd name="T68" fmla="*/ 440 w 514"/>
                  <a:gd name="T69" fmla="*/ 76 h 514"/>
                  <a:gd name="T70" fmla="*/ 409 w 514"/>
                  <a:gd name="T71" fmla="*/ 52 h 514"/>
                  <a:gd name="T72" fmla="*/ 400 w 514"/>
                  <a:gd name="T73" fmla="*/ 44 h 514"/>
                  <a:gd name="T74" fmla="*/ 370 w 514"/>
                  <a:gd name="T75" fmla="*/ 25 h 514"/>
                  <a:gd name="T76" fmla="*/ 341 w 514"/>
                  <a:gd name="T77" fmla="*/ 42 h 514"/>
                  <a:gd name="T78" fmla="*/ 320 w 514"/>
                  <a:gd name="T79" fmla="*/ 8 h 514"/>
                  <a:gd name="T80" fmla="*/ 284 w 514"/>
                  <a:gd name="T81" fmla="*/ 1 h 514"/>
                  <a:gd name="T82" fmla="*/ 272 w 514"/>
                  <a:gd name="T83" fmla="*/ 3 h 514"/>
                  <a:gd name="T84" fmla="*/ 233 w 514"/>
                  <a:gd name="T85" fmla="*/ 0 h 514"/>
                  <a:gd name="T86" fmla="*/ 197 w 514"/>
                  <a:gd name="T87" fmla="*/ 8 h 514"/>
                  <a:gd name="T88" fmla="*/ 186 w 514"/>
                  <a:gd name="T89" fmla="*/ 11 h 514"/>
                  <a:gd name="T90" fmla="*/ 150 w 514"/>
                  <a:gd name="T91" fmla="*/ 23 h 514"/>
                  <a:gd name="T92" fmla="*/ 124 w 514"/>
                  <a:gd name="T93" fmla="*/ 48 h 514"/>
                  <a:gd name="T94" fmla="*/ 106 w 514"/>
                  <a:gd name="T95" fmla="*/ 48 h 514"/>
                  <a:gd name="T96" fmla="*/ 77 w 514"/>
                  <a:gd name="T97" fmla="*/ 72 h 514"/>
                  <a:gd name="T98" fmla="*/ 84 w 514"/>
                  <a:gd name="T99" fmla="*/ 105 h 514"/>
                  <a:gd name="T100" fmla="*/ 44 w 514"/>
                  <a:gd name="T101" fmla="*/ 111 h 514"/>
                  <a:gd name="T102" fmla="*/ 27 w 514"/>
                  <a:gd name="T103" fmla="*/ 144 h 514"/>
                  <a:gd name="T104" fmla="*/ 24 w 514"/>
                  <a:gd name="T105" fmla="*/ 156 h 514"/>
                  <a:gd name="T106" fmla="*/ 8 w 514"/>
                  <a:gd name="T107" fmla="*/ 192 h 514"/>
                  <a:gd name="T108" fmla="*/ 3 w 514"/>
                  <a:gd name="T109" fmla="*/ 229 h 514"/>
                  <a:gd name="T110" fmla="*/ 2 w 514"/>
                  <a:gd name="T111" fmla="*/ 241 h 514"/>
                  <a:gd name="T112" fmla="*/ 85 w 514"/>
                  <a:gd name="T113" fmla="*/ 316 h 514"/>
                  <a:gd name="T114" fmla="*/ 271 w 514"/>
                  <a:gd name="T115" fmla="*/ 309 h 514"/>
                  <a:gd name="T116" fmla="*/ 244 w 514"/>
                  <a:gd name="T117" fmla="*/ 283 h 514"/>
                  <a:gd name="T118" fmla="*/ 436 w 514"/>
                  <a:gd name="T119" fmla="*/ 222 h 514"/>
                  <a:gd name="T120" fmla="*/ 290 w 514"/>
                  <a:gd name="T121" fmla="*/ 208 h 514"/>
                  <a:gd name="T122" fmla="*/ 134 w 514"/>
                  <a:gd name="T123" fmla="*/ 112 h 514"/>
                  <a:gd name="T124" fmla="*/ 58 w 514"/>
                  <a:gd name="T125" fmla="*/ 251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4" h="514">
                    <a:moveTo>
                      <a:pt x="10" y="268"/>
                    </a:moveTo>
                    <a:lnTo>
                      <a:pt x="10" y="268"/>
                    </a:lnTo>
                    <a:lnTo>
                      <a:pt x="3" y="272"/>
                    </a:lnTo>
                    <a:lnTo>
                      <a:pt x="3" y="272"/>
                    </a:lnTo>
                    <a:lnTo>
                      <a:pt x="3" y="272"/>
                    </a:lnTo>
                    <a:lnTo>
                      <a:pt x="3" y="272"/>
                    </a:lnTo>
                    <a:lnTo>
                      <a:pt x="2" y="272"/>
                    </a:lnTo>
                    <a:lnTo>
                      <a:pt x="2" y="272"/>
                    </a:lnTo>
                    <a:lnTo>
                      <a:pt x="2" y="272"/>
                    </a:lnTo>
                    <a:lnTo>
                      <a:pt x="2" y="272"/>
                    </a:lnTo>
                    <a:lnTo>
                      <a:pt x="2" y="273"/>
                    </a:lnTo>
                    <a:lnTo>
                      <a:pt x="2" y="273"/>
                    </a:lnTo>
                    <a:lnTo>
                      <a:pt x="2" y="273"/>
                    </a:lnTo>
                    <a:lnTo>
                      <a:pt x="2" y="273"/>
                    </a:lnTo>
                    <a:lnTo>
                      <a:pt x="0" y="275"/>
                    </a:lnTo>
                    <a:lnTo>
                      <a:pt x="0" y="275"/>
                    </a:lnTo>
                    <a:lnTo>
                      <a:pt x="0" y="275"/>
                    </a:lnTo>
                    <a:lnTo>
                      <a:pt x="0" y="275"/>
                    </a:lnTo>
                    <a:lnTo>
                      <a:pt x="0" y="276"/>
                    </a:lnTo>
                    <a:lnTo>
                      <a:pt x="0" y="276"/>
                    </a:lnTo>
                    <a:lnTo>
                      <a:pt x="0" y="276"/>
                    </a:lnTo>
                    <a:lnTo>
                      <a:pt x="0" y="276"/>
                    </a:lnTo>
                    <a:lnTo>
                      <a:pt x="0" y="277"/>
                    </a:lnTo>
                    <a:lnTo>
                      <a:pt x="0" y="277"/>
                    </a:lnTo>
                    <a:lnTo>
                      <a:pt x="0" y="277"/>
                    </a:lnTo>
                    <a:lnTo>
                      <a:pt x="0" y="277"/>
                    </a:lnTo>
                    <a:lnTo>
                      <a:pt x="0" y="278"/>
                    </a:lnTo>
                    <a:lnTo>
                      <a:pt x="0" y="278"/>
                    </a:lnTo>
                    <a:lnTo>
                      <a:pt x="0" y="278"/>
                    </a:lnTo>
                    <a:lnTo>
                      <a:pt x="0" y="278"/>
                    </a:lnTo>
                    <a:lnTo>
                      <a:pt x="0" y="280"/>
                    </a:lnTo>
                    <a:lnTo>
                      <a:pt x="0" y="280"/>
                    </a:lnTo>
                    <a:lnTo>
                      <a:pt x="0" y="280"/>
                    </a:lnTo>
                    <a:lnTo>
                      <a:pt x="0" y="280"/>
                    </a:lnTo>
                    <a:lnTo>
                      <a:pt x="0" y="281"/>
                    </a:lnTo>
                    <a:lnTo>
                      <a:pt x="0" y="281"/>
                    </a:lnTo>
                    <a:lnTo>
                      <a:pt x="0" y="281"/>
                    </a:lnTo>
                    <a:lnTo>
                      <a:pt x="0" y="281"/>
                    </a:lnTo>
                    <a:lnTo>
                      <a:pt x="0" y="282"/>
                    </a:lnTo>
                    <a:lnTo>
                      <a:pt x="0" y="282"/>
                    </a:lnTo>
                    <a:lnTo>
                      <a:pt x="0" y="282"/>
                    </a:lnTo>
                    <a:lnTo>
                      <a:pt x="0" y="282"/>
                    </a:lnTo>
                    <a:lnTo>
                      <a:pt x="0" y="282"/>
                    </a:lnTo>
                    <a:lnTo>
                      <a:pt x="0" y="282"/>
                    </a:lnTo>
                    <a:lnTo>
                      <a:pt x="2" y="283"/>
                    </a:lnTo>
                    <a:lnTo>
                      <a:pt x="2" y="283"/>
                    </a:lnTo>
                    <a:lnTo>
                      <a:pt x="2" y="283"/>
                    </a:lnTo>
                    <a:lnTo>
                      <a:pt x="2" y="283"/>
                    </a:lnTo>
                    <a:lnTo>
                      <a:pt x="2" y="285"/>
                    </a:lnTo>
                    <a:lnTo>
                      <a:pt x="2" y="285"/>
                    </a:lnTo>
                    <a:lnTo>
                      <a:pt x="2" y="285"/>
                    </a:lnTo>
                    <a:lnTo>
                      <a:pt x="2" y="285"/>
                    </a:lnTo>
                    <a:lnTo>
                      <a:pt x="3" y="285"/>
                    </a:lnTo>
                    <a:lnTo>
                      <a:pt x="3" y="285"/>
                    </a:lnTo>
                    <a:lnTo>
                      <a:pt x="3" y="285"/>
                    </a:lnTo>
                    <a:lnTo>
                      <a:pt x="3" y="285"/>
                    </a:lnTo>
                    <a:lnTo>
                      <a:pt x="3" y="286"/>
                    </a:lnTo>
                    <a:lnTo>
                      <a:pt x="3" y="286"/>
                    </a:lnTo>
                    <a:lnTo>
                      <a:pt x="3" y="286"/>
                    </a:lnTo>
                    <a:lnTo>
                      <a:pt x="3" y="286"/>
                    </a:lnTo>
                    <a:lnTo>
                      <a:pt x="4" y="286"/>
                    </a:lnTo>
                    <a:lnTo>
                      <a:pt x="4" y="286"/>
                    </a:lnTo>
                    <a:lnTo>
                      <a:pt x="4" y="286"/>
                    </a:lnTo>
                    <a:lnTo>
                      <a:pt x="4" y="286"/>
                    </a:lnTo>
                    <a:lnTo>
                      <a:pt x="12" y="289"/>
                    </a:lnTo>
                    <a:lnTo>
                      <a:pt x="12" y="289"/>
                    </a:lnTo>
                    <a:lnTo>
                      <a:pt x="22" y="291"/>
                    </a:lnTo>
                    <a:lnTo>
                      <a:pt x="29" y="292"/>
                    </a:lnTo>
                    <a:lnTo>
                      <a:pt x="29" y="292"/>
                    </a:lnTo>
                    <a:lnTo>
                      <a:pt x="31" y="302"/>
                    </a:lnTo>
                    <a:lnTo>
                      <a:pt x="31" y="302"/>
                    </a:lnTo>
                    <a:lnTo>
                      <a:pt x="24" y="305"/>
                    </a:lnTo>
                    <a:lnTo>
                      <a:pt x="15" y="311"/>
                    </a:lnTo>
                    <a:lnTo>
                      <a:pt x="15" y="311"/>
                    </a:lnTo>
                    <a:lnTo>
                      <a:pt x="9" y="316"/>
                    </a:lnTo>
                    <a:lnTo>
                      <a:pt x="9" y="316"/>
                    </a:lnTo>
                    <a:lnTo>
                      <a:pt x="9" y="316"/>
                    </a:lnTo>
                    <a:lnTo>
                      <a:pt x="9" y="316"/>
                    </a:lnTo>
                    <a:lnTo>
                      <a:pt x="9" y="316"/>
                    </a:lnTo>
                    <a:lnTo>
                      <a:pt x="9" y="316"/>
                    </a:lnTo>
                    <a:lnTo>
                      <a:pt x="9" y="316"/>
                    </a:lnTo>
                    <a:lnTo>
                      <a:pt x="9" y="316"/>
                    </a:lnTo>
                    <a:lnTo>
                      <a:pt x="9" y="316"/>
                    </a:lnTo>
                    <a:lnTo>
                      <a:pt x="8" y="317"/>
                    </a:lnTo>
                    <a:lnTo>
                      <a:pt x="8" y="317"/>
                    </a:lnTo>
                    <a:lnTo>
                      <a:pt x="8" y="317"/>
                    </a:lnTo>
                    <a:lnTo>
                      <a:pt x="8" y="317"/>
                    </a:lnTo>
                    <a:lnTo>
                      <a:pt x="8" y="319"/>
                    </a:lnTo>
                    <a:lnTo>
                      <a:pt x="8" y="319"/>
                    </a:lnTo>
                    <a:lnTo>
                      <a:pt x="8" y="320"/>
                    </a:lnTo>
                    <a:lnTo>
                      <a:pt x="8" y="320"/>
                    </a:lnTo>
                    <a:lnTo>
                      <a:pt x="8" y="320"/>
                    </a:lnTo>
                    <a:lnTo>
                      <a:pt x="8" y="320"/>
                    </a:lnTo>
                    <a:lnTo>
                      <a:pt x="8" y="320"/>
                    </a:lnTo>
                    <a:lnTo>
                      <a:pt x="8" y="320"/>
                    </a:lnTo>
                    <a:lnTo>
                      <a:pt x="8" y="321"/>
                    </a:lnTo>
                    <a:lnTo>
                      <a:pt x="8" y="321"/>
                    </a:lnTo>
                    <a:lnTo>
                      <a:pt x="8" y="321"/>
                    </a:lnTo>
                    <a:lnTo>
                      <a:pt x="8" y="321"/>
                    </a:lnTo>
                    <a:lnTo>
                      <a:pt x="8" y="323"/>
                    </a:lnTo>
                    <a:lnTo>
                      <a:pt x="8" y="323"/>
                    </a:lnTo>
                    <a:lnTo>
                      <a:pt x="8" y="323"/>
                    </a:lnTo>
                    <a:lnTo>
                      <a:pt x="8" y="323"/>
                    </a:lnTo>
                    <a:lnTo>
                      <a:pt x="8" y="324"/>
                    </a:lnTo>
                    <a:lnTo>
                      <a:pt x="8" y="324"/>
                    </a:lnTo>
                    <a:lnTo>
                      <a:pt x="9" y="325"/>
                    </a:lnTo>
                    <a:lnTo>
                      <a:pt x="9" y="325"/>
                    </a:lnTo>
                    <a:lnTo>
                      <a:pt x="9" y="325"/>
                    </a:lnTo>
                    <a:lnTo>
                      <a:pt x="9" y="325"/>
                    </a:lnTo>
                    <a:lnTo>
                      <a:pt x="9" y="325"/>
                    </a:lnTo>
                    <a:lnTo>
                      <a:pt x="9" y="325"/>
                    </a:lnTo>
                    <a:lnTo>
                      <a:pt x="9" y="326"/>
                    </a:lnTo>
                    <a:lnTo>
                      <a:pt x="9" y="326"/>
                    </a:lnTo>
                    <a:lnTo>
                      <a:pt x="9" y="326"/>
                    </a:lnTo>
                    <a:lnTo>
                      <a:pt x="9" y="326"/>
                    </a:lnTo>
                    <a:lnTo>
                      <a:pt x="9" y="326"/>
                    </a:lnTo>
                    <a:lnTo>
                      <a:pt x="9" y="326"/>
                    </a:lnTo>
                    <a:lnTo>
                      <a:pt x="9" y="328"/>
                    </a:lnTo>
                    <a:lnTo>
                      <a:pt x="9" y="328"/>
                    </a:lnTo>
                    <a:lnTo>
                      <a:pt x="9" y="328"/>
                    </a:lnTo>
                    <a:lnTo>
                      <a:pt x="9" y="328"/>
                    </a:lnTo>
                    <a:lnTo>
                      <a:pt x="10" y="328"/>
                    </a:lnTo>
                    <a:lnTo>
                      <a:pt x="10" y="328"/>
                    </a:lnTo>
                    <a:lnTo>
                      <a:pt x="10" y="328"/>
                    </a:lnTo>
                    <a:lnTo>
                      <a:pt x="10" y="328"/>
                    </a:lnTo>
                    <a:lnTo>
                      <a:pt x="10" y="329"/>
                    </a:lnTo>
                    <a:lnTo>
                      <a:pt x="10" y="329"/>
                    </a:lnTo>
                    <a:lnTo>
                      <a:pt x="12" y="329"/>
                    </a:lnTo>
                    <a:lnTo>
                      <a:pt x="12" y="329"/>
                    </a:lnTo>
                    <a:lnTo>
                      <a:pt x="12" y="329"/>
                    </a:lnTo>
                    <a:lnTo>
                      <a:pt x="12" y="329"/>
                    </a:lnTo>
                    <a:lnTo>
                      <a:pt x="12" y="329"/>
                    </a:lnTo>
                    <a:lnTo>
                      <a:pt x="12" y="329"/>
                    </a:lnTo>
                    <a:lnTo>
                      <a:pt x="13" y="330"/>
                    </a:lnTo>
                    <a:lnTo>
                      <a:pt x="13" y="330"/>
                    </a:lnTo>
                    <a:lnTo>
                      <a:pt x="13" y="330"/>
                    </a:lnTo>
                    <a:lnTo>
                      <a:pt x="13" y="330"/>
                    </a:lnTo>
                    <a:lnTo>
                      <a:pt x="21" y="331"/>
                    </a:lnTo>
                    <a:lnTo>
                      <a:pt x="21" y="331"/>
                    </a:lnTo>
                    <a:lnTo>
                      <a:pt x="32" y="331"/>
                    </a:lnTo>
                    <a:lnTo>
                      <a:pt x="38" y="331"/>
                    </a:lnTo>
                    <a:lnTo>
                      <a:pt x="38" y="331"/>
                    </a:lnTo>
                    <a:lnTo>
                      <a:pt x="42" y="340"/>
                    </a:lnTo>
                    <a:lnTo>
                      <a:pt x="42" y="340"/>
                    </a:lnTo>
                    <a:lnTo>
                      <a:pt x="37" y="345"/>
                    </a:lnTo>
                    <a:lnTo>
                      <a:pt x="28" y="352"/>
                    </a:lnTo>
                    <a:lnTo>
                      <a:pt x="28" y="352"/>
                    </a:lnTo>
                    <a:lnTo>
                      <a:pt x="24" y="358"/>
                    </a:lnTo>
                    <a:lnTo>
                      <a:pt x="24" y="358"/>
                    </a:lnTo>
                    <a:lnTo>
                      <a:pt x="24" y="358"/>
                    </a:lnTo>
                    <a:lnTo>
                      <a:pt x="24" y="358"/>
                    </a:lnTo>
                    <a:lnTo>
                      <a:pt x="23" y="359"/>
                    </a:lnTo>
                    <a:lnTo>
                      <a:pt x="23" y="359"/>
                    </a:lnTo>
                    <a:lnTo>
                      <a:pt x="23" y="359"/>
                    </a:lnTo>
                    <a:lnTo>
                      <a:pt x="23" y="359"/>
                    </a:lnTo>
                    <a:lnTo>
                      <a:pt x="23" y="360"/>
                    </a:lnTo>
                    <a:lnTo>
                      <a:pt x="23" y="360"/>
                    </a:lnTo>
                    <a:lnTo>
                      <a:pt x="23" y="360"/>
                    </a:lnTo>
                    <a:lnTo>
                      <a:pt x="23" y="360"/>
                    </a:lnTo>
                    <a:lnTo>
                      <a:pt x="22" y="362"/>
                    </a:lnTo>
                    <a:lnTo>
                      <a:pt x="22" y="362"/>
                    </a:lnTo>
                    <a:lnTo>
                      <a:pt x="22" y="362"/>
                    </a:lnTo>
                    <a:lnTo>
                      <a:pt x="22" y="362"/>
                    </a:lnTo>
                    <a:lnTo>
                      <a:pt x="22" y="363"/>
                    </a:lnTo>
                    <a:lnTo>
                      <a:pt x="22" y="363"/>
                    </a:lnTo>
                    <a:lnTo>
                      <a:pt x="22" y="363"/>
                    </a:lnTo>
                    <a:lnTo>
                      <a:pt x="23" y="364"/>
                    </a:lnTo>
                    <a:lnTo>
                      <a:pt x="23" y="364"/>
                    </a:lnTo>
                    <a:lnTo>
                      <a:pt x="23" y="364"/>
                    </a:lnTo>
                    <a:lnTo>
                      <a:pt x="23" y="364"/>
                    </a:lnTo>
                    <a:lnTo>
                      <a:pt x="23" y="364"/>
                    </a:lnTo>
                    <a:lnTo>
                      <a:pt x="23" y="364"/>
                    </a:lnTo>
                    <a:lnTo>
                      <a:pt x="23" y="364"/>
                    </a:lnTo>
                    <a:lnTo>
                      <a:pt x="23" y="364"/>
                    </a:lnTo>
                    <a:lnTo>
                      <a:pt x="24" y="365"/>
                    </a:lnTo>
                    <a:lnTo>
                      <a:pt x="24" y="365"/>
                    </a:lnTo>
                    <a:lnTo>
                      <a:pt x="24" y="367"/>
                    </a:lnTo>
                    <a:lnTo>
                      <a:pt x="24" y="367"/>
                    </a:lnTo>
                    <a:lnTo>
                      <a:pt x="24" y="367"/>
                    </a:lnTo>
                    <a:lnTo>
                      <a:pt x="24" y="367"/>
                    </a:lnTo>
                    <a:lnTo>
                      <a:pt x="24" y="368"/>
                    </a:lnTo>
                    <a:lnTo>
                      <a:pt x="24" y="368"/>
                    </a:lnTo>
                    <a:lnTo>
                      <a:pt x="24" y="368"/>
                    </a:lnTo>
                    <a:lnTo>
                      <a:pt x="24" y="368"/>
                    </a:lnTo>
                    <a:lnTo>
                      <a:pt x="26" y="369"/>
                    </a:lnTo>
                    <a:lnTo>
                      <a:pt x="26" y="369"/>
                    </a:lnTo>
                    <a:lnTo>
                      <a:pt x="26" y="369"/>
                    </a:lnTo>
                    <a:lnTo>
                      <a:pt x="26" y="369"/>
                    </a:lnTo>
                    <a:lnTo>
                      <a:pt x="26" y="369"/>
                    </a:lnTo>
                    <a:lnTo>
                      <a:pt x="26" y="369"/>
                    </a:lnTo>
                    <a:lnTo>
                      <a:pt x="26" y="369"/>
                    </a:lnTo>
                    <a:lnTo>
                      <a:pt x="26" y="369"/>
                    </a:lnTo>
                    <a:lnTo>
                      <a:pt x="27" y="370"/>
                    </a:lnTo>
                    <a:lnTo>
                      <a:pt x="27" y="370"/>
                    </a:lnTo>
                    <a:lnTo>
                      <a:pt x="27" y="370"/>
                    </a:lnTo>
                    <a:lnTo>
                      <a:pt x="27" y="370"/>
                    </a:lnTo>
                    <a:lnTo>
                      <a:pt x="28" y="370"/>
                    </a:lnTo>
                    <a:lnTo>
                      <a:pt x="28" y="370"/>
                    </a:lnTo>
                    <a:lnTo>
                      <a:pt x="28" y="370"/>
                    </a:lnTo>
                    <a:lnTo>
                      <a:pt x="28" y="370"/>
                    </a:lnTo>
                    <a:lnTo>
                      <a:pt x="29" y="370"/>
                    </a:lnTo>
                    <a:lnTo>
                      <a:pt x="29" y="370"/>
                    </a:lnTo>
                    <a:lnTo>
                      <a:pt x="29" y="370"/>
                    </a:lnTo>
                    <a:lnTo>
                      <a:pt x="29" y="370"/>
                    </a:lnTo>
                    <a:lnTo>
                      <a:pt x="37" y="370"/>
                    </a:lnTo>
                    <a:lnTo>
                      <a:pt x="37" y="370"/>
                    </a:lnTo>
                    <a:lnTo>
                      <a:pt x="48" y="369"/>
                    </a:lnTo>
                    <a:lnTo>
                      <a:pt x="55" y="368"/>
                    </a:lnTo>
                    <a:lnTo>
                      <a:pt x="55" y="368"/>
                    </a:lnTo>
                    <a:lnTo>
                      <a:pt x="60" y="377"/>
                    </a:lnTo>
                    <a:lnTo>
                      <a:pt x="60" y="377"/>
                    </a:lnTo>
                    <a:lnTo>
                      <a:pt x="55" y="382"/>
                    </a:lnTo>
                    <a:lnTo>
                      <a:pt x="48" y="391"/>
                    </a:lnTo>
                    <a:lnTo>
                      <a:pt x="48" y="391"/>
                    </a:lnTo>
                    <a:lnTo>
                      <a:pt x="44" y="397"/>
                    </a:lnTo>
                    <a:lnTo>
                      <a:pt x="44" y="397"/>
                    </a:lnTo>
                    <a:lnTo>
                      <a:pt x="44" y="397"/>
                    </a:lnTo>
                    <a:lnTo>
                      <a:pt x="44" y="398"/>
                    </a:lnTo>
                    <a:lnTo>
                      <a:pt x="44" y="398"/>
                    </a:lnTo>
                    <a:lnTo>
                      <a:pt x="44" y="398"/>
                    </a:lnTo>
                    <a:lnTo>
                      <a:pt x="44" y="398"/>
                    </a:lnTo>
                    <a:lnTo>
                      <a:pt x="44" y="399"/>
                    </a:lnTo>
                    <a:lnTo>
                      <a:pt x="44" y="399"/>
                    </a:lnTo>
                    <a:lnTo>
                      <a:pt x="44" y="399"/>
                    </a:lnTo>
                    <a:lnTo>
                      <a:pt x="44" y="399"/>
                    </a:lnTo>
                    <a:lnTo>
                      <a:pt x="44" y="401"/>
                    </a:lnTo>
                    <a:lnTo>
                      <a:pt x="44" y="401"/>
                    </a:lnTo>
                    <a:lnTo>
                      <a:pt x="44" y="401"/>
                    </a:lnTo>
                    <a:lnTo>
                      <a:pt x="44" y="401"/>
                    </a:lnTo>
                    <a:lnTo>
                      <a:pt x="44" y="402"/>
                    </a:lnTo>
                    <a:lnTo>
                      <a:pt x="44" y="402"/>
                    </a:lnTo>
                    <a:lnTo>
                      <a:pt x="44" y="402"/>
                    </a:lnTo>
                    <a:lnTo>
                      <a:pt x="44" y="402"/>
                    </a:lnTo>
                    <a:lnTo>
                      <a:pt x="44" y="403"/>
                    </a:lnTo>
                    <a:lnTo>
                      <a:pt x="44" y="403"/>
                    </a:lnTo>
                    <a:lnTo>
                      <a:pt x="44" y="403"/>
                    </a:lnTo>
                    <a:lnTo>
                      <a:pt x="44" y="403"/>
                    </a:lnTo>
                    <a:lnTo>
                      <a:pt x="46" y="403"/>
                    </a:lnTo>
                    <a:lnTo>
                      <a:pt x="46" y="403"/>
                    </a:lnTo>
                    <a:lnTo>
                      <a:pt x="46" y="403"/>
                    </a:lnTo>
                    <a:lnTo>
                      <a:pt x="46" y="403"/>
                    </a:lnTo>
                    <a:lnTo>
                      <a:pt x="46" y="404"/>
                    </a:lnTo>
                    <a:lnTo>
                      <a:pt x="46" y="404"/>
                    </a:lnTo>
                    <a:lnTo>
                      <a:pt x="47" y="406"/>
                    </a:lnTo>
                    <a:lnTo>
                      <a:pt x="47" y="406"/>
                    </a:lnTo>
                    <a:lnTo>
                      <a:pt x="47" y="406"/>
                    </a:lnTo>
                    <a:lnTo>
                      <a:pt x="47" y="406"/>
                    </a:lnTo>
                    <a:lnTo>
                      <a:pt x="47" y="407"/>
                    </a:lnTo>
                    <a:lnTo>
                      <a:pt x="47" y="407"/>
                    </a:lnTo>
                    <a:lnTo>
                      <a:pt x="47" y="407"/>
                    </a:lnTo>
                    <a:lnTo>
                      <a:pt x="47" y="407"/>
                    </a:lnTo>
                    <a:lnTo>
                      <a:pt x="48" y="407"/>
                    </a:lnTo>
                    <a:lnTo>
                      <a:pt x="48" y="407"/>
                    </a:lnTo>
                    <a:lnTo>
                      <a:pt x="48" y="407"/>
                    </a:lnTo>
                    <a:lnTo>
                      <a:pt x="48" y="407"/>
                    </a:lnTo>
                    <a:lnTo>
                      <a:pt x="48" y="408"/>
                    </a:lnTo>
                    <a:lnTo>
                      <a:pt x="48" y="408"/>
                    </a:lnTo>
                    <a:lnTo>
                      <a:pt x="48" y="408"/>
                    </a:lnTo>
                    <a:lnTo>
                      <a:pt x="48" y="408"/>
                    </a:lnTo>
                    <a:lnTo>
                      <a:pt x="51" y="408"/>
                    </a:lnTo>
                    <a:lnTo>
                      <a:pt x="51" y="408"/>
                    </a:lnTo>
                    <a:lnTo>
                      <a:pt x="51" y="408"/>
                    </a:lnTo>
                    <a:lnTo>
                      <a:pt x="51" y="408"/>
                    </a:lnTo>
                    <a:lnTo>
                      <a:pt x="52" y="408"/>
                    </a:lnTo>
                    <a:lnTo>
                      <a:pt x="52" y="408"/>
                    </a:lnTo>
                    <a:lnTo>
                      <a:pt x="52" y="408"/>
                    </a:lnTo>
                    <a:lnTo>
                      <a:pt x="52" y="408"/>
                    </a:lnTo>
                    <a:lnTo>
                      <a:pt x="53" y="408"/>
                    </a:lnTo>
                    <a:lnTo>
                      <a:pt x="53" y="408"/>
                    </a:lnTo>
                    <a:lnTo>
                      <a:pt x="53" y="408"/>
                    </a:lnTo>
                    <a:lnTo>
                      <a:pt x="53" y="408"/>
                    </a:lnTo>
                    <a:lnTo>
                      <a:pt x="61" y="407"/>
                    </a:lnTo>
                    <a:lnTo>
                      <a:pt x="61" y="407"/>
                    </a:lnTo>
                    <a:lnTo>
                      <a:pt x="71" y="404"/>
                    </a:lnTo>
                    <a:lnTo>
                      <a:pt x="77" y="402"/>
                    </a:lnTo>
                    <a:lnTo>
                      <a:pt x="77" y="402"/>
                    </a:lnTo>
                    <a:lnTo>
                      <a:pt x="84" y="409"/>
                    </a:lnTo>
                    <a:lnTo>
                      <a:pt x="84" y="409"/>
                    </a:lnTo>
                    <a:lnTo>
                      <a:pt x="80" y="414"/>
                    </a:lnTo>
                    <a:lnTo>
                      <a:pt x="75" y="425"/>
                    </a:lnTo>
                    <a:lnTo>
                      <a:pt x="75" y="425"/>
                    </a:lnTo>
                    <a:lnTo>
                      <a:pt x="72" y="432"/>
                    </a:lnTo>
                    <a:lnTo>
                      <a:pt x="72" y="432"/>
                    </a:lnTo>
                    <a:lnTo>
                      <a:pt x="72" y="432"/>
                    </a:lnTo>
                    <a:lnTo>
                      <a:pt x="72" y="432"/>
                    </a:lnTo>
                    <a:lnTo>
                      <a:pt x="72" y="433"/>
                    </a:lnTo>
                    <a:lnTo>
                      <a:pt x="72" y="433"/>
                    </a:lnTo>
                    <a:lnTo>
                      <a:pt x="72" y="433"/>
                    </a:lnTo>
                    <a:lnTo>
                      <a:pt x="72" y="433"/>
                    </a:lnTo>
                    <a:lnTo>
                      <a:pt x="72" y="433"/>
                    </a:lnTo>
                    <a:lnTo>
                      <a:pt x="72" y="433"/>
                    </a:lnTo>
                    <a:lnTo>
                      <a:pt x="72" y="435"/>
                    </a:lnTo>
                    <a:lnTo>
                      <a:pt x="72" y="435"/>
                    </a:lnTo>
                    <a:lnTo>
                      <a:pt x="72" y="435"/>
                    </a:lnTo>
                    <a:lnTo>
                      <a:pt x="72" y="435"/>
                    </a:lnTo>
                    <a:lnTo>
                      <a:pt x="72" y="435"/>
                    </a:lnTo>
                    <a:lnTo>
                      <a:pt x="72" y="435"/>
                    </a:lnTo>
                    <a:lnTo>
                      <a:pt x="72" y="436"/>
                    </a:lnTo>
                    <a:lnTo>
                      <a:pt x="72" y="436"/>
                    </a:lnTo>
                    <a:lnTo>
                      <a:pt x="72" y="436"/>
                    </a:lnTo>
                    <a:lnTo>
                      <a:pt x="72" y="436"/>
                    </a:lnTo>
                    <a:lnTo>
                      <a:pt x="72" y="436"/>
                    </a:lnTo>
                    <a:lnTo>
                      <a:pt x="72" y="436"/>
                    </a:lnTo>
                    <a:lnTo>
                      <a:pt x="72" y="437"/>
                    </a:lnTo>
                    <a:lnTo>
                      <a:pt x="72" y="437"/>
                    </a:lnTo>
                    <a:lnTo>
                      <a:pt x="73" y="437"/>
                    </a:lnTo>
                    <a:lnTo>
                      <a:pt x="73" y="437"/>
                    </a:lnTo>
                    <a:lnTo>
                      <a:pt x="73" y="437"/>
                    </a:lnTo>
                    <a:lnTo>
                      <a:pt x="73" y="437"/>
                    </a:lnTo>
                    <a:lnTo>
                      <a:pt x="73" y="438"/>
                    </a:lnTo>
                    <a:lnTo>
                      <a:pt x="73" y="438"/>
                    </a:lnTo>
                    <a:lnTo>
                      <a:pt x="75" y="438"/>
                    </a:lnTo>
                    <a:lnTo>
                      <a:pt x="75" y="438"/>
                    </a:lnTo>
                    <a:lnTo>
                      <a:pt x="75" y="438"/>
                    </a:lnTo>
                    <a:lnTo>
                      <a:pt x="75" y="438"/>
                    </a:lnTo>
                    <a:lnTo>
                      <a:pt x="76" y="440"/>
                    </a:lnTo>
                    <a:lnTo>
                      <a:pt x="76" y="440"/>
                    </a:lnTo>
                    <a:lnTo>
                      <a:pt x="76" y="440"/>
                    </a:lnTo>
                    <a:lnTo>
                      <a:pt x="76" y="440"/>
                    </a:lnTo>
                    <a:lnTo>
                      <a:pt x="76" y="441"/>
                    </a:lnTo>
                    <a:lnTo>
                      <a:pt x="76" y="441"/>
                    </a:lnTo>
                    <a:lnTo>
                      <a:pt x="77" y="441"/>
                    </a:lnTo>
                    <a:lnTo>
                      <a:pt x="77" y="441"/>
                    </a:lnTo>
                    <a:lnTo>
                      <a:pt x="77" y="441"/>
                    </a:lnTo>
                    <a:lnTo>
                      <a:pt x="77" y="441"/>
                    </a:lnTo>
                    <a:lnTo>
                      <a:pt x="77" y="441"/>
                    </a:lnTo>
                    <a:lnTo>
                      <a:pt x="77" y="441"/>
                    </a:lnTo>
                    <a:lnTo>
                      <a:pt x="78" y="441"/>
                    </a:lnTo>
                    <a:lnTo>
                      <a:pt x="78" y="441"/>
                    </a:lnTo>
                    <a:lnTo>
                      <a:pt x="78" y="442"/>
                    </a:lnTo>
                    <a:lnTo>
                      <a:pt x="78" y="442"/>
                    </a:lnTo>
                    <a:lnTo>
                      <a:pt x="78" y="442"/>
                    </a:lnTo>
                    <a:lnTo>
                      <a:pt x="78" y="442"/>
                    </a:lnTo>
                    <a:lnTo>
                      <a:pt x="78" y="442"/>
                    </a:lnTo>
                    <a:lnTo>
                      <a:pt x="78" y="442"/>
                    </a:lnTo>
                    <a:lnTo>
                      <a:pt x="80" y="442"/>
                    </a:lnTo>
                    <a:lnTo>
                      <a:pt x="80" y="442"/>
                    </a:lnTo>
                    <a:lnTo>
                      <a:pt x="80" y="442"/>
                    </a:lnTo>
                    <a:lnTo>
                      <a:pt x="80" y="442"/>
                    </a:lnTo>
                    <a:lnTo>
                      <a:pt x="81" y="442"/>
                    </a:lnTo>
                    <a:lnTo>
                      <a:pt x="81" y="442"/>
                    </a:lnTo>
                    <a:lnTo>
                      <a:pt x="81" y="442"/>
                    </a:lnTo>
                    <a:lnTo>
                      <a:pt x="81" y="442"/>
                    </a:lnTo>
                    <a:lnTo>
                      <a:pt x="82" y="442"/>
                    </a:lnTo>
                    <a:lnTo>
                      <a:pt x="82" y="442"/>
                    </a:lnTo>
                    <a:lnTo>
                      <a:pt x="90" y="438"/>
                    </a:lnTo>
                    <a:lnTo>
                      <a:pt x="90" y="438"/>
                    </a:lnTo>
                    <a:lnTo>
                      <a:pt x="99" y="435"/>
                    </a:lnTo>
                    <a:lnTo>
                      <a:pt x="105" y="431"/>
                    </a:lnTo>
                    <a:lnTo>
                      <a:pt x="105" y="431"/>
                    </a:lnTo>
                    <a:lnTo>
                      <a:pt x="112" y="437"/>
                    </a:lnTo>
                    <a:lnTo>
                      <a:pt x="112" y="437"/>
                    </a:lnTo>
                    <a:lnTo>
                      <a:pt x="110" y="443"/>
                    </a:lnTo>
                    <a:lnTo>
                      <a:pt x="107" y="454"/>
                    </a:lnTo>
                    <a:lnTo>
                      <a:pt x="107" y="454"/>
                    </a:lnTo>
                    <a:lnTo>
                      <a:pt x="105" y="461"/>
                    </a:lnTo>
                    <a:lnTo>
                      <a:pt x="105" y="461"/>
                    </a:lnTo>
                    <a:lnTo>
                      <a:pt x="105" y="461"/>
                    </a:lnTo>
                    <a:lnTo>
                      <a:pt x="105" y="461"/>
                    </a:lnTo>
                    <a:lnTo>
                      <a:pt x="105" y="462"/>
                    </a:lnTo>
                    <a:lnTo>
                      <a:pt x="105" y="462"/>
                    </a:lnTo>
                    <a:lnTo>
                      <a:pt x="105" y="462"/>
                    </a:lnTo>
                    <a:lnTo>
                      <a:pt x="105" y="462"/>
                    </a:lnTo>
                    <a:lnTo>
                      <a:pt x="105" y="464"/>
                    </a:lnTo>
                    <a:lnTo>
                      <a:pt x="105" y="464"/>
                    </a:lnTo>
                    <a:lnTo>
                      <a:pt x="105" y="464"/>
                    </a:lnTo>
                    <a:lnTo>
                      <a:pt x="105" y="464"/>
                    </a:lnTo>
                    <a:lnTo>
                      <a:pt x="106" y="465"/>
                    </a:lnTo>
                    <a:lnTo>
                      <a:pt x="106" y="465"/>
                    </a:lnTo>
                    <a:lnTo>
                      <a:pt x="106" y="465"/>
                    </a:lnTo>
                    <a:lnTo>
                      <a:pt x="106" y="465"/>
                    </a:lnTo>
                    <a:lnTo>
                      <a:pt x="106" y="465"/>
                    </a:lnTo>
                    <a:lnTo>
                      <a:pt x="106" y="465"/>
                    </a:lnTo>
                    <a:lnTo>
                      <a:pt x="106" y="465"/>
                    </a:lnTo>
                    <a:lnTo>
                      <a:pt x="106" y="465"/>
                    </a:lnTo>
                    <a:lnTo>
                      <a:pt x="106" y="466"/>
                    </a:lnTo>
                    <a:lnTo>
                      <a:pt x="106" y="466"/>
                    </a:lnTo>
                    <a:lnTo>
                      <a:pt x="106" y="466"/>
                    </a:lnTo>
                    <a:lnTo>
                      <a:pt x="106" y="466"/>
                    </a:lnTo>
                    <a:lnTo>
                      <a:pt x="107" y="466"/>
                    </a:lnTo>
                    <a:lnTo>
                      <a:pt x="107" y="466"/>
                    </a:lnTo>
                    <a:lnTo>
                      <a:pt x="107" y="466"/>
                    </a:lnTo>
                    <a:lnTo>
                      <a:pt x="107" y="466"/>
                    </a:lnTo>
                    <a:lnTo>
                      <a:pt x="109" y="467"/>
                    </a:lnTo>
                    <a:lnTo>
                      <a:pt x="109" y="467"/>
                    </a:lnTo>
                    <a:lnTo>
                      <a:pt x="109" y="467"/>
                    </a:lnTo>
                    <a:lnTo>
                      <a:pt x="109" y="467"/>
                    </a:lnTo>
                    <a:lnTo>
                      <a:pt x="110" y="467"/>
                    </a:lnTo>
                    <a:lnTo>
                      <a:pt x="110" y="467"/>
                    </a:lnTo>
                    <a:lnTo>
                      <a:pt x="110" y="469"/>
                    </a:lnTo>
                    <a:lnTo>
                      <a:pt x="110" y="469"/>
                    </a:lnTo>
                    <a:lnTo>
                      <a:pt x="110" y="469"/>
                    </a:lnTo>
                    <a:lnTo>
                      <a:pt x="110" y="469"/>
                    </a:lnTo>
                    <a:lnTo>
                      <a:pt x="111" y="469"/>
                    </a:lnTo>
                    <a:lnTo>
                      <a:pt x="111" y="469"/>
                    </a:lnTo>
                    <a:lnTo>
                      <a:pt x="111" y="469"/>
                    </a:lnTo>
                    <a:lnTo>
                      <a:pt x="111" y="469"/>
                    </a:lnTo>
                    <a:lnTo>
                      <a:pt x="112" y="470"/>
                    </a:lnTo>
                    <a:lnTo>
                      <a:pt x="112" y="470"/>
                    </a:lnTo>
                    <a:lnTo>
                      <a:pt x="112" y="470"/>
                    </a:lnTo>
                    <a:lnTo>
                      <a:pt x="112" y="470"/>
                    </a:lnTo>
                    <a:lnTo>
                      <a:pt x="112" y="470"/>
                    </a:lnTo>
                    <a:lnTo>
                      <a:pt x="112" y="470"/>
                    </a:lnTo>
                    <a:lnTo>
                      <a:pt x="112" y="470"/>
                    </a:lnTo>
                    <a:lnTo>
                      <a:pt x="112" y="470"/>
                    </a:lnTo>
                    <a:lnTo>
                      <a:pt x="114" y="470"/>
                    </a:lnTo>
                    <a:lnTo>
                      <a:pt x="114" y="470"/>
                    </a:lnTo>
                    <a:lnTo>
                      <a:pt x="114" y="470"/>
                    </a:lnTo>
                    <a:lnTo>
                      <a:pt x="114" y="470"/>
                    </a:lnTo>
                    <a:lnTo>
                      <a:pt x="115" y="470"/>
                    </a:lnTo>
                    <a:lnTo>
                      <a:pt x="115" y="470"/>
                    </a:lnTo>
                    <a:lnTo>
                      <a:pt x="115" y="470"/>
                    </a:lnTo>
                    <a:lnTo>
                      <a:pt x="115" y="470"/>
                    </a:lnTo>
                    <a:lnTo>
                      <a:pt x="115" y="470"/>
                    </a:lnTo>
                    <a:lnTo>
                      <a:pt x="115" y="470"/>
                    </a:lnTo>
                    <a:lnTo>
                      <a:pt x="116" y="470"/>
                    </a:lnTo>
                    <a:lnTo>
                      <a:pt x="116" y="470"/>
                    </a:lnTo>
                    <a:lnTo>
                      <a:pt x="118" y="469"/>
                    </a:lnTo>
                    <a:lnTo>
                      <a:pt x="118" y="469"/>
                    </a:lnTo>
                    <a:lnTo>
                      <a:pt x="118" y="469"/>
                    </a:lnTo>
                    <a:lnTo>
                      <a:pt x="118" y="469"/>
                    </a:lnTo>
                    <a:lnTo>
                      <a:pt x="124" y="465"/>
                    </a:lnTo>
                    <a:lnTo>
                      <a:pt x="124" y="465"/>
                    </a:lnTo>
                    <a:lnTo>
                      <a:pt x="133" y="459"/>
                    </a:lnTo>
                    <a:lnTo>
                      <a:pt x="138" y="455"/>
                    </a:lnTo>
                    <a:lnTo>
                      <a:pt x="138" y="455"/>
                    </a:lnTo>
                    <a:lnTo>
                      <a:pt x="147" y="460"/>
                    </a:lnTo>
                    <a:lnTo>
                      <a:pt x="147" y="460"/>
                    </a:lnTo>
                    <a:lnTo>
                      <a:pt x="144" y="466"/>
                    </a:lnTo>
                    <a:lnTo>
                      <a:pt x="143" y="476"/>
                    </a:lnTo>
                    <a:lnTo>
                      <a:pt x="143" y="476"/>
                    </a:lnTo>
                    <a:lnTo>
                      <a:pt x="143" y="484"/>
                    </a:lnTo>
                    <a:lnTo>
                      <a:pt x="143" y="484"/>
                    </a:lnTo>
                    <a:lnTo>
                      <a:pt x="144" y="485"/>
                    </a:lnTo>
                    <a:lnTo>
                      <a:pt x="144" y="485"/>
                    </a:lnTo>
                    <a:lnTo>
                      <a:pt x="144" y="486"/>
                    </a:lnTo>
                    <a:lnTo>
                      <a:pt x="144" y="486"/>
                    </a:lnTo>
                    <a:lnTo>
                      <a:pt x="144" y="486"/>
                    </a:lnTo>
                    <a:lnTo>
                      <a:pt x="144" y="486"/>
                    </a:lnTo>
                    <a:lnTo>
                      <a:pt x="144" y="486"/>
                    </a:lnTo>
                    <a:lnTo>
                      <a:pt x="144" y="486"/>
                    </a:lnTo>
                    <a:lnTo>
                      <a:pt x="144" y="488"/>
                    </a:lnTo>
                    <a:lnTo>
                      <a:pt x="144" y="488"/>
                    </a:lnTo>
                    <a:lnTo>
                      <a:pt x="144" y="488"/>
                    </a:lnTo>
                    <a:lnTo>
                      <a:pt x="144" y="488"/>
                    </a:lnTo>
                    <a:lnTo>
                      <a:pt x="144" y="488"/>
                    </a:lnTo>
                    <a:lnTo>
                      <a:pt x="144" y="488"/>
                    </a:lnTo>
                    <a:lnTo>
                      <a:pt x="145" y="489"/>
                    </a:lnTo>
                    <a:lnTo>
                      <a:pt x="145" y="489"/>
                    </a:lnTo>
                    <a:lnTo>
                      <a:pt x="145" y="489"/>
                    </a:lnTo>
                    <a:lnTo>
                      <a:pt x="145" y="489"/>
                    </a:lnTo>
                    <a:lnTo>
                      <a:pt x="145" y="489"/>
                    </a:lnTo>
                    <a:lnTo>
                      <a:pt x="145" y="489"/>
                    </a:lnTo>
                    <a:lnTo>
                      <a:pt x="147" y="489"/>
                    </a:lnTo>
                    <a:lnTo>
                      <a:pt x="147" y="489"/>
                    </a:lnTo>
                    <a:lnTo>
                      <a:pt x="147" y="489"/>
                    </a:lnTo>
                    <a:lnTo>
                      <a:pt x="147" y="489"/>
                    </a:lnTo>
                    <a:lnTo>
                      <a:pt x="147" y="490"/>
                    </a:lnTo>
                    <a:lnTo>
                      <a:pt x="147" y="490"/>
                    </a:lnTo>
                    <a:lnTo>
                      <a:pt x="148" y="490"/>
                    </a:lnTo>
                    <a:lnTo>
                      <a:pt x="148" y="490"/>
                    </a:lnTo>
                    <a:lnTo>
                      <a:pt x="148" y="490"/>
                    </a:lnTo>
                    <a:lnTo>
                      <a:pt x="148" y="490"/>
                    </a:lnTo>
                    <a:lnTo>
                      <a:pt x="149" y="490"/>
                    </a:lnTo>
                    <a:lnTo>
                      <a:pt x="149" y="490"/>
                    </a:lnTo>
                    <a:lnTo>
                      <a:pt x="149" y="491"/>
                    </a:lnTo>
                    <a:lnTo>
                      <a:pt x="149" y="491"/>
                    </a:lnTo>
                    <a:lnTo>
                      <a:pt x="150" y="491"/>
                    </a:lnTo>
                    <a:lnTo>
                      <a:pt x="150" y="491"/>
                    </a:lnTo>
                    <a:lnTo>
                      <a:pt x="150" y="491"/>
                    </a:lnTo>
                    <a:lnTo>
                      <a:pt x="150" y="491"/>
                    </a:lnTo>
                    <a:lnTo>
                      <a:pt x="152" y="491"/>
                    </a:lnTo>
                    <a:lnTo>
                      <a:pt x="152" y="491"/>
                    </a:lnTo>
                    <a:lnTo>
                      <a:pt x="152" y="491"/>
                    </a:lnTo>
                    <a:lnTo>
                      <a:pt x="152" y="491"/>
                    </a:lnTo>
                    <a:lnTo>
                      <a:pt x="152" y="491"/>
                    </a:lnTo>
                    <a:lnTo>
                      <a:pt x="152" y="491"/>
                    </a:lnTo>
                    <a:lnTo>
                      <a:pt x="153" y="491"/>
                    </a:lnTo>
                    <a:lnTo>
                      <a:pt x="153" y="491"/>
                    </a:lnTo>
                    <a:lnTo>
                      <a:pt x="153" y="491"/>
                    </a:lnTo>
                    <a:lnTo>
                      <a:pt x="153" y="491"/>
                    </a:lnTo>
                    <a:lnTo>
                      <a:pt x="153" y="491"/>
                    </a:lnTo>
                    <a:lnTo>
                      <a:pt x="153" y="491"/>
                    </a:lnTo>
                    <a:lnTo>
                      <a:pt x="154" y="491"/>
                    </a:lnTo>
                    <a:lnTo>
                      <a:pt x="154" y="491"/>
                    </a:lnTo>
                    <a:lnTo>
                      <a:pt x="154" y="491"/>
                    </a:lnTo>
                    <a:lnTo>
                      <a:pt x="154" y="491"/>
                    </a:lnTo>
                    <a:lnTo>
                      <a:pt x="155" y="491"/>
                    </a:lnTo>
                    <a:lnTo>
                      <a:pt x="155" y="491"/>
                    </a:lnTo>
                    <a:lnTo>
                      <a:pt x="155" y="491"/>
                    </a:lnTo>
                    <a:lnTo>
                      <a:pt x="155" y="491"/>
                    </a:lnTo>
                    <a:lnTo>
                      <a:pt x="157" y="490"/>
                    </a:lnTo>
                    <a:lnTo>
                      <a:pt x="157" y="490"/>
                    </a:lnTo>
                    <a:lnTo>
                      <a:pt x="162" y="485"/>
                    </a:lnTo>
                    <a:lnTo>
                      <a:pt x="162" y="485"/>
                    </a:lnTo>
                    <a:lnTo>
                      <a:pt x="169" y="477"/>
                    </a:lnTo>
                    <a:lnTo>
                      <a:pt x="173" y="472"/>
                    </a:lnTo>
                    <a:lnTo>
                      <a:pt x="173" y="472"/>
                    </a:lnTo>
                    <a:lnTo>
                      <a:pt x="183" y="475"/>
                    </a:lnTo>
                    <a:lnTo>
                      <a:pt x="183" y="475"/>
                    </a:lnTo>
                    <a:lnTo>
                      <a:pt x="183" y="483"/>
                    </a:lnTo>
                    <a:lnTo>
                      <a:pt x="183" y="493"/>
                    </a:lnTo>
                    <a:lnTo>
                      <a:pt x="183" y="493"/>
                    </a:lnTo>
                    <a:lnTo>
                      <a:pt x="184" y="500"/>
                    </a:lnTo>
                    <a:lnTo>
                      <a:pt x="184" y="500"/>
                    </a:lnTo>
                    <a:lnTo>
                      <a:pt x="184" y="500"/>
                    </a:lnTo>
                    <a:lnTo>
                      <a:pt x="184" y="500"/>
                    </a:lnTo>
                    <a:lnTo>
                      <a:pt x="184" y="501"/>
                    </a:lnTo>
                    <a:lnTo>
                      <a:pt x="184" y="501"/>
                    </a:lnTo>
                    <a:lnTo>
                      <a:pt x="186" y="503"/>
                    </a:lnTo>
                    <a:lnTo>
                      <a:pt x="186" y="503"/>
                    </a:lnTo>
                    <a:lnTo>
                      <a:pt x="186" y="503"/>
                    </a:lnTo>
                    <a:lnTo>
                      <a:pt x="186" y="503"/>
                    </a:lnTo>
                    <a:lnTo>
                      <a:pt x="186" y="503"/>
                    </a:lnTo>
                    <a:lnTo>
                      <a:pt x="186" y="503"/>
                    </a:lnTo>
                    <a:lnTo>
                      <a:pt x="186" y="504"/>
                    </a:lnTo>
                    <a:lnTo>
                      <a:pt x="186" y="504"/>
                    </a:lnTo>
                    <a:lnTo>
                      <a:pt x="186" y="504"/>
                    </a:lnTo>
                    <a:lnTo>
                      <a:pt x="186" y="504"/>
                    </a:lnTo>
                    <a:lnTo>
                      <a:pt x="187" y="504"/>
                    </a:lnTo>
                    <a:lnTo>
                      <a:pt x="187" y="504"/>
                    </a:lnTo>
                    <a:lnTo>
                      <a:pt x="187" y="504"/>
                    </a:lnTo>
                    <a:lnTo>
                      <a:pt x="187" y="504"/>
                    </a:lnTo>
                    <a:lnTo>
                      <a:pt x="187" y="505"/>
                    </a:lnTo>
                    <a:lnTo>
                      <a:pt x="187" y="505"/>
                    </a:lnTo>
                    <a:lnTo>
                      <a:pt x="187" y="505"/>
                    </a:lnTo>
                    <a:lnTo>
                      <a:pt x="187" y="505"/>
                    </a:lnTo>
                    <a:lnTo>
                      <a:pt x="188" y="505"/>
                    </a:lnTo>
                    <a:lnTo>
                      <a:pt x="188" y="505"/>
                    </a:lnTo>
                    <a:lnTo>
                      <a:pt x="188" y="505"/>
                    </a:lnTo>
                    <a:lnTo>
                      <a:pt x="188" y="505"/>
                    </a:lnTo>
                    <a:lnTo>
                      <a:pt x="189" y="505"/>
                    </a:lnTo>
                    <a:lnTo>
                      <a:pt x="189" y="505"/>
                    </a:lnTo>
                    <a:lnTo>
                      <a:pt x="189" y="505"/>
                    </a:lnTo>
                    <a:lnTo>
                      <a:pt x="189" y="505"/>
                    </a:lnTo>
                    <a:lnTo>
                      <a:pt x="191" y="505"/>
                    </a:lnTo>
                    <a:lnTo>
                      <a:pt x="191" y="505"/>
                    </a:lnTo>
                    <a:lnTo>
                      <a:pt x="192" y="506"/>
                    </a:lnTo>
                    <a:lnTo>
                      <a:pt x="192" y="506"/>
                    </a:lnTo>
                    <a:lnTo>
                      <a:pt x="192" y="506"/>
                    </a:lnTo>
                    <a:lnTo>
                      <a:pt x="192" y="506"/>
                    </a:lnTo>
                    <a:lnTo>
                      <a:pt x="193" y="506"/>
                    </a:lnTo>
                    <a:lnTo>
                      <a:pt x="193" y="506"/>
                    </a:lnTo>
                    <a:lnTo>
                      <a:pt x="193" y="506"/>
                    </a:lnTo>
                    <a:lnTo>
                      <a:pt x="193" y="506"/>
                    </a:lnTo>
                    <a:lnTo>
                      <a:pt x="193" y="506"/>
                    </a:lnTo>
                    <a:lnTo>
                      <a:pt x="193" y="506"/>
                    </a:lnTo>
                    <a:lnTo>
                      <a:pt x="194" y="506"/>
                    </a:lnTo>
                    <a:lnTo>
                      <a:pt x="194" y="506"/>
                    </a:lnTo>
                    <a:lnTo>
                      <a:pt x="194" y="506"/>
                    </a:lnTo>
                    <a:lnTo>
                      <a:pt x="194" y="506"/>
                    </a:lnTo>
                    <a:lnTo>
                      <a:pt x="194" y="506"/>
                    </a:lnTo>
                    <a:lnTo>
                      <a:pt x="194" y="506"/>
                    </a:lnTo>
                    <a:lnTo>
                      <a:pt x="196" y="506"/>
                    </a:lnTo>
                    <a:lnTo>
                      <a:pt x="196" y="506"/>
                    </a:lnTo>
                    <a:lnTo>
                      <a:pt x="196" y="506"/>
                    </a:lnTo>
                    <a:lnTo>
                      <a:pt x="196" y="506"/>
                    </a:lnTo>
                    <a:lnTo>
                      <a:pt x="196" y="505"/>
                    </a:lnTo>
                    <a:lnTo>
                      <a:pt x="196" y="505"/>
                    </a:lnTo>
                    <a:lnTo>
                      <a:pt x="197" y="505"/>
                    </a:lnTo>
                    <a:lnTo>
                      <a:pt x="197" y="505"/>
                    </a:lnTo>
                    <a:lnTo>
                      <a:pt x="197" y="505"/>
                    </a:lnTo>
                    <a:lnTo>
                      <a:pt x="197" y="505"/>
                    </a:lnTo>
                    <a:lnTo>
                      <a:pt x="197" y="505"/>
                    </a:lnTo>
                    <a:lnTo>
                      <a:pt x="197" y="505"/>
                    </a:lnTo>
                    <a:lnTo>
                      <a:pt x="198" y="504"/>
                    </a:lnTo>
                    <a:lnTo>
                      <a:pt x="198" y="504"/>
                    </a:lnTo>
                    <a:lnTo>
                      <a:pt x="203" y="499"/>
                    </a:lnTo>
                    <a:lnTo>
                      <a:pt x="203" y="499"/>
                    </a:lnTo>
                    <a:lnTo>
                      <a:pt x="210" y="490"/>
                    </a:lnTo>
                    <a:lnTo>
                      <a:pt x="212" y="484"/>
                    </a:lnTo>
                    <a:lnTo>
                      <a:pt x="212" y="484"/>
                    </a:lnTo>
                    <a:lnTo>
                      <a:pt x="222" y="485"/>
                    </a:lnTo>
                    <a:lnTo>
                      <a:pt x="222" y="485"/>
                    </a:lnTo>
                    <a:lnTo>
                      <a:pt x="223" y="493"/>
                    </a:lnTo>
                    <a:lnTo>
                      <a:pt x="226" y="503"/>
                    </a:lnTo>
                    <a:lnTo>
                      <a:pt x="226" y="503"/>
                    </a:lnTo>
                    <a:lnTo>
                      <a:pt x="228" y="510"/>
                    </a:lnTo>
                    <a:lnTo>
                      <a:pt x="228" y="510"/>
                    </a:lnTo>
                    <a:lnTo>
                      <a:pt x="228" y="510"/>
                    </a:lnTo>
                    <a:lnTo>
                      <a:pt x="228" y="510"/>
                    </a:lnTo>
                    <a:lnTo>
                      <a:pt x="228" y="510"/>
                    </a:lnTo>
                    <a:lnTo>
                      <a:pt x="228" y="510"/>
                    </a:lnTo>
                    <a:lnTo>
                      <a:pt x="228" y="511"/>
                    </a:lnTo>
                    <a:lnTo>
                      <a:pt x="228" y="511"/>
                    </a:lnTo>
                    <a:lnTo>
                      <a:pt x="230" y="511"/>
                    </a:lnTo>
                    <a:lnTo>
                      <a:pt x="230" y="511"/>
                    </a:lnTo>
                    <a:lnTo>
                      <a:pt x="230" y="511"/>
                    </a:lnTo>
                    <a:lnTo>
                      <a:pt x="230" y="511"/>
                    </a:lnTo>
                    <a:lnTo>
                      <a:pt x="230" y="513"/>
                    </a:lnTo>
                    <a:lnTo>
                      <a:pt x="230" y="513"/>
                    </a:lnTo>
                    <a:lnTo>
                      <a:pt x="230" y="513"/>
                    </a:lnTo>
                    <a:lnTo>
                      <a:pt x="230" y="513"/>
                    </a:lnTo>
                    <a:lnTo>
                      <a:pt x="231" y="513"/>
                    </a:lnTo>
                    <a:lnTo>
                      <a:pt x="231" y="513"/>
                    </a:lnTo>
                    <a:lnTo>
                      <a:pt x="231" y="513"/>
                    </a:lnTo>
                    <a:lnTo>
                      <a:pt x="231" y="513"/>
                    </a:lnTo>
                    <a:lnTo>
                      <a:pt x="231" y="513"/>
                    </a:lnTo>
                    <a:lnTo>
                      <a:pt x="231" y="513"/>
                    </a:lnTo>
                    <a:lnTo>
                      <a:pt x="231" y="513"/>
                    </a:lnTo>
                    <a:lnTo>
                      <a:pt x="231" y="513"/>
                    </a:lnTo>
                    <a:lnTo>
                      <a:pt x="232" y="513"/>
                    </a:lnTo>
                    <a:lnTo>
                      <a:pt x="232" y="513"/>
                    </a:lnTo>
                    <a:lnTo>
                      <a:pt x="232" y="513"/>
                    </a:lnTo>
                    <a:lnTo>
                      <a:pt x="232" y="513"/>
                    </a:lnTo>
                    <a:lnTo>
                      <a:pt x="233" y="513"/>
                    </a:lnTo>
                    <a:lnTo>
                      <a:pt x="233" y="513"/>
                    </a:lnTo>
                    <a:lnTo>
                      <a:pt x="233" y="513"/>
                    </a:lnTo>
                    <a:lnTo>
                      <a:pt x="233" y="513"/>
                    </a:lnTo>
                    <a:lnTo>
                      <a:pt x="235" y="513"/>
                    </a:lnTo>
                    <a:lnTo>
                      <a:pt x="235" y="513"/>
                    </a:lnTo>
                    <a:lnTo>
                      <a:pt x="236" y="514"/>
                    </a:lnTo>
                    <a:lnTo>
                      <a:pt x="236" y="514"/>
                    </a:lnTo>
                    <a:lnTo>
                      <a:pt x="236" y="514"/>
                    </a:lnTo>
                    <a:lnTo>
                      <a:pt x="236" y="514"/>
                    </a:lnTo>
                    <a:lnTo>
                      <a:pt x="237" y="514"/>
                    </a:lnTo>
                    <a:lnTo>
                      <a:pt x="237" y="514"/>
                    </a:lnTo>
                    <a:lnTo>
                      <a:pt x="237" y="514"/>
                    </a:lnTo>
                    <a:lnTo>
                      <a:pt x="237" y="514"/>
                    </a:lnTo>
                    <a:lnTo>
                      <a:pt x="238" y="514"/>
                    </a:lnTo>
                    <a:lnTo>
                      <a:pt x="238" y="514"/>
                    </a:lnTo>
                    <a:lnTo>
                      <a:pt x="238" y="514"/>
                    </a:lnTo>
                    <a:lnTo>
                      <a:pt x="238" y="514"/>
                    </a:lnTo>
                    <a:lnTo>
                      <a:pt x="238" y="514"/>
                    </a:lnTo>
                    <a:lnTo>
                      <a:pt x="238" y="514"/>
                    </a:lnTo>
                    <a:lnTo>
                      <a:pt x="238" y="513"/>
                    </a:lnTo>
                    <a:lnTo>
                      <a:pt x="238" y="513"/>
                    </a:lnTo>
                    <a:lnTo>
                      <a:pt x="240" y="513"/>
                    </a:lnTo>
                    <a:lnTo>
                      <a:pt x="240" y="513"/>
                    </a:lnTo>
                    <a:lnTo>
                      <a:pt x="240" y="513"/>
                    </a:lnTo>
                    <a:lnTo>
                      <a:pt x="240" y="513"/>
                    </a:lnTo>
                    <a:lnTo>
                      <a:pt x="240" y="513"/>
                    </a:lnTo>
                    <a:lnTo>
                      <a:pt x="240" y="513"/>
                    </a:lnTo>
                    <a:lnTo>
                      <a:pt x="241" y="513"/>
                    </a:lnTo>
                    <a:lnTo>
                      <a:pt x="241" y="513"/>
                    </a:lnTo>
                    <a:lnTo>
                      <a:pt x="241" y="511"/>
                    </a:lnTo>
                    <a:lnTo>
                      <a:pt x="241" y="511"/>
                    </a:lnTo>
                    <a:lnTo>
                      <a:pt x="241" y="511"/>
                    </a:lnTo>
                    <a:lnTo>
                      <a:pt x="241" y="511"/>
                    </a:lnTo>
                    <a:lnTo>
                      <a:pt x="242" y="511"/>
                    </a:lnTo>
                    <a:lnTo>
                      <a:pt x="242" y="511"/>
                    </a:lnTo>
                    <a:lnTo>
                      <a:pt x="242" y="511"/>
                    </a:lnTo>
                    <a:lnTo>
                      <a:pt x="242" y="511"/>
                    </a:lnTo>
                    <a:lnTo>
                      <a:pt x="246" y="504"/>
                    </a:lnTo>
                    <a:lnTo>
                      <a:pt x="246" y="504"/>
                    </a:lnTo>
                    <a:lnTo>
                      <a:pt x="250" y="494"/>
                    </a:lnTo>
                    <a:lnTo>
                      <a:pt x="252" y="488"/>
                    </a:lnTo>
                    <a:lnTo>
                      <a:pt x="252" y="488"/>
                    </a:lnTo>
                    <a:lnTo>
                      <a:pt x="262" y="488"/>
                    </a:lnTo>
                    <a:lnTo>
                      <a:pt x="262" y="488"/>
                    </a:lnTo>
                    <a:lnTo>
                      <a:pt x="264" y="494"/>
                    </a:lnTo>
                    <a:lnTo>
                      <a:pt x="269" y="504"/>
                    </a:lnTo>
                    <a:lnTo>
                      <a:pt x="269" y="504"/>
                    </a:lnTo>
                    <a:lnTo>
                      <a:pt x="272" y="511"/>
                    </a:lnTo>
                    <a:lnTo>
                      <a:pt x="272" y="511"/>
                    </a:lnTo>
                    <a:lnTo>
                      <a:pt x="272" y="511"/>
                    </a:lnTo>
                    <a:lnTo>
                      <a:pt x="272" y="511"/>
                    </a:lnTo>
                    <a:lnTo>
                      <a:pt x="272" y="511"/>
                    </a:lnTo>
                    <a:lnTo>
                      <a:pt x="272" y="511"/>
                    </a:lnTo>
                    <a:lnTo>
                      <a:pt x="272" y="511"/>
                    </a:lnTo>
                    <a:lnTo>
                      <a:pt x="274" y="511"/>
                    </a:lnTo>
                    <a:lnTo>
                      <a:pt x="274" y="511"/>
                    </a:lnTo>
                    <a:lnTo>
                      <a:pt x="274" y="513"/>
                    </a:lnTo>
                    <a:lnTo>
                      <a:pt x="274" y="513"/>
                    </a:lnTo>
                    <a:lnTo>
                      <a:pt x="274" y="513"/>
                    </a:lnTo>
                    <a:lnTo>
                      <a:pt x="274" y="513"/>
                    </a:lnTo>
                    <a:lnTo>
                      <a:pt x="275" y="513"/>
                    </a:lnTo>
                    <a:lnTo>
                      <a:pt x="275" y="513"/>
                    </a:lnTo>
                    <a:lnTo>
                      <a:pt x="275" y="513"/>
                    </a:lnTo>
                    <a:lnTo>
                      <a:pt x="275" y="513"/>
                    </a:lnTo>
                    <a:lnTo>
                      <a:pt x="275" y="513"/>
                    </a:lnTo>
                    <a:lnTo>
                      <a:pt x="275" y="513"/>
                    </a:lnTo>
                    <a:lnTo>
                      <a:pt x="275" y="514"/>
                    </a:lnTo>
                    <a:lnTo>
                      <a:pt x="275" y="514"/>
                    </a:lnTo>
                    <a:lnTo>
                      <a:pt x="276" y="514"/>
                    </a:lnTo>
                    <a:lnTo>
                      <a:pt x="276" y="514"/>
                    </a:lnTo>
                    <a:lnTo>
                      <a:pt x="276" y="514"/>
                    </a:lnTo>
                    <a:lnTo>
                      <a:pt x="276" y="514"/>
                    </a:lnTo>
                    <a:lnTo>
                      <a:pt x="278" y="514"/>
                    </a:lnTo>
                    <a:lnTo>
                      <a:pt x="278" y="514"/>
                    </a:lnTo>
                    <a:lnTo>
                      <a:pt x="278" y="514"/>
                    </a:lnTo>
                    <a:lnTo>
                      <a:pt x="278" y="514"/>
                    </a:lnTo>
                    <a:lnTo>
                      <a:pt x="279" y="514"/>
                    </a:lnTo>
                    <a:lnTo>
                      <a:pt x="279" y="514"/>
                    </a:lnTo>
                    <a:lnTo>
                      <a:pt x="279" y="514"/>
                    </a:lnTo>
                    <a:lnTo>
                      <a:pt x="279" y="514"/>
                    </a:lnTo>
                    <a:lnTo>
                      <a:pt x="280" y="513"/>
                    </a:lnTo>
                    <a:lnTo>
                      <a:pt x="280" y="513"/>
                    </a:lnTo>
                    <a:lnTo>
                      <a:pt x="280" y="513"/>
                    </a:lnTo>
                    <a:lnTo>
                      <a:pt x="280" y="513"/>
                    </a:lnTo>
                    <a:lnTo>
                      <a:pt x="281" y="513"/>
                    </a:lnTo>
                    <a:lnTo>
                      <a:pt x="281" y="513"/>
                    </a:lnTo>
                    <a:lnTo>
                      <a:pt x="281" y="513"/>
                    </a:lnTo>
                    <a:lnTo>
                      <a:pt x="281" y="513"/>
                    </a:lnTo>
                    <a:lnTo>
                      <a:pt x="281" y="513"/>
                    </a:lnTo>
                    <a:lnTo>
                      <a:pt x="281" y="513"/>
                    </a:lnTo>
                    <a:lnTo>
                      <a:pt x="283" y="513"/>
                    </a:lnTo>
                    <a:lnTo>
                      <a:pt x="283" y="513"/>
                    </a:lnTo>
                    <a:lnTo>
                      <a:pt x="283" y="513"/>
                    </a:lnTo>
                    <a:lnTo>
                      <a:pt x="283" y="513"/>
                    </a:lnTo>
                    <a:lnTo>
                      <a:pt x="284" y="513"/>
                    </a:lnTo>
                    <a:lnTo>
                      <a:pt x="284" y="513"/>
                    </a:lnTo>
                    <a:lnTo>
                      <a:pt x="284" y="513"/>
                    </a:lnTo>
                    <a:lnTo>
                      <a:pt x="284" y="513"/>
                    </a:lnTo>
                    <a:lnTo>
                      <a:pt x="284" y="513"/>
                    </a:lnTo>
                    <a:lnTo>
                      <a:pt x="284" y="513"/>
                    </a:lnTo>
                    <a:lnTo>
                      <a:pt x="284" y="513"/>
                    </a:lnTo>
                    <a:lnTo>
                      <a:pt x="284" y="513"/>
                    </a:lnTo>
                    <a:lnTo>
                      <a:pt x="285" y="511"/>
                    </a:lnTo>
                    <a:lnTo>
                      <a:pt x="285" y="511"/>
                    </a:lnTo>
                    <a:lnTo>
                      <a:pt x="285" y="511"/>
                    </a:lnTo>
                    <a:lnTo>
                      <a:pt x="285" y="511"/>
                    </a:lnTo>
                    <a:lnTo>
                      <a:pt x="285" y="511"/>
                    </a:lnTo>
                    <a:lnTo>
                      <a:pt x="285" y="511"/>
                    </a:lnTo>
                    <a:lnTo>
                      <a:pt x="286" y="510"/>
                    </a:lnTo>
                    <a:lnTo>
                      <a:pt x="286" y="510"/>
                    </a:lnTo>
                    <a:lnTo>
                      <a:pt x="286" y="510"/>
                    </a:lnTo>
                    <a:lnTo>
                      <a:pt x="286" y="510"/>
                    </a:lnTo>
                    <a:lnTo>
                      <a:pt x="286" y="510"/>
                    </a:lnTo>
                    <a:lnTo>
                      <a:pt x="286" y="510"/>
                    </a:lnTo>
                    <a:lnTo>
                      <a:pt x="286" y="510"/>
                    </a:lnTo>
                    <a:lnTo>
                      <a:pt x="286" y="510"/>
                    </a:lnTo>
                    <a:lnTo>
                      <a:pt x="289" y="503"/>
                    </a:lnTo>
                    <a:lnTo>
                      <a:pt x="289" y="503"/>
                    </a:lnTo>
                    <a:lnTo>
                      <a:pt x="291" y="493"/>
                    </a:lnTo>
                    <a:lnTo>
                      <a:pt x="293" y="485"/>
                    </a:lnTo>
                    <a:lnTo>
                      <a:pt x="293" y="485"/>
                    </a:lnTo>
                    <a:lnTo>
                      <a:pt x="303" y="484"/>
                    </a:lnTo>
                    <a:lnTo>
                      <a:pt x="303" y="484"/>
                    </a:lnTo>
                    <a:lnTo>
                      <a:pt x="305" y="490"/>
                    </a:lnTo>
                    <a:lnTo>
                      <a:pt x="312" y="499"/>
                    </a:lnTo>
                    <a:lnTo>
                      <a:pt x="312" y="499"/>
                    </a:lnTo>
                    <a:lnTo>
                      <a:pt x="317" y="504"/>
                    </a:lnTo>
                    <a:lnTo>
                      <a:pt x="317" y="504"/>
                    </a:lnTo>
                    <a:lnTo>
                      <a:pt x="317" y="504"/>
                    </a:lnTo>
                    <a:lnTo>
                      <a:pt x="317" y="504"/>
                    </a:lnTo>
                    <a:lnTo>
                      <a:pt x="317" y="505"/>
                    </a:lnTo>
                    <a:lnTo>
                      <a:pt x="317" y="505"/>
                    </a:lnTo>
                    <a:lnTo>
                      <a:pt x="318" y="505"/>
                    </a:lnTo>
                    <a:lnTo>
                      <a:pt x="318" y="505"/>
                    </a:lnTo>
                    <a:lnTo>
                      <a:pt x="318" y="505"/>
                    </a:lnTo>
                    <a:lnTo>
                      <a:pt x="318" y="505"/>
                    </a:lnTo>
                    <a:lnTo>
                      <a:pt x="318" y="506"/>
                    </a:lnTo>
                    <a:lnTo>
                      <a:pt x="318" y="506"/>
                    </a:lnTo>
                    <a:lnTo>
                      <a:pt x="319" y="506"/>
                    </a:lnTo>
                    <a:lnTo>
                      <a:pt x="319" y="506"/>
                    </a:lnTo>
                    <a:lnTo>
                      <a:pt x="319" y="506"/>
                    </a:lnTo>
                    <a:lnTo>
                      <a:pt x="319" y="506"/>
                    </a:lnTo>
                    <a:lnTo>
                      <a:pt x="319" y="506"/>
                    </a:lnTo>
                    <a:lnTo>
                      <a:pt x="319" y="506"/>
                    </a:lnTo>
                    <a:lnTo>
                      <a:pt x="320" y="506"/>
                    </a:lnTo>
                    <a:lnTo>
                      <a:pt x="320" y="506"/>
                    </a:lnTo>
                    <a:lnTo>
                      <a:pt x="320" y="506"/>
                    </a:lnTo>
                    <a:lnTo>
                      <a:pt x="320" y="506"/>
                    </a:lnTo>
                    <a:lnTo>
                      <a:pt x="320" y="506"/>
                    </a:lnTo>
                    <a:lnTo>
                      <a:pt x="320" y="506"/>
                    </a:lnTo>
                    <a:lnTo>
                      <a:pt x="322" y="506"/>
                    </a:lnTo>
                    <a:lnTo>
                      <a:pt x="322" y="506"/>
                    </a:lnTo>
                    <a:lnTo>
                      <a:pt x="322" y="506"/>
                    </a:lnTo>
                    <a:lnTo>
                      <a:pt x="322" y="506"/>
                    </a:lnTo>
                    <a:lnTo>
                      <a:pt x="323" y="506"/>
                    </a:lnTo>
                    <a:lnTo>
                      <a:pt x="323" y="506"/>
                    </a:lnTo>
                    <a:lnTo>
                      <a:pt x="323" y="505"/>
                    </a:lnTo>
                    <a:lnTo>
                      <a:pt x="323" y="505"/>
                    </a:lnTo>
                    <a:lnTo>
                      <a:pt x="324" y="505"/>
                    </a:lnTo>
                    <a:lnTo>
                      <a:pt x="324" y="505"/>
                    </a:lnTo>
                    <a:lnTo>
                      <a:pt x="325" y="505"/>
                    </a:lnTo>
                    <a:lnTo>
                      <a:pt x="325" y="505"/>
                    </a:lnTo>
                    <a:lnTo>
                      <a:pt x="325" y="505"/>
                    </a:lnTo>
                    <a:lnTo>
                      <a:pt x="325" y="505"/>
                    </a:lnTo>
                    <a:lnTo>
                      <a:pt x="325" y="505"/>
                    </a:lnTo>
                    <a:lnTo>
                      <a:pt x="325" y="505"/>
                    </a:lnTo>
                    <a:lnTo>
                      <a:pt x="327" y="505"/>
                    </a:lnTo>
                    <a:lnTo>
                      <a:pt x="327" y="505"/>
                    </a:lnTo>
                    <a:lnTo>
                      <a:pt x="327" y="505"/>
                    </a:lnTo>
                    <a:lnTo>
                      <a:pt x="327" y="505"/>
                    </a:lnTo>
                    <a:lnTo>
                      <a:pt x="327" y="505"/>
                    </a:lnTo>
                    <a:lnTo>
                      <a:pt x="327" y="505"/>
                    </a:lnTo>
                    <a:lnTo>
                      <a:pt x="328" y="504"/>
                    </a:lnTo>
                    <a:lnTo>
                      <a:pt x="328" y="504"/>
                    </a:lnTo>
                    <a:lnTo>
                      <a:pt x="328" y="504"/>
                    </a:lnTo>
                    <a:lnTo>
                      <a:pt x="328" y="504"/>
                    </a:lnTo>
                    <a:lnTo>
                      <a:pt x="328" y="504"/>
                    </a:lnTo>
                    <a:lnTo>
                      <a:pt x="328" y="504"/>
                    </a:lnTo>
                    <a:lnTo>
                      <a:pt x="328" y="504"/>
                    </a:lnTo>
                    <a:lnTo>
                      <a:pt x="328" y="504"/>
                    </a:lnTo>
                    <a:lnTo>
                      <a:pt x="329" y="503"/>
                    </a:lnTo>
                    <a:lnTo>
                      <a:pt x="329" y="503"/>
                    </a:lnTo>
                    <a:lnTo>
                      <a:pt x="329" y="503"/>
                    </a:lnTo>
                    <a:lnTo>
                      <a:pt x="329" y="503"/>
                    </a:lnTo>
                    <a:lnTo>
                      <a:pt x="329" y="503"/>
                    </a:lnTo>
                    <a:lnTo>
                      <a:pt x="329" y="503"/>
                    </a:lnTo>
                    <a:lnTo>
                      <a:pt x="329" y="501"/>
                    </a:lnTo>
                    <a:lnTo>
                      <a:pt x="329" y="501"/>
                    </a:lnTo>
                    <a:lnTo>
                      <a:pt x="329" y="501"/>
                    </a:lnTo>
                    <a:lnTo>
                      <a:pt x="329" y="501"/>
                    </a:lnTo>
                    <a:lnTo>
                      <a:pt x="329" y="500"/>
                    </a:lnTo>
                    <a:lnTo>
                      <a:pt x="329" y="500"/>
                    </a:lnTo>
                    <a:lnTo>
                      <a:pt x="332" y="493"/>
                    </a:lnTo>
                    <a:lnTo>
                      <a:pt x="332" y="493"/>
                    </a:lnTo>
                    <a:lnTo>
                      <a:pt x="332" y="483"/>
                    </a:lnTo>
                    <a:lnTo>
                      <a:pt x="332" y="475"/>
                    </a:lnTo>
                    <a:lnTo>
                      <a:pt x="332" y="475"/>
                    </a:lnTo>
                    <a:lnTo>
                      <a:pt x="341" y="472"/>
                    </a:lnTo>
                    <a:lnTo>
                      <a:pt x="341" y="472"/>
                    </a:lnTo>
                    <a:lnTo>
                      <a:pt x="346" y="477"/>
                    </a:lnTo>
                    <a:lnTo>
                      <a:pt x="352" y="485"/>
                    </a:lnTo>
                    <a:lnTo>
                      <a:pt x="352" y="485"/>
                    </a:lnTo>
                    <a:lnTo>
                      <a:pt x="359" y="491"/>
                    </a:lnTo>
                    <a:lnTo>
                      <a:pt x="359" y="491"/>
                    </a:lnTo>
                    <a:lnTo>
                      <a:pt x="359" y="491"/>
                    </a:lnTo>
                    <a:lnTo>
                      <a:pt x="359" y="491"/>
                    </a:lnTo>
                    <a:lnTo>
                      <a:pt x="361" y="491"/>
                    </a:lnTo>
                    <a:lnTo>
                      <a:pt x="361" y="491"/>
                    </a:lnTo>
                    <a:lnTo>
                      <a:pt x="361" y="491"/>
                    </a:lnTo>
                    <a:lnTo>
                      <a:pt x="361" y="491"/>
                    </a:lnTo>
                    <a:lnTo>
                      <a:pt x="361" y="491"/>
                    </a:lnTo>
                    <a:lnTo>
                      <a:pt x="361" y="491"/>
                    </a:lnTo>
                    <a:lnTo>
                      <a:pt x="362" y="491"/>
                    </a:lnTo>
                    <a:lnTo>
                      <a:pt x="362" y="491"/>
                    </a:lnTo>
                    <a:lnTo>
                      <a:pt x="362" y="491"/>
                    </a:lnTo>
                    <a:lnTo>
                      <a:pt x="362" y="491"/>
                    </a:lnTo>
                    <a:lnTo>
                      <a:pt x="362" y="491"/>
                    </a:lnTo>
                    <a:lnTo>
                      <a:pt x="362" y="491"/>
                    </a:lnTo>
                    <a:lnTo>
                      <a:pt x="363" y="491"/>
                    </a:lnTo>
                    <a:lnTo>
                      <a:pt x="363" y="491"/>
                    </a:lnTo>
                    <a:lnTo>
                      <a:pt x="363" y="491"/>
                    </a:lnTo>
                    <a:lnTo>
                      <a:pt x="363" y="491"/>
                    </a:lnTo>
                    <a:lnTo>
                      <a:pt x="364" y="491"/>
                    </a:lnTo>
                    <a:lnTo>
                      <a:pt x="364" y="491"/>
                    </a:lnTo>
                    <a:lnTo>
                      <a:pt x="364" y="491"/>
                    </a:lnTo>
                    <a:lnTo>
                      <a:pt x="364" y="491"/>
                    </a:lnTo>
                    <a:lnTo>
                      <a:pt x="364" y="491"/>
                    </a:lnTo>
                    <a:lnTo>
                      <a:pt x="364" y="491"/>
                    </a:lnTo>
                    <a:lnTo>
                      <a:pt x="364" y="490"/>
                    </a:lnTo>
                    <a:lnTo>
                      <a:pt x="364" y="490"/>
                    </a:lnTo>
                    <a:lnTo>
                      <a:pt x="366" y="490"/>
                    </a:lnTo>
                    <a:lnTo>
                      <a:pt x="366" y="490"/>
                    </a:lnTo>
                    <a:lnTo>
                      <a:pt x="367" y="490"/>
                    </a:lnTo>
                    <a:lnTo>
                      <a:pt x="367" y="490"/>
                    </a:lnTo>
                    <a:lnTo>
                      <a:pt x="367" y="490"/>
                    </a:lnTo>
                    <a:lnTo>
                      <a:pt x="367" y="490"/>
                    </a:lnTo>
                    <a:lnTo>
                      <a:pt x="368" y="489"/>
                    </a:lnTo>
                    <a:lnTo>
                      <a:pt x="368" y="489"/>
                    </a:lnTo>
                    <a:lnTo>
                      <a:pt x="368" y="489"/>
                    </a:lnTo>
                    <a:lnTo>
                      <a:pt x="368" y="489"/>
                    </a:lnTo>
                    <a:lnTo>
                      <a:pt x="368" y="489"/>
                    </a:lnTo>
                    <a:lnTo>
                      <a:pt x="368" y="489"/>
                    </a:lnTo>
                    <a:lnTo>
                      <a:pt x="370" y="489"/>
                    </a:lnTo>
                    <a:lnTo>
                      <a:pt x="370" y="489"/>
                    </a:lnTo>
                    <a:lnTo>
                      <a:pt x="370" y="489"/>
                    </a:lnTo>
                    <a:lnTo>
                      <a:pt x="370" y="489"/>
                    </a:lnTo>
                    <a:lnTo>
                      <a:pt x="370" y="488"/>
                    </a:lnTo>
                    <a:lnTo>
                      <a:pt x="370" y="488"/>
                    </a:lnTo>
                    <a:lnTo>
                      <a:pt x="370" y="488"/>
                    </a:lnTo>
                    <a:lnTo>
                      <a:pt x="370" y="488"/>
                    </a:lnTo>
                    <a:lnTo>
                      <a:pt x="370" y="488"/>
                    </a:lnTo>
                    <a:lnTo>
                      <a:pt x="370" y="488"/>
                    </a:lnTo>
                    <a:lnTo>
                      <a:pt x="371" y="486"/>
                    </a:lnTo>
                    <a:lnTo>
                      <a:pt x="371" y="486"/>
                    </a:lnTo>
                    <a:lnTo>
                      <a:pt x="371" y="486"/>
                    </a:lnTo>
                    <a:lnTo>
                      <a:pt x="371" y="486"/>
                    </a:lnTo>
                    <a:lnTo>
                      <a:pt x="371" y="486"/>
                    </a:lnTo>
                    <a:lnTo>
                      <a:pt x="371" y="486"/>
                    </a:lnTo>
                    <a:lnTo>
                      <a:pt x="371" y="485"/>
                    </a:lnTo>
                    <a:lnTo>
                      <a:pt x="371" y="485"/>
                    </a:lnTo>
                    <a:lnTo>
                      <a:pt x="371" y="485"/>
                    </a:lnTo>
                    <a:lnTo>
                      <a:pt x="371" y="485"/>
                    </a:lnTo>
                    <a:lnTo>
                      <a:pt x="371" y="485"/>
                    </a:lnTo>
                    <a:lnTo>
                      <a:pt x="371" y="476"/>
                    </a:lnTo>
                    <a:lnTo>
                      <a:pt x="371" y="476"/>
                    </a:lnTo>
                    <a:lnTo>
                      <a:pt x="370" y="466"/>
                    </a:lnTo>
                    <a:lnTo>
                      <a:pt x="368" y="460"/>
                    </a:lnTo>
                    <a:lnTo>
                      <a:pt x="368" y="460"/>
                    </a:lnTo>
                    <a:lnTo>
                      <a:pt x="377" y="455"/>
                    </a:lnTo>
                    <a:lnTo>
                      <a:pt x="377" y="455"/>
                    </a:lnTo>
                    <a:lnTo>
                      <a:pt x="382" y="459"/>
                    </a:lnTo>
                    <a:lnTo>
                      <a:pt x="391" y="465"/>
                    </a:lnTo>
                    <a:lnTo>
                      <a:pt x="391" y="465"/>
                    </a:lnTo>
                    <a:lnTo>
                      <a:pt x="398" y="470"/>
                    </a:lnTo>
                    <a:lnTo>
                      <a:pt x="398" y="470"/>
                    </a:lnTo>
                    <a:lnTo>
                      <a:pt x="398" y="470"/>
                    </a:lnTo>
                    <a:lnTo>
                      <a:pt x="398" y="470"/>
                    </a:lnTo>
                    <a:lnTo>
                      <a:pt x="400" y="470"/>
                    </a:lnTo>
                    <a:lnTo>
                      <a:pt x="400" y="470"/>
                    </a:lnTo>
                    <a:lnTo>
                      <a:pt x="400" y="470"/>
                    </a:lnTo>
                    <a:lnTo>
                      <a:pt x="400" y="470"/>
                    </a:lnTo>
                    <a:lnTo>
                      <a:pt x="401" y="470"/>
                    </a:lnTo>
                    <a:lnTo>
                      <a:pt x="401" y="470"/>
                    </a:lnTo>
                    <a:lnTo>
                      <a:pt x="401" y="470"/>
                    </a:lnTo>
                    <a:lnTo>
                      <a:pt x="401" y="470"/>
                    </a:lnTo>
                    <a:lnTo>
                      <a:pt x="401" y="470"/>
                    </a:lnTo>
                    <a:lnTo>
                      <a:pt x="401" y="470"/>
                    </a:lnTo>
                    <a:lnTo>
                      <a:pt x="401" y="470"/>
                    </a:lnTo>
                    <a:lnTo>
                      <a:pt x="401" y="470"/>
                    </a:lnTo>
                    <a:lnTo>
                      <a:pt x="402" y="470"/>
                    </a:lnTo>
                    <a:lnTo>
                      <a:pt x="402" y="470"/>
                    </a:lnTo>
                    <a:lnTo>
                      <a:pt x="402" y="470"/>
                    </a:lnTo>
                    <a:lnTo>
                      <a:pt x="402" y="470"/>
                    </a:lnTo>
                    <a:lnTo>
                      <a:pt x="404" y="469"/>
                    </a:lnTo>
                    <a:lnTo>
                      <a:pt x="404" y="469"/>
                    </a:lnTo>
                    <a:lnTo>
                      <a:pt x="404" y="469"/>
                    </a:lnTo>
                    <a:lnTo>
                      <a:pt x="404" y="469"/>
                    </a:lnTo>
                    <a:lnTo>
                      <a:pt x="404" y="469"/>
                    </a:lnTo>
                    <a:lnTo>
                      <a:pt x="404" y="469"/>
                    </a:lnTo>
                    <a:lnTo>
                      <a:pt x="404" y="469"/>
                    </a:lnTo>
                    <a:lnTo>
                      <a:pt x="404" y="469"/>
                    </a:lnTo>
                    <a:lnTo>
                      <a:pt x="405" y="467"/>
                    </a:lnTo>
                    <a:lnTo>
                      <a:pt x="405" y="467"/>
                    </a:lnTo>
                    <a:lnTo>
                      <a:pt x="406" y="467"/>
                    </a:lnTo>
                    <a:lnTo>
                      <a:pt x="406" y="467"/>
                    </a:lnTo>
                    <a:lnTo>
                      <a:pt x="406" y="467"/>
                    </a:lnTo>
                    <a:lnTo>
                      <a:pt x="406" y="467"/>
                    </a:lnTo>
                    <a:lnTo>
                      <a:pt x="406" y="466"/>
                    </a:lnTo>
                    <a:lnTo>
                      <a:pt x="406" y="466"/>
                    </a:lnTo>
                    <a:lnTo>
                      <a:pt x="407" y="466"/>
                    </a:lnTo>
                    <a:lnTo>
                      <a:pt x="407" y="466"/>
                    </a:lnTo>
                    <a:lnTo>
                      <a:pt x="407" y="466"/>
                    </a:lnTo>
                    <a:lnTo>
                      <a:pt x="407" y="466"/>
                    </a:lnTo>
                    <a:lnTo>
                      <a:pt x="407" y="466"/>
                    </a:lnTo>
                    <a:lnTo>
                      <a:pt x="407" y="466"/>
                    </a:lnTo>
                    <a:lnTo>
                      <a:pt x="409" y="465"/>
                    </a:lnTo>
                    <a:lnTo>
                      <a:pt x="409" y="465"/>
                    </a:lnTo>
                    <a:lnTo>
                      <a:pt x="409" y="465"/>
                    </a:lnTo>
                    <a:lnTo>
                      <a:pt x="409" y="465"/>
                    </a:lnTo>
                    <a:lnTo>
                      <a:pt x="409" y="465"/>
                    </a:lnTo>
                    <a:lnTo>
                      <a:pt x="409" y="465"/>
                    </a:lnTo>
                    <a:lnTo>
                      <a:pt x="409" y="465"/>
                    </a:lnTo>
                    <a:lnTo>
                      <a:pt x="409" y="465"/>
                    </a:lnTo>
                    <a:lnTo>
                      <a:pt x="409" y="464"/>
                    </a:lnTo>
                    <a:lnTo>
                      <a:pt x="409" y="464"/>
                    </a:lnTo>
                    <a:lnTo>
                      <a:pt x="409" y="464"/>
                    </a:lnTo>
                    <a:lnTo>
                      <a:pt x="409" y="464"/>
                    </a:lnTo>
                    <a:lnTo>
                      <a:pt x="409" y="462"/>
                    </a:lnTo>
                    <a:lnTo>
                      <a:pt x="409" y="462"/>
                    </a:lnTo>
                    <a:lnTo>
                      <a:pt x="409" y="462"/>
                    </a:lnTo>
                    <a:lnTo>
                      <a:pt x="409" y="462"/>
                    </a:lnTo>
                    <a:lnTo>
                      <a:pt x="409" y="461"/>
                    </a:lnTo>
                    <a:lnTo>
                      <a:pt x="409" y="461"/>
                    </a:lnTo>
                    <a:lnTo>
                      <a:pt x="409" y="461"/>
                    </a:lnTo>
                    <a:lnTo>
                      <a:pt x="409" y="461"/>
                    </a:lnTo>
                    <a:lnTo>
                      <a:pt x="407" y="454"/>
                    </a:lnTo>
                    <a:lnTo>
                      <a:pt x="407" y="454"/>
                    </a:lnTo>
                    <a:lnTo>
                      <a:pt x="405" y="443"/>
                    </a:lnTo>
                    <a:lnTo>
                      <a:pt x="402" y="437"/>
                    </a:lnTo>
                    <a:lnTo>
                      <a:pt x="402" y="437"/>
                    </a:lnTo>
                    <a:lnTo>
                      <a:pt x="410" y="431"/>
                    </a:lnTo>
                    <a:lnTo>
                      <a:pt x="410" y="431"/>
                    </a:lnTo>
                    <a:lnTo>
                      <a:pt x="415" y="435"/>
                    </a:lnTo>
                    <a:lnTo>
                      <a:pt x="425" y="438"/>
                    </a:lnTo>
                    <a:lnTo>
                      <a:pt x="425" y="438"/>
                    </a:lnTo>
                    <a:lnTo>
                      <a:pt x="433" y="442"/>
                    </a:lnTo>
                    <a:lnTo>
                      <a:pt x="433" y="442"/>
                    </a:lnTo>
                    <a:lnTo>
                      <a:pt x="434" y="442"/>
                    </a:lnTo>
                    <a:lnTo>
                      <a:pt x="434" y="442"/>
                    </a:lnTo>
                    <a:lnTo>
                      <a:pt x="434" y="442"/>
                    </a:lnTo>
                    <a:lnTo>
                      <a:pt x="434" y="442"/>
                    </a:lnTo>
                    <a:lnTo>
                      <a:pt x="434" y="442"/>
                    </a:lnTo>
                    <a:lnTo>
                      <a:pt x="434" y="442"/>
                    </a:lnTo>
                    <a:lnTo>
                      <a:pt x="435" y="442"/>
                    </a:lnTo>
                    <a:lnTo>
                      <a:pt x="435" y="442"/>
                    </a:lnTo>
                    <a:lnTo>
                      <a:pt x="435" y="442"/>
                    </a:lnTo>
                    <a:lnTo>
                      <a:pt x="435" y="442"/>
                    </a:lnTo>
                    <a:lnTo>
                      <a:pt x="435" y="442"/>
                    </a:lnTo>
                    <a:lnTo>
                      <a:pt x="435" y="442"/>
                    </a:lnTo>
                    <a:lnTo>
                      <a:pt x="436" y="442"/>
                    </a:lnTo>
                    <a:lnTo>
                      <a:pt x="436" y="442"/>
                    </a:lnTo>
                    <a:lnTo>
                      <a:pt x="436" y="441"/>
                    </a:lnTo>
                    <a:lnTo>
                      <a:pt x="436" y="441"/>
                    </a:lnTo>
                    <a:lnTo>
                      <a:pt x="436" y="441"/>
                    </a:lnTo>
                    <a:lnTo>
                      <a:pt x="436" y="441"/>
                    </a:lnTo>
                    <a:lnTo>
                      <a:pt x="438" y="441"/>
                    </a:lnTo>
                    <a:lnTo>
                      <a:pt x="438" y="441"/>
                    </a:lnTo>
                    <a:lnTo>
                      <a:pt x="438" y="441"/>
                    </a:lnTo>
                    <a:lnTo>
                      <a:pt x="438" y="441"/>
                    </a:lnTo>
                    <a:lnTo>
                      <a:pt x="438" y="441"/>
                    </a:lnTo>
                    <a:lnTo>
                      <a:pt x="438" y="441"/>
                    </a:lnTo>
                    <a:lnTo>
                      <a:pt x="439" y="440"/>
                    </a:lnTo>
                    <a:lnTo>
                      <a:pt x="439" y="440"/>
                    </a:lnTo>
                    <a:lnTo>
                      <a:pt x="439" y="440"/>
                    </a:lnTo>
                    <a:lnTo>
                      <a:pt x="439" y="440"/>
                    </a:lnTo>
                    <a:lnTo>
                      <a:pt x="439" y="438"/>
                    </a:lnTo>
                    <a:lnTo>
                      <a:pt x="439" y="438"/>
                    </a:lnTo>
                    <a:lnTo>
                      <a:pt x="440" y="438"/>
                    </a:lnTo>
                    <a:lnTo>
                      <a:pt x="440" y="438"/>
                    </a:lnTo>
                    <a:lnTo>
                      <a:pt x="440" y="438"/>
                    </a:lnTo>
                    <a:lnTo>
                      <a:pt x="440" y="438"/>
                    </a:lnTo>
                    <a:lnTo>
                      <a:pt x="441" y="437"/>
                    </a:lnTo>
                    <a:lnTo>
                      <a:pt x="441" y="437"/>
                    </a:lnTo>
                    <a:lnTo>
                      <a:pt x="441" y="437"/>
                    </a:lnTo>
                    <a:lnTo>
                      <a:pt x="441" y="437"/>
                    </a:lnTo>
                    <a:lnTo>
                      <a:pt x="441" y="437"/>
                    </a:lnTo>
                    <a:lnTo>
                      <a:pt x="441" y="437"/>
                    </a:lnTo>
                    <a:lnTo>
                      <a:pt x="441" y="436"/>
                    </a:lnTo>
                    <a:lnTo>
                      <a:pt x="441" y="436"/>
                    </a:lnTo>
                    <a:lnTo>
                      <a:pt x="441" y="436"/>
                    </a:lnTo>
                    <a:lnTo>
                      <a:pt x="441" y="436"/>
                    </a:lnTo>
                    <a:lnTo>
                      <a:pt x="443" y="436"/>
                    </a:lnTo>
                    <a:lnTo>
                      <a:pt x="443" y="436"/>
                    </a:lnTo>
                    <a:lnTo>
                      <a:pt x="443" y="435"/>
                    </a:lnTo>
                    <a:lnTo>
                      <a:pt x="443" y="435"/>
                    </a:lnTo>
                    <a:lnTo>
                      <a:pt x="443" y="435"/>
                    </a:lnTo>
                    <a:lnTo>
                      <a:pt x="443" y="435"/>
                    </a:lnTo>
                    <a:lnTo>
                      <a:pt x="443" y="435"/>
                    </a:lnTo>
                    <a:lnTo>
                      <a:pt x="443" y="433"/>
                    </a:lnTo>
                    <a:lnTo>
                      <a:pt x="443" y="433"/>
                    </a:lnTo>
                    <a:lnTo>
                      <a:pt x="443" y="433"/>
                    </a:lnTo>
                    <a:lnTo>
                      <a:pt x="443" y="433"/>
                    </a:lnTo>
                    <a:lnTo>
                      <a:pt x="443" y="433"/>
                    </a:lnTo>
                    <a:lnTo>
                      <a:pt x="443" y="433"/>
                    </a:lnTo>
                    <a:lnTo>
                      <a:pt x="439" y="425"/>
                    </a:lnTo>
                    <a:lnTo>
                      <a:pt x="439" y="425"/>
                    </a:lnTo>
                    <a:lnTo>
                      <a:pt x="435" y="414"/>
                    </a:lnTo>
                    <a:lnTo>
                      <a:pt x="431" y="409"/>
                    </a:lnTo>
                    <a:lnTo>
                      <a:pt x="431" y="409"/>
                    </a:lnTo>
                    <a:lnTo>
                      <a:pt x="438" y="402"/>
                    </a:lnTo>
                    <a:lnTo>
                      <a:pt x="438" y="402"/>
                    </a:lnTo>
                    <a:lnTo>
                      <a:pt x="444" y="404"/>
                    </a:lnTo>
                    <a:lnTo>
                      <a:pt x="454" y="407"/>
                    </a:lnTo>
                    <a:lnTo>
                      <a:pt x="454" y="407"/>
                    </a:lnTo>
                    <a:lnTo>
                      <a:pt x="461" y="408"/>
                    </a:lnTo>
                    <a:lnTo>
                      <a:pt x="461" y="408"/>
                    </a:lnTo>
                    <a:lnTo>
                      <a:pt x="461" y="408"/>
                    </a:lnTo>
                    <a:lnTo>
                      <a:pt x="461" y="408"/>
                    </a:lnTo>
                    <a:lnTo>
                      <a:pt x="463" y="408"/>
                    </a:lnTo>
                    <a:lnTo>
                      <a:pt x="463" y="408"/>
                    </a:lnTo>
                    <a:lnTo>
                      <a:pt x="463" y="408"/>
                    </a:lnTo>
                    <a:lnTo>
                      <a:pt x="463" y="408"/>
                    </a:lnTo>
                    <a:lnTo>
                      <a:pt x="464" y="408"/>
                    </a:lnTo>
                    <a:lnTo>
                      <a:pt x="464" y="408"/>
                    </a:lnTo>
                    <a:lnTo>
                      <a:pt x="464" y="408"/>
                    </a:lnTo>
                    <a:lnTo>
                      <a:pt x="464" y="408"/>
                    </a:lnTo>
                    <a:lnTo>
                      <a:pt x="465" y="408"/>
                    </a:lnTo>
                    <a:lnTo>
                      <a:pt x="465" y="408"/>
                    </a:lnTo>
                    <a:lnTo>
                      <a:pt x="465" y="408"/>
                    </a:lnTo>
                    <a:lnTo>
                      <a:pt x="465" y="408"/>
                    </a:lnTo>
                    <a:lnTo>
                      <a:pt x="465" y="408"/>
                    </a:lnTo>
                    <a:lnTo>
                      <a:pt x="465" y="408"/>
                    </a:lnTo>
                    <a:lnTo>
                      <a:pt x="465" y="408"/>
                    </a:lnTo>
                    <a:lnTo>
                      <a:pt x="465" y="408"/>
                    </a:lnTo>
                    <a:lnTo>
                      <a:pt x="467" y="407"/>
                    </a:lnTo>
                    <a:lnTo>
                      <a:pt x="467" y="407"/>
                    </a:lnTo>
                    <a:lnTo>
                      <a:pt x="467" y="407"/>
                    </a:lnTo>
                    <a:lnTo>
                      <a:pt x="467" y="407"/>
                    </a:lnTo>
                    <a:lnTo>
                      <a:pt x="467" y="407"/>
                    </a:lnTo>
                    <a:lnTo>
                      <a:pt x="467" y="407"/>
                    </a:lnTo>
                    <a:lnTo>
                      <a:pt x="467" y="406"/>
                    </a:lnTo>
                    <a:lnTo>
                      <a:pt x="467" y="406"/>
                    </a:lnTo>
                    <a:lnTo>
                      <a:pt x="468" y="406"/>
                    </a:lnTo>
                    <a:lnTo>
                      <a:pt x="468" y="406"/>
                    </a:lnTo>
                    <a:lnTo>
                      <a:pt x="468" y="406"/>
                    </a:lnTo>
                    <a:lnTo>
                      <a:pt x="468" y="406"/>
                    </a:lnTo>
                    <a:lnTo>
                      <a:pt x="468" y="404"/>
                    </a:lnTo>
                    <a:lnTo>
                      <a:pt x="468" y="404"/>
                    </a:lnTo>
                    <a:lnTo>
                      <a:pt x="469" y="403"/>
                    </a:lnTo>
                    <a:lnTo>
                      <a:pt x="469" y="403"/>
                    </a:lnTo>
                    <a:lnTo>
                      <a:pt x="469" y="403"/>
                    </a:lnTo>
                    <a:lnTo>
                      <a:pt x="469" y="403"/>
                    </a:lnTo>
                    <a:lnTo>
                      <a:pt x="469" y="403"/>
                    </a:lnTo>
                    <a:lnTo>
                      <a:pt x="469" y="403"/>
                    </a:lnTo>
                    <a:lnTo>
                      <a:pt x="469" y="403"/>
                    </a:lnTo>
                    <a:lnTo>
                      <a:pt x="469" y="403"/>
                    </a:lnTo>
                    <a:lnTo>
                      <a:pt x="470" y="402"/>
                    </a:lnTo>
                    <a:lnTo>
                      <a:pt x="470" y="402"/>
                    </a:lnTo>
                    <a:lnTo>
                      <a:pt x="470" y="402"/>
                    </a:lnTo>
                    <a:lnTo>
                      <a:pt x="470" y="402"/>
                    </a:lnTo>
                    <a:lnTo>
                      <a:pt x="470" y="401"/>
                    </a:lnTo>
                    <a:lnTo>
                      <a:pt x="470" y="401"/>
                    </a:lnTo>
                    <a:lnTo>
                      <a:pt x="470" y="401"/>
                    </a:lnTo>
                    <a:lnTo>
                      <a:pt x="470" y="401"/>
                    </a:lnTo>
                    <a:lnTo>
                      <a:pt x="470" y="401"/>
                    </a:lnTo>
                    <a:lnTo>
                      <a:pt x="470" y="401"/>
                    </a:lnTo>
                    <a:lnTo>
                      <a:pt x="470" y="401"/>
                    </a:lnTo>
                    <a:lnTo>
                      <a:pt x="470" y="401"/>
                    </a:lnTo>
                    <a:lnTo>
                      <a:pt x="470" y="399"/>
                    </a:lnTo>
                    <a:lnTo>
                      <a:pt x="470" y="399"/>
                    </a:lnTo>
                    <a:lnTo>
                      <a:pt x="470" y="399"/>
                    </a:lnTo>
                    <a:lnTo>
                      <a:pt x="470" y="399"/>
                    </a:lnTo>
                    <a:lnTo>
                      <a:pt x="470" y="398"/>
                    </a:lnTo>
                    <a:lnTo>
                      <a:pt x="470" y="398"/>
                    </a:lnTo>
                    <a:lnTo>
                      <a:pt x="470" y="398"/>
                    </a:lnTo>
                    <a:lnTo>
                      <a:pt x="470" y="398"/>
                    </a:lnTo>
                    <a:lnTo>
                      <a:pt x="469" y="397"/>
                    </a:lnTo>
                    <a:lnTo>
                      <a:pt x="469" y="397"/>
                    </a:lnTo>
                    <a:lnTo>
                      <a:pt x="469" y="397"/>
                    </a:lnTo>
                    <a:lnTo>
                      <a:pt x="469" y="397"/>
                    </a:lnTo>
                    <a:lnTo>
                      <a:pt x="465" y="391"/>
                    </a:lnTo>
                    <a:lnTo>
                      <a:pt x="465" y="391"/>
                    </a:lnTo>
                    <a:lnTo>
                      <a:pt x="459" y="382"/>
                    </a:lnTo>
                    <a:lnTo>
                      <a:pt x="455" y="377"/>
                    </a:lnTo>
                    <a:lnTo>
                      <a:pt x="455" y="377"/>
                    </a:lnTo>
                    <a:lnTo>
                      <a:pt x="460" y="368"/>
                    </a:lnTo>
                    <a:lnTo>
                      <a:pt x="460" y="368"/>
                    </a:lnTo>
                    <a:lnTo>
                      <a:pt x="467" y="369"/>
                    </a:lnTo>
                    <a:lnTo>
                      <a:pt x="477" y="370"/>
                    </a:lnTo>
                    <a:lnTo>
                      <a:pt x="477" y="370"/>
                    </a:lnTo>
                    <a:lnTo>
                      <a:pt x="484" y="370"/>
                    </a:lnTo>
                    <a:lnTo>
                      <a:pt x="484" y="370"/>
                    </a:lnTo>
                    <a:lnTo>
                      <a:pt x="485" y="370"/>
                    </a:lnTo>
                    <a:lnTo>
                      <a:pt x="485" y="370"/>
                    </a:lnTo>
                    <a:lnTo>
                      <a:pt x="485" y="370"/>
                    </a:lnTo>
                    <a:lnTo>
                      <a:pt x="485" y="370"/>
                    </a:lnTo>
                    <a:lnTo>
                      <a:pt x="487" y="370"/>
                    </a:lnTo>
                    <a:lnTo>
                      <a:pt x="487" y="370"/>
                    </a:lnTo>
                    <a:lnTo>
                      <a:pt x="487" y="370"/>
                    </a:lnTo>
                    <a:lnTo>
                      <a:pt x="487" y="370"/>
                    </a:lnTo>
                    <a:lnTo>
                      <a:pt x="487" y="370"/>
                    </a:lnTo>
                    <a:lnTo>
                      <a:pt x="487" y="370"/>
                    </a:lnTo>
                    <a:lnTo>
                      <a:pt x="488" y="370"/>
                    </a:lnTo>
                    <a:lnTo>
                      <a:pt x="488" y="370"/>
                    </a:lnTo>
                    <a:lnTo>
                      <a:pt x="488" y="369"/>
                    </a:lnTo>
                    <a:lnTo>
                      <a:pt x="488" y="369"/>
                    </a:lnTo>
                    <a:lnTo>
                      <a:pt x="488" y="369"/>
                    </a:lnTo>
                    <a:lnTo>
                      <a:pt x="488" y="369"/>
                    </a:lnTo>
                    <a:lnTo>
                      <a:pt x="489" y="369"/>
                    </a:lnTo>
                    <a:lnTo>
                      <a:pt x="489" y="369"/>
                    </a:lnTo>
                    <a:lnTo>
                      <a:pt x="489" y="369"/>
                    </a:lnTo>
                    <a:lnTo>
                      <a:pt x="489" y="369"/>
                    </a:lnTo>
                    <a:lnTo>
                      <a:pt x="489" y="368"/>
                    </a:lnTo>
                    <a:lnTo>
                      <a:pt x="489" y="368"/>
                    </a:lnTo>
                    <a:lnTo>
                      <a:pt x="489" y="368"/>
                    </a:lnTo>
                    <a:lnTo>
                      <a:pt x="489" y="368"/>
                    </a:lnTo>
                    <a:lnTo>
                      <a:pt x="489" y="368"/>
                    </a:lnTo>
                    <a:lnTo>
                      <a:pt x="489" y="368"/>
                    </a:lnTo>
                    <a:lnTo>
                      <a:pt x="490" y="367"/>
                    </a:lnTo>
                    <a:lnTo>
                      <a:pt x="490" y="367"/>
                    </a:lnTo>
                    <a:lnTo>
                      <a:pt x="490" y="367"/>
                    </a:lnTo>
                    <a:lnTo>
                      <a:pt x="490" y="367"/>
                    </a:lnTo>
                    <a:lnTo>
                      <a:pt x="490" y="365"/>
                    </a:lnTo>
                    <a:lnTo>
                      <a:pt x="490" y="365"/>
                    </a:lnTo>
                    <a:lnTo>
                      <a:pt x="490" y="365"/>
                    </a:lnTo>
                    <a:lnTo>
                      <a:pt x="490" y="365"/>
                    </a:lnTo>
                    <a:lnTo>
                      <a:pt x="492" y="364"/>
                    </a:lnTo>
                    <a:lnTo>
                      <a:pt x="492" y="364"/>
                    </a:lnTo>
                    <a:lnTo>
                      <a:pt x="492" y="364"/>
                    </a:lnTo>
                    <a:lnTo>
                      <a:pt x="492" y="364"/>
                    </a:lnTo>
                    <a:lnTo>
                      <a:pt x="492" y="364"/>
                    </a:lnTo>
                    <a:lnTo>
                      <a:pt x="492" y="364"/>
                    </a:lnTo>
                    <a:lnTo>
                      <a:pt x="492" y="363"/>
                    </a:lnTo>
                    <a:lnTo>
                      <a:pt x="492" y="363"/>
                    </a:lnTo>
                    <a:lnTo>
                      <a:pt x="492" y="363"/>
                    </a:lnTo>
                    <a:lnTo>
                      <a:pt x="492" y="363"/>
                    </a:lnTo>
                    <a:lnTo>
                      <a:pt x="492" y="362"/>
                    </a:lnTo>
                    <a:lnTo>
                      <a:pt x="492" y="362"/>
                    </a:lnTo>
                    <a:lnTo>
                      <a:pt x="492" y="362"/>
                    </a:lnTo>
                    <a:lnTo>
                      <a:pt x="492" y="362"/>
                    </a:lnTo>
                    <a:lnTo>
                      <a:pt x="492" y="362"/>
                    </a:lnTo>
                    <a:lnTo>
                      <a:pt x="492" y="362"/>
                    </a:lnTo>
                    <a:lnTo>
                      <a:pt x="492" y="360"/>
                    </a:lnTo>
                    <a:lnTo>
                      <a:pt x="492" y="360"/>
                    </a:lnTo>
                    <a:lnTo>
                      <a:pt x="492" y="360"/>
                    </a:lnTo>
                    <a:lnTo>
                      <a:pt x="492" y="360"/>
                    </a:lnTo>
                    <a:lnTo>
                      <a:pt x="492" y="360"/>
                    </a:lnTo>
                    <a:lnTo>
                      <a:pt x="492" y="360"/>
                    </a:lnTo>
                    <a:lnTo>
                      <a:pt x="492" y="359"/>
                    </a:lnTo>
                    <a:lnTo>
                      <a:pt x="492" y="359"/>
                    </a:lnTo>
                    <a:lnTo>
                      <a:pt x="492" y="359"/>
                    </a:lnTo>
                    <a:lnTo>
                      <a:pt x="492" y="359"/>
                    </a:lnTo>
                    <a:lnTo>
                      <a:pt x="490" y="358"/>
                    </a:lnTo>
                    <a:lnTo>
                      <a:pt x="490" y="358"/>
                    </a:lnTo>
                    <a:lnTo>
                      <a:pt x="490" y="358"/>
                    </a:lnTo>
                    <a:lnTo>
                      <a:pt x="490" y="358"/>
                    </a:lnTo>
                    <a:lnTo>
                      <a:pt x="485" y="352"/>
                    </a:lnTo>
                    <a:lnTo>
                      <a:pt x="485" y="352"/>
                    </a:lnTo>
                    <a:lnTo>
                      <a:pt x="478" y="345"/>
                    </a:lnTo>
                    <a:lnTo>
                      <a:pt x="473" y="340"/>
                    </a:lnTo>
                    <a:lnTo>
                      <a:pt x="473" y="340"/>
                    </a:lnTo>
                    <a:lnTo>
                      <a:pt x="475" y="331"/>
                    </a:lnTo>
                    <a:lnTo>
                      <a:pt x="475" y="331"/>
                    </a:lnTo>
                    <a:lnTo>
                      <a:pt x="483" y="331"/>
                    </a:lnTo>
                    <a:lnTo>
                      <a:pt x="493" y="331"/>
                    </a:lnTo>
                    <a:lnTo>
                      <a:pt x="493" y="331"/>
                    </a:lnTo>
                    <a:lnTo>
                      <a:pt x="501" y="329"/>
                    </a:lnTo>
                    <a:lnTo>
                      <a:pt x="501" y="329"/>
                    </a:lnTo>
                    <a:lnTo>
                      <a:pt x="501" y="329"/>
                    </a:lnTo>
                    <a:lnTo>
                      <a:pt x="502" y="329"/>
                    </a:lnTo>
                    <a:lnTo>
                      <a:pt x="502" y="329"/>
                    </a:lnTo>
                    <a:lnTo>
                      <a:pt x="503" y="329"/>
                    </a:lnTo>
                    <a:lnTo>
                      <a:pt x="503" y="329"/>
                    </a:lnTo>
                    <a:lnTo>
                      <a:pt x="503" y="329"/>
                    </a:lnTo>
                    <a:lnTo>
                      <a:pt x="503" y="329"/>
                    </a:lnTo>
                    <a:lnTo>
                      <a:pt x="503" y="329"/>
                    </a:lnTo>
                    <a:lnTo>
                      <a:pt x="503" y="329"/>
                    </a:lnTo>
                    <a:lnTo>
                      <a:pt x="504" y="328"/>
                    </a:lnTo>
                    <a:lnTo>
                      <a:pt x="504" y="328"/>
                    </a:lnTo>
                    <a:lnTo>
                      <a:pt x="504" y="328"/>
                    </a:lnTo>
                    <a:lnTo>
                      <a:pt x="504" y="328"/>
                    </a:lnTo>
                    <a:lnTo>
                      <a:pt x="504" y="328"/>
                    </a:lnTo>
                    <a:lnTo>
                      <a:pt x="504" y="328"/>
                    </a:lnTo>
                    <a:lnTo>
                      <a:pt x="504" y="328"/>
                    </a:lnTo>
                    <a:lnTo>
                      <a:pt x="504" y="328"/>
                    </a:lnTo>
                    <a:lnTo>
                      <a:pt x="504" y="326"/>
                    </a:lnTo>
                    <a:lnTo>
                      <a:pt x="504" y="326"/>
                    </a:lnTo>
                    <a:lnTo>
                      <a:pt x="506" y="326"/>
                    </a:lnTo>
                    <a:lnTo>
                      <a:pt x="506" y="326"/>
                    </a:lnTo>
                    <a:lnTo>
                      <a:pt x="506" y="326"/>
                    </a:lnTo>
                    <a:lnTo>
                      <a:pt x="506" y="326"/>
                    </a:lnTo>
                    <a:lnTo>
                      <a:pt x="506" y="325"/>
                    </a:lnTo>
                    <a:lnTo>
                      <a:pt x="506" y="325"/>
                    </a:lnTo>
                    <a:lnTo>
                      <a:pt x="506" y="325"/>
                    </a:lnTo>
                    <a:lnTo>
                      <a:pt x="506" y="325"/>
                    </a:lnTo>
                    <a:lnTo>
                      <a:pt x="506" y="325"/>
                    </a:lnTo>
                    <a:lnTo>
                      <a:pt x="506" y="325"/>
                    </a:lnTo>
                    <a:lnTo>
                      <a:pt x="506" y="324"/>
                    </a:lnTo>
                    <a:lnTo>
                      <a:pt x="506" y="324"/>
                    </a:lnTo>
                    <a:lnTo>
                      <a:pt x="507" y="323"/>
                    </a:lnTo>
                    <a:lnTo>
                      <a:pt x="507" y="323"/>
                    </a:lnTo>
                    <a:lnTo>
                      <a:pt x="507" y="323"/>
                    </a:lnTo>
                    <a:lnTo>
                      <a:pt x="507" y="323"/>
                    </a:lnTo>
                    <a:lnTo>
                      <a:pt x="507" y="321"/>
                    </a:lnTo>
                    <a:lnTo>
                      <a:pt x="507" y="321"/>
                    </a:lnTo>
                    <a:lnTo>
                      <a:pt x="507" y="321"/>
                    </a:lnTo>
                    <a:lnTo>
                      <a:pt x="507" y="321"/>
                    </a:lnTo>
                    <a:lnTo>
                      <a:pt x="507" y="320"/>
                    </a:lnTo>
                    <a:lnTo>
                      <a:pt x="507" y="320"/>
                    </a:lnTo>
                    <a:lnTo>
                      <a:pt x="507" y="320"/>
                    </a:lnTo>
                    <a:lnTo>
                      <a:pt x="507" y="320"/>
                    </a:lnTo>
                    <a:lnTo>
                      <a:pt x="507" y="320"/>
                    </a:lnTo>
                    <a:lnTo>
                      <a:pt x="507" y="320"/>
                    </a:lnTo>
                    <a:lnTo>
                      <a:pt x="507" y="319"/>
                    </a:lnTo>
                    <a:lnTo>
                      <a:pt x="507" y="319"/>
                    </a:lnTo>
                    <a:lnTo>
                      <a:pt x="507" y="319"/>
                    </a:lnTo>
                    <a:lnTo>
                      <a:pt x="507" y="319"/>
                    </a:lnTo>
                    <a:lnTo>
                      <a:pt x="507" y="319"/>
                    </a:lnTo>
                    <a:lnTo>
                      <a:pt x="507" y="319"/>
                    </a:lnTo>
                    <a:lnTo>
                      <a:pt x="506" y="317"/>
                    </a:lnTo>
                    <a:lnTo>
                      <a:pt x="506" y="317"/>
                    </a:lnTo>
                    <a:lnTo>
                      <a:pt x="506" y="317"/>
                    </a:lnTo>
                    <a:lnTo>
                      <a:pt x="506" y="317"/>
                    </a:lnTo>
                    <a:lnTo>
                      <a:pt x="506" y="317"/>
                    </a:lnTo>
                    <a:lnTo>
                      <a:pt x="506" y="317"/>
                    </a:lnTo>
                    <a:lnTo>
                      <a:pt x="506" y="316"/>
                    </a:lnTo>
                    <a:lnTo>
                      <a:pt x="506" y="316"/>
                    </a:lnTo>
                    <a:lnTo>
                      <a:pt x="504" y="316"/>
                    </a:lnTo>
                    <a:lnTo>
                      <a:pt x="504" y="316"/>
                    </a:lnTo>
                    <a:lnTo>
                      <a:pt x="504" y="316"/>
                    </a:lnTo>
                    <a:lnTo>
                      <a:pt x="499" y="311"/>
                    </a:lnTo>
                    <a:lnTo>
                      <a:pt x="499" y="311"/>
                    </a:lnTo>
                    <a:lnTo>
                      <a:pt x="490" y="305"/>
                    </a:lnTo>
                    <a:lnTo>
                      <a:pt x="484" y="302"/>
                    </a:lnTo>
                    <a:lnTo>
                      <a:pt x="484" y="302"/>
                    </a:lnTo>
                    <a:lnTo>
                      <a:pt x="485" y="292"/>
                    </a:lnTo>
                    <a:lnTo>
                      <a:pt x="485" y="292"/>
                    </a:lnTo>
                    <a:lnTo>
                      <a:pt x="493" y="291"/>
                    </a:lnTo>
                    <a:lnTo>
                      <a:pt x="503" y="289"/>
                    </a:lnTo>
                    <a:lnTo>
                      <a:pt x="503" y="289"/>
                    </a:lnTo>
                    <a:lnTo>
                      <a:pt x="509" y="286"/>
                    </a:lnTo>
                    <a:lnTo>
                      <a:pt x="509" y="286"/>
                    </a:lnTo>
                    <a:lnTo>
                      <a:pt x="509" y="286"/>
                    </a:lnTo>
                    <a:lnTo>
                      <a:pt x="509" y="286"/>
                    </a:lnTo>
                    <a:lnTo>
                      <a:pt x="511" y="286"/>
                    </a:lnTo>
                    <a:lnTo>
                      <a:pt x="511" y="286"/>
                    </a:lnTo>
                    <a:lnTo>
                      <a:pt x="511" y="285"/>
                    </a:lnTo>
                    <a:lnTo>
                      <a:pt x="511" y="285"/>
                    </a:lnTo>
                    <a:lnTo>
                      <a:pt x="512" y="285"/>
                    </a:lnTo>
                    <a:lnTo>
                      <a:pt x="512" y="285"/>
                    </a:lnTo>
                    <a:lnTo>
                      <a:pt x="512" y="285"/>
                    </a:lnTo>
                    <a:lnTo>
                      <a:pt x="512" y="285"/>
                    </a:lnTo>
                    <a:lnTo>
                      <a:pt x="513" y="283"/>
                    </a:lnTo>
                    <a:lnTo>
                      <a:pt x="513" y="283"/>
                    </a:lnTo>
                    <a:lnTo>
                      <a:pt x="513" y="283"/>
                    </a:lnTo>
                    <a:lnTo>
                      <a:pt x="513" y="283"/>
                    </a:lnTo>
                    <a:lnTo>
                      <a:pt x="513" y="283"/>
                    </a:lnTo>
                    <a:lnTo>
                      <a:pt x="513" y="283"/>
                    </a:lnTo>
                    <a:lnTo>
                      <a:pt x="513" y="283"/>
                    </a:lnTo>
                    <a:lnTo>
                      <a:pt x="513" y="283"/>
                    </a:lnTo>
                    <a:lnTo>
                      <a:pt x="513" y="282"/>
                    </a:lnTo>
                    <a:lnTo>
                      <a:pt x="513" y="282"/>
                    </a:lnTo>
                    <a:lnTo>
                      <a:pt x="513" y="282"/>
                    </a:lnTo>
                    <a:lnTo>
                      <a:pt x="513" y="282"/>
                    </a:lnTo>
                    <a:lnTo>
                      <a:pt x="513" y="282"/>
                    </a:lnTo>
                    <a:lnTo>
                      <a:pt x="513" y="282"/>
                    </a:lnTo>
                    <a:lnTo>
                      <a:pt x="513" y="281"/>
                    </a:lnTo>
                    <a:lnTo>
                      <a:pt x="513" y="281"/>
                    </a:lnTo>
                    <a:lnTo>
                      <a:pt x="513" y="281"/>
                    </a:lnTo>
                    <a:lnTo>
                      <a:pt x="513" y="281"/>
                    </a:lnTo>
                    <a:lnTo>
                      <a:pt x="513" y="280"/>
                    </a:lnTo>
                    <a:lnTo>
                      <a:pt x="513" y="280"/>
                    </a:lnTo>
                    <a:lnTo>
                      <a:pt x="513" y="280"/>
                    </a:lnTo>
                    <a:lnTo>
                      <a:pt x="513" y="280"/>
                    </a:lnTo>
                    <a:lnTo>
                      <a:pt x="514" y="278"/>
                    </a:lnTo>
                    <a:lnTo>
                      <a:pt x="514" y="278"/>
                    </a:lnTo>
                    <a:lnTo>
                      <a:pt x="514" y="278"/>
                    </a:lnTo>
                    <a:lnTo>
                      <a:pt x="514" y="278"/>
                    </a:lnTo>
                    <a:lnTo>
                      <a:pt x="514" y="277"/>
                    </a:lnTo>
                    <a:lnTo>
                      <a:pt x="514" y="277"/>
                    </a:lnTo>
                    <a:lnTo>
                      <a:pt x="514" y="277"/>
                    </a:lnTo>
                    <a:lnTo>
                      <a:pt x="514" y="277"/>
                    </a:lnTo>
                    <a:lnTo>
                      <a:pt x="514" y="276"/>
                    </a:lnTo>
                    <a:lnTo>
                      <a:pt x="514" y="276"/>
                    </a:lnTo>
                    <a:lnTo>
                      <a:pt x="514" y="276"/>
                    </a:lnTo>
                    <a:lnTo>
                      <a:pt x="514" y="276"/>
                    </a:lnTo>
                    <a:lnTo>
                      <a:pt x="514" y="275"/>
                    </a:lnTo>
                    <a:lnTo>
                      <a:pt x="514" y="275"/>
                    </a:lnTo>
                    <a:lnTo>
                      <a:pt x="513" y="275"/>
                    </a:lnTo>
                    <a:lnTo>
                      <a:pt x="513" y="275"/>
                    </a:lnTo>
                    <a:lnTo>
                      <a:pt x="513" y="275"/>
                    </a:lnTo>
                    <a:lnTo>
                      <a:pt x="513" y="275"/>
                    </a:lnTo>
                    <a:lnTo>
                      <a:pt x="513" y="275"/>
                    </a:lnTo>
                    <a:lnTo>
                      <a:pt x="513" y="275"/>
                    </a:lnTo>
                    <a:lnTo>
                      <a:pt x="513" y="273"/>
                    </a:lnTo>
                    <a:lnTo>
                      <a:pt x="513" y="273"/>
                    </a:lnTo>
                    <a:lnTo>
                      <a:pt x="513" y="273"/>
                    </a:lnTo>
                    <a:lnTo>
                      <a:pt x="513" y="273"/>
                    </a:lnTo>
                    <a:lnTo>
                      <a:pt x="512" y="273"/>
                    </a:lnTo>
                    <a:lnTo>
                      <a:pt x="512" y="273"/>
                    </a:lnTo>
                    <a:lnTo>
                      <a:pt x="512" y="272"/>
                    </a:lnTo>
                    <a:lnTo>
                      <a:pt x="512" y="272"/>
                    </a:lnTo>
                    <a:lnTo>
                      <a:pt x="511" y="272"/>
                    </a:lnTo>
                    <a:lnTo>
                      <a:pt x="511" y="272"/>
                    </a:lnTo>
                    <a:lnTo>
                      <a:pt x="511" y="272"/>
                    </a:lnTo>
                    <a:lnTo>
                      <a:pt x="511" y="272"/>
                    </a:lnTo>
                    <a:lnTo>
                      <a:pt x="504" y="268"/>
                    </a:lnTo>
                    <a:lnTo>
                      <a:pt x="504" y="268"/>
                    </a:lnTo>
                    <a:lnTo>
                      <a:pt x="494" y="263"/>
                    </a:lnTo>
                    <a:lnTo>
                      <a:pt x="488" y="262"/>
                    </a:lnTo>
                    <a:lnTo>
                      <a:pt x="488" y="262"/>
                    </a:lnTo>
                    <a:lnTo>
                      <a:pt x="488" y="252"/>
                    </a:lnTo>
                    <a:lnTo>
                      <a:pt x="488" y="252"/>
                    </a:lnTo>
                    <a:lnTo>
                      <a:pt x="494" y="249"/>
                    </a:lnTo>
                    <a:lnTo>
                      <a:pt x="504" y="246"/>
                    </a:lnTo>
                    <a:lnTo>
                      <a:pt x="504" y="246"/>
                    </a:lnTo>
                    <a:lnTo>
                      <a:pt x="511" y="242"/>
                    </a:lnTo>
                    <a:lnTo>
                      <a:pt x="511" y="242"/>
                    </a:lnTo>
                    <a:lnTo>
                      <a:pt x="511" y="242"/>
                    </a:lnTo>
                    <a:lnTo>
                      <a:pt x="511" y="242"/>
                    </a:lnTo>
                    <a:lnTo>
                      <a:pt x="512" y="241"/>
                    </a:lnTo>
                    <a:lnTo>
                      <a:pt x="512" y="241"/>
                    </a:lnTo>
                    <a:lnTo>
                      <a:pt x="512" y="241"/>
                    </a:lnTo>
                    <a:lnTo>
                      <a:pt x="512" y="241"/>
                    </a:lnTo>
                    <a:lnTo>
                      <a:pt x="513" y="241"/>
                    </a:lnTo>
                    <a:lnTo>
                      <a:pt x="513" y="241"/>
                    </a:lnTo>
                    <a:lnTo>
                      <a:pt x="513" y="239"/>
                    </a:lnTo>
                    <a:lnTo>
                      <a:pt x="513" y="239"/>
                    </a:lnTo>
                    <a:lnTo>
                      <a:pt x="513" y="239"/>
                    </a:lnTo>
                    <a:lnTo>
                      <a:pt x="513" y="239"/>
                    </a:lnTo>
                    <a:lnTo>
                      <a:pt x="513" y="239"/>
                    </a:lnTo>
                    <a:lnTo>
                      <a:pt x="513" y="239"/>
                    </a:lnTo>
                    <a:lnTo>
                      <a:pt x="513" y="238"/>
                    </a:lnTo>
                    <a:lnTo>
                      <a:pt x="513" y="238"/>
                    </a:lnTo>
                    <a:lnTo>
                      <a:pt x="514" y="238"/>
                    </a:lnTo>
                    <a:lnTo>
                      <a:pt x="514" y="238"/>
                    </a:lnTo>
                    <a:lnTo>
                      <a:pt x="514" y="238"/>
                    </a:lnTo>
                    <a:lnTo>
                      <a:pt x="514" y="238"/>
                    </a:lnTo>
                    <a:lnTo>
                      <a:pt x="514" y="238"/>
                    </a:lnTo>
                    <a:lnTo>
                      <a:pt x="514" y="238"/>
                    </a:lnTo>
                    <a:lnTo>
                      <a:pt x="514" y="237"/>
                    </a:lnTo>
                    <a:lnTo>
                      <a:pt x="514" y="237"/>
                    </a:lnTo>
                    <a:lnTo>
                      <a:pt x="514" y="237"/>
                    </a:lnTo>
                    <a:lnTo>
                      <a:pt x="514" y="237"/>
                    </a:lnTo>
                    <a:lnTo>
                      <a:pt x="514" y="236"/>
                    </a:lnTo>
                    <a:lnTo>
                      <a:pt x="514" y="236"/>
                    </a:lnTo>
                    <a:lnTo>
                      <a:pt x="514" y="236"/>
                    </a:lnTo>
                    <a:lnTo>
                      <a:pt x="514" y="236"/>
                    </a:lnTo>
                    <a:lnTo>
                      <a:pt x="513" y="234"/>
                    </a:lnTo>
                    <a:lnTo>
                      <a:pt x="513" y="234"/>
                    </a:lnTo>
                    <a:lnTo>
                      <a:pt x="513" y="233"/>
                    </a:lnTo>
                    <a:lnTo>
                      <a:pt x="513" y="233"/>
                    </a:lnTo>
                    <a:lnTo>
                      <a:pt x="513" y="233"/>
                    </a:lnTo>
                    <a:lnTo>
                      <a:pt x="513" y="233"/>
                    </a:lnTo>
                    <a:lnTo>
                      <a:pt x="513" y="232"/>
                    </a:lnTo>
                    <a:lnTo>
                      <a:pt x="513" y="232"/>
                    </a:lnTo>
                    <a:lnTo>
                      <a:pt x="513" y="232"/>
                    </a:lnTo>
                    <a:lnTo>
                      <a:pt x="513" y="232"/>
                    </a:lnTo>
                    <a:lnTo>
                      <a:pt x="513" y="231"/>
                    </a:lnTo>
                    <a:lnTo>
                      <a:pt x="513" y="231"/>
                    </a:lnTo>
                    <a:lnTo>
                      <a:pt x="513" y="231"/>
                    </a:lnTo>
                    <a:lnTo>
                      <a:pt x="513" y="231"/>
                    </a:lnTo>
                    <a:lnTo>
                      <a:pt x="513" y="231"/>
                    </a:lnTo>
                    <a:lnTo>
                      <a:pt x="513" y="231"/>
                    </a:lnTo>
                    <a:lnTo>
                      <a:pt x="513" y="231"/>
                    </a:lnTo>
                    <a:lnTo>
                      <a:pt x="513" y="231"/>
                    </a:lnTo>
                    <a:lnTo>
                      <a:pt x="513" y="229"/>
                    </a:lnTo>
                    <a:lnTo>
                      <a:pt x="513" y="229"/>
                    </a:lnTo>
                    <a:lnTo>
                      <a:pt x="513" y="229"/>
                    </a:lnTo>
                    <a:lnTo>
                      <a:pt x="513" y="229"/>
                    </a:lnTo>
                    <a:lnTo>
                      <a:pt x="512" y="229"/>
                    </a:lnTo>
                    <a:lnTo>
                      <a:pt x="512" y="229"/>
                    </a:lnTo>
                    <a:lnTo>
                      <a:pt x="512" y="229"/>
                    </a:lnTo>
                    <a:lnTo>
                      <a:pt x="512" y="229"/>
                    </a:lnTo>
                    <a:lnTo>
                      <a:pt x="511" y="228"/>
                    </a:lnTo>
                    <a:lnTo>
                      <a:pt x="511" y="228"/>
                    </a:lnTo>
                    <a:lnTo>
                      <a:pt x="511" y="228"/>
                    </a:lnTo>
                    <a:lnTo>
                      <a:pt x="511" y="228"/>
                    </a:lnTo>
                    <a:lnTo>
                      <a:pt x="509" y="228"/>
                    </a:lnTo>
                    <a:lnTo>
                      <a:pt x="509" y="228"/>
                    </a:lnTo>
                    <a:lnTo>
                      <a:pt x="509" y="228"/>
                    </a:lnTo>
                    <a:lnTo>
                      <a:pt x="509" y="228"/>
                    </a:lnTo>
                    <a:lnTo>
                      <a:pt x="503" y="226"/>
                    </a:lnTo>
                    <a:lnTo>
                      <a:pt x="503" y="226"/>
                    </a:lnTo>
                    <a:lnTo>
                      <a:pt x="492" y="223"/>
                    </a:lnTo>
                    <a:lnTo>
                      <a:pt x="485" y="222"/>
                    </a:lnTo>
                    <a:lnTo>
                      <a:pt x="485" y="222"/>
                    </a:lnTo>
                    <a:lnTo>
                      <a:pt x="484" y="212"/>
                    </a:lnTo>
                    <a:lnTo>
                      <a:pt x="484" y="212"/>
                    </a:lnTo>
                    <a:lnTo>
                      <a:pt x="490" y="209"/>
                    </a:lnTo>
                    <a:lnTo>
                      <a:pt x="499" y="203"/>
                    </a:lnTo>
                    <a:lnTo>
                      <a:pt x="499" y="203"/>
                    </a:lnTo>
                    <a:lnTo>
                      <a:pt x="504" y="198"/>
                    </a:lnTo>
                    <a:lnTo>
                      <a:pt x="504" y="198"/>
                    </a:lnTo>
                    <a:lnTo>
                      <a:pt x="504" y="198"/>
                    </a:lnTo>
                    <a:lnTo>
                      <a:pt x="504" y="198"/>
                    </a:lnTo>
                    <a:lnTo>
                      <a:pt x="506" y="197"/>
                    </a:lnTo>
                    <a:lnTo>
                      <a:pt x="506" y="197"/>
                    </a:lnTo>
                    <a:lnTo>
                      <a:pt x="506" y="197"/>
                    </a:lnTo>
                    <a:lnTo>
                      <a:pt x="506" y="197"/>
                    </a:lnTo>
                    <a:lnTo>
                      <a:pt x="506" y="197"/>
                    </a:lnTo>
                    <a:lnTo>
                      <a:pt x="506" y="197"/>
                    </a:lnTo>
                    <a:lnTo>
                      <a:pt x="506" y="195"/>
                    </a:lnTo>
                    <a:lnTo>
                      <a:pt x="506" y="195"/>
                    </a:lnTo>
                    <a:lnTo>
                      <a:pt x="507" y="195"/>
                    </a:lnTo>
                    <a:lnTo>
                      <a:pt x="507" y="195"/>
                    </a:lnTo>
                    <a:lnTo>
                      <a:pt x="507" y="195"/>
                    </a:lnTo>
                    <a:lnTo>
                      <a:pt x="507" y="195"/>
                    </a:lnTo>
                    <a:lnTo>
                      <a:pt x="507" y="194"/>
                    </a:lnTo>
                    <a:lnTo>
                      <a:pt x="507" y="194"/>
                    </a:lnTo>
                    <a:lnTo>
                      <a:pt x="507" y="194"/>
                    </a:lnTo>
                    <a:lnTo>
                      <a:pt x="507" y="194"/>
                    </a:lnTo>
                    <a:lnTo>
                      <a:pt x="507" y="194"/>
                    </a:lnTo>
                    <a:lnTo>
                      <a:pt x="507" y="194"/>
                    </a:lnTo>
                    <a:lnTo>
                      <a:pt x="507" y="193"/>
                    </a:lnTo>
                    <a:lnTo>
                      <a:pt x="507" y="193"/>
                    </a:lnTo>
                    <a:lnTo>
                      <a:pt x="507" y="193"/>
                    </a:lnTo>
                    <a:lnTo>
                      <a:pt x="507" y="193"/>
                    </a:lnTo>
                    <a:lnTo>
                      <a:pt x="507" y="193"/>
                    </a:lnTo>
                    <a:lnTo>
                      <a:pt x="507" y="193"/>
                    </a:lnTo>
                    <a:lnTo>
                      <a:pt x="507" y="192"/>
                    </a:lnTo>
                    <a:lnTo>
                      <a:pt x="507" y="192"/>
                    </a:lnTo>
                    <a:lnTo>
                      <a:pt x="507" y="192"/>
                    </a:lnTo>
                    <a:lnTo>
                      <a:pt x="507" y="192"/>
                    </a:lnTo>
                    <a:lnTo>
                      <a:pt x="506" y="190"/>
                    </a:lnTo>
                    <a:lnTo>
                      <a:pt x="506" y="190"/>
                    </a:lnTo>
                    <a:lnTo>
                      <a:pt x="506" y="189"/>
                    </a:lnTo>
                    <a:lnTo>
                      <a:pt x="506" y="189"/>
                    </a:lnTo>
                    <a:lnTo>
                      <a:pt x="506" y="189"/>
                    </a:lnTo>
                    <a:lnTo>
                      <a:pt x="506" y="189"/>
                    </a:lnTo>
                    <a:lnTo>
                      <a:pt x="506" y="188"/>
                    </a:lnTo>
                    <a:lnTo>
                      <a:pt x="506" y="188"/>
                    </a:lnTo>
                    <a:lnTo>
                      <a:pt x="506" y="188"/>
                    </a:lnTo>
                    <a:lnTo>
                      <a:pt x="506" y="188"/>
                    </a:lnTo>
                    <a:lnTo>
                      <a:pt x="506" y="186"/>
                    </a:lnTo>
                    <a:lnTo>
                      <a:pt x="506" y="186"/>
                    </a:lnTo>
                    <a:lnTo>
                      <a:pt x="504" y="186"/>
                    </a:lnTo>
                    <a:lnTo>
                      <a:pt x="504" y="186"/>
                    </a:lnTo>
                    <a:lnTo>
                      <a:pt x="504" y="186"/>
                    </a:lnTo>
                    <a:lnTo>
                      <a:pt x="504" y="186"/>
                    </a:lnTo>
                    <a:lnTo>
                      <a:pt x="504" y="186"/>
                    </a:lnTo>
                    <a:lnTo>
                      <a:pt x="504" y="186"/>
                    </a:lnTo>
                    <a:lnTo>
                      <a:pt x="504" y="185"/>
                    </a:lnTo>
                    <a:lnTo>
                      <a:pt x="504" y="185"/>
                    </a:lnTo>
                    <a:lnTo>
                      <a:pt x="504" y="185"/>
                    </a:lnTo>
                    <a:lnTo>
                      <a:pt x="504" y="185"/>
                    </a:lnTo>
                    <a:lnTo>
                      <a:pt x="503" y="185"/>
                    </a:lnTo>
                    <a:lnTo>
                      <a:pt x="503" y="185"/>
                    </a:lnTo>
                    <a:lnTo>
                      <a:pt x="503" y="185"/>
                    </a:lnTo>
                    <a:lnTo>
                      <a:pt x="503" y="185"/>
                    </a:lnTo>
                    <a:lnTo>
                      <a:pt x="502" y="184"/>
                    </a:lnTo>
                    <a:lnTo>
                      <a:pt x="502" y="184"/>
                    </a:lnTo>
                    <a:lnTo>
                      <a:pt x="502" y="184"/>
                    </a:lnTo>
                    <a:lnTo>
                      <a:pt x="502" y="184"/>
                    </a:lnTo>
                    <a:lnTo>
                      <a:pt x="501" y="184"/>
                    </a:lnTo>
                    <a:lnTo>
                      <a:pt x="501" y="184"/>
                    </a:lnTo>
                    <a:lnTo>
                      <a:pt x="501" y="184"/>
                    </a:lnTo>
                    <a:lnTo>
                      <a:pt x="501" y="184"/>
                    </a:lnTo>
                    <a:lnTo>
                      <a:pt x="493" y="183"/>
                    </a:lnTo>
                    <a:lnTo>
                      <a:pt x="493" y="183"/>
                    </a:lnTo>
                    <a:lnTo>
                      <a:pt x="483" y="183"/>
                    </a:lnTo>
                    <a:lnTo>
                      <a:pt x="475" y="183"/>
                    </a:lnTo>
                    <a:lnTo>
                      <a:pt x="475" y="183"/>
                    </a:lnTo>
                    <a:lnTo>
                      <a:pt x="473" y="173"/>
                    </a:lnTo>
                    <a:lnTo>
                      <a:pt x="473" y="173"/>
                    </a:lnTo>
                    <a:lnTo>
                      <a:pt x="478" y="169"/>
                    </a:lnTo>
                    <a:lnTo>
                      <a:pt x="485" y="161"/>
                    </a:lnTo>
                    <a:lnTo>
                      <a:pt x="485" y="161"/>
                    </a:lnTo>
                    <a:lnTo>
                      <a:pt x="490" y="156"/>
                    </a:lnTo>
                    <a:lnTo>
                      <a:pt x="490" y="156"/>
                    </a:lnTo>
                    <a:lnTo>
                      <a:pt x="490" y="156"/>
                    </a:lnTo>
                    <a:lnTo>
                      <a:pt x="490" y="156"/>
                    </a:lnTo>
                    <a:lnTo>
                      <a:pt x="492" y="155"/>
                    </a:lnTo>
                    <a:lnTo>
                      <a:pt x="492" y="155"/>
                    </a:lnTo>
                    <a:lnTo>
                      <a:pt x="492" y="155"/>
                    </a:lnTo>
                    <a:lnTo>
                      <a:pt x="492" y="155"/>
                    </a:lnTo>
                    <a:lnTo>
                      <a:pt x="492" y="154"/>
                    </a:lnTo>
                    <a:lnTo>
                      <a:pt x="492" y="154"/>
                    </a:lnTo>
                    <a:lnTo>
                      <a:pt x="492" y="154"/>
                    </a:lnTo>
                    <a:lnTo>
                      <a:pt x="492" y="154"/>
                    </a:lnTo>
                    <a:lnTo>
                      <a:pt x="492" y="152"/>
                    </a:lnTo>
                    <a:lnTo>
                      <a:pt x="492" y="152"/>
                    </a:lnTo>
                    <a:lnTo>
                      <a:pt x="492" y="151"/>
                    </a:lnTo>
                    <a:lnTo>
                      <a:pt x="492" y="151"/>
                    </a:lnTo>
                    <a:lnTo>
                      <a:pt x="492" y="151"/>
                    </a:lnTo>
                    <a:lnTo>
                      <a:pt x="492" y="151"/>
                    </a:lnTo>
                    <a:lnTo>
                      <a:pt x="492" y="151"/>
                    </a:lnTo>
                    <a:lnTo>
                      <a:pt x="492" y="151"/>
                    </a:lnTo>
                    <a:lnTo>
                      <a:pt x="492" y="150"/>
                    </a:lnTo>
                    <a:lnTo>
                      <a:pt x="492" y="150"/>
                    </a:lnTo>
                    <a:lnTo>
                      <a:pt x="492" y="150"/>
                    </a:lnTo>
                    <a:lnTo>
                      <a:pt x="492" y="150"/>
                    </a:lnTo>
                    <a:lnTo>
                      <a:pt x="492" y="149"/>
                    </a:lnTo>
                    <a:lnTo>
                      <a:pt x="492" y="149"/>
                    </a:lnTo>
                    <a:lnTo>
                      <a:pt x="490" y="149"/>
                    </a:lnTo>
                    <a:lnTo>
                      <a:pt x="490" y="149"/>
                    </a:lnTo>
                    <a:lnTo>
                      <a:pt x="490" y="147"/>
                    </a:lnTo>
                    <a:lnTo>
                      <a:pt x="490" y="147"/>
                    </a:lnTo>
                    <a:lnTo>
                      <a:pt x="490" y="147"/>
                    </a:lnTo>
                    <a:lnTo>
                      <a:pt x="490" y="147"/>
                    </a:lnTo>
                    <a:lnTo>
                      <a:pt x="490" y="146"/>
                    </a:lnTo>
                    <a:lnTo>
                      <a:pt x="490" y="146"/>
                    </a:lnTo>
                    <a:lnTo>
                      <a:pt x="489" y="146"/>
                    </a:lnTo>
                    <a:lnTo>
                      <a:pt x="489" y="146"/>
                    </a:lnTo>
                    <a:lnTo>
                      <a:pt x="489" y="146"/>
                    </a:lnTo>
                    <a:lnTo>
                      <a:pt x="489" y="146"/>
                    </a:lnTo>
                    <a:lnTo>
                      <a:pt x="489" y="145"/>
                    </a:lnTo>
                    <a:lnTo>
                      <a:pt x="489" y="145"/>
                    </a:lnTo>
                    <a:lnTo>
                      <a:pt x="489" y="145"/>
                    </a:lnTo>
                    <a:lnTo>
                      <a:pt x="489" y="145"/>
                    </a:lnTo>
                    <a:lnTo>
                      <a:pt x="489" y="145"/>
                    </a:lnTo>
                    <a:lnTo>
                      <a:pt x="489" y="145"/>
                    </a:lnTo>
                    <a:lnTo>
                      <a:pt x="488" y="145"/>
                    </a:lnTo>
                    <a:lnTo>
                      <a:pt x="488" y="145"/>
                    </a:lnTo>
                    <a:lnTo>
                      <a:pt x="487" y="144"/>
                    </a:lnTo>
                    <a:lnTo>
                      <a:pt x="487" y="144"/>
                    </a:lnTo>
                    <a:lnTo>
                      <a:pt x="487" y="144"/>
                    </a:lnTo>
                    <a:lnTo>
                      <a:pt x="487" y="144"/>
                    </a:lnTo>
                    <a:lnTo>
                      <a:pt x="485" y="144"/>
                    </a:lnTo>
                    <a:lnTo>
                      <a:pt x="485" y="144"/>
                    </a:lnTo>
                    <a:lnTo>
                      <a:pt x="485" y="144"/>
                    </a:lnTo>
                    <a:lnTo>
                      <a:pt x="485" y="144"/>
                    </a:lnTo>
                    <a:lnTo>
                      <a:pt x="484" y="142"/>
                    </a:lnTo>
                    <a:lnTo>
                      <a:pt x="484" y="142"/>
                    </a:lnTo>
                    <a:lnTo>
                      <a:pt x="484" y="142"/>
                    </a:lnTo>
                    <a:lnTo>
                      <a:pt x="484" y="142"/>
                    </a:lnTo>
                    <a:lnTo>
                      <a:pt x="484" y="142"/>
                    </a:lnTo>
                    <a:lnTo>
                      <a:pt x="484" y="142"/>
                    </a:lnTo>
                    <a:lnTo>
                      <a:pt x="477" y="142"/>
                    </a:lnTo>
                    <a:lnTo>
                      <a:pt x="477" y="142"/>
                    </a:lnTo>
                    <a:lnTo>
                      <a:pt x="467" y="144"/>
                    </a:lnTo>
                    <a:lnTo>
                      <a:pt x="459" y="146"/>
                    </a:lnTo>
                    <a:lnTo>
                      <a:pt x="459" y="146"/>
                    </a:lnTo>
                    <a:lnTo>
                      <a:pt x="454" y="137"/>
                    </a:lnTo>
                    <a:lnTo>
                      <a:pt x="454" y="137"/>
                    </a:lnTo>
                    <a:lnTo>
                      <a:pt x="459" y="132"/>
                    </a:lnTo>
                    <a:lnTo>
                      <a:pt x="465" y="124"/>
                    </a:lnTo>
                    <a:lnTo>
                      <a:pt x="465" y="124"/>
                    </a:lnTo>
                    <a:lnTo>
                      <a:pt x="469" y="117"/>
                    </a:lnTo>
                    <a:lnTo>
                      <a:pt x="469" y="117"/>
                    </a:lnTo>
                    <a:lnTo>
                      <a:pt x="469" y="117"/>
                    </a:lnTo>
                    <a:lnTo>
                      <a:pt x="469" y="117"/>
                    </a:lnTo>
                    <a:lnTo>
                      <a:pt x="470" y="116"/>
                    </a:lnTo>
                    <a:lnTo>
                      <a:pt x="470" y="116"/>
                    </a:lnTo>
                    <a:lnTo>
                      <a:pt x="470" y="116"/>
                    </a:lnTo>
                    <a:lnTo>
                      <a:pt x="470" y="116"/>
                    </a:lnTo>
                    <a:lnTo>
                      <a:pt x="470" y="115"/>
                    </a:lnTo>
                    <a:lnTo>
                      <a:pt x="470" y="115"/>
                    </a:lnTo>
                    <a:lnTo>
                      <a:pt x="470" y="115"/>
                    </a:lnTo>
                    <a:lnTo>
                      <a:pt x="470" y="115"/>
                    </a:lnTo>
                    <a:lnTo>
                      <a:pt x="470" y="112"/>
                    </a:lnTo>
                    <a:lnTo>
                      <a:pt x="470" y="112"/>
                    </a:lnTo>
                    <a:lnTo>
                      <a:pt x="470" y="112"/>
                    </a:lnTo>
                    <a:lnTo>
                      <a:pt x="470" y="112"/>
                    </a:lnTo>
                    <a:lnTo>
                      <a:pt x="470" y="112"/>
                    </a:lnTo>
                    <a:lnTo>
                      <a:pt x="470" y="112"/>
                    </a:lnTo>
                    <a:lnTo>
                      <a:pt x="470" y="112"/>
                    </a:lnTo>
                    <a:lnTo>
                      <a:pt x="470" y="112"/>
                    </a:lnTo>
                    <a:lnTo>
                      <a:pt x="469" y="111"/>
                    </a:lnTo>
                    <a:lnTo>
                      <a:pt x="469" y="111"/>
                    </a:lnTo>
                    <a:lnTo>
                      <a:pt x="469" y="111"/>
                    </a:lnTo>
                    <a:lnTo>
                      <a:pt x="469" y="111"/>
                    </a:lnTo>
                    <a:lnTo>
                      <a:pt x="469" y="110"/>
                    </a:lnTo>
                    <a:lnTo>
                      <a:pt x="469" y="110"/>
                    </a:lnTo>
                    <a:lnTo>
                      <a:pt x="469" y="110"/>
                    </a:lnTo>
                    <a:lnTo>
                      <a:pt x="469" y="110"/>
                    </a:lnTo>
                    <a:lnTo>
                      <a:pt x="468" y="110"/>
                    </a:lnTo>
                    <a:lnTo>
                      <a:pt x="468" y="110"/>
                    </a:lnTo>
                    <a:lnTo>
                      <a:pt x="468" y="108"/>
                    </a:lnTo>
                    <a:lnTo>
                      <a:pt x="468" y="108"/>
                    </a:lnTo>
                    <a:lnTo>
                      <a:pt x="468" y="108"/>
                    </a:lnTo>
                    <a:lnTo>
                      <a:pt x="468" y="108"/>
                    </a:lnTo>
                    <a:lnTo>
                      <a:pt x="467" y="107"/>
                    </a:lnTo>
                    <a:lnTo>
                      <a:pt x="467" y="107"/>
                    </a:lnTo>
                    <a:lnTo>
                      <a:pt x="467" y="107"/>
                    </a:lnTo>
                    <a:lnTo>
                      <a:pt x="467" y="107"/>
                    </a:lnTo>
                    <a:lnTo>
                      <a:pt x="467" y="106"/>
                    </a:lnTo>
                    <a:lnTo>
                      <a:pt x="467" y="106"/>
                    </a:lnTo>
                    <a:lnTo>
                      <a:pt x="467" y="106"/>
                    </a:lnTo>
                    <a:lnTo>
                      <a:pt x="467" y="106"/>
                    </a:lnTo>
                    <a:lnTo>
                      <a:pt x="465" y="106"/>
                    </a:lnTo>
                    <a:lnTo>
                      <a:pt x="465" y="106"/>
                    </a:lnTo>
                    <a:lnTo>
                      <a:pt x="465" y="106"/>
                    </a:lnTo>
                    <a:lnTo>
                      <a:pt x="465" y="106"/>
                    </a:lnTo>
                    <a:lnTo>
                      <a:pt x="464" y="105"/>
                    </a:lnTo>
                    <a:lnTo>
                      <a:pt x="464" y="105"/>
                    </a:lnTo>
                    <a:lnTo>
                      <a:pt x="464" y="105"/>
                    </a:lnTo>
                    <a:lnTo>
                      <a:pt x="464" y="105"/>
                    </a:lnTo>
                    <a:lnTo>
                      <a:pt x="463" y="105"/>
                    </a:lnTo>
                    <a:lnTo>
                      <a:pt x="463" y="105"/>
                    </a:lnTo>
                    <a:lnTo>
                      <a:pt x="463" y="105"/>
                    </a:lnTo>
                    <a:lnTo>
                      <a:pt x="463" y="105"/>
                    </a:lnTo>
                    <a:lnTo>
                      <a:pt x="461" y="105"/>
                    </a:lnTo>
                    <a:lnTo>
                      <a:pt x="461" y="105"/>
                    </a:lnTo>
                    <a:lnTo>
                      <a:pt x="461" y="105"/>
                    </a:lnTo>
                    <a:lnTo>
                      <a:pt x="461" y="105"/>
                    </a:lnTo>
                    <a:lnTo>
                      <a:pt x="454" y="107"/>
                    </a:lnTo>
                    <a:lnTo>
                      <a:pt x="454" y="107"/>
                    </a:lnTo>
                    <a:lnTo>
                      <a:pt x="444" y="110"/>
                    </a:lnTo>
                    <a:lnTo>
                      <a:pt x="438" y="112"/>
                    </a:lnTo>
                    <a:lnTo>
                      <a:pt x="438" y="112"/>
                    </a:lnTo>
                    <a:lnTo>
                      <a:pt x="431" y="105"/>
                    </a:lnTo>
                    <a:lnTo>
                      <a:pt x="431" y="105"/>
                    </a:lnTo>
                    <a:lnTo>
                      <a:pt x="435" y="98"/>
                    </a:lnTo>
                    <a:lnTo>
                      <a:pt x="439" y="89"/>
                    </a:lnTo>
                    <a:lnTo>
                      <a:pt x="439" y="89"/>
                    </a:lnTo>
                    <a:lnTo>
                      <a:pt x="443" y="82"/>
                    </a:lnTo>
                    <a:lnTo>
                      <a:pt x="443" y="82"/>
                    </a:lnTo>
                    <a:lnTo>
                      <a:pt x="443" y="82"/>
                    </a:lnTo>
                    <a:lnTo>
                      <a:pt x="443" y="82"/>
                    </a:lnTo>
                    <a:lnTo>
                      <a:pt x="443" y="82"/>
                    </a:lnTo>
                    <a:lnTo>
                      <a:pt x="443" y="82"/>
                    </a:lnTo>
                    <a:lnTo>
                      <a:pt x="443" y="81"/>
                    </a:lnTo>
                    <a:lnTo>
                      <a:pt x="443" y="81"/>
                    </a:lnTo>
                    <a:lnTo>
                      <a:pt x="443" y="81"/>
                    </a:lnTo>
                    <a:lnTo>
                      <a:pt x="443" y="81"/>
                    </a:lnTo>
                    <a:lnTo>
                      <a:pt x="443" y="79"/>
                    </a:lnTo>
                    <a:lnTo>
                      <a:pt x="443" y="79"/>
                    </a:lnTo>
                    <a:lnTo>
                      <a:pt x="443" y="79"/>
                    </a:lnTo>
                    <a:lnTo>
                      <a:pt x="443" y="79"/>
                    </a:lnTo>
                    <a:lnTo>
                      <a:pt x="443" y="79"/>
                    </a:lnTo>
                    <a:lnTo>
                      <a:pt x="443" y="79"/>
                    </a:lnTo>
                    <a:lnTo>
                      <a:pt x="443" y="78"/>
                    </a:lnTo>
                    <a:lnTo>
                      <a:pt x="443" y="78"/>
                    </a:lnTo>
                    <a:lnTo>
                      <a:pt x="443" y="78"/>
                    </a:lnTo>
                    <a:lnTo>
                      <a:pt x="443" y="78"/>
                    </a:lnTo>
                    <a:lnTo>
                      <a:pt x="441" y="78"/>
                    </a:lnTo>
                    <a:lnTo>
                      <a:pt x="441" y="78"/>
                    </a:lnTo>
                    <a:lnTo>
                      <a:pt x="441" y="77"/>
                    </a:lnTo>
                    <a:lnTo>
                      <a:pt x="441" y="77"/>
                    </a:lnTo>
                    <a:lnTo>
                      <a:pt x="441" y="77"/>
                    </a:lnTo>
                    <a:lnTo>
                      <a:pt x="441" y="77"/>
                    </a:lnTo>
                    <a:lnTo>
                      <a:pt x="441" y="77"/>
                    </a:lnTo>
                    <a:lnTo>
                      <a:pt x="441" y="77"/>
                    </a:lnTo>
                    <a:lnTo>
                      <a:pt x="441" y="76"/>
                    </a:lnTo>
                    <a:lnTo>
                      <a:pt x="441" y="76"/>
                    </a:lnTo>
                    <a:lnTo>
                      <a:pt x="440" y="76"/>
                    </a:lnTo>
                    <a:lnTo>
                      <a:pt x="440" y="76"/>
                    </a:lnTo>
                    <a:lnTo>
                      <a:pt x="440" y="76"/>
                    </a:lnTo>
                    <a:lnTo>
                      <a:pt x="440" y="76"/>
                    </a:lnTo>
                    <a:lnTo>
                      <a:pt x="439" y="74"/>
                    </a:lnTo>
                    <a:lnTo>
                      <a:pt x="439" y="74"/>
                    </a:lnTo>
                    <a:lnTo>
                      <a:pt x="439" y="74"/>
                    </a:lnTo>
                    <a:lnTo>
                      <a:pt x="439" y="74"/>
                    </a:lnTo>
                    <a:lnTo>
                      <a:pt x="439" y="73"/>
                    </a:lnTo>
                    <a:lnTo>
                      <a:pt x="439" y="73"/>
                    </a:lnTo>
                    <a:lnTo>
                      <a:pt x="438" y="73"/>
                    </a:lnTo>
                    <a:lnTo>
                      <a:pt x="438" y="73"/>
                    </a:lnTo>
                    <a:lnTo>
                      <a:pt x="438" y="73"/>
                    </a:lnTo>
                    <a:lnTo>
                      <a:pt x="438" y="73"/>
                    </a:lnTo>
                    <a:lnTo>
                      <a:pt x="436" y="72"/>
                    </a:lnTo>
                    <a:lnTo>
                      <a:pt x="436" y="72"/>
                    </a:lnTo>
                    <a:lnTo>
                      <a:pt x="436" y="72"/>
                    </a:lnTo>
                    <a:lnTo>
                      <a:pt x="436" y="72"/>
                    </a:lnTo>
                    <a:lnTo>
                      <a:pt x="436" y="72"/>
                    </a:lnTo>
                    <a:lnTo>
                      <a:pt x="436" y="72"/>
                    </a:lnTo>
                    <a:lnTo>
                      <a:pt x="436" y="72"/>
                    </a:lnTo>
                    <a:lnTo>
                      <a:pt x="436" y="72"/>
                    </a:lnTo>
                    <a:lnTo>
                      <a:pt x="434" y="72"/>
                    </a:lnTo>
                    <a:lnTo>
                      <a:pt x="434" y="72"/>
                    </a:lnTo>
                    <a:lnTo>
                      <a:pt x="434" y="72"/>
                    </a:lnTo>
                    <a:lnTo>
                      <a:pt x="434" y="72"/>
                    </a:lnTo>
                    <a:lnTo>
                      <a:pt x="434" y="72"/>
                    </a:lnTo>
                    <a:lnTo>
                      <a:pt x="434" y="72"/>
                    </a:lnTo>
                    <a:lnTo>
                      <a:pt x="433" y="72"/>
                    </a:lnTo>
                    <a:lnTo>
                      <a:pt x="433" y="72"/>
                    </a:lnTo>
                    <a:lnTo>
                      <a:pt x="431" y="72"/>
                    </a:lnTo>
                    <a:lnTo>
                      <a:pt x="431" y="72"/>
                    </a:lnTo>
                    <a:lnTo>
                      <a:pt x="431" y="72"/>
                    </a:lnTo>
                    <a:lnTo>
                      <a:pt x="431" y="72"/>
                    </a:lnTo>
                    <a:lnTo>
                      <a:pt x="425" y="74"/>
                    </a:lnTo>
                    <a:lnTo>
                      <a:pt x="425" y="74"/>
                    </a:lnTo>
                    <a:lnTo>
                      <a:pt x="415" y="79"/>
                    </a:lnTo>
                    <a:lnTo>
                      <a:pt x="410" y="83"/>
                    </a:lnTo>
                    <a:lnTo>
                      <a:pt x="410" y="83"/>
                    </a:lnTo>
                    <a:lnTo>
                      <a:pt x="401" y="77"/>
                    </a:lnTo>
                    <a:lnTo>
                      <a:pt x="401" y="77"/>
                    </a:lnTo>
                    <a:lnTo>
                      <a:pt x="405" y="71"/>
                    </a:lnTo>
                    <a:lnTo>
                      <a:pt x="407" y="61"/>
                    </a:lnTo>
                    <a:lnTo>
                      <a:pt x="407" y="61"/>
                    </a:lnTo>
                    <a:lnTo>
                      <a:pt x="409" y="53"/>
                    </a:lnTo>
                    <a:lnTo>
                      <a:pt x="409" y="53"/>
                    </a:lnTo>
                    <a:lnTo>
                      <a:pt x="409" y="53"/>
                    </a:lnTo>
                    <a:lnTo>
                      <a:pt x="409" y="53"/>
                    </a:lnTo>
                    <a:lnTo>
                      <a:pt x="409" y="52"/>
                    </a:lnTo>
                    <a:lnTo>
                      <a:pt x="409" y="52"/>
                    </a:lnTo>
                    <a:lnTo>
                      <a:pt x="409" y="52"/>
                    </a:lnTo>
                    <a:lnTo>
                      <a:pt x="409" y="52"/>
                    </a:lnTo>
                    <a:lnTo>
                      <a:pt x="409" y="50"/>
                    </a:lnTo>
                    <a:lnTo>
                      <a:pt x="409" y="50"/>
                    </a:lnTo>
                    <a:lnTo>
                      <a:pt x="409" y="50"/>
                    </a:lnTo>
                    <a:lnTo>
                      <a:pt x="409" y="50"/>
                    </a:lnTo>
                    <a:lnTo>
                      <a:pt x="409" y="49"/>
                    </a:lnTo>
                    <a:lnTo>
                      <a:pt x="409" y="49"/>
                    </a:lnTo>
                    <a:lnTo>
                      <a:pt x="409" y="49"/>
                    </a:lnTo>
                    <a:lnTo>
                      <a:pt x="409" y="49"/>
                    </a:lnTo>
                    <a:lnTo>
                      <a:pt x="409" y="49"/>
                    </a:lnTo>
                    <a:lnTo>
                      <a:pt x="409" y="49"/>
                    </a:lnTo>
                    <a:lnTo>
                      <a:pt x="409" y="48"/>
                    </a:lnTo>
                    <a:lnTo>
                      <a:pt x="409" y="48"/>
                    </a:lnTo>
                    <a:lnTo>
                      <a:pt x="407" y="48"/>
                    </a:lnTo>
                    <a:lnTo>
                      <a:pt x="407" y="48"/>
                    </a:lnTo>
                    <a:lnTo>
                      <a:pt x="407" y="48"/>
                    </a:lnTo>
                    <a:lnTo>
                      <a:pt x="407" y="48"/>
                    </a:lnTo>
                    <a:lnTo>
                      <a:pt x="407" y="47"/>
                    </a:lnTo>
                    <a:lnTo>
                      <a:pt x="407" y="47"/>
                    </a:lnTo>
                    <a:lnTo>
                      <a:pt x="406" y="47"/>
                    </a:lnTo>
                    <a:lnTo>
                      <a:pt x="406" y="47"/>
                    </a:lnTo>
                    <a:lnTo>
                      <a:pt x="406" y="47"/>
                    </a:lnTo>
                    <a:lnTo>
                      <a:pt x="406" y="47"/>
                    </a:lnTo>
                    <a:lnTo>
                      <a:pt x="406" y="47"/>
                    </a:lnTo>
                    <a:lnTo>
                      <a:pt x="406" y="47"/>
                    </a:lnTo>
                    <a:lnTo>
                      <a:pt x="405" y="45"/>
                    </a:lnTo>
                    <a:lnTo>
                      <a:pt x="405" y="45"/>
                    </a:lnTo>
                    <a:lnTo>
                      <a:pt x="404" y="45"/>
                    </a:lnTo>
                    <a:lnTo>
                      <a:pt x="404" y="45"/>
                    </a:lnTo>
                    <a:lnTo>
                      <a:pt x="404" y="45"/>
                    </a:lnTo>
                    <a:lnTo>
                      <a:pt x="404" y="45"/>
                    </a:lnTo>
                    <a:lnTo>
                      <a:pt x="404" y="44"/>
                    </a:lnTo>
                    <a:lnTo>
                      <a:pt x="404" y="44"/>
                    </a:lnTo>
                    <a:lnTo>
                      <a:pt x="402" y="44"/>
                    </a:lnTo>
                    <a:lnTo>
                      <a:pt x="402" y="44"/>
                    </a:lnTo>
                    <a:lnTo>
                      <a:pt x="402" y="44"/>
                    </a:lnTo>
                    <a:lnTo>
                      <a:pt x="402" y="44"/>
                    </a:lnTo>
                    <a:lnTo>
                      <a:pt x="402" y="44"/>
                    </a:lnTo>
                    <a:lnTo>
                      <a:pt x="402" y="44"/>
                    </a:lnTo>
                    <a:lnTo>
                      <a:pt x="401" y="44"/>
                    </a:lnTo>
                    <a:lnTo>
                      <a:pt x="401" y="44"/>
                    </a:lnTo>
                    <a:lnTo>
                      <a:pt x="401" y="44"/>
                    </a:lnTo>
                    <a:lnTo>
                      <a:pt x="401" y="44"/>
                    </a:lnTo>
                    <a:lnTo>
                      <a:pt x="401" y="44"/>
                    </a:lnTo>
                    <a:lnTo>
                      <a:pt x="401" y="44"/>
                    </a:lnTo>
                    <a:lnTo>
                      <a:pt x="400" y="44"/>
                    </a:lnTo>
                    <a:lnTo>
                      <a:pt x="400" y="44"/>
                    </a:lnTo>
                    <a:lnTo>
                      <a:pt x="400" y="44"/>
                    </a:lnTo>
                    <a:lnTo>
                      <a:pt x="400" y="44"/>
                    </a:lnTo>
                    <a:lnTo>
                      <a:pt x="398" y="44"/>
                    </a:lnTo>
                    <a:lnTo>
                      <a:pt x="398" y="44"/>
                    </a:lnTo>
                    <a:lnTo>
                      <a:pt x="398" y="44"/>
                    </a:lnTo>
                    <a:lnTo>
                      <a:pt x="398" y="44"/>
                    </a:lnTo>
                    <a:lnTo>
                      <a:pt x="397" y="44"/>
                    </a:lnTo>
                    <a:lnTo>
                      <a:pt x="397" y="44"/>
                    </a:lnTo>
                    <a:lnTo>
                      <a:pt x="397" y="44"/>
                    </a:lnTo>
                    <a:lnTo>
                      <a:pt x="397" y="44"/>
                    </a:lnTo>
                    <a:lnTo>
                      <a:pt x="397" y="44"/>
                    </a:lnTo>
                    <a:lnTo>
                      <a:pt x="397" y="44"/>
                    </a:lnTo>
                    <a:lnTo>
                      <a:pt x="391" y="48"/>
                    </a:lnTo>
                    <a:lnTo>
                      <a:pt x="391" y="48"/>
                    </a:lnTo>
                    <a:lnTo>
                      <a:pt x="382" y="54"/>
                    </a:lnTo>
                    <a:lnTo>
                      <a:pt x="377" y="59"/>
                    </a:lnTo>
                    <a:lnTo>
                      <a:pt x="377" y="59"/>
                    </a:lnTo>
                    <a:lnTo>
                      <a:pt x="368" y="54"/>
                    </a:lnTo>
                    <a:lnTo>
                      <a:pt x="368" y="54"/>
                    </a:lnTo>
                    <a:lnTo>
                      <a:pt x="370" y="48"/>
                    </a:lnTo>
                    <a:lnTo>
                      <a:pt x="371" y="37"/>
                    </a:lnTo>
                    <a:lnTo>
                      <a:pt x="371" y="37"/>
                    </a:lnTo>
                    <a:lnTo>
                      <a:pt x="371" y="29"/>
                    </a:lnTo>
                    <a:lnTo>
                      <a:pt x="371" y="29"/>
                    </a:lnTo>
                    <a:lnTo>
                      <a:pt x="371" y="29"/>
                    </a:lnTo>
                    <a:lnTo>
                      <a:pt x="371" y="29"/>
                    </a:lnTo>
                    <a:lnTo>
                      <a:pt x="371" y="28"/>
                    </a:lnTo>
                    <a:lnTo>
                      <a:pt x="371" y="28"/>
                    </a:lnTo>
                    <a:lnTo>
                      <a:pt x="371" y="28"/>
                    </a:lnTo>
                    <a:lnTo>
                      <a:pt x="371" y="28"/>
                    </a:lnTo>
                    <a:lnTo>
                      <a:pt x="371" y="28"/>
                    </a:lnTo>
                    <a:lnTo>
                      <a:pt x="371" y="28"/>
                    </a:lnTo>
                    <a:lnTo>
                      <a:pt x="371" y="27"/>
                    </a:lnTo>
                    <a:lnTo>
                      <a:pt x="371" y="27"/>
                    </a:lnTo>
                    <a:lnTo>
                      <a:pt x="371" y="27"/>
                    </a:lnTo>
                    <a:lnTo>
                      <a:pt x="371" y="27"/>
                    </a:lnTo>
                    <a:lnTo>
                      <a:pt x="371" y="27"/>
                    </a:lnTo>
                    <a:lnTo>
                      <a:pt x="371" y="27"/>
                    </a:lnTo>
                    <a:lnTo>
                      <a:pt x="370" y="25"/>
                    </a:lnTo>
                    <a:lnTo>
                      <a:pt x="370" y="25"/>
                    </a:lnTo>
                    <a:lnTo>
                      <a:pt x="370" y="25"/>
                    </a:lnTo>
                    <a:lnTo>
                      <a:pt x="370" y="25"/>
                    </a:lnTo>
                    <a:lnTo>
                      <a:pt x="370" y="25"/>
                    </a:lnTo>
                    <a:lnTo>
                      <a:pt x="370" y="25"/>
                    </a:lnTo>
                    <a:lnTo>
                      <a:pt x="370" y="25"/>
                    </a:lnTo>
                    <a:lnTo>
                      <a:pt x="370" y="25"/>
                    </a:lnTo>
                    <a:lnTo>
                      <a:pt x="368" y="24"/>
                    </a:lnTo>
                    <a:lnTo>
                      <a:pt x="368" y="24"/>
                    </a:lnTo>
                    <a:lnTo>
                      <a:pt x="368" y="24"/>
                    </a:lnTo>
                    <a:lnTo>
                      <a:pt x="368" y="24"/>
                    </a:lnTo>
                    <a:lnTo>
                      <a:pt x="367" y="24"/>
                    </a:lnTo>
                    <a:lnTo>
                      <a:pt x="367" y="24"/>
                    </a:lnTo>
                    <a:lnTo>
                      <a:pt x="367" y="24"/>
                    </a:lnTo>
                    <a:lnTo>
                      <a:pt x="367" y="24"/>
                    </a:lnTo>
                    <a:lnTo>
                      <a:pt x="366" y="23"/>
                    </a:lnTo>
                    <a:lnTo>
                      <a:pt x="366" y="23"/>
                    </a:lnTo>
                    <a:lnTo>
                      <a:pt x="364" y="23"/>
                    </a:lnTo>
                    <a:lnTo>
                      <a:pt x="364" y="23"/>
                    </a:lnTo>
                    <a:lnTo>
                      <a:pt x="364" y="23"/>
                    </a:lnTo>
                    <a:lnTo>
                      <a:pt x="364" y="23"/>
                    </a:lnTo>
                    <a:lnTo>
                      <a:pt x="364" y="23"/>
                    </a:lnTo>
                    <a:lnTo>
                      <a:pt x="364" y="23"/>
                    </a:lnTo>
                    <a:lnTo>
                      <a:pt x="363" y="23"/>
                    </a:lnTo>
                    <a:lnTo>
                      <a:pt x="363" y="23"/>
                    </a:lnTo>
                    <a:lnTo>
                      <a:pt x="363" y="23"/>
                    </a:lnTo>
                    <a:lnTo>
                      <a:pt x="363" y="23"/>
                    </a:lnTo>
                    <a:lnTo>
                      <a:pt x="363" y="21"/>
                    </a:lnTo>
                    <a:lnTo>
                      <a:pt x="363" y="21"/>
                    </a:lnTo>
                    <a:lnTo>
                      <a:pt x="362" y="21"/>
                    </a:lnTo>
                    <a:lnTo>
                      <a:pt x="362" y="21"/>
                    </a:lnTo>
                    <a:lnTo>
                      <a:pt x="362" y="21"/>
                    </a:lnTo>
                    <a:lnTo>
                      <a:pt x="362" y="21"/>
                    </a:lnTo>
                    <a:lnTo>
                      <a:pt x="361" y="21"/>
                    </a:lnTo>
                    <a:lnTo>
                      <a:pt x="361" y="21"/>
                    </a:lnTo>
                    <a:lnTo>
                      <a:pt x="361" y="21"/>
                    </a:lnTo>
                    <a:lnTo>
                      <a:pt x="361" y="21"/>
                    </a:lnTo>
                    <a:lnTo>
                      <a:pt x="361" y="23"/>
                    </a:lnTo>
                    <a:lnTo>
                      <a:pt x="361" y="23"/>
                    </a:lnTo>
                    <a:lnTo>
                      <a:pt x="361" y="23"/>
                    </a:lnTo>
                    <a:lnTo>
                      <a:pt x="361" y="23"/>
                    </a:lnTo>
                    <a:lnTo>
                      <a:pt x="359" y="23"/>
                    </a:lnTo>
                    <a:lnTo>
                      <a:pt x="359" y="23"/>
                    </a:lnTo>
                    <a:lnTo>
                      <a:pt x="359" y="23"/>
                    </a:lnTo>
                    <a:lnTo>
                      <a:pt x="359" y="23"/>
                    </a:lnTo>
                    <a:lnTo>
                      <a:pt x="358" y="24"/>
                    </a:lnTo>
                    <a:lnTo>
                      <a:pt x="358" y="24"/>
                    </a:lnTo>
                    <a:lnTo>
                      <a:pt x="358" y="24"/>
                    </a:lnTo>
                    <a:lnTo>
                      <a:pt x="358" y="24"/>
                    </a:lnTo>
                    <a:lnTo>
                      <a:pt x="358" y="24"/>
                    </a:lnTo>
                    <a:lnTo>
                      <a:pt x="352" y="28"/>
                    </a:lnTo>
                    <a:lnTo>
                      <a:pt x="352" y="28"/>
                    </a:lnTo>
                    <a:lnTo>
                      <a:pt x="344" y="37"/>
                    </a:lnTo>
                    <a:lnTo>
                      <a:pt x="341" y="42"/>
                    </a:lnTo>
                    <a:lnTo>
                      <a:pt x="341" y="42"/>
                    </a:lnTo>
                    <a:lnTo>
                      <a:pt x="332" y="39"/>
                    </a:lnTo>
                    <a:lnTo>
                      <a:pt x="332" y="39"/>
                    </a:lnTo>
                    <a:lnTo>
                      <a:pt x="332" y="32"/>
                    </a:lnTo>
                    <a:lnTo>
                      <a:pt x="332" y="20"/>
                    </a:lnTo>
                    <a:lnTo>
                      <a:pt x="332" y="20"/>
                    </a:lnTo>
                    <a:lnTo>
                      <a:pt x="330" y="14"/>
                    </a:lnTo>
                    <a:lnTo>
                      <a:pt x="330" y="14"/>
                    </a:lnTo>
                    <a:lnTo>
                      <a:pt x="330" y="13"/>
                    </a:lnTo>
                    <a:lnTo>
                      <a:pt x="330" y="13"/>
                    </a:lnTo>
                    <a:lnTo>
                      <a:pt x="329" y="11"/>
                    </a:lnTo>
                    <a:lnTo>
                      <a:pt x="329" y="11"/>
                    </a:lnTo>
                    <a:lnTo>
                      <a:pt x="329" y="11"/>
                    </a:lnTo>
                    <a:lnTo>
                      <a:pt x="329" y="11"/>
                    </a:lnTo>
                    <a:lnTo>
                      <a:pt x="329" y="11"/>
                    </a:lnTo>
                    <a:lnTo>
                      <a:pt x="329" y="11"/>
                    </a:lnTo>
                    <a:lnTo>
                      <a:pt x="328" y="10"/>
                    </a:lnTo>
                    <a:lnTo>
                      <a:pt x="328" y="10"/>
                    </a:lnTo>
                    <a:lnTo>
                      <a:pt x="328" y="10"/>
                    </a:lnTo>
                    <a:lnTo>
                      <a:pt x="328" y="10"/>
                    </a:lnTo>
                    <a:lnTo>
                      <a:pt x="328" y="10"/>
                    </a:lnTo>
                    <a:lnTo>
                      <a:pt x="328" y="10"/>
                    </a:lnTo>
                    <a:lnTo>
                      <a:pt x="328" y="9"/>
                    </a:lnTo>
                    <a:lnTo>
                      <a:pt x="328" y="9"/>
                    </a:lnTo>
                    <a:lnTo>
                      <a:pt x="327" y="9"/>
                    </a:lnTo>
                    <a:lnTo>
                      <a:pt x="327" y="9"/>
                    </a:lnTo>
                    <a:lnTo>
                      <a:pt x="327" y="9"/>
                    </a:lnTo>
                    <a:lnTo>
                      <a:pt x="327" y="9"/>
                    </a:lnTo>
                    <a:lnTo>
                      <a:pt x="327" y="9"/>
                    </a:lnTo>
                    <a:lnTo>
                      <a:pt x="327" y="9"/>
                    </a:lnTo>
                    <a:lnTo>
                      <a:pt x="325" y="9"/>
                    </a:lnTo>
                    <a:lnTo>
                      <a:pt x="325" y="9"/>
                    </a:lnTo>
                    <a:lnTo>
                      <a:pt x="325" y="9"/>
                    </a:lnTo>
                    <a:lnTo>
                      <a:pt x="325" y="9"/>
                    </a:lnTo>
                    <a:lnTo>
                      <a:pt x="325" y="9"/>
                    </a:lnTo>
                    <a:lnTo>
                      <a:pt x="325" y="9"/>
                    </a:lnTo>
                    <a:lnTo>
                      <a:pt x="324" y="8"/>
                    </a:lnTo>
                    <a:lnTo>
                      <a:pt x="324" y="8"/>
                    </a:lnTo>
                    <a:lnTo>
                      <a:pt x="323" y="8"/>
                    </a:lnTo>
                    <a:lnTo>
                      <a:pt x="323" y="8"/>
                    </a:lnTo>
                    <a:lnTo>
                      <a:pt x="323" y="8"/>
                    </a:lnTo>
                    <a:lnTo>
                      <a:pt x="323" y="8"/>
                    </a:lnTo>
                    <a:lnTo>
                      <a:pt x="322" y="8"/>
                    </a:lnTo>
                    <a:lnTo>
                      <a:pt x="322" y="8"/>
                    </a:lnTo>
                    <a:lnTo>
                      <a:pt x="322" y="8"/>
                    </a:lnTo>
                    <a:lnTo>
                      <a:pt x="322" y="8"/>
                    </a:lnTo>
                    <a:lnTo>
                      <a:pt x="320" y="8"/>
                    </a:lnTo>
                    <a:lnTo>
                      <a:pt x="320" y="8"/>
                    </a:lnTo>
                    <a:lnTo>
                      <a:pt x="320" y="8"/>
                    </a:lnTo>
                    <a:lnTo>
                      <a:pt x="320" y="8"/>
                    </a:lnTo>
                    <a:lnTo>
                      <a:pt x="319" y="8"/>
                    </a:lnTo>
                    <a:lnTo>
                      <a:pt x="319" y="8"/>
                    </a:lnTo>
                    <a:lnTo>
                      <a:pt x="319" y="8"/>
                    </a:lnTo>
                    <a:lnTo>
                      <a:pt x="319" y="8"/>
                    </a:lnTo>
                    <a:lnTo>
                      <a:pt x="319" y="8"/>
                    </a:lnTo>
                    <a:lnTo>
                      <a:pt x="319" y="8"/>
                    </a:lnTo>
                    <a:lnTo>
                      <a:pt x="319" y="8"/>
                    </a:lnTo>
                    <a:lnTo>
                      <a:pt x="319" y="8"/>
                    </a:lnTo>
                    <a:lnTo>
                      <a:pt x="318" y="8"/>
                    </a:lnTo>
                    <a:lnTo>
                      <a:pt x="318" y="8"/>
                    </a:lnTo>
                    <a:lnTo>
                      <a:pt x="318" y="8"/>
                    </a:lnTo>
                    <a:lnTo>
                      <a:pt x="318" y="8"/>
                    </a:lnTo>
                    <a:lnTo>
                      <a:pt x="315" y="10"/>
                    </a:lnTo>
                    <a:lnTo>
                      <a:pt x="315" y="10"/>
                    </a:lnTo>
                    <a:lnTo>
                      <a:pt x="315" y="10"/>
                    </a:lnTo>
                    <a:lnTo>
                      <a:pt x="315" y="10"/>
                    </a:lnTo>
                    <a:lnTo>
                      <a:pt x="315" y="10"/>
                    </a:lnTo>
                    <a:lnTo>
                      <a:pt x="315" y="10"/>
                    </a:lnTo>
                    <a:lnTo>
                      <a:pt x="312" y="15"/>
                    </a:lnTo>
                    <a:lnTo>
                      <a:pt x="312" y="15"/>
                    </a:lnTo>
                    <a:lnTo>
                      <a:pt x="305" y="24"/>
                    </a:lnTo>
                    <a:lnTo>
                      <a:pt x="301" y="30"/>
                    </a:lnTo>
                    <a:lnTo>
                      <a:pt x="301" y="30"/>
                    </a:lnTo>
                    <a:lnTo>
                      <a:pt x="293" y="29"/>
                    </a:lnTo>
                    <a:lnTo>
                      <a:pt x="293" y="29"/>
                    </a:lnTo>
                    <a:lnTo>
                      <a:pt x="291" y="21"/>
                    </a:lnTo>
                    <a:lnTo>
                      <a:pt x="289" y="11"/>
                    </a:lnTo>
                    <a:lnTo>
                      <a:pt x="289" y="11"/>
                    </a:lnTo>
                    <a:lnTo>
                      <a:pt x="286" y="4"/>
                    </a:lnTo>
                    <a:lnTo>
                      <a:pt x="286" y="4"/>
                    </a:lnTo>
                    <a:lnTo>
                      <a:pt x="286" y="4"/>
                    </a:lnTo>
                    <a:lnTo>
                      <a:pt x="286" y="4"/>
                    </a:lnTo>
                    <a:lnTo>
                      <a:pt x="286" y="4"/>
                    </a:lnTo>
                    <a:lnTo>
                      <a:pt x="286" y="4"/>
                    </a:lnTo>
                    <a:lnTo>
                      <a:pt x="285" y="3"/>
                    </a:lnTo>
                    <a:lnTo>
                      <a:pt x="285" y="3"/>
                    </a:lnTo>
                    <a:lnTo>
                      <a:pt x="285" y="3"/>
                    </a:lnTo>
                    <a:lnTo>
                      <a:pt x="285" y="3"/>
                    </a:lnTo>
                    <a:lnTo>
                      <a:pt x="285" y="1"/>
                    </a:lnTo>
                    <a:lnTo>
                      <a:pt x="285" y="1"/>
                    </a:lnTo>
                    <a:lnTo>
                      <a:pt x="285" y="1"/>
                    </a:lnTo>
                    <a:lnTo>
                      <a:pt x="285" y="1"/>
                    </a:lnTo>
                    <a:lnTo>
                      <a:pt x="284" y="1"/>
                    </a:lnTo>
                    <a:lnTo>
                      <a:pt x="284" y="1"/>
                    </a:lnTo>
                    <a:lnTo>
                      <a:pt x="284" y="1"/>
                    </a:lnTo>
                    <a:lnTo>
                      <a:pt x="284" y="1"/>
                    </a:lnTo>
                    <a:lnTo>
                      <a:pt x="283" y="0"/>
                    </a:lnTo>
                    <a:lnTo>
                      <a:pt x="283" y="0"/>
                    </a:lnTo>
                    <a:lnTo>
                      <a:pt x="283" y="0"/>
                    </a:lnTo>
                    <a:lnTo>
                      <a:pt x="283" y="0"/>
                    </a:lnTo>
                    <a:lnTo>
                      <a:pt x="283" y="0"/>
                    </a:lnTo>
                    <a:lnTo>
                      <a:pt x="283" y="0"/>
                    </a:lnTo>
                    <a:lnTo>
                      <a:pt x="281" y="0"/>
                    </a:lnTo>
                    <a:lnTo>
                      <a:pt x="281" y="0"/>
                    </a:lnTo>
                    <a:lnTo>
                      <a:pt x="281" y="0"/>
                    </a:lnTo>
                    <a:lnTo>
                      <a:pt x="281" y="0"/>
                    </a:lnTo>
                    <a:lnTo>
                      <a:pt x="280" y="0"/>
                    </a:lnTo>
                    <a:lnTo>
                      <a:pt x="280" y="0"/>
                    </a:lnTo>
                    <a:lnTo>
                      <a:pt x="280" y="0"/>
                    </a:lnTo>
                    <a:lnTo>
                      <a:pt x="280" y="0"/>
                    </a:lnTo>
                    <a:lnTo>
                      <a:pt x="279" y="0"/>
                    </a:lnTo>
                    <a:lnTo>
                      <a:pt x="279" y="0"/>
                    </a:lnTo>
                    <a:lnTo>
                      <a:pt x="279" y="0"/>
                    </a:lnTo>
                    <a:lnTo>
                      <a:pt x="279" y="0"/>
                    </a:lnTo>
                    <a:lnTo>
                      <a:pt x="278" y="0"/>
                    </a:lnTo>
                    <a:lnTo>
                      <a:pt x="278" y="0"/>
                    </a:lnTo>
                    <a:lnTo>
                      <a:pt x="278" y="0"/>
                    </a:lnTo>
                    <a:lnTo>
                      <a:pt x="278" y="0"/>
                    </a:lnTo>
                    <a:lnTo>
                      <a:pt x="276" y="0"/>
                    </a:lnTo>
                    <a:lnTo>
                      <a:pt x="276" y="0"/>
                    </a:lnTo>
                    <a:lnTo>
                      <a:pt x="276" y="0"/>
                    </a:lnTo>
                    <a:lnTo>
                      <a:pt x="276" y="0"/>
                    </a:lnTo>
                    <a:lnTo>
                      <a:pt x="275" y="0"/>
                    </a:lnTo>
                    <a:lnTo>
                      <a:pt x="275" y="0"/>
                    </a:lnTo>
                    <a:lnTo>
                      <a:pt x="275" y="0"/>
                    </a:lnTo>
                    <a:lnTo>
                      <a:pt x="275" y="0"/>
                    </a:lnTo>
                    <a:lnTo>
                      <a:pt x="275" y="0"/>
                    </a:lnTo>
                    <a:lnTo>
                      <a:pt x="275" y="0"/>
                    </a:lnTo>
                    <a:lnTo>
                      <a:pt x="275" y="0"/>
                    </a:lnTo>
                    <a:lnTo>
                      <a:pt x="275" y="0"/>
                    </a:lnTo>
                    <a:lnTo>
                      <a:pt x="274" y="1"/>
                    </a:lnTo>
                    <a:lnTo>
                      <a:pt x="274" y="1"/>
                    </a:lnTo>
                    <a:lnTo>
                      <a:pt x="274" y="1"/>
                    </a:lnTo>
                    <a:lnTo>
                      <a:pt x="274" y="1"/>
                    </a:lnTo>
                    <a:lnTo>
                      <a:pt x="272" y="3"/>
                    </a:lnTo>
                    <a:lnTo>
                      <a:pt x="272" y="3"/>
                    </a:lnTo>
                    <a:lnTo>
                      <a:pt x="272" y="3"/>
                    </a:lnTo>
                    <a:lnTo>
                      <a:pt x="272" y="3"/>
                    </a:lnTo>
                    <a:lnTo>
                      <a:pt x="272" y="3"/>
                    </a:lnTo>
                    <a:lnTo>
                      <a:pt x="272" y="3"/>
                    </a:lnTo>
                    <a:lnTo>
                      <a:pt x="272" y="3"/>
                    </a:lnTo>
                    <a:lnTo>
                      <a:pt x="269" y="10"/>
                    </a:lnTo>
                    <a:lnTo>
                      <a:pt x="269" y="10"/>
                    </a:lnTo>
                    <a:lnTo>
                      <a:pt x="264" y="19"/>
                    </a:lnTo>
                    <a:lnTo>
                      <a:pt x="262" y="27"/>
                    </a:lnTo>
                    <a:lnTo>
                      <a:pt x="262" y="27"/>
                    </a:lnTo>
                    <a:lnTo>
                      <a:pt x="252" y="27"/>
                    </a:lnTo>
                    <a:lnTo>
                      <a:pt x="252" y="27"/>
                    </a:lnTo>
                    <a:lnTo>
                      <a:pt x="250" y="19"/>
                    </a:lnTo>
                    <a:lnTo>
                      <a:pt x="246" y="10"/>
                    </a:lnTo>
                    <a:lnTo>
                      <a:pt x="246" y="10"/>
                    </a:lnTo>
                    <a:lnTo>
                      <a:pt x="242" y="3"/>
                    </a:lnTo>
                    <a:lnTo>
                      <a:pt x="242" y="3"/>
                    </a:lnTo>
                    <a:lnTo>
                      <a:pt x="242" y="3"/>
                    </a:lnTo>
                    <a:lnTo>
                      <a:pt x="242" y="3"/>
                    </a:lnTo>
                    <a:lnTo>
                      <a:pt x="242" y="3"/>
                    </a:lnTo>
                    <a:lnTo>
                      <a:pt x="242" y="3"/>
                    </a:lnTo>
                    <a:lnTo>
                      <a:pt x="241" y="3"/>
                    </a:lnTo>
                    <a:lnTo>
                      <a:pt x="241" y="3"/>
                    </a:lnTo>
                    <a:lnTo>
                      <a:pt x="241" y="3"/>
                    </a:lnTo>
                    <a:lnTo>
                      <a:pt x="241" y="3"/>
                    </a:lnTo>
                    <a:lnTo>
                      <a:pt x="241" y="1"/>
                    </a:lnTo>
                    <a:lnTo>
                      <a:pt x="241" y="1"/>
                    </a:lnTo>
                    <a:lnTo>
                      <a:pt x="241" y="1"/>
                    </a:lnTo>
                    <a:lnTo>
                      <a:pt x="241" y="1"/>
                    </a:lnTo>
                    <a:lnTo>
                      <a:pt x="240" y="0"/>
                    </a:lnTo>
                    <a:lnTo>
                      <a:pt x="240" y="0"/>
                    </a:lnTo>
                    <a:lnTo>
                      <a:pt x="240" y="0"/>
                    </a:lnTo>
                    <a:lnTo>
                      <a:pt x="240" y="0"/>
                    </a:lnTo>
                    <a:lnTo>
                      <a:pt x="238" y="0"/>
                    </a:lnTo>
                    <a:lnTo>
                      <a:pt x="238" y="0"/>
                    </a:lnTo>
                    <a:lnTo>
                      <a:pt x="238" y="0"/>
                    </a:lnTo>
                    <a:lnTo>
                      <a:pt x="238" y="0"/>
                    </a:lnTo>
                    <a:lnTo>
                      <a:pt x="238" y="0"/>
                    </a:lnTo>
                    <a:lnTo>
                      <a:pt x="238" y="0"/>
                    </a:lnTo>
                    <a:lnTo>
                      <a:pt x="238" y="0"/>
                    </a:lnTo>
                    <a:lnTo>
                      <a:pt x="238" y="0"/>
                    </a:lnTo>
                    <a:lnTo>
                      <a:pt x="237" y="0"/>
                    </a:lnTo>
                    <a:lnTo>
                      <a:pt x="237" y="0"/>
                    </a:lnTo>
                    <a:lnTo>
                      <a:pt x="237" y="0"/>
                    </a:lnTo>
                    <a:lnTo>
                      <a:pt x="237" y="0"/>
                    </a:lnTo>
                    <a:lnTo>
                      <a:pt x="236" y="0"/>
                    </a:lnTo>
                    <a:lnTo>
                      <a:pt x="236" y="0"/>
                    </a:lnTo>
                    <a:lnTo>
                      <a:pt x="236" y="0"/>
                    </a:lnTo>
                    <a:lnTo>
                      <a:pt x="236" y="0"/>
                    </a:lnTo>
                    <a:lnTo>
                      <a:pt x="235" y="0"/>
                    </a:lnTo>
                    <a:lnTo>
                      <a:pt x="235" y="0"/>
                    </a:lnTo>
                    <a:lnTo>
                      <a:pt x="233" y="0"/>
                    </a:lnTo>
                    <a:lnTo>
                      <a:pt x="233" y="0"/>
                    </a:lnTo>
                    <a:lnTo>
                      <a:pt x="233" y="0"/>
                    </a:lnTo>
                    <a:lnTo>
                      <a:pt x="233" y="0"/>
                    </a:lnTo>
                    <a:lnTo>
                      <a:pt x="232" y="0"/>
                    </a:lnTo>
                    <a:lnTo>
                      <a:pt x="232" y="0"/>
                    </a:lnTo>
                    <a:lnTo>
                      <a:pt x="232" y="0"/>
                    </a:lnTo>
                    <a:lnTo>
                      <a:pt x="232" y="0"/>
                    </a:lnTo>
                    <a:lnTo>
                      <a:pt x="231" y="0"/>
                    </a:lnTo>
                    <a:lnTo>
                      <a:pt x="231" y="0"/>
                    </a:lnTo>
                    <a:lnTo>
                      <a:pt x="231" y="0"/>
                    </a:lnTo>
                    <a:lnTo>
                      <a:pt x="231" y="0"/>
                    </a:lnTo>
                    <a:lnTo>
                      <a:pt x="231" y="1"/>
                    </a:lnTo>
                    <a:lnTo>
                      <a:pt x="231" y="1"/>
                    </a:lnTo>
                    <a:lnTo>
                      <a:pt x="231" y="1"/>
                    </a:lnTo>
                    <a:lnTo>
                      <a:pt x="231" y="1"/>
                    </a:lnTo>
                    <a:lnTo>
                      <a:pt x="230" y="1"/>
                    </a:lnTo>
                    <a:lnTo>
                      <a:pt x="230" y="1"/>
                    </a:lnTo>
                    <a:lnTo>
                      <a:pt x="230" y="1"/>
                    </a:lnTo>
                    <a:lnTo>
                      <a:pt x="230" y="1"/>
                    </a:lnTo>
                    <a:lnTo>
                      <a:pt x="230" y="3"/>
                    </a:lnTo>
                    <a:lnTo>
                      <a:pt x="230" y="3"/>
                    </a:lnTo>
                    <a:lnTo>
                      <a:pt x="228" y="3"/>
                    </a:lnTo>
                    <a:lnTo>
                      <a:pt x="228" y="3"/>
                    </a:lnTo>
                    <a:lnTo>
                      <a:pt x="228" y="3"/>
                    </a:lnTo>
                    <a:lnTo>
                      <a:pt x="228" y="3"/>
                    </a:lnTo>
                    <a:lnTo>
                      <a:pt x="228" y="3"/>
                    </a:lnTo>
                    <a:lnTo>
                      <a:pt x="228" y="3"/>
                    </a:lnTo>
                    <a:lnTo>
                      <a:pt x="228" y="4"/>
                    </a:lnTo>
                    <a:lnTo>
                      <a:pt x="228" y="4"/>
                    </a:lnTo>
                    <a:lnTo>
                      <a:pt x="227" y="4"/>
                    </a:lnTo>
                    <a:lnTo>
                      <a:pt x="227" y="4"/>
                    </a:lnTo>
                    <a:lnTo>
                      <a:pt x="226" y="11"/>
                    </a:lnTo>
                    <a:lnTo>
                      <a:pt x="226" y="11"/>
                    </a:lnTo>
                    <a:lnTo>
                      <a:pt x="223" y="21"/>
                    </a:lnTo>
                    <a:lnTo>
                      <a:pt x="222" y="29"/>
                    </a:lnTo>
                    <a:lnTo>
                      <a:pt x="222" y="29"/>
                    </a:lnTo>
                    <a:lnTo>
                      <a:pt x="212" y="30"/>
                    </a:lnTo>
                    <a:lnTo>
                      <a:pt x="212" y="30"/>
                    </a:lnTo>
                    <a:lnTo>
                      <a:pt x="210" y="24"/>
                    </a:lnTo>
                    <a:lnTo>
                      <a:pt x="203" y="15"/>
                    </a:lnTo>
                    <a:lnTo>
                      <a:pt x="203" y="15"/>
                    </a:lnTo>
                    <a:lnTo>
                      <a:pt x="198" y="10"/>
                    </a:lnTo>
                    <a:lnTo>
                      <a:pt x="198" y="10"/>
                    </a:lnTo>
                    <a:lnTo>
                      <a:pt x="198" y="10"/>
                    </a:lnTo>
                    <a:lnTo>
                      <a:pt x="198" y="10"/>
                    </a:lnTo>
                    <a:lnTo>
                      <a:pt x="197" y="8"/>
                    </a:lnTo>
                    <a:lnTo>
                      <a:pt x="197" y="8"/>
                    </a:lnTo>
                    <a:lnTo>
                      <a:pt x="197" y="8"/>
                    </a:lnTo>
                    <a:lnTo>
                      <a:pt x="197" y="8"/>
                    </a:lnTo>
                    <a:lnTo>
                      <a:pt x="196" y="8"/>
                    </a:lnTo>
                    <a:lnTo>
                      <a:pt x="196" y="8"/>
                    </a:lnTo>
                    <a:lnTo>
                      <a:pt x="196" y="8"/>
                    </a:lnTo>
                    <a:lnTo>
                      <a:pt x="196" y="8"/>
                    </a:lnTo>
                    <a:lnTo>
                      <a:pt x="194" y="8"/>
                    </a:lnTo>
                    <a:lnTo>
                      <a:pt x="194" y="8"/>
                    </a:lnTo>
                    <a:lnTo>
                      <a:pt x="194" y="8"/>
                    </a:lnTo>
                    <a:lnTo>
                      <a:pt x="194" y="8"/>
                    </a:lnTo>
                    <a:lnTo>
                      <a:pt x="194" y="8"/>
                    </a:lnTo>
                    <a:lnTo>
                      <a:pt x="194" y="8"/>
                    </a:lnTo>
                    <a:lnTo>
                      <a:pt x="193" y="8"/>
                    </a:lnTo>
                    <a:lnTo>
                      <a:pt x="193" y="8"/>
                    </a:lnTo>
                    <a:lnTo>
                      <a:pt x="193" y="8"/>
                    </a:lnTo>
                    <a:lnTo>
                      <a:pt x="193" y="8"/>
                    </a:lnTo>
                    <a:lnTo>
                      <a:pt x="193" y="8"/>
                    </a:lnTo>
                    <a:lnTo>
                      <a:pt x="193" y="8"/>
                    </a:lnTo>
                    <a:lnTo>
                      <a:pt x="192" y="8"/>
                    </a:lnTo>
                    <a:lnTo>
                      <a:pt x="192" y="8"/>
                    </a:lnTo>
                    <a:lnTo>
                      <a:pt x="192" y="8"/>
                    </a:lnTo>
                    <a:lnTo>
                      <a:pt x="192" y="8"/>
                    </a:lnTo>
                    <a:lnTo>
                      <a:pt x="191" y="8"/>
                    </a:lnTo>
                    <a:lnTo>
                      <a:pt x="191" y="8"/>
                    </a:lnTo>
                    <a:lnTo>
                      <a:pt x="189" y="9"/>
                    </a:lnTo>
                    <a:lnTo>
                      <a:pt x="189" y="9"/>
                    </a:lnTo>
                    <a:lnTo>
                      <a:pt x="189" y="9"/>
                    </a:lnTo>
                    <a:lnTo>
                      <a:pt x="189" y="9"/>
                    </a:lnTo>
                    <a:lnTo>
                      <a:pt x="188" y="9"/>
                    </a:lnTo>
                    <a:lnTo>
                      <a:pt x="188" y="9"/>
                    </a:lnTo>
                    <a:lnTo>
                      <a:pt x="188" y="9"/>
                    </a:lnTo>
                    <a:lnTo>
                      <a:pt x="188" y="9"/>
                    </a:lnTo>
                    <a:lnTo>
                      <a:pt x="187" y="9"/>
                    </a:lnTo>
                    <a:lnTo>
                      <a:pt x="187" y="9"/>
                    </a:lnTo>
                    <a:lnTo>
                      <a:pt x="187" y="9"/>
                    </a:lnTo>
                    <a:lnTo>
                      <a:pt x="187" y="9"/>
                    </a:lnTo>
                    <a:lnTo>
                      <a:pt x="187" y="9"/>
                    </a:lnTo>
                    <a:lnTo>
                      <a:pt x="187" y="9"/>
                    </a:lnTo>
                    <a:lnTo>
                      <a:pt x="187" y="10"/>
                    </a:lnTo>
                    <a:lnTo>
                      <a:pt x="187" y="10"/>
                    </a:lnTo>
                    <a:lnTo>
                      <a:pt x="186" y="10"/>
                    </a:lnTo>
                    <a:lnTo>
                      <a:pt x="186" y="10"/>
                    </a:lnTo>
                    <a:lnTo>
                      <a:pt x="186" y="10"/>
                    </a:lnTo>
                    <a:lnTo>
                      <a:pt x="186" y="10"/>
                    </a:lnTo>
                    <a:lnTo>
                      <a:pt x="186" y="11"/>
                    </a:lnTo>
                    <a:lnTo>
                      <a:pt x="186" y="11"/>
                    </a:lnTo>
                    <a:lnTo>
                      <a:pt x="186" y="11"/>
                    </a:lnTo>
                    <a:lnTo>
                      <a:pt x="186" y="11"/>
                    </a:lnTo>
                    <a:lnTo>
                      <a:pt x="184" y="11"/>
                    </a:lnTo>
                    <a:lnTo>
                      <a:pt x="184" y="11"/>
                    </a:lnTo>
                    <a:lnTo>
                      <a:pt x="184" y="11"/>
                    </a:lnTo>
                    <a:lnTo>
                      <a:pt x="184" y="13"/>
                    </a:lnTo>
                    <a:lnTo>
                      <a:pt x="184" y="13"/>
                    </a:lnTo>
                    <a:lnTo>
                      <a:pt x="184" y="14"/>
                    </a:lnTo>
                    <a:lnTo>
                      <a:pt x="184" y="14"/>
                    </a:lnTo>
                    <a:lnTo>
                      <a:pt x="183" y="20"/>
                    </a:lnTo>
                    <a:lnTo>
                      <a:pt x="183" y="20"/>
                    </a:lnTo>
                    <a:lnTo>
                      <a:pt x="183" y="32"/>
                    </a:lnTo>
                    <a:lnTo>
                      <a:pt x="183" y="39"/>
                    </a:lnTo>
                    <a:lnTo>
                      <a:pt x="183" y="39"/>
                    </a:lnTo>
                    <a:lnTo>
                      <a:pt x="174" y="42"/>
                    </a:lnTo>
                    <a:lnTo>
                      <a:pt x="174" y="42"/>
                    </a:lnTo>
                    <a:lnTo>
                      <a:pt x="169" y="37"/>
                    </a:lnTo>
                    <a:lnTo>
                      <a:pt x="162" y="28"/>
                    </a:lnTo>
                    <a:lnTo>
                      <a:pt x="162" y="28"/>
                    </a:lnTo>
                    <a:lnTo>
                      <a:pt x="157" y="24"/>
                    </a:lnTo>
                    <a:lnTo>
                      <a:pt x="157" y="24"/>
                    </a:lnTo>
                    <a:lnTo>
                      <a:pt x="157" y="24"/>
                    </a:lnTo>
                    <a:lnTo>
                      <a:pt x="157" y="24"/>
                    </a:lnTo>
                    <a:lnTo>
                      <a:pt x="157" y="24"/>
                    </a:lnTo>
                    <a:lnTo>
                      <a:pt x="155" y="23"/>
                    </a:lnTo>
                    <a:lnTo>
                      <a:pt x="155" y="23"/>
                    </a:lnTo>
                    <a:lnTo>
                      <a:pt x="155" y="23"/>
                    </a:lnTo>
                    <a:lnTo>
                      <a:pt x="155" y="23"/>
                    </a:lnTo>
                    <a:lnTo>
                      <a:pt x="154" y="23"/>
                    </a:lnTo>
                    <a:lnTo>
                      <a:pt x="154" y="23"/>
                    </a:lnTo>
                    <a:lnTo>
                      <a:pt x="154" y="23"/>
                    </a:lnTo>
                    <a:lnTo>
                      <a:pt x="154" y="23"/>
                    </a:lnTo>
                    <a:lnTo>
                      <a:pt x="153" y="21"/>
                    </a:lnTo>
                    <a:lnTo>
                      <a:pt x="153" y="21"/>
                    </a:lnTo>
                    <a:lnTo>
                      <a:pt x="153" y="21"/>
                    </a:lnTo>
                    <a:lnTo>
                      <a:pt x="153" y="21"/>
                    </a:lnTo>
                    <a:lnTo>
                      <a:pt x="153" y="21"/>
                    </a:lnTo>
                    <a:lnTo>
                      <a:pt x="153" y="21"/>
                    </a:lnTo>
                    <a:lnTo>
                      <a:pt x="152" y="21"/>
                    </a:lnTo>
                    <a:lnTo>
                      <a:pt x="152" y="21"/>
                    </a:lnTo>
                    <a:lnTo>
                      <a:pt x="152" y="21"/>
                    </a:lnTo>
                    <a:lnTo>
                      <a:pt x="152" y="21"/>
                    </a:lnTo>
                    <a:lnTo>
                      <a:pt x="152" y="23"/>
                    </a:lnTo>
                    <a:lnTo>
                      <a:pt x="152" y="23"/>
                    </a:lnTo>
                    <a:lnTo>
                      <a:pt x="150" y="23"/>
                    </a:lnTo>
                    <a:lnTo>
                      <a:pt x="150" y="23"/>
                    </a:lnTo>
                    <a:lnTo>
                      <a:pt x="150" y="23"/>
                    </a:lnTo>
                    <a:lnTo>
                      <a:pt x="150" y="23"/>
                    </a:lnTo>
                    <a:lnTo>
                      <a:pt x="149" y="23"/>
                    </a:lnTo>
                    <a:lnTo>
                      <a:pt x="149" y="23"/>
                    </a:lnTo>
                    <a:lnTo>
                      <a:pt x="149" y="23"/>
                    </a:lnTo>
                    <a:lnTo>
                      <a:pt x="149" y="23"/>
                    </a:lnTo>
                    <a:lnTo>
                      <a:pt x="148" y="23"/>
                    </a:lnTo>
                    <a:lnTo>
                      <a:pt x="148" y="23"/>
                    </a:lnTo>
                    <a:lnTo>
                      <a:pt x="148" y="24"/>
                    </a:lnTo>
                    <a:lnTo>
                      <a:pt x="148" y="24"/>
                    </a:lnTo>
                    <a:lnTo>
                      <a:pt x="147" y="24"/>
                    </a:lnTo>
                    <a:lnTo>
                      <a:pt x="147" y="24"/>
                    </a:lnTo>
                    <a:lnTo>
                      <a:pt x="147" y="24"/>
                    </a:lnTo>
                    <a:lnTo>
                      <a:pt x="147" y="24"/>
                    </a:lnTo>
                    <a:lnTo>
                      <a:pt x="147" y="24"/>
                    </a:lnTo>
                    <a:lnTo>
                      <a:pt x="147" y="24"/>
                    </a:lnTo>
                    <a:lnTo>
                      <a:pt x="145" y="25"/>
                    </a:lnTo>
                    <a:lnTo>
                      <a:pt x="145" y="25"/>
                    </a:lnTo>
                    <a:lnTo>
                      <a:pt x="145" y="25"/>
                    </a:lnTo>
                    <a:lnTo>
                      <a:pt x="145" y="25"/>
                    </a:lnTo>
                    <a:lnTo>
                      <a:pt x="145" y="25"/>
                    </a:lnTo>
                    <a:lnTo>
                      <a:pt x="145" y="25"/>
                    </a:lnTo>
                    <a:lnTo>
                      <a:pt x="144" y="25"/>
                    </a:lnTo>
                    <a:lnTo>
                      <a:pt x="144" y="25"/>
                    </a:lnTo>
                    <a:lnTo>
                      <a:pt x="144" y="27"/>
                    </a:lnTo>
                    <a:lnTo>
                      <a:pt x="144" y="27"/>
                    </a:lnTo>
                    <a:lnTo>
                      <a:pt x="144" y="27"/>
                    </a:lnTo>
                    <a:lnTo>
                      <a:pt x="144" y="27"/>
                    </a:lnTo>
                    <a:lnTo>
                      <a:pt x="144" y="27"/>
                    </a:lnTo>
                    <a:lnTo>
                      <a:pt x="144" y="27"/>
                    </a:lnTo>
                    <a:lnTo>
                      <a:pt x="144" y="28"/>
                    </a:lnTo>
                    <a:lnTo>
                      <a:pt x="144" y="28"/>
                    </a:lnTo>
                    <a:lnTo>
                      <a:pt x="143" y="28"/>
                    </a:lnTo>
                    <a:lnTo>
                      <a:pt x="143" y="28"/>
                    </a:lnTo>
                    <a:lnTo>
                      <a:pt x="143" y="29"/>
                    </a:lnTo>
                    <a:lnTo>
                      <a:pt x="143" y="29"/>
                    </a:lnTo>
                    <a:lnTo>
                      <a:pt x="143" y="29"/>
                    </a:lnTo>
                    <a:lnTo>
                      <a:pt x="143" y="29"/>
                    </a:lnTo>
                    <a:lnTo>
                      <a:pt x="143" y="30"/>
                    </a:lnTo>
                    <a:lnTo>
                      <a:pt x="143" y="30"/>
                    </a:lnTo>
                    <a:lnTo>
                      <a:pt x="143" y="37"/>
                    </a:lnTo>
                    <a:lnTo>
                      <a:pt x="143" y="37"/>
                    </a:lnTo>
                    <a:lnTo>
                      <a:pt x="144" y="48"/>
                    </a:lnTo>
                    <a:lnTo>
                      <a:pt x="147" y="54"/>
                    </a:lnTo>
                    <a:lnTo>
                      <a:pt x="147" y="54"/>
                    </a:lnTo>
                    <a:lnTo>
                      <a:pt x="138" y="59"/>
                    </a:lnTo>
                    <a:lnTo>
                      <a:pt x="138" y="59"/>
                    </a:lnTo>
                    <a:lnTo>
                      <a:pt x="133" y="55"/>
                    </a:lnTo>
                    <a:lnTo>
                      <a:pt x="124" y="48"/>
                    </a:lnTo>
                    <a:lnTo>
                      <a:pt x="124" y="48"/>
                    </a:lnTo>
                    <a:lnTo>
                      <a:pt x="118" y="44"/>
                    </a:lnTo>
                    <a:lnTo>
                      <a:pt x="118" y="44"/>
                    </a:lnTo>
                    <a:lnTo>
                      <a:pt x="118" y="44"/>
                    </a:lnTo>
                    <a:lnTo>
                      <a:pt x="118" y="44"/>
                    </a:lnTo>
                    <a:lnTo>
                      <a:pt x="116" y="44"/>
                    </a:lnTo>
                    <a:lnTo>
                      <a:pt x="116" y="44"/>
                    </a:lnTo>
                    <a:lnTo>
                      <a:pt x="116" y="44"/>
                    </a:lnTo>
                    <a:lnTo>
                      <a:pt x="116" y="44"/>
                    </a:lnTo>
                    <a:lnTo>
                      <a:pt x="115" y="44"/>
                    </a:lnTo>
                    <a:lnTo>
                      <a:pt x="115" y="44"/>
                    </a:lnTo>
                    <a:lnTo>
                      <a:pt x="115" y="44"/>
                    </a:lnTo>
                    <a:lnTo>
                      <a:pt x="115" y="44"/>
                    </a:lnTo>
                    <a:lnTo>
                      <a:pt x="114" y="44"/>
                    </a:lnTo>
                    <a:lnTo>
                      <a:pt x="114" y="44"/>
                    </a:lnTo>
                    <a:lnTo>
                      <a:pt x="114" y="44"/>
                    </a:lnTo>
                    <a:lnTo>
                      <a:pt x="114" y="44"/>
                    </a:lnTo>
                    <a:lnTo>
                      <a:pt x="114" y="44"/>
                    </a:lnTo>
                    <a:lnTo>
                      <a:pt x="114" y="44"/>
                    </a:lnTo>
                    <a:lnTo>
                      <a:pt x="112" y="44"/>
                    </a:lnTo>
                    <a:lnTo>
                      <a:pt x="112" y="44"/>
                    </a:lnTo>
                    <a:lnTo>
                      <a:pt x="112" y="44"/>
                    </a:lnTo>
                    <a:lnTo>
                      <a:pt x="112" y="44"/>
                    </a:lnTo>
                    <a:lnTo>
                      <a:pt x="112" y="44"/>
                    </a:lnTo>
                    <a:lnTo>
                      <a:pt x="112" y="44"/>
                    </a:lnTo>
                    <a:lnTo>
                      <a:pt x="111" y="44"/>
                    </a:lnTo>
                    <a:lnTo>
                      <a:pt x="111" y="44"/>
                    </a:lnTo>
                    <a:lnTo>
                      <a:pt x="111" y="44"/>
                    </a:lnTo>
                    <a:lnTo>
                      <a:pt x="111" y="44"/>
                    </a:lnTo>
                    <a:lnTo>
                      <a:pt x="110" y="45"/>
                    </a:lnTo>
                    <a:lnTo>
                      <a:pt x="110" y="45"/>
                    </a:lnTo>
                    <a:lnTo>
                      <a:pt x="110" y="45"/>
                    </a:lnTo>
                    <a:lnTo>
                      <a:pt x="110" y="45"/>
                    </a:lnTo>
                    <a:lnTo>
                      <a:pt x="110" y="45"/>
                    </a:lnTo>
                    <a:lnTo>
                      <a:pt x="110" y="45"/>
                    </a:lnTo>
                    <a:lnTo>
                      <a:pt x="109" y="47"/>
                    </a:lnTo>
                    <a:lnTo>
                      <a:pt x="109" y="47"/>
                    </a:lnTo>
                    <a:lnTo>
                      <a:pt x="109" y="47"/>
                    </a:lnTo>
                    <a:lnTo>
                      <a:pt x="109" y="47"/>
                    </a:lnTo>
                    <a:lnTo>
                      <a:pt x="107" y="47"/>
                    </a:lnTo>
                    <a:lnTo>
                      <a:pt x="107" y="47"/>
                    </a:lnTo>
                    <a:lnTo>
                      <a:pt x="107" y="47"/>
                    </a:lnTo>
                    <a:lnTo>
                      <a:pt x="107" y="47"/>
                    </a:lnTo>
                    <a:lnTo>
                      <a:pt x="106" y="48"/>
                    </a:lnTo>
                    <a:lnTo>
                      <a:pt x="106" y="48"/>
                    </a:lnTo>
                    <a:lnTo>
                      <a:pt x="106" y="48"/>
                    </a:lnTo>
                    <a:lnTo>
                      <a:pt x="106" y="48"/>
                    </a:lnTo>
                    <a:lnTo>
                      <a:pt x="106" y="48"/>
                    </a:lnTo>
                    <a:lnTo>
                      <a:pt x="106" y="48"/>
                    </a:lnTo>
                    <a:lnTo>
                      <a:pt x="106" y="49"/>
                    </a:lnTo>
                    <a:lnTo>
                      <a:pt x="106" y="49"/>
                    </a:lnTo>
                    <a:lnTo>
                      <a:pt x="106" y="49"/>
                    </a:lnTo>
                    <a:lnTo>
                      <a:pt x="106" y="49"/>
                    </a:lnTo>
                    <a:lnTo>
                      <a:pt x="106" y="49"/>
                    </a:lnTo>
                    <a:lnTo>
                      <a:pt x="106" y="49"/>
                    </a:lnTo>
                    <a:lnTo>
                      <a:pt x="105" y="50"/>
                    </a:lnTo>
                    <a:lnTo>
                      <a:pt x="105" y="50"/>
                    </a:lnTo>
                    <a:lnTo>
                      <a:pt x="105" y="50"/>
                    </a:lnTo>
                    <a:lnTo>
                      <a:pt x="105" y="50"/>
                    </a:lnTo>
                    <a:lnTo>
                      <a:pt x="105" y="52"/>
                    </a:lnTo>
                    <a:lnTo>
                      <a:pt x="105" y="52"/>
                    </a:lnTo>
                    <a:lnTo>
                      <a:pt x="105" y="52"/>
                    </a:lnTo>
                    <a:lnTo>
                      <a:pt x="105" y="52"/>
                    </a:lnTo>
                    <a:lnTo>
                      <a:pt x="105" y="53"/>
                    </a:lnTo>
                    <a:lnTo>
                      <a:pt x="105" y="53"/>
                    </a:lnTo>
                    <a:lnTo>
                      <a:pt x="105" y="53"/>
                    </a:lnTo>
                    <a:lnTo>
                      <a:pt x="105" y="53"/>
                    </a:lnTo>
                    <a:lnTo>
                      <a:pt x="107" y="61"/>
                    </a:lnTo>
                    <a:lnTo>
                      <a:pt x="107" y="61"/>
                    </a:lnTo>
                    <a:lnTo>
                      <a:pt x="110" y="71"/>
                    </a:lnTo>
                    <a:lnTo>
                      <a:pt x="112" y="77"/>
                    </a:lnTo>
                    <a:lnTo>
                      <a:pt x="112" y="77"/>
                    </a:lnTo>
                    <a:lnTo>
                      <a:pt x="105" y="83"/>
                    </a:lnTo>
                    <a:lnTo>
                      <a:pt x="105" y="83"/>
                    </a:lnTo>
                    <a:lnTo>
                      <a:pt x="99" y="79"/>
                    </a:lnTo>
                    <a:lnTo>
                      <a:pt x="90" y="74"/>
                    </a:lnTo>
                    <a:lnTo>
                      <a:pt x="90" y="74"/>
                    </a:lnTo>
                    <a:lnTo>
                      <a:pt x="82" y="72"/>
                    </a:lnTo>
                    <a:lnTo>
                      <a:pt x="82" y="72"/>
                    </a:lnTo>
                    <a:lnTo>
                      <a:pt x="82" y="72"/>
                    </a:lnTo>
                    <a:lnTo>
                      <a:pt x="82" y="72"/>
                    </a:lnTo>
                    <a:lnTo>
                      <a:pt x="80" y="72"/>
                    </a:lnTo>
                    <a:lnTo>
                      <a:pt x="80" y="72"/>
                    </a:lnTo>
                    <a:lnTo>
                      <a:pt x="80" y="72"/>
                    </a:lnTo>
                    <a:lnTo>
                      <a:pt x="80" y="72"/>
                    </a:lnTo>
                    <a:lnTo>
                      <a:pt x="80" y="72"/>
                    </a:lnTo>
                    <a:lnTo>
                      <a:pt x="80" y="72"/>
                    </a:lnTo>
                    <a:lnTo>
                      <a:pt x="78" y="72"/>
                    </a:lnTo>
                    <a:lnTo>
                      <a:pt x="78" y="72"/>
                    </a:lnTo>
                    <a:lnTo>
                      <a:pt x="78" y="72"/>
                    </a:lnTo>
                    <a:lnTo>
                      <a:pt x="78" y="72"/>
                    </a:lnTo>
                    <a:lnTo>
                      <a:pt x="78" y="72"/>
                    </a:lnTo>
                    <a:lnTo>
                      <a:pt x="78" y="72"/>
                    </a:lnTo>
                    <a:lnTo>
                      <a:pt x="77" y="72"/>
                    </a:lnTo>
                    <a:lnTo>
                      <a:pt x="77" y="72"/>
                    </a:lnTo>
                    <a:lnTo>
                      <a:pt x="77" y="72"/>
                    </a:lnTo>
                    <a:lnTo>
                      <a:pt x="77" y="72"/>
                    </a:lnTo>
                    <a:lnTo>
                      <a:pt x="77" y="73"/>
                    </a:lnTo>
                    <a:lnTo>
                      <a:pt x="77" y="73"/>
                    </a:lnTo>
                    <a:lnTo>
                      <a:pt x="76" y="73"/>
                    </a:lnTo>
                    <a:lnTo>
                      <a:pt x="76" y="73"/>
                    </a:lnTo>
                    <a:lnTo>
                      <a:pt x="76" y="73"/>
                    </a:lnTo>
                    <a:lnTo>
                      <a:pt x="76" y="73"/>
                    </a:lnTo>
                    <a:lnTo>
                      <a:pt x="76" y="74"/>
                    </a:lnTo>
                    <a:lnTo>
                      <a:pt x="76" y="74"/>
                    </a:lnTo>
                    <a:lnTo>
                      <a:pt x="75" y="74"/>
                    </a:lnTo>
                    <a:lnTo>
                      <a:pt x="75" y="74"/>
                    </a:lnTo>
                    <a:lnTo>
                      <a:pt x="75" y="76"/>
                    </a:lnTo>
                    <a:lnTo>
                      <a:pt x="75" y="76"/>
                    </a:lnTo>
                    <a:lnTo>
                      <a:pt x="73" y="76"/>
                    </a:lnTo>
                    <a:lnTo>
                      <a:pt x="73" y="76"/>
                    </a:lnTo>
                    <a:lnTo>
                      <a:pt x="73" y="77"/>
                    </a:lnTo>
                    <a:lnTo>
                      <a:pt x="73" y="77"/>
                    </a:lnTo>
                    <a:lnTo>
                      <a:pt x="73" y="77"/>
                    </a:lnTo>
                    <a:lnTo>
                      <a:pt x="73" y="77"/>
                    </a:lnTo>
                    <a:lnTo>
                      <a:pt x="72" y="77"/>
                    </a:lnTo>
                    <a:lnTo>
                      <a:pt x="72" y="77"/>
                    </a:lnTo>
                    <a:lnTo>
                      <a:pt x="72" y="77"/>
                    </a:lnTo>
                    <a:lnTo>
                      <a:pt x="72" y="77"/>
                    </a:lnTo>
                    <a:lnTo>
                      <a:pt x="72" y="78"/>
                    </a:lnTo>
                    <a:lnTo>
                      <a:pt x="72" y="78"/>
                    </a:lnTo>
                    <a:lnTo>
                      <a:pt x="72" y="78"/>
                    </a:lnTo>
                    <a:lnTo>
                      <a:pt x="72" y="78"/>
                    </a:lnTo>
                    <a:lnTo>
                      <a:pt x="72" y="78"/>
                    </a:lnTo>
                    <a:lnTo>
                      <a:pt x="72" y="78"/>
                    </a:lnTo>
                    <a:lnTo>
                      <a:pt x="72" y="79"/>
                    </a:lnTo>
                    <a:lnTo>
                      <a:pt x="72" y="79"/>
                    </a:lnTo>
                    <a:lnTo>
                      <a:pt x="72" y="79"/>
                    </a:lnTo>
                    <a:lnTo>
                      <a:pt x="72" y="79"/>
                    </a:lnTo>
                    <a:lnTo>
                      <a:pt x="72" y="79"/>
                    </a:lnTo>
                    <a:lnTo>
                      <a:pt x="72" y="79"/>
                    </a:lnTo>
                    <a:lnTo>
                      <a:pt x="72" y="82"/>
                    </a:lnTo>
                    <a:lnTo>
                      <a:pt x="72" y="82"/>
                    </a:lnTo>
                    <a:lnTo>
                      <a:pt x="72" y="82"/>
                    </a:lnTo>
                    <a:lnTo>
                      <a:pt x="72" y="82"/>
                    </a:lnTo>
                    <a:lnTo>
                      <a:pt x="72" y="82"/>
                    </a:lnTo>
                    <a:lnTo>
                      <a:pt x="75" y="89"/>
                    </a:lnTo>
                    <a:lnTo>
                      <a:pt x="75" y="89"/>
                    </a:lnTo>
                    <a:lnTo>
                      <a:pt x="80" y="100"/>
                    </a:lnTo>
                    <a:lnTo>
                      <a:pt x="84" y="105"/>
                    </a:lnTo>
                    <a:lnTo>
                      <a:pt x="84" y="105"/>
                    </a:lnTo>
                    <a:lnTo>
                      <a:pt x="77" y="112"/>
                    </a:lnTo>
                    <a:lnTo>
                      <a:pt x="77" y="112"/>
                    </a:lnTo>
                    <a:lnTo>
                      <a:pt x="71" y="110"/>
                    </a:lnTo>
                    <a:lnTo>
                      <a:pt x="61" y="107"/>
                    </a:lnTo>
                    <a:lnTo>
                      <a:pt x="61" y="107"/>
                    </a:lnTo>
                    <a:lnTo>
                      <a:pt x="53" y="105"/>
                    </a:lnTo>
                    <a:lnTo>
                      <a:pt x="53" y="105"/>
                    </a:lnTo>
                    <a:lnTo>
                      <a:pt x="53" y="105"/>
                    </a:lnTo>
                    <a:lnTo>
                      <a:pt x="53" y="105"/>
                    </a:lnTo>
                    <a:lnTo>
                      <a:pt x="53" y="105"/>
                    </a:lnTo>
                    <a:lnTo>
                      <a:pt x="53" y="105"/>
                    </a:lnTo>
                    <a:lnTo>
                      <a:pt x="52" y="105"/>
                    </a:lnTo>
                    <a:lnTo>
                      <a:pt x="52" y="105"/>
                    </a:lnTo>
                    <a:lnTo>
                      <a:pt x="52" y="105"/>
                    </a:lnTo>
                    <a:lnTo>
                      <a:pt x="52" y="105"/>
                    </a:lnTo>
                    <a:lnTo>
                      <a:pt x="51" y="105"/>
                    </a:lnTo>
                    <a:lnTo>
                      <a:pt x="51" y="105"/>
                    </a:lnTo>
                    <a:lnTo>
                      <a:pt x="51" y="105"/>
                    </a:lnTo>
                    <a:lnTo>
                      <a:pt x="51" y="105"/>
                    </a:lnTo>
                    <a:lnTo>
                      <a:pt x="49" y="106"/>
                    </a:lnTo>
                    <a:lnTo>
                      <a:pt x="49" y="106"/>
                    </a:lnTo>
                    <a:lnTo>
                      <a:pt x="49" y="106"/>
                    </a:lnTo>
                    <a:lnTo>
                      <a:pt x="49" y="106"/>
                    </a:lnTo>
                    <a:lnTo>
                      <a:pt x="49" y="106"/>
                    </a:lnTo>
                    <a:lnTo>
                      <a:pt x="49" y="106"/>
                    </a:lnTo>
                    <a:lnTo>
                      <a:pt x="48" y="106"/>
                    </a:lnTo>
                    <a:lnTo>
                      <a:pt x="48" y="106"/>
                    </a:lnTo>
                    <a:lnTo>
                      <a:pt x="48" y="106"/>
                    </a:lnTo>
                    <a:lnTo>
                      <a:pt x="48" y="106"/>
                    </a:lnTo>
                    <a:lnTo>
                      <a:pt x="48" y="106"/>
                    </a:lnTo>
                    <a:lnTo>
                      <a:pt x="48" y="106"/>
                    </a:lnTo>
                    <a:lnTo>
                      <a:pt x="47" y="107"/>
                    </a:lnTo>
                    <a:lnTo>
                      <a:pt x="47" y="107"/>
                    </a:lnTo>
                    <a:lnTo>
                      <a:pt x="47" y="107"/>
                    </a:lnTo>
                    <a:lnTo>
                      <a:pt x="47" y="107"/>
                    </a:lnTo>
                    <a:lnTo>
                      <a:pt x="47" y="108"/>
                    </a:lnTo>
                    <a:lnTo>
                      <a:pt x="47" y="108"/>
                    </a:lnTo>
                    <a:lnTo>
                      <a:pt x="47" y="108"/>
                    </a:lnTo>
                    <a:lnTo>
                      <a:pt x="47" y="108"/>
                    </a:lnTo>
                    <a:lnTo>
                      <a:pt x="46" y="110"/>
                    </a:lnTo>
                    <a:lnTo>
                      <a:pt x="46" y="110"/>
                    </a:lnTo>
                    <a:lnTo>
                      <a:pt x="46" y="110"/>
                    </a:lnTo>
                    <a:lnTo>
                      <a:pt x="46" y="110"/>
                    </a:lnTo>
                    <a:lnTo>
                      <a:pt x="46" y="110"/>
                    </a:lnTo>
                    <a:lnTo>
                      <a:pt x="46" y="110"/>
                    </a:lnTo>
                    <a:lnTo>
                      <a:pt x="44" y="111"/>
                    </a:lnTo>
                    <a:lnTo>
                      <a:pt x="44" y="111"/>
                    </a:lnTo>
                    <a:lnTo>
                      <a:pt x="44" y="111"/>
                    </a:lnTo>
                    <a:lnTo>
                      <a:pt x="44" y="111"/>
                    </a:lnTo>
                    <a:lnTo>
                      <a:pt x="44" y="112"/>
                    </a:lnTo>
                    <a:lnTo>
                      <a:pt x="44" y="112"/>
                    </a:lnTo>
                    <a:lnTo>
                      <a:pt x="44" y="112"/>
                    </a:lnTo>
                    <a:lnTo>
                      <a:pt x="44" y="112"/>
                    </a:lnTo>
                    <a:lnTo>
                      <a:pt x="44" y="112"/>
                    </a:lnTo>
                    <a:lnTo>
                      <a:pt x="44" y="112"/>
                    </a:lnTo>
                    <a:lnTo>
                      <a:pt x="44" y="113"/>
                    </a:lnTo>
                    <a:lnTo>
                      <a:pt x="44" y="113"/>
                    </a:lnTo>
                    <a:lnTo>
                      <a:pt x="44" y="113"/>
                    </a:lnTo>
                    <a:lnTo>
                      <a:pt x="44" y="113"/>
                    </a:lnTo>
                    <a:lnTo>
                      <a:pt x="44" y="113"/>
                    </a:lnTo>
                    <a:lnTo>
                      <a:pt x="44" y="113"/>
                    </a:lnTo>
                    <a:lnTo>
                      <a:pt x="44" y="115"/>
                    </a:lnTo>
                    <a:lnTo>
                      <a:pt x="44" y="115"/>
                    </a:lnTo>
                    <a:lnTo>
                      <a:pt x="44" y="115"/>
                    </a:lnTo>
                    <a:lnTo>
                      <a:pt x="44" y="115"/>
                    </a:lnTo>
                    <a:lnTo>
                      <a:pt x="44" y="116"/>
                    </a:lnTo>
                    <a:lnTo>
                      <a:pt x="44" y="116"/>
                    </a:lnTo>
                    <a:lnTo>
                      <a:pt x="44" y="116"/>
                    </a:lnTo>
                    <a:lnTo>
                      <a:pt x="44" y="116"/>
                    </a:lnTo>
                    <a:lnTo>
                      <a:pt x="44" y="117"/>
                    </a:lnTo>
                    <a:lnTo>
                      <a:pt x="44" y="117"/>
                    </a:lnTo>
                    <a:lnTo>
                      <a:pt x="44" y="117"/>
                    </a:lnTo>
                    <a:lnTo>
                      <a:pt x="44" y="117"/>
                    </a:lnTo>
                    <a:lnTo>
                      <a:pt x="48" y="124"/>
                    </a:lnTo>
                    <a:lnTo>
                      <a:pt x="48" y="124"/>
                    </a:lnTo>
                    <a:lnTo>
                      <a:pt x="55" y="132"/>
                    </a:lnTo>
                    <a:lnTo>
                      <a:pt x="60" y="137"/>
                    </a:lnTo>
                    <a:lnTo>
                      <a:pt x="60" y="137"/>
                    </a:lnTo>
                    <a:lnTo>
                      <a:pt x="55" y="146"/>
                    </a:lnTo>
                    <a:lnTo>
                      <a:pt x="55" y="146"/>
                    </a:lnTo>
                    <a:lnTo>
                      <a:pt x="48" y="144"/>
                    </a:lnTo>
                    <a:lnTo>
                      <a:pt x="37" y="142"/>
                    </a:lnTo>
                    <a:lnTo>
                      <a:pt x="37" y="142"/>
                    </a:lnTo>
                    <a:lnTo>
                      <a:pt x="29" y="142"/>
                    </a:lnTo>
                    <a:lnTo>
                      <a:pt x="29" y="142"/>
                    </a:lnTo>
                    <a:lnTo>
                      <a:pt x="29" y="142"/>
                    </a:lnTo>
                    <a:lnTo>
                      <a:pt x="29" y="142"/>
                    </a:lnTo>
                    <a:lnTo>
                      <a:pt x="29" y="142"/>
                    </a:lnTo>
                    <a:lnTo>
                      <a:pt x="28" y="144"/>
                    </a:lnTo>
                    <a:lnTo>
                      <a:pt x="28" y="144"/>
                    </a:lnTo>
                    <a:lnTo>
                      <a:pt x="27" y="144"/>
                    </a:lnTo>
                    <a:lnTo>
                      <a:pt x="27" y="144"/>
                    </a:lnTo>
                    <a:lnTo>
                      <a:pt x="27" y="144"/>
                    </a:lnTo>
                    <a:lnTo>
                      <a:pt x="27" y="144"/>
                    </a:lnTo>
                    <a:lnTo>
                      <a:pt x="27" y="144"/>
                    </a:lnTo>
                    <a:lnTo>
                      <a:pt x="27" y="144"/>
                    </a:lnTo>
                    <a:lnTo>
                      <a:pt x="26" y="144"/>
                    </a:lnTo>
                    <a:lnTo>
                      <a:pt x="26" y="144"/>
                    </a:lnTo>
                    <a:lnTo>
                      <a:pt x="26" y="145"/>
                    </a:lnTo>
                    <a:lnTo>
                      <a:pt x="26" y="145"/>
                    </a:lnTo>
                    <a:lnTo>
                      <a:pt x="26" y="145"/>
                    </a:lnTo>
                    <a:lnTo>
                      <a:pt x="26" y="145"/>
                    </a:lnTo>
                    <a:lnTo>
                      <a:pt x="26" y="145"/>
                    </a:lnTo>
                    <a:lnTo>
                      <a:pt x="26" y="145"/>
                    </a:lnTo>
                    <a:lnTo>
                      <a:pt x="24" y="146"/>
                    </a:lnTo>
                    <a:lnTo>
                      <a:pt x="24" y="146"/>
                    </a:lnTo>
                    <a:lnTo>
                      <a:pt x="24" y="146"/>
                    </a:lnTo>
                    <a:lnTo>
                      <a:pt x="24" y="146"/>
                    </a:lnTo>
                    <a:lnTo>
                      <a:pt x="24" y="146"/>
                    </a:lnTo>
                    <a:lnTo>
                      <a:pt x="24" y="146"/>
                    </a:lnTo>
                    <a:lnTo>
                      <a:pt x="24" y="147"/>
                    </a:lnTo>
                    <a:lnTo>
                      <a:pt x="24" y="147"/>
                    </a:lnTo>
                    <a:lnTo>
                      <a:pt x="24" y="147"/>
                    </a:lnTo>
                    <a:lnTo>
                      <a:pt x="24" y="147"/>
                    </a:lnTo>
                    <a:lnTo>
                      <a:pt x="23" y="149"/>
                    </a:lnTo>
                    <a:lnTo>
                      <a:pt x="23" y="149"/>
                    </a:lnTo>
                    <a:lnTo>
                      <a:pt x="23" y="149"/>
                    </a:lnTo>
                    <a:lnTo>
                      <a:pt x="23" y="149"/>
                    </a:lnTo>
                    <a:lnTo>
                      <a:pt x="23" y="150"/>
                    </a:lnTo>
                    <a:lnTo>
                      <a:pt x="23" y="150"/>
                    </a:lnTo>
                    <a:lnTo>
                      <a:pt x="23" y="150"/>
                    </a:lnTo>
                    <a:lnTo>
                      <a:pt x="23" y="150"/>
                    </a:lnTo>
                    <a:lnTo>
                      <a:pt x="22" y="151"/>
                    </a:lnTo>
                    <a:lnTo>
                      <a:pt x="22" y="151"/>
                    </a:lnTo>
                    <a:lnTo>
                      <a:pt x="22" y="151"/>
                    </a:lnTo>
                    <a:lnTo>
                      <a:pt x="22" y="151"/>
                    </a:lnTo>
                    <a:lnTo>
                      <a:pt x="22" y="151"/>
                    </a:lnTo>
                    <a:lnTo>
                      <a:pt x="22" y="151"/>
                    </a:lnTo>
                    <a:lnTo>
                      <a:pt x="22" y="152"/>
                    </a:lnTo>
                    <a:lnTo>
                      <a:pt x="22" y="152"/>
                    </a:lnTo>
                    <a:lnTo>
                      <a:pt x="22" y="152"/>
                    </a:lnTo>
                    <a:lnTo>
                      <a:pt x="22" y="152"/>
                    </a:lnTo>
                    <a:lnTo>
                      <a:pt x="22" y="152"/>
                    </a:lnTo>
                    <a:lnTo>
                      <a:pt x="22" y="152"/>
                    </a:lnTo>
                    <a:lnTo>
                      <a:pt x="23" y="154"/>
                    </a:lnTo>
                    <a:lnTo>
                      <a:pt x="23" y="154"/>
                    </a:lnTo>
                    <a:lnTo>
                      <a:pt x="23" y="154"/>
                    </a:lnTo>
                    <a:lnTo>
                      <a:pt x="23" y="154"/>
                    </a:lnTo>
                    <a:lnTo>
                      <a:pt x="24" y="156"/>
                    </a:lnTo>
                    <a:lnTo>
                      <a:pt x="24" y="156"/>
                    </a:lnTo>
                    <a:lnTo>
                      <a:pt x="24" y="156"/>
                    </a:lnTo>
                    <a:lnTo>
                      <a:pt x="24" y="156"/>
                    </a:lnTo>
                    <a:lnTo>
                      <a:pt x="24" y="156"/>
                    </a:lnTo>
                    <a:lnTo>
                      <a:pt x="24" y="156"/>
                    </a:lnTo>
                    <a:lnTo>
                      <a:pt x="28" y="161"/>
                    </a:lnTo>
                    <a:lnTo>
                      <a:pt x="28" y="161"/>
                    </a:lnTo>
                    <a:lnTo>
                      <a:pt x="37" y="169"/>
                    </a:lnTo>
                    <a:lnTo>
                      <a:pt x="42" y="174"/>
                    </a:lnTo>
                    <a:lnTo>
                      <a:pt x="42" y="174"/>
                    </a:lnTo>
                    <a:lnTo>
                      <a:pt x="39" y="183"/>
                    </a:lnTo>
                    <a:lnTo>
                      <a:pt x="39" y="183"/>
                    </a:lnTo>
                    <a:lnTo>
                      <a:pt x="32" y="183"/>
                    </a:lnTo>
                    <a:lnTo>
                      <a:pt x="21" y="183"/>
                    </a:lnTo>
                    <a:lnTo>
                      <a:pt x="21" y="183"/>
                    </a:lnTo>
                    <a:lnTo>
                      <a:pt x="14" y="184"/>
                    </a:lnTo>
                    <a:lnTo>
                      <a:pt x="14" y="184"/>
                    </a:lnTo>
                    <a:lnTo>
                      <a:pt x="14" y="184"/>
                    </a:lnTo>
                    <a:lnTo>
                      <a:pt x="14" y="184"/>
                    </a:lnTo>
                    <a:lnTo>
                      <a:pt x="13" y="184"/>
                    </a:lnTo>
                    <a:lnTo>
                      <a:pt x="13" y="184"/>
                    </a:lnTo>
                    <a:lnTo>
                      <a:pt x="12" y="185"/>
                    </a:lnTo>
                    <a:lnTo>
                      <a:pt x="12" y="185"/>
                    </a:lnTo>
                    <a:lnTo>
                      <a:pt x="12" y="185"/>
                    </a:lnTo>
                    <a:lnTo>
                      <a:pt x="12" y="185"/>
                    </a:lnTo>
                    <a:lnTo>
                      <a:pt x="10" y="185"/>
                    </a:lnTo>
                    <a:lnTo>
                      <a:pt x="10" y="185"/>
                    </a:lnTo>
                    <a:lnTo>
                      <a:pt x="10" y="185"/>
                    </a:lnTo>
                    <a:lnTo>
                      <a:pt x="10" y="185"/>
                    </a:lnTo>
                    <a:lnTo>
                      <a:pt x="10" y="186"/>
                    </a:lnTo>
                    <a:lnTo>
                      <a:pt x="10" y="186"/>
                    </a:lnTo>
                    <a:lnTo>
                      <a:pt x="9" y="186"/>
                    </a:lnTo>
                    <a:lnTo>
                      <a:pt x="9" y="186"/>
                    </a:lnTo>
                    <a:lnTo>
                      <a:pt x="9" y="186"/>
                    </a:lnTo>
                    <a:lnTo>
                      <a:pt x="9" y="186"/>
                    </a:lnTo>
                    <a:lnTo>
                      <a:pt x="9" y="186"/>
                    </a:lnTo>
                    <a:lnTo>
                      <a:pt x="9" y="186"/>
                    </a:lnTo>
                    <a:lnTo>
                      <a:pt x="9" y="188"/>
                    </a:lnTo>
                    <a:lnTo>
                      <a:pt x="9" y="188"/>
                    </a:lnTo>
                    <a:lnTo>
                      <a:pt x="9" y="188"/>
                    </a:lnTo>
                    <a:lnTo>
                      <a:pt x="9" y="188"/>
                    </a:lnTo>
                    <a:lnTo>
                      <a:pt x="9" y="189"/>
                    </a:lnTo>
                    <a:lnTo>
                      <a:pt x="9" y="189"/>
                    </a:lnTo>
                    <a:lnTo>
                      <a:pt x="9" y="189"/>
                    </a:lnTo>
                    <a:lnTo>
                      <a:pt x="9" y="189"/>
                    </a:lnTo>
                    <a:lnTo>
                      <a:pt x="8" y="190"/>
                    </a:lnTo>
                    <a:lnTo>
                      <a:pt x="8" y="190"/>
                    </a:lnTo>
                    <a:lnTo>
                      <a:pt x="8" y="192"/>
                    </a:lnTo>
                    <a:lnTo>
                      <a:pt x="8" y="192"/>
                    </a:lnTo>
                    <a:lnTo>
                      <a:pt x="8" y="192"/>
                    </a:lnTo>
                    <a:lnTo>
                      <a:pt x="8" y="192"/>
                    </a:lnTo>
                    <a:lnTo>
                      <a:pt x="8" y="193"/>
                    </a:lnTo>
                    <a:lnTo>
                      <a:pt x="8" y="193"/>
                    </a:lnTo>
                    <a:lnTo>
                      <a:pt x="8" y="193"/>
                    </a:lnTo>
                    <a:lnTo>
                      <a:pt x="8" y="193"/>
                    </a:lnTo>
                    <a:lnTo>
                      <a:pt x="8" y="193"/>
                    </a:lnTo>
                    <a:lnTo>
                      <a:pt x="8" y="193"/>
                    </a:lnTo>
                    <a:lnTo>
                      <a:pt x="8" y="194"/>
                    </a:lnTo>
                    <a:lnTo>
                      <a:pt x="8" y="194"/>
                    </a:lnTo>
                    <a:lnTo>
                      <a:pt x="8" y="194"/>
                    </a:lnTo>
                    <a:lnTo>
                      <a:pt x="8" y="194"/>
                    </a:lnTo>
                    <a:lnTo>
                      <a:pt x="8" y="194"/>
                    </a:lnTo>
                    <a:lnTo>
                      <a:pt x="8" y="194"/>
                    </a:lnTo>
                    <a:lnTo>
                      <a:pt x="8" y="195"/>
                    </a:lnTo>
                    <a:lnTo>
                      <a:pt x="8" y="195"/>
                    </a:lnTo>
                    <a:lnTo>
                      <a:pt x="8" y="195"/>
                    </a:lnTo>
                    <a:lnTo>
                      <a:pt x="8" y="195"/>
                    </a:lnTo>
                    <a:lnTo>
                      <a:pt x="8" y="197"/>
                    </a:lnTo>
                    <a:lnTo>
                      <a:pt x="8" y="197"/>
                    </a:lnTo>
                    <a:lnTo>
                      <a:pt x="8" y="197"/>
                    </a:lnTo>
                    <a:lnTo>
                      <a:pt x="8" y="197"/>
                    </a:lnTo>
                    <a:lnTo>
                      <a:pt x="9" y="198"/>
                    </a:lnTo>
                    <a:lnTo>
                      <a:pt x="9" y="198"/>
                    </a:lnTo>
                    <a:lnTo>
                      <a:pt x="10" y="198"/>
                    </a:lnTo>
                    <a:lnTo>
                      <a:pt x="10" y="198"/>
                    </a:lnTo>
                    <a:lnTo>
                      <a:pt x="10" y="198"/>
                    </a:lnTo>
                    <a:lnTo>
                      <a:pt x="15" y="203"/>
                    </a:lnTo>
                    <a:lnTo>
                      <a:pt x="15" y="203"/>
                    </a:lnTo>
                    <a:lnTo>
                      <a:pt x="24" y="209"/>
                    </a:lnTo>
                    <a:lnTo>
                      <a:pt x="31" y="212"/>
                    </a:lnTo>
                    <a:lnTo>
                      <a:pt x="31" y="212"/>
                    </a:lnTo>
                    <a:lnTo>
                      <a:pt x="29" y="222"/>
                    </a:lnTo>
                    <a:lnTo>
                      <a:pt x="29" y="222"/>
                    </a:lnTo>
                    <a:lnTo>
                      <a:pt x="22" y="223"/>
                    </a:lnTo>
                    <a:lnTo>
                      <a:pt x="12" y="226"/>
                    </a:lnTo>
                    <a:lnTo>
                      <a:pt x="12" y="226"/>
                    </a:lnTo>
                    <a:lnTo>
                      <a:pt x="4" y="228"/>
                    </a:lnTo>
                    <a:lnTo>
                      <a:pt x="4" y="228"/>
                    </a:lnTo>
                    <a:lnTo>
                      <a:pt x="4" y="228"/>
                    </a:lnTo>
                    <a:lnTo>
                      <a:pt x="4" y="228"/>
                    </a:lnTo>
                    <a:lnTo>
                      <a:pt x="3" y="228"/>
                    </a:lnTo>
                    <a:lnTo>
                      <a:pt x="3" y="228"/>
                    </a:lnTo>
                    <a:lnTo>
                      <a:pt x="3" y="228"/>
                    </a:lnTo>
                    <a:lnTo>
                      <a:pt x="3" y="228"/>
                    </a:lnTo>
                    <a:lnTo>
                      <a:pt x="3" y="229"/>
                    </a:lnTo>
                    <a:lnTo>
                      <a:pt x="3" y="229"/>
                    </a:lnTo>
                    <a:lnTo>
                      <a:pt x="3" y="229"/>
                    </a:lnTo>
                    <a:lnTo>
                      <a:pt x="3" y="229"/>
                    </a:lnTo>
                    <a:lnTo>
                      <a:pt x="2" y="229"/>
                    </a:lnTo>
                    <a:lnTo>
                      <a:pt x="2" y="229"/>
                    </a:lnTo>
                    <a:lnTo>
                      <a:pt x="2" y="229"/>
                    </a:lnTo>
                    <a:lnTo>
                      <a:pt x="2" y="229"/>
                    </a:lnTo>
                    <a:lnTo>
                      <a:pt x="2" y="231"/>
                    </a:lnTo>
                    <a:lnTo>
                      <a:pt x="2" y="231"/>
                    </a:lnTo>
                    <a:lnTo>
                      <a:pt x="2" y="231"/>
                    </a:lnTo>
                    <a:lnTo>
                      <a:pt x="2" y="231"/>
                    </a:lnTo>
                    <a:lnTo>
                      <a:pt x="0" y="231"/>
                    </a:lnTo>
                    <a:lnTo>
                      <a:pt x="0" y="231"/>
                    </a:lnTo>
                    <a:lnTo>
                      <a:pt x="0" y="231"/>
                    </a:lnTo>
                    <a:lnTo>
                      <a:pt x="0" y="231"/>
                    </a:lnTo>
                    <a:lnTo>
                      <a:pt x="0" y="232"/>
                    </a:lnTo>
                    <a:lnTo>
                      <a:pt x="0" y="232"/>
                    </a:lnTo>
                    <a:lnTo>
                      <a:pt x="0" y="232"/>
                    </a:lnTo>
                    <a:lnTo>
                      <a:pt x="0" y="232"/>
                    </a:lnTo>
                    <a:lnTo>
                      <a:pt x="0" y="233"/>
                    </a:lnTo>
                    <a:lnTo>
                      <a:pt x="0" y="233"/>
                    </a:lnTo>
                    <a:lnTo>
                      <a:pt x="0" y="233"/>
                    </a:lnTo>
                    <a:lnTo>
                      <a:pt x="0" y="233"/>
                    </a:lnTo>
                    <a:lnTo>
                      <a:pt x="0" y="234"/>
                    </a:lnTo>
                    <a:lnTo>
                      <a:pt x="0" y="234"/>
                    </a:lnTo>
                    <a:lnTo>
                      <a:pt x="0" y="236"/>
                    </a:lnTo>
                    <a:lnTo>
                      <a:pt x="0" y="236"/>
                    </a:lnTo>
                    <a:lnTo>
                      <a:pt x="0" y="236"/>
                    </a:lnTo>
                    <a:lnTo>
                      <a:pt x="0" y="236"/>
                    </a:lnTo>
                    <a:lnTo>
                      <a:pt x="0" y="237"/>
                    </a:lnTo>
                    <a:lnTo>
                      <a:pt x="0" y="237"/>
                    </a:lnTo>
                    <a:lnTo>
                      <a:pt x="0" y="237"/>
                    </a:lnTo>
                    <a:lnTo>
                      <a:pt x="0" y="237"/>
                    </a:lnTo>
                    <a:lnTo>
                      <a:pt x="0" y="238"/>
                    </a:lnTo>
                    <a:lnTo>
                      <a:pt x="0" y="238"/>
                    </a:lnTo>
                    <a:lnTo>
                      <a:pt x="0" y="238"/>
                    </a:lnTo>
                    <a:lnTo>
                      <a:pt x="0" y="238"/>
                    </a:lnTo>
                    <a:lnTo>
                      <a:pt x="0" y="238"/>
                    </a:lnTo>
                    <a:lnTo>
                      <a:pt x="0" y="238"/>
                    </a:lnTo>
                    <a:lnTo>
                      <a:pt x="0" y="238"/>
                    </a:lnTo>
                    <a:lnTo>
                      <a:pt x="0" y="238"/>
                    </a:lnTo>
                    <a:lnTo>
                      <a:pt x="0" y="239"/>
                    </a:lnTo>
                    <a:lnTo>
                      <a:pt x="0" y="239"/>
                    </a:lnTo>
                    <a:lnTo>
                      <a:pt x="0" y="239"/>
                    </a:lnTo>
                    <a:lnTo>
                      <a:pt x="0" y="239"/>
                    </a:lnTo>
                    <a:lnTo>
                      <a:pt x="2" y="241"/>
                    </a:lnTo>
                    <a:lnTo>
                      <a:pt x="2" y="241"/>
                    </a:lnTo>
                    <a:lnTo>
                      <a:pt x="2" y="241"/>
                    </a:lnTo>
                    <a:lnTo>
                      <a:pt x="2" y="241"/>
                    </a:lnTo>
                    <a:lnTo>
                      <a:pt x="2" y="241"/>
                    </a:lnTo>
                    <a:lnTo>
                      <a:pt x="2" y="241"/>
                    </a:lnTo>
                    <a:lnTo>
                      <a:pt x="2" y="241"/>
                    </a:lnTo>
                    <a:lnTo>
                      <a:pt x="2" y="241"/>
                    </a:lnTo>
                    <a:lnTo>
                      <a:pt x="3" y="242"/>
                    </a:lnTo>
                    <a:lnTo>
                      <a:pt x="3" y="242"/>
                    </a:lnTo>
                    <a:lnTo>
                      <a:pt x="3" y="242"/>
                    </a:lnTo>
                    <a:lnTo>
                      <a:pt x="3" y="242"/>
                    </a:lnTo>
                    <a:lnTo>
                      <a:pt x="10" y="246"/>
                    </a:lnTo>
                    <a:lnTo>
                      <a:pt x="10" y="246"/>
                    </a:lnTo>
                    <a:lnTo>
                      <a:pt x="19" y="249"/>
                    </a:lnTo>
                    <a:lnTo>
                      <a:pt x="27" y="252"/>
                    </a:lnTo>
                    <a:lnTo>
                      <a:pt x="27" y="252"/>
                    </a:lnTo>
                    <a:lnTo>
                      <a:pt x="27" y="262"/>
                    </a:lnTo>
                    <a:lnTo>
                      <a:pt x="27" y="262"/>
                    </a:lnTo>
                    <a:lnTo>
                      <a:pt x="19" y="263"/>
                    </a:lnTo>
                    <a:lnTo>
                      <a:pt x="10" y="268"/>
                    </a:lnTo>
                    <a:lnTo>
                      <a:pt x="10" y="268"/>
                    </a:lnTo>
                    <a:close/>
                    <a:moveTo>
                      <a:pt x="198" y="430"/>
                    </a:moveTo>
                    <a:lnTo>
                      <a:pt x="198" y="430"/>
                    </a:lnTo>
                    <a:lnTo>
                      <a:pt x="196" y="433"/>
                    </a:lnTo>
                    <a:lnTo>
                      <a:pt x="194" y="436"/>
                    </a:lnTo>
                    <a:lnTo>
                      <a:pt x="192" y="437"/>
                    </a:lnTo>
                    <a:lnTo>
                      <a:pt x="188" y="438"/>
                    </a:lnTo>
                    <a:lnTo>
                      <a:pt x="182" y="438"/>
                    </a:lnTo>
                    <a:lnTo>
                      <a:pt x="177" y="437"/>
                    </a:lnTo>
                    <a:lnTo>
                      <a:pt x="177" y="437"/>
                    </a:lnTo>
                    <a:lnTo>
                      <a:pt x="167" y="433"/>
                    </a:lnTo>
                    <a:lnTo>
                      <a:pt x="153" y="426"/>
                    </a:lnTo>
                    <a:lnTo>
                      <a:pt x="135" y="414"/>
                    </a:lnTo>
                    <a:lnTo>
                      <a:pt x="125" y="407"/>
                    </a:lnTo>
                    <a:lnTo>
                      <a:pt x="116" y="398"/>
                    </a:lnTo>
                    <a:lnTo>
                      <a:pt x="116" y="398"/>
                    </a:lnTo>
                    <a:lnTo>
                      <a:pt x="107" y="388"/>
                    </a:lnTo>
                    <a:lnTo>
                      <a:pt x="100" y="379"/>
                    </a:lnTo>
                    <a:lnTo>
                      <a:pt x="89" y="362"/>
                    </a:lnTo>
                    <a:lnTo>
                      <a:pt x="81" y="346"/>
                    </a:lnTo>
                    <a:lnTo>
                      <a:pt x="77" y="338"/>
                    </a:lnTo>
                    <a:lnTo>
                      <a:pt x="77" y="338"/>
                    </a:lnTo>
                    <a:lnTo>
                      <a:pt x="76" y="331"/>
                    </a:lnTo>
                    <a:lnTo>
                      <a:pt x="76" y="325"/>
                    </a:lnTo>
                    <a:lnTo>
                      <a:pt x="77" y="323"/>
                    </a:lnTo>
                    <a:lnTo>
                      <a:pt x="78" y="320"/>
                    </a:lnTo>
                    <a:lnTo>
                      <a:pt x="81" y="317"/>
                    </a:lnTo>
                    <a:lnTo>
                      <a:pt x="85" y="316"/>
                    </a:lnTo>
                    <a:lnTo>
                      <a:pt x="85" y="316"/>
                    </a:lnTo>
                    <a:lnTo>
                      <a:pt x="135" y="305"/>
                    </a:lnTo>
                    <a:lnTo>
                      <a:pt x="173" y="296"/>
                    </a:lnTo>
                    <a:lnTo>
                      <a:pt x="202" y="291"/>
                    </a:lnTo>
                    <a:lnTo>
                      <a:pt x="202" y="291"/>
                    </a:lnTo>
                    <a:lnTo>
                      <a:pt x="208" y="290"/>
                    </a:lnTo>
                    <a:lnTo>
                      <a:pt x="213" y="290"/>
                    </a:lnTo>
                    <a:lnTo>
                      <a:pt x="216" y="292"/>
                    </a:lnTo>
                    <a:lnTo>
                      <a:pt x="220" y="295"/>
                    </a:lnTo>
                    <a:lnTo>
                      <a:pt x="220" y="295"/>
                    </a:lnTo>
                    <a:lnTo>
                      <a:pt x="222" y="299"/>
                    </a:lnTo>
                    <a:lnTo>
                      <a:pt x="223" y="301"/>
                    </a:lnTo>
                    <a:lnTo>
                      <a:pt x="223" y="305"/>
                    </a:lnTo>
                    <a:lnTo>
                      <a:pt x="222" y="312"/>
                    </a:lnTo>
                    <a:lnTo>
                      <a:pt x="222" y="312"/>
                    </a:lnTo>
                    <a:lnTo>
                      <a:pt x="217" y="340"/>
                    </a:lnTo>
                    <a:lnTo>
                      <a:pt x="210" y="378"/>
                    </a:lnTo>
                    <a:lnTo>
                      <a:pt x="198" y="430"/>
                    </a:lnTo>
                    <a:lnTo>
                      <a:pt x="198" y="430"/>
                    </a:lnTo>
                    <a:close/>
                    <a:moveTo>
                      <a:pt x="373" y="417"/>
                    </a:moveTo>
                    <a:lnTo>
                      <a:pt x="373" y="417"/>
                    </a:lnTo>
                    <a:lnTo>
                      <a:pt x="364" y="423"/>
                    </a:lnTo>
                    <a:lnTo>
                      <a:pt x="351" y="432"/>
                    </a:lnTo>
                    <a:lnTo>
                      <a:pt x="332" y="441"/>
                    </a:lnTo>
                    <a:lnTo>
                      <a:pt x="320" y="446"/>
                    </a:lnTo>
                    <a:lnTo>
                      <a:pt x="309" y="450"/>
                    </a:lnTo>
                    <a:lnTo>
                      <a:pt x="309" y="450"/>
                    </a:lnTo>
                    <a:lnTo>
                      <a:pt x="296" y="452"/>
                    </a:lnTo>
                    <a:lnTo>
                      <a:pt x="284" y="455"/>
                    </a:lnTo>
                    <a:lnTo>
                      <a:pt x="264" y="456"/>
                    </a:lnTo>
                    <a:lnTo>
                      <a:pt x="247" y="455"/>
                    </a:lnTo>
                    <a:lnTo>
                      <a:pt x="237" y="454"/>
                    </a:lnTo>
                    <a:lnTo>
                      <a:pt x="237" y="454"/>
                    </a:lnTo>
                    <a:lnTo>
                      <a:pt x="231" y="451"/>
                    </a:lnTo>
                    <a:lnTo>
                      <a:pt x="226" y="448"/>
                    </a:lnTo>
                    <a:lnTo>
                      <a:pt x="223" y="446"/>
                    </a:lnTo>
                    <a:lnTo>
                      <a:pt x="222" y="443"/>
                    </a:lnTo>
                    <a:lnTo>
                      <a:pt x="222" y="440"/>
                    </a:lnTo>
                    <a:lnTo>
                      <a:pt x="222" y="436"/>
                    </a:lnTo>
                    <a:lnTo>
                      <a:pt x="222" y="436"/>
                    </a:lnTo>
                    <a:lnTo>
                      <a:pt x="237" y="386"/>
                    </a:lnTo>
                    <a:lnTo>
                      <a:pt x="250" y="349"/>
                    </a:lnTo>
                    <a:lnTo>
                      <a:pt x="259" y="323"/>
                    </a:lnTo>
                    <a:lnTo>
                      <a:pt x="259" y="323"/>
                    </a:lnTo>
                    <a:lnTo>
                      <a:pt x="262" y="315"/>
                    </a:lnTo>
                    <a:lnTo>
                      <a:pt x="264" y="312"/>
                    </a:lnTo>
                    <a:lnTo>
                      <a:pt x="266" y="310"/>
                    </a:lnTo>
                    <a:lnTo>
                      <a:pt x="271" y="309"/>
                    </a:lnTo>
                    <a:lnTo>
                      <a:pt x="271" y="309"/>
                    </a:lnTo>
                    <a:lnTo>
                      <a:pt x="275" y="307"/>
                    </a:lnTo>
                    <a:lnTo>
                      <a:pt x="279" y="307"/>
                    </a:lnTo>
                    <a:lnTo>
                      <a:pt x="283" y="310"/>
                    </a:lnTo>
                    <a:lnTo>
                      <a:pt x="288" y="315"/>
                    </a:lnTo>
                    <a:lnTo>
                      <a:pt x="288" y="315"/>
                    </a:lnTo>
                    <a:lnTo>
                      <a:pt x="310" y="333"/>
                    </a:lnTo>
                    <a:lnTo>
                      <a:pt x="339" y="359"/>
                    </a:lnTo>
                    <a:lnTo>
                      <a:pt x="377" y="394"/>
                    </a:lnTo>
                    <a:lnTo>
                      <a:pt x="377" y="394"/>
                    </a:lnTo>
                    <a:lnTo>
                      <a:pt x="380" y="398"/>
                    </a:lnTo>
                    <a:lnTo>
                      <a:pt x="381" y="401"/>
                    </a:lnTo>
                    <a:lnTo>
                      <a:pt x="381" y="404"/>
                    </a:lnTo>
                    <a:lnTo>
                      <a:pt x="380" y="407"/>
                    </a:lnTo>
                    <a:lnTo>
                      <a:pt x="377" y="412"/>
                    </a:lnTo>
                    <a:lnTo>
                      <a:pt x="373" y="417"/>
                    </a:lnTo>
                    <a:lnTo>
                      <a:pt x="373" y="417"/>
                    </a:lnTo>
                    <a:close/>
                    <a:moveTo>
                      <a:pt x="228" y="249"/>
                    </a:moveTo>
                    <a:lnTo>
                      <a:pt x="228" y="249"/>
                    </a:lnTo>
                    <a:lnTo>
                      <a:pt x="231" y="244"/>
                    </a:lnTo>
                    <a:lnTo>
                      <a:pt x="235" y="239"/>
                    </a:lnTo>
                    <a:lnTo>
                      <a:pt x="238" y="234"/>
                    </a:lnTo>
                    <a:lnTo>
                      <a:pt x="242" y="232"/>
                    </a:lnTo>
                    <a:lnTo>
                      <a:pt x="247" y="229"/>
                    </a:lnTo>
                    <a:lnTo>
                      <a:pt x="254" y="228"/>
                    </a:lnTo>
                    <a:lnTo>
                      <a:pt x="259" y="228"/>
                    </a:lnTo>
                    <a:lnTo>
                      <a:pt x="265" y="229"/>
                    </a:lnTo>
                    <a:lnTo>
                      <a:pt x="265" y="229"/>
                    </a:lnTo>
                    <a:lnTo>
                      <a:pt x="270" y="231"/>
                    </a:lnTo>
                    <a:lnTo>
                      <a:pt x="275" y="234"/>
                    </a:lnTo>
                    <a:lnTo>
                      <a:pt x="279" y="238"/>
                    </a:lnTo>
                    <a:lnTo>
                      <a:pt x="283" y="242"/>
                    </a:lnTo>
                    <a:lnTo>
                      <a:pt x="285" y="247"/>
                    </a:lnTo>
                    <a:lnTo>
                      <a:pt x="286" y="253"/>
                    </a:lnTo>
                    <a:lnTo>
                      <a:pt x="286" y="258"/>
                    </a:lnTo>
                    <a:lnTo>
                      <a:pt x="285" y="265"/>
                    </a:lnTo>
                    <a:lnTo>
                      <a:pt x="285" y="265"/>
                    </a:lnTo>
                    <a:lnTo>
                      <a:pt x="284" y="270"/>
                    </a:lnTo>
                    <a:lnTo>
                      <a:pt x="280" y="275"/>
                    </a:lnTo>
                    <a:lnTo>
                      <a:pt x="276" y="280"/>
                    </a:lnTo>
                    <a:lnTo>
                      <a:pt x="272" y="282"/>
                    </a:lnTo>
                    <a:lnTo>
                      <a:pt x="266" y="285"/>
                    </a:lnTo>
                    <a:lnTo>
                      <a:pt x="261" y="286"/>
                    </a:lnTo>
                    <a:lnTo>
                      <a:pt x="256" y="286"/>
                    </a:lnTo>
                    <a:lnTo>
                      <a:pt x="250" y="285"/>
                    </a:lnTo>
                    <a:lnTo>
                      <a:pt x="250" y="285"/>
                    </a:lnTo>
                    <a:lnTo>
                      <a:pt x="244" y="283"/>
                    </a:lnTo>
                    <a:lnTo>
                      <a:pt x="240" y="280"/>
                    </a:lnTo>
                    <a:lnTo>
                      <a:pt x="235" y="276"/>
                    </a:lnTo>
                    <a:lnTo>
                      <a:pt x="232" y="272"/>
                    </a:lnTo>
                    <a:lnTo>
                      <a:pt x="230" y="267"/>
                    </a:lnTo>
                    <a:lnTo>
                      <a:pt x="228" y="261"/>
                    </a:lnTo>
                    <a:lnTo>
                      <a:pt x="228" y="256"/>
                    </a:lnTo>
                    <a:lnTo>
                      <a:pt x="228" y="249"/>
                    </a:lnTo>
                    <a:lnTo>
                      <a:pt x="228" y="249"/>
                    </a:lnTo>
                    <a:close/>
                    <a:moveTo>
                      <a:pt x="454" y="237"/>
                    </a:moveTo>
                    <a:lnTo>
                      <a:pt x="454" y="237"/>
                    </a:lnTo>
                    <a:lnTo>
                      <a:pt x="455" y="247"/>
                    </a:lnTo>
                    <a:lnTo>
                      <a:pt x="456" y="263"/>
                    </a:lnTo>
                    <a:lnTo>
                      <a:pt x="454" y="283"/>
                    </a:lnTo>
                    <a:lnTo>
                      <a:pt x="453" y="296"/>
                    </a:lnTo>
                    <a:lnTo>
                      <a:pt x="450" y="309"/>
                    </a:lnTo>
                    <a:lnTo>
                      <a:pt x="450" y="309"/>
                    </a:lnTo>
                    <a:lnTo>
                      <a:pt x="446" y="321"/>
                    </a:lnTo>
                    <a:lnTo>
                      <a:pt x="441" y="331"/>
                    </a:lnTo>
                    <a:lnTo>
                      <a:pt x="433" y="352"/>
                    </a:lnTo>
                    <a:lnTo>
                      <a:pt x="424" y="364"/>
                    </a:lnTo>
                    <a:lnTo>
                      <a:pt x="417" y="373"/>
                    </a:lnTo>
                    <a:lnTo>
                      <a:pt x="417" y="373"/>
                    </a:lnTo>
                    <a:lnTo>
                      <a:pt x="412" y="377"/>
                    </a:lnTo>
                    <a:lnTo>
                      <a:pt x="407" y="379"/>
                    </a:lnTo>
                    <a:lnTo>
                      <a:pt x="405" y="380"/>
                    </a:lnTo>
                    <a:lnTo>
                      <a:pt x="401" y="380"/>
                    </a:lnTo>
                    <a:lnTo>
                      <a:pt x="398" y="379"/>
                    </a:lnTo>
                    <a:lnTo>
                      <a:pt x="395" y="377"/>
                    </a:lnTo>
                    <a:lnTo>
                      <a:pt x="395" y="377"/>
                    </a:lnTo>
                    <a:lnTo>
                      <a:pt x="359" y="339"/>
                    </a:lnTo>
                    <a:lnTo>
                      <a:pt x="333" y="310"/>
                    </a:lnTo>
                    <a:lnTo>
                      <a:pt x="315" y="287"/>
                    </a:lnTo>
                    <a:lnTo>
                      <a:pt x="315" y="287"/>
                    </a:lnTo>
                    <a:lnTo>
                      <a:pt x="310" y="282"/>
                    </a:lnTo>
                    <a:lnTo>
                      <a:pt x="308" y="278"/>
                    </a:lnTo>
                    <a:lnTo>
                      <a:pt x="308" y="275"/>
                    </a:lnTo>
                    <a:lnTo>
                      <a:pt x="309" y="271"/>
                    </a:lnTo>
                    <a:lnTo>
                      <a:pt x="309" y="271"/>
                    </a:lnTo>
                    <a:lnTo>
                      <a:pt x="310" y="266"/>
                    </a:lnTo>
                    <a:lnTo>
                      <a:pt x="313" y="263"/>
                    </a:lnTo>
                    <a:lnTo>
                      <a:pt x="315" y="262"/>
                    </a:lnTo>
                    <a:lnTo>
                      <a:pt x="323" y="258"/>
                    </a:lnTo>
                    <a:lnTo>
                      <a:pt x="323" y="258"/>
                    </a:lnTo>
                    <a:lnTo>
                      <a:pt x="349" y="249"/>
                    </a:lnTo>
                    <a:lnTo>
                      <a:pt x="386" y="237"/>
                    </a:lnTo>
                    <a:lnTo>
                      <a:pt x="436" y="222"/>
                    </a:lnTo>
                    <a:lnTo>
                      <a:pt x="436" y="222"/>
                    </a:lnTo>
                    <a:lnTo>
                      <a:pt x="440" y="222"/>
                    </a:lnTo>
                    <a:lnTo>
                      <a:pt x="444" y="222"/>
                    </a:lnTo>
                    <a:lnTo>
                      <a:pt x="446" y="224"/>
                    </a:lnTo>
                    <a:lnTo>
                      <a:pt x="448" y="226"/>
                    </a:lnTo>
                    <a:lnTo>
                      <a:pt x="451" y="231"/>
                    </a:lnTo>
                    <a:lnTo>
                      <a:pt x="454" y="237"/>
                    </a:lnTo>
                    <a:lnTo>
                      <a:pt x="454" y="237"/>
                    </a:lnTo>
                    <a:close/>
                    <a:moveTo>
                      <a:pt x="317" y="84"/>
                    </a:moveTo>
                    <a:lnTo>
                      <a:pt x="317" y="84"/>
                    </a:lnTo>
                    <a:lnTo>
                      <a:pt x="318" y="81"/>
                    </a:lnTo>
                    <a:lnTo>
                      <a:pt x="320" y="78"/>
                    </a:lnTo>
                    <a:lnTo>
                      <a:pt x="323" y="77"/>
                    </a:lnTo>
                    <a:lnTo>
                      <a:pt x="325" y="76"/>
                    </a:lnTo>
                    <a:lnTo>
                      <a:pt x="332" y="76"/>
                    </a:lnTo>
                    <a:lnTo>
                      <a:pt x="338" y="77"/>
                    </a:lnTo>
                    <a:lnTo>
                      <a:pt x="338" y="77"/>
                    </a:lnTo>
                    <a:lnTo>
                      <a:pt x="347" y="81"/>
                    </a:lnTo>
                    <a:lnTo>
                      <a:pt x="362" y="88"/>
                    </a:lnTo>
                    <a:lnTo>
                      <a:pt x="380" y="100"/>
                    </a:lnTo>
                    <a:lnTo>
                      <a:pt x="388" y="107"/>
                    </a:lnTo>
                    <a:lnTo>
                      <a:pt x="398" y="116"/>
                    </a:lnTo>
                    <a:lnTo>
                      <a:pt x="398" y="116"/>
                    </a:lnTo>
                    <a:lnTo>
                      <a:pt x="407" y="125"/>
                    </a:lnTo>
                    <a:lnTo>
                      <a:pt x="415" y="135"/>
                    </a:lnTo>
                    <a:lnTo>
                      <a:pt x="426" y="152"/>
                    </a:lnTo>
                    <a:lnTo>
                      <a:pt x="434" y="166"/>
                    </a:lnTo>
                    <a:lnTo>
                      <a:pt x="438" y="176"/>
                    </a:lnTo>
                    <a:lnTo>
                      <a:pt x="438" y="176"/>
                    </a:lnTo>
                    <a:lnTo>
                      <a:pt x="438" y="181"/>
                    </a:lnTo>
                    <a:lnTo>
                      <a:pt x="438" y="188"/>
                    </a:lnTo>
                    <a:lnTo>
                      <a:pt x="438" y="192"/>
                    </a:lnTo>
                    <a:lnTo>
                      <a:pt x="436" y="194"/>
                    </a:lnTo>
                    <a:lnTo>
                      <a:pt x="434" y="195"/>
                    </a:lnTo>
                    <a:lnTo>
                      <a:pt x="430" y="198"/>
                    </a:lnTo>
                    <a:lnTo>
                      <a:pt x="430" y="198"/>
                    </a:lnTo>
                    <a:lnTo>
                      <a:pt x="378" y="209"/>
                    </a:lnTo>
                    <a:lnTo>
                      <a:pt x="341" y="217"/>
                    </a:lnTo>
                    <a:lnTo>
                      <a:pt x="313" y="222"/>
                    </a:lnTo>
                    <a:lnTo>
                      <a:pt x="313" y="222"/>
                    </a:lnTo>
                    <a:lnTo>
                      <a:pt x="305" y="223"/>
                    </a:lnTo>
                    <a:lnTo>
                      <a:pt x="301" y="223"/>
                    </a:lnTo>
                    <a:lnTo>
                      <a:pt x="299" y="222"/>
                    </a:lnTo>
                    <a:lnTo>
                      <a:pt x="295" y="219"/>
                    </a:lnTo>
                    <a:lnTo>
                      <a:pt x="295" y="219"/>
                    </a:lnTo>
                    <a:lnTo>
                      <a:pt x="293" y="215"/>
                    </a:lnTo>
                    <a:lnTo>
                      <a:pt x="290" y="213"/>
                    </a:lnTo>
                    <a:lnTo>
                      <a:pt x="290" y="208"/>
                    </a:lnTo>
                    <a:lnTo>
                      <a:pt x="291" y="202"/>
                    </a:lnTo>
                    <a:lnTo>
                      <a:pt x="291" y="202"/>
                    </a:lnTo>
                    <a:lnTo>
                      <a:pt x="296" y="173"/>
                    </a:lnTo>
                    <a:lnTo>
                      <a:pt x="305" y="135"/>
                    </a:lnTo>
                    <a:lnTo>
                      <a:pt x="317" y="84"/>
                    </a:lnTo>
                    <a:lnTo>
                      <a:pt x="317" y="84"/>
                    </a:lnTo>
                    <a:close/>
                    <a:moveTo>
                      <a:pt x="141" y="97"/>
                    </a:moveTo>
                    <a:lnTo>
                      <a:pt x="141" y="97"/>
                    </a:lnTo>
                    <a:lnTo>
                      <a:pt x="149" y="91"/>
                    </a:lnTo>
                    <a:lnTo>
                      <a:pt x="163" y="82"/>
                    </a:lnTo>
                    <a:lnTo>
                      <a:pt x="182" y="72"/>
                    </a:lnTo>
                    <a:lnTo>
                      <a:pt x="193" y="68"/>
                    </a:lnTo>
                    <a:lnTo>
                      <a:pt x="206" y="64"/>
                    </a:lnTo>
                    <a:lnTo>
                      <a:pt x="206" y="64"/>
                    </a:lnTo>
                    <a:lnTo>
                      <a:pt x="218" y="62"/>
                    </a:lnTo>
                    <a:lnTo>
                      <a:pt x="230" y="59"/>
                    </a:lnTo>
                    <a:lnTo>
                      <a:pt x="251" y="58"/>
                    </a:lnTo>
                    <a:lnTo>
                      <a:pt x="267" y="59"/>
                    </a:lnTo>
                    <a:lnTo>
                      <a:pt x="278" y="61"/>
                    </a:lnTo>
                    <a:lnTo>
                      <a:pt x="278" y="61"/>
                    </a:lnTo>
                    <a:lnTo>
                      <a:pt x="283" y="63"/>
                    </a:lnTo>
                    <a:lnTo>
                      <a:pt x="288" y="66"/>
                    </a:lnTo>
                    <a:lnTo>
                      <a:pt x="290" y="68"/>
                    </a:lnTo>
                    <a:lnTo>
                      <a:pt x="291" y="71"/>
                    </a:lnTo>
                    <a:lnTo>
                      <a:pt x="293" y="73"/>
                    </a:lnTo>
                    <a:lnTo>
                      <a:pt x="293" y="77"/>
                    </a:lnTo>
                    <a:lnTo>
                      <a:pt x="293" y="77"/>
                    </a:lnTo>
                    <a:lnTo>
                      <a:pt x="276" y="127"/>
                    </a:lnTo>
                    <a:lnTo>
                      <a:pt x="265" y="165"/>
                    </a:lnTo>
                    <a:lnTo>
                      <a:pt x="255" y="192"/>
                    </a:lnTo>
                    <a:lnTo>
                      <a:pt x="255" y="192"/>
                    </a:lnTo>
                    <a:lnTo>
                      <a:pt x="252" y="198"/>
                    </a:lnTo>
                    <a:lnTo>
                      <a:pt x="250" y="202"/>
                    </a:lnTo>
                    <a:lnTo>
                      <a:pt x="247" y="204"/>
                    </a:lnTo>
                    <a:lnTo>
                      <a:pt x="244" y="205"/>
                    </a:lnTo>
                    <a:lnTo>
                      <a:pt x="244" y="205"/>
                    </a:lnTo>
                    <a:lnTo>
                      <a:pt x="238" y="205"/>
                    </a:lnTo>
                    <a:lnTo>
                      <a:pt x="236" y="205"/>
                    </a:lnTo>
                    <a:lnTo>
                      <a:pt x="232" y="204"/>
                    </a:lnTo>
                    <a:lnTo>
                      <a:pt x="226" y="199"/>
                    </a:lnTo>
                    <a:lnTo>
                      <a:pt x="226" y="199"/>
                    </a:lnTo>
                    <a:lnTo>
                      <a:pt x="204" y="180"/>
                    </a:lnTo>
                    <a:lnTo>
                      <a:pt x="175" y="155"/>
                    </a:lnTo>
                    <a:lnTo>
                      <a:pt x="136" y="118"/>
                    </a:lnTo>
                    <a:lnTo>
                      <a:pt x="136" y="118"/>
                    </a:lnTo>
                    <a:lnTo>
                      <a:pt x="135" y="116"/>
                    </a:lnTo>
                    <a:lnTo>
                      <a:pt x="134" y="112"/>
                    </a:lnTo>
                    <a:lnTo>
                      <a:pt x="134" y="110"/>
                    </a:lnTo>
                    <a:lnTo>
                      <a:pt x="135" y="107"/>
                    </a:lnTo>
                    <a:lnTo>
                      <a:pt x="138" y="102"/>
                    </a:lnTo>
                    <a:lnTo>
                      <a:pt x="141" y="97"/>
                    </a:lnTo>
                    <a:lnTo>
                      <a:pt x="141" y="97"/>
                    </a:lnTo>
                    <a:close/>
                    <a:moveTo>
                      <a:pt x="65" y="205"/>
                    </a:moveTo>
                    <a:lnTo>
                      <a:pt x="65" y="205"/>
                    </a:lnTo>
                    <a:lnTo>
                      <a:pt x="68" y="193"/>
                    </a:lnTo>
                    <a:lnTo>
                      <a:pt x="72" y="181"/>
                    </a:lnTo>
                    <a:lnTo>
                      <a:pt x="82" y="163"/>
                    </a:lnTo>
                    <a:lnTo>
                      <a:pt x="91" y="149"/>
                    </a:lnTo>
                    <a:lnTo>
                      <a:pt x="97" y="141"/>
                    </a:lnTo>
                    <a:lnTo>
                      <a:pt x="97" y="141"/>
                    </a:lnTo>
                    <a:lnTo>
                      <a:pt x="102" y="137"/>
                    </a:lnTo>
                    <a:lnTo>
                      <a:pt x="107" y="135"/>
                    </a:lnTo>
                    <a:lnTo>
                      <a:pt x="110" y="134"/>
                    </a:lnTo>
                    <a:lnTo>
                      <a:pt x="112" y="134"/>
                    </a:lnTo>
                    <a:lnTo>
                      <a:pt x="116" y="135"/>
                    </a:lnTo>
                    <a:lnTo>
                      <a:pt x="119" y="136"/>
                    </a:lnTo>
                    <a:lnTo>
                      <a:pt x="119" y="136"/>
                    </a:lnTo>
                    <a:lnTo>
                      <a:pt x="155" y="175"/>
                    </a:lnTo>
                    <a:lnTo>
                      <a:pt x="181" y="204"/>
                    </a:lnTo>
                    <a:lnTo>
                      <a:pt x="199" y="226"/>
                    </a:lnTo>
                    <a:lnTo>
                      <a:pt x="199" y="226"/>
                    </a:lnTo>
                    <a:lnTo>
                      <a:pt x="204" y="232"/>
                    </a:lnTo>
                    <a:lnTo>
                      <a:pt x="206" y="236"/>
                    </a:lnTo>
                    <a:lnTo>
                      <a:pt x="206" y="238"/>
                    </a:lnTo>
                    <a:lnTo>
                      <a:pt x="206" y="243"/>
                    </a:lnTo>
                    <a:lnTo>
                      <a:pt x="206" y="243"/>
                    </a:lnTo>
                    <a:lnTo>
                      <a:pt x="204" y="247"/>
                    </a:lnTo>
                    <a:lnTo>
                      <a:pt x="202" y="249"/>
                    </a:lnTo>
                    <a:lnTo>
                      <a:pt x="198" y="252"/>
                    </a:lnTo>
                    <a:lnTo>
                      <a:pt x="192" y="255"/>
                    </a:lnTo>
                    <a:lnTo>
                      <a:pt x="192" y="255"/>
                    </a:lnTo>
                    <a:lnTo>
                      <a:pt x="164" y="265"/>
                    </a:lnTo>
                    <a:lnTo>
                      <a:pt x="128" y="276"/>
                    </a:lnTo>
                    <a:lnTo>
                      <a:pt x="77" y="292"/>
                    </a:lnTo>
                    <a:lnTo>
                      <a:pt x="77" y="292"/>
                    </a:lnTo>
                    <a:lnTo>
                      <a:pt x="73" y="292"/>
                    </a:lnTo>
                    <a:lnTo>
                      <a:pt x="71" y="291"/>
                    </a:lnTo>
                    <a:lnTo>
                      <a:pt x="68" y="290"/>
                    </a:lnTo>
                    <a:lnTo>
                      <a:pt x="66" y="287"/>
                    </a:lnTo>
                    <a:lnTo>
                      <a:pt x="63" y="282"/>
                    </a:lnTo>
                    <a:lnTo>
                      <a:pt x="61" y="277"/>
                    </a:lnTo>
                    <a:lnTo>
                      <a:pt x="61" y="277"/>
                    </a:lnTo>
                    <a:lnTo>
                      <a:pt x="60" y="267"/>
                    </a:lnTo>
                    <a:lnTo>
                      <a:pt x="58" y="251"/>
                    </a:lnTo>
                    <a:lnTo>
                      <a:pt x="60" y="229"/>
                    </a:lnTo>
                    <a:lnTo>
                      <a:pt x="62" y="218"/>
                    </a:lnTo>
                    <a:lnTo>
                      <a:pt x="65" y="205"/>
                    </a:lnTo>
                    <a:lnTo>
                      <a:pt x="65" y="2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1" name="Freeform 9"/>
              <p:cNvSpPr>
                <a:spLocks noEditPoints="1"/>
              </p:cNvSpPr>
              <p:nvPr/>
            </p:nvSpPr>
            <p:spPr bwMode="auto">
              <a:xfrm>
                <a:off x="3748146" y="4001676"/>
                <a:ext cx="1306454" cy="1305160"/>
              </a:xfrm>
              <a:custGeom>
                <a:avLst/>
                <a:gdLst>
                  <a:gd name="T0" fmla="*/ 87 w 2020"/>
                  <a:gd name="T1" fmla="*/ 604 h 2018"/>
                  <a:gd name="T2" fmla="*/ 33 w 2020"/>
                  <a:gd name="T3" fmla="*/ 744 h 2018"/>
                  <a:gd name="T4" fmla="*/ 13 w 2020"/>
                  <a:gd name="T5" fmla="*/ 896 h 2018"/>
                  <a:gd name="T6" fmla="*/ 8 w 2020"/>
                  <a:gd name="T7" fmla="*/ 946 h 2018"/>
                  <a:gd name="T8" fmla="*/ 2 w 2020"/>
                  <a:gd name="T9" fmla="*/ 1094 h 2018"/>
                  <a:gd name="T10" fmla="*/ 37 w 2020"/>
                  <a:gd name="T11" fmla="*/ 1241 h 2018"/>
                  <a:gd name="T12" fmla="*/ 47 w 2020"/>
                  <a:gd name="T13" fmla="*/ 1293 h 2018"/>
                  <a:gd name="T14" fmla="*/ 94 w 2020"/>
                  <a:gd name="T15" fmla="*/ 1440 h 2018"/>
                  <a:gd name="T16" fmla="*/ 172 w 2020"/>
                  <a:gd name="T17" fmla="*/ 1569 h 2018"/>
                  <a:gd name="T18" fmla="*/ 303 w 2020"/>
                  <a:gd name="T19" fmla="*/ 1578 h 2018"/>
                  <a:gd name="T20" fmla="*/ 304 w 2020"/>
                  <a:gd name="T21" fmla="*/ 1734 h 2018"/>
                  <a:gd name="T22" fmla="*/ 417 w 2020"/>
                  <a:gd name="T23" fmla="*/ 1828 h 2018"/>
                  <a:gd name="T24" fmla="*/ 540 w 2020"/>
                  <a:gd name="T25" fmla="*/ 1785 h 2018"/>
                  <a:gd name="T26" fmla="*/ 594 w 2020"/>
                  <a:gd name="T27" fmla="*/ 1932 h 2018"/>
                  <a:gd name="T28" fmla="*/ 730 w 2020"/>
                  <a:gd name="T29" fmla="*/ 1979 h 2018"/>
                  <a:gd name="T30" fmla="*/ 828 w 2020"/>
                  <a:gd name="T31" fmla="*/ 1910 h 2018"/>
                  <a:gd name="T32" fmla="*/ 934 w 2020"/>
                  <a:gd name="T33" fmla="*/ 2018 h 2018"/>
                  <a:gd name="T34" fmla="*/ 1080 w 2020"/>
                  <a:gd name="T35" fmla="*/ 2017 h 2018"/>
                  <a:gd name="T36" fmla="*/ 1129 w 2020"/>
                  <a:gd name="T37" fmla="*/ 1991 h 2018"/>
                  <a:gd name="T38" fmla="*/ 1278 w 2020"/>
                  <a:gd name="T39" fmla="*/ 1986 h 2018"/>
                  <a:gd name="T40" fmla="*/ 1419 w 2020"/>
                  <a:gd name="T41" fmla="*/ 1933 h 2018"/>
                  <a:gd name="T42" fmla="*/ 1458 w 2020"/>
                  <a:gd name="T43" fmla="*/ 1872 h 2018"/>
                  <a:gd name="T44" fmla="*/ 1602 w 2020"/>
                  <a:gd name="T45" fmla="*/ 1831 h 2018"/>
                  <a:gd name="T46" fmla="*/ 1714 w 2020"/>
                  <a:gd name="T47" fmla="*/ 1735 h 2018"/>
                  <a:gd name="T48" fmla="*/ 1719 w 2020"/>
                  <a:gd name="T49" fmla="*/ 1578 h 2018"/>
                  <a:gd name="T50" fmla="*/ 1847 w 2020"/>
                  <a:gd name="T51" fmla="*/ 1576 h 2018"/>
                  <a:gd name="T52" fmla="*/ 1920 w 2020"/>
                  <a:gd name="T53" fmla="*/ 1450 h 2018"/>
                  <a:gd name="T54" fmla="*/ 1928 w 2020"/>
                  <a:gd name="T55" fmla="*/ 1408 h 2018"/>
                  <a:gd name="T56" fmla="*/ 1990 w 2020"/>
                  <a:gd name="T57" fmla="*/ 1268 h 2018"/>
                  <a:gd name="T58" fmla="*/ 2009 w 2020"/>
                  <a:gd name="T59" fmla="*/ 1122 h 2018"/>
                  <a:gd name="T60" fmla="*/ 2014 w 2020"/>
                  <a:gd name="T61" fmla="*/ 1072 h 2018"/>
                  <a:gd name="T62" fmla="*/ 2019 w 2020"/>
                  <a:gd name="T63" fmla="*/ 925 h 2018"/>
                  <a:gd name="T64" fmla="*/ 1983 w 2020"/>
                  <a:gd name="T65" fmla="*/ 778 h 2018"/>
                  <a:gd name="T66" fmla="*/ 1977 w 2020"/>
                  <a:gd name="T67" fmla="*/ 727 h 2018"/>
                  <a:gd name="T68" fmla="*/ 1928 w 2020"/>
                  <a:gd name="T69" fmla="*/ 581 h 2018"/>
                  <a:gd name="T70" fmla="*/ 1847 w 2020"/>
                  <a:gd name="T71" fmla="*/ 454 h 2018"/>
                  <a:gd name="T72" fmla="*/ 1801 w 2020"/>
                  <a:gd name="T73" fmla="*/ 415 h 2018"/>
                  <a:gd name="T74" fmla="*/ 1723 w 2020"/>
                  <a:gd name="T75" fmla="*/ 289 h 2018"/>
                  <a:gd name="T76" fmla="*/ 1607 w 2020"/>
                  <a:gd name="T77" fmla="*/ 198 h 2018"/>
                  <a:gd name="T78" fmla="*/ 1560 w 2020"/>
                  <a:gd name="T79" fmla="*/ 174 h 2018"/>
                  <a:gd name="T80" fmla="*/ 1438 w 2020"/>
                  <a:gd name="T81" fmla="*/ 91 h 2018"/>
                  <a:gd name="T82" fmla="*/ 1297 w 2020"/>
                  <a:gd name="T83" fmla="*/ 52 h 2018"/>
                  <a:gd name="T84" fmla="*/ 1249 w 2020"/>
                  <a:gd name="T85" fmla="*/ 31 h 2018"/>
                  <a:gd name="T86" fmla="*/ 1099 w 2020"/>
                  <a:gd name="T87" fmla="*/ 0 h 2018"/>
                  <a:gd name="T88" fmla="*/ 951 w 2020"/>
                  <a:gd name="T89" fmla="*/ 12 h 2018"/>
                  <a:gd name="T90" fmla="*/ 900 w 2020"/>
                  <a:gd name="T91" fmla="*/ 8 h 2018"/>
                  <a:gd name="T92" fmla="*/ 754 w 2020"/>
                  <a:gd name="T93" fmla="*/ 29 h 2018"/>
                  <a:gd name="T94" fmla="*/ 624 w 2020"/>
                  <a:gd name="T95" fmla="*/ 100 h 2018"/>
                  <a:gd name="T96" fmla="*/ 565 w 2020"/>
                  <a:gd name="T97" fmla="*/ 104 h 2018"/>
                  <a:gd name="T98" fmla="*/ 441 w 2020"/>
                  <a:gd name="T99" fmla="*/ 173 h 2018"/>
                  <a:gd name="T100" fmla="*/ 412 w 2020"/>
                  <a:gd name="T101" fmla="*/ 328 h 2018"/>
                  <a:gd name="T102" fmla="*/ 282 w 2020"/>
                  <a:gd name="T103" fmla="*/ 309 h 2018"/>
                  <a:gd name="T104" fmla="*/ 188 w 2020"/>
                  <a:gd name="T105" fmla="*/ 419 h 2018"/>
                  <a:gd name="T106" fmla="*/ 204 w 2020"/>
                  <a:gd name="T107" fmla="*/ 570 h 2018"/>
                  <a:gd name="T108" fmla="*/ 397 w 2020"/>
                  <a:gd name="T109" fmla="*/ 1226 h 2018"/>
                  <a:gd name="T110" fmla="*/ 876 w 2020"/>
                  <a:gd name="T111" fmla="*/ 1748 h 2018"/>
                  <a:gd name="T112" fmla="*/ 963 w 2020"/>
                  <a:gd name="T113" fmla="*/ 905 h 2018"/>
                  <a:gd name="T114" fmla="*/ 896 w 2020"/>
                  <a:gd name="T115" fmla="*/ 1026 h 2018"/>
                  <a:gd name="T116" fmla="*/ 1220 w 2020"/>
                  <a:gd name="T117" fmla="*/ 1047 h 2018"/>
                  <a:gd name="T118" fmla="*/ 1692 w 2020"/>
                  <a:gd name="T119" fmla="*/ 628 h 2018"/>
                  <a:gd name="T120" fmla="*/ 807 w 2020"/>
                  <a:gd name="T121" fmla="*/ 252 h 2018"/>
                  <a:gd name="T122" fmla="*/ 526 w 2020"/>
                  <a:gd name="T123" fmla="*/ 431 h 2018"/>
                  <a:gd name="T124" fmla="*/ 305 w 2020"/>
                  <a:gd name="T125" fmla="*/ 1147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0" h="2018">
                    <a:moveTo>
                      <a:pt x="117" y="561"/>
                    </a:moveTo>
                    <a:lnTo>
                      <a:pt x="117" y="561"/>
                    </a:lnTo>
                    <a:lnTo>
                      <a:pt x="117" y="561"/>
                    </a:lnTo>
                    <a:lnTo>
                      <a:pt x="117" y="561"/>
                    </a:lnTo>
                    <a:lnTo>
                      <a:pt x="116" y="561"/>
                    </a:lnTo>
                    <a:lnTo>
                      <a:pt x="116" y="561"/>
                    </a:lnTo>
                    <a:lnTo>
                      <a:pt x="107" y="564"/>
                    </a:lnTo>
                    <a:lnTo>
                      <a:pt x="107" y="564"/>
                    </a:lnTo>
                    <a:lnTo>
                      <a:pt x="106" y="564"/>
                    </a:lnTo>
                    <a:lnTo>
                      <a:pt x="106" y="564"/>
                    </a:lnTo>
                    <a:lnTo>
                      <a:pt x="104" y="565"/>
                    </a:lnTo>
                    <a:lnTo>
                      <a:pt x="104" y="565"/>
                    </a:lnTo>
                    <a:lnTo>
                      <a:pt x="104" y="565"/>
                    </a:lnTo>
                    <a:lnTo>
                      <a:pt x="104" y="565"/>
                    </a:lnTo>
                    <a:lnTo>
                      <a:pt x="101" y="567"/>
                    </a:lnTo>
                    <a:lnTo>
                      <a:pt x="101" y="567"/>
                    </a:lnTo>
                    <a:lnTo>
                      <a:pt x="100" y="567"/>
                    </a:lnTo>
                    <a:lnTo>
                      <a:pt x="100" y="567"/>
                    </a:lnTo>
                    <a:lnTo>
                      <a:pt x="99" y="570"/>
                    </a:lnTo>
                    <a:lnTo>
                      <a:pt x="99" y="570"/>
                    </a:lnTo>
                    <a:lnTo>
                      <a:pt x="99" y="570"/>
                    </a:lnTo>
                    <a:lnTo>
                      <a:pt x="99" y="570"/>
                    </a:lnTo>
                    <a:lnTo>
                      <a:pt x="96" y="572"/>
                    </a:lnTo>
                    <a:lnTo>
                      <a:pt x="96" y="572"/>
                    </a:lnTo>
                    <a:lnTo>
                      <a:pt x="96" y="574"/>
                    </a:lnTo>
                    <a:lnTo>
                      <a:pt x="96" y="574"/>
                    </a:lnTo>
                    <a:lnTo>
                      <a:pt x="95" y="576"/>
                    </a:lnTo>
                    <a:lnTo>
                      <a:pt x="95" y="576"/>
                    </a:lnTo>
                    <a:lnTo>
                      <a:pt x="95" y="577"/>
                    </a:lnTo>
                    <a:lnTo>
                      <a:pt x="95" y="577"/>
                    </a:lnTo>
                    <a:lnTo>
                      <a:pt x="92" y="581"/>
                    </a:lnTo>
                    <a:lnTo>
                      <a:pt x="92" y="581"/>
                    </a:lnTo>
                    <a:lnTo>
                      <a:pt x="91" y="585"/>
                    </a:lnTo>
                    <a:lnTo>
                      <a:pt x="91" y="585"/>
                    </a:lnTo>
                    <a:lnTo>
                      <a:pt x="90" y="586"/>
                    </a:lnTo>
                    <a:lnTo>
                      <a:pt x="90" y="586"/>
                    </a:lnTo>
                    <a:lnTo>
                      <a:pt x="88" y="589"/>
                    </a:lnTo>
                    <a:lnTo>
                      <a:pt x="88" y="589"/>
                    </a:lnTo>
                    <a:lnTo>
                      <a:pt x="88" y="590"/>
                    </a:lnTo>
                    <a:lnTo>
                      <a:pt x="88" y="590"/>
                    </a:lnTo>
                    <a:lnTo>
                      <a:pt x="87" y="594"/>
                    </a:lnTo>
                    <a:lnTo>
                      <a:pt x="87" y="594"/>
                    </a:lnTo>
                    <a:lnTo>
                      <a:pt x="87" y="594"/>
                    </a:lnTo>
                    <a:lnTo>
                      <a:pt x="87" y="594"/>
                    </a:lnTo>
                    <a:lnTo>
                      <a:pt x="87" y="596"/>
                    </a:lnTo>
                    <a:lnTo>
                      <a:pt x="87" y="596"/>
                    </a:lnTo>
                    <a:lnTo>
                      <a:pt x="87" y="598"/>
                    </a:lnTo>
                    <a:lnTo>
                      <a:pt x="87" y="598"/>
                    </a:lnTo>
                    <a:lnTo>
                      <a:pt x="87" y="600"/>
                    </a:lnTo>
                    <a:lnTo>
                      <a:pt x="87" y="600"/>
                    </a:lnTo>
                    <a:lnTo>
                      <a:pt x="87" y="601"/>
                    </a:lnTo>
                    <a:lnTo>
                      <a:pt x="87" y="601"/>
                    </a:lnTo>
                    <a:lnTo>
                      <a:pt x="87" y="604"/>
                    </a:lnTo>
                    <a:lnTo>
                      <a:pt x="87" y="604"/>
                    </a:lnTo>
                    <a:lnTo>
                      <a:pt x="88" y="605"/>
                    </a:lnTo>
                    <a:lnTo>
                      <a:pt x="88" y="605"/>
                    </a:lnTo>
                    <a:lnTo>
                      <a:pt x="92" y="613"/>
                    </a:lnTo>
                    <a:lnTo>
                      <a:pt x="92" y="613"/>
                    </a:lnTo>
                    <a:lnTo>
                      <a:pt x="94" y="613"/>
                    </a:lnTo>
                    <a:lnTo>
                      <a:pt x="94" y="613"/>
                    </a:lnTo>
                    <a:lnTo>
                      <a:pt x="94" y="613"/>
                    </a:lnTo>
                    <a:lnTo>
                      <a:pt x="94" y="613"/>
                    </a:lnTo>
                    <a:lnTo>
                      <a:pt x="101" y="623"/>
                    </a:lnTo>
                    <a:lnTo>
                      <a:pt x="112" y="635"/>
                    </a:lnTo>
                    <a:lnTo>
                      <a:pt x="112" y="635"/>
                    </a:lnTo>
                    <a:lnTo>
                      <a:pt x="129" y="652"/>
                    </a:lnTo>
                    <a:lnTo>
                      <a:pt x="143" y="664"/>
                    </a:lnTo>
                    <a:lnTo>
                      <a:pt x="155" y="674"/>
                    </a:lnTo>
                    <a:lnTo>
                      <a:pt x="165" y="681"/>
                    </a:lnTo>
                    <a:lnTo>
                      <a:pt x="165" y="681"/>
                    </a:lnTo>
                    <a:lnTo>
                      <a:pt x="151" y="717"/>
                    </a:lnTo>
                    <a:lnTo>
                      <a:pt x="151" y="717"/>
                    </a:lnTo>
                    <a:lnTo>
                      <a:pt x="140" y="716"/>
                    </a:lnTo>
                    <a:lnTo>
                      <a:pt x="124" y="716"/>
                    </a:lnTo>
                    <a:lnTo>
                      <a:pt x="105" y="716"/>
                    </a:lnTo>
                    <a:lnTo>
                      <a:pt x="82" y="718"/>
                    </a:lnTo>
                    <a:lnTo>
                      <a:pt x="82" y="718"/>
                    </a:lnTo>
                    <a:lnTo>
                      <a:pt x="65" y="721"/>
                    </a:lnTo>
                    <a:lnTo>
                      <a:pt x="53" y="724"/>
                    </a:lnTo>
                    <a:lnTo>
                      <a:pt x="53" y="724"/>
                    </a:lnTo>
                    <a:lnTo>
                      <a:pt x="53" y="724"/>
                    </a:lnTo>
                    <a:lnTo>
                      <a:pt x="53" y="724"/>
                    </a:lnTo>
                    <a:lnTo>
                      <a:pt x="52" y="724"/>
                    </a:lnTo>
                    <a:lnTo>
                      <a:pt x="52" y="724"/>
                    </a:lnTo>
                    <a:lnTo>
                      <a:pt x="43" y="726"/>
                    </a:lnTo>
                    <a:lnTo>
                      <a:pt x="43" y="726"/>
                    </a:lnTo>
                    <a:lnTo>
                      <a:pt x="43" y="727"/>
                    </a:lnTo>
                    <a:lnTo>
                      <a:pt x="43" y="727"/>
                    </a:lnTo>
                    <a:lnTo>
                      <a:pt x="41" y="729"/>
                    </a:lnTo>
                    <a:lnTo>
                      <a:pt x="41" y="729"/>
                    </a:lnTo>
                    <a:lnTo>
                      <a:pt x="39" y="729"/>
                    </a:lnTo>
                    <a:lnTo>
                      <a:pt x="39" y="729"/>
                    </a:lnTo>
                    <a:lnTo>
                      <a:pt x="38" y="731"/>
                    </a:lnTo>
                    <a:lnTo>
                      <a:pt x="38" y="731"/>
                    </a:lnTo>
                    <a:lnTo>
                      <a:pt x="38" y="732"/>
                    </a:lnTo>
                    <a:lnTo>
                      <a:pt x="38" y="732"/>
                    </a:lnTo>
                    <a:lnTo>
                      <a:pt x="36" y="734"/>
                    </a:lnTo>
                    <a:lnTo>
                      <a:pt x="36" y="734"/>
                    </a:lnTo>
                    <a:lnTo>
                      <a:pt x="36" y="735"/>
                    </a:lnTo>
                    <a:lnTo>
                      <a:pt x="36" y="735"/>
                    </a:lnTo>
                    <a:lnTo>
                      <a:pt x="34" y="737"/>
                    </a:lnTo>
                    <a:lnTo>
                      <a:pt x="34" y="737"/>
                    </a:lnTo>
                    <a:lnTo>
                      <a:pt x="34" y="739"/>
                    </a:lnTo>
                    <a:lnTo>
                      <a:pt x="34" y="739"/>
                    </a:lnTo>
                    <a:lnTo>
                      <a:pt x="33" y="742"/>
                    </a:lnTo>
                    <a:lnTo>
                      <a:pt x="33" y="742"/>
                    </a:lnTo>
                    <a:lnTo>
                      <a:pt x="33" y="744"/>
                    </a:lnTo>
                    <a:lnTo>
                      <a:pt x="33" y="744"/>
                    </a:lnTo>
                    <a:lnTo>
                      <a:pt x="32" y="747"/>
                    </a:lnTo>
                    <a:lnTo>
                      <a:pt x="32" y="747"/>
                    </a:lnTo>
                    <a:lnTo>
                      <a:pt x="31" y="751"/>
                    </a:lnTo>
                    <a:lnTo>
                      <a:pt x="31" y="751"/>
                    </a:lnTo>
                    <a:lnTo>
                      <a:pt x="31" y="752"/>
                    </a:lnTo>
                    <a:lnTo>
                      <a:pt x="31" y="752"/>
                    </a:lnTo>
                    <a:lnTo>
                      <a:pt x="29" y="756"/>
                    </a:lnTo>
                    <a:lnTo>
                      <a:pt x="29" y="756"/>
                    </a:lnTo>
                    <a:lnTo>
                      <a:pt x="29" y="756"/>
                    </a:lnTo>
                    <a:lnTo>
                      <a:pt x="29" y="756"/>
                    </a:lnTo>
                    <a:lnTo>
                      <a:pt x="29" y="760"/>
                    </a:lnTo>
                    <a:lnTo>
                      <a:pt x="29" y="760"/>
                    </a:lnTo>
                    <a:lnTo>
                      <a:pt x="29" y="760"/>
                    </a:lnTo>
                    <a:lnTo>
                      <a:pt x="29" y="760"/>
                    </a:lnTo>
                    <a:lnTo>
                      <a:pt x="29" y="763"/>
                    </a:lnTo>
                    <a:lnTo>
                      <a:pt x="29" y="763"/>
                    </a:lnTo>
                    <a:lnTo>
                      <a:pt x="29" y="764"/>
                    </a:lnTo>
                    <a:lnTo>
                      <a:pt x="29" y="764"/>
                    </a:lnTo>
                    <a:lnTo>
                      <a:pt x="29" y="766"/>
                    </a:lnTo>
                    <a:lnTo>
                      <a:pt x="29" y="766"/>
                    </a:lnTo>
                    <a:lnTo>
                      <a:pt x="31" y="768"/>
                    </a:lnTo>
                    <a:lnTo>
                      <a:pt x="31" y="768"/>
                    </a:lnTo>
                    <a:lnTo>
                      <a:pt x="32" y="770"/>
                    </a:lnTo>
                    <a:lnTo>
                      <a:pt x="32" y="770"/>
                    </a:lnTo>
                    <a:lnTo>
                      <a:pt x="32" y="771"/>
                    </a:lnTo>
                    <a:lnTo>
                      <a:pt x="32" y="771"/>
                    </a:lnTo>
                    <a:lnTo>
                      <a:pt x="38" y="778"/>
                    </a:lnTo>
                    <a:lnTo>
                      <a:pt x="38" y="778"/>
                    </a:lnTo>
                    <a:lnTo>
                      <a:pt x="38" y="779"/>
                    </a:lnTo>
                    <a:lnTo>
                      <a:pt x="38" y="779"/>
                    </a:lnTo>
                    <a:lnTo>
                      <a:pt x="38" y="779"/>
                    </a:lnTo>
                    <a:lnTo>
                      <a:pt x="47" y="787"/>
                    </a:lnTo>
                    <a:lnTo>
                      <a:pt x="61" y="797"/>
                    </a:lnTo>
                    <a:lnTo>
                      <a:pt x="61" y="797"/>
                    </a:lnTo>
                    <a:lnTo>
                      <a:pt x="80" y="810"/>
                    </a:lnTo>
                    <a:lnTo>
                      <a:pt x="96" y="821"/>
                    </a:lnTo>
                    <a:lnTo>
                      <a:pt x="110" y="828"/>
                    </a:lnTo>
                    <a:lnTo>
                      <a:pt x="121" y="833"/>
                    </a:lnTo>
                    <a:lnTo>
                      <a:pt x="121" y="833"/>
                    </a:lnTo>
                    <a:lnTo>
                      <a:pt x="114" y="871"/>
                    </a:lnTo>
                    <a:lnTo>
                      <a:pt x="114" y="871"/>
                    </a:lnTo>
                    <a:lnTo>
                      <a:pt x="102" y="872"/>
                    </a:lnTo>
                    <a:lnTo>
                      <a:pt x="86" y="875"/>
                    </a:lnTo>
                    <a:lnTo>
                      <a:pt x="67" y="878"/>
                    </a:lnTo>
                    <a:lnTo>
                      <a:pt x="46" y="885"/>
                    </a:lnTo>
                    <a:lnTo>
                      <a:pt x="46" y="885"/>
                    </a:lnTo>
                    <a:lnTo>
                      <a:pt x="29" y="890"/>
                    </a:lnTo>
                    <a:lnTo>
                      <a:pt x="18" y="894"/>
                    </a:lnTo>
                    <a:lnTo>
                      <a:pt x="18" y="894"/>
                    </a:lnTo>
                    <a:lnTo>
                      <a:pt x="18" y="894"/>
                    </a:lnTo>
                    <a:lnTo>
                      <a:pt x="18" y="894"/>
                    </a:lnTo>
                    <a:lnTo>
                      <a:pt x="17" y="894"/>
                    </a:lnTo>
                    <a:lnTo>
                      <a:pt x="17" y="894"/>
                    </a:lnTo>
                    <a:lnTo>
                      <a:pt x="13" y="896"/>
                    </a:lnTo>
                    <a:lnTo>
                      <a:pt x="13" y="896"/>
                    </a:lnTo>
                    <a:lnTo>
                      <a:pt x="13" y="896"/>
                    </a:lnTo>
                    <a:lnTo>
                      <a:pt x="13" y="896"/>
                    </a:lnTo>
                    <a:lnTo>
                      <a:pt x="9" y="899"/>
                    </a:lnTo>
                    <a:lnTo>
                      <a:pt x="9" y="899"/>
                    </a:lnTo>
                    <a:lnTo>
                      <a:pt x="9" y="899"/>
                    </a:lnTo>
                    <a:lnTo>
                      <a:pt x="9" y="899"/>
                    </a:lnTo>
                    <a:lnTo>
                      <a:pt x="7" y="901"/>
                    </a:lnTo>
                    <a:lnTo>
                      <a:pt x="7" y="901"/>
                    </a:lnTo>
                    <a:lnTo>
                      <a:pt x="7" y="901"/>
                    </a:lnTo>
                    <a:lnTo>
                      <a:pt x="7" y="901"/>
                    </a:lnTo>
                    <a:lnTo>
                      <a:pt x="4" y="905"/>
                    </a:lnTo>
                    <a:lnTo>
                      <a:pt x="4" y="905"/>
                    </a:lnTo>
                    <a:lnTo>
                      <a:pt x="4" y="905"/>
                    </a:lnTo>
                    <a:lnTo>
                      <a:pt x="4" y="905"/>
                    </a:lnTo>
                    <a:lnTo>
                      <a:pt x="3" y="907"/>
                    </a:lnTo>
                    <a:lnTo>
                      <a:pt x="3" y="907"/>
                    </a:lnTo>
                    <a:lnTo>
                      <a:pt x="3" y="909"/>
                    </a:lnTo>
                    <a:lnTo>
                      <a:pt x="3" y="909"/>
                    </a:lnTo>
                    <a:lnTo>
                      <a:pt x="3" y="911"/>
                    </a:lnTo>
                    <a:lnTo>
                      <a:pt x="3" y="911"/>
                    </a:lnTo>
                    <a:lnTo>
                      <a:pt x="3" y="912"/>
                    </a:lnTo>
                    <a:lnTo>
                      <a:pt x="3" y="912"/>
                    </a:lnTo>
                    <a:lnTo>
                      <a:pt x="2" y="915"/>
                    </a:lnTo>
                    <a:lnTo>
                      <a:pt x="2" y="915"/>
                    </a:lnTo>
                    <a:lnTo>
                      <a:pt x="2" y="916"/>
                    </a:lnTo>
                    <a:lnTo>
                      <a:pt x="2" y="916"/>
                    </a:lnTo>
                    <a:lnTo>
                      <a:pt x="2" y="921"/>
                    </a:lnTo>
                    <a:lnTo>
                      <a:pt x="2" y="921"/>
                    </a:lnTo>
                    <a:lnTo>
                      <a:pt x="2" y="925"/>
                    </a:lnTo>
                    <a:lnTo>
                      <a:pt x="2" y="925"/>
                    </a:lnTo>
                    <a:lnTo>
                      <a:pt x="0" y="926"/>
                    </a:lnTo>
                    <a:lnTo>
                      <a:pt x="0" y="926"/>
                    </a:lnTo>
                    <a:lnTo>
                      <a:pt x="0" y="930"/>
                    </a:lnTo>
                    <a:lnTo>
                      <a:pt x="0" y="930"/>
                    </a:lnTo>
                    <a:lnTo>
                      <a:pt x="0" y="930"/>
                    </a:lnTo>
                    <a:lnTo>
                      <a:pt x="0" y="930"/>
                    </a:lnTo>
                    <a:lnTo>
                      <a:pt x="0" y="934"/>
                    </a:lnTo>
                    <a:lnTo>
                      <a:pt x="0" y="934"/>
                    </a:lnTo>
                    <a:lnTo>
                      <a:pt x="0" y="935"/>
                    </a:lnTo>
                    <a:lnTo>
                      <a:pt x="0" y="935"/>
                    </a:lnTo>
                    <a:lnTo>
                      <a:pt x="2" y="936"/>
                    </a:lnTo>
                    <a:lnTo>
                      <a:pt x="2" y="936"/>
                    </a:lnTo>
                    <a:lnTo>
                      <a:pt x="2" y="938"/>
                    </a:lnTo>
                    <a:lnTo>
                      <a:pt x="2" y="938"/>
                    </a:lnTo>
                    <a:lnTo>
                      <a:pt x="3" y="940"/>
                    </a:lnTo>
                    <a:lnTo>
                      <a:pt x="3" y="940"/>
                    </a:lnTo>
                    <a:lnTo>
                      <a:pt x="3" y="941"/>
                    </a:lnTo>
                    <a:lnTo>
                      <a:pt x="3" y="941"/>
                    </a:lnTo>
                    <a:lnTo>
                      <a:pt x="4" y="944"/>
                    </a:lnTo>
                    <a:lnTo>
                      <a:pt x="4" y="944"/>
                    </a:lnTo>
                    <a:lnTo>
                      <a:pt x="5" y="944"/>
                    </a:lnTo>
                    <a:lnTo>
                      <a:pt x="5" y="944"/>
                    </a:lnTo>
                    <a:lnTo>
                      <a:pt x="8" y="946"/>
                    </a:lnTo>
                    <a:lnTo>
                      <a:pt x="8" y="946"/>
                    </a:lnTo>
                    <a:lnTo>
                      <a:pt x="8" y="948"/>
                    </a:lnTo>
                    <a:lnTo>
                      <a:pt x="8" y="948"/>
                    </a:lnTo>
                    <a:lnTo>
                      <a:pt x="12" y="950"/>
                    </a:lnTo>
                    <a:lnTo>
                      <a:pt x="12" y="950"/>
                    </a:lnTo>
                    <a:lnTo>
                      <a:pt x="13" y="950"/>
                    </a:lnTo>
                    <a:lnTo>
                      <a:pt x="13" y="950"/>
                    </a:lnTo>
                    <a:lnTo>
                      <a:pt x="13" y="950"/>
                    </a:lnTo>
                    <a:lnTo>
                      <a:pt x="13" y="950"/>
                    </a:lnTo>
                    <a:lnTo>
                      <a:pt x="23" y="957"/>
                    </a:lnTo>
                    <a:lnTo>
                      <a:pt x="38" y="965"/>
                    </a:lnTo>
                    <a:lnTo>
                      <a:pt x="38" y="965"/>
                    </a:lnTo>
                    <a:lnTo>
                      <a:pt x="59" y="974"/>
                    </a:lnTo>
                    <a:lnTo>
                      <a:pt x="77" y="982"/>
                    </a:lnTo>
                    <a:lnTo>
                      <a:pt x="92" y="987"/>
                    </a:lnTo>
                    <a:lnTo>
                      <a:pt x="104" y="989"/>
                    </a:lnTo>
                    <a:lnTo>
                      <a:pt x="104" y="989"/>
                    </a:lnTo>
                    <a:lnTo>
                      <a:pt x="104" y="1028"/>
                    </a:lnTo>
                    <a:lnTo>
                      <a:pt x="104" y="1028"/>
                    </a:lnTo>
                    <a:lnTo>
                      <a:pt x="92" y="1032"/>
                    </a:lnTo>
                    <a:lnTo>
                      <a:pt x="77" y="1037"/>
                    </a:lnTo>
                    <a:lnTo>
                      <a:pt x="59" y="1043"/>
                    </a:lnTo>
                    <a:lnTo>
                      <a:pt x="38" y="1054"/>
                    </a:lnTo>
                    <a:lnTo>
                      <a:pt x="38" y="1054"/>
                    </a:lnTo>
                    <a:lnTo>
                      <a:pt x="23" y="1061"/>
                    </a:lnTo>
                    <a:lnTo>
                      <a:pt x="13" y="1069"/>
                    </a:lnTo>
                    <a:lnTo>
                      <a:pt x="13" y="1067"/>
                    </a:lnTo>
                    <a:lnTo>
                      <a:pt x="13" y="1067"/>
                    </a:lnTo>
                    <a:lnTo>
                      <a:pt x="12" y="1069"/>
                    </a:lnTo>
                    <a:lnTo>
                      <a:pt x="12" y="1069"/>
                    </a:lnTo>
                    <a:lnTo>
                      <a:pt x="8" y="1071"/>
                    </a:lnTo>
                    <a:lnTo>
                      <a:pt x="8" y="1071"/>
                    </a:lnTo>
                    <a:lnTo>
                      <a:pt x="8" y="1071"/>
                    </a:lnTo>
                    <a:lnTo>
                      <a:pt x="8" y="1071"/>
                    </a:lnTo>
                    <a:lnTo>
                      <a:pt x="5" y="1074"/>
                    </a:lnTo>
                    <a:lnTo>
                      <a:pt x="5" y="1074"/>
                    </a:lnTo>
                    <a:lnTo>
                      <a:pt x="4" y="1075"/>
                    </a:lnTo>
                    <a:lnTo>
                      <a:pt x="4" y="1075"/>
                    </a:lnTo>
                    <a:lnTo>
                      <a:pt x="2" y="1081"/>
                    </a:lnTo>
                    <a:lnTo>
                      <a:pt x="2" y="1081"/>
                    </a:lnTo>
                    <a:lnTo>
                      <a:pt x="2" y="1081"/>
                    </a:lnTo>
                    <a:lnTo>
                      <a:pt x="2" y="1081"/>
                    </a:lnTo>
                    <a:lnTo>
                      <a:pt x="0" y="1084"/>
                    </a:lnTo>
                    <a:lnTo>
                      <a:pt x="0" y="1084"/>
                    </a:lnTo>
                    <a:lnTo>
                      <a:pt x="0" y="1085"/>
                    </a:lnTo>
                    <a:lnTo>
                      <a:pt x="0" y="1085"/>
                    </a:lnTo>
                    <a:lnTo>
                      <a:pt x="0" y="1088"/>
                    </a:lnTo>
                    <a:lnTo>
                      <a:pt x="0" y="1088"/>
                    </a:lnTo>
                    <a:lnTo>
                      <a:pt x="0" y="1089"/>
                    </a:lnTo>
                    <a:lnTo>
                      <a:pt x="0" y="1089"/>
                    </a:lnTo>
                    <a:lnTo>
                      <a:pt x="0" y="1093"/>
                    </a:lnTo>
                    <a:lnTo>
                      <a:pt x="0" y="1093"/>
                    </a:lnTo>
                    <a:lnTo>
                      <a:pt x="2" y="1094"/>
                    </a:lnTo>
                    <a:lnTo>
                      <a:pt x="2" y="1094"/>
                    </a:lnTo>
                    <a:lnTo>
                      <a:pt x="2" y="1098"/>
                    </a:lnTo>
                    <a:lnTo>
                      <a:pt x="2" y="1098"/>
                    </a:lnTo>
                    <a:lnTo>
                      <a:pt x="2" y="1101"/>
                    </a:lnTo>
                    <a:lnTo>
                      <a:pt x="2" y="1101"/>
                    </a:lnTo>
                    <a:lnTo>
                      <a:pt x="2" y="1103"/>
                    </a:lnTo>
                    <a:lnTo>
                      <a:pt x="2" y="1103"/>
                    </a:lnTo>
                    <a:lnTo>
                      <a:pt x="3" y="1106"/>
                    </a:lnTo>
                    <a:lnTo>
                      <a:pt x="3" y="1106"/>
                    </a:lnTo>
                    <a:lnTo>
                      <a:pt x="3" y="1106"/>
                    </a:lnTo>
                    <a:lnTo>
                      <a:pt x="3" y="1106"/>
                    </a:lnTo>
                    <a:lnTo>
                      <a:pt x="3" y="1110"/>
                    </a:lnTo>
                    <a:lnTo>
                      <a:pt x="3" y="1110"/>
                    </a:lnTo>
                    <a:lnTo>
                      <a:pt x="3" y="1110"/>
                    </a:lnTo>
                    <a:lnTo>
                      <a:pt x="3" y="1110"/>
                    </a:lnTo>
                    <a:lnTo>
                      <a:pt x="4" y="1113"/>
                    </a:lnTo>
                    <a:lnTo>
                      <a:pt x="4" y="1113"/>
                    </a:lnTo>
                    <a:lnTo>
                      <a:pt x="4" y="1114"/>
                    </a:lnTo>
                    <a:lnTo>
                      <a:pt x="4" y="1114"/>
                    </a:lnTo>
                    <a:lnTo>
                      <a:pt x="5" y="1117"/>
                    </a:lnTo>
                    <a:lnTo>
                      <a:pt x="5" y="1117"/>
                    </a:lnTo>
                    <a:lnTo>
                      <a:pt x="7" y="1117"/>
                    </a:lnTo>
                    <a:lnTo>
                      <a:pt x="7" y="1117"/>
                    </a:lnTo>
                    <a:lnTo>
                      <a:pt x="8" y="1119"/>
                    </a:lnTo>
                    <a:lnTo>
                      <a:pt x="8" y="1119"/>
                    </a:lnTo>
                    <a:lnTo>
                      <a:pt x="9" y="1119"/>
                    </a:lnTo>
                    <a:lnTo>
                      <a:pt x="9" y="1119"/>
                    </a:lnTo>
                    <a:lnTo>
                      <a:pt x="12" y="1122"/>
                    </a:lnTo>
                    <a:lnTo>
                      <a:pt x="12" y="1122"/>
                    </a:lnTo>
                    <a:lnTo>
                      <a:pt x="13" y="1122"/>
                    </a:lnTo>
                    <a:lnTo>
                      <a:pt x="13" y="1122"/>
                    </a:lnTo>
                    <a:lnTo>
                      <a:pt x="17" y="1124"/>
                    </a:lnTo>
                    <a:lnTo>
                      <a:pt x="17" y="1124"/>
                    </a:lnTo>
                    <a:lnTo>
                      <a:pt x="17" y="1124"/>
                    </a:lnTo>
                    <a:lnTo>
                      <a:pt x="17" y="1124"/>
                    </a:lnTo>
                    <a:lnTo>
                      <a:pt x="29" y="1129"/>
                    </a:lnTo>
                    <a:lnTo>
                      <a:pt x="46" y="1134"/>
                    </a:lnTo>
                    <a:lnTo>
                      <a:pt x="46" y="1134"/>
                    </a:lnTo>
                    <a:lnTo>
                      <a:pt x="67" y="1140"/>
                    </a:lnTo>
                    <a:lnTo>
                      <a:pt x="86" y="1144"/>
                    </a:lnTo>
                    <a:lnTo>
                      <a:pt x="102" y="1147"/>
                    </a:lnTo>
                    <a:lnTo>
                      <a:pt x="114" y="1147"/>
                    </a:lnTo>
                    <a:lnTo>
                      <a:pt x="114" y="1147"/>
                    </a:lnTo>
                    <a:lnTo>
                      <a:pt x="120" y="1186"/>
                    </a:lnTo>
                    <a:lnTo>
                      <a:pt x="120" y="1186"/>
                    </a:lnTo>
                    <a:lnTo>
                      <a:pt x="110" y="1191"/>
                    </a:lnTo>
                    <a:lnTo>
                      <a:pt x="96" y="1198"/>
                    </a:lnTo>
                    <a:lnTo>
                      <a:pt x="80" y="1208"/>
                    </a:lnTo>
                    <a:lnTo>
                      <a:pt x="61" y="1221"/>
                    </a:lnTo>
                    <a:lnTo>
                      <a:pt x="61" y="1221"/>
                    </a:lnTo>
                    <a:lnTo>
                      <a:pt x="47" y="1232"/>
                    </a:lnTo>
                    <a:lnTo>
                      <a:pt x="38" y="1240"/>
                    </a:lnTo>
                    <a:lnTo>
                      <a:pt x="38" y="1240"/>
                    </a:lnTo>
                    <a:lnTo>
                      <a:pt x="38" y="1240"/>
                    </a:lnTo>
                    <a:lnTo>
                      <a:pt x="37" y="1241"/>
                    </a:lnTo>
                    <a:lnTo>
                      <a:pt x="37" y="1241"/>
                    </a:lnTo>
                    <a:lnTo>
                      <a:pt x="34" y="1244"/>
                    </a:lnTo>
                    <a:lnTo>
                      <a:pt x="34" y="1244"/>
                    </a:lnTo>
                    <a:lnTo>
                      <a:pt x="34" y="1245"/>
                    </a:lnTo>
                    <a:lnTo>
                      <a:pt x="34" y="1245"/>
                    </a:lnTo>
                    <a:lnTo>
                      <a:pt x="32" y="1248"/>
                    </a:lnTo>
                    <a:lnTo>
                      <a:pt x="32" y="1248"/>
                    </a:lnTo>
                    <a:lnTo>
                      <a:pt x="32" y="1249"/>
                    </a:lnTo>
                    <a:lnTo>
                      <a:pt x="32" y="1249"/>
                    </a:lnTo>
                    <a:lnTo>
                      <a:pt x="29" y="1255"/>
                    </a:lnTo>
                    <a:lnTo>
                      <a:pt x="29" y="1255"/>
                    </a:lnTo>
                    <a:lnTo>
                      <a:pt x="29" y="1255"/>
                    </a:lnTo>
                    <a:lnTo>
                      <a:pt x="29" y="1255"/>
                    </a:lnTo>
                    <a:lnTo>
                      <a:pt x="29" y="1258"/>
                    </a:lnTo>
                    <a:lnTo>
                      <a:pt x="29" y="1258"/>
                    </a:lnTo>
                    <a:lnTo>
                      <a:pt x="29" y="1259"/>
                    </a:lnTo>
                    <a:lnTo>
                      <a:pt x="29" y="1259"/>
                    </a:lnTo>
                    <a:lnTo>
                      <a:pt x="29" y="1263"/>
                    </a:lnTo>
                    <a:lnTo>
                      <a:pt x="29" y="1263"/>
                    </a:lnTo>
                    <a:lnTo>
                      <a:pt x="29" y="1263"/>
                    </a:lnTo>
                    <a:lnTo>
                      <a:pt x="29" y="1263"/>
                    </a:lnTo>
                    <a:lnTo>
                      <a:pt x="31" y="1266"/>
                    </a:lnTo>
                    <a:lnTo>
                      <a:pt x="31" y="1266"/>
                    </a:lnTo>
                    <a:lnTo>
                      <a:pt x="31" y="1266"/>
                    </a:lnTo>
                    <a:lnTo>
                      <a:pt x="31" y="1266"/>
                    </a:lnTo>
                    <a:lnTo>
                      <a:pt x="32" y="1271"/>
                    </a:lnTo>
                    <a:lnTo>
                      <a:pt x="32" y="1271"/>
                    </a:lnTo>
                    <a:lnTo>
                      <a:pt x="33" y="1275"/>
                    </a:lnTo>
                    <a:lnTo>
                      <a:pt x="33" y="1275"/>
                    </a:lnTo>
                    <a:lnTo>
                      <a:pt x="33" y="1277"/>
                    </a:lnTo>
                    <a:lnTo>
                      <a:pt x="33" y="1277"/>
                    </a:lnTo>
                    <a:lnTo>
                      <a:pt x="34" y="1279"/>
                    </a:lnTo>
                    <a:lnTo>
                      <a:pt x="34" y="1279"/>
                    </a:lnTo>
                    <a:lnTo>
                      <a:pt x="34" y="1280"/>
                    </a:lnTo>
                    <a:lnTo>
                      <a:pt x="34" y="1280"/>
                    </a:lnTo>
                    <a:lnTo>
                      <a:pt x="36" y="1284"/>
                    </a:lnTo>
                    <a:lnTo>
                      <a:pt x="36" y="1284"/>
                    </a:lnTo>
                    <a:lnTo>
                      <a:pt x="36" y="1284"/>
                    </a:lnTo>
                    <a:lnTo>
                      <a:pt x="36" y="1284"/>
                    </a:lnTo>
                    <a:lnTo>
                      <a:pt x="37" y="1287"/>
                    </a:lnTo>
                    <a:lnTo>
                      <a:pt x="37" y="1287"/>
                    </a:lnTo>
                    <a:lnTo>
                      <a:pt x="38" y="1287"/>
                    </a:lnTo>
                    <a:lnTo>
                      <a:pt x="38" y="1287"/>
                    </a:lnTo>
                    <a:lnTo>
                      <a:pt x="39" y="1289"/>
                    </a:lnTo>
                    <a:lnTo>
                      <a:pt x="39" y="1289"/>
                    </a:lnTo>
                    <a:lnTo>
                      <a:pt x="39" y="1289"/>
                    </a:lnTo>
                    <a:lnTo>
                      <a:pt x="39" y="1289"/>
                    </a:lnTo>
                    <a:lnTo>
                      <a:pt x="43" y="1292"/>
                    </a:lnTo>
                    <a:lnTo>
                      <a:pt x="43" y="1292"/>
                    </a:lnTo>
                    <a:lnTo>
                      <a:pt x="43" y="1292"/>
                    </a:lnTo>
                    <a:lnTo>
                      <a:pt x="43" y="1292"/>
                    </a:lnTo>
                    <a:lnTo>
                      <a:pt x="47" y="1293"/>
                    </a:lnTo>
                    <a:lnTo>
                      <a:pt x="47" y="1293"/>
                    </a:lnTo>
                    <a:lnTo>
                      <a:pt x="47" y="1293"/>
                    </a:lnTo>
                    <a:lnTo>
                      <a:pt x="47" y="1293"/>
                    </a:lnTo>
                    <a:lnTo>
                      <a:pt x="52" y="1295"/>
                    </a:lnTo>
                    <a:lnTo>
                      <a:pt x="52" y="1295"/>
                    </a:lnTo>
                    <a:lnTo>
                      <a:pt x="52" y="1295"/>
                    </a:lnTo>
                    <a:lnTo>
                      <a:pt x="52" y="1295"/>
                    </a:lnTo>
                    <a:lnTo>
                      <a:pt x="52" y="1295"/>
                    </a:lnTo>
                    <a:lnTo>
                      <a:pt x="65" y="1298"/>
                    </a:lnTo>
                    <a:lnTo>
                      <a:pt x="82" y="1300"/>
                    </a:lnTo>
                    <a:lnTo>
                      <a:pt x="82" y="1300"/>
                    </a:lnTo>
                    <a:lnTo>
                      <a:pt x="105" y="1302"/>
                    </a:lnTo>
                    <a:lnTo>
                      <a:pt x="124" y="1303"/>
                    </a:lnTo>
                    <a:lnTo>
                      <a:pt x="139" y="1302"/>
                    </a:lnTo>
                    <a:lnTo>
                      <a:pt x="151" y="1300"/>
                    </a:lnTo>
                    <a:lnTo>
                      <a:pt x="151" y="1300"/>
                    </a:lnTo>
                    <a:lnTo>
                      <a:pt x="165" y="1338"/>
                    </a:lnTo>
                    <a:lnTo>
                      <a:pt x="165" y="1338"/>
                    </a:lnTo>
                    <a:lnTo>
                      <a:pt x="155" y="1345"/>
                    </a:lnTo>
                    <a:lnTo>
                      <a:pt x="143" y="1355"/>
                    </a:lnTo>
                    <a:lnTo>
                      <a:pt x="128" y="1367"/>
                    </a:lnTo>
                    <a:lnTo>
                      <a:pt x="112" y="1384"/>
                    </a:lnTo>
                    <a:lnTo>
                      <a:pt x="112" y="1384"/>
                    </a:lnTo>
                    <a:lnTo>
                      <a:pt x="100" y="1396"/>
                    </a:lnTo>
                    <a:lnTo>
                      <a:pt x="92" y="1406"/>
                    </a:lnTo>
                    <a:lnTo>
                      <a:pt x="92" y="1406"/>
                    </a:lnTo>
                    <a:lnTo>
                      <a:pt x="92" y="1406"/>
                    </a:lnTo>
                    <a:lnTo>
                      <a:pt x="92" y="1406"/>
                    </a:lnTo>
                    <a:lnTo>
                      <a:pt x="90" y="1410"/>
                    </a:lnTo>
                    <a:lnTo>
                      <a:pt x="90" y="1410"/>
                    </a:lnTo>
                    <a:lnTo>
                      <a:pt x="90" y="1410"/>
                    </a:lnTo>
                    <a:lnTo>
                      <a:pt x="90" y="1410"/>
                    </a:lnTo>
                    <a:lnTo>
                      <a:pt x="88" y="1414"/>
                    </a:lnTo>
                    <a:lnTo>
                      <a:pt x="88" y="1414"/>
                    </a:lnTo>
                    <a:lnTo>
                      <a:pt x="87" y="1415"/>
                    </a:lnTo>
                    <a:lnTo>
                      <a:pt x="87" y="1415"/>
                    </a:lnTo>
                    <a:lnTo>
                      <a:pt x="87" y="1421"/>
                    </a:lnTo>
                    <a:lnTo>
                      <a:pt x="87" y="1421"/>
                    </a:lnTo>
                    <a:lnTo>
                      <a:pt x="87" y="1421"/>
                    </a:lnTo>
                    <a:lnTo>
                      <a:pt x="87" y="1421"/>
                    </a:lnTo>
                    <a:lnTo>
                      <a:pt x="87" y="1425"/>
                    </a:lnTo>
                    <a:lnTo>
                      <a:pt x="87" y="1425"/>
                    </a:lnTo>
                    <a:lnTo>
                      <a:pt x="87" y="1425"/>
                    </a:lnTo>
                    <a:lnTo>
                      <a:pt x="87" y="1425"/>
                    </a:lnTo>
                    <a:lnTo>
                      <a:pt x="88" y="1429"/>
                    </a:lnTo>
                    <a:lnTo>
                      <a:pt x="88" y="1429"/>
                    </a:lnTo>
                    <a:lnTo>
                      <a:pt x="88" y="1429"/>
                    </a:lnTo>
                    <a:lnTo>
                      <a:pt x="88" y="1429"/>
                    </a:lnTo>
                    <a:lnTo>
                      <a:pt x="90" y="1433"/>
                    </a:lnTo>
                    <a:lnTo>
                      <a:pt x="90" y="1433"/>
                    </a:lnTo>
                    <a:lnTo>
                      <a:pt x="91" y="1433"/>
                    </a:lnTo>
                    <a:lnTo>
                      <a:pt x="91" y="1433"/>
                    </a:lnTo>
                    <a:lnTo>
                      <a:pt x="92" y="1436"/>
                    </a:lnTo>
                    <a:lnTo>
                      <a:pt x="92" y="1436"/>
                    </a:lnTo>
                    <a:lnTo>
                      <a:pt x="94" y="1440"/>
                    </a:lnTo>
                    <a:lnTo>
                      <a:pt x="94" y="1440"/>
                    </a:lnTo>
                    <a:lnTo>
                      <a:pt x="95" y="1442"/>
                    </a:lnTo>
                    <a:lnTo>
                      <a:pt x="95" y="1442"/>
                    </a:lnTo>
                    <a:lnTo>
                      <a:pt x="96" y="1445"/>
                    </a:lnTo>
                    <a:lnTo>
                      <a:pt x="96" y="1445"/>
                    </a:lnTo>
                    <a:lnTo>
                      <a:pt x="96" y="1445"/>
                    </a:lnTo>
                    <a:lnTo>
                      <a:pt x="96" y="1445"/>
                    </a:lnTo>
                    <a:lnTo>
                      <a:pt x="99" y="1449"/>
                    </a:lnTo>
                    <a:lnTo>
                      <a:pt x="99" y="1449"/>
                    </a:lnTo>
                    <a:lnTo>
                      <a:pt x="99" y="1449"/>
                    </a:lnTo>
                    <a:lnTo>
                      <a:pt x="99" y="1449"/>
                    </a:lnTo>
                    <a:lnTo>
                      <a:pt x="100" y="1452"/>
                    </a:lnTo>
                    <a:lnTo>
                      <a:pt x="100" y="1452"/>
                    </a:lnTo>
                    <a:lnTo>
                      <a:pt x="101" y="1452"/>
                    </a:lnTo>
                    <a:lnTo>
                      <a:pt x="101" y="1452"/>
                    </a:lnTo>
                    <a:lnTo>
                      <a:pt x="106" y="1455"/>
                    </a:lnTo>
                    <a:lnTo>
                      <a:pt x="106" y="1455"/>
                    </a:lnTo>
                    <a:lnTo>
                      <a:pt x="107" y="1455"/>
                    </a:lnTo>
                    <a:lnTo>
                      <a:pt x="107" y="1455"/>
                    </a:lnTo>
                    <a:lnTo>
                      <a:pt x="111" y="1457"/>
                    </a:lnTo>
                    <a:lnTo>
                      <a:pt x="111" y="1457"/>
                    </a:lnTo>
                    <a:lnTo>
                      <a:pt x="111" y="1457"/>
                    </a:lnTo>
                    <a:lnTo>
                      <a:pt x="111" y="1457"/>
                    </a:lnTo>
                    <a:lnTo>
                      <a:pt x="116" y="1457"/>
                    </a:lnTo>
                    <a:lnTo>
                      <a:pt x="116" y="1457"/>
                    </a:lnTo>
                    <a:lnTo>
                      <a:pt x="116" y="1457"/>
                    </a:lnTo>
                    <a:lnTo>
                      <a:pt x="116" y="1457"/>
                    </a:lnTo>
                    <a:lnTo>
                      <a:pt x="116" y="1457"/>
                    </a:lnTo>
                    <a:lnTo>
                      <a:pt x="129" y="1458"/>
                    </a:lnTo>
                    <a:lnTo>
                      <a:pt x="146" y="1457"/>
                    </a:lnTo>
                    <a:lnTo>
                      <a:pt x="146" y="1457"/>
                    </a:lnTo>
                    <a:lnTo>
                      <a:pt x="169" y="1454"/>
                    </a:lnTo>
                    <a:lnTo>
                      <a:pt x="188" y="1452"/>
                    </a:lnTo>
                    <a:lnTo>
                      <a:pt x="203" y="1449"/>
                    </a:lnTo>
                    <a:lnTo>
                      <a:pt x="214" y="1445"/>
                    </a:lnTo>
                    <a:lnTo>
                      <a:pt x="214" y="1445"/>
                    </a:lnTo>
                    <a:lnTo>
                      <a:pt x="235" y="1479"/>
                    </a:lnTo>
                    <a:lnTo>
                      <a:pt x="235" y="1479"/>
                    </a:lnTo>
                    <a:lnTo>
                      <a:pt x="226" y="1488"/>
                    </a:lnTo>
                    <a:lnTo>
                      <a:pt x="216" y="1499"/>
                    </a:lnTo>
                    <a:lnTo>
                      <a:pt x="203" y="1515"/>
                    </a:lnTo>
                    <a:lnTo>
                      <a:pt x="191" y="1533"/>
                    </a:lnTo>
                    <a:lnTo>
                      <a:pt x="191" y="1533"/>
                    </a:lnTo>
                    <a:lnTo>
                      <a:pt x="182" y="1549"/>
                    </a:lnTo>
                    <a:lnTo>
                      <a:pt x="175" y="1559"/>
                    </a:lnTo>
                    <a:lnTo>
                      <a:pt x="175" y="1559"/>
                    </a:lnTo>
                    <a:lnTo>
                      <a:pt x="175" y="1560"/>
                    </a:lnTo>
                    <a:lnTo>
                      <a:pt x="175" y="1560"/>
                    </a:lnTo>
                    <a:lnTo>
                      <a:pt x="173" y="1564"/>
                    </a:lnTo>
                    <a:lnTo>
                      <a:pt x="173" y="1564"/>
                    </a:lnTo>
                    <a:lnTo>
                      <a:pt x="173" y="1565"/>
                    </a:lnTo>
                    <a:lnTo>
                      <a:pt x="173" y="1565"/>
                    </a:lnTo>
                    <a:lnTo>
                      <a:pt x="172" y="1567"/>
                    </a:lnTo>
                    <a:lnTo>
                      <a:pt x="172" y="1567"/>
                    </a:lnTo>
                    <a:lnTo>
                      <a:pt x="172" y="1569"/>
                    </a:lnTo>
                    <a:lnTo>
                      <a:pt x="172" y="1569"/>
                    </a:lnTo>
                    <a:lnTo>
                      <a:pt x="173" y="1575"/>
                    </a:lnTo>
                    <a:lnTo>
                      <a:pt x="173" y="1575"/>
                    </a:lnTo>
                    <a:lnTo>
                      <a:pt x="173" y="1576"/>
                    </a:lnTo>
                    <a:lnTo>
                      <a:pt x="173" y="1576"/>
                    </a:lnTo>
                    <a:lnTo>
                      <a:pt x="173" y="1579"/>
                    </a:lnTo>
                    <a:lnTo>
                      <a:pt x="173" y="1579"/>
                    </a:lnTo>
                    <a:lnTo>
                      <a:pt x="174" y="1579"/>
                    </a:lnTo>
                    <a:lnTo>
                      <a:pt x="174" y="1579"/>
                    </a:lnTo>
                    <a:lnTo>
                      <a:pt x="175" y="1583"/>
                    </a:lnTo>
                    <a:lnTo>
                      <a:pt x="175" y="1583"/>
                    </a:lnTo>
                    <a:lnTo>
                      <a:pt x="175" y="1583"/>
                    </a:lnTo>
                    <a:lnTo>
                      <a:pt x="175" y="1583"/>
                    </a:lnTo>
                    <a:lnTo>
                      <a:pt x="178" y="1585"/>
                    </a:lnTo>
                    <a:lnTo>
                      <a:pt x="178" y="1585"/>
                    </a:lnTo>
                    <a:lnTo>
                      <a:pt x="178" y="1586"/>
                    </a:lnTo>
                    <a:lnTo>
                      <a:pt x="178" y="1586"/>
                    </a:lnTo>
                    <a:lnTo>
                      <a:pt x="180" y="1590"/>
                    </a:lnTo>
                    <a:lnTo>
                      <a:pt x="180" y="1590"/>
                    </a:lnTo>
                    <a:lnTo>
                      <a:pt x="183" y="1593"/>
                    </a:lnTo>
                    <a:lnTo>
                      <a:pt x="183" y="1593"/>
                    </a:lnTo>
                    <a:lnTo>
                      <a:pt x="184" y="1594"/>
                    </a:lnTo>
                    <a:lnTo>
                      <a:pt x="184" y="1594"/>
                    </a:lnTo>
                    <a:lnTo>
                      <a:pt x="185" y="1596"/>
                    </a:lnTo>
                    <a:lnTo>
                      <a:pt x="185" y="1596"/>
                    </a:lnTo>
                    <a:lnTo>
                      <a:pt x="185" y="1598"/>
                    </a:lnTo>
                    <a:lnTo>
                      <a:pt x="185" y="1598"/>
                    </a:lnTo>
                    <a:lnTo>
                      <a:pt x="188" y="1600"/>
                    </a:lnTo>
                    <a:lnTo>
                      <a:pt x="188" y="1600"/>
                    </a:lnTo>
                    <a:lnTo>
                      <a:pt x="189" y="1600"/>
                    </a:lnTo>
                    <a:lnTo>
                      <a:pt x="189" y="1600"/>
                    </a:lnTo>
                    <a:lnTo>
                      <a:pt x="191" y="1603"/>
                    </a:lnTo>
                    <a:lnTo>
                      <a:pt x="191" y="1603"/>
                    </a:lnTo>
                    <a:lnTo>
                      <a:pt x="192" y="1603"/>
                    </a:lnTo>
                    <a:lnTo>
                      <a:pt x="192" y="1603"/>
                    </a:lnTo>
                    <a:lnTo>
                      <a:pt x="197" y="1605"/>
                    </a:lnTo>
                    <a:lnTo>
                      <a:pt x="197" y="1605"/>
                    </a:lnTo>
                    <a:lnTo>
                      <a:pt x="198" y="1605"/>
                    </a:lnTo>
                    <a:lnTo>
                      <a:pt x="198" y="1605"/>
                    </a:lnTo>
                    <a:lnTo>
                      <a:pt x="202" y="1605"/>
                    </a:lnTo>
                    <a:lnTo>
                      <a:pt x="202" y="1605"/>
                    </a:lnTo>
                    <a:lnTo>
                      <a:pt x="202" y="1605"/>
                    </a:lnTo>
                    <a:lnTo>
                      <a:pt x="202" y="1605"/>
                    </a:lnTo>
                    <a:lnTo>
                      <a:pt x="207" y="1605"/>
                    </a:lnTo>
                    <a:lnTo>
                      <a:pt x="207" y="1605"/>
                    </a:lnTo>
                    <a:lnTo>
                      <a:pt x="208" y="1605"/>
                    </a:lnTo>
                    <a:lnTo>
                      <a:pt x="208" y="1605"/>
                    </a:lnTo>
                    <a:lnTo>
                      <a:pt x="219" y="1604"/>
                    </a:lnTo>
                    <a:lnTo>
                      <a:pt x="237" y="1600"/>
                    </a:lnTo>
                    <a:lnTo>
                      <a:pt x="237" y="1600"/>
                    </a:lnTo>
                    <a:lnTo>
                      <a:pt x="259" y="1594"/>
                    </a:lnTo>
                    <a:lnTo>
                      <a:pt x="277" y="1588"/>
                    </a:lnTo>
                    <a:lnTo>
                      <a:pt x="291" y="1583"/>
                    </a:lnTo>
                    <a:lnTo>
                      <a:pt x="303" y="1578"/>
                    </a:lnTo>
                    <a:lnTo>
                      <a:pt x="303" y="1578"/>
                    </a:lnTo>
                    <a:lnTo>
                      <a:pt x="328" y="1608"/>
                    </a:lnTo>
                    <a:lnTo>
                      <a:pt x="328" y="1608"/>
                    </a:lnTo>
                    <a:lnTo>
                      <a:pt x="320" y="1618"/>
                    </a:lnTo>
                    <a:lnTo>
                      <a:pt x="313" y="1630"/>
                    </a:lnTo>
                    <a:lnTo>
                      <a:pt x="304" y="1647"/>
                    </a:lnTo>
                    <a:lnTo>
                      <a:pt x="294" y="1668"/>
                    </a:lnTo>
                    <a:lnTo>
                      <a:pt x="294" y="1668"/>
                    </a:lnTo>
                    <a:lnTo>
                      <a:pt x="288" y="1685"/>
                    </a:lnTo>
                    <a:lnTo>
                      <a:pt x="284" y="1696"/>
                    </a:lnTo>
                    <a:lnTo>
                      <a:pt x="284" y="1696"/>
                    </a:lnTo>
                    <a:lnTo>
                      <a:pt x="284" y="1696"/>
                    </a:lnTo>
                    <a:lnTo>
                      <a:pt x="284" y="1696"/>
                    </a:lnTo>
                    <a:lnTo>
                      <a:pt x="282" y="1701"/>
                    </a:lnTo>
                    <a:lnTo>
                      <a:pt x="282" y="1701"/>
                    </a:lnTo>
                    <a:lnTo>
                      <a:pt x="282" y="1702"/>
                    </a:lnTo>
                    <a:lnTo>
                      <a:pt x="282" y="1702"/>
                    </a:lnTo>
                    <a:lnTo>
                      <a:pt x="282" y="1705"/>
                    </a:lnTo>
                    <a:lnTo>
                      <a:pt x="282" y="1705"/>
                    </a:lnTo>
                    <a:lnTo>
                      <a:pt x="282" y="1706"/>
                    </a:lnTo>
                    <a:lnTo>
                      <a:pt x="282" y="1706"/>
                    </a:lnTo>
                    <a:lnTo>
                      <a:pt x="282" y="1710"/>
                    </a:lnTo>
                    <a:lnTo>
                      <a:pt x="282" y="1710"/>
                    </a:lnTo>
                    <a:lnTo>
                      <a:pt x="282" y="1710"/>
                    </a:lnTo>
                    <a:lnTo>
                      <a:pt x="282" y="1710"/>
                    </a:lnTo>
                    <a:lnTo>
                      <a:pt x="284" y="1712"/>
                    </a:lnTo>
                    <a:lnTo>
                      <a:pt x="284" y="1712"/>
                    </a:lnTo>
                    <a:lnTo>
                      <a:pt x="284" y="1714"/>
                    </a:lnTo>
                    <a:lnTo>
                      <a:pt x="284" y="1714"/>
                    </a:lnTo>
                    <a:lnTo>
                      <a:pt x="285" y="1715"/>
                    </a:lnTo>
                    <a:lnTo>
                      <a:pt x="285" y="1715"/>
                    </a:lnTo>
                    <a:lnTo>
                      <a:pt x="285" y="1716"/>
                    </a:lnTo>
                    <a:lnTo>
                      <a:pt x="285" y="1716"/>
                    </a:lnTo>
                    <a:lnTo>
                      <a:pt x="288" y="1719"/>
                    </a:lnTo>
                    <a:lnTo>
                      <a:pt x="288" y="1719"/>
                    </a:lnTo>
                    <a:lnTo>
                      <a:pt x="288" y="1719"/>
                    </a:lnTo>
                    <a:lnTo>
                      <a:pt x="288" y="1719"/>
                    </a:lnTo>
                    <a:lnTo>
                      <a:pt x="290" y="1721"/>
                    </a:lnTo>
                    <a:lnTo>
                      <a:pt x="290" y="1721"/>
                    </a:lnTo>
                    <a:lnTo>
                      <a:pt x="291" y="1722"/>
                    </a:lnTo>
                    <a:lnTo>
                      <a:pt x="291" y="1722"/>
                    </a:lnTo>
                    <a:lnTo>
                      <a:pt x="294" y="1725"/>
                    </a:lnTo>
                    <a:lnTo>
                      <a:pt x="294" y="1725"/>
                    </a:lnTo>
                    <a:lnTo>
                      <a:pt x="298" y="1727"/>
                    </a:lnTo>
                    <a:lnTo>
                      <a:pt x="298" y="1727"/>
                    </a:lnTo>
                    <a:lnTo>
                      <a:pt x="298" y="1729"/>
                    </a:lnTo>
                    <a:lnTo>
                      <a:pt x="298" y="1729"/>
                    </a:lnTo>
                    <a:lnTo>
                      <a:pt x="300" y="1731"/>
                    </a:lnTo>
                    <a:lnTo>
                      <a:pt x="300" y="1731"/>
                    </a:lnTo>
                    <a:lnTo>
                      <a:pt x="300" y="1731"/>
                    </a:lnTo>
                    <a:lnTo>
                      <a:pt x="300" y="1731"/>
                    </a:lnTo>
                    <a:lnTo>
                      <a:pt x="304" y="1734"/>
                    </a:lnTo>
                    <a:lnTo>
                      <a:pt x="304" y="1734"/>
                    </a:lnTo>
                    <a:lnTo>
                      <a:pt x="304" y="1734"/>
                    </a:lnTo>
                    <a:lnTo>
                      <a:pt x="304" y="1734"/>
                    </a:lnTo>
                    <a:lnTo>
                      <a:pt x="306" y="1735"/>
                    </a:lnTo>
                    <a:lnTo>
                      <a:pt x="306" y="1735"/>
                    </a:lnTo>
                    <a:lnTo>
                      <a:pt x="306" y="1736"/>
                    </a:lnTo>
                    <a:lnTo>
                      <a:pt x="306" y="1736"/>
                    </a:lnTo>
                    <a:lnTo>
                      <a:pt x="310" y="1736"/>
                    </a:lnTo>
                    <a:lnTo>
                      <a:pt x="310" y="1736"/>
                    </a:lnTo>
                    <a:lnTo>
                      <a:pt x="310" y="1736"/>
                    </a:lnTo>
                    <a:lnTo>
                      <a:pt x="310" y="1736"/>
                    </a:lnTo>
                    <a:lnTo>
                      <a:pt x="313" y="1738"/>
                    </a:lnTo>
                    <a:lnTo>
                      <a:pt x="313" y="1738"/>
                    </a:lnTo>
                    <a:lnTo>
                      <a:pt x="314" y="1738"/>
                    </a:lnTo>
                    <a:lnTo>
                      <a:pt x="314" y="1738"/>
                    </a:lnTo>
                    <a:lnTo>
                      <a:pt x="318" y="1736"/>
                    </a:lnTo>
                    <a:lnTo>
                      <a:pt x="318" y="1736"/>
                    </a:lnTo>
                    <a:lnTo>
                      <a:pt x="318" y="1736"/>
                    </a:lnTo>
                    <a:lnTo>
                      <a:pt x="318" y="1736"/>
                    </a:lnTo>
                    <a:lnTo>
                      <a:pt x="323" y="1736"/>
                    </a:lnTo>
                    <a:lnTo>
                      <a:pt x="323" y="1736"/>
                    </a:lnTo>
                    <a:lnTo>
                      <a:pt x="335" y="1731"/>
                    </a:lnTo>
                    <a:lnTo>
                      <a:pt x="352" y="1725"/>
                    </a:lnTo>
                    <a:lnTo>
                      <a:pt x="352" y="1725"/>
                    </a:lnTo>
                    <a:lnTo>
                      <a:pt x="372" y="1716"/>
                    </a:lnTo>
                    <a:lnTo>
                      <a:pt x="388" y="1706"/>
                    </a:lnTo>
                    <a:lnTo>
                      <a:pt x="402" y="1699"/>
                    </a:lnTo>
                    <a:lnTo>
                      <a:pt x="412" y="1691"/>
                    </a:lnTo>
                    <a:lnTo>
                      <a:pt x="412" y="1691"/>
                    </a:lnTo>
                    <a:lnTo>
                      <a:pt x="442" y="1717"/>
                    </a:lnTo>
                    <a:lnTo>
                      <a:pt x="442" y="1717"/>
                    </a:lnTo>
                    <a:lnTo>
                      <a:pt x="437" y="1727"/>
                    </a:lnTo>
                    <a:lnTo>
                      <a:pt x="431" y="1743"/>
                    </a:lnTo>
                    <a:lnTo>
                      <a:pt x="425" y="1760"/>
                    </a:lnTo>
                    <a:lnTo>
                      <a:pt x="420" y="1782"/>
                    </a:lnTo>
                    <a:lnTo>
                      <a:pt x="420" y="1782"/>
                    </a:lnTo>
                    <a:lnTo>
                      <a:pt x="416" y="1799"/>
                    </a:lnTo>
                    <a:lnTo>
                      <a:pt x="414" y="1812"/>
                    </a:lnTo>
                    <a:lnTo>
                      <a:pt x="414" y="1812"/>
                    </a:lnTo>
                    <a:lnTo>
                      <a:pt x="414" y="1812"/>
                    </a:lnTo>
                    <a:lnTo>
                      <a:pt x="414" y="1812"/>
                    </a:lnTo>
                    <a:lnTo>
                      <a:pt x="414" y="1817"/>
                    </a:lnTo>
                    <a:lnTo>
                      <a:pt x="414" y="1817"/>
                    </a:lnTo>
                    <a:lnTo>
                      <a:pt x="414" y="1818"/>
                    </a:lnTo>
                    <a:lnTo>
                      <a:pt x="414" y="1818"/>
                    </a:lnTo>
                    <a:lnTo>
                      <a:pt x="414" y="1821"/>
                    </a:lnTo>
                    <a:lnTo>
                      <a:pt x="414" y="1821"/>
                    </a:lnTo>
                    <a:lnTo>
                      <a:pt x="414" y="1822"/>
                    </a:lnTo>
                    <a:lnTo>
                      <a:pt x="414" y="1822"/>
                    </a:lnTo>
                    <a:lnTo>
                      <a:pt x="415" y="1826"/>
                    </a:lnTo>
                    <a:lnTo>
                      <a:pt x="415" y="1826"/>
                    </a:lnTo>
                    <a:lnTo>
                      <a:pt x="415" y="1826"/>
                    </a:lnTo>
                    <a:lnTo>
                      <a:pt x="415" y="1826"/>
                    </a:lnTo>
                    <a:lnTo>
                      <a:pt x="416" y="1828"/>
                    </a:lnTo>
                    <a:lnTo>
                      <a:pt x="416" y="1828"/>
                    </a:lnTo>
                    <a:lnTo>
                      <a:pt x="417" y="1828"/>
                    </a:lnTo>
                    <a:lnTo>
                      <a:pt x="417" y="1828"/>
                    </a:lnTo>
                    <a:lnTo>
                      <a:pt x="419" y="1831"/>
                    </a:lnTo>
                    <a:lnTo>
                      <a:pt x="419" y="1831"/>
                    </a:lnTo>
                    <a:lnTo>
                      <a:pt x="419" y="1831"/>
                    </a:lnTo>
                    <a:lnTo>
                      <a:pt x="419" y="1831"/>
                    </a:lnTo>
                    <a:lnTo>
                      <a:pt x="421" y="1833"/>
                    </a:lnTo>
                    <a:lnTo>
                      <a:pt x="421" y="1833"/>
                    </a:lnTo>
                    <a:lnTo>
                      <a:pt x="422" y="1833"/>
                    </a:lnTo>
                    <a:lnTo>
                      <a:pt x="422" y="1833"/>
                    </a:lnTo>
                    <a:lnTo>
                      <a:pt x="425" y="1836"/>
                    </a:lnTo>
                    <a:lnTo>
                      <a:pt x="425" y="1836"/>
                    </a:lnTo>
                    <a:lnTo>
                      <a:pt x="426" y="1836"/>
                    </a:lnTo>
                    <a:lnTo>
                      <a:pt x="426" y="1836"/>
                    </a:lnTo>
                    <a:lnTo>
                      <a:pt x="429" y="1838"/>
                    </a:lnTo>
                    <a:lnTo>
                      <a:pt x="429" y="1838"/>
                    </a:lnTo>
                    <a:lnTo>
                      <a:pt x="432" y="1841"/>
                    </a:lnTo>
                    <a:lnTo>
                      <a:pt x="432" y="1841"/>
                    </a:lnTo>
                    <a:lnTo>
                      <a:pt x="434" y="1842"/>
                    </a:lnTo>
                    <a:lnTo>
                      <a:pt x="434" y="1842"/>
                    </a:lnTo>
                    <a:lnTo>
                      <a:pt x="436" y="1843"/>
                    </a:lnTo>
                    <a:lnTo>
                      <a:pt x="436" y="1843"/>
                    </a:lnTo>
                    <a:lnTo>
                      <a:pt x="437" y="1843"/>
                    </a:lnTo>
                    <a:lnTo>
                      <a:pt x="437" y="1843"/>
                    </a:lnTo>
                    <a:lnTo>
                      <a:pt x="440" y="1846"/>
                    </a:lnTo>
                    <a:lnTo>
                      <a:pt x="440" y="1846"/>
                    </a:lnTo>
                    <a:lnTo>
                      <a:pt x="440" y="1846"/>
                    </a:lnTo>
                    <a:lnTo>
                      <a:pt x="440" y="1846"/>
                    </a:lnTo>
                    <a:lnTo>
                      <a:pt x="442" y="1847"/>
                    </a:lnTo>
                    <a:lnTo>
                      <a:pt x="442" y="1847"/>
                    </a:lnTo>
                    <a:lnTo>
                      <a:pt x="444" y="1847"/>
                    </a:lnTo>
                    <a:lnTo>
                      <a:pt x="444" y="1847"/>
                    </a:lnTo>
                    <a:lnTo>
                      <a:pt x="446" y="1847"/>
                    </a:lnTo>
                    <a:lnTo>
                      <a:pt x="446" y="1847"/>
                    </a:lnTo>
                    <a:lnTo>
                      <a:pt x="446" y="1847"/>
                    </a:lnTo>
                    <a:lnTo>
                      <a:pt x="446" y="1847"/>
                    </a:lnTo>
                    <a:lnTo>
                      <a:pt x="450" y="1847"/>
                    </a:lnTo>
                    <a:lnTo>
                      <a:pt x="450" y="1847"/>
                    </a:lnTo>
                    <a:lnTo>
                      <a:pt x="451" y="1847"/>
                    </a:lnTo>
                    <a:lnTo>
                      <a:pt x="451" y="1847"/>
                    </a:lnTo>
                    <a:lnTo>
                      <a:pt x="454" y="1846"/>
                    </a:lnTo>
                    <a:lnTo>
                      <a:pt x="454" y="1846"/>
                    </a:lnTo>
                    <a:lnTo>
                      <a:pt x="455" y="1846"/>
                    </a:lnTo>
                    <a:lnTo>
                      <a:pt x="455" y="1846"/>
                    </a:lnTo>
                    <a:lnTo>
                      <a:pt x="459" y="1845"/>
                    </a:lnTo>
                    <a:lnTo>
                      <a:pt x="459" y="1845"/>
                    </a:lnTo>
                    <a:lnTo>
                      <a:pt x="459" y="1845"/>
                    </a:lnTo>
                    <a:lnTo>
                      <a:pt x="459" y="1845"/>
                    </a:lnTo>
                    <a:lnTo>
                      <a:pt x="470" y="1838"/>
                    </a:lnTo>
                    <a:lnTo>
                      <a:pt x="485" y="1828"/>
                    </a:lnTo>
                    <a:lnTo>
                      <a:pt x="485" y="1828"/>
                    </a:lnTo>
                    <a:lnTo>
                      <a:pt x="504" y="1816"/>
                    </a:lnTo>
                    <a:lnTo>
                      <a:pt x="519" y="1804"/>
                    </a:lnTo>
                    <a:lnTo>
                      <a:pt x="531" y="1793"/>
                    </a:lnTo>
                    <a:lnTo>
                      <a:pt x="540" y="1785"/>
                    </a:lnTo>
                    <a:lnTo>
                      <a:pt x="540" y="1785"/>
                    </a:lnTo>
                    <a:lnTo>
                      <a:pt x="574" y="1804"/>
                    </a:lnTo>
                    <a:lnTo>
                      <a:pt x="574" y="1804"/>
                    </a:lnTo>
                    <a:lnTo>
                      <a:pt x="570" y="1817"/>
                    </a:lnTo>
                    <a:lnTo>
                      <a:pt x="567" y="1832"/>
                    </a:lnTo>
                    <a:lnTo>
                      <a:pt x="565" y="1851"/>
                    </a:lnTo>
                    <a:lnTo>
                      <a:pt x="562" y="1872"/>
                    </a:lnTo>
                    <a:lnTo>
                      <a:pt x="562" y="1872"/>
                    </a:lnTo>
                    <a:lnTo>
                      <a:pt x="562" y="1891"/>
                    </a:lnTo>
                    <a:lnTo>
                      <a:pt x="562" y="1904"/>
                    </a:lnTo>
                    <a:lnTo>
                      <a:pt x="562" y="1904"/>
                    </a:lnTo>
                    <a:lnTo>
                      <a:pt x="562" y="1904"/>
                    </a:lnTo>
                    <a:lnTo>
                      <a:pt x="562" y="1904"/>
                    </a:lnTo>
                    <a:lnTo>
                      <a:pt x="563" y="1909"/>
                    </a:lnTo>
                    <a:lnTo>
                      <a:pt x="563" y="1909"/>
                    </a:lnTo>
                    <a:lnTo>
                      <a:pt x="563" y="1909"/>
                    </a:lnTo>
                    <a:lnTo>
                      <a:pt x="563" y="1909"/>
                    </a:lnTo>
                    <a:lnTo>
                      <a:pt x="563" y="1913"/>
                    </a:lnTo>
                    <a:lnTo>
                      <a:pt x="563" y="1913"/>
                    </a:lnTo>
                    <a:lnTo>
                      <a:pt x="565" y="1913"/>
                    </a:lnTo>
                    <a:lnTo>
                      <a:pt x="565" y="1913"/>
                    </a:lnTo>
                    <a:lnTo>
                      <a:pt x="566" y="1916"/>
                    </a:lnTo>
                    <a:lnTo>
                      <a:pt x="566" y="1916"/>
                    </a:lnTo>
                    <a:lnTo>
                      <a:pt x="566" y="1916"/>
                    </a:lnTo>
                    <a:lnTo>
                      <a:pt x="566" y="1916"/>
                    </a:lnTo>
                    <a:lnTo>
                      <a:pt x="567" y="1919"/>
                    </a:lnTo>
                    <a:lnTo>
                      <a:pt x="567" y="1919"/>
                    </a:lnTo>
                    <a:lnTo>
                      <a:pt x="568" y="1919"/>
                    </a:lnTo>
                    <a:lnTo>
                      <a:pt x="568" y="1919"/>
                    </a:lnTo>
                    <a:lnTo>
                      <a:pt x="571" y="1920"/>
                    </a:lnTo>
                    <a:lnTo>
                      <a:pt x="571" y="1920"/>
                    </a:lnTo>
                    <a:lnTo>
                      <a:pt x="571" y="1921"/>
                    </a:lnTo>
                    <a:lnTo>
                      <a:pt x="571" y="1921"/>
                    </a:lnTo>
                    <a:lnTo>
                      <a:pt x="574" y="1923"/>
                    </a:lnTo>
                    <a:lnTo>
                      <a:pt x="574" y="1923"/>
                    </a:lnTo>
                    <a:lnTo>
                      <a:pt x="575" y="1923"/>
                    </a:lnTo>
                    <a:lnTo>
                      <a:pt x="575" y="1923"/>
                    </a:lnTo>
                    <a:lnTo>
                      <a:pt x="577" y="1924"/>
                    </a:lnTo>
                    <a:lnTo>
                      <a:pt x="577" y="1924"/>
                    </a:lnTo>
                    <a:lnTo>
                      <a:pt x="579" y="1925"/>
                    </a:lnTo>
                    <a:lnTo>
                      <a:pt x="579" y="1925"/>
                    </a:lnTo>
                    <a:lnTo>
                      <a:pt x="582" y="1926"/>
                    </a:lnTo>
                    <a:lnTo>
                      <a:pt x="582" y="1926"/>
                    </a:lnTo>
                    <a:lnTo>
                      <a:pt x="586" y="1929"/>
                    </a:lnTo>
                    <a:lnTo>
                      <a:pt x="586" y="1929"/>
                    </a:lnTo>
                    <a:lnTo>
                      <a:pt x="587" y="1929"/>
                    </a:lnTo>
                    <a:lnTo>
                      <a:pt x="587" y="1929"/>
                    </a:lnTo>
                    <a:lnTo>
                      <a:pt x="590" y="1930"/>
                    </a:lnTo>
                    <a:lnTo>
                      <a:pt x="590" y="1930"/>
                    </a:lnTo>
                    <a:lnTo>
                      <a:pt x="591" y="1930"/>
                    </a:lnTo>
                    <a:lnTo>
                      <a:pt x="591" y="1930"/>
                    </a:lnTo>
                    <a:lnTo>
                      <a:pt x="594" y="1932"/>
                    </a:lnTo>
                    <a:lnTo>
                      <a:pt x="594" y="1932"/>
                    </a:lnTo>
                    <a:lnTo>
                      <a:pt x="594" y="1932"/>
                    </a:lnTo>
                    <a:lnTo>
                      <a:pt x="594" y="1932"/>
                    </a:lnTo>
                    <a:lnTo>
                      <a:pt x="597" y="1933"/>
                    </a:lnTo>
                    <a:lnTo>
                      <a:pt x="597" y="1933"/>
                    </a:lnTo>
                    <a:lnTo>
                      <a:pt x="597" y="1933"/>
                    </a:lnTo>
                    <a:lnTo>
                      <a:pt x="597" y="1933"/>
                    </a:lnTo>
                    <a:lnTo>
                      <a:pt x="600" y="1933"/>
                    </a:lnTo>
                    <a:lnTo>
                      <a:pt x="600" y="1933"/>
                    </a:lnTo>
                    <a:lnTo>
                      <a:pt x="601" y="1933"/>
                    </a:lnTo>
                    <a:lnTo>
                      <a:pt x="601" y="1933"/>
                    </a:lnTo>
                    <a:lnTo>
                      <a:pt x="604" y="1932"/>
                    </a:lnTo>
                    <a:lnTo>
                      <a:pt x="604" y="1932"/>
                    </a:lnTo>
                    <a:lnTo>
                      <a:pt x="605" y="1932"/>
                    </a:lnTo>
                    <a:lnTo>
                      <a:pt x="605" y="1932"/>
                    </a:lnTo>
                    <a:lnTo>
                      <a:pt x="608" y="1930"/>
                    </a:lnTo>
                    <a:lnTo>
                      <a:pt x="608" y="1930"/>
                    </a:lnTo>
                    <a:lnTo>
                      <a:pt x="609" y="1929"/>
                    </a:lnTo>
                    <a:lnTo>
                      <a:pt x="609" y="1929"/>
                    </a:lnTo>
                    <a:lnTo>
                      <a:pt x="613" y="1926"/>
                    </a:lnTo>
                    <a:lnTo>
                      <a:pt x="613" y="1926"/>
                    </a:lnTo>
                    <a:lnTo>
                      <a:pt x="613" y="1926"/>
                    </a:lnTo>
                    <a:lnTo>
                      <a:pt x="613" y="1926"/>
                    </a:lnTo>
                    <a:lnTo>
                      <a:pt x="613" y="1926"/>
                    </a:lnTo>
                    <a:lnTo>
                      <a:pt x="623" y="1919"/>
                    </a:lnTo>
                    <a:lnTo>
                      <a:pt x="637" y="1908"/>
                    </a:lnTo>
                    <a:lnTo>
                      <a:pt x="637" y="1908"/>
                    </a:lnTo>
                    <a:lnTo>
                      <a:pt x="652" y="1891"/>
                    </a:lnTo>
                    <a:lnTo>
                      <a:pt x="664" y="1877"/>
                    </a:lnTo>
                    <a:lnTo>
                      <a:pt x="674" y="1865"/>
                    </a:lnTo>
                    <a:lnTo>
                      <a:pt x="681" y="1855"/>
                    </a:lnTo>
                    <a:lnTo>
                      <a:pt x="681" y="1855"/>
                    </a:lnTo>
                    <a:lnTo>
                      <a:pt x="718" y="1869"/>
                    </a:lnTo>
                    <a:lnTo>
                      <a:pt x="718" y="1869"/>
                    </a:lnTo>
                    <a:lnTo>
                      <a:pt x="717" y="1881"/>
                    </a:lnTo>
                    <a:lnTo>
                      <a:pt x="717" y="1896"/>
                    </a:lnTo>
                    <a:lnTo>
                      <a:pt x="717" y="1915"/>
                    </a:lnTo>
                    <a:lnTo>
                      <a:pt x="720" y="1938"/>
                    </a:lnTo>
                    <a:lnTo>
                      <a:pt x="720" y="1938"/>
                    </a:lnTo>
                    <a:lnTo>
                      <a:pt x="722" y="1955"/>
                    </a:lnTo>
                    <a:lnTo>
                      <a:pt x="725" y="1968"/>
                    </a:lnTo>
                    <a:lnTo>
                      <a:pt x="725" y="1968"/>
                    </a:lnTo>
                    <a:lnTo>
                      <a:pt x="725" y="1968"/>
                    </a:lnTo>
                    <a:lnTo>
                      <a:pt x="725" y="1968"/>
                    </a:lnTo>
                    <a:lnTo>
                      <a:pt x="726" y="1972"/>
                    </a:lnTo>
                    <a:lnTo>
                      <a:pt x="726" y="1972"/>
                    </a:lnTo>
                    <a:lnTo>
                      <a:pt x="726" y="1973"/>
                    </a:lnTo>
                    <a:lnTo>
                      <a:pt x="726" y="1973"/>
                    </a:lnTo>
                    <a:lnTo>
                      <a:pt x="727" y="1976"/>
                    </a:lnTo>
                    <a:lnTo>
                      <a:pt x="727" y="1976"/>
                    </a:lnTo>
                    <a:lnTo>
                      <a:pt x="728" y="1977"/>
                    </a:lnTo>
                    <a:lnTo>
                      <a:pt x="728" y="1977"/>
                    </a:lnTo>
                    <a:lnTo>
                      <a:pt x="730" y="1979"/>
                    </a:lnTo>
                    <a:lnTo>
                      <a:pt x="730" y="1979"/>
                    </a:lnTo>
                    <a:lnTo>
                      <a:pt x="730" y="1979"/>
                    </a:lnTo>
                    <a:lnTo>
                      <a:pt x="730" y="1979"/>
                    </a:lnTo>
                    <a:lnTo>
                      <a:pt x="732" y="1982"/>
                    </a:lnTo>
                    <a:lnTo>
                      <a:pt x="732" y="1982"/>
                    </a:lnTo>
                    <a:lnTo>
                      <a:pt x="734" y="1982"/>
                    </a:lnTo>
                    <a:lnTo>
                      <a:pt x="734" y="1982"/>
                    </a:lnTo>
                    <a:lnTo>
                      <a:pt x="735" y="1983"/>
                    </a:lnTo>
                    <a:lnTo>
                      <a:pt x="735" y="1983"/>
                    </a:lnTo>
                    <a:lnTo>
                      <a:pt x="736" y="1983"/>
                    </a:lnTo>
                    <a:lnTo>
                      <a:pt x="736" y="1983"/>
                    </a:lnTo>
                    <a:lnTo>
                      <a:pt x="739" y="1984"/>
                    </a:lnTo>
                    <a:lnTo>
                      <a:pt x="739" y="1984"/>
                    </a:lnTo>
                    <a:lnTo>
                      <a:pt x="740" y="1984"/>
                    </a:lnTo>
                    <a:lnTo>
                      <a:pt x="740" y="1984"/>
                    </a:lnTo>
                    <a:lnTo>
                      <a:pt x="742" y="1986"/>
                    </a:lnTo>
                    <a:lnTo>
                      <a:pt x="742" y="1986"/>
                    </a:lnTo>
                    <a:lnTo>
                      <a:pt x="745" y="1986"/>
                    </a:lnTo>
                    <a:lnTo>
                      <a:pt x="745" y="1986"/>
                    </a:lnTo>
                    <a:lnTo>
                      <a:pt x="747" y="1987"/>
                    </a:lnTo>
                    <a:lnTo>
                      <a:pt x="747" y="1987"/>
                    </a:lnTo>
                    <a:lnTo>
                      <a:pt x="751" y="1988"/>
                    </a:lnTo>
                    <a:lnTo>
                      <a:pt x="751" y="1988"/>
                    </a:lnTo>
                    <a:lnTo>
                      <a:pt x="754" y="1988"/>
                    </a:lnTo>
                    <a:lnTo>
                      <a:pt x="754" y="1988"/>
                    </a:lnTo>
                    <a:lnTo>
                      <a:pt x="756" y="1989"/>
                    </a:lnTo>
                    <a:lnTo>
                      <a:pt x="756" y="1989"/>
                    </a:lnTo>
                    <a:lnTo>
                      <a:pt x="757" y="1989"/>
                    </a:lnTo>
                    <a:lnTo>
                      <a:pt x="757" y="1989"/>
                    </a:lnTo>
                    <a:lnTo>
                      <a:pt x="760" y="1989"/>
                    </a:lnTo>
                    <a:lnTo>
                      <a:pt x="760" y="1989"/>
                    </a:lnTo>
                    <a:lnTo>
                      <a:pt x="761" y="1989"/>
                    </a:lnTo>
                    <a:lnTo>
                      <a:pt x="761" y="1989"/>
                    </a:lnTo>
                    <a:lnTo>
                      <a:pt x="764" y="1989"/>
                    </a:lnTo>
                    <a:lnTo>
                      <a:pt x="764" y="1989"/>
                    </a:lnTo>
                    <a:lnTo>
                      <a:pt x="764" y="1989"/>
                    </a:lnTo>
                    <a:lnTo>
                      <a:pt x="764" y="1989"/>
                    </a:lnTo>
                    <a:lnTo>
                      <a:pt x="768" y="1989"/>
                    </a:lnTo>
                    <a:lnTo>
                      <a:pt x="768" y="1989"/>
                    </a:lnTo>
                    <a:lnTo>
                      <a:pt x="768" y="1989"/>
                    </a:lnTo>
                    <a:lnTo>
                      <a:pt x="768" y="1989"/>
                    </a:lnTo>
                    <a:lnTo>
                      <a:pt x="770" y="1988"/>
                    </a:lnTo>
                    <a:lnTo>
                      <a:pt x="770" y="1988"/>
                    </a:lnTo>
                    <a:lnTo>
                      <a:pt x="771" y="1988"/>
                    </a:lnTo>
                    <a:lnTo>
                      <a:pt x="771" y="1988"/>
                    </a:lnTo>
                    <a:lnTo>
                      <a:pt x="774" y="1986"/>
                    </a:lnTo>
                    <a:lnTo>
                      <a:pt x="774" y="1986"/>
                    </a:lnTo>
                    <a:lnTo>
                      <a:pt x="775" y="1986"/>
                    </a:lnTo>
                    <a:lnTo>
                      <a:pt x="775" y="1986"/>
                    </a:lnTo>
                    <a:lnTo>
                      <a:pt x="778" y="1982"/>
                    </a:lnTo>
                    <a:lnTo>
                      <a:pt x="778" y="1982"/>
                    </a:lnTo>
                    <a:lnTo>
                      <a:pt x="786" y="1973"/>
                    </a:lnTo>
                    <a:lnTo>
                      <a:pt x="798" y="1958"/>
                    </a:lnTo>
                    <a:lnTo>
                      <a:pt x="798" y="1958"/>
                    </a:lnTo>
                    <a:lnTo>
                      <a:pt x="810" y="1940"/>
                    </a:lnTo>
                    <a:lnTo>
                      <a:pt x="820" y="1924"/>
                    </a:lnTo>
                    <a:lnTo>
                      <a:pt x="828" y="1910"/>
                    </a:lnTo>
                    <a:lnTo>
                      <a:pt x="833" y="1899"/>
                    </a:lnTo>
                    <a:lnTo>
                      <a:pt x="833" y="1899"/>
                    </a:lnTo>
                    <a:lnTo>
                      <a:pt x="872" y="1906"/>
                    </a:lnTo>
                    <a:lnTo>
                      <a:pt x="872" y="1906"/>
                    </a:lnTo>
                    <a:lnTo>
                      <a:pt x="873" y="1919"/>
                    </a:lnTo>
                    <a:lnTo>
                      <a:pt x="876" y="1934"/>
                    </a:lnTo>
                    <a:lnTo>
                      <a:pt x="880" y="1952"/>
                    </a:lnTo>
                    <a:lnTo>
                      <a:pt x="885" y="1974"/>
                    </a:lnTo>
                    <a:lnTo>
                      <a:pt x="885" y="1974"/>
                    </a:lnTo>
                    <a:lnTo>
                      <a:pt x="891" y="1991"/>
                    </a:lnTo>
                    <a:lnTo>
                      <a:pt x="895" y="2003"/>
                    </a:lnTo>
                    <a:lnTo>
                      <a:pt x="895" y="2003"/>
                    </a:lnTo>
                    <a:lnTo>
                      <a:pt x="895" y="2003"/>
                    </a:lnTo>
                    <a:lnTo>
                      <a:pt x="895" y="2003"/>
                    </a:lnTo>
                    <a:lnTo>
                      <a:pt x="897" y="2007"/>
                    </a:lnTo>
                    <a:lnTo>
                      <a:pt x="897" y="2007"/>
                    </a:lnTo>
                    <a:lnTo>
                      <a:pt x="899" y="2008"/>
                    </a:lnTo>
                    <a:lnTo>
                      <a:pt x="899" y="2008"/>
                    </a:lnTo>
                    <a:lnTo>
                      <a:pt x="900" y="2011"/>
                    </a:lnTo>
                    <a:lnTo>
                      <a:pt x="900" y="2011"/>
                    </a:lnTo>
                    <a:lnTo>
                      <a:pt x="901" y="2011"/>
                    </a:lnTo>
                    <a:lnTo>
                      <a:pt x="901" y="2011"/>
                    </a:lnTo>
                    <a:lnTo>
                      <a:pt x="902" y="2013"/>
                    </a:lnTo>
                    <a:lnTo>
                      <a:pt x="902" y="2013"/>
                    </a:lnTo>
                    <a:lnTo>
                      <a:pt x="904" y="2013"/>
                    </a:lnTo>
                    <a:lnTo>
                      <a:pt x="904" y="2013"/>
                    </a:lnTo>
                    <a:lnTo>
                      <a:pt x="905" y="2015"/>
                    </a:lnTo>
                    <a:lnTo>
                      <a:pt x="905" y="2015"/>
                    </a:lnTo>
                    <a:lnTo>
                      <a:pt x="906" y="2015"/>
                    </a:lnTo>
                    <a:lnTo>
                      <a:pt x="906" y="2015"/>
                    </a:lnTo>
                    <a:lnTo>
                      <a:pt x="909" y="2016"/>
                    </a:lnTo>
                    <a:lnTo>
                      <a:pt x="909" y="2016"/>
                    </a:lnTo>
                    <a:lnTo>
                      <a:pt x="909" y="2016"/>
                    </a:lnTo>
                    <a:lnTo>
                      <a:pt x="909" y="2016"/>
                    </a:lnTo>
                    <a:lnTo>
                      <a:pt x="912" y="2017"/>
                    </a:lnTo>
                    <a:lnTo>
                      <a:pt x="912" y="2017"/>
                    </a:lnTo>
                    <a:lnTo>
                      <a:pt x="914" y="2017"/>
                    </a:lnTo>
                    <a:lnTo>
                      <a:pt x="914" y="2017"/>
                    </a:lnTo>
                    <a:lnTo>
                      <a:pt x="916" y="2017"/>
                    </a:lnTo>
                    <a:lnTo>
                      <a:pt x="916" y="2017"/>
                    </a:lnTo>
                    <a:lnTo>
                      <a:pt x="917" y="2017"/>
                    </a:lnTo>
                    <a:lnTo>
                      <a:pt x="917" y="2017"/>
                    </a:lnTo>
                    <a:lnTo>
                      <a:pt x="921" y="2017"/>
                    </a:lnTo>
                    <a:lnTo>
                      <a:pt x="921" y="2017"/>
                    </a:lnTo>
                    <a:lnTo>
                      <a:pt x="925" y="2018"/>
                    </a:lnTo>
                    <a:lnTo>
                      <a:pt x="925" y="2018"/>
                    </a:lnTo>
                    <a:lnTo>
                      <a:pt x="928" y="2018"/>
                    </a:lnTo>
                    <a:lnTo>
                      <a:pt x="928" y="2018"/>
                    </a:lnTo>
                    <a:lnTo>
                      <a:pt x="930" y="2018"/>
                    </a:lnTo>
                    <a:lnTo>
                      <a:pt x="930" y="2018"/>
                    </a:lnTo>
                    <a:lnTo>
                      <a:pt x="931" y="2018"/>
                    </a:lnTo>
                    <a:lnTo>
                      <a:pt x="931" y="2018"/>
                    </a:lnTo>
                    <a:lnTo>
                      <a:pt x="934" y="2018"/>
                    </a:lnTo>
                    <a:lnTo>
                      <a:pt x="934" y="2018"/>
                    </a:lnTo>
                    <a:lnTo>
                      <a:pt x="935" y="2018"/>
                    </a:lnTo>
                    <a:lnTo>
                      <a:pt x="935" y="2018"/>
                    </a:lnTo>
                    <a:lnTo>
                      <a:pt x="938" y="2018"/>
                    </a:lnTo>
                    <a:lnTo>
                      <a:pt x="938" y="2018"/>
                    </a:lnTo>
                    <a:lnTo>
                      <a:pt x="939" y="2017"/>
                    </a:lnTo>
                    <a:lnTo>
                      <a:pt x="939" y="2017"/>
                    </a:lnTo>
                    <a:lnTo>
                      <a:pt x="940" y="2017"/>
                    </a:lnTo>
                    <a:lnTo>
                      <a:pt x="940" y="2017"/>
                    </a:lnTo>
                    <a:lnTo>
                      <a:pt x="941" y="2017"/>
                    </a:lnTo>
                    <a:lnTo>
                      <a:pt x="941" y="2017"/>
                    </a:lnTo>
                    <a:lnTo>
                      <a:pt x="944" y="2015"/>
                    </a:lnTo>
                    <a:lnTo>
                      <a:pt x="944" y="2015"/>
                    </a:lnTo>
                    <a:lnTo>
                      <a:pt x="945" y="2015"/>
                    </a:lnTo>
                    <a:lnTo>
                      <a:pt x="945" y="2015"/>
                    </a:lnTo>
                    <a:lnTo>
                      <a:pt x="946" y="2012"/>
                    </a:lnTo>
                    <a:lnTo>
                      <a:pt x="946" y="2012"/>
                    </a:lnTo>
                    <a:lnTo>
                      <a:pt x="948" y="2011"/>
                    </a:lnTo>
                    <a:lnTo>
                      <a:pt x="948" y="2011"/>
                    </a:lnTo>
                    <a:lnTo>
                      <a:pt x="950" y="2008"/>
                    </a:lnTo>
                    <a:lnTo>
                      <a:pt x="950" y="2008"/>
                    </a:lnTo>
                    <a:lnTo>
                      <a:pt x="950" y="2008"/>
                    </a:lnTo>
                    <a:lnTo>
                      <a:pt x="950" y="2008"/>
                    </a:lnTo>
                    <a:lnTo>
                      <a:pt x="958" y="1997"/>
                    </a:lnTo>
                    <a:lnTo>
                      <a:pt x="965" y="1981"/>
                    </a:lnTo>
                    <a:lnTo>
                      <a:pt x="965" y="1981"/>
                    </a:lnTo>
                    <a:lnTo>
                      <a:pt x="975" y="1961"/>
                    </a:lnTo>
                    <a:lnTo>
                      <a:pt x="982" y="1943"/>
                    </a:lnTo>
                    <a:lnTo>
                      <a:pt x="987" y="1929"/>
                    </a:lnTo>
                    <a:lnTo>
                      <a:pt x="991" y="1916"/>
                    </a:lnTo>
                    <a:lnTo>
                      <a:pt x="991" y="1916"/>
                    </a:lnTo>
                    <a:lnTo>
                      <a:pt x="1030" y="1916"/>
                    </a:lnTo>
                    <a:lnTo>
                      <a:pt x="1030" y="1916"/>
                    </a:lnTo>
                    <a:lnTo>
                      <a:pt x="1033" y="1929"/>
                    </a:lnTo>
                    <a:lnTo>
                      <a:pt x="1038" y="1943"/>
                    </a:lnTo>
                    <a:lnTo>
                      <a:pt x="1045" y="1961"/>
                    </a:lnTo>
                    <a:lnTo>
                      <a:pt x="1055" y="1981"/>
                    </a:lnTo>
                    <a:lnTo>
                      <a:pt x="1055" y="1981"/>
                    </a:lnTo>
                    <a:lnTo>
                      <a:pt x="1064" y="1997"/>
                    </a:lnTo>
                    <a:lnTo>
                      <a:pt x="1070" y="2008"/>
                    </a:lnTo>
                    <a:lnTo>
                      <a:pt x="1070" y="2008"/>
                    </a:lnTo>
                    <a:lnTo>
                      <a:pt x="1070" y="2008"/>
                    </a:lnTo>
                    <a:lnTo>
                      <a:pt x="1070" y="2008"/>
                    </a:lnTo>
                    <a:lnTo>
                      <a:pt x="1070" y="2008"/>
                    </a:lnTo>
                    <a:lnTo>
                      <a:pt x="1072" y="2011"/>
                    </a:lnTo>
                    <a:lnTo>
                      <a:pt x="1072" y="2011"/>
                    </a:lnTo>
                    <a:lnTo>
                      <a:pt x="1074" y="2012"/>
                    </a:lnTo>
                    <a:lnTo>
                      <a:pt x="1074" y="2012"/>
                    </a:lnTo>
                    <a:lnTo>
                      <a:pt x="1076" y="2015"/>
                    </a:lnTo>
                    <a:lnTo>
                      <a:pt x="1076" y="2015"/>
                    </a:lnTo>
                    <a:lnTo>
                      <a:pt x="1076" y="2015"/>
                    </a:lnTo>
                    <a:lnTo>
                      <a:pt x="1076" y="2015"/>
                    </a:lnTo>
                    <a:lnTo>
                      <a:pt x="1079" y="2017"/>
                    </a:lnTo>
                    <a:lnTo>
                      <a:pt x="1079" y="2017"/>
                    </a:lnTo>
                    <a:lnTo>
                      <a:pt x="1080" y="2017"/>
                    </a:lnTo>
                    <a:lnTo>
                      <a:pt x="1080" y="2017"/>
                    </a:lnTo>
                    <a:lnTo>
                      <a:pt x="1081" y="2017"/>
                    </a:lnTo>
                    <a:lnTo>
                      <a:pt x="1081" y="2017"/>
                    </a:lnTo>
                    <a:lnTo>
                      <a:pt x="1083" y="2018"/>
                    </a:lnTo>
                    <a:lnTo>
                      <a:pt x="1083" y="2018"/>
                    </a:lnTo>
                    <a:lnTo>
                      <a:pt x="1085" y="2018"/>
                    </a:lnTo>
                    <a:lnTo>
                      <a:pt x="1085" y="2018"/>
                    </a:lnTo>
                    <a:lnTo>
                      <a:pt x="1085" y="2018"/>
                    </a:lnTo>
                    <a:lnTo>
                      <a:pt x="1085" y="2018"/>
                    </a:lnTo>
                    <a:lnTo>
                      <a:pt x="1089" y="2018"/>
                    </a:lnTo>
                    <a:lnTo>
                      <a:pt x="1089" y="2018"/>
                    </a:lnTo>
                    <a:lnTo>
                      <a:pt x="1090" y="2018"/>
                    </a:lnTo>
                    <a:lnTo>
                      <a:pt x="1090" y="2018"/>
                    </a:lnTo>
                    <a:lnTo>
                      <a:pt x="1093" y="2018"/>
                    </a:lnTo>
                    <a:lnTo>
                      <a:pt x="1093" y="2018"/>
                    </a:lnTo>
                    <a:lnTo>
                      <a:pt x="1094" y="2018"/>
                    </a:lnTo>
                    <a:lnTo>
                      <a:pt x="1094" y="2018"/>
                    </a:lnTo>
                    <a:lnTo>
                      <a:pt x="1099" y="2017"/>
                    </a:lnTo>
                    <a:lnTo>
                      <a:pt x="1099" y="2017"/>
                    </a:lnTo>
                    <a:lnTo>
                      <a:pt x="1103" y="2017"/>
                    </a:lnTo>
                    <a:lnTo>
                      <a:pt x="1103" y="2017"/>
                    </a:lnTo>
                    <a:lnTo>
                      <a:pt x="1104" y="2017"/>
                    </a:lnTo>
                    <a:lnTo>
                      <a:pt x="1104" y="2017"/>
                    </a:lnTo>
                    <a:lnTo>
                      <a:pt x="1106" y="2017"/>
                    </a:lnTo>
                    <a:lnTo>
                      <a:pt x="1106" y="2017"/>
                    </a:lnTo>
                    <a:lnTo>
                      <a:pt x="1108" y="2017"/>
                    </a:lnTo>
                    <a:lnTo>
                      <a:pt x="1108" y="2017"/>
                    </a:lnTo>
                    <a:lnTo>
                      <a:pt x="1111" y="2016"/>
                    </a:lnTo>
                    <a:lnTo>
                      <a:pt x="1111" y="2016"/>
                    </a:lnTo>
                    <a:lnTo>
                      <a:pt x="1111" y="2016"/>
                    </a:lnTo>
                    <a:lnTo>
                      <a:pt x="1111" y="2016"/>
                    </a:lnTo>
                    <a:lnTo>
                      <a:pt x="1114" y="2015"/>
                    </a:lnTo>
                    <a:lnTo>
                      <a:pt x="1114" y="2015"/>
                    </a:lnTo>
                    <a:lnTo>
                      <a:pt x="1114" y="2015"/>
                    </a:lnTo>
                    <a:lnTo>
                      <a:pt x="1114" y="2015"/>
                    </a:lnTo>
                    <a:lnTo>
                      <a:pt x="1117" y="2013"/>
                    </a:lnTo>
                    <a:lnTo>
                      <a:pt x="1117" y="2013"/>
                    </a:lnTo>
                    <a:lnTo>
                      <a:pt x="1118" y="2013"/>
                    </a:lnTo>
                    <a:lnTo>
                      <a:pt x="1118" y="2013"/>
                    </a:lnTo>
                    <a:lnTo>
                      <a:pt x="1119" y="2011"/>
                    </a:lnTo>
                    <a:lnTo>
                      <a:pt x="1119" y="2011"/>
                    </a:lnTo>
                    <a:lnTo>
                      <a:pt x="1120" y="2011"/>
                    </a:lnTo>
                    <a:lnTo>
                      <a:pt x="1120" y="2011"/>
                    </a:lnTo>
                    <a:lnTo>
                      <a:pt x="1122" y="2008"/>
                    </a:lnTo>
                    <a:lnTo>
                      <a:pt x="1122" y="2008"/>
                    </a:lnTo>
                    <a:lnTo>
                      <a:pt x="1123" y="2007"/>
                    </a:lnTo>
                    <a:lnTo>
                      <a:pt x="1123" y="2007"/>
                    </a:lnTo>
                    <a:lnTo>
                      <a:pt x="1124" y="2003"/>
                    </a:lnTo>
                    <a:lnTo>
                      <a:pt x="1124" y="2003"/>
                    </a:lnTo>
                    <a:lnTo>
                      <a:pt x="1124" y="2003"/>
                    </a:lnTo>
                    <a:lnTo>
                      <a:pt x="1124" y="2003"/>
                    </a:lnTo>
                    <a:lnTo>
                      <a:pt x="1124" y="2003"/>
                    </a:lnTo>
                    <a:lnTo>
                      <a:pt x="1124" y="2003"/>
                    </a:lnTo>
                    <a:lnTo>
                      <a:pt x="1129" y="1991"/>
                    </a:lnTo>
                    <a:lnTo>
                      <a:pt x="1135" y="1974"/>
                    </a:lnTo>
                    <a:lnTo>
                      <a:pt x="1135" y="1974"/>
                    </a:lnTo>
                    <a:lnTo>
                      <a:pt x="1140" y="1953"/>
                    </a:lnTo>
                    <a:lnTo>
                      <a:pt x="1144" y="1934"/>
                    </a:lnTo>
                    <a:lnTo>
                      <a:pt x="1147" y="1919"/>
                    </a:lnTo>
                    <a:lnTo>
                      <a:pt x="1148" y="1906"/>
                    </a:lnTo>
                    <a:lnTo>
                      <a:pt x="1148" y="1906"/>
                    </a:lnTo>
                    <a:lnTo>
                      <a:pt x="1187" y="1900"/>
                    </a:lnTo>
                    <a:lnTo>
                      <a:pt x="1187" y="1900"/>
                    </a:lnTo>
                    <a:lnTo>
                      <a:pt x="1192" y="1910"/>
                    </a:lnTo>
                    <a:lnTo>
                      <a:pt x="1200" y="1924"/>
                    </a:lnTo>
                    <a:lnTo>
                      <a:pt x="1210" y="1940"/>
                    </a:lnTo>
                    <a:lnTo>
                      <a:pt x="1222" y="1958"/>
                    </a:lnTo>
                    <a:lnTo>
                      <a:pt x="1222" y="1958"/>
                    </a:lnTo>
                    <a:lnTo>
                      <a:pt x="1234" y="1973"/>
                    </a:lnTo>
                    <a:lnTo>
                      <a:pt x="1243" y="1982"/>
                    </a:lnTo>
                    <a:lnTo>
                      <a:pt x="1243" y="1982"/>
                    </a:lnTo>
                    <a:lnTo>
                      <a:pt x="1243" y="1982"/>
                    </a:lnTo>
                    <a:lnTo>
                      <a:pt x="1243" y="1983"/>
                    </a:lnTo>
                    <a:lnTo>
                      <a:pt x="1243" y="1983"/>
                    </a:lnTo>
                    <a:lnTo>
                      <a:pt x="1246" y="1986"/>
                    </a:lnTo>
                    <a:lnTo>
                      <a:pt x="1246" y="1986"/>
                    </a:lnTo>
                    <a:lnTo>
                      <a:pt x="1246" y="1986"/>
                    </a:lnTo>
                    <a:lnTo>
                      <a:pt x="1246" y="1986"/>
                    </a:lnTo>
                    <a:lnTo>
                      <a:pt x="1249" y="1988"/>
                    </a:lnTo>
                    <a:lnTo>
                      <a:pt x="1249" y="1988"/>
                    </a:lnTo>
                    <a:lnTo>
                      <a:pt x="1250" y="1988"/>
                    </a:lnTo>
                    <a:lnTo>
                      <a:pt x="1250" y="1988"/>
                    </a:lnTo>
                    <a:lnTo>
                      <a:pt x="1253" y="1989"/>
                    </a:lnTo>
                    <a:lnTo>
                      <a:pt x="1253" y="1989"/>
                    </a:lnTo>
                    <a:lnTo>
                      <a:pt x="1254" y="1989"/>
                    </a:lnTo>
                    <a:lnTo>
                      <a:pt x="1254" y="1989"/>
                    </a:lnTo>
                    <a:lnTo>
                      <a:pt x="1256" y="1989"/>
                    </a:lnTo>
                    <a:lnTo>
                      <a:pt x="1256" y="1989"/>
                    </a:lnTo>
                    <a:lnTo>
                      <a:pt x="1256" y="1989"/>
                    </a:lnTo>
                    <a:lnTo>
                      <a:pt x="1256" y="1989"/>
                    </a:lnTo>
                    <a:lnTo>
                      <a:pt x="1259" y="1989"/>
                    </a:lnTo>
                    <a:lnTo>
                      <a:pt x="1259" y="1989"/>
                    </a:lnTo>
                    <a:lnTo>
                      <a:pt x="1260" y="1989"/>
                    </a:lnTo>
                    <a:lnTo>
                      <a:pt x="1260" y="1989"/>
                    </a:lnTo>
                    <a:lnTo>
                      <a:pt x="1263" y="1989"/>
                    </a:lnTo>
                    <a:lnTo>
                      <a:pt x="1263" y="1989"/>
                    </a:lnTo>
                    <a:lnTo>
                      <a:pt x="1264" y="1989"/>
                    </a:lnTo>
                    <a:lnTo>
                      <a:pt x="1264" y="1989"/>
                    </a:lnTo>
                    <a:lnTo>
                      <a:pt x="1266" y="1988"/>
                    </a:lnTo>
                    <a:lnTo>
                      <a:pt x="1266" y="1988"/>
                    </a:lnTo>
                    <a:lnTo>
                      <a:pt x="1269" y="1988"/>
                    </a:lnTo>
                    <a:lnTo>
                      <a:pt x="1269" y="1988"/>
                    </a:lnTo>
                    <a:lnTo>
                      <a:pt x="1273" y="1987"/>
                    </a:lnTo>
                    <a:lnTo>
                      <a:pt x="1273" y="1987"/>
                    </a:lnTo>
                    <a:lnTo>
                      <a:pt x="1277" y="1986"/>
                    </a:lnTo>
                    <a:lnTo>
                      <a:pt x="1277" y="1986"/>
                    </a:lnTo>
                    <a:lnTo>
                      <a:pt x="1278" y="1986"/>
                    </a:lnTo>
                    <a:lnTo>
                      <a:pt x="1278" y="1986"/>
                    </a:lnTo>
                    <a:lnTo>
                      <a:pt x="1280" y="1984"/>
                    </a:lnTo>
                    <a:lnTo>
                      <a:pt x="1280" y="1984"/>
                    </a:lnTo>
                    <a:lnTo>
                      <a:pt x="1282" y="1984"/>
                    </a:lnTo>
                    <a:lnTo>
                      <a:pt x="1282" y="1984"/>
                    </a:lnTo>
                    <a:lnTo>
                      <a:pt x="1284" y="1983"/>
                    </a:lnTo>
                    <a:lnTo>
                      <a:pt x="1284" y="1983"/>
                    </a:lnTo>
                    <a:lnTo>
                      <a:pt x="1284" y="1983"/>
                    </a:lnTo>
                    <a:lnTo>
                      <a:pt x="1284" y="1983"/>
                    </a:lnTo>
                    <a:lnTo>
                      <a:pt x="1287" y="1982"/>
                    </a:lnTo>
                    <a:lnTo>
                      <a:pt x="1287" y="1982"/>
                    </a:lnTo>
                    <a:lnTo>
                      <a:pt x="1288" y="1982"/>
                    </a:lnTo>
                    <a:lnTo>
                      <a:pt x="1288" y="1982"/>
                    </a:lnTo>
                    <a:lnTo>
                      <a:pt x="1289" y="1979"/>
                    </a:lnTo>
                    <a:lnTo>
                      <a:pt x="1289" y="1979"/>
                    </a:lnTo>
                    <a:lnTo>
                      <a:pt x="1290" y="1979"/>
                    </a:lnTo>
                    <a:lnTo>
                      <a:pt x="1290" y="1979"/>
                    </a:lnTo>
                    <a:lnTo>
                      <a:pt x="1292" y="1977"/>
                    </a:lnTo>
                    <a:lnTo>
                      <a:pt x="1292" y="1977"/>
                    </a:lnTo>
                    <a:lnTo>
                      <a:pt x="1293" y="1976"/>
                    </a:lnTo>
                    <a:lnTo>
                      <a:pt x="1293" y="1976"/>
                    </a:lnTo>
                    <a:lnTo>
                      <a:pt x="1294" y="1973"/>
                    </a:lnTo>
                    <a:lnTo>
                      <a:pt x="1294" y="1973"/>
                    </a:lnTo>
                    <a:lnTo>
                      <a:pt x="1294" y="1972"/>
                    </a:lnTo>
                    <a:lnTo>
                      <a:pt x="1294" y="1972"/>
                    </a:lnTo>
                    <a:lnTo>
                      <a:pt x="1295" y="1968"/>
                    </a:lnTo>
                    <a:lnTo>
                      <a:pt x="1295" y="1968"/>
                    </a:lnTo>
                    <a:lnTo>
                      <a:pt x="1295" y="1968"/>
                    </a:lnTo>
                    <a:lnTo>
                      <a:pt x="1295" y="1968"/>
                    </a:lnTo>
                    <a:lnTo>
                      <a:pt x="1298" y="1955"/>
                    </a:lnTo>
                    <a:lnTo>
                      <a:pt x="1300" y="1938"/>
                    </a:lnTo>
                    <a:lnTo>
                      <a:pt x="1300" y="1938"/>
                    </a:lnTo>
                    <a:lnTo>
                      <a:pt x="1303" y="1915"/>
                    </a:lnTo>
                    <a:lnTo>
                      <a:pt x="1303" y="1896"/>
                    </a:lnTo>
                    <a:lnTo>
                      <a:pt x="1303" y="1881"/>
                    </a:lnTo>
                    <a:lnTo>
                      <a:pt x="1302" y="1869"/>
                    </a:lnTo>
                    <a:lnTo>
                      <a:pt x="1302" y="1869"/>
                    </a:lnTo>
                    <a:lnTo>
                      <a:pt x="1340" y="1855"/>
                    </a:lnTo>
                    <a:lnTo>
                      <a:pt x="1340" y="1855"/>
                    </a:lnTo>
                    <a:lnTo>
                      <a:pt x="1346" y="1865"/>
                    </a:lnTo>
                    <a:lnTo>
                      <a:pt x="1356" y="1877"/>
                    </a:lnTo>
                    <a:lnTo>
                      <a:pt x="1369" y="1891"/>
                    </a:lnTo>
                    <a:lnTo>
                      <a:pt x="1384" y="1908"/>
                    </a:lnTo>
                    <a:lnTo>
                      <a:pt x="1384" y="1908"/>
                    </a:lnTo>
                    <a:lnTo>
                      <a:pt x="1400" y="1921"/>
                    </a:lnTo>
                    <a:lnTo>
                      <a:pt x="1411" y="1930"/>
                    </a:lnTo>
                    <a:lnTo>
                      <a:pt x="1411" y="1930"/>
                    </a:lnTo>
                    <a:lnTo>
                      <a:pt x="1413" y="1930"/>
                    </a:lnTo>
                    <a:lnTo>
                      <a:pt x="1413" y="1930"/>
                    </a:lnTo>
                    <a:lnTo>
                      <a:pt x="1415" y="1932"/>
                    </a:lnTo>
                    <a:lnTo>
                      <a:pt x="1415" y="1932"/>
                    </a:lnTo>
                    <a:lnTo>
                      <a:pt x="1416" y="1932"/>
                    </a:lnTo>
                    <a:lnTo>
                      <a:pt x="1416" y="1932"/>
                    </a:lnTo>
                    <a:lnTo>
                      <a:pt x="1419" y="1933"/>
                    </a:lnTo>
                    <a:lnTo>
                      <a:pt x="1419" y="1933"/>
                    </a:lnTo>
                    <a:lnTo>
                      <a:pt x="1420" y="1933"/>
                    </a:lnTo>
                    <a:lnTo>
                      <a:pt x="1420" y="1933"/>
                    </a:lnTo>
                    <a:lnTo>
                      <a:pt x="1423" y="1933"/>
                    </a:lnTo>
                    <a:lnTo>
                      <a:pt x="1423" y="1933"/>
                    </a:lnTo>
                    <a:lnTo>
                      <a:pt x="1423" y="1933"/>
                    </a:lnTo>
                    <a:lnTo>
                      <a:pt x="1423" y="1933"/>
                    </a:lnTo>
                    <a:lnTo>
                      <a:pt x="1426" y="1932"/>
                    </a:lnTo>
                    <a:lnTo>
                      <a:pt x="1426" y="1932"/>
                    </a:lnTo>
                    <a:lnTo>
                      <a:pt x="1426" y="1932"/>
                    </a:lnTo>
                    <a:lnTo>
                      <a:pt x="1426" y="1932"/>
                    </a:lnTo>
                    <a:lnTo>
                      <a:pt x="1429" y="1930"/>
                    </a:lnTo>
                    <a:lnTo>
                      <a:pt x="1429" y="1930"/>
                    </a:lnTo>
                    <a:lnTo>
                      <a:pt x="1430" y="1930"/>
                    </a:lnTo>
                    <a:lnTo>
                      <a:pt x="1430" y="1930"/>
                    </a:lnTo>
                    <a:lnTo>
                      <a:pt x="1433" y="1929"/>
                    </a:lnTo>
                    <a:lnTo>
                      <a:pt x="1433" y="1929"/>
                    </a:lnTo>
                    <a:lnTo>
                      <a:pt x="1434" y="1929"/>
                    </a:lnTo>
                    <a:lnTo>
                      <a:pt x="1434" y="1929"/>
                    </a:lnTo>
                    <a:lnTo>
                      <a:pt x="1438" y="1926"/>
                    </a:lnTo>
                    <a:lnTo>
                      <a:pt x="1438" y="1926"/>
                    </a:lnTo>
                    <a:lnTo>
                      <a:pt x="1442" y="1925"/>
                    </a:lnTo>
                    <a:lnTo>
                      <a:pt x="1442" y="1925"/>
                    </a:lnTo>
                    <a:lnTo>
                      <a:pt x="1443" y="1924"/>
                    </a:lnTo>
                    <a:lnTo>
                      <a:pt x="1443" y="1924"/>
                    </a:lnTo>
                    <a:lnTo>
                      <a:pt x="1445" y="1923"/>
                    </a:lnTo>
                    <a:lnTo>
                      <a:pt x="1445" y="1923"/>
                    </a:lnTo>
                    <a:lnTo>
                      <a:pt x="1447" y="1923"/>
                    </a:lnTo>
                    <a:lnTo>
                      <a:pt x="1447" y="1923"/>
                    </a:lnTo>
                    <a:lnTo>
                      <a:pt x="1449" y="1921"/>
                    </a:lnTo>
                    <a:lnTo>
                      <a:pt x="1449" y="1921"/>
                    </a:lnTo>
                    <a:lnTo>
                      <a:pt x="1449" y="1920"/>
                    </a:lnTo>
                    <a:lnTo>
                      <a:pt x="1449" y="1920"/>
                    </a:lnTo>
                    <a:lnTo>
                      <a:pt x="1452" y="1919"/>
                    </a:lnTo>
                    <a:lnTo>
                      <a:pt x="1452" y="1919"/>
                    </a:lnTo>
                    <a:lnTo>
                      <a:pt x="1452" y="1919"/>
                    </a:lnTo>
                    <a:lnTo>
                      <a:pt x="1452" y="1919"/>
                    </a:lnTo>
                    <a:lnTo>
                      <a:pt x="1454" y="1916"/>
                    </a:lnTo>
                    <a:lnTo>
                      <a:pt x="1454" y="1916"/>
                    </a:lnTo>
                    <a:lnTo>
                      <a:pt x="1454" y="1916"/>
                    </a:lnTo>
                    <a:lnTo>
                      <a:pt x="1454" y="1916"/>
                    </a:lnTo>
                    <a:lnTo>
                      <a:pt x="1455" y="1913"/>
                    </a:lnTo>
                    <a:lnTo>
                      <a:pt x="1455" y="1913"/>
                    </a:lnTo>
                    <a:lnTo>
                      <a:pt x="1455" y="1913"/>
                    </a:lnTo>
                    <a:lnTo>
                      <a:pt x="1455" y="1913"/>
                    </a:lnTo>
                    <a:lnTo>
                      <a:pt x="1457" y="1910"/>
                    </a:lnTo>
                    <a:lnTo>
                      <a:pt x="1457" y="1910"/>
                    </a:lnTo>
                    <a:lnTo>
                      <a:pt x="1457" y="1909"/>
                    </a:lnTo>
                    <a:lnTo>
                      <a:pt x="1457" y="1909"/>
                    </a:lnTo>
                    <a:lnTo>
                      <a:pt x="1458" y="1904"/>
                    </a:lnTo>
                    <a:lnTo>
                      <a:pt x="1458" y="1904"/>
                    </a:lnTo>
                    <a:lnTo>
                      <a:pt x="1458" y="1904"/>
                    </a:lnTo>
                    <a:lnTo>
                      <a:pt x="1458" y="1904"/>
                    </a:lnTo>
                    <a:lnTo>
                      <a:pt x="1458" y="1891"/>
                    </a:lnTo>
                    <a:lnTo>
                      <a:pt x="1458" y="1872"/>
                    </a:lnTo>
                    <a:lnTo>
                      <a:pt x="1458" y="1872"/>
                    </a:lnTo>
                    <a:lnTo>
                      <a:pt x="1455" y="1851"/>
                    </a:lnTo>
                    <a:lnTo>
                      <a:pt x="1453" y="1832"/>
                    </a:lnTo>
                    <a:lnTo>
                      <a:pt x="1450" y="1817"/>
                    </a:lnTo>
                    <a:lnTo>
                      <a:pt x="1447" y="1806"/>
                    </a:lnTo>
                    <a:lnTo>
                      <a:pt x="1447" y="1806"/>
                    </a:lnTo>
                    <a:lnTo>
                      <a:pt x="1481" y="1785"/>
                    </a:lnTo>
                    <a:lnTo>
                      <a:pt x="1481" y="1785"/>
                    </a:lnTo>
                    <a:lnTo>
                      <a:pt x="1489" y="1794"/>
                    </a:lnTo>
                    <a:lnTo>
                      <a:pt x="1501" y="1804"/>
                    </a:lnTo>
                    <a:lnTo>
                      <a:pt x="1516" y="1816"/>
                    </a:lnTo>
                    <a:lnTo>
                      <a:pt x="1535" y="1828"/>
                    </a:lnTo>
                    <a:lnTo>
                      <a:pt x="1535" y="1828"/>
                    </a:lnTo>
                    <a:lnTo>
                      <a:pt x="1552" y="1840"/>
                    </a:lnTo>
                    <a:lnTo>
                      <a:pt x="1565" y="1846"/>
                    </a:lnTo>
                    <a:lnTo>
                      <a:pt x="1565" y="1846"/>
                    </a:lnTo>
                    <a:lnTo>
                      <a:pt x="1566" y="1846"/>
                    </a:lnTo>
                    <a:lnTo>
                      <a:pt x="1566" y="1846"/>
                    </a:lnTo>
                    <a:lnTo>
                      <a:pt x="1570" y="1847"/>
                    </a:lnTo>
                    <a:lnTo>
                      <a:pt x="1570" y="1847"/>
                    </a:lnTo>
                    <a:lnTo>
                      <a:pt x="1570" y="1847"/>
                    </a:lnTo>
                    <a:lnTo>
                      <a:pt x="1570" y="1847"/>
                    </a:lnTo>
                    <a:lnTo>
                      <a:pt x="1574" y="1847"/>
                    </a:lnTo>
                    <a:lnTo>
                      <a:pt x="1574" y="1847"/>
                    </a:lnTo>
                    <a:lnTo>
                      <a:pt x="1574" y="1847"/>
                    </a:lnTo>
                    <a:lnTo>
                      <a:pt x="1574" y="1847"/>
                    </a:lnTo>
                    <a:lnTo>
                      <a:pt x="1576" y="1847"/>
                    </a:lnTo>
                    <a:lnTo>
                      <a:pt x="1576" y="1847"/>
                    </a:lnTo>
                    <a:lnTo>
                      <a:pt x="1578" y="1847"/>
                    </a:lnTo>
                    <a:lnTo>
                      <a:pt x="1578" y="1847"/>
                    </a:lnTo>
                    <a:lnTo>
                      <a:pt x="1580" y="1846"/>
                    </a:lnTo>
                    <a:lnTo>
                      <a:pt x="1580" y="1846"/>
                    </a:lnTo>
                    <a:lnTo>
                      <a:pt x="1580" y="1846"/>
                    </a:lnTo>
                    <a:lnTo>
                      <a:pt x="1580" y="1846"/>
                    </a:lnTo>
                    <a:lnTo>
                      <a:pt x="1583" y="1843"/>
                    </a:lnTo>
                    <a:lnTo>
                      <a:pt x="1583" y="1843"/>
                    </a:lnTo>
                    <a:lnTo>
                      <a:pt x="1584" y="1843"/>
                    </a:lnTo>
                    <a:lnTo>
                      <a:pt x="1584" y="1843"/>
                    </a:lnTo>
                    <a:lnTo>
                      <a:pt x="1586" y="1842"/>
                    </a:lnTo>
                    <a:lnTo>
                      <a:pt x="1586" y="1842"/>
                    </a:lnTo>
                    <a:lnTo>
                      <a:pt x="1588" y="1841"/>
                    </a:lnTo>
                    <a:lnTo>
                      <a:pt x="1588" y="1841"/>
                    </a:lnTo>
                    <a:lnTo>
                      <a:pt x="1590" y="1838"/>
                    </a:lnTo>
                    <a:lnTo>
                      <a:pt x="1590" y="1838"/>
                    </a:lnTo>
                    <a:lnTo>
                      <a:pt x="1594" y="1836"/>
                    </a:lnTo>
                    <a:lnTo>
                      <a:pt x="1594" y="1836"/>
                    </a:lnTo>
                    <a:lnTo>
                      <a:pt x="1595" y="1836"/>
                    </a:lnTo>
                    <a:lnTo>
                      <a:pt x="1595" y="1836"/>
                    </a:lnTo>
                    <a:lnTo>
                      <a:pt x="1598" y="1833"/>
                    </a:lnTo>
                    <a:lnTo>
                      <a:pt x="1598" y="1833"/>
                    </a:lnTo>
                    <a:lnTo>
                      <a:pt x="1599" y="1833"/>
                    </a:lnTo>
                    <a:lnTo>
                      <a:pt x="1599" y="1833"/>
                    </a:lnTo>
                    <a:lnTo>
                      <a:pt x="1602" y="1831"/>
                    </a:lnTo>
                    <a:lnTo>
                      <a:pt x="1602" y="1831"/>
                    </a:lnTo>
                    <a:lnTo>
                      <a:pt x="1602" y="1831"/>
                    </a:lnTo>
                    <a:lnTo>
                      <a:pt x="1602" y="1831"/>
                    </a:lnTo>
                    <a:lnTo>
                      <a:pt x="1603" y="1828"/>
                    </a:lnTo>
                    <a:lnTo>
                      <a:pt x="1603" y="1828"/>
                    </a:lnTo>
                    <a:lnTo>
                      <a:pt x="1604" y="1828"/>
                    </a:lnTo>
                    <a:lnTo>
                      <a:pt x="1604" y="1828"/>
                    </a:lnTo>
                    <a:lnTo>
                      <a:pt x="1605" y="1826"/>
                    </a:lnTo>
                    <a:lnTo>
                      <a:pt x="1605" y="1826"/>
                    </a:lnTo>
                    <a:lnTo>
                      <a:pt x="1605" y="1826"/>
                    </a:lnTo>
                    <a:lnTo>
                      <a:pt x="1605" y="1826"/>
                    </a:lnTo>
                    <a:lnTo>
                      <a:pt x="1605" y="1822"/>
                    </a:lnTo>
                    <a:lnTo>
                      <a:pt x="1605" y="1822"/>
                    </a:lnTo>
                    <a:lnTo>
                      <a:pt x="1607" y="1821"/>
                    </a:lnTo>
                    <a:lnTo>
                      <a:pt x="1607" y="1821"/>
                    </a:lnTo>
                    <a:lnTo>
                      <a:pt x="1607" y="1818"/>
                    </a:lnTo>
                    <a:lnTo>
                      <a:pt x="1607" y="1818"/>
                    </a:lnTo>
                    <a:lnTo>
                      <a:pt x="1607" y="1817"/>
                    </a:lnTo>
                    <a:lnTo>
                      <a:pt x="1607" y="1817"/>
                    </a:lnTo>
                    <a:lnTo>
                      <a:pt x="1607" y="1813"/>
                    </a:lnTo>
                    <a:lnTo>
                      <a:pt x="1607" y="1813"/>
                    </a:lnTo>
                    <a:lnTo>
                      <a:pt x="1607" y="1813"/>
                    </a:lnTo>
                    <a:lnTo>
                      <a:pt x="1607" y="1813"/>
                    </a:lnTo>
                    <a:lnTo>
                      <a:pt x="1604" y="1801"/>
                    </a:lnTo>
                    <a:lnTo>
                      <a:pt x="1600" y="1782"/>
                    </a:lnTo>
                    <a:lnTo>
                      <a:pt x="1600" y="1782"/>
                    </a:lnTo>
                    <a:lnTo>
                      <a:pt x="1595" y="1760"/>
                    </a:lnTo>
                    <a:lnTo>
                      <a:pt x="1589" y="1743"/>
                    </a:lnTo>
                    <a:lnTo>
                      <a:pt x="1584" y="1729"/>
                    </a:lnTo>
                    <a:lnTo>
                      <a:pt x="1579" y="1717"/>
                    </a:lnTo>
                    <a:lnTo>
                      <a:pt x="1579" y="1717"/>
                    </a:lnTo>
                    <a:lnTo>
                      <a:pt x="1609" y="1692"/>
                    </a:lnTo>
                    <a:lnTo>
                      <a:pt x="1609" y="1692"/>
                    </a:lnTo>
                    <a:lnTo>
                      <a:pt x="1619" y="1699"/>
                    </a:lnTo>
                    <a:lnTo>
                      <a:pt x="1632" y="1707"/>
                    </a:lnTo>
                    <a:lnTo>
                      <a:pt x="1648" y="1716"/>
                    </a:lnTo>
                    <a:lnTo>
                      <a:pt x="1668" y="1725"/>
                    </a:lnTo>
                    <a:lnTo>
                      <a:pt x="1668" y="1725"/>
                    </a:lnTo>
                    <a:lnTo>
                      <a:pt x="1686" y="1733"/>
                    </a:lnTo>
                    <a:lnTo>
                      <a:pt x="1697" y="1736"/>
                    </a:lnTo>
                    <a:lnTo>
                      <a:pt x="1697" y="1736"/>
                    </a:lnTo>
                    <a:lnTo>
                      <a:pt x="1697" y="1736"/>
                    </a:lnTo>
                    <a:lnTo>
                      <a:pt x="1702" y="1736"/>
                    </a:lnTo>
                    <a:lnTo>
                      <a:pt x="1702" y="1736"/>
                    </a:lnTo>
                    <a:lnTo>
                      <a:pt x="1704" y="1738"/>
                    </a:lnTo>
                    <a:lnTo>
                      <a:pt x="1704" y="1738"/>
                    </a:lnTo>
                    <a:lnTo>
                      <a:pt x="1706" y="1738"/>
                    </a:lnTo>
                    <a:lnTo>
                      <a:pt x="1706" y="1738"/>
                    </a:lnTo>
                    <a:lnTo>
                      <a:pt x="1707" y="1738"/>
                    </a:lnTo>
                    <a:lnTo>
                      <a:pt x="1707" y="1738"/>
                    </a:lnTo>
                    <a:lnTo>
                      <a:pt x="1710" y="1736"/>
                    </a:lnTo>
                    <a:lnTo>
                      <a:pt x="1710" y="1736"/>
                    </a:lnTo>
                    <a:lnTo>
                      <a:pt x="1711" y="1736"/>
                    </a:lnTo>
                    <a:lnTo>
                      <a:pt x="1711" y="1736"/>
                    </a:lnTo>
                    <a:lnTo>
                      <a:pt x="1714" y="1735"/>
                    </a:lnTo>
                    <a:lnTo>
                      <a:pt x="1714" y="1735"/>
                    </a:lnTo>
                    <a:lnTo>
                      <a:pt x="1714" y="1735"/>
                    </a:lnTo>
                    <a:lnTo>
                      <a:pt x="1714" y="1735"/>
                    </a:lnTo>
                    <a:lnTo>
                      <a:pt x="1716" y="1734"/>
                    </a:lnTo>
                    <a:lnTo>
                      <a:pt x="1716" y="1734"/>
                    </a:lnTo>
                    <a:lnTo>
                      <a:pt x="1716" y="1734"/>
                    </a:lnTo>
                    <a:lnTo>
                      <a:pt x="1716" y="1734"/>
                    </a:lnTo>
                    <a:lnTo>
                      <a:pt x="1720" y="1731"/>
                    </a:lnTo>
                    <a:lnTo>
                      <a:pt x="1720" y="1731"/>
                    </a:lnTo>
                    <a:lnTo>
                      <a:pt x="1720" y="1731"/>
                    </a:lnTo>
                    <a:lnTo>
                      <a:pt x="1720" y="1731"/>
                    </a:lnTo>
                    <a:lnTo>
                      <a:pt x="1723" y="1729"/>
                    </a:lnTo>
                    <a:lnTo>
                      <a:pt x="1723" y="1729"/>
                    </a:lnTo>
                    <a:lnTo>
                      <a:pt x="1724" y="1727"/>
                    </a:lnTo>
                    <a:lnTo>
                      <a:pt x="1724" y="1727"/>
                    </a:lnTo>
                    <a:lnTo>
                      <a:pt x="1726" y="1725"/>
                    </a:lnTo>
                    <a:lnTo>
                      <a:pt x="1726" y="1725"/>
                    </a:lnTo>
                    <a:lnTo>
                      <a:pt x="1729" y="1722"/>
                    </a:lnTo>
                    <a:lnTo>
                      <a:pt x="1729" y="1722"/>
                    </a:lnTo>
                    <a:lnTo>
                      <a:pt x="1730" y="1721"/>
                    </a:lnTo>
                    <a:lnTo>
                      <a:pt x="1730" y="1721"/>
                    </a:lnTo>
                    <a:lnTo>
                      <a:pt x="1731" y="1719"/>
                    </a:lnTo>
                    <a:lnTo>
                      <a:pt x="1731" y="1719"/>
                    </a:lnTo>
                    <a:lnTo>
                      <a:pt x="1733" y="1719"/>
                    </a:lnTo>
                    <a:lnTo>
                      <a:pt x="1733" y="1719"/>
                    </a:lnTo>
                    <a:lnTo>
                      <a:pt x="1735" y="1716"/>
                    </a:lnTo>
                    <a:lnTo>
                      <a:pt x="1735" y="1716"/>
                    </a:lnTo>
                    <a:lnTo>
                      <a:pt x="1735" y="1716"/>
                    </a:lnTo>
                    <a:lnTo>
                      <a:pt x="1735" y="1716"/>
                    </a:lnTo>
                    <a:lnTo>
                      <a:pt x="1736" y="1714"/>
                    </a:lnTo>
                    <a:lnTo>
                      <a:pt x="1736" y="1714"/>
                    </a:lnTo>
                    <a:lnTo>
                      <a:pt x="1736" y="1712"/>
                    </a:lnTo>
                    <a:lnTo>
                      <a:pt x="1736" y="1712"/>
                    </a:lnTo>
                    <a:lnTo>
                      <a:pt x="1738" y="1710"/>
                    </a:lnTo>
                    <a:lnTo>
                      <a:pt x="1738" y="1710"/>
                    </a:lnTo>
                    <a:lnTo>
                      <a:pt x="1738" y="1710"/>
                    </a:lnTo>
                    <a:lnTo>
                      <a:pt x="1738" y="1710"/>
                    </a:lnTo>
                    <a:lnTo>
                      <a:pt x="1738" y="1706"/>
                    </a:lnTo>
                    <a:lnTo>
                      <a:pt x="1738" y="1706"/>
                    </a:lnTo>
                    <a:lnTo>
                      <a:pt x="1738" y="1706"/>
                    </a:lnTo>
                    <a:lnTo>
                      <a:pt x="1738" y="1706"/>
                    </a:lnTo>
                    <a:lnTo>
                      <a:pt x="1738" y="1702"/>
                    </a:lnTo>
                    <a:lnTo>
                      <a:pt x="1738" y="1702"/>
                    </a:lnTo>
                    <a:lnTo>
                      <a:pt x="1738" y="1701"/>
                    </a:lnTo>
                    <a:lnTo>
                      <a:pt x="1738" y="1701"/>
                    </a:lnTo>
                    <a:lnTo>
                      <a:pt x="1734" y="1688"/>
                    </a:lnTo>
                    <a:lnTo>
                      <a:pt x="1726" y="1668"/>
                    </a:lnTo>
                    <a:lnTo>
                      <a:pt x="1726" y="1668"/>
                    </a:lnTo>
                    <a:lnTo>
                      <a:pt x="1716" y="1648"/>
                    </a:lnTo>
                    <a:lnTo>
                      <a:pt x="1707" y="1630"/>
                    </a:lnTo>
                    <a:lnTo>
                      <a:pt x="1700" y="1618"/>
                    </a:lnTo>
                    <a:lnTo>
                      <a:pt x="1692" y="1608"/>
                    </a:lnTo>
                    <a:lnTo>
                      <a:pt x="1692" y="1608"/>
                    </a:lnTo>
                    <a:lnTo>
                      <a:pt x="1719" y="1578"/>
                    </a:lnTo>
                    <a:lnTo>
                      <a:pt x="1719" y="1578"/>
                    </a:lnTo>
                    <a:lnTo>
                      <a:pt x="1729" y="1583"/>
                    </a:lnTo>
                    <a:lnTo>
                      <a:pt x="1744" y="1588"/>
                    </a:lnTo>
                    <a:lnTo>
                      <a:pt x="1762" y="1594"/>
                    </a:lnTo>
                    <a:lnTo>
                      <a:pt x="1783" y="1600"/>
                    </a:lnTo>
                    <a:lnTo>
                      <a:pt x="1783" y="1600"/>
                    </a:lnTo>
                    <a:lnTo>
                      <a:pt x="1801" y="1604"/>
                    </a:lnTo>
                    <a:lnTo>
                      <a:pt x="1813" y="1605"/>
                    </a:lnTo>
                    <a:lnTo>
                      <a:pt x="1813" y="1605"/>
                    </a:lnTo>
                    <a:lnTo>
                      <a:pt x="1815" y="1605"/>
                    </a:lnTo>
                    <a:lnTo>
                      <a:pt x="1815" y="1605"/>
                    </a:lnTo>
                    <a:lnTo>
                      <a:pt x="1818" y="1605"/>
                    </a:lnTo>
                    <a:lnTo>
                      <a:pt x="1818" y="1605"/>
                    </a:lnTo>
                    <a:lnTo>
                      <a:pt x="1820" y="1605"/>
                    </a:lnTo>
                    <a:lnTo>
                      <a:pt x="1820" y="1605"/>
                    </a:lnTo>
                    <a:lnTo>
                      <a:pt x="1822" y="1605"/>
                    </a:lnTo>
                    <a:lnTo>
                      <a:pt x="1822" y="1605"/>
                    </a:lnTo>
                    <a:lnTo>
                      <a:pt x="1823" y="1605"/>
                    </a:lnTo>
                    <a:lnTo>
                      <a:pt x="1823" y="1605"/>
                    </a:lnTo>
                    <a:lnTo>
                      <a:pt x="1826" y="1604"/>
                    </a:lnTo>
                    <a:lnTo>
                      <a:pt x="1826" y="1604"/>
                    </a:lnTo>
                    <a:lnTo>
                      <a:pt x="1827" y="1604"/>
                    </a:lnTo>
                    <a:lnTo>
                      <a:pt x="1827" y="1604"/>
                    </a:lnTo>
                    <a:lnTo>
                      <a:pt x="1828" y="1603"/>
                    </a:lnTo>
                    <a:lnTo>
                      <a:pt x="1828" y="1603"/>
                    </a:lnTo>
                    <a:lnTo>
                      <a:pt x="1830" y="1602"/>
                    </a:lnTo>
                    <a:lnTo>
                      <a:pt x="1830" y="1602"/>
                    </a:lnTo>
                    <a:lnTo>
                      <a:pt x="1832" y="1600"/>
                    </a:lnTo>
                    <a:lnTo>
                      <a:pt x="1832" y="1600"/>
                    </a:lnTo>
                    <a:lnTo>
                      <a:pt x="1832" y="1600"/>
                    </a:lnTo>
                    <a:lnTo>
                      <a:pt x="1832" y="1600"/>
                    </a:lnTo>
                    <a:lnTo>
                      <a:pt x="1835" y="1598"/>
                    </a:lnTo>
                    <a:lnTo>
                      <a:pt x="1835" y="1598"/>
                    </a:lnTo>
                    <a:lnTo>
                      <a:pt x="1835" y="1596"/>
                    </a:lnTo>
                    <a:lnTo>
                      <a:pt x="1835" y="1596"/>
                    </a:lnTo>
                    <a:lnTo>
                      <a:pt x="1836" y="1594"/>
                    </a:lnTo>
                    <a:lnTo>
                      <a:pt x="1836" y="1594"/>
                    </a:lnTo>
                    <a:lnTo>
                      <a:pt x="1837" y="1593"/>
                    </a:lnTo>
                    <a:lnTo>
                      <a:pt x="1837" y="1593"/>
                    </a:lnTo>
                    <a:lnTo>
                      <a:pt x="1840" y="1590"/>
                    </a:lnTo>
                    <a:lnTo>
                      <a:pt x="1840" y="1590"/>
                    </a:lnTo>
                    <a:lnTo>
                      <a:pt x="1842" y="1586"/>
                    </a:lnTo>
                    <a:lnTo>
                      <a:pt x="1842" y="1586"/>
                    </a:lnTo>
                    <a:lnTo>
                      <a:pt x="1842" y="1585"/>
                    </a:lnTo>
                    <a:lnTo>
                      <a:pt x="1842" y="1585"/>
                    </a:lnTo>
                    <a:lnTo>
                      <a:pt x="1845" y="1583"/>
                    </a:lnTo>
                    <a:lnTo>
                      <a:pt x="1845" y="1583"/>
                    </a:lnTo>
                    <a:lnTo>
                      <a:pt x="1845" y="1583"/>
                    </a:lnTo>
                    <a:lnTo>
                      <a:pt x="1845" y="1583"/>
                    </a:lnTo>
                    <a:lnTo>
                      <a:pt x="1846" y="1579"/>
                    </a:lnTo>
                    <a:lnTo>
                      <a:pt x="1846" y="1579"/>
                    </a:lnTo>
                    <a:lnTo>
                      <a:pt x="1846" y="1579"/>
                    </a:lnTo>
                    <a:lnTo>
                      <a:pt x="1846" y="1579"/>
                    </a:lnTo>
                    <a:lnTo>
                      <a:pt x="1847" y="1576"/>
                    </a:lnTo>
                    <a:lnTo>
                      <a:pt x="1847" y="1576"/>
                    </a:lnTo>
                    <a:lnTo>
                      <a:pt x="1847" y="1575"/>
                    </a:lnTo>
                    <a:lnTo>
                      <a:pt x="1847" y="1575"/>
                    </a:lnTo>
                    <a:lnTo>
                      <a:pt x="1849" y="1573"/>
                    </a:lnTo>
                    <a:lnTo>
                      <a:pt x="1849" y="1573"/>
                    </a:lnTo>
                    <a:lnTo>
                      <a:pt x="1849" y="1573"/>
                    </a:lnTo>
                    <a:lnTo>
                      <a:pt x="1849" y="1573"/>
                    </a:lnTo>
                    <a:lnTo>
                      <a:pt x="1849" y="1569"/>
                    </a:lnTo>
                    <a:lnTo>
                      <a:pt x="1849" y="1569"/>
                    </a:lnTo>
                    <a:lnTo>
                      <a:pt x="1849" y="1569"/>
                    </a:lnTo>
                    <a:lnTo>
                      <a:pt x="1849" y="1569"/>
                    </a:lnTo>
                    <a:lnTo>
                      <a:pt x="1847" y="1565"/>
                    </a:lnTo>
                    <a:lnTo>
                      <a:pt x="1847" y="1565"/>
                    </a:lnTo>
                    <a:lnTo>
                      <a:pt x="1847" y="1565"/>
                    </a:lnTo>
                    <a:lnTo>
                      <a:pt x="1847" y="1565"/>
                    </a:lnTo>
                    <a:lnTo>
                      <a:pt x="1846" y="1560"/>
                    </a:lnTo>
                    <a:lnTo>
                      <a:pt x="1846" y="1560"/>
                    </a:lnTo>
                    <a:lnTo>
                      <a:pt x="1845" y="1560"/>
                    </a:lnTo>
                    <a:lnTo>
                      <a:pt x="1845" y="1560"/>
                    </a:lnTo>
                    <a:lnTo>
                      <a:pt x="1840" y="1549"/>
                    </a:lnTo>
                    <a:lnTo>
                      <a:pt x="1830" y="1533"/>
                    </a:lnTo>
                    <a:lnTo>
                      <a:pt x="1830" y="1533"/>
                    </a:lnTo>
                    <a:lnTo>
                      <a:pt x="1817" y="1516"/>
                    </a:lnTo>
                    <a:lnTo>
                      <a:pt x="1806" y="1501"/>
                    </a:lnTo>
                    <a:lnTo>
                      <a:pt x="1794" y="1489"/>
                    </a:lnTo>
                    <a:lnTo>
                      <a:pt x="1787" y="1481"/>
                    </a:lnTo>
                    <a:lnTo>
                      <a:pt x="1787" y="1481"/>
                    </a:lnTo>
                    <a:lnTo>
                      <a:pt x="1806" y="1445"/>
                    </a:lnTo>
                    <a:lnTo>
                      <a:pt x="1806" y="1445"/>
                    </a:lnTo>
                    <a:lnTo>
                      <a:pt x="1818" y="1449"/>
                    </a:lnTo>
                    <a:lnTo>
                      <a:pt x="1833" y="1452"/>
                    </a:lnTo>
                    <a:lnTo>
                      <a:pt x="1852" y="1454"/>
                    </a:lnTo>
                    <a:lnTo>
                      <a:pt x="1874" y="1457"/>
                    </a:lnTo>
                    <a:lnTo>
                      <a:pt x="1874" y="1457"/>
                    </a:lnTo>
                    <a:lnTo>
                      <a:pt x="1893" y="1458"/>
                    </a:lnTo>
                    <a:lnTo>
                      <a:pt x="1905" y="1457"/>
                    </a:lnTo>
                    <a:lnTo>
                      <a:pt x="1905" y="1457"/>
                    </a:lnTo>
                    <a:lnTo>
                      <a:pt x="1905" y="1457"/>
                    </a:lnTo>
                    <a:lnTo>
                      <a:pt x="1905" y="1457"/>
                    </a:lnTo>
                    <a:lnTo>
                      <a:pt x="1909" y="1457"/>
                    </a:lnTo>
                    <a:lnTo>
                      <a:pt x="1909" y="1457"/>
                    </a:lnTo>
                    <a:lnTo>
                      <a:pt x="1910" y="1455"/>
                    </a:lnTo>
                    <a:lnTo>
                      <a:pt x="1910" y="1455"/>
                    </a:lnTo>
                    <a:lnTo>
                      <a:pt x="1914" y="1455"/>
                    </a:lnTo>
                    <a:lnTo>
                      <a:pt x="1914" y="1455"/>
                    </a:lnTo>
                    <a:lnTo>
                      <a:pt x="1914" y="1455"/>
                    </a:lnTo>
                    <a:lnTo>
                      <a:pt x="1914" y="1455"/>
                    </a:lnTo>
                    <a:lnTo>
                      <a:pt x="1917" y="1453"/>
                    </a:lnTo>
                    <a:lnTo>
                      <a:pt x="1917" y="1453"/>
                    </a:lnTo>
                    <a:lnTo>
                      <a:pt x="1918" y="1453"/>
                    </a:lnTo>
                    <a:lnTo>
                      <a:pt x="1918" y="1453"/>
                    </a:lnTo>
                    <a:lnTo>
                      <a:pt x="1919" y="1452"/>
                    </a:lnTo>
                    <a:lnTo>
                      <a:pt x="1919" y="1452"/>
                    </a:lnTo>
                    <a:lnTo>
                      <a:pt x="1920" y="1450"/>
                    </a:lnTo>
                    <a:lnTo>
                      <a:pt x="1920" y="1450"/>
                    </a:lnTo>
                    <a:lnTo>
                      <a:pt x="1922" y="1449"/>
                    </a:lnTo>
                    <a:lnTo>
                      <a:pt x="1922" y="1449"/>
                    </a:lnTo>
                    <a:lnTo>
                      <a:pt x="1922" y="1448"/>
                    </a:lnTo>
                    <a:lnTo>
                      <a:pt x="1922" y="1448"/>
                    </a:lnTo>
                    <a:lnTo>
                      <a:pt x="1924" y="1445"/>
                    </a:lnTo>
                    <a:lnTo>
                      <a:pt x="1924" y="1445"/>
                    </a:lnTo>
                    <a:lnTo>
                      <a:pt x="1924" y="1444"/>
                    </a:lnTo>
                    <a:lnTo>
                      <a:pt x="1924" y="1444"/>
                    </a:lnTo>
                    <a:lnTo>
                      <a:pt x="1925" y="1442"/>
                    </a:lnTo>
                    <a:lnTo>
                      <a:pt x="1925" y="1442"/>
                    </a:lnTo>
                    <a:lnTo>
                      <a:pt x="1927" y="1440"/>
                    </a:lnTo>
                    <a:lnTo>
                      <a:pt x="1927" y="1440"/>
                    </a:lnTo>
                    <a:lnTo>
                      <a:pt x="1928" y="1436"/>
                    </a:lnTo>
                    <a:lnTo>
                      <a:pt x="1928" y="1436"/>
                    </a:lnTo>
                    <a:lnTo>
                      <a:pt x="1929" y="1434"/>
                    </a:lnTo>
                    <a:lnTo>
                      <a:pt x="1929" y="1434"/>
                    </a:lnTo>
                    <a:lnTo>
                      <a:pt x="1930" y="1433"/>
                    </a:lnTo>
                    <a:lnTo>
                      <a:pt x="1930" y="1433"/>
                    </a:lnTo>
                    <a:lnTo>
                      <a:pt x="1930" y="1430"/>
                    </a:lnTo>
                    <a:lnTo>
                      <a:pt x="1930" y="1430"/>
                    </a:lnTo>
                    <a:lnTo>
                      <a:pt x="1930" y="1430"/>
                    </a:lnTo>
                    <a:lnTo>
                      <a:pt x="1930" y="1430"/>
                    </a:lnTo>
                    <a:lnTo>
                      <a:pt x="1932" y="1428"/>
                    </a:lnTo>
                    <a:lnTo>
                      <a:pt x="1932" y="1428"/>
                    </a:lnTo>
                    <a:lnTo>
                      <a:pt x="1932" y="1428"/>
                    </a:lnTo>
                    <a:lnTo>
                      <a:pt x="1932" y="1428"/>
                    </a:lnTo>
                    <a:lnTo>
                      <a:pt x="1932" y="1425"/>
                    </a:lnTo>
                    <a:lnTo>
                      <a:pt x="1932" y="1425"/>
                    </a:lnTo>
                    <a:lnTo>
                      <a:pt x="1932" y="1425"/>
                    </a:lnTo>
                    <a:lnTo>
                      <a:pt x="1932" y="1425"/>
                    </a:lnTo>
                    <a:lnTo>
                      <a:pt x="1932" y="1421"/>
                    </a:lnTo>
                    <a:lnTo>
                      <a:pt x="1932" y="1421"/>
                    </a:lnTo>
                    <a:lnTo>
                      <a:pt x="1933" y="1421"/>
                    </a:lnTo>
                    <a:lnTo>
                      <a:pt x="1933" y="1421"/>
                    </a:lnTo>
                    <a:lnTo>
                      <a:pt x="1933" y="1420"/>
                    </a:lnTo>
                    <a:lnTo>
                      <a:pt x="1933" y="1420"/>
                    </a:lnTo>
                    <a:lnTo>
                      <a:pt x="1933" y="1420"/>
                    </a:lnTo>
                    <a:lnTo>
                      <a:pt x="1933" y="1420"/>
                    </a:lnTo>
                    <a:lnTo>
                      <a:pt x="1933" y="1420"/>
                    </a:lnTo>
                    <a:lnTo>
                      <a:pt x="1933" y="1420"/>
                    </a:lnTo>
                    <a:lnTo>
                      <a:pt x="1933" y="1419"/>
                    </a:lnTo>
                    <a:lnTo>
                      <a:pt x="1933" y="1419"/>
                    </a:lnTo>
                    <a:lnTo>
                      <a:pt x="1933" y="1419"/>
                    </a:lnTo>
                    <a:lnTo>
                      <a:pt x="1933" y="1419"/>
                    </a:lnTo>
                    <a:lnTo>
                      <a:pt x="1933" y="1415"/>
                    </a:lnTo>
                    <a:lnTo>
                      <a:pt x="1933" y="1415"/>
                    </a:lnTo>
                    <a:lnTo>
                      <a:pt x="1933" y="1414"/>
                    </a:lnTo>
                    <a:lnTo>
                      <a:pt x="1933" y="1414"/>
                    </a:lnTo>
                    <a:lnTo>
                      <a:pt x="1932" y="1411"/>
                    </a:lnTo>
                    <a:lnTo>
                      <a:pt x="1932" y="1411"/>
                    </a:lnTo>
                    <a:lnTo>
                      <a:pt x="1930" y="1410"/>
                    </a:lnTo>
                    <a:lnTo>
                      <a:pt x="1930" y="1410"/>
                    </a:lnTo>
                    <a:lnTo>
                      <a:pt x="1928" y="1408"/>
                    </a:lnTo>
                    <a:lnTo>
                      <a:pt x="1928" y="1408"/>
                    </a:lnTo>
                    <a:lnTo>
                      <a:pt x="1928" y="1406"/>
                    </a:lnTo>
                    <a:lnTo>
                      <a:pt x="1928" y="1406"/>
                    </a:lnTo>
                    <a:lnTo>
                      <a:pt x="1920" y="1396"/>
                    </a:lnTo>
                    <a:lnTo>
                      <a:pt x="1908" y="1384"/>
                    </a:lnTo>
                    <a:lnTo>
                      <a:pt x="1908" y="1384"/>
                    </a:lnTo>
                    <a:lnTo>
                      <a:pt x="1893" y="1367"/>
                    </a:lnTo>
                    <a:lnTo>
                      <a:pt x="1879" y="1355"/>
                    </a:lnTo>
                    <a:lnTo>
                      <a:pt x="1866" y="1346"/>
                    </a:lnTo>
                    <a:lnTo>
                      <a:pt x="1856" y="1338"/>
                    </a:lnTo>
                    <a:lnTo>
                      <a:pt x="1856" y="1338"/>
                    </a:lnTo>
                    <a:lnTo>
                      <a:pt x="1870" y="1300"/>
                    </a:lnTo>
                    <a:lnTo>
                      <a:pt x="1870" y="1300"/>
                    </a:lnTo>
                    <a:lnTo>
                      <a:pt x="1881" y="1302"/>
                    </a:lnTo>
                    <a:lnTo>
                      <a:pt x="1898" y="1303"/>
                    </a:lnTo>
                    <a:lnTo>
                      <a:pt x="1917" y="1302"/>
                    </a:lnTo>
                    <a:lnTo>
                      <a:pt x="1938" y="1300"/>
                    </a:lnTo>
                    <a:lnTo>
                      <a:pt x="1938" y="1300"/>
                    </a:lnTo>
                    <a:lnTo>
                      <a:pt x="1957" y="1298"/>
                    </a:lnTo>
                    <a:lnTo>
                      <a:pt x="1968" y="1295"/>
                    </a:lnTo>
                    <a:lnTo>
                      <a:pt x="1968" y="1295"/>
                    </a:lnTo>
                    <a:lnTo>
                      <a:pt x="1969" y="1295"/>
                    </a:lnTo>
                    <a:lnTo>
                      <a:pt x="1969" y="1295"/>
                    </a:lnTo>
                    <a:lnTo>
                      <a:pt x="1973" y="1293"/>
                    </a:lnTo>
                    <a:lnTo>
                      <a:pt x="1973" y="1293"/>
                    </a:lnTo>
                    <a:lnTo>
                      <a:pt x="1975" y="1293"/>
                    </a:lnTo>
                    <a:lnTo>
                      <a:pt x="1975" y="1293"/>
                    </a:lnTo>
                    <a:lnTo>
                      <a:pt x="1977" y="1292"/>
                    </a:lnTo>
                    <a:lnTo>
                      <a:pt x="1977" y="1292"/>
                    </a:lnTo>
                    <a:lnTo>
                      <a:pt x="1978" y="1292"/>
                    </a:lnTo>
                    <a:lnTo>
                      <a:pt x="1978" y="1292"/>
                    </a:lnTo>
                    <a:lnTo>
                      <a:pt x="1981" y="1289"/>
                    </a:lnTo>
                    <a:lnTo>
                      <a:pt x="1981" y="1289"/>
                    </a:lnTo>
                    <a:lnTo>
                      <a:pt x="1981" y="1289"/>
                    </a:lnTo>
                    <a:lnTo>
                      <a:pt x="1981" y="1289"/>
                    </a:lnTo>
                    <a:lnTo>
                      <a:pt x="1982" y="1287"/>
                    </a:lnTo>
                    <a:lnTo>
                      <a:pt x="1982" y="1287"/>
                    </a:lnTo>
                    <a:lnTo>
                      <a:pt x="1983" y="1287"/>
                    </a:lnTo>
                    <a:lnTo>
                      <a:pt x="1983" y="1287"/>
                    </a:lnTo>
                    <a:lnTo>
                      <a:pt x="1985" y="1284"/>
                    </a:lnTo>
                    <a:lnTo>
                      <a:pt x="1985" y="1284"/>
                    </a:lnTo>
                    <a:lnTo>
                      <a:pt x="1985" y="1283"/>
                    </a:lnTo>
                    <a:lnTo>
                      <a:pt x="1985" y="1283"/>
                    </a:lnTo>
                    <a:lnTo>
                      <a:pt x="1986" y="1280"/>
                    </a:lnTo>
                    <a:lnTo>
                      <a:pt x="1986" y="1280"/>
                    </a:lnTo>
                    <a:lnTo>
                      <a:pt x="1986" y="1279"/>
                    </a:lnTo>
                    <a:lnTo>
                      <a:pt x="1986" y="1279"/>
                    </a:lnTo>
                    <a:lnTo>
                      <a:pt x="1987" y="1277"/>
                    </a:lnTo>
                    <a:lnTo>
                      <a:pt x="1987" y="1277"/>
                    </a:lnTo>
                    <a:lnTo>
                      <a:pt x="1987" y="1275"/>
                    </a:lnTo>
                    <a:lnTo>
                      <a:pt x="1987" y="1275"/>
                    </a:lnTo>
                    <a:lnTo>
                      <a:pt x="1988" y="1271"/>
                    </a:lnTo>
                    <a:lnTo>
                      <a:pt x="1988" y="1271"/>
                    </a:lnTo>
                    <a:lnTo>
                      <a:pt x="1990" y="1268"/>
                    </a:lnTo>
                    <a:lnTo>
                      <a:pt x="1990" y="1268"/>
                    </a:lnTo>
                    <a:lnTo>
                      <a:pt x="1990" y="1266"/>
                    </a:lnTo>
                    <a:lnTo>
                      <a:pt x="1990" y="1266"/>
                    </a:lnTo>
                    <a:lnTo>
                      <a:pt x="1991" y="1263"/>
                    </a:lnTo>
                    <a:lnTo>
                      <a:pt x="1991" y="1263"/>
                    </a:lnTo>
                    <a:lnTo>
                      <a:pt x="1991" y="1263"/>
                    </a:lnTo>
                    <a:lnTo>
                      <a:pt x="1991" y="1263"/>
                    </a:lnTo>
                    <a:lnTo>
                      <a:pt x="1991" y="1259"/>
                    </a:lnTo>
                    <a:lnTo>
                      <a:pt x="1991" y="1259"/>
                    </a:lnTo>
                    <a:lnTo>
                      <a:pt x="1991" y="1259"/>
                    </a:lnTo>
                    <a:lnTo>
                      <a:pt x="1991" y="1259"/>
                    </a:lnTo>
                    <a:lnTo>
                      <a:pt x="1991" y="1255"/>
                    </a:lnTo>
                    <a:lnTo>
                      <a:pt x="1991" y="1255"/>
                    </a:lnTo>
                    <a:lnTo>
                      <a:pt x="1991" y="1255"/>
                    </a:lnTo>
                    <a:lnTo>
                      <a:pt x="1991" y="1255"/>
                    </a:lnTo>
                    <a:lnTo>
                      <a:pt x="1991" y="1253"/>
                    </a:lnTo>
                    <a:lnTo>
                      <a:pt x="1991" y="1253"/>
                    </a:lnTo>
                    <a:lnTo>
                      <a:pt x="1991" y="1251"/>
                    </a:lnTo>
                    <a:lnTo>
                      <a:pt x="1991" y="1251"/>
                    </a:lnTo>
                    <a:lnTo>
                      <a:pt x="1990" y="1249"/>
                    </a:lnTo>
                    <a:lnTo>
                      <a:pt x="1990" y="1249"/>
                    </a:lnTo>
                    <a:lnTo>
                      <a:pt x="1988" y="1248"/>
                    </a:lnTo>
                    <a:lnTo>
                      <a:pt x="1988" y="1248"/>
                    </a:lnTo>
                    <a:lnTo>
                      <a:pt x="1987" y="1245"/>
                    </a:lnTo>
                    <a:lnTo>
                      <a:pt x="1987" y="1245"/>
                    </a:lnTo>
                    <a:lnTo>
                      <a:pt x="1986" y="1245"/>
                    </a:lnTo>
                    <a:lnTo>
                      <a:pt x="1986" y="1245"/>
                    </a:lnTo>
                    <a:lnTo>
                      <a:pt x="1983" y="1241"/>
                    </a:lnTo>
                    <a:lnTo>
                      <a:pt x="1983" y="1241"/>
                    </a:lnTo>
                    <a:lnTo>
                      <a:pt x="1983" y="1241"/>
                    </a:lnTo>
                    <a:lnTo>
                      <a:pt x="1983" y="1241"/>
                    </a:lnTo>
                    <a:lnTo>
                      <a:pt x="1983" y="1241"/>
                    </a:lnTo>
                    <a:lnTo>
                      <a:pt x="1973" y="1232"/>
                    </a:lnTo>
                    <a:lnTo>
                      <a:pt x="1959" y="1221"/>
                    </a:lnTo>
                    <a:lnTo>
                      <a:pt x="1959" y="1221"/>
                    </a:lnTo>
                    <a:lnTo>
                      <a:pt x="1942" y="1208"/>
                    </a:lnTo>
                    <a:lnTo>
                      <a:pt x="1925" y="1198"/>
                    </a:lnTo>
                    <a:lnTo>
                      <a:pt x="1912" y="1191"/>
                    </a:lnTo>
                    <a:lnTo>
                      <a:pt x="1900" y="1186"/>
                    </a:lnTo>
                    <a:lnTo>
                      <a:pt x="1900" y="1186"/>
                    </a:lnTo>
                    <a:lnTo>
                      <a:pt x="1908" y="1147"/>
                    </a:lnTo>
                    <a:lnTo>
                      <a:pt x="1908" y="1147"/>
                    </a:lnTo>
                    <a:lnTo>
                      <a:pt x="1919" y="1146"/>
                    </a:lnTo>
                    <a:lnTo>
                      <a:pt x="1934" y="1144"/>
                    </a:lnTo>
                    <a:lnTo>
                      <a:pt x="1953" y="1140"/>
                    </a:lnTo>
                    <a:lnTo>
                      <a:pt x="1975" y="1134"/>
                    </a:lnTo>
                    <a:lnTo>
                      <a:pt x="1975" y="1134"/>
                    </a:lnTo>
                    <a:lnTo>
                      <a:pt x="1992" y="1129"/>
                    </a:lnTo>
                    <a:lnTo>
                      <a:pt x="2003" y="1124"/>
                    </a:lnTo>
                    <a:lnTo>
                      <a:pt x="2003" y="1124"/>
                    </a:lnTo>
                    <a:lnTo>
                      <a:pt x="2003" y="1124"/>
                    </a:lnTo>
                    <a:lnTo>
                      <a:pt x="2003" y="1124"/>
                    </a:lnTo>
                    <a:lnTo>
                      <a:pt x="2009" y="1122"/>
                    </a:lnTo>
                    <a:lnTo>
                      <a:pt x="2009" y="1122"/>
                    </a:lnTo>
                    <a:lnTo>
                      <a:pt x="2009" y="1122"/>
                    </a:lnTo>
                    <a:lnTo>
                      <a:pt x="2009" y="1122"/>
                    </a:lnTo>
                    <a:lnTo>
                      <a:pt x="2011" y="1119"/>
                    </a:lnTo>
                    <a:lnTo>
                      <a:pt x="2011" y="1119"/>
                    </a:lnTo>
                    <a:lnTo>
                      <a:pt x="2012" y="1119"/>
                    </a:lnTo>
                    <a:lnTo>
                      <a:pt x="2012" y="1119"/>
                    </a:lnTo>
                    <a:lnTo>
                      <a:pt x="2015" y="1117"/>
                    </a:lnTo>
                    <a:lnTo>
                      <a:pt x="2015" y="1117"/>
                    </a:lnTo>
                    <a:lnTo>
                      <a:pt x="2015" y="1117"/>
                    </a:lnTo>
                    <a:lnTo>
                      <a:pt x="2015" y="1117"/>
                    </a:lnTo>
                    <a:lnTo>
                      <a:pt x="2016" y="1114"/>
                    </a:lnTo>
                    <a:lnTo>
                      <a:pt x="2016" y="1114"/>
                    </a:lnTo>
                    <a:lnTo>
                      <a:pt x="2016" y="1113"/>
                    </a:lnTo>
                    <a:lnTo>
                      <a:pt x="2016" y="1113"/>
                    </a:lnTo>
                    <a:lnTo>
                      <a:pt x="2017" y="1110"/>
                    </a:lnTo>
                    <a:lnTo>
                      <a:pt x="2017" y="1110"/>
                    </a:lnTo>
                    <a:lnTo>
                      <a:pt x="2017" y="1110"/>
                    </a:lnTo>
                    <a:lnTo>
                      <a:pt x="2017" y="1110"/>
                    </a:lnTo>
                    <a:lnTo>
                      <a:pt x="2017" y="1106"/>
                    </a:lnTo>
                    <a:lnTo>
                      <a:pt x="2017" y="1106"/>
                    </a:lnTo>
                    <a:lnTo>
                      <a:pt x="2019" y="1105"/>
                    </a:lnTo>
                    <a:lnTo>
                      <a:pt x="2019" y="1105"/>
                    </a:lnTo>
                    <a:lnTo>
                      <a:pt x="2019" y="1103"/>
                    </a:lnTo>
                    <a:lnTo>
                      <a:pt x="2019" y="1103"/>
                    </a:lnTo>
                    <a:lnTo>
                      <a:pt x="2019" y="1101"/>
                    </a:lnTo>
                    <a:lnTo>
                      <a:pt x="2019" y="1101"/>
                    </a:lnTo>
                    <a:lnTo>
                      <a:pt x="2019" y="1098"/>
                    </a:lnTo>
                    <a:lnTo>
                      <a:pt x="2019" y="1098"/>
                    </a:lnTo>
                    <a:lnTo>
                      <a:pt x="2019" y="1094"/>
                    </a:lnTo>
                    <a:lnTo>
                      <a:pt x="2019" y="1094"/>
                    </a:lnTo>
                    <a:lnTo>
                      <a:pt x="2020" y="1091"/>
                    </a:lnTo>
                    <a:lnTo>
                      <a:pt x="2020" y="1091"/>
                    </a:lnTo>
                    <a:lnTo>
                      <a:pt x="2020" y="1089"/>
                    </a:lnTo>
                    <a:lnTo>
                      <a:pt x="2020" y="1089"/>
                    </a:lnTo>
                    <a:lnTo>
                      <a:pt x="2020" y="1088"/>
                    </a:lnTo>
                    <a:lnTo>
                      <a:pt x="2020" y="1088"/>
                    </a:lnTo>
                    <a:lnTo>
                      <a:pt x="2020" y="1085"/>
                    </a:lnTo>
                    <a:lnTo>
                      <a:pt x="2020" y="1085"/>
                    </a:lnTo>
                    <a:lnTo>
                      <a:pt x="2020" y="1084"/>
                    </a:lnTo>
                    <a:lnTo>
                      <a:pt x="2020" y="1084"/>
                    </a:lnTo>
                    <a:lnTo>
                      <a:pt x="2019" y="1081"/>
                    </a:lnTo>
                    <a:lnTo>
                      <a:pt x="2019" y="1081"/>
                    </a:lnTo>
                    <a:lnTo>
                      <a:pt x="2019" y="1081"/>
                    </a:lnTo>
                    <a:lnTo>
                      <a:pt x="2019" y="1081"/>
                    </a:lnTo>
                    <a:lnTo>
                      <a:pt x="2017" y="1079"/>
                    </a:lnTo>
                    <a:lnTo>
                      <a:pt x="2017" y="1079"/>
                    </a:lnTo>
                    <a:lnTo>
                      <a:pt x="2017" y="1077"/>
                    </a:lnTo>
                    <a:lnTo>
                      <a:pt x="2017" y="1077"/>
                    </a:lnTo>
                    <a:lnTo>
                      <a:pt x="2016" y="1075"/>
                    </a:lnTo>
                    <a:lnTo>
                      <a:pt x="2016" y="1075"/>
                    </a:lnTo>
                    <a:lnTo>
                      <a:pt x="2015" y="1075"/>
                    </a:lnTo>
                    <a:lnTo>
                      <a:pt x="2015" y="1075"/>
                    </a:lnTo>
                    <a:lnTo>
                      <a:pt x="2014" y="1072"/>
                    </a:lnTo>
                    <a:lnTo>
                      <a:pt x="2014" y="1072"/>
                    </a:lnTo>
                    <a:lnTo>
                      <a:pt x="2012" y="1071"/>
                    </a:lnTo>
                    <a:lnTo>
                      <a:pt x="2012" y="1071"/>
                    </a:lnTo>
                    <a:lnTo>
                      <a:pt x="2009" y="1069"/>
                    </a:lnTo>
                    <a:lnTo>
                      <a:pt x="2009" y="1069"/>
                    </a:lnTo>
                    <a:lnTo>
                      <a:pt x="2009" y="1069"/>
                    </a:lnTo>
                    <a:lnTo>
                      <a:pt x="2009" y="1069"/>
                    </a:lnTo>
                    <a:lnTo>
                      <a:pt x="1998" y="1062"/>
                    </a:lnTo>
                    <a:lnTo>
                      <a:pt x="1982" y="1054"/>
                    </a:lnTo>
                    <a:lnTo>
                      <a:pt x="1982" y="1054"/>
                    </a:lnTo>
                    <a:lnTo>
                      <a:pt x="1962" y="1043"/>
                    </a:lnTo>
                    <a:lnTo>
                      <a:pt x="1944" y="1037"/>
                    </a:lnTo>
                    <a:lnTo>
                      <a:pt x="1929" y="1032"/>
                    </a:lnTo>
                    <a:lnTo>
                      <a:pt x="1918" y="1030"/>
                    </a:lnTo>
                    <a:lnTo>
                      <a:pt x="1918" y="1030"/>
                    </a:lnTo>
                    <a:lnTo>
                      <a:pt x="1918" y="989"/>
                    </a:lnTo>
                    <a:lnTo>
                      <a:pt x="1918" y="989"/>
                    </a:lnTo>
                    <a:lnTo>
                      <a:pt x="1929" y="987"/>
                    </a:lnTo>
                    <a:lnTo>
                      <a:pt x="1944" y="982"/>
                    </a:lnTo>
                    <a:lnTo>
                      <a:pt x="1962" y="974"/>
                    </a:lnTo>
                    <a:lnTo>
                      <a:pt x="1982" y="965"/>
                    </a:lnTo>
                    <a:lnTo>
                      <a:pt x="1982" y="965"/>
                    </a:lnTo>
                    <a:lnTo>
                      <a:pt x="1998" y="957"/>
                    </a:lnTo>
                    <a:lnTo>
                      <a:pt x="2009" y="950"/>
                    </a:lnTo>
                    <a:lnTo>
                      <a:pt x="2009" y="950"/>
                    </a:lnTo>
                    <a:lnTo>
                      <a:pt x="2009" y="950"/>
                    </a:lnTo>
                    <a:lnTo>
                      <a:pt x="2009" y="950"/>
                    </a:lnTo>
                    <a:lnTo>
                      <a:pt x="2012" y="946"/>
                    </a:lnTo>
                    <a:lnTo>
                      <a:pt x="2012" y="946"/>
                    </a:lnTo>
                    <a:lnTo>
                      <a:pt x="2014" y="946"/>
                    </a:lnTo>
                    <a:lnTo>
                      <a:pt x="2014" y="946"/>
                    </a:lnTo>
                    <a:lnTo>
                      <a:pt x="2015" y="944"/>
                    </a:lnTo>
                    <a:lnTo>
                      <a:pt x="2015" y="944"/>
                    </a:lnTo>
                    <a:lnTo>
                      <a:pt x="2016" y="943"/>
                    </a:lnTo>
                    <a:lnTo>
                      <a:pt x="2016" y="943"/>
                    </a:lnTo>
                    <a:lnTo>
                      <a:pt x="2017" y="940"/>
                    </a:lnTo>
                    <a:lnTo>
                      <a:pt x="2017" y="940"/>
                    </a:lnTo>
                    <a:lnTo>
                      <a:pt x="2017" y="940"/>
                    </a:lnTo>
                    <a:lnTo>
                      <a:pt x="2017" y="940"/>
                    </a:lnTo>
                    <a:lnTo>
                      <a:pt x="2019" y="938"/>
                    </a:lnTo>
                    <a:lnTo>
                      <a:pt x="2019" y="938"/>
                    </a:lnTo>
                    <a:lnTo>
                      <a:pt x="2019" y="936"/>
                    </a:lnTo>
                    <a:lnTo>
                      <a:pt x="2019" y="936"/>
                    </a:lnTo>
                    <a:lnTo>
                      <a:pt x="2020" y="934"/>
                    </a:lnTo>
                    <a:lnTo>
                      <a:pt x="2020" y="934"/>
                    </a:lnTo>
                    <a:lnTo>
                      <a:pt x="2020" y="934"/>
                    </a:lnTo>
                    <a:lnTo>
                      <a:pt x="2020" y="934"/>
                    </a:lnTo>
                    <a:lnTo>
                      <a:pt x="2020" y="930"/>
                    </a:lnTo>
                    <a:lnTo>
                      <a:pt x="2020" y="930"/>
                    </a:lnTo>
                    <a:lnTo>
                      <a:pt x="2020" y="929"/>
                    </a:lnTo>
                    <a:lnTo>
                      <a:pt x="2020" y="929"/>
                    </a:lnTo>
                    <a:lnTo>
                      <a:pt x="2020" y="926"/>
                    </a:lnTo>
                    <a:lnTo>
                      <a:pt x="2020" y="926"/>
                    </a:lnTo>
                    <a:lnTo>
                      <a:pt x="2019" y="925"/>
                    </a:lnTo>
                    <a:lnTo>
                      <a:pt x="2019" y="925"/>
                    </a:lnTo>
                    <a:lnTo>
                      <a:pt x="2019" y="921"/>
                    </a:lnTo>
                    <a:lnTo>
                      <a:pt x="2019" y="921"/>
                    </a:lnTo>
                    <a:lnTo>
                      <a:pt x="2019" y="918"/>
                    </a:lnTo>
                    <a:lnTo>
                      <a:pt x="2019" y="918"/>
                    </a:lnTo>
                    <a:lnTo>
                      <a:pt x="2019" y="915"/>
                    </a:lnTo>
                    <a:lnTo>
                      <a:pt x="2019" y="915"/>
                    </a:lnTo>
                    <a:lnTo>
                      <a:pt x="2019" y="912"/>
                    </a:lnTo>
                    <a:lnTo>
                      <a:pt x="2019" y="912"/>
                    </a:lnTo>
                    <a:lnTo>
                      <a:pt x="2017" y="911"/>
                    </a:lnTo>
                    <a:lnTo>
                      <a:pt x="2017" y="911"/>
                    </a:lnTo>
                    <a:lnTo>
                      <a:pt x="2017" y="909"/>
                    </a:lnTo>
                    <a:lnTo>
                      <a:pt x="2017" y="909"/>
                    </a:lnTo>
                    <a:lnTo>
                      <a:pt x="2017" y="907"/>
                    </a:lnTo>
                    <a:lnTo>
                      <a:pt x="2017" y="907"/>
                    </a:lnTo>
                    <a:lnTo>
                      <a:pt x="2016" y="905"/>
                    </a:lnTo>
                    <a:lnTo>
                      <a:pt x="2016" y="905"/>
                    </a:lnTo>
                    <a:lnTo>
                      <a:pt x="2016" y="905"/>
                    </a:lnTo>
                    <a:lnTo>
                      <a:pt x="2016" y="905"/>
                    </a:lnTo>
                    <a:lnTo>
                      <a:pt x="2015" y="902"/>
                    </a:lnTo>
                    <a:lnTo>
                      <a:pt x="2015" y="902"/>
                    </a:lnTo>
                    <a:lnTo>
                      <a:pt x="2015" y="902"/>
                    </a:lnTo>
                    <a:lnTo>
                      <a:pt x="2015" y="902"/>
                    </a:lnTo>
                    <a:lnTo>
                      <a:pt x="2012" y="900"/>
                    </a:lnTo>
                    <a:lnTo>
                      <a:pt x="2012" y="900"/>
                    </a:lnTo>
                    <a:lnTo>
                      <a:pt x="2011" y="899"/>
                    </a:lnTo>
                    <a:lnTo>
                      <a:pt x="2011" y="899"/>
                    </a:lnTo>
                    <a:lnTo>
                      <a:pt x="2009" y="897"/>
                    </a:lnTo>
                    <a:lnTo>
                      <a:pt x="2009" y="897"/>
                    </a:lnTo>
                    <a:lnTo>
                      <a:pt x="2009" y="896"/>
                    </a:lnTo>
                    <a:lnTo>
                      <a:pt x="2009" y="896"/>
                    </a:lnTo>
                    <a:lnTo>
                      <a:pt x="2003" y="895"/>
                    </a:lnTo>
                    <a:lnTo>
                      <a:pt x="2003" y="895"/>
                    </a:lnTo>
                    <a:lnTo>
                      <a:pt x="2003" y="895"/>
                    </a:lnTo>
                    <a:lnTo>
                      <a:pt x="2003" y="895"/>
                    </a:lnTo>
                    <a:lnTo>
                      <a:pt x="1992" y="890"/>
                    </a:lnTo>
                    <a:lnTo>
                      <a:pt x="1975" y="885"/>
                    </a:lnTo>
                    <a:lnTo>
                      <a:pt x="1975" y="885"/>
                    </a:lnTo>
                    <a:lnTo>
                      <a:pt x="1953" y="878"/>
                    </a:lnTo>
                    <a:lnTo>
                      <a:pt x="1934" y="875"/>
                    </a:lnTo>
                    <a:lnTo>
                      <a:pt x="1919" y="872"/>
                    </a:lnTo>
                    <a:lnTo>
                      <a:pt x="1906" y="871"/>
                    </a:lnTo>
                    <a:lnTo>
                      <a:pt x="1906" y="871"/>
                    </a:lnTo>
                    <a:lnTo>
                      <a:pt x="1900" y="832"/>
                    </a:lnTo>
                    <a:lnTo>
                      <a:pt x="1900" y="832"/>
                    </a:lnTo>
                    <a:lnTo>
                      <a:pt x="1912" y="827"/>
                    </a:lnTo>
                    <a:lnTo>
                      <a:pt x="1925" y="819"/>
                    </a:lnTo>
                    <a:lnTo>
                      <a:pt x="1940" y="809"/>
                    </a:lnTo>
                    <a:lnTo>
                      <a:pt x="1959" y="797"/>
                    </a:lnTo>
                    <a:lnTo>
                      <a:pt x="1959" y="797"/>
                    </a:lnTo>
                    <a:lnTo>
                      <a:pt x="1973" y="785"/>
                    </a:lnTo>
                    <a:lnTo>
                      <a:pt x="1983" y="778"/>
                    </a:lnTo>
                    <a:lnTo>
                      <a:pt x="1983" y="778"/>
                    </a:lnTo>
                    <a:lnTo>
                      <a:pt x="1983" y="778"/>
                    </a:lnTo>
                    <a:lnTo>
                      <a:pt x="1983" y="778"/>
                    </a:lnTo>
                    <a:lnTo>
                      <a:pt x="1986" y="774"/>
                    </a:lnTo>
                    <a:lnTo>
                      <a:pt x="1986" y="774"/>
                    </a:lnTo>
                    <a:lnTo>
                      <a:pt x="1987" y="773"/>
                    </a:lnTo>
                    <a:lnTo>
                      <a:pt x="1987" y="773"/>
                    </a:lnTo>
                    <a:lnTo>
                      <a:pt x="1988" y="770"/>
                    </a:lnTo>
                    <a:lnTo>
                      <a:pt x="1988" y="770"/>
                    </a:lnTo>
                    <a:lnTo>
                      <a:pt x="1990" y="770"/>
                    </a:lnTo>
                    <a:lnTo>
                      <a:pt x="1990" y="770"/>
                    </a:lnTo>
                    <a:lnTo>
                      <a:pt x="1991" y="766"/>
                    </a:lnTo>
                    <a:lnTo>
                      <a:pt x="1991" y="766"/>
                    </a:lnTo>
                    <a:lnTo>
                      <a:pt x="1991" y="766"/>
                    </a:lnTo>
                    <a:lnTo>
                      <a:pt x="1991" y="766"/>
                    </a:lnTo>
                    <a:lnTo>
                      <a:pt x="1991" y="764"/>
                    </a:lnTo>
                    <a:lnTo>
                      <a:pt x="1991" y="764"/>
                    </a:lnTo>
                    <a:lnTo>
                      <a:pt x="1991" y="763"/>
                    </a:lnTo>
                    <a:lnTo>
                      <a:pt x="1991" y="763"/>
                    </a:lnTo>
                    <a:lnTo>
                      <a:pt x="1991" y="760"/>
                    </a:lnTo>
                    <a:lnTo>
                      <a:pt x="1991" y="760"/>
                    </a:lnTo>
                    <a:lnTo>
                      <a:pt x="1991" y="760"/>
                    </a:lnTo>
                    <a:lnTo>
                      <a:pt x="1991" y="760"/>
                    </a:lnTo>
                    <a:lnTo>
                      <a:pt x="1991" y="756"/>
                    </a:lnTo>
                    <a:lnTo>
                      <a:pt x="1991" y="756"/>
                    </a:lnTo>
                    <a:lnTo>
                      <a:pt x="1991" y="755"/>
                    </a:lnTo>
                    <a:lnTo>
                      <a:pt x="1991" y="755"/>
                    </a:lnTo>
                    <a:lnTo>
                      <a:pt x="1990" y="752"/>
                    </a:lnTo>
                    <a:lnTo>
                      <a:pt x="1990" y="752"/>
                    </a:lnTo>
                    <a:lnTo>
                      <a:pt x="1990" y="751"/>
                    </a:lnTo>
                    <a:lnTo>
                      <a:pt x="1990" y="751"/>
                    </a:lnTo>
                    <a:lnTo>
                      <a:pt x="1988" y="747"/>
                    </a:lnTo>
                    <a:lnTo>
                      <a:pt x="1988" y="747"/>
                    </a:lnTo>
                    <a:lnTo>
                      <a:pt x="1987" y="744"/>
                    </a:lnTo>
                    <a:lnTo>
                      <a:pt x="1987" y="744"/>
                    </a:lnTo>
                    <a:lnTo>
                      <a:pt x="1987" y="742"/>
                    </a:lnTo>
                    <a:lnTo>
                      <a:pt x="1987" y="742"/>
                    </a:lnTo>
                    <a:lnTo>
                      <a:pt x="1986" y="739"/>
                    </a:lnTo>
                    <a:lnTo>
                      <a:pt x="1986" y="739"/>
                    </a:lnTo>
                    <a:lnTo>
                      <a:pt x="1986" y="739"/>
                    </a:lnTo>
                    <a:lnTo>
                      <a:pt x="1986" y="739"/>
                    </a:lnTo>
                    <a:lnTo>
                      <a:pt x="1985" y="735"/>
                    </a:lnTo>
                    <a:lnTo>
                      <a:pt x="1985" y="735"/>
                    </a:lnTo>
                    <a:lnTo>
                      <a:pt x="1985" y="735"/>
                    </a:lnTo>
                    <a:lnTo>
                      <a:pt x="1985" y="735"/>
                    </a:lnTo>
                    <a:lnTo>
                      <a:pt x="1983" y="732"/>
                    </a:lnTo>
                    <a:lnTo>
                      <a:pt x="1983" y="732"/>
                    </a:lnTo>
                    <a:lnTo>
                      <a:pt x="1982" y="731"/>
                    </a:lnTo>
                    <a:lnTo>
                      <a:pt x="1982" y="731"/>
                    </a:lnTo>
                    <a:lnTo>
                      <a:pt x="1981" y="730"/>
                    </a:lnTo>
                    <a:lnTo>
                      <a:pt x="1981" y="730"/>
                    </a:lnTo>
                    <a:lnTo>
                      <a:pt x="1981" y="729"/>
                    </a:lnTo>
                    <a:lnTo>
                      <a:pt x="1981" y="729"/>
                    </a:lnTo>
                    <a:lnTo>
                      <a:pt x="1978" y="727"/>
                    </a:lnTo>
                    <a:lnTo>
                      <a:pt x="1978" y="727"/>
                    </a:lnTo>
                    <a:lnTo>
                      <a:pt x="1977" y="727"/>
                    </a:lnTo>
                    <a:lnTo>
                      <a:pt x="1977" y="727"/>
                    </a:lnTo>
                    <a:lnTo>
                      <a:pt x="1975" y="725"/>
                    </a:lnTo>
                    <a:lnTo>
                      <a:pt x="1975" y="725"/>
                    </a:lnTo>
                    <a:lnTo>
                      <a:pt x="1973" y="725"/>
                    </a:lnTo>
                    <a:lnTo>
                      <a:pt x="1973" y="725"/>
                    </a:lnTo>
                    <a:lnTo>
                      <a:pt x="1968" y="724"/>
                    </a:lnTo>
                    <a:lnTo>
                      <a:pt x="1968" y="724"/>
                    </a:lnTo>
                    <a:lnTo>
                      <a:pt x="1968" y="724"/>
                    </a:lnTo>
                    <a:lnTo>
                      <a:pt x="1968" y="724"/>
                    </a:lnTo>
                    <a:lnTo>
                      <a:pt x="1968" y="724"/>
                    </a:lnTo>
                    <a:lnTo>
                      <a:pt x="1956" y="721"/>
                    </a:lnTo>
                    <a:lnTo>
                      <a:pt x="1938" y="718"/>
                    </a:lnTo>
                    <a:lnTo>
                      <a:pt x="1938" y="718"/>
                    </a:lnTo>
                    <a:lnTo>
                      <a:pt x="1917" y="716"/>
                    </a:lnTo>
                    <a:lnTo>
                      <a:pt x="1896" y="716"/>
                    </a:lnTo>
                    <a:lnTo>
                      <a:pt x="1881" y="716"/>
                    </a:lnTo>
                    <a:lnTo>
                      <a:pt x="1870" y="717"/>
                    </a:lnTo>
                    <a:lnTo>
                      <a:pt x="1870" y="717"/>
                    </a:lnTo>
                    <a:lnTo>
                      <a:pt x="1856" y="681"/>
                    </a:lnTo>
                    <a:lnTo>
                      <a:pt x="1856" y="681"/>
                    </a:lnTo>
                    <a:lnTo>
                      <a:pt x="1866" y="673"/>
                    </a:lnTo>
                    <a:lnTo>
                      <a:pt x="1877" y="664"/>
                    </a:lnTo>
                    <a:lnTo>
                      <a:pt x="1893" y="652"/>
                    </a:lnTo>
                    <a:lnTo>
                      <a:pt x="1908" y="635"/>
                    </a:lnTo>
                    <a:lnTo>
                      <a:pt x="1908" y="635"/>
                    </a:lnTo>
                    <a:lnTo>
                      <a:pt x="1920" y="623"/>
                    </a:lnTo>
                    <a:lnTo>
                      <a:pt x="1928" y="613"/>
                    </a:lnTo>
                    <a:lnTo>
                      <a:pt x="1928" y="613"/>
                    </a:lnTo>
                    <a:lnTo>
                      <a:pt x="1928" y="613"/>
                    </a:lnTo>
                    <a:lnTo>
                      <a:pt x="1928" y="613"/>
                    </a:lnTo>
                    <a:lnTo>
                      <a:pt x="1930" y="608"/>
                    </a:lnTo>
                    <a:lnTo>
                      <a:pt x="1930" y="608"/>
                    </a:lnTo>
                    <a:lnTo>
                      <a:pt x="1930" y="608"/>
                    </a:lnTo>
                    <a:lnTo>
                      <a:pt x="1930" y="608"/>
                    </a:lnTo>
                    <a:lnTo>
                      <a:pt x="1932" y="604"/>
                    </a:lnTo>
                    <a:lnTo>
                      <a:pt x="1932" y="604"/>
                    </a:lnTo>
                    <a:lnTo>
                      <a:pt x="1933" y="604"/>
                    </a:lnTo>
                    <a:lnTo>
                      <a:pt x="1933" y="604"/>
                    </a:lnTo>
                    <a:lnTo>
                      <a:pt x="1933" y="598"/>
                    </a:lnTo>
                    <a:lnTo>
                      <a:pt x="1933" y="598"/>
                    </a:lnTo>
                    <a:lnTo>
                      <a:pt x="1933" y="596"/>
                    </a:lnTo>
                    <a:lnTo>
                      <a:pt x="1933" y="596"/>
                    </a:lnTo>
                    <a:lnTo>
                      <a:pt x="1933" y="594"/>
                    </a:lnTo>
                    <a:lnTo>
                      <a:pt x="1933" y="594"/>
                    </a:lnTo>
                    <a:lnTo>
                      <a:pt x="1933" y="593"/>
                    </a:lnTo>
                    <a:lnTo>
                      <a:pt x="1933" y="593"/>
                    </a:lnTo>
                    <a:lnTo>
                      <a:pt x="1932" y="590"/>
                    </a:lnTo>
                    <a:lnTo>
                      <a:pt x="1932" y="590"/>
                    </a:lnTo>
                    <a:lnTo>
                      <a:pt x="1932" y="589"/>
                    </a:lnTo>
                    <a:lnTo>
                      <a:pt x="1932" y="589"/>
                    </a:lnTo>
                    <a:lnTo>
                      <a:pt x="1930" y="586"/>
                    </a:lnTo>
                    <a:lnTo>
                      <a:pt x="1930" y="586"/>
                    </a:lnTo>
                    <a:lnTo>
                      <a:pt x="1929" y="585"/>
                    </a:lnTo>
                    <a:lnTo>
                      <a:pt x="1929" y="585"/>
                    </a:lnTo>
                    <a:lnTo>
                      <a:pt x="1928" y="581"/>
                    </a:lnTo>
                    <a:lnTo>
                      <a:pt x="1928" y="581"/>
                    </a:lnTo>
                    <a:lnTo>
                      <a:pt x="1925" y="577"/>
                    </a:lnTo>
                    <a:lnTo>
                      <a:pt x="1925" y="577"/>
                    </a:lnTo>
                    <a:lnTo>
                      <a:pt x="1925" y="576"/>
                    </a:lnTo>
                    <a:lnTo>
                      <a:pt x="1925" y="576"/>
                    </a:lnTo>
                    <a:lnTo>
                      <a:pt x="1924" y="574"/>
                    </a:lnTo>
                    <a:lnTo>
                      <a:pt x="1924" y="574"/>
                    </a:lnTo>
                    <a:lnTo>
                      <a:pt x="1924" y="572"/>
                    </a:lnTo>
                    <a:lnTo>
                      <a:pt x="1924" y="572"/>
                    </a:lnTo>
                    <a:lnTo>
                      <a:pt x="1922" y="570"/>
                    </a:lnTo>
                    <a:lnTo>
                      <a:pt x="1922" y="570"/>
                    </a:lnTo>
                    <a:lnTo>
                      <a:pt x="1922" y="570"/>
                    </a:lnTo>
                    <a:lnTo>
                      <a:pt x="1922" y="570"/>
                    </a:lnTo>
                    <a:lnTo>
                      <a:pt x="1920" y="567"/>
                    </a:lnTo>
                    <a:lnTo>
                      <a:pt x="1920" y="567"/>
                    </a:lnTo>
                    <a:lnTo>
                      <a:pt x="1919" y="567"/>
                    </a:lnTo>
                    <a:lnTo>
                      <a:pt x="1919" y="567"/>
                    </a:lnTo>
                    <a:lnTo>
                      <a:pt x="1917" y="565"/>
                    </a:lnTo>
                    <a:lnTo>
                      <a:pt x="1914" y="564"/>
                    </a:lnTo>
                    <a:lnTo>
                      <a:pt x="1914" y="564"/>
                    </a:lnTo>
                    <a:lnTo>
                      <a:pt x="1913" y="564"/>
                    </a:lnTo>
                    <a:lnTo>
                      <a:pt x="1913" y="564"/>
                    </a:lnTo>
                    <a:lnTo>
                      <a:pt x="1909" y="562"/>
                    </a:lnTo>
                    <a:lnTo>
                      <a:pt x="1909" y="562"/>
                    </a:lnTo>
                    <a:lnTo>
                      <a:pt x="1909" y="562"/>
                    </a:lnTo>
                    <a:lnTo>
                      <a:pt x="1909" y="562"/>
                    </a:lnTo>
                    <a:lnTo>
                      <a:pt x="1904" y="561"/>
                    </a:lnTo>
                    <a:lnTo>
                      <a:pt x="1904" y="561"/>
                    </a:lnTo>
                    <a:lnTo>
                      <a:pt x="1904" y="561"/>
                    </a:lnTo>
                    <a:lnTo>
                      <a:pt x="1904" y="561"/>
                    </a:lnTo>
                    <a:lnTo>
                      <a:pt x="1904" y="561"/>
                    </a:lnTo>
                    <a:lnTo>
                      <a:pt x="1904" y="561"/>
                    </a:lnTo>
                    <a:lnTo>
                      <a:pt x="1891" y="561"/>
                    </a:lnTo>
                    <a:lnTo>
                      <a:pt x="1874" y="562"/>
                    </a:lnTo>
                    <a:lnTo>
                      <a:pt x="1874" y="562"/>
                    </a:lnTo>
                    <a:lnTo>
                      <a:pt x="1851" y="564"/>
                    </a:lnTo>
                    <a:lnTo>
                      <a:pt x="1832" y="566"/>
                    </a:lnTo>
                    <a:lnTo>
                      <a:pt x="1817" y="570"/>
                    </a:lnTo>
                    <a:lnTo>
                      <a:pt x="1806" y="572"/>
                    </a:lnTo>
                    <a:lnTo>
                      <a:pt x="1806" y="572"/>
                    </a:lnTo>
                    <a:lnTo>
                      <a:pt x="1786" y="538"/>
                    </a:lnTo>
                    <a:lnTo>
                      <a:pt x="1786" y="538"/>
                    </a:lnTo>
                    <a:lnTo>
                      <a:pt x="1794" y="531"/>
                    </a:lnTo>
                    <a:lnTo>
                      <a:pt x="1804" y="518"/>
                    </a:lnTo>
                    <a:lnTo>
                      <a:pt x="1817" y="503"/>
                    </a:lnTo>
                    <a:lnTo>
                      <a:pt x="1830" y="485"/>
                    </a:lnTo>
                    <a:lnTo>
                      <a:pt x="1830" y="485"/>
                    </a:lnTo>
                    <a:lnTo>
                      <a:pt x="1838" y="470"/>
                    </a:lnTo>
                    <a:lnTo>
                      <a:pt x="1845" y="459"/>
                    </a:lnTo>
                    <a:lnTo>
                      <a:pt x="1845" y="459"/>
                    </a:lnTo>
                    <a:lnTo>
                      <a:pt x="1845" y="459"/>
                    </a:lnTo>
                    <a:lnTo>
                      <a:pt x="1845" y="459"/>
                    </a:lnTo>
                    <a:lnTo>
                      <a:pt x="1847" y="454"/>
                    </a:lnTo>
                    <a:lnTo>
                      <a:pt x="1847" y="454"/>
                    </a:lnTo>
                    <a:lnTo>
                      <a:pt x="1847" y="454"/>
                    </a:lnTo>
                    <a:lnTo>
                      <a:pt x="1847" y="454"/>
                    </a:lnTo>
                    <a:lnTo>
                      <a:pt x="1849" y="450"/>
                    </a:lnTo>
                    <a:lnTo>
                      <a:pt x="1849" y="450"/>
                    </a:lnTo>
                    <a:lnTo>
                      <a:pt x="1849" y="450"/>
                    </a:lnTo>
                    <a:lnTo>
                      <a:pt x="1849" y="450"/>
                    </a:lnTo>
                    <a:lnTo>
                      <a:pt x="1847" y="443"/>
                    </a:lnTo>
                    <a:lnTo>
                      <a:pt x="1847" y="443"/>
                    </a:lnTo>
                    <a:lnTo>
                      <a:pt x="1847" y="443"/>
                    </a:lnTo>
                    <a:lnTo>
                      <a:pt x="1847" y="443"/>
                    </a:lnTo>
                    <a:lnTo>
                      <a:pt x="1847" y="440"/>
                    </a:lnTo>
                    <a:lnTo>
                      <a:pt x="1847" y="440"/>
                    </a:lnTo>
                    <a:lnTo>
                      <a:pt x="1846" y="439"/>
                    </a:lnTo>
                    <a:lnTo>
                      <a:pt x="1846" y="439"/>
                    </a:lnTo>
                    <a:lnTo>
                      <a:pt x="1845" y="436"/>
                    </a:lnTo>
                    <a:lnTo>
                      <a:pt x="1845" y="436"/>
                    </a:lnTo>
                    <a:lnTo>
                      <a:pt x="1845" y="435"/>
                    </a:lnTo>
                    <a:lnTo>
                      <a:pt x="1845" y="435"/>
                    </a:lnTo>
                    <a:lnTo>
                      <a:pt x="1842" y="433"/>
                    </a:lnTo>
                    <a:lnTo>
                      <a:pt x="1842" y="433"/>
                    </a:lnTo>
                    <a:lnTo>
                      <a:pt x="1842" y="431"/>
                    </a:lnTo>
                    <a:lnTo>
                      <a:pt x="1842" y="431"/>
                    </a:lnTo>
                    <a:lnTo>
                      <a:pt x="1840" y="429"/>
                    </a:lnTo>
                    <a:lnTo>
                      <a:pt x="1840" y="429"/>
                    </a:lnTo>
                    <a:lnTo>
                      <a:pt x="1837" y="425"/>
                    </a:lnTo>
                    <a:lnTo>
                      <a:pt x="1837" y="425"/>
                    </a:lnTo>
                    <a:lnTo>
                      <a:pt x="1836" y="424"/>
                    </a:lnTo>
                    <a:lnTo>
                      <a:pt x="1836" y="424"/>
                    </a:lnTo>
                    <a:lnTo>
                      <a:pt x="1835" y="421"/>
                    </a:lnTo>
                    <a:lnTo>
                      <a:pt x="1835" y="421"/>
                    </a:lnTo>
                    <a:lnTo>
                      <a:pt x="1835" y="421"/>
                    </a:lnTo>
                    <a:lnTo>
                      <a:pt x="1835" y="421"/>
                    </a:lnTo>
                    <a:lnTo>
                      <a:pt x="1832" y="419"/>
                    </a:lnTo>
                    <a:lnTo>
                      <a:pt x="1832" y="419"/>
                    </a:lnTo>
                    <a:lnTo>
                      <a:pt x="1831" y="417"/>
                    </a:lnTo>
                    <a:lnTo>
                      <a:pt x="1831" y="417"/>
                    </a:lnTo>
                    <a:lnTo>
                      <a:pt x="1830" y="416"/>
                    </a:lnTo>
                    <a:lnTo>
                      <a:pt x="1830" y="416"/>
                    </a:lnTo>
                    <a:lnTo>
                      <a:pt x="1828" y="416"/>
                    </a:lnTo>
                    <a:lnTo>
                      <a:pt x="1828" y="416"/>
                    </a:lnTo>
                    <a:lnTo>
                      <a:pt x="1822" y="414"/>
                    </a:lnTo>
                    <a:lnTo>
                      <a:pt x="1822" y="414"/>
                    </a:lnTo>
                    <a:lnTo>
                      <a:pt x="1822" y="414"/>
                    </a:lnTo>
                    <a:lnTo>
                      <a:pt x="1822" y="414"/>
                    </a:lnTo>
                    <a:lnTo>
                      <a:pt x="1818" y="412"/>
                    </a:lnTo>
                    <a:lnTo>
                      <a:pt x="1818" y="412"/>
                    </a:lnTo>
                    <a:lnTo>
                      <a:pt x="1818" y="412"/>
                    </a:lnTo>
                    <a:lnTo>
                      <a:pt x="1818" y="412"/>
                    </a:lnTo>
                    <a:lnTo>
                      <a:pt x="1812" y="412"/>
                    </a:lnTo>
                    <a:lnTo>
                      <a:pt x="1812" y="412"/>
                    </a:lnTo>
                    <a:lnTo>
                      <a:pt x="1812" y="412"/>
                    </a:lnTo>
                    <a:lnTo>
                      <a:pt x="1812" y="414"/>
                    </a:lnTo>
                    <a:lnTo>
                      <a:pt x="1812" y="414"/>
                    </a:lnTo>
                    <a:lnTo>
                      <a:pt x="1801" y="415"/>
                    </a:lnTo>
                    <a:lnTo>
                      <a:pt x="1783" y="419"/>
                    </a:lnTo>
                    <a:lnTo>
                      <a:pt x="1783" y="419"/>
                    </a:lnTo>
                    <a:lnTo>
                      <a:pt x="1762" y="425"/>
                    </a:lnTo>
                    <a:lnTo>
                      <a:pt x="1743" y="430"/>
                    </a:lnTo>
                    <a:lnTo>
                      <a:pt x="1729" y="436"/>
                    </a:lnTo>
                    <a:lnTo>
                      <a:pt x="1717" y="441"/>
                    </a:lnTo>
                    <a:lnTo>
                      <a:pt x="1717" y="441"/>
                    </a:lnTo>
                    <a:lnTo>
                      <a:pt x="1692" y="411"/>
                    </a:lnTo>
                    <a:lnTo>
                      <a:pt x="1692" y="411"/>
                    </a:lnTo>
                    <a:lnTo>
                      <a:pt x="1699" y="401"/>
                    </a:lnTo>
                    <a:lnTo>
                      <a:pt x="1707" y="388"/>
                    </a:lnTo>
                    <a:lnTo>
                      <a:pt x="1716" y="371"/>
                    </a:lnTo>
                    <a:lnTo>
                      <a:pt x="1726" y="351"/>
                    </a:lnTo>
                    <a:lnTo>
                      <a:pt x="1726" y="351"/>
                    </a:lnTo>
                    <a:lnTo>
                      <a:pt x="1733" y="334"/>
                    </a:lnTo>
                    <a:lnTo>
                      <a:pt x="1736" y="323"/>
                    </a:lnTo>
                    <a:lnTo>
                      <a:pt x="1736" y="323"/>
                    </a:lnTo>
                    <a:lnTo>
                      <a:pt x="1736" y="323"/>
                    </a:lnTo>
                    <a:lnTo>
                      <a:pt x="1736" y="323"/>
                    </a:lnTo>
                    <a:lnTo>
                      <a:pt x="1736" y="323"/>
                    </a:lnTo>
                    <a:lnTo>
                      <a:pt x="1736" y="323"/>
                    </a:lnTo>
                    <a:lnTo>
                      <a:pt x="1738" y="318"/>
                    </a:lnTo>
                    <a:lnTo>
                      <a:pt x="1738" y="318"/>
                    </a:lnTo>
                    <a:lnTo>
                      <a:pt x="1738" y="317"/>
                    </a:lnTo>
                    <a:lnTo>
                      <a:pt x="1738" y="317"/>
                    </a:lnTo>
                    <a:lnTo>
                      <a:pt x="1738" y="314"/>
                    </a:lnTo>
                    <a:lnTo>
                      <a:pt x="1738" y="314"/>
                    </a:lnTo>
                    <a:lnTo>
                      <a:pt x="1738" y="313"/>
                    </a:lnTo>
                    <a:lnTo>
                      <a:pt x="1738" y="313"/>
                    </a:lnTo>
                    <a:lnTo>
                      <a:pt x="1738" y="309"/>
                    </a:lnTo>
                    <a:lnTo>
                      <a:pt x="1738" y="309"/>
                    </a:lnTo>
                    <a:lnTo>
                      <a:pt x="1738" y="309"/>
                    </a:lnTo>
                    <a:lnTo>
                      <a:pt x="1738" y="309"/>
                    </a:lnTo>
                    <a:lnTo>
                      <a:pt x="1736" y="307"/>
                    </a:lnTo>
                    <a:lnTo>
                      <a:pt x="1736" y="307"/>
                    </a:lnTo>
                    <a:lnTo>
                      <a:pt x="1736" y="305"/>
                    </a:lnTo>
                    <a:lnTo>
                      <a:pt x="1736" y="305"/>
                    </a:lnTo>
                    <a:lnTo>
                      <a:pt x="1735" y="303"/>
                    </a:lnTo>
                    <a:lnTo>
                      <a:pt x="1735" y="303"/>
                    </a:lnTo>
                    <a:lnTo>
                      <a:pt x="1735" y="303"/>
                    </a:lnTo>
                    <a:lnTo>
                      <a:pt x="1735" y="303"/>
                    </a:lnTo>
                    <a:lnTo>
                      <a:pt x="1733" y="300"/>
                    </a:lnTo>
                    <a:lnTo>
                      <a:pt x="1733" y="300"/>
                    </a:lnTo>
                    <a:lnTo>
                      <a:pt x="1733" y="299"/>
                    </a:lnTo>
                    <a:lnTo>
                      <a:pt x="1733" y="299"/>
                    </a:lnTo>
                    <a:lnTo>
                      <a:pt x="1730" y="297"/>
                    </a:lnTo>
                    <a:lnTo>
                      <a:pt x="1730" y="297"/>
                    </a:lnTo>
                    <a:lnTo>
                      <a:pt x="1729" y="297"/>
                    </a:lnTo>
                    <a:lnTo>
                      <a:pt x="1729" y="297"/>
                    </a:lnTo>
                    <a:lnTo>
                      <a:pt x="1726" y="293"/>
                    </a:lnTo>
                    <a:lnTo>
                      <a:pt x="1726" y="293"/>
                    </a:lnTo>
                    <a:lnTo>
                      <a:pt x="1724" y="290"/>
                    </a:lnTo>
                    <a:lnTo>
                      <a:pt x="1724" y="290"/>
                    </a:lnTo>
                    <a:lnTo>
                      <a:pt x="1723" y="289"/>
                    </a:lnTo>
                    <a:lnTo>
                      <a:pt x="1723" y="289"/>
                    </a:lnTo>
                    <a:lnTo>
                      <a:pt x="1720" y="288"/>
                    </a:lnTo>
                    <a:lnTo>
                      <a:pt x="1720" y="288"/>
                    </a:lnTo>
                    <a:lnTo>
                      <a:pt x="1719" y="286"/>
                    </a:lnTo>
                    <a:lnTo>
                      <a:pt x="1719" y="286"/>
                    </a:lnTo>
                    <a:lnTo>
                      <a:pt x="1716" y="285"/>
                    </a:lnTo>
                    <a:lnTo>
                      <a:pt x="1716" y="285"/>
                    </a:lnTo>
                    <a:lnTo>
                      <a:pt x="1716" y="284"/>
                    </a:lnTo>
                    <a:lnTo>
                      <a:pt x="1716" y="284"/>
                    </a:lnTo>
                    <a:lnTo>
                      <a:pt x="1714" y="283"/>
                    </a:lnTo>
                    <a:lnTo>
                      <a:pt x="1714" y="283"/>
                    </a:lnTo>
                    <a:lnTo>
                      <a:pt x="1714" y="283"/>
                    </a:lnTo>
                    <a:lnTo>
                      <a:pt x="1714" y="283"/>
                    </a:lnTo>
                    <a:lnTo>
                      <a:pt x="1706" y="281"/>
                    </a:lnTo>
                    <a:lnTo>
                      <a:pt x="1706" y="281"/>
                    </a:lnTo>
                    <a:lnTo>
                      <a:pt x="1706" y="281"/>
                    </a:lnTo>
                    <a:lnTo>
                      <a:pt x="1706" y="281"/>
                    </a:lnTo>
                    <a:lnTo>
                      <a:pt x="1702" y="281"/>
                    </a:lnTo>
                    <a:lnTo>
                      <a:pt x="1702" y="281"/>
                    </a:lnTo>
                    <a:lnTo>
                      <a:pt x="1702" y="281"/>
                    </a:lnTo>
                    <a:lnTo>
                      <a:pt x="1702" y="281"/>
                    </a:lnTo>
                    <a:lnTo>
                      <a:pt x="1697" y="283"/>
                    </a:lnTo>
                    <a:lnTo>
                      <a:pt x="1697" y="283"/>
                    </a:lnTo>
                    <a:lnTo>
                      <a:pt x="1696" y="283"/>
                    </a:lnTo>
                    <a:lnTo>
                      <a:pt x="1696" y="283"/>
                    </a:lnTo>
                    <a:lnTo>
                      <a:pt x="1696" y="283"/>
                    </a:lnTo>
                    <a:lnTo>
                      <a:pt x="1685" y="286"/>
                    </a:lnTo>
                    <a:lnTo>
                      <a:pt x="1668" y="293"/>
                    </a:lnTo>
                    <a:lnTo>
                      <a:pt x="1668" y="293"/>
                    </a:lnTo>
                    <a:lnTo>
                      <a:pt x="1648" y="303"/>
                    </a:lnTo>
                    <a:lnTo>
                      <a:pt x="1631" y="312"/>
                    </a:lnTo>
                    <a:lnTo>
                      <a:pt x="1618" y="320"/>
                    </a:lnTo>
                    <a:lnTo>
                      <a:pt x="1608" y="327"/>
                    </a:lnTo>
                    <a:lnTo>
                      <a:pt x="1608" y="327"/>
                    </a:lnTo>
                    <a:lnTo>
                      <a:pt x="1578" y="303"/>
                    </a:lnTo>
                    <a:lnTo>
                      <a:pt x="1578" y="303"/>
                    </a:lnTo>
                    <a:lnTo>
                      <a:pt x="1583" y="291"/>
                    </a:lnTo>
                    <a:lnTo>
                      <a:pt x="1589" y="276"/>
                    </a:lnTo>
                    <a:lnTo>
                      <a:pt x="1595" y="259"/>
                    </a:lnTo>
                    <a:lnTo>
                      <a:pt x="1600" y="236"/>
                    </a:lnTo>
                    <a:lnTo>
                      <a:pt x="1600" y="236"/>
                    </a:lnTo>
                    <a:lnTo>
                      <a:pt x="1604" y="220"/>
                    </a:lnTo>
                    <a:lnTo>
                      <a:pt x="1607" y="207"/>
                    </a:lnTo>
                    <a:lnTo>
                      <a:pt x="1607" y="207"/>
                    </a:lnTo>
                    <a:lnTo>
                      <a:pt x="1607" y="207"/>
                    </a:lnTo>
                    <a:lnTo>
                      <a:pt x="1607" y="207"/>
                    </a:lnTo>
                    <a:lnTo>
                      <a:pt x="1607" y="207"/>
                    </a:lnTo>
                    <a:lnTo>
                      <a:pt x="1607" y="207"/>
                    </a:lnTo>
                    <a:lnTo>
                      <a:pt x="1607" y="202"/>
                    </a:lnTo>
                    <a:lnTo>
                      <a:pt x="1607" y="202"/>
                    </a:lnTo>
                    <a:lnTo>
                      <a:pt x="1607" y="201"/>
                    </a:lnTo>
                    <a:lnTo>
                      <a:pt x="1607" y="201"/>
                    </a:lnTo>
                    <a:lnTo>
                      <a:pt x="1607" y="198"/>
                    </a:lnTo>
                    <a:lnTo>
                      <a:pt x="1607" y="198"/>
                    </a:lnTo>
                    <a:lnTo>
                      <a:pt x="1607" y="197"/>
                    </a:lnTo>
                    <a:lnTo>
                      <a:pt x="1607" y="197"/>
                    </a:lnTo>
                    <a:lnTo>
                      <a:pt x="1605" y="193"/>
                    </a:lnTo>
                    <a:lnTo>
                      <a:pt x="1605" y="193"/>
                    </a:lnTo>
                    <a:lnTo>
                      <a:pt x="1605" y="193"/>
                    </a:lnTo>
                    <a:lnTo>
                      <a:pt x="1605" y="193"/>
                    </a:lnTo>
                    <a:lnTo>
                      <a:pt x="1604" y="191"/>
                    </a:lnTo>
                    <a:lnTo>
                      <a:pt x="1604" y="191"/>
                    </a:lnTo>
                    <a:lnTo>
                      <a:pt x="1603" y="189"/>
                    </a:lnTo>
                    <a:lnTo>
                      <a:pt x="1603" y="189"/>
                    </a:lnTo>
                    <a:lnTo>
                      <a:pt x="1602" y="188"/>
                    </a:lnTo>
                    <a:lnTo>
                      <a:pt x="1602" y="188"/>
                    </a:lnTo>
                    <a:lnTo>
                      <a:pt x="1602" y="188"/>
                    </a:lnTo>
                    <a:lnTo>
                      <a:pt x="1602" y="188"/>
                    </a:lnTo>
                    <a:lnTo>
                      <a:pt x="1599" y="186"/>
                    </a:lnTo>
                    <a:lnTo>
                      <a:pt x="1599" y="186"/>
                    </a:lnTo>
                    <a:lnTo>
                      <a:pt x="1598" y="184"/>
                    </a:lnTo>
                    <a:lnTo>
                      <a:pt x="1598" y="184"/>
                    </a:lnTo>
                    <a:lnTo>
                      <a:pt x="1595" y="183"/>
                    </a:lnTo>
                    <a:lnTo>
                      <a:pt x="1595" y="183"/>
                    </a:lnTo>
                    <a:lnTo>
                      <a:pt x="1594" y="182"/>
                    </a:lnTo>
                    <a:lnTo>
                      <a:pt x="1594" y="182"/>
                    </a:lnTo>
                    <a:lnTo>
                      <a:pt x="1590" y="179"/>
                    </a:lnTo>
                    <a:lnTo>
                      <a:pt x="1590" y="179"/>
                    </a:lnTo>
                    <a:lnTo>
                      <a:pt x="1588" y="178"/>
                    </a:lnTo>
                    <a:lnTo>
                      <a:pt x="1588" y="178"/>
                    </a:lnTo>
                    <a:lnTo>
                      <a:pt x="1586" y="177"/>
                    </a:lnTo>
                    <a:lnTo>
                      <a:pt x="1586" y="177"/>
                    </a:lnTo>
                    <a:lnTo>
                      <a:pt x="1584" y="176"/>
                    </a:lnTo>
                    <a:lnTo>
                      <a:pt x="1584" y="176"/>
                    </a:lnTo>
                    <a:lnTo>
                      <a:pt x="1583" y="174"/>
                    </a:lnTo>
                    <a:lnTo>
                      <a:pt x="1583" y="174"/>
                    </a:lnTo>
                    <a:lnTo>
                      <a:pt x="1580" y="173"/>
                    </a:lnTo>
                    <a:lnTo>
                      <a:pt x="1580" y="173"/>
                    </a:lnTo>
                    <a:lnTo>
                      <a:pt x="1579" y="173"/>
                    </a:lnTo>
                    <a:lnTo>
                      <a:pt x="1579" y="173"/>
                    </a:lnTo>
                    <a:lnTo>
                      <a:pt x="1576" y="172"/>
                    </a:lnTo>
                    <a:lnTo>
                      <a:pt x="1576" y="172"/>
                    </a:lnTo>
                    <a:lnTo>
                      <a:pt x="1576" y="172"/>
                    </a:lnTo>
                    <a:lnTo>
                      <a:pt x="1576" y="172"/>
                    </a:lnTo>
                    <a:lnTo>
                      <a:pt x="1573" y="171"/>
                    </a:lnTo>
                    <a:lnTo>
                      <a:pt x="1573" y="171"/>
                    </a:lnTo>
                    <a:lnTo>
                      <a:pt x="1570" y="172"/>
                    </a:lnTo>
                    <a:lnTo>
                      <a:pt x="1570" y="172"/>
                    </a:lnTo>
                    <a:lnTo>
                      <a:pt x="1569" y="172"/>
                    </a:lnTo>
                    <a:lnTo>
                      <a:pt x="1569" y="172"/>
                    </a:lnTo>
                    <a:lnTo>
                      <a:pt x="1565" y="173"/>
                    </a:lnTo>
                    <a:lnTo>
                      <a:pt x="1565" y="173"/>
                    </a:lnTo>
                    <a:lnTo>
                      <a:pt x="1565" y="173"/>
                    </a:lnTo>
                    <a:lnTo>
                      <a:pt x="1565" y="173"/>
                    </a:lnTo>
                    <a:lnTo>
                      <a:pt x="1560" y="174"/>
                    </a:lnTo>
                    <a:lnTo>
                      <a:pt x="1560" y="174"/>
                    </a:lnTo>
                    <a:lnTo>
                      <a:pt x="1560" y="174"/>
                    </a:lnTo>
                    <a:lnTo>
                      <a:pt x="1560" y="174"/>
                    </a:lnTo>
                    <a:lnTo>
                      <a:pt x="1560" y="174"/>
                    </a:lnTo>
                    <a:lnTo>
                      <a:pt x="1560" y="174"/>
                    </a:lnTo>
                    <a:lnTo>
                      <a:pt x="1549" y="181"/>
                    </a:lnTo>
                    <a:lnTo>
                      <a:pt x="1535" y="189"/>
                    </a:lnTo>
                    <a:lnTo>
                      <a:pt x="1535" y="189"/>
                    </a:lnTo>
                    <a:lnTo>
                      <a:pt x="1516" y="203"/>
                    </a:lnTo>
                    <a:lnTo>
                      <a:pt x="1501" y="215"/>
                    </a:lnTo>
                    <a:lnTo>
                      <a:pt x="1488" y="226"/>
                    </a:lnTo>
                    <a:lnTo>
                      <a:pt x="1481" y="234"/>
                    </a:lnTo>
                    <a:lnTo>
                      <a:pt x="1481" y="234"/>
                    </a:lnTo>
                    <a:lnTo>
                      <a:pt x="1447" y="215"/>
                    </a:lnTo>
                    <a:lnTo>
                      <a:pt x="1447" y="215"/>
                    </a:lnTo>
                    <a:lnTo>
                      <a:pt x="1449" y="203"/>
                    </a:lnTo>
                    <a:lnTo>
                      <a:pt x="1453" y="187"/>
                    </a:lnTo>
                    <a:lnTo>
                      <a:pt x="1455" y="168"/>
                    </a:lnTo>
                    <a:lnTo>
                      <a:pt x="1458" y="145"/>
                    </a:lnTo>
                    <a:lnTo>
                      <a:pt x="1458" y="145"/>
                    </a:lnTo>
                    <a:lnTo>
                      <a:pt x="1458" y="128"/>
                    </a:lnTo>
                    <a:lnTo>
                      <a:pt x="1458" y="116"/>
                    </a:lnTo>
                    <a:lnTo>
                      <a:pt x="1458" y="116"/>
                    </a:lnTo>
                    <a:lnTo>
                      <a:pt x="1458" y="116"/>
                    </a:lnTo>
                    <a:lnTo>
                      <a:pt x="1458" y="116"/>
                    </a:lnTo>
                    <a:lnTo>
                      <a:pt x="1458" y="115"/>
                    </a:lnTo>
                    <a:lnTo>
                      <a:pt x="1458" y="115"/>
                    </a:lnTo>
                    <a:lnTo>
                      <a:pt x="1457" y="110"/>
                    </a:lnTo>
                    <a:lnTo>
                      <a:pt x="1457" y="110"/>
                    </a:lnTo>
                    <a:lnTo>
                      <a:pt x="1457" y="110"/>
                    </a:lnTo>
                    <a:lnTo>
                      <a:pt x="1457" y="110"/>
                    </a:lnTo>
                    <a:lnTo>
                      <a:pt x="1457" y="106"/>
                    </a:lnTo>
                    <a:lnTo>
                      <a:pt x="1457" y="106"/>
                    </a:lnTo>
                    <a:lnTo>
                      <a:pt x="1455" y="105"/>
                    </a:lnTo>
                    <a:lnTo>
                      <a:pt x="1455" y="105"/>
                    </a:lnTo>
                    <a:lnTo>
                      <a:pt x="1454" y="103"/>
                    </a:lnTo>
                    <a:lnTo>
                      <a:pt x="1454" y="103"/>
                    </a:lnTo>
                    <a:lnTo>
                      <a:pt x="1454" y="103"/>
                    </a:lnTo>
                    <a:lnTo>
                      <a:pt x="1454" y="103"/>
                    </a:lnTo>
                    <a:lnTo>
                      <a:pt x="1453" y="100"/>
                    </a:lnTo>
                    <a:lnTo>
                      <a:pt x="1453" y="100"/>
                    </a:lnTo>
                    <a:lnTo>
                      <a:pt x="1452" y="100"/>
                    </a:lnTo>
                    <a:lnTo>
                      <a:pt x="1452" y="100"/>
                    </a:lnTo>
                    <a:lnTo>
                      <a:pt x="1450" y="97"/>
                    </a:lnTo>
                    <a:lnTo>
                      <a:pt x="1450" y="97"/>
                    </a:lnTo>
                    <a:lnTo>
                      <a:pt x="1449" y="97"/>
                    </a:lnTo>
                    <a:lnTo>
                      <a:pt x="1449" y="97"/>
                    </a:lnTo>
                    <a:lnTo>
                      <a:pt x="1447" y="96"/>
                    </a:lnTo>
                    <a:lnTo>
                      <a:pt x="1447" y="96"/>
                    </a:lnTo>
                    <a:lnTo>
                      <a:pt x="1445" y="95"/>
                    </a:lnTo>
                    <a:lnTo>
                      <a:pt x="1445" y="95"/>
                    </a:lnTo>
                    <a:lnTo>
                      <a:pt x="1443" y="94"/>
                    </a:lnTo>
                    <a:lnTo>
                      <a:pt x="1443" y="94"/>
                    </a:lnTo>
                    <a:lnTo>
                      <a:pt x="1442" y="94"/>
                    </a:lnTo>
                    <a:lnTo>
                      <a:pt x="1442" y="94"/>
                    </a:lnTo>
                    <a:lnTo>
                      <a:pt x="1438" y="91"/>
                    </a:lnTo>
                    <a:lnTo>
                      <a:pt x="1438" y="91"/>
                    </a:lnTo>
                    <a:lnTo>
                      <a:pt x="1434" y="90"/>
                    </a:lnTo>
                    <a:lnTo>
                      <a:pt x="1434" y="90"/>
                    </a:lnTo>
                    <a:lnTo>
                      <a:pt x="1433" y="90"/>
                    </a:lnTo>
                    <a:lnTo>
                      <a:pt x="1433" y="90"/>
                    </a:lnTo>
                    <a:lnTo>
                      <a:pt x="1430" y="87"/>
                    </a:lnTo>
                    <a:lnTo>
                      <a:pt x="1430" y="87"/>
                    </a:lnTo>
                    <a:lnTo>
                      <a:pt x="1429" y="87"/>
                    </a:lnTo>
                    <a:lnTo>
                      <a:pt x="1429" y="87"/>
                    </a:lnTo>
                    <a:lnTo>
                      <a:pt x="1426" y="86"/>
                    </a:lnTo>
                    <a:lnTo>
                      <a:pt x="1426" y="86"/>
                    </a:lnTo>
                    <a:lnTo>
                      <a:pt x="1425" y="86"/>
                    </a:lnTo>
                    <a:lnTo>
                      <a:pt x="1425" y="86"/>
                    </a:lnTo>
                    <a:lnTo>
                      <a:pt x="1423" y="86"/>
                    </a:lnTo>
                    <a:lnTo>
                      <a:pt x="1423" y="86"/>
                    </a:lnTo>
                    <a:lnTo>
                      <a:pt x="1423" y="86"/>
                    </a:lnTo>
                    <a:lnTo>
                      <a:pt x="1423" y="86"/>
                    </a:lnTo>
                    <a:lnTo>
                      <a:pt x="1419" y="86"/>
                    </a:lnTo>
                    <a:lnTo>
                      <a:pt x="1419" y="86"/>
                    </a:lnTo>
                    <a:lnTo>
                      <a:pt x="1419" y="86"/>
                    </a:lnTo>
                    <a:lnTo>
                      <a:pt x="1419" y="86"/>
                    </a:lnTo>
                    <a:lnTo>
                      <a:pt x="1415" y="87"/>
                    </a:lnTo>
                    <a:lnTo>
                      <a:pt x="1415" y="87"/>
                    </a:lnTo>
                    <a:lnTo>
                      <a:pt x="1415" y="87"/>
                    </a:lnTo>
                    <a:lnTo>
                      <a:pt x="1415" y="87"/>
                    </a:lnTo>
                    <a:lnTo>
                      <a:pt x="1411" y="89"/>
                    </a:lnTo>
                    <a:lnTo>
                      <a:pt x="1411" y="89"/>
                    </a:lnTo>
                    <a:lnTo>
                      <a:pt x="1411" y="89"/>
                    </a:lnTo>
                    <a:lnTo>
                      <a:pt x="1411" y="89"/>
                    </a:lnTo>
                    <a:lnTo>
                      <a:pt x="1406" y="92"/>
                    </a:lnTo>
                    <a:lnTo>
                      <a:pt x="1406" y="92"/>
                    </a:lnTo>
                    <a:lnTo>
                      <a:pt x="1406" y="92"/>
                    </a:lnTo>
                    <a:lnTo>
                      <a:pt x="1406" y="92"/>
                    </a:lnTo>
                    <a:lnTo>
                      <a:pt x="1406" y="92"/>
                    </a:lnTo>
                    <a:lnTo>
                      <a:pt x="1406" y="92"/>
                    </a:lnTo>
                    <a:lnTo>
                      <a:pt x="1396" y="100"/>
                    </a:lnTo>
                    <a:lnTo>
                      <a:pt x="1384" y="111"/>
                    </a:lnTo>
                    <a:lnTo>
                      <a:pt x="1384" y="111"/>
                    </a:lnTo>
                    <a:lnTo>
                      <a:pt x="1369" y="128"/>
                    </a:lnTo>
                    <a:lnTo>
                      <a:pt x="1355" y="142"/>
                    </a:lnTo>
                    <a:lnTo>
                      <a:pt x="1346" y="154"/>
                    </a:lnTo>
                    <a:lnTo>
                      <a:pt x="1338" y="164"/>
                    </a:lnTo>
                    <a:lnTo>
                      <a:pt x="1338" y="164"/>
                    </a:lnTo>
                    <a:lnTo>
                      <a:pt x="1302" y="152"/>
                    </a:lnTo>
                    <a:lnTo>
                      <a:pt x="1302" y="152"/>
                    </a:lnTo>
                    <a:lnTo>
                      <a:pt x="1303" y="139"/>
                    </a:lnTo>
                    <a:lnTo>
                      <a:pt x="1303" y="124"/>
                    </a:lnTo>
                    <a:lnTo>
                      <a:pt x="1303" y="104"/>
                    </a:lnTo>
                    <a:lnTo>
                      <a:pt x="1300" y="81"/>
                    </a:lnTo>
                    <a:lnTo>
                      <a:pt x="1300" y="81"/>
                    </a:lnTo>
                    <a:lnTo>
                      <a:pt x="1298" y="65"/>
                    </a:lnTo>
                    <a:lnTo>
                      <a:pt x="1297" y="52"/>
                    </a:lnTo>
                    <a:lnTo>
                      <a:pt x="1297" y="52"/>
                    </a:lnTo>
                    <a:lnTo>
                      <a:pt x="1297" y="52"/>
                    </a:lnTo>
                    <a:lnTo>
                      <a:pt x="1297" y="52"/>
                    </a:lnTo>
                    <a:lnTo>
                      <a:pt x="1295" y="52"/>
                    </a:lnTo>
                    <a:lnTo>
                      <a:pt x="1295" y="52"/>
                    </a:lnTo>
                    <a:lnTo>
                      <a:pt x="1294" y="47"/>
                    </a:lnTo>
                    <a:lnTo>
                      <a:pt x="1294" y="47"/>
                    </a:lnTo>
                    <a:lnTo>
                      <a:pt x="1293" y="43"/>
                    </a:lnTo>
                    <a:lnTo>
                      <a:pt x="1293" y="43"/>
                    </a:lnTo>
                    <a:lnTo>
                      <a:pt x="1293" y="42"/>
                    </a:lnTo>
                    <a:lnTo>
                      <a:pt x="1293" y="42"/>
                    </a:lnTo>
                    <a:lnTo>
                      <a:pt x="1290" y="40"/>
                    </a:lnTo>
                    <a:lnTo>
                      <a:pt x="1290" y="40"/>
                    </a:lnTo>
                    <a:lnTo>
                      <a:pt x="1290" y="40"/>
                    </a:lnTo>
                    <a:lnTo>
                      <a:pt x="1290" y="40"/>
                    </a:lnTo>
                    <a:lnTo>
                      <a:pt x="1288" y="37"/>
                    </a:lnTo>
                    <a:lnTo>
                      <a:pt x="1288" y="37"/>
                    </a:lnTo>
                    <a:lnTo>
                      <a:pt x="1288" y="37"/>
                    </a:lnTo>
                    <a:lnTo>
                      <a:pt x="1288" y="37"/>
                    </a:lnTo>
                    <a:lnTo>
                      <a:pt x="1285" y="36"/>
                    </a:lnTo>
                    <a:lnTo>
                      <a:pt x="1285" y="36"/>
                    </a:lnTo>
                    <a:lnTo>
                      <a:pt x="1284" y="34"/>
                    </a:lnTo>
                    <a:lnTo>
                      <a:pt x="1284" y="34"/>
                    </a:lnTo>
                    <a:lnTo>
                      <a:pt x="1282" y="33"/>
                    </a:lnTo>
                    <a:lnTo>
                      <a:pt x="1282" y="33"/>
                    </a:lnTo>
                    <a:lnTo>
                      <a:pt x="1280" y="33"/>
                    </a:lnTo>
                    <a:lnTo>
                      <a:pt x="1280" y="33"/>
                    </a:lnTo>
                    <a:lnTo>
                      <a:pt x="1278" y="33"/>
                    </a:lnTo>
                    <a:lnTo>
                      <a:pt x="1278" y="33"/>
                    </a:lnTo>
                    <a:lnTo>
                      <a:pt x="1277" y="32"/>
                    </a:lnTo>
                    <a:lnTo>
                      <a:pt x="1277" y="32"/>
                    </a:lnTo>
                    <a:lnTo>
                      <a:pt x="1273" y="31"/>
                    </a:lnTo>
                    <a:lnTo>
                      <a:pt x="1273" y="31"/>
                    </a:lnTo>
                    <a:lnTo>
                      <a:pt x="1268" y="31"/>
                    </a:lnTo>
                    <a:lnTo>
                      <a:pt x="1268" y="31"/>
                    </a:lnTo>
                    <a:lnTo>
                      <a:pt x="1266" y="29"/>
                    </a:lnTo>
                    <a:lnTo>
                      <a:pt x="1266" y="29"/>
                    </a:lnTo>
                    <a:lnTo>
                      <a:pt x="1264" y="29"/>
                    </a:lnTo>
                    <a:lnTo>
                      <a:pt x="1264" y="29"/>
                    </a:lnTo>
                    <a:lnTo>
                      <a:pt x="1263" y="29"/>
                    </a:lnTo>
                    <a:lnTo>
                      <a:pt x="1263" y="29"/>
                    </a:lnTo>
                    <a:lnTo>
                      <a:pt x="1259" y="28"/>
                    </a:lnTo>
                    <a:lnTo>
                      <a:pt x="1259" y="28"/>
                    </a:lnTo>
                    <a:lnTo>
                      <a:pt x="1259" y="28"/>
                    </a:lnTo>
                    <a:lnTo>
                      <a:pt x="1259" y="28"/>
                    </a:lnTo>
                    <a:lnTo>
                      <a:pt x="1256" y="28"/>
                    </a:lnTo>
                    <a:lnTo>
                      <a:pt x="1256" y="28"/>
                    </a:lnTo>
                    <a:lnTo>
                      <a:pt x="1255" y="28"/>
                    </a:lnTo>
                    <a:lnTo>
                      <a:pt x="1255" y="28"/>
                    </a:lnTo>
                    <a:lnTo>
                      <a:pt x="1253" y="29"/>
                    </a:lnTo>
                    <a:lnTo>
                      <a:pt x="1253" y="29"/>
                    </a:lnTo>
                    <a:lnTo>
                      <a:pt x="1251" y="29"/>
                    </a:lnTo>
                    <a:lnTo>
                      <a:pt x="1251" y="29"/>
                    </a:lnTo>
                    <a:lnTo>
                      <a:pt x="1249" y="31"/>
                    </a:lnTo>
                    <a:lnTo>
                      <a:pt x="1249" y="31"/>
                    </a:lnTo>
                    <a:lnTo>
                      <a:pt x="1249" y="31"/>
                    </a:lnTo>
                    <a:lnTo>
                      <a:pt x="1249" y="31"/>
                    </a:lnTo>
                    <a:lnTo>
                      <a:pt x="1241" y="37"/>
                    </a:lnTo>
                    <a:lnTo>
                      <a:pt x="1241" y="37"/>
                    </a:lnTo>
                    <a:lnTo>
                      <a:pt x="1241" y="37"/>
                    </a:lnTo>
                    <a:lnTo>
                      <a:pt x="1241" y="37"/>
                    </a:lnTo>
                    <a:lnTo>
                      <a:pt x="1241" y="37"/>
                    </a:lnTo>
                    <a:lnTo>
                      <a:pt x="1241" y="37"/>
                    </a:lnTo>
                    <a:lnTo>
                      <a:pt x="1232" y="47"/>
                    </a:lnTo>
                    <a:lnTo>
                      <a:pt x="1222" y="60"/>
                    </a:lnTo>
                    <a:lnTo>
                      <a:pt x="1222" y="60"/>
                    </a:lnTo>
                    <a:lnTo>
                      <a:pt x="1210" y="79"/>
                    </a:lnTo>
                    <a:lnTo>
                      <a:pt x="1200" y="95"/>
                    </a:lnTo>
                    <a:lnTo>
                      <a:pt x="1192" y="109"/>
                    </a:lnTo>
                    <a:lnTo>
                      <a:pt x="1187" y="120"/>
                    </a:lnTo>
                    <a:lnTo>
                      <a:pt x="1187" y="120"/>
                    </a:lnTo>
                    <a:lnTo>
                      <a:pt x="1148" y="114"/>
                    </a:lnTo>
                    <a:lnTo>
                      <a:pt x="1148" y="114"/>
                    </a:lnTo>
                    <a:lnTo>
                      <a:pt x="1147" y="101"/>
                    </a:lnTo>
                    <a:lnTo>
                      <a:pt x="1146" y="86"/>
                    </a:lnTo>
                    <a:lnTo>
                      <a:pt x="1142" y="67"/>
                    </a:lnTo>
                    <a:lnTo>
                      <a:pt x="1135" y="45"/>
                    </a:lnTo>
                    <a:lnTo>
                      <a:pt x="1135" y="45"/>
                    </a:lnTo>
                    <a:lnTo>
                      <a:pt x="1130" y="28"/>
                    </a:lnTo>
                    <a:lnTo>
                      <a:pt x="1125" y="17"/>
                    </a:lnTo>
                    <a:lnTo>
                      <a:pt x="1125" y="17"/>
                    </a:lnTo>
                    <a:lnTo>
                      <a:pt x="1125" y="17"/>
                    </a:lnTo>
                    <a:lnTo>
                      <a:pt x="1125" y="17"/>
                    </a:lnTo>
                    <a:lnTo>
                      <a:pt x="1125" y="17"/>
                    </a:lnTo>
                    <a:lnTo>
                      <a:pt x="1125" y="17"/>
                    </a:lnTo>
                    <a:lnTo>
                      <a:pt x="1120" y="8"/>
                    </a:lnTo>
                    <a:lnTo>
                      <a:pt x="1120" y="8"/>
                    </a:lnTo>
                    <a:lnTo>
                      <a:pt x="1120" y="8"/>
                    </a:lnTo>
                    <a:lnTo>
                      <a:pt x="1120" y="8"/>
                    </a:lnTo>
                    <a:lnTo>
                      <a:pt x="1118" y="6"/>
                    </a:lnTo>
                    <a:lnTo>
                      <a:pt x="1118" y="6"/>
                    </a:lnTo>
                    <a:lnTo>
                      <a:pt x="1118" y="6"/>
                    </a:lnTo>
                    <a:lnTo>
                      <a:pt x="1118" y="6"/>
                    </a:lnTo>
                    <a:lnTo>
                      <a:pt x="1115" y="4"/>
                    </a:lnTo>
                    <a:lnTo>
                      <a:pt x="1115" y="4"/>
                    </a:lnTo>
                    <a:lnTo>
                      <a:pt x="1114" y="3"/>
                    </a:lnTo>
                    <a:lnTo>
                      <a:pt x="1114" y="3"/>
                    </a:lnTo>
                    <a:lnTo>
                      <a:pt x="1111" y="3"/>
                    </a:lnTo>
                    <a:lnTo>
                      <a:pt x="1111" y="3"/>
                    </a:lnTo>
                    <a:lnTo>
                      <a:pt x="1111" y="2"/>
                    </a:lnTo>
                    <a:lnTo>
                      <a:pt x="1111" y="2"/>
                    </a:lnTo>
                    <a:lnTo>
                      <a:pt x="1108" y="2"/>
                    </a:lnTo>
                    <a:lnTo>
                      <a:pt x="1108" y="2"/>
                    </a:lnTo>
                    <a:lnTo>
                      <a:pt x="1108" y="2"/>
                    </a:lnTo>
                    <a:lnTo>
                      <a:pt x="1108" y="2"/>
                    </a:lnTo>
                    <a:lnTo>
                      <a:pt x="1104" y="0"/>
                    </a:lnTo>
                    <a:lnTo>
                      <a:pt x="1104" y="0"/>
                    </a:lnTo>
                    <a:lnTo>
                      <a:pt x="1103" y="0"/>
                    </a:lnTo>
                    <a:lnTo>
                      <a:pt x="1103" y="0"/>
                    </a:lnTo>
                    <a:lnTo>
                      <a:pt x="1099" y="0"/>
                    </a:lnTo>
                    <a:lnTo>
                      <a:pt x="1099" y="0"/>
                    </a:lnTo>
                    <a:lnTo>
                      <a:pt x="1094" y="0"/>
                    </a:lnTo>
                    <a:lnTo>
                      <a:pt x="1094" y="0"/>
                    </a:lnTo>
                    <a:lnTo>
                      <a:pt x="1093" y="0"/>
                    </a:lnTo>
                    <a:lnTo>
                      <a:pt x="1093" y="0"/>
                    </a:lnTo>
                    <a:lnTo>
                      <a:pt x="1090" y="0"/>
                    </a:lnTo>
                    <a:lnTo>
                      <a:pt x="1090" y="0"/>
                    </a:lnTo>
                    <a:lnTo>
                      <a:pt x="1089" y="0"/>
                    </a:lnTo>
                    <a:lnTo>
                      <a:pt x="1089" y="0"/>
                    </a:lnTo>
                    <a:lnTo>
                      <a:pt x="1085" y="0"/>
                    </a:lnTo>
                    <a:lnTo>
                      <a:pt x="1085" y="0"/>
                    </a:lnTo>
                    <a:lnTo>
                      <a:pt x="1085" y="0"/>
                    </a:lnTo>
                    <a:lnTo>
                      <a:pt x="1085" y="0"/>
                    </a:lnTo>
                    <a:lnTo>
                      <a:pt x="1083" y="0"/>
                    </a:lnTo>
                    <a:lnTo>
                      <a:pt x="1083" y="0"/>
                    </a:lnTo>
                    <a:lnTo>
                      <a:pt x="1081" y="0"/>
                    </a:lnTo>
                    <a:lnTo>
                      <a:pt x="1081" y="0"/>
                    </a:lnTo>
                    <a:lnTo>
                      <a:pt x="1079" y="2"/>
                    </a:lnTo>
                    <a:lnTo>
                      <a:pt x="1079" y="2"/>
                    </a:lnTo>
                    <a:lnTo>
                      <a:pt x="1079" y="2"/>
                    </a:lnTo>
                    <a:lnTo>
                      <a:pt x="1079" y="2"/>
                    </a:lnTo>
                    <a:lnTo>
                      <a:pt x="1076" y="4"/>
                    </a:lnTo>
                    <a:lnTo>
                      <a:pt x="1076" y="4"/>
                    </a:lnTo>
                    <a:lnTo>
                      <a:pt x="1075" y="4"/>
                    </a:lnTo>
                    <a:lnTo>
                      <a:pt x="1075" y="4"/>
                    </a:lnTo>
                    <a:lnTo>
                      <a:pt x="1072" y="8"/>
                    </a:lnTo>
                    <a:lnTo>
                      <a:pt x="1072" y="8"/>
                    </a:lnTo>
                    <a:lnTo>
                      <a:pt x="1072" y="8"/>
                    </a:lnTo>
                    <a:lnTo>
                      <a:pt x="1072" y="8"/>
                    </a:lnTo>
                    <a:lnTo>
                      <a:pt x="1069" y="12"/>
                    </a:lnTo>
                    <a:lnTo>
                      <a:pt x="1069" y="12"/>
                    </a:lnTo>
                    <a:lnTo>
                      <a:pt x="1069" y="12"/>
                    </a:lnTo>
                    <a:lnTo>
                      <a:pt x="1069" y="12"/>
                    </a:lnTo>
                    <a:lnTo>
                      <a:pt x="1069" y="12"/>
                    </a:lnTo>
                    <a:lnTo>
                      <a:pt x="1069" y="12"/>
                    </a:lnTo>
                    <a:lnTo>
                      <a:pt x="1062" y="22"/>
                    </a:lnTo>
                    <a:lnTo>
                      <a:pt x="1055" y="37"/>
                    </a:lnTo>
                    <a:lnTo>
                      <a:pt x="1055" y="37"/>
                    </a:lnTo>
                    <a:lnTo>
                      <a:pt x="1045" y="58"/>
                    </a:lnTo>
                    <a:lnTo>
                      <a:pt x="1037" y="76"/>
                    </a:lnTo>
                    <a:lnTo>
                      <a:pt x="1032" y="91"/>
                    </a:lnTo>
                    <a:lnTo>
                      <a:pt x="1030" y="104"/>
                    </a:lnTo>
                    <a:lnTo>
                      <a:pt x="1030" y="104"/>
                    </a:lnTo>
                    <a:lnTo>
                      <a:pt x="991" y="104"/>
                    </a:lnTo>
                    <a:lnTo>
                      <a:pt x="991" y="104"/>
                    </a:lnTo>
                    <a:lnTo>
                      <a:pt x="988" y="91"/>
                    </a:lnTo>
                    <a:lnTo>
                      <a:pt x="983" y="76"/>
                    </a:lnTo>
                    <a:lnTo>
                      <a:pt x="975" y="58"/>
                    </a:lnTo>
                    <a:lnTo>
                      <a:pt x="965" y="37"/>
                    </a:lnTo>
                    <a:lnTo>
                      <a:pt x="965" y="37"/>
                    </a:lnTo>
                    <a:lnTo>
                      <a:pt x="958" y="22"/>
                    </a:lnTo>
                    <a:lnTo>
                      <a:pt x="951" y="12"/>
                    </a:lnTo>
                    <a:lnTo>
                      <a:pt x="951" y="12"/>
                    </a:lnTo>
                    <a:lnTo>
                      <a:pt x="951" y="12"/>
                    </a:lnTo>
                    <a:lnTo>
                      <a:pt x="951" y="12"/>
                    </a:lnTo>
                    <a:lnTo>
                      <a:pt x="951" y="12"/>
                    </a:lnTo>
                    <a:lnTo>
                      <a:pt x="951" y="12"/>
                    </a:lnTo>
                    <a:lnTo>
                      <a:pt x="948" y="8"/>
                    </a:lnTo>
                    <a:lnTo>
                      <a:pt x="948" y="8"/>
                    </a:lnTo>
                    <a:lnTo>
                      <a:pt x="948" y="7"/>
                    </a:lnTo>
                    <a:lnTo>
                      <a:pt x="948" y="7"/>
                    </a:lnTo>
                    <a:lnTo>
                      <a:pt x="945" y="4"/>
                    </a:lnTo>
                    <a:lnTo>
                      <a:pt x="945" y="4"/>
                    </a:lnTo>
                    <a:lnTo>
                      <a:pt x="944" y="4"/>
                    </a:lnTo>
                    <a:lnTo>
                      <a:pt x="944" y="4"/>
                    </a:lnTo>
                    <a:lnTo>
                      <a:pt x="941" y="2"/>
                    </a:lnTo>
                    <a:lnTo>
                      <a:pt x="941" y="2"/>
                    </a:lnTo>
                    <a:lnTo>
                      <a:pt x="941" y="2"/>
                    </a:lnTo>
                    <a:lnTo>
                      <a:pt x="941" y="2"/>
                    </a:lnTo>
                    <a:lnTo>
                      <a:pt x="939" y="0"/>
                    </a:lnTo>
                    <a:lnTo>
                      <a:pt x="939" y="0"/>
                    </a:lnTo>
                    <a:lnTo>
                      <a:pt x="938" y="0"/>
                    </a:lnTo>
                    <a:lnTo>
                      <a:pt x="938" y="0"/>
                    </a:lnTo>
                    <a:lnTo>
                      <a:pt x="935" y="0"/>
                    </a:lnTo>
                    <a:lnTo>
                      <a:pt x="935" y="0"/>
                    </a:lnTo>
                    <a:lnTo>
                      <a:pt x="935" y="0"/>
                    </a:lnTo>
                    <a:lnTo>
                      <a:pt x="935" y="0"/>
                    </a:lnTo>
                    <a:lnTo>
                      <a:pt x="931" y="0"/>
                    </a:lnTo>
                    <a:lnTo>
                      <a:pt x="931" y="0"/>
                    </a:lnTo>
                    <a:lnTo>
                      <a:pt x="930" y="0"/>
                    </a:lnTo>
                    <a:lnTo>
                      <a:pt x="930" y="0"/>
                    </a:lnTo>
                    <a:lnTo>
                      <a:pt x="928" y="0"/>
                    </a:lnTo>
                    <a:lnTo>
                      <a:pt x="928" y="0"/>
                    </a:lnTo>
                    <a:lnTo>
                      <a:pt x="926" y="0"/>
                    </a:lnTo>
                    <a:lnTo>
                      <a:pt x="926" y="0"/>
                    </a:lnTo>
                    <a:lnTo>
                      <a:pt x="921" y="0"/>
                    </a:lnTo>
                    <a:lnTo>
                      <a:pt x="921" y="0"/>
                    </a:lnTo>
                    <a:lnTo>
                      <a:pt x="917" y="0"/>
                    </a:lnTo>
                    <a:lnTo>
                      <a:pt x="917" y="0"/>
                    </a:lnTo>
                    <a:lnTo>
                      <a:pt x="916" y="0"/>
                    </a:lnTo>
                    <a:lnTo>
                      <a:pt x="916" y="0"/>
                    </a:lnTo>
                    <a:lnTo>
                      <a:pt x="912" y="2"/>
                    </a:lnTo>
                    <a:lnTo>
                      <a:pt x="912" y="2"/>
                    </a:lnTo>
                    <a:lnTo>
                      <a:pt x="912" y="2"/>
                    </a:lnTo>
                    <a:lnTo>
                      <a:pt x="912" y="2"/>
                    </a:lnTo>
                    <a:lnTo>
                      <a:pt x="909" y="2"/>
                    </a:lnTo>
                    <a:lnTo>
                      <a:pt x="909" y="2"/>
                    </a:lnTo>
                    <a:lnTo>
                      <a:pt x="909" y="3"/>
                    </a:lnTo>
                    <a:lnTo>
                      <a:pt x="909" y="3"/>
                    </a:lnTo>
                    <a:lnTo>
                      <a:pt x="906" y="3"/>
                    </a:lnTo>
                    <a:lnTo>
                      <a:pt x="906" y="3"/>
                    </a:lnTo>
                    <a:lnTo>
                      <a:pt x="905" y="4"/>
                    </a:lnTo>
                    <a:lnTo>
                      <a:pt x="905" y="4"/>
                    </a:lnTo>
                    <a:lnTo>
                      <a:pt x="902" y="6"/>
                    </a:lnTo>
                    <a:lnTo>
                      <a:pt x="902" y="6"/>
                    </a:lnTo>
                    <a:lnTo>
                      <a:pt x="902" y="6"/>
                    </a:lnTo>
                    <a:lnTo>
                      <a:pt x="902" y="6"/>
                    </a:lnTo>
                    <a:lnTo>
                      <a:pt x="900" y="8"/>
                    </a:lnTo>
                    <a:lnTo>
                      <a:pt x="900" y="8"/>
                    </a:lnTo>
                    <a:lnTo>
                      <a:pt x="900" y="8"/>
                    </a:lnTo>
                    <a:lnTo>
                      <a:pt x="900" y="8"/>
                    </a:lnTo>
                    <a:lnTo>
                      <a:pt x="897" y="12"/>
                    </a:lnTo>
                    <a:lnTo>
                      <a:pt x="897" y="12"/>
                    </a:lnTo>
                    <a:lnTo>
                      <a:pt x="897" y="12"/>
                    </a:lnTo>
                    <a:lnTo>
                      <a:pt x="897" y="12"/>
                    </a:lnTo>
                    <a:lnTo>
                      <a:pt x="895" y="17"/>
                    </a:lnTo>
                    <a:lnTo>
                      <a:pt x="895" y="17"/>
                    </a:lnTo>
                    <a:lnTo>
                      <a:pt x="895" y="17"/>
                    </a:lnTo>
                    <a:lnTo>
                      <a:pt x="895" y="17"/>
                    </a:lnTo>
                    <a:lnTo>
                      <a:pt x="895" y="17"/>
                    </a:lnTo>
                    <a:lnTo>
                      <a:pt x="895" y="17"/>
                    </a:lnTo>
                    <a:lnTo>
                      <a:pt x="890" y="28"/>
                    </a:lnTo>
                    <a:lnTo>
                      <a:pt x="885" y="45"/>
                    </a:lnTo>
                    <a:lnTo>
                      <a:pt x="885" y="45"/>
                    </a:lnTo>
                    <a:lnTo>
                      <a:pt x="878" y="67"/>
                    </a:lnTo>
                    <a:lnTo>
                      <a:pt x="875" y="86"/>
                    </a:lnTo>
                    <a:lnTo>
                      <a:pt x="873" y="101"/>
                    </a:lnTo>
                    <a:lnTo>
                      <a:pt x="872" y="114"/>
                    </a:lnTo>
                    <a:lnTo>
                      <a:pt x="872" y="114"/>
                    </a:lnTo>
                    <a:lnTo>
                      <a:pt x="833" y="120"/>
                    </a:lnTo>
                    <a:lnTo>
                      <a:pt x="833" y="120"/>
                    </a:lnTo>
                    <a:lnTo>
                      <a:pt x="828" y="109"/>
                    </a:lnTo>
                    <a:lnTo>
                      <a:pt x="820" y="95"/>
                    </a:lnTo>
                    <a:lnTo>
                      <a:pt x="810" y="79"/>
                    </a:lnTo>
                    <a:lnTo>
                      <a:pt x="798" y="60"/>
                    </a:lnTo>
                    <a:lnTo>
                      <a:pt x="798" y="60"/>
                    </a:lnTo>
                    <a:lnTo>
                      <a:pt x="788" y="47"/>
                    </a:lnTo>
                    <a:lnTo>
                      <a:pt x="779" y="37"/>
                    </a:lnTo>
                    <a:lnTo>
                      <a:pt x="779" y="37"/>
                    </a:lnTo>
                    <a:lnTo>
                      <a:pt x="779" y="37"/>
                    </a:lnTo>
                    <a:lnTo>
                      <a:pt x="779" y="37"/>
                    </a:lnTo>
                    <a:lnTo>
                      <a:pt x="771" y="31"/>
                    </a:lnTo>
                    <a:lnTo>
                      <a:pt x="771" y="31"/>
                    </a:lnTo>
                    <a:lnTo>
                      <a:pt x="771" y="31"/>
                    </a:lnTo>
                    <a:lnTo>
                      <a:pt x="771" y="31"/>
                    </a:lnTo>
                    <a:lnTo>
                      <a:pt x="768" y="29"/>
                    </a:lnTo>
                    <a:lnTo>
                      <a:pt x="768" y="29"/>
                    </a:lnTo>
                    <a:lnTo>
                      <a:pt x="768" y="29"/>
                    </a:lnTo>
                    <a:lnTo>
                      <a:pt x="768" y="29"/>
                    </a:lnTo>
                    <a:lnTo>
                      <a:pt x="765" y="28"/>
                    </a:lnTo>
                    <a:lnTo>
                      <a:pt x="765" y="28"/>
                    </a:lnTo>
                    <a:lnTo>
                      <a:pt x="764" y="28"/>
                    </a:lnTo>
                    <a:lnTo>
                      <a:pt x="764" y="28"/>
                    </a:lnTo>
                    <a:lnTo>
                      <a:pt x="761" y="28"/>
                    </a:lnTo>
                    <a:lnTo>
                      <a:pt x="761" y="28"/>
                    </a:lnTo>
                    <a:lnTo>
                      <a:pt x="761" y="28"/>
                    </a:lnTo>
                    <a:lnTo>
                      <a:pt x="761" y="28"/>
                    </a:lnTo>
                    <a:lnTo>
                      <a:pt x="757" y="29"/>
                    </a:lnTo>
                    <a:lnTo>
                      <a:pt x="757" y="29"/>
                    </a:lnTo>
                    <a:lnTo>
                      <a:pt x="756" y="29"/>
                    </a:lnTo>
                    <a:lnTo>
                      <a:pt x="756" y="29"/>
                    </a:lnTo>
                    <a:lnTo>
                      <a:pt x="754" y="29"/>
                    </a:lnTo>
                    <a:lnTo>
                      <a:pt x="754" y="29"/>
                    </a:lnTo>
                    <a:lnTo>
                      <a:pt x="752" y="31"/>
                    </a:lnTo>
                    <a:lnTo>
                      <a:pt x="752" y="31"/>
                    </a:lnTo>
                    <a:lnTo>
                      <a:pt x="747" y="31"/>
                    </a:lnTo>
                    <a:lnTo>
                      <a:pt x="747" y="31"/>
                    </a:lnTo>
                    <a:lnTo>
                      <a:pt x="744" y="32"/>
                    </a:lnTo>
                    <a:lnTo>
                      <a:pt x="744" y="32"/>
                    </a:lnTo>
                    <a:lnTo>
                      <a:pt x="742" y="33"/>
                    </a:lnTo>
                    <a:lnTo>
                      <a:pt x="742" y="33"/>
                    </a:lnTo>
                    <a:lnTo>
                      <a:pt x="740" y="33"/>
                    </a:lnTo>
                    <a:lnTo>
                      <a:pt x="740" y="33"/>
                    </a:lnTo>
                    <a:lnTo>
                      <a:pt x="739" y="33"/>
                    </a:lnTo>
                    <a:lnTo>
                      <a:pt x="739" y="33"/>
                    </a:lnTo>
                    <a:lnTo>
                      <a:pt x="736" y="34"/>
                    </a:lnTo>
                    <a:lnTo>
                      <a:pt x="736" y="34"/>
                    </a:lnTo>
                    <a:lnTo>
                      <a:pt x="735" y="36"/>
                    </a:lnTo>
                    <a:lnTo>
                      <a:pt x="735" y="36"/>
                    </a:lnTo>
                    <a:lnTo>
                      <a:pt x="732" y="37"/>
                    </a:lnTo>
                    <a:lnTo>
                      <a:pt x="732" y="37"/>
                    </a:lnTo>
                    <a:lnTo>
                      <a:pt x="732" y="37"/>
                    </a:lnTo>
                    <a:lnTo>
                      <a:pt x="732" y="37"/>
                    </a:lnTo>
                    <a:lnTo>
                      <a:pt x="730" y="40"/>
                    </a:lnTo>
                    <a:lnTo>
                      <a:pt x="730" y="40"/>
                    </a:lnTo>
                    <a:lnTo>
                      <a:pt x="730" y="40"/>
                    </a:lnTo>
                    <a:lnTo>
                      <a:pt x="730" y="40"/>
                    </a:lnTo>
                    <a:lnTo>
                      <a:pt x="727" y="42"/>
                    </a:lnTo>
                    <a:lnTo>
                      <a:pt x="727" y="42"/>
                    </a:lnTo>
                    <a:lnTo>
                      <a:pt x="727" y="43"/>
                    </a:lnTo>
                    <a:lnTo>
                      <a:pt x="727" y="43"/>
                    </a:lnTo>
                    <a:lnTo>
                      <a:pt x="726" y="47"/>
                    </a:lnTo>
                    <a:lnTo>
                      <a:pt x="726" y="47"/>
                    </a:lnTo>
                    <a:lnTo>
                      <a:pt x="726" y="47"/>
                    </a:lnTo>
                    <a:lnTo>
                      <a:pt x="726" y="47"/>
                    </a:lnTo>
                    <a:lnTo>
                      <a:pt x="725" y="52"/>
                    </a:lnTo>
                    <a:lnTo>
                      <a:pt x="725" y="52"/>
                    </a:lnTo>
                    <a:lnTo>
                      <a:pt x="723" y="52"/>
                    </a:lnTo>
                    <a:lnTo>
                      <a:pt x="723" y="52"/>
                    </a:lnTo>
                    <a:lnTo>
                      <a:pt x="723" y="52"/>
                    </a:lnTo>
                    <a:lnTo>
                      <a:pt x="723" y="52"/>
                    </a:lnTo>
                    <a:lnTo>
                      <a:pt x="722" y="65"/>
                    </a:lnTo>
                    <a:lnTo>
                      <a:pt x="720" y="81"/>
                    </a:lnTo>
                    <a:lnTo>
                      <a:pt x="720" y="81"/>
                    </a:lnTo>
                    <a:lnTo>
                      <a:pt x="717" y="104"/>
                    </a:lnTo>
                    <a:lnTo>
                      <a:pt x="717" y="124"/>
                    </a:lnTo>
                    <a:lnTo>
                      <a:pt x="717" y="139"/>
                    </a:lnTo>
                    <a:lnTo>
                      <a:pt x="718" y="152"/>
                    </a:lnTo>
                    <a:lnTo>
                      <a:pt x="718" y="152"/>
                    </a:lnTo>
                    <a:lnTo>
                      <a:pt x="682" y="164"/>
                    </a:lnTo>
                    <a:lnTo>
                      <a:pt x="682" y="164"/>
                    </a:lnTo>
                    <a:lnTo>
                      <a:pt x="676" y="154"/>
                    </a:lnTo>
                    <a:lnTo>
                      <a:pt x="665" y="143"/>
                    </a:lnTo>
                    <a:lnTo>
                      <a:pt x="653" y="128"/>
                    </a:lnTo>
                    <a:lnTo>
                      <a:pt x="637" y="111"/>
                    </a:lnTo>
                    <a:lnTo>
                      <a:pt x="637" y="111"/>
                    </a:lnTo>
                    <a:lnTo>
                      <a:pt x="624" y="100"/>
                    </a:lnTo>
                    <a:lnTo>
                      <a:pt x="614" y="92"/>
                    </a:lnTo>
                    <a:lnTo>
                      <a:pt x="614" y="92"/>
                    </a:lnTo>
                    <a:lnTo>
                      <a:pt x="614" y="92"/>
                    </a:lnTo>
                    <a:lnTo>
                      <a:pt x="614" y="92"/>
                    </a:lnTo>
                    <a:lnTo>
                      <a:pt x="614" y="92"/>
                    </a:lnTo>
                    <a:lnTo>
                      <a:pt x="610" y="90"/>
                    </a:lnTo>
                    <a:lnTo>
                      <a:pt x="610" y="90"/>
                    </a:lnTo>
                    <a:lnTo>
                      <a:pt x="609" y="89"/>
                    </a:lnTo>
                    <a:lnTo>
                      <a:pt x="609" y="89"/>
                    </a:lnTo>
                    <a:lnTo>
                      <a:pt x="605" y="87"/>
                    </a:lnTo>
                    <a:lnTo>
                      <a:pt x="605" y="87"/>
                    </a:lnTo>
                    <a:lnTo>
                      <a:pt x="605" y="87"/>
                    </a:lnTo>
                    <a:lnTo>
                      <a:pt x="605" y="87"/>
                    </a:lnTo>
                    <a:lnTo>
                      <a:pt x="601" y="86"/>
                    </a:lnTo>
                    <a:lnTo>
                      <a:pt x="601" y="86"/>
                    </a:lnTo>
                    <a:lnTo>
                      <a:pt x="601" y="86"/>
                    </a:lnTo>
                    <a:lnTo>
                      <a:pt x="601" y="86"/>
                    </a:lnTo>
                    <a:lnTo>
                      <a:pt x="597" y="86"/>
                    </a:lnTo>
                    <a:lnTo>
                      <a:pt x="597" y="86"/>
                    </a:lnTo>
                    <a:lnTo>
                      <a:pt x="597" y="86"/>
                    </a:lnTo>
                    <a:lnTo>
                      <a:pt x="597" y="86"/>
                    </a:lnTo>
                    <a:lnTo>
                      <a:pt x="595" y="86"/>
                    </a:lnTo>
                    <a:lnTo>
                      <a:pt x="595" y="86"/>
                    </a:lnTo>
                    <a:lnTo>
                      <a:pt x="594" y="86"/>
                    </a:lnTo>
                    <a:lnTo>
                      <a:pt x="594" y="86"/>
                    </a:lnTo>
                    <a:lnTo>
                      <a:pt x="591" y="87"/>
                    </a:lnTo>
                    <a:lnTo>
                      <a:pt x="591" y="87"/>
                    </a:lnTo>
                    <a:lnTo>
                      <a:pt x="590" y="87"/>
                    </a:lnTo>
                    <a:lnTo>
                      <a:pt x="590" y="87"/>
                    </a:lnTo>
                    <a:lnTo>
                      <a:pt x="587" y="90"/>
                    </a:lnTo>
                    <a:lnTo>
                      <a:pt x="587" y="90"/>
                    </a:lnTo>
                    <a:lnTo>
                      <a:pt x="586" y="90"/>
                    </a:lnTo>
                    <a:lnTo>
                      <a:pt x="586" y="90"/>
                    </a:lnTo>
                    <a:lnTo>
                      <a:pt x="582" y="91"/>
                    </a:lnTo>
                    <a:lnTo>
                      <a:pt x="582" y="91"/>
                    </a:lnTo>
                    <a:lnTo>
                      <a:pt x="579" y="94"/>
                    </a:lnTo>
                    <a:lnTo>
                      <a:pt x="579" y="94"/>
                    </a:lnTo>
                    <a:lnTo>
                      <a:pt x="577" y="94"/>
                    </a:lnTo>
                    <a:lnTo>
                      <a:pt x="577" y="94"/>
                    </a:lnTo>
                    <a:lnTo>
                      <a:pt x="574" y="95"/>
                    </a:lnTo>
                    <a:lnTo>
                      <a:pt x="574" y="95"/>
                    </a:lnTo>
                    <a:lnTo>
                      <a:pt x="574" y="96"/>
                    </a:lnTo>
                    <a:lnTo>
                      <a:pt x="574" y="96"/>
                    </a:lnTo>
                    <a:lnTo>
                      <a:pt x="571" y="97"/>
                    </a:lnTo>
                    <a:lnTo>
                      <a:pt x="571" y="97"/>
                    </a:lnTo>
                    <a:lnTo>
                      <a:pt x="570" y="97"/>
                    </a:lnTo>
                    <a:lnTo>
                      <a:pt x="570" y="97"/>
                    </a:lnTo>
                    <a:lnTo>
                      <a:pt x="568" y="100"/>
                    </a:lnTo>
                    <a:lnTo>
                      <a:pt x="568" y="100"/>
                    </a:lnTo>
                    <a:lnTo>
                      <a:pt x="567" y="100"/>
                    </a:lnTo>
                    <a:lnTo>
                      <a:pt x="567" y="100"/>
                    </a:lnTo>
                    <a:lnTo>
                      <a:pt x="566" y="103"/>
                    </a:lnTo>
                    <a:lnTo>
                      <a:pt x="566" y="103"/>
                    </a:lnTo>
                    <a:lnTo>
                      <a:pt x="565" y="104"/>
                    </a:lnTo>
                    <a:lnTo>
                      <a:pt x="565" y="104"/>
                    </a:lnTo>
                    <a:lnTo>
                      <a:pt x="563" y="106"/>
                    </a:lnTo>
                    <a:lnTo>
                      <a:pt x="563" y="106"/>
                    </a:lnTo>
                    <a:lnTo>
                      <a:pt x="563" y="106"/>
                    </a:lnTo>
                    <a:lnTo>
                      <a:pt x="563" y="106"/>
                    </a:lnTo>
                    <a:lnTo>
                      <a:pt x="562" y="111"/>
                    </a:lnTo>
                    <a:lnTo>
                      <a:pt x="562" y="111"/>
                    </a:lnTo>
                    <a:lnTo>
                      <a:pt x="562" y="111"/>
                    </a:lnTo>
                    <a:lnTo>
                      <a:pt x="562" y="111"/>
                    </a:lnTo>
                    <a:lnTo>
                      <a:pt x="562" y="116"/>
                    </a:lnTo>
                    <a:lnTo>
                      <a:pt x="562" y="116"/>
                    </a:lnTo>
                    <a:lnTo>
                      <a:pt x="562" y="116"/>
                    </a:lnTo>
                    <a:lnTo>
                      <a:pt x="562" y="116"/>
                    </a:lnTo>
                    <a:lnTo>
                      <a:pt x="562" y="116"/>
                    </a:lnTo>
                    <a:lnTo>
                      <a:pt x="562" y="116"/>
                    </a:lnTo>
                    <a:lnTo>
                      <a:pt x="562" y="129"/>
                    </a:lnTo>
                    <a:lnTo>
                      <a:pt x="562" y="145"/>
                    </a:lnTo>
                    <a:lnTo>
                      <a:pt x="562" y="145"/>
                    </a:lnTo>
                    <a:lnTo>
                      <a:pt x="565" y="168"/>
                    </a:lnTo>
                    <a:lnTo>
                      <a:pt x="567" y="188"/>
                    </a:lnTo>
                    <a:lnTo>
                      <a:pt x="571" y="203"/>
                    </a:lnTo>
                    <a:lnTo>
                      <a:pt x="574" y="215"/>
                    </a:lnTo>
                    <a:lnTo>
                      <a:pt x="574" y="215"/>
                    </a:lnTo>
                    <a:lnTo>
                      <a:pt x="541" y="235"/>
                    </a:lnTo>
                    <a:lnTo>
                      <a:pt x="541" y="235"/>
                    </a:lnTo>
                    <a:lnTo>
                      <a:pt x="532" y="226"/>
                    </a:lnTo>
                    <a:lnTo>
                      <a:pt x="521" y="216"/>
                    </a:lnTo>
                    <a:lnTo>
                      <a:pt x="504" y="203"/>
                    </a:lnTo>
                    <a:lnTo>
                      <a:pt x="485" y="189"/>
                    </a:lnTo>
                    <a:lnTo>
                      <a:pt x="485" y="189"/>
                    </a:lnTo>
                    <a:lnTo>
                      <a:pt x="471" y="181"/>
                    </a:lnTo>
                    <a:lnTo>
                      <a:pt x="461" y="176"/>
                    </a:lnTo>
                    <a:lnTo>
                      <a:pt x="461" y="176"/>
                    </a:lnTo>
                    <a:lnTo>
                      <a:pt x="461" y="176"/>
                    </a:lnTo>
                    <a:lnTo>
                      <a:pt x="460" y="174"/>
                    </a:lnTo>
                    <a:lnTo>
                      <a:pt x="460" y="174"/>
                    </a:lnTo>
                    <a:lnTo>
                      <a:pt x="456" y="173"/>
                    </a:lnTo>
                    <a:lnTo>
                      <a:pt x="456" y="173"/>
                    </a:lnTo>
                    <a:lnTo>
                      <a:pt x="455" y="173"/>
                    </a:lnTo>
                    <a:lnTo>
                      <a:pt x="455" y="173"/>
                    </a:lnTo>
                    <a:lnTo>
                      <a:pt x="451" y="172"/>
                    </a:lnTo>
                    <a:lnTo>
                      <a:pt x="451" y="172"/>
                    </a:lnTo>
                    <a:lnTo>
                      <a:pt x="450" y="172"/>
                    </a:lnTo>
                    <a:lnTo>
                      <a:pt x="450" y="172"/>
                    </a:lnTo>
                    <a:lnTo>
                      <a:pt x="448" y="171"/>
                    </a:lnTo>
                    <a:lnTo>
                      <a:pt x="448" y="171"/>
                    </a:lnTo>
                    <a:lnTo>
                      <a:pt x="448" y="171"/>
                    </a:lnTo>
                    <a:lnTo>
                      <a:pt x="448" y="171"/>
                    </a:lnTo>
                    <a:lnTo>
                      <a:pt x="444" y="172"/>
                    </a:lnTo>
                    <a:lnTo>
                      <a:pt x="444" y="172"/>
                    </a:lnTo>
                    <a:lnTo>
                      <a:pt x="444" y="172"/>
                    </a:lnTo>
                    <a:lnTo>
                      <a:pt x="444" y="172"/>
                    </a:lnTo>
                    <a:lnTo>
                      <a:pt x="441" y="173"/>
                    </a:lnTo>
                    <a:lnTo>
                      <a:pt x="441" y="173"/>
                    </a:lnTo>
                    <a:lnTo>
                      <a:pt x="440" y="173"/>
                    </a:lnTo>
                    <a:lnTo>
                      <a:pt x="440" y="173"/>
                    </a:lnTo>
                    <a:lnTo>
                      <a:pt x="437" y="174"/>
                    </a:lnTo>
                    <a:lnTo>
                      <a:pt x="437" y="174"/>
                    </a:lnTo>
                    <a:lnTo>
                      <a:pt x="436" y="174"/>
                    </a:lnTo>
                    <a:lnTo>
                      <a:pt x="436" y="174"/>
                    </a:lnTo>
                    <a:lnTo>
                      <a:pt x="434" y="177"/>
                    </a:lnTo>
                    <a:lnTo>
                      <a:pt x="434" y="177"/>
                    </a:lnTo>
                    <a:lnTo>
                      <a:pt x="432" y="178"/>
                    </a:lnTo>
                    <a:lnTo>
                      <a:pt x="432" y="178"/>
                    </a:lnTo>
                    <a:lnTo>
                      <a:pt x="429" y="179"/>
                    </a:lnTo>
                    <a:lnTo>
                      <a:pt x="429" y="179"/>
                    </a:lnTo>
                    <a:lnTo>
                      <a:pt x="426" y="182"/>
                    </a:lnTo>
                    <a:lnTo>
                      <a:pt x="426" y="182"/>
                    </a:lnTo>
                    <a:lnTo>
                      <a:pt x="425" y="183"/>
                    </a:lnTo>
                    <a:lnTo>
                      <a:pt x="425" y="183"/>
                    </a:lnTo>
                    <a:lnTo>
                      <a:pt x="422" y="186"/>
                    </a:lnTo>
                    <a:lnTo>
                      <a:pt x="422" y="186"/>
                    </a:lnTo>
                    <a:lnTo>
                      <a:pt x="421" y="186"/>
                    </a:lnTo>
                    <a:lnTo>
                      <a:pt x="421" y="186"/>
                    </a:lnTo>
                    <a:lnTo>
                      <a:pt x="419" y="188"/>
                    </a:lnTo>
                    <a:lnTo>
                      <a:pt x="419" y="188"/>
                    </a:lnTo>
                    <a:lnTo>
                      <a:pt x="419" y="188"/>
                    </a:lnTo>
                    <a:lnTo>
                      <a:pt x="419" y="188"/>
                    </a:lnTo>
                    <a:lnTo>
                      <a:pt x="417" y="191"/>
                    </a:lnTo>
                    <a:lnTo>
                      <a:pt x="417" y="191"/>
                    </a:lnTo>
                    <a:lnTo>
                      <a:pt x="416" y="191"/>
                    </a:lnTo>
                    <a:lnTo>
                      <a:pt x="416" y="191"/>
                    </a:lnTo>
                    <a:lnTo>
                      <a:pt x="415" y="193"/>
                    </a:lnTo>
                    <a:lnTo>
                      <a:pt x="415" y="193"/>
                    </a:lnTo>
                    <a:lnTo>
                      <a:pt x="415" y="194"/>
                    </a:lnTo>
                    <a:lnTo>
                      <a:pt x="415" y="194"/>
                    </a:lnTo>
                    <a:lnTo>
                      <a:pt x="414" y="197"/>
                    </a:lnTo>
                    <a:lnTo>
                      <a:pt x="414" y="197"/>
                    </a:lnTo>
                    <a:lnTo>
                      <a:pt x="414" y="198"/>
                    </a:lnTo>
                    <a:lnTo>
                      <a:pt x="414" y="198"/>
                    </a:lnTo>
                    <a:lnTo>
                      <a:pt x="414" y="202"/>
                    </a:lnTo>
                    <a:lnTo>
                      <a:pt x="414" y="202"/>
                    </a:lnTo>
                    <a:lnTo>
                      <a:pt x="414" y="202"/>
                    </a:lnTo>
                    <a:lnTo>
                      <a:pt x="414" y="202"/>
                    </a:lnTo>
                    <a:lnTo>
                      <a:pt x="414" y="207"/>
                    </a:lnTo>
                    <a:lnTo>
                      <a:pt x="414" y="207"/>
                    </a:lnTo>
                    <a:lnTo>
                      <a:pt x="414" y="208"/>
                    </a:lnTo>
                    <a:lnTo>
                      <a:pt x="414" y="208"/>
                    </a:lnTo>
                    <a:lnTo>
                      <a:pt x="416" y="220"/>
                    </a:lnTo>
                    <a:lnTo>
                      <a:pt x="420" y="236"/>
                    </a:lnTo>
                    <a:lnTo>
                      <a:pt x="420" y="236"/>
                    </a:lnTo>
                    <a:lnTo>
                      <a:pt x="425" y="259"/>
                    </a:lnTo>
                    <a:lnTo>
                      <a:pt x="431" y="278"/>
                    </a:lnTo>
                    <a:lnTo>
                      <a:pt x="437" y="291"/>
                    </a:lnTo>
                    <a:lnTo>
                      <a:pt x="442" y="303"/>
                    </a:lnTo>
                    <a:lnTo>
                      <a:pt x="442" y="303"/>
                    </a:lnTo>
                    <a:lnTo>
                      <a:pt x="412" y="328"/>
                    </a:lnTo>
                    <a:lnTo>
                      <a:pt x="412" y="328"/>
                    </a:lnTo>
                    <a:lnTo>
                      <a:pt x="403" y="320"/>
                    </a:lnTo>
                    <a:lnTo>
                      <a:pt x="390" y="313"/>
                    </a:lnTo>
                    <a:lnTo>
                      <a:pt x="372" y="303"/>
                    </a:lnTo>
                    <a:lnTo>
                      <a:pt x="352" y="293"/>
                    </a:lnTo>
                    <a:lnTo>
                      <a:pt x="352" y="293"/>
                    </a:lnTo>
                    <a:lnTo>
                      <a:pt x="335" y="286"/>
                    </a:lnTo>
                    <a:lnTo>
                      <a:pt x="324" y="283"/>
                    </a:lnTo>
                    <a:lnTo>
                      <a:pt x="324" y="283"/>
                    </a:lnTo>
                    <a:lnTo>
                      <a:pt x="324" y="283"/>
                    </a:lnTo>
                    <a:lnTo>
                      <a:pt x="324" y="283"/>
                    </a:lnTo>
                    <a:lnTo>
                      <a:pt x="324" y="283"/>
                    </a:lnTo>
                    <a:lnTo>
                      <a:pt x="314" y="281"/>
                    </a:lnTo>
                    <a:lnTo>
                      <a:pt x="314" y="281"/>
                    </a:lnTo>
                    <a:lnTo>
                      <a:pt x="314" y="281"/>
                    </a:lnTo>
                    <a:lnTo>
                      <a:pt x="314" y="281"/>
                    </a:lnTo>
                    <a:lnTo>
                      <a:pt x="310" y="281"/>
                    </a:lnTo>
                    <a:lnTo>
                      <a:pt x="310" y="281"/>
                    </a:lnTo>
                    <a:lnTo>
                      <a:pt x="310" y="281"/>
                    </a:lnTo>
                    <a:lnTo>
                      <a:pt x="310" y="281"/>
                    </a:lnTo>
                    <a:lnTo>
                      <a:pt x="308" y="283"/>
                    </a:lnTo>
                    <a:lnTo>
                      <a:pt x="308" y="283"/>
                    </a:lnTo>
                    <a:lnTo>
                      <a:pt x="306" y="283"/>
                    </a:lnTo>
                    <a:lnTo>
                      <a:pt x="306" y="283"/>
                    </a:lnTo>
                    <a:lnTo>
                      <a:pt x="304" y="284"/>
                    </a:lnTo>
                    <a:lnTo>
                      <a:pt x="304" y="284"/>
                    </a:lnTo>
                    <a:lnTo>
                      <a:pt x="304" y="284"/>
                    </a:lnTo>
                    <a:lnTo>
                      <a:pt x="304" y="284"/>
                    </a:lnTo>
                    <a:lnTo>
                      <a:pt x="301" y="286"/>
                    </a:lnTo>
                    <a:lnTo>
                      <a:pt x="301" y="286"/>
                    </a:lnTo>
                    <a:lnTo>
                      <a:pt x="300" y="288"/>
                    </a:lnTo>
                    <a:lnTo>
                      <a:pt x="300" y="288"/>
                    </a:lnTo>
                    <a:lnTo>
                      <a:pt x="298" y="289"/>
                    </a:lnTo>
                    <a:lnTo>
                      <a:pt x="298" y="289"/>
                    </a:lnTo>
                    <a:lnTo>
                      <a:pt x="296" y="290"/>
                    </a:lnTo>
                    <a:lnTo>
                      <a:pt x="296" y="290"/>
                    </a:lnTo>
                    <a:lnTo>
                      <a:pt x="294" y="293"/>
                    </a:lnTo>
                    <a:lnTo>
                      <a:pt x="294" y="293"/>
                    </a:lnTo>
                    <a:lnTo>
                      <a:pt x="291" y="297"/>
                    </a:lnTo>
                    <a:lnTo>
                      <a:pt x="291" y="297"/>
                    </a:lnTo>
                    <a:lnTo>
                      <a:pt x="290" y="298"/>
                    </a:lnTo>
                    <a:lnTo>
                      <a:pt x="290" y="298"/>
                    </a:lnTo>
                    <a:lnTo>
                      <a:pt x="288" y="299"/>
                    </a:lnTo>
                    <a:lnTo>
                      <a:pt x="288" y="299"/>
                    </a:lnTo>
                    <a:lnTo>
                      <a:pt x="288" y="300"/>
                    </a:lnTo>
                    <a:lnTo>
                      <a:pt x="288" y="300"/>
                    </a:lnTo>
                    <a:lnTo>
                      <a:pt x="285" y="303"/>
                    </a:lnTo>
                    <a:lnTo>
                      <a:pt x="285" y="303"/>
                    </a:lnTo>
                    <a:lnTo>
                      <a:pt x="285" y="303"/>
                    </a:lnTo>
                    <a:lnTo>
                      <a:pt x="285" y="303"/>
                    </a:lnTo>
                    <a:lnTo>
                      <a:pt x="284" y="305"/>
                    </a:lnTo>
                    <a:lnTo>
                      <a:pt x="284" y="305"/>
                    </a:lnTo>
                    <a:lnTo>
                      <a:pt x="284" y="307"/>
                    </a:lnTo>
                    <a:lnTo>
                      <a:pt x="284" y="307"/>
                    </a:lnTo>
                    <a:lnTo>
                      <a:pt x="282" y="309"/>
                    </a:lnTo>
                    <a:lnTo>
                      <a:pt x="282" y="309"/>
                    </a:lnTo>
                    <a:lnTo>
                      <a:pt x="282" y="310"/>
                    </a:lnTo>
                    <a:lnTo>
                      <a:pt x="282" y="310"/>
                    </a:lnTo>
                    <a:lnTo>
                      <a:pt x="282" y="313"/>
                    </a:lnTo>
                    <a:lnTo>
                      <a:pt x="282" y="313"/>
                    </a:lnTo>
                    <a:lnTo>
                      <a:pt x="282" y="314"/>
                    </a:lnTo>
                    <a:lnTo>
                      <a:pt x="282" y="314"/>
                    </a:lnTo>
                    <a:lnTo>
                      <a:pt x="284" y="323"/>
                    </a:lnTo>
                    <a:lnTo>
                      <a:pt x="284" y="323"/>
                    </a:lnTo>
                    <a:lnTo>
                      <a:pt x="284" y="323"/>
                    </a:lnTo>
                    <a:lnTo>
                      <a:pt x="284" y="323"/>
                    </a:lnTo>
                    <a:lnTo>
                      <a:pt x="284" y="323"/>
                    </a:lnTo>
                    <a:lnTo>
                      <a:pt x="284" y="323"/>
                    </a:lnTo>
                    <a:lnTo>
                      <a:pt x="288" y="336"/>
                    </a:lnTo>
                    <a:lnTo>
                      <a:pt x="294" y="351"/>
                    </a:lnTo>
                    <a:lnTo>
                      <a:pt x="294" y="351"/>
                    </a:lnTo>
                    <a:lnTo>
                      <a:pt x="304" y="372"/>
                    </a:lnTo>
                    <a:lnTo>
                      <a:pt x="313" y="388"/>
                    </a:lnTo>
                    <a:lnTo>
                      <a:pt x="322" y="402"/>
                    </a:lnTo>
                    <a:lnTo>
                      <a:pt x="329" y="412"/>
                    </a:lnTo>
                    <a:lnTo>
                      <a:pt x="329" y="412"/>
                    </a:lnTo>
                    <a:lnTo>
                      <a:pt x="304" y="441"/>
                    </a:lnTo>
                    <a:lnTo>
                      <a:pt x="304" y="441"/>
                    </a:lnTo>
                    <a:lnTo>
                      <a:pt x="293" y="436"/>
                    </a:lnTo>
                    <a:lnTo>
                      <a:pt x="277" y="431"/>
                    </a:lnTo>
                    <a:lnTo>
                      <a:pt x="260" y="425"/>
                    </a:lnTo>
                    <a:lnTo>
                      <a:pt x="237" y="419"/>
                    </a:lnTo>
                    <a:lnTo>
                      <a:pt x="237" y="419"/>
                    </a:lnTo>
                    <a:lnTo>
                      <a:pt x="221" y="415"/>
                    </a:lnTo>
                    <a:lnTo>
                      <a:pt x="208" y="414"/>
                    </a:lnTo>
                    <a:lnTo>
                      <a:pt x="208" y="414"/>
                    </a:lnTo>
                    <a:lnTo>
                      <a:pt x="208" y="414"/>
                    </a:lnTo>
                    <a:lnTo>
                      <a:pt x="208" y="414"/>
                    </a:lnTo>
                    <a:lnTo>
                      <a:pt x="208" y="414"/>
                    </a:lnTo>
                    <a:lnTo>
                      <a:pt x="208" y="414"/>
                    </a:lnTo>
                    <a:lnTo>
                      <a:pt x="203" y="412"/>
                    </a:lnTo>
                    <a:lnTo>
                      <a:pt x="203" y="412"/>
                    </a:lnTo>
                    <a:lnTo>
                      <a:pt x="203" y="412"/>
                    </a:lnTo>
                    <a:lnTo>
                      <a:pt x="203" y="412"/>
                    </a:lnTo>
                    <a:lnTo>
                      <a:pt x="198" y="414"/>
                    </a:lnTo>
                    <a:lnTo>
                      <a:pt x="198" y="414"/>
                    </a:lnTo>
                    <a:lnTo>
                      <a:pt x="198" y="414"/>
                    </a:lnTo>
                    <a:lnTo>
                      <a:pt x="198" y="414"/>
                    </a:lnTo>
                    <a:lnTo>
                      <a:pt x="194" y="414"/>
                    </a:lnTo>
                    <a:lnTo>
                      <a:pt x="194" y="414"/>
                    </a:lnTo>
                    <a:lnTo>
                      <a:pt x="194" y="414"/>
                    </a:lnTo>
                    <a:lnTo>
                      <a:pt x="194" y="414"/>
                    </a:lnTo>
                    <a:lnTo>
                      <a:pt x="192" y="416"/>
                    </a:lnTo>
                    <a:lnTo>
                      <a:pt x="192" y="416"/>
                    </a:lnTo>
                    <a:lnTo>
                      <a:pt x="191" y="416"/>
                    </a:lnTo>
                    <a:lnTo>
                      <a:pt x="191" y="416"/>
                    </a:lnTo>
                    <a:lnTo>
                      <a:pt x="189" y="417"/>
                    </a:lnTo>
                    <a:lnTo>
                      <a:pt x="189" y="417"/>
                    </a:lnTo>
                    <a:lnTo>
                      <a:pt x="188" y="419"/>
                    </a:lnTo>
                    <a:lnTo>
                      <a:pt x="188" y="419"/>
                    </a:lnTo>
                    <a:lnTo>
                      <a:pt x="187" y="421"/>
                    </a:lnTo>
                    <a:lnTo>
                      <a:pt x="187" y="421"/>
                    </a:lnTo>
                    <a:lnTo>
                      <a:pt x="185" y="421"/>
                    </a:lnTo>
                    <a:lnTo>
                      <a:pt x="185" y="421"/>
                    </a:lnTo>
                    <a:lnTo>
                      <a:pt x="184" y="424"/>
                    </a:lnTo>
                    <a:lnTo>
                      <a:pt x="184" y="424"/>
                    </a:lnTo>
                    <a:lnTo>
                      <a:pt x="183" y="425"/>
                    </a:lnTo>
                    <a:lnTo>
                      <a:pt x="183" y="425"/>
                    </a:lnTo>
                    <a:lnTo>
                      <a:pt x="180" y="429"/>
                    </a:lnTo>
                    <a:lnTo>
                      <a:pt x="180" y="429"/>
                    </a:lnTo>
                    <a:lnTo>
                      <a:pt x="178" y="431"/>
                    </a:lnTo>
                    <a:lnTo>
                      <a:pt x="178" y="431"/>
                    </a:lnTo>
                    <a:lnTo>
                      <a:pt x="178" y="433"/>
                    </a:lnTo>
                    <a:lnTo>
                      <a:pt x="178" y="433"/>
                    </a:lnTo>
                    <a:lnTo>
                      <a:pt x="175" y="436"/>
                    </a:lnTo>
                    <a:lnTo>
                      <a:pt x="175" y="436"/>
                    </a:lnTo>
                    <a:lnTo>
                      <a:pt x="175" y="436"/>
                    </a:lnTo>
                    <a:lnTo>
                      <a:pt x="175" y="436"/>
                    </a:lnTo>
                    <a:lnTo>
                      <a:pt x="174" y="439"/>
                    </a:lnTo>
                    <a:lnTo>
                      <a:pt x="174" y="439"/>
                    </a:lnTo>
                    <a:lnTo>
                      <a:pt x="173" y="440"/>
                    </a:lnTo>
                    <a:lnTo>
                      <a:pt x="173" y="440"/>
                    </a:lnTo>
                    <a:lnTo>
                      <a:pt x="173" y="443"/>
                    </a:lnTo>
                    <a:lnTo>
                      <a:pt x="173" y="443"/>
                    </a:lnTo>
                    <a:lnTo>
                      <a:pt x="172" y="443"/>
                    </a:lnTo>
                    <a:lnTo>
                      <a:pt x="172" y="443"/>
                    </a:lnTo>
                    <a:lnTo>
                      <a:pt x="172" y="446"/>
                    </a:lnTo>
                    <a:lnTo>
                      <a:pt x="172" y="446"/>
                    </a:lnTo>
                    <a:lnTo>
                      <a:pt x="172" y="446"/>
                    </a:lnTo>
                    <a:lnTo>
                      <a:pt x="172" y="446"/>
                    </a:lnTo>
                    <a:lnTo>
                      <a:pt x="172" y="450"/>
                    </a:lnTo>
                    <a:lnTo>
                      <a:pt x="172" y="450"/>
                    </a:lnTo>
                    <a:lnTo>
                      <a:pt x="173" y="450"/>
                    </a:lnTo>
                    <a:lnTo>
                      <a:pt x="173" y="450"/>
                    </a:lnTo>
                    <a:lnTo>
                      <a:pt x="173" y="454"/>
                    </a:lnTo>
                    <a:lnTo>
                      <a:pt x="173" y="454"/>
                    </a:lnTo>
                    <a:lnTo>
                      <a:pt x="173" y="455"/>
                    </a:lnTo>
                    <a:lnTo>
                      <a:pt x="173" y="455"/>
                    </a:lnTo>
                    <a:lnTo>
                      <a:pt x="175" y="459"/>
                    </a:lnTo>
                    <a:lnTo>
                      <a:pt x="175" y="459"/>
                    </a:lnTo>
                    <a:lnTo>
                      <a:pt x="175" y="460"/>
                    </a:lnTo>
                    <a:lnTo>
                      <a:pt x="175" y="460"/>
                    </a:lnTo>
                    <a:lnTo>
                      <a:pt x="182" y="470"/>
                    </a:lnTo>
                    <a:lnTo>
                      <a:pt x="191" y="485"/>
                    </a:lnTo>
                    <a:lnTo>
                      <a:pt x="191" y="485"/>
                    </a:lnTo>
                    <a:lnTo>
                      <a:pt x="204" y="504"/>
                    </a:lnTo>
                    <a:lnTo>
                      <a:pt x="216" y="519"/>
                    </a:lnTo>
                    <a:lnTo>
                      <a:pt x="227" y="531"/>
                    </a:lnTo>
                    <a:lnTo>
                      <a:pt x="235" y="540"/>
                    </a:lnTo>
                    <a:lnTo>
                      <a:pt x="235" y="540"/>
                    </a:lnTo>
                    <a:lnTo>
                      <a:pt x="216" y="574"/>
                    </a:lnTo>
                    <a:lnTo>
                      <a:pt x="216" y="574"/>
                    </a:lnTo>
                    <a:lnTo>
                      <a:pt x="204" y="570"/>
                    </a:lnTo>
                    <a:lnTo>
                      <a:pt x="188" y="566"/>
                    </a:lnTo>
                    <a:lnTo>
                      <a:pt x="169" y="564"/>
                    </a:lnTo>
                    <a:lnTo>
                      <a:pt x="146" y="562"/>
                    </a:lnTo>
                    <a:lnTo>
                      <a:pt x="146" y="562"/>
                    </a:lnTo>
                    <a:lnTo>
                      <a:pt x="129" y="561"/>
                    </a:lnTo>
                    <a:lnTo>
                      <a:pt x="117" y="561"/>
                    </a:lnTo>
                    <a:lnTo>
                      <a:pt x="117" y="561"/>
                    </a:lnTo>
                    <a:close/>
                    <a:moveTo>
                      <a:pt x="776" y="1688"/>
                    </a:moveTo>
                    <a:lnTo>
                      <a:pt x="776" y="1688"/>
                    </a:lnTo>
                    <a:lnTo>
                      <a:pt x="774" y="1696"/>
                    </a:lnTo>
                    <a:lnTo>
                      <a:pt x="770" y="1702"/>
                    </a:lnTo>
                    <a:lnTo>
                      <a:pt x="766" y="1707"/>
                    </a:lnTo>
                    <a:lnTo>
                      <a:pt x="761" y="1711"/>
                    </a:lnTo>
                    <a:lnTo>
                      <a:pt x="757" y="1715"/>
                    </a:lnTo>
                    <a:lnTo>
                      <a:pt x="751" y="1717"/>
                    </a:lnTo>
                    <a:lnTo>
                      <a:pt x="740" y="1721"/>
                    </a:lnTo>
                    <a:lnTo>
                      <a:pt x="728" y="1721"/>
                    </a:lnTo>
                    <a:lnTo>
                      <a:pt x="716" y="1721"/>
                    </a:lnTo>
                    <a:lnTo>
                      <a:pt x="693" y="1717"/>
                    </a:lnTo>
                    <a:lnTo>
                      <a:pt x="693" y="1717"/>
                    </a:lnTo>
                    <a:lnTo>
                      <a:pt x="677" y="1712"/>
                    </a:lnTo>
                    <a:lnTo>
                      <a:pt x="655" y="1704"/>
                    </a:lnTo>
                    <a:lnTo>
                      <a:pt x="629" y="1691"/>
                    </a:lnTo>
                    <a:lnTo>
                      <a:pt x="597" y="1675"/>
                    </a:lnTo>
                    <a:lnTo>
                      <a:pt x="565" y="1653"/>
                    </a:lnTo>
                    <a:lnTo>
                      <a:pt x="529" y="1628"/>
                    </a:lnTo>
                    <a:lnTo>
                      <a:pt x="511" y="1613"/>
                    </a:lnTo>
                    <a:lnTo>
                      <a:pt x="493" y="1598"/>
                    </a:lnTo>
                    <a:lnTo>
                      <a:pt x="474" y="1581"/>
                    </a:lnTo>
                    <a:lnTo>
                      <a:pt x="456" y="1564"/>
                    </a:lnTo>
                    <a:lnTo>
                      <a:pt x="456" y="1564"/>
                    </a:lnTo>
                    <a:lnTo>
                      <a:pt x="439" y="1545"/>
                    </a:lnTo>
                    <a:lnTo>
                      <a:pt x="421" y="1526"/>
                    </a:lnTo>
                    <a:lnTo>
                      <a:pt x="406" y="1508"/>
                    </a:lnTo>
                    <a:lnTo>
                      <a:pt x="392" y="1489"/>
                    </a:lnTo>
                    <a:lnTo>
                      <a:pt x="366" y="1454"/>
                    </a:lnTo>
                    <a:lnTo>
                      <a:pt x="345" y="1421"/>
                    </a:lnTo>
                    <a:lnTo>
                      <a:pt x="328" y="1391"/>
                    </a:lnTo>
                    <a:lnTo>
                      <a:pt x="315" y="1365"/>
                    </a:lnTo>
                    <a:lnTo>
                      <a:pt x="306" y="1342"/>
                    </a:lnTo>
                    <a:lnTo>
                      <a:pt x="303" y="1326"/>
                    </a:lnTo>
                    <a:lnTo>
                      <a:pt x="303" y="1326"/>
                    </a:lnTo>
                    <a:lnTo>
                      <a:pt x="299" y="1303"/>
                    </a:lnTo>
                    <a:lnTo>
                      <a:pt x="298" y="1292"/>
                    </a:lnTo>
                    <a:lnTo>
                      <a:pt x="299" y="1279"/>
                    </a:lnTo>
                    <a:lnTo>
                      <a:pt x="301" y="1268"/>
                    </a:lnTo>
                    <a:lnTo>
                      <a:pt x="304" y="1263"/>
                    </a:lnTo>
                    <a:lnTo>
                      <a:pt x="308" y="1258"/>
                    </a:lnTo>
                    <a:lnTo>
                      <a:pt x="311" y="1253"/>
                    </a:lnTo>
                    <a:lnTo>
                      <a:pt x="317" y="1249"/>
                    </a:lnTo>
                    <a:lnTo>
                      <a:pt x="323" y="1245"/>
                    </a:lnTo>
                    <a:lnTo>
                      <a:pt x="330" y="1243"/>
                    </a:lnTo>
                    <a:lnTo>
                      <a:pt x="330" y="1243"/>
                    </a:lnTo>
                    <a:lnTo>
                      <a:pt x="397" y="1226"/>
                    </a:lnTo>
                    <a:lnTo>
                      <a:pt x="532" y="1196"/>
                    </a:lnTo>
                    <a:lnTo>
                      <a:pt x="681" y="1164"/>
                    </a:lnTo>
                    <a:lnTo>
                      <a:pt x="744" y="1153"/>
                    </a:lnTo>
                    <a:lnTo>
                      <a:pt x="791" y="1144"/>
                    </a:lnTo>
                    <a:lnTo>
                      <a:pt x="791" y="1144"/>
                    </a:lnTo>
                    <a:lnTo>
                      <a:pt x="819" y="1140"/>
                    </a:lnTo>
                    <a:lnTo>
                      <a:pt x="829" y="1140"/>
                    </a:lnTo>
                    <a:lnTo>
                      <a:pt x="837" y="1140"/>
                    </a:lnTo>
                    <a:lnTo>
                      <a:pt x="842" y="1143"/>
                    </a:lnTo>
                    <a:lnTo>
                      <a:pt x="848" y="1147"/>
                    </a:lnTo>
                    <a:lnTo>
                      <a:pt x="861" y="1158"/>
                    </a:lnTo>
                    <a:lnTo>
                      <a:pt x="861" y="1158"/>
                    </a:lnTo>
                    <a:lnTo>
                      <a:pt x="872" y="1172"/>
                    </a:lnTo>
                    <a:lnTo>
                      <a:pt x="876" y="1177"/>
                    </a:lnTo>
                    <a:lnTo>
                      <a:pt x="878" y="1183"/>
                    </a:lnTo>
                    <a:lnTo>
                      <a:pt x="878" y="1191"/>
                    </a:lnTo>
                    <a:lnTo>
                      <a:pt x="878" y="1200"/>
                    </a:lnTo>
                    <a:lnTo>
                      <a:pt x="875" y="1229"/>
                    </a:lnTo>
                    <a:lnTo>
                      <a:pt x="875" y="1229"/>
                    </a:lnTo>
                    <a:lnTo>
                      <a:pt x="867" y="1275"/>
                    </a:lnTo>
                    <a:lnTo>
                      <a:pt x="854" y="1338"/>
                    </a:lnTo>
                    <a:lnTo>
                      <a:pt x="823" y="1487"/>
                    </a:lnTo>
                    <a:lnTo>
                      <a:pt x="793" y="1622"/>
                    </a:lnTo>
                    <a:lnTo>
                      <a:pt x="776" y="1688"/>
                    </a:lnTo>
                    <a:lnTo>
                      <a:pt x="776" y="1688"/>
                    </a:lnTo>
                    <a:close/>
                    <a:moveTo>
                      <a:pt x="1464" y="1638"/>
                    </a:moveTo>
                    <a:lnTo>
                      <a:pt x="1464" y="1638"/>
                    </a:lnTo>
                    <a:lnTo>
                      <a:pt x="1453" y="1649"/>
                    </a:lnTo>
                    <a:lnTo>
                      <a:pt x="1434" y="1663"/>
                    </a:lnTo>
                    <a:lnTo>
                      <a:pt x="1410" y="1681"/>
                    </a:lnTo>
                    <a:lnTo>
                      <a:pt x="1380" y="1699"/>
                    </a:lnTo>
                    <a:lnTo>
                      <a:pt x="1345" y="1716"/>
                    </a:lnTo>
                    <a:lnTo>
                      <a:pt x="1306" y="1735"/>
                    </a:lnTo>
                    <a:lnTo>
                      <a:pt x="1284" y="1744"/>
                    </a:lnTo>
                    <a:lnTo>
                      <a:pt x="1261" y="1751"/>
                    </a:lnTo>
                    <a:lnTo>
                      <a:pt x="1237" y="1759"/>
                    </a:lnTo>
                    <a:lnTo>
                      <a:pt x="1214" y="1767"/>
                    </a:lnTo>
                    <a:lnTo>
                      <a:pt x="1214" y="1767"/>
                    </a:lnTo>
                    <a:lnTo>
                      <a:pt x="1188" y="1773"/>
                    </a:lnTo>
                    <a:lnTo>
                      <a:pt x="1164" y="1778"/>
                    </a:lnTo>
                    <a:lnTo>
                      <a:pt x="1140" y="1782"/>
                    </a:lnTo>
                    <a:lnTo>
                      <a:pt x="1118" y="1785"/>
                    </a:lnTo>
                    <a:lnTo>
                      <a:pt x="1074" y="1789"/>
                    </a:lnTo>
                    <a:lnTo>
                      <a:pt x="1035" y="1790"/>
                    </a:lnTo>
                    <a:lnTo>
                      <a:pt x="999" y="1790"/>
                    </a:lnTo>
                    <a:lnTo>
                      <a:pt x="970" y="1788"/>
                    </a:lnTo>
                    <a:lnTo>
                      <a:pt x="946" y="1784"/>
                    </a:lnTo>
                    <a:lnTo>
                      <a:pt x="930" y="1780"/>
                    </a:lnTo>
                    <a:lnTo>
                      <a:pt x="930" y="1780"/>
                    </a:lnTo>
                    <a:lnTo>
                      <a:pt x="909" y="1773"/>
                    </a:lnTo>
                    <a:lnTo>
                      <a:pt x="899" y="1767"/>
                    </a:lnTo>
                    <a:lnTo>
                      <a:pt x="888" y="1760"/>
                    </a:lnTo>
                    <a:lnTo>
                      <a:pt x="880" y="1751"/>
                    </a:lnTo>
                    <a:lnTo>
                      <a:pt x="876" y="1748"/>
                    </a:lnTo>
                    <a:lnTo>
                      <a:pt x="873" y="1741"/>
                    </a:lnTo>
                    <a:lnTo>
                      <a:pt x="872" y="1736"/>
                    </a:lnTo>
                    <a:lnTo>
                      <a:pt x="871" y="1729"/>
                    </a:lnTo>
                    <a:lnTo>
                      <a:pt x="871" y="1722"/>
                    </a:lnTo>
                    <a:lnTo>
                      <a:pt x="872" y="1715"/>
                    </a:lnTo>
                    <a:lnTo>
                      <a:pt x="872" y="1715"/>
                    </a:lnTo>
                    <a:lnTo>
                      <a:pt x="891" y="1648"/>
                    </a:lnTo>
                    <a:lnTo>
                      <a:pt x="933" y="1517"/>
                    </a:lnTo>
                    <a:lnTo>
                      <a:pt x="980" y="1372"/>
                    </a:lnTo>
                    <a:lnTo>
                      <a:pt x="1001" y="1312"/>
                    </a:lnTo>
                    <a:lnTo>
                      <a:pt x="1018" y="1266"/>
                    </a:lnTo>
                    <a:lnTo>
                      <a:pt x="1018" y="1266"/>
                    </a:lnTo>
                    <a:lnTo>
                      <a:pt x="1028" y="1240"/>
                    </a:lnTo>
                    <a:lnTo>
                      <a:pt x="1033" y="1231"/>
                    </a:lnTo>
                    <a:lnTo>
                      <a:pt x="1037" y="1226"/>
                    </a:lnTo>
                    <a:lnTo>
                      <a:pt x="1042" y="1221"/>
                    </a:lnTo>
                    <a:lnTo>
                      <a:pt x="1048" y="1219"/>
                    </a:lnTo>
                    <a:lnTo>
                      <a:pt x="1065" y="1214"/>
                    </a:lnTo>
                    <a:lnTo>
                      <a:pt x="1065" y="1214"/>
                    </a:lnTo>
                    <a:lnTo>
                      <a:pt x="1081" y="1210"/>
                    </a:lnTo>
                    <a:lnTo>
                      <a:pt x="1089" y="1208"/>
                    </a:lnTo>
                    <a:lnTo>
                      <a:pt x="1095" y="1210"/>
                    </a:lnTo>
                    <a:lnTo>
                      <a:pt x="1101" y="1214"/>
                    </a:lnTo>
                    <a:lnTo>
                      <a:pt x="1109" y="1219"/>
                    </a:lnTo>
                    <a:lnTo>
                      <a:pt x="1132" y="1236"/>
                    </a:lnTo>
                    <a:lnTo>
                      <a:pt x="1132" y="1236"/>
                    </a:lnTo>
                    <a:lnTo>
                      <a:pt x="1169" y="1266"/>
                    </a:lnTo>
                    <a:lnTo>
                      <a:pt x="1217" y="1308"/>
                    </a:lnTo>
                    <a:lnTo>
                      <a:pt x="1331" y="1410"/>
                    </a:lnTo>
                    <a:lnTo>
                      <a:pt x="1433" y="1503"/>
                    </a:lnTo>
                    <a:lnTo>
                      <a:pt x="1482" y="1551"/>
                    </a:lnTo>
                    <a:lnTo>
                      <a:pt x="1482" y="1551"/>
                    </a:lnTo>
                    <a:lnTo>
                      <a:pt x="1487" y="1557"/>
                    </a:lnTo>
                    <a:lnTo>
                      <a:pt x="1491" y="1564"/>
                    </a:lnTo>
                    <a:lnTo>
                      <a:pt x="1493" y="1569"/>
                    </a:lnTo>
                    <a:lnTo>
                      <a:pt x="1494" y="1575"/>
                    </a:lnTo>
                    <a:lnTo>
                      <a:pt x="1494" y="1581"/>
                    </a:lnTo>
                    <a:lnTo>
                      <a:pt x="1494" y="1588"/>
                    </a:lnTo>
                    <a:lnTo>
                      <a:pt x="1491" y="1599"/>
                    </a:lnTo>
                    <a:lnTo>
                      <a:pt x="1486" y="1609"/>
                    </a:lnTo>
                    <a:lnTo>
                      <a:pt x="1479" y="1619"/>
                    </a:lnTo>
                    <a:lnTo>
                      <a:pt x="1464" y="1638"/>
                    </a:lnTo>
                    <a:lnTo>
                      <a:pt x="1464" y="1638"/>
                    </a:lnTo>
                    <a:close/>
                    <a:moveTo>
                      <a:pt x="900" y="980"/>
                    </a:moveTo>
                    <a:lnTo>
                      <a:pt x="900" y="980"/>
                    </a:lnTo>
                    <a:lnTo>
                      <a:pt x="904" y="969"/>
                    </a:lnTo>
                    <a:lnTo>
                      <a:pt x="907" y="959"/>
                    </a:lnTo>
                    <a:lnTo>
                      <a:pt x="914" y="949"/>
                    </a:lnTo>
                    <a:lnTo>
                      <a:pt x="920" y="939"/>
                    </a:lnTo>
                    <a:lnTo>
                      <a:pt x="928" y="931"/>
                    </a:lnTo>
                    <a:lnTo>
                      <a:pt x="935" y="924"/>
                    </a:lnTo>
                    <a:lnTo>
                      <a:pt x="944" y="916"/>
                    </a:lnTo>
                    <a:lnTo>
                      <a:pt x="953" y="910"/>
                    </a:lnTo>
                    <a:lnTo>
                      <a:pt x="963" y="905"/>
                    </a:lnTo>
                    <a:lnTo>
                      <a:pt x="973" y="901"/>
                    </a:lnTo>
                    <a:lnTo>
                      <a:pt x="984" y="899"/>
                    </a:lnTo>
                    <a:lnTo>
                      <a:pt x="994" y="896"/>
                    </a:lnTo>
                    <a:lnTo>
                      <a:pt x="1006" y="895"/>
                    </a:lnTo>
                    <a:lnTo>
                      <a:pt x="1017" y="895"/>
                    </a:lnTo>
                    <a:lnTo>
                      <a:pt x="1028" y="896"/>
                    </a:lnTo>
                    <a:lnTo>
                      <a:pt x="1040" y="899"/>
                    </a:lnTo>
                    <a:lnTo>
                      <a:pt x="1040" y="899"/>
                    </a:lnTo>
                    <a:lnTo>
                      <a:pt x="1051" y="902"/>
                    </a:lnTo>
                    <a:lnTo>
                      <a:pt x="1062" y="907"/>
                    </a:lnTo>
                    <a:lnTo>
                      <a:pt x="1072" y="912"/>
                    </a:lnTo>
                    <a:lnTo>
                      <a:pt x="1081" y="919"/>
                    </a:lnTo>
                    <a:lnTo>
                      <a:pt x="1090" y="926"/>
                    </a:lnTo>
                    <a:lnTo>
                      <a:pt x="1098" y="935"/>
                    </a:lnTo>
                    <a:lnTo>
                      <a:pt x="1104" y="943"/>
                    </a:lnTo>
                    <a:lnTo>
                      <a:pt x="1110" y="953"/>
                    </a:lnTo>
                    <a:lnTo>
                      <a:pt x="1115" y="963"/>
                    </a:lnTo>
                    <a:lnTo>
                      <a:pt x="1119" y="973"/>
                    </a:lnTo>
                    <a:lnTo>
                      <a:pt x="1123" y="983"/>
                    </a:lnTo>
                    <a:lnTo>
                      <a:pt x="1124" y="994"/>
                    </a:lnTo>
                    <a:lnTo>
                      <a:pt x="1125" y="1006"/>
                    </a:lnTo>
                    <a:lnTo>
                      <a:pt x="1125" y="1017"/>
                    </a:lnTo>
                    <a:lnTo>
                      <a:pt x="1124" y="1028"/>
                    </a:lnTo>
                    <a:lnTo>
                      <a:pt x="1122" y="1040"/>
                    </a:lnTo>
                    <a:lnTo>
                      <a:pt x="1122" y="1040"/>
                    </a:lnTo>
                    <a:lnTo>
                      <a:pt x="1118" y="1051"/>
                    </a:lnTo>
                    <a:lnTo>
                      <a:pt x="1114" y="1061"/>
                    </a:lnTo>
                    <a:lnTo>
                      <a:pt x="1108" y="1071"/>
                    </a:lnTo>
                    <a:lnTo>
                      <a:pt x="1101" y="1081"/>
                    </a:lnTo>
                    <a:lnTo>
                      <a:pt x="1094" y="1089"/>
                    </a:lnTo>
                    <a:lnTo>
                      <a:pt x="1086" y="1096"/>
                    </a:lnTo>
                    <a:lnTo>
                      <a:pt x="1077" y="1104"/>
                    </a:lnTo>
                    <a:lnTo>
                      <a:pt x="1069" y="1110"/>
                    </a:lnTo>
                    <a:lnTo>
                      <a:pt x="1059" y="1115"/>
                    </a:lnTo>
                    <a:lnTo>
                      <a:pt x="1048" y="1119"/>
                    </a:lnTo>
                    <a:lnTo>
                      <a:pt x="1037" y="1122"/>
                    </a:lnTo>
                    <a:lnTo>
                      <a:pt x="1026" y="1124"/>
                    </a:lnTo>
                    <a:lnTo>
                      <a:pt x="1016" y="1125"/>
                    </a:lnTo>
                    <a:lnTo>
                      <a:pt x="1003" y="1125"/>
                    </a:lnTo>
                    <a:lnTo>
                      <a:pt x="992" y="1124"/>
                    </a:lnTo>
                    <a:lnTo>
                      <a:pt x="980" y="1122"/>
                    </a:lnTo>
                    <a:lnTo>
                      <a:pt x="980" y="1122"/>
                    </a:lnTo>
                    <a:lnTo>
                      <a:pt x="969" y="1118"/>
                    </a:lnTo>
                    <a:lnTo>
                      <a:pt x="959" y="1113"/>
                    </a:lnTo>
                    <a:lnTo>
                      <a:pt x="949" y="1108"/>
                    </a:lnTo>
                    <a:lnTo>
                      <a:pt x="940" y="1101"/>
                    </a:lnTo>
                    <a:lnTo>
                      <a:pt x="931" y="1094"/>
                    </a:lnTo>
                    <a:lnTo>
                      <a:pt x="924" y="1085"/>
                    </a:lnTo>
                    <a:lnTo>
                      <a:pt x="917" y="1076"/>
                    </a:lnTo>
                    <a:lnTo>
                      <a:pt x="911" y="1067"/>
                    </a:lnTo>
                    <a:lnTo>
                      <a:pt x="906" y="1057"/>
                    </a:lnTo>
                    <a:lnTo>
                      <a:pt x="902" y="1047"/>
                    </a:lnTo>
                    <a:lnTo>
                      <a:pt x="899" y="1037"/>
                    </a:lnTo>
                    <a:lnTo>
                      <a:pt x="896" y="1026"/>
                    </a:lnTo>
                    <a:lnTo>
                      <a:pt x="896" y="1015"/>
                    </a:lnTo>
                    <a:lnTo>
                      <a:pt x="896" y="1003"/>
                    </a:lnTo>
                    <a:lnTo>
                      <a:pt x="897" y="992"/>
                    </a:lnTo>
                    <a:lnTo>
                      <a:pt x="900" y="980"/>
                    </a:lnTo>
                    <a:lnTo>
                      <a:pt x="900" y="980"/>
                    </a:lnTo>
                    <a:close/>
                    <a:moveTo>
                      <a:pt x="1782" y="930"/>
                    </a:moveTo>
                    <a:lnTo>
                      <a:pt x="1782" y="930"/>
                    </a:lnTo>
                    <a:lnTo>
                      <a:pt x="1786" y="946"/>
                    </a:lnTo>
                    <a:lnTo>
                      <a:pt x="1789" y="969"/>
                    </a:lnTo>
                    <a:lnTo>
                      <a:pt x="1792" y="998"/>
                    </a:lnTo>
                    <a:lnTo>
                      <a:pt x="1792" y="1033"/>
                    </a:lnTo>
                    <a:lnTo>
                      <a:pt x="1791" y="1072"/>
                    </a:lnTo>
                    <a:lnTo>
                      <a:pt x="1786" y="1117"/>
                    </a:lnTo>
                    <a:lnTo>
                      <a:pt x="1783" y="1139"/>
                    </a:lnTo>
                    <a:lnTo>
                      <a:pt x="1778" y="1163"/>
                    </a:lnTo>
                    <a:lnTo>
                      <a:pt x="1773" y="1187"/>
                    </a:lnTo>
                    <a:lnTo>
                      <a:pt x="1767" y="1212"/>
                    </a:lnTo>
                    <a:lnTo>
                      <a:pt x="1767" y="1212"/>
                    </a:lnTo>
                    <a:lnTo>
                      <a:pt x="1760" y="1236"/>
                    </a:lnTo>
                    <a:lnTo>
                      <a:pt x="1753" y="1260"/>
                    </a:lnTo>
                    <a:lnTo>
                      <a:pt x="1744" y="1283"/>
                    </a:lnTo>
                    <a:lnTo>
                      <a:pt x="1735" y="1304"/>
                    </a:lnTo>
                    <a:lnTo>
                      <a:pt x="1717" y="1345"/>
                    </a:lnTo>
                    <a:lnTo>
                      <a:pt x="1700" y="1379"/>
                    </a:lnTo>
                    <a:lnTo>
                      <a:pt x="1681" y="1409"/>
                    </a:lnTo>
                    <a:lnTo>
                      <a:pt x="1665" y="1433"/>
                    </a:lnTo>
                    <a:lnTo>
                      <a:pt x="1651" y="1452"/>
                    </a:lnTo>
                    <a:lnTo>
                      <a:pt x="1638" y="1464"/>
                    </a:lnTo>
                    <a:lnTo>
                      <a:pt x="1638" y="1464"/>
                    </a:lnTo>
                    <a:lnTo>
                      <a:pt x="1620" y="1478"/>
                    </a:lnTo>
                    <a:lnTo>
                      <a:pt x="1610" y="1486"/>
                    </a:lnTo>
                    <a:lnTo>
                      <a:pt x="1599" y="1491"/>
                    </a:lnTo>
                    <a:lnTo>
                      <a:pt x="1588" y="1493"/>
                    </a:lnTo>
                    <a:lnTo>
                      <a:pt x="1583" y="1494"/>
                    </a:lnTo>
                    <a:lnTo>
                      <a:pt x="1576" y="1493"/>
                    </a:lnTo>
                    <a:lnTo>
                      <a:pt x="1570" y="1492"/>
                    </a:lnTo>
                    <a:lnTo>
                      <a:pt x="1564" y="1489"/>
                    </a:lnTo>
                    <a:lnTo>
                      <a:pt x="1557" y="1486"/>
                    </a:lnTo>
                    <a:lnTo>
                      <a:pt x="1552" y="1482"/>
                    </a:lnTo>
                    <a:lnTo>
                      <a:pt x="1552" y="1482"/>
                    </a:lnTo>
                    <a:lnTo>
                      <a:pt x="1505" y="1431"/>
                    </a:lnTo>
                    <a:lnTo>
                      <a:pt x="1411" y="1329"/>
                    </a:lnTo>
                    <a:lnTo>
                      <a:pt x="1309" y="1216"/>
                    </a:lnTo>
                    <a:lnTo>
                      <a:pt x="1268" y="1168"/>
                    </a:lnTo>
                    <a:lnTo>
                      <a:pt x="1237" y="1132"/>
                    </a:lnTo>
                    <a:lnTo>
                      <a:pt x="1237" y="1132"/>
                    </a:lnTo>
                    <a:lnTo>
                      <a:pt x="1220" y="1109"/>
                    </a:lnTo>
                    <a:lnTo>
                      <a:pt x="1215" y="1100"/>
                    </a:lnTo>
                    <a:lnTo>
                      <a:pt x="1211" y="1094"/>
                    </a:lnTo>
                    <a:lnTo>
                      <a:pt x="1210" y="1088"/>
                    </a:lnTo>
                    <a:lnTo>
                      <a:pt x="1210" y="1081"/>
                    </a:lnTo>
                    <a:lnTo>
                      <a:pt x="1214" y="1064"/>
                    </a:lnTo>
                    <a:lnTo>
                      <a:pt x="1214" y="1064"/>
                    </a:lnTo>
                    <a:lnTo>
                      <a:pt x="1220" y="1047"/>
                    </a:lnTo>
                    <a:lnTo>
                      <a:pt x="1222" y="1041"/>
                    </a:lnTo>
                    <a:lnTo>
                      <a:pt x="1226" y="1036"/>
                    </a:lnTo>
                    <a:lnTo>
                      <a:pt x="1232" y="1032"/>
                    </a:lnTo>
                    <a:lnTo>
                      <a:pt x="1241" y="1028"/>
                    </a:lnTo>
                    <a:lnTo>
                      <a:pt x="1268" y="1017"/>
                    </a:lnTo>
                    <a:lnTo>
                      <a:pt x="1268" y="1017"/>
                    </a:lnTo>
                    <a:lnTo>
                      <a:pt x="1312" y="1001"/>
                    </a:lnTo>
                    <a:lnTo>
                      <a:pt x="1374" y="979"/>
                    </a:lnTo>
                    <a:lnTo>
                      <a:pt x="1517" y="931"/>
                    </a:lnTo>
                    <a:lnTo>
                      <a:pt x="1649" y="891"/>
                    </a:lnTo>
                    <a:lnTo>
                      <a:pt x="1715" y="871"/>
                    </a:lnTo>
                    <a:lnTo>
                      <a:pt x="1715" y="871"/>
                    </a:lnTo>
                    <a:lnTo>
                      <a:pt x="1723" y="870"/>
                    </a:lnTo>
                    <a:lnTo>
                      <a:pt x="1730" y="870"/>
                    </a:lnTo>
                    <a:lnTo>
                      <a:pt x="1736" y="871"/>
                    </a:lnTo>
                    <a:lnTo>
                      <a:pt x="1743" y="873"/>
                    </a:lnTo>
                    <a:lnTo>
                      <a:pt x="1748" y="876"/>
                    </a:lnTo>
                    <a:lnTo>
                      <a:pt x="1753" y="878"/>
                    </a:lnTo>
                    <a:lnTo>
                      <a:pt x="1762" y="887"/>
                    </a:lnTo>
                    <a:lnTo>
                      <a:pt x="1768" y="897"/>
                    </a:lnTo>
                    <a:lnTo>
                      <a:pt x="1773" y="909"/>
                    </a:lnTo>
                    <a:lnTo>
                      <a:pt x="1782" y="930"/>
                    </a:lnTo>
                    <a:lnTo>
                      <a:pt x="1782" y="930"/>
                    </a:lnTo>
                    <a:close/>
                    <a:moveTo>
                      <a:pt x="1244" y="329"/>
                    </a:moveTo>
                    <a:lnTo>
                      <a:pt x="1244" y="329"/>
                    </a:lnTo>
                    <a:lnTo>
                      <a:pt x="1246" y="322"/>
                    </a:lnTo>
                    <a:lnTo>
                      <a:pt x="1250" y="315"/>
                    </a:lnTo>
                    <a:lnTo>
                      <a:pt x="1254" y="310"/>
                    </a:lnTo>
                    <a:lnTo>
                      <a:pt x="1259" y="307"/>
                    </a:lnTo>
                    <a:lnTo>
                      <a:pt x="1263" y="303"/>
                    </a:lnTo>
                    <a:lnTo>
                      <a:pt x="1269" y="300"/>
                    </a:lnTo>
                    <a:lnTo>
                      <a:pt x="1280" y="298"/>
                    </a:lnTo>
                    <a:lnTo>
                      <a:pt x="1292" y="297"/>
                    </a:lnTo>
                    <a:lnTo>
                      <a:pt x="1304" y="298"/>
                    </a:lnTo>
                    <a:lnTo>
                      <a:pt x="1327" y="302"/>
                    </a:lnTo>
                    <a:lnTo>
                      <a:pt x="1327" y="302"/>
                    </a:lnTo>
                    <a:lnTo>
                      <a:pt x="1343" y="307"/>
                    </a:lnTo>
                    <a:lnTo>
                      <a:pt x="1365" y="314"/>
                    </a:lnTo>
                    <a:lnTo>
                      <a:pt x="1391" y="328"/>
                    </a:lnTo>
                    <a:lnTo>
                      <a:pt x="1423" y="344"/>
                    </a:lnTo>
                    <a:lnTo>
                      <a:pt x="1455" y="366"/>
                    </a:lnTo>
                    <a:lnTo>
                      <a:pt x="1491" y="391"/>
                    </a:lnTo>
                    <a:lnTo>
                      <a:pt x="1510" y="405"/>
                    </a:lnTo>
                    <a:lnTo>
                      <a:pt x="1527" y="421"/>
                    </a:lnTo>
                    <a:lnTo>
                      <a:pt x="1546" y="438"/>
                    </a:lnTo>
                    <a:lnTo>
                      <a:pt x="1564" y="455"/>
                    </a:lnTo>
                    <a:lnTo>
                      <a:pt x="1564" y="455"/>
                    </a:lnTo>
                    <a:lnTo>
                      <a:pt x="1581" y="473"/>
                    </a:lnTo>
                    <a:lnTo>
                      <a:pt x="1599" y="492"/>
                    </a:lnTo>
                    <a:lnTo>
                      <a:pt x="1614" y="511"/>
                    </a:lnTo>
                    <a:lnTo>
                      <a:pt x="1628" y="528"/>
                    </a:lnTo>
                    <a:lnTo>
                      <a:pt x="1654" y="564"/>
                    </a:lnTo>
                    <a:lnTo>
                      <a:pt x="1675" y="598"/>
                    </a:lnTo>
                    <a:lnTo>
                      <a:pt x="1692" y="628"/>
                    </a:lnTo>
                    <a:lnTo>
                      <a:pt x="1705" y="654"/>
                    </a:lnTo>
                    <a:lnTo>
                      <a:pt x="1714" y="676"/>
                    </a:lnTo>
                    <a:lnTo>
                      <a:pt x="1717" y="692"/>
                    </a:lnTo>
                    <a:lnTo>
                      <a:pt x="1717" y="692"/>
                    </a:lnTo>
                    <a:lnTo>
                      <a:pt x="1721" y="715"/>
                    </a:lnTo>
                    <a:lnTo>
                      <a:pt x="1723" y="727"/>
                    </a:lnTo>
                    <a:lnTo>
                      <a:pt x="1721" y="739"/>
                    </a:lnTo>
                    <a:lnTo>
                      <a:pt x="1719" y="751"/>
                    </a:lnTo>
                    <a:lnTo>
                      <a:pt x="1716" y="756"/>
                    </a:lnTo>
                    <a:lnTo>
                      <a:pt x="1712" y="761"/>
                    </a:lnTo>
                    <a:lnTo>
                      <a:pt x="1709" y="765"/>
                    </a:lnTo>
                    <a:lnTo>
                      <a:pt x="1704" y="770"/>
                    </a:lnTo>
                    <a:lnTo>
                      <a:pt x="1697" y="773"/>
                    </a:lnTo>
                    <a:lnTo>
                      <a:pt x="1690" y="776"/>
                    </a:lnTo>
                    <a:lnTo>
                      <a:pt x="1690" y="776"/>
                    </a:lnTo>
                    <a:lnTo>
                      <a:pt x="1623" y="793"/>
                    </a:lnTo>
                    <a:lnTo>
                      <a:pt x="1488" y="822"/>
                    </a:lnTo>
                    <a:lnTo>
                      <a:pt x="1340" y="853"/>
                    </a:lnTo>
                    <a:lnTo>
                      <a:pt x="1277" y="866"/>
                    </a:lnTo>
                    <a:lnTo>
                      <a:pt x="1229" y="873"/>
                    </a:lnTo>
                    <a:lnTo>
                      <a:pt x="1229" y="873"/>
                    </a:lnTo>
                    <a:lnTo>
                      <a:pt x="1201" y="877"/>
                    </a:lnTo>
                    <a:lnTo>
                      <a:pt x="1191" y="878"/>
                    </a:lnTo>
                    <a:lnTo>
                      <a:pt x="1183" y="877"/>
                    </a:lnTo>
                    <a:lnTo>
                      <a:pt x="1178" y="875"/>
                    </a:lnTo>
                    <a:lnTo>
                      <a:pt x="1172" y="872"/>
                    </a:lnTo>
                    <a:lnTo>
                      <a:pt x="1159" y="860"/>
                    </a:lnTo>
                    <a:lnTo>
                      <a:pt x="1159" y="860"/>
                    </a:lnTo>
                    <a:lnTo>
                      <a:pt x="1148" y="847"/>
                    </a:lnTo>
                    <a:lnTo>
                      <a:pt x="1144" y="842"/>
                    </a:lnTo>
                    <a:lnTo>
                      <a:pt x="1142" y="836"/>
                    </a:lnTo>
                    <a:lnTo>
                      <a:pt x="1142" y="828"/>
                    </a:lnTo>
                    <a:lnTo>
                      <a:pt x="1142" y="818"/>
                    </a:lnTo>
                    <a:lnTo>
                      <a:pt x="1146" y="790"/>
                    </a:lnTo>
                    <a:lnTo>
                      <a:pt x="1146" y="790"/>
                    </a:lnTo>
                    <a:lnTo>
                      <a:pt x="1153" y="744"/>
                    </a:lnTo>
                    <a:lnTo>
                      <a:pt x="1166" y="679"/>
                    </a:lnTo>
                    <a:lnTo>
                      <a:pt x="1197" y="531"/>
                    </a:lnTo>
                    <a:lnTo>
                      <a:pt x="1227" y="396"/>
                    </a:lnTo>
                    <a:lnTo>
                      <a:pt x="1244" y="329"/>
                    </a:lnTo>
                    <a:lnTo>
                      <a:pt x="1244" y="329"/>
                    </a:lnTo>
                    <a:close/>
                    <a:moveTo>
                      <a:pt x="556" y="381"/>
                    </a:moveTo>
                    <a:lnTo>
                      <a:pt x="556" y="381"/>
                    </a:lnTo>
                    <a:lnTo>
                      <a:pt x="567" y="370"/>
                    </a:lnTo>
                    <a:lnTo>
                      <a:pt x="586" y="354"/>
                    </a:lnTo>
                    <a:lnTo>
                      <a:pt x="610" y="338"/>
                    </a:lnTo>
                    <a:lnTo>
                      <a:pt x="640" y="320"/>
                    </a:lnTo>
                    <a:lnTo>
                      <a:pt x="676" y="302"/>
                    </a:lnTo>
                    <a:lnTo>
                      <a:pt x="715" y="284"/>
                    </a:lnTo>
                    <a:lnTo>
                      <a:pt x="736" y="275"/>
                    </a:lnTo>
                    <a:lnTo>
                      <a:pt x="759" y="268"/>
                    </a:lnTo>
                    <a:lnTo>
                      <a:pt x="783" y="259"/>
                    </a:lnTo>
                    <a:lnTo>
                      <a:pt x="807" y="252"/>
                    </a:lnTo>
                    <a:lnTo>
                      <a:pt x="807" y="252"/>
                    </a:lnTo>
                    <a:lnTo>
                      <a:pt x="832" y="246"/>
                    </a:lnTo>
                    <a:lnTo>
                      <a:pt x="856" y="241"/>
                    </a:lnTo>
                    <a:lnTo>
                      <a:pt x="880" y="237"/>
                    </a:lnTo>
                    <a:lnTo>
                      <a:pt x="902" y="234"/>
                    </a:lnTo>
                    <a:lnTo>
                      <a:pt x="946" y="228"/>
                    </a:lnTo>
                    <a:lnTo>
                      <a:pt x="986" y="227"/>
                    </a:lnTo>
                    <a:lnTo>
                      <a:pt x="1021" y="228"/>
                    </a:lnTo>
                    <a:lnTo>
                      <a:pt x="1050" y="230"/>
                    </a:lnTo>
                    <a:lnTo>
                      <a:pt x="1074" y="234"/>
                    </a:lnTo>
                    <a:lnTo>
                      <a:pt x="1090" y="237"/>
                    </a:lnTo>
                    <a:lnTo>
                      <a:pt x="1090" y="237"/>
                    </a:lnTo>
                    <a:lnTo>
                      <a:pt x="1111" y="246"/>
                    </a:lnTo>
                    <a:lnTo>
                      <a:pt x="1122" y="251"/>
                    </a:lnTo>
                    <a:lnTo>
                      <a:pt x="1132" y="259"/>
                    </a:lnTo>
                    <a:lnTo>
                      <a:pt x="1140" y="266"/>
                    </a:lnTo>
                    <a:lnTo>
                      <a:pt x="1144" y="271"/>
                    </a:lnTo>
                    <a:lnTo>
                      <a:pt x="1147" y="276"/>
                    </a:lnTo>
                    <a:lnTo>
                      <a:pt x="1148" y="283"/>
                    </a:lnTo>
                    <a:lnTo>
                      <a:pt x="1149" y="289"/>
                    </a:lnTo>
                    <a:lnTo>
                      <a:pt x="1149" y="297"/>
                    </a:lnTo>
                    <a:lnTo>
                      <a:pt x="1148" y="304"/>
                    </a:lnTo>
                    <a:lnTo>
                      <a:pt x="1148" y="304"/>
                    </a:lnTo>
                    <a:lnTo>
                      <a:pt x="1129" y="370"/>
                    </a:lnTo>
                    <a:lnTo>
                      <a:pt x="1088" y="502"/>
                    </a:lnTo>
                    <a:lnTo>
                      <a:pt x="1040" y="647"/>
                    </a:lnTo>
                    <a:lnTo>
                      <a:pt x="1020" y="707"/>
                    </a:lnTo>
                    <a:lnTo>
                      <a:pt x="1002" y="751"/>
                    </a:lnTo>
                    <a:lnTo>
                      <a:pt x="1002" y="751"/>
                    </a:lnTo>
                    <a:lnTo>
                      <a:pt x="992" y="779"/>
                    </a:lnTo>
                    <a:lnTo>
                      <a:pt x="987" y="787"/>
                    </a:lnTo>
                    <a:lnTo>
                      <a:pt x="983" y="793"/>
                    </a:lnTo>
                    <a:lnTo>
                      <a:pt x="978" y="797"/>
                    </a:lnTo>
                    <a:lnTo>
                      <a:pt x="972" y="800"/>
                    </a:lnTo>
                    <a:lnTo>
                      <a:pt x="955" y="805"/>
                    </a:lnTo>
                    <a:lnTo>
                      <a:pt x="955" y="805"/>
                    </a:lnTo>
                    <a:lnTo>
                      <a:pt x="938" y="809"/>
                    </a:lnTo>
                    <a:lnTo>
                      <a:pt x="931" y="809"/>
                    </a:lnTo>
                    <a:lnTo>
                      <a:pt x="925" y="808"/>
                    </a:lnTo>
                    <a:lnTo>
                      <a:pt x="919" y="805"/>
                    </a:lnTo>
                    <a:lnTo>
                      <a:pt x="911" y="800"/>
                    </a:lnTo>
                    <a:lnTo>
                      <a:pt x="888" y="783"/>
                    </a:lnTo>
                    <a:lnTo>
                      <a:pt x="888" y="783"/>
                    </a:lnTo>
                    <a:lnTo>
                      <a:pt x="851" y="752"/>
                    </a:lnTo>
                    <a:lnTo>
                      <a:pt x="803" y="710"/>
                    </a:lnTo>
                    <a:lnTo>
                      <a:pt x="689" y="608"/>
                    </a:lnTo>
                    <a:lnTo>
                      <a:pt x="587" y="516"/>
                    </a:lnTo>
                    <a:lnTo>
                      <a:pt x="538" y="468"/>
                    </a:lnTo>
                    <a:lnTo>
                      <a:pt x="538" y="468"/>
                    </a:lnTo>
                    <a:lnTo>
                      <a:pt x="533" y="462"/>
                    </a:lnTo>
                    <a:lnTo>
                      <a:pt x="529" y="455"/>
                    </a:lnTo>
                    <a:lnTo>
                      <a:pt x="527" y="449"/>
                    </a:lnTo>
                    <a:lnTo>
                      <a:pt x="526" y="443"/>
                    </a:lnTo>
                    <a:lnTo>
                      <a:pt x="526" y="438"/>
                    </a:lnTo>
                    <a:lnTo>
                      <a:pt x="526" y="431"/>
                    </a:lnTo>
                    <a:lnTo>
                      <a:pt x="529" y="420"/>
                    </a:lnTo>
                    <a:lnTo>
                      <a:pt x="534" y="409"/>
                    </a:lnTo>
                    <a:lnTo>
                      <a:pt x="541" y="399"/>
                    </a:lnTo>
                    <a:lnTo>
                      <a:pt x="556" y="381"/>
                    </a:lnTo>
                    <a:lnTo>
                      <a:pt x="556" y="381"/>
                    </a:lnTo>
                    <a:close/>
                    <a:moveTo>
                      <a:pt x="254" y="807"/>
                    </a:moveTo>
                    <a:lnTo>
                      <a:pt x="254" y="807"/>
                    </a:lnTo>
                    <a:lnTo>
                      <a:pt x="260" y="781"/>
                    </a:lnTo>
                    <a:lnTo>
                      <a:pt x="267" y="759"/>
                    </a:lnTo>
                    <a:lnTo>
                      <a:pt x="276" y="736"/>
                    </a:lnTo>
                    <a:lnTo>
                      <a:pt x="285" y="713"/>
                    </a:lnTo>
                    <a:lnTo>
                      <a:pt x="303" y="674"/>
                    </a:lnTo>
                    <a:lnTo>
                      <a:pt x="320" y="639"/>
                    </a:lnTo>
                    <a:lnTo>
                      <a:pt x="339" y="609"/>
                    </a:lnTo>
                    <a:lnTo>
                      <a:pt x="356" y="585"/>
                    </a:lnTo>
                    <a:lnTo>
                      <a:pt x="369" y="567"/>
                    </a:lnTo>
                    <a:lnTo>
                      <a:pt x="382" y="555"/>
                    </a:lnTo>
                    <a:lnTo>
                      <a:pt x="382" y="555"/>
                    </a:lnTo>
                    <a:lnTo>
                      <a:pt x="400" y="540"/>
                    </a:lnTo>
                    <a:lnTo>
                      <a:pt x="410" y="533"/>
                    </a:lnTo>
                    <a:lnTo>
                      <a:pt x="421" y="528"/>
                    </a:lnTo>
                    <a:lnTo>
                      <a:pt x="432" y="524"/>
                    </a:lnTo>
                    <a:lnTo>
                      <a:pt x="437" y="524"/>
                    </a:lnTo>
                    <a:lnTo>
                      <a:pt x="444" y="524"/>
                    </a:lnTo>
                    <a:lnTo>
                      <a:pt x="450" y="526"/>
                    </a:lnTo>
                    <a:lnTo>
                      <a:pt x="456" y="528"/>
                    </a:lnTo>
                    <a:lnTo>
                      <a:pt x="463" y="532"/>
                    </a:lnTo>
                    <a:lnTo>
                      <a:pt x="468" y="537"/>
                    </a:lnTo>
                    <a:lnTo>
                      <a:pt x="468" y="537"/>
                    </a:lnTo>
                    <a:lnTo>
                      <a:pt x="516" y="587"/>
                    </a:lnTo>
                    <a:lnTo>
                      <a:pt x="609" y="688"/>
                    </a:lnTo>
                    <a:lnTo>
                      <a:pt x="711" y="802"/>
                    </a:lnTo>
                    <a:lnTo>
                      <a:pt x="752" y="851"/>
                    </a:lnTo>
                    <a:lnTo>
                      <a:pt x="783" y="887"/>
                    </a:lnTo>
                    <a:lnTo>
                      <a:pt x="783" y="887"/>
                    </a:lnTo>
                    <a:lnTo>
                      <a:pt x="800" y="910"/>
                    </a:lnTo>
                    <a:lnTo>
                      <a:pt x="805" y="918"/>
                    </a:lnTo>
                    <a:lnTo>
                      <a:pt x="809" y="925"/>
                    </a:lnTo>
                    <a:lnTo>
                      <a:pt x="810" y="931"/>
                    </a:lnTo>
                    <a:lnTo>
                      <a:pt x="810" y="938"/>
                    </a:lnTo>
                    <a:lnTo>
                      <a:pt x="807" y="954"/>
                    </a:lnTo>
                    <a:lnTo>
                      <a:pt x="807" y="954"/>
                    </a:lnTo>
                    <a:lnTo>
                      <a:pt x="800" y="972"/>
                    </a:lnTo>
                    <a:lnTo>
                      <a:pt x="798" y="977"/>
                    </a:lnTo>
                    <a:lnTo>
                      <a:pt x="794" y="982"/>
                    </a:lnTo>
                    <a:lnTo>
                      <a:pt x="788" y="986"/>
                    </a:lnTo>
                    <a:lnTo>
                      <a:pt x="779" y="991"/>
                    </a:lnTo>
                    <a:lnTo>
                      <a:pt x="752" y="1002"/>
                    </a:lnTo>
                    <a:lnTo>
                      <a:pt x="752" y="1002"/>
                    </a:lnTo>
                    <a:lnTo>
                      <a:pt x="708" y="1018"/>
                    </a:lnTo>
                    <a:lnTo>
                      <a:pt x="647" y="1040"/>
                    </a:lnTo>
                    <a:lnTo>
                      <a:pt x="503" y="1086"/>
                    </a:lnTo>
                    <a:lnTo>
                      <a:pt x="371" y="1128"/>
                    </a:lnTo>
                    <a:lnTo>
                      <a:pt x="305" y="1147"/>
                    </a:lnTo>
                    <a:lnTo>
                      <a:pt x="305" y="1147"/>
                    </a:lnTo>
                    <a:lnTo>
                      <a:pt x="296" y="1148"/>
                    </a:lnTo>
                    <a:lnTo>
                      <a:pt x="290" y="1148"/>
                    </a:lnTo>
                    <a:lnTo>
                      <a:pt x="284" y="1147"/>
                    </a:lnTo>
                    <a:lnTo>
                      <a:pt x="277" y="1146"/>
                    </a:lnTo>
                    <a:lnTo>
                      <a:pt x="272" y="1143"/>
                    </a:lnTo>
                    <a:lnTo>
                      <a:pt x="267" y="1139"/>
                    </a:lnTo>
                    <a:lnTo>
                      <a:pt x="259" y="1132"/>
                    </a:lnTo>
                    <a:lnTo>
                      <a:pt x="252" y="1122"/>
                    </a:lnTo>
                    <a:lnTo>
                      <a:pt x="247" y="1110"/>
                    </a:lnTo>
                    <a:lnTo>
                      <a:pt x="238" y="1089"/>
                    </a:lnTo>
                    <a:lnTo>
                      <a:pt x="238" y="1089"/>
                    </a:lnTo>
                    <a:lnTo>
                      <a:pt x="235" y="1072"/>
                    </a:lnTo>
                    <a:lnTo>
                      <a:pt x="231" y="1049"/>
                    </a:lnTo>
                    <a:lnTo>
                      <a:pt x="228" y="1020"/>
                    </a:lnTo>
                    <a:lnTo>
                      <a:pt x="228" y="984"/>
                    </a:lnTo>
                    <a:lnTo>
                      <a:pt x="230" y="945"/>
                    </a:lnTo>
                    <a:lnTo>
                      <a:pt x="235" y="902"/>
                    </a:lnTo>
                    <a:lnTo>
                      <a:pt x="237" y="878"/>
                    </a:lnTo>
                    <a:lnTo>
                      <a:pt x="242" y="856"/>
                    </a:lnTo>
                    <a:lnTo>
                      <a:pt x="247" y="831"/>
                    </a:lnTo>
                    <a:lnTo>
                      <a:pt x="254" y="807"/>
                    </a:lnTo>
                    <a:lnTo>
                      <a:pt x="254" y="8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1" name="Freeform 10"/>
              <p:cNvSpPr>
                <a:spLocks noEditPoints="1"/>
              </p:cNvSpPr>
              <p:nvPr/>
            </p:nvSpPr>
            <p:spPr bwMode="auto">
              <a:xfrm>
                <a:off x="3523074" y="2906066"/>
                <a:ext cx="1078794" cy="1078794"/>
              </a:xfrm>
              <a:custGeom>
                <a:avLst/>
                <a:gdLst>
                  <a:gd name="T0" fmla="*/ 146 w 1666"/>
                  <a:gd name="T1" fmla="*/ 358 h 1668"/>
                  <a:gd name="T2" fmla="*/ 95 w 1666"/>
                  <a:gd name="T3" fmla="*/ 465 h 1668"/>
                  <a:gd name="T4" fmla="*/ 70 w 1666"/>
                  <a:gd name="T5" fmla="*/ 497 h 1668"/>
                  <a:gd name="T6" fmla="*/ 29 w 1666"/>
                  <a:gd name="T7" fmla="*/ 607 h 1668"/>
                  <a:gd name="T8" fmla="*/ 93 w 1666"/>
                  <a:gd name="T9" fmla="*/ 721 h 1668"/>
                  <a:gd name="T10" fmla="*/ 0 w 1666"/>
                  <a:gd name="T11" fmla="*/ 766 h 1668"/>
                  <a:gd name="T12" fmla="*/ 8 w 1666"/>
                  <a:gd name="T13" fmla="*/ 883 h 1668"/>
                  <a:gd name="T14" fmla="*/ 3 w 1666"/>
                  <a:gd name="T15" fmla="*/ 924 h 1668"/>
                  <a:gd name="T16" fmla="*/ 22 w 1666"/>
                  <a:gd name="T17" fmla="*/ 1038 h 1668"/>
                  <a:gd name="T18" fmla="*/ 41 w 1666"/>
                  <a:gd name="T19" fmla="*/ 1071 h 1668"/>
                  <a:gd name="T20" fmla="*/ 75 w 1666"/>
                  <a:gd name="T21" fmla="*/ 1188 h 1668"/>
                  <a:gd name="T22" fmla="*/ 143 w 1666"/>
                  <a:gd name="T23" fmla="*/ 1289 h 1668"/>
                  <a:gd name="T24" fmla="*/ 162 w 1666"/>
                  <a:gd name="T25" fmla="*/ 1327 h 1668"/>
                  <a:gd name="T26" fmla="*/ 234 w 1666"/>
                  <a:gd name="T27" fmla="*/ 1417 h 1668"/>
                  <a:gd name="T28" fmla="*/ 331 w 1666"/>
                  <a:gd name="T29" fmla="*/ 1404 h 1668"/>
                  <a:gd name="T30" fmla="*/ 356 w 1666"/>
                  <a:gd name="T31" fmla="*/ 1522 h 1668"/>
                  <a:gd name="T32" fmla="*/ 463 w 1666"/>
                  <a:gd name="T33" fmla="*/ 1579 h 1668"/>
                  <a:gd name="T34" fmla="*/ 495 w 1666"/>
                  <a:gd name="T35" fmla="*/ 1597 h 1668"/>
                  <a:gd name="T36" fmla="*/ 606 w 1666"/>
                  <a:gd name="T37" fmla="*/ 1639 h 1668"/>
                  <a:gd name="T38" fmla="*/ 667 w 1666"/>
                  <a:gd name="T39" fmla="*/ 1604 h 1668"/>
                  <a:gd name="T40" fmla="*/ 763 w 1666"/>
                  <a:gd name="T41" fmla="*/ 1668 h 1668"/>
                  <a:gd name="T42" fmla="*/ 883 w 1666"/>
                  <a:gd name="T43" fmla="*/ 1659 h 1668"/>
                  <a:gd name="T44" fmla="*/ 918 w 1666"/>
                  <a:gd name="T45" fmla="*/ 1666 h 1668"/>
                  <a:gd name="T46" fmla="*/ 1034 w 1666"/>
                  <a:gd name="T47" fmla="*/ 1644 h 1668"/>
                  <a:gd name="T48" fmla="*/ 1068 w 1666"/>
                  <a:gd name="T49" fmla="*/ 1630 h 1668"/>
                  <a:gd name="T50" fmla="*/ 1183 w 1666"/>
                  <a:gd name="T51" fmla="*/ 1594 h 1668"/>
                  <a:gd name="T52" fmla="*/ 1266 w 1666"/>
                  <a:gd name="T53" fmla="*/ 1511 h 1668"/>
                  <a:gd name="T54" fmla="*/ 1322 w 1666"/>
                  <a:gd name="T55" fmla="*/ 1511 h 1668"/>
                  <a:gd name="T56" fmla="*/ 1413 w 1666"/>
                  <a:gd name="T57" fmla="*/ 1435 h 1668"/>
                  <a:gd name="T58" fmla="*/ 1424 w 1666"/>
                  <a:gd name="T59" fmla="*/ 1378 h 1668"/>
                  <a:gd name="T60" fmla="*/ 1520 w 1666"/>
                  <a:gd name="T61" fmla="*/ 1312 h 1668"/>
                  <a:gd name="T62" fmla="*/ 1572 w 1666"/>
                  <a:gd name="T63" fmla="*/ 1204 h 1668"/>
                  <a:gd name="T64" fmla="*/ 1596 w 1666"/>
                  <a:gd name="T65" fmla="*/ 1176 h 1668"/>
                  <a:gd name="T66" fmla="*/ 1635 w 1666"/>
                  <a:gd name="T67" fmla="*/ 1066 h 1668"/>
                  <a:gd name="T68" fmla="*/ 1639 w 1666"/>
                  <a:gd name="T69" fmla="*/ 1029 h 1668"/>
                  <a:gd name="T70" fmla="*/ 1665 w 1666"/>
                  <a:gd name="T71" fmla="*/ 915 h 1668"/>
                  <a:gd name="T72" fmla="*/ 1582 w 1666"/>
                  <a:gd name="T73" fmla="*/ 818 h 1668"/>
                  <a:gd name="T74" fmla="*/ 1665 w 1666"/>
                  <a:gd name="T75" fmla="*/ 754 h 1668"/>
                  <a:gd name="T76" fmla="*/ 1640 w 1666"/>
                  <a:gd name="T77" fmla="*/ 639 h 1668"/>
                  <a:gd name="T78" fmla="*/ 1634 w 1666"/>
                  <a:gd name="T79" fmla="*/ 604 h 1668"/>
                  <a:gd name="T80" fmla="*/ 1595 w 1666"/>
                  <a:gd name="T81" fmla="*/ 492 h 1668"/>
                  <a:gd name="T82" fmla="*/ 1511 w 1666"/>
                  <a:gd name="T83" fmla="*/ 469 h 1668"/>
                  <a:gd name="T84" fmla="*/ 1514 w 1666"/>
                  <a:gd name="T85" fmla="*/ 349 h 1668"/>
                  <a:gd name="T86" fmla="*/ 1433 w 1666"/>
                  <a:gd name="T87" fmla="*/ 264 h 1668"/>
                  <a:gd name="T88" fmla="*/ 1408 w 1666"/>
                  <a:gd name="T89" fmla="*/ 233 h 1668"/>
                  <a:gd name="T90" fmla="*/ 1324 w 1666"/>
                  <a:gd name="T91" fmla="*/ 159 h 1668"/>
                  <a:gd name="T92" fmla="*/ 1287 w 1666"/>
                  <a:gd name="T93" fmla="*/ 145 h 1668"/>
                  <a:gd name="T94" fmla="*/ 1193 w 1666"/>
                  <a:gd name="T95" fmla="*/ 80 h 1668"/>
                  <a:gd name="T96" fmla="*/ 1104 w 1666"/>
                  <a:gd name="T97" fmla="*/ 136 h 1668"/>
                  <a:gd name="T98" fmla="*/ 1041 w 1666"/>
                  <a:gd name="T99" fmla="*/ 25 h 1668"/>
                  <a:gd name="T100" fmla="*/ 924 w 1666"/>
                  <a:gd name="T101" fmla="*/ 8 h 1668"/>
                  <a:gd name="T102" fmla="*/ 887 w 1666"/>
                  <a:gd name="T103" fmla="*/ 4 h 1668"/>
                  <a:gd name="T104" fmla="*/ 439 w 1666"/>
                  <a:gd name="T105" fmla="*/ 189 h 1668"/>
                  <a:gd name="T106" fmla="*/ 301 w 1666"/>
                  <a:gd name="T107" fmla="*/ 1202 h 1668"/>
                  <a:gd name="T108" fmla="*/ 1162 w 1666"/>
                  <a:gd name="T109" fmla="*/ 1388 h 1668"/>
                  <a:gd name="T110" fmla="*/ 1004 w 1666"/>
                  <a:gd name="T111" fmla="*/ 1082 h 1668"/>
                  <a:gd name="T112" fmla="*/ 928 w 1666"/>
                  <a:gd name="T113" fmla="*/ 840 h 1668"/>
                  <a:gd name="T114" fmla="*/ 1458 w 1666"/>
                  <a:gd name="T115" fmla="*/ 1002 h 1668"/>
                  <a:gd name="T116" fmla="*/ 1422 w 1666"/>
                  <a:gd name="T117" fmla="*/ 720 h 1668"/>
                  <a:gd name="T118" fmla="*/ 1401 w 1666"/>
                  <a:gd name="T119" fmla="*/ 639 h 1668"/>
                  <a:gd name="T120" fmla="*/ 898 w 1666"/>
                  <a:gd name="T121" fmla="*/ 197 h 1668"/>
                  <a:gd name="T122" fmla="*/ 457 w 1666"/>
                  <a:gd name="T123" fmla="*/ 315 h 1668"/>
                  <a:gd name="T124" fmla="*/ 196 w 1666"/>
                  <a:gd name="T125" fmla="*/ 90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66" h="1668">
                    <a:moveTo>
                      <a:pt x="269" y="342"/>
                    </a:moveTo>
                    <a:lnTo>
                      <a:pt x="269" y="342"/>
                    </a:lnTo>
                    <a:lnTo>
                      <a:pt x="249" y="366"/>
                    </a:lnTo>
                    <a:lnTo>
                      <a:pt x="249" y="366"/>
                    </a:lnTo>
                    <a:lnTo>
                      <a:pt x="240" y="362"/>
                    </a:lnTo>
                    <a:lnTo>
                      <a:pt x="228" y="357"/>
                    </a:lnTo>
                    <a:lnTo>
                      <a:pt x="212" y="352"/>
                    </a:lnTo>
                    <a:lnTo>
                      <a:pt x="194" y="347"/>
                    </a:lnTo>
                    <a:lnTo>
                      <a:pt x="194" y="347"/>
                    </a:lnTo>
                    <a:lnTo>
                      <a:pt x="181" y="344"/>
                    </a:lnTo>
                    <a:lnTo>
                      <a:pt x="171" y="342"/>
                    </a:lnTo>
                    <a:lnTo>
                      <a:pt x="171" y="342"/>
                    </a:lnTo>
                    <a:lnTo>
                      <a:pt x="171" y="342"/>
                    </a:lnTo>
                    <a:lnTo>
                      <a:pt x="171" y="342"/>
                    </a:lnTo>
                    <a:lnTo>
                      <a:pt x="170" y="342"/>
                    </a:lnTo>
                    <a:lnTo>
                      <a:pt x="170" y="342"/>
                    </a:lnTo>
                    <a:lnTo>
                      <a:pt x="166" y="342"/>
                    </a:lnTo>
                    <a:lnTo>
                      <a:pt x="166" y="342"/>
                    </a:lnTo>
                    <a:lnTo>
                      <a:pt x="166" y="342"/>
                    </a:lnTo>
                    <a:lnTo>
                      <a:pt x="166" y="342"/>
                    </a:lnTo>
                    <a:lnTo>
                      <a:pt x="162" y="342"/>
                    </a:lnTo>
                    <a:lnTo>
                      <a:pt x="162" y="342"/>
                    </a:lnTo>
                    <a:lnTo>
                      <a:pt x="162" y="342"/>
                    </a:lnTo>
                    <a:lnTo>
                      <a:pt x="162" y="342"/>
                    </a:lnTo>
                    <a:lnTo>
                      <a:pt x="160" y="343"/>
                    </a:lnTo>
                    <a:lnTo>
                      <a:pt x="160" y="343"/>
                    </a:lnTo>
                    <a:lnTo>
                      <a:pt x="160" y="343"/>
                    </a:lnTo>
                    <a:lnTo>
                      <a:pt x="160" y="343"/>
                    </a:lnTo>
                    <a:lnTo>
                      <a:pt x="157" y="344"/>
                    </a:lnTo>
                    <a:lnTo>
                      <a:pt x="157" y="344"/>
                    </a:lnTo>
                    <a:lnTo>
                      <a:pt x="156" y="344"/>
                    </a:lnTo>
                    <a:lnTo>
                      <a:pt x="156" y="344"/>
                    </a:lnTo>
                    <a:lnTo>
                      <a:pt x="155" y="345"/>
                    </a:lnTo>
                    <a:lnTo>
                      <a:pt x="155" y="345"/>
                    </a:lnTo>
                    <a:lnTo>
                      <a:pt x="155" y="347"/>
                    </a:lnTo>
                    <a:lnTo>
                      <a:pt x="155" y="347"/>
                    </a:lnTo>
                    <a:lnTo>
                      <a:pt x="152" y="348"/>
                    </a:lnTo>
                    <a:lnTo>
                      <a:pt x="152" y="348"/>
                    </a:lnTo>
                    <a:lnTo>
                      <a:pt x="152" y="349"/>
                    </a:lnTo>
                    <a:lnTo>
                      <a:pt x="152" y="349"/>
                    </a:lnTo>
                    <a:lnTo>
                      <a:pt x="151" y="350"/>
                    </a:lnTo>
                    <a:lnTo>
                      <a:pt x="151" y="350"/>
                    </a:lnTo>
                    <a:lnTo>
                      <a:pt x="149" y="352"/>
                    </a:lnTo>
                    <a:lnTo>
                      <a:pt x="149" y="352"/>
                    </a:lnTo>
                    <a:lnTo>
                      <a:pt x="148" y="354"/>
                    </a:lnTo>
                    <a:lnTo>
                      <a:pt x="148" y="354"/>
                    </a:lnTo>
                    <a:lnTo>
                      <a:pt x="146" y="358"/>
                    </a:lnTo>
                    <a:lnTo>
                      <a:pt x="146" y="358"/>
                    </a:lnTo>
                    <a:lnTo>
                      <a:pt x="146" y="358"/>
                    </a:lnTo>
                    <a:lnTo>
                      <a:pt x="146" y="358"/>
                    </a:lnTo>
                    <a:lnTo>
                      <a:pt x="143" y="361"/>
                    </a:lnTo>
                    <a:lnTo>
                      <a:pt x="143" y="361"/>
                    </a:lnTo>
                    <a:lnTo>
                      <a:pt x="143" y="362"/>
                    </a:lnTo>
                    <a:lnTo>
                      <a:pt x="143" y="362"/>
                    </a:lnTo>
                    <a:lnTo>
                      <a:pt x="142" y="364"/>
                    </a:lnTo>
                    <a:lnTo>
                      <a:pt x="142" y="364"/>
                    </a:lnTo>
                    <a:lnTo>
                      <a:pt x="142" y="364"/>
                    </a:lnTo>
                    <a:lnTo>
                      <a:pt x="142" y="364"/>
                    </a:lnTo>
                    <a:lnTo>
                      <a:pt x="141" y="367"/>
                    </a:lnTo>
                    <a:lnTo>
                      <a:pt x="141" y="367"/>
                    </a:lnTo>
                    <a:lnTo>
                      <a:pt x="141" y="367"/>
                    </a:lnTo>
                    <a:lnTo>
                      <a:pt x="141" y="367"/>
                    </a:lnTo>
                    <a:lnTo>
                      <a:pt x="141" y="369"/>
                    </a:lnTo>
                    <a:lnTo>
                      <a:pt x="141" y="369"/>
                    </a:lnTo>
                    <a:lnTo>
                      <a:pt x="141" y="369"/>
                    </a:lnTo>
                    <a:lnTo>
                      <a:pt x="141" y="369"/>
                    </a:lnTo>
                    <a:lnTo>
                      <a:pt x="141" y="372"/>
                    </a:lnTo>
                    <a:lnTo>
                      <a:pt x="141" y="372"/>
                    </a:lnTo>
                    <a:lnTo>
                      <a:pt x="141" y="373"/>
                    </a:lnTo>
                    <a:lnTo>
                      <a:pt x="141" y="373"/>
                    </a:lnTo>
                    <a:lnTo>
                      <a:pt x="142" y="377"/>
                    </a:lnTo>
                    <a:lnTo>
                      <a:pt x="142" y="377"/>
                    </a:lnTo>
                    <a:lnTo>
                      <a:pt x="142" y="377"/>
                    </a:lnTo>
                    <a:lnTo>
                      <a:pt x="142" y="377"/>
                    </a:lnTo>
                    <a:lnTo>
                      <a:pt x="143" y="381"/>
                    </a:lnTo>
                    <a:lnTo>
                      <a:pt x="143" y="381"/>
                    </a:lnTo>
                    <a:lnTo>
                      <a:pt x="143" y="381"/>
                    </a:lnTo>
                    <a:lnTo>
                      <a:pt x="143" y="381"/>
                    </a:lnTo>
                    <a:lnTo>
                      <a:pt x="148" y="389"/>
                    </a:lnTo>
                    <a:lnTo>
                      <a:pt x="156" y="401"/>
                    </a:lnTo>
                    <a:lnTo>
                      <a:pt x="156" y="401"/>
                    </a:lnTo>
                    <a:lnTo>
                      <a:pt x="167" y="417"/>
                    </a:lnTo>
                    <a:lnTo>
                      <a:pt x="177" y="430"/>
                    </a:lnTo>
                    <a:lnTo>
                      <a:pt x="186" y="440"/>
                    </a:lnTo>
                    <a:lnTo>
                      <a:pt x="192" y="446"/>
                    </a:lnTo>
                    <a:lnTo>
                      <a:pt x="192" y="446"/>
                    </a:lnTo>
                    <a:lnTo>
                      <a:pt x="176" y="474"/>
                    </a:lnTo>
                    <a:lnTo>
                      <a:pt x="176" y="474"/>
                    </a:lnTo>
                    <a:lnTo>
                      <a:pt x="167" y="471"/>
                    </a:lnTo>
                    <a:lnTo>
                      <a:pt x="155" y="469"/>
                    </a:lnTo>
                    <a:lnTo>
                      <a:pt x="138" y="466"/>
                    </a:lnTo>
                    <a:lnTo>
                      <a:pt x="119" y="465"/>
                    </a:lnTo>
                    <a:lnTo>
                      <a:pt x="119" y="465"/>
                    </a:lnTo>
                    <a:lnTo>
                      <a:pt x="95" y="465"/>
                    </a:lnTo>
                    <a:lnTo>
                      <a:pt x="95" y="465"/>
                    </a:lnTo>
                    <a:lnTo>
                      <a:pt x="95" y="465"/>
                    </a:lnTo>
                    <a:lnTo>
                      <a:pt x="95" y="465"/>
                    </a:lnTo>
                    <a:lnTo>
                      <a:pt x="95" y="465"/>
                    </a:lnTo>
                    <a:lnTo>
                      <a:pt x="86" y="466"/>
                    </a:lnTo>
                    <a:lnTo>
                      <a:pt x="86" y="466"/>
                    </a:lnTo>
                    <a:lnTo>
                      <a:pt x="86" y="466"/>
                    </a:lnTo>
                    <a:lnTo>
                      <a:pt x="86" y="466"/>
                    </a:lnTo>
                    <a:lnTo>
                      <a:pt x="84" y="468"/>
                    </a:lnTo>
                    <a:lnTo>
                      <a:pt x="84" y="468"/>
                    </a:lnTo>
                    <a:lnTo>
                      <a:pt x="84" y="468"/>
                    </a:lnTo>
                    <a:lnTo>
                      <a:pt x="84" y="468"/>
                    </a:lnTo>
                    <a:lnTo>
                      <a:pt x="81" y="469"/>
                    </a:lnTo>
                    <a:lnTo>
                      <a:pt x="81" y="469"/>
                    </a:lnTo>
                    <a:lnTo>
                      <a:pt x="81" y="469"/>
                    </a:lnTo>
                    <a:lnTo>
                      <a:pt x="81" y="469"/>
                    </a:lnTo>
                    <a:lnTo>
                      <a:pt x="80" y="471"/>
                    </a:lnTo>
                    <a:lnTo>
                      <a:pt x="80" y="471"/>
                    </a:lnTo>
                    <a:lnTo>
                      <a:pt x="80" y="471"/>
                    </a:lnTo>
                    <a:lnTo>
                      <a:pt x="80" y="471"/>
                    </a:lnTo>
                    <a:lnTo>
                      <a:pt x="78" y="474"/>
                    </a:lnTo>
                    <a:lnTo>
                      <a:pt x="78" y="474"/>
                    </a:lnTo>
                    <a:lnTo>
                      <a:pt x="78" y="474"/>
                    </a:lnTo>
                    <a:lnTo>
                      <a:pt x="78" y="474"/>
                    </a:lnTo>
                    <a:lnTo>
                      <a:pt x="76" y="478"/>
                    </a:lnTo>
                    <a:lnTo>
                      <a:pt x="76" y="478"/>
                    </a:lnTo>
                    <a:lnTo>
                      <a:pt x="76" y="478"/>
                    </a:lnTo>
                    <a:lnTo>
                      <a:pt x="76" y="478"/>
                    </a:lnTo>
                    <a:lnTo>
                      <a:pt x="75" y="481"/>
                    </a:lnTo>
                    <a:lnTo>
                      <a:pt x="75" y="481"/>
                    </a:lnTo>
                    <a:lnTo>
                      <a:pt x="74" y="484"/>
                    </a:lnTo>
                    <a:lnTo>
                      <a:pt x="74" y="484"/>
                    </a:lnTo>
                    <a:lnTo>
                      <a:pt x="73" y="485"/>
                    </a:lnTo>
                    <a:lnTo>
                      <a:pt x="73" y="485"/>
                    </a:lnTo>
                    <a:lnTo>
                      <a:pt x="71" y="488"/>
                    </a:lnTo>
                    <a:lnTo>
                      <a:pt x="71" y="488"/>
                    </a:lnTo>
                    <a:lnTo>
                      <a:pt x="71" y="488"/>
                    </a:lnTo>
                    <a:lnTo>
                      <a:pt x="71" y="488"/>
                    </a:lnTo>
                    <a:lnTo>
                      <a:pt x="70" y="490"/>
                    </a:lnTo>
                    <a:lnTo>
                      <a:pt x="70" y="490"/>
                    </a:lnTo>
                    <a:lnTo>
                      <a:pt x="70" y="492"/>
                    </a:lnTo>
                    <a:lnTo>
                      <a:pt x="70" y="492"/>
                    </a:lnTo>
                    <a:lnTo>
                      <a:pt x="70" y="494"/>
                    </a:lnTo>
                    <a:lnTo>
                      <a:pt x="70" y="494"/>
                    </a:lnTo>
                    <a:lnTo>
                      <a:pt x="70" y="494"/>
                    </a:lnTo>
                    <a:lnTo>
                      <a:pt x="70" y="494"/>
                    </a:lnTo>
                    <a:lnTo>
                      <a:pt x="70" y="497"/>
                    </a:lnTo>
                    <a:lnTo>
                      <a:pt x="70" y="497"/>
                    </a:lnTo>
                    <a:lnTo>
                      <a:pt x="70" y="497"/>
                    </a:lnTo>
                    <a:lnTo>
                      <a:pt x="70" y="497"/>
                    </a:lnTo>
                    <a:lnTo>
                      <a:pt x="71" y="499"/>
                    </a:lnTo>
                    <a:lnTo>
                      <a:pt x="71" y="499"/>
                    </a:lnTo>
                    <a:lnTo>
                      <a:pt x="71" y="500"/>
                    </a:lnTo>
                    <a:lnTo>
                      <a:pt x="71" y="500"/>
                    </a:lnTo>
                    <a:lnTo>
                      <a:pt x="75" y="507"/>
                    </a:lnTo>
                    <a:lnTo>
                      <a:pt x="75" y="507"/>
                    </a:lnTo>
                    <a:lnTo>
                      <a:pt x="75" y="508"/>
                    </a:lnTo>
                    <a:lnTo>
                      <a:pt x="75" y="508"/>
                    </a:lnTo>
                    <a:lnTo>
                      <a:pt x="90" y="526"/>
                    </a:lnTo>
                    <a:lnTo>
                      <a:pt x="90" y="526"/>
                    </a:lnTo>
                    <a:lnTo>
                      <a:pt x="104" y="539"/>
                    </a:lnTo>
                    <a:lnTo>
                      <a:pt x="117" y="549"/>
                    </a:lnTo>
                    <a:lnTo>
                      <a:pt x="127" y="557"/>
                    </a:lnTo>
                    <a:lnTo>
                      <a:pt x="134" y="563"/>
                    </a:lnTo>
                    <a:lnTo>
                      <a:pt x="134" y="563"/>
                    </a:lnTo>
                    <a:lnTo>
                      <a:pt x="124" y="594"/>
                    </a:lnTo>
                    <a:lnTo>
                      <a:pt x="124" y="594"/>
                    </a:lnTo>
                    <a:lnTo>
                      <a:pt x="114" y="592"/>
                    </a:lnTo>
                    <a:lnTo>
                      <a:pt x="100" y="592"/>
                    </a:lnTo>
                    <a:lnTo>
                      <a:pt x="85" y="592"/>
                    </a:lnTo>
                    <a:lnTo>
                      <a:pt x="66" y="595"/>
                    </a:lnTo>
                    <a:lnTo>
                      <a:pt x="66" y="595"/>
                    </a:lnTo>
                    <a:lnTo>
                      <a:pt x="42" y="599"/>
                    </a:lnTo>
                    <a:lnTo>
                      <a:pt x="42" y="599"/>
                    </a:lnTo>
                    <a:lnTo>
                      <a:pt x="42" y="599"/>
                    </a:lnTo>
                    <a:lnTo>
                      <a:pt x="42" y="599"/>
                    </a:lnTo>
                    <a:lnTo>
                      <a:pt x="41" y="599"/>
                    </a:lnTo>
                    <a:lnTo>
                      <a:pt x="41" y="599"/>
                    </a:lnTo>
                    <a:lnTo>
                      <a:pt x="35" y="601"/>
                    </a:lnTo>
                    <a:lnTo>
                      <a:pt x="35" y="601"/>
                    </a:lnTo>
                    <a:lnTo>
                      <a:pt x="34" y="601"/>
                    </a:lnTo>
                    <a:lnTo>
                      <a:pt x="34" y="601"/>
                    </a:lnTo>
                    <a:lnTo>
                      <a:pt x="32" y="602"/>
                    </a:lnTo>
                    <a:lnTo>
                      <a:pt x="32" y="602"/>
                    </a:lnTo>
                    <a:lnTo>
                      <a:pt x="31" y="602"/>
                    </a:lnTo>
                    <a:lnTo>
                      <a:pt x="31" y="602"/>
                    </a:lnTo>
                    <a:lnTo>
                      <a:pt x="30" y="605"/>
                    </a:lnTo>
                    <a:lnTo>
                      <a:pt x="30" y="605"/>
                    </a:lnTo>
                    <a:lnTo>
                      <a:pt x="30" y="605"/>
                    </a:lnTo>
                    <a:lnTo>
                      <a:pt x="30" y="605"/>
                    </a:lnTo>
                    <a:lnTo>
                      <a:pt x="29" y="607"/>
                    </a:lnTo>
                    <a:lnTo>
                      <a:pt x="29" y="607"/>
                    </a:lnTo>
                    <a:lnTo>
                      <a:pt x="29" y="607"/>
                    </a:lnTo>
                    <a:lnTo>
                      <a:pt x="29" y="607"/>
                    </a:lnTo>
                    <a:lnTo>
                      <a:pt x="27" y="610"/>
                    </a:lnTo>
                    <a:lnTo>
                      <a:pt x="27" y="610"/>
                    </a:lnTo>
                    <a:lnTo>
                      <a:pt x="27" y="611"/>
                    </a:lnTo>
                    <a:lnTo>
                      <a:pt x="27" y="611"/>
                    </a:lnTo>
                    <a:lnTo>
                      <a:pt x="26" y="614"/>
                    </a:lnTo>
                    <a:lnTo>
                      <a:pt x="26" y="614"/>
                    </a:lnTo>
                    <a:lnTo>
                      <a:pt x="26" y="615"/>
                    </a:lnTo>
                    <a:lnTo>
                      <a:pt x="26" y="615"/>
                    </a:lnTo>
                    <a:lnTo>
                      <a:pt x="25" y="617"/>
                    </a:lnTo>
                    <a:lnTo>
                      <a:pt x="25" y="617"/>
                    </a:lnTo>
                    <a:lnTo>
                      <a:pt x="23" y="621"/>
                    </a:lnTo>
                    <a:lnTo>
                      <a:pt x="23" y="621"/>
                    </a:lnTo>
                    <a:lnTo>
                      <a:pt x="23" y="623"/>
                    </a:lnTo>
                    <a:lnTo>
                      <a:pt x="23" y="623"/>
                    </a:lnTo>
                    <a:lnTo>
                      <a:pt x="23" y="625"/>
                    </a:lnTo>
                    <a:lnTo>
                      <a:pt x="23" y="625"/>
                    </a:lnTo>
                    <a:lnTo>
                      <a:pt x="23" y="625"/>
                    </a:lnTo>
                    <a:lnTo>
                      <a:pt x="23" y="625"/>
                    </a:lnTo>
                    <a:lnTo>
                      <a:pt x="22" y="629"/>
                    </a:lnTo>
                    <a:lnTo>
                      <a:pt x="22" y="629"/>
                    </a:lnTo>
                    <a:lnTo>
                      <a:pt x="22" y="629"/>
                    </a:lnTo>
                    <a:lnTo>
                      <a:pt x="22" y="629"/>
                    </a:lnTo>
                    <a:lnTo>
                      <a:pt x="22" y="631"/>
                    </a:lnTo>
                    <a:lnTo>
                      <a:pt x="22" y="631"/>
                    </a:lnTo>
                    <a:lnTo>
                      <a:pt x="22" y="631"/>
                    </a:lnTo>
                    <a:lnTo>
                      <a:pt x="22" y="631"/>
                    </a:lnTo>
                    <a:lnTo>
                      <a:pt x="23" y="634"/>
                    </a:lnTo>
                    <a:lnTo>
                      <a:pt x="23" y="634"/>
                    </a:lnTo>
                    <a:lnTo>
                      <a:pt x="23" y="635"/>
                    </a:lnTo>
                    <a:lnTo>
                      <a:pt x="23" y="635"/>
                    </a:lnTo>
                    <a:lnTo>
                      <a:pt x="25" y="636"/>
                    </a:lnTo>
                    <a:lnTo>
                      <a:pt x="25" y="636"/>
                    </a:lnTo>
                    <a:lnTo>
                      <a:pt x="25" y="638"/>
                    </a:lnTo>
                    <a:lnTo>
                      <a:pt x="25" y="638"/>
                    </a:lnTo>
                    <a:lnTo>
                      <a:pt x="30" y="644"/>
                    </a:lnTo>
                    <a:lnTo>
                      <a:pt x="30" y="644"/>
                    </a:lnTo>
                    <a:lnTo>
                      <a:pt x="30" y="644"/>
                    </a:lnTo>
                    <a:lnTo>
                      <a:pt x="30" y="644"/>
                    </a:lnTo>
                    <a:lnTo>
                      <a:pt x="37" y="650"/>
                    </a:lnTo>
                    <a:lnTo>
                      <a:pt x="49" y="659"/>
                    </a:lnTo>
                    <a:lnTo>
                      <a:pt x="49" y="659"/>
                    </a:lnTo>
                    <a:lnTo>
                      <a:pt x="64" y="670"/>
                    </a:lnTo>
                    <a:lnTo>
                      <a:pt x="78" y="678"/>
                    </a:lnTo>
                    <a:lnTo>
                      <a:pt x="89" y="684"/>
                    </a:lnTo>
                    <a:lnTo>
                      <a:pt x="98" y="688"/>
                    </a:lnTo>
                    <a:lnTo>
                      <a:pt x="98" y="688"/>
                    </a:lnTo>
                    <a:lnTo>
                      <a:pt x="93" y="721"/>
                    </a:lnTo>
                    <a:lnTo>
                      <a:pt x="93" y="721"/>
                    </a:lnTo>
                    <a:lnTo>
                      <a:pt x="83" y="721"/>
                    </a:lnTo>
                    <a:lnTo>
                      <a:pt x="70" y="723"/>
                    </a:lnTo>
                    <a:lnTo>
                      <a:pt x="54" y="726"/>
                    </a:lnTo>
                    <a:lnTo>
                      <a:pt x="36" y="731"/>
                    </a:lnTo>
                    <a:lnTo>
                      <a:pt x="36" y="731"/>
                    </a:lnTo>
                    <a:lnTo>
                      <a:pt x="22" y="736"/>
                    </a:lnTo>
                    <a:lnTo>
                      <a:pt x="13" y="740"/>
                    </a:lnTo>
                    <a:lnTo>
                      <a:pt x="13" y="740"/>
                    </a:lnTo>
                    <a:lnTo>
                      <a:pt x="13" y="740"/>
                    </a:lnTo>
                    <a:lnTo>
                      <a:pt x="13" y="740"/>
                    </a:lnTo>
                    <a:lnTo>
                      <a:pt x="12" y="740"/>
                    </a:lnTo>
                    <a:lnTo>
                      <a:pt x="12" y="740"/>
                    </a:lnTo>
                    <a:lnTo>
                      <a:pt x="8" y="741"/>
                    </a:lnTo>
                    <a:lnTo>
                      <a:pt x="8" y="741"/>
                    </a:lnTo>
                    <a:lnTo>
                      <a:pt x="8" y="741"/>
                    </a:lnTo>
                    <a:lnTo>
                      <a:pt x="8" y="741"/>
                    </a:lnTo>
                    <a:lnTo>
                      <a:pt x="6" y="743"/>
                    </a:lnTo>
                    <a:lnTo>
                      <a:pt x="6" y="743"/>
                    </a:lnTo>
                    <a:lnTo>
                      <a:pt x="6" y="743"/>
                    </a:lnTo>
                    <a:lnTo>
                      <a:pt x="6" y="743"/>
                    </a:lnTo>
                    <a:lnTo>
                      <a:pt x="3" y="746"/>
                    </a:lnTo>
                    <a:lnTo>
                      <a:pt x="3" y="746"/>
                    </a:lnTo>
                    <a:lnTo>
                      <a:pt x="3" y="746"/>
                    </a:lnTo>
                    <a:lnTo>
                      <a:pt x="3" y="746"/>
                    </a:lnTo>
                    <a:lnTo>
                      <a:pt x="2" y="747"/>
                    </a:lnTo>
                    <a:lnTo>
                      <a:pt x="2" y="747"/>
                    </a:lnTo>
                    <a:lnTo>
                      <a:pt x="2" y="748"/>
                    </a:lnTo>
                    <a:lnTo>
                      <a:pt x="2" y="748"/>
                    </a:lnTo>
                    <a:lnTo>
                      <a:pt x="1" y="751"/>
                    </a:lnTo>
                    <a:lnTo>
                      <a:pt x="1" y="751"/>
                    </a:lnTo>
                    <a:lnTo>
                      <a:pt x="1" y="751"/>
                    </a:lnTo>
                    <a:lnTo>
                      <a:pt x="1" y="751"/>
                    </a:lnTo>
                    <a:lnTo>
                      <a:pt x="1" y="754"/>
                    </a:lnTo>
                    <a:lnTo>
                      <a:pt x="1" y="754"/>
                    </a:lnTo>
                    <a:lnTo>
                      <a:pt x="1" y="755"/>
                    </a:lnTo>
                    <a:lnTo>
                      <a:pt x="1" y="755"/>
                    </a:lnTo>
                    <a:lnTo>
                      <a:pt x="0" y="757"/>
                    </a:lnTo>
                    <a:lnTo>
                      <a:pt x="0" y="757"/>
                    </a:lnTo>
                    <a:lnTo>
                      <a:pt x="0" y="759"/>
                    </a:lnTo>
                    <a:lnTo>
                      <a:pt x="0" y="759"/>
                    </a:lnTo>
                    <a:lnTo>
                      <a:pt x="0" y="761"/>
                    </a:lnTo>
                    <a:lnTo>
                      <a:pt x="0" y="761"/>
                    </a:lnTo>
                    <a:lnTo>
                      <a:pt x="0" y="765"/>
                    </a:lnTo>
                    <a:lnTo>
                      <a:pt x="0" y="765"/>
                    </a:lnTo>
                    <a:lnTo>
                      <a:pt x="0" y="766"/>
                    </a:lnTo>
                    <a:lnTo>
                      <a:pt x="0" y="766"/>
                    </a:lnTo>
                    <a:lnTo>
                      <a:pt x="0" y="769"/>
                    </a:lnTo>
                    <a:lnTo>
                      <a:pt x="0" y="769"/>
                    </a:lnTo>
                    <a:lnTo>
                      <a:pt x="0" y="770"/>
                    </a:lnTo>
                    <a:lnTo>
                      <a:pt x="0" y="770"/>
                    </a:lnTo>
                    <a:lnTo>
                      <a:pt x="0" y="772"/>
                    </a:lnTo>
                    <a:lnTo>
                      <a:pt x="0" y="772"/>
                    </a:lnTo>
                    <a:lnTo>
                      <a:pt x="0" y="772"/>
                    </a:lnTo>
                    <a:lnTo>
                      <a:pt x="0" y="772"/>
                    </a:lnTo>
                    <a:lnTo>
                      <a:pt x="0" y="775"/>
                    </a:lnTo>
                    <a:lnTo>
                      <a:pt x="0" y="775"/>
                    </a:lnTo>
                    <a:lnTo>
                      <a:pt x="0" y="775"/>
                    </a:lnTo>
                    <a:lnTo>
                      <a:pt x="0" y="775"/>
                    </a:lnTo>
                    <a:lnTo>
                      <a:pt x="1" y="777"/>
                    </a:lnTo>
                    <a:lnTo>
                      <a:pt x="1" y="777"/>
                    </a:lnTo>
                    <a:lnTo>
                      <a:pt x="1" y="779"/>
                    </a:lnTo>
                    <a:lnTo>
                      <a:pt x="1" y="779"/>
                    </a:lnTo>
                    <a:lnTo>
                      <a:pt x="2" y="780"/>
                    </a:lnTo>
                    <a:lnTo>
                      <a:pt x="2" y="780"/>
                    </a:lnTo>
                    <a:lnTo>
                      <a:pt x="3" y="781"/>
                    </a:lnTo>
                    <a:lnTo>
                      <a:pt x="3" y="781"/>
                    </a:lnTo>
                    <a:lnTo>
                      <a:pt x="5" y="782"/>
                    </a:lnTo>
                    <a:lnTo>
                      <a:pt x="5" y="782"/>
                    </a:lnTo>
                    <a:lnTo>
                      <a:pt x="5" y="784"/>
                    </a:lnTo>
                    <a:lnTo>
                      <a:pt x="5" y="784"/>
                    </a:lnTo>
                    <a:lnTo>
                      <a:pt x="8" y="786"/>
                    </a:lnTo>
                    <a:lnTo>
                      <a:pt x="8" y="786"/>
                    </a:lnTo>
                    <a:lnTo>
                      <a:pt x="8" y="786"/>
                    </a:lnTo>
                    <a:lnTo>
                      <a:pt x="8" y="786"/>
                    </a:lnTo>
                    <a:lnTo>
                      <a:pt x="8" y="786"/>
                    </a:lnTo>
                    <a:lnTo>
                      <a:pt x="8" y="786"/>
                    </a:lnTo>
                    <a:lnTo>
                      <a:pt x="17" y="791"/>
                    </a:lnTo>
                    <a:lnTo>
                      <a:pt x="30" y="798"/>
                    </a:lnTo>
                    <a:lnTo>
                      <a:pt x="30" y="798"/>
                    </a:lnTo>
                    <a:lnTo>
                      <a:pt x="47" y="805"/>
                    </a:lnTo>
                    <a:lnTo>
                      <a:pt x="63" y="811"/>
                    </a:lnTo>
                    <a:lnTo>
                      <a:pt x="74" y="815"/>
                    </a:lnTo>
                    <a:lnTo>
                      <a:pt x="84" y="818"/>
                    </a:lnTo>
                    <a:lnTo>
                      <a:pt x="84" y="818"/>
                    </a:lnTo>
                    <a:lnTo>
                      <a:pt x="84" y="851"/>
                    </a:lnTo>
                    <a:lnTo>
                      <a:pt x="84" y="851"/>
                    </a:lnTo>
                    <a:lnTo>
                      <a:pt x="74" y="853"/>
                    </a:lnTo>
                    <a:lnTo>
                      <a:pt x="63" y="857"/>
                    </a:lnTo>
                    <a:lnTo>
                      <a:pt x="47" y="863"/>
                    </a:lnTo>
                    <a:lnTo>
                      <a:pt x="30" y="871"/>
                    </a:lnTo>
                    <a:lnTo>
                      <a:pt x="30" y="871"/>
                    </a:lnTo>
                    <a:lnTo>
                      <a:pt x="17" y="878"/>
                    </a:lnTo>
                    <a:lnTo>
                      <a:pt x="8" y="883"/>
                    </a:lnTo>
                    <a:lnTo>
                      <a:pt x="8" y="883"/>
                    </a:lnTo>
                    <a:lnTo>
                      <a:pt x="8" y="883"/>
                    </a:lnTo>
                    <a:lnTo>
                      <a:pt x="8" y="883"/>
                    </a:lnTo>
                    <a:lnTo>
                      <a:pt x="8" y="883"/>
                    </a:lnTo>
                    <a:lnTo>
                      <a:pt x="5" y="886"/>
                    </a:lnTo>
                    <a:lnTo>
                      <a:pt x="5" y="886"/>
                    </a:lnTo>
                    <a:lnTo>
                      <a:pt x="5" y="886"/>
                    </a:lnTo>
                    <a:lnTo>
                      <a:pt x="5" y="886"/>
                    </a:lnTo>
                    <a:lnTo>
                      <a:pt x="2" y="888"/>
                    </a:lnTo>
                    <a:lnTo>
                      <a:pt x="2" y="888"/>
                    </a:lnTo>
                    <a:lnTo>
                      <a:pt x="2" y="888"/>
                    </a:lnTo>
                    <a:lnTo>
                      <a:pt x="2" y="888"/>
                    </a:lnTo>
                    <a:lnTo>
                      <a:pt x="0" y="893"/>
                    </a:lnTo>
                    <a:lnTo>
                      <a:pt x="0" y="893"/>
                    </a:lnTo>
                    <a:lnTo>
                      <a:pt x="0" y="895"/>
                    </a:lnTo>
                    <a:lnTo>
                      <a:pt x="0" y="895"/>
                    </a:lnTo>
                    <a:lnTo>
                      <a:pt x="0" y="896"/>
                    </a:lnTo>
                    <a:lnTo>
                      <a:pt x="0" y="896"/>
                    </a:lnTo>
                    <a:lnTo>
                      <a:pt x="0" y="897"/>
                    </a:lnTo>
                    <a:lnTo>
                      <a:pt x="0" y="897"/>
                    </a:lnTo>
                    <a:lnTo>
                      <a:pt x="0" y="900"/>
                    </a:lnTo>
                    <a:lnTo>
                      <a:pt x="0" y="900"/>
                    </a:lnTo>
                    <a:lnTo>
                      <a:pt x="0" y="900"/>
                    </a:lnTo>
                    <a:lnTo>
                      <a:pt x="0" y="900"/>
                    </a:lnTo>
                    <a:lnTo>
                      <a:pt x="0" y="903"/>
                    </a:lnTo>
                    <a:lnTo>
                      <a:pt x="0" y="903"/>
                    </a:lnTo>
                    <a:lnTo>
                      <a:pt x="0" y="903"/>
                    </a:lnTo>
                    <a:lnTo>
                      <a:pt x="0" y="903"/>
                    </a:lnTo>
                    <a:lnTo>
                      <a:pt x="0" y="907"/>
                    </a:lnTo>
                    <a:lnTo>
                      <a:pt x="0" y="907"/>
                    </a:lnTo>
                    <a:lnTo>
                      <a:pt x="0" y="911"/>
                    </a:lnTo>
                    <a:lnTo>
                      <a:pt x="0" y="911"/>
                    </a:lnTo>
                    <a:lnTo>
                      <a:pt x="0" y="912"/>
                    </a:lnTo>
                    <a:lnTo>
                      <a:pt x="0" y="912"/>
                    </a:lnTo>
                    <a:lnTo>
                      <a:pt x="1" y="915"/>
                    </a:lnTo>
                    <a:lnTo>
                      <a:pt x="1" y="915"/>
                    </a:lnTo>
                    <a:lnTo>
                      <a:pt x="1" y="915"/>
                    </a:lnTo>
                    <a:lnTo>
                      <a:pt x="1" y="915"/>
                    </a:lnTo>
                    <a:lnTo>
                      <a:pt x="1" y="917"/>
                    </a:lnTo>
                    <a:lnTo>
                      <a:pt x="1" y="917"/>
                    </a:lnTo>
                    <a:lnTo>
                      <a:pt x="1" y="919"/>
                    </a:lnTo>
                    <a:lnTo>
                      <a:pt x="1" y="919"/>
                    </a:lnTo>
                    <a:lnTo>
                      <a:pt x="2" y="920"/>
                    </a:lnTo>
                    <a:lnTo>
                      <a:pt x="2" y="920"/>
                    </a:lnTo>
                    <a:lnTo>
                      <a:pt x="2" y="921"/>
                    </a:lnTo>
                    <a:lnTo>
                      <a:pt x="2" y="921"/>
                    </a:lnTo>
                    <a:lnTo>
                      <a:pt x="3" y="924"/>
                    </a:lnTo>
                    <a:lnTo>
                      <a:pt x="3" y="924"/>
                    </a:lnTo>
                    <a:lnTo>
                      <a:pt x="3" y="924"/>
                    </a:lnTo>
                    <a:lnTo>
                      <a:pt x="3" y="924"/>
                    </a:lnTo>
                    <a:lnTo>
                      <a:pt x="6" y="925"/>
                    </a:lnTo>
                    <a:lnTo>
                      <a:pt x="6" y="925"/>
                    </a:lnTo>
                    <a:lnTo>
                      <a:pt x="6" y="926"/>
                    </a:lnTo>
                    <a:lnTo>
                      <a:pt x="6" y="926"/>
                    </a:lnTo>
                    <a:lnTo>
                      <a:pt x="8" y="927"/>
                    </a:lnTo>
                    <a:lnTo>
                      <a:pt x="8" y="927"/>
                    </a:lnTo>
                    <a:lnTo>
                      <a:pt x="8" y="927"/>
                    </a:lnTo>
                    <a:lnTo>
                      <a:pt x="8" y="927"/>
                    </a:lnTo>
                    <a:lnTo>
                      <a:pt x="12" y="930"/>
                    </a:lnTo>
                    <a:lnTo>
                      <a:pt x="12" y="930"/>
                    </a:lnTo>
                    <a:lnTo>
                      <a:pt x="12" y="930"/>
                    </a:lnTo>
                    <a:lnTo>
                      <a:pt x="12" y="930"/>
                    </a:lnTo>
                    <a:lnTo>
                      <a:pt x="22" y="934"/>
                    </a:lnTo>
                    <a:lnTo>
                      <a:pt x="36" y="937"/>
                    </a:lnTo>
                    <a:lnTo>
                      <a:pt x="36" y="937"/>
                    </a:lnTo>
                    <a:lnTo>
                      <a:pt x="54" y="942"/>
                    </a:lnTo>
                    <a:lnTo>
                      <a:pt x="70" y="946"/>
                    </a:lnTo>
                    <a:lnTo>
                      <a:pt x="83" y="948"/>
                    </a:lnTo>
                    <a:lnTo>
                      <a:pt x="93" y="949"/>
                    </a:lnTo>
                    <a:lnTo>
                      <a:pt x="93" y="949"/>
                    </a:lnTo>
                    <a:lnTo>
                      <a:pt x="98" y="980"/>
                    </a:lnTo>
                    <a:lnTo>
                      <a:pt x="98" y="980"/>
                    </a:lnTo>
                    <a:lnTo>
                      <a:pt x="89" y="984"/>
                    </a:lnTo>
                    <a:lnTo>
                      <a:pt x="78" y="990"/>
                    </a:lnTo>
                    <a:lnTo>
                      <a:pt x="64" y="999"/>
                    </a:lnTo>
                    <a:lnTo>
                      <a:pt x="49" y="1010"/>
                    </a:lnTo>
                    <a:lnTo>
                      <a:pt x="49" y="1010"/>
                    </a:lnTo>
                    <a:lnTo>
                      <a:pt x="37" y="1018"/>
                    </a:lnTo>
                    <a:lnTo>
                      <a:pt x="30" y="1026"/>
                    </a:lnTo>
                    <a:lnTo>
                      <a:pt x="30" y="1026"/>
                    </a:lnTo>
                    <a:lnTo>
                      <a:pt x="30" y="1026"/>
                    </a:lnTo>
                    <a:lnTo>
                      <a:pt x="30" y="1026"/>
                    </a:lnTo>
                    <a:lnTo>
                      <a:pt x="30" y="1026"/>
                    </a:lnTo>
                    <a:lnTo>
                      <a:pt x="26" y="1028"/>
                    </a:lnTo>
                    <a:lnTo>
                      <a:pt x="26" y="1028"/>
                    </a:lnTo>
                    <a:lnTo>
                      <a:pt x="26" y="1029"/>
                    </a:lnTo>
                    <a:lnTo>
                      <a:pt x="26" y="1029"/>
                    </a:lnTo>
                    <a:lnTo>
                      <a:pt x="25" y="1032"/>
                    </a:lnTo>
                    <a:lnTo>
                      <a:pt x="25" y="1032"/>
                    </a:lnTo>
                    <a:lnTo>
                      <a:pt x="25" y="1032"/>
                    </a:lnTo>
                    <a:lnTo>
                      <a:pt x="25" y="1032"/>
                    </a:lnTo>
                    <a:lnTo>
                      <a:pt x="22" y="1037"/>
                    </a:lnTo>
                    <a:lnTo>
                      <a:pt x="22" y="1037"/>
                    </a:lnTo>
                    <a:lnTo>
                      <a:pt x="22" y="1038"/>
                    </a:lnTo>
                    <a:lnTo>
                      <a:pt x="22" y="1038"/>
                    </a:lnTo>
                    <a:lnTo>
                      <a:pt x="22" y="1039"/>
                    </a:lnTo>
                    <a:lnTo>
                      <a:pt x="22" y="1039"/>
                    </a:lnTo>
                    <a:lnTo>
                      <a:pt x="22" y="1041"/>
                    </a:lnTo>
                    <a:lnTo>
                      <a:pt x="22" y="1041"/>
                    </a:lnTo>
                    <a:lnTo>
                      <a:pt x="23" y="1043"/>
                    </a:lnTo>
                    <a:lnTo>
                      <a:pt x="23" y="1043"/>
                    </a:lnTo>
                    <a:lnTo>
                      <a:pt x="23" y="1043"/>
                    </a:lnTo>
                    <a:lnTo>
                      <a:pt x="23" y="1043"/>
                    </a:lnTo>
                    <a:lnTo>
                      <a:pt x="23" y="1047"/>
                    </a:lnTo>
                    <a:lnTo>
                      <a:pt x="23" y="1047"/>
                    </a:lnTo>
                    <a:lnTo>
                      <a:pt x="23" y="1047"/>
                    </a:lnTo>
                    <a:lnTo>
                      <a:pt x="23" y="1047"/>
                    </a:lnTo>
                    <a:lnTo>
                      <a:pt x="25" y="1051"/>
                    </a:lnTo>
                    <a:lnTo>
                      <a:pt x="25" y="1051"/>
                    </a:lnTo>
                    <a:lnTo>
                      <a:pt x="26" y="1055"/>
                    </a:lnTo>
                    <a:lnTo>
                      <a:pt x="26" y="1055"/>
                    </a:lnTo>
                    <a:lnTo>
                      <a:pt x="26" y="1055"/>
                    </a:lnTo>
                    <a:lnTo>
                      <a:pt x="26" y="1055"/>
                    </a:lnTo>
                    <a:lnTo>
                      <a:pt x="27" y="1058"/>
                    </a:lnTo>
                    <a:lnTo>
                      <a:pt x="27" y="1058"/>
                    </a:lnTo>
                    <a:lnTo>
                      <a:pt x="27" y="1058"/>
                    </a:lnTo>
                    <a:lnTo>
                      <a:pt x="27" y="1058"/>
                    </a:lnTo>
                    <a:lnTo>
                      <a:pt x="29" y="1061"/>
                    </a:lnTo>
                    <a:lnTo>
                      <a:pt x="29" y="1061"/>
                    </a:lnTo>
                    <a:lnTo>
                      <a:pt x="29" y="1061"/>
                    </a:lnTo>
                    <a:lnTo>
                      <a:pt x="29" y="1061"/>
                    </a:lnTo>
                    <a:lnTo>
                      <a:pt x="30" y="1063"/>
                    </a:lnTo>
                    <a:lnTo>
                      <a:pt x="30" y="1063"/>
                    </a:lnTo>
                    <a:lnTo>
                      <a:pt x="30" y="1063"/>
                    </a:lnTo>
                    <a:lnTo>
                      <a:pt x="30" y="1063"/>
                    </a:lnTo>
                    <a:lnTo>
                      <a:pt x="31" y="1066"/>
                    </a:lnTo>
                    <a:lnTo>
                      <a:pt x="31" y="1066"/>
                    </a:lnTo>
                    <a:lnTo>
                      <a:pt x="31" y="1066"/>
                    </a:lnTo>
                    <a:lnTo>
                      <a:pt x="31" y="1066"/>
                    </a:lnTo>
                    <a:lnTo>
                      <a:pt x="34" y="1067"/>
                    </a:lnTo>
                    <a:lnTo>
                      <a:pt x="34" y="1067"/>
                    </a:lnTo>
                    <a:lnTo>
                      <a:pt x="35" y="1067"/>
                    </a:lnTo>
                    <a:lnTo>
                      <a:pt x="35" y="1067"/>
                    </a:lnTo>
                    <a:lnTo>
                      <a:pt x="37" y="1068"/>
                    </a:lnTo>
                    <a:lnTo>
                      <a:pt x="37" y="1068"/>
                    </a:lnTo>
                    <a:lnTo>
                      <a:pt x="37" y="1070"/>
                    </a:lnTo>
                    <a:lnTo>
                      <a:pt x="37" y="1070"/>
                    </a:lnTo>
                    <a:lnTo>
                      <a:pt x="41" y="1071"/>
                    </a:lnTo>
                    <a:lnTo>
                      <a:pt x="41" y="1071"/>
                    </a:lnTo>
                    <a:lnTo>
                      <a:pt x="41" y="1071"/>
                    </a:lnTo>
                    <a:lnTo>
                      <a:pt x="41" y="1071"/>
                    </a:lnTo>
                    <a:lnTo>
                      <a:pt x="41" y="1071"/>
                    </a:lnTo>
                    <a:lnTo>
                      <a:pt x="51" y="1072"/>
                    </a:lnTo>
                    <a:lnTo>
                      <a:pt x="66" y="1075"/>
                    </a:lnTo>
                    <a:lnTo>
                      <a:pt x="66" y="1075"/>
                    </a:lnTo>
                    <a:lnTo>
                      <a:pt x="84" y="1076"/>
                    </a:lnTo>
                    <a:lnTo>
                      <a:pt x="100" y="1076"/>
                    </a:lnTo>
                    <a:lnTo>
                      <a:pt x="113" y="1076"/>
                    </a:lnTo>
                    <a:lnTo>
                      <a:pt x="123" y="1075"/>
                    </a:lnTo>
                    <a:lnTo>
                      <a:pt x="123" y="1075"/>
                    </a:lnTo>
                    <a:lnTo>
                      <a:pt x="134" y="1106"/>
                    </a:lnTo>
                    <a:lnTo>
                      <a:pt x="134" y="1106"/>
                    </a:lnTo>
                    <a:lnTo>
                      <a:pt x="127" y="1111"/>
                    </a:lnTo>
                    <a:lnTo>
                      <a:pt x="115" y="1120"/>
                    </a:lnTo>
                    <a:lnTo>
                      <a:pt x="104" y="1130"/>
                    </a:lnTo>
                    <a:lnTo>
                      <a:pt x="90" y="1143"/>
                    </a:lnTo>
                    <a:lnTo>
                      <a:pt x="90" y="1143"/>
                    </a:lnTo>
                    <a:lnTo>
                      <a:pt x="81" y="1154"/>
                    </a:lnTo>
                    <a:lnTo>
                      <a:pt x="75" y="1162"/>
                    </a:lnTo>
                    <a:lnTo>
                      <a:pt x="75" y="1162"/>
                    </a:lnTo>
                    <a:lnTo>
                      <a:pt x="75" y="1162"/>
                    </a:lnTo>
                    <a:lnTo>
                      <a:pt x="75" y="1162"/>
                    </a:lnTo>
                    <a:lnTo>
                      <a:pt x="73" y="1165"/>
                    </a:lnTo>
                    <a:lnTo>
                      <a:pt x="73" y="1165"/>
                    </a:lnTo>
                    <a:lnTo>
                      <a:pt x="73" y="1165"/>
                    </a:lnTo>
                    <a:lnTo>
                      <a:pt x="73" y="1165"/>
                    </a:lnTo>
                    <a:lnTo>
                      <a:pt x="71" y="1169"/>
                    </a:lnTo>
                    <a:lnTo>
                      <a:pt x="71" y="1169"/>
                    </a:lnTo>
                    <a:lnTo>
                      <a:pt x="71" y="1169"/>
                    </a:lnTo>
                    <a:lnTo>
                      <a:pt x="71" y="1169"/>
                    </a:lnTo>
                    <a:lnTo>
                      <a:pt x="70" y="1174"/>
                    </a:lnTo>
                    <a:lnTo>
                      <a:pt x="70" y="1174"/>
                    </a:lnTo>
                    <a:lnTo>
                      <a:pt x="70" y="1176"/>
                    </a:lnTo>
                    <a:lnTo>
                      <a:pt x="70" y="1176"/>
                    </a:lnTo>
                    <a:lnTo>
                      <a:pt x="70" y="1178"/>
                    </a:lnTo>
                    <a:lnTo>
                      <a:pt x="70" y="1178"/>
                    </a:lnTo>
                    <a:lnTo>
                      <a:pt x="70" y="1178"/>
                    </a:lnTo>
                    <a:lnTo>
                      <a:pt x="70" y="1178"/>
                    </a:lnTo>
                    <a:lnTo>
                      <a:pt x="71" y="1181"/>
                    </a:lnTo>
                    <a:lnTo>
                      <a:pt x="71" y="1181"/>
                    </a:lnTo>
                    <a:lnTo>
                      <a:pt x="71" y="1181"/>
                    </a:lnTo>
                    <a:lnTo>
                      <a:pt x="71" y="1181"/>
                    </a:lnTo>
                    <a:lnTo>
                      <a:pt x="73" y="1184"/>
                    </a:lnTo>
                    <a:lnTo>
                      <a:pt x="73" y="1184"/>
                    </a:lnTo>
                    <a:lnTo>
                      <a:pt x="73" y="1184"/>
                    </a:lnTo>
                    <a:lnTo>
                      <a:pt x="73" y="1184"/>
                    </a:lnTo>
                    <a:lnTo>
                      <a:pt x="75" y="1188"/>
                    </a:lnTo>
                    <a:lnTo>
                      <a:pt x="75" y="1188"/>
                    </a:lnTo>
                    <a:lnTo>
                      <a:pt x="76" y="1191"/>
                    </a:lnTo>
                    <a:lnTo>
                      <a:pt x="76" y="1191"/>
                    </a:lnTo>
                    <a:lnTo>
                      <a:pt x="76" y="1192"/>
                    </a:lnTo>
                    <a:lnTo>
                      <a:pt x="76" y="1192"/>
                    </a:lnTo>
                    <a:lnTo>
                      <a:pt x="78" y="1194"/>
                    </a:lnTo>
                    <a:lnTo>
                      <a:pt x="78" y="1194"/>
                    </a:lnTo>
                    <a:lnTo>
                      <a:pt x="78" y="1194"/>
                    </a:lnTo>
                    <a:lnTo>
                      <a:pt x="78" y="1194"/>
                    </a:lnTo>
                    <a:lnTo>
                      <a:pt x="79" y="1197"/>
                    </a:lnTo>
                    <a:lnTo>
                      <a:pt x="79" y="1197"/>
                    </a:lnTo>
                    <a:lnTo>
                      <a:pt x="80" y="1198"/>
                    </a:lnTo>
                    <a:lnTo>
                      <a:pt x="80" y="1198"/>
                    </a:lnTo>
                    <a:lnTo>
                      <a:pt x="81" y="1199"/>
                    </a:lnTo>
                    <a:lnTo>
                      <a:pt x="81" y="1199"/>
                    </a:lnTo>
                    <a:lnTo>
                      <a:pt x="81" y="1199"/>
                    </a:lnTo>
                    <a:lnTo>
                      <a:pt x="81" y="1199"/>
                    </a:lnTo>
                    <a:lnTo>
                      <a:pt x="86" y="1203"/>
                    </a:lnTo>
                    <a:lnTo>
                      <a:pt x="86" y="1203"/>
                    </a:lnTo>
                    <a:lnTo>
                      <a:pt x="86" y="1203"/>
                    </a:lnTo>
                    <a:lnTo>
                      <a:pt x="86" y="1203"/>
                    </a:lnTo>
                    <a:lnTo>
                      <a:pt x="90" y="1203"/>
                    </a:lnTo>
                    <a:lnTo>
                      <a:pt x="90" y="1203"/>
                    </a:lnTo>
                    <a:lnTo>
                      <a:pt x="90" y="1203"/>
                    </a:lnTo>
                    <a:lnTo>
                      <a:pt x="90" y="1203"/>
                    </a:lnTo>
                    <a:lnTo>
                      <a:pt x="94" y="1204"/>
                    </a:lnTo>
                    <a:lnTo>
                      <a:pt x="94" y="1204"/>
                    </a:lnTo>
                    <a:lnTo>
                      <a:pt x="94" y="1204"/>
                    </a:lnTo>
                    <a:lnTo>
                      <a:pt x="94" y="1204"/>
                    </a:lnTo>
                    <a:lnTo>
                      <a:pt x="105" y="1204"/>
                    </a:lnTo>
                    <a:lnTo>
                      <a:pt x="119" y="1204"/>
                    </a:lnTo>
                    <a:lnTo>
                      <a:pt x="119" y="1204"/>
                    </a:lnTo>
                    <a:lnTo>
                      <a:pt x="138" y="1202"/>
                    </a:lnTo>
                    <a:lnTo>
                      <a:pt x="153" y="1199"/>
                    </a:lnTo>
                    <a:lnTo>
                      <a:pt x="166" y="1197"/>
                    </a:lnTo>
                    <a:lnTo>
                      <a:pt x="176" y="1194"/>
                    </a:lnTo>
                    <a:lnTo>
                      <a:pt x="176" y="1194"/>
                    </a:lnTo>
                    <a:lnTo>
                      <a:pt x="192" y="1223"/>
                    </a:lnTo>
                    <a:lnTo>
                      <a:pt x="192" y="1223"/>
                    </a:lnTo>
                    <a:lnTo>
                      <a:pt x="185" y="1230"/>
                    </a:lnTo>
                    <a:lnTo>
                      <a:pt x="176" y="1240"/>
                    </a:lnTo>
                    <a:lnTo>
                      <a:pt x="167" y="1252"/>
                    </a:lnTo>
                    <a:lnTo>
                      <a:pt x="156" y="1267"/>
                    </a:lnTo>
                    <a:lnTo>
                      <a:pt x="156" y="1267"/>
                    </a:lnTo>
                    <a:lnTo>
                      <a:pt x="148" y="1280"/>
                    </a:lnTo>
                    <a:lnTo>
                      <a:pt x="143" y="1289"/>
                    </a:lnTo>
                    <a:lnTo>
                      <a:pt x="143" y="1289"/>
                    </a:lnTo>
                    <a:lnTo>
                      <a:pt x="143" y="1289"/>
                    </a:lnTo>
                    <a:lnTo>
                      <a:pt x="143" y="1289"/>
                    </a:lnTo>
                    <a:lnTo>
                      <a:pt x="142" y="1293"/>
                    </a:lnTo>
                    <a:lnTo>
                      <a:pt x="142" y="1293"/>
                    </a:lnTo>
                    <a:lnTo>
                      <a:pt x="142" y="1293"/>
                    </a:lnTo>
                    <a:lnTo>
                      <a:pt x="142" y="1293"/>
                    </a:lnTo>
                    <a:lnTo>
                      <a:pt x="141" y="1296"/>
                    </a:lnTo>
                    <a:lnTo>
                      <a:pt x="141" y="1296"/>
                    </a:lnTo>
                    <a:lnTo>
                      <a:pt x="141" y="1296"/>
                    </a:lnTo>
                    <a:lnTo>
                      <a:pt x="141" y="1296"/>
                    </a:lnTo>
                    <a:lnTo>
                      <a:pt x="141" y="1301"/>
                    </a:lnTo>
                    <a:lnTo>
                      <a:pt x="141" y="1301"/>
                    </a:lnTo>
                    <a:lnTo>
                      <a:pt x="141" y="1303"/>
                    </a:lnTo>
                    <a:lnTo>
                      <a:pt x="141" y="1303"/>
                    </a:lnTo>
                    <a:lnTo>
                      <a:pt x="142" y="1305"/>
                    </a:lnTo>
                    <a:lnTo>
                      <a:pt x="142" y="1305"/>
                    </a:lnTo>
                    <a:lnTo>
                      <a:pt x="142" y="1305"/>
                    </a:lnTo>
                    <a:lnTo>
                      <a:pt x="142" y="1305"/>
                    </a:lnTo>
                    <a:lnTo>
                      <a:pt x="143" y="1308"/>
                    </a:lnTo>
                    <a:lnTo>
                      <a:pt x="143" y="1308"/>
                    </a:lnTo>
                    <a:lnTo>
                      <a:pt x="143" y="1308"/>
                    </a:lnTo>
                    <a:lnTo>
                      <a:pt x="143" y="1308"/>
                    </a:lnTo>
                    <a:lnTo>
                      <a:pt x="146" y="1310"/>
                    </a:lnTo>
                    <a:lnTo>
                      <a:pt x="146" y="1310"/>
                    </a:lnTo>
                    <a:lnTo>
                      <a:pt x="146" y="1312"/>
                    </a:lnTo>
                    <a:lnTo>
                      <a:pt x="146" y="1312"/>
                    </a:lnTo>
                    <a:lnTo>
                      <a:pt x="148" y="1314"/>
                    </a:lnTo>
                    <a:lnTo>
                      <a:pt x="148" y="1314"/>
                    </a:lnTo>
                    <a:lnTo>
                      <a:pt x="149" y="1317"/>
                    </a:lnTo>
                    <a:lnTo>
                      <a:pt x="149" y="1317"/>
                    </a:lnTo>
                    <a:lnTo>
                      <a:pt x="151" y="1318"/>
                    </a:lnTo>
                    <a:lnTo>
                      <a:pt x="151" y="1318"/>
                    </a:lnTo>
                    <a:lnTo>
                      <a:pt x="152" y="1320"/>
                    </a:lnTo>
                    <a:lnTo>
                      <a:pt x="152" y="1320"/>
                    </a:lnTo>
                    <a:lnTo>
                      <a:pt x="152" y="1320"/>
                    </a:lnTo>
                    <a:lnTo>
                      <a:pt x="152" y="1320"/>
                    </a:lnTo>
                    <a:lnTo>
                      <a:pt x="155" y="1323"/>
                    </a:lnTo>
                    <a:lnTo>
                      <a:pt x="155" y="1323"/>
                    </a:lnTo>
                    <a:lnTo>
                      <a:pt x="155" y="1323"/>
                    </a:lnTo>
                    <a:lnTo>
                      <a:pt x="155" y="1323"/>
                    </a:lnTo>
                    <a:lnTo>
                      <a:pt x="156" y="1324"/>
                    </a:lnTo>
                    <a:lnTo>
                      <a:pt x="156" y="1324"/>
                    </a:lnTo>
                    <a:lnTo>
                      <a:pt x="157" y="1324"/>
                    </a:lnTo>
                    <a:lnTo>
                      <a:pt x="157" y="1324"/>
                    </a:lnTo>
                    <a:lnTo>
                      <a:pt x="162" y="1327"/>
                    </a:lnTo>
                    <a:lnTo>
                      <a:pt x="162" y="1327"/>
                    </a:lnTo>
                    <a:lnTo>
                      <a:pt x="162" y="1327"/>
                    </a:lnTo>
                    <a:lnTo>
                      <a:pt x="162" y="1327"/>
                    </a:lnTo>
                    <a:lnTo>
                      <a:pt x="165" y="1327"/>
                    </a:lnTo>
                    <a:lnTo>
                      <a:pt x="165" y="1327"/>
                    </a:lnTo>
                    <a:lnTo>
                      <a:pt x="166" y="1327"/>
                    </a:lnTo>
                    <a:lnTo>
                      <a:pt x="166" y="1327"/>
                    </a:lnTo>
                    <a:lnTo>
                      <a:pt x="170" y="1327"/>
                    </a:lnTo>
                    <a:lnTo>
                      <a:pt x="170" y="1327"/>
                    </a:lnTo>
                    <a:lnTo>
                      <a:pt x="170" y="1327"/>
                    </a:lnTo>
                    <a:lnTo>
                      <a:pt x="170" y="1327"/>
                    </a:lnTo>
                    <a:lnTo>
                      <a:pt x="180" y="1325"/>
                    </a:lnTo>
                    <a:lnTo>
                      <a:pt x="194" y="1323"/>
                    </a:lnTo>
                    <a:lnTo>
                      <a:pt x="194" y="1323"/>
                    </a:lnTo>
                    <a:lnTo>
                      <a:pt x="212" y="1318"/>
                    </a:lnTo>
                    <a:lnTo>
                      <a:pt x="228" y="1313"/>
                    </a:lnTo>
                    <a:lnTo>
                      <a:pt x="239" y="1308"/>
                    </a:lnTo>
                    <a:lnTo>
                      <a:pt x="248" y="1304"/>
                    </a:lnTo>
                    <a:lnTo>
                      <a:pt x="248" y="1304"/>
                    </a:lnTo>
                    <a:lnTo>
                      <a:pt x="269" y="1328"/>
                    </a:lnTo>
                    <a:lnTo>
                      <a:pt x="269" y="1328"/>
                    </a:lnTo>
                    <a:lnTo>
                      <a:pt x="263" y="1337"/>
                    </a:lnTo>
                    <a:lnTo>
                      <a:pt x="257" y="1348"/>
                    </a:lnTo>
                    <a:lnTo>
                      <a:pt x="249" y="1362"/>
                    </a:lnTo>
                    <a:lnTo>
                      <a:pt x="241" y="1378"/>
                    </a:lnTo>
                    <a:lnTo>
                      <a:pt x="241" y="1378"/>
                    </a:lnTo>
                    <a:lnTo>
                      <a:pt x="236" y="1392"/>
                    </a:lnTo>
                    <a:lnTo>
                      <a:pt x="233" y="1402"/>
                    </a:lnTo>
                    <a:lnTo>
                      <a:pt x="233" y="1402"/>
                    </a:lnTo>
                    <a:lnTo>
                      <a:pt x="233" y="1402"/>
                    </a:lnTo>
                    <a:lnTo>
                      <a:pt x="233" y="1402"/>
                    </a:lnTo>
                    <a:lnTo>
                      <a:pt x="231" y="1406"/>
                    </a:lnTo>
                    <a:lnTo>
                      <a:pt x="231" y="1406"/>
                    </a:lnTo>
                    <a:lnTo>
                      <a:pt x="231" y="1406"/>
                    </a:lnTo>
                    <a:lnTo>
                      <a:pt x="231" y="1406"/>
                    </a:lnTo>
                    <a:lnTo>
                      <a:pt x="231" y="1410"/>
                    </a:lnTo>
                    <a:lnTo>
                      <a:pt x="231" y="1410"/>
                    </a:lnTo>
                    <a:lnTo>
                      <a:pt x="231" y="1410"/>
                    </a:lnTo>
                    <a:lnTo>
                      <a:pt x="231" y="1410"/>
                    </a:lnTo>
                    <a:lnTo>
                      <a:pt x="231" y="1412"/>
                    </a:lnTo>
                    <a:lnTo>
                      <a:pt x="231" y="1412"/>
                    </a:lnTo>
                    <a:lnTo>
                      <a:pt x="231" y="1412"/>
                    </a:lnTo>
                    <a:lnTo>
                      <a:pt x="231" y="1412"/>
                    </a:lnTo>
                    <a:lnTo>
                      <a:pt x="233" y="1415"/>
                    </a:lnTo>
                    <a:lnTo>
                      <a:pt x="233" y="1415"/>
                    </a:lnTo>
                    <a:lnTo>
                      <a:pt x="233" y="1416"/>
                    </a:lnTo>
                    <a:lnTo>
                      <a:pt x="233" y="1416"/>
                    </a:lnTo>
                    <a:lnTo>
                      <a:pt x="234" y="1417"/>
                    </a:lnTo>
                    <a:lnTo>
                      <a:pt x="234" y="1417"/>
                    </a:lnTo>
                    <a:lnTo>
                      <a:pt x="234" y="1417"/>
                    </a:lnTo>
                    <a:lnTo>
                      <a:pt x="234" y="1417"/>
                    </a:lnTo>
                    <a:lnTo>
                      <a:pt x="236" y="1420"/>
                    </a:lnTo>
                    <a:lnTo>
                      <a:pt x="236" y="1420"/>
                    </a:lnTo>
                    <a:lnTo>
                      <a:pt x="236" y="1421"/>
                    </a:lnTo>
                    <a:lnTo>
                      <a:pt x="236" y="1421"/>
                    </a:lnTo>
                    <a:lnTo>
                      <a:pt x="238" y="1422"/>
                    </a:lnTo>
                    <a:lnTo>
                      <a:pt x="238" y="1422"/>
                    </a:lnTo>
                    <a:lnTo>
                      <a:pt x="239" y="1424"/>
                    </a:lnTo>
                    <a:lnTo>
                      <a:pt x="239" y="1424"/>
                    </a:lnTo>
                    <a:lnTo>
                      <a:pt x="241" y="1426"/>
                    </a:lnTo>
                    <a:lnTo>
                      <a:pt x="241" y="1426"/>
                    </a:lnTo>
                    <a:lnTo>
                      <a:pt x="244" y="1429"/>
                    </a:lnTo>
                    <a:lnTo>
                      <a:pt x="244" y="1429"/>
                    </a:lnTo>
                    <a:lnTo>
                      <a:pt x="244" y="1429"/>
                    </a:lnTo>
                    <a:lnTo>
                      <a:pt x="244" y="1429"/>
                    </a:lnTo>
                    <a:lnTo>
                      <a:pt x="246" y="1431"/>
                    </a:lnTo>
                    <a:lnTo>
                      <a:pt x="246" y="1431"/>
                    </a:lnTo>
                    <a:lnTo>
                      <a:pt x="246" y="1431"/>
                    </a:lnTo>
                    <a:lnTo>
                      <a:pt x="246" y="1431"/>
                    </a:lnTo>
                    <a:lnTo>
                      <a:pt x="249" y="1432"/>
                    </a:lnTo>
                    <a:lnTo>
                      <a:pt x="249" y="1432"/>
                    </a:lnTo>
                    <a:lnTo>
                      <a:pt x="249" y="1434"/>
                    </a:lnTo>
                    <a:lnTo>
                      <a:pt x="249" y="1434"/>
                    </a:lnTo>
                    <a:lnTo>
                      <a:pt x="252" y="1434"/>
                    </a:lnTo>
                    <a:lnTo>
                      <a:pt x="252" y="1434"/>
                    </a:lnTo>
                    <a:lnTo>
                      <a:pt x="252" y="1435"/>
                    </a:lnTo>
                    <a:lnTo>
                      <a:pt x="252" y="1435"/>
                    </a:lnTo>
                    <a:lnTo>
                      <a:pt x="254" y="1435"/>
                    </a:lnTo>
                    <a:lnTo>
                      <a:pt x="254" y="1435"/>
                    </a:lnTo>
                    <a:lnTo>
                      <a:pt x="254" y="1435"/>
                    </a:lnTo>
                    <a:lnTo>
                      <a:pt x="254" y="1435"/>
                    </a:lnTo>
                    <a:lnTo>
                      <a:pt x="257" y="1436"/>
                    </a:lnTo>
                    <a:lnTo>
                      <a:pt x="257" y="1436"/>
                    </a:lnTo>
                    <a:lnTo>
                      <a:pt x="258" y="1436"/>
                    </a:lnTo>
                    <a:lnTo>
                      <a:pt x="258" y="1436"/>
                    </a:lnTo>
                    <a:lnTo>
                      <a:pt x="260" y="1435"/>
                    </a:lnTo>
                    <a:lnTo>
                      <a:pt x="260" y="1435"/>
                    </a:lnTo>
                    <a:lnTo>
                      <a:pt x="262" y="1435"/>
                    </a:lnTo>
                    <a:lnTo>
                      <a:pt x="262" y="1435"/>
                    </a:lnTo>
                    <a:lnTo>
                      <a:pt x="265" y="1435"/>
                    </a:lnTo>
                    <a:lnTo>
                      <a:pt x="265" y="1435"/>
                    </a:lnTo>
                    <a:lnTo>
                      <a:pt x="275" y="1431"/>
                    </a:lnTo>
                    <a:lnTo>
                      <a:pt x="288" y="1426"/>
                    </a:lnTo>
                    <a:lnTo>
                      <a:pt x="288" y="1426"/>
                    </a:lnTo>
                    <a:lnTo>
                      <a:pt x="306" y="1417"/>
                    </a:lnTo>
                    <a:lnTo>
                      <a:pt x="320" y="1410"/>
                    </a:lnTo>
                    <a:lnTo>
                      <a:pt x="331" y="1404"/>
                    </a:lnTo>
                    <a:lnTo>
                      <a:pt x="338" y="1398"/>
                    </a:lnTo>
                    <a:lnTo>
                      <a:pt x="338" y="1398"/>
                    </a:lnTo>
                    <a:lnTo>
                      <a:pt x="364" y="1419"/>
                    </a:lnTo>
                    <a:lnTo>
                      <a:pt x="364" y="1419"/>
                    </a:lnTo>
                    <a:lnTo>
                      <a:pt x="355" y="1440"/>
                    </a:lnTo>
                    <a:lnTo>
                      <a:pt x="350" y="1455"/>
                    </a:lnTo>
                    <a:lnTo>
                      <a:pt x="345" y="1473"/>
                    </a:lnTo>
                    <a:lnTo>
                      <a:pt x="345" y="1473"/>
                    </a:lnTo>
                    <a:lnTo>
                      <a:pt x="342" y="1488"/>
                    </a:lnTo>
                    <a:lnTo>
                      <a:pt x="340" y="1498"/>
                    </a:lnTo>
                    <a:lnTo>
                      <a:pt x="340" y="1498"/>
                    </a:lnTo>
                    <a:lnTo>
                      <a:pt x="340" y="1498"/>
                    </a:lnTo>
                    <a:lnTo>
                      <a:pt x="340" y="1498"/>
                    </a:lnTo>
                    <a:lnTo>
                      <a:pt x="340" y="1502"/>
                    </a:lnTo>
                    <a:lnTo>
                      <a:pt x="340" y="1502"/>
                    </a:lnTo>
                    <a:lnTo>
                      <a:pt x="340" y="1503"/>
                    </a:lnTo>
                    <a:lnTo>
                      <a:pt x="340" y="1503"/>
                    </a:lnTo>
                    <a:lnTo>
                      <a:pt x="341" y="1506"/>
                    </a:lnTo>
                    <a:lnTo>
                      <a:pt x="341" y="1506"/>
                    </a:lnTo>
                    <a:lnTo>
                      <a:pt x="341" y="1506"/>
                    </a:lnTo>
                    <a:lnTo>
                      <a:pt x="341" y="1506"/>
                    </a:lnTo>
                    <a:lnTo>
                      <a:pt x="341" y="1508"/>
                    </a:lnTo>
                    <a:lnTo>
                      <a:pt x="341" y="1508"/>
                    </a:lnTo>
                    <a:lnTo>
                      <a:pt x="341" y="1508"/>
                    </a:lnTo>
                    <a:lnTo>
                      <a:pt x="341" y="1508"/>
                    </a:lnTo>
                    <a:lnTo>
                      <a:pt x="342" y="1511"/>
                    </a:lnTo>
                    <a:lnTo>
                      <a:pt x="342" y="1511"/>
                    </a:lnTo>
                    <a:lnTo>
                      <a:pt x="342" y="1511"/>
                    </a:lnTo>
                    <a:lnTo>
                      <a:pt x="342" y="1511"/>
                    </a:lnTo>
                    <a:lnTo>
                      <a:pt x="345" y="1513"/>
                    </a:lnTo>
                    <a:lnTo>
                      <a:pt x="345" y="1513"/>
                    </a:lnTo>
                    <a:lnTo>
                      <a:pt x="345" y="1513"/>
                    </a:lnTo>
                    <a:lnTo>
                      <a:pt x="345" y="1513"/>
                    </a:lnTo>
                    <a:lnTo>
                      <a:pt x="347" y="1514"/>
                    </a:lnTo>
                    <a:lnTo>
                      <a:pt x="347" y="1514"/>
                    </a:lnTo>
                    <a:lnTo>
                      <a:pt x="347" y="1516"/>
                    </a:lnTo>
                    <a:lnTo>
                      <a:pt x="347" y="1516"/>
                    </a:lnTo>
                    <a:lnTo>
                      <a:pt x="350" y="1517"/>
                    </a:lnTo>
                    <a:lnTo>
                      <a:pt x="350" y="1517"/>
                    </a:lnTo>
                    <a:lnTo>
                      <a:pt x="350" y="1517"/>
                    </a:lnTo>
                    <a:lnTo>
                      <a:pt x="350" y="1517"/>
                    </a:lnTo>
                    <a:lnTo>
                      <a:pt x="354" y="1519"/>
                    </a:lnTo>
                    <a:lnTo>
                      <a:pt x="354" y="1519"/>
                    </a:lnTo>
                    <a:lnTo>
                      <a:pt x="356" y="1522"/>
                    </a:lnTo>
                    <a:lnTo>
                      <a:pt x="356" y="1522"/>
                    </a:lnTo>
                    <a:lnTo>
                      <a:pt x="356" y="1522"/>
                    </a:lnTo>
                    <a:lnTo>
                      <a:pt x="356" y="1522"/>
                    </a:lnTo>
                    <a:lnTo>
                      <a:pt x="359" y="1523"/>
                    </a:lnTo>
                    <a:lnTo>
                      <a:pt x="359" y="1523"/>
                    </a:lnTo>
                    <a:lnTo>
                      <a:pt x="360" y="1523"/>
                    </a:lnTo>
                    <a:lnTo>
                      <a:pt x="360" y="1523"/>
                    </a:lnTo>
                    <a:lnTo>
                      <a:pt x="362" y="1526"/>
                    </a:lnTo>
                    <a:lnTo>
                      <a:pt x="362" y="1526"/>
                    </a:lnTo>
                    <a:lnTo>
                      <a:pt x="362" y="1526"/>
                    </a:lnTo>
                    <a:lnTo>
                      <a:pt x="362" y="1526"/>
                    </a:lnTo>
                    <a:lnTo>
                      <a:pt x="364" y="1526"/>
                    </a:lnTo>
                    <a:lnTo>
                      <a:pt x="364" y="1526"/>
                    </a:lnTo>
                    <a:lnTo>
                      <a:pt x="365" y="1526"/>
                    </a:lnTo>
                    <a:lnTo>
                      <a:pt x="365" y="1526"/>
                    </a:lnTo>
                    <a:lnTo>
                      <a:pt x="367" y="1527"/>
                    </a:lnTo>
                    <a:lnTo>
                      <a:pt x="367" y="1527"/>
                    </a:lnTo>
                    <a:lnTo>
                      <a:pt x="367" y="1527"/>
                    </a:lnTo>
                    <a:lnTo>
                      <a:pt x="367" y="1527"/>
                    </a:lnTo>
                    <a:lnTo>
                      <a:pt x="370" y="1527"/>
                    </a:lnTo>
                    <a:lnTo>
                      <a:pt x="370" y="1527"/>
                    </a:lnTo>
                    <a:lnTo>
                      <a:pt x="371" y="1527"/>
                    </a:lnTo>
                    <a:lnTo>
                      <a:pt x="371" y="1527"/>
                    </a:lnTo>
                    <a:lnTo>
                      <a:pt x="374" y="1526"/>
                    </a:lnTo>
                    <a:lnTo>
                      <a:pt x="374" y="1526"/>
                    </a:lnTo>
                    <a:lnTo>
                      <a:pt x="374" y="1526"/>
                    </a:lnTo>
                    <a:lnTo>
                      <a:pt x="374" y="1526"/>
                    </a:lnTo>
                    <a:lnTo>
                      <a:pt x="378" y="1524"/>
                    </a:lnTo>
                    <a:lnTo>
                      <a:pt x="378" y="1524"/>
                    </a:lnTo>
                    <a:lnTo>
                      <a:pt x="388" y="1519"/>
                    </a:lnTo>
                    <a:lnTo>
                      <a:pt x="400" y="1511"/>
                    </a:lnTo>
                    <a:lnTo>
                      <a:pt x="400" y="1511"/>
                    </a:lnTo>
                    <a:lnTo>
                      <a:pt x="415" y="1500"/>
                    </a:lnTo>
                    <a:lnTo>
                      <a:pt x="427" y="1490"/>
                    </a:lnTo>
                    <a:lnTo>
                      <a:pt x="437" y="1483"/>
                    </a:lnTo>
                    <a:lnTo>
                      <a:pt x="444" y="1475"/>
                    </a:lnTo>
                    <a:lnTo>
                      <a:pt x="444" y="1475"/>
                    </a:lnTo>
                    <a:lnTo>
                      <a:pt x="472" y="1492"/>
                    </a:lnTo>
                    <a:lnTo>
                      <a:pt x="472" y="1492"/>
                    </a:lnTo>
                    <a:lnTo>
                      <a:pt x="469" y="1502"/>
                    </a:lnTo>
                    <a:lnTo>
                      <a:pt x="467" y="1514"/>
                    </a:lnTo>
                    <a:lnTo>
                      <a:pt x="464" y="1529"/>
                    </a:lnTo>
                    <a:lnTo>
                      <a:pt x="463" y="1548"/>
                    </a:lnTo>
                    <a:lnTo>
                      <a:pt x="463" y="1548"/>
                    </a:lnTo>
                    <a:lnTo>
                      <a:pt x="462" y="1562"/>
                    </a:lnTo>
                    <a:lnTo>
                      <a:pt x="463" y="1574"/>
                    </a:lnTo>
                    <a:lnTo>
                      <a:pt x="463" y="1574"/>
                    </a:lnTo>
                    <a:lnTo>
                      <a:pt x="463" y="1577"/>
                    </a:lnTo>
                    <a:lnTo>
                      <a:pt x="463" y="1577"/>
                    </a:lnTo>
                    <a:lnTo>
                      <a:pt x="463" y="1579"/>
                    </a:lnTo>
                    <a:lnTo>
                      <a:pt x="463" y="1579"/>
                    </a:lnTo>
                    <a:lnTo>
                      <a:pt x="464" y="1580"/>
                    </a:lnTo>
                    <a:lnTo>
                      <a:pt x="464" y="1580"/>
                    </a:lnTo>
                    <a:lnTo>
                      <a:pt x="464" y="1581"/>
                    </a:lnTo>
                    <a:lnTo>
                      <a:pt x="464" y="1581"/>
                    </a:lnTo>
                    <a:lnTo>
                      <a:pt x="466" y="1584"/>
                    </a:lnTo>
                    <a:lnTo>
                      <a:pt x="466" y="1584"/>
                    </a:lnTo>
                    <a:lnTo>
                      <a:pt x="466" y="1584"/>
                    </a:lnTo>
                    <a:lnTo>
                      <a:pt x="466" y="1584"/>
                    </a:lnTo>
                    <a:lnTo>
                      <a:pt x="467" y="1585"/>
                    </a:lnTo>
                    <a:lnTo>
                      <a:pt x="467" y="1585"/>
                    </a:lnTo>
                    <a:lnTo>
                      <a:pt x="468" y="1586"/>
                    </a:lnTo>
                    <a:lnTo>
                      <a:pt x="468" y="1586"/>
                    </a:lnTo>
                    <a:lnTo>
                      <a:pt x="469" y="1587"/>
                    </a:lnTo>
                    <a:lnTo>
                      <a:pt x="469" y="1587"/>
                    </a:lnTo>
                    <a:lnTo>
                      <a:pt x="469" y="1587"/>
                    </a:lnTo>
                    <a:lnTo>
                      <a:pt x="469" y="1587"/>
                    </a:lnTo>
                    <a:lnTo>
                      <a:pt x="472" y="1589"/>
                    </a:lnTo>
                    <a:lnTo>
                      <a:pt x="472" y="1589"/>
                    </a:lnTo>
                    <a:lnTo>
                      <a:pt x="473" y="1589"/>
                    </a:lnTo>
                    <a:lnTo>
                      <a:pt x="473" y="1589"/>
                    </a:lnTo>
                    <a:lnTo>
                      <a:pt x="476" y="1590"/>
                    </a:lnTo>
                    <a:lnTo>
                      <a:pt x="476" y="1590"/>
                    </a:lnTo>
                    <a:lnTo>
                      <a:pt x="476" y="1591"/>
                    </a:lnTo>
                    <a:lnTo>
                      <a:pt x="476" y="1591"/>
                    </a:lnTo>
                    <a:lnTo>
                      <a:pt x="480" y="1592"/>
                    </a:lnTo>
                    <a:lnTo>
                      <a:pt x="480" y="1592"/>
                    </a:lnTo>
                    <a:lnTo>
                      <a:pt x="482" y="1594"/>
                    </a:lnTo>
                    <a:lnTo>
                      <a:pt x="482" y="1594"/>
                    </a:lnTo>
                    <a:lnTo>
                      <a:pt x="483" y="1594"/>
                    </a:lnTo>
                    <a:lnTo>
                      <a:pt x="483" y="1594"/>
                    </a:lnTo>
                    <a:lnTo>
                      <a:pt x="486" y="1595"/>
                    </a:lnTo>
                    <a:lnTo>
                      <a:pt x="486" y="1595"/>
                    </a:lnTo>
                    <a:lnTo>
                      <a:pt x="486" y="1595"/>
                    </a:lnTo>
                    <a:lnTo>
                      <a:pt x="486" y="1595"/>
                    </a:lnTo>
                    <a:lnTo>
                      <a:pt x="488" y="1596"/>
                    </a:lnTo>
                    <a:lnTo>
                      <a:pt x="488" y="1596"/>
                    </a:lnTo>
                    <a:lnTo>
                      <a:pt x="490" y="1596"/>
                    </a:lnTo>
                    <a:lnTo>
                      <a:pt x="490" y="1596"/>
                    </a:lnTo>
                    <a:lnTo>
                      <a:pt x="491" y="1597"/>
                    </a:lnTo>
                    <a:lnTo>
                      <a:pt x="491" y="1597"/>
                    </a:lnTo>
                    <a:lnTo>
                      <a:pt x="492" y="1597"/>
                    </a:lnTo>
                    <a:lnTo>
                      <a:pt x="492" y="1597"/>
                    </a:lnTo>
                    <a:lnTo>
                      <a:pt x="495" y="1597"/>
                    </a:lnTo>
                    <a:lnTo>
                      <a:pt x="495" y="1597"/>
                    </a:lnTo>
                    <a:lnTo>
                      <a:pt x="495" y="1597"/>
                    </a:lnTo>
                    <a:lnTo>
                      <a:pt x="495" y="1597"/>
                    </a:lnTo>
                    <a:lnTo>
                      <a:pt x="497" y="1596"/>
                    </a:lnTo>
                    <a:lnTo>
                      <a:pt x="497" y="1596"/>
                    </a:lnTo>
                    <a:lnTo>
                      <a:pt x="498" y="1596"/>
                    </a:lnTo>
                    <a:lnTo>
                      <a:pt x="498" y="1596"/>
                    </a:lnTo>
                    <a:lnTo>
                      <a:pt x="500" y="1595"/>
                    </a:lnTo>
                    <a:lnTo>
                      <a:pt x="500" y="1595"/>
                    </a:lnTo>
                    <a:lnTo>
                      <a:pt x="501" y="1595"/>
                    </a:lnTo>
                    <a:lnTo>
                      <a:pt x="501" y="1595"/>
                    </a:lnTo>
                    <a:lnTo>
                      <a:pt x="505" y="1592"/>
                    </a:lnTo>
                    <a:lnTo>
                      <a:pt x="505" y="1592"/>
                    </a:lnTo>
                    <a:lnTo>
                      <a:pt x="505" y="1592"/>
                    </a:lnTo>
                    <a:lnTo>
                      <a:pt x="512" y="1586"/>
                    </a:lnTo>
                    <a:lnTo>
                      <a:pt x="524" y="1576"/>
                    </a:lnTo>
                    <a:lnTo>
                      <a:pt x="524" y="1576"/>
                    </a:lnTo>
                    <a:lnTo>
                      <a:pt x="536" y="1563"/>
                    </a:lnTo>
                    <a:lnTo>
                      <a:pt x="548" y="1551"/>
                    </a:lnTo>
                    <a:lnTo>
                      <a:pt x="561" y="1533"/>
                    </a:lnTo>
                    <a:lnTo>
                      <a:pt x="561" y="1533"/>
                    </a:lnTo>
                    <a:lnTo>
                      <a:pt x="592" y="1545"/>
                    </a:lnTo>
                    <a:lnTo>
                      <a:pt x="592" y="1545"/>
                    </a:lnTo>
                    <a:lnTo>
                      <a:pt x="590" y="1555"/>
                    </a:lnTo>
                    <a:lnTo>
                      <a:pt x="590" y="1567"/>
                    </a:lnTo>
                    <a:lnTo>
                      <a:pt x="590" y="1582"/>
                    </a:lnTo>
                    <a:lnTo>
                      <a:pt x="593" y="1601"/>
                    </a:lnTo>
                    <a:lnTo>
                      <a:pt x="593" y="1601"/>
                    </a:lnTo>
                    <a:lnTo>
                      <a:pt x="594" y="1616"/>
                    </a:lnTo>
                    <a:lnTo>
                      <a:pt x="597" y="1626"/>
                    </a:lnTo>
                    <a:lnTo>
                      <a:pt x="597" y="1626"/>
                    </a:lnTo>
                    <a:lnTo>
                      <a:pt x="597" y="1626"/>
                    </a:lnTo>
                    <a:lnTo>
                      <a:pt x="597" y="1626"/>
                    </a:lnTo>
                    <a:lnTo>
                      <a:pt x="598" y="1630"/>
                    </a:lnTo>
                    <a:lnTo>
                      <a:pt x="598" y="1630"/>
                    </a:lnTo>
                    <a:lnTo>
                      <a:pt x="598" y="1630"/>
                    </a:lnTo>
                    <a:lnTo>
                      <a:pt x="598" y="1630"/>
                    </a:lnTo>
                    <a:lnTo>
                      <a:pt x="599" y="1633"/>
                    </a:lnTo>
                    <a:lnTo>
                      <a:pt x="599" y="1633"/>
                    </a:lnTo>
                    <a:lnTo>
                      <a:pt x="599" y="1634"/>
                    </a:lnTo>
                    <a:lnTo>
                      <a:pt x="599" y="1634"/>
                    </a:lnTo>
                    <a:lnTo>
                      <a:pt x="602" y="1635"/>
                    </a:lnTo>
                    <a:lnTo>
                      <a:pt x="602" y="1635"/>
                    </a:lnTo>
                    <a:lnTo>
                      <a:pt x="602" y="1637"/>
                    </a:lnTo>
                    <a:lnTo>
                      <a:pt x="602" y="1637"/>
                    </a:lnTo>
                    <a:lnTo>
                      <a:pt x="603" y="1638"/>
                    </a:lnTo>
                    <a:lnTo>
                      <a:pt x="603" y="1638"/>
                    </a:lnTo>
                    <a:lnTo>
                      <a:pt x="604" y="1638"/>
                    </a:lnTo>
                    <a:lnTo>
                      <a:pt x="604" y="1638"/>
                    </a:lnTo>
                    <a:lnTo>
                      <a:pt x="606" y="1639"/>
                    </a:lnTo>
                    <a:lnTo>
                      <a:pt x="606" y="1639"/>
                    </a:lnTo>
                    <a:lnTo>
                      <a:pt x="607" y="1639"/>
                    </a:lnTo>
                    <a:lnTo>
                      <a:pt x="607" y="1639"/>
                    </a:lnTo>
                    <a:lnTo>
                      <a:pt x="609" y="1640"/>
                    </a:lnTo>
                    <a:lnTo>
                      <a:pt x="609" y="1640"/>
                    </a:lnTo>
                    <a:lnTo>
                      <a:pt x="609" y="1640"/>
                    </a:lnTo>
                    <a:lnTo>
                      <a:pt x="609" y="1640"/>
                    </a:lnTo>
                    <a:lnTo>
                      <a:pt x="612" y="1642"/>
                    </a:lnTo>
                    <a:lnTo>
                      <a:pt x="612" y="1642"/>
                    </a:lnTo>
                    <a:lnTo>
                      <a:pt x="613" y="1642"/>
                    </a:lnTo>
                    <a:lnTo>
                      <a:pt x="613" y="1642"/>
                    </a:lnTo>
                    <a:lnTo>
                      <a:pt x="616" y="1642"/>
                    </a:lnTo>
                    <a:lnTo>
                      <a:pt x="616" y="1642"/>
                    </a:lnTo>
                    <a:lnTo>
                      <a:pt x="619" y="1643"/>
                    </a:lnTo>
                    <a:lnTo>
                      <a:pt x="619" y="1643"/>
                    </a:lnTo>
                    <a:lnTo>
                      <a:pt x="621" y="1643"/>
                    </a:lnTo>
                    <a:lnTo>
                      <a:pt x="621" y="1643"/>
                    </a:lnTo>
                    <a:lnTo>
                      <a:pt x="623" y="1644"/>
                    </a:lnTo>
                    <a:lnTo>
                      <a:pt x="623" y="1644"/>
                    </a:lnTo>
                    <a:lnTo>
                      <a:pt x="623" y="1644"/>
                    </a:lnTo>
                    <a:lnTo>
                      <a:pt x="623" y="1644"/>
                    </a:lnTo>
                    <a:lnTo>
                      <a:pt x="627" y="1644"/>
                    </a:lnTo>
                    <a:lnTo>
                      <a:pt x="627" y="1644"/>
                    </a:lnTo>
                    <a:lnTo>
                      <a:pt x="627" y="1644"/>
                    </a:lnTo>
                    <a:lnTo>
                      <a:pt x="627" y="1644"/>
                    </a:lnTo>
                    <a:lnTo>
                      <a:pt x="629" y="1644"/>
                    </a:lnTo>
                    <a:lnTo>
                      <a:pt x="629" y="1644"/>
                    </a:lnTo>
                    <a:lnTo>
                      <a:pt x="629" y="1644"/>
                    </a:lnTo>
                    <a:lnTo>
                      <a:pt x="629" y="1644"/>
                    </a:lnTo>
                    <a:lnTo>
                      <a:pt x="632" y="1644"/>
                    </a:lnTo>
                    <a:lnTo>
                      <a:pt x="632" y="1644"/>
                    </a:lnTo>
                    <a:lnTo>
                      <a:pt x="632" y="1644"/>
                    </a:lnTo>
                    <a:lnTo>
                      <a:pt x="632" y="1644"/>
                    </a:lnTo>
                    <a:lnTo>
                      <a:pt x="635" y="1643"/>
                    </a:lnTo>
                    <a:lnTo>
                      <a:pt x="635" y="1643"/>
                    </a:lnTo>
                    <a:lnTo>
                      <a:pt x="636" y="1643"/>
                    </a:lnTo>
                    <a:lnTo>
                      <a:pt x="636" y="1643"/>
                    </a:lnTo>
                    <a:lnTo>
                      <a:pt x="637" y="1642"/>
                    </a:lnTo>
                    <a:lnTo>
                      <a:pt x="637" y="1642"/>
                    </a:lnTo>
                    <a:lnTo>
                      <a:pt x="638" y="1640"/>
                    </a:lnTo>
                    <a:lnTo>
                      <a:pt x="638" y="1640"/>
                    </a:lnTo>
                    <a:lnTo>
                      <a:pt x="641" y="1638"/>
                    </a:lnTo>
                    <a:lnTo>
                      <a:pt x="641" y="1638"/>
                    </a:lnTo>
                    <a:lnTo>
                      <a:pt x="648" y="1630"/>
                    </a:lnTo>
                    <a:lnTo>
                      <a:pt x="657" y="1619"/>
                    </a:lnTo>
                    <a:lnTo>
                      <a:pt x="657" y="1619"/>
                    </a:lnTo>
                    <a:lnTo>
                      <a:pt x="667" y="1604"/>
                    </a:lnTo>
                    <a:lnTo>
                      <a:pt x="676" y="1590"/>
                    </a:lnTo>
                    <a:lnTo>
                      <a:pt x="682" y="1579"/>
                    </a:lnTo>
                    <a:lnTo>
                      <a:pt x="686" y="1570"/>
                    </a:lnTo>
                    <a:lnTo>
                      <a:pt x="686" y="1570"/>
                    </a:lnTo>
                    <a:lnTo>
                      <a:pt x="719" y="1576"/>
                    </a:lnTo>
                    <a:lnTo>
                      <a:pt x="719" y="1576"/>
                    </a:lnTo>
                    <a:lnTo>
                      <a:pt x="720" y="1585"/>
                    </a:lnTo>
                    <a:lnTo>
                      <a:pt x="721" y="1599"/>
                    </a:lnTo>
                    <a:lnTo>
                      <a:pt x="725" y="1614"/>
                    </a:lnTo>
                    <a:lnTo>
                      <a:pt x="729" y="1631"/>
                    </a:lnTo>
                    <a:lnTo>
                      <a:pt x="729" y="1631"/>
                    </a:lnTo>
                    <a:lnTo>
                      <a:pt x="734" y="1645"/>
                    </a:lnTo>
                    <a:lnTo>
                      <a:pt x="738" y="1655"/>
                    </a:lnTo>
                    <a:lnTo>
                      <a:pt x="738" y="1655"/>
                    </a:lnTo>
                    <a:lnTo>
                      <a:pt x="738" y="1655"/>
                    </a:lnTo>
                    <a:lnTo>
                      <a:pt x="738" y="1655"/>
                    </a:lnTo>
                    <a:lnTo>
                      <a:pt x="740" y="1659"/>
                    </a:lnTo>
                    <a:lnTo>
                      <a:pt x="740" y="1659"/>
                    </a:lnTo>
                    <a:lnTo>
                      <a:pt x="740" y="1659"/>
                    </a:lnTo>
                    <a:lnTo>
                      <a:pt x="740" y="1659"/>
                    </a:lnTo>
                    <a:lnTo>
                      <a:pt x="742" y="1662"/>
                    </a:lnTo>
                    <a:lnTo>
                      <a:pt x="742" y="1662"/>
                    </a:lnTo>
                    <a:lnTo>
                      <a:pt x="742" y="1662"/>
                    </a:lnTo>
                    <a:lnTo>
                      <a:pt x="742" y="1662"/>
                    </a:lnTo>
                    <a:lnTo>
                      <a:pt x="744" y="1664"/>
                    </a:lnTo>
                    <a:lnTo>
                      <a:pt x="744" y="1664"/>
                    </a:lnTo>
                    <a:lnTo>
                      <a:pt x="744" y="1664"/>
                    </a:lnTo>
                    <a:lnTo>
                      <a:pt x="744" y="1664"/>
                    </a:lnTo>
                    <a:lnTo>
                      <a:pt x="747" y="1666"/>
                    </a:lnTo>
                    <a:lnTo>
                      <a:pt x="747" y="1666"/>
                    </a:lnTo>
                    <a:lnTo>
                      <a:pt x="747" y="1666"/>
                    </a:lnTo>
                    <a:lnTo>
                      <a:pt x="747" y="1666"/>
                    </a:lnTo>
                    <a:lnTo>
                      <a:pt x="749" y="1666"/>
                    </a:lnTo>
                    <a:lnTo>
                      <a:pt x="749" y="1666"/>
                    </a:lnTo>
                    <a:lnTo>
                      <a:pt x="749" y="1667"/>
                    </a:lnTo>
                    <a:lnTo>
                      <a:pt x="749" y="1667"/>
                    </a:lnTo>
                    <a:lnTo>
                      <a:pt x="752" y="1667"/>
                    </a:lnTo>
                    <a:lnTo>
                      <a:pt x="752" y="1667"/>
                    </a:lnTo>
                    <a:lnTo>
                      <a:pt x="753" y="1667"/>
                    </a:lnTo>
                    <a:lnTo>
                      <a:pt x="753" y="1667"/>
                    </a:lnTo>
                    <a:lnTo>
                      <a:pt x="755" y="1667"/>
                    </a:lnTo>
                    <a:lnTo>
                      <a:pt x="755" y="1667"/>
                    </a:lnTo>
                    <a:lnTo>
                      <a:pt x="757" y="1667"/>
                    </a:lnTo>
                    <a:lnTo>
                      <a:pt x="757" y="1667"/>
                    </a:lnTo>
                    <a:lnTo>
                      <a:pt x="759" y="1668"/>
                    </a:lnTo>
                    <a:lnTo>
                      <a:pt x="759" y="1668"/>
                    </a:lnTo>
                    <a:lnTo>
                      <a:pt x="763" y="1668"/>
                    </a:lnTo>
                    <a:lnTo>
                      <a:pt x="763" y="1668"/>
                    </a:lnTo>
                    <a:lnTo>
                      <a:pt x="764" y="1668"/>
                    </a:lnTo>
                    <a:lnTo>
                      <a:pt x="764" y="1668"/>
                    </a:lnTo>
                    <a:lnTo>
                      <a:pt x="767" y="1668"/>
                    </a:lnTo>
                    <a:lnTo>
                      <a:pt x="767" y="1668"/>
                    </a:lnTo>
                    <a:lnTo>
                      <a:pt x="768" y="1668"/>
                    </a:lnTo>
                    <a:lnTo>
                      <a:pt x="768" y="1668"/>
                    </a:lnTo>
                    <a:lnTo>
                      <a:pt x="771" y="1668"/>
                    </a:lnTo>
                    <a:lnTo>
                      <a:pt x="771" y="1668"/>
                    </a:lnTo>
                    <a:lnTo>
                      <a:pt x="771" y="1668"/>
                    </a:lnTo>
                    <a:lnTo>
                      <a:pt x="771" y="1668"/>
                    </a:lnTo>
                    <a:lnTo>
                      <a:pt x="773" y="1668"/>
                    </a:lnTo>
                    <a:lnTo>
                      <a:pt x="773" y="1668"/>
                    </a:lnTo>
                    <a:lnTo>
                      <a:pt x="773" y="1668"/>
                    </a:lnTo>
                    <a:lnTo>
                      <a:pt x="773" y="1668"/>
                    </a:lnTo>
                    <a:lnTo>
                      <a:pt x="776" y="1667"/>
                    </a:lnTo>
                    <a:lnTo>
                      <a:pt x="776" y="1667"/>
                    </a:lnTo>
                    <a:lnTo>
                      <a:pt x="776" y="1667"/>
                    </a:lnTo>
                    <a:lnTo>
                      <a:pt x="776" y="1667"/>
                    </a:lnTo>
                    <a:lnTo>
                      <a:pt x="778" y="1666"/>
                    </a:lnTo>
                    <a:lnTo>
                      <a:pt x="778" y="1666"/>
                    </a:lnTo>
                    <a:lnTo>
                      <a:pt x="778" y="1664"/>
                    </a:lnTo>
                    <a:lnTo>
                      <a:pt x="778" y="1664"/>
                    </a:lnTo>
                    <a:lnTo>
                      <a:pt x="781" y="1663"/>
                    </a:lnTo>
                    <a:lnTo>
                      <a:pt x="781" y="1663"/>
                    </a:lnTo>
                    <a:lnTo>
                      <a:pt x="781" y="1662"/>
                    </a:lnTo>
                    <a:lnTo>
                      <a:pt x="781" y="1662"/>
                    </a:lnTo>
                    <a:lnTo>
                      <a:pt x="783" y="1659"/>
                    </a:lnTo>
                    <a:lnTo>
                      <a:pt x="783" y="1659"/>
                    </a:lnTo>
                    <a:lnTo>
                      <a:pt x="783" y="1659"/>
                    </a:lnTo>
                    <a:lnTo>
                      <a:pt x="783" y="1659"/>
                    </a:lnTo>
                    <a:lnTo>
                      <a:pt x="789" y="1650"/>
                    </a:lnTo>
                    <a:lnTo>
                      <a:pt x="796" y="1637"/>
                    </a:lnTo>
                    <a:lnTo>
                      <a:pt x="796" y="1637"/>
                    </a:lnTo>
                    <a:lnTo>
                      <a:pt x="803" y="1620"/>
                    </a:lnTo>
                    <a:lnTo>
                      <a:pt x="810" y="1606"/>
                    </a:lnTo>
                    <a:lnTo>
                      <a:pt x="816" y="1584"/>
                    </a:lnTo>
                    <a:lnTo>
                      <a:pt x="816" y="1584"/>
                    </a:lnTo>
                    <a:lnTo>
                      <a:pt x="849" y="1584"/>
                    </a:lnTo>
                    <a:lnTo>
                      <a:pt x="849" y="1584"/>
                    </a:lnTo>
                    <a:lnTo>
                      <a:pt x="851" y="1594"/>
                    </a:lnTo>
                    <a:lnTo>
                      <a:pt x="856" y="1606"/>
                    </a:lnTo>
                    <a:lnTo>
                      <a:pt x="861" y="1620"/>
                    </a:lnTo>
                    <a:lnTo>
                      <a:pt x="869" y="1637"/>
                    </a:lnTo>
                    <a:lnTo>
                      <a:pt x="869" y="1637"/>
                    </a:lnTo>
                    <a:lnTo>
                      <a:pt x="876" y="1650"/>
                    </a:lnTo>
                    <a:lnTo>
                      <a:pt x="883" y="1659"/>
                    </a:lnTo>
                    <a:lnTo>
                      <a:pt x="883" y="1659"/>
                    </a:lnTo>
                    <a:lnTo>
                      <a:pt x="883" y="1659"/>
                    </a:lnTo>
                    <a:lnTo>
                      <a:pt x="883" y="1659"/>
                    </a:lnTo>
                    <a:lnTo>
                      <a:pt x="884" y="1662"/>
                    </a:lnTo>
                    <a:lnTo>
                      <a:pt x="884" y="1662"/>
                    </a:lnTo>
                    <a:lnTo>
                      <a:pt x="885" y="1663"/>
                    </a:lnTo>
                    <a:lnTo>
                      <a:pt x="885" y="1663"/>
                    </a:lnTo>
                    <a:lnTo>
                      <a:pt x="887" y="1664"/>
                    </a:lnTo>
                    <a:lnTo>
                      <a:pt x="887" y="1664"/>
                    </a:lnTo>
                    <a:lnTo>
                      <a:pt x="888" y="1666"/>
                    </a:lnTo>
                    <a:lnTo>
                      <a:pt x="888" y="1666"/>
                    </a:lnTo>
                    <a:lnTo>
                      <a:pt x="890" y="1667"/>
                    </a:lnTo>
                    <a:lnTo>
                      <a:pt x="890" y="1667"/>
                    </a:lnTo>
                    <a:lnTo>
                      <a:pt x="890" y="1667"/>
                    </a:lnTo>
                    <a:lnTo>
                      <a:pt x="890" y="1667"/>
                    </a:lnTo>
                    <a:lnTo>
                      <a:pt x="892" y="1668"/>
                    </a:lnTo>
                    <a:lnTo>
                      <a:pt x="892" y="1668"/>
                    </a:lnTo>
                    <a:lnTo>
                      <a:pt x="893" y="1668"/>
                    </a:lnTo>
                    <a:lnTo>
                      <a:pt x="893" y="1668"/>
                    </a:lnTo>
                    <a:lnTo>
                      <a:pt x="895" y="1668"/>
                    </a:lnTo>
                    <a:lnTo>
                      <a:pt x="895" y="1668"/>
                    </a:lnTo>
                    <a:lnTo>
                      <a:pt x="895" y="1668"/>
                    </a:lnTo>
                    <a:lnTo>
                      <a:pt x="895" y="1668"/>
                    </a:lnTo>
                    <a:lnTo>
                      <a:pt x="898" y="1668"/>
                    </a:lnTo>
                    <a:lnTo>
                      <a:pt x="898" y="1668"/>
                    </a:lnTo>
                    <a:lnTo>
                      <a:pt x="899" y="1668"/>
                    </a:lnTo>
                    <a:lnTo>
                      <a:pt x="899" y="1668"/>
                    </a:lnTo>
                    <a:lnTo>
                      <a:pt x="902" y="1668"/>
                    </a:lnTo>
                    <a:lnTo>
                      <a:pt x="902" y="1668"/>
                    </a:lnTo>
                    <a:lnTo>
                      <a:pt x="903" y="1668"/>
                    </a:lnTo>
                    <a:lnTo>
                      <a:pt x="903" y="1668"/>
                    </a:lnTo>
                    <a:lnTo>
                      <a:pt x="905" y="1668"/>
                    </a:lnTo>
                    <a:lnTo>
                      <a:pt x="905" y="1668"/>
                    </a:lnTo>
                    <a:lnTo>
                      <a:pt x="909" y="1667"/>
                    </a:lnTo>
                    <a:lnTo>
                      <a:pt x="909" y="1667"/>
                    </a:lnTo>
                    <a:lnTo>
                      <a:pt x="910" y="1667"/>
                    </a:lnTo>
                    <a:lnTo>
                      <a:pt x="910" y="1667"/>
                    </a:lnTo>
                    <a:lnTo>
                      <a:pt x="913" y="1667"/>
                    </a:lnTo>
                    <a:lnTo>
                      <a:pt x="913" y="1667"/>
                    </a:lnTo>
                    <a:lnTo>
                      <a:pt x="913" y="1667"/>
                    </a:lnTo>
                    <a:lnTo>
                      <a:pt x="913" y="1667"/>
                    </a:lnTo>
                    <a:lnTo>
                      <a:pt x="915" y="1667"/>
                    </a:lnTo>
                    <a:lnTo>
                      <a:pt x="915" y="1667"/>
                    </a:lnTo>
                    <a:lnTo>
                      <a:pt x="917" y="1666"/>
                    </a:lnTo>
                    <a:lnTo>
                      <a:pt x="917" y="1666"/>
                    </a:lnTo>
                    <a:lnTo>
                      <a:pt x="918" y="1666"/>
                    </a:lnTo>
                    <a:lnTo>
                      <a:pt x="918" y="1666"/>
                    </a:lnTo>
                    <a:lnTo>
                      <a:pt x="919" y="1666"/>
                    </a:lnTo>
                    <a:lnTo>
                      <a:pt x="919" y="1666"/>
                    </a:lnTo>
                    <a:lnTo>
                      <a:pt x="921" y="1664"/>
                    </a:lnTo>
                    <a:lnTo>
                      <a:pt x="921" y="1664"/>
                    </a:lnTo>
                    <a:lnTo>
                      <a:pt x="922" y="1664"/>
                    </a:lnTo>
                    <a:lnTo>
                      <a:pt x="922" y="1664"/>
                    </a:lnTo>
                    <a:lnTo>
                      <a:pt x="923" y="1662"/>
                    </a:lnTo>
                    <a:lnTo>
                      <a:pt x="923" y="1662"/>
                    </a:lnTo>
                    <a:lnTo>
                      <a:pt x="923" y="1662"/>
                    </a:lnTo>
                    <a:lnTo>
                      <a:pt x="923" y="1662"/>
                    </a:lnTo>
                    <a:lnTo>
                      <a:pt x="926" y="1659"/>
                    </a:lnTo>
                    <a:lnTo>
                      <a:pt x="926" y="1659"/>
                    </a:lnTo>
                    <a:lnTo>
                      <a:pt x="926" y="1659"/>
                    </a:lnTo>
                    <a:lnTo>
                      <a:pt x="926" y="1659"/>
                    </a:lnTo>
                    <a:lnTo>
                      <a:pt x="927" y="1655"/>
                    </a:lnTo>
                    <a:lnTo>
                      <a:pt x="927" y="1655"/>
                    </a:lnTo>
                    <a:lnTo>
                      <a:pt x="927" y="1655"/>
                    </a:lnTo>
                    <a:lnTo>
                      <a:pt x="927" y="1655"/>
                    </a:lnTo>
                    <a:lnTo>
                      <a:pt x="932" y="1645"/>
                    </a:lnTo>
                    <a:lnTo>
                      <a:pt x="936" y="1631"/>
                    </a:lnTo>
                    <a:lnTo>
                      <a:pt x="936" y="1631"/>
                    </a:lnTo>
                    <a:lnTo>
                      <a:pt x="941" y="1614"/>
                    </a:lnTo>
                    <a:lnTo>
                      <a:pt x="944" y="1599"/>
                    </a:lnTo>
                    <a:lnTo>
                      <a:pt x="947" y="1576"/>
                    </a:lnTo>
                    <a:lnTo>
                      <a:pt x="947" y="1576"/>
                    </a:lnTo>
                    <a:lnTo>
                      <a:pt x="980" y="1570"/>
                    </a:lnTo>
                    <a:lnTo>
                      <a:pt x="980" y="1570"/>
                    </a:lnTo>
                    <a:lnTo>
                      <a:pt x="984" y="1579"/>
                    </a:lnTo>
                    <a:lnTo>
                      <a:pt x="990" y="1590"/>
                    </a:lnTo>
                    <a:lnTo>
                      <a:pt x="997" y="1604"/>
                    </a:lnTo>
                    <a:lnTo>
                      <a:pt x="1009" y="1619"/>
                    </a:lnTo>
                    <a:lnTo>
                      <a:pt x="1009" y="1619"/>
                    </a:lnTo>
                    <a:lnTo>
                      <a:pt x="1018" y="1630"/>
                    </a:lnTo>
                    <a:lnTo>
                      <a:pt x="1025" y="1638"/>
                    </a:lnTo>
                    <a:lnTo>
                      <a:pt x="1025" y="1638"/>
                    </a:lnTo>
                    <a:lnTo>
                      <a:pt x="1025" y="1639"/>
                    </a:lnTo>
                    <a:lnTo>
                      <a:pt x="1025" y="1639"/>
                    </a:lnTo>
                    <a:lnTo>
                      <a:pt x="1028" y="1640"/>
                    </a:lnTo>
                    <a:lnTo>
                      <a:pt x="1028" y="1640"/>
                    </a:lnTo>
                    <a:lnTo>
                      <a:pt x="1028" y="1642"/>
                    </a:lnTo>
                    <a:lnTo>
                      <a:pt x="1028" y="1642"/>
                    </a:lnTo>
                    <a:lnTo>
                      <a:pt x="1030" y="1643"/>
                    </a:lnTo>
                    <a:lnTo>
                      <a:pt x="1030" y="1643"/>
                    </a:lnTo>
                    <a:lnTo>
                      <a:pt x="1031" y="1643"/>
                    </a:lnTo>
                    <a:lnTo>
                      <a:pt x="1031" y="1643"/>
                    </a:lnTo>
                    <a:lnTo>
                      <a:pt x="1034" y="1644"/>
                    </a:lnTo>
                    <a:lnTo>
                      <a:pt x="1034" y="1644"/>
                    </a:lnTo>
                    <a:lnTo>
                      <a:pt x="1034" y="1644"/>
                    </a:lnTo>
                    <a:lnTo>
                      <a:pt x="1034" y="1644"/>
                    </a:lnTo>
                    <a:lnTo>
                      <a:pt x="1035" y="1644"/>
                    </a:lnTo>
                    <a:lnTo>
                      <a:pt x="1035" y="1644"/>
                    </a:lnTo>
                    <a:lnTo>
                      <a:pt x="1036" y="1644"/>
                    </a:lnTo>
                    <a:lnTo>
                      <a:pt x="1036" y="1644"/>
                    </a:lnTo>
                    <a:lnTo>
                      <a:pt x="1039" y="1644"/>
                    </a:lnTo>
                    <a:lnTo>
                      <a:pt x="1039" y="1644"/>
                    </a:lnTo>
                    <a:lnTo>
                      <a:pt x="1039" y="1644"/>
                    </a:lnTo>
                    <a:lnTo>
                      <a:pt x="1039" y="1644"/>
                    </a:lnTo>
                    <a:lnTo>
                      <a:pt x="1041" y="1644"/>
                    </a:lnTo>
                    <a:lnTo>
                      <a:pt x="1041" y="1644"/>
                    </a:lnTo>
                    <a:lnTo>
                      <a:pt x="1043" y="1644"/>
                    </a:lnTo>
                    <a:lnTo>
                      <a:pt x="1043" y="1644"/>
                    </a:lnTo>
                    <a:lnTo>
                      <a:pt x="1045" y="1643"/>
                    </a:lnTo>
                    <a:lnTo>
                      <a:pt x="1045" y="1643"/>
                    </a:lnTo>
                    <a:lnTo>
                      <a:pt x="1047" y="1643"/>
                    </a:lnTo>
                    <a:lnTo>
                      <a:pt x="1047" y="1643"/>
                    </a:lnTo>
                    <a:lnTo>
                      <a:pt x="1049" y="1642"/>
                    </a:lnTo>
                    <a:lnTo>
                      <a:pt x="1049" y="1642"/>
                    </a:lnTo>
                    <a:lnTo>
                      <a:pt x="1053" y="1642"/>
                    </a:lnTo>
                    <a:lnTo>
                      <a:pt x="1053" y="1642"/>
                    </a:lnTo>
                    <a:lnTo>
                      <a:pt x="1053" y="1642"/>
                    </a:lnTo>
                    <a:lnTo>
                      <a:pt x="1053" y="1642"/>
                    </a:lnTo>
                    <a:lnTo>
                      <a:pt x="1055" y="1640"/>
                    </a:lnTo>
                    <a:lnTo>
                      <a:pt x="1055" y="1640"/>
                    </a:lnTo>
                    <a:lnTo>
                      <a:pt x="1057" y="1640"/>
                    </a:lnTo>
                    <a:lnTo>
                      <a:pt x="1057" y="1640"/>
                    </a:lnTo>
                    <a:lnTo>
                      <a:pt x="1059" y="1639"/>
                    </a:lnTo>
                    <a:lnTo>
                      <a:pt x="1059" y="1639"/>
                    </a:lnTo>
                    <a:lnTo>
                      <a:pt x="1059" y="1639"/>
                    </a:lnTo>
                    <a:lnTo>
                      <a:pt x="1059" y="1639"/>
                    </a:lnTo>
                    <a:lnTo>
                      <a:pt x="1062" y="1638"/>
                    </a:lnTo>
                    <a:lnTo>
                      <a:pt x="1062" y="1638"/>
                    </a:lnTo>
                    <a:lnTo>
                      <a:pt x="1062" y="1638"/>
                    </a:lnTo>
                    <a:lnTo>
                      <a:pt x="1062" y="1638"/>
                    </a:lnTo>
                    <a:lnTo>
                      <a:pt x="1064" y="1637"/>
                    </a:lnTo>
                    <a:lnTo>
                      <a:pt x="1064" y="1637"/>
                    </a:lnTo>
                    <a:lnTo>
                      <a:pt x="1064" y="1635"/>
                    </a:lnTo>
                    <a:lnTo>
                      <a:pt x="1064" y="1635"/>
                    </a:lnTo>
                    <a:lnTo>
                      <a:pt x="1065" y="1634"/>
                    </a:lnTo>
                    <a:lnTo>
                      <a:pt x="1065" y="1634"/>
                    </a:lnTo>
                    <a:lnTo>
                      <a:pt x="1065" y="1633"/>
                    </a:lnTo>
                    <a:lnTo>
                      <a:pt x="1065" y="1633"/>
                    </a:lnTo>
                    <a:lnTo>
                      <a:pt x="1067" y="1631"/>
                    </a:lnTo>
                    <a:lnTo>
                      <a:pt x="1067" y="1631"/>
                    </a:lnTo>
                    <a:lnTo>
                      <a:pt x="1068" y="1630"/>
                    </a:lnTo>
                    <a:lnTo>
                      <a:pt x="1068" y="1630"/>
                    </a:lnTo>
                    <a:lnTo>
                      <a:pt x="1068" y="1626"/>
                    </a:lnTo>
                    <a:lnTo>
                      <a:pt x="1068" y="1626"/>
                    </a:lnTo>
                    <a:lnTo>
                      <a:pt x="1069" y="1626"/>
                    </a:lnTo>
                    <a:lnTo>
                      <a:pt x="1069" y="1626"/>
                    </a:lnTo>
                    <a:lnTo>
                      <a:pt x="1070" y="1616"/>
                    </a:lnTo>
                    <a:lnTo>
                      <a:pt x="1073" y="1601"/>
                    </a:lnTo>
                    <a:lnTo>
                      <a:pt x="1073" y="1601"/>
                    </a:lnTo>
                    <a:lnTo>
                      <a:pt x="1074" y="1582"/>
                    </a:lnTo>
                    <a:lnTo>
                      <a:pt x="1075" y="1567"/>
                    </a:lnTo>
                    <a:lnTo>
                      <a:pt x="1074" y="1545"/>
                    </a:lnTo>
                    <a:lnTo>
                      <a:pt x="1074" y="1545"/>
                    </a:lnTo>
                    <a:lnTo>
                      <a:pt x="1104" y="1533"/>
                    </a:lnTo>
                    <a:lnTo>
                      <a:pt x="1104" y="1533"/>
                    </a:lnTo>
                    <a:lnTo>
                      <a:pt x="1118" y="1552"/>
                    </a:lnTo>
                    <a:lnTo>
                      <a:pt x="1128" y="1563"/>
                    </a:lnTo>
                    <a:lnTo>
                      <a:pt x="1142" y="1576"/>
                    </a:lnTo>
                    <a:lnTo>
                      <a:pt x="1142" y="1576"/>
                    </a:lnTo>
                    <a:lnTo>
                      <a:pt x="1155" y="1589"/>
                    </a:lnTo>
                    <a:lnTo>
                      <a:pt x="1165" y="1595"/>
                    </a:lnTo>
                    <a:lnTo>
                      <a:pt x="1165" y="1595"/>
                    </a:lnTo>
                    <a:lnTo>
                      <a:pt x="1165" y="1595"/>
                    </a:lnTo>
                    <a:lnTo>
                      <a:pt x="1165" y="1595"/>
                    </a:lnTo>
                    <a:lnTo>
                      <a:pt x="1167" y="1596"/>
                    </a:lnTo>
                    <a:lnTo>
                      <a:pt x="1167" y="1596"/>
                    </a:lnTo>
                    <a:lnTo>
                      <a:pt x="1169" y="1596"/>
                    </a:lnTo>
                    <a:lnTo>
                      <a:pt x="1169" y="1596"/>
                    </a:lnTo>
                    <a:lnTo>
                      <a:pt x="1171" y="1597"/>
                    </a:lnTo>
                    <a:lnTo>
                      <a:pt x="1171" y="1597"/>
                    </a:lnTo>
                    <a:lnTo>
                      <a:pt x="1171" y="1597"/>
                    </a:lnTo>
                    <a:lnTo>
                      <a:pt x="1171" y="1597"/>
                    </a:lnTo>
                    <a:lnTo>
                      <a:pt x="1174" y="1597"/>
                    </a:lnTo>
                    <a:lnTo>
                      <a:pt x="1174" y="1597"/>
                    </a:lnTo>
                    <a:lnTo>
                      <a:pt x="1174" y="1597"/>
                    </a:lnTo>
                    <a:lnTo>
                      <a:pt x="1174" y="1597"/>
                    </a:lnTo>
                    <a:lnTo>
                      <a:pt x="1176" y="1596"/>
                    </a:lnTo>
                    <a:lnTo>
                      <a:pt x="1176" y="1596"/>
                    </a:lnTo>
                    <a:lnTo>
                      <a:pt x="1176" y="1596"/>
                    </a:lnTo>
                    <a:lnTo>
                      <a:pt x="1176" y="1596"/>
                    </a:lnTo>
                    <a:lnTo>
                      <a:pt x="1179" y="1595"/>
                    </a:lnTo>
                    <a:lnTo>
                      <a:pt x="1179" y="1595"/>
                    </a:lnTo>
                    <a:lnTo>
                      <a:pt x="1180" y="1595"/>
                    </a:lnTo>
                    <a:lnTo>
                      <a:pt x="1180" y="1595"/>
                    </a:lnTo>
                    <a:lnTo>
                      <a:pt x="1183" y="1594"/>
                    </a:lnTo>
                    <a:lnTo>
                      <a:pt x="1183" y="1594"/>
                    </a:lnTo>
                    <a:lnTo>
                      <a:pt x="1183" y="1594"/>
                    </a:lnTo>
                    <a:lnTo>
                      <a:pt x="1183" y="1594"/>
                    </a:lnTo>
                    <a:lnTo>
                      <a:pt x="1186" y="1592"/>
                    </a:lnTo>
                    <a:lnTo>
                      <a:pt x="1186" y="1592"/>
                    </a:lnTo>
                    <a:lnTo>
                      <a:pt x="1189" y="1591"/>
                    </a:lnTo>
                    <a:lnTo>
                      <a:pt x="1189" y="1591"/>
                    </a:lnTo>
                    <a:lnTo>
                      <a:pt x="1190" y="1590"/>
                    </a:lnTo>
                    <a:lnTo>
                      <a:pt x="1190" y="1590"/>
                    </a:lnTo>
                    <a:lnTo>
                      <a:pt x="1193" y="1589"/>
                    </a:lnTo>
                    <a:lnTo>
                      <a:pt x="1193" y="1589"/>
                    </a:lnTo>
                    <a:lnTo>
                      <a:pt x="1193" y="1589"/>
                    </a:lnTo>
                    <a:lnTo>
                      <a:pt x="1193" y="1589"/>
                    </a:lnTo>
                    <a:lnTo>
                      <a:pt x="1195" y="1587"/>
                    </a:lnTo>
                    <a:lnTo>
                      <a:pt x="1195" y="1587"/>
                    </a:lnTo>
                    <a:lnTo>
                      <a:pt x="1195" y="1587"/>
                    </a:lnTo>
                    <a:lnTo>
                      <a:pt x="1195" y="1587"/>
                    </a:lnTo>
                    <a:lnTo>
                      <a:pt x="1198" y="1586"/>
                    </a:lnTo>
                    <a:lnTo>
                      <a:pt x="1198" y="1586"/>
                    </a:lnTo>
                    <a:lnTo>
                      <a:pt x="1198" y="1585"/>
                    </a:lnTo>
                    <a:lnTo>
                      <a:pt x="1198" y="1585"/>
                    </a:lnTo>
                    <a:lnTo>
                      <a:pt x="1199" y="1584"/>
                    </a:lnTo>
                    <a:lnTo>
                      <a:pt x="1199" y="1584"/>
                    </a:lnTo>
                    <a:lnTo>
                      <a:pt x="1200" y="1584"/>
                    </a:lnTo>
                    <a:lnTo>
                      <a:pt x="1200" y="1584"/>
                    </a:lnTo>
                    <a:lnTo>
                      <a:pt x="1201" y="1581"/>
                    </a:lnTo>
                    <a:lnTo>
                      <a:pt x="1201" y="1581"/>
                    </a:lnTo>
                    <a:lnTo>
                      <a:pt x="1201" y="1581"/>
                    </a:lnTo>
                    <a:lnTo>
                      <a:pt x="1201" y="1581"/>
                    </a:lnTo>
                    <a:lnTo>
                      <a:pt x="1201" y="1579"/>
                    </a:lnTo>
                    <a:lnTo>
                      <a:pt x="1201" y="1579"/>
                    </a:lnTo>
                    <a:lnTo>
                      <a:pt x="1201" y="1577"/>
                    </a:lnTo>
                    <a:lnTo>
                      <a:pt x="1201" y="1577"/>
                    </a:lnTo>
                    <a:lnTo>
                      <a:pt x="1203" y="1574"/>
                    </a:lnTo>
                    <a:lnTo>
                      <a:pt x="1203" y="1574"/>
                    </a:lnTo>
                    <a:lnTo>
                      <a:pt x="1203" y="1574"/>
                    </a:lnTo>
                    <a:lnTo>
                      <a:pt x="1203" y="1574"/>
                    </a:lnTo>
                    <a:lnTo>
                      <a:pt x="1203" y="1563"/>
                    </a:lnTo>
                    <a:lnTo>
                      <a:pt x="1203" y="1548"/>
                    </a:lnTo>
                    <a:lnTo>
                      <a:pt x="1203" y="1548"/>
                    </a:lnTo>
                    <a:lnTo>
                      <a:pt x="1200" y="1529"/>
                    </a:lnTo>
                    <a:lnTo>
                      <a:pt x="1199" y="1514"/>
                    </a:lnTo>
                    <a:lnTo>
                      <a:pt x="1194" y="1492"/>
                    </a:lnTo>
                    <a:lnTo>
                      <a:pt x="1194" y="1492"/>
                    </a:lnTo>
                    <a:lnTo>
                      <a:pt x="1222" y="1475"/>
                    </a:lnTo>
                    <a:lnTo>
                      <a:pt x="1222" y="1475"/>
                    </a:lnTo>
                    <a:lnTo>
                      <a:pt x="1229" y="1483"/>
                    </a:lnTo>
                    <a:lnTo>
                      <a:pt x="1238" y="1490"/>
                    </a:lnTo>
                    <a:lnTo>
                      <a:pt x="1251" y="1500"/>
                    </a:lnTo>
                    <a:lnTo>
                      <a:pt x="1266" y="1511"/>
                    </a:lnTo>
                    <a:lnTo>
                      <a:pt x="1266" y="1511"/>
                    </a:lnTo>
                    <a:lnTo>
                      <a:pt x="1281" y="1521"/>
                    </a:lnTo>
                    <a:lnTo>
                      <a:pt x="1291" y="1526"/>
                    </a:lnTo>
                    <a:lnTo>
                      <a:pt x="1291" y="1526"/>
                    </a:lnTo>
                    <a:lnTo>
                      <a:pt x="1292" y="1526"/>
                    </a:lnTo>
                    <a:lnTo>
                      <a:pt x="1292" y="1526"/>
                    </a:lnTo>
                    <a:lnTo>
                      <a:pt x="1295" y="1527"/>
                    </a:lnTo>
                    <a:lnTo>
                      <a:pt x="1295" y="1527"/>
                    </a:lnTo>
                    <a:lnTo>
                      <a:pt x="1296" y="1527"/>
                    </a:lnTo>
                    <a:lnTo>
                      <a:pt x="1296" y="1527"/>
                    </a:lnTo>
                    <a:lnTo>
                      <a:pt x="1298" y="1527"/>
                    </a:lnTo>
                    <a:lnTo>
                      <a:pt x="1298" y="1527"/>
                    </a:lnTo>
                    <a:lnTo>
                      <a:pt x="1298" y="1527"/>
                    </a:lnTo>
                    <a:lnTo>
                      <a:pt x="1298" y="1527"/>
                    </a:lnTo>
                    <a:lnTo>
                      <a:pt x="1301" y="1526"/>
                    </a:lnTo>
                    <a:lnTo>
                      <a:pt x="1301" y="1526"/>
                    </a:lnTo>
                    <a:lnTo>
                      <a:pt x="1301" y="1526"/>
                    </a:lnTo>
                    <a:lnTo>
                      <a:pt x="1301" y="1526"/>
                    </a:lnTo>
                    <a:lnTo>
                      <a:pt x="1304" y="1526"/>
                    </a:lnTo>
                    <a:lnTo>
                      <a:pt x="1304" y="1526"/>
                    </a:lnTo>
                    <a:lnTo>
                      <a:pt x="1304" y="1526"/>
                    </a:lnTo>
                    <a:lnTo>
                      <a:pt x="1304" y="1526"/>
                    </a:lnTo>
                    <a:lnTo>
                      <a:pt x="1306" y="1523"/>
                    </a:lnTo>
                    <a:lnTo>
                      <a:pt x="1306" y="1523"/>
                    </a:lnTo>
                    <a:lnTo>
                      <a:pt x="1307" y="1523"/>
                    </a:lnTo>
                    <a:lnTo>
                      <a:pt x="1307" y="1523"/>
                    </a:lnTo>
                    <a:lnTo>
                      <a:pt x="1309" y="1522"/>
                    </a:lnTo>
                    <a:lnTo>
                      <a:pt x="1309" y="1522"/>
                    </a:lnTo>
                    <a:lnTo>
                      <a:pt x="1310" y="1522"/>
                    </a:lnTo>
                    <a:lnTo>
                      <a:pt x="1310" y="1522"/>
                    </a:lnTo>
                    <a:lnTo>
                      <a:pt x="1312" y="1519"/>
                    </a:lnTo>
                    <a:lnTo>
                      <a:pt x="1312" y="1519"/>
                    </a:lnTo>
                    <a:lnTo>
                      <a:pt x="1315" y="1518"/>
                    </a:lnTo>
                    <a:lnTo>
                      <a:pt x="1315" y="1518"/>
                    </a:lnTo>
                    <a:lnTo>
                      <a:pt x="1316" y="1517"/>
                    </a:lnTo>
                    <a:lnTo>
                      <a:pt x="1316" y="1517"/>
                    </a:lnTo>
                    <a:lnTo>
                      <a:pt x="1317" y="1516"/>
                    </a:lnTo>
                    <a:lnTo>
                      <a:pt x="1317" y="1516"/>
                    </a:lnTo>
                    <a:lnTo>
                      <a:pt x="1319" y="1514"/>
                    </a:lnTo>
                    <a:lnTo>
                      <a:pt x="1319" y="1514"/>
                    </a:lnTo>
                    <a:lnTo>
                      <a:pt x="1321" y="1513"/>
                    </a:lnTo>
                    <a:lnTo>
                      <a:pt x="1321" y="1513"/>
                    </a:lnTo>
                    <a:lnTo>
                      <a:pt x="1321" y="1513"/>
                    </a:lnTo>
                    <a:lnTo>
                      <a:pt x="1321" y="1513"/>
                    </a:lnTo>
                    <a:lnTo>
                      <a:pt x="1322" y="1512"/>
                    </a:lnTo>
                    <a:lnTo>
                      <a:pt x="1322" y="1512"/>
                    </a:lnTo>
                    <a:lnTo>
                      <a:pt x="1322" y="1511"/>
                    </a:lnTo>
                    <a:lnTo>
                      <a:pt x="1322" y="1511"/>
                    </a:lnTo>
                    <a:lnTo>
                      <a:pt x="1324" y="1509"/>
                    </a:lnTo>
                    <a:lnTo>
                      <a:pt x="1324" y="1509"/>
                    </a:lnTo>
                    <a:lnTo>
                      <a:pt x="1324" y="1508"/>
                    </a:lnTo>
                    <a:lnTo>
                      <a:pt x="1324" y="1508"/>
                    </a:lnTo>
                    <a:lnTo>
                      <a:pt x="1325" y="1506"/>
                    </a:lnTo>
                    <a:lnTo>
                      <a:pt x="1325" y="1506"/>
                    </a:lnTo>
                    <a:lnTo>
                      <a:pt x="1325" y="1506"/>
                    </a:lnTo>
                    <a:lnTo>
                      <a:pt x="1325" y="1506"/>
                    </a:lnTo>
                    <a:lnTo>
                      <a:pt x="1325" y="1503"/>
                    </a:lnTo>
                    <a:lnTo>
                      <a:pt x="1325" y="1503"/>
                    </a:lnTo>
                    <a:lnTo>
                      <a:pt x="1325" y="1502"/>
                    </a:lnTo>
                    <a:lnTo>
                      <a:pt x="1325" y="1502"/>
                    </a:lnTo>
                    <a:lnTo>
                      <a:pt x="1325" y="1498"/>
                    </a:lnTo>
                    <a:lnTo>
                      <a:pt x="1325" y="1498"/>
                    </a:lnTo>
                    <a:lnTo>
                      <a:pt x="1325" y="1498"/>
                    </a:lnTo>
                    <a:lnTo>
                      <a:pt x="1325" y="1498"/>
                    </a:lnTo>
                    <a:lnTo>
                      <a:pt x="1324" y="1488"/>
                    </a:lnTo>
                    <a:lnTo>
                      <a:pt x="1321" y="1473"/>
                    </a:lnTo>
                    <a:lnTo>
                      <a:pt x="1321" y="1473"/>
                    </a:lnTo>
                    <a:lnTo>
                      <a:pt x="1316" y="1455"/>
                    </a:lnTo>
                    <a:lnTo>
                      <a:pt x="1311" y="1440"/>
                    </a:lnTo>
                    <a:lnTo>
                      <a:pt x="1302" y="1420"/>
                    </a:lnTo>
                    <a:lnTo>
                      <a:pt x="1302" y="1420"/>
                    </a:lnTo>
                    <a:lnTo>
                      <a:pt x="1327" y="1398"/>
                    </a:lnTo>
                    <a:lnTo>
                      <a:pt x="1327" y="1398"/>
                    </a:lnTo>
                    <a:lnTo>
                      <a:pt x="1346" y="1411"/>
                    </a:lnTo>
                    <a:lnTo>
                      <a:pt x="1360" y="1419"/>
                    </a:lnTo>
                    <a:lnTo>
                      <a:pt x="1377" y="1426"/>
                    </a:lnTo>
                    <a:lnTo>
                      <a:pt x="1377" y="1426"/>
                    </a:lnTo>
                    <a:lnTo>
                      <a:pt x="1390" y="1431"/>
                    </a:lnTo>
                    <a:lnTo>
                      <a:pt x="1401" y="1435"/>
                    </a:lnTo>
                    <a:lnTo>
                      <a:pt x="1401" y="1435"/>
                    </a:lnTo>
                    <a:lnTo>
                      <a:pt x="1401" y="1435"/>
                    </a:lnTo>
                    <a:lnTo>
                      <a:pt x="1404" y="1435"/>
                    </a:lnTo>
                    <a:lnTo>
                      <a:pt x="1404" y="1435"/>
                    </a:lnTo>
                    <a:lnTo>
                      <a:pt x="1406" y="1435"/>
                    </a:lnTo>
                    <a:lnTo>
                      <a:pt x="1406" y="1435"/>
                    </a:lnTo>
                    <a:lnTo>
                      <a:pt x="1408" y="1436"/>
                    </a:lnTo>
                    <a:lnTo>
                      <a:pt x="1408" y="1436"/>
                    </a:lnTo>
                    <a:lnTo>
                      <a:pt x="1408" y="1436"/>
                    </a:lnTo>
                    <a:lnTo>
                      <a:pt x="1408" y="1436"/>
                    </a:lnTo>
                    <a:lnTo>
                      <a:pt x="1412" y="1435"/>
                    </a:lnTo>
                    <a:lnTo>
                      <a:pt x="1412" y="1435"/>
                    </a:lnTo>
                    <a:lnTo>
                      <a:pt x="1412" y="1435"/>
                    </a:lnTo>
                    <a:lnTo>
                      <a:pt x="1412" y="1435"/>
                    </a:lnTo>
                    <a:lnTo>
                      <a:pt x="1413" y="1435"/>
                    </a:lnTo>
                    <a:lnTo>
                      <a:pt x="1413" y="1435"/>
                    </a:lnTo>
                    <a:lnTo>
                      <a:pt x="1414" y="1434"/>
                    </a:lnTo>
                    <a:lnTo>
                      <a:pt x="1414" y="1434"/>
                    </a:lnTo>
                    <a:lnTo>
                      <a:pt x="1416" y="1432"/>
                    </a:lnTo>
                    <a:lnTo>
                      <a:pt x="1416" y="1432"/>
                    </a:lnTo>
                    <a:lnTo>
                      <a:pt x="1417" y="1432"/>
                    </a:lnTo>
                    <a:lnTo>
                      <a:pt x="1417" y="1432"/>
                    </a:lnTo>
                    <a:lnTo>
                      <a:pt x="1418" y="1431"/>
                    </a:lnTo>
                    <a:lnTo>
                      <a:pt x="1418" y="1431"/>
                    </a:lnTo>
                    <a:lnTo>
                      <a:pt x="1419" y="1430"/>
                    </a:lnTo>
                    <a:lnTo>
                      <a:pt x="1419" y="1430"/>
                    </a:lnTo>
                    <a:lnTo>
                      <a:pt x="1421" y="1429"/>
                    </a:lnTo>
                    <a:lnTo>
                      <a:pt x="1421" y="1429"/>
                    </a:lnTo>
                    <a:lnTo>
                      <a:pt x="1422" y="1429"/>
                    </a:lnTo>
                    <a:lnTo>
                      <a:pt x="1422" y="1429"/>
                    </a:lnTo>
                    <a:lnTo>
                      <a:pt x="1424" y="1426"/>
                    </a:lnTo>
                    <a:lnTo>
                      <a:pt x="1424" y="1426"/>
                    </a:lnTo>
                    <a:lnTo>
                      <a:pt x="1427" y="1424"/>
                    </a:lnTo>
                    <a:lnTo>
                      <a:pt x="1427" y="1424"/>
                    </a:lnTo>
                    <a:lnTo>
                      <a:pt x="1427" y="1422"/>
                    </a:lnTo>
                    <a:lnTo>
                      <a:pt x="1427" y="1422"/>
                    </a:lnTo>
                    <a:lnTo>
                      <a:pt x="1430" y="1421"/>
                    </a:lnTo>
                    <a:lnTo>
                      <a:pt x="1430" y="1421"/>
                    </a:lnTo>
                    <a:lnTo>
                      <a:pt x="1430" y="1420"/>
                    </a:lnTo>
                    <a:lnTo>
                      <a:pt x="1430" y="1420"/>
                    </a:lnTo>
                    <a:lnTo>
                      <a:pt x="1431" y="1419"/>
                    </a:lnTo>
                    <a:lnTo>
                      <a:pt x="1431" y="1419"/>
                    </a:lnTo>
                    <a:lnTo>
                      <a:pt x="1432" y="1417"/>
                    </a:lnTo>
                    <a:lnTo>
                      <a:pt x="1432" y="1417"/>
                    </a:lnTo>
                    <a:lnTo>
                      <a:pt x="1432" y="1416"/>
                    </a:lnTo>
                    <a:lnTo>
                      <a:pt x="1432" y="1416"/>
                    </a:lnTo>
                    <a:lnTo>
                      <a:pt x="1433" y="1415"/>
                    </a:lnTo>
                    <a:lnTo>
                      <a:pt x="1433" y="1415"/>
                    </a:lnTo>
                    <a:lnTo>
                      <a:pt x="1433" y="1414"/>
                    </a:lnTo>
                    <a:lnTo>
                      <a:pt x="1433" y="1414"/>
                    </a:lnTo>
                    <a:lnTo>
                      <a:pt x="1433" y="1412"/>
                    </a:lnTo>
                    <a:lnTo>
                      <a:pt x="1433" y="1412"/>
                    </a:lnTo>
                    <a:lnTo>
                      <a:pt x="1435" y="1410"/>
                    </a:lnTo>
                    <a:lnTo>
                      <a:pt x="1435" y="1410"/>
                    </a:lnTo>
                    <a:lnTo>
                      <a:pt x="1435" y="1410"/>
                    </a:lnTo>
                    <a:lnTo>
                      <a:pt x="1435" y="1410"/>
                    </a:lnTo>
                    <a:lnTo>
                      <a:pt x="1435" y="1407"/>
                    </a:lnTo>
                    <a:lnTo>
                      <a:pt x="1435" y="1407"/>
                    </a:lnTo>
                    <a:lnTo>
                      <a:pt x="1433" y="1406"/>
                    </a:lnTo>
                    <a:lnTo>
                      <a:pt x="1433" y="1406"/>
                    </a:lnTo>
                    <a:lnTo>
                      <a:pt x="1431" y="1395"/>
                    </a:lnTo>
                    <a:lnTo>
                      <a:pt x="1424" y="1378"/>
                    </a:lnTo>
                    <a:lnTo>
                      <a:pt x="1424" y="1378"/>
                    </a:lnTo>
                    <a:lnTo>
                      <a:pt x="1417" y="1362"/>
                    </a:lnTo>
                    <a:lnTo>
                      <a:pt x="1409" y="1348"/>
                    </a:lnTo>
                    <a:lnTo>
                      <a:pt x="1397" y="1329"/>
                    </a:lnTo>
                    <a:lnTo>
                      <a:pt x="1397" y="1329"/>
                    </a:lnTo>
                    <a:lnTo>
                      <a:pt x="1418" y="1304"/>
                    </a:lnTo>
                    <a:lnTo>
                      <a:pt x="1418" y="1304"/>
                    </a:lnTo>
                    <a:lnTo>
                      <a:pt x="1438" y="1313"/>
                    </a:lnTo>
                    <a:lnTo>
                      <a:pt x="1453" y="1318"/>
                    </a:lnTo>
                    <a:lnTo>
                      <a:pt x="1471" y="1323"/>
                    </a:lnTo>
                    <a:lnTo>
                      <a:pt x="1471" y="1323"/>
                    </a:lnTo>
                    <a:lnTo>
                      <a:pt x="1486" y="1325"/>
                    </a:lnTo>
                    <a:lnTo>
                      <a:pt x="1496" y="1327"/>
                    </a:lnTo>
                    <a:lnTo>
                      <a:pt x="1496" y="1327"/>
                    </a:lnTo>
                    <a:lnTo>
                      <a:pt x="1496" y="1327"/>
                    </a:lnTo>
                    <a:lnTo>
                      <a:pt x="1496" y="1327"/>
                    </a:lnTo>
                    <a:lnTo>
                      <a:pt x="1500" y="1327"/>
                    </a:lnTo>
                    <a:lnTo>
                      <a:pt x="1500" y="1327"/>
                    </a:lnTo>
                    <a:lnTo>
                      <a:pt x="1501" y="1327"/>
                    </a:lnTo>
                    <a:lnTo>
                      <a:pt x="1501" y="1327"/>
                    </a:lnTo>
                    <a:lnTo>
                      <a:pt x="1504" y="1327"/>
                    </a:lnTo>
                    <a:lnTo>
                      <a:pt x="1504" y="1327"/>
                    </a:lnTo>
                    <a:lnTo>
                      <a:pt x="1504" y="1327"/>
                    </a:lnTo>
                    <a:lnTo>
                      <a:pt x="1504" y="1327"/>
                    </a:lnTo>
                    <a:lnTo>
                      <a:pt x="1506" y="1325"/>
                    </a:lnTo>
                    <a:lnTo>
                      <a:pt x="1506" y="1325"/>
                    </a:lnTo>
                    <a:lnTo>
                      <a:pt x="1508" y="1325"/>
                    </a:lnTo>
                    <a:lnTo>
                      <a:pt x="1508" y="1325"/>
                    </a:lnTo>
                    <a:lnTo>
                      <a:pt x="1509" y="1324"/>
                    </a:lnTo>
                    <a:lnTo>
                      <a:pt x="1509" y="1324"/>
                    </a:lnTo>
                    <a:lnTo>
                      <a:pt x="1510" y="1324"/>
                    </a:lnTo>
                    <a:lnTo>
                      <a:pt x="1510" y="1324"/>
                    </a:lnTo>
                    <a:lnTo>
                      <a:pt x="1511" y="1323"/>
                    </a:lnTo>
                    <a:lnTo>
                      <a:pt x="1511" y="1323"/>
                    </a:lnTo>
                    <a:lnTo>
                      <a:pt x="1511" y="1323"/>
                    </a:lnTo>
                    <a:lnTo>
                      <a:pt x="1511" y="1323"/>
                    </a:lnTo>
                    <a:lnTo>
                      <a:pt x="1514" y="1320"/>
                    </a:lnTo>
                    <a:lnTo>
                      <a:pt x="1514" y="1320"/>
                    </a:lnTo>
                    <a:lnTo>
                      <a:pt x="1514" y="1319"/>
                    </a:lnTo>
                    <a:lnTo>
                      <a:pt x="1514" y="1319"/>
                    </a:lnTo>
                    <a:lnTo>
                      <a:pt x="1515" y="1318"/>
                    </a:lnTo>
                    <a:lnTo>
                      <a:pt x="1515" y="1318"/>
                    </a:lnTo>
                    <a:lnTo>
                      <a:pt x="1516" y="1317"/>
                    </a:lnTo>
                    <a:lnTo>
                      <a:pt x="1516" y="1317"/>
                    </a:lnTo>
                    <a:lnTo>
                      <a:pt x="1518" y="1314"/>
                    </a:lnTo>
                    <a:lnTo>
                      <a:pt x="1518" y="1314"/>
                    </a:lnTo>
                    <a:lnTo>
                      <a:pt x="1520" y="1312"/>
                    </a:lnTo>
                    <a:lnTo>
                      <a:pt x="1520" y="1312"/>
                    </a:lnTo>
                    <a:lnTo>
                      <a:pt x="1520" y="1310"/>
                    </a:lnTo>
                    <a:lnTo>
                      <a:pt x="1520" y="1310"/>
                    </a:lnTo>
                    <a:lnTo>
                      <a:pt x="1521" y="1308"/>
                    </a:lnTo>
                    <a:lnTo>
                      <a:pt x="1521" y="1308"/>
                    </a:lnTo>
                    <a:lnTo>
                      <a:pt x="1523" y="1308"/>
                    </a:lnTo>
                    <a:lnTo>
                      <a:pt x="1523" y="1308"/>
                    </a:lnTo>
                    <a:lnTo>
                      <a:pt x="1524" y="1305"/>
                    </a:lnTo>
                    <a:lnTo>
                      <a:pt x="1524" y="1305"/>
                    </a:lnTo>
                    <a:lnTo>
                      <a:pt x="1524" y="1305"/>
                    </a:lnTo>
                    <a:lnTo>
                      <a:pt x="1524" y="1305"/>
                    </a:lnTo>
                    <a:lnTo>
                      <a:pt x="1524" y="1303"/>
                    </a:lnTo>
                    <a:lnTo>
                      <a:pt x="1524" y="1303"/>
                    </a:lnTo>
                    <a:lnTo>
                      <a:pt x="1525" y="1303"/>
                    </a:lnTo>
                    <a:lnTo>
                      <a:pt x="1525" y="1303"/>
                    </a:lnTo>
                    <a:lnTo>
                      <a:pt x="1525" y="1300"/>
                    </a:lnTo>
                    <a:lnTo>
                      <a:pt x="1525" y="1300"/>
                    </a:lnTo>
                    <a:lnTo>
                      <a:pt x="1525" y="1300"/>
                    </a:lnTo>
                    <a:lnTo>
                      <a:pt x="1525" y="1300"/>
                    </a:lnTo>
                    <a:lnTo>
                      <a:pt x="1525" y="1296"/>
                    </a:lnTo>
                    <a:lnTo>
                      <a:pt x="1525" y="1296"/>
                    </a:lnTo>
                    <a:lnTo>
                      <a:pt x="1525" y="1296"/>
                    </a:lnTo>
                    <a:lnTo>
                      <a:pt x="1525" y="1296"/>
                    </a:lnTo>
                    <a:lnTo>
                      <a:pt x="1524" y="1294"/>
                    </a:lnTo>
                    <a:lnTo>
                      <a:pt x="1524" y="1294"/>
                    </a:lnTo>
                    <a:lnTo>
                      <a:pt x="1524" y="1293"/>
                    </a:lnTo>
                    <a:lnTo>
                      <a:pt x="1524" y="1293"/>
                    </a:lnTo>
                    <a:lnTo>
                      <a:pt x="1523" y="1290"/>
                    </a:lnTo>
                    <a:lnTo>
                      <a:pt x="1523" y="1290"/>
                    </a:lnTo>
                    <a:lnTo>
                      <a:pt x="1523" y="1290"/>
                    </a:lnTo>
                    <a:lnTo>
                      <a:pt x="1523" y="1290"/>
                    </a:lnTo>
                    <a:lnTo>
                      <a:pt x="1518" y="1280"/>
                    </a:lnTo>
                    <a:lnTo>
                      <a:pt x="1510" y="1267"/>
                    </a:lnTo>
                    <a:lnTo>
                      <a:pt x="1510" y="1267"/>
                    </a:lnTo>
                    <a:lnTo>
                      <a:pt x="1499" y="1252"/>
                    </a:lnTo>
                    <a:lnTo>
                      <a:pt x="1490" y="1240"/>
                    </a:lnTo>
                    <a:lnTo>
                      <a:pt x="1474" y="1223"/>
                    </a:lnTo>
                    <a:lnTo>
                      <a:pt x="1474" y="1223"/>
                    </a:lnTo>
                    <a:lnTo>
                      <a:pt x="1490" y="1194"/>
                    </a:lnTo>
                    <a:lnTo>
                      <a:pt x="1490" y="1194"/>
                    </a:lnTo>
                    <a:lnTo>
                      <a:pt x="1500" y="1198"/>
                    </a:lnTo>
                    <a:lnTo>
                      <a:pt x="1513" y="1201"/>
                    </a:lnTo>
                    <a:lnTo>
                      <a:pt x="1528" y="1202"/>
                    </a:lnTo>
                    <a:lnTo>
                      <a:pt x="1547" y="1204"/>
                    </a:lnTo>
                    <a:lnTo>
                      <a:pt x="1547" y="1204"/>
                    </a:lnTo>
                    <a:lnTo>
                      <a:pt x="1562" y="1204"/>
                    </a:lnTo>
                    <a:lnTo>
                      <a:pt x="1572" y="1204"/>
                    </a:lnTo>
                    <a:lnTo>
                      <a:pt x="1572" y="1204"/>
                    </a:lnTo>
                    <a:lnTo>
                      <a:pt x="1572" y="1204"/>
                    </a:lnTo>
                    <a:lnTo>
                      <a:pt x="1572" y="1204"/>
                    </a:lnTo>
                    <a:lnTo>
                      <a:pt x="1576" y="1203"/>
                    </a:lnTo>
                    <a:lnTo>
                      <a:pt x="1576" y="1203"/>
                    </a:lnTo>
                    <a:lnTo>
                      <a:pt x="1577" y="1203"/>
                    </a:lnTo>
                    <a:lnTo>
                      <a:pt x="1577" y="1203"/>
                    </a:lnTo>
                    <a:lnTo>
                      <a:pt x="1579" y="1203"/>
                    </a:lnTo>
                    <a:lnTo>
                      <a:pt x="1579" y="1203"/>
                    </a:lnTo>
                    <a:lnTo>
                      <a:pt x="1579" y="1202"/>
                    </a:lnTo>
                    <a:lnTo>
                      <a:pt x="1579" y="1202"/>
                    </a:lnTo>
                    <a:lnTo>
                      <a:pt x="1582" y="1201"/>
                    </a:lnTo>
                    <a:lnTo>
                      <a:pt x="1582" y="1201"/>
                    </a:lnTo>
                    <a:lnTo>
                      <a:pt x="1582" y="1201"/>
                    </a:lnTo>
                    <a:lnTo>
                      <a:pt x="1582" y="1201"/>
                    </a:lnTo>
                    <a:lnTo>
                      <a:pt x="1584" y="1199"/>
                    </a:lnTo>
                    <a:lnTo>
                      <a:pt x="1584" y="1199"/>
                    </a:lnTo>
                    <a:lnTo>
                      <a:pt x="1584" y="1199"/>
                    </a:lnTo>
                    <a:lnTo>
                      <a:pt x="1584" y="1199"/>
                    </a:lnTo>
                    <a:lnTo>
                      <a:pt x="1586" y="1197"/>
                    </a:lnTo>
                    <a:lnTo>
                      <a:pt x="1586" y="1197"/>
                    </a:lnTo>
                    <a:lnTo>
                      <a:pt x="1586" y="1197"/>
                    </a:lnTo>
                    <a:lnTo>
                      <a:pt x="1586" y="1197"/>
                    </a:lnTo>
                    <a:lnTo>
                      <a:pt x="1587" y="1194"/>
                    </a:lnTo>
                    <a:lnTo>
                      <a:pt x="1587" y="1194"/>
                    </a:lnTo>
                    <a:lnTo>
                      <a:pt x="1588" y="1194"/>
                    </a:lnTo>
                    <a:lnTo>
                      <a:pt x="1588" y="1194"/>
                    </a:lnTo>
                    <a:lnTo>
                      <a:pt x="1590" y="1192"/>
                    </a:lnTo>
                    <a:lnTo>
                      <a:pt x="1590" y="1192"/>
                    </a:lnTo>
                    <a:lnTo>
                      <a:pt x="1590" y="1191"/>
                    </a:lnTo>
                    <a:lnTo>
                      <a:pt x="1590" y="1191"/>
                    </a:lnTo>
                    <a:lnTo>
                      <a:pt x="1591" y="1188"/>
                    </a:lnTo>
                    <a:lnTo>
                      <a:pt x="1591" y="1188"/>
                    </a:lnTo>
                    <a:lnTo>
                      <a:pt x="1592" y="1184"/>
                    </a:lnTo>
                    <a:lnTo>
                      <a:pt x="1592" y="1184"/>
                    </a:lnTo>
                    <a:lnTo>
                      <a:pt x="1592" y="1184"/>
                    </a:lnTo>
                    <a:lnTo>
                      <a:pt x="1592" y="1184"/>
                    </a:lnTo>
                    <a:lnTo>
                      <a:pt x="1593" y="1182"/>
                    </a:lnTo>
                    <a:lnTo>
                      <a:pt x="1593" y="1182"/>
                    </a:lnTo>
                    <a:lnTo>
                      <a:pt x="1595" y="1181"/>
                    </a:lnTo>
                    <a:lnTo>
                      <a:pt x="1595" y="1181"/>
                    </a:lnTo>
                    <a:lnTo>
                      <a:pt x="1595" y="1178"/>
                    </a:lnTo>
                    <a:lnTo>
                      <a:pt x="1595" y="1178"/>
                    </a:lnTo>
                    <a:lnTo>
                      <a:pt x="1595" y="1178"/>
                    </a:lnTo>
                    <a:lnTo>
                      <a:pt x="1595" y="1178"/>
                    </a:lnTo>
                    <a:lnTo>
                      <a:pt x="1596" y="1176"/>
                    </a:lnTo>
                    <a:lnTo>
                      <a:pt x="1596" y="1176"/>
                    </a:lnTo>
                    <a:lnTo>
                      <a:pt x="1596" y="1176"/>
                    </a:lnTo>
                    <a:lnTo>
                      <a:pt x="1596" y="1176"/>
                    </a:lnTo>
                    <a:lnTo>
                      <a:pt x="1596" y="1173"/>
                    </a:lnTo>
                    <a:lnTo>
                      <a:pt x="1596" y="1173"/>
                    </a:lnTo>
                    <a:lnTo>
                      <a:pt x="1596" y="1173"/>
                    </a:lnTo>
                    <a:lnTo>
                      <a:pt x="1596" y="1173"/>
                    </a:lnTo>
                    <a:lnTo>
                      <a:pt x="1595" y="1169"/>
                    </a:lnTo>
                    <a:lnTo>
                      <a:pt x="1595" y="1169"/>
                    </a:lnTo>
                    <a:lnTo>
                      <a:pt x="1595" y="1169"/>
                    </a:lnTo>
                    <a:lnTo>
                      <a:pt x="1595" y="1169"/>
                    </a:lnTo>
                    <a:lnTo>
                      <a:pt x="1593" y="1167"/>
                    </a:lnTo>
                    <a:lnTo>
                      <a:pt x="1593" y="1167"/>
                    </a:lnTo>
                    <a:lnTo>
                      <a:pt x="1593" y="1165"/>
                    </a:lnTo>
                    <a:lnTo>
                      <a:pt x="1593" y="1165"/>
                    </a:lnTo>
                    <a:lnTo>
                      <a:pt x="1591" y="1163"/>
                    </a:lnTo>
                    <a:lnTo>
                      <a:pt x="1591" y="1163"/>
                    </a:lnTo>
                    <a:lnTo>
                      <a:pt x="1591" y="1163"/>
                    </a:lnTo>
                    <a:lnTo>
                      <a:pt x="1591" y="1163"/>
                    </a:lnTo>
                    <a:lnTo>
                      <a:pt x="1584" y="1154"/>
                    </a:lnTo>
                    <a:lnTo>
                      <a:pt x="1574" y="1143"/>
                    </a:lnTo>
                    <a:lnTo>
                      <a:pt x="1574" y="1143"/>
                    </a:lnTo>
                    <a:lnTo>
                      <a:pt x="1562" y="1130"/>
                    </a:lnTo>
                    <a:lnTo>
                      <a:pt x="1550" y="1120"/>
                    </a:lnTo>
                    <a:lnTo>
                      <a:pt x="1532" y="1106"/>
                    </a:lnTo>
                    <a:lnTo>
                      <a:pt x="1532" y="1106"/>
                    </a:lnTo>
                    <a:lnTo>
                      <a:pt x="1543" y="1075"/>
                    </a:lnTo>
                    <a:lnTo>
                      <a:pt x="1543" y="1075"/>
                    </a:lnTo>
                    <a:lnTo>
                      <a:pt x="1566" y="1076"/>
                    </a:lnTo>
                    <a:lnTo>
                      <a:pt x="1581" y="1076"/>
                    </a:lnTo>
                    <a:lnTo>
                      <a:pt x="1600" y="1075"/>
                    </a:lnTo>
                    <a:lnTo>
                      <a:pt x="1600" y="1075"/>
                    </a:lnTo>
                    <a:lnTo>
                      <a:pt x="1615" y="1072"/>
                    </a:lnTo>
                    <a:lnTo>
                      <a:pt x="1625" y="1071"/>
                    </a:lnTo>
                    <a:lnTo>
                      <a:pt x="1625" y="1071"/>
                    </a:lnTo>
                    <a:lnTo>
                      <a:pt x="1625" y="1070"/>
                    </a:lnTo>
                    <a:lnTo>
                      <a:pt x="1625" y="1070"/>
                    </a:lnTo>
                    <a:lnTo>
                      <a:pt x="1629" y="1070"/>
                    </a:lnTo>
                    <a:lnTo>
                      <a:pt x="1629" y="1070"/>
                    </a:lnTo>
                    <a:lnTo>
                      <a:pt x="1630" y="1068"/>
                    </a:lnTo>
                    <a:lnTo>
                      <a:pt x="1630" y="1068"/>
                    </a:lnTo>
                    <a:lnTo>
                      <a:pt x="1631" y="1067"/>
                    </a:lnTo>
                    <a:lnTo>
                      <a:pt x="1631" y="1067"/>
                    </a:lnTo>
                    <a:lnTo>
                      <a:pt x="1632" y="1067"/>
                    </a:lnTo>
                    <a:lnTo>
                      <a:pt x="1632" y="1067"/>
                    </a:lnTo>
                    <a:lnTo>
                      <a:pt x="1635" y="1066"/>
                    </a:lnTo>
                    <a:lnTo>
                      <a:pt x="1635" y="1066"/>
                    </a:lnTo>
                    <a:lnTo>
                      <a:pt x="1635" y="1066"/>
                    </a:lnTo>
                    <a:lnTo>
                      <a:pt x="1635" y="1066"/>
                    </a:lnTo>
                    <a:lnTo>
                      <a:pt x="1636" y="1063"/>
                    </a:lnTo>
                    <a:lnTo>
                      <a:pt x="1636" y="1063"/>
                    </a:lnTo>
                    <a:lnTo>
                      <a:pt x="1636" y="1063"/>
                    </a:lnTo>
                    <a:lnTo>
                      <a:pt x="1636" y="1063"/>
                    </a:lnTo>
                    <a:lnTo>
                      <a:pt x="1637" y="1061"/>
                    </a:lnTo>
                    <a:lnTo>
                      <a:pt x="1637" y="1061"/>
                    </a:lnTo>
                    <a:lnTo>
                      <a:pt x="1637" y="1061"/>
                    </a:lnTo>
                    <a:lnTo>
                      <a:pt x="1637" y="1061"/>
                    </a:lnTo>
                    <a:lnTo>
                      <a:pt x="1639" y="1058"/>
                    </a:lnTo>
                    <a:lnTo>
                      <a:pt x="1639" y="1058"/>
                    </a:lnTo>
                    <a:lnTo>
                      <a:pt x="1639" y="1057"/>
                    </a:lnTo>
                    <a:lnTo>
                      <a:pt x="1639" y="1057"/>
                    </a:lnTo>
                    <a:lnTo>
                      <a:pt x="1640" y="1055"/>
                    </a:lnTo>
                    <a:lnTo>
                      <a:pt x="1640" y="1055"/>
                    </a:lnTo>
                    <a:lnTo>
                      <a:pt x="1640" y="1055"/>
                    </a:lnTo>
                    <a:lnTo>
                      <a:pt x="1640" y="1055"/>
                    </a:lnTo>
                    <a:lnTo>
                      <a:pt x="1641" y="1051"/>
                    </a:lnTo>
                    <a:lnTo>
                      <a:pt x="1641" y="1051"/>
                    </a:lnTo>
                    <a:lnTo>
                      <a:pt x="1641" y="1047"/>
                    </a:lnTo>
                    <a:lnTo>
                      <a:pt x="1641" y="1047"/>
                    </a:lnTo>
                    <a:lnTo>
                      <a:pt x="1641" y="1047"/>
                    </a:lnTo>
                    <a:lnTo>
                      <a:pt x="1641" y="1047"/>
                    </a:lnTo>
                    <a:lnTo>
                      <a:pt x="1642" y="1044"/>
                    </a:lnTo>
                    <a:lnTo>
                      <a:pt x="1642" y="1044"/>
                    </a:lnTo>
                    <a:lnTo>
                      <a:pt x="1642" y="1043"/>
                    </a:lnTo>
                    <a:lnTo>
                      <a:pt x="1642" y="1043"/>
                    </a:lnTo>
                    <a:lnTo>
                      <a:pt x="1642" y="1041"/>
                    </a:lnTo>
                    <a:lnTo>
                      <a:pt x="1642" y="1041"/>
                    </a:lnTo>
                    <a:lnTo>
                      <a:pt x="1642" y="1041"/>
                    </a:lnTo>
                    <a:lnTo>
                      <a:pt x="1642" y="1041"/>
                    </a:lnTo>
                    <a:lnTo>
                      <a:pt x="1642" y="1038"/>
                    </a:lnTo>
                    <a:lnTo>
                      <a:pt x="1642" y="1038"/>
                    </a:lnTo>
                    <a:lnTo>
                      <a:pt x="1642" y="1037"/>
                    </a:lnTo>
                    <a:lnTo>
                      <a:pt x="1642" y="1037"/>
                    </a:lnTo>
                    <a:lnTo>
                      <a:pt x="1642" y="1036"/>
                    </a:lnTo>
                    <a:lnTo>
                      <a:pt x="1642" y="1036"/>
                    </a:lnTo>
                    <a:lnTo>
                      <a:pt x="1642" y="1034"/>
                    </a:lnTo>
                    <a:lnTo>
                      <a:pt x="1642" y="1034"/>
                    </a:lnTo>
                    <a:lnTo>
                      <a:pt x="1641" y="1032"/>
                    </a:lnTo>
                    <a:lnTo>
                      <a:pt x="1641" y="1032"/>
                    </a:lnTo>
                    <a:lnTo>
                      <a:pt x="1641" y="1032"/>
                    </a:lnTo>
                    <a:lnTo>
                      <a:pt x="1641" y="1032"/>
                    </a:lnTo>
                    <a:lnTo>
                      <a:pt x="1640" y="1029"/>
                    </a:lnTo>
                    <a:lnTo>
                      <a:pt x="1640" y="1029"/>
                    </a:lnTo>
                    <a:lnTo>
                      <a:pt x="1639" y="1029"/>
                    </a:lnTo>
                    <a:lnTo>
                      <a:pt x="1639" y="1029"/>
                    </a:lnTo>
                    <a:lnTo>
                      <a:pt x="1636" y="1026"/>
                    </a:lnTo>
                    <a:lnTo>
                      <a:pt x="1636" y="1026"/>
                    </a:lnTo>
                    <a:lnTo>
                      <a:pt x="1636" y="1026"/>
                    </a:lnTo>
                    <a:lnTo>
                      <a:pt x="1636" y="1026"/>
                    </a:lnTo>
                    <a:lnTo>
                      <a:pt x="1629" y="1019"/>
                    </a:lnTo>
                    <a:lnTo>
                      <a:pt x="1617" y="1010"/>
                    </a:lnTo>
                    <a:lnTo>
                      <a:pt x="1617" y="1010"/>
                    </a:lnTo>
                    <a:lnTo>
                      <a:pt x="1602" y="999"/>
                    </a:lnTo>
                    <a:lnTo>
                      <a:pt x="1588" y="992"/>
                    </a:lnTo>
                    <a:lnTo>
                      <a:pt x="1577" y="985"/>
                    </a:lnTo>
                    <a:lnTo>
                      <a:pt x="1568" y="980"/>
                    </a:lnTo>
                    <a:lnTo>
                      <a:pt x="1568" y="980"/>
                    </a:lnTo>
                    <a:lnTo>
                      <a:pt x="1574" y="949"/>
                    </a:lnTo>
                    <a:lnTo>
                      <a:pt x="1574" y="949"/>
                    </a:lnTo>
                    <a:lnTo>
                      <a:pt x="1597" y="946"/>
                    </a:lnTo>
                    <a:lnTo>
                      <a:pt x="1612" y="942"/>
                    </a:lnTo>
                    <a:lnTo>
                      <a:pt x="1630" y="937"/>
                    </a:lnTo>
                    <a:lnTo>
                      <a:pt x="1630" y="937"/>
                    </a:lnTo>
                    <a:lnTo>
                      <a:pt x="1644" y="934"/>
                    </a:lnTo>
                    <a:lnTo>
                      <a:pt x="1654" y="930"/>
                    </a:lnTo>
                    <a:lnTo>
                      <a:pt x="1654" y="930"/>
                    </a:lnTo>
                    <a:lnTo>
                      <a:pt x="1654" y="929"/>
                    </a:lnTo>
                    <a:lnTo>
                      <a:pt x="1654" y="929"/>
                    </a:lnTo>
                    <a:lnTo>
                      <a:pt x="1658" y="927"/>
                    </a:lnTo>
                    <a:lnTo>
                      <a:pt x="1658" y="927"/>
                    </a:lnTo>
                    <a:lnTo>
                      <a:pt x="1658" y="927"/>
                    </a:lnTo>
                    <a:lnTo>
                      <a:pt x="1658" y="927"/>
                    </a:lnTo>
                    <a:lnTo>
                      <a:pt x="1660" y="925"/>
                    </a:lnTo>
                    <a:lnTo>
                      <a:pt x="1660" y="925"/>
                    </a:lnTo>
                    <a:lnTo>
                      <a:pt x="1660" y="925"/>
                    </a:lnTo>
                    <a:lnTo>
                      <a:pt x="1660" y="925"/>
                    </a:lnTo>
                    <a:lnTo>
                      <a:pt x="1663" y="924"/>
                    </a:lnTo>
                    <a:lnTo>
                      <a:pt x="1663" y="924"/>
                    </a:lnTo>
                    <a:lnTo>
                      <a:pt x="1663" y="922"/>
                    </a:lnTo>
                    <a:lnTo>
                      <a:pt x="1663" y="922"/>
                    </a:lnTo>
                    <a:lnTo>
                      <a:pt x="1664" y="921"/>
                    </a:lnTo>
                    <a:lnTo>
                      <a:pt x="1664" y="921"/>
                    </a:lnTo>
                    <a:lnTo>
                      <a:pt x="1664" y="920"/>
                    </a:lnTo>
                    <a:lnTo>
                      <a:pt x="1664" y="920"/>
                    </a:lnTo>
                    <a:lnTo>
                      <a:pt x="1665" y="919"/>
                    </a:lnTo>
                    <a:lnTo>
                      <a:pt x="1665" y="919"/>
                    </a:lnTo>
                    <a:lnTo>
                      <a:pt x="1665" y="917"/>
                    </a:lnTo>
                    <a:lnTo>
                      <a:pt x="1665" y="917"/>
                    </a:lnTo>
                    <a:lnTo>
                      <a:pt x="1665" y="915"/>
                    </a:lnTo>
                    <a:lnTo>
                      <a:pt x="1665" y="915"/>
                    </a:lnTo>
                    <a:lnTo>
                      <a:pt x="1665" y="915"/>
                    </a:lnTo>
                    <a:lnTo>
                      <a:pt x="1665" y="915"/>
                    </a:lnTo>
                    <a:lnTo>
                      <a:pt x="1665" y="912"/>
                    </a:lnTo>
                    <a:lnTo>
                      <a:pt x="1665" y="912"/>
                    </a:lnTo>
                    <a:lnTo>
                      <a:pt x="1665" y="911"/>
                    </a:lnTo>
                    <a:lnTo>
                      <a:pt x="1665" y="911"/>
                    </a:lnTo>
                    <a:lnTo>
                      <a:pt x="1666" y="907"/>
                    </a:lnTo>
                    <a:lnTo>
                      <a:pt x="1666" y="907"/>
                    </a:lnTo>
                    <a:lnTo>
                      <a:pt x="1666" y="905"/>
                    </a:lnTo>
                    <a:lnTo>
                      <a:pt x="1666" y="905"/>
                    </a:lnTo>
                    <a:lnTo>
                      <a:pt x="1666" y="902"/>
                    </a:lnTo>
                    <a:lnTo>
                      <a:pt x="1666" y="902"/>
                    </a:lnTo>
                    <a:lnTo>
                      <a:pt x="1666" y="901"/>
                    </a:lnTo>
                    <a:lnTo>
                      <a:pt x="1666" y="901"/>
                    </a:lnTo>
                    <a:lnTo>
                      <a:pt x="1666" y="900"/>
                    </a:lnTo>
                    <a:lnTo>
                      <a:pt x="1666" y="900"/>
                    </a:lnTo>
                    <a:lnTo>
                      <a:pt x="1666" y="897"/>
                    </a:lnTo>
                    <a:lnTo>
                      <a:pt x="1666" y="897"/>
                    </a:lnTo>
                    <a:lnTo>
                      <a:pt x="1666" y="896"/>
                    </a:lnTo>
                    <a:lnTo>
                      <a:pt x="1666" y="896"/>
                    </a:lnTo>
                    <a:lnTo>
                      <a:pt x="1666" y="895"/>
                    </a:lnTo>
                    <a:lnTo>
                      <a:pt x="1666" y="895"/>
                    </a:lnTo>
                    <a:lnTo>
                      <a:pt x="1666" y="893"/>
                    </a:lnTo>
                    <a:lnTo>
                      <a:pt x="1666" y="893"/>
                    </a:lnTo>
                    <a:lnTo>
                      <a:pt x="1665" y="892"/>
                    </a:lnTo>
                    <a:lnTo>
                      <a:pt x="1665" y="892"/>
                    </a:lnTo>
                    <a:lnTo>
                      <a:pt x="1665" y="891"/>
                    </a:lnTo>
                    <a:lnTo>
                      <a:pt x="1665" y="891"/>
                    </a:lnTo>
                    <a:lnTo>
                      <a:pt x="1664" y="888"/>
                    </a:lnTo>
                    <a:lnTo>
                      <a:pt x="1664" y="888"/>
                    </a:lnTo>
                    <a:lnTo>
                      <a:pt x="1663" y="888"/>
                    </a:lnTo>
                    <a:lnTo>
                      <a:pt x="1663" y="888"/>
                    </a:lnTo>
                    <a:lnTo>
                      <a:pt x="1661" y="887"/>
                    </a:lnTo>
                    <a:lnTo>
                      <a:pt x="1661" y="887"/>
                    </a:lnTo>
                    <a:lnTo>
                      <a:pt x="1660" y="886"/>
                    </a:lnTo>
                    <a:lnTo>
                      <a:pt x="1660" y="886"/>
                    </a:lnTo>
                    <a:lnTo>
                      <a:pt x="1658" y="883"/>
                    </a:lnTo>
                    <a:lnTo>
                      <a:pt x="1658" y="883"/>
                    </a:lnTo>
                    <a:lnTo>
                      <a:pt x="1658" y="883"/>
                    </a:lnTo>
                    <a:lnTo>
                      <a:pt x="1658" y="883"/>
                    </a:lnTo>
                    <a:lnTo>
                      <a:pt x="1649" y="878"/>
                    </a:lnTo>
                    <a:lnTo>
                      <a:pt x="1636" y="871"/>
                    </a:lnTo>
                    <a:lnTo>
                      <a:pt x="1636" y="871"/>
                    </a:lnTo>
                    <a:lnTo>
                      <a:pt x="1618" y="863"/>
                    </a:lnTo>
                    <a:lnTo>
                      <a:pt x="1605" y="857"/>
                    </a:lnTo>
                    <a:lnTo>
                      <a:pt x="1582" y="851"/>
                    </a:lnTo>
                    <a:lnTo>
                      <a:pt x="1582" y="851"/>
                    </a:lnTo>
                    <a:lnTo>
                      <a:pt x="1582" y="818"/>
                    </a:lnTo>
                    <a:lnTo>
                      <a:pt x="1582" y="818"/>
                    </a:lnTo>
                    <a:lnTo>
                      <a:pt x="1605" y="811"/>
                    </a:lnTo>
                    <a:lnTo>
                      <a:pt x="1618" y="805"/>
                    </a:lnTo>
                    <a:lnTo>
                      <a:pt x="1636" y="798"/>
                    </a:lnTo>
                    <a:lnTo>
                      <a:pt x="1636" y="798"/>
                    </a:lnTo>
                    <a:lnTo>
                      <a:pt x="1649" y="791"/>
                    </a:lnTo>
                    <a:lnTo>
                      <a:pt x="1658" y="785"/>
                    </a:lnTo>
                    <a:lnTo>
                      <a:pt x="1658" y="785"/>
                    </a:lnTo>
                    <a:lnTo>
                      <a:pt x="1658" y="785"/>
                    </a:lnTo>
                    <a:lnTo>
                      <a:pt x="1658" y="785"/>
                    </a:lnTo>
                    <a:lnTo>
                      <a:pt x="1660" y="782"/>
                    </a:lnTo>
                    <a:lnTo>
                      <a:pt x="1660" y="782"/>
                    </a:lnTo>
                    <a:lnTo>
                      <a:pt x="1661" y="782"/>
                    </a:lnTo>
                    <a:lnTo>
                      <a:pt x="1661" y="782"/>
                    </a:lnTo>
                    <a:lnTo>
                      <a:pt x="1663" y="780"/>
                    </a:lnTo>
                    <a:lnTo>
                      <a:pt x="1663" y="780"/>
                    </a:lnTo>
                    <a:lnTo>
                      <a:pt x="1664" y="780"/>
                    </a:lnTo>
                    <a:lnTo>
                      <a:pt x="1664" y="780"/>
                    </a:lnTo>
                    <a:lnTo>
                      <a:pt x="1665" y="777"/>
                    </a:lnTo>
                    <a:lnTo>
                      <a:pt x="1665" y="777"/>
                    </a:lnTo>
                    <a:lnTo>
                      <a:pt x="1665" y="777"/>
                    </a:lnTo>
                    <a:lnTo>
                      <a:pt x="1665" y="777"/>
                    </a:lnTo>
                    <a:lnTo>
                      <a:pt x="1666" y="775"/>
                    </a:lnTo>
                    <a:lnTo>
                      <a:pt x="1666" y="775"/>
                    </a:lnTo>
                    <a:lnTo>
                      <a:pt x="1666" y="775"/>
                    </a:lnTo>
                    <a:lnTo>
                      <a:pt x="1666" y="775"/>
                    </a:lnTo>
                    <a:lnTo>
                      <a:pt x="1666" y="772"/>
                    </a:lnTo>
                    <a:lnTo>
                      <a:pt x="1666" y="772"/>
                    </a:lnTo>
                    <a:lnTo>
                      <a:pt x="1666" y="772"/>
                    </a:lnTo>
                    <a:lnTo>
                      <a:pt x="1666" y="772"/>
                    </a:lnTo>
                    <a:lnTo>
                      <a:pt x="1666" y="769"/>
                    </a:lnTo>
                    <a:lnTo>
                      <a:pt x="1666" y="769"/>
                    </a:lnTo>
                    <a:lnTo>
                      <a:pt x="1666" y="769"/>
                    </a:lnTo>
                    <a:lnTo>
                      <a:pt x="1666" y="769"/>
                    </a:lnTo>
                    <a:lnTo>
                      <a:pt x="1666" y="766"/>
                    </a:lnTo>
                    <a:lnTo>
                      <a:pt x="1666" y="766"/>
                    </a:lnTo>
                    <a:lnTo>
                      <a:pt x="1666" y="765"/>
                    </a:lnTo>
                    <a:lnTo>
                      <a:pt x="1666" y="765"/>
                    </a:lnTo>
                    <a:lnTo>
                      <a:pt x="1666" y="761"/>
                    </a:lnTo>
                    <a:lnTo>
                      <a:pt x="1666" y="761"/>
                    </a:lnTo>
                    <a:lnTo>
                      <a:pt x="1665" y="759"/>
                    </a:lnTo>
                    <a:lnTo>
                      <a:pt x="1665" y="759"/>
                    </a:lnTo>
                    <a:lnTo>
                      <a:pt x="1665" y="757"/>
                    </a:lnTo>
                    <a:lnTo>
                      <a:pt x="1665" y="757"/>
                    </a:lnTo>
                    <a:lnTo>
                      <a:pt x="1665" y="755"/>
                    </a:lnTo>
                    <a:lnTo>
                      <a:pt x="1665" y="755"/>
                    </a:lnTo>
                    <a:lnTo>
                      <a:pt x="1665" y="754"/>
                    </a:lnTo>
                    <a:lnTo>
                      <a:pt x="1665" y="754"/>
                    </a:lnTo>
                    <a:lnTo>
                      <a:pt x="1665" y="751"/>
                    </a:lnTo>
                    <a:lnTo>
                      <a:pt x="1665" y="751"/>
                    </a:lnTo>
                    <a:lnTo>
                      <a:pt x="1665" y="751"/>
                    </a:lnTo>
                    <a:lnTo>
                      <a:pt x="1665" y="751"/>
                    </a:lnTo>
                    <a:lnTo>
                      <a:pt x="1664" y="748"/>
                    </a:lnTo>
                    <a:lnTo>
                      <a:pt x="1664" y="748"/>
                    </a:lnTo>
                    <a:lnTo>
                      <a:pt x="1664" y="748"/>
                    </a:lnTo>
                    <a:lnTo>
                      <a:pt x="1664" y="748"/>
                    </a:lnTo>
                    <a:lnTo>
                      <a:pt x="1663" y="746"/>
                    </a:lnTo>
                    <a:lnTo>
                      <a:pt x="1663" y="746"/>
                    </a:lnTo>
                    <a:lnTo>
                      <a:pt x="1663" y="746"/>
                    </a:lnTo>
                    <a:lnTo>
                      <a:pt x="1663" y="746"/>
                    </a:lnTo>
                    <a:lnTo>
                      <a:pt x="1660" y="743"/>
                    </a:lnTo>
                    <a:lnTo>
                      <a:pt x="1660" y="743"/>
                    </a:lnTo>
                    <a:lnTo>
                      <a:pt x="1660" y="743"/>
                    </a:lnTo>
                    <a:lnTo>
                      <a:pt x="1660" y="743"/>
                    </a:lnTo>
                    <a:lnTo>
                      <a:pt x="1658" y="742"/>
                    </a:lnTo>
                    <a:lnTo>
                      <a:pt x="1658" y="742"/>
                    </a:lnTo>
                    <a:lnTo>
                      <a:pt x="1658" y="741"/>
                    </a:lnTo>
                    <a:lnTo>
                      <a:pt x="1658" y="741"/>
                    </a:lnTo>
                    <a:lnTo>
                      <a:pt x="1654" y="740"/>
                    </a:lnTo>
                    <a:lnTo>
                      <a:pt x="1654" y="740"/>
                    </a:lnTo>
                    <a:lnTo>
                      <a:pt x="1654" y="740"/>
                    </a:lnTo>
                    <a:lnTo>
                      <a:pt x="1654" y="740"/>
                    </a:lnTo>
                    <a:lnTo>
                      <a:pt x="1644" y="736"/>
                    </a:lnTo>
                    <a:lnTo>
                      <a:pt x="1630" y="731"/>
                    </a:lnTo>
                    <a:lnTo>
                      <a:pt x="1630" y="731"/>
                    </a:lnTo>
                    <a:lnTo>
                      <a:pt x="1612" y="726"/>
                    </a:lnTo>
                    <a:lnTo>
                      <a:pt x="1596" y="723"/>
                    </a:lnTo>
                    <a:lnTo>
                      <a:pt x="1583" y="721"/>
                    </a:lnTo>
                    <a:lnTo>
                      <a:pt x="1573" y="721"/>
                    </a:lnTo>
                    <a:lnTo>
                      <a:pt x="1573" y="721"/>
                    </a:lnTo>
                    <a:lnTo>
                      <a:pt x="1568" y="688"/>
                    </a:lnTo>
                    <a:lnTo>
                      <a:pt x="1568" y="688"/>
                    </a:lnTo>
                    <a:lnTo>
                      <a:pt x="1577" y="684"/>
                    </a:lnTo>
                    <a:lnTo>
                      <a:pt x="1588" y="678"/>
                    </a:lnTo>
                    <a:lnTo>
                      <a:pt x="1602" y="669"/>
                    </a:lnTo>
                    <a:lnTo>
                      <a:pt x="1617" y="659"/>
                    </a:lnTo>
                    <a:lnTo>
                      <a:pt x="1617" y="659"/>
                    </a:lnTo>
                    <a:lnTo>
                      <a:pt x="1629" y="650"/>
                    </a:lnTo>
                    <a:lnTo>
                      <a:pt x="1636" y="643"/>
                    </a:lnTo>
                    <a:lnTo>
                      <a:pt x="1636" y="643"/>
                    </a:lnTo>
                    <a:lnTo>
                      <a:pt x="1636" y="643"/>
                    </a:lnTo>
                    <a:lnTo>
                      <a:pt x="1636" y="643"/>
                    </a:lnTo>
                    <a:lnTo>
                      <a:pt x="1639" y="640"/>
                    </a:lnTo>
                    <a:lnTo>
                      <a:pt x="1639" y="640"/>
                    </a:lnTo>
                    <a:lnTo>
                      <a:pt x="1640" y="639"/>
                    </a:lnTo>
                    <a:lnTo>
                      <a:pt x="1640" y="639"/>
                    </a:lnTo>
                    <a:lnTo>
                      <a:pt x="1641" y="638"/>
                    </a:lnTo>
                    <a:lnTo>
                      <a:pt x="1641" y="638"/>
                    </a:lnTo>
                    <a:lnTo>
                      <a:pt x="1641" y="636"/>
                    </a:lnTo>
                    <a:lnTo>
                      <a:pt x="1641" y="636"/>
                    </a:lnTo>
                    <a:lnTo>
                      <a:pt x="1642" y="634"/>
                    </a:lnTo>
                    <a:lnTo>
                      <a:pt x="1642" y="634"/>
                    </a:lnTo>
                    <a:lnTo>
                      <a:pt x="1642" y="634"/>
                    </a:lnTo>
                    <a:lnTo>
                      <a:pt x="1642" y="634"/>
                    </a:lnTo>
                    <a:lnTo>
                      <a:pt x="1642" y="631"/>
                    </a:lnTo>
                    <a:lnTo>
                      <a:pt x="1642" y="631"/>
                    </a:lnTo>
                    <a:lnTo>
                      <a:pt x="1642" y="631"/>
                    </a:lnTo>
                    <a:lnTo>
                      <a:pt x="1642" y="631"/>
                    </a:lnTo>
                    <a:lnTo>
                      <a:pt x="1642" y="629"/>
                    </a:lnTo>
                    <a:lnTo>
                      <a:pt x="1642" y="629"/>
                    </a:lnTo>
                    <a:lnTo>
                      <a:pt x="1642" y="629"/>
                    </a:lnTo>
                    <a:lnTo>
                      <a:pt x="1642" y="629"/>
                    </a:lnTo>
                    <a:lnTo>
                      <a:pt x="1642" y="625"/>
                    </a:lnTo>
                    <a:lnTo>
                      <a:pt x="1642" y="625"/>
                    </a:lnTo>
                    <a:lnTo>
                      <a:pt x="1642" y="625"/>
                    </a:lnTo>
                    <a:lnTo>
                      <a:pt x="1642" y="625"/>
                    </a:lnTo>
                    <a:lnTo>
                      <a:pt x="1641" y="623"/>
                    </a:lnTo>
                    <a:lnTo>
                      <a:pt x="1641" y="623"/>
                    </a:lnTo>
                    <a:lnTo>
                      <a:pt x="1641" y="621"/>
                    </a:lnTo>
                    <a:lnTo>
                      <a:pt x="1641" y="621"/>
                    </a:lnTo>
                    <a:lnTo>
                      <a:pt x="1641" y="617"/>
                    </a:lnTo>
                    <a:lnTo>
                      <a:pt x="1641" y="617"/>
                    </a:lnTo>
                    <a:lnTo>
                      <a:pt x="1640" y="615"/>
                    </a:lnTo>
                    <a:lnTo>
                      <a:pt x="1640" y="615"/>
                    </a:lnTo>
                    <a:lnTo>
                      <a:pt x="1640" y="614"/>
                    </a:lnTo>
                    <a:lnTo>
                      <a:pt x="1640" y="614"/>
                    </a:lnTo>
                    <a:lnTo>
                      <a:pt x="1639" y="611"/>
                    </a:lnTo>
                    <a:lnTo>
                      <a:pt x="1639" y="611"/>
                    </a:lnTo>
                    <a:lnTo>
                      <a:pt x="1639" y="610"/>
                    </a:lnTo>
                    <a:lnTo>
                      <a:pt x="1639" y="610"/>
                    </a:lnTo>
                    <a:lnTo>
                      <a:pt x="1637" y="607"/>
                    </a:lnTo>
                    <a:lnTo>
                      <a:pt x="1637" y="607"/>
                    </a:lnTo>
                    <a:lnTo>
                      <a:pt x="1637" y="607"/>
                    </a:lnTo>
                    <a:lnTo>
                      <a:pt x="1637" y="607"/>
                    </a:lnTo>
                    <a:lnTo>
                      <a:pt x="1636" y="606"/>
                    </a:lnTo>
                    <a:lnTo>
                      <a:pt x="1636" y="606"/>
                    </a:lnTo>
                    <a:lnTo>
                      <a:pt x="1636" y="605"/>
                    </a:lnTo>
                    <a:lnTo>
                      <a:pt x="1636" y="605"/>
                    </a:lnTo>
                    <a:lnTo>
                      <a:pt x="1635" y="604"/>
                    </a:lnTo>
                    <a:lnTo>
                      <a:pt x="1635" y="604"/>
                    </a:lnTo>
                    <a:lnTo>
                      <a:pt x="1634" y="604"/>
                    </a:lnTo>
                    <a:lnTo>
                      <a:pt x="1634" y="604"/>
                    </a:lnTo>
                    <a:lnTo>
                      <a:pt x="1632" y="601"/>
                    </a:lnTo>
                    <a:lnTo>
                      <a:pt x="1632" y="601"/>
                    </a:lnTo>
                    <a:lnTo>
                      <a:pt x="1631" y="601"/>
                    </a:lnTo>
                    <a:lnTo>
                      <a:pt x="1631" y="601"/>
                    </a:lnTo>
                    <a:lnTo>
                      <a:pt x="1629" y="600"/>
                    </a:lnTo>
                    <a:lnTo>
                      <a:pt x="1629" y="600"/>
                    </a:lnTo>
                    <a:lnTo>
                      <a:pt x="1629" y="600"/>
                    </a:lnTo>
                    <a:lnTo>
                      <a:pt x="1629" y="600"/>
                    </a:lnTo>
                    <a:lnTo>
                      <a:pt x="1625" y="599"/>
                    </a:lnTo>
                    <a:lnTo>
                      <a:pt x="1625" y="599"/>
                    </a:lnTo>
                    <a:lnTo>
                      <a:pt x="1625" y="599"/>
                    </a:lnTo>
                    <a:lnTo>
                      <a:pt x="1625" y="599"/>
                    </a:lnTo>
                    <a:lnTo>
                      <a:pt x="1625" y="599"/>
                    </a:lnTo>
                    <a:lnTo>
                      <a:pt x="1625" y="599"/>
                    </a:lnTo>
                    <a:lnTo>
                      <a:pt x="1615" y="596"/>
                    </a:lnTo>
                    <a:lnTo>
                      <a:pt x="1600" y="595"/>
                    </a:lnTo>
                    <a:lnTo>
                      <a:pt x="1600" y="595"/>
                    </a:lnTo>
                    <a:lnTo>
                      <a:pt x="1581" y="592"/>
                    </a:lnTo>
                    <a:lnTo>
                      <a:pt x="1566" y="592"/>
                    </a:lnTo>
                    <a:lnTo>
                      <a:pt x="1543" y="594"/>
                    </a:lnTo>
                    <a:lnTo>
                      <a:pt x="1543" y="594"/>
                    </a:lnTo>
                    <a:lnTo>
                      <a:pt x="1532" y="563"/>
                    </a:lnTo>
                    <a:lnTo>
                      <a:pt x="1532" y="563"/>
                    </a:lnTo>
                    <a:lnTo>
                      <a:pt x="1539" y="557"/>
                    </a:lnTo>
                    <a:lnTo>
                      <a:pt x="1549" y="549"/>
                    </a:lnTo>
                    <a:lnTo>
                      <a:pt x="1562" y="538"/>
                    </a:lnTo>
                    <a:lnTo>
                      <a:pt x="1574" y="526"/>
                    </a:lnTo>
                    <a:lnTo>
                      <a:pt x="1574" y="526"/>
                    </a:lnTo>
                    <a:lnTo>
                      <a:pt x="1584" y="514"/>
                    </a:lnTo>
                    <a:lnTo>
                      <a:pt x="1591" y="507"/>
                    </a:lnTo>
                    <a:lnTo>
                      <a:pt x="1591" y="507"/>
                    </a:lnTo>
                    <a:lnTo>
                      <a:pt x="1591" y="507"/>
                    </a:lnTo>
                    <a:lnTo>
                      <a:pt x="1591" y="507"/>
                    </a:lnTo>
                    <a:lnTo>
                      <a:pt x="1593" y="503"/>
                    </a:lnTo>
                    <a:lnTo>
                      <a:pt x="1593" y="503"/>
                    </a:lnTo>
                    <a:lnTo>
                      <a:pt x="1593" y="503"/>
                    </a:lnTo>
                    <a:lnTo>
                      <a:pt x="1593" y="503"/>
                    </a:lnTo>
                    <a:lnTo>
                      <a:pt x="1595" y="500"/>
                    </a:lnTo>
                    <a:lnTo>
                      <a:pt x="1595" y="500"/>
                    </a:lnTo>
                    <a:lnTo>
                      <a:pt x="1595" y="499"/>
                    </a:lnTo>
                    <a:lnTo>
                      <a:pt x="1595" y="499"/>
                    </a:lnTo>
                    <a:lnTo>
                      <a:pt x="1596" y="494"/>
                    </a:lnTo>
                    <a:lnTo>
                      <a:pt x="1596" y="494"/>
                    </a:lnTo>
                    <a:lnTo>
                      <a:pt x="1596" y="493"/>
                    </a:lnTo>
                    <a:lnTo>
                      <a:pt x="1596" y="493"/>
                    </a:lnTo>
                    <a:lnTo>
                      <a:pt x="1595" y="492"/>
                    </a:lnTo>
                    <a:lnTo>
                      <a:pt x="1595" y="492"/>
                    </a:lnTo>
                    <a:lnTo>
                      <a:pt x="1595" y="490"/>
                    </a:lnTo>
                    <a:lnTo>
                      <a:pt x="1595" y="490"/>
                    </a:lnTo>
                    <a:lnTo>
                      <a:pt x="1595" y="488"/>
                    </a:lnTo>
                    <a:lnTo>
                      <a:pt x="1595" y="488"/>
                    </a:lnTo>
                    <a:lnTo>
                      <a:pt x="1593" y="488"/>
                    </a:lnTo>
                    <a:lnTo>
                      <a:pt x="1593" y="488"/>
                    </a:lnTo>
                    <a:lnTo>
                      <a:pt x="1592" y="485"/>
                    </a:lnTo>
                    <a:lnTo>
                      <a:pt x="1592" y="485"/>
                    </a:lnTo>
                    <a:lnTo>
                      <a:pt x="1592" y="484"/>
                    </a:lnTo>
                    <a:lnTo>
                      <a:pt x="1592" y="484"/>
                    </a:lnTo>
                    <a:lnTo>
                      <a:pt x="1591" y="481"/>
                    </a:lnTo>
                    <a:lnTo>
                      <a:pt x="1591" y="481"/>
                    </a:lnTo>
                    <a:lnTo>
                      <a:pt x="1590" y="478"/>
                    </a:lnTo>
                    <a:lnTo>
                      <a:pt x="1590" y="478"/>
                    </a:lnTo>
                    <a:lnTo>
                      <a:pt x="1590" y="478"/>
                    </a:lnTo>
                    <a:lnTo>
                      <a:pt x="1590" y="478"/>
                    </a:lnTo>
                    <a:lnTo>
                      <a:pt x="1587" y="474"/>
                    </a:lnTo>
                    <a:lnTo>
                      <a:pt x="1587" y="474"/>
                    </a:lnTo>
                    <a:lnTo>
                      <a:pt x="1587" y="474"/>
                    </a:lnTo>
                    <a:lnTo>
                      <a:pt x="1587" y="474"/>
                    </a:lnTo>
                    <a:lnTo>
                      <a:pt x="1586" y="471"/>
                    </a:lnTo>
                    <a:lnTo>
                      <a:pt x="1586" y="471"/>
                    </a:lnTo>
                    <a:lnTo>
                      <a:pt x="1586" y="471"/>
                    </a:lnTo>
                    <a:lnTo>
                      <a:pt x="1586" y="471"/>
                    </a:lnTo>
                    <a:lnTo>
                      <a:pt x="1584" y="469"/>
                    </a:lnTo>
                    <a:lnTo>
                      <a:pt x="1584" y="469"/>
                    </a:lnTo>
                    <a:lnTo>
                      <a:pt x="1584" y="469"/>
                    </a:lnTo>
                    <a:lnTo>
                      <a:pt x="1584" y="469"/>
                    </a:lnTo>
                    <a:lnTo>
                      <a:pt x="1579" y="466"/>
                    </a:lnTo>
                    <a:lnTo>
                      <a:pt x="1579" y="466"/>
                    </a:lnTo>
                    <a:lnTo>
                      <a:pt x="1578" y="466"/>
                    </a:lnTo>
                    <a:lnTo>
                      <a:pt x="1578" y="466"/>
                    </a:lnTo>
                    <a:lnTo>
                      <a:pt x="1576" y="465"/>
                    </a:lnTo>
                    <a:lnTo>
                      <a:pt x="1576" y="465"/>
                    </a:lnTo>
                    <a:lnTo>
                      <a:pt x="1576" y="465"/>
                    </a:lnTo>
                    <a:lnTo>
                      <a:pt x="1576" y="465"/>
                    </a:lnTo>
                    <a:lnTo>
                      <a:pt x="1571" y="465"/>
                    </a:lnTo>
                    <a:lnTo>
                      <a:pt x="1571" y="465"/>
                    </a:lnTo>
                    <a:lnTo>
                      <a:pt x="1571" y="465"/>
                    </a:lnTo>
                    <a:lnTo>
                      <a:pt x="1571" y="465"/>
                    </a:lnTo>
                    <a:lnTo>
                      <a:pt x="1571" y="465"/>
                    </a:lnTo>
                    <a:lnTo>
                      <a:pt x="1571" y="465"/>
                    </a:lnTo>
                    <a:lnTo>
                      <a:pt x="1561" y="464"/>
                    </a:lnTo>
                    <a:lnTo>
                      <a:pt x="1547" y="465"/>
                    </a:lnTo>
                    <a:lnTo>
                      <a:pt x="1547" y="465"/>
                    </a:lnTo>
                    <a:lnTo>
                      <a:pt x="1528" y="466"/>
                    </a:lnTo>
                    <a:lnTo>
                      <a:pt x="1511" y="469"/>
                    </a:lnTo>
                    <a:lnTo>
                      <a:pt x="1499" y="471"/>
                    </a:lnTo>
                    <a:lnTo>
                      <a:pt x="1490" y="474"/>
                    </a:lnTo>
                    <a:lnTo>
                      <a:pt x="1490" y="474"/>
                    </a:lnTo>
                    <a:lnTo>
                      <a:pt x="1474" y="446"/>
                    </a:lnTo>
                    <a:lnTo>
                      <a:pt x="1474" y="446"/>
                    </a:lnTo>
                    <a:lnTo>
                      <a:pt x="1480" y="439"/>
                    </a:lnTo>
                    <a:lnTo>
                      <a:pt x="1489" y="430"/>
                    </a:lnTo>
                    <a:lnTo>
                      <a:pt x="1499" y="417"/>
                    </a:lnTo>
                    <a:lnTo>
                      <a:pt x="1510" y="401"/>
                    </a:lnTo>
                    <a:lnTo>
                      <a:pt x="1510" y="401"/>
                    </a:lnTo>
                    <a:lnTo>
                      <a:pt x="1518" y="389"/>
                    </a:lnTo>
                    <a:lnTo>
                      <a:pt x="1523" y="381"/>
                    </a:lnTo>
                    <a:lnTo>
                      <a:pt x="1523" y="381"/>
                    </a:lnTo>
                    <a:lnTo>
                      <a:pt x="1523" y="379"/>
                    </a:lnTo>
                    <a:lnTo>
                      <a:pt x="1523" y="379"/>
                    </a:lnTo>
                    <a:lnTo>
                      <a:pt x="1524" y="376"/>
                    </a:lnTo>
                    <a:lnTo>
                      <a:pt x="1524" y="376"/>
                    </a:lnTo>
                    <a:lnTo>
                      <a:pt x="1524" y="376"/>
                    </a:lnTo>
                    <a:lnTo>
                      <a:pt x="1524" y="376"/>
                    </a:lnTo>
                    <a:lnTo>
                      <a:pt x="1525" y="373"/>
                    </a:lnTo>
                    <a:lnTo>
                      <a:pt x="1525" y="373"/>
                    </a:lnTo>
                    <a:lnTo>
                      <a:pt x="1525" y="372"/>
                    </a:lnTo>
                    <a:lnTo>
                      <a:pt x="1525" y="372"/>
                    </a:lnTo>
                    <a:lnTo>
                      <a:pt x="1525" y="367"/>
                    </a:lnTo>
                    <a:lnTo>
                      <a:pt x="1525" y="367"/>
                    </a:lnTo>
                    <a:lnTo>
                      <a:pt x="1524" y="367"/>
                    </a:lnTo>
                    <a:lnTo>
                      <a:pt x="1524" y="367"/>
                    </a:lnTo>
                    <a:lnTo>
                      <a:pt x="1524" y="364"/>
                    </a:lnTo>
                    <a:lnTo>
                      <a:pt x="1524" y="364"/>
                    </a:lnTo>
                    <a:lnTo>
                      <a:pt x="1524" y="364"/>
                    </a:lnTo>
                    <a:lnTo>
                      <a:pt x="1524" y="364"/>
                    </a:lnTo>
                    <a:lnTo>
                      <a:pt x="1523" y="362"/>
                    </a:lnTo>
                    <a:lnTo>
                      <a:pt x="1523" y="362"/>
                    </a:lnTo>
                    <a:lnTo>
                      <a:pt x="1521" y="361"/>
                    </a:lnTo>
                    <a:lnTo>
                      <a:pt x="1521" y="361"/>
                    </a:lnTo>
                    <a:lnTo>
                      <a:pt x="1520" y="358"/>
                    </a:lnTo>
                    <a:lnTo>
                      <a:pt x="1520" y="358"/>
                    </a:lnTo>
                    <a:lnTo>
                      <a:pt x="1520" y="358"/>
                    </a:lnTo>
                    <a:lnTo>
                      <a:pt x="1520" y="358"/>
                    </a:lnTo>
                    <a:lnTo>
                      <a:pt x="1518" y="354"/>
                    </a:lnTo>
                    <a:lnTo>
                      <a:pt x="1518" y="354"/>
                    </a:lnTo>
                    <a:lnTo>
                      <a:pt x="1516" y="352"/>
                    </a:lnTo>
                    <a:lnTo>
                      <a:pt x="1516" y="352"/>
                    </a:lnTo>
                    <a:lnTo>
                      <a:pt x="1515" y="352"/>
                    </a:lnTo>
                    <a:lnTo>
                      <a:pt x="1515" y="352"/>
                    </a:lnTo>
                    <a:lnTo>
                      <a:pt x="1514" y="349"/>
                    </a:lnTo>
                    <a:lnTo>
                      <a:pt x="1514" y="349"/>
                    </a:lnTo>
                    <a:lnTo>
                      <a:pt x="1514" y="348"/>
                    </a:lnTo>
                    <a:lnTo>
                      <a:pt x="1514" y="348"/>
                    </a:lnTo>
                    <a:lnTo>
                      <a:pt x="1511" y="347"/>
                    </a:lnTo>
                    <a:lnTo>
                      <a:pt x="1511" y="347"/>
                    </a:lnTo>
                    <a:lnTo>
                      <a:pt x="1511" y="345"/>
                    </a:lnTo>
                    <a:lnTo>
                      <a:pt x="1511" y="345"/>
                    </a:lnTo>
                    <a:lnTo>
                      <a:pt x="1509" y="344"/>
                    </a:lnTo>
                    <a:lnTo>
                      <a:pt x="1509" y="344"/>
                    </a:lnTo>
                    <a:lnTo>
                      <a:pt x="1509" y="344"/>
                    </a:lnTo>
                    <a:lnTo>
                      <a:pt x="1509" y="344"/>
                    </a:lnTo>
                    <a:lnTo>
                      <a:pt x="1504" y="342"/>
                    </a:lnTo>
                    <a:lnTo>
                      <a:pt x="1504" y="342"/>
                    </a:lnTo>
                    <a:lnTo>
                      <a:pt x="1504" y="342"/>
                    </a:lnTo>
                    <a:lnTo>
                      <a:pt x="1504" y="342"/>
                    </a:lnTo>
                    <a:lnTo>
                      <a:pt x="1500" y="342"/>
                    </a:lnTo>
                    <a:lnTo>
                      <a:pt x="1500" y="342"/>
                    </a:lnTo>
                    <a:lnTo>
                      <a:pt x="1500" y="342"/>
                    </a:lnTo>
                    <a:lnTo>
                      <a:pt x="1500" y="342"/>
                    </a:lnTo>
                    <a:lnTo>
                      <a:pt x="1495" y="342"/>
                    </a:lnTo>
                    <a:lnTo>
                      <a:pt x="1495" y="342"/>
                    </a:lnTo>
                    <a:lnTo>
                      <a:pt x="1495" y="342"/>
                    </a:lnTo>
                    <a:lnTo>
                      <a:pt x="1495" y="342"/>
                    </a:lnTo>
                    <a:lnTo>
                      <a:pt x="1495" y="342"/>
                    </a:lnTo>
                    <a:lnTo>
                      <a:pt x="1485" y="343"/>
                    </a:lnTo>
                    <a:lnTo>
                      <a:pt x="1471" y="347"/>
                    </a:lnTo>
                    <a:lnTo>
                      <a:pt x="1471" y="347"/>
                    </a:lnTo>
                    <a:lnTo>
                      <a:pt x="1453" y="352"/>
                    </a:lnTo>
                    <a:lnTo>
                      <a:pt x="1438" y="357"/>
                    </a:lnTo>
                    <a:lnTo>
                      <a:pt x="1426" y="362"/>
                    </a:lnTo>
                    <a:lnTo>
                      <a:pt x="1417" y="366"/>
                    </a:lnTo>
                    <a:lnTo>
                      <a:pt x="1417" y="366"/>
                    </a:lnTo>
                    <a:lnTo>
                      <a:pt x="1395" y="340"/>
                    </a:lnTo>
                    <a:lnTo>
                      <a:pt x="1395" y="340"/>
                    </a:lnTo>
                    <a:lnTo>
                      <a:pt x="1402" y="333"/>
                    </a:lnTo>
                    <a:lnTo>
                      <a:pt x="1408" y="321"/>
                    </a:lnTo>
                    <a:lnTo>
                      <a:pt x="1416" y="308"/>
                    </a:lnTo>
                    <a:lnTo>
                      <a:pt x="1424" y="290"/>
                    </a:lnTo>
                    <a:lnTo>
                      <a:pt x="1424" y="290"/>
                    </a:lnTo>
                    <a:lnTo>
                      <a:pt x="1430" y="277"/>
                    </a:lnTo>
                    <a:lnTo>
                      <a:pt x="1433" y="267"/>
                    </a:lnTo>
                    <a:lnTo>
                      <a:pt x="1433" y="267"/>
                    </a:lnTo>
                    <a:lnTo>
                      <a:pt x="1433" y="267"/>
                    </a:lnTo>
                    <a:lnTo>
                      <a:pt x="1433" y="267"/>
                    </a:lnTo>
                    <a:lnTo>
                      <a:pt x="1433" y="267"/>
                    </a:lnTo>
                    <a:lnTo>
                      <a:pt x="1433" y="267"/>
                    </a:lnTo>
                    <a:lnTo>
                      <a:pt x="1433" y="264"/>
                    </a:lnTo>
                    <a:lnTo>
                      <a:pt x="1433" y="264"/>
                    </a:lnTo>
                    <a:lnTo>
                      <a:pt x="1433" y="262"/>
                    </a:lnTo>
                    <a:lnTo>
                      <a:pt x="1433" y="262"/>
                    </a:lnTo>
                    <a:lnTo>
                      <a:pt x="1435" y="260"/>
                    </a:lnTo>
                    <a:lnTo>
                      <a:pt x="1435" y="260"/>
                    </a:lnTo>
                    <a:lnTo>
                      <a:pt x="1435" y="258"/>
                    </a:lnTo>
                    <a:lnTo>
                      <a:pt x="1435" y="258"/>
                    </a:lnTo>
                    <a:lnTo>
                      <a:pt x="1433" y="256"/>
                    </a:lnTo>
                    <a:lnTo>
                      <a:pt x="1433" y="256"/>
                    </a:lnTo>
                    <a:lnTo>
                      <a:pt x="1433" y="256"/>
                    </a:lnTo>
                    <a:lnTo>
                      <a:pt x="1433" y="256"/>
                    </a:lnTo>
                    <a:lnTo>
                      <a:pt x="1433" y="253"/>
                    </a:lnTo>
                    <a:lnTo>
                      <a:pt x="1433" y="253"/>
                    </a:lnTo>
                    <a:lnTo>
                      <a:pt x="1433" y="253"/>
                    </a:lnTo>
                    <a:lnTo>
                      <a:pt x="1433" y="253"/>
                    </a:lnTo>
                    <a:lnTo>
                      <a:pt x="1432" y="251"/>
                    </a:lnTo>
                    <a:lnTo>
                      <a:pt x="1432" y="251"/>
                    </a:lnTo>
                    <a:lnTo>
                      <a:pt x="1431" y="251"/>
                    </a:lnTo>
                    <a:lnTo>
                      <a:pt x="1431" y="251"/>
                    </a:lnTo>
                    <a:lnTo>
                      <a:pt x="1430" y="248"/>
                    </a:lnTo>
                    <a:lnTo>
                      <a:pt x="1430" y="248"/>
                    </a:lnTo>
                    <a:lnTo>
                      <a:pt x="1430" y="248"/>
                    </a:lnTo>
                    <a:lnTo>
                      <a:pt x="1430" y="248"/>
                    </a:lnTo>
                    <a:lnTo>
                      <a:pt x="1427" y="246"/>
                    </a:lnTo>
                    <a:lnTo>
                      <a:pt x="1427" y="246"/>
                    </a:lnTo>
                    <a:lnTo>
                      <a:pt x="1427" y="246"/>
                    </a:lnTo>
                    <a:lnTo>
                      <a:pt x="1427" y="246"/>
                    </a:lnTo>
                    <a:lnTo>
                      <a:pt x="1424" y="243"/>
                    </a:lnTo>
                    <a:lnTo>
                      <a:pt x="1424" y="243"/>
                    </a:lnTo>
                    <a:lnTo>
                      <a:pt x="1422" y="241"/>
                    </a:lnTo>
                    <a:lnTo>
                      <a:pt x="1422" y="241"/>
                    </a:lnTo>
                    <a:lnTo>
                      <a:pt x="1421" y="240"/>
                    </a:lnTo>
                    <a:lnTo>
                      <a:pt x="1421" y="240"/>
                    </a:lnTo>
                    <a:lnTo>
                      <a:pt x="1419" y="238"/>
                    </a:lnTo>
                    <a:lnTo>
                      <a:pt x="1419" y="238"/>
                    </a:lnTo>
                    <a:lnTo>
                      <a:pt x="1418" y="237"/>
                    </a:lnTo>
                    <a:lnTo>
                      <a:pt x="1418" y="237"/>
                    </a:lnTo>
                    <a:lnTo>
                      <a:pt x="1417" y="236"/>
                    </a:lnTo>
                    <a:lnTo>
                      <a:pt x="1417" y="236"/>
                    </a:lnTo>
                    <a:lnTo>
                      <a:pt x="1416" y="236"/>
                    </a:lnTo>
                    <a:lnTo>
                      <a:pt x="1416" y="236"/>
                    </a:lnTo>
                    <a:lnTo>
                      <a:pt x="1414" y="235"/>
                    </a:lnTo>
                    <a:lnTo>
                      <a:pt x="1414" y="235"/>
                    </a:lnTo>
                    <a:lnTo>
                      <a:pt x="1413" y="235"/>
                    </a:lnTo>
                    <a:lnTo>
                      <a:pt x="1413" y="235"/>
                    </a:lnTo>
                    <a:lnTo>
                      <a:pt x="1408" y="233"/>
                    </a:lnTo>
                    <a:lnTo>
                      <a:pt x="1408" y="233"/>
                    </a:lnTo>
                    <a:lnTo>
                      <a:pt x="1408" y="233"/>
                    </a:lnTo>
                    <a:lnTo>
                      <a:pt x="1408" y="233"/>
                    </a:lnTo>
                    <a:lnTo>
                      <a:pt x="1404" y="233"/>
                    </a:lnTo>
                    <a:lnTo>
                      <a:pt x="1404" y="233"/>
                    </a:lnTo>
                    <a:lnTo>
                      <a:pt x="1404" y="233"/>
                    </a:lnTo>
                    <a:lnTo>
                      <a:pt x="1404" y="233"/>
                    </a:lnTo>
                    <a:lnTo>
                      <a:pt x="1401" y="235"/>
                    </a:lnTo>
                    <a:lnTo>
                      <a:pt x="1401" y="235"/>
                    </a:lnTo>
                    <a:lnTo>
                      <a:pt x="1399" y="235"/>
                    </a:lnTo>
                    <a:lnTo>
                      <a:pt x="1399" y="235"/>
                    </a:lnTo>
                    <a:lnTo>
                      <a:pt x="1399" y="235"/>
                    </a:lnTo>
                    <a:lnTo>
                      <a:pt x="1399" y="235"/>
                    </a:lnTo>
                    <a:lnTo>
                      <a:pt x="1390" y="237"/>
                    </a:lnTo>
                    <a:lnTo>
                      <a:pt x="1377" y="243"/>
                    </a:lnTo>
                    <a:lnTo>
                      <a:pt x="1377" y="243"/>
                    </a:lnTo>
                    <a:lnTo>
                      <a:pt x="1360" y="251"/>
                    </a:lnTo>
                    <a:lnTo>
                      <a:pt x="1346" y="258"/>
                    </a:lnTo>
                    <a:lnTo>
                      <a:pt x="1335" y="266"/>
                    </a:lnTo>
                    <a:lnTo>
                      <a:pt x="1326" y="271"/>
                    </a:lnTo>
                    <a:lnTo>
                      <a:pt x="1326" y="271"/>
                    </a:lnTo>
                    <a:lnTo>
                      <a:pt x="1302" y="251"/>
                    </a:lnTo>
                    <a:lnTo>
                      <a:pt x="1302" y="251"/>
                    </a:lnTo>
                    <a:lnTo>
                      <a:pt x="1306" y="241"/>
                    </a:lnTo>
                    <a:lnTo>
                      <a:pt x="1311" y="229"/>
                    </a:lnTo>
                    <a:lnTo>
                      <a:pt x="1316" y="214"/>
                    </a:lnTo>
                    <a:lnTo>
                      <a:pt x="1321" y="195"/>
                    </a:lnTo>
                    <a:lnTo>
                      <a:pt x="1321" y="195"/>
                    </a:lnTo>
                    <a:lnTo>
                      <a:pt x="1324" y="182"/>
                    </a:lnTo>
                    <a:lnTo>
                      <a:pt x="1325" y="172"/>
                    </a:lnTo>
                    <a:lnTo>
                      <a:pt x="1325" y="172"/>
                    </a:lnTo>
                    <a:lnTo>
                      <a:pt x="1325" y="172"/>
                    </a:lnTo>
                    <a:lnTo>
                      <a:pt x="1325" y="172"/>
                    </a:lnTo>
                    <a:lnTo>
                      <a:pt x="1325" y="172"/>
                    </a:lnTo>
                    <a:lnTo>
                      <a:pt x="1325" y="172"/>
                    </a:lnTo>
                    <a:lnTo>
                      <a:pt x="1325" y="168"/>
                    </a:lnTo>
                    <a:lnTo>
                      <a:pt x="1325" y="168"/>
                    </a:lnTo>
                    <a:lnTo>
                      <a:pt x="1325" y="167"/>
                    </a:lnTo>
                    <a:lnTo>
                      <a:pt x="1325" y="167"/>
                    </a:lnTo>
                    <a:lnTo>
                      <a:pt x="1325" y="164"/>
                    </a:lnTo>
                    <a:lnTo>
                      <a:pt x="1325" y="164"/>
                    </a:lnTo>
                    <a:lnTo>
                      <a:pt x="1325" y="163"/>
                    </a:lnTo>
                    <a:lnTo>
                      <a:pt x="1325" y="163"/>
                    </a:lnTo>
                    <a:lnTo>
                      <a:pt x="1325" y="160"/>
                    </a:lnTo>
                    <a:lnTo>
                      <a:pt x="1325" y="160"/>
                    </a:lnTo>
                    <a:lnTo>
                      <a:pt x="1324" y="160"/>
                    </a:lnTo>
                    <a:lnTo>
                      <a:pt x="1324" y="160"/>
                    </a:lnTo>
                    <a:lnTo>
                      <a:pt x="1324" y="159"/>
                    </a:lnTo>
                    <a:lnTo>
                      <a:pt x="1324" y="159"/>
                    </a:lnTo>
                    <a:lnTo>
                      <a:pt x="1322" y="158"/>
                    </a:lnTo>
                    <a:lnTo>
                      <a:pt x="1322" y="158"/>
                    </a:lnTo>
                    <a:lnTo>
                      <a:pt x="1321" y="156"/>
                    </a:lnTo>
                    <a:lnTo>
                      <a:pt x="1321" y="156"/>
                    </a:lnTo>
                    <a:lnTo>
                      <a:pt x="1321" y="155"/>
                    </a:lnTo>
                    <a:lnTo>
                      <a:pt x="1321" y="155"/>
                    </a:lnTo>
                    <a:lnTo>
                      <a:pt x="1319" y="154"/>
                    </a:lnTo>
                    <a:lnTo>
                      <a:pt x="1319" y="154"/>
                    </a:lnTo>
                    <a:lnTo>
                      <a:pt x="1319" y="154"/>
                    </a:lnTo>
                    <a:lnTo>
                      <a:pt x="1319" y="154"/>
                    </a:lnTo>
                    <a:lnTo>
                      <a:pt x="1316" y="151"/>
                    </a:lnTo>
                    <a:lnTo>
                      <a:pt x="1316" y="151"/>
                    </a:lnTo>
                    <a:lnTo>
                      <a:pt x="1315" y="151"/>
                    </a:lnTo>
                    <a:lnTo>
                      <a:pt x="1315" y="151"/>
                    </a:lnTo>
                    <a:lnTo>
                      <a:pt x="1312" y="149"/>
                    </a:lnTo>
                    <a:lnTo>
                      <a:pt x="1312" y="149"/>
                    </a:lnTo>
                    <a:lnTo>
                      <a:pt x="1310" y="148"/>
                    </a:lnTo>
                    <a:lnTo>
                      <a:pt x="1310" y="148"/>
                    </a:lnTo>
                    <a:lnTo>
                      <a:pt x="1309" y="146"/>
                    </a:lnTo>
                    <a:lnTo>
                      <a:pt x="1309" y="146"/>
                    </a:lnTo>
                    <a:lnTo>
                      <a:pt x="1306" y="145"/>
                    </a:lnTo>
                    <a:lnTo>
                      <a:pt x="1306" y="145"/>
                    </a:lnTo>
                    <a:lnTo>
                      <a:pt x="1306" y="145"/>
                    </a:lnTo>
                    <a:lnTo>
                      <a:pt x="1306" y="145"/>
                    </a:lnTo>
                    <a:lnTo>
                      <a:pt x="1304" y="144"/>
                    </a:lnTo>
                    <a:lnTo>
                      <a:pt x="1304" y="144"/>
                    </a:lnTo>
                    <a:lnTo>
                      <a:pt x="1304" y="144"/>
                    </a:lnTo>
                    <a:lnTo>
                      <a:pt x="1304" y="144"/>
                    </a:lnTo>
                    <a:lnTo>
                      <a:pt x="1301" y="143"/>
                    </a:lnTo>
                    <a:lnTo>
                      <a:pt x="1301" y="143"/>
                    </a:lnTo>
                    <a:lnTo>
                      <a:pt x="1301" y="143"/>
                    </a:lnTo>
                    <a:lnTo>
                      <a:pt x="1301" y="143"/>
                    </a:lnTo>
                    <a:lnTo>
                      <a:pt x="1297" y="143"/>
                    </a:lnTo>
                    <a:lnTo>
                      <a:pt x="1297" y="143"/>
                    </a:lnTo>
                    <a:lnTo>
                      <a:pt x="1295" y="143"/>
                    </a:lnTo>
                    <a:lnTo>
                      <a:pt x="1295" y="143"/>
                    </a:lnTo>
                    <a:lnTo>
                      <a:pt x="1295" y="143"/>
                    </a:lnTo>
                    <a:lnTo>
                      <a:pt x="1295" y="143"/>
                    </a:lnTo>
                    <a:lnTo>
                      <a:pt x="1291" y="144"/>
                    </a:lnTo>
                    <a:lnTo>
                      <a:pt x="1291" y="144"/>
                    </a:lnTo>
                    <a:lnTo>
                      <a:pt x="1291" y="144"/>
                    </a:lnTo>
                    <a:lnTo>
                      <a:pt x="1291" y="144"/>
                    </a:lnTo>
                    <a:lnTo>
                      <a:pt x="1287" y="145"/>
                    </a:lnTo>
                    <a:lnTo>
                      <a:pt x="1287" y="145"/>
                    </a:lnTo>
                    <a:lnTo>
                      <a:pt x="1287" y="145"/>
                    </a:lnTo>
                    <a:lnTo>
                      <a:pt x="1287" y="145"/>
                    </a:lnTo>
                    <a:lnTo>
                      <a:pt x="1287" y="145"/>
                    </a:lnTo>
                    <a:lnTo>
                      <a:pt x="1287" y="145"/>
                    </a:lnTo>
                    <a:lnTo>
                      <a:pt x="1278" y="150"/>
                    </a:lnTo>
                    <a:lnTo>
                      <a:pt x="1266" y="158"/>
                    </a:lnTo>
                    <a:lnTo>
                      <a:pt x="1266" y="158"/>
                    </a:lnTo>
                    <a:lnTo>
                      <a:pt x="1251" y="169"/>
                    </a:lnTo>
                    <a:lnTo>
                      <a:pt x="1238" y="178"/>
                    </a:lnTo>
                    <a:lnTo>
                      <a:pt x="1228" y="187"/>
                    </a:lnTo>
                    <a:lnTo>
                      <a:pt x="1222" y="194"/>
                    </a:lnTo>
                    <a:lnTo>
                      <a:pt x="1222" y="194"/>
                    </a:lnTo>
                    <a:lnTo>
                      <a:pt x="1193" y="178"/>
                    </a:lnTo>
                    <a:lnTo>
                      <a:pt x="1193" y="178"/>
                    </a:lnTo>
                    <a:lnTo>
                      <a:pt x="1195" y="168"/>
                    </a:lnTo>
                    <a:lnTo>
                      <a:pt x="1199" y="155"/>
                    </a:lnTo>
                    <a:lnTo>
                      <a:pt x="1200" y="140"/>
                    </a:lnTo>
                    <a:lnTo>
                      <a:pt x="1203" y="121"/>
                    </a:lnTo>
                    <a:lnTo>
                      <a:pt x="1203" y="121"/>
                    </a:lnTo>
                    <a:lnTo>
                      <a:pt x="1203" y="107"/>
                    </a:lnTo>
                    <a:lnTo>
                      <a:pt x="1203" y="97"/>
                    </a:lnTo>
                    <a:lnTo>
                      <a:pt x="1203" y="97"/>
                    </a:lnTo>
                    <a:lnTo>
                      <a:pt x="1203" y="97"/>
                    </a:lnTo>
                    <a:lnTo>
                      <a:pt x="1203" y="97"/>
                    </a:lnTo>
                    <a:lnTo>
                      <a:pt x="1203" y="96"/>
                    </a:lnTo>
                    <a:lnTo>
                      <a:pt x="1203" y="96"/>
                    </a:lnTo>
                    <a:lnTo>
                      <a:pt x="1203" y="92"/>
                    </a:lnTo>
                    <a:lnTo>
                      <a:pt x="1203" y="92"/>
                    </a:lnTo>
                    <a:lnTo>
                      <a:pt x="1201" y="92"/>
                    </a:lnTo>
                    <a:lnTo>
                      <a:pt x="1201" y="92"/>
                    </a:lnTo>
                    <a:lnTo>
                      <a:pt x="1201" y="88"/>
                    </a:lnTo>
                    <a:lnTo>
                      <a:pt x="1201" y="88"/>
                    </a:lnTo>
                    <a:lnTo>
                      <a:pt x="1201" y="88"/>
                    </a:lnTo>
                    <a:lnTo>
                      <a:pt x="1201" y="88"/>
                    </a:lnTo>
                    <a:lnTo>
                      <a:pt x="1200" y="86"/>
                    </a:lnTo>
                    <a:lnTo>
                      <a:pt x="1200" y="86"/>
                    </a:lnTo>
                    <a:lnTo>
                      <a:pt x="1200" y="86"/>
                    </a:lnTo>
                    <a:lnTo>
                      <a:pt x="1200" y="86"/>
                    </a:lnTo>
                    <a:lnTo>
                      <a:pt x="1198" y="83"/>
                    </a:lnTo>
                    <a:lnTo>
                      <a:pt x="1198" y="83"/>
                    </a:lnTo>
                    <a:lnTo>
                      <a:pt x="1198" y="83"/>
                    </a:lnTo>
                    <a:lnTo>
                      <a:pt x="1198" y="83"/>
                    </a:lnTo>
                    <a:lnTo>
                      <a:pt x="1196" y="82"/>
                    </a:lnTo>
                    <a:lnTo>
                      <a:pt x="1196" y="82"/>
                    </a:lnTo>
                    <a:lnTo>
                      <a:pt x="1195" y="81"/>
                    </a:lnTo>
                    <a:lnTo>
                      <a:pt x="1195" y="81"/>
                    </a:lnTo>
                    <a:lnTo>
                      <a:pt x="1193" y="80"/>
                    </a:lnTo>
                    <a:lnTo>
                      <a:pt x="1193" y="80"/>
                    </a:lnTo>
                    <a:lnTo>
                      <a:pt x="1193" y="80"/>
                    </a:lnTo>
                    <a:lnTo>
                      <a:pt x="1193" y="80"/>
                    </a:lnTo>
                    <a:lnTo>
                      <a:pt x="1190" y="78"/>
                    </a:lnTo>
                    <a:lnTo>
                      <a:pt x="1190" y="78"/>
                    </a:lnTo>
                    <a:lnTo>
                      <a:pt x="1189" y="78"/>
                    </a:lnTo>
                    <a:lnTo>
                      <a:pt x="1189" y="78"/>
                    </a:lnTo>
                    <a:lnTo>
                      <a:pt x="1186" y="77"/>
                    </a:lnTo>
                    <a:lnTo>
                      <a:pt x="1186" y="77"/>
                    </a:lnTo>
                    <a:lnTo>
                      <a:pt x="1183" y="75"/>
                    </a:lnTo>
                    <a:lnTo>
                      <a:pt x="1183" y="75"/>
                    </a:lnTo>
                    <a:lnTo>
                      <a:pt x="1183" y="75"/>
                    </a:lnTo>
                    <a:lnTo>
                      <a:pt x="1183" y="75"/>
                    </a:lnTo>
                    <a:lnTo>
                      <a:pt x="1180" y="73"/>
                    </a:lnTo>
                    <a:lnTo>
                      <a:pt x="1180" y="73"/>
                    </a:lnTo>
                    <a:lnTo>
                      <a:pt x="1179" y="73"/>
                    </a:lnTo>
                    <a:lnTo>
                      <a:pt x="1179" y="73"/>
                    </a:lnTo>
                    <a:lnTo>
                      <a:pt x="1176" y="72"/>
                    </a:lnTo>
                    <a:lnTo>
                      <a:pt x="1176" y="72"/>
                    </a:lnTo>
                    <a:lnTo>
                      <a:pt x="1176" y="72"/>
                    </a:lnTo>
                    <a:lnTo>
                      <a:pt x="1176" y="72"/>
                    </a:lnTo>
                    <a:lnTo>
                      <a:pt x="1174" y="72"/>
                    </a:lnTo>
                    <a:lnTo>
                      <a:pt x="1174" y="72"/>
                    </a:lnTo>
                    <a:lnTo>
                      <a:pt x="1174" y="72"/>
                    </a:lnTo>
                    <a:lnTo>
                      <a:pt x="1174" y="72"/>
                    </a:lnTo>
                    <a:lnTo>
                      <a:pt x="1170" y="72"/>
                    </a:lnTo>
                    <a:lnTo>
                      <a:pt x="1170" y="72"/>
                    </a:lnTo>
                    <a:lnTo>
                      <a:pt x="1170" y="72"/>
                    </a:lnTo>
                    <a:lnTo>
                      <a:pt x="1170" y="72"/>
                    </a:lnTo>
                    <a:lnTo>
                      <a:pt x="1167" y="72"/>
                    </a:lnTo>
                    <a:lnTo>
                      <a:pt x="1167" y="72"/>
                    </a:lnTo>
                    <a:lnTo>
                      <a:pt x="1167" y="73"/>
                    </a:lnTo>
                    <a:lnTo>
                      <a:pt x="1167" y="73"/>
                    </a:lnTo>
                    <a:lnTo>
                      <a:pt x="1164" y="75"/>
                    </a:lnTo>
                    <a:lnTo>
                      <a:pt x="1164" y="75"/>
                    </a:lnTo>
                    <a:lnTo>
                      <a:pt x="1164" y="75"/>
                    </a:lnTo>
                    <a:lnTo>
                      <a:pt x="1164" y="75"/>
                    </a:lnTo>
                    <a:lnTo>
                      <a:pt x="1160" y="77"/>
                    </a:lnTo>
                    <a:lnTo>
                      <a:pt x="1160" y="77"/>
                    </a:lnTo>
                    <a:lnTo>
                      <a:pt x="1160" y="77"/>
                    </a:lnTo>
                    <a:lnTo>
                      <a:pt x="1160" y="77"/>
                    </a:lnTo>
                    <a:lnTo>
                      <a:pt x="1160" y="77"/>
                    </a:lnTo>
                    <a:lnTo>
                      <a:pt x="1160" y="77"/>
                    </a:lnTo>
                    <a:lnTo>
                      <a:pt x="1152" y="83"/>
                    </a:lnTo>
                    <a:lnTo>
                      <a:pt x="1142" y="92"/>
                    </a:lnTo>
                    <a:lnTo>
                      <a:pt x="1142" y="92"/>
                    </a:lnTo>
                    <a:lnTo>
                      <a:pt x="1128" y="106"/>
                    </a:lnTo>
                    <a:lnTo>
                      <a:pt x="1118" y="119"/>
                    </a:lnTo>
                    <a:lnTo>
                      <a:pt x="1110" y="129"/>
                    </a:lnTo>
                    <a:lnTo>
                      <a:pt x="1104" y="136"/>
                    </a:lnTo>
                    <a:lnTo>
                      <a:pt x="1104" y="136"/>
                    </a:lnTo>
                    <a:lnTo>
                      <a:pt x="1073" y="126"/>
                    </a:lnTo>
                    <a:lnTo>
                      <a:pt x="1073" y="126"/>
                    </a:lnTo>
                    <a:lnTo>
                      <a:pt x="1074" y="116"/>
                    </a:lnTo>
                    <a:lnTo>
                      <a:pt x="1075" y="102"/>
                    </a:lnTo>
                    <a:lnTo>
                      <a:pt x="1074" y="87"/>
                    </a:lnTo>
                    <a:lnTo>
                      <a:pt x="1073" y="67"/>
                    </a:lnTo>
                    <a:lnTo>
                      <a:pt x="1073" y="67"/>
                    </a:lnTo>
                    <a:lnTo>
                      <a:pt x="1069" y="44"/>
                    </a:lnTo>
                    <a:lnTo>
                      <a:pt x="1069" y="44"/>
                    </a:lnTo>
                    <a:lnTo>
                      <a:pt x="1069" y="44"/>
                    </a:lnTo>
                    <a:lnTo>
                      <a:pt x="1069" y="44"/>
                    </a:lnTo>
                    <a:lnTo>
                      <a:pt x="1069" y="43"/>
                    </a:lnTo>
                    <a:lnTo>
                      <a:pt x="1069" y="43"/>
                    </a:lnTo>
                    <a:lnTo>
                      <a:pt x="1068" y="39"/>
                    </a:lnTo>
                    <a:lnTo>
                      <a:pt x="1068" y="39"/>
                    </a:lnTo>
                    <a:lnTo>
                      <a:pt x="1067" y="37"/>
                    </a:lnTo>
                    <a:lnTo>
                      <a:pt x="1067" y="37"/>
                    </a:lnTo>
                    <a:lnTo>
                      <a:pt x="1065" y="36"/>
                    </a:lnTo>
                    <a:lnTo>
                      <a:pt x="1065" y="36"/>
                    </a:lnTo>
                    <a:lnTo>
                      <a:pt x="1064" y="33"/>
                    </a:lnTo>
                    <a:lnTo>
                      <a:pt x="1064" y="33"/>
                    </a:lnTo>
                    <a:lnTo>
                      <a:pt x="1064" y="33"/>
                    </a:lnTo>
                    <a:lnTo>
                      <a:pt x="1064" y="33"/>
                    </a:lnTo>
                    <a:lnTo>
                      <a:pt x="1063" y="32"/>
                    </a:lnTo>
                    <a:lnTo>
                      <a:pt x="1063" y="32"/>
                    </a:lnTo>
                    <a:lnTo>
                      <a:pt x="1062" y="32"/>
                    </a:lnTo>
                    <a:lnTo>
                      <a:pt x="1062" y="32"/>
                    </a:lnTo>
                    <a:lnTo>
                      <a:pt x="1060" y="30"/>
                    </a:lnTo>
                    <a:lnTo>
                      <a:pt x="1060" y="30"/>
                    </a:lnTo>
                    <a:lnTo>
                      <a:pt x="1059" y="29"/>
                    </a:lnTo>
                    <a:lnTo>
                      <a:pt x="1059" y="29"/>
                    </a:lnTo>
                    <a:lnTo>
                      <a:pt x="1057" y="29"/>
                    </a:lnTo>
                    <a:lnTo>
                      <a:pt x="1057" y="29"/>
                    </a:lnTo>
                    <a:lnTo>
                      <a:pt x="1057" y="29"/>
                    </a:lnTo>
                    <a:lnTo>
                      <a:pt x="1057" y="29"/>
                    </a:lnTo>
                    <a:lnTo>
                      <a:pt x="1054" y="28"/>
                    </a:lnTo>
                    <a:lnTo>
                      <a:pt x="1054" y="28"/>
                    </a:lnTo>
                    <a:lnTo>
                      <a:pt x="1053" y="28"/>
                    </a:lnTo>
                    <a:lnTo>
                      <a:pt x="1053" y="28"/>
                    </a:lnTo>
                    <a:lnTo>
                      <a:pt x="1049" y="27"/>
                    </a:lnTo>
                    <a:lnTo>
                      <a:pt x="1049" y="27"/>
                    </a:lnTo>
                    <a:lnTo>
                      <a:pt x="1045" y="25"/>
                    </a:lnTo>
                    <a:lnTo>
                      <a:pt x="1045" y="25"/>
                    </a:lnTo>
                    <a:lnTo>
                      <a:pt x="1045" y="25"/>
                    </a:lnTo>
                    <a:lnTo>
                      <a:pt x="1045" y="25"/>
                    </a:lnTo>
                    <a:lnTo>
                      <a:pt x="1041" y="25"/>
                    </a:lnTo>
                    <a:lnTo>
                      <a:pt x="1041" y="25"/>
                    </a:lnTo>
                    <a:lnTo>
                      <a:pt x="1041" y="24"/>
                    </a:lnTo>
                    <a:lnTo>
                      <a:pt x="1041" y="24"/>
                    </a:lnTo>
                    <a:lnTo>
                      <a:pt x="1039" y="24"/>
                    </a:lnTo>
                    <a:lnTo>
                      <a:pt x="1039" y="24"/>
                    </a:lnTo>
                    <a:lnTo>
                      <a:pt x="1038" y="24"/>
                    </a:lnTo>
                    <a:lnTo>
                      <a:pt x="1038" y="24"/>
                    </a:lnTo>
                    <a:lnTo>
                      <a:pt x="1036" y="24"/>
                    </a:lnTo>
                    <a:lnTo>
                      <a:pt x="1036" y="24"/>
                    </a:lnTo>
                    <a:lnTo>
                      <a:pt x="1035" y="24"/>
                    </a:lnTo>
                    <a:lnTo>
                      <a:pt x="1035" y="24"/>
                    </a:lnTo>
                    <a:lnTo>
                      <a:pt x="1033" y="25"/>
                    </a:lnTo>
                    <a:lnTo>
                      <a:pt x="1033" y="25"/>
                    </a:lnTo>
                    <a:lnTo>
                      <a:pt x="1033" y="25"/>
                    </a:lnTo>
                    <a:lnTo>
                      <a:pt x="1033" y="25"/>
                    </a:lnTo>
                    <a:lnTo>
                      <a:pt x="1030" y="27"/>
                    </a:lnTo>
                    <a:lnTo>
                      <a:pt x="1030" y="27"/>
                    </a:lnTo>
                    <a:lnTo>
                      <a:pt x="1030" y="27"/>
                    </a:lnTo>
                    <a:lnTo>
                      <a:pt x="1030" y="27"/>
                    </a:lnTo>
                    <a:lnTo>
                      <a:pt x="1024" y="32"/>
                    </a:lnTo>
                    <a:lnTo>
                      <a:pt x="1024" y="32"/>
                    </a:lnTo>
                    <a:lnTo>
                      <a:pt x="1024" y="32"/>
                    </a:lnTo>
                    <a:lnTo>
                      <a:pt x="1024" y="32"/>
                    </a:lnTo>
                    <a:lnTo>
                      <a:pt x="1024" y="32"/>
                    </a:lnTo>
                    <a:lnTo>
                      <a:pt x="1024" y="32"/>
                    </a:lnTo>
                    <a:lnTo>
                      <a:pt x="1016" y="39"/>
                    </a:lnTo>
                    <a:lnTo>
                      <a:pt x="1009" y="51"/>
                    </a:lnTo>
                    <a:lnTo>
                      <a:pt x="1009" y="51"/>
                    </a:lnTo>
                    <a:lnTo>
                      <a:pt x="997" y="66"/>
                    </a:lnTo>
                    <a:lnTo>
                      <a:pt x="989" y="80"/>
                    </a:lnTo>
                    <a:lnTo>
                      <a:pt x="982" y="91"/>
                    </a:lnTo>
                    <a:lnTo>
                      <a:pt x="978" y="100"/>
                    </a:lnTo>
                    <a:lnTo>
                      <a:pt x="978" y="100"/>
                    </a:lnTo>
                    <a:lnTo>
                      <a:pt x="947" y="95"/>
                    </a:lnTo>
                    <a:lnTo>
                      <a:pt x="947" y="95"/>
                    </a:lnTo>
                    <a:lnTo>
                      <a:pt x="946" y="85"/>
                    </a:lnTo>
                    <a:lnTo>
                      <a:pt x="944" y="72"/>
                    </a:lnTo>
                    <a:lnTo>
                      <a:pt x="941" y="56"/>
                    </a:lnTo>
                    <a:lnTo>
                      <a:pt x="936" y="38"/>
                    </a:lnTo>
                    <a:lnTo>
                      <a:pt x="936" y="38"/>
                    </a:lnTo>
                    <a:lnTo>
                      <a:pt x="928" y="15"/>
                    </a:lnTo>
                    <a:lnTo>
                      <a:pt x="928" y="15"/>
                    </a:lnTo>
                    <a:lnTo>
                      <a:pt x="928" y="15"/>
                    </a:lnTo>
                    <a:lnTo>
                      <a:pt x="928" y="15"/>
                    </a:lnTo>
                    <a:lnTo>
                      <a:pt x="928" y="14"/>
                    </a:lnTo>
                    <a:lnTo>
                      <a:pt x="928" y="14"/>
                    </a:lnTo>
                    <a:lnTo>
                      <a:pt x="924" y="8"/>
                    </a:lnTo>
                    <a:lnTo>
                      <a:pt x="924" y="8"/>
                    </a:lnTo>
                    <a:lnTo>
                      <a:pt x="923" y="8"/>
                    </a:lnTo>
                    <a:lnTo>
                      <a:pt x="923" y="8"/>
                    </a:lnTo>
                    <a:lnTo>
                      <a:pt x="922" y="5"/>
                    </a:lnTo>
                    <a:lnTo>
                      <a:pt x="922" y="5"/>
                    </a:lnTo>
                    <a:lnTo>
                      <a:pt x="922" y="5"/>
                    </a:lnTo>
                    <a:lnTo>
                      <a:pt x="922" y="5"/>
                    </a:lnTo>
                    <a:lnTo>
                      <a:pt x="919" y="4"/>
                    </a:lnTo>
                    <a:lnTo>
                      <a:pt x="919" y="4"/>
                    </a:lnTo>
                    <a:lnTo>
                      <a:pt x="919" y="4"/>
                    </a:lnTo>
                    <a:lnTo>
                      <a:pt x="919" y="4"/>
                    </a:lnTo>
                    <a:lnTo>
                      <a:pt x="917" y="3"/>
                    </a:lnTo>
                    <a:lnTo>
                      <a:pt x="917" y="3"/>
                    </a:lnTo>
                    <a:lnTo>
                      <a:pt x="917" y="3"/>
                    </a:lnTo>
                    <a:lnTo>
                      <a:pt x="917" y="3"/>
                    </a:lnTo>
                    <a:lnTo>
                      <a:pt x="913" y="2"/>
                    </a:lnTo>
                    <a:lnTo>
                      <a:pt x="913" y="2"/>
                    </a:lnTo>
                    <a:lnTo>
                      <a:pt x="913" y="2"/>
                    </a:lnTo>
                    <a:lnTo>
                      <a:pt x="913" y="2"/>
                    </a:lnTo>
                    <a:lnTo>
                      <a:pt x="910" y="2"/>
                    </a:lnTo>
                    <a:lnTo>
                      <a:pt x="910" y="2"/>
                    </a:lnTo>
                    <a:lnTo>
                      <a:pt x="909" y="2"/>
                    </a:lnTo>
                    <a:lnTo>
                      <a:pt x="909" y="2"/>
                    </a:lnTo>
                    <a:lnTo>
                      <a:pt x="905" y="2"/>
                    </a:lnTo>
                    <a:lnTo>
                      <a:pt x="905" y="2"/>
                    </a:lnTo>
                    <a:lnTo>
                      <a:pt x="903" y="2"/>
                    </a:lnTo>
                    <a:lnTo>
                      <a:pt x="903" y="2"/>
                    </a:lnTo>
                    <a:lnTo>
                      <a:pt x="902" y="2"/>
                    </a:lnTo>
                    <a:lnTo>
                      <a:pt x="902" y="2"/>
                    </a:lnTo>
                    <a:lnTo>
                      <a:pt x="898" y="0"/>
                    </a:lnTo>
                    <a:lnTo>
                      <a:pt x="898" y="0"/>
                    </a:lnTo>
                    <a:lnTo>
                      <a:pt x="898" y="0"/>
                    </a:lnTo>
                    <a:lnTo>
                      <a:pt x="898" y="0"/>
                    </a:lnTo>
                    <a:lnTo>
                      <a:pt x="895" y="0"/>
                    </a:lnTo>
                    <a:lnTo>
                      <a:pt x="895" y="0"/>
                    </a:lnTo>
                    <a:lnTo>
                      <a:pt x="894" y="0"/>
                    </a:lnTo>
                    <a:lnTo>
                      <a:pt x="894" y="0"/>
                    </a:lnTo>
                    <a:lnTo>
                      <a:pt x="893" y="2"/>
                    </a:lnTo>
                    <a:lnTo>
                      <a:pt x="893" y="2"/>
                    </a:lnTo>
                    <a:lnTo>
                      <a:pt x="892" y="2"/>
                    </a:lnTo>
                    <a:lnTo>
                      <a:pt x="892" y="2"/>
                    </a:lnTo>
                    <a:lnTo>
                      <a:pt x="889" y="3"/>
                    </a:lnTo>
                    <a:lnTo>
                      <a:pt x="889" y="3"/>
                    </a:lnTo>
                    <a:lnTo>
                      <a:pt x="889" y="3"/>
                    </a:lnTo>
                    <a:lnTo>
                      <a:pt x="889" y="3"/>
                    </a:lnTo>
                    <a:lnTo>
                      <a:pt x="887" y="4"/>
                    </a:lnTo>
                    <a:lnTo>
                      <a:pt x="887" y="4"/>
                    </a:lnTo>
                    <a:lnTo>
                      <a:pt x="887" y="4"/>
                    </a:lnTo>
                    <a:lnTo>
                      <a:pt x="887" y="4"/>
                    </a:lnTo>
                    <a:lnTo>
                      <a:pt x="884" y="7"/>
                    </a:lnTo>
                    <a:lnTo>
                      <a:pt x="884" y="7"/>
                    </a:lnTo>
                    <a:lnTo>
                      <a:pt x="884" y="7"/>
                    </a:lnTo>
                    <a:lnTo>
                      <a:pt x="884" y="7"/>
                    </a:lnTo>
                    <a:lnTo>
                      <a:pt x="881" y="10"/>
                    </a:lnTo>
                    <a:lnTo>
                      <a:pt x="881" y="10"/>
                    </a:lnTo>
                    <a:lnTo>
                      <a:pt x="881" y="10"/>
                    </a:lnTo>
                    <a:lnTo>
                      <a:pt x="881" y="10"/>
                    </a:lnTo>
                    <a:lnTo>
                      <a:pt x="869" y="32"/>
                    </a:lnTo>
                    <a:lnTo>
                      <a:pt x="869" y="32"/>
                    </a:lnTo>
                    <a:lnTo>
                      <a:pt x="861" y="49"/>
                    </a:lnTo>
                    <a:lnTo>
                      <a:pt x="855" y="64"/>
                    </a:lnTo>
                    <a:lnTo>
                      <a:pt x="851" y="76"/>
                    </a:lnTo>
                    <a:lnTo>
                      <a:pt x="849" y="86"/>
                    </a:lnTo>
                    <a:lnTo>
                      <a:pt x="849" y="86"/>
                    </a:lnTo>
                    <a:lnTo>
                      <a:pt x="817" y="86"/>
                    </a:lnTo>
                    <a:lnTo>
                      <a:pt x="817" y="86"/>
                    </a:lnTo>
                    <a:lnTo>
                      <a:pt x="811" y="67"/>
                    </a:lnTo>
                    <a:lnTo>
                      <a:pt x="806" y="54"/>
                    </a:lnTo>
                    <a:lnTo>
                      <a:pt x="801" y="41"/>
                    </a:lnTo>
                    <a:lnTo>
                      <a:pt x="801" y="41"/>
                    </a:lnTo>
                    <a:lnTo>
                      <a:pt x="779" y="57"/>
                    </a:lnTo>
                    <a:lnTo>
                      <a:pt x="759" y="71"/>
                    </a:lnTo>
                    <a:lnTo>
                      <a:pt x="743" y="81"/>
                    </a:lnTo>
                    <a:lnTo>
                      <a:pt x="732" y="87"/>
                    </a:lnTo>
                    <a:lnTo>
                      <a:pt x="732" y="87"/>
                    </a:lnTo>
                    <a:lnTo>
                      <a:pt x="719" y="91"/>
                    </a:lnTo>
                    <a:lnTo>
                      <a:pt x="719" y="91"/>
                    </a:lnTo>
                    <a:lnTo>
                      <a:pt x="719" y="95"/>
                    </a:lnTo>
                    <a:lnTo>
                      <a:pt x="719" y="95"/>
                    </a:lnTo>
                    <a:lnTo>
                      <a:pt x="687" y="100"/>
                    </a:lnTo>
                    <a:lnTo>
                      <a:pt x="687" y="100"/>
                    </a:lnTo>
                    <a:lnTo>
                      <a:pt x="686" y="100"/>
                    </a:lnTo>
                    <a:lnTo>
                      <a:pt x="686" y="100"/>
                    </a:lnTo>
                    <a:lnTo>
                      <a:pt x="657" y="107"/>
                    </a:lnTo>
                    <a:lnTo>
                      <a:pt x="618" y="120"/>
                    </a:lnTo>
                    <a:lnTo>
                      <a:pt x="618" y="120"/>
                    </a:lnTo>
                    <a:lnTo>
                      <a:pt x="555" y="143"/>
                    </a:lnTo>
                    <a:lnTo>
                      <a:pt x="472" y="177"/>
                    </a:lnTo>
                    <a:lnTo>
                      <a:pt x="472" y="177"/>
                    </a:lnTo>
                    <a:lnTo>
                      <a:pt x="472" y="179"/>
                    </a:lnTo>
                    <a:lnTo>
                      <a:pt x="472" y="179"/>
                    </a:lnTo>
                    <a:lnTo>
                      <a:pt x="444" y="194"/>
                    </a:lnTo>
                    <a:lnTo>
                      <a:pt x="444" y="194"/>
                    </a:lnTo>
                    <a:lnTo>
                      <a:pt x="439" y="189"/>
                    </a:lnTo>
                    <a:lnTo>
                      <a:pt x="439" y="189"/>
                    </a:lnTo>
                    <a:lnTo>
                      <a:pt x="352" y="224"/>
                    </a:lnTo>
                    <a:lnTo>
                      <a:pt x="352" y="224"/>
                    </a:lnTo>
                    <a:lnTo>
                      <a:pt x="359" y="240"/>
                    </a:lnTo>
                    <a:lnTo>
                      <a:pt x="364" y="251"/>
                    </a:lnTo>
                    <a:lnTo>
                      <a:pt x="364" y="251"/>
                    </a:lnTo>
                    <a:lnTo>
                      <a:pt x="340" y="271"/>
                    </a:lnTo>
                    <a:lnTo>
                      <a:pt x="340" y="271"/>
                    </a:lnTo>
                    <a:lnTo>
                      <a:pt x="322" y="261"/>
                    </a:lnTo>
                    <a:lnTo>
                      <a:pt x="311" y="253"/>
                    </a:lnTo>
                    <a:lnTo>
                      <a:pt x="297" y="247"/>
                    </a:lnTo>
                    <a:lnTo>
                      <a:pt x="297" y="247"/>
                    </a:lnTo>
                    <a:lnTo>
                      <a:pt x="279" y="253"/>
                    </a:lnTo>
                    <a:lnTo>
                      <a:pt x="279" y="253"/>
                    </a:lnTo>
                    <a:lnTo>
                      <a:pt x="234" y="271"/>
                    </a:lnTo>
                    <a:lnTo>
                      <a:pt x="234" y="271"/>
                    </a:lnTo>
                    <a:lnTo>
                      <a:pt x="241" y="290"/>
                    </a:lnTo>
                    <a:lnTo>
                      <a:pt x="241" y="290"/>
                    </a:lnTo>
                    <a:lnTo>
                      <a:pt x="249" y="308"/>
                    </a:lnTo>
                    <a:lnTo>
                      <a:pt x="257" y="321"/>
                    </a:lnTo>
                    <a:lnTo>
                      <a:pt x="264" y="333"/>
                    </a:lnTo>
                    <a:lnTo>
                      <a:pt x="269" y="342"/>
                    </a:lnTo>
                    <a:lnTo>
                      <a:pt x="269" y="342"/>
                    </a:lnTo>
                    <a:close/>
                    <a:moveTo>
                      <a:pt x="640" y="1396"/>
                    </a:moveTo>
                    <a:lnTo>
                      <a:pt x="640" y="1396"/>
                    </a:lnTo>
                    <a:lnTo>
                      <a:pt x="638" y="1402"/>
                    </a:lnTo>
                    <a:lnTo>
                      <a:pt x="635" y="1407"/>
                    </a:lnTo>
                    <a:lnTo>
                      <a:pt x="632" y="1411"/>
                    </a:lnTo>
                    <a:lnTo>
                      <a:pt x="628" y="1415"/>
                    </a:lnTo>
                    <a:lnTo>
                      <a:pt x="619" y="1420"/>
                    </a:lnTo>
                    <a:lnTo>
                      <a:pt x="609" y="1422"/>
                    </a:lnTo>
                    <a:lnTo>
                      <a:pt x="599" y="1422"/>
                    </a:lnTo>
                    <a:lnTo>
                      <a:pt x="589" y="1422"/>
                    </a:lnTo>
                    <a:lnTo>
                      <a:pt x="572" y="1419"/>
                    </a:lnTo>
                    <a:lnTo>
                      <a:pt x="572" y="1419"/>
                    </a:lnTo>
                    <a:lnTo>
                      <a:pt x="558" y="1415"/>
                    </a:lnTo>
                    <a:lnTo>
                      <a:pt x="540" y="1409"/>
                    </a:lnTo>
                    <a:lnTo>
                      <a:pt x="517" y="1397"/>
                    </a:lnTo>
                    <a:lnTo>
                      <a:pt x="492" y="1383"/>
                    </a:lnTo>
                    <a:lnTo>
                      <a:pt x="464" y="1366"/>
                    </a:lnTo>
                    <a:lnTo>
                      <a:pt x="435" y="1346"/>
                    </a:lnTo>
                    <a:lnTo>
                      <a:pt x="405" y="1320"/>
                    </a:lnTo>
                    <a:lnTo>
                      <a:pt x="375" y="1293"/>
                    </a:lnTo>
                    <a:lnTo>
                      <a:pt x="375" y="1293"/>
                    </a:lnTo>
                    <a:lnTo>
                      <a:pt x="346" y="1261"/>
                    </a:lnTo>
                    <a:lnTo>
                      <a:pt x="322" y="1231"/>
                    </a:lnTo>
                    <a:lnTo>
                      <a:pt x="301" y="1202"/>
                    </a:lnTo>
                    <a:lnTo>
                      <a:pt x="283" y="1174"/>
                    </a:lnTo>
                    <a:lnTo>
                      <a:pt x="269" y="1149"/>
                    </a:lnTo>
                    <a:lnTo>
                      <a:pt x="259" y="1128"/>
                    </a:lnTo>
                    <a:lnTo>
                      <a:pt x="252" y="1110"/>
                    </a:lnTo>
                    <a:lnTo>
                      <a:pt x="248" y="1096"/>
                    </a:lnTo>
                    <a:lnTo>
                      <a:pt x="248" y="1096"/>
                    </a:lnTo>
                    <a:lnTo>
                      <a:pt x="245" y="1077"/>
                    </a:lnTo>
                    <a:lnTo>
                      <a:pt x="244" y="1067"/>
                    </a:lnTo>
                    <a:lnTo>
                      <a:pt x="245" y="1057"/>
                    </a:lnTo>
                    <a:lnTo>
                      <a:pt x="248" y="1048"/>
                    </a:lnTo>
                    <a:lnTo>
                      <a:pt x="253" y="1039"/>
                    </a:lnTo>
                    <a:lnTo>
                      <a:pt x="255" y="1036"/>
                    </a:lnTo>
                    <a:lnTo>
                      <a:pt x="260" y="1032"/>
                    </a:lnTo>
                    <a:lnTo>
                      <a:pt x="265" y="1029"/>
                    </a:lnTo>
                    <a:lnTo>
                      <a:pt x="272" y="1027"/>
                    </a:lnTo>
                    <a:lnTo>
                      <a:pt x="272" y="1027"/>
                    </a:lnTo>
                    <a:lnTo>
                      <a:pt x="327" y="1013"/>
                    </a:lnTo>
                    <a:lnTo>
                      <a:pt x="438" y="989"/>
                    </a:lnTo>
                    <a:lnTo>
                      <a:pt x="560" y="963"/>
                    </a:lnTo>
                    <a:lnTo>
                      <a:pt x="613" y="953"/>
                    </a:lnTo>
                    <a:lnTo>
                      <a:pt x="652" y="946"/>
                    </a:lnTo>
                    <a:lnTo>
                      <a:pt x="652" y="946"/>
                    </a:lnTo>
                    <a:lnTo>
                      <a:pt x="675" y="944"/>
                    </a:lnTo>
                    <a:lnTo>
                      <a:pt x="684" y="942"/>
                    </a:lnTo>
                    <a:lnTo>
                      <a:pt x="689" y="944"/>
                    </a:lnTo>
                    <a:lnTo>
                      <a:pt x="694" y="945"/>
                    </a:lnTo>
                    <a:lnTo>
                      <a:pt x="699" y="948"/>
                    </a:lnTo>
                    <a:lnTo>
                      <a:pt x="709" y="958"/>
                    </a:lnTo>
                    <a:lnTo>
                      <a:pt x="709" y="958"/>
                    </a:lnTo>
                    <a:lnTo>
                      <a:pt x="719" y="969"/>
                    </a:lnTo>
                    <a:lnTo>
                      <a:pt x="723" y="973"/>
                    </a:lnTo>
                    <a:lnTo>
                      <a:pt x="724" y="978"/>
                    </a:lnTo>
                    <a:lnTo>
                      <a:pt x="724" y="984"/>
                    </a:lnTo>
                    <a:lnTo>
                      <a:pt x="724" y="992"/>
                    </a:lnTo>
                    <a:lnTo>
                      <a:pt x="721" y="1016"/>
                    </a:lnTo>
                    <a:lnTo>
                      <a:pt x="721" y="1016"/>
                    </a:lnTo>
                    <a:lnTo>
                      <a:pt x="714" y="1055"/>
                    </a:lnTo>
                    <a:lnTo>
                      <a:pt x="704" y="1106"/>
                    </a:lnTo>
                    <a:lnTo>
                      <a:pt x="679" y="1230"/>
                    </a:lnTo>
                    <a:lnTo>
                      <a:pt x="653" y="1341"/>
                    </a:lnTo>
                    <a:lnTo>
                      <a:pt x="640" y="1396"/>
                    </a:lnTo>
                    <a:lnTo>
                      <a:pt x="640" y="1396"/>
                    </a:lnTo>
                    <a:close/>
                    <a:moveTo>
                      <a:pt x="1208" y="1353"/>
                    </a:moveTo>
                    <a:lnTo>
                      <a:pt x="1208" y="1353"/>
                    </a:lnTo>
                    <a:lnTo>
                      <a:pt x="1198" y="1363"/>
                    </a:lnTo>
                    <a:lnTo>
                      <a:pt x="1183" y="1375"/>
                    </a:lnTo>
                    <a:lnTo>
                      <a:pt x="1162" y="1388"/>
                    </a:lnTo>
                    <a:lnTo>
                      <a:pt x="1138" y="1404"/>
                    </a:lnTo>
                    <a:lnTo>
                      <a:pt x="1110" y="1419"/>
                    </a:lnTo>
                    <a:lnTo>
                      <a:pt x="1077" y="1434"/>
                    </a:lnTo>
                    <a:lnTo>
                      <a:pt x="1040" y="1448"/>
                    </a:lnTo>
                    <a:lnTo>
                      <a:pt x="1000" y="1460"/>
                    </a:lnTo>
                    <a:lnTo>
                      <a:pt x="1000" y="1460"/>
                    </a:lnTo>
                    <a:lnTo>
                      <a:pt x="960" y="1469"/>
                    </a:lnTo>
                    <a:lnTo>
                      <a:pt x="922" y="1475"/>
                    </a:lnTo>
                    <a:lnTo>
                      <a:pt x="885" y="1479"/>
                    </a:lnTo>
                    <a:lnTo>
                      <a:pt x="852" y="1480"/>
                    </a:lnTo>
                    <a:lnTo>
                      <a:pt x="824" y="1479"/>
                    </a:lnTo>
                    <a:lnTo>
                      <a:pt x="800" y="1478"/>
                    </a:lnTo>
                    <a:lnTo>
                      <a:pt x="781" y="1475"/>
                    </a:lnTo>
                    <a:lnTo>
                      <a:pt x="767" y="1472"/>
                    </a:lnTo>
                    <a:lnTo>
                      <a:pt x="767" y="1472"/>
                    </a:lnTo>
                    <a:lnTo>
                      <a:pt x="749" y="1465"/>
                    </a:lnTo>
                    <a:lnTo>
                      <a:pt x="740" y="1460"/>
                    </a:lnTo>
                    <a:lnTo>
                      <a:pt x="732" y="1455"/>
                    </a:lnTo>
                    <a:lnTo>
                      <a:pt x="725" y="1448"/>
                    </a:lnTo>
                    <a:lnTo>
                      <a:pt x="720" y="1440"/>
                    </a:lnTo>
                    <a:lnTo>
                      <a:pt x="719" y="1435"/>
                    </a:lnTo>
                    <a:lnTo>
                      <a:pt x="718" y="1429"/>
                    </a:lnTo>
                    <a:lnTo>
                      <a:pt x="718" y="1424"/>
                    </a:lnTo>
                    <a:lnTo>
                      <a:pt x="719" y="1417"/>
                    </a:lnTo>
                    <a:lnTo>
                      <a:pt x="719" y="1417"/>
                    </a:lnTo>
                    <a:lnTo>
                      <a:pt x="735" y="1362"/>
                    </a:lnTo>
                    <a:lnTo>
                      <a:pt x="769" y="1254"/>
                    </a:lnTo>
                    <a:lnTo>
                      <a:pt x="808" y="1134"/>
                    </a:lnTo>
                    <a:lnTo>
                      <a:pt x="825" y="1084"/>
                    </a:lnTo>
                    <a:lnTo>
                      <a:pt x="839" y="1047"/>
                    </a:lnTo>
                    <a:lnTo>
                      <a:pt x="839" y="1047"/>
                    </a:lnTo>
                    <a:lnTo>
                      <a:pt x="849" y="1026"/>
                    </a:lnTo>
                    <a:lnTo>
                      <a:pt x="851" y="1018"/>
                    </a:lnTo>
                    <a:lnTo>
                      <a:pt x="855" y="1013"/>
                    </a:lnTo>
                    <a:lnTo>
                      <a:pt x="859" y="1009"/>
                    </a:lnTo>
                    <a:lnTo>
                      <a:pt x="864" y="1007"/>
                    </a:lnTo>
                    <a:lnTo>
                      <a:pt x="878" y="1003"/>
                    </a:lnTo>
                    <a:lnTo>
                      <a:pt x="878" y="1003"/>
                    </a:lnTo>
                    <a:lnTo>
                      <a:pt x="892" y="999"/>
                    </a:lnTo>
                    <a:lnTo>
                      <a:pt x="898" y="999"/>
                    </a:lnTo>
                    <a:lnTo>
                      <a:pt x="903" y="1000"/>
                    </a:lnTo>
                    <a:lnTo>
                      <a:pt x="908" y="1003"/>
                    </a:lnTo>
                    <a:lnTo>
                      <a:pt x="914" y="1007"/>
                    </a:lnTo>
                    <a:lnTo>
                      <a:pt x="933" y="1022"/>
                    </a:lnTo>
                    <a:lnTo>
                      <a:pt x="933" y="1022"/>
                    </a:lnTo>
                    <a:lnTo>
                      <a:pt x="963" y="1047"/>
                    </a:lnTo>
                    <a:lnTo>
                      <a:pt x="1004" y="1082"/>
                    </a:lnTo>
                    <a:lnTo>
                      <a:pt x="1098" y="1165"/>
                    </a:lnTo>
                    <a:lnTo>
                      <a:pt x="1181" y="1242"/>
                    </a:lnTo>
                    <a:lnTo>
                      <a:pt x="1223" y="1281"/>
                    </a:lnTo>
                    <a:lnTo>
                      <a:pt x="1223" y="1281"/>
                    </a:lnTo>
                    <a:lnTo>
                      <a:pt x="1227" y="1288"/>
                    </a:lnTo>
                    <a:lnTo>
                      <a:pt x="1229" y="1293"/>
                    </a:lnTo>
                    <a:lnTo>
                      <a:pt x="1232" y="1298"/>
                    </a:lnTo>
                    <a:lnTo>
                      <a:pt x="1233" y="1303"/>
                    </a:lnTo>
                    <a:lnTo>
                      <a:pt x="1233" y="1312"/>
                    </a:lnTo>
                    <a:lnTo>
                      <a:pt x="1230" y="1322"/>
                    </a:lnTo>
                    <a:lnTo>
                      <a:pt x="1225" y="1330"/>
                    </a:lnTo>
                    <a:lnTo>
                      <a:pt x="1220" y="1339"/>
                    </a:lnTo>
                    <a:lnTo>
                      <a:pt x="1208" y="1353"/>
                    </a:lnTo>
                    <a:lnTo>
                      <a:pt x="1208" y="1353"/>
                    </a:lnTo>
                    <a:close/>
                    <a:moveTo>
                      <a:pt x="742" y="810"/>
                    </a:moveTo>
                    <a:lnTo>
                      <a:pt x="742" y="810"/>
                    </a:lnTo>
                    <a:lnTo>
                      <a:pt x="744" y="801"/>
                    </a:lnTo>
                    <a:lnTo>
                      <a:pt x="748" y="793"/>
                    </a:lnTo>
                    <a:lnTo>
                      <a:pt x="753" y="784"/>
                    </a:lnTo>
                    <a:lnTo>
                      <a:pt x="758" y="776"/>
                    </a:lnTo>
                    <a:lnTo>
                      <a:pt x="764" y="770"/>
                    </a:lnTo>
                    <a:lnTo>
                      <a:pt x="771" y="764"/>
                    </a:lnTo>
                    <a:lnTo>
                      <a:pt x="778" y="757"/>
                    </a:lnTo>
                    <a:lnTo>
                      <a:pt x="786" y="752"/>
                    </a:lnTo>
                    <a:lnTo>
                      <a:pt x="793" y="748"/>
                    </a:lnTo>
                    <a:lnTo>
                      <a:pt x="802" y="745"/>
                    </a:lnTo>
                    <a:lnTo>
                      <a:pt x="811" y="742"/>
                    </a:lnTo>
                    <a:lnTo>
                      <a:pt x="820" y="741"/>
                    </a:lnTo>
                    <a:lnTo>
                      <a:pt x="830" y="740"/>
                    </a:lnTo>
                    <a:lnTo>
                      <a:pt x="839" y="740"/>
                    </a:lnTo>
                    <a:lnTo>
                      <a:pt x="849" y="741"/>
                    </a:lnTo>
                    <a:lnTo>
                      <a:pt x="858" y="743"/>
                    </a:lnTo>
                    <a:lnTo>
                      <a:pt x="858" y="743"/>
                    </a:lnTo>
                    <a:lnTo>
                      <a:pt x="868" y="746"/>
                    </a:lnTo>
                    <a:lnTo>
                      <a:pt x="875" y="750"/>
                    </a:lnTo>
                    <a:lnTo>
                      <a:pt x="884" y="755"/>
                    </a:lnTo>
                    <a:lnTo>
                      <a:pt x="892" y="760"/>
                    </a:lnTo>
                    <a:lnTo>
                      <a:pt x="899" y="766"/>
                    </a:lnTo>
                    <a:lnTo>
                      <a:pt x="905" y="772"/>
                    </a:lnTo>
                    <a:lnTo>
                      <a:pt x="910" y="780"/>
                    </a:lnTo>
                    <a:lnTo>
                      <a:pt x="915" y="788"/>
                    </a:lnTo>
                    <a:lnTo>
                      <a:pt x="919" y="795"/>
                    </a:lnTo>
                    <a:lnTo>
                      <a:pt x="923" y="804"/>
                    </a:lnTo>
                    <a:lnTo>
                      <a:pt x="926" y="813"/>
                    </a:lnTo>
                    <a:lnTo>
                      <a:pt x="927" y="822"/>
                    </a:lnTo>
                    <a:lnTo>
                      <a:pt x="928" y="832"/>
                    </a:lnTo>
                    <a:lnTo>
                      <a:pt x="928" y="840"/>
                    </a:lnTo>
                    <a:lnTo>
                      <a:pt x="927" y="851"/>
                    </a:lnTo>
                    <a:lnTo>
                      <a:pt x="926" y="859"/>
                    </a:lnTo>
                    <a:lnTo>
                      <a:pt x="926" y="859"/>
                    </a:lnTo>
                    <a:lnTo>
                      <a:pt x="922" y="869"/>
                    </a:lnTo>
                    <a:lnTo>
                      <a:pt x="918" y="878"/>
                    </a:lnTo>
                    <a:lnTo>
                      <a:pt x="913" y="886"/>
                    </a:lnTo>
                    <a:lnTo>
                      <a:pt x="908" y="893"/>
                    </a:lnTo>
                    <a:lnTo>
                      <a:pt x="902" y="901"/>
                    </a:lnTo>
                    <a:lnTo>
                      <a:pt x="895" y="907"/>
                    </a:lnTo>
                    <a:lnTo>
                      <a:pt x="888" y="912"/>
                    </a:lnTo>
                    <a:lnTo>
                      <a:pt x="880" y="917"/>
                    </a:lnTo>
                    <a:lnTo>
                      <a:pt x="873" y="921"/>
                    </a:lnTo>
                    <a:lnTo>
                      <a:pt x="864" y="925"/>
                    </a:lnTo>
                    <a:lnTo>
                      <a:pt x="855" y="927"/>
                    </a:lnTo>
                    <a:lnTo>
                      <a:pt x="846" y="929"/>
                    </a:lnTo>
                    <a:lnTo>
                      <a:pt x="837" y="930"/>
                    </a:lnTo>
                    <a:lnTo>
                      <a:pt x="827" y="930"/>
                    </a:lnTo>
                    <a:lnTo>
                      <a:pt x="818" y="929"/>
                    </a:lnTo>
                    <a:lnTo>
                      <a:pt x="808" y="927"/>
                    </a:lnTo>
                    <a:lnTo>
                      <a:pt x="808" y="927"/>
                    </a:lnTo>
                    <a:lnTo>
                      <a:pt x="800" y="924"/>
                    </a:lnTo>
                    <a:lnTo>
                      <a:pt x="791" y="920"/>
                    </a:lnTo>
                    <a:lnTo>
                      <a:pt x="782" y="916"/>
                    </a:lnTo>
                    <a:lnTo>
                      <a:pt x="774" y="910"/>
                    </a:lnTo>
                    <a:lnTo>
                      <a:pt x="768" y="905"/>
                    </a:lnTo>
                    <a:lnTo>
                      <a:pt x="762" y="897"/>
                    </a:lnTo>
                    <a:lnTo>
                      <a:pt x="755" y="891"/>
                    </a:lnTo>
                    <a:lnTo>
                      <a:pt x="750" y="882"/>
                    </a:lnTo>
                    <a:lnTo>
                      <a:pt x="747" y="874"/>
                    </a:lnTo>
                    <a:lnTo>
                      <a:pt x="743" y="866"/>
                    </a:lnTo>
                    <a:lnTo>
                      <a:pt x="740" y="857"/>
                    </a:lnTo>
                    <a:lnTo>
                      <a:pt x="739" y="848"/>
                    </a:lnTo>
                    <a:lnTo>
                      <a:pt x="738" y="839"/>
                    </a:lnTo>
                    <a:lnTo>
                      <a:pt x="738" y="829"/>
                    </a:lnTo>
                    <a:lnTo>
                      <a:pt x="739" y="820"/>
                    </a:lnTo>
                    <a:lnTo>
                      <a:pt x="742" y="810"/>
                    </a:lnTo>
                    <a:lnTo>
                      <a:pt x="742" y="810"/>
                    </a:lnTo>
                    <a:close/>
                    <a:moveTo>
                      <a:pt x="1470" y="769"/>
                    </a:moveTo>
                    <a:lnTo>
                      <a:pt x="1470" y="769"/>
                    </a:lnTo>
                    <a:lnTo>
                      <a:pt x="1474" y="782"/>
                    </a:lnTo>
                    <a:lnTo>
                      <a:pt x="1476" y="801"/>
                    </a:lnTo>
                    <a:lnTo>
                      <a:pt x="1479" y="825"/>
                    </a:lnTo>
                    <a:lnTo>
                      <a:pt x="1479" y="854"/>
                    </a:lnTo>
                    <a:lnTo>
                      <a:pt x="1477" y="887"/>
                    </a:lnTo>
                    <a:lnTo>
                      <a:pt x="1474" y="922"/>
                    </a:lnTo>
                    <a:lnTo>
                      <a:pt x="1467" y="961"/>
                    </a:lnTo>
                    <a:lnTo>
                      <a:pt x="1458" y="1002"/>
                    </a:lnTo>
                    <a:lnTo>
                      <a:pt x="1458" y="1002"/>
                    </a:lnTo>
                    <a:lnTo>
                      <a:pt x="1446" y="1042"/>
                    </a:lnTo>
                    <a:lnTo>
                      <a:pt x="1432" y="1079"/>
                    </a:lnTo>
                    <a:lnTo>
                      <a:pt x="1417" y="1111"/>
                    </a:lnTo>
                    <a:lnTo>
                      <a:pt x="1402" y="1140"/>
                    </a:lnTo>
                    <a:lnTo>
                      <a:pt x="1387" y="1164"/>
                    </a:lnTo>
                    <a:lnTo>
                      <a:pt x="1374" y="1184"/>
                    </a:lnTo>
                    <a:lnTo>
                      <a:pt x="1361" y="1199"/>
                    </a:lnTo>
                    <a:lnTo>
                      <a:pt x="1351" y="1210"/>
                    </a:lnTo>
                    <a:lnTo>
                      <a:pt x="1351" y="1210"/>
                    </a:lnTo>
                    <a:lnTo>
                      <a:pt x="1338" y="1222"/>
                    </a:lnTo>
                    <a:lnTo>
                      <a:pt x="1329" y="1227"/>
                    </a:lnTo>
                    <a:lnTo>
                      <a:pt x="1320" y="1232"/>
                    </a:lnTo>
                    <a:lnTo>
                      <a:pt x="1310" y="1235"/>
                    </a:lnTo>
                    <a:lnTo>
                      <a:pt x="1301" y="1235"/>
                    </a:lnTo>
                    <a:lnTo>
                      <a:pt x="1296" y="1233"/>
                    </a:lnTo>
                    <a:lnTo>
                      <a:pt x="1291" y="1231"/>
                    </a:lnTo>
                    <a:lnTo>
                      <a:pt x="1286" y="1228"/>
                    </a:lnTo>
                    <a:lnTo>
                      <a:pt x="1281" y="1225"/>
                    </a:lnTo>
                    <a:lnTo>
                      <a:pt x="1281" y="1225"/>
                    </a:lnTo>
                    <a:lnTo>
                      <a:pt x="1241" y="1183"/>
                    </a:lnTo>
                    <a:lnTo>
                      <a:pt x="1164" y="1100"/>
                    </a:lnTo>
                    <a:lnTo>
                      <a:pt x="1081" y="1005"/>
                    </a:lnTo>
                    <a:lnTo>
                      <a:pt x="1045" y="965"/>
                    </a:lnTo>
                    <a:lnTo>
                      <a:pt x="1020" y="935"/>
                    </a:lnTo>
                    <a:lnTo>
                      <a:pt x="1020" y="935"/>
                    </a:lnTo>
                    <a:lnTo>
                      <a:pt x="1006" y="916"/>
                    </a:lnTo>
                    <a:lnTo>
                      <a:pt x="1001" y="910"/>
                    </a:lnTo>
                    <a:lnTo>
                      <a:pt x="999" y="905"/>
                    </a:lnTo>
                    <a:lnTo>
                      <a:pt x="997" y="900"/>
                    </a:lnTo>
                    <a:lnTo>
                      <a:pt x="999" y="893"/>
                    </a:lnTo>
                    <a:lnTo>
                      <a:pt x="1001" y="879"/>
                    </a:lnTo>
                    <a:lnTo>
                      <a:pt x="1001" y="879"/>
                    </a:lnTo>
                    <a:lnTo>
                      <a:pt x="1005" y="866"/>
                    </a:lnTo>
                    <a:lnTo>
                      <a:pt x="1007" y="861"/>
                    </a:lnTo>
                    <a:lnTo>
                      <a:pt x="1011" y="857"/>
                    </a:lnTo>
                    <a:lnTo>
                      <a:pt x="1016" y="853"/>
                    </a:lnTo>
                    <a:lnTo>
                      <a:pt x="1024" y="851"/>
                    </a:lnTo>
                    <a:lnTo>
                      <a:pt x="1045" y="840"/>
                    </a:lnTo>
                    <a:lnTo>
                      <a:pt x="1045" y="840"/>
                    </a:lnTo>
                    <a:lnTo>
                      <a:pt x="1082" y="827"/>
                    </a:lnTo>
                    <a:lnTo>
                      <a:pt x="1132" y="810"/>
                    </a:lnTo>
                    <a:lnTo>
                      <a:pt x="1252" y="771"/>
                    </a:lnTo>
                    <a:lnTo>
                      <a:pt x="1360" y="736"/>
                    </a:lnTo>
                    <a:lnTo>
                      <a:pt x="1416" y="721"/>
                    </a:lnTo>
                    <a:lnTo>
                      <a:pt x="1416" y="721"/>
                    </a:lnTo>
                    <a:lnTo>
                      <a:pt x="1422" y="720"/>
                    </a:lnTo>
                    <a:lnTo>
                      <a:pt x="1428" y="720"/>
                    </a:lnTo>
                    <a:lnTo>
                      <a:pt x="1433" y="721"/>
                    </a:lnTo>
                    <a:lnTo>
                      <a:pt x="1438" y="722"/>
                    </a:lnTo>
                    <a:lnTo>
                      <a:pt x="1446" y="727"/>
                    </a:lnTo>
                    <a:lnTo>
                      <a:pt x="1453" y="733"/>
                    </a:lnTo>
                    <a:lnTo>
                      <a:pt x="1458" y="742"/>
                    </a:lnTo>
                    <a:lnTo>
                      <a:pt x="1464" y="751"/>
                    </a:lnTo>
                    <a:lnTo>
                      <a:pt x="1470" y="769"/>
                    </a:lnTo>
                    <a:lnTo>
                      <a:pt x="1470" y="769"/>
                    </a:lnTo>
                    <a:close/>
                    <a:moveTo>
                      <a:pt x="1025" y="272"/>
                    </a:moveTo>
                    <a:lnTo>
                      <a:pt x="1025" y="272"/>
                    </a:lnTo>
                    <a:lnTo>
                      <a:pt x="1028" y="267"/>
                    </a:lnTo>
                    <a:lnTo>
                      <a:pt x="1030" y="262"/>
                    </a:lnTo>
                    <a:lnTo>
                      <a:pt x="1034" y="257"/>
                    </a:lnTo>
                    <a:lnTo>
                      <a:pt x="1038" y="255"/>
                    </a:lnTo>
                    <a:lnTo>
                      <a:pt x="1047" y="250"/>
                    </a:lnTo>
                    <a:lnTo>
                      <a:pt x="1055" y="247"/>
                    </a:lnTo>
                    <a:lnTo>
                      <a:pt x="1065" y="246"/>
                    </a:lnTo>
                    <a:lnTo>
                      <a:pt x="1075" y="247"/>
                    </a:lnTo>
                    <a:lnTo>
                      <a:pt x="1094" y="250"/>
                    </a:lnTo>
                    <a:lnTo>
                      <a:pt x="1094" y="250"/>
                    </a:lnTo>
                    <a:lnTo>
                      <a:pt x="1108" y="253"/>
                    </a:lnTo>
                    <a:lnTo>
                      <a:pt x="1126" y="261"/>
                    </a:lnTo>
                    <a:lnTo>
                      <a:pt x="1147" y="271"/>
                    </a:lnTo>
                    <a:lnTo>
                      <a:pt x="1172" y="285"/>
                    </a:lnTo>
                    <a:lnTo>
                      <a:pt x="1200" y="303"/>
                    </a:lnTo>
                    <a:lnTo>
                      <a:pt x="1230" y="324"/>
                    </a:lnTo>
                    <a:lnTo>
                      <a:pt x="1261" y="348"/>
                    </a:lnTo>
                    <a:lnTo>
                      <a:pt x="1291" y="377"/>
                    </a:lnTo>
                    <a:lnTo>
                      <a:pt x="1291" y="377"/>
                    </a:lnTo>
                    <a:lnTo>
                      <a:pt x="1319" y="407"/>
                    </a:lnTo>
                    <a:lnTo>
                      <a:pt x="1344" y="437"/>
                    </a:lnTo>
                    <a:lnTo>
                      <a:pt x="1364" y="466"/>
                    </a:lnTo>
                    <a:lnTo>
                      <a:pt x="1382" y="494"/>
                    </a:lnTo>
                    <a:lnTo>
                      <a:pt x="1395" y="519"/>
                    </a:lnTo>
                    <a:lnTo>
                      <a:pt x="1407" y="541"/>
                    </a:lnTo>
                    <a:lnTo>
                      <a:pt x="1413" y="560"/>
                    </a:lnTo>
                    <a:lnTo>
                      <a:pt x="1417" y="572"/>
                    </a:lnTo>
                    <a:lnTo>
                      <a:pt x="1417" y="572"/>
                    </a:lnTo>
                    <a:lnTo>
                      <a:pt x="1421" y="591"/>
                    </a:lnTo>
                    <a:lnTo>
                      <a:pt x="1421" y="601"/>
                    </a:lnTo>
                    <a:lnTo>
                      <a:pt x="1421" y="611"/>
                    </a:lnTo>
                    <a:lnTo>
                      <a:pt x="1418" y="621"/>
                    </a:lnTo>
                    <a:lnTo>
                      <a:pt x="1413" y="629"/>
                    </a:lnTo>
                    <a:lnTo>
                      <a:pt x="1409" y="633"/>
                    </a:lnTo>
                    <a:lnTo>
                      <a:pt x="1406" y="636"/>
                    </a:lnTo>
                    <a:lnTo>
                      <a:pt x="1401" y="639"/>
                    </a:lnTo>
                    <a:lnTo>
                      <a:pt x="1394" y="641"/>
                    </a:lnTo>
                    <a:lnTo>
                      <a:pt x="1394" y="641"/>
                    </a:lnTo>
                    <a:lnTo>
                      <a:pt x="1339" y="655"/>
                    </a:lnTo>
                    <a:lnTo>
                      <a:pt x="1228" y="680"/>
                    </a:lnTo>
                    <a:lnTo>
                      <a:pt x="1104" y="706"/>
                    </a:lnTo>
                    <a:lnTo>
                      <a:pt x="1053" y="716"/>
                    </a:lnTo>
                    <a:lnTo>
                      <a:pt x="1014" y="722"/>
                    </a:lnTo>
                    <a:lnTo>
                      <a:pt x="1014" y="722"/>
                    </a:lnTo>
                    <a:lnTo>
                      <a:pt x="990" y="726"/>
                    </a:lnTo>
                    <a:lnTo>
                      <a:pt x="982" y="726"/>
                    </a:lnTo>
                    <a:lnTo>
                      <a:pt x="976" y="726"/>
                    </a:lnTo>
                    <a:lnTo>
                      <a:pt x="971" y="723"/>
                    </a:lnTo>
                    <a:lnTo>
                      <a:pt x="967" y="721"/>
                    </a:lnTo>
                    <a:lnTo>
                      <a:pt x="956" y="711"/>
                    </a:lnTo>
                    <a:lnTo>
                      <a:pt x="956" y="711"/>
                    </a:lnTo>
                    <a:lnTo>
                      <a:pt x="946" y="701"/>
                    </a:lnTo>
                    <a:lnTo>
                      <a:pt x="943" y="696"/>
                    </a:lnTo>
                    <a:lnTo>
                      <a:pt x="942" y="691"/>
                    </a:lnTo>
                    <a:lnTo>
                      <a:pt x="941" y="684"/>
                    </a:lnTo>
                    <a:lnTo>
                      <a:pt x="942" y="677"/>
                    </a:lnTo>
                    <a:lnTo>
                      <a:pt x="944" y="654"/>
                    </a:lnTo>
                    <a:lnTo>
                      <a:pt x="944" y="654"/>
                    </a:lnTo>
                    <a:lnTo>
                      <a:pt x="951" y="615"/>
                    </a:lnTo>
                    <a:lnTo>
                      <a:pt x="961" y="562"/>
                    </a:lnTo>
                    <a:lnTo>
                      <a:pt x="987" y="440"/>
                    </a:lnTo>
                    <a:lnTo>
                      <a:pt x="1012" y="328"/>
                    </a:lnTo>
                    <a:lnTo>
                      <a:pt x="1025" y="272"/>
                    </a:lnTo>
                    <a:lnTo>
                      <a:pt x="1025" y="272"/>
                    </a:lnTo>
                    <a:close/>
                    <a:moveTo>
                      <a:pt x="457" y="315"/>
                    </a:moveTo>
                    <a:lnTo>
                      <a:pt x="457" y="315"/>
                    </a:lnTo>
                    <a:lnTo>
                      <a:pt x="467" y="306"/>
                    </a:lnTo>
                    <a:lnTo>
                      <a:pt x="482" y="294"/>
                    </a:lnTo>
                    <a:lnTo>
                      <a:pt x="502" y="280"/>
                    </a:lnTo>
                    <a:lnTo>
                      <a:pt x="527" y="265"/>
                    </a:lnTo>
                    <a:lnTo>
                      <a:pt x="556" y="250"/>
                    </a:lnTo>
                    <a:lnTo>
                      <a:pt x="589" y="235"/>
                    </a:lnTo>
                    <a:lnTo>
                      <a:pt x="626" y="222"/>
                    </a:lnTo>
                    <a:lnTo>
                      <a:pt x="665" y="209"/>
                    </a:lnTo>
                    <a:lnTo>
                      <a:pt x="665" y="209"/>
                    </a:lnTo>
                    <a:lnTo>
                      <a:pt x="705" y="199"/>
                    </a:lnTo>
                    <a:lnTo>
                      <a:pt x="744" y="193"/>
                    </a:lnTo>
                    <a:lnTo>
                      <a:pt x="781" y="190"/>
                    </a:lnTo>
                    <a:lnTo>
                      <a:pt x="812" y="189"/>
                    </a:lnTo>
                    <a:lnTo>
                      <a:pt x="841" y="189"/>
                    </a:lnTo>
                    <a:lnTo>
                      <a:pt x="865" y="190"/>
                    </a:lnTo>
                    <a:lnTo>
                      <a:pt x="885" y="194"/>
                    </a:lnTo>
                    <a:lnTo>
                      <a:pt x="898" y="197"/>
                    </a:lnTo>
                    <a:lnTo>
                      <a:pt x="898" y="197"/>
                    </a:lnTo>
                    <a:lnTo>
                      <a:pt x="917" y="204"/>
                    </a:lnTo>
                    <a:lnTo>
                      <a:pt x="926" y="208"/>
                    </a:lnTo>
                    <a:lnTo>
                      <a:pt x="933" y="214"/>
                    </a:lnTo>
                    <a:lnTo>
                      <a:pt x="941" y="221"/>
                    </a:lnTo>
                    <a:lnTo>
                      <a:pt x="946" y="229"/>
                    </a:lnTo>
                    <a:lnTo>
                      <a:pt x="947" y="235"/>
                    </a:lnTo>
                    <a:lnTo>
                      <a:pt x="948" y="240"/>
                    </a:lnTo>
                    <a:lnTo>
                      <a:pt x="948" y="246"/>
                    </a:lnTo>
                    <a:lnTo>
                      <a:pt x="947" y="252"/>
                    </a:lnTo>
                    <a:lnTo>
                      <a:pt x="947" y="252"/>
                    </a:lnTo>
                    <a:lnTo>
                      <a:pt x="931" y="306"/>
                    </a:lnTo>
                    <a:lnTo>
                      <a:pt x="897" y="415"/>
                    </a:lnTo>
                    <a:lnTo>
                      <a:pt x="858" y="534"/>
                    </a:lnTo>
                    <a:lnTo>
                      <a:pt x="840" y="585"/>
                    </a:lnTo>
                    <a:lnTo>
                      <a:pt x="826" y="621"/>
                    </a:lnTo>
                    <a:lnTo>
                      <a:pt x="826" y="621"/>
                    </a:lnTo>
                    <a:lnTo>
                      <a:pt x="817" y="644"/>
                    </a:lnTo>
                    <a:lnTo>
                      <a:pt x="813" y="650"/>
                    </a:lnTo>
                    <a:lnTo>
                      <a:pt x="810" y="655"/>
                    </a:lnTo>
                    <a:lnTo>
                      <a:pt x="806" y="659"/>
                    </a:lnTo>
                    <a:lnTo>
                      <a:pt x="802" y="662"/>
                    </a:lnTo>
                    <a:lnTo>
                      <a:pt x="787" y="665"/>
                    </a:lnTo>
                    <a:lnTo>
                      <a:pt x="787" y="665"/>
                    </a:lnTo>
                    <a:lnTo>
                      <a:pt x="773" y="669"/>
                    </a:lnTo>
                    <a:lnTo>
                      <a:pt x="768" y="669"/>
                    </a:lnTo>
                    <a:lnTo>
                      <a:pt x="763" y="668"/>
                    </a:lnTo>
                    <a:lnTo>
                      <a:pt x="758" y="665"/>
                    </a:lnTo>
                    <a:lnTo>
                      <a:pt x="750" y="662"/>
                    </a:lnTo>
                    <a:lnTo>
                      <a:pt x="732" y="648"/>
                    </a:lnTo>
                    <a:lnTo>
                      <a:pt x="732" y="648"/>
                    </a:lnTo>
                    <a:lnTo>
                      <a:pt x="701" y="623"/>
                    </a:lnTo>
                    <a:lnTo>
                      <a:pt x="661" y="587"/>
                    </a:lnTo>
                    <a:lnTo>
                      <a:pt x="568" y="503"/>
                    </a:lnTo>
                    <a:lnTo>
                      <a:pt x="485" y="426"/>
                    </a:lnTo>
                    <a:lnTo>
                      <a:pt x="443" y="387"/>
                    </a:lnTo>
                    <a:lnTo>
                      <a:pt x="443" y="387"/>
                    </a:lnTo>
                    <a:lnTo>
                      <a:pt x="439" y="382"/>
                    </a:lnTo>
                    <a:lnTo>
                      <a:pt x="435" y="377"/>
                    </a:lnTo>
                    <a:lnTo>
                      <a:pt x="434" y="372"/>
                    </a:lnTo>
                    <a:lnTo>
                      <a:pt x="433" y="367"/>
                    </a:lnTo>
                    <a:lnTo>
                      <a:pt x="433" y="357"/>
                    </a:lnTo>
                    <a:lnTo>
                      <a:pt x="435" y="348"/>
                    </a:lnTo>
                    <a:lnTo>
                      <a:pt x="439" y="339"/>
                    </a:lnTo>
                    <a:lnTo>
                      <a:pt x="446" y="330"/>
                    </a:lnTo>
                    <a:lnTo>
                      <a:pt x="457" y="315"/>
                    </a:lnTo>
                    <a:lnTo>
                      <a:pt x="457" y="315"/>
                    </a:lnTo>
                    <a:close/>
                    <a:moveTo>
                      <a:pt x="313" y="459"/>
                    </a:moveTo>
                    <a:lnTo>
                      <a:pt x="313" y="459"/>
                    </a:lnTo>
                    <a:lnTo>
                      <a:pt x="328" y="447"/>
                    </a:lnTo>
                    <a:lnTo>
                      <a:pt x="337" y="441"/>
                    </a:lnTo>
                    <a:lnTo>
                      <a:pt x="346" y="437"/>
                    </a:lnTo>
                    <a:lnTo>
                      <a:pt x="355" y="435"/>
                    </a:lnTo>
                    <a:lnTo>
                      <a:pt x="365" y="435"/>
                    </a:lnTo>
                    <a:lnTo>
                      <a:pt x="370" y="436"/>
                    </a:lnTo>
                    <a:lnTo>
                      <a:pt x="375" y="437"/>
                    </a:lnTo>
                    <a:lnTo>
                      <a:pt x="380" y="440"/>
                    </a:lnTo>
                    <a:lnTo>
                      <a:pt x="385" y="445"/>
                    </a:lnTo>
                    <a:lnTo>
                      <a:pt x="385" y="445"/>
                    </a:lnTo>
                    <a:lnTo>
                      <a:pt x="424" y="485"/>
                    </a:lnTo>
                    <a:lnTo>
                      <a:pt x="501" y="570"/>
                    </a:lnTo>
                    <a:lnTo>
                      <a:pt x="585" y="663"/>
                    </a:lnTo>
                    <a:lnTo>
                      <a:pt x="621" y="703"/>
                    </a:lnTo>
                    <a:lnTo>
                      <a:pt x="646" y="733"/>
                    </a:lnTo>
                    <a:lnTo>
                      <a:pt x="646" y="733"/>
                    </a:lnTo>
                    <a:lnTo>
                      <a:pt x="660" y="752"/>
                    </a:lnTo>
                    <a:lnTo>
                      <a:pt x="664" y="759"/>
                    </a:lnTo>
                    <a:lnTo>
                      <a:pt x="666" y="765"/>
                    </a:lnTo>
                    <a:lnTo>
                      <a:pt x="667" y="770"/>
                    </a:lnTo>
                    <a:lnTo>
                      <a:pt x="667" y="775"/>
                    </a:lnTo>
                    <a:lnTo>
                      <a:pt x="665" y="789"/>
                    </a:lnTo>
                    <a:lnTo>
                      <a:pt x="665" y="789"/>
                    </a:lnTo>
                    <a:lnTo>
                      <a:pt x="660" y="803"/>
                    </a:lnTo>
                    <a:lnTo>
                      <a:pt x="657" y="808"/>
                    </a:lnTo>
                    <a:lnTo>
                      <a:pt x="653" y="811"/>
                    </a:lnTo>
                    <a:lnTo>
                      <a:pt x="648" y="815"/>
                    </a:lnTo>
                    <a:lnTo>
                      <a:pt x="642" y="819"/>
                    </a:lnTo>
                    <a:lnTo>
                      <a:pt x="621" y="828"/>
                    </a:lnTo>
                    <a:lnTo>
                      <a:pt x="621" y="828"/>
                    </a:lnTo>
                    <a:lnTo>
                      <a:pt x="583" y="842"/>
                    </a:lnTo>
                    <a:lnTo>
                      <a:pt x="532" y="859"/>
                    </a:lnTo>
                    <a:lnTo>
                      <a:pt x="414" y="898"/>
                    </a:lnTo>
                    <a:lnTo>
                      <a:pt x="304" y="932"/>
                    </a:lnTo>
                    <a:lnTo>
                      <a:pt x="250" y="949"/>
                    </a:lnTo>
                    <a:lnTo>
                      <a:pt x="250" y="949"/>
                    </a:lnTo>
                    <a:lnTo>
                      <a:pt x="244" y="949"/>
                    </a:lnTo>
                    <a:lnTo>
                      <a:pt x="238" y="949"/>
                    </a:lnTo>
                    <a:lnTo>
                      <a:pt x="233" y="949"/>
                    </a:lnTo>
                    <a:lnTo>
                      <a:pt x="228" y="948"/>
                    </a:lnTo>
                    <a:lnTo>
                      <a:pt x="219" y="942"/>
                    </a:lnTo>
                    <a:lnTo>
                      <a:pt x="212" y="935"/>
                    </a:lnTo>
                    <a:lnTo>
                      <a:pt x="206" y="927"/>
                    </a:lnTo>
                    <a:lnTo>
                      <a:pt x="202" y="917"/>
                    </a:lnTo>
                    <a:lnTo>
                      <a:pt x="196" y="900"/>
                    </a:lnTo>
                    <a:lnTo>
                      <a:pt x="196" y="900"/>
                    </a:lnTo>
                    <a:lnTo>
                      <a:pt x="192" y="887"/>
                    </a:lnTo>
                    <a:lnTo>
                      <a:pt x="190" y="867"/>
                    </a:lnTo>
                    <a:lnTo>
                      <a:pt x="187" y="843"/>
                    </a:lnTo>
                    <a:lnTo>
                      <a:pt x="187" y="814"/>
                    </a:lnTo>
                    <a:lnTo>
                      <a:pt x="189" y="781"/>
                    </a:lnTo>
                    <a:lnTo>
                      <a:pt x="192" y="746"/>
                    </a:lnTo>
                    <a:lnTo>
                      <a:pt x="199" y="707"/>
                    </a:lnTo>
                    <a:lnTo>
                      <a:pt x="207" y="667"/>
                    </a:lnTo>
                    <a:lnTo>
                      <a:pt x="207" y="667"/>
                    </a:lnTo>
                    <a:lnTo>
                      <a:pt x="220" y="628"/>
                    </a:lnTo>
                    <a:lnTo>
                      <a:pt x="234" y="591"/>
                    </a:lnTo>
                    <a:lnTo>
                      <a:pt x="248" y="558"/>
                    </a:lnTo>
                    <a:lnTo>
                      <a:pt x="263" y="529"/>
                    </a:lnTo>
                    <a:lnTo>
                      <a:pt x="278" y="504"/>
                    </a:lnTo>
                    <a:lnTo>
                      <a:pt x="292" y="484"/>
                    </a:lnTo>
                    <a:lnTo>
                      <a:pt x="304" y="469"/>
                    </a:lnTo>
                    <a:lnTo>
                      <a:pt x="313" y="459"/>
                    </a:lnTo>
                    <a:lnTo>
                      <a:pt x="313" y="4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2" name="Freeform 11"/>
              <p:cNvSpPr>
                <a:spLocks noEditPoints="1"/>
              </p:cNvSpPr>
              <p:nvPr/>
            </p:nvSpPr>
            <p:spPr bwMode="auto">
              <a:xfrm>
                <a:off x="5511213" y="5709120"/>
                <a:ext cx="711435" cy="710142"/>
              </a:xfrm>
              <a:custGeom>
                <a:avLst/>
                <a:gdLst>
                  <a:gd name="T0" fmla="*/ 1097 w 1098"/>
                  <a:gd name="T1" fmla="*/ 492 h 1098"/>
                  <a:gd name="T2" fmla="*/ 1083 w 1098"/>
                  <a:gd name="T3" fmla="*/ 414 h 1098"/>
                  <a:gd name="T4" fmla="*/ 1055 w 1098"/>
                  <a:gd name="T5" fmla="*/ 391 h 1098"/>
                  <a:gd name="T6" fmla="*/ 1045 w 1098"/>
                  <a:gd name="T7" fmla="*/ 310 h 1098"/>
                  <a:gd name="T8" fmla="*/ 1005 w 1098"/>
                  <a:gd name="T9" fmla="*/ 239 h 1098"/>
                  <a:gd name="T10" fmla="*/ 934 w 1098"/>
                  <a:gd name="T11" fmla="*/ 203 h 1098"/>
                  <a:gd name="T12" fmla="*/ 933 w 1098"/>
                  <a:gd name="T13" fmla="*/ 155 h 1098"/>
                  <a:gd name="T14" fmla="*/ 873 w 1098"/>
                  <a:gd name="T15" fmla="*/ 103 h 1098"/>
                  <a:gd name="T16" fmla="*/ 835 w 1098"/>
                  <a:gd name="T17" fmla="*/ 103 h 1098"/>
                  <a:gd name="T18" fmla="*/ 780 w 1098"/>
                  <a:gd name="T19" fmla="*/ 49 h 1098"/>
                  <a:gd name="T20" fmla="*/ 704 w 1098"/>
                  <a:gd name="T21" fmla="*/ 25 h 1098"/>
                  <a:gd name="T22" fmla="*/ 680 w 1098"/>
                  <a:gd name="T23" fmla="*/ 16 h 1098"/>
                  <a:gd name="T24" fmla="*/ 598 w 1098"/>
                  <a:gd name="T25" fmla="*/ 0 h 1098"/>
                  <a:gd name="T26" fmla="*/ 517 w 1098"/>
                  <a:gd name="T27" fmla="*/ 6 h 1098"/>
                  <a:gd name="T28" fmla="*/ 491 w 1098"/>
                  <a:gd name="T29" fmla="*/ 2 h 1098"/>
                  <a:gd name="T30" fmla="*/ 414 w 1098"/>
                  <a:gd name="T31" fmla="*/ 15 h 1098"/>
                  <a:gd name="T32" fmla="*/ 371 w 1098"/>
                  <a:gd name="T33" fmla="*/ 89 h 1098"/>
                  <a:gd name="T34" fmla="*/ 311 w 1098"/>
                  <a:gd name="T35" fmla="*/ 53 h 1098"/>
                  <a:gd name="T36" fmla="*/ 244 w 1098"/>
                  <a:gd name="T37" fmla="*/ 93 h 1098"/>
                  <a:gd name="T38" fmla="*/ 225 w 1098"/>
                  <a:gd name="T39" fmla="*/ 113 h 1098"/>
                  <a:gd name="T40" fmla="*/ 158 w 1098"/>
                  <a:gd name="T41" fmla="*/ 162 h 1098"/>
                  <a:gd name="T42" fmla="*/ 108 w 1098"/>
                  <a:gd name="T43" fmla="*/ 225 h 1098"/>
                  <a:gd name="T44" fmla="*/ 94 w 1098"/>
                  <a:gd name="T45" fmla="*/ 248 h 1098"/>
                  <a:gd name="T46" fmla="*/ 50 w 1098"/>
                  <a:gd name="T47" fmla="*/ 316 h 1098"/>
                  <a:gd name="T48" fmla="*/ 24 w 1098"/>
                  <a:gd name="T49" fmla="*/ 395 h 1098"/>
                  <a:gd name="T50" fmla="*/ 20 w 1098"/>
                  <a:gd name="T51" fmla="*/ 423 h 1098"/>
                  <a:gd name="T52" fmla="*/ 1 w 1098"/>
                  <a:gd name="T53" fmla="*/ 501 h 1098"/>
                  <a:gd name="T54" fmla="*/ 7 w 1098"/>
                  <a:gd name="T55" fmla="*/ 582 h 1098"/>
                  <a:gd name="T56" fmla="*/ 5 w 1098"/>
                  <a:gd name="T57" fmla="*/ 609 h 1098"/>
                  <a:gd name="T58" fmla="*/ 16 w 1098"/>
                  <a:gd name="T59" fmla="*/ 689 h 1098"/>
                  <a:gd name="T60" fmla="*/ 61 w 1098"/>
                  <a:gd name="T61" fmla="*/ 753 h 1098"/>
                  <a:gd name="T62" fmla="*/ 58 w 1098"/>
                  <a:gd name="T63" fmla="*/ 792 h 1098"/>
                  <a:gd name="T64" fmla="*/ 97 w 1098"/>
                  <a:gd name="T65" fmla="*/ 864 h 1098"/>
                  <a:gd name="T66" fmla="*/ 153 w 1098"/>
                  <a:gd name="T67" fmla="*/ 926 h 1098"/>
                  <a:gd name="T68" fmla="*/ 171 w 1098"/>
                  <a:gd name="T69" fmla="*/ 946 h 1098"/>
                  <a:gd name="T70" fmla="*/ 231 w 1098"/>
                  <a:gd name="T71" fmla="*/ 999 h 1098"/>
                  <a:gd name="T72" fmla="*/ 306 w 1098"/>
                  <a:gd name="T73" fmla="*/ 1039 h 1098"/>
                  <a:gd name="T74" fmla="*/ 328 w 1098"/>
                  <a:gd name="T75" fmla="*/ 1052 h 1098"/>
                  <a:gd name="T76" fmla="*/ 403 w 1098"/>
                  <a:gd name="T77" fmla="*/ 1081 h 1098"/>
                  <a:gd name="T78" fmla="*/ 487 w 1098"/>
                  <a:gd name="T79" fmla="*/ 1089 h 1098"/>
                  <a:gd name="T80" fmla="*/ 512 w 1098"/>
                  <a:gd name="T81" fmla="*/ 1098 h 1098"/>
                  <a:gd name="T82" fmla="*/ 591 w 1098"/>
                  <a:gd name="T83" fmla="*/ 1098 h 1098"/>
                  <a:gd name="T84" fmla="*/ 646 w 1098"/>
                  <a:gd name="T85" fmla="*/ 1034 h 1098"/>
                  <a:gd name="T86" fmla="*/ 699 w 1098"/>
                  <a:gd name="T87" fmla="*/ 1079 h 1098"/>
                  <a:gd name="T88" fmla="*/ 776 w 1098"/>
                  <a:gd name="T89" fmla="*/ 1052 h 1098"/>
                  <a:gd name="T90" fmla="*/ 787 w 1098"/>
                  <a:gd name="T91" fmla="*/ 982 h 1098"/>
                  <a:gd name="T92" fmla="*/ 873 w 1098"/>
                  <a:gd name="T93" fmla="*/ 995 h 1098"/>
                  <a:gd name="T94" fmla="*/ 934 w 1098"/>
                  <a:gd name="T95" fmla="*/ 943 h 1098"/>
                  <a:gd name="T96" fmla="*/ 934 w 1098"/>
                  <a:gd name="T97" fmla="*/ 859 h 1098"/>
                  <a:gd name="T98" fmla="*/ 1005 w 1098"/>
                  <a:gd name="T99" fmla="*/ 859 h 1098"/>
                  <a:gd name="T100" fmla="*/ 1045 w 1098"/>
                  <a:gd name="T101" fmla="*/ 790 h 1098"/>
                  <a:gd name="T102" fmla="*/ 1023 w 1098"/>
                  <a:gd name="T103" fmla="*/ 737 h 1098"/>
                  <a:gd name="T104" fmla="*/ 1083 w 1098"/>
                  <a:gd name="T105" fmla="*/ 686 h 1098"/>
                  <a:gd name="T106" fmla="*/ 1096 w 1098"/>
                  <a:gd name="T107" fmla="*/ 607 h 1098"/>
                  <a:gd name="T108" fmla="*/ 1093 w 1098"/>
                  <a:gd name="T109" fmla="*/ 582 h 1098"/>
                  <a:gd name="T110" fmla="*/ 919 w 1098"/>
                  <a:gd name="T111" fmla="*/ 423 h 1098"/>
                  <a:gd name="T112" fmla="*/ 621 w 1098"/>
                  <a:gd name="T113" fmla="*/ 145 h 1098"/>
                  <a:gd name="T114" fmla="*/ 511 w 1098"/>
                  <a:gd name="T115" fmla="*/ 599 h 1098"/>
                  <a:gd name="T116" fmla="*/ 235 w 1098"/>
                  <a:gd name="T117" fmla="*/ 286 h 1098"/>
                  <a:gd name="T118" fmla="*/ 342 w 1098"/>
                  <a:gd name="T119" fmla="*/ 921 h 1098"/>
                  <a:gd name="T120" fmla="*/ 797 w 1098"/>
                  <a:gd name="T121" fmla="*/ 892 h 1098"/>
                  <a:gd name="T122" fmla="*/ 806 w 1098"/>
                  <a:gd name="T123" fmla="*/ 844 h 1098"/>
                  <a:gd name="T124" fmla="*/ 826 w 1098"/>
                  <a:gd name="T125" fmla="*/ 507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8" h="1098">
                    <a:moveTo>
                      <a:pt x="1093" y="517"/>
                    </a:moveTo>
                    <a:lnTo>
                      <a:pt x="1093" y="517"/>
                    </a:lnTo>
                    <a:lnTo>
                      <a:pt x="1093" y="516"/>
                    </a:lnTo>
                    <a:lnTo>
                      <a:pt x="1093" y="516"/>
                    </a:lnTo>
                    <a:lnTo>
                      <a:pt x="1095" y="515"/>
                    </a:lnTo>
                    <a:lnTo>
                      <a:pt x="1095" y="515"/>
                    </a:lnTo>
                    <a:lnTo>
                      <a:pt x="1096" y="515"/>
                    </a:lnTo>
                    <a:lnTo>
                      <a:pt x="1096" y="515"/>
                    </a:lnTo>
                    <a:lnTo>
                      <a:pt x="1097" y="514"/>
                    </a:lnTo>
                    <a:lnTo>
                      <a:pt x="1097" y="514"/>
                    </a:lnTo>
                    <a:lnTo>
                      <a:pt x="1097" y="514"/>
                    </a:lnTo>
                    <a:lnTo>
                      <a:pt x="1097" y="514"/>
                    </a:lnTo>
                    <a:lnTo>
                      <a:pt x="1098" y="511"/>
                    </a:lnTo>
                    <a:lnTo>
                      <a:pt x="1098" y="511"/>
                    </a:lnTo>
                    <a:lnTo>
                      <a:pt x="1098" y="511"/>
                    </a:lnTo>
                    <a:lnTo>
                      <a:pt x="1098" y="511"/>
                    </a:lnTo>
                    <a:lnTo>
                      <a:pt x="1098" y="510"/>
                    </a:lnTo>
                    <a:lnTo>
                      <a:pt x="1098" y="510"/>
                    </a:lnTo>
                    <a:lnTo>
                      <a:pt x="1098" y="510"/>
                    </a:lnTo>
                    <a:lnTo>
                      <a:pt x="1098" y="510"/>
                    </a:lnTo>
                    <a:lnTo>
                      <a:pt x="1098" y="509"/>
                    </a:lnTo>
                    <a:lnTo>
                      <a:pt x="1098" y="509"/>
                    </a:lnTo>
                    <a:lnTo>
                      <a:pt x="1098" y="509"/>
                    </a:lnTo>
                    <a:lnTo>
                      <a:pt x="1098" y="509"/>
                    </a:lnTo>
                    <a:lnTo>
                      <a:pt x="1098" y="506"/>
                    </a:lnTo>
                    <a:lnTo>
                      <a:pt x="1098" y="506"/>
                    </a:lnTo>
                    <a:lnTo>
                      <a:pt x="1098" y="506"/>
                    </a:lnTo>
                    <a:lnTo>
                      <a:pt x="1098" y="506"/>
                    </a:lnTo>
                    <a:lnTo>
                      <a:pt x="1098" y="504"/>
                    </a:lnTo>
                    <a:lnTo>
                      <a:pt x="1098" y="504"/>
                    </a:lnTo>
                    <a:lnTo>
                      <a:pt x="1098" y="504"/>
                    </a:lnTo>
                    <a:lnTo>
                      <a:pt x="1098" y="504"/>
                    </a:lnTo>
                    <a:lnTo>
                      <a:pt x="1098" y="501"/>
                    </a:lnTo>
                    <a:lnTo>
                      <a:pt x="1098" y="501"/>
                    </a:lnTo>
                    <a:lnTo>
                      <a:pt x="1098" y="499"/>
                    </a:lnTo>
                    <a:lnTo>
                      <a:pt x="1098" y="499"/>
                    </a:lnTo>
                    <a:lnTo>
                      <a:pt x="1098" y="499"/>
                    </a:lnTo>
                    <a:lnTo>
                      <a:pt x="1098" y="499"/>
                    </a:lnTo>
                    <a:lnTo>
                      <a:pt x="1098" y="496"/>
                    </a:lnTo>
                    <a:lnTo>
                      <a:pt x="1098" y="496"/>
                    </a:lnTo>
                    <a:lnTo>
                      <a:pt x="1098" y="496"/>
                    </a:lnTo>
                    <a:lnTo>
                      <a:pt x="1098" y="496"/>
                    </a:lnTo>
                    <a:lnTo>
                      <a:pt x="1098" y="495"/>
                    </a:lnTo>
                    <a:lnTo>
                      <a:pt x="1098" y="495"/>
                    </a:lnTo>
                    <a:lnTo>
                      <a:pt x="1097" y="494"/>
                    </a:lnTo>
                    <a:lnTo>
                      <a:pt x="1097" y="494"/>
                    </a:lnTo>
                    <a:lnTo>
                      <a:pt x="1097" y="492"/>
                    </a:lnTo>
                    <a:lnTo>
                      <a:pt x="1097" y="492"/>
                    </a:lnTo>
                    <a:lnTo>
                      <a:pt x="1097" y="492"/>
                    </a:lnTo>
                    <a:lnTo>
                      <a:pt x="1097" y="492"/>
                    </a:lnTo>
                    <a:lnTo>
                      <a:pt x="1096" y="491"/>
                    </a:lnTo>
                    <a:lnTo>
                      <a:pt x="1096" y="491"/>
                    </a:lnTo>
                    <a:lnTo>
                      <a:pt x="1096" y="491"/>
                    </a:lnTo>
                    <a:lnTo>
                      <a:pt x="1096" y="491"/>
                    </a:lnTo>
                    <a:lnTo>
                      <a:pt x="1095" y="490"/>
                    </a:lnTo>
                    <a:lnTo>
                      <a:pt x="1095" y="490"/>
                    </a:lnTo>
                    <a:lnTo>
                      <a:pt x="1095" y="490"/>
                    </a:lnTo>
                    <a:lnTo>
                      <a:pt x="1095" y="490"/>
                    </a:lnTo>
                    <a:lnTo>
                      <a:pt x="1093" y="488"/>
                    </a:lnTo>
                    <a:lnTo>
                      <a:pt x="1093" y="488"/>
                    </a:lnTo>
                    <a:lnTo>
                      <a:pt x="1093" y="488"/>
                    </a:lnTo>
                    <a:lnTo>
                      <a:pt x="1093" y="488"/>
                    </a:lnTo>
                    <a:lnTo>
                      <a:pt x="1091" y="487"/>
                    </a:lnTo>
                    <a:lnTo>
                      <a:pt x="1091" y="487"/>
                    </a:lnTo>
                    <a:lnTo>
                      <a:pt x="1091" y="487"/>
                    </a:lnTo>
                    <a:lnTo>
                      <a:pt x="1091" y="487"/>
                    </a:lnTo>
                    <a:lnTo>
                      <a:pt x="1074" y="481"/>
                    </a:lnTo>
                    <a:lnTo>
                      <a:pt x="1074" y="481"/>
                    </a:lnTo>
                    <a:lnTo>
                      <a:pt x="1063" y="478"/>
                    </a:lnTo>
                    <a:lnTo>
                      <a:pt x="1053" y="476"/>
                    </a:lnTo>
                    <a:lnTo>
                      <a:pt x="1038" y="475"/>
                    </a:lnTo>
                    <a:lnTo>
                      <a:pt x="1038" y="475"/>
                    </a:lnTo>
                    <a:lnTo>
                      <a:pt x="1034" y="453"/>
                    </a:lnTo>
                    <a:lnTo>
                      <a:pt x="1034" y="453"/>
                    </a:lnTo>
                    <a:lnTo>
                      <a:pt x="1048" y="446"/>
                    </a:lnTo>
                    <a:lnTo>
                      <a:pt x="1067" y="433"/>
                    </a:lnTo>
                    <a:lnTo>
                      <a:pt x="1067" y="433"/>
                    </a:lnTo>
                    <a:lnTo>
                      <a:pt x="1079" y="423"/>
                    </a:lnTo>
                    <a:lnTo>
                      <a:pt x="1079" y="423"/>
                    </a:lnTo>
                    <a:lnTo>
                      <a:pt x="1079" y="423"/>
                    </a:lnTo>
                    <a:lnTo>
                      <a:pt x="1079" y="423"/>
                    </a:lnTo>
                    <a:lnTo>
                      <a:pt x="1081" y="420"/>
                    </a:lnTo>
                    <a:lnTo>
                      <a:pt x="1081" y="420"/>
                    </a:lnTo>
                    <a:lnTo>
                      <a:pt x="1081" y="420"/>
                    </a:lnTo>
                    <a:lnTo>
                      <a:pt x="1081" y="420"/>
                    </a:lnTo>
                    <a:lnTo>
                      <a:pt x="1082" y="419"/>
                    </a:lnTo>
                    <a:lnTo>
                      <a:pt x="1082" y="419"/>
                    </a:lnTo>
                    <a:lnTo>
                      <a:pt x="1082" y="419"/>
                    </a:lnTo>
                    <a:lnTo>
                      <a:pt x="1082" y="419"/>
                    </a:lnTo>
                    <a:lnTo>
                      <a:pt x="1083" y="417"/>
                    </a:lnTo>
                    <a:lnTo>
                      <a:pt x="1083" y="417"/>
                    </a:lnTo>
                    <a:lnTo>
                      <a:pt x="1083" y="417"/>
                    </a:lnTo>
                    <a:lnTo>
                      <a:pt x="1083" y="417"/>
                    </a:lnTo>
                    <a:lnTo>
                      <a:pt x="1083" y="415"/>
                    </a:lnTo>
                    <a:lnTo>
                      <a:pt x="1083" y="415"/>
                    </a:lnTo>
                    <a:lnTo>
                      <a:pt x="1083" y="415"/>
                    </a:lnTo>
                    <a:lnTo>
                      <a:pt x="1083" y="415"/>
                    </a:lnTo>
                    <a:lnTo>
                      <a:pt x="1083" y="414"/>
                    </a:lnTo>
                    <a:lnTo>
                      <a:pt x="1083" y="414"/>
                    </a:lnTo>
                    <a:lnTo>
                      <a:pt x="1083" y="413"/>
                    </a:lnTo>
                    <a:lnTo>
                      <a:pt x="1083" y="413"/>
                    </a:lnTo>
                    <a:lnTo>
                      <a:pt x="1083" y="412"/>
                    </a:lnTo>
                    <a:lnTo>
                      <a:pt x="1083" y="412"/>
                    </a:lnTo>
                    <a:lnTo>
                      <a:pt x="1083" y="412"/>
                    </a:lnTo>
                    <a:lnTo>
                      <a:pt x="1083" y="412"/>
                    </a:lnTo>
                    <a:lnTo>
                      <a:pt x="1083" y="409"/>
                    </a:lnTo>
                    <a:lnTo>
                      <a:pt x="1083" y="409"/>
                    </a:lnTo>
                    <a:lnTo>
                      <a:pt x="1082" y="409"/>
                    </a:lnTo>
                    <a:lnTo>
                      <a:pt x="1082" y="409"/>
                    </a:lnTo>
                    <a:lnTo>
                      <a:pt x="1082" y="407"/>
                    </a:lnTo>
                    <a:lnTo>
                      <a:pt x="1082" y="407"/>
                    </a:lnTo>
                    <a:lnTo>
                      <a:pt x="1082" y="404"/>
                    </a:lnTo>
                    <a:lnTo>
                      <a:pt x="1082" y="404"/>
                    </a:lnTo>
                    <a:lnTo>
                      <a:pt x="1081" y="404"/>
                    </a:lnTo>
                    <a:lnTo>
                      <a:pt x="1081" y="404"/>
                    </a:lnTo>
                    <a:lnTo>
                      <a:pt x="1081" y="402"/>
                    </a:lnTo>
                    <a:lnTo>
                      <a:pt x="1081" y="402"/>
                    </a:lnTo>
                    <a:lnTo>
                      <a:pt x="1081" y="402"/>
                    </a:lnTo>
                    <a:lnTo>
                      <a:pt x="1081" y="402"/>
                    </a:lnTo>
                    <a:lnTo>
                      <a:pt x="1079" y="400"/>
                    </a:lnTo>
                    <a:lnTo>
                      <a:pt x="1079" y="400"/>
                    </a:lnTo>
                    <a:lnTo>
                      <a:pt x="1079" y="399"/>
                    </a:lnTo>
                    <a:lnTo>
                      <a:pt x="1079" y="399"/>
                    </a:lnTo>
                    <a:lnTo>
                      <a:pt x="1079" y="399"/>
                    </a:lnTo>
                    <a:lnTo>
                      <a:pt x="1079" y="399"/>
                    </a:lnTo>
                    <a:lnTo>
                      <a:pt x="1079" y="398"/>
                    </a:lnTo>
                    <a:lnTo>
                      <a:pt x="1079" y="398"/>
                    </a:lnTo>
                    <a:lnTo>
                      <a:pt x="1078" y="397"/>
                    </a:lnTo>
                    <a:lnTo>
                      <a:pt x="1078" y="397"/>
                    </a:lnTo>
                    <a:lnTo>
                      <a:pt x="1078" y="397"/>
                    </a:lnTo>
                    <a:lnTo>
                      <a:pt x="1078" y="397"/>
                    </a:lnTo>
                    <a:lnTo>
                      <a:pt x="1076" y="395"/>
                    </a:lnTo>
                    <a:lnTo>
                      <a:pt x="1076" y="395"/>
                    </a:lnTo>
                    <a:lnTo>
                      <a:pt x="1076" y="395"/>
                    </a:lnTo>
                    <a:lnTo>
                      <a:pt x="1076" y="395"/>
                    </a:lnTo>
                    <a:lnTo>
                      <a:pt x="1074" y="395"/>
                    </a:lnTo>
                    <a:lnTo>
                      <a:pt x="1074" y="395"/>
                    </a:lnTo>
                    <a:lnTo>
                      <a:pt x="1073" y="394"/>
                    </a:lnTo>
                    <a:lnTo>
                      <a:pt x="1073" y="394"/>
                    </a:lnTo>
                    <a:lnTo>
                      <a:pt x="1071" y="394"/>
                    </a:lnTo>
                    <a:lnTo>
                      <a:pt x="1071" y="394"/>
                    </a:lnTo>
                    <a:lnTo>
                      <a:pt x="1071" y="394"/>
                    </a:lnTo>
                    <a:lnTo>
                      <a:pt x="1071" y="394"/>
                    </a:lnTo>
                    <a:lnTo>
                      <a:pt x="1071" y="394"/>
                    </a:lnTo>
                    <a:lnTo>
                      <a:pt x="1071" y="394"/>
                    </a:lnTo>
                    <a:lnTo>
                      <a:pt x="1055" y="391"/>
                    </a:lnTo>
                    <a:lnTo>
                      <a:pt x="1055" y="391"/>
                    </a:lnTo>
                    <a:lnTo>
                      <a:pt x="1043" y="390"/>
                    </a:lnTo>
                    <a:lnTo>
                      <a:pt x="1033" y="390"/>
                    </a:lnTo>
                    <a:lnTo>
                      <a:pt x="1018" y="390"/>
                    </a:lnTo>
                    <a:lnTo>
                      <a:pt x="1018" y="390"/>
                    </a:lnTo>
                    <a:lnTo>
                      <a:pt x="1010" y="370"/>
                    </a:lnTo>
                    <a:lnTo>
                      <a:pt x="1010" y="370"/>
                    </a:lnTo>
                    <a:lnTo>
                      <a:pt x="1021" y="361"/>
                    </a:lnTo>
                    <a:lnTo>
                      <a:pt x="1030" y="355"/>
                    </a:lnTo>
                    <a:lnTo>
                      <a:pt x="1038" y="346"/>
                    </a:lnTo>
                    <a:lnTo>
                      <a:pt x="1038" y="346"/>
                    </a:lnTo>
                    <a:lnTo>
                      <a:pt x="1049" y="334"/>
                    </a:lnTo>
                    <a:lnTo>
                      <a:pt x="1049" y="334"/>
                    </a:lnTo>
                    <a:lnTo>
                      <a:pt x="1049" y="334"/>
                    </a:lnTo>
                    <a:lnTo>
                      <a:pt x="1049" y="334"/>
                    </a:lnTo>
                    <a:lnTo>
                      <a:pt x="1050" y="331"/>
                    </a:lnTo>
                    <a:lnTo>
                      <a:pt x="1050" y="331"/>
                    </a:lnTo>
                    <a:lnTo>
                      <a:pt x="1050" y="331"/>
                    </a:lnTo>
                    <a:lnTo>
                      <a:pt x="1050" y="331"/>
                    </a:lnTo>
                    <a:lnTo>
                      <a:pt x="1052" y="328"/>
                    </a:lnTo>
                    <a:lnTo>
                      <a:pt x="1052" y="328"/>
                    </a:lnTo>
                    <a:lnTo>
                      <a:pt x="1052" y="328"/>
                    </a:lnTo>
                    <a:lnTo>
                      <a:pt x="1052" y="328"/>
                    </a:lnTo>
                    <a:lnTo>
                      <a:pt x="1052" y="325"/>
                    </a:lnTo>
                    <a:lnTo>
                      <a:pt x="1052" y="325"/>
                    </a:lnTo>
                    <a:lnTo>
                      <a:pt x="1052" y="325"/>
                    </a:lnTo>
                    <a:lnTo>
                      <a:pt x="1052" y="325"/>
                    </a:lnTo>
                    <a:lnTo>
                      <a:pt x="1052" y="323"/>
                    </a:lnTo>
                    <a:lnTo>
                      <a:pt x="1052" y="323"/>
                    </a:lnTo>
                    <a:lnTo>
                      <a:pt x="1052" y="322"/>
                    </a:lnTo>
                    <a:lnTo>
                      <a:pt x="1052" y="322"/>
                    </a:lnTo>
                    <a:lnTo>
                      <a:pt x="1052" y="321"/>
                    </a:lnTo>
                    <a:lnTo>
                      <a:pt x="1052" y="321"/>
                    </a:lnTo>
                    <a:lnTo>
                      <a:pt x="1050" y="321"/>
                    </a:lnTo>
                    <a:lnTo>
                      <a:pt x="1050" y="321"/>
                    </a:lnTo>
                    <a:lnTo>
                      <a:pt x="1050" y="318"/>
                    </a:lnTo>
                    <a:lnTo>
                      <a:pt x="1050" y="318"/>
                    </a:lnTo>
                    <a:lnTo>
                      <a:pt x="1050" y="318"/>
                    </a:lnTo>
                    <a:lnTo>
                      <a:pt x="1050" y="318"/>
                    </a:lnTo>
                    <a:lnTo>
                      <a:pt x="1049" y="316"/>
                    </a:lnTo>
                    <a:lnTo>
                      <a:pt x="1049" y="316"/>
                    </a:lnTo>
                    <a:lnTo>
                      <a:pt x="1048" y="315"/>
                    </a:lnTo>
                    <a:lnTo>
                      <a:pt x="1048" y="315"/>
                    </a:lnTo>
                    <a:lnTo>
                      <a:pt x="1048" y="313"/>
                    </a:lnTo>
                    <a:lnTo>
                      <a:pt x="1048" y="313"/>
                    </a:lnTo>
                    <a:lnTo>
                      <a:pt x="1047" y="312"/>
                    </a:lnTo>
                    <a:lnTo>
                      <a:pt x="1047" y="312"/>
                    </a:lnTo>
                    <a:lnTo>
                      <a:pt x="1047" y="312"/>
                    </a:lnTo>
                    <a:lnTo>
                      <a:pt x="1047" y="312"/>
                    </a:lnTo>
                    <a:lnTo>
                      <a:pt x="1045" y="310"/>
                    </a:lnTo>
                    <a:lnTo>
                      <a:pt x="1045" y="310"/>
                    </a:lnTo>
                    <a:lnTo>
                      <a:pt x="1045" y="310"/>
                    </a:lnTo>
                    <a:lnTo>
                      <a:pt x="1045" y="310"/>
                    </a:lnTo>
                    <a:lnTo>
                      <a:pt x="1044" y="308"/>
                    </a:lnTo>
                    <a:lnTo>
                      <a:pt x="1044" y="308"/>
                    </a:lnTo>
                    <a:lnTo>
                      <a:pt x="1044" y="308"/>
                    </a:lnTo>
                    <a:lnTo>
                      <a:pt x="1044" y="308"/>
                    </a:lnTo>
                    <a:lnTo>
                      <a:pt x="1042" y="307"/>
                    </a:lnTo>
                    <a:lnTo>
                      <a:pt x="1042" y="307"/>
                    </a:lnTo>
                    <a:lnTo>
                      <a:pt x="1042" y="306"/>
                    </a:lnTo>
                    <a:lnTo>
                      <a:pt x="1042" y="306"/>
                    </a:lnTo>
                    <a:lnTo>
                      <a:pt x="1039" y="306"/>
                    </a:lnTo>
                    <a:lnTo>
                      <a:pt x="1039" y="306"/>
                    </a:lnTo>
                    <a:lnTo>
                      <a:pt x="1039" y="306"/>
                    </a:lnTo>
                    <a:lnTo>
                      <a:pt x="1039" y="306"/>
                    </a:lnTo>
                    <a:lnTo>
                      <a:pt x="1037" y="306"/>
                    </a:lnTo>
                    <a:lnTo>
                      <a:pt x="1037" y="306"/>
                    </a:lnTo>
                    <a:lnTo>
                      <a:pt x="1037" y="306"/>
                    </a:lnTo>
                    <a:lnTo>
                      <a:pt x="1037" y="306"/>
                    </a:lnTo>
                    <a:lnTo>
                      <a:pt x="1020" y="306"/>
                    </a:lnTo>
                    <a:lnTo>
                      <a:pt x="1020" y="306"/>
                    </a:lnTo>
                    <a:lnTo>
                      <a:pt x="1008" y="307"/>
                    </a:lnTo>
                    <a:lnTo>
                      <a:pt x="997" y="308"/>
                    </a:lnTo>
                    <a:lnTo>
                      <a:pt x="982" y="312"/>
                    </a:lnTo>
                    <a:lnTo>
                      <a:pt x="982" y="312"/>
                    </a:lnTo>
                    <a:lnTo>
                      <a:pt x="971" y="293"/>
                    </a:lnTo>
                    <a:lnTo>
                      <a:pt x="971" y="293"/>
                    </a:lnTo>
                    <a:lnTo>
                      <a:pt x="982" y="282"/>
                    </a:lnTo>
                    <a:lnTo>
                      <a:pt x="989" y="274"/>
                    </a:lnTo>
                    <a:lnTo>
                      <a:pt x="995" y="264"/>
                    </a:lnTo>
                    <a:lnTo>
                      <a:pt x="995" y="264"/>
                    </a:lnTo>
                    <a:lnTo>
                      <a:pt x="1004" y="250"/>
                    </a:lnTo>
                    <a:lnTo>
                      <a:pt x="1004" y="250"/>
                    </a:lnTo>
                    <a:lnTo>
                      <a:pt x="1004" y="250"/>
                    </a:lnTo>
                    <a:lnTo>
                      <a:pt x="1004" y="250"/>
                    </a:lnTo>
                    <a:lnTo>
                      <a:pt x="1005" y="247"/>
                    </a:lnTo>
                    <a:lnTo>
                      <a:pt x="1005" y="247"/>
                    </a:lnTo>
                    <a:lnTo>
                      <a:pt x="1005" y="247"/>
                    </a:lnTo>
                    <a:lnTo>
                      <a:pt x="1005" y="247"/>
                    </a:lnTo>
                    <a:lnTo>
                      <a:pt x="1005" y="245"/>
                    </a:lnTo>
                    <a:lnTo>
                      <a:pt x="1005" y="245"/>
                    </a:lnTo>
                    <a:lnTo>
                      <a:pt x="1005" y="244"/>
                    </a:lnTo>
                    <a:lnTo>
                      <a:pt x="1005" y="244"/>
                    </a:lnTo>
                    <a:lnTo>
                      <a:pt x="1005" y="242"/>
                    </a:lnTo>
                    <a:lnTo>
                      <a:pt x="1005" y="242"/>
                    </a:lnTo>
                    <a:lnTo>
                      <a:pt x="1005" y="240"/>
                    </a:lnTo>
                    <a:lnTo>
                      <a:pt x="1005" y="240"/>
                    </a:lnTo>
                    <a:lnTo>
                      <a:pt x="1005" y="239"/>
                    </a:lnTo>
                    <a:lnTo>
                      <a:pt x="1005" y="239"/>
                    </a:lnTo>
                    <a:lnTo>
                      <a:pt x="1005" y="239"/>
                    </a:lnTo>
                    <a:lnTo>
                      <a:pt x="1005" y="239"/>
                    </a:lnTo>
                    <a:lnTo>
                      <a:pt x="1004" y="238"/>
                    </a:lnTo>
                    <a:lnTo>
                      <a:pt x="1004" y="238"/>
                    </a:lnTo>
                    <a:lnTo>
                      <a:pt x="1004" y="237"/>
                    </a:lnTo>
                    <a:lnTo>
                      <a:pt x="1004" y="237"/>
                    </a:lnTo>
                    <a:lnTo>
                      <a:pt x="1003" y="235"/>
                    </a:lnTo>
                    <a:lnTo>
                      <a:pt x="1003" y="235"/>
                    </a:lnTo>
                    <a:lnTo>
                      <a:pt x="1003" y="235"/>
                    </a:lnTo>
                    <a:lnTo>
                      <a:pt x="1003" y="235"/>
                    </a:lnTo>
                    <a:lnTo>
                      <a:pt x="1001" y="233"/>
                    </a:lnTo>
                    <a:lnTo>
                      <a:pt x="1001" y="233"/>
                    </a:lnTo>
                    <a:lnTo>
                      <a:pt x="1000" y="232"/>
                    </a:lnTo>
                    <a:lnTo>
                      <a:pt x="1000" y="232"/>
                    </a:lnTo>
                    <a:lnTo>
                      <a:pt x="999" y="230"/>
                    </a:lnTo>
                    <a:lnTo>
                      <a:pt x="999" y="230"/>
                    </a:lnTo>
                    <a:lnTo>
                      <a:pt x="999" y="229"/>
                    </a:lnTo>
                    <a:lnTo>
                      <a:pt x="999" y="229"/>
                    </a:lnTo>
                    <a:lnTo>
                      <a:pt x="997" y="229"/>
                    </a:lnTo>
                    <a:lnTo>
                      <a:pt x="997" y="229"/>
                    </a:lnTo>
                    <a:lnTo>
                      <a:pt x="996" y="228"/>
                    </a:lnTo>
                    <a:lnTo>
                      <a:pt x="996" y="228"/>
                    </a:lnTo>
                    <a:lnTo>
                      <a:pt x="996" y="228"/>
                    </a:lnTo>
                    <a:lnTo>
                      <a:pt x="996" y="228"/>
                    </a:lnTo>
                    <a:lnTo>
                      <a:pt x="995" y="226"/>
                    </a:lnTo>
                    <a:lnTo>
                      <a:pt x="995" y="226"/>
                    </a:lnTo>
                    <a:lnTo>
                      <a:pt x="995" y="226"/>
                    </a:lnTo>
                    <a:lnTo>
                      <a:pt x="995" y="226"/>
                    </a:lnTo>
                    <a:lnTo>
                      <a:pt x="991" y="225"/>
                    </a:lnTo>
                    <a:lnTo>
                      <a:pt x="991" y="225"/>
                    </a:lnTo>
                    <a:lnTo>
                      <a:pt x="991" y="225"/>
                    </a:lnTo>
                    <a:lnTo>
                      <a:pt x="991" y="225"/>
                    </a:lnTo>
                    <a:lnTo>
                      <a:pt x="990" y="225"/>
                    </a:lnTo>
                    <a:lnTo>
                      <a:pt x="990" y="225"/>
                    </a:lnTo>
                    <a:lnTo>
                      <a:pt x="989" y="225"/>
                    </a:lnTo>
                    <a:lnTo>
                      <a:pt x="989" y="225"/>
                    </a:lnTo>
                    <a:lnTo>
                      <a:pt x="986" y="225"/>
                    </a:lnTo>
                    <a:lnTo>
                      <a:pt x="986" y="225"/>
                    </a:lnTo>
                    <a:lnTo>
                      <a:pt x="986" y="225"/>
                    </a:lnTo>
                    <a:lnTo>
                      <a:pt x="970" y="228"/>
                    </a:lnTo>
                    <a:lnTo>
                      <a:pt x="970" y="228"/>
                    </a:lnTo>
                    <a:lnTo>
                      <a:pt x="958" y="232"/>
                    </a:lnTo>
                    <a:lnTo>
                      <a:pt x="948" y="234"/>
                    </a:lnTo>
                    <a:lnTo>
                      <a:pt x="934" y="240"/>
                    </a:lnTo>
                    <a:lnTo>
                      <a:pt x="934" y="240"/>
                    </a:lnTo>
                    <a:lnTo>
                      <a:pt x="921" y="224"/>
                    </a:lnTo>
                    <a:lnTo>
                      <a:pt x="921" y="224"/>
                    </a:lnTo>
                    <a:lnTo>
                      <a:pt x="929" y="211"/>
                    </a:lnTo>
                    <a:lnTo>
                      <a:pt x="934" y="203"/>
                    </a:lnTo>
                    <a:lnTo>
                      <a:pt x="940" y="191"/>
                    </a:lnTo>
                    <a:lnTo>
                      <a:pt x="940" y="191"/>
                    </a:lnTo>
                    <a:lnTo>
                      <a:pt x="945" y="176"/>
                    </a:lnTo>
                    <a:lnTo>
                      <a:pt x="945" y="176"/>
                    </a:lnTo>
                    <a:lnTo>
                      <a:pt x="945" y="176"/>
                    </a:lnTo>
                    <a:lnTo>
                      <a:pt x="945" y="176"/>
                    </a:lnTo>
                    <a:lnTo>
                      <a:pt x="945" y="175"/>
                    </a:lnTo>
                    <a:lnTo>
                      <a:pt x="945" y="175"/>
                    </a:lnTo>
                    <a:lnTo>
                      <a:pt x="946" y="172"/>
                    </a:lnTo>
                    <a:lnTo>
                      <a:pt x="946" y="172"/>
                    </a:lnTo>
                    <a:lnTo>
                      <a:pt x="946" y="172"/>
                    </a:lnTo>
                    <a:lnTo>
                      <a:pt x="946" y="172"/>
                    </a:lnTo>
                    <a:lnTo>
                      <a:pt x="946" y="171"/>
                    </a:lnTo>
                    <a:lnTo>
                      <a:pt x="946" y="171"/>
                    </a:lnTo>
                    <a:lnTo>
                      <a:pt x="946" y="170"/>
                    </a:lnTo>
                    <a:lnTo>
                      <a:pt x="946" y="170"/>
                    </a:lnTo>
                    <a:lnTo>
                      <a:pt x="946" y="169"/>
                    </a:lnTo>
                    <a:lnTo>
                      <a:pt x="946" y="169"/>
                    </a:lnTo>
                    <a:lnTo>
                      <a:pt x="946" y="169"/>
                    </a:lnTo>
                    <a:lnTo>
                      <a:pt x="946" y="169"/>
                    </a:lnTo>
                    <a:lnTo>
                      <a:pt x="945" y="166"/>
                    </a:lnTo>
                    <a:lnTo>
                      <a:pt x="945" y="166"/>
                    </a:lnTo>
                    <a:lnTo>
                      <a:pt x="945" y="166"/>
                    </a:lnTo>
                    <a:lnTo>
                      <a:pt x="945" y="166"/>
                    </a:lnTo>
                    <a:lnTo>
                      <a:pt x="945" y="165"/>
                    </a:lnTo>
                    <a:lnTo>
                      <a:pt x="945" y="165"/>
                    </a:lnTo>
                    <a:lnTo>
                      <a:pt x="945" y="165"/>
                    </a:lnTo>
                    <a:lnTo>
                      <a:pt x="945" y="165"/>
                    </a:lnTo>
                    <a:lnTo>
                      <a:pt x="943" y="163"/>
                    </a:lnTo>
                    <a:lnTo>
                      <a:pt x="943" y="163"/>
                    </a:lnTo>
                    <a:lnTo>
                      <a:pt x="942" y="163"/>
                    </a:lnTo>
                    <a:lnTo>
                      <a:pt x="942" y="163"/>
                    </a:lnTo>
                    <a:lnTo>
                      <a:pt x="941" y="162"/>
                    </a:lnTo>
                    <a:lnTo>
                      <a:pt x="941" y="162"/>
                    </a:lnTo>
                    <a:lnTo>
                      <a:pt x="941" y="161"/>
                    </a:lnTo>
                    <a:lnTo>
                      <a:pt x="941" y="161"/>
                    </a:lnTo>
                    <a:lnTo>
                      <a:pt x="940" y="160"/>
                    </a:lnTo>
                    <a:lnTo>
                      <a:pt x="940" y="160"/>
                    </a:lnTo>
                    <a:lnTo>
                      <a:pt x="937" y="158"/>
                    </a:lnTo>
                    <a:lnTo>
                      <a:pt x="937" y="158"/>
                    </a:lnTo>
                    <a:lnTo>
                      <a:pt x="937" y="157"/>
                    </a:lnTo>
                    <a:lnTo>
                      <a:pt x="937" y="157"/>
                    </a:lnTo>
                    <a:lnTo>
                      <a:pt x="936" y="156"/>
                    </a:lnTo>
                    <a:lnTo>
                      <a:pt x="936" y="156"/>
                    </a:lnTo>
                    <a:lnTo>
                      <a:pt x="936" y="156"/>
                    </a:lnTo>
                    <a:lnTo>
                      <a:pt x="936" y="156"/>
                    </a:lnTo>
                    <a:lnTo>
                      <a:pt x="934" y="155"/>
                    </a:lnTo>
                    <a:lnTo>
                      <a:pt x="934" y="155"/>
                    </a:lnTo>
                    <a:lnTo>
                      <a:pt x="933" y="155"/>
                    </a:lnTo>
                    <a:lnTo>
                      <a:pt x="933" y="155"/>
                    </a:lnTo>
                    <a:lnTo>
                      <a:pt x="932" y="153"/>
                    </a:lnTo>
                    <a:lnTo>
                      <a:pt x="932" y="153"/>
                    </a:lnTo>
                    <a:lnTo>
                      <a:pt x="932" y="153"/>
                    </a:lnTo>
                    <a:lnTo>
                      <a:pt x="932" y="153"/>
                    </a:lnTo>
                    <a:lnTo>
                      <a:pt x="928" y="153"/>
                    </a:lnTo>
                    <a:lnTo>
                      <a:pt x="928" y="153"/>
                    </a:lnTo>
                    <a:lnTo>
                      <a:pt x="928" y="153"/>
                    </a:lnTo>
                    <a:lnTo>
                      <a:pt x="928" y="153"/>
                    </a:lnTo>
                    <a:lnTo>
                      <a:pt x="926" y="153"/>
                    </a:lnTo>
                    <a:lnTo>
                      <a:pt x="926" y="153"/>
                    </a:lnTo>
                    <a:lnTo>
                      <a:pt x="926" y="153"/>
                    </a:lnTo>
                    <a:lnTo>
                      <a:pt x="926" y="153"/>
                    </a:lnTo>
                    <a:lnTo>
                      <a:pt x="923" y="153"/>
                    </a:lnTo>
                    <a:lnTo>
                      <a:pt x="923" y="153"/>
                    </a:lnTo>
                    <a:lnTo>
                      <a:pt x="923" y="153"/>
                    </a:lnTo>
                    <a:lnTo>
                      <a:pt x="923" y="153"/>
                    </a:lnTo>
                    <a:lnTo>
                      <a:pt x="923" y="153"/>
                    </a:lnTo>
                    <a:lnTo>
                      <a:pt x="923" y="153"/>
                    </a:lnTo>
                    <a:lnTo>
                      <a:pt x="908" y="160"/>
                    </a:lnTo>
                    <a:lnTo>
                      <a:pt x="908" y="160"/>
                    </a:lnTo>
                    <a:lnTo>
                      <a:pt x="888" y="170"/>
                    </a:lnTo>
                    <a:lnTo>
                      <a:pt x="875" y="179"/>
                    </a:lnTo>
                    <a:lnTo>
                      <a:pt x="875" y="179"/>
                    </a:lnTo>
                    <a:lnTo>
                      <a:pt x="859" y="165"/>
                    </a:lnTo>
                    <a:lnTo>
                      <a:pt x="859" y="165"/>
                    </a:lnTo>
                    <a:lnTo>
                      <a:pt x="864" y="151"/>
                    </a:lnTo>
                    <a:lnTo>
                      <a:pt x="868" y="141"/>
                    </a:lnTo>
                    <a:lnTo>
                      <a:pt x="872" y="128"/>
                    </a:lnTo>
                    <a:lnTo>
                      <a:pt x="872" y="128"/>
                    </a:lnTo>
                    <a:lnTo>
                      <a:pt x="874" y="113"/>
                    </a:lnTo>
                    <a:lnTo>
                      <a:pt x="874" y="113"/>
                    </a:lnTo>
                    <a:lnTo>
                      <a:pt x="874" y="113"/>
                    </a:lnTo>
                    <a:lnTo>
                      <a:pt x="874" y="113"/>
                    </a:lnTo>
                    <a:lnTo>
                      <a:pt x="874" y="113"/>
                    </a:lnTo>
                    <a:lnTo>
                      <a:pt x="874" y="109"/>
                    </a:lnTo>
                    <a:lnTo>
                      <a:pt x="874" y="109"/>
                    </a:lnTo>
                    <a:lnTo>
                      <a:pt x="874" y="109"/>
                    </a:lnTo>
                    <a:lnTo>
                      <a:pt x="874" y="109"/>
                    </a:lnTo>
                    <a:lnTo>
                      <a:pt x="874" y="108"/>
                    </a:lnTo>
                    <a:lnTo>
                      <a:pt x="874" y="108"/>
                    </a:lnTo>
                    <a:lnTo>
                      <a:pt x="874" y="107"/>
                    </a:lnTo>
                    <a:lnTo>
                      <a:pt x="874" y="107"/>
                    </a:lnTo>
                    <a:lnTo>
                      <a:pt x="874" y="106"/>
                    </a:lnTo>
                    <a:lnTo>
                      <a:pt x="874" y="106"/>
                    </a:lnTo>
                    <a:lnTo>
                      <a:pt x="874" y="106"/>
                    </a:lnTo>
                    <a:lnTo>
                      <a:pt x="873" y="104"/>
                    </a:lnTo>
                    <a:lnTo>
                      <a:pt x="873" y="104"/>
                    </a:lnTo>
                    <a:lnTo>
                      <a:pt x="873" y="103"/>
                    </a:lnTo>
                    <a:lnTo>
                      <a:pt x="873" y="103"/>
                    </a:lnTo>
                    <a:lnTo>
                      <a:pt x="872" y="102"/>
                    </a:lnTo>
                    <a:lnTo>
                      <a:pt x="872" y="102"/>
                    </a:lnTo>
                    <a:lnTo>
                      <a:pt x="872" y="102"/>
                    </a:lnTo>
                    <a:lnTo>
                      <a:pt x="872" y="102"/>
                    </a:lnTo>
                    <a:lnTo>
                      <a:pt x="870" y="100"/>
                    </a:lnTo>
                    <a:lnTo>
                      <a:pt x="870" y="100"/>
                    </a:lnTo>
                    <a:lnTo>
                      <a:pt x="869" y="100"/>
                    </a:lnTo>
                    <a:lnTo>
                      <a:pt x="869" y="100"/>
                    </a:lnTo>
                    <a:lnTo>
                      <a:pt x="868" y="99"/>
                    </a:lnTo>
                    <a:lnTo>
                      <a:pt x="868" y="99"/>
                    </a:lnTo>
                    <a:lnTo>
                      <a:pt x="868" y="99"/>
                    </a:lnTo>
                    <a:lnTo>
                      <a:pt x="868" y="99"/>
                    </a:lnTo>
                    <a:lnTo>
                      <a:pt x="865" y="98"/>
                    </a:lnTo>
                    <a:lnTo>
                      <a:pt x="865" y="98"/>
                    </a:lnTo>
                    <a:lnTo>
                      <a:pt x="864" y="97"/>
                    </a:lnTo>
                    <a:lnTo>
                      <a:pt x="864" y="97"/>
                    </a:lnTo>
                    <a:lnTo>
                      <a:pt x="863" y="97"/>
                    </a:lnTo>
                    <a:lnTo>
                      <a:pt x="863" y="97"/>
                    </a:lnTo>
                    <a:lnTo>
                      <a:pt x="861" y="95"/>
                    </a:lnTo>
                    <a:lnTo>
                      <a:pt x="861" y="95"/>
                    </a:lnTo>
                    <a:lnTo>
                      <a:pt x="861" y="95"/>
                    </a:lnTo>
                    <a:lnTo>
                      <a:pt x="861" y="95"/>
                    </a:lnTo>
                    <a:lnTo>
                      <a:pt x="860" y="94"/>
                    </a:lnTo>
                    <a:lnTo>
                      <a:pt x="860" y="94"/>
                    </a:lnTo>
                    <a:lnTo>
                      <a:pt x="859" y="94"/>
                    </a:lnTo>
                    <a:lnTo>
                      <a:pt x="859" y="94"/>
                    </a:lnTo>
                    <a:lnTo>
                      <a:pt x="858" y="93"/>
                    </a:lnTo>
                    <a:lnTo>
                      <a:pt x="858" y="93"/>
                    </a:lnTo>
                    <a:lnTo>
                      <a:pt x="858" y="93"/>
                    </a:lnTo>
                    <a:lnTo>
                      <a:pt x="858" y="93"/>
                    </a:lnTo>
                    <a:lnTo>
                      <a:pt x="856" y="93"/>
                    </a:lnTo>
                    <a:lnTo>
                      <a:pt x="856" y="93"/>
                    </a:lnTo>
                    <a:lnTo>
                      <a:pt x="854" y="93"/>
                    </a:lnTo>
                    <a:lnTo>
                      <a:pt x="854" y="93"/>
                    </a:lnTo>
                    <a:lnTo>
                      <a:pt x="854" y="93"/>
                    </a:lnTo>
                    <a:lnTo>
                      <a:pt x="854" y="93"/>
                    </a:lnTo>
                    <a:lnTo>
                      <a:pt x="851" y="94"/>
                    </a:lnTo>
                    <a:lnTo>
                      <a:pt x="851" y="94"/>
                    </a:lnTo>
                    <a:lnTo>
                      <a:pt x="851" y="94"/>
                    </a:lnTo>
                    <a:lnTo>
                      <a:pt x="851" y="94"/>
                    </a:lnTo>
                    <a:lnTo>
                      <a:pt x="849" y="95"/>
                    </a:lnTo>
                    <a:lnTo>
                      <a:pt x="849" y="95"/>
                    </a:lnTo>
                    <a:lnTo>
                      <a:pt x="849" y="95"/>
                    </a:lnTo>
                    <a:lnTo>
                      <a:pt x="849" y="95"/>
                    </a:lnTo>
                    <a:lnTo>
                      <a:pt x="849" y="95"/>
                    </a:lnTo>
                    <a:lnTo>
                      <a:pt x="849" y="95"/>
                    </a:lnTo>
                    <a:lnTo>
                      <a:pt x="835" y="103"/>
                    </a:lnTo>
                    <a:lnTo>
                      <a:pt x="835" y="103"/>
                    </a:lnTo>
                    <a:lnTo>
                      <a:pt x="825" y="111"/>
                    </a:lnTo>
                    <a:lnTo>
                      <a:pt x="816" y="117"/>
                    </a:lnTo>
                    <a:lnTo>
                      <a:pt x="806" y="127"/>
                    </a:lnTo>
                    <a:lnTo>
                      <a:pt x="806" y="127"/>
                    </a:lnTo>
                    <a:lnTo>
                      <a:pt x="787" y="117"/>
                    </a:lnTo>
                    <a:lnTo>
                      <a:pt x="787" y="117"/>
                    </a:lnTo>
                    <a:lnTo>
                      <a:pt x="791" y="102"/>
                    </a:lnTo>
                    <a:lnTo>
                      <a:pt x="792" y="92"/>
                    </a:lnTo>
                    <a:lnTo>
                      <a:pt x="793" y="79"/>
                    </a:lnTo>
                    <a:lnTo>
                      <a:pt x="793" y="79"/>
                    </a:lnTo>
                    <a:lnTo>
                      <a:pt x="793" y="63"/>
                    </a:lnTo>
                    <a:lnTo>
                      <a:pt x="793" y="63"/>
                    </a:lnTo>
                    <a:lnTo>
                      <a:pt x="793" y="63"/>
                    </a:lnTo>
                    <a:lnTo>
                      <a:pt x="793" y="63"/>
                    </a:lnTo>
                    <a:lnTo>
                      <a:pt x="793" y="63"/>
                    </a:lnTo>
                    <a:lnTo>
                      <a:pt x="793" y="60"/>
                    </a:lnTo>
                    <a:lnTo>
                      <a:pt x="793" y="60"/>
                    </a:lnTo>
                    <a:lnTo>
                      <a:pt x="793" y="60"/>
                    </a:lnTo>
                    <a:lnTo>
                      <a:pt x="793" y="60"/>
                    </a:lnTo>
                    <a:lnTo>
                      <a:pt x="792" y="58"/>
                    </a:lnTo>
                    <a:lnTo>
                      <a:pt x="792" y="58"/>
                    </a:lnTo>
                    <a:lnTo>
                      <a:pt x="792" y="58"/>
                    </a:lnTo>
                    <a:lnTo>
                      <a:pt x="792" y="58"/>
                    </a:lnTo>
                    <a:lnTo>
                      <a:pt x="792" y="56"/>
                    </a:lnTo>
                    <a:lnTo>
                      <a:pt x="792" y="56"/>
                    </a:lnTo>
                    <a:lnTo>
                      <a:pt x="791" y="55"/>
                    </a:lnTo>
                    <a:lnTo>
                      <a:pt x="791" y="55"/>
                    </a:lnTo>
                    <a:lnTo>
                      <a:pt x="791" y="54"/>
                    </a:lnTo>
                    <a:lnTo>
                      <a:pt x="791" y="54"/>
                    </a:lnTo>
                    <a:lnTo>
                      <a:pt x="790" y="54"/>
                    </a:lnTo>
                    <a:lnTo>
                      <a:pt x="790" y="54"/>
                    </a:lnTo>
                    <a:lnTo>
                      <a:pt x="790" y="54"/>
                    </a:lnTo>
                    <a:lnTo>
                      <a:pt x="790" y="54"/>
                    </a:lnTo>
                    <a:lnTo>
                      <a:pt x="788" y="53"/>
                    </a:lnTo>
                    <a:lnTo>
                      <a:pt x="788" y="53"/>
                    </a:lnTo>
                    <a:lnTo>
                      <a:pt x="787" y="53"/>
                    </a:lnTo>
                    <a:lnTo>
                      <a:pt x="787" y="53"/>
                    </a:lnTo>
                    <a:lnTo>
                      <a:pt x="787" y="51"/>
                    </a:lnTo>
                    <a:lnTo>
                      <a:pt x="787" y="51"/>
                    </a:lnTo>
                    <a:lnTo>
                      <a:pt x="785" y="51"/>
                    </a:lnTo>
                    <a:lnTo>
                      <a:pt x="785" y="51"/>
                    </a:lnTo>
                    <a:lnTo>
                      <a:pt x="785" y="51"/>
                    </a:lnTo>
                    <a:lnTo>
                      <a:pt x="785" y="51"/>
                    </a:lnTo>
                    <a:lnTo>
                      <a:pt x="782" y="50"/>
                    </a:lnTo>
                    <a:lnTo>
                      <a:pt x="782" y="50"/>
                    </a:lnTo>
                    <a:lnTo>
                      <a:pt x="781" y="49"/>
                    </a:lnTo>
                    <a:lnTo>
                      <a:pt x="781" y="49"/>
                    </a:lnTo>
                    <a:lnTo>
                      <a:pt x="780" y="49"/>
                    </a:lnTo>
                    <a:lnTo>
                      <a:pt x="780" y="49"/>
                    </a:lnTo>
                    <a:lnTo>
                      <a:pt x="778" y="48"/>
                    </a:lnTo>
                    <a:lnTo>
                      <a:pt x="778" y="48"/>
                    </a:lnTo>
                    <a:lnTo>
                      <a:pt x="778" y="48"/>
                    </a:lnTo>
                    <a:lnTo>
                      <a:pt x="778" y="48"/>
                    </a:lnTo>
                    <a:lnTo>
                      <a:pt x="776" y="48"/>
                    </a:lnTo>
                    <a:lnTo>
                      <a:pt x="776" y="48"/>
                    </a:lnTo>
                    <a:lnTo>
                      <a:pt x="776" y="48"/>
                    </a:lnTo>
                    <a:lnTo>
                      <a:pt x="776" y="48"/>
                    </a:lnTo>
                    <a:lnTo>
                      <a:pt x="774" y="46"/>
                    </a:lnTo>
                    <a:lnTo>
                      <a:pt x="774" y="46"/>
                    </a:lnTo>
                    <a:lnTo>
                      <a:pt x="773" y="46"/>
                    </a:lnTo>
                    <a:lnTo>
                      <a:pt x="773" y="46"/>
                    </a:lnTo>
                    <a:lnTo>
                      <a:pt x="772" y="46"/>
                    </a:lnTo>
                    <a:lnTo>
                      <a:pt x="772" y="46"/>
                    </a:lnTo>
                    <a:lnTo>
                      <a:pt x="772" y="46"/>
                    </a:lnTo>
                    <a:lnTo>
                      <a:pt x="772" y="46"/>
                    </a:lnTo>
                    <a:lnTo>
                      <a:pt x="771" y="48"/>
                    </a:lnTo>
                    <a:lnTo>
                      <a:pt x="771" y="48"/>
                    </a:lnTo>
                    <a:lnTo>
                      <a:pt x="769" y="48"/>
                    </a:lnTo>
                    <a:lnTo>
                      <a:pt x="769" y="48"/>
                    </a:lnTo>
                    <a:lnTo>
                      <a:pt x="768" y="49"/>
                    </a:lnTo>
                    <a:lnTo>
                      <a:pt x="768" y="49"/>
                    </a:lnTo>
                    <a:lnTo>
                      <a:pt x="768" y="49"/>
                    </a:lnTo>
                    <a:lnTo>
                      <a:pt x="768" y="49"/>
                    </a:lnTo>
                    <a:lnTo>
                      <a:pt x="766" y="50"/>
                    </a:lnTo>
                    <a:lnTo>
                      <a:pt x="766" y="50"/>
                    </a:lnTo>
                    <a:lnTo>
                      <a:pt x="766" y="50"/>
                    </a:lnTo>
                    <a:lnTo>
                      <a:pt x="766" y="50"/>
                    </a:lnTo>
                    <a:lnTo>
                      <a:pt x="766" y="50"/>
                    </a:lnTo>
                    <a:lnTo>
                      <a:pt x="766" y="50"/>
                    </a:lnTo>
                    <a:lnTo>
                      <a:pt x="753" y="60"/>
                    </a:lnTo>
                    <a:lnTo>
                      <a:pt x="753" y="60"/>
                    </a:lnTo>
                    <a:lnTo>
                      <a:pt x="744" y="69"/>
                    </a:lnTo>
                    <a:lnTo>
                      <a:pt x="737" y="78"/>
                    </a:lnTo>
                    <a:lnTo>
                      <a:pt x="728" y="89"/>
                    </a:lnTo>
                    <a:lnTo>
                      <a:pt x="728" y="89"/>
                    </a:lnTo>
                    <a:lnTo>
                      <a:pt x="708" y="82"/>
                    </a:lnTo>
                    <a:lnTo>
                      <a:pt x="708" y="82"/>
                    </a:lnTo>
                    <a:lnTo>
                      <a:pt x="709" y="66"/>
                    </a:lnTo>
                    <a:lnTo>
                      <a:pt x="709" y="56"/>
                    </a:lnTo>
                    <a:lnTo>
                      <a:pt x="708" y="44"/>
                    </a:lnTo>
                    <a:lnTo>
                      <a:pt x="708" y="44"/>
                    </a:lnTo>
                    <a:lnTo>
                      <a:pt x="705" y="29"/>
                    </a:lnTo>
                    <a:lnTo>
                      <a:pt x="705" y="29"/>
                    </a:lnTo>
                    <a:lnTo>
                      <a:pt x="705" y="29"/>
                    </a:lnTo>
                    <a:lnTo>
                      <a:pt x="705" y="29"/>
                    </a:lnTo>
                    <a:lnTo>
                      <a:pt x="705" y="29"/>
                    </a:lnTo>
                    <a:lnTo>
                      <a:pt x="705" y="29"/>
                    </a:lnTo>
                    <a:lnTo>
                      <a:pt x="704" y="25"/>
                    </a:lnTo>
                    <a:lnTo>
                      <a:pt x="704" y="25"/>
                    </a:lnTo>
                    <a:lnTo>
                      <a:pt x="704" y="24"/>
                    </a:lnTo>
                    <a:lnTo>
                      <a:pt x="704" y="24"/>
                    </a:lnTo>
                    <a:lnTo>
                      <a:pt x="703" y="22"/>
                    </a:lnTo>
                    <a:lnTo>
                      <a:pt x="703" y="22"/>
                    </a:lnTo>
                    <a:lnTo>
                      <a:pt x="703" y="21"/>
                    </a:lnTo>
                    <a:lnTo>
                      <a:pt x="703" y="21"/>
                    </a:lnTo>
                    <a:lnTo>
                      <a:pt x="703" y="21"/>
                    </a:lnTo>
                    <a:lnTo>
                      <a:pt x="703" y="21"/>
                    </a:lnTo>
                    <a:lnTo>
                      <a:pt x="701" y="20"/>
                    </a:lnTo>
                    <a:lnTo>
                      <a:pt x="701" y="20"/>
                    </a:lnTo>
                    <a:lnTo>
                      <a:pt x="700" y="20"/>
                    </a:lnTo>
                    <a:lnTo>
                      <a:pt x="700" y="20"/>
                    </a:lnTo>
                    <a:lnTo>
                      <a:pt x="699" y="19"/>
                    </a:lnTo>
                    <a:lnTo>
                      <a:pt x="699" y="19"/>
                    </a:lnTo>
                    <a:lnTo>
                      <a:pt x="699" y="19"/>
                    </a:lnTo>
                    <a:lnTo>
                      <a:pt x="699" y="19"/>
                    </a:lnTo>
                    <a:lnTo>
                      <a:pt x="698" y="19"/>
                    </a:lnTo>
                    <a:lnTo>
                      <a:pt x="698" y="19"/>
                    </a:lnTo>
                    <a:lnTo>
                      <a:pt x="696" y="19"/>
                    </a:lnTo>
                    <a:lnTo>
                      <a:pt x="696" y="19"/>
                    </a:lnTo>
                    <a:lnTo>
                      <a:pt x="695" y="17"/>
                    </a:lnTo>
                    <a:lnTo>
                      <a:pt x="695" y="17"/>
                    </a:lnTo>
                    <a:lnTo>
                      <a:pt x="694" y="17"/>
                    </a:lnTo>
                    <a:lnTo>
                      <a:pt x="694" y="17"/>
                    </a:lnTo>
                    <a:lnTo>
                      <a:pt x="693" y="17"/>
                    </a:lnTo>
                    <a:lnTo>
                      <a:pt x="693" y="17"/>
                    </a:lnTo>
                    <a:lnTo>
                      <a:pt x="690" y="16"/>
                    </a:lnTo>
                    <a:lnTo>
                      <a:pt x="690" y="16"/>
                    </a:lnTo>
                    <a:lnTo>
                      <a:pt x="689" y="16"/>
                    </a:lnTo>
                    <a:lnTo>
                      <a:pt x="689" y="16"/>
                    </a:lnTo>
                    <a:lnTo>
                      <a:pt x="688" y="16"/>
                    </a:lnTo>
                    <a:lnTo>
                      <a:pt x="688" y="16"/>
                    </a:lnTo>
                    <a:lnTo>
                      <a:pt x="688" y="16"/>
                    </a:lnTo>
                    <a:lnTo>
                      <a:pt x="688" y="16"/>
                    </a:lnTo>
                    <a:lnTo>
                      <a:pt x="685" y="15"/>
                    </a:lnTo>
                    <a:lnTo>
                      <a:pt x="685" y="15"/>
                    </a:lnTo>
                    <a:lnTo>
                      <a:pt x="685" y="15"/>
                    </a:lnTo>
                    <a:lnTo>
                      <a:pt x="685" y="15"/>
                    </a:lnTo>
                    <a:lnTo>
                      <a:pt x="684" y="15"/>
                    </a:lnTo>
                    <a:lnTo>
                      <a:pt x="684" y="15"/>
                    </a:lnTo>
                    <a:lnTo>
                      <a:pt x="683" y="15"/>
                    </a:lnTo>
                    <a:lnTo>
                      <a:pt x="683" y="15"/>
                    </a:lnTo>
                    <a:lnTo>
                      <a:pt x="681" y="16"/>
                    </a:lnTo>
                    <a:lnTo>
                      <a:pt x="681" y="16"/>
                    </a:lnTo>
                    <a:lnTo>
                      <a:pt x="681" y="16"/>
                    </a:lnTo>
                    <a:lnTo>
                      <a:pt x="681" y="16"/>
                    </a:lnTo>
                    <a:lnTo>
                      <a:pt x="680" y="16"/>
                    </a:lnTo>
                    <a:lnTo>
                      <a:pt x="680" y="16"/>
                    </a:lnTo>
                    <a:lnTo>
                      <a:pt x="679" y="17"/>
                    </a:lnTo>
                    <a:lnTo>
                      <a:pt x="679" y="17"/>
                    </a:lnTo>
                    <a:lnTo>
                      <a:pt x="675" y="20"/>
                    </a:lnTo>
                    <a:lnTo>
                      <a:pt x="675" y="20"/>
                    </a:lnTo>
                    <a:lnTo>
                      <a:pt x="675" y="20"/>
                    </a:lnTo>
                    <a:lnTo>
                      <a:pt x="675" y="20"/>
                    </a:lnTo>
                    <a:lnTo>
                      <a:pt x="675" y="20"/>
                    </a:lnTo>
                    <a:lnTo>
                      <a:pt x="665" y="32"/>
                    </a:lnTo>
                    <a:lnTo>
                      <a:pt x="665" y="32"/>
                    </a:lnTo>
                    <a:lnTo>
                      <a:pt x="659" y="43"/>
                    </a:lnTo>
                    <a:lnTo>
                      <a:pt x="652" y="51"/>
                    </a:lnTo>
                    <a:lnTo>
                      <a:pt x="646" y="65"/>
                    </a:lnTo>
                    <a:lnTo>
                      <a:pt x="646" y="65"/>
                    </a:lnTo>
                    <a:lnTo>
                      <a:pt x="625" y="61"/>
                    </a:lnTo>
                    <a:lnTo>
                      <a:pt x="625" y="61"/>
                    </a:lnTo>
                    <a:lnTo>
                      <a:pt x="623" y="46"/>
                    </a:lnTo>
                    <a:lnTo>
                      <a:pt x="621" y="36"/>
                    </a:lnTo>
                    <a:lnTo>
                      <a:pt x="618" y="24"/>
                    </a:lnTo>
                    <a:lnTo>
                      <a:pt x="618" y="24"/>
                    </a:lnTo>
                    <a:lnTo>
                      <a:pt x="612" y="10"/>
                    </a:lnTo>
                    <a:lnTo>
                      <a:pt x="612" y="10"/>
                    </a:lnTo>
                    <a:lnTo>
                      <a:pt x="612" y="10"/>
                    </a:lnTo>
                    <a:lnTo>
                      <a:pt x="612" y="9"/>
                    </a:lnTo>
                    <a:lnTo>
                      <a:pt x="612" y="9"/>
                    </a:lnTo>
                    <a:lnTo>
                      <a:pt x="609" y="5"/>
                    </a:lnTo>
                    <a:lnTo>
                      <a:pt x="609" y="5"/>
                    </a:lnTo>
                    <a:lnTo>
                      <a:pt x="609" y="5"/>
                    </a:lnTo>
                    <a:lnTo>
                      <a:pt x="609" y="5"/>
                    </a:lnTo>
                    <a:lnTo>
                      <a:pt x="608" y="4"/>
                    </a:lnTo>
                    <a:lnTo>
                      <a:pt x="608" y="4"/>
                    </a:lnTo>
                    <a:lnTo>
                      <a:pt x="608" y="4"/>
                    </a:lnTo>
                    <a:lnTo>
                      <a:pt x="608" y="4"/>
                    </a:lnTo>
                    <a:lnTo>
                      <a:pt x="607" y="2"/>
                    </a:lnTo>
                    <a:lnTo>
                      <a:pt x="607" y="2"/>
                    </a:lnTo>
                    <a:lnTo>
                      <a:pt x="607" y="2"/>
                    </a:lnTo>
                    <a:lnTo>
                      <a:pt x="607" y="2"/>
                    </a:lnTo>
                    <a:lnTo>
                      <a:pt x="604" y="1"/>
                    </a:lnTo>
                    <a:lnTo>
                      <a:pt x="604" y="1"/>
                    </a:lnTo>
                    <a:lnTo>
                      <a:pt x="604" y="1"/>
                    </a:lnTo>
                    <a:lnTo>
                      <a:pt x="604" y="1"/>
                    </a:lnTo>
                    <a:lnTo>
                      <a:pt x="603" y="1"/>
                    </a:lnTo>
                    <a:lnTo>
                      <a:pt x="603" y="1"/>
                    </a:lnTo>
                    <a:lnTo>
                      <a:pt x="602" y="1"/>
                    </a:lnTo>
                    <a:lnTo>
                      <a:pt x="602" y="1"/>
                    </a:lnTo>
                    <a:lnTo>
                      <a:pt x="601" y="1"/>
                    </a:lnTo>
                    <a:lnTo>
                      <a:pt x="601" y="1"/>
                    </a:lnTo>
                    <a:lnTo>
                      <a:pt x="599" y="1"/>
                    </a:lnTo>
                    <a:lnTo>
                      <a:pt x="599" y="1"/>
                    </a:lnTo>
                    <a:lnTo>
                      <a:pt x="598" y="0"/>
                    </a:lnTo>
                    <a:lnTo>
                      <a:pt x="598" y="0"/>
                    </a:lnTo>
                    <a:lnTo>
                      <a:pt x="596" y="0"/>
                    </a:lnTo>
                    <a:lnTo>
                      <a:pt x="596" y="0"/>
                    </a:lnTo>
                    <a:lnTo>
                      <a:pt x="594" y="0"/>
                    </a:lnTo>
                    <a:lnTo>
                      <a:pt x="594" y="0"/>
                    </a:lnTo>
                    <a:lnTo>
                      <a:pt x="593" y="0"/>
                    </a:lnTo>
                    <a:lnTo>
                      <a:pt x="593" y="0"/>
                    </a:lnTo>
                    <a:lnTo>
                      <a:pt x="593" y="0"/>
                    </a:lnTo>
                    <a:lnTo>
                      <a:pt x="593" y="0"/>
                    </a:lnTo>
                    <a:lnTo>
                      <a:pt x="591" y="0"/>
                    </a:lnTo>
                    <a:lnTo>
                      <a:pt x="591" y="0"/>
                    </a:lnTo>
                    <a:lnTo>
                      <a:pt x="591" y="0"/>
                    </a:lnTo>
                    <a:lnTo>
                      <a:pt x="591" y="0"/>
                    </a:lnTo>
                    <a:lnTo>
                      <a:pt x="589" y="0"/>
                    </a:lnTo>
                    <a:lnTo>
                      <a:pt x="589" y="0"/>
                    </a:lnTo>
                    <a:lnTo>
                      <a:pt x="588" y="1"/>
                    </a:lnTo>
                    <a:lnTo>
                      <a:pt x="588" y="1"/>
                    </a:lnTo>
                    <a:lnTo>
                      <a:pt x="587" y="1"/>
                    </a:lnTo>
                    <a:lnTo>
                      <a:pt x="587" y="1"/>
                    </a:lnTo>
                    <a:lnTo>
                      <a:pt x="587" y="1"/>
                    </a:lnTo>
                    <a:lnTo>
                      <a:pt x="587" y="1"/>
                    </a:lnTo>
                    <a:lnTo>
                      <a:pt x="586" y="2"/>
                    </a:lnTo>
                    <a:lnTo>
                      <a:pt x="586" y="2"/>
                    </a:lnTo>
                    <a:lnTo>
                      <a:pt x="586" y="2"/>
                    </a:lnTo>
                    <a:lnTo>
                      <a:pt x="586" y="2"/>
                    </a:lnTo>
                    <a:lnTo>
                      <a:pt x="583" y="4"/>
                    </a:lnTo>
                    <a:lnTo>
                      <a:pt x="583" y="4"/>
                    </a:lnTo>
                    <a:lnTo>
                      <a:pt x="583" y="4"/>
                    </a:lnTo>
                    <a:lnTo>
                      <a:pt x="583" y="4"/>
                    </a:lnTo>
                    <a:lnTo>
                      <a:pt x="582" y="6"/>
                    </a:lnTo>
                    <a:lnTo>
                      <a:pt x="582" y="6"/>
                    </a:lnTo>
                    <a:lnTo>
                      <a:pt x="582" y="6"/>
                    </a:lnTo>
                    <a:lnTo>
                      <a:pt x="582" y="6"/>
                    </a:lnTo>
                    <a:lnTo>
                      <a:pt x="582" y="6"/>
                    </a:lnTo>
                    <a:lnTo>
                      <a:pt x="582" y="6"/>
                    </a:lnTo>
                    <a:lnTo>
                      <a:pt x="574" y="20"/>
                    </a:lnTo>
                    <a:lnTo>
                      <a:pt x="574" y="20"/>
                    </a:lnTo>
                    <a:lnTo>
                      <a:pt x="568" y="31"/>
                    </a:lnTo>
                    <a:lnTo>
                      <a:pt x="564" y="41"/>
                    </a:lnTo>
                    <a:lnTo>
                      <a:pt x="560" y="56"/>
                    </a:lnTo>
                    <a:lnTo>
                      <a:pt x="560" y="56"/>
                    </a:lnTo>
                    <a:lnTo>
                      <a:pt x="539" y="56"/>
                    </a:lnTo>
                    <a:lnTo>
                      <a:pt x="539" y="56"/>
                    </a:lnTo>
                    <a:lnTo>
                      <a:pt x="535" y="41"/>
                    </a:lnTo>
                    <a:lnTo>
                      <a:pt x="531" y="31"/>
                    </a:lnTo>
                    <a:lnTo>
                      <a:pt x="525" y="20"/>
                    </a:lnTo>
                    <a:lnTo>
                      <a:pt x="525" y="20"/>
                    </a:lnTo>
                    <a:lnTo>
                      <a:pt x="517" y="6"/>
                    </a:lnTo>
                    <a:lnTo>
                      <a:pt x="517" y="6"/>
                    </a:lnTo>
                    <a:lnTo>
                      <a:pt x="517" y="6"/>
                    </a:lnTo>
                    <a:lnTo>
                      <a:pt x="517" y="6"/>
                    </a:lnTo>
                    <a:lnTo>
                      <a:pt x="516" y="4"/>
                    </a:lnTo>
                    <a:lnTo>
                      <a:pt x="516" y="4"/>
                    </a:lnTo>
                    <a:lnTo>
                      <a:pt x="516" y="4"/>
                    </a:lnTo>
                    <a:lnTo>
                      <a:pt x="516" y="4"/>
                    </a:lnTo>
                    <a:lnTo>
                      <a:pt x="514" y="2"/>
                    </a:lnTo>
                    <a:lnTo>
                      <a:pt x="514" y="2"/>
                    </a:lnTo>
                    <a:lnTo>
                      <a:pt x="514" y="2"/>
                    </a:lnTo>
                    <a:lnTo>
                      <a:pt x="514" y="2"/>
                    </a:lnTo>
                    <a:lnTo>
                      <a:pt x="512" y="1"/>
                    </a:lnTo>
                    <a:lnTo>
                      <a:pt x="512" y="1"/>
                    </a:lnTo>
                    <a:lnTo>
                      <a:pt x="512" y="1"/>
                    </a:lnTo>
                    <a:lnTo>
                      <a:pt x="512" y="1"/>
                    </a:lnTo>
                    <a:lnTo>
                      <a:pt x="511" y="1"/>
                    </a:lnTo>
                    <a:lnTo>
                      <a:pt x="511" y="1"/>
                    </a:lnTo>
                    <a:lnTo>
                      <a:pt x="510" y="0"/>
                    </a:lnTo>
                    <a:lnTo>
                      <a:pt x="510" y="0"/>
                    </a:lnTo>
                    <a:lnTo>
                      <a:pt x="509" y="0"/>
                    </a:lnTo>
                    <a:lnTo>
                      <a:pt x="509" y="0"/>
                    </a:lnTo>
                    <a:lnTo>
                      <a:pt x="509" y="0"/>
                    </a:lnTo>
                    <a:lnTo>
                      <a:pt x="509" y="0"/>
                    </a:lnTo>
                    <a:lnTo>
                      <a:pt x="506" y="0"/>
                    </a:lnTo>
                    <a:lnTo>
                      <a:pt x="506" y="0"/>
                    </a:lnTo>
                    <a:lnTo>
                      <a:pt x="506" y="0"/>
                    </a:lnTo>
                    <a:lnTo>
                      <a:pt x="506" y="0"/>
                    </a:lnTo>
                    <a:lnTo>
                      <a:pt x="505" y="0"/>
                    </a:lnTo>
                    <a:lnTo>
                      <a:pt x="505" y="0"/>
                    </a:lnTo>
                    <a:lnTo>
                      <a:pt x="504" y="0"/>
                    </a:lnTo>
                    <a:lnTo>
                      <a:pt x="504" y="0"/>
                    </a:lnTo>
                    <a:lnTo>
                      <a:pt x="501" y="0"/>
                    </a:lnTo>
                    <a:lnTo>
                      <a:pt x="501" y="0"/>
                    </a:lnTo>
                    <a:lnTo>
                      <a:pt x="500" y="1"/>
                    </a:lnTo>
                    <a:lnTo>
                      <a:pt x="500" y="1"/>
                    </a:lnTo>
                    <a:lnTo>
                      <a:pt x="499" y="1"/>
                    </a:lnTo>
                    <a:lnTo>
                      <a:pt x="499" y="1"/>
                    </a:lnTo>
                    <a:lnTo>
                      <a:pt x="497" y="1"/>
                    </a:lnTo>
                    <a:lnTo>
                      <a:pt x="497" y="1"/>
                    </a:lnTo>
                    <a:lnTo>
                      <a:pt x="496" y="1"/>
                    </a:lnTo>
                    <a:lnTo>
                      <a:pt x="496" y="1"/>
                    </a:lnTo>
                    <a:lnTo>
                      <a:pt x="495" y="1"/>
                    </a:lnTo>
                    <a:lnTo>
                      <a:pt x="495" y="1"/>
                    </a:lnTo>
                    <a:lnTo>
                      <a:pt x="495" y="1"/>
                    </a:lnTo>
                    <a:lnTo>
                      <a:pt x="495" y="1"/>
                    </a:lnTo>
                    <a:lnTo>
                      <a:pt x="492" y="2"/>
                    </a:lnTo>
                    <a:lnTo>
                      <a:pt x="492" y="2"/>
                    </a:lnTo>
                    <a:lnTo>
                      <a:pt x="492" y="2"/>
                    </a:lnTo>
                    <a:lnTo>
                      <a:pt x="492" y="2"/>
                    </a:lnTo>
                    <a:lnTo>
                      <a:pt x="491" y="2"/>
                    </a:lnTo>
                    <a:lnTo>
                      <a:pt x="491" y="2"/>
                    </a:lnTo>
                    <a:lnTo>
                      <a:pt x="491" y="4"/>
                    </a:lnTo>
                    <a:lnTo>
                      <a:pt x="491" y="4"/>
                    </a:lnTo>
                    <a:lnTo>
                      <a:pt x="490" y="5"/>
                    </a:lnTo>
                    <a:lnTo>
                      <a:pt x="490" y="5"/>
                    </a:lnTo>
                    <a:lnTo>
                      <a:pt x="490" y="5"/>
                    </a:lnTo>
                    <a:lnTo>
                      <a:pt x="490" y="5"/>
                    </a:lnTo>
                    <a:lnTo>
                      <a:pt x="488" y="6"/>
                    </a:lnTo>
                    <a:lnTo>
                      <a:pt x="488" y="6"/>
                    </a:lnTo>
                    <a:lnTo>
                      <a:pt x="488" y="6"/>
                    </a:lnTo>
                    <a:lnTo>
                      <a:pt x="488" y="6"/>
                    </a:lnTo>
                    <a:lnTo>
                      <a:pt x="487" y="9"/>
                    </a:lnTo>
                    <a:lnTo>
                      <a:pt x="487" y="9"/>
                    </a:lnTo>
                    <a:lnTo>
                      <a:pt x="487" y="10"/>
                    </a:lnTo>
                    <a:lnTo>
                      <a:pt x="487" y="10"/>
                    </a:lnTo>
                    <a:lnTo>
                      <a:pt x="487" y="10"/>
                    </a:lnTo>
                    <a:lnTo>
                      <a:pt x="487" y="10"/>
                    </a:lnTo>
                    <a:lnTo>
                      <a:pt x="481" y="24"/>
                    </a:lnTo>
                    <a:lnTo>
                      <a:pt x="481" y="24"/>
                    </a:lnTo>
                    <a:lnTo>
                      <a:pt x="478" y="36"/>
                    </a:lnTo>
                    <a:lnTo>
                      <a:pt x="476" y="46"/>
                    </a:lnTo>
                    <a:lnTo>
                      <a:pt x="475" y="61"/>
                    </a:lnTo>
                    <a:lnTo>
                      <a:pt x="475" y="61"/>
                    </a:lnTo>
                    <a:lnTo>
                      <a:pt x="453" y="65"/>
                    </a:lnTo>
                    <a:lnTo>
                      <a:pt x="453" y="65"/>
                    </a:lnTo>
                    <a:lnTo>
                      <a:pt x="447" y="51"/>
                    </a:lnTo>
                    <a:lnTo>
                      <a:pt x="441" y="43"/>
                    </a:lnTo>
                    <a:lnTo>
                      <a:pt x="434" y="32"/>
                    </a:lnTo>
                    <a:lnTo>
                      <a:pt x="434" y="32"/>
                    </a:lnTo>
                    <a:lnTo>
                      <a:pt x="424" y="20"/>
                    </a:lnTo>
                    <a:lnTo>
                      <a:pt x="424" y="20"/>
                    </a:lnTo>
                    <a:lnTo>
                      <a:pt x="424" y="20"/>
                    </a:lnTo>
                    <a:lnTo>
                      <a:pt x="424" y="20"/>
                    </a:lnTo>
                    <a:lnTo>
                      <a:pt x="420" y="17"/>
                    </a:lnTo>
                    <a:lnTo>
                      <a:pt x="420" y="17"/>
                    </a:lnTo>
                    <a:lnTo>
                      <a:pt x="419" y="16"/>
                    </a:lnTo>
                    <a:lnTo>
                      <a:pt x="419" y="16"/>
                    </a:lnTo>
                    <a:lnTo>
                      <a:pt x="418" y="16"/>
                    </a:lnTo>
                    <a:lnTo>
                      <a:pt x="418" y="16"/>
                    </a:lnTo>
                    <a:lnTo>
                      <a:pt x="418" y="16"/>
                    </a:lnTo>
                    <a:lnTo>
                      <a:pt x="418" y="16"/>
                    </a:lnTo>
                    <a:lnTo>
                      <a:pt x="415" y="15"/>
                    </a:lnTo>
                    <a:lnTo>
                      <a:pt x="415" y="15"/>
                    </a:lnTo>
                    <a:lnTo>
                      <a:pt x="415" y="15"/>
                    </a:lnTo>
                    <a:lnTo>
                      <a:pt x="415" y="15"/>
                    </a:lnTo>
                    <a:lnTo>
                      <a:pt x="414" y="15"/>
                    </a:lnTo>
                    <a:lnTo>
                      <a:pt x="414" y="15"/>
                    </a:lnTo>
                    <a:lnTo>
                      <a:pt x="414" y="15"/>
                    </a:lnTo>
                    <a:lnTo>
                      <a:pt x="414" y="15"/>
                    </a:lnTo>
                    <a:lnTo>
                      <a:pt x="412" y="16"/>
                    </a:lnTo>
                    <a:lnTo>
                      <a:pt x="412" y="16"/>
                    </a:lnTo>
                    <a:lnTo>
                      <a:pt x="412" y="16"/>
                    </a:lnTo>
                    <a:lnTo>
                      <a:pt x="412" y="16"/>
                    </a:lnTo>
                    <a:lnTo>
                      <a:pt x="410" y="16"/>
                    </a:lnTo>
                    <a:lnTo>
                      <a:pt x="410" y="16"/>
                    </a:lnTo>
                    <a:lnTo>
                      <a:pt x="409" y="16"/>
                    </a:lnTo>
                    <a:lnTo>
                      <a:pt x="409" y="16"/>
                    </a:lnTo>
                    <a:lnTo>
                      <a:pt x="407" y="17"/>
                    </a:lnTo>
                    <a:lnTo>
                      <a:pt x="407" y="17"/>
                    </a:lnTo>
                    <a:lnTo>
                      <a:pt x="405" y="17"/>
                    </a:lnTo>
                    <a:lnTo>
                      <a:pt x="405" y="17"/>
                    </a:lnTo>
                    <a:lnTo>
                      <a:pt x="404" y="17"/>
                    </a:lnTo>
                    <a:lnTo>
                      <a:pt x="404" y="17"/>
                    </a:lnTo>
                    <a:lnTo>
                      <a:pt x="403" y="19"/>
                    </a:lnTo>
                    <a:lnTo>
                      <a:pt x="403" y="19"/>
                    </a:lnTo>
                    <a:lnTo>
                      <a:pt x="402" y="19"/>
                    </a:lnTo>
                    <a:lnTo>
                      <a:pt x="402" y="19"/>
                    </a:lnTo>
                    <a:lnTo>
                      <a:pt x="400" y="19"/>
                    </a:lnTo>
                    <a:lnTo>
                      <a:pt x="400" y="19"/>
                    </a:lnTo>
                    <a:lnTo>
                      <a:pt x="400" y="20"/>
                    </a:lnTo>
                    <a:lnTo>
                      <a:pt x="400" y="20"/>
                    </a:lnTo>
                    <a:lnTo>
                      <a:pt x="399" y="20"/>
                    </a:lnTo>
                    <a:lnTo>
                      <a:pt x="399" y="20"/>
                    </a:lnTo>
                    <a:lnTo>
                      <a:pt x="398" y="20"/>
                    </a:lnTo>
                    <a:lnTo>
                      <a:pt x="398" y="20"/>
                    </a:lnTo>
                    <a:lnTo>
                      <a:pt x="397" y="21"/>
                    </a:lnTo>
                    <a:lnTo>
                      <a:pt x="397" y="21"/>
                    </a:lnTo>
                    <a:lnTo>
                      <a:pt x="397" y="21"/>
                    </a:lnTo>
                    <a:lnTo>
                      <a:pt x="397" y="21"/>
                    </a:lnTo>
                    <a:lnTo>
                      <a:pt x="397" y="22"/>
                    </a:lnTo>
                    <a:lnTo>
                      <a:pt x="397" y="22"/>
                    </a:lnTo>
                    <a:lnTo>
                      <a:pt x="395" y="24"/>
                    </a:lnTo>
                    <a:lnTo>
                      <a:pt x="395" y="24"/>
                    </a:lnTo>
                    <a:lnTo>
                      <a:pt x="395" y="25"/>
                    </a:lnTo>
                    <a:lnTo>
                      <a:pt x="395" y="25"/>
                    </a:lnTo>
                    <a:lnTo>
                      <a:pt x="395" y="25"/>
                    </a:lnTo>
                    <a:lnTo>
                      <a:pt x="395" y="25"/>
                    </a:lnTo>
                    <a:lnTo>
                      <a:pt x="394" y="29"/>
                    </a:lnTo>
                    <a:lnTo>
                      <a:pt x="394" y="29"/>
                    </a:lnTo>
                    <a:lnTo>
                      <a:pt x="394" y="29"/>
                    </a:lnTo>
                    <a:lnTo>
                      <a:pt x="394" y="29"/>
                    </a:lnTo>
                    <a:lnTo>
                      <a:pt x="391" y="44"/>
                    </a:lnTo>
                    <a:lnTo>
                      <a:pt x="391" y="44"/>
                    </a:lnTo>
                    <a:lnTo>
                      <a:pt x="390" y="56"/>
                    </a:lnTo>
                    <a:lnTo>
                      <a:pt x="390" y="68"/>
                    </a:lnTo>
                    <a:lnTo>
                      <a:pt x="391" y="83"/>
                    </a:lnTo>
                    <a:lnTo>
                      <a:pt x="391" y="83"/>
                    </a:lnTo>
                    <a:lnTo>
                      <a:pt x="371" y="89"/>
                    </a:lnTo>
                    <a:lnTo>
                      <a:pt x="371" y="89"/>
                    </a:lnTo>
                    <a:lnTo>
                      <a:pt x="363" y="78"/>
                    </a:lnTo>
                    <a:lnTo>
                      <a:pt x="355" y="69"/>
                    </a:lnTo>
                    <a:lnTo>
                      <a:pt x="346" y="60"/>
                    </a:lnTo>
                    <a:lnTo>
                      <a:pt x="346" y="60"/>
                    </a:lnTo>
                    <a:lnTo>
                      <a:pt x="334" y="50"/>
                    </a:lnTo>
                    <a:lnTo>
                      <a:pt x="335" y="50"/>
                    </a:lnTo>
                    <a:lnTo>
                      <a:pt x="335" y="50"/>
                    </a:lnTo>
                    <a:lnTo>
                      <a:pt x="334" y="50"/>
                    </a:lnTo>
                    <a:lnTo>
                      <a:pt x="334" y="50"/>
                    </a:lnTo>
                    <a:lnTo>
                      <a:pt x="332" y="49"/>
                    </a:lnTo>
                    <a:lnTo>
                      <a:pt x="332" y="49"/>
                    </a:lnTo>
                    <a:lnTo>
                      <a:pt x="331" y="49"/>
                    </a:lnTo>
                    <a:lnTo>
                      <a:pt x="331" y="49"/>
                    </a:lnTo>
                    <a:lnTo>
                      <a:pt x="330" y="48"/>
                    </a:lnTo>
                    <a:lnTo>
                      <a:pt x="330" y="48"/>
                    </a:lnTo>
                    <a:lnTo>
                      <a:pt x="328" y="48"/>
                    </a:lnTo>
                    <a:lnTo>
                      <a:pt x="328" y="48"/>
                    </a:lnTo>
                    <a:lnTo>
                      <a:pt x="327" y="46"/>
                    </a:lnTo>
                    <a:lnTo>
                      <a:pt x="327" y="46"/>
                    </a:lnTo>
                    <a:lnTo>
                      <a:pt x="327" y="46"/>
                    </a:lnTo>
                    <a:lnTo>
                      <a:pt x="327" y="46"/>
                    </a:lnTo>
                    <a:lnTo>
                      <a:pt x="325" y="46"/>
                    </a:lnTo>
                    <a:lnTo>
                      <a:pt x="325" y="46"/>
                    </a:lnTo>
                    <a:lnTo>
                      <a:pt x="325" y="46"/>
                    </a:lnTo>
                    <a:lnTo>
                      <a:pt x="325" y="46"/>
                    </a:lnTo>
                    <a:lnTo>
                      <a:pt x="323" y="48"/>
                    </a:lnTo>
                    <a:lnTo>
                      <a:pt x="323" y="48"/>
                    </a:lnTo>
                    <a:lnTo>
                      <a:pt x="323" y="48"/>
                    </a:lnTo>
                    <a:lnTo>
                      <a:pt x="323" y="48"/>
                    </a:lnTo>
                    <a:lnTo>
                      <a:pt x="321" y="48"/>
                    </a:lnTo>
                    <a:lnTo>
                      <a:pt x="321" y="48"/>
                    </a:lnTo>
                    <a:lnTo>
                      <a:pt x="321" y="48"/>
                    </a:lnTo>
                    <a:lnTo>
                      <a:pt x="321" y="48"/>
                    </a:lnTo>
                    <a:lnTo>
                      <a:pt x="320" y="49"/>
                    </a:lnTo>
                    <a:lnTo>
                      <a:pt x="320" y="49"/>
                    </a:lnTo>
                    <a:lnTo>
                      <a:pt x="318" y="49"/>
                    </a:lnTo>
                    <a:lnTo>
                      <a:pt x="318" y="49"/>
                    </a:lnTo>
                    <a:lnTo>
                      <a:pt x="317" y="50"/>
                    </a:lnTo>
                    <a:lnTo>
                      <a:pt x="317" y="50"/>
                    </a:lnTo>
                    <a:lnTo>
                      <a:pt x="315" y="51"/>
                    </a:lnTo>
                    <a:lnTo>
                      <a:pt x="315" y="51"/>
                    </a:lnTo>
                    <a:lnTo>
                      <a:pt x="313" y="51"/>
                    </a:lnTo>
                    <a:lnTo>
                      <a:pt x="313" y="51"/>
                    </a:lnTo>
                    <a:lnTo>
                      <a:pt x="312" y="51"/>
                    </a:lnTo>
                    <a:lnTo>
                      <a:pt x="312" y="51"/>
                    </a:lnTo>
                    <a:lnTo>
                      <a:pt x="312" y="53"/>
                    </a:lnTo>
                    <a:lnTo>
                      <a:pt x="312" y="53"/>
                    </a:lnTo>
                    <a:lnTo>
                      <a:pt x="311" y="53"/>
                    </a:lnTo>
                    <a:lnTo>
                      <a:pt x="311" y="53"/>
                    </a:lnTo>
                    <a:lnTo>
                      <a:pt x="310" y="54"/>
                    </a:lnTo>
                    <a:lnTo>
                      <a:pt x="310" y="54"/>
                    </a:lnTo>
                    <a:lnTo>
                      <a:pt x="310" y="54"/>
                    </a:lnTo>
                    <a:lnTo>
                      <a:pt x="310" y="54"/>
                    </a:lnTo>
                    <a:lnTo>
                      <a:pt x="308" y="55"/>
                    </a:lnTo>
                    <a:lnTo>
                      <a:pt x="308" y="55"/>
                    </a:lnTo>
                    <a:lnTo>
                      <a:pt x="307" y="56"/>
                    </a:lnTo>
                    <a:lnTo>
                      <a:pt x="307" y="56"/>
                    </a:lnTo>
                    <a:lnTo>
                      <a:pt x="307" y="56"/>
                    </a:lnTo>
                    <a:lnTo>
                      <a:pt x="307" y="56"/>
                    </a:lnTo>
                    <a:lnTo>
                      <a:pt x="307" y="58"/>
                    </a:lnTo>
                    <a:lnTo>
                      <a:pt x="307" y="58"/>
                    </a:lnTo>
                    <a:lnTo>
                      <a:pt x="307" y="58"/>
                    </a:lnTo>
                    <a:lnTo>
                      <a:pt x="307" y="58"/>
                    </a:lnTo>
                    <a:lnTo>
                      <a:pt x="306" y="60"/>
                    </a:lnTo>
                    <a:lnTo>
                      <a:pt x="306" y="60"/>
                    </a:lnTo>
                    <a:lnTo>
                      <a:pt x="306" y="60"/>
                    </a:lnTo>
                    <a:lnTo>
                      <a:pt x="306" y="60"/>
                    </a:lnTo>
                    <a:lnTo>
                      <a:pt x="306" y="63"/>
                    </a:lnTo>
                    <a:lnTo>
                      <a:pt x="306" y="63"/>
                    </a:lnTo>
                    <a:lnTo>
                      <a:pt x="306" y="64"/>
                    </a:lnTo>
                    <a:lnTo>
                      <a:pt x="306" y="64"/>
                    </a:lnTo>
                    <a:lnTo>
                      <a:pt x="306" y="79"/>
                    </a:lnTo>
                    <a:lnTo>
                      <a:pt x="306" y="79"/>
                    </a:lnTo>
                    <a:lnTo>
                      <a:pt x="307" y="92"/>
                    </a:lnTo>
                    <a:lnTo>
                      <a:pt x="308" y="102"/>
                    </a:lnTo>
                    <a:lnTo>
                      <a:pt x="312" y="117"/>
                    </a:lnTo>
                    <a:lnTo>
                      <a:pt x="312" y="117"/>
                    </a:lnTo>
                    <a:lnTo>
                      <a:pt x="294" y="128"/>
                    </a:lnTo>
                    <a:lnTo>
                      <a:pt x="294" y="128"/>
                    </a:lnTo>
                    <a:lnTo>
                      <a:pt x="283" y="117"/>
                    </a:lnTo>
                    <a:lnTo>
                      <a:pt x="274" y="111"/>
                    </a:lnTo>
                    <a:lnTo>
                      <a:pt x="264" y="103"/>
                    </a:lnTo>
                    <a:lnTo>
                      <a:pt x="264" y="103"/>
                    </a:lnTo>
                    <a:lnTo>
                      <a:pt x="250" y="95"/>
                    </a:lnTo>
                    <a:lnTo>
                      <a:pt x="250" y="95"/>
                    </a:lnTo>
                    <a:lnTo>
                      <a:pt x="250" y="95"/>
                    </a:lnTo>
                    <a:lnTo>
                      <a:pt x="250" y="95"/>
                    </a:lnTo>
                    <a:lnTo>
                      <a:pt x="248" y="94"/>
                    </a:lnTo>
                    <a:lnTo>
                      <a:pt x="248" y="94"/>
                    </a:lnTo>
                    <a:lnTo>
                      <a:pt x="248" y="94"/>
                    </a:lnTo>
                    <a:lnTo>
                      <a:pt x="248" y="94"/>
                    </a:lnTo>
                    <a:lnTo>
                      <a:pt x="245" y="93"/>
                    </a:lnTo>
                    <a:lnTo>
                      <a:pt x="245" y="93"/>
                    </a:lnTo>
                    <a:lnTo>
                      <a:pt x="245" y="93"/>
                    </a:lnTo>
                    <a:lnTo>
                      <a:pt x="245" y="93"/>
                    </a:lnTo>
                    <a:lnTo>
                      <a:pt x="244" y="93"/>
                    </a:lnTo>
                    <a:lnTo>
                      <a:pt x="244" y="93"/>
                    </a:lnTo>
                    <a:lnTo>
                      <a:pt x="243" y="93"/>
                    </a:lnTo>
                    <a:lnTo>
                      <a:pt x="243" y="93"/>
                    </a:lnTo>
                    <a:lnTo>
                      <a:pt x="242" y="93"/>
                    </a:lnTo>
                    <a:lnTo>
                      <a:pt x="242" y="93"/>
                    </a:lnTo>
                    <a:lnTo>
                      <a:pt x="242" y="93"/>
                    </a:lnTo>
                    <a:lnTo>
                      <a:pt x="242" y="93"/>
                    </a:lnTo>
                    <a:lnTo>
                      <a:pt x="240" y="94"/>
                    </a:lnTo>
                    <a:lnTo>
                      <a:pt x="240" y="94"/>
                    </a:lnTo>
                    <a:lnTo>
                      <a:pt x="239" y="94"/>
                    </a:lnTo>
                    <a:lnTo>
                      <a:pt x="239" y="94"/>
                    </a:lnTo>
                    <a:lnTo>
                      <a:pt x="238" y="95"/>
                    </a:lnTo>
                    <a:lnTo>
                      <a:pt x="238" y="95"/>
                    </a:lnTo>
                    <a:lnTo>
                      <a:pt x="238" y="95"/>
                    </a:lnTo>
                    <a:lnTo>
                      <a:pt x="238" y="95"/>
                    </a:lnTo>
                    <a:lnTo>
                      <a:pt x="237" y="97"/>
                    </a:lnTo>
                    <a:lnTo>
                      <a:pt x="237" y="97"/>
                    </a:lnTo>
                    <a:lnTo>
                      <a:pt x="235" y="97"/>
                    </a:lnTo>
                    <a:lnTo>
                      <a:pt x="235" y="97"/>
                    </a:lnTo>
                    <a:lnTo>
                      <a:pt x="234" y="98"/>
                    </a:lnTo>
                    <a:lnTo>
                      <a:pt x="234" y="98"/>
                    </a:lnTo>
                    <a:lnTo>
                      <a:pt x="231" y="99"/>
                    </a:lnTo>
                    <a:lnTo>
                      <a:pt x="231" y="99"/>
                    </a:lnTo>
                    <a:lnTo>
                      <a:pt x="231" y="99"/>
                    </a:lnTo>
                    <a:lnTo>
                      <a:pt x="231" y="99"/>
                    </a:lnTo>
                    <a:lnTo>
                      <a:pt x="229" y="100"/>
                    </a:lnTo>
                    <a:lnTo>
                      <a:pt x="229" y="100"/>
                    </a:lnTo>
                    <a:lnTo>
                      <a:pt x="229" y="100"/>
                    </a:lnTo>
                    <a:lnTo>
                      <a:pt x="229" y="100"/>
                    </a:lnTo>
                    <a:lnTo>
                      <a:pt x="228" y="102"/>
                    </a:lnTo>
                    <a:lnTo>
                      <a:pt x="228" y="102"/>
                    </a:lnTo>
                    <a:lnTo>
                      <a:pt x="228" y="103"/>
                    </a:lnTo>
                    <a:lnTo>
                      <a:pt x="228" y="103"/>
                    </a:lnTo>
                    <a:lnTo>
                      <a:pt x="226" y="103"/>
                    </a:lnTo>
                    <a:lnTo>
                      <a:pt x="226" y="103"/>
                    </a:lnTo>
                    <a:lnTo>
                      <a:pt x="226" y="104"/>
                    </a:lnTo>
                    <a:lnTo>
                      <a:pt x="226" y="104"/>
                    </a:lnTo>
                    <a:lnTo>
                      <a:pt x="225" y="106"/>
                    </a:lnTo>
                    <a:lnTo>
                      <a:pt x="225" y="106"/>
                    </a:lnTo>
                    <a:lnTo>
                      <a:pt x="225" y="106"/>
                    </a:lnTo>
                    <a:lnTo>
                      <a:pt x="225" y="106"/>
                    </a:lnTo>
                    <a:lnTo>
                      <a:pt x="225" y="107"/>
                    </a:lnTo>
                    <a:lnTo>
                      <a:pt x="225" y="107"/>
                    </a:lnTo>
                    <a:lnTo>
                      <a:pt x="225" y="108"/>
                    </a:lnTo>
                    <a:lnTo>
                      <a:pt x="225" y="108"/>
                    </a:lnTo>
                    <a:lnTo>
                      <a:pt x="225" y="111"/>
                    </a:lnTo>
                    <a:lnTo>
                      <a:pt x="225" y="111"/>
                    </a:lnTo>
                    <a:lnTo>
                      <a:pt x="225" y="111"/>
                    </a:lnTo>
                    <a:lnTo>
                      <a:pt x="225" y="111"/>
                    </a:lnTo>
                    <a:lnTo>
                      <a:pt x="225" y="113"/>
                    </a:lnTo>
                    <a:lnTo>
                      <a:pt x="225" y="113"/>
                    </a:lnTo>
                    <a:lnTo>
                      <a:pt x="225" y="113"/>
                    </a:lnTo>
                    <a:lnTo>
                      <a:pt x="225" y="113"/>
                    </a:lnTo>
                    <a:lnTo>
                      <a:pt x="228" y="128"/>
                    </a:lnTo>
                    <a:lnTo>
                      <a:pt x="228" y="128"/>
                    </a:lnTo>
                    <a:lnTo>
                      <a:pt x="231" y="141"/>
                    </a:lnTo>
                    <a:lnTo>
                      <a:pt x="235" y="151"/>
                    </a:lnTo>
                    <a:lnTo>
                      <a:pt x="240" y="165"/>
                    </a:lnTo>
                    <a:lnTo>
                      <a:pt x="240" y="165"/>
                    </a:lnTo>
                    <a:lnTo>
                      <a:pt x="224" y="179"/>
                    </a:lnTo>
                    <a:lnTo>
                      <a:pt x="224" y="179"/>
                    </a:lnTo>
                    <a:lnTo>
                      <a:pt x="211" y="170"/>
                    </a:lnTo>
                    <a:lnTo>
                      <a:pt x="203" y="165"/>
                    </a:lnTo>
                    <a:lnTo>
                      <a:pt x="191" y="160"/>
                    </a:lnTo>
                    <a:lnTo>
                      <a:pt x="191" y="160"/>
                    </a:lnTo>
                    <a:lnTo>
                      <a:pt x="176" y="153"/>
                    </a:lnTo>
                    <a:lnTo>
                      <a:pt x="176" y="153"/>
                    </a:lnTo>
                    <a:lnTo>
                      <a:pt x="176" y="153"/>
                    </a:lnTo>
                    <a:lnTo>
                      <a:pt x="176" y="153"/>
                    </a:lnTo>
                    <a:lnTo>
                      <a:pt x="171" y="153"/>
                    </a:lnTo>
                    <a:lnTo>
                      <a:pt x="171" y="153"/>
                    </a:lnTo>
                    <a:lnTo>
                      <a:pt x="171" y="153"/>
                    </a:lnTo>
                    <a:lnTo>
                      <a:pt x="171" y="153"/>
                    </a:lnTo>
                    <a:lnTo>
                      <a:pt x="168" y="153"/>
                    </a:lnTo>
                    <a:lnTo>
                      <a:pt x="168" y="153"/>
                    </a:lnTo>
                    <a:lnTo>
                      <a:pt x="168" y="153"/>
                    </a:lnTo>
                    <a:lnTo>
                      <a:pt x="168" y="153"/>
                    </a:lnTo>
                    <a:lnTo>
                      <a:pt x="167" y="153"/>
                    </a:lnTo>
                    <a:lnTo>
                      <a:pt x="167" y="153"/>
                    </a:lnTo>
                    <a:lnTo>
                      <a:pt x="167" y="153"/>
                    </a:lnTo>
                    <a:lnTo>
                      <a:pt x="167" y="153"/>
                    </a:lnTo>
                    <a:lnTo>
                      <a:pt x="166" y="155"/>
                    </a:lnTo>
                    <a:lnTo>
                      <a:pt x="166" y="155"/>
                    </a:lnTo>
                    <a:lnTo>
                      <a:pt x="165" y="155"/>
                    </a:lnTo>
                    <a:lnTo>
                      <a:pt x="165" y="155"/>
                    </a:lnTo>
                    <a:lnTo>
                      <a:pt x="163" y="156"/>
                    </a:lnTo>
                    <a:lnTo>
                      <a:pt x="163" y="156"/>
                    </a:lnTo>
                    <a:lnTo>
                      <a:pt x="163" y="156"/>
                    </a:lnTo>
                    <a:lnTo>
                      <a:pt x="163" y="156"/>
                    </a:lnTo>
                    <a:lnTo>
                      <a:pt x="162" y="157"/>
                    </a:lnTo>
                    <a:lnTo>
                      <a:pt x="162" y="157"/>
                    </a:lnTo>
                    <a:lnTo>
                      <a:pt x="161" y="158"/>
                    </a:lnTo>
                    <a:lnTo>
                      <a:pt x="161" y="158"/>
                    </a:lnTo>
                    <a:lnTo>
                      <a:pt x="160" y="160"/>
                    </a:lnTo>
                    <a:lnTo>
                      <a:pt x="160" y="160"/>
                    </a:lnTo>
                    <a:lnTo>
                      <a:pt x="158" y="161"/>
                    </a:lnTo>
                    <a:lnTo>
                      <a:pt x="158" y="161"/>
                    </a:lnTo>
                    <a:lnTo>
                      <a:pt x="158" y="162"/>
                    </a:lnTo>
                    <a:lnTo>
                      <a:pt x="158" y="162"/>
                    </a:lnTo>
                    <a:lnTo>
                      <a:pt x="157" y="163"/>
                    </a:lnTo>
                    <a:lnTo>
                      <a:pt x="157" y="163"/>
                    </a:lnTo>
                    <a:lnTo>
                      <a:pt x="156" y="163"/>
                    </a:lnTo>
                    <a:lnTo>
                      <a:pt x="156" y="163"/>
                    </a:lnTo>
                    <a:lnTo>
                      <a:pt x="155" y="165"/>
                    </a:lnTo>
                    <a:lnTo>
                      <a:pt x="155" y="165"/>
                    </a:lnTo>
                    <a:lnTo>
                      <a:pt x="155" y="165"/>
                    </a:lnTo>
                    <a:lnTo>
                      <a:pt x="155" y="165"/>
                    </a:lnTo>
                    <a:lnTo>
                      <a:pt x="155" y="166"/>
                    </a:lnTo>
                    <a:lnTo>
                      <a:pt x="155" y="166"/>
                    </a:lnTo>
                    <a:lnTo>
                      <a:pt x="155" y="167"/>
                    </a:lnTo>
                    <a:lnTo>
                      <a:pt x="155" y="167"/>
                    </a:lnTo>
                    <a:lnTo>
                      <a:pt x="153" y="169"/>
                    </a:lnTo>
                    <a:lnTo>
                      <a:pt x="153" y="169"/>
                    </a:lnTo>
                    <a:lnTo>
                      <a:pt x="153" y="169"/>
                    </a:lnTo>
                    <a:lnTo>
                      <a:pt x="153" y="169"/>
                    </a:lnTo>
                    <a:lnTo>
                      <a:pt x="153" y="170"/>
                    </a:lnTo>
                    <a:lnTo>
                      <a:pt x="153" y="170"/>
                    </a:lnTo>
                    <a:lnTo>
                      <a:pt x="153" y="171"/>
                    </a:lnTo>
                    <a:lnTo>
                      <a:pt x="153" y="171"/>
                    </a:lnTo>
                    <a:lnTo>
                      <a:pt x="155" y="176"/>
                    </a:lnTo>
                    <a:lnTo>
                      <a:pt x="155" y="176"/>
                    </a:lnTo>
                    <a:lnTo>
                      <a:pt x="155" y="176"/>
                    </a:lnTo>
                    <a:lnTo>
                      <a:pt x="155" y="176"/>
                    </a:lnTo>
                    <a:lnTo>
                      <a:pt x="155" y="176"/>
                    </a:lnTo>
                    <a:lnTo>
                      <a:pt x="160" y="191"/>
                    </a:lnTo>
                    <a:lnTo>
                      <a:pt x="160" y="191"/>
                    </a:lnTo>
                    <a:lnTo>
                      <a:pt x="165" y="203"/>
                    </a:lnTo>
                    <a:lnTo>
                      <a:pt x="170" y="211"/>
                    </a:lnTo>
                    <a:lnTo>
                      <a:pt x="179" y="224"/>
                    </a:lnTo>
                    <a:lnTo>
                      <a:pt x="179" y="224"/>
                    </a:lnTo>
                    <a:lnTo>
                      <a:pt x="165" y="240"/>
                    </a:lnTo>
                    <a:lnTo>
                      <a:pt x="165" y="240"/>
                    </a:lnTo>
                    <a:lnTo>
                      <a:pt x="151" y="234"/>
                    </a:lnTo>
                    <a:lnTo>
                      <a:pt x="141" y="232"/>
                    </a:lnTo>
                    <a:lnTo>
                      <a:pt x="129" y="228"/>
                    </a:lnTo>
                    <a:lnTo>
                      <a:pt x="129" y="228"/>
                    </a:lnTo>
                    <a:lnTo>
                      <a:pt x="113" y="225"/>
                    </a:lnTo>
                    <a:lnTo>
                      <a:pt x="113" y="225"/>
                    </a:lnTo>
                    <a:lnTo>
                      <a:pt x="113" y="225"/>
                    </a:lnTo>
                    <a:lnTo>
                      <a:pt x="113" y="225"/>
                    </a:lnTo>
                    <a:lnTo>
                      <a:pt x="113" y="225"/>
                    </a:lnTo>
                    <a:lnTo>
                      <a:pt x="111" y="225"/>
                    </a:lnTo>
                    <a:lnTo>
                      <a:pt x="111" y="225"/>
                    </a:lnTo>
                    <a:lnTo>
                      <a:pt x="111" y="225"/>
                    </a:lnTo>
                    <a:lnTo>
                      <a:pt x="111" y="225"/>
                    </a:lnTo>
                    <a:lnTo>
                      <a:pt x="108" y="225"/>
                    </a:lnTo>
                    <a:lnTo>
                      <a:pt x="108" y="225"/>
                    </a:lnTo>
                    <a:lnTo>
                      <a:pt x="108" y="225"/>
                    </a:lnTo>
                    <a:lnTo>
                      <a:pt x="108" y="225"/>
                    </a:lnTo>
                    <a:lnTo>
                      <a:pt x="105" y="225"/>
                    </a:lnTo>
                    <a:lnTo>
                      <a:pt x="105" y="225"/>
                    </a:lnTo>
                    <a:lnTo>
                      <a:pt x="105" y="225"/>
                    </a:lnTo>
                    <a:lnTo>
                      <a:pt x="105" y="225"/>
                    </a:lnTo>
                    <a:lnTo>
                      <a:pt x="104" y="226"/>
                    </a:lnTo>
                    <a:lnTo>
                      <a:pt x="104" y="226"/>
                    </a:lnTo>
                    <a:lnTo>
                      <a:pt x="104" y="226"/>
                    </a:lnTo>
                    <a:lnTo>
                      <a:pt x="104" y="226"/>
                    </a:lnTo>
                    <a:lnTo>
                      <a:pt x="103" y="228"/>
                    </a:lnTo>
                    <a:lnTo>
                      <a:pt x="103" y="228"/>
                    </a:lnTo>
                    <a:lnTo>
                      <a:pt x="103" y="228"/>
                    </a:lnTo>
                    <a:lnTo>
                      <a:pt x="103" y="228"/>
                    </a:lnTo>
                    <a:lnTo>
                      <a:pt x="102" y="229"/>
                    </a:lnTo>
                    <a:lnTo>
                      <a:pt x="102" y="229"/>
                    </a:lnTo>
                    <a:lnTo>
                      <a:pt x="100" y="229"/>
                    </a:lnTo>
                    <a:lnTo>
                      <a:pt x="100" y="229"/>
                    </a:lnTo>
                    <a:lnTo>
                      <a:pt x="100" y="230"/>
                    </a:lnTo>
                    <a:lnTo>
                      <a:pt x="100" y="230"/>
                    </a:lnTo>
                    <a:lnTo>
                      <a:pt x="99" y="232"/>
                    </a:lnTo>
                    <a:lnTo>
                      <a:pt x="99" y="232"/>
                    </a:lnTo>
                    <a:lnTo>
                      <a:pt x="98" y="233"/>
                    </a:lnTo>
                    <a:lnTo>
                      <a:pt x="98" y="233"/>
                    </a:lnTo>
                    <a:lnTo>
                      <a:pt x="97" y="235"/>
                    </a:lnTo>
                    <a:lnTo>
                      <a:pt x="97" y="235"/>
                    </a:lnTo>
                    <a:lnTo>
                      <a:pt x="97" y="235"/>
                    </a:lnTo>
                    <a:lnTo>
                      <a:pt x="97" y="235"/>
                    </a:lnTo>
                    <a:lnTo>
                      <a:pt x="95" y="237"/>
                    </a:lnTo>
                    <a:lnTo>
                      <a:pt x="95" y="237"/>
                    </a:lnTo>
                    <a:lnTo>
                      <a:pt x="95" y="238"/>
                    </a:lnTo>
                    <a:lnTo>
                      <a:pt x="95" y="238"/>
                    </a:lnTo>
                    <a:lnTo>
                      <a:pt x="94" y="239"/>
                    </a:lnTo>
                    <a:lnTo>
                      <a:pt x="94" y="239"/>
                    </a:lnTo>
                    <a:lnTo>
                      <a:pt x="94" y="239"/>
                    </a:lnTo>
                    <a:lnTo>
                      <a:pt x="94" y="239"/>
                    </a:lnTo>
                    <a:lnTo>
                      <a:pt x="94" y="240"/>
                    </a:lnTo>
                    <a:lnTo>
                      <a:pt x="94" y="240"/>
                    </a:lnTo>
                    <a:lnTo>
                      <a:pt x="94" y="242"/>
                    </a:lnTo>
                    <a:lnTo>
                      <a:pt x="94" y="242"/>
                    </a:lnTo>
                    <a:lnTo>
                      <a:pt x="93" y="243"/>
                    </a:lnTo>
                    <a:lnTo>
                      <a:pt x="93" y="243"/>
                    </a:lnTo>
                    <a:lnTo>
                      <a:pt x="93" y="243"/>
                    </a:lnTo>
                    <a:lnTo>
                      <a:pt x="93" y="243"/>
                    </a:lnTo>
                    <a:lnTo>
                      <a:pt x="94" y="244"/>
                    </a:lnTo>
                    <a:lnTo>
                      <a:pt x="94" y="244"/>
                    </a:lnTo>
                    <a:lnTo>
                      <a:pt x="94" y="245"/>
                    </a:lnTo>
                    <a:lnTo>
                      <a:pt x="94" y="245"/>
                    </a:lnTo>
                    <a:lnTo>
                      <a:pt x="94" y="248"/>
                    </a:lnTo>
                    <a:lnTo>
                      <a:pt x="94" y="248"/>
                    </a:lnTo>
                    <a:lnTo>
                      <a:pt x="94" y="248"/>
                    </a:lnTo>
                    <a:lnTo>
                      <a:pt x="94" y="248"/>
                    </a:lnTo>
                    <a:lnTo>
                      <a:pt x="95" y="250"/>
                    </a:lnTo>
                    <a:lnTo>
                      <a:pt x="95" y="250"/>
                    </a:lnTo>
                    <a:lnTo>
                      <a:pt x="95" y="250"/>
                    </a:lnTo>
                    <a:lnTo>
                      <a:pt x="95" y="250"/>
                    </a:lnTo>
                    <a:lnTo>
                      <a:pt x="103" y="264"/>
                    </a:lnTo>
                    <a:lnTo>
                      <a:pt x="103" y="264"/>
                    </a:lnTo>
                    <a:lnTo>
                      <a:pt x="111" y="274"/>
                    </a:lnTo>
                    <a:lnTo>
                      <a:pt x="117" y="282"/>
                    </a:lnTo>
                    <a:lnTo>
                      <a:pt x="128" y="293"/>
                    </a:lnTo>
                    <a:lnTo>
                      <a:pt x="128" y="293"/>
                    </a:lnTo>
                    <a:lnTo>
                      <a:pt x="117" y="312"/>
                    </a:lnTo>
                    <a:lnTo>
                      <a:pt x="117" y="312"/>
                    </a:lnTo>
                    <a:lnTo>
                      <a:pt x="103" y="308"/>
                    </a:lnTo>
                    <a:lnTo>
                      <a:pt x="92" y="307"/>
                    </a:lnTo>
                    <a:lnTo>
                      <a:pt x="79" y="306"/>
                    </a:lnTo>
                    <a:lnTo>
                      <a:pt x="79" y="306"/>
                    </a:lnTo>
                    <a:lnTo>
                      <a:pt x="64" y="306"/>
                    </a:lnTo>
                    <a:lnTo>
                      <a:pt x="64" y="306"/>
                    </a:lnTo>
                    <a:lnTo>
                      <a:pt x="64" y="306"/>
                    </a:lnTo>
                    <a:lnTo>
                      <a:pt x="64" y="306"/>
                    </a:lnTo>
                    <a:lnTo>
                      <a:pt x="64" y="306"/>
                    </a:lnTo>
                    <a:lnTo>
                      <a:pt x="64" y="306"/>
                    </a:lnTo>
                    <a:lnTo>
                      <a:pt x="59" y="306"/>
                    </a:lnTo>
                    <a:lnTo>
                      <a:pt x="59" y="306"/>
                    </a:lnTo>
                    <a:lnTo>
                      <a:pt x="58" y="307"/>
                    </a:lnTo>
                    <a:lnTo>
                      <a:pt x="58" y="307"/>
                    </a:lnTo>
                    <a:lnTo>
                      <a:pt x="56" y="307"/>
                    </a:lnTo>
                    <a:lnTo>
                      <a:pt x="56" y="307"/>
                    </a:lnTo>
                    <a:lnTo>
                      <a:pt x="56" y="307"/>
                    </a:lnTo>
                    <a:lnTo>
                      <a:pt x="56" y="307"/>
                    </a:lnTo>
                    <a:lnTo>
                      <a:pt x="55" y="308"/>
                    </a:lnTo>
                    <a:lnTo>
                      <a:pt x="55" y="308"/>
                    </a:lnTo>
                    <a:lnTo>
                      <a:pt x="55" y="308"/>
                    </a:lnTo>
                    <a:lnTo>
                      <a:pt x="55" y="308"/>
                    </a:lnTo>
                    <a:lnTo>
                      <a:pt x="54" y="310"/>
                    </a:lnTo>
                    <a:lnTo>
                      <a:pt x="54" y="310"/>
                    </a:lnTo>
                    <a:lnTo>
                      <a:pt x="54" y="310"/>
                    </a:lnTo>
                    <a:lnTo>
                      <a:pt x="54" y="310"/>
                    </a:lnTo>
                    <a:lnTo>
                      <a:pt x="53" y="312"/>
                    </a:lnTo>
                    <a:lnTo>
                      <a:pt x="53" y="312"/>
                    </a:lnTo>
                    <a:lnTo>
                      <a:pt x="53" y="312"/>
                    </a:lnTo>
                    <a:lnTo>
                      <a:pt x="53" y="312"/>
                    </a:lnTo>
                    <a:lnTo>
                      <a:pt x="51" y="313"/>
                    </a:lnTo>
                    <a:lnTo>
                      <a:pt x="51" y="313"/>
                    </a:lnTo>
                    <a:lnTo>
                      <a:pt x="51" y="315"/>
                    </a:lnTo>
                    <a:lnTo>
                      <a:pt x="51" y="315"/>
                    </a:lnTo>
                    <a:lnTo>
                      <a:pt x="50" y="316"/>
                    </a:lnTo>
                    <a:lnTo>
                      <a:pt x="50" y="316"/>
                    </a:lnTo>
                    <a:lnTo>
                      <a:pt x="49" y="318"/>
                    </a:lnTo>
                    <a:lnTo>
                      <a:pt x="49" y="318"/>
                    </a:lnTo>
                    <a:lnTo>
                      <a:pt x="49" y="320"/>
                    </a:lnTo>
                    <a:lnTo>
                      <a:pt x="49" y="320"/>
                    </a:lnTo>
                    <a:lnTo>
                      <a:pt x="49" y="321"/>
                    </a:lnTo>
                    <a:lnTo>
                      <a:pt x="49" y="321"/>
                    </a:lnTo>
                    <a:lnTo>
                      <a:pt x="48" y="321"/>
                    </a:lnTo>
                    <a:lnTo>
                      <a:pt x="48" y="321"/>
                    </a:lnTo>
                    <a:lnTo>
                      <a:pt x="48" y="322"/>
                    </a:lnTo>
                    <a:lnTo>
                      <a:pt x="48" y="322"/>
                    </a:lnTo>
                    <a:lnTo>
                      <a:pt x="48" y="323"/>
                    </a:lnTo>
                    <a:lnTo>
                      <a:pt x="48" y="323"/>
                    </a:lnTo>
                    <a:lnTo>
                      <a:pt x="48" y="325"/>
                    </a:lnTo>
                    <a:lnTo>
                      <a:pt x="48" y="325"/>
                    </a:lnTo>
                    <a:lnTo>
                      <a:pt x="48" y="325"/>
                    </a:lnTo>
                    <a:lnTo>
                      <a:pt x="48" y="325"/>
                    </a:lnTo>
                    <a:lnTo>
                      <a:pt x="48" y="327"/>
                    </a:lnTo>
                    <a:lnTo>
                      <a:pt x="48" y="327"/>
                    </a:lnTo>
                    <a:lnTo>
                      <a:pt x="48" y="327"/>
                    </a:lnTo>
                    <a:lnTo>
                      <a:pt x="48" y="327"/>
                    </a:lnTo>
                    <a:lnTo>
                      <a:pt x="48" y="328"/>
                    </a:lnTo>
                    <a:lnTo>
                      <a:pt x="48" y="328"/>
                    </a:lnTo>
                    <a:lnTo>
                      <a:pt x="48" y="328"/>
                    </a:lnTo>
                    <a:lnTo>
                      <a:pt x="48" y="328"/>
                    </a:lnTo>
                    <a:lnTo>
                      <a:pt x="50" y="334"/>
                    </a:lnTo>
                    <a:lnTo>
                      <a:pt x="50" y="334"/>
                    </a:lnTo>
                    <a:lnTo>
                      <a:pt x="50" y="334"/>
                    </a:lnTo>
                    <a:lnTo>
                      <a:pt x="50" y="334"/>
                    </a:lnTo>
                    <a:lnTo>
                      <a:pt x="50" y="334"/>
                    </a:lnTo>
                    <a:lnTo>
                      <a:pt x="61" y="346"/>
                    </a:lnTo>
                    <a:lnTo>
                      <a:pt x="61" y="346"/>
                    </a:lnTo>
                    <a:lnTo>
                      <a:pt x="70" y="355"/>
                    </a:lnTo>
                    <a:lnTo>
                      <a:pt x="78" y="361"/>
                    </a:lnTo>
                    <a:lnTo>
                      <a:pt x="90" y="370"/>
                    </a:lnTo>
                    <a:lnTo>
                      <a:pt x="90" y="370"/>
                    </a:lnTo>
                    <a:lnTo>
                      <a:pt x="83" y="390"/>
                    </a:lnTo>
                    <a:lnTo>
                      <a:pt x="83" y="390"/>
                    </a:lnTo>
                    <a:lnTo>
                      <a:pt x="68" y="390"/>
                    </a:lnTo>
                    <a:lnTo>
                      <a:pt x="56" y="390"/>
                    </a:lnTo>
                    <a:lnTo>
                      <a:pt x="44" y="391"/>
                    </a:lnTo>
                    <a:lnTo>
                      <a:pt x="44" y="391"/>
                    </a:lnTo>
                    <a:lnTo>
                      <a:pt x="29" y="394"/>
                    </a:lnTo>
                    <a:lnTo>
                      <a:pt x="29" y="394"/>
                    </a:lnTo>
                    <a:lnTo>
                      <a:pt x="29" y="394"/>
                    </a:lnTo>
                    <a:lnTo>
                      <a:pt x="29" y="394"/>
                    </a:lnTo>
                    <a:lnTo>
                      <a:pt x="29" y="394"/>
                    </a:lnTo>
                    <a:lnTo>
                      <a:pt x="24" y="395"/>
                    </a:lnTo>
                    <a:lnTo>
                      <a:pt x="24" y="395"/>
                    </a:lnTo>
                    <a:lnTo>
                      <a:pt x="24" y="395"/>
                    </a:lnTo>
                    <a:lnTo>
                      <a:pt x="24" y="395"/>
                    </a:lnTo>
                    <a:lnTo>
                      <a:pt x="22" y="397"/>
                    </a:lnTo>
                    <a:lnTo>
                      <a:pt x="22" y="397"/>
                    </a:lnTo>
                    <a:lnTo>
                      <a:pt x="21" y="397"/>
                    </a:lnTo>
                    <a:lnTo>
                      <a:pt x="21" y="397"/>
                    </a:lnTo>
                    <a:lnTo>
                      <a:pt x="21" y="398"/>
                    </a:lnTo>
                    <a:lnTo>
                      <a:pt x="21" y="398"/>
                    </a:lnTo>
                    <a:lnTo>
                      <a:pt x="20" y="398"/>
                    </a:lnTo>
                    <a:lnTo>
                      <a:pt x="20" y="398"/>
                    </a:lnTo>
                    <a:lnTo>
                      <a:pt x="20" y="399"/>
                    </a:lnTo>
                    <a:lnTo>
                      <a:pt x="20" y="399"/>
                    </a:lnTo>
                    <a:lnTo>
                      <a:pt x="20" y="400"/>
                    </a:lnTo>
                    <a:lnTo>
                      <a:pt x="20" y="400"/>
                    </a:lnTo>
                    <a:lnTo>
                      <a:pt x="19" y="402"/>
                    </a:lnTo>
                    <a:lnTo>
                      <a:pt x="19" y="402"/>
                    </a:lnTo>
                    <a:lnTo>
                      <a:pt x="19" y="402"/>
                    </a:lnTo>
                    <a:lnTo>
                      <a:pt x="19" y="402"/>
                    </a:lnTo>
                    <a:lnTo>
                      <a:pt x="19" y="404"/>
                    </a:lnTo>
                    <a:lnTo>
                      <a:pt x="19" y="404"/>
                    </a:lnTo>
                    <a:lnTo>
                      <a:pt x="17" y="404"/>
                    </a:lnTo>
                    <a:lnTo>
                      <a:pt x="17" y="404"/>
                    </a:lnTo>
                    <a:lnTo>
                      <a:pt x="17" y="407"/>
                    </a:lnTo>
                    <a:lnTo>
                      <a:pt x="17" y="407"/>
                    </a:lnTo>
                    <a:lnTo>
                      <a:pt x="17" y="409"/>
                    </a:lnTo>
                    <a:lnTo>
                      <a:pt x="17" y="409"/>
                    </a:lnTo>
                    <a:lnTo>
                      <a:pt x="16" y="409"/>
                    </a:lnTo>
                    <a:lnTo>
                      <a:pt x="16" y="409"/>
                    </a:lnTo>
                    <a:lnTo>
                      <a:pt x="16" y="412"/>
                    </a:lnTo>
                    <a:lnTo>
                      <a:pt x="16" y="412"/>
                    </a:lnTo>
                    <a:lnTo>
                      <a:pt x="16" y="412"/>
                    </a:lnTo>
                    <a:lnTo>
                      <a:pt x="16" y="412"/>
                    </a:lnTo>
                    <a:lnTo>
                      <a:pt x="16" y="413"/>
                    </a:lnTo>
                    <a:lnTo>
                      <a:pt x="16" y="413"/>
                    </a:lnTo>
                    <a:lnTo>
                      <a:pt x="16" y="414"/>
                    </a:lnTo>
                    <a:lnTo>
                      <a:pt x="16" y="414"/>
                    </a:lnTo>
                    <a:lnTo>
                      <a:pt x="16" y="415"/>
                    </a:lnTo>
                    <a:lnTo>
                      <a:pt x="16" y="415"/>
                    </a:lnTo>
                    <a:lnTo>
                      <a:pt x="16" y="415"/>
                    </a:lnTo>
                    <a:lnTo>
                      <a:pt x="16" y="415"/>
                    </a:lnTo>
                    <a:lnTo>
                      <a:pt x="16" y="418"/>
                    </a:lnTo>
                    <a:lnTo>
                      <a:pt x="16" y="418"/>
                    </a:lnTo>
                    <a:lnTo>
                      <a:pt x="16" y="418"/>
                    </a:lnTo>
                    <a:lnTo>
                      <a:pt x="16" y="418"/>
                    </a:lnTo>
                    <a:lnTo>
                      <a:pt x="17" y="419"/>
                    </a:lnTo>
                    <a:lnTo>
                      <a:pt x="17" y="419"/>
                    </a:lnTo>
                    <a:lnTo>
                      <a:pt x="17" y="419"/>
                    </a:lnTo>
                    <a:lnTo>
                      <a:pt x="17" y="419"/>
                    </a:lnTo>
                    <a:lnTo>
                      <a:pt x="20" y="423"/>
                    </a:lnTo>
                    <a:lnTo>
                      <a:pt x="20" y="423"/>
                    </a:lnTo>
                    <a:lnTo>
                      <a:pt x="21" y="423"/>
                    </a:lnTo>
                    <a:lnTo>
                      <a:pt x="21" y="423"/>
                    </a:lnTo>
                    <a:lnTo>
                      <a:pt x="32" y="433"/>
                    </a:lnTo>
                    <a:lnTo>
                      <a:pt x="32" y="433"/>
                    </a:lnTo>
                    <a:lnTo>
                      <a:pt x="44" y="441"/>
                    </a:lnTo>
                    <a:lnTo>
                      <a:pt x="53" y="447"/>
                    </a:lnTo>
                    <a:lnTo>
                      <a:pt x="65" y="453"/>
                    </a:lnTo>
                    <a:lnTo>
                      <a:pt x="65" y="453"/>
                    </a:lnTo>
                    <a:lnTo>
                      <a:pt x="61" y="475"/>
                    </a:lnTo>
                    <a:lnTo>
                      <a:pt x="61" y="475"/>
                    </a:lnTo>
                    <a:lnTo>
                      <a:pt x="48" y="476"/>
                    </a:lnTo>
                    <a:lnTo>
                      <a:pt x="36" y="478"/>
                    </a:lnTo>
                    <a:lnTo>
                      <a:pt x="25" y="481"/>
                    </a:lnTo>
                    <a:lnTo>
                      <a:pt x="25" y="481"/>
                    </a:lnTo>
                    <a:lnTo>
                      <a:pt x="10" y="486"/>
                    </a:lnTo>
                    <a:lnTo>
                      <a:pt x="10" y="486"/>
                    </a:lnTo>
                    <a:lnTo>
                      <a:pt x="10" y="486"/>
                    </a:lnTo>
                    <a:lnTo>
                      <a:pt x="10" y="486"/>
                    </a:lnTo>
                    <a:lnTo>
                      <a:pt x="10" y="486"/>
                    </a:lnTo>
                    <a:lnTo>
                      <a:pt x="7" y="487"/>
                    </a:lnTo>
                    <a:lnTo>
                      <a:pt x="7" y="487"/>
                    </a:lnTo>
                    <a:lnTo>
                      <a:pt x="7" y="487"/>
                    </a:lnTo>
                    <a:lnTo>
                      <a:pt x="7" y="487"/>
                    </a:lnTo>
                    <a:lnTo>
                      <a:pt x="5" y="488"/>
                    </a:lnTo>
                    <a:lnTo>
                      <a:pt x="5" y="488"/>
                    </a:lnTo>
                    <a:lnTo>
                      <a:pt x="5" y="490"/>
                    </a:lnTo>
                    <a:lnTo>
                      <a:pt x="5" y="490"/>
                    </a:lnTo>
                    <a:lnTo>
                      <a:pt x="3" y="491"/>
                    </a:lnTo>
                    <a:lnTo>
                      <a:pt x="3" y="491"/>
                    </a:lnTo>
                    <a:lnTo>
                      <a:pt x="3" y="491"/>
                    </a:lnTo>
                    <a:lnTo>
                      <a:pt x="3" y="491"/>
                    </a:lnTo>
                    <a:lnTo>
                      <a:pt x="2" y="492"/>
                    </a:lnTo>
                    <a:lnTo>
                      <a:pt x="2" y="492"/>
                    </a:lnTo>
                    <a:lnTo>
                      <a:pt x="2" y="492"/>
                    </a:lnTo>
                    <a:lnTo>
                      <a:pt x="2" y="492"/>
                    </a:lnTo>
                    <a:lnTo>
                      <a:pt x="2" y="494"/>
                    </a:lnTo>
                    <a:lnTo>
                      <a:pt x="2" y="494"/>
                    </a:lnTo>
                    <a:lnTo>
                      <a:pt x="1" y="495"/>
                    </a:lnTo>
                    <a:lnTo>
                      <a:pt x="1" y="495"/>
                    </a:lnTo>
                    <a:lnTo>
                      <a:pt x="1" y="496"/>
                    </a:lnTo>
                    <a:lnTo>
                      <a:pt x="1" y="496"/>
                    </a:lnTo>
                    <a:lnTo>
                      <a:pt x="1" y="496"/>
                    </a:lnTo>
                    <a:lnTo>
                      <a:pt x="1" y="496"/>
                    </a:lnTo>
                    <a:lnTo>
                      <a:pt x="1" y="499"/>
                    </a:lnTo>
                    <a:lnTo>
                      <a:pt x="1" y="499"/>
                    </a:lnTo>
                    <a:lnTo>
                      <a:pt x="1" y="499"/>
                    </a:lnTo>
                    <a:lnTo>
                      <a:pt x="1" y="499"/>
                    </a:lnTo>
                    <a:lnTo>
                      <a:pt x="1" y="501"/>
                    </a:lnTo>
                    <a:lnTo>
                      <a:pt x="1" y="501"/>
                    </a:lnTo>
                    <a:lnTo>
                      <a:pt x="1" y="504"/>
                    </a:lnTo>
                    <a:lnTo>
                      <a:pt x="1" y="504"/>
                    </a:lnTo>
                    <a:lnTo>
                      <a:pt x="1" y="504"/>
                    </a:lnTo>
                    <a:lnTo>
                      <a:pt x="1" y="504"/>
                    </a:lnTo>
                    <a:lnTo>
                      <a:pt x="0" y="506"/>
                    </a:lnTo>
                    <a:lnTo>
                      <a:pt x="0" y="506"/>
                    </a:lnTo>
                    <a:lnTo>
                      <a:pt x="0" y="506"/>
                    </a:lnTo>
                    <a:lnTo>
                      <a:pt x="0" y="506"/>
                    </a:lnTo>
                    <a:lnTo>
                      <a:pt x="0" y="509"/>
                    </a:lnTo>
                    <a:lnTo>
                      <a:pt x="0" y="509"/>
                    </a:lnTo>
                    <a:lnTo>
                      <a:pt x="1" y="509"/>
                    </a:lnTo>
                    <a:lnTo>
                      <a:pt x="1" y="509"/>
                    </a:lnTo>
                    <a:lnTo>
                      <a:pt x="1" y="510"/>
                    </a:lnTo>
                    <a:lnTo>
                      <a:pt x="1" y="510"/>
                    </a:lnTo>
                    <a:lnTo>
                      <a:pt x="1" y="510"/>
                    </a:lnTo>
                    <a:lnTo>
                      <a:pt x="1" y="510"/>
                    </a:lnTo>
                    <a:lnTo>
                      <a:pt x="1" y="512"/>
                    </a:lnTo>
                    <a:lnTo>
                      <a:pt x="1" y="512"/>
                    </a:lnTo>
                    <a:lnTo>
                      <a:pt x="1" y="512"/>
                    </a:lnTo>
                    <a:lnTo>
                      <a:pt x="1" y="512"/>
                    </a:lnTo>
                    <a:lnTo>
                      <a:pt x="2" y="514"/>
                    </a:lnTo>
                    <a:lnTo>
                      <a:pt x="2" y="514"/>
                    </a:lnTo>
                    <a:lnTo>
                      <a:pt x="2" y="514"/>
                    </a:lnTo>
                    <a:lnTo>
                      <a:pt x="2" y="514"/>
                    </a:lnTo>
                    <a:lnTo>
                      <a:pt x="5" y="515"/>
                    </a:lnTo>
                    <a:lnTo>
                      <a:pt x="5" y="515"/>
                    </a:lnTo>
                    <a:lnTo>
                      <a:pt x="5" y="515"/>
                    </a:lnTo>
                    <a:lnTo>
                      <a:pt x="5" y="515"/>
                    </a:lnTo>
                    <a:lnTo>
                      <a:pt x="6" y="517"/>
                    </a:lnTo>
                    <a:lnTo>
                      <a:pt x="6" y="517"/>
                    </a:lnTo>
                    <a:lnTo>
                      <a:pt x="7" y="517"/>
                    </a:lnTo>
                    <a:lnTo>
                      <a:pt x="7" y="517"/>
                    </a:lnTo>
                    <a:lnTo>
                      <a:pt x="7" y="517"/>
                    </a:lnTo>
                    <a:lnTo>
                      <a:pt x="21" y="525"/>
                    </a:lnTo>
                    <a:lnTo>
                      <a:pt x="21" y="525"/>
                    </a:lnTo>
                    <a:lnTo>
                      <a:pt x="32" y="530"/>
                    </a:lnTo>
                    <a:lnTo>
                      <a:pt x="41" y="534"/>
                    </a:lnTo>
                    <a:lnTo>
                      <a:pt x="56" y="539"/>
                    </a:lnTo>
                    <a:lnTo>
                      <a:pt x="56" y="539"/>
                    </a:lnTo>
                    <a:lnTo>
                      <a:pt x="56" y="560"/>
                    </a:lnTo>
                    <a:lnTo>
                      <a:pt x="56" y="560"/>
                    </a:lnTo>
                    <a:lnTo>
                      <a:pt x="41" y="564"/>
                    </a:lnTo>
                    <a:lnTo>
                      <a:pt x="32" y="568"/>
                    </a:lnTo>
                    <a:lnTo>
                      <a:pt x="21" y="573"/>
                    </a:lnTo>
                    <a:lnTo>
                      <a:pt x="21" y="573"/>
                    </a:lnTo>
                    <a:lnTo>
                      <a:pt x="7" y="582"/>
                    </a:lnTo>
                    <a:lnTo>
                      <a:pt x="7" y="582"/>
                    </a:lnTo>
                    <a:lnTo>
                      <a:pt x="7" y="582"/>
                    </a:lnTo>
                    <a:lnTo>
                      <a:pt x="6" y="582"/>
                    </a:lnTo>
                    <a:lnTo>
                      <a:pt x="6" y="582"/>
                    </a:lnTo>
                    <a:lnTo>
                      <a:pt x="5" y="583"/>
                    </a:lnTo>
                    <a:lnTo>
                      <a:pt x="5" y="583"/>
                    </a:lnTo>
                    <a:lnTo>
                      <a:pt x="3" y="583"/>
                    </a:lnTo>
                    <a:lnTo>
                      <a:pt x="3" y="583"/>
                    </a:lnTo>
                    <a:lnTo>
                      <a:pt x="2" y="584"/>
                    </a:lnTo>
                    <a:lnTo>
                      <a:pt x="2" y="584"/>
                    </a:lnTo>
                    <a:lnTo>
                      <a:pt x="2" y="585"/>
                    </a:lnTo>
                    <a:lnTo>
                      <a:pt x="2" y="585"/>
                    </a:lnTo>
                    <a:lnTo>
                      <a:pt x="1" y="588"/>
                    </a:lnTo>
                    <a:lnTo>
                      <a:pt x="1" y="588"/>
                    </a:lnTo>
                    <a:lnTo>
                      <a:pt x="1" y="588"/>
                    </a:lnTo>
                    <a:lnTo>
                      <a:pt x="1" y="588"/>
                    </a:lnTo>
                    <a:lnTo>
                      <a:pt x="1" y="591"/>
                    </a:lnTo>
                    <a:lnTo>
                      <a:pt x="1" y="591"/>
                    </a:lnTo>
                    <a:lnTo>
                      <a:pt x="0" y="591"/>
                    </a:lnTo>
                    <a:lnTo>
                      <a:pt x="0" y="591"/>
                    </a:lnTo>
                    <a:lnTo>
                      <a:pt x="0" y="592"/>
                    </a:lnTo>
                    <a:lnTo>
                      <a:pt x="0" y="592"/>
                    </a:lnTo>
                    <a:lnTo>
                      <a:pt x="0" y="593"/>
                    </a:lnTo>
                    <a:lnTo>
                      <a:pt x="0" y="593"/>
                    </a:lnTo>
                    <a:lnTo>
                      <a:pt x="1" y="594"/>
                    </a:lnTo>
                    <a:lnTo>
                      <a:pt x="1" y="594"/>
                    </a:lnTo>
                    <a:lnTo>
                      <a:pt x="1" y="596"/>
                    </a:lnTo>
                    <a:lnTo>
                      <a:pt x="1" y="596"/>
                    </a:lnTo>
                    <a:lnTo>
                      <a:pt x="1" y="597"/>
                    </a:lnTo>
                    <a:lnTo>
                      <a:pt x="1" y="597"/>
                    </a:lnTo>
                    <a:lnTo>
                      <a:pt x="1" y="599"/>
                    </a:lnTo>
                    <a:lnTo>
                      <a:pt x="1" y="599"/>
                    </a:lnTo>
                    <a:lnTo>
                      <a:pt x="1" y="601"/>
                    </a:lnTo>
                    <a:lnTo>
                      <a:pt x="1" y="601"/>
                    </a:lnTo>
                    <a:lnTo>
                      <a:pt x="1" y="602"/>
                    </a:lnTo>
                    <a:lnTo>
                      <a:pt x="1" y="602"/>
                    </a:lnTo>
                    <a:lnTo>
                      <a:pt x="1" y="602"/>
                    </a:lnTo>
                    <a:lnTo>
                      <a:pt x="1" y="602"/>
                    </a:lnTo>
                    <a:lnTo>
                      <a:pt x="1" y="604"/>
                    </a:lnTo>
                    <a:lnTo>
                      <a:pt x="1" y="604"/>
                    </a:lnTo>
                    <a:lnTo>
                      <a:pt x="2" y="604"/>
                    </a:lnTo>
                    <a:lnTo>
                      <a:pt x="2" y="604"/>
                    </a:lnTo>
                    <a:lnTo>
                      <a:pt x="2" y="606"/>
                    </a:lnTo>
                    <a:lnTo>
                      <a:pt x="2" y="606"/>
                    </a:lnTo>
                    <a:lnTo>
                      <a:pt x="2" y="606"/>
                    </a:lnTo>
                    <a:lnTo>
                      <a:pt x="2" y="606"/>
                    </a:lnTo>
                    <a:lnTo>
                      <a:pt x="3" y="608"/>
                    </a:lnTo>
                    <a:lnTo>
                      <a:pt x="3" y="608"/>
                    </a:lnTo>
                    <a:lnTo>
                      <a:pt x="3" y="608"/>
                    </a:lnTo>
                    <a:lnTo>
                      <a:pt x="3" y="608"/>
                    </a:lnTo>
                    <a:lnTo>
                      <a:pt x="5" y="609"/>
                    </a:lnTo>
                    <a:lnTo>
                      <a:pt x="5" y="609"/>
                    </a:lnTo>
                    <a:lnTo>
                      <a:pt x="5" y="609"/>
                    </a:lnTo>
                    <a:lnTo>
                      <a:pt x="5" y="609"/>
                    </a:lnTo>
                    <a:lnTo>
                      <a:pt x="6" y="611"/>
                    </a:lnTo>
                    <a:lnTo>
                      <a:pt x="6" y="611"/>
                    </a:lnTo>
                    <a:lnTo>
                      <a:pt x="7" y="611"/>
                    </a:lnTo>
                    <a:lnTo>
                      <a:pt x="7" y="611"/>
                    </a:lnTo>
                    <a:lnTo>
                      <a:pt x="8" y="612"/>
                    </a:lnTo>
                    <a:lnTo>
                      <a:pt x="8" y="612"/>
                    </a:lnTo>
                    <a:lnTo>
                      <a:pt x="10" y="612"/>
                    </a:lnTo>
                    <a:lnTo>
                      <a:pt x="10" y="612"/>
                    </a:lnTo>
                    <a:lnTo>
                      <a:pt x="25" y="617"/>
                    </a:lnTo>
                    <a:lnTo>
                      <a:pt x="25" y="617"/>
                    </a:lnTo>
                    <a:lnTo>
                      <a:pt x="36" y="621"/>
                    </a:lnTo>
                    <a:lnTo>
                      <a:pt x="46" y="622"/>
                    </a:lnTo>
                    <a:lnTo>
                      <a:pt x="61" y="625"/>
                    </a:lnTo>
                    <a:lnTo>
                      <a:pt x="61" y="625"/>
                    </a:lnTo>
                    <a:lnTo>
                      <a:pt x="65" y="646"/>
                    </a:lnTo>
                    <a:lnTo>
                      <a:pt x="65" y="646"/>
                    </a:lnTo>
                    <a:lnTo>
                      <a:pt x="53" y="652"/>
                    </a:lnTo>
                    <a:lnTo>
                      <a:pt x="42" y="657"/>
                    </a:lnTo>
                    <a:lnTo>
                      <a:pt x="32" y="665"/>
                    </a:lnTo>
                    <a:lnTo>
                      <a:pt x="32" y="665"/>
                    </a:lnTo>
                    <a:lnTo>
                      <a:pt x="20" y="675"/>
                    </a:lnTo>
                    <a:lnTo>
                      <a:pt x="20" y="675"/>
                    </a:lnTo>
                    <a:lnTo>
                      <a:pt x="20" y="675"/>
                    </a:lnTo>
                    <a:lnTo>
                      <a:pt x="20" y="675"/>
                    </a:lnTo>
                    <a:lnTo>
                      <a:pt x="20" y="675"/>
                    </a:lnTo>
                    <a:lnTo>
                      <a:pt x="19" y="677"/>
                    </a:lnTo>
                    <a:lnTo>
                      <a:pt x="19" y="677"/>
                    </a:lnTo>
                    <a:lnTo>
                      <a:pt x="19" y="677"/>
                    </a:lnTo>
                    <a:lnTo>
                      <a:pt x="19" y="677"/>
                    </a:lnTo>
                    <a:lnTo>
                      <a:pt x="17" y="679"/>
                    </a:lnTo>
                    <a:lnTo>
                      <a:pt x="17" y="679"/>
                    </a:lnTo>
                    <a:lnTo>
                      <a:pt x="17" y="680"/>
                    </a:lnTo>
                    <a:lnTo>
                      <a:pt x="17" y="680"/>
                    </a:lnTo>
                    <a:lnTo>
                      <a:pt x="16" y="682"/>
                    </a:lnTo>
                    <a:lnTo>
                      <a:pt x="16" y="682"/>
                    </a:lnTo>
                    <a:lnTo>
                      <a:pt x="16" y="684"/>
                    </a:lnTo>
                    <a:lnTo>
                      <a:pt x="16" y="684"/>
                    </a:lnTo>
                    <a:lnTo>
                      <a:pt x="16" y="685"/>
                    </a:lnTo>
                    <a:lnTo>
                      <a:pt x="16" y="685"/>
                    </a:lnTo>
                    <a:lnTo>
                      <a:pt x="16" y="685"/>
                    </a:lnTo>
                    <a:lnTo>
                      <a:pt x="16" y="685"/>
                    </a:lnTo>
                    <a:lnTo>
                      <a:pt x="16" y="686"/>
                    </a:lnTo>
                    <a:lnTo>
                      <a:pt x="16" y="686"/>
                    </a:lnTo>
                    <a:lnTo>
                      <a:pt x="16" y="688"/>
                    </a:lnTo>
                    <a:lnTo>
                      <a:pt x="16" y="688"/>
                    </a:lnTo>
                    <a:lnTo>
                      <a:pt x="16" y="689"/>
                    </a:lnTo>
                    <a:lnTo>
                      <a:pt x="16" y="689"/>
                    </a:lnTo>
                    <a:lnTo>
                      <a:pt x="17" y="690"/>
                    </a:lnTo>
                    <a:lnTo>
                      <a:pt x="17" y="690"/>
                    </a:lnTo>
                    <a:lnTo>
                      <a:pt x="17" y="691"/>
                    </a:lnTo>
                    <a:lnTo>
                      <a:pt x="17" y="691"/>
                    </a:lnTo>
                    <a:lnTo>
                      <a:pt x="17" y="694"/>
                    </a:lnTo>
                    <a:lnTo>
                      <a:pt x="17" y="694"/>
                    </a:lnTo>
                    <a:lnTo>
                      <a:pt x="19" y="695"/>
                    </a:lnTo>
                    <a:lnTo>
                      <a:pt x="19" y="695"/>
                    </a:lnTo>
                    <a:lnTo>
                      <a:pt x="19" y="696"/>
                    </a:lnTo>
                    <a:lnTo>
                      <a:pt x="19" y="696"/>
                    </a:lnTo>
                    <a:lnTo>
                      <a:pt x="19" y="696"/>
                    </a:lnTo>
                    <a:lnTo>
                      <a:pt x="19" y="696"/>
                    </a:lnTo>
                    <a:lnTo>
                      <a:pt x="20" y="699"/>
                    </a:lnTo>
                    <a:lnTo>
                      <a:pt x="20" y="699"/>
                    </a:lnTo>
                    <a:lnTo>
                      <a:pt x="20" y="699"/>
                    </a:lnTo>
                    <a:lnTo>
                      <a:pt x="20" y="699"/>
                    </a:lnTo>
                    <a:lnTo>
                      <a:pt x="20" y="700"/>
                    </a:lnTo>
                    <a:lnTo>
                      <a:pt x="20" y="700"/>
                    </a:lnTo>
                    <a:lnTo>
                      <a:pt x="20" y="700"/>
                    </a:lnTo>
                    <a:lnTo>
                      <a:pt x="20" y="700"/>
                    </a:lnTo>
                    <a:lnTo>
                      <a:pt x="21" y="701"/>
                    </a:lnTo>
                    <a:lnTo>
                      <a:pt x="21" y="701"/>
                    </a:lnTo>
                    <a:lnTo>
                      <a:pt x="21" y="701"/>
                    </a:lnTo>
                    <a:lnTo>
                      <a:pt x="21" y="701"/>
                    </a:lnTo>
                    <a:lnTo>
                      <a:pt x="24" y="703"/>
                    </a:lnTo>
                    <a:lnTo>
                      <a:pt x="24" y="703"/>
                    </a:lnTo>
                    <a:lnTo>
                      <a:pt x="24" y="703"/>
                    </a:lnTo>
                    <a:lnTo>
                      <a:pt x="24" y="703"/>
                    </a:lnTo>
                    <a:lnTo>
                      <a:pt x="25" y="704"/>
                    </a:lnTo>
                    <a:lnTo>
                      <a:pt x="25" y="704"/>
                    </a:lnTo>
                    <a:lnTo>
                      <a:pt x="26" y="704"/>
                    </a:lnTo>
                    <a:lnTo>
                      <a:pt x="26" y="704"/>
                    </a:lnTo>
                    <a:lnTo>
                      <a:pt x="29" y="705"/>
                    </a:lnTo>
                    <a:lnTo>
                      <a:pt x="29" y="705"/>
                    </a:lnTo>
                    <a:lnTo>
                      <a:pt x="29" y="705"/>
                    </a:lnTo>
                    <a:lnTo>
                      <a:pt x="29" y="705"/>
                    </a:lnTo>
                    <a:lnTo>
                      <a:pt x="44" y="708"/>
                    </a:lnTo>
                    <a:lnTo>
                      <a:pt x="44" y="708"/>
                    </a:lnTo>
                    <a:lnTo>
                      <a:pt x="56" y="709"/>
                    </a:lnTo>
                    <a:lnTo>
                      <a:pt x="68" y="709"/>
                    </a:lnTo>
                    <a:lnTo>
                      <a:pt x="83" y="708"/>
                    </a:lnTo>
                    <a:lnTo>
                      <a:pt x="83" y="708"/>
                    </a:lnTo>
                    <a:lnTo>
                      <a:pt x="89" y="728"/>
                    </a:lnTo>
                    <a:lnTo>
                      <a:pt x="89" y="728"/>
                    </a:lnTo>
                    <a:lnTo>
                      <a:pt x="78" y="737"/>
                    </a:lnTo>
                    <a:lnTo>
                      <a:pt x="69" y="744"/>
                    </a:lnTo>
                    <a:lnTo>
                      <a:pt x="61" y="753"/>
                    </a:lnTo>
                    <a:lnTo>
                      <a:pt x="61" y="753"/>
                    </a:lnTo>
                    <a:lnTo>
                      <a:pt x="50" y="766"/>
                    </a:lnTo>
                    <a:lnTo>
                      <a:pt x="50" y="766"/>
                    </a:lnTo>
                    <a:lnTo>
                      <a:pt x="50" y="766"/>
                    </a:lnTo>
                    <a:lnTo>
                      <a:pt x="50" y="766"/>
                    </a:lnTo>
                    <a:lnTo>
                      <a:pt x="49" y="767"/>
                    </a:lnTo>
                    <a:lnTo>
                      <a:pt x="49" y="767"/>
                    </a:lnTo>
                    <a:lnTo>
                      <a:pt x="49" y="768"/>
                    </a:lnTo>
                    <a:lnTo>
                      <a:pt x="49" y="768"/>
                    </a:lnTo>
                    <a:lnTo>
                      <a:pt x="48" y="769"/>
                    </a:lnTo>
                    <a:lnTo>
                      <a:pt x="48" y="769"/>
                    </a:lnTo>
                    <a:lnTo>
                      <a:pt x="48" y="769"/>
                    </a:lnTo>
                    <a:lnTo>
                      <a:pt x="48" y="769"/>
                    </a:lnTo>
                    <a:lnTo>
                      <a:pt x="48" y="773"/>
                    </a:lnTo>
                    <a:lnTo>
                      <a:pt x="48" y="773"/>
                    </a:lnTo>
                    <a:lnTo>
                      <a:pt x="48" y="774"/>
                    </a:lnTo>
                    <a:lnTo>
                      <a:pt x="48" y="774"/>
                    </a:lnTo>
                    <a:lnTo>
                      <a:pt x="48" y="776"/>
                    </a:lnTo>
                    <a:lnTo>
                      <a:pt x="48" y="776"/>
                    </a:lnTo>
                    <a:lnTo>
                      <a:pt x="48" y="776"/>
                    </a:lnTo>
                    <a:lnTo>
                      <a:pt x="48" y="776"/>
                    </a:lnTo>
                    <a:lnTo>
                      <a:pt x="48" y="777"/>
                    </a:lnTo>
                    <a:lnTo>
                      <a:pt x="48" y="777"/>
                    </a:lnTo>
                    <a:lnTo>
                      <a:pt x="48" y="778"/>
                    </a:lnTo>
                    <a:lnTo>
                      <a:pt x="48" y="778"/>
                    </a:lnTo>
                    <a:lnTo>
                      <a:pt x="49" y="779"/>
                    </a:lnTo>
                    <a:lnTo>
                      <a:pt x="49" y="779"/>
                    </a:lnTo>
                    <a:lnTo>
                      <a:pt x="49" y="779"/>
                    </a:lnTo>
                    <a:lnTo>
                      <a:pt x="49" y="779"/>
                    </a:lnTo>
                    <a:lnTo>
                      <a:pt x="50" y="782"/>
                    </a:lnTo>
                    <a:lnTo>
                      <a:pt x="50" y="782"/>
                    </a:lnTo>
                    <a:lnTo>
                      <a:pt x="51" y="784"/>
                    </a:lnTo>
                    <a:lnTo>
                      <a:pt x="51" y="784"/>
                    </a:lnTo>
                    <a:lnTo>
                      <a:pt x="51" y="784"/>
                    </a:lnTo>
                    <a:lnTo>
                      <a:pt x="51" y="784"/>
                    </a:lnTo>
                    <a:lnTo>
                      <a:pt x="53" y="786"/>
                    </a:lnTo>
                    <a:lnTo>
                      <a:pt x="53" y="786"/>
                    </a:lnTo>
                    <a:lnTo>
                      <a:pt x="53" y="787"/>
                    </a:lnTo>
                    <a:lnTo>
                      <a:pt x="53" y="787"/>
                    </a:lnTo>
                    <a:lnTo>
                      <a:pt x="54" y="788"/>
                    </a:lnTo>
                    <a:lnTo>
                      <a:pt x="54" y="788"/>
                    </a:lnTo>
                    <a:lnTo>
                      <a:pt x="54" y="788"/>
                    </a:lnTo>
                    <a:lnTo>
                      <a:pt x="54" y="788"/>
                    </a:lnTo>
                    <a:lnTo>
                      <a:pt x="55" y="790"/>
                    </a:lnTo>
                    <a:lnTo>
                      <a:pt x="55" y="790"/>
                    </a:lnTo>
                    <a:lnTo>
                      <a:pt x="55" y="790"/>
                    </a:lnTo>
                    <a:lnTo>
                      <a:pt x="55" y="790"/>
                    </a:lnTo>
                    <a:lnTo>
                      <a:pt x="58" y="792"/>
                    </a:lnTo>
                    <a:lnTo>
                      <a:pt x="58" y="792"/>
                    </a:lnTo>
                    <a:lnTo>
                      <a:pt x="58" y="792"/>
                    </a:lnTo>
                    <a:lnTo>
                      <a:pt x="58" y="792"/>
                    </a:lnTo>
                    <a:lnTo>
                      <a:pt x="60" y="792"/>
                    </a:lnTo>
                    <a:lnTo>
                      <a:pt x="60" y="792"/>
                    </a:lnTo>
                    <a:lnTo>
                      <a:pt x="60" y="792"/>
                    </a:lnTo>
                    <a:lnTo>
                      <a:pt x="60" y="792"/>
                    </a:lnTo>
                    <a:lnTo>
                      <a:pt x="63" y="793"/>
                    </a:lnTo>
                    <a:lnTo>
                      <a:pt x="63" y="793"/>
                    </a:lnTo>
                    <a:lnTo>
                      <a:pt x="63" y="793"/>
                    </a:lnTo>
                    <a:lnTo>
                      <a:pt x="63" y="793"/>
                    </a:lnTo>
                    <a:lnTo>
                      <a:pt x="79" y="793"/>
                    </a:lnTo>
                    <a:lnTo>
                      <a:pt x="79" y="793"/>
                    </a:lnTo>
                    <a:lnTo>
                      <a:pt x="92" y="792"/>
                    </a:lnTo>
                    <a:lnTo>
                      <a:pt x="102" y="790"/>
                    </a:lnTo>
                    <a:lnTo>
                      <a:pt x="117" y="787"/>
                    </a:lnTo>
                    <a:lnTo>
                      <a:pt x="117" y="787"/>
                    </a:lnTo>
                    <a:lnTo>
                      <a:pt x="128" y="805"/>
                    </a:lnTo>
                    <a:lnTo>
                      <a:pt x="128" y="805"/>
                    </a:lnTo>
                    <a:lnTo>
                      <a:pt x="117" y="816"/>
                    </a:lnTo>
                    <a:lnTo>
                      <a:pt x="111" y="825"/>
                    </a:lnTo>
                    <a:lnTo>
                      <a:pt x="103" y="835"/>
                    </a:lnTo>
                    <a:lnTo>
                      <a:pt x="103" y="835"/>
                    </a:lnTo>
                    <a:lnTo>
                      <a:pt x="95" y="849"/>
                    </a:lnTo>
                    <a:lnTo>
                      <a:pt x="95" y="849"/>
                    </a:lnTo>
                    <a:lnTo>
                      <a:pt x="95" y="849"/>
                    </a:lnTo>
                    <a:lnTo>
                      <a:pt x="95" y="849"/>
                    </a:lnTo>
                    <a:lnTo>
                      <a:pt x="94" y="851"/>
                    </a:lnTo>
                    <a:lnTo>
                      <a:pt x="94" y="851"/>
                    </a:lnTo>
                    <a:lnTo>
                      <a:pt x="94" y="851"/>
                    </a:lnTo>
                    <a:lnTo>
                      <a:pt x="94" y="851"/>
                    </a:lnTo>
                    <a:lnTo>
                      <a:pt x="94" y="854"/>
                    </a:lnTo>
                    <a:lnTo>
                      <a:pt x="94" y="854"/>
                    </a:lnTo>
                    <a:lnTo>
                      <a:pt x="94" y="854"/>
                    </a:lnTo>
                    <a:lnTo>
                      <a:pt x="94" y="854"/>
                    </a:lnTo>
                    <a:lnTo>
                      <a:pt x="94" y="858"/>
                    </a:lnTo>
                    <a:lnTo>
                      <a:pt x="94" y="858"/>
                    </a:lnTo>
                    <a:lnTo>
                      <a:pt x="94" y="858"/>
                    </a:lnTo>
                    <a:lnTo>
                      <a:pt x="94" y="858"/>
                    </a:lnTo>
                    <a:lnTo>
                      <a:pt x="94" y="859"/>
                    </a:lnTo>
                    <a:lnTo>
                      <a:pt x="94" y="859"/>
                    </a:lnTo>
                    <a:lnTo>
                      <a:pt x="94" y="859"/>
                    </a:lnTo>
                    <a:lnTo>
                      <a:pt x="94" y="859"/>
                    </a:lnTo>
                    <a:lnTo>
                      <a:pt x="95" y="861"/>
                    </a:lnTo>
                    <a:lnTo>
                      <a:pt x="95" y="861"/>
                    </a:lnTo>
                    <a:lnTo>
                      <a:pt x="95" y="861"/>
                    </a:lnTo>
                    <a:lnTo>
                      <a:pt x="95" y="861"/>
                    </a:lnTo>
                    <a:lnTo>
                      <a:pt x="97" y="863"/>
                    </a:lnTo>
                    <a:lnTo>
                      <a:pt x="97" y="863"/>
                    </a:lnTo>
                    <a:lnTo>
                      <a:pt x="97" y="864"/>
                    </a:lnTo>
                    <a:lnTo>
                      <a:pt x="97" y="864"/>
                    </a:lnTo>
                    <a:lnTo>
                      <a:pt x="98" y="865"/>
                    </a:lnTo>
                    <a:lnTo>
                      <a:pt x="98" y="865"/>
                    </a:lnTo>
                    <a:lnTo>
                      <a:pt x="99" y="868"/>
                    </a:lnTo>
                    <a:lnTo>
                      <a:pt x="99" y="868"/>
                    </a:lnTo>
                    <a:lnTo>
                      <a:pt x="99" y="868"/>
                    </a:lnTo>
                    <a:lnTo>
                      <a:pt x="99" y="868"/>
                    </a:lnTo>
                    <a:lnTo>
                      <a:pt x="100" y="869"/>
                    </a:lnTo>
                    <a:lnTo>
                      <a:pt x="100" y="869"/>
                    </a:lnTo>
                    <a:lnTo>
                      <a:pt x="102" y="869"/>
                    </a:lnTo>
                    <a:lnTo>
                      <a:pt x="102" y="869"/>
                    </a:lnTo>
                    <a:lnTo>
                      <a:pt x="103" y="870"/>
                    </a:lnTo>
                    <a:lnTo>
                      <a:pt x="103" y="870"/>
                    </a:lnTo>
                    <a:lnTo>
                      <a:pt x="103" y="871"/>
                    </a:lnTo>
                    <a:lnTo>
                      <a:pt x="103" y="871"/>
                    </a:lnTo>
                    <a:lnTo>
                      <a:pt x="104" y="871"/>
                    </a:lnTo>
                    <a:lnTo>
                      <a:pt x="104" y="871"/>
                    </a:lnTo>
                    <a:lnTo>
                      <a:pt x="104" y="873"/>
                    </a:lnTo>
                    <a:lnTo>
                      <a:pt x="104" y="873"/>
                    </a:lnTo>
                    <a:lnTo>
                      <a:pt x="107" y="874"/>
                    </a:lnTo>
                    <a:lnTo>
                      <a:pt x="107" y="874"/>
                    </a:lnTo>
                    <a:lnTo>
                      <a:pt x="108" y="874"/>
                    </a:lnTo>
                    <a:lnTo>
                      <a:pt x="108" y="874"/>
                    </a:lnTo>
                    <a:lnTo>
                      <a:pt x="109" y="874"/>
                    </a:lnTo>
                    <a:lnTo>
                      <a:pt x="109" y="874"/>
                    </a:lnTo>
                    <a:lnTo>
                      <a:pt x="111" y="874"/>
                    </a:lnTo>
                    <a:lnTo>
                      <a:pt x="111" y="874"/>
                    </a:lnTo>
                    <a:lnTo>
                      <a:pt x="113" y="874"/>
                    </a:lnTo>
                    <a:lnTo>
                      <a:pt x="113" y="874"/>
                    </a:lnTo>
                    <a:lnTo>
                      <a:pt x="113" y="874"/>
                    </a:lnTo>
                    <a:lnTo>
                      <a:pt x="113" y="874"/>
                    </a:lnTo>
                    <a:lnTo>
                      <a:pt x="129" y="870"/>
                    </a:lnTo>
                    <a:lnTo>
                      <a:pt x="129" y="870"/>
                    </a:lnTo>
                    <a:lnTo>
                      <a:pt x="141" y="868"/>
                    </a:lnTo>
                    <a:lnTo>
                      <a:pt x="151" y="864"/>
                    </a:lnTo>
                    <a:lnTo>
                      <a:pt x="165" y="859"/>
                    </a:lnTo>
                    <a:lnTo>
                      <a:pt x="165" y="859"/>
                    </a:lnTo>
                    <a:lnTo>
                      <a:pt x="179" y="875"/>
                    </a:lnTo>
                    <a:lnTo>
                      <a:pt x="179" y="875"/>
                    </a:lnTo>
                    <a:lnTo>
                      <a:pt x="170" y="888"/>
                    </a:lnTo>
                    <a:lnTo>
                      <a:pt x="165" y="897"/>
                    </a:lnTo>
                    <a:lnTo>
                      <a:pt x="160" y="908"/>
                    </a:lnTo>
                    <a:lnTo>
                      <a:pt x="160" y="908"/>
                    </a:lnTo>
                    <a:lnTo>
                      <a:pt x="155" y="923"/>
                    </a:lnTo>
                    <a:lnTo>
                      <a:pt x="155" y="923"/>
                    </a:lnTo>
                    <a:lnTo>
                      <a:pt x="155" y="923"/>
                    </a:lnTo>
                    <a:lnTo>
                      <a:pt x="155" y="923"/>
                    </a:lnTo>
                    <a:lnTo>
                      <a:pt x="153" y="926"/>
                    </a:lnTo>
                    <a:lnTo>
                      <a:pt x="153" y="926"/>
                    </a:lnTo>
                    <a:lnTo>
                      <a:pt x="153" y="926"/>
                    </a:lnTo>
                    <a:lnTo>
                      <a:pt x="153" y="926"/>
                    </a:lnTo>
                    <a:lnTo>
                      <a:pt x="153" y="928"/>
                    </a:lnTo>
                    <a:lnTo>
                      <a:pt x="153" y="928"/>
                    </a:lnTo>
                    <a:lnTo>
                      <a:pt x="153" y="928"/>
                    </a:lnTo>
                    <a:lnTo>
                      <a:pt x="153" y="928"/>
                    </a:lnTo>
                    <a:lnTo>
                      <a:pt x="153" y="931"/>
                    </a:lnTo>
                    <a:lnTo>
                      <a:pt x="153" y="931"/>
                    </a:lnTo>
                    <a:lnTo>
                      <a:pt x="153" y="931"/>
                    </a:lnTo>
                    <a:lnTo>
                      <a:pt x="153" y="931"/>
                    </a:lnTo>
                    <a:lnTo>
                      <a:pt x="155" y="932"/>
                    </a:lnTo>
                    <a:lnTo>
                      <a:pt x="155" y="932"/>
                    </a:lnTo>
                    <a:lnTo>
                      <a:pt x="155" y="932"/>
                    </a:lnTo>
                    <a:lnTo>
                      <a:pt x="155" y="932"/>
                    </a:lnTo>
                    <a:lnTo>
                      <a:pt x="155" y="933"/>
                    </a:lnTo>
                    <a:lnTo>
                      <a:pt x="155" y="933"/>
                    </a:lnTo>
                    <a:lnTo>
                      <a:pt x="155" y="933"/>
                    </a:lnTo>
                    <a:lnTo>
                      <a:pt x="155" y="933"/>
                    </a:lnTo>
                    <a:lnTo>
                      <a:pt x="156" y="936"/>
                    </a:lnTo>
                    <a:lnTo>
                      <a:pt x="156" y="936"/>
                    </a:lnTo>
                    <a:lnTo>
                      <a:pt x="157" y="936"/>
                    </a:lnTo>
                    <a:lnTo>
                      <a:pt x="157" y="936"/>
                    </a:lnTo>
                    <a:lnTo>
                      <a:pt x="158" y="937"/>
                    </a:lnTo>
                    <a:lnTo>
                      <a:pt x="158" y="937"/>
                    </a:lnTo>
                    <a:lnTo>
                      <a:pt x="158" y="937"/>
                    </a:lnTo>
                    <a:lnTo>
                      <a:pt x="158" y="937"/>
                    </a:lnTo>
                    <a:lnTo>
                      <a:pt x="160" y="938"/>
                    </a:lnTo>
                    <a:lnTo>
                      <a:pt x="160" y="938"/>
                    </a:lnTo>
                    <a:lnTo>
                      <a:pt x="162" y="941"/>
                    </a:lnTo>
                    <a:lnTo>
                      <a:pt x="162" y="941"/>
                    </a:lnTo>
                    <a:lnTo>
                      <a:pt x="162" y="941"/>
                    </a:lnTo>
                    <a:lnTo>
                      <a:pt x="162" y="941"/>
                    </a:lnTo>
                    <a:lnTo>
                      <a:pt x="163" y="942"/>
                    </a:lnTo>
                    <a:lnTo>
                      <a:pt x="163" y="942"/>
                    </a:lnTo>
                    <a:lnTo>
                      <a:pt x="163" y="942"/>
                    </a:lnTo>
                    <a:lnTo>
                      <a:pt x="163" y="942"/>
                    </a:lnTo>
                    <a:lnTo>
                      <a:pt x="165" y="943"/>
                    </a:lnTo>
                    <a:lnTo>
                      <a:pt x="165" y="943"/>
                    </a:lnTo>
                    <a:lnTo>
                      <a:pt x="165" y="943"/>
                    </a:lnTo>
                    <a:lnTo>
                      <a:pt x="165" y="943"/>
                    </a:lnTo>
                    <a:lnTo>
                      <a:pt x="166" y="944"/>
                    </a:lnTo>
                    <a:lnTo>
                      <a:pt x="166" y="944"/>
                    </a:lnTo>
                    <a:lnTo>
                      <a:pt x="167" y="944"/>
                    </a:lnTo>
                    <a:lnTo>
                      <a:pt x="167" y="944"/>
                    </a:lnTo>
                    <a:lnTo>
                      <a:pt x="168" y="946"/>
                    </a:lnTo>
                    <a:lnTo>
                      <a:pt x="168" y="946"/>
                    </a:lnTo>
                    <a:lnTo>
                      <a:pt x="168" y="946"/>
                    </a:lnTo>
                    <a:lnTo>
                      <a:pt x="170" y="946"/>
                    </a:lnTo>
                    <a:lnTo>
                      <a:pt x="170" y="946"/>
                    </a:lnTo>
                    <a:lnTo>
                      <a:pt x="171" y="946"/>
                    </a:lnTo>
                    <a:lnTo>
                      <a:pt x="171" y="946"/>
                    </a:lnTo>
                    <a:lnTo>
                      <a:pt x="172" y="946"/>
                    </a:lnTo>
                    <a:lnTo>
                      <a:pt x="172" y="946"/>
                    </a:lnTo>
                    <a:lnTo>
                      <a:pt x="174" y="946"/>
                    </a:lnTo>
                    <a:lnTo>
                      <a:pt x="174" y="946"/>
                    </a:lnTo>
                    <a:lnTo>
                      <a:pt x="176" y="944"/>
                    </a:lnTo>
                    <a:lnTo>
                      <a:pt x="176" y="944"/>
                    </a:lnTo>
                    <a:lnTo>
                      <a:pt x="191" y="938"/>
                    </a:lnTo>
                    <a:lnTo>
                      <a:pt x="191" y="938"/>
                    </a:lnTo>
                    <a:lnTo>
                      <a:pt x="203" y="933"/>
                    </a:lnTo>
                    <a:lnTo>
                      <a:pt x="211" y="928"/>
                    </a:lnTo>
                    <a:lnTo>
                      <a:pt x="224" y="921"/>
                    </a:lnTo>
                    <a:lnTo>
                      <a:pt x="224" y="921"/>
                    </a:lnTo>
                    <a:lnTo>
                      <a:pt x="240" y="934"/>
                    </a:lnTo>
                    <a:lnTo>
                      <a:pt x="240" y="934"/>
                    </a:lnTo>
                    <a:lnTo>
                      <a:pt x="234" y="948"/>
                    </a:lnTo>
                    <a:lnTo>
                      <a:pt x="228" y="970"/>
                    </a:lnTo>
                    <a:lnTo>
                      <a:pt x="228" y="970"/>
                    </a:lnTo>
                    <a:lnTo>
                      <a:pt x="225" y="986"/>
                    </a:lnTo>
                    <a:lnTo>
                      <a:pt x="225" y="986"/>
                    </a:lnTo>
                    <a:lnTo>
                      <a:pt x="225" y="986"/>
                    </a:lnTo>
                    <a:lnTo>
                      <a:pt x="225" y="986"/>
                    </a:lnTo>
                    <a:lnTo>
                      <a:pt x="225" y="989"/>
                    </a:lnTo>
                    <a:lnTo>
                      <a:pt x="225" y="989"/>
                    </a:lnTo>
                    <a:lnTo>
                      <a:pt x="225" y="990"/>
                    </a:lnTo>
                    <a:lnTo>
                      <a:pt x="225" y="990"/>
                    </a:lnTo>
                    <a:lnTo>
                      <a:pt x="225" y="991"/>
                    </a:lnTo>
                    <a:lnTo>
                      <a:pt x="225" y="991"/>
                    </a:lnTo>
                    <a:lnTo>
                      <a:pt x="225" y="991"/>
                    </a:lnTo>
                    <a:lnTo>
                      <a:pt x="225" y="991"/>
                    </a:lnTo>
                    <a:lnTo>
                      <a:pt x="225" y="994"/>
                    </a:lnTo>
                    <a:lnTo>
                      <a:pt x="225" y="994"/>
                    </a:lnTo>
                    <a:lnTo>
                      <a:pt x="226" y="994"/>
                    </a:lnTo>
                    <a:lnTo>
                      <a:pt x="226" y="994"/>
                    </a:lnTo>
                    <a:lnTo>
                      <a:pt x="226" y="995"/>
                    </a:lnTo>
                    <a:lnTo>
                      <a:pt x="226" y="995"/>
                    </a:lnTo>
                    <a:lnTo>
                      <a:pt x="226" y="995"/>
                    </a:lnTo>
                    <a:lnTo>
                      <a:pt x="226" y="995"/>
                    </a:lnTo>
                    <a:lnTo>
                      <a:pt x="228" y="996"/>
                    </a:lnTo>
                    <a:lnTo>
                      <a:pt x="228" y="996"/>
                    </a:lnTo>
                    <a:lnTo>
                      <a:pt x="228" y="996"/>
                    </a:lnTo>
                    <a:lnTo>
                      <a:pt x="228" y="996"/>
                    </a:lnTo>
                    <a:lnTo>
                      <a:pt x="229" y="997"/>
                    </a:lnTo>
                    <a:lnTo>
                      <a:pt x="229" y="997"/>
                    </a:lnTo>
                    <a:lnTo>
                      <a:pt x="230" y="997"/>
                    </a:lnTo>
                    <a:lnTo>
                      <a:pt x="230" y="997"/>
                    </a:lnTo>
                    <a:lnTo>
                      <a:pt x="231" y="999"/>
                    </a:lnTo>
                    <a:lnTo>
                      <a:pt x="231" y="999"/>
                    </a:lnTo>
                    <a:lnTo>
                      <a:pt x="231" y="999"/>
                    </a:lnTo>
                    <a:lnTo>
                      <a:pt x="231" y="999"/>
                    </a:lnTo>
                    <a:lnTo>
                      <a:pt x="234" y="1000"/>
                    </a:lnTo>
                    <a:lnTo>
                      <a:pt x="234" y="1000"/>
                    </a:lnTo>
                    <a:lnTo>
                      <a:pt x="235" y="1001"/>
                    </a:lnTo>
                    <a:lnTo>
                      <a:pt x="235" y="1001"/>
                    </a:lnTo>
                    <a:lnTo>
                      <a:pt x="237" y="1002"/>
                    </a:lnTo>
                    <a:lnTo>
                      <a:pt x="237" y="1002"/>
                    </a:lnTo>
                    <a:lnTo>
                      <a:pt x="238" y="1004"/>
                    </a:lnTo>
                    <a:lnTo>
                      <a:pt x="238" y="1004"/>
                    </a:lnTo>
                    <a:lnTo>
                      <a:pt x="238" y="1004"/>
                    </a:lnTo>
                    <a:lnTo>
                      <a:pt x="238" y="1004"/>
                    </a:lnTo>
                    <a:lnTo>
                      <a:pt x="239" y="1004"/>
                    </a:lnTo>
                    <a:lnTo>
                      <a:pt x="239" y="1004"/>
                    </a:lnTo>
                    <a:lnTo>
                      <a:pt x="239" y="1005"/>
                    </a:lnTo>
                    <a:lnTo>
                      <a:pt x="239" y="1005"/>
                    </a:lnTo>
                    <a:lnTo>
                      <a:pt x="240" y="1005"/>
                    </a:lnTo>
                    <a:lnTo>
                      <a:pt x="240" y="1005"/>
                    </a:lnTo>
                    <a:lnTo>
                      <a:pt x="242" y="1005"/>
                    </a:lnTo>
                    <a:lnTo>
                      <a:pt x="242" y="1005"/>
                    </a:lnTo>
                    <a:lnTo>
                      <a:pt x="243" y="1005"/>
                    </a:lnTo>
                    <a:lnTo>
                      <a:pt x="243" y="1005"/>
                    </a:lnTo>
                    <a:lnTo>
                      <a:pt x="243" y="1005"/>
                    </a:lnTo>
                    <a:lnTo>
                      <a:pt x="243" y="1005"/>
                    </a:lnTo>
                    <a:lnTo>
                      <a:pt x="245" y="1005"/>
                    </a:lnTo>
                    <a:lnTo>
                      <a:pt x="245" y="1005"/>
                    </a:lnTo>
                    <a:lnTo>
                      <a:pt x="245" y="1005"/>
                    </a:lnTo>
                    <a:lnTo>
                      <a:pt x="245" y="1005"/>
                    </a:lnTo>
                    <a:lnTo>
                      <a:pt x="247" y="1005"/>
                    </a:lnTo>
                    <a:lnTo>
                      <a:pt x="247" y="1005"/>
                    </a:lnTo>
                    <a:lnTo>
                      <a:pt x="248" y="1005"/>
                    </a:lnTo>
                    <a:lnTo>
                      <a:pt x="248" y="1005"/>
                    </a:lnTo>
                    <a:lnTo>
                      <a:pt x="250" y="1004"/>
                    </a:lnTo>
                    <a:lnTo>
                      <a:pt x="250" y="1004"/>
                    </a:lnTo>
                    <a:lnTo>
                      <a:pt x="264" y="995"/>
                    </a:lnTo>
                    <a:lnTo>
                      <a:pt x="264" y="995"/>
                    </a:lnTo>
                    <a:lnTo>
                      <a:pt x="282" y="982"/>
                    </a:lnTo>
                    <a:lnTo>
                      <a:pt x="293" y="971"/>
                    </a:lnTo>
                    <a:lnTo>
                      <a:pt x="293" y="971"/>
                    </a:lnTo>
                    <a:lnTo>
                      <a:pt x="312" y="982"/>
                    </a:lnTo>
                    <a:lnTo>
                      <a:pt x="312" y="982"/>
                    </a:lnTo>
                    <a:lnTo>
                      <a:pt x="308" y="997"/>
                    </a:lnTo>
                    <a:lnTo>
                      <a:pt x="306" y="1019"/>
                    </a:lnTo>
                    <a:lnTo>
                      <a:pt x="306" y="1019"/>
                    </a:lnTo>
                    <a:lnTo>
                      <a:pt x="306" y="1036"/>
                    </a:lnTo>
                    <a:lnTo>
                      <a:pt x="306" y="1036"/>
                    </a:lnTo>
                    <a:lnTo>
                      <a:pt x="306" y="1036"/>
                    </a:lnTo>
                    <a:lnTo>
                      <a:pt x="306" y="1039"/>
                    </a:lnTo>
                    <a:lnTo>
                      <a:pt x="306" y="1039"/>
                    </a:lnTo>
                    <a:lnTo>
                      <a:pt x="306" y="1039"/>
                    </a:lnTo>
                    <a:lnTo>
                      <a:pt x="306" y="1039"/>
                    </a:lnTo>
                    <a:lnTo>
                      <a:pt x="307" y="1040"/>
                    </a:lnTo>
                    <a:lnTo>
                      <a:pt x="307" y="1040"/>
                    </a:lnTo>
                    <a:lnTo>
                      <a:pt x="307" y="1041"/>
                    </a:lnTo>
                    <a:lnTo>
                      <a:pt x="307" y="1041"/>
                    </a:lnTo>
                    <a:lnTo>
                      <a:pt x="308" y="1043"/>
                    </a:lnTo>
                    <a:lnTo>
                      <a:pt x="308" y="1043"/>
                    </a:lnTo>
                    <a:lnTo>
                      <a:pt x="308" y="1043"/>
                    </a:lnTo>
                    <a:lnTo>
                      <a:pt x="308" y="1043"/>
                    </a:lnTo>
                    <a:lnTo>
                      <a:pt x="308" y="1044"/>
                    </a:lnTo>
                    <a:lnTo>
                      <a:pt x="308" y="1044"/>
                    </a:lnTo>
                    <a:lnTo>
                      <a:pt x="310" y="1044"/>
                    </a:lnTo>
                    <a:lnTo>
                      <a:pt x="310" y="1044"/>
                    </a:lnTo>
                    <a:lnTo>
                      <a:pt x="311" y="1045"/>
                    </a:lnTo>
                    <a:lnTo>
                      <a:pt x="311" y="1045"/>
                    </a:lnTo>
                    <a:lnTo>
                      <a:pt x="311" y="1045"/>
                    </a:lnTo>
                    <a:lnTo>
                      <a:pt x="311" y="1045"/>
                    </a:lnTo>
                    <a:lnTo>
                      <a:pt x="312" y="1047"/>
                    </a:lnTo>
                    <a:lnTo>
                      <a:pt x="312" y="1047"/>
                    </a:lnTo>
                    <a:lnTo>
                      <a:pt x="312" y="1047"/>
                    </a:lnTo>
                    <a:lnTo>
                      <a:pt x="312" y="1047"/>
                    </a:lnTo>
                    <a:lnTo>
                      <a:pt x="315" y="1048"/>
                    </a:lnTo>
                    <a:lnTo>
                      <a:pt x="315" y="1048"/>
                    </a:lnTo>
                    <a:lnTo>
                      <a:pt x="315" y="1048"/>
                    </a:lnTo>
                    <a:lnTo>
                      <a:pt x="315" y="1048"/>
                    </a:lnTo>
                    <a:lnTo>
                      <a:pt x="317" y="1049"/>
                    </a:lnTo>
                    <a:lnTo>
                      <a:pt x="317" y="1049"/>
                    </a:lnTo>
                    <a:lnTo>
                      <a:pt x="318" y="1049"/>
                    </a:lnTo>
                    <a:lnTo>
                      <a:pt x="318" y="1049"/>
                    </a:lnTo>
                    <a:lnTo>
                      <a:pt x="320" y="1050"/>
                    </a:lnTo>
                    <a:lnTo>
                      <a:pt x="320" y="1050"/>
                    </a:lnTo>
                    <a:lnTo>
                      <a:pt x="321" y="1050"/>
                    </a:lnTo>
                    <a:lnTo>
                      <a:pt x="321" y="1050"/>
                    </a:lnTo>
                    <a:lnTo>
                      <a:pt x="321" y="1050"/>
                    </a:lnTo>
                    <a:lnTo>
                      <a:pt x="321" y="1050"/>
                    </a:lnTo>
                    <a:lnTo>
                      <a:pt x="323" y="1052"/>
                    </a:lnTo>
                    <a:lnTo>
                      <a:pt x="323" y="1052"/>
                    </a:lnTo>
                    <a:lnTo>
                      <a:pt x="323" y="1052"/>
                    </a:lnTo>
                    <a:lnTo>
                      <a:pt x="323" y="1052"/>
                    </a:lnTo>
                    <a:lnTo>
                      <a:pt x="325" y="1052"/>
                    </a:lnTo>
                    <a:lnTo>
                      <a:pt x="325" y="1052"/>
                    </a:lnTo>
                    <a:lnTo>
                      <a:pt x="325" y="1052"/>
                    </a:lnTo>
                    <a:lnTo>
                      <a:pt x="325" y="1052"/>
                    </a:lnTo>
                    <a:lnTo>
                      <a:pt x="327" y="1052"/>
                    </a:lnTo>
                    <a:lnTo>
                      <a:pt x="327" y="1052"/>
                    </a:lnTo>
                    <a:lnTo>
                      <a:pt x="327" y="1052"/>
                    </a:lnTo>
                    <a:lnTo>
                      <a:pt x="327" y="1052"/>
                    </a:lnTo>
                    <a:lnTo>
                      <a:pt x="328" y="1052"/>
                    </a:lnTo>
                    <a:lnTo>
                      <a:pt x="328" y="1052"/>
                    </a:lnTo>
                    <a:lnTo>
                      <a:pt x="328" y="1052"/>
                    </a:lnTo>
                    <a:lnTo>
                      <a:pt x="328" y="1052"/>
                    </a:lnTo>
                    <a:lnTo>
                      <a:pt x="331" y="1050"/>
                    </a:lnTo>
                    <a:lnTo>
                      <a:pt x="331" y="1050"/>
                    </a:lnTo>
                    <a:lnTo>
                      <a:pt x="331" y="1050"/>
                    </a:lnTo>
                    <a:lnTo>
                      <a:pt x="331" y="1050"/>
                    </a:lnTo>
                    <a:lnTo>
                      <a:pt x="334" y="1049"/>
                    </a:lnTo>
                    <a:lnTo>
                      <a:pt x="334" y="1049"/>
                    </a:lnTo>
                    <a:lnTo>
                      <a:pt x="334" y="1049"/>
                    </a:lnTo>
                    <a:lnTo>
                      <a:pt x="334" y="1049"/>
                    </a:lnTo>
                    <a:lnTo>
                      <a:pt x="334" y="1049"/>
                    </a:lnTo>
                    <a:lnTo>
                      <a:pt x="346" y="1038"/>
                    </a:lnTo>
                    <a:lnTo>
                      <a:pt x="346" y="1038"/>
                    </a:lnTo>
                    <a:lnTo>
                      <a:pt x="355" y="1029"/>
                    </a:lnTo>
                    <a:lnTo>
                      <a:pt x="361" y="1021"/>
                    </a:lnTo>
                    <a:lnTo>
                      <a:pt x="370" y="1010"/>
                    </a:lnTo>
                    <a:lnTo>
                      <a:pt x="370" y="1010"/>
                    </a:lnTo>
                    <a:lnTo>
                      <a:pt x="390" y="1016"/>
                    </a:lnTo>
                    <a:lnTo>
                      <a:pt x="390" y="1016"/>
                    </a:lnTo>
                    <a:lnTo>
                      <a:pt x="390" y="1031"/>
                    </a:lnTo>
                    <a:lnTo>
                      <a:pt x="391" y="1054"/>
                    </a:lnTo>
                    <a:lnTo>
                      <a:pt x="391" y="1054"/>
                    </a:lnTo>
                    <a:lnTo>
                      <a:pt x="394" y="1070"/>
                    </a:lnTo>
                    <a:lnTo>
                      <a:pt x="394" y="1070"/>
                    </a:lnTo>
                    <a:lnTo>
                      <a:pt x="394" y="1070"/>
                    </a:lnTo>
                    <a:lnTo>
                      <a:pt x="394" y="1070"/>
                    </a:lnTo>
                    <a:lnTo>
                      <a:pt x="395" y="1073"/>
                    </a:lnTo>
                    <a:lnTo>
                      <a:pt x="395" y="1073"/>
                    </a:lnTo>
                    <a:lnTo>
                      <a:pt x="395" y="1074"/>
                    </a:lnTo>
                    <a:lnTo>
                      <a:pt x="395" y="1074"/>
                    </a:lnTo>
                    <a:lnTo>
                      <a:pt x="395" y="1075"/>
                    </a:lnTo>
                    <a:lnTo>
                      <a:pt x="395" y="1075"/>
                    </a:lnTo>
                    <a:lnTo>
                      <a:pt x="397" y="1075"/>
                    </a:lnTo>
                    <a:lnTo>
                      <a:pt x="397" y="1075"/>
                    </a:lnTo>
                    <a:lnTo>
                      <a:pt x="398" y="1077"/>
                    </a:lnTo>
                    <a:lnTo>
                      <a:pt x="398" y="1077"/>
                    </a:lnTo>
                    <a:lnTo>
                      <a:pt x="398" y="1077"/>
                    </a:lnTo>
                    <a:lnTo>
                      <a:pt x="398" y="1077"/>
                    </a:lnTo>
                    <a:lnTo>
                      <a:pt x="399" y="1078"/>
                    </a:lnTo>
                    <a:lnTo>
                      <a:pt x="399" y="1078"/>
                    </a:lnTo>
                    <a:lnTo>
                      <a:pt x="399" y="1078"/>
                    </a:lnTo>
                    <a:lnTo>
                      <a:pt x="399" y="1078"/>
                    </a:lnTo>
                    <a:lnTo>
                      <a:pt x="400" y="1079"/>
                    </a:lnTo>
                    <a:lnTo>
                      <a:pt x="400" y="1079"/>
                    </a:lnTo>
                    <a:lnTo>
                      <a:pt x="400" y="1079"/>
                    </a:lnTo>
                    <a:lnTo>
                      <a:pt x="400" y="1079"/>
                    </a:lnTo>
                    <a:lnTo>
                      <a:pt x="402" y="1081"/>
                    </a:lnTo>
                    <a:lnTo>
                      <a:pt x="402" y="1081"/>
                    </a:lnTo>
                    <a:lnTo>
                      <a:pt x="403" y="1081"/>
                    </a:lnTo>
                    <a:lnTo>
                      <a:pt x="403" y="1081"/>
                    </a:lnTo>
                    <a:lnTo>
                      <a:pt x="404" y="1081"/>
                    </a:lnTo>
                    <a:lnTo>
                      <a:pt x="404" y="1081"/>
                    </a:lnTo>
                    <a:lnTo>
                      <a:pt x="405" y="1081"/>
                    </a:lnTo>
                    <a:lnTo>
                      <a:pt x="405" y="1081"/>
                    </a:lnTo>
                    <a:lnTo>
                      <a:pt x="407" y="1082"/>
                    </a:lnTo>
                    <a:lnTo>
                      <a:pt x="407" y="1082"/>
                    </a:lnTo>
                    <a:lnTo>
                      <a:pt x="409" y="1082"/>
                    </a:lnTo>
                    <a:lnTo>
                      <a:pt x="409" y="1082"/>
                    </a:lnTo>
                    <a:lnTo>
                      <a:pt x="410" y="1082"/>
                    </a:lnTo>
                    <a:lnTo>
                      <a:pt x="410" y="1082"/>
                    </a:lnTo>
                    <a:lnTo>
                      <a:pt x="412" y="1083"/>
                    </a:lnTo>
                    <a:lnTo>
                      <a:pt x="412" y="1083"/>
                    </a:lnTo>
                    <a:lnTo>
                      <a:pt x="412" y="1083"/>
                    </a:lnTo>
                    <a:lnTo>
                      <a:pt x="412" y="1083"/>
                    </a:lnTo>
                    <a:lnTo>
                      <a:pt x="414" y="1083"/>
                    </a:lnTo>
                    <a:lnTo>
                      <a:pt x="414" y="1083"/>
                    </a:lnTo>
                    <a:lnTo>
                      <a:pt x="414" y="1083"/>
                    </a:lnTo>
                    <a:lnTo>
                      <a:pt x="414" y="1083"/>
                    </a:lnTo>
                    <a:lnTo>
                      <a:pt x="415" y="1083"/>
                    </a:lnTo>
                    <a:lnTo>
                      <a:pt x="415" y="1083"/>
                    </a:lnTo>
                    <a:lnTo>
                      <a:pt x="415" y="1083"/>
                    </a:lnTo>
                    <a:lnTo>
                      <a:pt x="415" y="1083"/>
                    </a:lnTo>
                    <a:lnTo>
                      <a:pt x="417" y="1083"/>
                    </a:lnTo>
                    <a:lnTo>
                      <a:pt x="417" y="1083"/>
                    </a:lnTo>
                    <a:lnTo>
                      <a:pt x="418" y="1083"/>
                    </a:lnTo>
                    <a:lnTo>
                      <a:pt x="418" y="1083"/>
                    </a:lnTo>
                    <a:lnTo>
                      <a:pt x="419" y="1082"/>
                    </a:lnTo>
                    <a:lnTo>
                      <a:pt x="419" y="1082"/>
                    </a:lnTo>
                    <a:lnTo>
                      <a:pt x="419" y="1082"/>
                    </a:lnTo>
                    <a:lnTo>
                      <a:pt x="419" y="1082"/>
                    </a:lnTo>
                    <a:lnTo>
                      <a:pt x="420" y="1081"/>
                    </a:lnTo>
                    <a:lnTo>
                      <a:pt x="420" y="1081"/>
                    </a:lnTo>
                    <a:lnTo>
                      <a:pt x="422" y="1081"/>
                    </a:lnTo>
                    <a:lnTo>
                      <a:pt x="422" y="1081"/>
                    </a:lnTo>
                    <a:lnTo>
                      <a:pt x="423" y="1079"/>
                    </a:lnTo>
                    <a:lnTo>
                      <a:pt x="423" y="1079"/>
                    </a:lnTo>
                    <a:lnTo>
                      <a:pt x="434" y="1065"/>
                    </a:lnTo>
                    <a:lnTo>
                      <a:pt x="434" y="1065"/>
                    </a:lnTo>
                    <a:lnTo>
                      <a:pt x="447" y="1047"/>
                    </a:lnTo>
                    <a:lnTo>
                      <a:pt x="453" y="1034"/>
                    </a:lnTo>
                    <a:lnTo>
                      <a:pt x="453" y="1034"/>
                    </a:lnTo>
                    <a:lnTo>
                      <a:pt x="475" y="1038"/>
                    </a:lnTo>
                    <a:lnTo>
                      <a:pt x="475" y="1038"/>
                    </a:lnTo>
                    <a:lnTo>
                      <a:pt x="476" y="1053"/>
                    </a:lnTo>
                    <a:lnTo>
                      <a:pt x="481" y="1074"/>
                    </a:lnTo>
                    <a:lnTo>
                      <a:pt x="481" y="1074"/>
                    </a:lnTo>
                    <a:lnTo>
                      <a:pt x="487" y="1089"/>
                    </a:lnTo>
                    <a:lnTo>
                      <a:pt x="487" y="1089"/>
                    </a:lnTo>
                    <a:lnTo>
                      <a:pt x="487" y="1091"/>
                    </a:lnTo>
                    <a:lnTo>
                      <a:pt x="487" y="1091"/>
                    </a:lnTo>
                    <a:lnTo>
                      <a:pt x="488" y="1092"/>
                    </a:lnTo>
                    <a:lnTo>
                      <a:pt x="488" y="1092"/>
                    </a:lnTo>
                    <a:lnTo>
                      <a:pt x="488" y="1093"/>
                    </a:lnTo>
                    <a:lnTo>
                      <a:pt x="488" y="1093"/>
                    </a:lnTo>
                    <a:lnTo>
                      <a:pt x="490" y="1094"/>
                    </a:lnTo>
                    <a:lnTo>
                      <a:pt x="490" y="1094"/>
                    </a:lnTo>
                    <a:lnTo>
                      <a:pt x="490" y="1094"/>
                    </a:lnTo>
                    <a:lnTo>
                      <a:pt x="490" y="1094"/>
                    </a:lnTo>
                    <a:lnTo>
                      <a:pt x="491" y="1096"/>
                    </a:lnTo>
                    <a:lnTo>
                      <a:pt x="491" y="1096"/>
                    </a:lnTo>
                    <a:lnTo>
                      <a:pt x="491" y="1096"/>
                    </a:lnTo>
                    <a:lnTo>
                      <a:pt x="491" y="1096"/>
                    </a:lnTo>
                    <a:lnTo>
                      <a:pt x="492" y="1097"/>
                    </a:lnTo>
                    <a:lnTo>
                      <a:pt x="492" y="1097"/>
                    </a:lnTo>
                    <a:lnTo>
                      <a:pt x="494" y="1097"/>
                    </a:lnTo>
                    <a:lnTo>
                      <a:pt x="494" y="1097"/>
                    </a:lnTo>
                    <a:lnTo>
                      <a:pt x="495" y="1097"/>
                    </a:lnTo>
                    <a:lnTo>
                      <a:pt x="495" y="1097"/>
                    </a:lnTo>
                    <a:lnTo>
                      <a:pt x="495" y="1097"/>
                    </a:lnTo>
                    <a:lnTo>
                      <a:pt x="495" y="1097"/>
                    </a:lnTo>
                    <a:lnTo>
                      <a:pt x="496" y="1097"/>
                    </a:lnTo>
                    <a:lnTo>
                      <a:pt x="496" y="1097"/>
                    </a:lnTo>
                    <a:lnTo>
                      <a:pt x="497" y="1098"/>
                    </a:lnTo>
                    <a:lnTo>
                      <a:pt x="497" y="1098"/>
                    </a:lnTo>
                    <a:lnTo>
                      <a:pt x="499" y="1098"/>
                    </a:lnTo>
                    <a:lnTo>
                      <a:pt x="499" y="1098"/>
                    </a:lnTo>
                    <a:lnTo>
                      <a:pt x="500" y="1098"/>
                    </a:lnTo>
                    <a:lnTo>
                      <a:pt x="500" y="1098"/>
                    </a:lnTo>
                    <a:lnTo>
                      <a:pt x="501" y="1098"/>
                    </a:lnTo>
                    <a:lnTo>
                      <a:pt x="501" y="1098"/>
                    </a:lnTo>
                    <a:lnTo>
                      <a:pt x="504" y="1098"/>
                    </a:lnTo>
                    <a:lnTo>
                      <a:pt x="504" y="1098"/>
                    </a:lnTo>
                    <a:lnTo>
                      <a:pt x="505" y="1098"/>
                    </a:lnTo>
                    <a:lnTo>
                      <a:pt x="505" y="1098"/>
                    </a:lnTo>
                    <a:lnTo>
                      <a:pt x="506" y="1098"/>
                    </a:lnTo>
                    <a:lnTo>
                      <a:pt x="506" y="1098"/>
                    </a:lnTo>
                    <a:lnTo>
                      <a:pt x="506" y="1098"/>
                    </a:lnTo>
                    <a:lnTo>
                      <a:pt x="506" y="1098"/>
                    </a:lnTo>
                    <a:lnTo>
                      <a:pt x="509" y="1098"/>
                    </a:lnTo>
                    <a:lnTo>
                      <a:pt x="509" y="1098"/>
                    </a:lnTo>
                    <a:lnTo>
                      <a:pt x="509" y="1098"/>
                    </a:lnTo>
                    <a:lnTo>
                      <a:pt x="509" y="1098"/>
                    </a:lnTo>
                    <a:lnTo>
                      <a:pt x="510" y="1098"/>
                    </a:lnTo>
                    <a:lnTo>
                      <a:pt x="510" y="1098"/>
                    </a:lnTo>
                    <a:lnTo>
                      <a:pt x="511" y="1098"/>
                    </a:lnTo>
                    <a:lnTo>
                      <a:pt x="511" y="1098"/>
                    </a:lnTo>
                    <a:lnTo>
                      <a:pt x="512" y="1098"/>
                    </a:lnTo>
                    <a:lnTo>
                      <a:pt x="512" y="1098"/>
                    </a:lnTo>
                    <a:lnTo>
                      <a:pt x="512" y="1097"/>
                    </a:lnTo>
                    <a:lnTo>
                      <a:pt x="512" y="1097"/>
                    </a:lnTo>
                    <a:lnTo>
                      <a:pt x="514" y="1097"/>
                    </a:lnTo>
                    <a:lnTo>
                      <a:pt x="514" y="1097"/>
                    </a:lnTo>
                    <a:lnTo>
                      <a:pt x="514" y="1096"/>
                    </a:lnTo>
                    <a:lnTo>
                      <a:pt x="514" y="1096"/>
                    </a:lnTo>
                    <a:lnTo>
                      <a:pt x="515" y="1096"/>
                    </a:lnTo>
                    <a:lnTo>
                      <a:pt x="515" y="1096"/>
                    </a:lnTo>
                    <a:lnTo>
                      <a:pt x="515" y="1094"/>
                    </a:lnTo>
                    <a:lnTo>
                      <a:pt x="515" y="1094"/>
                    </a:lnTo>
                    <a:lnTo>
                      <a:pt x="517" y="1093"/>
                    </a:lnTo>
                    <a:lnTo>
                      <a:pt x="517" y="1093"/>
                    </a:lnTo>
                    <a:lnTo>
                      <a:pt x="517" y="1093"/>
                    </a:lnTo>
                    <a:lnTo>
                      <a:pt x="517" y="1093"/>
                    </a:lnTo>
                    <a:lnTo>
                      <a:pt x="525" y="1078"/>
                    </a:lnTo>
                    <a:lnTo>
                      <a:pt x="525" y="1078"/>
                    </a:lnTo>
                    <a:lnTo>
                      <a:pt x="534" y="1058"/>
                    </a:lnTo>
                    <a:lnTo>
                      <a:pt x="539" y="1043"/>
                    </a:lnTo>
                    <a:lnTo>
                      <a:pt x="539" y="1043"/>
                    </a:lnTo>
                    <a:lnTo>
                      <a:pt x="560" y="1043"/>
                    </a:lnTo>
                    <a:lnTo>
                      <a:pt x="560" y="1043"/>
                    </a:lnTo>
                    <a:lnTo>
                      <a:pt x="565" y="1058"/>
                    </a:lnTo>
                    <a:lnTo>
                      <a:pt x="574" y="1078"/>
                    </a:lnTo>
                    <a:lnTo>
                      <a:pt x="574" y="1078"/>
                    </a:lnTo>
                    <a:lnTo>
                      <a:pt x="582" y="1093"/>
                    </a:lnTo>
                    <a:lnTo>
                      <a:pt x="582" y="1093"/>
                    </a:lnTo>
                    <a:lnTo>
                      <a:pt x="582" y="1093"/>
                    </a:lnTo>
                    <a:lnTo>
                      <a:pt x="582" y="1093"/>
                    </a:lnTo>
                    <a:lnTo>
                      <a:pt x="583" y="1094"/>
                    </a:lnTo>
                    <a:lnTo>
                      <a:pt x="583" y="1094"/>
                    </a:lnTo>
                    <a:lnTo>
                      <a:pt x="584" y="1096"/>
                    </a:lnTo>
                    <a:lnTo>
                      <a:pt x="584" y="1096"/>
                    </a:lnTo>
                    <a:lnTo>
                      <a:pt x="586" y="1096"/>
                    </a:lnTo>
                    <a:lnTo>
                      <a:pt x="586" y="1096"/>
                    </a:lnTo>
                    <a:lnTo>
                      <a:pt x="586" y="1097"/>
                    </a:lnTo>
                    <a:lnTo>
                      <a:pt x="586" y="1097"/>
                    </a:lnTo>
                    <a:lnTo>
                      <a:pt x="587" y="1097"/>
                    </a:lnTo>
                    <a:lnTo>
                      <a:pt x="587" y="1097"/>
                    </a:lnTo>
                    <a:lnTo>
                      <a:pt x="587" y="1098"/>
                    </a:lnTo>
                    <a:lnTo>
                      <a:pt x="587" y="1098"/>
                    </a:lnTo>
                    <a:lnTo>
                      <a:pt x="588" y="1098"/>
                    </a:lnTo>
                    <a:lnTo>
                      <a:pt x="588" y="1098"/>
                    </a:lnTo>
                    <a:lnTo>
                      <a:pt x="589" y="1098"/>
                    </a:lnTo>
                    <a:lnTo>
                      <a:pt x="589" y="1098"/>
                    </a:lnTo>
                    <a:lnTo>
                      <a:pt x="591" y="1098"/>
                    </a:lnTo>
                    <a:lnTo>
                      <a:pt x="591" y="1098"/>
                    </a:lnTo>
                    <a:lnTo>
                      <a:pt x="591" y="1098"/>
                    </a:lnTo>
                    <a:lnTo>
                      <a:pt x="591" y="1098"/>
                    </a:lnTo>
                    <a:lnTo>
                      <a:pt x="593" y="1098"/>
                    </a:lnTo>
                    <a:lnTo>
                      <a:pt x="593" y="1098"/>
                    </a:lnTo>
                    <a:lnTo>
                      <a:pt x="593" y="1098"/>
                    </a:lnTo>
                    <a:lnTo>
                      <a:pt x="593" y="1098"/>
                    </a:lnTo>
                    <a:lnTo>
                      <a:pt x="594" y="1098"/>
                    </a:lnTo>
                    <a:lnTo>
                      <a:pt x="594" y="1098"/>
                    </a:lnTo>
                    <a:lnTo>
                      <a:pt x="596" y="1098"/>
                    </a:lnTo>
                    <a:lnTo>
                      <a:pt x="596" y="1098"/>
                    </a:lnTo>
                    <a:lnTo>
                      <a:pt x="598" y="1098"/>
                    </a:lnTo>
                    <a:lnTo>
                      <a:pt x="598" y="1098"/>
                    </a:lnTo>
                    <a:lnTo>
                      <a:pt x="599" y="1098"/>
                    </a:lnTo>
                    <a:lnTo>
                      <a:pt x="599" y="1098"/>
                    </a:lnTo>
                    <a:lnTo>
                      <a:pt x="601" y="1098"/>
                    </a:lnTo>
                    <a:lnTo>
                      <a:pt x="601" y="1098"/>
                    </a:lnTo>
                    <a:lnTo>
                      <a:pt x="602" y="1098"/>
                    </a:lnTo>
                    <a:lnTo>
                      <a:pt x="602" y="1098"/>
                    </a:lnTo>
                    <a:lnTo>
                      <a:pt x="603" y="1098"/>
                    </a:lnTo>
                    <a:lnTo>
                      <a:pt x="603" y="1098"/>
                    </a:lnTo>
                    <a:lnTo>
                      <a:pt x="604" y="1097"/>
                    </a:lnTo>
                    <a:lnTo>
                      <a:pt x="604" y="1097"/>
                    </a:lnTo>
                    <a:lnTo>
                      <a:pt x="604" y="1097"/>
                    </a:lnTo>
                    <a:lnTo>
                      <a:pt x="604" y="1097"/>
                    </a:lnTo>
                    <a:lnTo>
                      <a:pt x="606" y="1097"/>
                    </a:lnTo>
                    <a:lnTo>
                      <a:pt x="606" y="1097"/>
                    </a:lnTo>
                    <a:lnTo>
                      <a:pt x="607" y="1097"/>
                    </a:lnTo>
                    <a:lnTo>
                      <a:pt x="607" y="1097"/>
                    </a:lnTo>
                    <a:lnTo>
                      <a:pt x="608" y="1096"/>
                    </a:lnTo>
                    <a:lnTo>
                      <a:pt x="608" y="1096"/>
                    </a:lnTo>
                    <a:lnTo>
                      <a:pt x="608" y="1096"/>
                    </a:lnTo>
                    <a:lnTo>
                      <a:pt x="608" y="1096"/>
                    </a:lnTo>
                    <a:lnTo>
                      <a:pt x="609" y="1094"/>
                    </a:lnTo>
                    <a:lnTo>
                      <a:pt x="609" y="1094"/>
                    </a:lnTo>
                    <a:lnTo>
                      <a:pt x="609" y="1094"/>
                    </a:lnTo>
                    <a:lnTo>
                      <a:pt x="609" y="1094"/>
                    </a:lnTo>
                    <a:lnTo>
                      <a:pt x="611" y="1093"/>
                    </a:lnTo>
                    <a:lnTo>
                      <a:pt x="611" y="1093"/>
                    </a:lnTo>
                    <a:lnTo>
                      <a:pt x="611" y="1092"/>
                    </a:lnTo>
                    <a:lnTo>
                      <a:pt x="611" y="1092"/>
                    </a:lnTo>
                    <a:lnTo>
                      <a:pt x="612" y="1091"/>
                    </a:lnTo>
                    <a:lnTo>
                      <a:pt x="612" y="1091"/>
                    </a:lnTo>
                    <a:lnTo>
                      <a:pt x="612" y="1091"/>
                    </a:lnTo>
                    <a:lnTo>
                      <a:pt x="612" y="1091"/>
                    </a:lnTo>
                    <a:lnTo>
                      <a:pt x="618" y="1074"/>
                    </a:lnTo>
                    <a:lnTo>
                      <a:pt x="618" y="1074"/>
                    </a:lnTo>
                    <a:lnTo>
                      <a:pt x="623" y="1053"/>
                    </a:lnTo>
                    <a:lnTo>
                      <a:pt x="625" y="1038"/>
                    </a:lnTo>
                    <a:lnTo>
                      <a:pt x="625" y="1038"/>
                    </a:lnTo>
                    <a:lnTo>
                      <a:pt x="646" y="1034"/>
                    </a:lnTo>
                    <a:lnTo>
                      <a:pt x="646" y="1034"/>
                    </a:lnTo>
                    <a:lnTo>
                      <a:pt x="652" y="1048"/>
                    </a:lnTo>
                    <a:lnTo>
                      <a:pt x="665" y="1065"/>
                    </a:lnTo>
                    <a:lnTo>
                      <a:pt x="665" y="1065"/>
                    </a:lnTo>
                    <a:lnTo>
                      <a:pt x="676" y="1079"/>
                    </a:lnTo>
                    <a:lnTo>
                      <a:pt x="676" y="1079"/>
                    </a:lnTo>
                    <a:lnTo>
                      <a:pt x="676" y="1079"/>
                    </a:lnTo>
                    <a:lnTo>
                      <a:pt x="676" y="1079"/>
                    </a:lnTo>
                    <a:lnTo>
                      <a:pt x="677" y="1081"/>
                    </a:lnTo>
                    <a:lnTo>
                      <a:pt x="677" y="1081"/>
                    </a:lnTo>
                    <a:lnTo>
                      <a:pt x="679" y="1081"/>
                    </a:lnTo>
                    <a:lnTo>
                      <a:pt x="679" y="1081"/>
                    </a:lnTo>
                    <a:lnTo>
                      <a:pt x="680" y="1082"/>
                    </a:lnTo>
                    <a:lnTo>
                      <a:pt x="680" y="1082"/>
                    </a:lnTo>
                    <a:lnTo>
                      <a:pt x="680" y="1082"/>
                    </a:lnTo>
                    <a:lnTo>
                      <a:pt x="680" y="1082"/>
                    </a:lnTo>
                    <a:lnTo>
                      <a:pt x="681" y="1083"/>
                    </a:lnTo>
                    <a:lnTo>
                      <a:pt x="681" y="1083"/>
                    </a:lnTo>
                    <a:lnTo>
                      <a:pt x="683" y="1083"/>
                    </a:lnTo>
                    <a:lnTo>
                      <a:pt x="683" y="1083"/>
                    </a:lnTo>
                    <a:lnTo>
                      <a:pt x="684" y="1083"/>
                    </a:lnTo>
                    <a:lnTo>
                      <a:pt x="684" y="1083"/>
                    </a:lnTo>
                    <a:lnTo>
                      <a:pt x="684" y="1083"/>
                    </a:lnTo>
                    <a:lnTo>
                      <a:pt x="684" y="1083"/>
                    </a:lnTo>
                    <a:lnTo>
                      <a:pt x="685" y="1083"/>
                    </a:lnTo>
                    <a:lnTo>
                      <a:pt x="685" y="1083"/>
                    </a:lnTo>
                    <a:lnTo>
                      <a:pt x="685" y="1083"/>
                    </a:lnTo>
                    <a:lnTo>
                      <a:pt x="685" y="1083"/>
                    </a:lnTo>
                    <a:lnTo>
                      <a:pt x="688" y="1083"/>
                    </a:lnTo>
                    <a:lnTo>
                      <a:pt x="688" y="1083"/>
                    </a:lnTo>
                    <a:lnTo>
                      <a:pt x="688" y="1083"/>
                    </a:lnTo>
                    <a:lnTo>
                      <a:pt x="688" y="1083"/>
                    </a:lnTo>
                    <a:lnTo>
                      <a:pt x="689" y="1082"/>
                    </a:lnTo>
                    <a:lnTo>
                      <a:pt x="689" y="1082"/>
                    </a:lnTo>
                    <a:lnTo>
                      <a:pt x="690" y="1082"/>
                    </a:lnTo>
                    <a:lnTo>
                      <a:pt x="690" y="1082"/>
                    </a:lnTo>
                    <a:lnTo>
                      <a:pt x="693" y="1082"/>
                    </a:lnTo>
                    <a:lnTo>
                      <a:pt x="693" y="1082"/>
                    </a:lnTo>
                    <a:lnTo>
                      <a:pt x="694" y="1081"/>
                    </a:lnTo>
                    <a:lnTo>
                      <a:pt x="694" y="1081"/>
                    </a:lnTo>
                    <a:lnTo>
                      <a:pt x="695" y="1081"/>
                    </a:lnTo>
                    <a:lnTo>
                      <a:pt x="695" y="1081"/>
                    </a:lnTo>
                    <a:lnTo>
                      <a:pt x="696" y="1081"/>
                    </a:lnTo>
                    <a:lnTo>
                      <a:pt x="696" y="1081"/>
                    </a:lnTo>
                    <a:lnTo>
                      <a:pt x="698" y="1081"/>
                    </a:lnTo>
                    <a:lnTo>
                      <a:pt x="698" y="1081"/>
                    </a:lnTo>
                    <a:lnTo>
                      <a:pt x="699" y="1079"/>
                    </a:lnTo>
                    <a:lnTo>
                      <a:pt x="699" y="1079"/>
                    </a:lnTo>
                    <a:lnTo>
                      <a:pt x="699" y="1079"/>
                    </a:lnTo>
                    <a:lnTo>
                      <a:pt x="699" y="1079"/>
                    </a:lnTo>
                    <a:lnTo>
                      <a:pt x="700" y="1078"/>
                    </a:lnTo>
                    <a:lnTo>
                      <a:pt x="700" y="1078"/>
                    </a:lnTo>
                    <a:lnTo>
                      <a:pt x="700" y="1078"/>
                    </a:lnTo>
                    <a:lnTo>
                      <a:pt x="700" y="1078"/>
                    </a:lnTo>
                    <a:lnTo>
                      <a:pt x="701" y="1078"/>
                    </a:lnTo>
                    <a:lnTo>
                      <a:pt x="701" y="1078"/>
                    </a:lnTo>
                    <a:lnTo>
                      <a:pt x="701" y="1077"/>
                    </a:lnTo>
                    <a:lnTo>
                      <a:pt x="701" y="1077"/>
                    </a:lnTo>
                    <a:lnTo>
                      <a:pt x="703" y="1075"/>
                    </a:lnTo>
                    <a:lnTo>
                      <a:pt x="703" y="1075"/>
                    </a:lnTo>
                    <a:lnTo>
                      <a:pt x="703" y="1075"/>
                    </a:lnTo>
                    <a:lnTo>
                      <a:pt x="703" y="1075"/>
                    </a:lnTo>
                    <a:lnTo>
                      <a:pt x="704" y="1074"/>
                    </a:lnTo>
                    <a:lnTo>
                      <a:pt x="704" y="1074"/>
                    </a:lnTo>
                    <a:lnTo>
                      <a:pt x="704" y="1073"/>
                    </a:lnTo>
                    <a:lnTo>
                      <a:pt x="704" y="1073"/>
                    </a:lnTo>
                    <a:lnTo>
                      <a:pt x="705" y="1072"/>
                    </a:lnTo>
                    <a:lnTo>
                      <a:pt x="705" y="1072"/>
                    </a:lnTo>
                    <a:lnTo>
                      <a:pt x="705" y="1070"/>
                    </a:lnTo>
                    <a:lnTo>
                      <a:pt x="705" y="1070"/>
                    </a:lnTo>
                    <a:lnTo>
                      <a:pt x="708" y="1054"/>
                    </a:lnTo>
                    <a:lnTo>
                      <a:pt x="708" y="1054"/>
                    </a:lnTo>
                    <a:lnTo>
                      <a:pt x="709" y="1033"/>
                    </a:lnTo>
                    <a:lnTo>
                      <a:pt x="709" y="1018"/>
                    </a:lnTo>
                    <a:lnTo>
                      <a:pt x="709" y="1018"/>
                    </a:lnTo>
                    <a:lnTo>
                      <a:pt x="729" y="1010"/>
                    </a:lnTo>
                    <a:lnTo>
                      <a:pt x="729" y="1010"/>
                    </a:lnTo>
                    <a:lnTo>
                      <a:pt x="738" y="1021"/>
                    </a:lnTo>
                    <a:lnTo>
                      <a:pt x="753" y="1038"/>
                    </a:lnTo>
                    <a:lnTo>
                      <a:pt x="753" y="1038"/>
                    </a:lnTo>
                    <a:lnTo>
                      <a:pt x="762" y="1045"/>
                    </a:lnTo>
                    <a:lnTo>
                      <a:pt x="768" y="1050"/>
                    </a:lnTo>
                    <a:lnTo>
                      <a:pt x="768" y="1050"/>
                    </a:lnTo>
                    <a:lnTo>
                      <a:pt x="768" y="1050"/>
                    </a:lnTo>
                    <a:lnTo>
                      <a:pt x="768" y="1050"/>
                    </a:lnTo>
                    <a:lnTo>
                      <a:pt x="771" y="1052"/>
                    </a:lnTo>
                    <a:lnTo>
                      <a:pt x="771" y="1052"/>
                    </a:lnTo>
                    <a:lnTo>
                      <a:pt x="771" y="1052"/>
                    </a:lnTo>
                    <a:lnTo>
                      <a:pt x="771" y="1052"/>
                    </a:lnTo>
                    <a:lnTo>
                      <a:pt x="772" y="1052"/>
                    </a:lnTo>
                    <a:lnTo>
                      <a:pt x="772" y="1052"/>
                    </a:lnTo>
                    <a:lnTo>
                      <a:pt x="773" y="1052"/>
                    </a:lnTo>
                    <a:lnTo>
                      <a:pt x="773" y="1052"/>
                    </a:lnTo>
                    <a:lnTo>
                      <a:pt x="774" y="1052"/>
                    </a:lnTo>
                    <a:lnTo>
                      <a:pt x="774" y="1052"/>
                    </a:lnTo>
                    <a:lnTo>
                      <a:pt x="774" y="1052"/>
                    </a:lnTo>
                    <a:lnTo>
                      <a:pt x="774" y="1052"/>
                    </a:lnTo>
                    <a:lnTo>
                      <a:pt x="776" y="1052"/>
                    </a:lnTo>
                    <a:lnTo>
                      <a:pt x="776" y="1052"/>
                    </a:lnTo>
                    <a:lnTo>
                      <a:pt x="776" y="1052"/>
                    </a:lnTo>
                    <a:lnTo>
                      <a:pt x="776" y="1052"/>
                    </a:lnTo>
                    <a:lnTo>
                      <a:pt x="778" y="1050"/>
                    </a:lnTo>
                    <a:lnTo>
                      <a:pt x="778" y="1050"/>
                    </a:lnTo>
                    <a:lnTo>
                      <a:pt x="778" y="1050"/>
                    </a:lnTo>
                    <a:lnTo>
                      <a:pt x="778" y="1050"/>
                    </a:lnTo>
                    <a:lnTo>
                      <a:pt x="780" y="1050"/>
                    </a:lnTo>
                    <a:lnTo>
                      <a:pt x="780" y="1050"/>
                    </a:lnTo>
                    <a:lnTo>
                      <a:pt x="781" y="1049"/>
                    </a:lnTo>
                    <a:lnTo>
                      <a:pt x="781" y="1049"/>
                    </a:lnTo>
                    <a:lnTo>
                      <a:pt x="782" y="1049"/>
                    </a:lnTo>
                    <a:lnTo>
                      <a:pt x="782" y="1049"/>
                    </a:lnTo>
                    <a:lnTo>
                      <a:pt x="785" y="1048"/>
                    </a:lnTo>
                    <a:lnTo>
                      <a:pt x="785" y="1048"/>
                    </a:lnTo>
                    <a:lnTo>
                      <a:pt x="785" y="1048"/>
                    </a:lnTo>
                    <a:lnTo>
                      <a:pt x="785" y="1048"/>
                    </a:lnTo>
                    <a:lnTo>
                      <a:pt x="787" y="1047"/>
                    </a:lnTo>
                    <a:lnTo>
                      <a:pt x="787" y="1047"/>
                    </a:lnTo>
                    <a:lnTo>
                      <a:pt x="787" y="1047"/>
                    </a:lnTo>
                    <a:lnTo>
                      <a:pt x="787" y="1047"/>
                    </a:lnTo>
                    <a:lnTo>
                      <a:pt x="788" y="1045"/>
                    </a:lnTo>
                    <a:lnTo>
                      <a:pt x="788" y="1045"/>
                    </a:lnTo>
                    <a:lnTo>
                      <a:pt x="788" y="1045"/>
                    </a:lnTo>
                    <a:lnTo>
                      <a:pt x="788" y="1045"/>
                    </a:lnTo>
                    <a:lnTo>
                      <a:pt x="790" y="1044"/>
                    </a:lnTo>
                    <a:lnTo>
                      <a:pt x="790" y="1044"/>
                    </a:lnTo>
                    <a:lnTo>
                      <a:pt x="791" y="1044"/>
                    </a:lnTo>
                    <a:lnTo>
                      <a:pt x="791" y="1044"/>
                    </a:lnTo>
                    <a:lnTo>
                      <a:pt x="791" y="1043"/>
                    </a:lnTo>
                    <a:lnTo>
                      <a:pt x="791" y="1043"/>
                    </a:lnTo>
                    <a:lnTo>
                      <a:pt x="791" y="1043"/>
                    </a:lnTo>
                    <a:lnTo>
                      <a:pt x="791" y="1043"/>
                    </a:lnTo>
                    <a:lnTo>
                      <a:pt x="792" y="1041"/>
                    </a:lnTo>
                    <a:lnTo>
                      <a:pt x="792" y="1041"/>
                    </a:lnTo>
                    <a:lnTo>
                      <a:pt x="792" y="1040"/>
                    </a:lnTo>
                    <a:lnTo>
                      <a:pt x="792" y="1040"/>
                    </a:lnTo>
                    <a:lnTo>
                      <a:pt x="792" y="1039"/>
                    </a:lnTo>
                    <a:lnTo>
                      <a:pt x="792" y="1039"/>
                    </a:lnTo>
                    <a:lnTo>
                      <a:pt x="793" y="1039"/>
                    </a:lnTo>
                    <a:lnTo>
                      <a:pt x="793" y="1039"/>
                    </a:lnTo>
                    <a:lnTo>
                      <a:pt x="793" y="1036"/>
                    </a:lnTo>
                    <a:lnTo>
                      <a:pt x="793" y="1036"/>
                    </a:lnTo>
                    <a:lnTo>
                      <a:pt x="793" y="1036"/>
                    </a:lnTo>
                    <a:lnTo>
                      <a:pt x="793" y="1036"/>
                    </a:lnTo>
                    <a:lnTo>
                      <a:pt x="793" y="1019"/>
                    </a:lnTo>
                    <a:lnTo>
                      <a:pt x="793" y="1019"/>
                    </a:lnTo>
                    <a:lnTo>
                      <a:pt x="791" y="997"/>
                    </a:lnTo>
                    <a:lnTo>
                      <a:pt x="787" y="982"/>
                    </a:lnTo>
                    <a:lnTo>
                      <a:pt x="787" y="982"/>
                    </a:lnTo>
                    <a:lnTo>
                      <a:pt x="806" y="971"/>
                    </a:lnTo>
                    <a:lnTo>
                      <a:pt x="806" y="971"/>
                    </a:lnTo>
                    <a:lnTo>
                      <a:pt x="817" y="982"/>
                    </a:lnTo>
                    <a:lnTo>
                      <a:pt x="835" y="995"/>
                    </a:lnTo>
                    <a:lnTo>
                      <a:pt x="835" y="995"/>
                    </a:lnTo>
                    <a:lnTo>
                      <a:pt x="845" y="1001"/>
                    </a:lnTo>
                    <a:lnTo>
                      <a:pt x="851" y="1005"/>
                    </a:lnTo>
                    <a:lnTo>
                      <a:pt x="851" y="1005"/>
                    </a:lnTo>
                    <a:lnTo>
                      <a:pt x="853" y="1005"/>
                    </a:lnTo>
                    <a:lnTo>
                      <a:pt x="853" y="1005"/>
                    </a:lnTo>
                    <a:lnTo>
                      <a:pt x="854" y="1005"/>
                    </a:lnTo>
                    <a:lnTo>
                      <a:pt x="854" y="1005"/>
                    </a:lnTo>
                    <a:lnTo>
                      <a:pt x="854" y="1005"/>
                    </a:lnTo>
                    <a:lnTo>
                      <a:pt x="854" y="1005"/>
                    </a:lnTo>
                    <a:lnTo>
                      <a:pt x="856" y="1005"/>
                    </a:lnTo>
                    <a:lnTo>
                      <a:pt x="856" y="1005"/>
                    </a:lnTo>
                    <a:lnTo>
                      <a:pt x="856" y="1005"/>
                    </a:lnTo>
                    <a:lnTo>
                      <a:pt x="856" y="1005"/>
                    </a:lnTo>
                    <a:lnTo>
                      <a:pt x="858" y="1005"/>
                    </a:lnTo>
                    <a:lnTo>
                      <a:pt x="858" y="1005"/>
                    </a:lnTo>
                    <a:lnTo>
                      <a:pt x="859" y="1005"/>
                    </a:lnTo>
                    <a:lnTo>
                      <a:pt x="859" y="1005"/>
                    </a:lnTo>
                    <a:lnTo>
                      <a:pt x="860" y="1005"/>
                    </a:lnTo>
                    <a:lnTo>
                      <a:pt x="860" y="1005"/>
                    </a:lnTo>
                    <a:lnTo>
                      <a:pt x="860" y="1004"/>
                    </a:lnTo>
                    <a:lnTo>
                      <a:pt x="860" y="1004"/>
                    </a:lnTo>
                    <a:lnTo>
                      <a:pt x="861" y="1004"/>
                    </a:lnTo>
                    <a:lnTo>
                      <a:pt x="861" y="1004"/>
                    </a:lnTo>
                    <a:lnTo>
                      <a:pt x="861" y="1004"/>
                    </a:lnTo>
                    <a:lnTo>
                      <a:pt x="861" y="1004"/>
                    </a:lnTo>
                    <a:lnTo>
                      <a:pt x="864" y="1002"/>
                    </a:lnTo>
                    <a:lnTo>
                      <a:pt x="864" y="1002"/>
                    </a:lnTo>
                    <a:lnTo>
                      <a:pt x="864" y="1001"/>
                    </a:lnTo>
                    <a:lnTo>
                      <a:pt x="864" y="1001"/>
                    </a:lnTo>
                    <a:lnTo>
                      <a:pt x="865" y="1000"/>
                    </a:lnTo>
                    <a:lnTo>
                      <a:pt x="865" y="1000"/>
                    </a:lnTo>
                    <a:lnTo>
                      <a:pt x="868" y="1000"/>
                    </a:lnTo>
                    <a:lnTo>
                      <a:pt x="868" y="1000"/>
                    </a:lnTo>
                    <a:lnTo>
                      <a:pt x="868" y="999"/>
                    </a:lnTo>
                    <a:lnTo>
                      <a:pt x="868" y="999"/>
                    </a:lnTo>
                    <a:lnTo>
                      <a:pt x="869" y="997"/>
                    </a:lnTo>
                    <a:lnTo>
                      <a:pt x="869" y="997"/>
                    </a:lnTo>
                    <a:lnTo>
                      <a:pt x="870" y="997"/>
                    </a:lnTo>
                    <a:lnTo>
                      <a:pt x="870" y="997"/>
                    </a:lnTo>
                    <a:lnTo>
                      <a:pt x="872" y="996"/>
                    </a:lnTo>
                    <a:lnTo>
                      <a:pt x="872" y="996"/>
                    </a:lnTo>
                    <a:lnTo>
                      <a:pt x="872" y="996"/>
                    </a:lnTo>
                    <a:lnTo>
                      <a:pt x="872" y="996"/>
                    </a:lnTo>
                    <a:lnTo>
                      <a:pt x="873" y="995"/>
                    </a:lnTo>
                    <a:lnTo>
                      <a:pt x="873" y="995"/>
                    </a:lnTo>
                    <a:lnTo>
                      <a:pt x="873" y="995"/>
                    </a:lnTo>
                    <a:lnTo>
                      <a:pt x="873" y="995"/>
                    </a:lnTo>
                    <a:lnTo>
                      <a:pt x="873" y="994"/>
                    </a:lnTo>
                    <a:lnTo>
                      <a:pt x="873" y="994"/>
                    </a:lnTo>
                    <a:lnTo>
                      <a:pt x="873" y="994"/>
                    </a:lnTo>
                    <a:lnTo>
                      <a:pt x="873" y="994"/>
                    </a:lnTo>
                    <a:lnTo>
                      <a:pt x="874" y="991"/>
                    </a:lnTo>
                    <a:lnTo>
                      <a:pt x="874" y="991"/>
                    </a:lnTo>
                    <a:lnTo>
                      <a:pt x="874" y="991"/>
                    </a:lnTo>
                    <a:lnTo>
                      <a:pt x="874" y="991"/>
                    </a:lnTo>
                    <a:lnTo>
                      <a:pt x="874" y="990"/>
                    </a:lnTo>
                    <a:lnTo>
                      <a:pt x="874" y="990"/>
                    </a:lnTo>
                    <a:lnTo>
                      <a:pt x="874" y="989"/>
                    </a:lnTo>
                    <a:lnTo>
                      <a:pt x="874" y="989"/>
                    </a:lnTo>
                    <a:lnTo>
                      <a:pt x="874" y="986"/>
                    </a:lnTo>
                    <a:lnTo>
                      <a:pt x="874" y="986"/>
                    </a:lnTo>
                    <a:lnTo>
                      <a:pt x="874" y="986"/>
                    </a:lnTo>
                    <a:lnTo>
                      <a:pt x="874" y="986"/>
                    </a:lnTo>
                    <a:lnTo>
                      <a:pt x="872" y="970"/>
                    </a:lnTo>
                    <a:lnTo>
                      <a:pt x="872" y="970"/>
                    </a:lnTo>
                    <a:lnTo>
                      <a:pt x="865" y="948"/>
                    </a:lnTo>
                    <a:lnTo>
                      <a:pt x="859" y="934"/>
                    </a:lnTo>
                    <a:lnTo>
                      <a:pt x="859" y="934"/>
                    </a:lnTo>
                    <a:lnTo>
                      <a:pt x="875" y="921"/>
                    </a:lnTo>
                    <a:lnTo>
                      <a:pt x="875" y="921"/>
                    </a:lnTo>
                    <a:lnTo>
                      <a:pt x="888" y="929"/>
                    </a:lnTo>
                    <a:lnTo>
                      <a:pt x="908" y="938"/>
                    </a:lnTo>
                    <a:lnTo>
                      <a:pt x="908" y="938"/>
                    </a:lnTo>
                    <a:lnTo>
                      <a:pt x="924" y="944"/>
                    </a:lnTo>
                    <a:lnTo>
                      <a:pt x="924" y="944"/>
                    </a:lnTo>
                    <a:lnTo>
                      <a:pt x="924" y="944"/>
                    </a:lnTo>
                    <a:lnTo>
                      <a:pt x="927" y="946"/>
                    </a:lnTo>
                    <a:lnTo>
                      <a:pt x="927" y="946"/>
                    </a:lnTo>
                    <a:lnTo>
                      <a:pt x="927" y="946"/>
                    </a:lnTo>
                    <a:lnTo>
                      <a:pt x="927" y="946"/>
                    </a:lnTo>
                    <a:lnTo>
                      <a:pt x="928" y="946"/>
                    </a:lnTo>
                    <a:lnTo>
                      <a:pt x="928" y="946"/>
                    </a:lnTo>
                    <a:lnTo>
                      <a:pt x="929" y="946"/>
                    </a:lnTo>
                    <a:lnTo>
                      <a:pt x="929" y="946"/>
                    </a:lnTo>
                    <a:lnTo>
                      <a:pt x="931" y="946"/>
                    </a:lnTo>
                    <a:lnTo>
                      <a:pt x="931" y="946"/>
                    </a:lnTo>
                    <a:lnTo>
                      <a:pt x="931" y="944"/>
                    </a:lnTo>
                    <a:lnTo>
                      <a:pt x="931" y="944"/>
                    </a:lnTo>
                    <a:lnTo>
                      <a:pt x="932" y="944"/>
                    </a:lnTo>
                    <a:lnTo>
                      <a:pt x="932" y="944"/>
                    </a:lnTo>
                    <a:lnTo>
                      <a:pt x="933" y="944"/>
                    </a:lnTo>
                    <a:lnTo>
                      <a:pt x="933" y="944"/>
                    </a:lnTo>
                    <a:lnTo>
                      <a:pt x="934" y="943"/>
                    </a:lnTo>
                    <a:lnTo>
                      <a:pt x="934" y="943"/>
                    </a:lnTo>
                    <a:lnTo>
                      <a:pt x="934" y="943"/>
                    </a:lnTo>
                    <a:lnTo>
                      <a:pt x="934" y="943"/>
                    </a:lnTo>
                    <a:lnTo>
                      <a:pt x="936" y="942"/>
                    </a:lnTo>
                    <a:lnTo>
                      <a:pt x="936" y="942"/>
                    </a:lnTo>
                    <a:lnTo>
                      <a:pt x="936" y="942"/>
                    </a:lnTo>
                    <a:lnTo>
                      <a:pt x="936" y="942"/>
                    </a:lnTo>
                    <a:lnTo>
                      <a:pt x="937" y="941"/>
                    </a:lnTo>
                    <a:lnTo>
                      <a:pt x="937" y="941"/>
                    </a:lnTo>
                    <a:lnTo>
                      <a:pt x="938" y="941"/>
                    </a:lnTo>
                    <a:lnTo>
                      <a:pt x="938" y="941"/>
                    </a:lnTo>
                    <a:lnTo>
                      <a:pt x="940" y="938"/>
                    </a:lnTo>
                    <a:lnTo>
                      <a:pt x="940" y="938"/>
                    </a:lnTo>
                    <a:lnTo>
                      <a:pt x="941" y="937"/>
                    </a:lnTo>
                    <a:lnTo>
                      <a:pt x="941" y="937"/>
                    </a:lnTo>
                    <a:lnTo>
                      <a:pt x="941" y="937"/>
                    </a:lnTo>
                    <a:lnTo>
                      <a:pt x="941" y="937"/>
                    </a:lnTo>
                    <a:lnTo>
                      <a:pt x="942" y="936"/>
                    </a:lnTo>
                    <a:lnTo>
                      <a:pt x="942" y="936"/>
                    </a:lnTo>
                    <a:lnTo>
                      <a:pt x="943" y="936"/>
                    </a:lnTo>
                    <a:lnTo>
                      <a:pt x="943" y="936"/>
                    </a:lnTo>
                    <a:lnTo>
                      <a:pt x="945" y="933"/>
                    </a:lnTo>
                    <a:lnTo>
                      <a:pt x="945" y="933"/>
                    </a:lnTo>
                    <a:lnTo>
                      <a:pt x="945" y="933"/>
                    </a:lnTo>
                    <a:lnTo>
                      <a:pt x="945" y="933"/>
                    </a:lnTo>
                    <a:lnTo>
                      <a:pt x="945" y="932"/>
                    </a:lnTo>
                    <a:lnTo>
                      <a:pt x="945" y="932"/>
                    </a:lnTo>
                    <a:lnTo>
                      <a:pt x="945" y="932"/>
                    </a:lnTo>
                    <a:lnTo>
                      <a:pt x="945" y="932"/>
                    </a:lnTo>
                    <a:lnTo>
                      <a:pt x="946" y="931"/>
                    </a:lnTo>
                    <a:lnTo>
                      <a:pt x="946" y="931"/>
                    </a:lnTo>
                    <a:lnTo>
                      <a:pt x="946" y="931"/>
                    </a:lnTo>
                    <a:lnTo>
                      <a:pt x="946" y="931"/>
                    </a:lnTo>
                    <a:lnTo>
                      <a:pt x="946" y="928"/>
                    </a:lnTo>
                    <a:lnTo>
                      <a:pt x="946" y="928"/>
                    </a:lnTo>
                    <a:lnTo>
                      <a:pt x="946" y="928"/>
                    </a:lnTo>
                    <a:lnTo>
                      <a:pt x="946" y="928"/>
                    </a:lnTo>
                    <a:lnTo>
                      <a:pt x="946" y="927"/>
                    </a:lnTo>
                    <a:lnTo>
                      <a:pt x="946" y="927"/>
                    </a:lnTo>
                    <a:lnTo>
                      <a:pt x="946" y="926"/>
                    </a:lnTo>
                    <a:lnTo>
                      <a:pt x="946" y="926"/>
                    </a:lnTo>
                    <a:lnTo>
                      <a:pt x="943" y="918"/>
                    </a:lnTo>
                    <a:lnTo>
                      <a:pt x="940" y="908"/>
                    </a:lnTo>
                    <a:lnTo>
                      <a:pt x="940" y="908"/>
                    </a:lnTo>
                    <a:lnTo>
                      <a:pt x="929" y="888"/>
                    </a:lnTo>
                    <a:lnTo>
                      <a:pt x="921" y="875"/>
                    </a:lnTo>
                    <a:lnTo>
                      <a:pt x="921" y="875"/>
                    </a:lnTo>
                    <a:lnTo>
                      <a:pt x="934" y="859"/>
                    </a:lnTo>
                    <a:lnTo>
                      <a:pt x="934" y="859"/>
                    </a:lnTo>
                    <a:lnTo>
                      <a:pt x="948" y="864"/>
                    </a:lnTo>
                    <a:lnTo>
                      <a:pt x="970" y="870"/>
                    </a:lnTo>
                    <a:lnTo>
                      <a:pt x="970" y="870"/>
                    </a:lnTo>
                    <a:lnTo>
                      <a:pt x="987" y="874"/>
                    </a:lnTo>
                    <a:lnTo>
                      <a:pt x="987" y="874"/>
                    </a:lnTo>
                    <a:lnTo>
                      <a:pt x="987" y="874"/>
                    </a:lnTo>
                    <a:lnTo>
                      <a:pt x="987" y="874"/>
                    </a:lnTo>
                    <a:lnTo>
                      <a:pt x="990" y="874"/>
                    </a:lnTo>
                    <a:lnTo>
                      <a:pt x="990" y="874"/>
                    </a:lnTo>
                    <a:lnTo>
                      <a:pt x="990" y="874"/>
                    </a:lnTo>
                    <a:lnTo>
                      <a:pt x="990" y="874"/>
                    </a:lnTo>
                    <a:lnTo>
                      <a:pt x="991" y="874"/>
                    </a:lnTo>
                    <a:lnTo>
                      <a:pt x="991" y="874"/>
                    </a:lnTo>
                    <a:lnTo>
                      <a:pt x="992" y="874"/>
                    </a:lnTo>
                    <a:lnTo>
                      <a:pt x="992" y="874"/>
                    </a:lnTo>
                    <a:lnTo>
                      <a:pt x="994" y="873"/>
                    </a:lnTo>
                    <a:lnTo>
                      <a:pt x="994" y="873"/>
                    </a:lnTo>
                    <a:lnTo>
                      <a:pt x="994" y="873"/>
                    </a:lnTo>
                    <a:lnTo>
                      <a:pt x="994" y="873"/>
                    </a:lnTo>
                    <a:lnTo>
                      <a:pt x="995" y="873"/>
                    </a:lnTo>
                    <a:lnTo>
                      <a:pt x="995" y="873"/>
                    </a:lnTo>
                    <a:lnTo>
                      <a:pt x="995" y="871"/>
                    </a:lnTo>
                    <a:lnTo>
                      <a:pt x="995" y="871"/>
                    </a:lnTo>
                    <a:lnTo>
                      <a:pt x="996" y="871"/>
                    </a:lnTo>
                    <a:lnTo>
                      <a:pt x="996" y="871"/>
                    </a:lnTo>
                    <a:lnTo>
                      <a:pt x="996" y="870"/>
                    </a:lnTo>
                    <a:lnTo>
                      <a:pt x="996" y="870"/>
                    </a:lnTo>
                    <a:lnTo>
                      <a:pt x="997" y="869"/>
                    </a:lnTo>
                    <a:lnTo>
                      <a:pt x="997" y="869"/>
                    </a:lnTo>
                    <a:lnTo>
                      <a:pt x="999" y="869"/>
                    </a:lnTo>
                    <a:lnTo>
                      <a:pt x="999" y="869"/>
                    </a:lnTo>
                    <a:lnTo>
                      <a:pt x="999" y="868"/>
                    </a:lnTo>
                    <a:lnTo>
                      <a:pt x="999" y="868"/>
                    </a:lnTo>
                    <a:lnTo>
                      <a:pt x="1000" y="866"/>
                    </a:lnTo>
                    <a:lnTo>
                      <a:pt x="1000" y="866"/>
                    </a:lnTo>
                    <a:lnTo>
                      <a:pt x="1001" y="865"/>
                    </a:lnTo>
                    <a:lnTo>
                      <a:pt x="1001" y="865"/>
                    </a:lnTo>
                    <a:lnTo>
                      <a:pt x="1003" y="864"/>
                    </a:lnTo>
                    <a:lnTo>
                      <a:pt x="1003" y="864"/>
                    </a:lnTo>
                    <a:lnTo>
                      <a:pt x="1003" y="863"/>
                    </a:lnTo>
                    <a:lnTo>
                      <a:pt x="1003" y="863"/>
                    </a:lnTo>
                    <a:lnTo>
                      <a:pt x="1004" y="861"/>
                    </a:lnTo>
                    <a:lnTo>
                      <a:pt x="1004" y="861"/>
                    </a:lnTo>
                    <a:lnTo>
                      <a:pt x="1004" y="861"/>
                    </a:lnTo>
                    <a:lnTo>
                      <a:pt x="1004" y="861"/>
                    </a:lnTo>
                    <a:lnTo>
                      <a:pt x="1005" y="859"/>
                    </a:lnTo>
                    <a:lnTo>
                      <a:pt x="1005" y="859"/>
                    </a:lnTo>
                    <a:lnTo>
                      <a:pt x="1005" y="859"/>
                    </a:lnTo>
                    <a:lnTo>
                      <a:pt x="1005" y="859"/>
                    </a:lnTo>
                    <a:lnTo>
                      <a:pt x="1005" y="858"/>
                    </a:lnTo>
                    <a:lnTo>
                      <a:pt x="1005" y="858"/>
                    </a:lnTo>
                    <a:lnTo>
                      <a:pt x="1005" y="858"/>
                    </a:lnTo>
                    <a:lnTo>
                      <a:pt x="1005" y="858"/>
                    </a:lnTo>
                    <a:lnTo>
                      <a:pt x="1006" y="856"/>
                    </a:lnTo>
                    <a:lnTo>
                      <a:pt x="1006" y="856"/>
                    </a:lnTo>
                    <a:lnTo>
                      <a:pt x="1006" y="856"/>
                    </a:lnTo>
                    <a:lnTo>
                      <a:pt x="1006" y="856"/>
                    </a:lnTo>
                    <a:lnTo>
                      <a:pt x="1006" y="854"/>
                    </a:lnTo>
                    <a:lnTo>
                      <a:pt x="1006" y="854"/>
                    </a:lnTo>
                    <a:lnTo>
                      <a:pt x="1005" y="854"/>
                    </a:lnTo>
                    <a:lnTo>
                      <a:pt x="1005" y="854"/>
                    </a:lnTo>
                    <a:lnTo>
                      <a:pt x="1005" y="853"/>
                    </a:lnTo>
                    <a:lnTo>
                      <a:pt x="1005" y="853"/>
                    </a:lnTo>
                    <a:lnTo>
                      <a:pt x="1005" y="851"/>
                    </a:lnTo>
                    <a:lnTo>
                      <a:pt x="1005" y="851"/>
                    </a:lnTo>
                    <a:lnTo>
                      <a:pt x="1004" y="849"/>
                    </a:lnTo>
                    <a:lnTo>
                      <a:pt x="1004" y="849"/>
                    </a:lnTo>
                    <a:lnTo>
                      <a:pt x="1004" y="849"/>
                    </a:lnTo>
                    <a:lnTo>
                      <a:pt x="995" y="835"/>
                    </a:lnTo>
                    <a:lnTo>
                      <a:pt x="995" y="835"/>
                    </a:lnTo>
                    <a:lnTo>
                      <a:pt x="982" y="816"/>
                    </a:lnTo>
                    <a:lnTo>
                      <a:pt x="972" y="806"/>
                    </a:lnTo>
                    <a:lnTo>
                      <a:pt x="972" y="806"/>
                    </a:lnTo>
                    <a:lnTo>
                      <a:pt x="982" y="787"/>
                    </a:lnTo>
                    <a:lnTo>
                      <a:pt x="982" y="787"/>
                    </a:lnTo>
                    <a:lnTo>
                      <a:pt x="997" y="790"/>
                    </a:lnTo>
                    <a:lnTo>
                      <a:pt x="1020" y="793"/>
                    </a:lnTo>
                    <a:lnTo>
                      <a:pt x="1020" y="793"/>
                    </a:lnTo>
                    <a:lnTo>
                      <a:pt x="1037" y="793"/>
                    </a:lnTo>
                    <a:lnTo>
                      <a:pt x="1037" y="793"/>
                    </a:lnTo>
                    <a:lnTo>
                      <a:pt x="1037" y="793"/>
                    </a:lnTo>
                    <a:lnTo>
                      <a:pt x="1037" y="793"/>
                    </a:lnTo>
                    <a:lnTo>
                      <a:pt x="1039" y="792"/>
                    </a:lnTo>
                    <a:lnTo>
                      <a:pt x="1039" y="792"/>
                    </a:lnTo>
                    <a:lnTo>
                      <a:pt x="1039" y="792"/>
                    </a:lnTo>
                    <a:lnTo>
                      <a:pt x="1039" y="792"/>
                    </a:lnTo>
                    <a:lnTo>
                      <a:pt x="1042" y="792"/>
                    </a:lnTo>
                    <a:lnTo>
                      <a:pt x="1042" y="792"/>
                    </a:lnTo>
                    <a:lnTo>
                      <a:pt x="1042" y="792"/>
                    </a:lnTo>
                    <a:lnTo>
                      <a:pt x="1042" y="792"/>
                    </a:lnTo>
                    <a:lnTo>
                      <a:pt x="1043" y="791"/>
                    </a:lnTo>
                    <a:lnTo>
                      <a:pt x="1043" y="791"/>
                    </a:lnTo>
                    <a:lnTo>
                      <a:pt x="1044" y="791"/>
                    </a:lnTo>
                    <a:lnTo>
                      <a:pt x="1044" y="791"/>
                    </a:lnTo>
                    <a:lnTo>
                      <a:pt x="1044" y="790"/>
                    </a:lnTo>
                    <a:lnTo>
                      <a:pt x="1044" y="790"/>
                    </a:lnTo>
                    <a:lnTo>
                      <a:pt x="1045" y="790"/>
                    </a:lnTo>
                    <a:lnTo>
                      <a:pt x="1045" y="790"/>
                    </a:lnTo>
                    <a:lnTo>
                      <a:pt x="1045" y="788"/>
                    </a:lnTo>
                    <a:lnTo>
                      <a:pt x="1045" y="788"/>
                    </a:lnTo>
                    <a:lnTo>
                      <a:pt x="1045" y="788"/>
                    </a:lnTo>
                    <a:lnTo>
                      <a:pt x="1045" y="788"/>
                    </a:lnTo>
                    <a:lnTo>
                      <a:pt x="1047" y="787"/>
                    </a:lnTo>
                    <a:lnTo>
                      <a:pt x="1047" y="787"/>
                    </a:lnTo>
                    <a:lnTo>
                      <a:pt x="1047" y="786"/>
                    </a:lnTo>
                    <a:lnTo>
                      <a:pt x="1047" y="786"/>
                    </a:lnTo>
                    <a:lnTo>
                      <a:pt x="1048" y="784"/>
                    </a:lnTo>
                    <a:lnTo>
                      <a:pt x="1048" y="784"/>
                    </a:lnTo>
                    <a:lnTo>
                      <a:pt x="1048" y="784"/>
                    </a:lnTo>
                    <a:lnTo>
                      <a:pt x="1048" y="784"/>
                    </a:lnTo>
                    <a:lnTo>
                      <a:pt x="1049" y="782"/>
                    </a:lnTo>
                    <a:lnTo>
                      <a:pt x="1049" y="782"/>
                    </a:lnTo>
                    <a:lnTo>
                      <a:pt x="1050" y="781"/>
                    </a:lnTo>
                    <a:lnTo>
                      <a:pt x="1050" y="781"/>
                    </a:lnTo>
                    <a:lnTo>
                      <a:pt x="1050" y="779"/>
                    </a:lnTo>
                    <a:lnTo>
                      <a:pt x="1050" y="779"/>
                    </a:lnTo>
                    <a:lnTo>
                      <a:pt x="1050" y="778"/>
                    </a:lnTo>
                    <a:lnTo>
                      <a:pt x="1050" y="778"/>
                    </a:lnTo>
                    <a:lnTo>
                      <a:pt x="1052" y="777"/>
                    </a:lnTo>
                    <a:lnTo>
                      <a:pt x="1052" y="777"/>
                    </a:lnTo>
                    <a:lnTo>
                      <a:pt x="1052" y="776"/>
                    </a:lnTo>
                    <a:lnTo>
                      <a:pt x="1052" y="776"/>
                    </a:lnTo>
                    <a:lnTo>
                      <a:pt x="1052" y="776"/>
                    </a:lnTo>
                    <a:lnTo>
                      <a:pt x="1052" y="776"/>
                    </a:lnTo>
                    <a:lnTo>
                      <a:pt x="1052" y="774"/>
                    </a:lnTo>
                    <a:lnTo>
                      <a:pt x="1052" y="774"/>
                    </a:lnTo>
                    <a:lnTo>
                      <a:pt x="1052" y="773"/>
                    </a:lnTo>
                    <a:lnTo>
                      <a:pt x="1052" y="773"/>
                    </a:lnTo>
                    <a:lnTo>
                      <a:pt x="1052" y="772"/>
                    </a:lnTo>
                    <a:lnTo>
                      <a:pt x="1052" y="772"/>
                    </a:lnTo>
                    <a:lnTo>
                      <a:pt x="1052" y="772"/>
                    </a:lnTo>
                    <a:lnTo>
                      <a:pt x="1052" y="772"/>
                    </a:lnTo>
                    <a:lnTo>
                      <a:pt x="1052" y="771"/>
                    </a:lnTo>
                    <a:lnTo>
                      <a:pt x="1052" y="771"/>
                    </a:lnTo>
                    <a:lnTo>
                      <a:pt x="1052" y="769"/>
                    </a:lnTo>
                    <a:lnTo>
                      <a:pt x="1052" y="769"/>
                    </a:lnTo>
                    <a:lnTo>
                      <a:pt x="1050" y="768"/>
                    </a:lnTo>
                    <a:lnTo>
                      <a:pt x="1050" y="768"/>
                    </a:lnTo>
                    <a:lnTo>
                      <a:pt x="1050" y="768"/>
                    </a:lnTo>
                    <a:lnTo>
                      <a:pt x="1050" y="768"/>
                    </a:lnTo>
                    <a:lnTo>
                      <a:pt x="1049" y="766"/>
                    </a:lnTo>
                    <a:lnTo>
                      <a:pt x="1049" y="766"/>
                    </a:lnTo>
                    <a:lnTo>
                      <a:pt x="1049" y="766"/>
                    </a:lnTo>
                    <a:lnTo>
                      <a:pt x="1049" y="766"/>
                    </a:lnTo>
                    <a:lnTo>
                      <a:pt x="1038" y="753"/>
                    </a:lnTo>
                    <a:lnTo>
                      <a:pt x="1038" y="753"/>
                    </a:lnTo>
                    <a:lnTo>
                      <a:pt x="1023" y="737"/>
                    </a:lnTo>
                    <a:lnTo>
                      <a:pt x="1010" y="728"/>
                    </a:lnTo>
                    <a:lnTo>
                      <a:pt x="1010" y="728"/>
                    </a:lnTo>
                    <a:lnTo>
                      <a:pt x="1018" y="708"/>
                    </a:lnTo>
                    <a:lnTo>
                      <a:pt x="1018" y="708"/>
                    </a:lnTo>
                    <a:lnTo>
                      <a:pt x="1033" y="709"/>
                    </a:lnTo>
                    <a:lnTo>
                      <a:pt x="1055" y="708"/>
                    </a:lnTo>
                    <a:lnTo>
                      <a:pt x="1055" y="708"/>
                    </a:lnTo>
                    <a:lnTo>
                      <a:pt x="1072" y="705"/>
                    </a:lnTo>
                    <a:lnTo>
                      <a:pt x="1072" y="705"/>
                    </a:lnTo>
                    <a:lnTo>
                      <a:pt x="1072" y="705"/>
                    </a:lnTo>
                    <a:lnTo>
                      <a:pt x="1072" y="705"/>
                    </a:lnTo>
                    <a:lnTo>
                      <a:pt x="1074" y="704"/>
                    </a:lnTo>
                    <a:lnTo>
                      <a:pt x="1074" y="704"/>
                    </a:lnTo>
                    <a:lnTo>
                      <a:pt x="1074" y="704"/>
                    </a:lnTo>
                    <a:lnTo>
                      <a:pt x="1074" y="704"/>
                    </a:lnTo>
                    <a:lnTo>
                      <a:pt x="1076" y="703"/>
                    </a:lnTo>
                    <a:lnTo>
                      <a:pt x="1076" y="703"/>
                    </a:lnTo>
                    <a:lnTo>
                      <a:pt x="1077" y="703"/>
                    </a:lnTo>
                    <a:lnTo>
                      <a:pt x="1077" y="703"/>
                    </a:lnTo>
                    <a:lnTo>
                      <a:pt x="1078" y="701"/>
                    </a:lnTo>
                    <a:lnTo>
                      <a:pt x="1078" y="701"/>
                    </a:lnTo>
                    <a:lnTo>
                      <a:pt x="1078" y="701"/>
                    </a:lnTo>
                    <a:lnTo>
                      <a:pt x="1078" y="701"/>
                    </a:lnTo>
                    <a:lnTo>
                      <a:pt x="1079" y="700"/>
                    </a:lnTo>
                    <a:lnTo>
                      <a:pt x="1079" y="700"/>
                    </a:lnTo>
                    <a:lnTo>
                      <a:pt x="1079" y="700"/>
                    </a:lnTo>
                    <a:lnTo>
                      <a:pt x="1079" y="700"/>
                    </a:lnTo>
                    <a:lnTo>
                      <a:pt x="1079" y="699"/>
                    </a:lnTo>
                    <a:lnTo>
                      <a:pt x="1079" y="699"/>
                    </a:lnTo>
                    <a:lnTo>
                      <a:pt x="1079" y="699"/>
                    </a:lnTo>
                    <a:lnTo>
                      <a:pt x="1079" y="699"/>
                    </a:lnTo>
                    <a:lnTo>
                      <a:pt x="1081" y="696"/>
                    </a:lnTo>
                    <a:lnTo>
                      <a:pt x="1081" y="696"/>
                    </a:lnTo>
                    <a:lnTo>
                      <a:pt x="1081" y="696"/>
                    </a:lnTo>
                    <a:lnTo>
                      <a:pt x="1081" y="696"/>
                    </a:lnTo>
                    <a:lnTo>
                      <a:pt x="1081" y="695"/>
                    </a:lnTo>
                    <a:lnTo>
                      <a:pt x="1081" y="695"/>
                    </a:lnTo>
                    <a:lnTo>
                      <a:pt x="1082" y="694"/>
                    </a:lnTo>
                    <a:lnTo>
                      <a:pt x="1082" y="694"/>
                    </a:lnTo>
                    <a:lnTo>
                      <a:pt x="1082" y="691"/>
                    </a:lnTo>
                    <a:lnTo>
                      <a:pt x="1082" y="691"/>
                    </a:lnTo>
                    <a:lnTo>
                      <a:pt x="1082" y="690"/>
                    </a:lnTo>
                    <a:lnTo>
                      <a:pt x="1082" y="690"/>
                    </a:lnTo>
                    <a:lnTo>
                      <a:pt x="1083" y="689"/>
                    </a:lnTo>
                    <a:lnTo>
                      <a:pt x="1083" y="689"/>
                    </a:lnTo>
                    <a:lnTo>
                      <a:pt x="1083" y="688"/>
                    </a:lnTo>
                    <a:lnTo>
                      <a:pt x="1083" y="688"/>
                    </a:lnTo>
                    <a:lnTo>
                      <a:pt x="1083" y="686"/>
                    </a:lnTo>
                    <a:lnTo>
                      <a:pt x="1083" y="686"/>
                    </a:lnTo>
                    <a:lnTo>
                      <a:pt x="1083" y="685"/>
                    </a:lnTo>
                    <a:lnTo>
                      <a:pt x="1083" y="685"/>
                    </a:lnTo>
                    <a:lnTo>
                      <a:pt x="1083" y="685"/>
                    </a:lnTo>
                    <a:lnTo>
                      <a:pt x="1083" y="685"/>
                    </a:lnTo>
                    <a:lnTo>
                      <a:pt x="1083" y="684"/>
                    </a:lnTo>
                    <a:lnTo>
                      <a:pt x="1083" y="684"/>
                    </a:lnTo>
                    <a:lnTo>
                      <a:pt x="1083" y="682"/>
                    </a:lnTo>
                    <a:lnTo>
                      <a:pt x="1083" y="682"/>
                    </a:lnTo>
                    <a:lnTo>
                      <a:pt x="1083" y="681"/>
                    </a:lnTo>
                    <a:lnTo>
                      <a:pt x="1083" y="681"/>
                    </a:lnTo>
                    <a:lnTo>
                      <a:pt x="1083" y="681"/>
                    </a:lnTo>
                    <a:lnTo>
                      <a:pt x="1083" y="681"/>
                    </a:lnTo>
                    <a:lnTo>
                      <a:pt x="1082" y="680"/>
                    </a:lnTo>
                    <a:lnTo>
                      <a:pt x="1082" y="680"/>
                    </a:lnTo>
                    <a:lnTo>
                      <a:pt x="1082" y="679"/>
                    </a:lnTo>
                    <a:lnTo>
                      <a:pt x="1082" y="679"/>
                    </a:lnTo>
                    <a:lnTo>
                      <a:pt x="1081" y="677"/>
                    </a:lnTo>
                    <a:lnTo>
                      <a:pt x="1081" y="677"/>
                    </a:lnTo>
                    <a:lnTo>
                      <a:pt x="1081" y="677"/>
                    </a:lnTo>
                    <a:lnTo>
                      <a:pt x="1081" y="677"/>
                    </a:lnTo>
                    <a:lnTo>
                      <a:pt x="1079" y="675"/>
                    </a:lnTo>
                    <a:lnTo>
                      <a:pt x="1079" y="675"/>
                    </a:lnTo>
                    <a:lnTo>
                      <a:pt x="1079" y="675"/>
                    </a:lnTo>
                    <a:lnTo>
                      <a:pt x="1067" y="665"/>
                    </a:lnTo>
                    <a:lnTo>
                      <a:pt x="1067" y="665"/>
                    </a:lnTo>
                    <a:lnTo>
                      <a:pt x="1057" y="657"/>
                    </a:lnTo>
                    <a:lnTo>
                      <a:pt x="1048" y="652"/>
                    </a:lnTo>
                    <a:lnTo>
                      <a:pt x="1034" y="646"/>
                    </a:lnTo>
                    <a:lnTo>
                      <a:pt x="1034" y="646"/>
                    </a:lnTo>
                    <a:lnTo>
                      <a:pt x="1038" y="625"/>
                    </a:lnTo>
                    <a:lnTo>
                      <a:pt x="1038" y="625"/>
                    </a:lnTo>
                    <a:lnTo>
                      <a:pt x="1053" y="622"/>
                    </a:lnTo>
                    <a:lnTo>
                      <a:pt x="1074" y="617"/>
                    </a:lnTo>
                    <a:lnTo>
                      <a:pt x="1074" y="617"/>
                    </a:lnTo>
                    <a:lnTo>
                      <a:pt x="1091" y="612"/>
                    </a:lnTo>
                    <a:lnTo>
                      <a:pt x="1091" y="612"/>
                    </a:lnTo>
                    <a:lnTo>
                      <a:pt x="1091" y="612"/>
                    </a:lnTo>
                    <a:lnTo>
                      <a:pt x="1093" y="611"/>
                    </a:lnTo>
                    <a:lnTo>
                      <a:pt x="1093" y="611"/>
                    </a:lnTo>
                    <a:lnTo>
                      <a:pt x="1093" y="611"/>
                    </a:lnTo>
                    <a:lnTo>
                      <a:pt x="1093" y="611"/>
                    </a:lnTo>
                    <a:lnTo>
                      <a:pt x="1095" y="609"/>
                    </a:lnTo>
                    <a:lnTo>
                      <a:pt x="1095" y="609"/>
                    </a:lnTo>
                    <a:lnTo>
                      <a:pt x="1095" y="609"/>
                    </a:lnTo>
                    <a:lnTo>
                      <a:pt x="1095" y="609"/>
                    </a:lnTo>
                    <a:lnTo>
                      <a:pt x="1096" y="608"/>
                    </a:lnTo>
                    <a:lnTo>
                      <a:pt x="1096" y="608"/>
                    </a:lnTo>
                    <a:lnTo>
                      <a:pt x="1096" y="607"/>
                    </a:lnTo>
                    <a:lnTo>
                      <a:pt x="1096" y="607"/>
                    </a:lnTo>
                    <a:lnTo>
                      <a:pt x="1097" y="606"/>
                    </a:lnTo>
                    <a:lnTo>
                      <a:pt x="1097" y="606"/>
                    </a:lnTo>
                    <a:lnTo>
                      <a:pt x="1097" y="606"/>
                    </a:lnTo>
                    <a:lnTo>
                      <a:pt x="1097" y="606"/>
                    </a:lnTo>
                    <a:lnTo>
                      <a:pt x="1097" y="604"/>
                    </a:lnTo>
                    <a:lnTo>
                      <a:pt x="1097" y="604"/>
                    </a:lnTo>
                    <a:lnTo>
                      <a:pt x="1098" y="604"/>
                    </a:lnTo>
                    <a:lnTo>
                      <a:pt x="1098" y="604"/>
                    </a:lnTo>
                    <a:lnTo>
                      <a:pt x="1098" y="602"/>
                    </a:lnTo>
                    <a:lnTo>
                      <a:pt x="1098" y="602"/>
                    </a:lnTo>
                    <a:lnTo>
                      <a:pt x="1098" y="602"/>
                    </a:lnTo>
                    <a:lnTo>
                      <a:pt x="1098" y="602"/>
                    </a:lnTo>
                    <a:lnTo>
                      <a:pt x="1098" y="601"/>
                    </a:lnTo>
                    <a:lnTo>
                      <a:pt x="1098" y="601"/>
                    </a:lnTo>
                    <a:lnTo>
                      <a:pt x="1098" y="599"/>
                    </a:lnTo>
                    <a:lnTo>
                      <a:pt x="1098" y="599"/>
                    </a:lnTo>
                    <a:lnTo>
                      <a:pt x="1098" y="597"/>
                    </a:lnTo>
                    <a:lnTo>
                      <a:pt x="1098" y="597"/>
                    </a:lnTo>
                    <a:lnTo>
                      <a:pt x="1098" y="596"/>
                    </a:lnTo>
                    <a:lnTo>
                      <a:pt x="1098" y="596"/>
                    </a:lnTo>
                    <a:lnTo>
                      <a:pt x="1098" y="594"/>
                    </a:lnTo>
                    <a:lnTo>
                      <a:pt x="1098" y="594"/>
                    </a:lnTo>
                    <a:lnTo>
                      <a:pt x="1098" y="593"/>
                    </a:lnTo>
                    <a:lnTo>
                      <a:pt x="1098" y="593"/>
                    </a:lnTo>
                    <a:lnTo>
                      <a:pt x="1098" y="592"/>
                    </a:lnTo>
                    <a:lnTo>
                      <a:pt x="1098" y="592"/>
                    </a:lnTo>
                    <a:lnTo>
                      <a:pt x="1098" y="591"/>
                    </a:lnTo>
                    <a:lnTo>
                      <a:pt x="1098" y="591"/>
                    </a:lnTo>
                    <a:lnTo>
                      <a:pt x="1098" y="591"/>
                    </a:lnTo>
                    <a:lnTo>
                      <a:pt x="1098" y="591"/>
                    </a:lnTo>
                    <a:lnTo>
                      <a:pt x="1098" y="589"/>
                    </a:lnTo>
                    <a:lnTo>
                      <a:pt x="1098" y="589"/>
                    </a:lnTo>
                    <a:lnTo>
                      <a:pt x="1098" y="588"/>
                    </a:lnTo>
                    <a:lnTo>
                      <a:pt x="1098" y="588"/>
                    </a:lnTo>
                    <a:lnTo>
                      <a:pt x="1098" y="587"/>
                    </a:lnTo>
                    <a:lnTo>
                      <a:pt x="1098" y="587"/>
                    </a:lnTo>
                    <a:lnTo>
                      <a:pt x="1098" y="587"/>
                    </a:lnTo>
                    <a:lnTo>
                      <a:pt x="1098" y="587"/>
                    </a:lnTo>
                    <a:lnTo>
                      <a:pt x="1097" y="585"/>
                    </a:lnTo>
                    <a:lnTo>
                      <a:pt x="1097" y="585"/>
                    </a:lnTo>
                    <a:lnTo>
                      <a:pt x="1097" y="584"/>
                    </a:lnTo>
                    <a:lnTo>
                      <a:pt x="1097" y="584"/>
                    </a:lnTo>
                    <a:lnTo>
                      <a:pt x="1096" y="583"/>
                    </a:lnTo>
                    <a:lnTo>
                      <a:pt x="1096" y="583"/>
                    </a:lnTo>
                    <a:lnTo>
                      <a:pt x="1095" y="583"/>
                    </a:lnTo>
                    <a:lnTo>
                      <a:pt x="1095" y="583"/>
                    </a:lnTo>
                    <a:lnTo>
                      <a:pt x="1093" y="582"/>
                    </a:lnTo>
                    <a:lnTo>
                      <a:pt x="1093" y="582"/>
                    </a:lnTo>
                    <a:lnTo>
                      <a:pt x="1093" y="582"/>
                    </a:lnTo>
                    <a:lnTo>
                      <a:pt x="1093" y="582"/>
                    </a:lnTo>
                    <a:lnTo>
                      <a:pt x="1078" y="573"/>
                    </a:lnTo>
                    <a:lnTo>
                      <a:pt x="1078" y="573"/>
                    </a:lnTo>
                    <a:lnTo>
                      <a:pt x="1068" y="568"/>
                    </a:lnTo>
                    <a:lnTo>
                      <a:pt x="1058" y="564"/>
                    </a:lnTo>
                    <a:lnTo>
                      <a:pt x="1043" y="560"/>
                    </a:lnTo>
                    <a:lnTo>
                      <a:pt x="1043" y="560"/>
                    </a:lnTo>
                    <a:lnTo>
                      <a:pt x="1043" y="539"/>
                    </a:lnTo>
                    <a:lnTo>
                      <a:pt x="1043" y="539"/>
                    </a:lnTo>
                    <a:lnTo>
                      <a:pt x="1058" y="534"/>
                    </a:lnTo>
                    <a:lnTo>
                      <a:pt x="1078" y="525"/>
                    </a:lnTo>
                    <a:lnTo>
                      <a:pt x="1078" y="525"/>
                    </a:lnTo>
                    <a:lnTo>
                      <a:pt x="1093" y="517"/>
                    </a:lnTo>
                    <a:lnTo>
                      <a:pt x="1093" y="517"/>
                    </a:lnTo>
                    <a:close/>
                    <a:moveTo>
                      <a:pt x="676" y="180"/>
                    </a:moveTo>
                    <a:lnTo>
                      <a:pt x="676" y="180"/>
                    </a:lnTo>
                    <a:lnTo>
                      <a:pt x="680" y="172"/>
                    </a:lnTo>
                    <a:lnTo>
                      <a:pt x="685" y="167"/>
                    </a:lnTo>
                    <a:lnTo>
                      <a:pt x="690" y="163"/>
                    </a:lnTo>
                    <a:lnTo>
                      <a:pt x="696" y="162"/>
                    </a:lnTo>
                    <a:lnTo>
                      <a:pt x="703" y="161"/>
                    </a:lnTo>
                    <a:lnTo>
                      <a:pt x="710" y="162"/>
                    </a:lnTo>
                    <a:lnTo>
                      <a:pt x="722" y="163"/>
                    </a:lnTo>
                    <a:lnTo>
                      <a:pt x="722" y="163"/>
                    </a:lnTo>
                    <a:lnTo>
                      <a:pt x="730" y="166"/>
                    </a:lnTo>
                    <a:lnTo>
                      <a:pt x="743" y="171"/>
                    </a:lnTo>
                    <a:lnTo>
                      <a:pt x="757" y="179"/>
                    </a:lnTo>
                    <a:lnTo>
                      <a:pt x="773" y="187"/>
                    </a:lnTo>
                    <a:lnTo>
                      <a:pt x="792" y="199"/>
                    </a:lnTo>
                    <a:lnTo>
                      <a:pt x="811" y="213"/>
                    </a:lnTo>
                    <a:lnTo>
                      <a:pt x="831" y="229"/>
                    </a:lnTo>
                    <a:lnTo>
                      <a:pt x="851" y="248"/>
                    </a:lnTo>
                    <a:lnTo>
                      <a:pt x="851" y="248"/>
                    </a:lnTo>
                    <a:lnTo>
                      <a:pt x="870" y="268"/>
                    </a:lnTo>
                    <a:lnTo>
                      <a:pt x="887" y="287"/>
                    </a:lnTo>
                    <a:lnTo>
                      <a:pt x="900" y="307"/>
                    </a:lnTo>
                    <a:lnTo>
                      <a:pt x="912" y="325"/>
                    </a:lnTo>
                    <a:lnTo>
                      <a:pt x="921" y="341"/>
                    </a:lnTo>
                    <a:lnTo>
                      <a:pt x="927" y="356"/>
                    </a:lnTo>
                    <a:lnTo>
                      <a:pt x="932" y="368"/>
                    </a:lnTo>
                    <a:lnTo>
                      <a:pt x="934" y="376"/>
                    </a:lnTo>
                    <a:lnTo>
                      <a:pt x="934" y="376"/>
                    </a:lnTo>
                    <a:lnTo>
                      <a:pt x="937" y="389"/>
                    </a:lnTo>
                    <a:lnTo>
                      <a:pt x="937" y="395"/>
                    </a:lnTo>
                    <a:lnTo>
                      <a:pt x="937" y="403"/>
                    </a:lnTo>
                    <a:lnTo>
                      <a:pt x="936" y="409"/>
                    </a:lnTo>
                    <a:lnTo>
                      <a:pt x="932" y="414"/>
                    </a:lnTo>
                    <a:lnTo>
                      <a:pt x="927" y="419"/>
                    </a:lnTo>
                    <a:lnTo>
                      <a:pt x="919" y="423"/>
                    </a:lnTo>
                    <a:lnTo>
                      <a:pt x="919" y="423"/>
                    </a:lnTo>
                    <a:lnTo>
                      <a:pt x="883" y="432"/>
                    </a:lnTo>
                    <a:lnTo>
                      <a:pt x="810" y="447"/>
                    </a:lnTo>
                    <a:lnTo>
                      <a:pt x="729" y="465"/>
                    </a:lnTo>
                    <a:lnTo>
                      <a:pt x="694" y="471"/>
                    </a:lnTo>
                    <a:lnTo>
                      <a:pt x="669" y="476"/>
                    </a:lnTo>
                    <a:lnTo>
                      <a:pt x="669" y="476"/>
                    </a:lnTo>
                    <a:lnTo>
                      <a:pt x="654" y="477"/>
                    </a:lnTo>
                    <a:lnTo>
                      <a:pt x="645" y="477"/>
                    </a:lnTo>
                    <a:lnTo>
                      <a:pt x="641" y="476"/>
                    </a:lnTo>
                    <a:lnTo>
                      <a:pt x="638" y="475"/>
                    </a:lnTo>
                    <a:lnTo>
                      <a:pt x="631" y="468"/>
                    </a:lnTo>
                    <a:lnTo>
                      <a:pt x="631" y="468"/>
                    </a:lnTo>
                    <a:lnTo>
                      <a:pt x="625" y="461"/>
                    </a:lnTo>
                    <a:lnTo>
                      <a:pt x="622" y="458"/>
                    </a:lnTo>
                    <a:lnTo>
                      <a:pt x="621" y="454"/>
                    </a:lnTo>
                    <a:lnTo>
                      <a:pt x="621" y="446"/>
                    </a:lnTo>
                    <a:lnTo>
                      <a:pt x="623" y="429"/>
                    </a:lnTo>
                    <a:lnTo>
                      <a:pt x="623" y="429"/>
                    </a:lnTo>
                    <a:lnTo>
                      <a:pt x="627" y="404"/>
                    </a:lnTo>
                    <a:lnTo>
                      <a:pt x="635" y="370"/>
                    </a:lnTo>
                    <a:lnTo>
                      <a:pt x="651" y="289"/>
                    </a:lnTo>
                    <a:lnTo>
                      <a:pt x="667" y="216"/>
                    </a:lnTo>
                    <a:lnTo>
                      <a:pt x="676" y="180"/>
                    </a:lnTo>
                    <a:lnTo>
                      <a:pt x="676" y="180"/>
                    </a:lnTo>
                    <a:close/>
                    <a:moveTo>
                      <a:pt x="302" y="208"/>
                    </a:moveTo>
                    <a:lnTo>
                      <a:pt x="302" y="208"/>
                    </a:lnTo>
                    <a:lnTo>
                      <a:pt x="308" y="201"/>
                    </a:lnTo>
                    <a:lnTo>
                      <a:pt x="318" y="192"/>
                    </a:lnTo>
                    <a:lnTo>
                      <a:pt x="332" y="184"/>
                    </a:lnTo>
                    <a:lnTo>
                      <a:pt x="349" y="174"/>
                    </a:lnTo>
                    <a:lnTo>
                      <a:pt x="368" y="165"/>
                    </a:lnTo>
                    <a:lnTo>
                      <a:pt x="389" y="155"/>
                    </a:lnTo>
                    <a:lnTo>
                      <a:pt x="413" y="146"/>
                    </a:lnTo>
                    <a:lnTo>
                      <a:pt x="439" y="137"/>
                    </a:lnTo>
                    <a:lnTo>
                      <a:pt x="439" y="137"/>
                    </a:lnTo>
                    <a:lnTo>
                      <a:pt x="466" y="131"/>
                    </a:lnTo>
                    <a:lnTo>
                      <a:pt x="491" y="127"/>
                    </a:lnTo>
                    <a:lnTo>
                      <a:pt x="515" y="124"/>
                    </a:lnTo>
                    <a:lnTo>
                      <a:pt x="536" y="123"/>
                    </a:lnTo>
                    <a:lnTo>
                      <a:pt x="555" y="124"/>
                    </a:lnTo>
                    <a:lnTo>
                      <a:pt x="572" y="126"/>
                    </a:lnTo>
                    <a:lnTo>
                      <a:pt x="584" y="127"/>
                    </a:lnTo>
                    <a:lnTo>
                      <a:pt x="593" y="129"/>
                    </a:lnTo>
                    <a:lnTo>
                      <a:pt x="593" y="129"/>
                    </a:lnTo>
                    <a:lnTo>
                      <a:pt x="604" y="133"/>
                    </a:lnTo>
                    <a:lnTo>
                      <a:pt x="611" y="137"/>
                    </a:lnTo>
                    <a:lnTo>
                      <a:pt x="616" y="141"/>
                    </a:lnTo>
                    <a:lnTo>
                      <a:pt x="621" y="145"/>
                    </a:lnTo>
                    <a:lnTo>
                      <a:pt x="623" y="151"/>
                    </a:lnTo>
                    <a:lnTo>
                      <a:pt x="626" y="157"/>
                    </a:lnTo>
                    <a:lnTo>
                      <a:pt x="625" y="166"/>
                    </a:lnTo>
                    <a:lnTo>
                      <a:pt x="625" y="166"/>
                    </a:lnTo>
                    <a:lnTo>
                      <a:pt x="614" y="201"/>
                    </a:lnTo>
                    <a:lnTo>
                      <a:pt x="592" y="273"/>
                    </a:lnTo>
                    <a:lnTo>
                      <a:pt x="565" y="351"/>
                    </a:lnTo>
                    <a:lnTo>
                      <a:pt x="554" y="385"/>
                    </a:lnTo>
                    <a:lnTo>
                      <a:pt x="545" y="409"/>
                    </a:lnTo>
                    <a:lnTo>
                      <a:pt x="545" y="409"/>
                    </a:lnTo>
                    <a:lnTo>
                      <a:pt x="539" y="423"/>
                    </a:lnTo>
                    <a:lnTo>
                      <a:pt x="535" y="432"/>
                    </a:lnTo>
                    <a:lnTo>
                      <a:pt x="533" y="433"/>
                    </a:lnTo>
                    <a:lnTo>
                      <a:pt x="529" y="436"/>
                    </a:lnTo>
                    <a:lnTo>
                      <a:pt x="520" y="438"/>
                    </a:lnTo>
                    <a:lnTo>
                      <a:pt x="520" y="438"/>
                    </a:lnTo>
                    <a:lnTo>
                      <a:pt x="510" y="441"/>
                    </a:lnTo>
                    <a:lnTo>
                      <a:pt x="507" y="441"/>
                    </a:lnTo>
                    <a:lnTo>
                      <a:pt x="504" y="439"/>
                    </a:lnTo>
                    <a:lnTo>
                      <a:pt x="496" y="436"/>
                    </a:lnTo>
                    <a:lnTo>
                      <a:pt x="483" y="425"/>
                    </a:lnTo>
                    <a:lnTo>
                      <a:pt x="483" y="425"/>
                    </a:lnTo>
                    <a:lnTo>
                      <a:pt x="463" y="409"/>
                    </a:lnTo>
                    <a:lnTo>
                      <a:pt x="437" y="386"/>
                    </a:lnTo>
                    <a:lnTo>
                      <a:pt x="375" y="331"/>
                    </a:lnTo>
                    <a:lnTo>
                      <a:pt x="320" y="281"/>
                    </a:lnTo>
                    <a:lnTo>
                      <a:pt x="293" y="254"/>
                    </a:lnTo>
                    <a:lnTo>
                      <a:pt x="293" y="254"/>
                    </a:lnTo>
                    <a:lnTo>
                      <a:pt x="288" y="248"/>
                    </a:lnTo>
                    <a:lnTo>
                      <a:pt x="286" y="242"/>
                    </a:lnTo>
                    <a:lnTo>
                      <a:pt x="286" y="234"/>
                    </a:lnTo>
                    <a:lnTo>
                      <a:pt x="288" y="229"/>
                    </a:lnTo>
                    <a:lnTo>
                      <a:pt x="291" y="223"/>
                    </a:lnTo>
                    <a:lnTo>
                      <a:pt x="294" y="216"/>
                    </a:lnTo>
                    <a:lnTo>
                      <a:pt x="302" y="208"/>
                    </a:lnTo>
                    <a:lnTo>
                      <a:pt x="302" y="208"/>
                    </a:lnTo>
                    <a:close/>
                    <a:moveTo>
                      <a:pt x="611" y="565"/>
                    </a:moveTo>
                    <a:lnTo>
                      <a:pt x="611" y="565"/>
                    </a:lnTo>
                    <a:lnTo>
                      <a:pt x="606" y="578"/>
                    </a:lnTo>
                    <a:lnTo>
                      <a:pt x="599" y="588"/>
                    </a:lnTo>
                    <a:lnTo>
                      <a:pt x="591" y="597"/>
                    </a:lnTo>
                    <a:lnTo>
                      <a:pt x="582" y="604"/>
                    </a:lnTo>
                    <a:lnTo>
                      <a:pt x="570" y="609"/>
                    </a:lnTo>
                    <a:lnTo>
                      <a:pt x="559" y="612"/>
                    </a:lnTo>
                    <a:lnTo>
                      <a:pt x="546" y="612"/>
                    </a:lnTo>
                    <a:lnTo>
                      <a:pt x="534" y="611"/>
                    </a:lnTo>
                    <a:lnTo>
                      <a:pt x="534" y="611"/>
                    </a:lnTo>
                    <a:lnTo>
                      <a:pt x="521" y="606"/>
                    </a:lnTo>
                    <a:lnTo>
                      <a:pt x="511" y="599"/>
                    </a:lnTo>
                    <a:lnTo>
                      <a:pt x="502" y="591"/>
                    </a:lnTo>
                    <a:lnTo>
                      <a:pt x="496" y="580"/>
                    </a:lnTo>
                    <a:lnTo>
                      <a:pt x="491" y="570"/>
                    </a:lnTo>
                    <a:lnTo>
                      <a:pt x="487" y="558"/>
                    </a:lnTo>
                    <a:lnTo>
                      <a:pt x="487" y="546"/>
                    </a:lnTo>
                    <a:lnTo>
                      <a:pt x="490" y="534"/>
                    </a:lnTo>
                    <a:lnTo>
                      <a:pt x="490" y="534"/>
                    </a:lnTo>
                    <a:lnTo>
                      <a:pt x="494" y="521"/>
                    </a:lnTo>
                    <a:lnTo>
                      <a:pt x="500" y="511"/>
                    </a:lnTo>
                    <a:lnTo>
                      <a:pt x="509" y="502"/>
                    </a:lnTo>
                    <a:lnTo>
                      <a:pt x="519" y="495"/>
                    </a:lnTo>
                    <a:lnTo>
                      <a:pt x="530" y="491"/>
                    </a:lnTo>
                    <a:lnTo>
                      <a:pt x="541" y="487"/>
                    </a:lnTo>
                    <a:lnTo>
                      <a:pt x="554" y="487"/>
                    </a:lnTo>
                    <a:lnTo>
                      <a:pt x="567" y="490"/>
                    </a:lnTo>
                    <a:lnTo>
                      <a:pt x="567" y="490"/>
                    </a:lnTo>
                    <a:lnTo>
                      <a:pt x="578" y="494"/>
                    </a:lnTo>
                    <a:lnTo>
                      <a:pt x="588" y="500"/>
                    </a:lnTo>
                    <a:lnTo>
                      <a:pt x="597" y="509"/>
                    </a:lnTo>
                    <a:lnTo>
                      <a:pt x="604" y="519"/>
                    </a:lnTo>
                    <a:lnTo>
                      <a:pt x="609" y="529"/>
                    </a:lnTo>
                    <a:lnTo>
                      <a:pt x="612" y="541"/>
                    </a:lnTo>
                    <a:lnTo>
                      <a:pt x="612" y="553"/>
                    </a:lnTo>
                    <a:lnTo>
                      <a:pt x="611" y="565"/>
                    </a:lnTo>
                    <a:lnTo>
                      <a:pt x="611" y="565"/>
                    </a:lnTo>
                    <a:close/>
                    <a:moveTo>
                      <a:pt x="129" y="593"/>
                    </a:moveTo>
                    <a:lnTo>
                      <a:pt x="129" y="593"/>
                    </a:lnTo>
                    <a:lnTo>
                      <a:pt x="128" y="583"/>
                    </a:lnTo>
                    <a:lnTo>
                      <a:pt x="126" y="570"/>
                    </a:lnTo>
                    <a:lnTo>
                      <a:pt x="124" y="555"/>
                    </a:lnTo>
                    <a:lnTo>
                      <a:pt x="124" y="536"/>
                    </a:lnTo>
                    <a:lnTo>
                      <a:pt x="124" y="515"/>
                    </a:lnTo>
                    <a:lnTo>
                      <a:pt x="127" y="491"/>
                    </a:lnTo>
                    <a:lnTo>
                      <a:pt x="132" y="466"/>
                    </a:lnTo>
                    <a:lnTo>
                      <a:pt x="137" y="439"/>
                    </a:lnTo>
                    <a:lnTo>
                      <a:pt x="137" y="439"/>
                    </a:lnTo>
                    <a:lnTo>
                      <a:pt x="146" y="413"/>
                    </a:lnTo>
                    <a:lnTo>
                      <a:pt x="155" y="389"/>
                    </a:lnTo>
                    <a:lnTo>
                      <a:pt x="165" y="366"/>
                    </a:lnTo>
                    <a:lnTo>
                      <a:pt x="175" y="347"/>
                    </a:lnTo>
                    <a:lnTo>
                      <a:pt x="184" y="332"/>
                    </a:lnTo>
                    <a:lnTo>
                      <a:pt x="194" y="318"/>
                    </a:lnTo>
                    <a:lnTo>
                      <a:pt x="201" y="308"/>
                    </a:lnTo>
                    <a:lnTo>
                      <a:pt x="208" y="302"/>
                    </a:lnTo>
                    <a:lnTo>
                      <a:pt x="208" y="302"/>
                    </a:lnTo>
                    <a:lnTo>
                      <a:pt x="218" y="294"/>
                    </a:lnTo>
                    <a:lnTo>
                      <a:pt x="223" y="291"/>
                    </a:lnTo>
                    <a:lnTo>
                      <a:pt x="229" y="287"/>
                    </a:lnTo>
                    <a:lnTo>
                      <a:pt x="235" y="286"/>
                    </a:lnTo>
                    <a:lnTo>
                      <a:pt x="242" y="286"/>
                    </a:lnTo>
                    <a:lnTo>
                      <a:pt x="248" y="288"/>
                    </a:lnTo>
                    <a:lnTo>
                      <a:pt x="254" y="292"/>
                    </a:lnTo>
                    <a:lnTo>
                      <a:pt x="254" y="292"/>
                    </a:lnTo>
                    <a:lnTo>
                      <a:pt x="281" y="320"/>
                    </a:lnTo>
                    <a:lnTo>
                      <a:pt x="331" y="375"/>
                    </a:lnTo>
                    <a:lnTo>
                      <a:pt x="386" y="437"/>
                    </a:lnTo>
                    <a:lnTo>
                      <a:pt x="409" y="463"/>
                    </a:lnTo>
                    <a:lnTo>
                      <a:pt x="427" y="482"/>
                    </a:lnTo>
                    <a:lnTo>
                      <a:pt x="427" y="482"/>
                    </a:lnTo>
                    <a:lnTo>
                      <a:pt x="436" y="495"/>
                    </a:lnTo>
                    <a:lnTo>
                      <a:pt x="441" y="504"/>
                    </a:lnTo>
                    <a:lnTo>
                      <a:pt x="441" y="506"/>
                    </a:lnTo>
                    <a:lnTo>
                      <a:pt x="441" y="510"/>
                    </a:lnTo>
                    <a:lnTo>
                      <a:pt x="438" y="520"/>
                    </a:lnTo>
                    <a:lnTo>
                      <a:pt x="438" y="520"/>
                    </a:lnTo>
                    <a:lnTo>
                      <a:pt x="436" y="529"/>
                    </a:lnTo>
                    <a:lnTo>
                      <a:pt x="434" y="531"/>
                    </a:lnTo>
                    <a:lnTo>
                      <a:pt x="432" y="534"/>
                    </a:lnTo>
                    <a:lnTo>
                      <a:pt x="424" y="539"/>
                    </a:lnTo>
                    <a:lnTo>
                      <a:pt x="409" y="545"/>
                    </a:lnTo>
                    <a:lnTo>
                      <a:pt x="409" y="545"/>
                    </a:lnTo>
                    <a:lnTo>
                      <a:pt x="385" y="554"/>
                    </a:lnTo>
                    <a:lnTo>
                      <a:pt x="352" y="565"/>
                    </a:lnTo>
                    <a:lnTo>
                      <a:pt x="273" y="592"/>
                    </a:lnTo>
                    <a:lnTo>
                      <a:pt x="201" y="613"/>
                    </a:lnTo>
                    <a:lnTo>
                      <a:pt x="166" y="625"/>
                    </a:lnTo>
                    <a:lnTo>
                      <a:pt x="166" y="625"/>
                    </a:lnTo>
                    <a:lnTo>
                      <a:pt x="157" y="625"/>
                    </a:lnTo>
                    <a:lnTo>
                      <a:pt x="151" y="623"/>
                    </a:lnTo>
                    <a:lnTo>
                      <a:pt x="146" y="619"/>
                    </a:lnTo>
                    <a:lnTo>
                      <a:pt x="141" y="616"/>
                    </a:lnTo>
                    <a:lnTo>
                      <a:pt x="137" y="611"/>
                    </a:lnTo>
                    <a:lnTo>
                      <a:pt x="134" y="604"/>
                    </a:lnTo>
                    <a:lnTo>
                      <a:pt x="129" y="593"/>
                    </a:lnTo>
                    <a:lnTo>
                      <a:pt x="129" y="593"/>
                    </a:lnTo>
                    <a:close/>
                    <a:moveTo>
                      <a:pt x="423" y="919"/>
                    </a:moveTo>
                    <a:lnTo>
                      <a:pt x="423" y="919"/>
                    </a:lnTo>
                    <a:lnTo>
                      <a:pt x="419" y="927"/>
                    </a:lnTo>
                    <a:lnTo>
                      <a:pt x="414" y="932"/>
                    </a:lnTo>
                    <a:lnTo>
                      <a:pt x="409" y="934"/>
                    </a:lnTo>
                    <a:lnTo>
                      <a:pt x="403" y="937"/>
                    </a:lnTo>
                    <a:lnTo>
                      <a:pt x="397" y="937"/>
                    </a:lnTo>
                    <a:lnTo>
                      <a:pt x="389" y="937"/>
                    </a:lnTo>
                    <a:lnTo>
                      <a:pt x="378" y="934"/>
                    </a:lnTo>
                    <a:lnTo>
                      <a:pt x="378" y="934"/>
                    </a:lnTo>
                    <a:lnTo>
                      <a:pt x="369" y="932"/>
                    </a:lnTo>
                    <a:lnTo>
                      <a:pt x="356" y="927"/>
                    </a:lnTo>
                    <a:lnTo>
                      <a:pt x="342" y="921"/>
                    </a:lnTo>
                    <a:lnTo>
                      <a:pt x="326" y="910"/>
                    </a:lnTo>
                    <a:lnTo>
                      <a:pt x="307" y="899"/>
                    </a:lnTo>
                    <a:lnTo>
                      <a:pt x="288" y="885"/>
                    </a:lnTo>
                    <a:lnTo>
                      <a:pt x="268" y="869"/>
                    </a:lnTo>
                    <a:lnTo>
                      <a:pt x="248" y="851"/>
                    </a:lnTo>
                    <a:lnTo>
                      <a:pt x="248" y="851"/>
                    </a:lnTo>
                    <a:lnTo>
                      <a:pt x="229" y="831"/>
                    </a:lnTo>
                    <a:lnTo>
                      <a:pt x="213" y="811"/>
                    </a:lnTo>
                    <a:lnTo>
                      <a:pt x="199" y="792"/>
                    </a:lnTo>
                    <a:lnTo>
                      <a:pt x="187" y="773"/>
                    </a:lnTo>
                    <a:lnTo>
                      <a:pt x="179" y="757"/>
                    </a:lnTo>
                    <a:lnTo>
                      <a:pt x="171" y="743"/>
                    </a:lnTo>
                    <a:lnTo>
                      <a:pt x="167" y="730"/>
                    </a:lnTo>
                    <a:lnTo>
                      <a:pt x="165" y="722"/>
                    </a:lnTo>
                    <a:lnTo>
                      <a:pt x="165" y="722"/>
                    </a:lnTo>
                    <a:lnTo>
                      <a:pt x="162" y="709"/>
                    </a:lnTo>
                    <a:lnTo>
                      <a:pt x="162" y="703"/>
                    </a:lnTo>
                    <a:lnTo>
                      <a:pt x="162" y="696"/>
                    </a:lnTo>
                    <a:lnTo>
                      <a:pt x="163" y="690"/>
                    </a:lnTo>
                    <a:lnTo>
                      <a:pt x="167" y="684"/>
                    </a:lnTo>
                    <a:lnTo>
                      <a:pt x="172" y="680"/>
                    </a:lnTo>
                    <a:lnTo>
                      <a:pt x="180" y="676"/>
                    </a:lnTo>
                    <a:lnTo>
                      <a:pt x="180" y="676"/>
                    </a:lnTo>
                    <a:lnTo>
                      <a:pt x="216" y="667"/>
                    </a:lnTo>
                    <a:lnTo>
                      <a:pt x="289" y="651"/>
                    </a:lnTo>
                    <a:lnTo>
                      <a:pt x="370" y="633"/>
                    </a:lnTo>
                    <a:lnTo>
                      <a:pt x="405" y="627"/>
                    </a:lnTo>
                    <a:lnTo>
                      <a:pt x="431" y="623"/>
                    </a:lnTo>
                    <a:lnTo>
                      <a:pt x="431" y="623"/>
                    </a:lnTo>
                    <a:lnTo>
                      <a:pt x="446" y="621"/>
                    </a:lnTo>
                    <a:lnTo>
                      <a:pt x="454" y="621"/>
                    </a:lnTo>
                    <a:lnTo>
                      <a:pt x="458" y="622"/>
                    </a:lnTo>
                    <a:lnTo>
                      <a:pt x="461" y="625"/>
                    </a:lnTo>
                    <a:lnTo>
                      <a:pt x="468" y="631"/>
                    </a:lnTo>
                    <a:lnTo>
                      <a:pt x="468" y="631"/>
                    </a:lnTo>
                    <a:lnTo>
                      <a:pt x="475" y="637"/>
                    </a:lnTo>
                    <a:lnTo>
                      <a:pt x="477" y="641"/>
                    </a:lnTo>
                    <a:lnTo>
                      <a:pt x="477" y="643"/>
                    </a:lnTo>
                    <a:lnTo>
                      <a:pt x="478" y="652"/>
                    </a:lnTo>
                    <a:lnTo>
                      <a:pt x="476" y="669"/>
                    </a:lnTo>
                    <a:lnTo>
                      <a:pt x="476" y="669"/>
                    </a:lnTo>
                    <a:lnTo>
                      <a:pt x="472" y="694"/>
                    </a:lnTo>
                    <a:lnTo>
                      <a:pt x="465" y="728"/>
                    </a:lnTo>
                    <a:lnTo>
                      <a:pt x="448" y="810"/>
                    </a:lnTo>
                    <a:lnTo>
                      <a:pt x="432" y="883"/>
                    </a:lnTo>
                    <a:lnTo>
                      <a:pt x="423" y="919"/>
                    </a:lnTo>
                    <a:lnTo>
                      <a:pt x="423" y="919"/>
                    </a:lnTo>
                    <a:close/>
                    <a:moveTo>
                      <a:pt x="797" y="892"/>
                    </a:moveTo>
                    <a:lnTo>
                      <a:pt x="797" y="892"/>
                    </a:lnTo>
                    <a:lnTo>
                      <a:pt x="791" y="898"/>
                    </a:lnTo>
                    <a:lnTo>
                      <a:pt x="781" y="905"/>
                    </a:lnTo>
                    <a:lnTo>
                      <a:pt x="767" y="914"/>
                    </a:lnTo>
                    <a:lnTo>
                      <a:pt x="751" y="924"/>
                    </a:lnTo>
                    <a:lnTo>
                      <a:pt x="732" y="934"/>
                    </a:lnTo>
                    <a:lnTo>
                      <a:pt x="710" y="944"/>
                    </a:lnTo>
                    <a:lnTo>
                      <a:pt x="686" y="953"/>
                    </a:lnTo>
                    <a:lnTo>
                      <a:pt x="660" y="961"/>
                    </a:lnTo>
                    <a:lnTo>
                      <a:pt x="660" y="961"/>
                    </a:lnTo>
                    <a:lnTo>
                      <a:pt x="633" y="967"/>
                    </a:lnTo>
                    <a:lnTo>
                      <a:pt x="608" y="971"/>
                    </a:lnTo>
                    <a:lnTo>
                      <a:pt x="584" y="973"/>
                    </a:lnTo>
                    <a:lnTo>
                      <a:pt x="563" y="975"/>
                    </a:lnTo>
                    <a:lnTo>
                      <a:pt x="544" y="975"/>
                    </a:lnTo>
                    <a:lnTo>
                      <a:pt x="528" y="973"/>
                    </a:lnTo>
                    <a:lnTo>
                      <a:pt x="515" y="971"/>
                    </a:lnTo>
                    <a:lnTo>
                      <a:pt x="506" y="968"/>
                    </a:lnTo>
                    <a:lnTo>
                      <a:pt x="506" y="968"/>
                    </a:lnTo>
                    <a:lnTo>
                      <a:pt x="495" y="965"/>
                    </a:lnTo>
                    <a:lnTo>
                      <a:pt x="488" y="962"/>
                    </a:lnTo>
                    <a:lnTo>
                      <a:pt x="483" y="958"/>
                    </a:lnTo>
                    <a:lnTo>
                      <a:pt x="478" y="953"/>
                    </a:lnTo>
                    <a:lnTo>
                      <a:pt x="476" y="948"/>
                    </a:lnTo>
                    <a:lnTo>
                      <a:pt x="473" y="941"/>
                    </a:lnTo>
                    <a:lnTo>
                      <a:pt x="475" y="933"/>
                    </a:lnTo>
                    <a:lnTo>
                      <a:pt x="475" y="933"/>
                    </a:lnTo>
                    <a:lnTo>
                      <a:pt x="485" y="897"/>
                    </a:lnTo>
                    <a:lnTo>
                      <a:pt x="507" y="825"/>
                    </a:lnTo>
                    <a:lnTo>
                      <a:pt x="534" y="747"/>
                    </a:lnTo>
                    <a:lnTo>
                      <a:pt x="545" y="714"/>
                    </a:lnTo>
                    <a:lnTo>
                      <a:pt x="554" y="689"/>
                    </a:lnTo>
                    <a:lnTo>
                      <a:pt x="554" y="689"/>
                    </a:lnTo>
                    <a:lnTo>
                      <a:pt x="560" y="675"/>
                    </a:lnTo>
                    <a:lnTo>
                      <a:pt x="564" y="667"/>
                    </a:lnTo>
                    <a:lnTo>
                      <a:pt x="567" y="665"/>
                    </a:lnTo>
                    <a:lnTo>
                      <a:pt x="570" y="664"/>
                    </a:lnTo>
                    <a:lnTo>
                      <a:pt x="579" y="660"/>
                    </a:lnTo>
                    <a:lnTo>
                      <a:pt x="579" y="660"/>
                    </a:lnTo>
                    <a:lnTo>
                      <a:pt x="589" y="659"/>
                    </a:lnTo>
                    <a:lnTo>
                      <a:pt x="592" y="657"/>
                    </a:lnTo>
                    <a:lnTo>
                      <a:pt x="596" y="659"/>
                    </a:lnTo>
                    <a:lnTo>
                      <a:pt x="603" y="664"/>
                    </a:lnTo>
                    <a:lnTo>
                      <a:pt x="616" y="672"/>
                    </a:lnTo>
                    <a:lnTo>
                      <a:pt x="616" y="672"/>
                    </a:lnTo>
                    <a:lnTo>
                      <a:pt x="636" y="689"/>
                    </a:lnTo>
                    <a:lnTo>
                      <a:pt x="662" y="713"/>
                    </a:lnTo>
                    <a:lnTo>
                      <a:pt x="724" y="767"/>
                    </a:lnTo>
                    <a:lnTo>
                      <a:pt x="780" y="819"/>
                    </a:lnTo>
                    <a:lnTo>
                      <a:pt x="806" y="844"/>
                    </a:lnTo>
                    <a:lnTo>
                      <a:pt x="806" y="844"/>
                    </a:lnTo>
                    <a:lnTo>
                      <a:pt x="811" y="851"/>
                    </a:lnTo>
                    <a:lnTo>
                      <a:pt x="814" y="858"/>
                    </a:lnTo>
                    <a:lnTo>
                      <a:pt x="814" y="864"/>
                    </a:lnTo>
                    <a:lnTo>
                      <a:pt x="811" y="870"/>
                    </a:lnTo>
                    <a:lnTo>
                      <a:pt x="809" y="876"/>
                    </a:lnTo>
                    <a:lnTo>
                      <a:pt x="805" y="881"/>
                    </a:lnTo>
                    <a:lnTo>
                      <a:pt x="797" y="892"/>
                    </a:lnTo>
                    <a:lnTo>
                      <a:pt x="797" y="892"/>
                    </a:lnTo>
                    <a:close/>
                    <a:moveTo>
                      <a:pt x="961" y="660"/>
                    </a:moveTo>
                    <a:lnTo>
                      <a:pt x="961" y="660"/>
                    </a:lnTo>
                    <a:lnTo>
                      <a:pt x="953" y="686"/>
                    </a:lnTo>
                    <a:lnTo>
                      <a:pt x="945" y="710"/>
                    </a:lnTo>
                    <a:lnTo>
                      <a:pt x="934" y="732"/>
                    </a:lnTo>
                    <a:lnTo>
                      <a:pt x="924" y="750"/>
                    </a:lnTo>
                    <a:lnTo>
                      <a:pt x="914" y="767"/>
                    </a:lnTo>
                    <a:lnTo>
                      <a:pt x="906" y="779"/>
                    </a:lnTo>
                    <a:lnTo>
                      <a:pt x="898" y="790"/>
                    </a:lnTo>
                    <a:lnTo>
                      <a:pt x="892" y="797"/>
                    </a:lnTo>
                    <a:lnTo>
                      <a:pt x="892" y="797"/>
                    </a:lnTo>
                    <a:lnTo>
                      <a:pt x="882" y="805"/>
                    </a:lnTo>
                    <a:lnTo>
                      <a:pt x="877" y="808"/>
                    </a:lnTo>
                    <a:lnTo>
                      <a:pt x="870" y="811"/>
                    </a:lnTo>
                    <a:lnTo>
                      <a:pt x="864" y="812"/>
                    </a:lnTo>
                    <a:lnTo>
                      <a:pt x="858" y="812"/>
                    </a:lnTo>
                    <a:lnTo>
                      <a:pt x="851" y="811"/>
                    </a:lnTo>
                    <a:lnTo>
                      <a:pt x="845" y="806"/>
                    </a:lnTo>
                    <a:lnTo>
                      <a:pt x="845" y="806"/>
                    </a:lnTo>
                    <a:lnTo>
                      <a:pt x="819" y="779"/>
                    </a:lnTo>
                    <a:lnTo>
                      <a:pt x="768" y="724"/>
                    </a:lnTo>
                    <a:lnTo>
                      <a:pt x="713" y="662"/>
                    </a:lnTo>
                    <a:lnTo>
                      <a:pt x="690" y="636"/>
                    </a:lnTo>
                    <a:lnTo>
                      <a:pt x="672" y="616"/>
                    </a:lnTo>
                    <a:lnTo>
                      <a:pt x="672" y="616"/>
                    </a:lnTo>
                    <a:lnTo>
                      <a:pt x="664" y="603"/>
                    </a:lnTo>
                    <a:lnTo>
                      <a:pt x="659" y="596"/>
                    </a:lnTo>
                    <a:lnTo>
                      <a:pt x="659" y="592"/>
                    </a:lnTo>
                    <a:lnTo>
                      <a:pt x="659" y="588"/>
                    </a:lnTo>
                    <a:lnTo>
                      <a:pt x="661" y="579"/>
                    </a:lnTo>
                    <a:lnTo>
                      <a:pt x="661" y="579"/>
                    </a:lnTo>
                    <a:lnTo>
                      <a:pt x="664" y="570"/>
                    </a:lnTo>
                    <a:lnTo>
                      <a:pt x="665" y="567"/>
                    </a:lnTo>
                    <a:lnTo>
                      <a:pt x="667" y="564"/>
                    </a:lnTo>
                    <a:lnTo>
                      <a:pt x="675" y="559"/>
                    </a:lnTo>
                    <a:lnTo>
                      <a:pt x="690" y="553"/>
                    </a:lnTo>
                    <a:lnTo>
                      <a:pt x="690" y="553"/>
                    </a:lnTo>
                    <a:lnTo>
                      <a:pt x="714" y="544"/>
                    </a:lnTo>
                    <a:lnTo>
                      <a:pt x="747" y="533"/>
                    </a:lnTo>
                    <a:lnTo>
                      <a:pt x="826" y="507"/>
                    </a:lnTo>
                    <a:lnTo>
                      <a:pt x="898" y="485"/>
                    </a:lnTo>
                    <a:lnTo>
                      <a:pt x="933" y="475"/>
                    </a:lnTo>
                    <a:lnTo>
                      <a:pt x="933" y="475"/>
                    </a:lnTo>
                    <a:lnTo>
                      <a:pt x="942" y="473"/>
                    </a:lnTo>
                    <a:lnTo>
                      <a:pt x="948" y="475"/>
                    </a:lnTo>
                    <a:lnTo>
                      <a:pt x="953" y="478"/>
                    </a:lnTo>
                    <a:lnTo>
                      <a:pt x="958" y="482"/>
                    </a:lnTo>
                    <a:lnTo>
                      <a:pt x="962" y="488"/>
                    </a:lnTo>
                    <a:lnTo>
                      <a:pt x="965" y="495"/>
                    </a:lnTo>
                    <a:lnTo>
                      <a:pt x="970" y="506"/>
                    </a:lnTo>
                    <a:lnTo>
                      <a:pt x="970" y="506"/>
                    </a:lnTo>
                    <a:lnTo>
                      <a:pt x="971" y="515"/>
                    </a:lnTo>
                    <a:lnTo>
                      <a:pt x="974" y="528"/>
                    </a:lnTo>
                    <a:lnTo>
                      <a:pt x="975" y="544"/>
                    </a:lnTo>
                    <a:lnTo>
                      <a:pt x="975" y="563"/>
                    </a:lnTo>
                    <a:lnTo>
                      <a:pt x="975" y="584"/>
                    </a:lnTo>
                    <a:lnTo>
                      <a:pt x="972" y="607"/>
                    </a:lnTo>
                    <a:lnTo>
                      <a:pt x="967" y="633"/>
                    </a:lnTo>
                    <a:lnTo>
                      <a:pt x="961" y="660"/>
                    </a:lnTo>
                    <a:lnTo>
                      <a:pt x="961" y="6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9" name="Freeform 12"/>
              <p:cNvSpPr>
                <a:spLocks/>
              </p:cNvSpPr>
              <p:nvPr/>
            </p:nvSpPr>
            <p:spPr bwMode="auto">
              <a:xfrm>
                <a:off x="4520377" y="1681104"/>
                <a:ext cx="605367" cy="1028347"/>
              </a:xfrm>
              <a:custGeom>
                <a:avLst/>
                <a:gdLst>
                  <a:gd name="T0" fmla="*/ 888 w 936"/>
                  <a:gd name="T1" fmla="*/ 2 h 1591"/>
                  <a:gd name="T2" fmla="*/ 865 w 936"/>
                  <a:gd name="T3" fmla="*/ 1 h 1591"/>
                  <a:gd name="T4" fmla="*/ 835 w 936"/>
                  <a:gd name="T5" fmla="*/ 47 h 1591"/>
                  <a:gd name="T6" fmla="*/ 751 w 936"/>
                  <a:gd name="T7" fmla="*/ 1 h 1591"/>
                  <a:gd name="T8" fmla="*/ 729 w 936"/>
                  <a:gd name="T9" fmla="*/ 1 h 1591"/>
                  <a:gd name="T10" fmla="*/ 715 w 936"/>
                  <a:gd name="T11" fmla="*/ 14 h 1591"/>
                  <a:gd name="T12" fmla="*/ 616 w 936"/>
                  <a:gd name="T13" fmla="*/ 25 h 1591"/>
                  <a:gd name="T14" fmla="*/ 594 w 936"/>
                  <a:gd name="T15" fmla="*/ 26 h 1591"/>
                  <a:gd name="T16" fmla="*/ 579 w 936"/>
                  <a:gd name="T17" fmla="*/ 38 h 1591"/>
                  <a:gd name="T18" fmla="*/ 491 w 936"/>
                  <a:gd name="T19" fmla="*/ 74 h 1591"/>
                  <a:gd name="T20" fmla="*/ 472 w 936"/>
                  <a:gd name="T21" fmla="*/ 71 h 1591"/>
                  <a:gd name="T22" fmla="*/ 453 w 936"/>
                  <a:gd name="T23" fmla="*/ 81 h 1591"/>
                  <a:gd name="T24" fmla="*/ 458 w 936"/>
                  <a:gd name="T25" fmla="*/ 173 h 1591"/>
                  <a:gd name="T26" fmla="*/ 357 w 936"/>
                  <a:gd name="T27" fmla="*/ 137 h 1591"/>
                  <a:gd name="T28" fmla="*/ 340 w 936"/>
                  <a:gd name="T29" fmla="*/ 146 h 1591"/>
                  <a:gd name="T30" fmla="*/ 330 w 936"/>
                  <a:gd name="T31" fmla="*/ 162 h 1591"/>
                  <a:gd name="T32" fmla="*/ 259 w 936"/>
                  <a:gd name="T33" fmla="*/ 227 h 1591"/>
                  <a:gd name="T34" fmla="*/ 240 w 936"/>
                  <a:gd name="T35" fmla="*/ 229 h 1591"/>
                  <a:gd name="T36" fmla="*/ 226 w 936"/>
                  <a:gd name="T37" fmla="*/ 246 h 1591"/>
                  <a:gd name="T38" fmla="*/ 234 w 936"/>
                  <a:gd name="T39" fmla="*/ 349 h 1591"/>
                  <a:gd name="T40" fmla="*/ 153 w 936"/>
                  <a:gd name="T41" fmla="*/ 333 h 1591"/>
                  <a:gd name="T42" fmla="*/ 139 w 936"/>
                  <a:gd name="T43" fmla="*/ 349 h 1591"/>
                  <a:gd name="T44" fmla="*/ 139 w 936"/>
                  <a:gd name="T45" fmla="*/ 368 h 1591"/>
                  <a:gd name="T46" fmla="*/ 89 w 936"/>
                  <a:gd name="T47" fmla="*/ 450 h 1591"/>
                  <a:gd name="T48" fmla="*/ 75 w 936"/>
                  <a:gd name="T49" fmla="*/ 461 h 1591"/>
                  <a:gd name="T50" fmla="*/ 69 w 936"/>
                  <a:gd name="T51" fmla="*/ 481 h 1591"/>
                  <a:gd name="T52" fmla="*/ 42 w 936"/>
                  <a:gd name="T53" fmla="*/ 578 h 1591"/>
                  <a:gd name="T54" fmla="*/ 26 w 936"/>
                  <a:gd name="T55" fmla="*/ 593 h 1591"/>
                  <a:gd name="T56" fmla="*/ 24 w 936"/>
                  <a:gd name="T57" fmla="*/ 613 h 1591"/>
                  <a:gd name="T58" fmla="*/ 36 w 936"/>
                  <a:gd name="T59" fmla="*/ 707 h 1591"/>
                  <a:gd name="T60" fmla="*/ 2 w 936"/>
                  <a:gd name="T61" fmla="*/ 727 h 1591"/>
                  <a:gd name="T62" fmla="*/ 1 w 936"/>
                  <a:gd name="T63" fmla="*/ 749 h 1591"/>
                  <a:gd name="T64" fmla="*/ 83 w 936"/>
                  <a:gd name="T65" fmla="*/ 791 h 1591"/>
                  <a:gd name="T66" fmla="*/ 0 w 936"/>
                  <a:gd name="T67" fmla="*/ 867 h 1591"/>
                  <a:gd name="T68" fmla="*/ 2 w 936"/>
                  <a:gd name="T69" fmla="*/ 888 h 1591"/>
                  <a:gd name="T70" fmla="*/ 90 w 936"/>
                  <a:gd name="T71" fmla="*/ 917 h 1591"/>
                  <a:gd name="T72" fmla="*/ 22 w 936"/>
                  <a:gd name="T73" fmla="*/ 1003 h 1591"/>
                  <a:gd name="T74" fmla="*/ 27 w 936"/>
                  <a:gd name="T75" fmla="*/ 1024 h 1591"/>
                  <a:gd name="T76" fmla="*/ 41 w 936"/>
                  <a:gd name="T77" fmla="*/ 1035 h 1591"/>
                  <a:gd name="T78" fmla="*/ 71 w 936"/>
                  <a:gd name="T79" fmla="*/ 1127 h 1591"/>
                  <a:gd name="T80" fmla="*/ 74 w 936"/>
                  <a:gd name="T81" fmla="*/ 1149 h 1591"/>
                  <a:gd name="T82" fmla="*/ 89 w 936"/>
                  <a:gd name="T83" fmla="*/ 1164 h 1591"/>
                  <a:gd name="T84" fmla="*/ 139 w 936"/>
                  <a:gd name="T85" fmla="*/ 1247 h 1591"/>
                  <a:gd name="T86" fmla="*/ 142 w 936"/>
                  <a:gd name="T87" fmla="*/ 1267 h 1591"/>
                  <a:gd name="T88" fmla="*/ 158 w 936"/>
                  <a:gd name="T89" fmla="*/ 1284 h 1591"/>
                  <a:gd name="T90" fmla="*/ 226 w 936"/>
                  <a:gd name="T91" fmla="*/ 1357 h 1591"/>
                  <a:gd name="T92" fmla="*/ 229 w 936"/>
                  <a:gd name="T93" fmla="*/ 1374 h 1591"/>
                  <a:gd name="T94" fmla="*/ 245 w 936"/>
                  <a:gd name="T95" fmla="*/ 1388 h 1591"/>
                  <a:gd name="T96" fmla="*/ 335 w 936"/>
                  <a:gd name="T97" fmla="*/ 1425 h 1591"/>
                  <a:gd name="T98" fmla="*/ 335 w 936"/>
                  <a:gd name="T99" fmla="*/ 1464 h 1591"/>
                  <a:gd name="T100" fmla="*/ 354 w 936"/>
                  <a:gd name="T101" fmla="*/ 1476 h 1591"/>
                  <a:gd name="T102" fmla="*/ 431 w 936"/>
                  <a:gd name="T103" fmla="*/ 1427 h 1591"/>
                  <a:gd name="T104" fmla="*/ 453 w 936"/>
                  <a:gd name="T105" fmla="*/ 1534 h 1591"/>
                  <a:gd name="T106" fmla="*/ 472 w 936"/>
                  <a:gd name="T107" fmla="*/ 1543 h 1591"/>
                  <a:gd name="T108" fmla="*/ 490 w 936"/>
                  <a:gd name="T109" fmla="*/ 1541 h 1591"/>
                  <a:gd name="T110" fmla="*/ 582 w 936"/>
                  <a:gd name="T111" fmla="*/ 1580 h 1591"/>
                  <a:gd name="T112" fmla="*/ 598 w 936"/>
                  <a:gd name="T113" fmla="*/ 1588 h 1591"/>
                  <a:gd name="T114" fmla="*/ 616 w 936"/>
                  <a:gd name="T115" fmla="*/ 1590 h 1591"/>
                  <a:gd name="T116" fmla="*/ 705 w 936"/>
                  <a:gd name="T117" fmla="*/ 1530 h 1591"/>
                  <a:gd name="T118" fmla="*/ 306 w 936"/>
                  <a:gd name="T119" fmla="*/ 1166 h 1591"/>
                  <a:gd name="T120" fmla="*/ 267 w 936"/>
                  <a:gd name="T121" fmla="*/ 510 h 1591"/>
                  <a:gd name="T122" fmla="*/ 836 w 936"/>
                  <a:gd name="T123" fmla="*/ 193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36" h="1591">
                    <a:moveTo>
                      <a:pt x="907" y="37"/>
                    </a:moveTo>
                    <a:lnTo>
                      <a:pt x="907" y="37"/>
                    </a:lnTo>
                    <a:lnTo>
                      <a:pt x="899" y="14"/>
                    </a:lnTo>
                    <a:lnTo>
                      <a:pt x="899" y="14"/>
                    </a:lnTo>
                    <a:lnTo>
                      <a:pt x="899" y="14"/>
                    </a:lnTo>
                    <a:lnTo>
                      <a:pt x="899" y="14"/>
                    </a:lnTo>
                    <a:lnTo>
                      <a:pt x="899" y="14"/>
                    </a:lnTo>
                    <a:lnTo>
                      <a:pt x="899" y="14"/>
                    </a:lnTo>
                    <a:lnTo>
                      <a:pt x="895" y="8"/>
                    </a:lnTo>
                    <a:lnTo>
                      <a:pt x="895" y="8"/>
                    </a:lnTo>
                    <a:lnTo>
                      <a:pt x="895" y="6"/>
                    </a:lnTo>
                    <a:lnTo>
                      <a:pt x="895" y="6"/>
                    </a:lnTo>
                    <a:lnTo>
                      <a:pt x="893" y="5"/>
                    </a:lnTo>
                    <a:lnTo>
                      <a:pt x="893" y="5"/>
                    </a:lnTo>
                    <a:lnTo>
                      <a:pt x="893" y="5"/>
                    </a:lnTo>
                    <a:lnTo>
                      <a:pt x="893" y="5"/>
                    </a:lnTo>
                    <a:lnTo>
                      <a:pt x="890" y="4"/>
                    </a:lnTo>
                    <a:lnTo>
                      <a:pt x="890" y="4"/>
                    </a:lnTo>
                    <a:lnTo>
                      <a:pt x="890" y="2"/>
                    </a:lnTo>
                    <a:lnTo>
                      <a:pt x="890" y="2"/>
                    </a:lnTo>
                    <a:lnTo>
                      <a:pt x="888" y="2"/>
                    </a:lnTo>
                    <a:lnTo>
                      <a:pt x="888" y="2"/>
                    </a:lnTo>
                    <a:lnTo>
                      <a:pt x="888" y="2"/>
                    </a:lnTo>
                    <a:lnTo>
                      <a:pt x="888" y="2"/>
                    </a:lnTo>
                    <a:lnTo>
                      <a:pt x="885" y="1"/>
                    </a:lnTo>
                    <a:lnTo>
                      <a:pt x="885" y="1"/>
                    </a:lnTo>
                    <a:lnTo>
                      <a:pt x="884" y="1"/>
                    </a:lnTo>
                    <a:lnTo>
                      <a:pt x="884" y="1"/>
                    </a:lnTo>
                    <a:lnTo>
                      <a:pt x="882" y="1"/>
                    </a:lnTo>
                    <a:lnTo>
                      <a:pt x="882" y="1"/>
                    </a:lnTo>
                    <a:lnTo>
                      <a:pt x="880" y="1"/>
                    </a:lnTo>
                    <a:lnTo>
                      <a:pt x="880" y="1"/>
                    </a:lnTo>
                    <a:lnTo>
                      <a:pt x="878" y="1"/>
                    </a:lnTo>
                    <a:lnTo>
                      <a:pt x="878" y="1"/>
                    </a:lnTo>
                    <a:lnTo>
                      <a:pt x="874" y="0"/>
                    </a:lnTo>
                    <a:lnTo>
                      <a:pt x="874" y="0"/>
                    </a:lnTo>
                    <a:lnTo>
                      <a:pt x="873" y="0"/>
                    </a:lnTo>
                    <a:lnTo>
                      <a:pt x="873" y="0"/>
                    </a:lnTo>
                    <a:lnTo>
                      <a:pt x="870" y="0"/>
                    </a:lnTo>
                    <a:lnTo>
                      <a:pt x="870" y="0"/>
                    </a:lnTo>
                    <a:lnTo>
                      <a:pt x="870" y="0"/>
                    </a:lnTo>
                    <a:lnTo>
                      <a:pt x="870" y="0"/>
                    </a:lnTo>
                    <a:lnTo>
                      <a:pt x="868" y="0"/>
                    </a:lnTo>
                    <a:lnTo>
                      <a:pt x="868" y="0"/>
                    </a:lnTo>
                    <a:lnTo>
                      <a:pt x="866" y="0"/>
                    </a:lnTo>
                    <a:lnTo>
                      <a:pt x="866" y="0"/>
                    </a:lnTo>
                    <a:lnTo>
                      <a:pt x="865" y="1"/>
                    </a:lnTo>
                    <a:lnTo>
                      <a:pt x="865" y="1"/>
                    </a:lnTo>
                    <a:lnTo>
                      <a:pt x="864" y="1"/>
                    </a:lnTo>
                    <a:lnTo>
                      <a:pt x="864" y="1"/>
                    </a:lnTo>
                    <a:lnTo>
                      <a:pt x="861" y="2"/>
                    </a:lnTo>
                    <a:lnTo>
                      <a:pt x="861" y="2"/>
                    </a:lnTo>
                    <a:lnTo>
                      <a:pt x="861" y="2"/>
                    </a:lnTo>
                    <a:lnTo>
                      <a:pt x="861" y="2"/>
                    </a:lnTo>
                    <a:lnTo>
                      <a:pt x="859" y="4"/>
                    </a:lnTo>
                    <a:lnTo>
                      <a:pt x="859" y="4"/>
                    </a:lnTo>
                    <a:lnTo>
                      <a:pt x="859" y="4"/>
                    </a:lnTo>
                    <a:lnTo>
                      <a:pt x="859" y="4"/>
                    </a:lnTo>
                    <a:lnTo>
                      <a:pt x="856" y="6"/>
                    </a:lnTo>
                    <a:lnTo>
                      <a:pt x="856" y="6"/>
                    </a:lnTo>
                    <a:lnTo>
                      <a:pt x="856" y="6"/>
                    </a:lnTo>
                    <a:lnTo>
                      <a:pt x="856" y="6"/>
                    </a:lnTo>
                    <a:lnTo>
                      <a:pt x="854" y="10"/>
                    </a:lnTo>
                    <a:lnTo>
                      <a:pt x="854" y="10"/>
                    </a:lnTo>
                    <a:lnTo>
                      <a:pt x="854" y="10"/>
                    </a:lnTo>
                    <a:lnTo>
                      <a:pt x="854" y="10"/>
                    </a:lnTo>
                    <a:lnTo>
                      <a:pt x="854" y="10"/>
                    </a:lnTo>
                    <a:lnTo>
                      <a:pt x="854" y="10"/>
                    </a:lnTo>
                    <a:lnTo>
                      <a:pt x="849" y="19"/>
                    </a:lnTo>
                    <a:lnTo>
                      <a:pt x="843" y="30"/>
                    </a:lnTo>
                    <a:lnTo>
                      <a:pt x="843" y="30"/>
                    </a:lnTo>
                    <a:lnTo>
                      <a:pt x="835" y="47"/>
                    </a:lnTo>
                    <a:lnTo>
                      <a:pt x="829" y="62"/>
                    </a:lnTo>
                    <a:lnTo>
                      <a:pt x="822" y="83"/>
                    </a:lnTo>
                    <a:lnTo>
                      <a:pt x="822" y="83"/>
                    </a:lnTo>
                    <a:lnTo>
                      <a:pt x="791" y="83"/>
                    </a:lnTo>
                    <a:lnTo>
                      <a:pt x="791" y="83"/>
                    </a:lnTo>
                    <a:lnTo>
                      <a:pt x="788" y="73"/>
                    </a:lnTo>
                    <a:lnTo>
                      <a:pt x="785" y="62"/>
                    </a:lnTo>
                    <a:lnTo>
                      <a:pt x="780" y="47"/>
                    </a:lnTo>
                    <a:lnTo>
                      <a:pt x="772" y="30"/>
                    </a:lnTo>
                    <a:lnTo>
                      <a:pt x="772" y="30"/>
                    </a:lnTo>
                    <a:lnTo>
                      <a:pt x="761" y="10"/>
                    </a:lnTo>
                    <a:lnTo>
                      <a:pt x="761" y="10"/>
                    </a:lnTo>
                    <a:lnTo>
                      <a:pt x="761" y="10"/>
                    </a:lnTo>
                    <a:lnTo>
                      <a:pt x="759" y="10"/>
                    </a:lnTo>
                    <a:lnTo>
                      <a:pt x="759" y="10"/>
                    </a:lnTo>
                    <a:lnTo>
                      <a:pt x="756" y="4"/>
                    </a:lnTo>
                    <a:lnTo>
                      <a:pt x="756" y="4"/>
                    </a:lnTo>
                    <a:lnTo>
                      <a:pt x="754" y="4"/>
                    </a:lnTo>
                    <a:lnTo>
                      <a:pt x="754" y="4"/>
                    </a:lnTo>
                    <a:lnTo>
                      <a:pt x="753" y="2"/>
                    </a:lnTo>
                    <a:lnTo>
                      <a:pt x="753" y="2"/>
                    </a:lnTo>
                    <a:lnTo>
                      <a:pt x="752" y="2"/>
                    </a:lnTo>
                    <a:lnTo>
                      <a:pt x="752" y="2"/>
                    </a:lnTo>
                    <a:lnTo>
                      <a:pt x="751" y="1"/>
                    </a:lnTo>
                    <a:lnTo>
                      <a:pt x="751" y="1"/>
                    </a:lnTo>
                    <a:lnTo>
                      <a:pt x="749" y="1"/>
                    </a:lnTo>
                    <a:lnTo>
                      <a:pt x="749" y="1"/>
                    </a:lnTo>
                    <a:lnTo>
                      <a:pt x="747" y="0"/>
                    </a:lnTo>
                    <a:lnTo>
                      <a:pt x="747" y="0"/>
                    </a:lnTo>
                    <a:lnTo>
                      <a:pt x="747" y="0"/>
                    </a:lnTo>
                    <a:lnTo>
                      <a:pt x="747" y="0"/>
                    </a:lnTo>
                    <a:lnTo>
                      <a:pt x="744" y="0"/>
                    </a:lnTo>
                    <a:lnTo>
                      <a:pt x="744" y="0"/>
                    </a:lnTo>
                    <a:lnTo>
                      <a:pt x="743" y="0"/>
                    </a:lnTo>
                    <a:lnTo>
                      <a:pt x="743" y="0"/>
                    </a:lnTo>
                    <a:lnTo>
                      <a:pt x="740" y="0"/>
                    </a:lnTo>
                    <a:lnTo>
                      <a:pt x="740" y="0"/>
                    </a:lnTo>
                    <a:lnTo>
                      <a:pt x="739" y="0"/>
                    </a:lnTo>
                    <a:lnTo>
                      <a:pt x="739" y="0"/>
                    </a:lnTo>
                    <a:lnTo>
                      <a:pt x="737" y="1"/>
                    </a:lnTo>
                    <a:lnTo>
                      <a:pt x="737" y="1"/>
                    </a:lnTo>
                    <a:lnTo>
                      <a:pt x="733" y="1"/>
                    </a:lnTo>
                    <a:lnTo>
                      <a:pt x="733" y="1"/>
                    </a:lnTo>
                    <a:lnTo>
                      <a:pt x="732" y="1"/>
                    </a:lnTo>
                    <a:lnTo>
                      <a:pt x="732" y="1"/>
                    </a:lnTo>
                    <a:lnTo>
                      <a:pt x="729" y="1"/>
                    </a:lnTo>
                    <a:lnTo>
                      <a:pt x="729" y="1"/>
                    </a:lnTo>
                    <a:lnTo>
                      <a:pt x="729" y="1"/>
                    </a:lnTo>
                    <a:lnTo>
                      <a:pt x="729" y="1"/>
                    </a:lnTo>
                    <a:lnTo>
                      <a:pt x="727" y="2"/>
                    </a:lnTo>
                    <a:lnTo>
                      <a:pt x="727" y="2"/>
                    </a:lnTo>
                    <a:lnTo>
                      <a:pt x="725" y="2"/>
                    </a:lnTo>
                    <a:lnTo>
                      <a:pt x="725" y="2"/>
                    </a:lnTo>
                    <a:lnTo>
                      <a:pt x="724" y="2"/>
                    </a:lnTo>
                    <a:lnTo>
                      <a:pt x="724" y="2"/>
                    </a:lnTo>
                    <a:lnTo>
                      <a:pt x="723" y="4"/>
                    </a:lnTo>
                    <a:lnTo>
                      <a:pt x="723" y="4"/>
                    </a:lnTo>
                    <a:lnTo>
                      <a:pt x="722" y="5"/>
                    </a:lnTo>
                    <a:lnTo>
                      <a:pt x="722" y="5"/>
                    </a:lnTo>
                    <a:lnTo>
                      <a:pt x="720" y="5"/>
                    </a:lnTo>
                    <a:lnTo>
                      <a:pt x="720" y="5"/>
                    </a:lnTo>
                    <a:lnTo>
                      <a:pt x="719" y="6"/>
                    </a:lnTo>
                    <a:lnTo>
                      <a:pt x="719" y="6"/>
                    </a:lnTo>
                    <a:lnTo>
                      <a:pt x="719" y="8"/>
                    </a:lnTo>
                    <a:lnTo>
                      <a:pt x="719" y="8"/>
                    </a:lnTo>
                    <a:lnTo>
                      <a:pt x="717" y="10"/>
                    </a:lnTo>
                    <a:lnTo>
                      <a:pt x="717" y="10"/>
                    </a:lnTo>
                    <a:lnTo>
                      <a:pt x="717" y="10"/>
                    </a:lnTo>
                    <a:lnTo>
                      <a:pt x="717" y="10"/>
                    </a:lnTo>
                    <a:lnTo>
                      <a:pt x="715" y="14"/>
                    </a:lnTo>
                    <a:lnTo>
                      <a:pt x="715" y="14"/>
                    </a:lnTo>
                    <a:lnTo>
                      <a:pt x="715" y="14"/>
                    </a:lnTo>
                    <a:lnTo>
                      <a:pt x="715" y="14"/>
                    </a:lnTo>
                    <a:lnTo>
                      <a:pt x="715" y="14"/>
                    </a:lnTo>
                    <a:lnTo>
                      <a:pt x="706" y="37"/>
                    </a:lnTo>
                    <a:lnTo>
                      <a:pt x="706" y="37"/>
                    </a:lnTo>
                    <a:lnTo>
                      <a:pt x="703" y="54"/>
                    </a:lnTo>
                    <a:lnTo>
                      <a:pt x="699" y="69"/>
                    </a:lnTo>
                    <a:lnTo>
                      <a:pt x="698" y="82"/>
                    </a:lnTo>
                    <a:lnTo>
                      <a:pt x="696" y="91"/>
                    </a:lnTo>
                    <a:lnTo>
                      <a:pt x="696" y="91"/>
                    </a:lnTo>
                    <a:lnTo>
                      <a:pt x="666" y="97"/>
                    </a:lnTo>
                    <a:lnTo>
                      <a:pt x="666" y="97"/>
                    </a:lnTo>
                    <a:lnTo>
                      <a:pt x="656" y="77"/>
                    </a:lnTo>
                    <a:lnTo>
                      <a:pt x="647" y="63"/>
                    </a:lnTo>
                    <a:lnTo>
                      <a:pt x="637" y="48"/>
                    </a:lnTo>
                    <a:lnTo>
                      <a:pt x="637" y="48"/>
                    </a:lnTo>
                    <a:lnTo>
                      <a:pt x="622" y="30"/>
                    </a:lnTo>
                    <a:lnTo>
                      <a:pt x="622" y="30"/>
                    </a:lnTo>
                    <a:lnTo>
                      <a:pt x="622" y="30"/>
                    </a:lnTo>
                    <a:lnTo>
                      <a:pt x="622" y="30"/>
                    </a:lnTo>
                    <a:lnTo>
                      <a:pt x="622" y="30"/>
                    </a:lnTo>
                    <a:lnTo>
                      <a:pt x="622" y="30"/>
                    </a:lnTo>
                    <a:lnTo>
                      <a:pt x="617" y="25"/>
                    </a:lnTo>
                    <a:lnTo>
                      <a:pt x="617" y="25"/>
                    </a:lnTo>
                    <a:lnTo>
                      <a:pt x="616" y="25"/>
                    </a:lnTo>
                    <a:lnTo>
                      <a:pt x="616" y="25"/>
                    </a:lnTo>
                    <a:lnTo>
                      <a:pt x="613" y="24"/>
                    </a:lnTo>
                    <a:lnTo>
                      <a:pt x="613" y="24"/>
                    </a:lnTo>
                    <a:lnTo>
                      <a:pt x="613" y="24"/>
                    </a:lnTo>
                    <a:lnTo>
                      <a:pt x="613" y="24"/>
                    </a:lnTo>
                    <a:lnTo>
                      <a:pt x="611" y="23"/>
                    </a:lnTo>
                    <a:lnTo>
                      <a:pt x="611" y="23"/>
                    </a:lnTo>
                    <a:lnTo>
                      <a:pt x="611" y="23"/>
                    </a:lnTo>
                    <a:lnTo>
                      <a:pt x="611" y="23"/>
                    </a:lnTo>
                    <a:lnTo>
                      <a:pt x="608" y="23"/>
                    </a:lnTo>
                    <a:lnTo>
                      <a:pt x="608" y="23"/>
                    </a:lnTo>
                    <a:lnTo>
                      <a:pt x="608" y="23"/>
                    </a:lnTo>
                    <a:lnTo>
                      <a:pt x="608" y="23"/>
                    </a:lnTo>
                    <a:lnTo>
                      <a:pt x="604" y="24"/>
                    </a:lnTo>
                    <a:lnTo>
                      <a:pt x="604" y="24"/>
                    </a:lnTo>
                    <a:lnTo>
                      <a:pt x="604" y="24"/>
                    </a:lnTo>
                    <a:lnTo>
                      <a:pt x="604" y="24"/>
                    </a:lnTo>
                    <a:lnTo>
                      <a:pt x="602" y="24"/>
                    </a:lnTo>
                    <a:lnTo>
                      <a:pt x="602" y="24"/>
                    </a:lnTo>
                    <a:lnTo>
                      <a:pt x="601" y="25"/>
                    </a:lnTo>
                    <a:lnTo>
                      <a:pt x="601" y="25"/>
                    </a:lnTo>
                    <a:lnTo>
                      <a:pt x="598" y="25"/>
                    </a:lnTo>
                    <a:lnTo>
                      <a:pt x="598" y="25"/>
                    </a:lnTo>
                    <a:lnTo>
                      <a:pt x="594" y="26"/>
                    </a:lnTo>
                    <a:lnTo>
                      <a:pt x="594" y="26"/>
                    </a:lnTo>
                    <a:lnTo>
                      <a:pt x="593" y="26"/>
                    </a:lnTo>
                    <a:lnTo>
                      <a:pt x="593" y="26"/>
                    </a:lnTo>
                    <a:lnTo>
                      <a:pt x="591" y="28"/>
                    </a:lnTo>
                    <a:lnTo>
                      <a:pt x="591" y="28"/>
                    </a:lnTo>
                    <a:lnTo>
                      <a:pt x="591" y="28"/>
                    </a:lnTo>
                    <a:lnTo>
                      <a:pt x="591" y="28"/>
                    </a:lnTo>
                    <a:lnTo>
                      <a:pt x="588" y="29"/>
                    </a:lnTo>
                    <a:lnTo>
                      <a:pt x="588" y="29"/>
                    </a:lnTo>
                    <a:lnTo>
                      <a:pt x="587" y="29"/>
                    </a:lnTo>
                    <a:lnTo>
                      <a:pt x="587" y="29"/>
                    </a:lnTo>
                    <a:lnTo>
                      <a:pt x="585" y="30"/>
                    </a:lnTo>
                    <a:lnTo>
                      <a:pt x="585" y="30"/>
                    </a:lnTo>
                    <a:lnTo>
                      <a:pt x="584" y="30"/>
                    </a:lnTo>
                    <a:lnTo>
                      <a:pt x="584" y="30"/>
                    </a:lnTo>
                    <a:lnTo>
                      <a:pt x="583" y="31"/>
                    </a:lnTo>
                    <a:lnTo>
                      <a:pt x="583" y="31"/>
                    </a:lnTo>
                    <a:lnTo>
                      <a:pt x="583" y="33"/>
                    </a:lnTo>
                    <a:lnTo>
                      <a:pt x="583" y="33"/>
                    </a:lnTo>
                    <a:lnTo>
                      <a:pt x="582" y="34"/>
                    </a:lnTo>
                    <a:lnTo>
                      <a:pt x="582" y="34"/>
                    </a:lnTo>
                    <a:lnTo>
                      <a:pt x="580" y="35"/>
                    </a:lnTo>
                    <a:lnTo>
                      <a:pt x="580" y="35"/>
                    </a:lnTo>
                    <a:lnTo>
                      <a:pt x="579" y="38"/>
                    </a:lnTo>
                    <a:lnTo>
                      <a:pt x="579" y="38"/>
                    </a:lnTo>
                    <a:lnTo>
                      <a:pt x="579" y="38"/>
                    </a:lnTo>
                    <a:lnTo>
                      <a:pt x="579" y="38"/>
                    </a:lnTo>
                    <a:lnTo>
                      <a:pt x="578" y="42"/>
                    </a:lnTo>
                    <a:lnTo>
                      <a:pt x="578" y="42"/>
                    </a:lnTo>
                    <a:lnTo>
                      <a:pt x="578" y="43"/>
                    </a:lnTo>
                    <a:lnTo>
                      <a:pt x="578" y="43"/>
                    </a:lnTo>
                    <a:lnTo>
                      <a:pt x="578" y="43"/>
                    </a:lnTo>
                    <a:lnTo>
                      <a:pt x="574" y="65"/>
                    </a:lnTo>
                    <a:lnTo>
                      <a:pt x="574" y="65"/>
                    </a:lnTo>
                    <a:lnTo>
                      <a:pt x="573" y="83"/>
                    </a:lnTo>
                    <a:lnTo>
                      <a:pt x="573" y="99"/>
                    </a:lnTo>
                    <a:lnTo>
                      <a:pt x="573" y="112"/>
                    </a:lnTo>
                    <a:lnTo>
                      <a:pt x="574" y="121"/>
                    </a:lnTo>
                    <a:lnTo>
                      <a:pt x="574" y="121"/>
                    </a:lnTo>
                    <a:lnTo>
                      <a:pt x="545" y="132"/>
                    </a:lnTo>
                    <a:lnTo>
                      <a:pt x="545" y="132"/>
                    </a:lnTo>
                    <a:lnTo>
                      <a:pt x="539" y="123"/>
                    </a:lnTo>
                    <a:lnTo>
                      <a:pt x="531" y="115"/>
                    </a:lnTo>
                    <a:lnTo>
                      <a:pt x="521" y="102"/>
                    </a:lnTo>
                    <a:lnTo>
                      <a:pt x="507" y="89"/>
                    </a:lnTo>
                    <a:lnTo>
                      <a:pt x="507" y="89"/>
                    </a:lnTo>
                    <a:lnTo>
                      <a:pt x="491" y="74"/>
                    </a:lnTo>
                    <a:lnTo>
                      <a:pt x="491" y="74"/>
                    </a:lnTo>
                    <a:lnTo>
                      <a:pt x="491" y="74"/>
                    </a:lnTo>
                    <a:lnTo>
                      <a:pt x="490" y="74"/>
                    </a:lnTo>
                    <a:lnTo>
                      <a:pt x="490" y="74"/>
                    </a:lnTo>
                    <a:lnTo>
                      <a:pt x="487" y="72"/>
                    </a:lnTo>
                    <a:lnTo>
                      <a:pt x="487" y="72"/>
                    </a:lnTo>
                    <a:lnTo>
                      <a:pt x="487" y="72"/>
                    </a:lnTo>
                    <a:lnTo>
                      <a:pt x="487" y="72"/>
                    </a:lnTo>
                    <a:lnTo>
                      <a:pt x="483" y="71"/>
                    </a:lnTo>
                    <a:lnTo>
                      <a:pt x="483" y="71"/>
                    </a:lnTo>
                    <a:lnTo>
                      <a:pt x="483" y="71"/>
                    </a:lnTo>
                    <a:lnTo>
                      <a:pt x="483" y="71"/>
                    </a:lnTo>
                    <a:lnTo>
                      <a:pt x="481" y="69"/>
                    </a:lnTo>
                    <a:lnTo>
                      <a:pt x="481" y="69"/>
                    </a:lnTo>
                    <a:lnTo>
                      <a:pt x="480" y="69"/>
                    </a:lnTo>
                    <a:lnTo>
                      <a:pt x="480" y="69"/>
                    </a:lnTo>
                    <a:lnTo>
                      <a:pt x="477" y="69"/>
                    </a:lnTo>
                    <a:lnTo>
                      <a:pt x="477" y="69"/>
                    </a:lnTo>
                    <a:lnTo>
                      <a:pt x="477" y="69"/>
                    </a:lnTo>
                    <a:lnTo>
                      <a:pt x="477" y="69"/>
                    </a:lnTo>
                    <a:lnTo>
                      <a:pt x="475" y="69"/>
                    </a:lnTo>
                    <a:lnTo>
                      <a:pt x="475" y="69"/>
                    </a:lnTo>
                    <a:lnTo>
                      <a:pt x="475" y="69"/>
                    </a:lnTo>
                    <a:lnTo>
                      <a:pt x="475" y="69"/>
                    </a:lnTo>
                    <a:lnTo>
                      <a:pt x="472" y="71"/>
                    </a:lnTo>
                    <a:lnTo>
                      <a:pt x="472" y="71"/>
                    </a:lnTo>
                    <a:lnTo>
                      <a:pt x="472" y="71"/>
                    </a:lnTo>
                    <a:lnTo>
                      <a:pt x="472" y="71"/>
                    </a:lnTo>
                    <a:lnTo>
                      <a:pt x="468" y="72"/>
                    </a:lnTo>
                    <a:lnTo>
                      <a:pt x="468" y="72"/>
                    </a:lnTo>
                    <a:lnTo>
                      <a:pt x="468" y="72"/>
                    </a:lnTo>
                    <a:lnTo>
                      <a:pt x="468" y="72"/>
                    </a:lnTo>
                    <a:lnTo>
                      <a:pt x="465" y="73"/>
                    </a:lnTo>
                    <a:lnTo>
                      <a:pt x="465" y="73"/>
                    </a:lnTo>
                    <a:lnTo>
                      <a:pt x="462" y="76"/>
                    </a:lnTo>
                    <a:lnTo>
                      <a:pt x="462" y="76"/>
                    </a:lnTo>
                    <a:lnTo>
                      <a:pt x="461" y="76"/>
                    </a:lnTo>
                    <a:lnTo>
                      <a:pt x="461" y="76"/>
                    </a:lnTo>
                    <a:lnTo>
                      <a:pt x="458" y="77"/>
                    </a:lnTo>
                    <a:lnTo>
                      <a:pt x="458" y="77"/>
                    </a:lnTo>
                    <a:lnTo>
                      <a:pt x="458" y="77"/>
                    </a:lnTo>
                    <a:lnTo>
                      <a:pt x="458" y="77"/>
                    </a:lnTo>
                    <a:lnTo>
                      <a:pt x="456" y="78"/>
                    </a:lnTo>
                    <a:lnTo>
                      <a:pt x="456" y="78"/>
                    </a:lnTo>
                    <a:lnTo>
                      <a:pt x="456" y="79"/>
                    </a:lnTo>
                    <a:lnTo>
                      <a:pt x="456" y="79"/>
                    </a:lnTo>
                    <a:lnTo>
                      <a:pt x="453" y="81"/>
                    </a:lnTo>
                    <a:lnTo>
                      <a:pt x="453" y="81"/>
                    </a:lnTo>
                    <a:lnTo>
                      <a:pt x="453" y="81"/>
                    </a:lnTo>
                    <a:lnTo>
                      <a:pt x="453" y="81"/>
                    </a:lnTo>
                    <a:lnTo>
                      <a:pt x="452" y="83"/>
                    </a:lnTo>
                    <a:lnTo>
                      <a:pt x="452" y="83"/>
                    </a:lnTo>
                    <a:lnTo>
                      <a:pt x="452" y="83"/>
                    </a:lnTo>
                    <a:lnTo>
                      <a:pt x="452" y="83"/>
                    </a:lnTo>
                    <a:lnTo>
                      <a:pt x="451" y="86"/>
                    </a:lnTo>
                    <a:lnTo>
                      <a:pt x="451" y="86"/>
                    </a:lnTo>
                    <a:lnTo>
                      <a:pt x="451" y="86"/>
                    </a:lnTo>
                    <a:lnTo>
                      <a:pt x="451" y="86"/>
                    </a:lnTo>
                    <a:lnTo>
                      <a:pt x="449" y="89"/>
                    </a:lnTo>
                    <a:lnTo>
                      <a:pt x="449" y="89"/>
                    </a:lnTo>
                    <a:lnTo>
                      <a:pt x="449" y="89"/>
                    </a:lnTo>
                    <a:lnTo>
                      <a:pt x="449" y="89"/>
                    </a:lnTo>
                    <a:lnTo>
                      <a:pt x="449" y="93"/>
                    </a:lnTo>
                    <a:lnTo>
                      <a:pt x="449" y="93"/>
                    </a:lnTo>
                    <a:lnTo>
                      <a:pt x="449" y="93"/>
                    </a:lnTo>
                    <a:lnTo>
                      <a:pt x="449" y="93"/>
                    </a:lnTo>
                    <a:lnTo>
                      <a:pt x="449" y="93"/>
                    </a:lnTo>
                    <a:lnTo>
                      <a:pt x="449" y="117"/>
                    </a:lnTo>
                    <a:lnTo>
                      <a:pt x="449" y="117"/>
                    </a:lnTo>
                    <a:lnTo>
                      <a:pt x="451" y="135"/>
                    </a:lnTo>
                    <a:lnTo>
                      <a:pt x="453" y="151"/>
                    </a:lnTo>
                    <a:lnTo>
                      <a:pt x="456" y="162"/>
                    </a:lnTo>
                    <a:lnTo>
                      <a:pt x="458" y="173"/>
                    </a:lnTo>
                    <a:lnTo>
                      <a:pt x="458" y="173"/>
                    </a:lnTo>
                    <a:lnTo>
                      <a:pt x="432" y="188"/>
                    </a:lnTo>
                    <a:lnTo>
                      <a:pt x="432" y="188"/>
                    </a:lnTo>
                    <a:lnTo>
                      <a:pt x="424" y="181"/>
                    </a:lnTo>
                    <a:lnTo>
                      <a:pt x="415" y="173"/>
                    </a:lnTo>
                    <a:lnTo>
                      <a:pt x="403" y="162"/>
                    </a:lnTo>
                    <a:lnTo>
                      <a:pt x="388" y="152"/>
                    </a:lnTo>
                    <a:lnTo>
                      <a:pt x="388" y="152"/>
                    </a:lnTo>
                    <a:lnTo>
                      <a:pt x="368" y="140"/>
                    </a:lnTo>
                    <a:lnTo>
                      <a:pt x="368" y="140"/>
                    </a:lnTo>
                    <a:lnTo>
                      <a:pt x="368" y="140"/>
                    </a:lnTo>
                    <a:lnTo>
                      <a:pt x="368" y="140"/>
                    </a:lnTo>
                    <a:lnTo>
                      <a:pt x="368" y="140"/>
                    </a:lnTo>
                    <a:lnTo>
                      <a:pt x="368" y="140"/>
                    </a:lnTo>
                    <a:lnTo>
                      <a:pt x="364" y="139"/>
                    </a:lnTo>
                    <a:lnTo>
                      <a:pt x="364" y="139"/>
                    </a:lnTo>
                    <a:lnTo>
                      <a:pt x="364" y="139"/>
                    </a:lnTo>
                    <a:lnTo>
                      <a:pt x="364" y="139"/>
                    </a:lnTo>
                    <a:lnTo>
                      <a:pt x="361" y="137"/>
                    </a:lnTo>
                    <a:lnTo>
                      <a:pt x="361" y="137"/>
                    </a:lnTo>
                    <a:lnTo>
                      <a:pt x="360" y="137"/>
                    </a:lnTo>
                    <a:lnTo>
                      <a:pt x="360" y="137"/>
                    </a:lnTo>
                    <a:lnTo>
                      <a:pt x="357" y="137"/>
                    </a:lnTo>
                    <a:lnTo>
                      <a:pt x="357" y="137"/>
                    </a:lnTo>
                    <a:lnTo>
                      <a:pt x="357" y="137"/>
                    </a:lnTo>
                    <a:lnTo>
                      <a:pt x="357" y="137"/>
                    </a:lnTo>
                    <a:lnTo>
                      <a:pt x="355" y="137"/>
                    </a:lnTo>
                    <a:lnTo>
                      <a:pt x="355" y="137"/>
                    </a:lnTo>
                    <a:lnTo>
                      <a:pt x="354" y="137"/>
                    </a:lnTo>
                    <a:lnTo>
                      <a:pt x="354" y="137"/>
                    </a:lnTo>
                    <a:lnTo>
                      <a:pt x="352" y="139"/>
                    </a:lnTo>
                    <a:lnTo>
                      <a:pt x="352" y="139"/>
                    </a:lnTo>
                    <a:lnTo>
                      <a:pt x="351" y="139"/>
                    </a:lnTo>
                    <a:lnTo>
                      <a:pt x="351" y="139"/>
                    </a:lnTo>
                    <a:lnTo>
                      <a:pt x="349" y="140"/>
                    </a:lnTo>
                    <a:lnTo>
                      <a:pt x="349" y="140"/>
                    </a:lnTo>
                    <a:lnTo>
                      <a:pt x="349" y="140"/>
                    </a:lnTo>
                    <a:lnTo>
                      <a:pt x="349" y="140"/>
                    </a:lnTo>
                    <a:lnTo>
                      <a:pt x="346" y="142"/>
                    </a:lnTo>
                    <a:lnTo>
                      <a:pt x="346" y="142"/>
                    </a:lnTo>
                    <a:lnTo>
                      <a:pt x="346" y="142"/>
                    </a:lnTo>
                    <a:lnTo>
                      <a:pt x="346" y="142"/>
                    </a:lnTo>
                    <a:lnTo>
                      <a:pt x="342" y="144"/>
                    </a:lnTo>
                    <a:lnTo>
                      <a:pt x="342" y="144"/>
                    </a:lnTo>
                    <a:lnTo>
                      <a:pt x="340" y="146"/>
                    </a:lnTo>
                    <a:lnTo>
                      <a:pt x="340" y="146"/>
                    </a:lnTo>
                    <a:lnTo>
                      <a:pt x="340" y="146"/>
                    </a:lnTo>
                    <a:lnTo>
                      <a:pt x="340" y="146"/>
                    </a:lnTo>
                    <a:lnTo>
                      <a:pt x="337" y="149"/>
                    </a:lnTo>
                    <a:lnTo>
                      <a:pt x="337" y="149"/>
                    </a:lnTo>
                    <a:lnTo>
                      <a:pt x="336" y="149"/>
                    </a:lnTo>
                    <a:lnTo>
                      <a:pt x="336" y="149"/>
                    </a:lnTo>
                    <a:lnTo>
                      <a:pt x="335" y="150"/>
                    </a:lnTo>
                    <a:lnTo>
                      <a:pt x="335" y="150"/>
                    </a:lnTo>
                    <a:lnTo>
                      <a:pt x="334" y="151"/>
                    </a:lnTo>
                    <a:lnTo>
                      <a:pt x="334" y="151"/>
                    </a:lnTo>
                    <a:lnTo>
                      <a:pt x="332" y="152"/>
                    </a:lnTo>
                    <a:lnTo>
                      <a:pt x="332" y="152"/>
                    </a:lnTo>
                    <a:lnTo>
                      <a:pt x="332" y="152"/>
                    </a:lnTo>
                    <a:lnTo>
                      <a:pt x="332" y="152"/>
                    </a:lnTo>
                    <a:lnTo>
                      <a:pt x="331" y="155"/>
                    </a:lnTo>
                    <a:lnTo>
                      <a:pt x="331" y="155"/>
                    </a:lnTo>
                    <a:lnTo>
                      <a:pt x="331" y="156"/>
                    </a:lnTo>
                    <a:lnTo>
                      <a:pt x="331" y="156"/>
                    </a:lnTo>
                    <a:lnTo>
                      <a:pt x="331" y="157"/>
                    </a:lnTo>
                    <a:lnTo>
                      <a:pt x="331" y="157"/>
                    </a:lnTo>
                    <a:lnTo>
                      <a:pt x="331" y="159"/>
                    </a:lnTo>
                    <a:lnTo>
                      <a:pt x="331" y="159"/>
                    </a:lnTo>
                    <a:lnTo>
                      <a:pt x="330" y="162"/>
                    </a:lnTo>
                    <a:lnTo>
                      <a:pt x="330" y="162"/>
                    </a:lnTo>
                    <a:lnTo>
                      <a:pt x="330" y="162"/>
                    </a:lnTo>
                    <a:lnTo>
                      <a:pt x="330" y="162"/>
                    </a:lnTo>
                    <a:lnTo>
                      <a:pt x="331" y="166"/>
                    </a:lnTo>
                    <a:lnTo>
                      <a:pt x="331" y="166"/>
                    </a:lnTo>
                    <a:lnTo>
                      <a:pt x="331" y="166"/>
                    </a:lnTo>
                    <a:lnTo>
                      <a:pt x="331" y="166"/>
                    </a:lnTo>
                    <a:lnTo>
                      <a:pt x="331" y="166"/>
                    </a:lnTo>
                    <a:lnTo>
                      <a:pt x="331" y="166"/>
                    </a:lnTo>
                    <a:lnTo>
                      <a:pt x="335" y="189"/>
                    </a:lnTo>
                    <a:lnTo>
                      <a:pt x="335" y="189"/>
                    </a:lnTo>
                    <a:lnTo>
                      <a:pt x="340" y="207"/>
                    </a:lnTo>
                    <a:lnTo>
                      <a:pt x="345" y="222"/>
                    </a:lnTo>
                    <a:lnTo>
                      <a:pt x="350" y="234"/>
                    </a:lnTo>
                    <a:lnTo>
                      <a:pt x="354" y="242"/>
                    </a:lnTo>
                    <a:lnTo>
                      <a:pt x="354" y="242"/>
                    </a:lnTo>
                    <a:lnTo>
                      <a:pt x="330" y="262"/>
                    </a:lnTo>
                    <a:lnTo>
                      <a:pt x="330" y="262"/>
                    </a:lnTo>
                    <a:lnTo>
                      <a:pt x="322" y="257"/>
                    </a:lnTo>
                    <a:lnTo>
                      <a:pt x="311" y="251"/>
                    </a:lnTo>
                    <a:lnTo>
                      <a:pt x="297" y="243"/>
                    </a:lnTo>
                    <a:lnTo>
                      <a:pt x="281" y="234"/>
                    </a:lnTo>
                    <a:lnTo>
                      <a:pt x="281" y="234"/>
                    </a:lnTo>
                    <a:lnTo>
                      <a:pt x="259" y="227"/>
                    </a:lnTo>
                    <a:lnTo>
                      <a:pt x="259" y="227"/>
                    </a:lnTo>
                    <a:lnTo>
                      <a:pt x="259" y="227"/>
                    </a:lnTo>
                    <a:lnTo>
                      <a:pt x="259" y="227"/>
                    </a:lnTo>
                    <a:lnTo>
                      <a:pt x="258" y="227"/>
                    </a:lnTo>
                    <a:lnTo>
                      <a:pt x="258" y="227"/>
                    </a:lnTo>
                    <a:lnTo>
                      <a:pt x="254" y="225"/>
                    </a:lnTo>
                    <a:lnTo>
                      <a:pt x="254" y="225"/>
                    </a:lnTo>
                    <a:lnTo>
                      <a:pt x="254" y="225"/>
                    </a:lnTo>
                    <a:lnTo>
                      <a:pt x="254" y="225"/>
                    </a:lnTo>
                    <a:lnTo>
                      <a:pt x="252" y="225"/>
                    </a:lnTo>
                    <a:lnTo>
                      <a:pt x="252" y="225"/>
                    </a:lnTo>
                    <a:lnTo>
                      <a:pt x="250" y="225"/>
                    </a:lnTo>
                    <a:lnTo>
                      <a:pt x="250" y="225"/>
                    </a:lnTo>
                    <a:lnTo>
                      <a:pt x="248" y="225"/>
                    </a:lnTo>
                    <a:lnTo>
                      <a:pt x="248" y="225"/>
                    </a:lnTo>
                    <a:lnTo>
                      <a:pt x="248" y="225"/>
                    </a:lnTo>
                    <a:lnTo>
                      <a:pt x="248" y="225"/>
                    </a:lnTo>
                    <a:lnTo>
                      <a:pt x="245" y="227"/>
                    </a:lnTo>
                    <a:lnTo>
                      <a:pt x="245" y="227"/>
                    </a:lnTo>
                    <a:lnTo>
                      <a:pt x="244" y="227"/>
                    </a:lnTo>
                    <a:lnTo>
                      <a:pt x="244" y="227"/>
                    </a:lnTo>
                    <a:lnTo>
                      <a:pt x="243" y="228"/>
                    </a:lnTo>
                    <a:lnTo>
                      <a:pt x="243" y="228"/>
                    </a:lnTo>
                    <a:lnTo>
                      <a:pt x="243" y="228"/>
                    </a:lnTo>
                    <a:lnTo>
                      <a:pt x="243" y="228"/>
                    </a:lnTo>
                    <a:lnTo>
                      <a:pt x="240" y="229"/>
                    </a:lnTo>
                    <a:lnTo>
                      <a:pt x="240" y="229"/>
                    </a:lnTo>
                    <a:lnTo>
                      <a:pt x="240" y="229"/>
                    </a:lnTo>
                    <a:lnTo>
                      <a:pt x="240" y="229"/>
                    </a:lnTo>
                    <a:lnTo>
                      <a:pt x="238" y="232"/>
                    </a:lnTo>
                    <a:lnTo>
                      <a:pt x="238" y="232"/>
                    </a:lnTo>
                    <a:lnTo>
                      <a:pt x="236" y="233"/>
                    </a:lnTo>
                    <a:lnTo>
                      <a:pt x="236" y="233"/>
                    </a:lnTo>
                    <a:lnTo>
                      <a:pt x="235" y="234"/>
                    </a:lnTo>
                    <a:lnTo>
                      <a:pt x="235" y="234"/>
                    </a:lnTo>
                    <a:lnTo>
                      <a:pt x="233" y="237"/>
                    </a:lnTo>
                    <a:lnTo>
                      <a:pt x="233" y="237"/>
                    </a:lnTo>
                    <a:lnTo>
                      <a:pt x="231" y="238"/>
                    </a:lnTo>
                    <a:lnTo>
                      <a:pt x="231" y="238"/>
                    </a:lnTo>
                    <a:lnTo>
                      <a:pt x="230" y="241"/>
                    </a:lnTo>
                    <a:lnTo>
                      <a:pt x="230" y="241"/>
                    </a:lnTo>
                    <a:lnTo>
                      <a:pt x="229" y="241"/>
                    </a:lnTo>
                    <a:lnTo>
                      <a:pt x="229" y="241"/>
                    </a:lnTo>
                    <a:lnTo>
                      <a:pt x="228" y="242"/>
                    </a:lnTo>
                    <a:lnTo>
                      <a:pt x="228" y="242"/>
                    </a:lnTo>
                    <a:lnTo>
                      <a:pt x="228" y="243"/>
                    </a:lnTo>
                    <a:lnTo>
                      <a:pt x="228" y="243"/>
                    </a:lnTo>
                    <a:lnTo>
                      <a:pt x="226" y="244"/>
                    </a:lnTo>
                    <a:lnTo>
                      <a:pt x="226" y="244"/>
                    </a:lnTo>
                    <a:lnTo>
                      <a:pt x="226" y="246"/>
                    </a:lnTo>
                    <a:lnTo>
                      <a:pt x="226" y="246"/>
                    </a:lnTo>
                    <a:lnTo>
                      <a:pt x="225" y="248"/>
                    </a:lnTo>
                    <a:lnTo>
                      <a:pt x="225" y="248"/>
                    </a:lnTo>
                    <a:lnTo>
                      <a:pt x="225" y="248"/>
                    </a:lnTo>
                    <a:lnTo>
                      <a:pt x="225" y="248"/>
                    </a:lnTo>
                    <a:lnTo>
                      <a:pt x="225" y="251"/>
                    </a:lnTo>
                    <a:lnTo>
                      <a:pt x="225" y="251"/>
                    </a:lnTo>
                    <a:lnTo>
                      <a:pt x="225" y="251"/>
                    </a:lnTo>
                    <a:lnTo>
                      <a:pt x="225" y="251"/>
                    </a:lnTo>
                    <a:lnTo>
                      <a:pt x="226" y="258"/>
                    </a:lnTo>
                    <a:lnTo>
                      <a:pt x="226" y="258"/>
                    </a:lnTo>
                    <a:lnTo>
                      <a:pt x="226" y="259"/>
                    </a:lnTo>
                    <a:lnTo>
                      <a:pt x="226" y="259"/>
                    </a:lnTo>
                    <a:lnTo>
                      <a:pt x="226" y="259"/>
                    </a:lnTo>
                    <a:lnTo>
                      <a:pt x="226" y="259"/>
                    </a:lnTo>
                    <a:lnTo>
                      <a:pt x="235" y="281"/>
                    </a:lnTo>
                    <a:lnTo>
                      <a:pt x="235" y="281"/>
                    </a:lnTo>
                    <a:lnTo>
                      <a:pt x="243" y="297"/>
                    </a:lnTo>
                    <a:lnTo>
                      <a:pt x="250" y="311"/>
                    </a:lnTo>
                    <a:lnTo>
                      <a:pt x="257" y="321"/>
                    </a:lnTo>
                    <a:lnTo>
                      <a:pt x="262" y="330"/>
                    </a:lnTo>
                    <a:lnTo>
                      <a:pt x="262" y="330"/>
                    </a:lnTo>
                    <a:lnTo>
                      <a:pt x="242" y="354"/>
                    </a:lnTo>
                    <a:lnTo>
                      <a:pt x="242" y="354"/>
                    </a:lnTo>
                    <a:lnTo>
                      <a:pt x="234" y="349"/>
                    </a:lnTo>
                    <a:lnTo>
                      <a:pt x="221" y="345"/>
                    </a:lnTo>
                    <a:lnTo>
                      <a:pt x="208" y="340"/>
                    </a:lnTo>
                    <a:lnTo>
                      <a:pt x="189" y="335"/>
                    </a:lnTo>
                    <a:lnTo>
                      <a:pt x="189" y="335"/>
                    </a:lnTo>
                    <a:lnTo>
                      <a:pt x="166" y="330"/>
                    </a:lnTo>
                    <a:lnTo>
                      <a:pt x="166" y="330"/>
                    </a:lnTo>
                    <a:lnTo>
                      <a:pt x="166" y="330"/>
                    </a:lnTo>
                    <a:lnTo>
                      <a:pt x="166" y="330"/>
                    </a:lnTo>
                    <a:lnTo>
                      <a:pt x="166" y="330"/>
                    </a:lnTo>
                    <a:lnTo>
                      <a:pt x="166" y="330"/>
                    </a:lnTo>
                    <a:lnTo>
                      <a:pt x="162" y="330"/>
                    </a:lnTo>
                    <a:lnTo>
                      <a:pt x="162" y="330"/>
                    </a:lnTo>
                    <a:lnTo>
                      <a:pt x="162" y="330"/>
                    </a:lnTo>
                    <a:lnTo>
                      <a:pt x="162" y="330"/>
                    </a:lnTo>
                    <a:lnTo>
                      <a:pt x="158" y="330"/>
                    </a:lnTo>
                    <a:lnTo>
                      <a:pt x="158" y="330"/>
                    </a:lnTo>
                    <a:lnTo>
                      <a:pt x="157" y="331"/>
                    </a:lnTo>
                    <a:lnTo>
                      <a:pt x="157" y="331"/>
                    </a:lnTo>
                    <a:lnTo>
                      <a:pt x="156" y="331"/>
                    </a:lnTo>
                    <a:lnTo>
                      <a:pt x="156" y="331"/>
                    </a:lnTo>
                    <a:lnTo>
                      <a:pt x="155" y="331"/>
                    </a:lnTo>
                    <a:lnTo>
                      <a:pt x="155" y="331"/>
                    </a:lnTo>
                    <a:lnTo>
                      <a:pt x="153" y="333"/>
                    </a:lnTo>
                    <a:lnTo>
                      <a:pt x="153" y="333"/>
                    </a:lnTo>
                    <a:lnTo>
                      <a:pt x="152" y="333"/>
                    </a:lnTo>
                    <a:lnTo>
                      <a:pt x="152" y="333"/>
                    </a:lnTo>
                    <a:lnTo>
                      <a:pt x="151" y="334"/>
                    </a:lnTo>
                    <a:lnTo>
                      <a:pt x="151" y="334"/>
                    </a:lnTo>
                    <a:lnTo>
                      <a:pt x="150" y="335"/>
                    </a:lnTo>
                    <a:lnTo>
                      <a:pt x="150" y="335"/>
                    </a:lnTo>
                    <a:lnTo>
                      <a:pt x="148" y="336"/>
                    </a:lnTo>
                    <a:lnTo>
                      <a:pt x="148" y="336"/>
                    </a:lnTo>
                    <a:lnTo>
                      <a:pt x="148" y="338"/>
                    </a:lnTo>
                    <a:lnTo>
                      <a:pt x="148" y="338"/>
                    </a:lnTo>
                    <a:lnTo>
                      <a:pt x="147" y="339"/>
                    </a:lnTo>
                    <a:lnTo>
                      <a:pt x="147" y="339"/>
                    </a:lnTo>
                    <a:lnTo>
                      <a:pt x="146" y="340"/>
                    </a:lnTo>
                    <a:lnTo>
                      <a:pt x="146" y="340"/>
                    </a:lnTo>
                    <a:lnTo>
                      <a:pt x="145" y="343"/>
                    </a:lnTo>
                    <a:lnTo>
                      <a:pt x="145" y="343"/>
                    </a:lnTo>
                    <a:lnTo>
                      <a:pt x="142" y="345"/>
                    </a:lnTo>
                    <a:lnTo>
                      <a:pt x="142" y="345"/>
                    </a:lnTo>
                    <a:lnTo>
                      <a:pt x="142" y="346"/>
                    </a:lnTo>
                    <a:lnTo>
                      <a:pt x="142" y="346"/>
                    </a:lnTo>
                    <a:lnTo>
                      <a:pt x="139" y="349"/>
                    </a:lnTo>
                    <a:lnTo>
                      <a:pt x="139" y="349"/>
                    </a:lnTo>
                    <a:lnTo>
                      <a:pt x="139" y="349"/>
                    </a:lnTo>
                    <a:lnTo>
                      <a:pt x="139" y="349"/>
                    </a:lnTo>
                    <a:lnTo>
                      <a:pt x="138" y="351"/>
                    </a:lnTo>
                    <a:lnTo>
                      <a:pt x="138" y="351"/>
                    </a:lnTo>
                    <a:lnTo>
                      <a:pt x="138" y="351"/>
                    </a:lnTo>
                    <a:lnTo>
                      <a:pt x="138" y="351"/>
                    </a:lnTo>
                    <a:lnTo>
                      <a:pt x="137" y="354"/>
                    </a:lnTo>
                    <a:lnTo>
                      <a:pt x="137" y="354"/>
                    </a:lnTo>
                    <a:lnTo>
                      <a:pt x="137" y="355"/>
                    </a:lnTo>
                    <a:lnTo>
                      <a:pt x="137" y="355"/>
                    </a:lnTo>
                    <a:lnTo>
                      <a:pt x="137" y="358"/>
                    </a:lnTo>
                    <a:lnTo>
                      <a:pt x="137" y="358"/>
                    </a:lnTo>
                    <a:lnTo>
                      <a:pt x="137" y="358"/>
                    </a:lnTo>
                    <a:lnTo>
                      <a:pt x="137" y="358"/>
                    </a:lnTo>
                    <a:lnTo>
                      <a:pt x="137" y="360"/>
                    </a:lnTo>
                    <a:lnTo>
                      <a:pt x="137" y="360"/>
                    </a:lnTo>
                    <a:lnTo>
                      <a:pt x="137" y="360"/>
                    </a:lnTo>
                    <a:lnTo>
                      <a:pt x="137" y="360"/>
                    </a:lnTo>
                    <a:lnTo>
                      <a:pt x="138" y="364"/>
                    </a:lnTo>
                    <a:lnTo>
                      <a:pt x="138" y="364"/>
                    </a:lnTo>
                    <a:lnTo>
                      <a:pt x="138" y="364"/>
                    </a:lnTo>
                    <a:lnTo>
                      <a:pt x="138" y="364"/>
                    </a:lnTo>
                    <a:lnTo>
                      <a:pt x="139" y="368"/>
                    </a:lnTo>
                    <a:lnTo>
                      <a:pt x="139" y="368"/>
                    </a:lnTo>
                    <a:lnTo>
                      <a:pt x="139" y="368"/>
                    </a:lnTo>
                    <a:lnTo>
                      <a:pt x="139" y="368"/>
                    </a:lnTo>
                    <a:lnTo>
                      <a:pt x="139" y="368"/>
                    </a:lnTo>
                    <a:lnTo>
                      <a:pt x="139" y="368"/>
                    </a:lnTo>
                    <a:lnTo>
                      <a:pt x="152" y="388"/>
                    </a:lnTo>
                    <a:lnTo>
                      <a:pt x="152" y="388"/>
                    </a:lnTo>
                    <a:lnTo>
                      <a:pt x="162" y="403"/>
                    </a:lnTo>
                    <a:lnTo>
                      <a:pt x="172" y="416"/>
                    </a:lnTo>
                    <a:lnTo>
                      <a:pt x="181" y="424"/>
                    </a:lnTo>
                    <a:lnTo>
                      <a:pt x="187" y="432"/>
                    </a:lnTo>
                    <a:lnTo>
                      <a:pt x="187" y="432"/>
                    </a:lnTo>
                    <a:lnTo>
                      <a:pt x="172" y="458"/>
                    </a:lnTo>
                    <a:lnTo>
                      <a:pt x="172" y="458"/>
                    </a:lnTo>
                    <a:lnTo>
                      <a:pt x="162" y="456"/>
                    </a:lnTo>
                    <a:lnTo>
                      <a:pt x="151" y="453"/>
                    </a:lnTo>
                    <a:lnTo>
                      <a:pt x="134" y="451"/>
                    </a:lnTo>
                    <a:lnTo>
                      <a:pt x="117" y="450"/>
                    </a:lnTo>
                    <a:lnTo>
                      <a:pt x="117" y="450"/>
                    </a:lnTo>
                    <a:lnTo>
                      <a:pt x="103" y="448"/>
                    </a:lnTo>
                    <a:lnTo>
                      <a:pt x="93" y="450"/>
                    </a:lnTo>
                    <a:lnTo>
                      <a:pt x="93" y="450"/>
                    </a:lnTo>
                    <a:lnTo>
                      <a:pt x="93" y="450"/>
                    </a:lnTo>
                    <a:lnTo>
                      <a:pt x="93" y="450"/>
                    </a:lnTo>
                    <a:lnTo>
                      <a:pt x="93" y="450"/>
                    </a:lnTo>
                    <a:lnTo>
                      <a:pt x="89" y="450"/>
                    </a:lnTo>
                    <a:lnTo>
                      <a:pt x="89" y="450"/>
                    </a:lnTo>
                    <a:lnTo>
                      <a:pt x="89" y="450"/>
                    </a:lnTo>
                    <a:lnTo>
                      <a:pt x="89" y="450"/>
                    </a:lnTo>
                    <a:lnTo>
                      <a:pt x="85" y="451"/>
                    </a:lnTo>
                    <a:lnTo>
                      <a:pt x="85" y="451"/>
                    </a:lnTo>
                    <a:lnTo>
                      <a:pt x="85" y="451"/>
                    </a:lnTo>
                    <a:lnTo>
                      <a:pt x="85" y="451"/>
                    </a:lnTo>
                    <a:lnTo>
                      <a:pt x="83" y="452"/>
                    </a:lnTo>
                    <a:lnTo>
                      <a:pt x="83" y="452"/>
                    </a:lnTo>
                    <a:lnTo>
                      <a:pt x="83" y="452"/>
                    </a:lnTo>
                    <a:lnTo>
                      <a:pt x="83" y="452"/>
                    </a:lnTo>
                    <a:lnTo>
                      <a:pt x="80" y="453"/>
                    </a:lnTo>
                    <a:lnTo>
                      <a:pt x="80" y="453"/>
                    </a:lnTo>
                    <a:lnTo>
                      <a:pt x="80" y="453"/>
                    </a:lnTo>
                    <a:lnTo>
                      <a:pt x="80" y="453"/>
                    </a:lnTo>
                    <a:lnTo>
                      <a:pt x="79" y="456"/>
                    </a:lnTo>
                    <a:lnTo>
                      <a:pt x="79" y="456"/>
                    </a:lnTo>
                    <a:lnTo>
                      <a:pt x="78" y="456"/>
                    </a:lnTo>
                    <a:lnTo>
                      <a:pt x="78" y="456"/>
                    </a:lnTo>
                    <a:lnTo>
                      <a:pt x="76" y="458"/>
                    </a:lnTo>
                    <a:lnTo>
                      <a:pt x="76" y="458"/>
                    </a:lnTo>
                    <a:lnTo>
                      <a:pt x="76" y="458"/>
                    </a:lnTo>
                    <a:lnTo>
                      <a:pt x="76" y="458"/>
                    </a:lnTo>
                    <a:lnTo>
                      <a:pt x="75" y="461"/>
                    </a:lnTo>
                    <a:lnTo>
                      <a:pt x="75" y="461"/>
                    </a:lnTo>
                    <a:lnTo>
                      <a:pt x="75" y="462"/>
                    </a:lnTo>
                    <a:lnTo>
                      <a:pt x="75" y="462"/>
                    </a:lnTo>
                    <a:lnTo>
                      <a:pt x="74" y="465"/>
                    </a:lnTo>
                    <a:lnTo>
                      <a:pt x="74" y="465"/>
                    </a:lnTo>
                    <a:lnTo>
                      <a:pt x="71" y="469"/>
                    </a:lnTo>
                    <a:lnTo>
                      <a:pt x="71" y="469"/>
                    </a:lnTo>
                    <a:lnTo>
                      <a:pt x="71" y="469"/>
                    </a:lnTo>
                    <a:lnTo>
                      <a:pt x="71" y="469"/>
                    </a:lnTo>
                    <a:lnTo>
                      <a:pt x="70" y="471"/>
                    </a:lnTo>
                    <a:lnTo>
                      <a:pt x="70" y="471"/>
                    </a:lnTo>
                    <a:lnTo>
                      <a:pt x="70" y="472"/>
                    </a:lnTo>
                    <a:lnTo>
                      <a:pt x="70" y="472"/>
                    </a:lnTo>
                    <a:lnTo>
                      <a:pt x="69" y="475"/>
                    </a:lnTo>
                    <a:lnTo>
                      <a:pt x="69" y="475"/>
                    </a:lnTo>
                    <a:lnTo>
                      <a:pt x="69" y="475"/>
                    </a:lnTo>
                    <a:lnTo>
                      <a:pt x="69" y="475"/>
                    </a:lnTo>
                    <a:lnTo>
                      <a:pt x="69" y="477"/>
                    </a:lnTo>
                    <a:lnTo>
                      <a:pt x="69" y="477"/>
                    </a:lnTo>
                    <a:lnTo>
                      <a:pt x="69" y="477"/>
                    </a:lnTo>
                    <a:lnTo>
                      <a:pt x="69" y="477"/>
                    </a:lnTo>
                    <a:lnTo>
                      <a:pt x="69" y="480"/>
                    </a:lnTo>
                    <a:lnTo>
                      <a:pt x="69" y="480"/>
                    </a:lnTo>
                    <a:lnTo>
                      <a:pt x="69" y="481"/>
                    </a:lnTo>
                    <a:lnTo>
                      <a:pt x="69" y="481"/>
                    </a:lnTo>
                    <a:lnTo>
                      <a:pt x="70" y="482"/>
                    </a:lnTo>
                    <a:lnTo>
                      <a:pt x="70" y="482"/>
                    </a:lnTo>
                    <a:lnTo>
                      <a:pt x="70" y="484"/>
                    </a:lnTo>
                    <a:lnTo>
                      <a:pt x="70" y="484"/>
                    </a:lnTo>
                    <a:lnTo>
                      <a:pt x="74" y="490"/>
                    </a:lnTo>
                    <a:lnTo>
                      <a:pt x="74" y="490"/>
                    </a:lnTo>
                    <a:lnTo>
                      <a:pt x="74" y="490"/>
                    </a:lnTo>
                    <a:lnTo>
                      <a:pt x="74" y="490"/>
                    </a:lnTo>
                    <a:lnTo>
                      <a:pt x="74" y="490"/>
                    </a:lnTo>
                    <a:lnTo>
                      <a:pt x="89" y="508"/>
                    </a:lnTo>
                    <a:lnTo>
                      <a:pt x="89" y="508"/>
                    </a:lnTo>
                    <a:lnTo>
                      <a:pt x="102" y="521"/>
                    </a:lnTo>
                    <a:lnTo>
                      <a:pt x="114" y="532"/>
                    </a:lnTo>
                    <a:lnTo>
                      <a:pt x="132" y="544"/>
                    </a:lnTo>
                    <a:lnTo>
                      <a:pt x="132" y="544"/>
                    </a:lnTo>
                    <a:lnTo>
                      <a:pt x="121" y="574"/>
                    </a:lnTo>
                    <a:lnTo>
                      <a:pt x="121" y="574"/>
                    </a:lnTo>
                    <a:lnTo>
                      <a:pt x="112" y="573"/>
                    </a:lnTo>
                    <a:lnTo>
                      <a:pt x="99" y="573"/>
                    </a:lnTo>
                    <a:lnTo>
                      <a:pt x="83" y="573"/>
                    </a:lnTo>
                    <a:lnTo>
                      <a:pt x="65" y="574"/>
                    </a:lnTo>
                    <a:lnTo>
                      <a:pt x="65" y="574"/>
                    </a:lnTo>
                    <a:lnTo>
                      <a:pt x="42" y="578"/>
                    </a:lnTo>
                    <a:lnTo>
                      <a:pt x="42" y="578"/>
                    </a:lnTo>
                    <a:lnTo>
                      <a:pt x="41" y="578"/>
                    </a:lnTo>
                    <a:lnTo>
                      <a:pt x="41" y="578"/>
                    </a:lnTo>
                    <a:lnTo>
                      <a:pt x="35" y="581"/>
                    </a:lnTo>
                    <a:lnTo>
                      <a:pt x="35" y="581"/>
                    </a:lnTo>
                    <a:lnTo>
                      <a:pt x="34" y="582"/>
                    </a:lnTo>
                    <a:lnTo>
                      <a:pt x="34" y="582"/>
                    </a:lnTo>
                    <a:lnTo>
                      <a:pt x="32" y="583"/>
                    </a:lnTo>
                    <a:lnTo>
                      <a:pt x="32" y="583"/>
                    </a:lnTo>
                    <a:lnTo>
                      <a:pt x="31" y="583"/>
                    </a:lnTo>
                    <a:lnTo>
                      <a:pt x="31" y="583"/>
                    </a:lnTo>
                    <a:lnTo>
                      <a:pt x="30" y="584"/>
                    </a:lnTo>
                    <a:lnTo>
                      <a:pt x="30" y="584"/>
                    </a:lnTo>
                    <a:lnTo>
                      <a:pt x="30" y="586"/>
                    </a:lnTo>
                    <a:lnTo>
                      <a:pt x="30" y="586"/>
                    </a:lnTo>
                    <a:lnTo>
                      <a:pt x="29" y="587"/>
                    </a:lnTo>
                    <a:lnTo>
                      <a:pt x="29" y="587"/>
                    </a:lnTo>
                    <a:lnTo>
                      <a:pt x="29" y="588"/>
                    </a:lnTo>
                    <a:lnTo>
                      <a:pt x="29" y="588"/>
                    </a:lnTo>
                    <a:lnTo>
                      <a:pt x="27" y="591"/>
                    </a:lnTo>
                    <a:lnTo>
                      <a:pt x="27" y="591"/>
                    </a:lnTo>
                    <a:lnTo>
                      <a:pt x="27" y="591"/>
                    </a:lnTo>
                    <a:lnTo>
                      <a:pt x="27" y="591"/>
                    </a:lnTo>
                    <a:lnTo>
                      <a:pt x="26" y="593"/>
                    </a:lnTo>
                    <a:lnTo>
                      <a:pt x="26" y="593"/>
                    </a:lnTo>
                    <a:lnTo>
                      <a:pt x="26" y="595"/>
                    </a:lnTo>
                    <a:lnTo>
                      <a:pt x="26" y="595"/>
                    </a:lnTo>
                    <a:lnTo>
                      <a:pt x="25" y="597"/>
                    </a:lnTo>
                    <a:lnTo>
                      <a:pt x="25" y="597"/>
                    </a:lnTo>
                    <a:lnTo>
                      <a:pt x="25" y="601"/>
                    </a:lnTo>
                    <a:lnTo>
                      <a:pt x="25" y="601"/>
                    </a:lnTo>
                    <a:lnTo>
                      <a:pt x="24" y="602"/>
                    </a:lnTo>
                    <a:lnTo>
                      <a:pt x="24" y="602"/>
                    </a:lnTo>
                    <a:lnTo>
                      <a:pt x="24" y="605"/>
                    </a:lnTo>
                    <a:lnTo>
                      <a:pt x="24" y="605"/>
                    </a:lnTo>
                    <a:lnTo>
                      <a:pt x="24" y="605"/>
                    </a:lnTo>
                    <a:lnTo>
                      <a:pt x="24" y="605"/>
                    </a:lnTo>
                    <a:lnTo>
                      <a:pt x="22" y="607"/>
                    </a:lnTo>
                    <a:lnTo>
                      <a:pt x="22" y="607"/>
                    </a:lnTo>
                    <a:lnTo>
                      <a:pt x="22" y="608"/>
                    </a:lnTo>
                    <a:lnTo>
                      <a:pt x="22" y="608"/>
                    </a:lnTo>
                    <a:lnTo>
                      <a:pt x="22" y="611"/>
                    </a:lnTo>
                    <a:lnTo>
                      <a:pt x="22" y="611"/>
                    </a:lnTo>
                    <a:lnTo>
                      <a:pt x="22" y="611"/>
                    </a:lnTo>
                    <a:lnTo>
                      <a:pt x="22" y="611"/>
                    </a:lnTo>
                    <a:lnTo>
                      <a:pt x="24" y="613"/>
                    </a:lnTo>
                    <a:lnTo>
                      <a:pt x="24" y="613"/>
                    </a:lnTo>
                    <a:lnTo>
                      <a:pt x="24" y="613"/>
                    </a:lnTo>
                    <a:lnTo>
                      <a:pt x="24" y="613"/>
                    </a:lnTo>
                    <a:lnTo>
                      <a:pt x="25" y="616"/>
                    </a:lnTo>
                    <a:lnTo>
                      <a:pt x="25" y="616"/>
                    </a:lnTo>
                    <a:lnTo>
                      <a:pt x="25" y="616"/>
                    </a:lnTo>
                    <a:lnTo>
                      <a:pt x="25" y="616"/>
                    </a:lnTo>
                    <a:lnTo>
                      <a:pt x="27" y="620"/>
                    </a:lnTo>
                    <a:lnTo>
                      <a:pt x="27" y="620"/>
                    </a:lnTo>
                    <a:lnTo>
                      <a:pt x="27" y="620"/>
                    </a:lnTo>
                    <a:lnTo>
                      <a:pt x="27" y="620"/>
                    </a:lnTo>
                    <a:lnTo>
                      <a:pt x="30" y="622"/>
                    </a:lnTo>
                    <a:lnTo>
                      <a:pt x="30" y="622"/>
                    </a:lnTo>
                    <a:lnTo>
                      <a:pt x="30" y="622"/>
                    </a:lnTo>
                    <a:lnTo>
                      <a:pt x="30" y="622"/>
                    </a:lnTo>
                    <a:lnTo>
                      <a:pt x="48" y="637"/>
                    </a:lnTo>
                    <a:lnTo>
                      <a:pt x="48" y="637"/>
                    </a:lnTo>
                    <a:lnTo>
                      <a:pt x="63" y="647"/>
                    </a:lnTo>
                    <a:lnTo>
                      <a:pt x="76" y="656"/>
                    </a:lnTo>
                    <a:lnTo>
                      <a:pt x="97" y="666"/>
                    </a:lnTo>
                    <a:lnTo>
                      <a:pt x="97" y="666"/>
                    </a:lnTo>
                    <a:lnTo>
                      <a:pt x="90" y="697"/>
                    </a:lnTo>
                    <a:lnTo>
                      <a:pt x="90" y="697"/>
                    </a:lnTo>
                    <a:lnTo>
                      <a:pt x="69" y="699"/>
                    </a:lnTo>
                    <a:lnTo>
                      <a:pt x="54" y="703"/>
                    </a:lnTo>
                    <a:lnTo>
                      <a:pt x="36" y="707"/>
                    </a:lnTo>
                    <a:lnTo>
                      <a:pt x="36" y="707"/>
                    </a:lnTo>
                    <a:lnTo>
                      <a:pt x="14" y="714"/>
                    </a:lnTo>
                    <a:lnTo>
                      <a:pt x="14" y="714"/>
                    </a:lnTo>
                    <a:lnTo>
                      <a:pt x="14" y="715"/>
                    </a:lnTo>
                    <a:lnTo>
                      <a:pt x="14" y="715"/>
                    </a:lnTo>
                    <a:lnTo>
                      <a:pt x="10" y="717"/>
                    </a:lnTo>
                    <a:lnTo>
                      <a:pt x="10" y="717"/>
                    </a:lnTo>
                    <a:lnTo>
                      <a:pt x="10" y="717"/>
                    </a:lnTo>
                    <a:lnTo>
                      <a:pt x="10" y="717"/>
                    </a:lnTo>
                    <a:lnTo>
                      <a:pt x="7" y="719"/>
                    </a:lnTo>
                    <a:lnTo>
                      <a:pt x="7" y="719"/>
                    </a:lnTo>
                    <a:lnTo>
                      <a:pt x="6" y="719"/>
                    </a:lnTo>
                    <a:lnTo>
                      <a:pt x="6" y="719"/>
                    </a:lnTo>
                    <a:lnTo>
                      <a:pt x="5" y="720"/>
                    </a:lnTo>
                    <a:lnTo>
                      <a:pt x="5" y="720"/>
                    </a:lnTo>
                    <a:lnTo>
                      <a:pt x="5" y="720"/>
                    </a:lnTo>
                    <a:lnTo>
                      <a:pt x="5" y="720"/>
                    </a:lnTo>
                    <a:lnTo>
                      <a:pt x="3" y="723"/>
                    </a:lnTo>
                    <a:lnTo>
                      <a:pt x="3" y="723"/>
                    </a:lnTo>
                    <a:lnTo>
                      <a:pt x="3" y="724"/>
                    </a:lnTo>
                    <a:lnTo>
                      <a:pt x="3" y="724"/>
                    </a:lnTo>
                    <a:lnTo>
                      <a:pt x="2" y="726"/>
                    </a:lnTo>
                    <a:lnTo>
                      <a:pt x="2" y="726"/>
                    </a:lnTo>
                    <a:lnTo>
                      <a:pt x="2" y="727"/>
                    </a:lnTo>
                    <a:lnTo>
                      <a:pt x="2" y="727"/>
                    </a:lnTo>
                    <a:lnTo>
                      <a:pt x="1" y="729"/>
                    </a:lnTo>
                    <a:lnTo>
                      <a:pt x="1" y="729"/>
                    </a:lnTo>
                    <a:lnTo>
                      <a:pt x="1" y="729"/>
                    </a:lnTo>
                    <a:lnTo>
                      <a:pt x="1" y="729"/>
                    </a:lnTo>
                    <a:lnTo>
                      <a:pt x="1" y="732"/>
                    </a:lnTo>
                    <a:lnTo>
                      <a:pt x="1" y="732"/>
                    </a:lnTo>
                    <a:lnTo>
                      <a:pt x="1" y="733"/>
                    </a:lnTo>
                    <a:lnTo>
                      <a:pt x="1" y="733"/>
                    </a:lnTo>
                    <a:lnTo>
                      <a:pt x="1" y="737"/>
                    </a:lnTo>
                    <a:lnTo>
                      <a:pt x="1" y="737"/>
                    </a:lnTo>
                    <a:lnTo>
                      <a:pt x="1" y="739"/>
                    </a:lnTo>
                    <a:lnTo>
                      <a:pt x="1" y="739"/>
                    </a:lnTo>
                    <a:lnTo>
                      <a:pt x="1" y="741"/>
                    </a:lnTo>
                    <a:lnTo>
                      <a:pt x="1" y="741"/>
                    </a:lnTo>
                    <a:lnTo>
                      <a:pt x="0" y="743"/>
                    </a:lnTo>
                    <a:lnTo>
                      <a:pt x="0" y="743"/>
                    </a:lnTo>
                    <a:lnTo>
                      <a:pt x="0" y="744"/>
                    </a:lnTo>
                    <a:lnTo>
                      <a:pt x="0" y="744"/>
                    </a:lnTo>
                    <a:lnTo>
                      <a:pt x="0" y="747"/>
                    </a:lnTo>
                    <a:lnTo>
                      <a:pt x="0" y="747"/>
                    </a:lnTo>
                    <a:lnTo>
                      <a:pt x="0" y="747"/>
                    </a:lnTo>
                    <a:lnTo>
                      <a:pt x="0" y="747"/>
                    </a:lnTo>
                    <a:lnTo>
                      <a:pt x="1" y="749"/>
                    </a:lnTo>
                    <a:lnTo>
                      <a:pt x="1" y="749"/>
                    </a:lnTo>
                    <a:lnTo>
                      <a:pt x="1" y="749"/>
                    </a:lnTo>
                    <a:lnTo>
                      <a:pt x="1" y="749"/>
                    </a:lnTo>
                    <a:lnTo>
                      <a:pt x="2" y="752"/>
                    </a:lnTo>
                    <a:lnTo>
                      <a:pt x="2" y="752"/>
                    </a:lnTo>
                    <a:lnTo>
                      <a:pt x="2" y="752"/>
                    </a:lnTo>
                    <a:lnTo>
                      <a:pt x="2" y="752"/>
                    </a:lnTo>
                    <a:lnTo>
                      <a:pt x="3" y="755"/>
                    </a:lnTo>
                    <a:lnTo>
                      <a:pt x="3" y="755"/>
                    </a:lnTo>
                    <a:lnTo>
                      <a:pt x="3" y="755"/>
                    </a:lnTo>
                    <a:lnTo>
                      <a:pt x="3" y="755"/>
                    </a:lnTo>
                    <a:lnTo>
                      <a:pt x="6" y="757"/>
                    </a:lnTo>
                    <a:lnTo>
                      <a:pt x="6" y="757"/>
                    </a:lnTo>
                    <a:lnTo>
                      <a:pt x="6" y="757"/>
                    </a:lnTo>
                    <a:lnTo>
                      <a:pt x="6" y="757"/>
                    </a:lnTo>
                    <a:lnTo>
                      <a:pt x="10" y="760"/>
                    </a:lnTo>
                    <a:lnTo>
                      <a:pt x="10" y="760"/>
                    </a:lnTo>
                    <a:lnTo>
                      <a:pt x="10" y="760"/>
                    </a:lnTo>
                    <a:lnTo>
                      <a:pt x="10" y="760"/>
                    </a:lnTo>
                    <a:lnTo>
                      <a:pt x="30" y="772"/>
                    </a:lnTo>
                    <a:lnTo>
                      <a:pt x="30" y="772"/>
                    </a:lnTo>
                    <a:lnTo>
                      <a:pt x="46" y="780"/>
                    </a:lnTo>
                    <a:lnTo>
                      <a:pt x="61" y="785"/>
                    </a:lnTo>
                    <a:lnTo>
                      <a:pt x="83" y="791"/>
                    </a:lnTo>
                    <a:lnTo>
                      <a:pt x="83" y="791"/>
                    </a:lnTo>
                    <a:lnTo>
                      <a:pt x="83" y="823"/>
                    </a:lnTo>
                    <a:lnTo>
                      <a:pt x="83" y="823"/>
                    </a:lnTo>
                    <a:lnTo>
                      <a:pt x="73" y="825"/>
                    </a:lnTo>
                    <a:lnTo>
                      <a:pt x="61" y="829"/>
                    </a:lnTo>
                    <a:lnTo>
                      <a:pt x="46" y="835"/>
                    </a:lnTo>
                    <a:lnTo>
                      <a:pt x="30" y="843"/>
                    </a:lnTo>
                    <a:lnTo>
                      <a:pt x="30" y="843"/>
                    </a:lnTo>
                    <a:lnTo>
                      <a:pt x="10" y="854"/>
                    </a:lnTo>
                    <a:lnTo>
                      <a:pt x="10" y="854"/>
                    </a:lnTo>
                    <a:lnTo>
                      <a:pt x="10" y="854"/>
                    </a:lnTo>
                    <a:lnTo>
                      <a:pt x="10" y="854"/>
                    </a:lnTo>
                    <a:lnTo>
                      <a:pt x="6" y="857"/>
                    </a:lnTo>
                    <a:lnTo>
                      <a:pt x="6" y="857"/>
                    </a:lnTo>
                    <a:lnTo>
                      <a:pt x="6" y="857"/>
                    </a:lnTo>
                    <a:lnTo>
                      <a:pt x="6" y="857"/>
                    </a:lnTo>
                    <a:lnTo>
                      <a:pt x="3" y="859"/>
                    </a:lnTo>
                    <a:lnTo>
                      <a:pt x="3" y="859"/>
                    </a:lnTo>
                    <a:lnTo>
                      <a:pt x="3" y="859"/>
                    </a:lnTo>
                    <a:lnTo>
                      <a:pt x="3" y="859"/>
                    </a:lnTo>
                    <a:lnTo>
                      <a:pt x="1" y="864"/>
                    </a:lnTo>
                    <a:lnTo>
                      <a:pt x="1" y="864"/>
                    </a:lnTo>
                    <a:lnTo>
                      <a:pt x="1" y="864"/>
                    </a:lnTo>
                    <a:lnTo>
                      <a:pt x="1" y="864"/>
                    </a:lnTo>
                    <a:lnTo>
                      <a:pt x="0" y="867"/>
                    </a:lnTo>
                    <a:lnTo>
                      <a:pt x="0" y="867"/>
                    </a:lnTo>
                    <a:lnTo>
                      <a:pt x="0" y="868"/>
                    </a:lnTo>
                    <a:lnTo>
                      <a:pt x="0" y="868"/>
                    </a:lnTo>
                    <a:lnTo>
                      <a:pt x="0" y="870"/>
                    </a:lnTo>
                    <a:lnTo>
                      <a:pt x="0" y="870"/>
                    </a:lnTo>
                    <a:lnTo>
                      <a:pt x="0" y="870"/>
                    </a:lnTo>
                    <a:lnTo>
                      <a:pt x="0" y="870"/>
                    </a:lnTo>
                    <a:lnTo>
                      <a:pt x="1" y="873"/>
                    </a:lnTo>
                    <a:lnTo>
                      <a:pt x="1" y="873"/>
                    </a:lnTo>
                    <a:lnTo>
                      <a:pt x="1" y="874"/>
                    </a:lnTo>
                    <a:lnTo>
                      <a:pt x="1" y="874"/>
                    </a:lnTo>
                    <a:lnTo>
                      <a:pt x="1" y="878"/>
                    </a:lnTo>
                    <a:lnTo>
                      <a:pt x="1" y="878"/>
                    </a:lnTo>
                    <a:lnTo>
                      <a:pt x="1" y="880"/>
                    </a:lnTo>
                    <a:lnTo>
                      <a:pt x="1" y="880"/>
                    </a:lnTo>
                    <a:lnTo>
                      <a:pt x="1" y="882"/>
                    </a:lnTo>
                    <a:lnTo>
                      <a:pt x="1" y="882"/>
                    </a:lnTo>
                    <a:lnTo>
                      <a:pt x="1" y="884"/>
                    </a:lnTo>
                    <a:lnTo>
                      <a:pt x="1" y="884"/>
                    </a:lnTo>
                    <a:lnTo>
                      <a:pt x="1" y="886"/>
                    </a:lnTo>
                    <a:lnTo>
                      <a:pt x="1" y="886"/>
                    </a:lnTo>
                    <a:lnTo>
                      <a:pt x="2" y="888"/>
                    </a:lnTo>
                    <a:lnTo>
                      <a:pt x="2" y="888"/>
                    </a:lnTo>
                    <a:lnTo>
                      <a:pt x="2" y="888"/>
                    </a:lnTo>
                    <a:lnTo>
                      <a:pt x="2" y="888"/>
                    </a:lnTo>
                    <a:lnTo>
                      <a:pt x="3" y="891"/>
                    </a:lnTo>
                    <a:lnTo>
                      <a:pt x="3" y="891"/>
                    </a:lnTo>
                    <a:lnTo>
                      <a:pt x="3" y="891"/>
                    </a:lnTo>
                    <a:lnTo>
                      <a:pt x="3" y="891"/>
                    </a:lnTo>
                    <a:lnTo>
                      <a:pt x="6" y="894"/>
                    </a:lnTo>
                    <a:lnTo>
                      <a:pt x="6" y="894"/>
                    </a:lnTo>
                    <a:lnTo>
                      <a:pt x="7" y="896"/>
                    </a:lnTo>
                    <a:lnTo>
                      <a:pt x="7" y="896"/>
                    </a:lnTo>
                    <a:lnTo>
                      <a:pt x="10" y="897"/>
                    </a:lnTo>
                    <a:lnTo>
                      <a:pt x="10" y="897"/>
                    </a:lnTo>
                    <a:lnTo>
                      <a:pt x="10" y="897"/>
                    </a:lnTo>
                    <a:lnTo>
                      <a:pt x="10" y="897"/>
                    </a:lnTo>
                    <a:lnTo>
                      <a:pt x="14" y="899"/>
                    </a:lnTo>
                    <a:lnTo>
                      <a:pt x="14" y="899"/>
                    </a:lnTo>
                    <a:lnTo>
                      <a:pt x="14" y="899"/>
                    </a:lnTo>
                    <a:lnTo>
                      <a:pt x="14" y="899"/>
                    </a:lnTo>
                    <a:lnTo>
                      <a:pt x="22" y="903"/>
                    </a:lnTo>
                    <a:lnTo>
                      <a:pt x="36" y="907"/>
                    </a:lnTo>
                    <a:lnTo>
                      <a:pt x="36" y="907"/>
                    </a:lnTo>
                    <a:lnTo>
                      <a:pt x="54" y="912"/>
                    </a:lnTo>
                    <a:lnTo>
                      <a:pt x="69" y="914"/>
                    </a:lnTo>
                    <a:lnTo>
                      <a:pt x="82" y="917"/>
                    </a:lnTo>
                    <a:lnTo>
                      <a:pt x="90" y="917"/>
                    </a:lnTo>
                    <a:lnTo>
                      <a:pt x="90" y="917"/>
                    </a:lnTo>
                    <a:lnTo>
                      <a:pt x="95" y="948"/>
                    </a:lnTo>
                    <a:lnTo>
                      <a:pt x="95" y="948"/>
                    </a:lnTo>
                    <a:lnTo>
                      <a:pt x="76" y="959"/>
                    </a:lnTo>
                    <a:lnTo>
                      <a:pt x="63" y="966"/>
                    </a:lnTo>
                    <a:lnTo>
                      <a:pt x="48" y="976"/>
                    </a:lnTo>
                    <a:lnTo>
                      <a:pt x="48" y="976"/>
                    </a:lnTo>
                    <a:lnTo>
                      <a:pt x="37" y="985"/>
                    </a:lnTo>
                    <a:lnTo>
                      <a:pt x="30" y="991"/>
                    </a:lnTo>
                    <a:lnTo>
                      <a:pt x="30" y="991"/>
                    </a:lnTo>
                    <a:lnTo>
                      <a:pt x="30" y="991"/>
                    </a:lnTo>
                    <a:lnTo>
                      <a:pt x="30" y="991"/>
                    </a:lnTo>
                    <a:lnTo>
                      <a:pt x="30" y="993"/>
                    </a:lnTo>
                    <a:lnTo>
                      <a:pt x="30" y="993"/>
                    </a:lnTo>
                    <a:lnTo>
                      <a:pt x="27" y="995"/>
                    </a:lnTo>
                    <a:lnTo>
                      <a:pt x="27" y="995"/>
                    </a:lnTo>
                    <a:lnTo>
                      <a:pt x="26" y="995"/>
                    </a:lnTo>
                    <a:lnTo>
                      <a:pt x="26" y="995"/>
                    </a:lnTo>
                    <a:lnTo>
                      <a:pt x="25" y="998"/>
                    </a:lnTo>
                    <a:lnTo>
                      <a:pt x="25" y="998"/>
                    </a:lnTo>
                    <a:lnTo>
                      <a:pt x="25" y="999"/>
                    </a:lnTo>
                    <a:lnTo>
                      <a:pt x="25" y="999"/>
                    </a:lnTo>
                    <a:lnTo>
                      <a:pt x="22" y="1003"/>
                    </a:lnTo>
                    <a:lnTo>
                      <a:pt x="22" y="1003"/>
                    </a:lnTo>
                    <a:lnTo>
                      <a:pt x="22" y="1004"/>
                    </a:lnTo>
                    <a:lnTo>
                      <a:pt x="22" y="1004"/>
                    </a:lnTo>
                    <a:lnTo>
                      <a:pt x="22" y="1006"/>
                    </a:lnTo>
                    <a:lnTo>
                      <a:pt x="22" y="1006"/>
                    </a:lnTo>
                    <a:lnTo>
                      <a:pt x="22" y="1006"/>
                    </a:lnTo>
                    <a:lnTo>
                      <a:pt x="22" y="1006"/>
                    </a:lnTo>
                    <a:lnTo>
                      <a:pt x="24" y="1009"/>
                    </a:lnTo>
                    <a:lnTo>
                      <a:pt x="24" y="1009"/>
                    </a:lnTo>
                    <a:lnTo>
                      <a:pt x="24" y="1010"/>
                    </a:lnTo>
                    <a:lnTo>
                      <a:pt x="24" y="1010"/>
                    </a:lnTo>
                    <a:lnTo>
                      <a:pt x="24" y="1013"/>
                    </a:lnTo>
                    <a:lnTo>
                      <a:pt x="24" y="1013"/>
                    </a:lnTo>
                    <a:lnTo>
                      <a:pt x="25" y="1013"/>
                    </a:lnTo>
                    <a:lnTo>
                      <a:pt x="25" y="1013"/>
                    </a:lnTo>
                    <a:lnTo>
                      <a:pt x="25" y="1017"/>
                    </a:lnTo>
                    <a:lnTo>
                      <a:pt x="25" y="1017"/>
                    </a:lnTo>
                    <a:lnTo>
                      <a:pt x="26" y="1019"/>
                    </a:lnTo>
                    <a:lnTo>
                      <a:pt x="26" y="1019"/>
                    </a:lnTo>
                    <a:lnTo>
                      <a:pt x="26" y="1020"/>
                    </a:lnTo>
                    <a:lnTo>
                      <a:pt x="26" y="1020"/>
                    </a:lnTo>
                    <a:lnTo>
                      <a:pt x="27" y="1023"/>
                    </a:lnTo>
                    <a:lnTo>
                      <a:pt x="27" y="1023"/>
                    </a:lnTo>
                    <a:lnTo>
                      <a:pt x="27" y="1024"/>
                    </a:lnTo>
                    <a:lnTo>
                      <a:pt x="27" y="1024"/>
                    </a:lnTo>
                    <a:lnTo>
                      <a:pt x="29" y="1027"/>
                    </a:lnTo>
                    <a:lnTo>
                      <a:pt x="29" y="1027"/>
                    </a:lnTo>
                    <a:lnTo>
                      <a:pt x="29" y="1027"/>
                    </a:lnTo>
                    <a:lnTo>
                      <a:pt x="29" y="1027"/>
                    </a:lnTo>
                    <a:lnTo>
                      <a:pt x="30" y="1028"/>
                    </a:lnTo>
                    <a:lnTo>
                      <a:pt x="30" y="1028"/>
                    </a:lnTo>
                    <a:lnTo>
                      <a:pt x="30" y="1029"/>
                    </a:lnTo>
                    <a:lnTo>
                      <a:pt x="30" y="1029"/>
                    </a:lnTo>
                    <a:lnTo>
                      <a:pt x="31" y="1030"/>
                    </a:lnTo>
                    <a:lnTo>
                      <a:pt x="31" y="1030"/>
                    </a:lnTo>
                    <a:lnTo>
                      <a:pt x="31" y="1032"/>
                    </a:lnTo>
                    <a:lnTo>
                      <a:pt x="31" y="1032"/>
                    </a:lnTo>
                    <a:lnTo>
                      <a:pt x="34" y="1033"/>
                    </a:lnTo>
                    <a:lnTo>
                      <a:pt x="34" y="1033"/>
                    </a:lnTo>
                    <a:lnTo>
                      <a:pt x="35" y="1033"/>
                    </a:lnTo>
                    <a:lnTo>
                      <a:pt x="35" y="1033"/>
                    </a:lnTo>
                    <a:lnTo>
                      <a:pt x="36" y="1034"/>
                    </a:lnTo>
                    <a:lnTo>
                      <a:pt x="36" y="1034"/>
                    </a:lnTo>
                    <a:lnTo>
                      <a:pt x="37" y="1034"/>
                    </a:lnTo>
                    <a:lnTo>
                      <a:pt x="37" y="1034"/>
                    </a:lnTo>
                    <a:lnTo>
                      <a:pt x="41" y="1035"/>
                    </a:lnTo>
                    <a:lnTo>
                      <a:pt x="41" y="1035"/>
                    </a:lnTo>
                    <a:lnTo>
                      <a:pt x="41" y="1035"/>
                    </a:lnTo>
                    <a:lnTo>
                      <a:pt x="41" y="1035"/>
                    </a:lnTo>
                    <a:lnTo>
                      <a:pt x="41" y="1035"/>
                    </a:lnTo>
                    <a:lnTo>
                      <a:pt x="41" y="1035"/>
                    </a:lnTo>
                    <a:lnTo>
                      <a:pt x="51" y="1038"/>
                    </a:lnTo>
                    <a:lnTo>
                      <a:pt x="65" y="1039"/>
                    </a:lnTo>
                    <a:lnTo>
                      <a:pt x="65" y="1039"/>
                    </a:lnTo>
                    <a:lnTo>
                      <a:pt x="83" y="1040"/>
                    </a:lnTo>
                    <a:lnTo>
                      <a:pt x="98" y="1042"/>
                    </a:lnTo>
                    <a:lnTo>
                      <a:pt x="121" y="1040"/>
                    </a:lnTo>
                    <a:lnTo>
                      <a:pt x="121" y="1040"/>
                    </a:lnTo>
                    <a:lnTo>
                      <a:pt x="131" y="1069"/>
                    </a:lnTo>
                    <a:lnTo>
                      <a:pt x="131" y="1069"/>
                    </a:lnTo>
                    <a:lnTo>
                      <a:pt x="123" y="1076"/>
                    </a:lnTo>
                    <a:lnTo>
                      <a:pt x="113" y="1083"/>
                    </a:lnTo>
                    <a:lnTo>
                      <a:pt x="102" y="1093"/>
                    </a:lnTo>
                    <a:lnTo>
                      <a:pt x="89" y="1106"/>
                    </a:lnTo>
                    <a:lnTo>
                      <a:pt x="89" y="1106"/>
                    </a:lnTo>
                    <a:lnTo>
                      <a:pt x="80" y="1116"/>
                    </a:lnTo>
                    <a:lnTo>
                      <a:pt x="74" y="1124"/>
                    </a:lnTo>
                    <a:lnTo>
                      <a:pt x="74" y="1124"/>
                    </a:lnTo>
                    <a:lnTo>
                      <a:pt x="74" y="1124"/>
                    </a:lnTo>
                    <a:lnTo>
                      <a:pt x="74" y="1124"/>
                    </a:lnTo>
                    <a:lnTo>
                      <a:pt x="74" y="1124"/>
                    </a:lnTo>
                    <a:lnTo>
                      <a:pt x="74" y="1124"/>
                    </a:lnTo>
                    <a:lnTo>
                      <a:pt x="71" y="1127"/>
                    </a:lnTo>
                    <a:lnTo>
                      <a:pt x="71" y="1127"/>
                    </a:lnTo>
                    <a:lnTo>
                      <a:pt x="71" y="1127"/>
                    </a:lnTo>
                    <a:lnTo>
                      <a:pt x="71" y="1127"/>
                    </a:lnTo>
                    <a:lnTo>
                      <a:pt x="70" y="1131"/>
                    </a:lnTo>
                    <a:lnTo>
                      <a:pt x="70" y="1131"/>
                    </a:lnTo>
                    <a:lnTo>
                      <a:pt x="70" y="1131"/>
                    </a:lnTo>
                    <a:lnTo>
                      <a:pt x="70" y="1131"/>
                    </a:lnTo>
                    <a:lnTo>
                      <a:pt x="69" y="1136"/>
                    </a:lnTo>
                    <a:lnTo>
                      <a:pt x="69" y="1136"/>
                    </a:lnTo>
                    <a:lnTo>
                      <a:pt x="69" y="1137"/>
                    </a:lnTo>
                    <a:lnTo>
                      <a:pt x="69" y="1137"/>
                    </a:lnTo>
                    <a:lnTo>
                      <a:pt x="69" y="1139"/>
                    </a:lnTo>
                    <a:lnTo>
                      <a:pt x="69" y="1139"/>
                    </a:lnTo>
                    <a:lnTo>
                      <a:pt x="69" y="1140"/>
                    </a:lnTo>
                    <a:lnTo>
                      <a:pt x="69" y="1140"/>
                    </a:lnTo>
                    <a:lnTo>
                      <a:pt x="70" y="1142"/>
                    </a:lnTo>
                    <a:lnTo>
                      <a:pt x="70" y="1142"/>
                    </a:lnTo>
                    <a:lnTo>
                      <a:pt x="70" y="1142"/>
                    </a:lnTo>
                    <a:lnTo>
                      <a:pt x="70" y="1142"/>
                    </a:lnTo>
                    <a:lnTo>
                      <a:pt x="71" y="1145"/>
                    </a:lnTo>
                    <a:lnTo>
                      <a:pt x="71" y="1145"/>
                    </a:lnTo>
                    <a:lnTo>
                      <a:pt x="71" y="1146"/>
                    </a:lnTo>
                    <a:lnTo>
                      <a:pt x="71" y="1146"/>
                    </a:lnTo>
                    <a:lnTo>
                      <a:pt x="74" y="1149"/>
                    </a:lnTo>
                    <a:lnTo>
                      <a:pt x="74" y="1149"/>
                    </a:lnTo>
                    <a:lnTo>
                      <a:pt x="75" y="1153"/>
                    </a:lnTo>
                    <a:lnTo>
                      <a:pt x="75" y="1153"/>
                    </a:lnTo>
                    <a:lnTo>
                      <a:pt x="75" y="1153"/>
                    </a:lnTo>
                    <a:lnTo>
                      <a:pt x="75" y="1153"/>
                    </a:lnTo>
                    <a:lnTo>
                      <a:pt x="76" y="1155"/>
                    </a:lnTo>
                    <a:lnTo>
                      <a:pt x="76" y="1155"/>
                    </a:lnTo>
                    <a:lnTo>
                      <a:pt x="76" y="1156"/>
                    </a:lnTo>
                    <a:lnTo>
                      <a:pt x="76" y="1156"/>
                    </a:lnTo>
                    <a:lnTo>
                      <a:pt x="78" y="1158"/>
                    </a:lnTo>
                    <a:lnTo>
                      <a:pt x="78" y="1158"/>
                    </a:lnTo>
                    <a:lnTo>
                      <a:pt x="78" y="1159"/>
                    </a:lnTo>
                    <a:lnTo>
                      <a:pt x="78" y="1159"/>
                    </a:lnTo>
                    <a:lnTo>
                      <a:pt x="80" y="1160"/>
                    </a:lnTo>
                    <a:lnTo>
                      <a:pt x="80" y="1160"/>
                    </a:lnTo>
                    <a:lnTo>
                      <a:pt x="80" y="1160"/>
                    </a:lnTo>
                    <a:lnTo>
                      <a:pt x="80" y="1160"/>
                    </a:lnTo>
                    <a:lnTo>
                      <a:pt x="84" y="1164"/>
                    </a:lnTo>
                    <a:lnTo>
                      <a:pt x="84" y="1164"/>
                    </a:lnTo>
                    <a:lnTo>
                      <a:pt x="85" y="1164"/>
                    </a:lnTo>
                    <a:lnTo>
                      <a:pt x="85" y="1164"/>
                    </a:lnTo>
                    <a:lnTo>
                      <a:pt x="88" y="1164"/>
                    </a:lnTo>
                    <a:lnTo>
                      <a:pt x="88" y="1164"/>
                    </a:lnTo>
                    <a:lnTo>
                      <a:pt x="89" y="1164"/>
                    </a:lnTo>
                    <a:lnTo>
                      <a:pt x="89" y="1164"/>
                    </a:lnTo>
                    <a:lnTo>
                      <a:pt x="93" y="1165"/>
                    </a:lnTo>
                    <a:lnTo>
                      <a:pt x="93" y="1165"/>
                    </a:lnTo>
                    <a:lnTo>
                      <a:pt x="93" y="1165"/>
                    </a:lnTo>
                    <a:lnTo>
                      <a:pt x="93" y="1165"/>
                    </a:lnTo>
                    <a:lnTo>
                      <a:pt x="93" y="1165"/>
                    </a:lnTo>
                    <a:lnTo>
                      <a:pt x="93" y="1165"/>
                    </a:lnTo>
                    <a:lnTo>
                      <a:pt x="103" y="1165"/>
                    </a:lnTo>
                    <a:lnTo>
                      <a:pt x="117" y="1165"/>
                    </a:lnTo>
                    <a:lnTo>
                      <a:pt x="117" y="1165"/>
                    </a:lnTo>
                    <a:lnTo>
                      <a:pt x="134" y="1163"/>
                    </a:lnTo>
                    <a:lnTo>
                      <a:pt x="150" y="1161"/>
                    </a:lnTo>
                    <a:lnTo>
                      <a:pt x="162" y="1159"/>
                    </a:lnTo>
                    <a:lnTo>
                      <a:pt x="171" y="1155"/>
                    </a:lnTo>
                    <a:lnTo>
                      <a:pt x="171" y="1155"/>
                    </a:lnTo>
                    <a:lnTo>
                      <a:pt x="187" y="1183"/>
                    </a:lnTo>
                    <a:lnTo>
                      <a:pt x="187" y="1183"/>
                    </a:lnTo>
                    <a:lnTo>
                      <a:pt x="172" y="1199"/>
                    </a:lnTo>
                    <a:lnTo>
                      <a:pt x="162" y="1212"/>
                    </a:lnTo>
                    <a:lnTo>
                      <a:pt x="152" y="1226"/>
                    </a:lnTo>
                    <a:lnTo>
                      <a:pt x="152" y="1226"/>
                    </a:lnTo>
                    <a:lnTo>
                      <a:pt x="145" y="1238"/>
                    </a:lnTo>
                    <a:lnTo>
                      <a:pt x="139" y="1247"/>
                    </a:lnTo>
                    <a:lnTo>
                      <a:pt x="139" y="1247"/>
                    </a:lnTo>
                    <a:lnTo>
                      <a:pt x="139" y="1247"/>
                    </a:lnTo>
                    <a:lnTo>
                      <a:pt x="139" y="1247"/>
                    </a:lnTo>
                    <a:lnTo>
                      <a:pt x="138" y="1251"/>
                    </a:lnTo>
                    <a:lnTo>
                      <a:pt x="138" y="1251"/>
                    </a:lnTo>
                    <a:lnTo>
                      <a:pt x="138" y="1251"/>
                    </a:lnTo>
                    <a:lnTo>
                      <a:pt x="138" y="1251"/>
                    </a:lnTo>
                    <a:lnTo>
                      <a:pt x="137" y="1253"/>
                    </a:lnTo>
                    <a:lnTo>
                      <a:pt x="137" y="1253"/>
                    </a:lnTo>
                    <a:lnTo>
                      <a:pt x="137" y="1255"/>
                    </a:lnTo>
                    <a:lnTo>
                      <a:pt x="137" y="1255"/>
                    </a:lnTo>
                    <a:lnTo>
                      <a:pt x="137" y="1260"/>
                    </a:lnTo>
                    <a:lnTo>
                      <a:pt x="137" y="1260"/>
                    </a:lnTo>
                    <a:lnTo>
                      <a:pt x="137" y="1260"/>
                    </a:lnTo>
                    <a:lnTo>
                      <a:pt x="137" y="1260"/>
                    </a:lnTo>
                    <a:lnTo>
                      <a:pt x="138" y="1262"/>
                    </a:lnTo>
                    <a:lnTo>
                      <a:pt x="138" y="1262"/>
                    </a:lnTo>
                    <a:lnTo>
                      <a:pt x="138" y="1262"/>
                    </a:lnTo>
                    <a:lnTo>
                      <a:pt x="138" y="1262"/>
                    </a:lnTo>
                    <a:lnTo>
                      <a:pt x="139" y="1265"/>
                    </a:lnTo>
                    <a:lnTo>
                      <a:pt x="139" y="1265"/>
                    </a:lnTo>
                    <a:lnTo>
                      <a:pt x="139" y="1266"/>
                    </a:lnTo>
                    <a:lnTo>
                      <a:pt x="139" y="1266"/>
                    </a:lnTo>
                    <a:lnTo>
                      <a:pt x="142" y="1267"/>
                    </a:lnTo>
                    <a:lnTo>
                      <a:pt x="142" y="1267"/>
                    </a:lnTo>
                    <a:lnTo>
                      <a:pt x="142" y="1268"/>
                    </a:lnTo>
                    <a:lnTo>
                      <a:pt x="142" y="1268"/>
                    </a:lnTo>
                    <a:lnTo>
                      <a:pt x="145" y="1271"/>
                    </a:lnTo>
                    <a:lnTo>
                      <a:pt x="145" y="1271"/>
                    </a:lnTo>
                    <a:lnTo>
                      <a:pt x="146" y="1273"/>
                    </a:lnTo>
                    <a:lnTo>
                      <a:pt x="146" y="1273"/>
                    </a:lnTo>
                    <a:lnTo>
                      <a:pt x="146" y="1275"/>
                    </a:lnTo>
                    <a:lnTo>
                      <a:pt x="146" y="1275"/>
                    </a:lnTo>
                    <a:lnTo>
                      <a:pt x="148" y="1277"/>
                    </a:lnTo>
                    <a:lnTo>
                      <a:pt x="148" y="1277"/>
                    </a:lnTo>
                    <a:lnTo>
                      <a:pt x="148" y="1277"/>
                    </a:lnTo>
                    <a:lnTo>
                      <a:pt x="148" y="1277"/>
                    </a:lnTo>
                    <a:lnTo>
                      <a:pt x="150" y="1280"/>
                    </a:lnTo>
                    <a:lnTo>
                      <a:pt x="150" y="1280"/>
                    </a:lnTo>
                    <a:lnTo>
                      <a:pt x="151" y="1280"/>
                    </a:lnTo>
                    <a:lnTo>
                      <a:pt x="151" y="1280"/>
                    </a:lnTo>
                    <a:lnTo>
                      <a:pt x="152" y="1281"/>
                    </a:lnTo>
                    <a:lnTo>
                      <a:pt x="152" y="1281"/>
                    </a:lnTo>
                    <a:lnTo>
                      <a:pt x="152" y="1281"/>
                    </a:lnTo>
                    <a:lnTo>
                      <a:pt x="152" y="1281"/>
                    </a:lnTo>
                    <a:lnTo>
                      <a:pt x="157" y="1284"/>
                    </a:lnTo>
                    <a:lnTo>
                      <a:pt x="157" y="1284"/>
                    </a:lnTo>
                    <a:lnTo>
                      <a:pt x="158" y="1284"/>
                    </a:lnTo>
                    <a:lnTo>
                      <a:pt x="158" y="1284"/>
                    </a:lnTo>
                    <a:lnTo>
                      <a:pt x="161" y="1284"/>
                    </a:lnTo>
                    <a:lnTo>
                      <a:pt x="161" y="1284"/>
                    </a:lnTo>
                    <a:lnTo>
                      <a:pt x="161" y="1284"/>
                    </a:lnTo>
                    <a:lnTo>
                      <a:pt x="161" y="1284"/>
                    </a:lnTo>
                    <a:lnTo>
                      <a:pt x="166" y="1284"/>
                    </a:lnTo>
                    <a:lnTo>
                      <a:pt x="166" y="1284"/>
                    </a:lnTo>
                    <a:lnTo>
                      <a:pt x="166" y="1284"/>
                    </a:lnTo>
                    <a:lnTo>
                      <a:pt x="166" y="1284"/>
                    </a:lnTo>
                    <a:lnTo>
                      <a:pt x="175" y="1282"/>
                    </a:lnTo>
                    <a:lnTo>
                      <a:pt x="189" y="1279"/>
                    </a:lnTo>
                    <a:lnTo>
                      <a:pt x="189" y="1279"/>
                    </a:lnTo>
                    <a:lnTo>
                      <a:pt x="206" y="1275"/>
                    </a:lnTo>
                    <a:lnTo>
                      <a:pt x="221" y="1270"/>
                    </a:lnTo>
                    <a:lnTo>
                      <a:pt x="242" y="1261"/>
                    </a:lnTo>
                    <a:lnTo>
                      <a:pt x="242" y="1261"/>
                    </a:lnTo>
                    <a:lnTo>
                      <a:pt x="262" y="1285"/>
                    </a:lnTo>
                    <a:lnTo>
                      <a:pt x="262" y="1285"/>
                    </a:lnTo>
                    <a:lnTo>
                      <a:pt x="249" y="1304"/>
                    </a:lnTo>
                    <a:lnTo>
                      <a:pt x="243" y="1318"/>
                    </a:lnTo>
                    <a:lnTo>
                      <a:pt x="235" y="1334"/>
                    </a:lnTo>
                    <a:lnTo>
                      <a:pt x="235" y="1334"/>
                    </a:lnTo>
                    <a:lnTo>
                      <a:pt x="229" y="1347"/>
                    </a:lnTo>
                    <a:lnTo>
                      <a:pt x="226" y="1357"/>
                    </a:lnTo>
                    <a:lnTo>
                      <a:pt x="226" y="1357"/>
                    </a:lnTo>
                    <a:lnTo>
                      <a:pt x="226" y="1357"/>
                    </a:lnTo>
                    <a:lnTo>
                      <a:pt x="226" y="1357"/>
                    </a:lnTo>
                    <a:lnTo>
                      <a:pt x="225" y="1360"/>
                    </a:lnTo>
                    <a:lnTo>
                      <a:pt x="225" y="1360"/>
                    </a:lnTo>
                    <a:lnTo>
                      <a:pt x="225" y="1360"/>
                    </a:lnTo>
                    <a:lnTo>
                      <a:pt x="225" y="1360"/>
                    </a:lnTo>
                    <a:lnTo>
                      <a:pt x="225" y="1363"/>
                    </a:lnTo>
                    <a:lnTo>
                      <a:pt x="225" y="1363"/>
                    </a:lnTo>
                    <a:lnTo>
                      <a:pt x="225" y="1364"/>
                    </a:lnTo>
                    <a:lnTo>
                      <a:pt x="225" y="1364"/>
                    </a:lnTo>
                    <a:lnTo>
                      <a:pt x="225" y="1367"/>
                    </a:lnTo>
                    <a:lnTo>
                      <a:pt x="225" y="1367"/>
                    </a:lnTo>
                    <a:lnTo>
                      <a:pt x="225" y="1367"/>
                    </a:lnTo>
                    <a:lnTo>
                      <a:pt x="225" y="1367"/>
                    </a:lnTo>
                    <a:lnTo>
                      <a:pt x="226" y="1369"/>
                    </a:lnTo>
                    <a:lnTo>
                      <a:pt x="226" y="1369"/>
                    </a:lnTo>
                    <a:lnTo>
                      <a:pt x="226" y="1369"/>
                    </a:lnTo>
                    <a:lnTo>
                      <a:pt x="226" y="1369"/>
                    </a:lnTo>
                    <a:lnTo>
                      <a:pt x="228" y="1372"/>
                    </a:lnTo>
                    <a:lnTo>
                      <a:pt x="228" y="1372"/>
                    </a:lnTo>
                    <a:lnTo>
                      <a:pt x="228" y="1372"/>
                    </a:lnTo>
                    <a:lnTo>
                      <a:pt x="228" y="1372"/>
                    </a:lnTo>
                    <a:lnTo>
                      <a:pt x="229" y="1374"/>
                    </a:lnTo>
                    <a:lnTo>
                      <a:pt x="229" y="1374"/>
                    </a:lnTo>
                    <a:lnTo>
                      <a:pt x="230" y="1374"/>
                    </a:lnTo>
                    <a:lnTo>
                      <a:pt x="230" y="1374"/>
                    </a:lnTo>
                    <a:lnTo>
                      <a:pt x="231" y="1376"/>
                    </a:lnTo>
                    <a:lnTo>
                      <a:pt x="231" y="1376"/>
                    </a:lnTo>
                    <a:lnTo>
                      <a:pt x="233" y="1377"/>
                    </a:lnTo>
                    <a:lnTo>
                      <a:pt x="233" y="1377"/>
                    </a:lnTo>
                    <a:lnTo>
                      <a:pt x="235" y="1379"/>
                    </a:lnTo>
                    <a:lnTo>
                      <a:pt x="235" y="1379"/>
                    </a:lnTo>
                    <a:lnTo>
                      <a:pt x="236" y="1382"/>
                    </a:lnTo>
                    <a:lnTo>
                      <a:pt x="236" y="1382"/>
                    </a:lnTo>
                    <a:lnTo>
                      <a:pt x="238" y="1382"/>
                    </a:lnTo>
                    <a:lnTo>
                      <a:pt x="238" y="1382"/>
                    </a:lnTo>
                    <a:lnTo>
                      <a:pt x="239" y="1384"/>
                    </a:lnTo>
                    <a:lnTo>
                      <a:pt x="239" y="1384"/>
                    </a:lnTo>
                    <a:lnTo>
                      <a:pt x="240" y="1384"/>
                    </a:lnTo>
                    <a:lnTo>
                      <a:pt x="240" y="1384"/>
                    </a:lnTo>
                    <a:lnTo>
                      <a:pt x="242" y="1386"/>
                    </a:lnTo>
                    <a:lnTo>
                      <a:pt x="242" y="1386"/>
                    </a:lnTo>
                    <a:lnTo>
                      <a:pt x="243" y="1387"/>
                    </a:lnTo>
                    <a:lnTo>
                      <a:pt x="243" y="1387"/>
                    </a:lnTo>
                    <a:lnTo>
                      <a:pt x="244" y="1387"/>
                    </a:lnTo>
                    <a:lnTo>
                      <a:pt x="244" y="1387"/>
                    </a:lnTo>
                    <a:lnTo>
                      <a:pt x="245" y="1388"/>
                    </a:lnTo>
                    <a:lnTo>
                      <a:pt x="245" y="1388"/>
                    </a:lnTo>
                    <a:lnTo>
                      <a:pt x="250" y="1389"/>
                    </a:lnTo>
                    <a:lnTo>
                      <a:pt x="250" y="1389"/>
                    </a:lnTo>
                    <a:lnTo>
                      <a:pt x="250" y="1389"/>
                    </a:lnTo>
                    <a:lnTo>
                      <a:pt x="250" y="1389"/>
                    </a:lnTo>
                    <a:lnTo>
                      <a:pt x="253" y="1388"/>
                    </a:lnTo>
                    <a:lnTo>
                      <a:pt x="253" y="1388"/>
                    </a:lnTo>
                    <a:lnTo>
                      <a:pt x="254" y="1388"/>
                    </a:lnTo>
                    <a:lnTo>
                      <a:pt x="254" y="1388"/>
                    </a:lnTo>
                    <a:lnTo>
                      <a:pt x="258" y="1388"/>
                    </a:lnTo>
                    <a:lnTo>
                      <a:pt x="258" y="1388"/>
                    </a:lnTo>
                    <a:lnTo>
                      <a:pt x="258" y="1388"/>
                    </a:lnTo>
                    <a:lnTo>
                      <a:pt x="258" y="1388"/>
                    </a:lnTo>
                    <a:lnTo>
                      <a:pt x="267" y="1384"/>
                    </a:lnTo>
                    <a:lnTo>
                      <a:pt x="281" y="1379"/>
                    </a:lnTo>
                    <a:lnTo>
                      <a:pt x="281" y="1379"/>
                    </a:lnTo>
                    <a:lnTo>
                      <a:pt x="297" y="1372"/>
                    </a:lnTo>
                    <a:lnTo>
                      <a:pt x="310" y="1364"/>
                    </a:lnTo>
                    <a:lnTo>
                      <a:pt x="328" y="1353"/>
                    </a:lnTo>
                    <a:lnTo>
                      <a:pt x="328" y="1353"/>
                    </a:lnTo>
                    <a:lnTo>
                      <a:pt x="352" y="1373"/>
                    </a:lnTo>
                    <a:lnTo>
                      <a:pt x="352" y="1373"/>
                    </a:lnTo>
                    <a:lnTo>
                      <a:pt x="344" y="1393"/>
                    </a:lnTo>
                    <a:lnTo>
                      <a:pt x="340" y="1407"/>
                    </a:lnTo>
                    <a:lnTo>
                      <a:pt x="335" y="1425"/>
                    </a:lnTo>
                    <a:lnTo>
                      <a:pt x="335" y="1425"/>
                    </a:lnTo>
                    <a:lnTo>
                      <a:pt x="332" y="1439"/>
                    </a:lnTo>
                    <a:lnTo>
                      <a:pt x="330" y="1449"/>
                    </a:lnTo>
                    <a:lnTo>
                      <a:pt x="330" y="1449"/>
                    </a:lnTo>
                    <a:lnTo>
                      <a:pt x="330" y="1452"/>
                    </a:lnTo>
                    <a:lnTo>
                      <a:pt x="330" y="1452"/>
                    </a:lnTo>
                    <a:lnTo>
                      <a:pt x="330" y="1454"/>
                    </a:lnTo>
                    <a:lnTo>
                      <a:pt x="330" y="1454"/>
                    </a:lnTo>
                    <a:lnTo>
                      <a:pt x="331" y="1456"/>
                    </a:lnTo>
                    <a:lnTo>
                      <a:pt x="331" y="1456"/>
                    </a:lnTo>
                    <a:lnTo>
                      <a:pt x="331" y="1456"/>
                    </a:lnTo>
                    <a:lnTo>
                      <a:pt x="331" y="1456"/>
                    </a:lnTo>
                    <a:lnTo>
                      <a:pt x="331" y="1459"/>
                    </a:lnTo>
                    <a:lnTo>
                      <a:pt x="331" y="1459"/>
                    </a:lnTo>
                    <a:lnTo>
                      <a:pt x="331" y="1460"/>
                    </a:lnTo>
                    <a:lnTo>
                      <a:pt x="331" y="1460"/>
                    </a:lnTo>
                    <a:lnTo>
                      <a:pt x="332" y="1461"/>
                    </a:lnTo>
                    <a:lnTo>
                      <a:pt x="332" y="1461"/>
                    </a:lnTo>
                    <a:lnTo>
                      <a:pt x="334" y="1462"/>
                    </a:lnTo>
                    <a:lnTo>
                      <a:pt x="334" y="1462"/>
                    </a:lnTo>
                    <a:lnTo>
                      <a:pt x="335" y="1464"/>
                    </a:lnTo>
                    <a:lnTo>
                      <a:pt x="335" y="1464"/>
                    </a:lnTo>
                    <a:lnTo>
                      <a:pt x="335" y="1464"/>
                    </a:lnTo>
                    <a:lnTo>
                      <a:pt x="335" y="1464"/>
                    </a:lnTo>
                    <a:lnTo>
                      <a:pt x="337" y="1465"/>
                    </a:lnTo>
                    <a:lnTo>
                      <a:pt x="337" y="1465"/>
                    </a:lnTo>
                    <a:lnTo>
                      <a:pt x="337" y="1466"/>
                    </a:lnTo>
                    <a:lnTo>
                      <a:pt x="337" y="1466"/>
                    </a:lnTo>
                    <a:lnTo>
                      <a:pt x="340" y="1467"/>
                    </a:lnTo>
                    <a:lnTo>
                      <a:pt x="340" y="1467"/>
                    </a:lnTo>
                    <a:lnTo>
                      <a:pt x="340" y="1469"/>
                    </a:lnTo>
                    <a:lnTo>
                      <a:pt x="340" y="1469"/>
                    </a:lnTo>
                    <a:lnTo>
                      <a:pt x="342" y="1470"/>
                    </a:lnTo>
                    <a:lnTo>
                      <a:pt x="342" y="1470"/>
                    </a:lnTo>
                    <a:lnTo>
                      <a:pt x="345" y="1471"/>
                    </a:lnTo>
                    <a:lnTo>
                      <a:pt x="345" y="1471"/>
                    </a:lnTo>
                    <a:lnTo>
                      <a:pt x="346" y="1473"/>
                    </a:lnTo>
                    <a:lnTo>
                      <a:pt x="346" y="1473"/>
                    </a:lnTo>
                    <a:lnTo>
                      <a:pt x="349" y="1474"/>
                    </a:lnTo>
                    <a:lnTo>
                      <a:pt x="349" y="1474"/>
                    </a:lnTo>
                    <a:lnTo>
                      <a:pt x="349" y="1474"/>
                    </a:lnTo>
                    <a:lnTo>
                      <a:pt x="349" y="1474"/>
                    </a:lnTo>
                    <a:lnTo>
                      <a:pt x="351" y="1475"/>
                    </a:lnTo>
                    <a:lnTo>
                      <a:pt x="351" y="1475"/>
                    </a:lnTo>
                    <a:lnTo>
                      <a:pt x="351" y="1475"/>
                    </a:lnTo>
                    <a:lnTo>
                      <a:pt x="351" y="1475"/>
                    </a:lnTo>
                    <a:lnTo>
                      <a:pt x="354" y="1476"/>
                    </a:lnTo>
                    <a:lnTo>
                      <a:pt x="354" y="1476"/>
                    </a:lnTo>
                    <a:lnTo>
                      <a:pt x="354" y="1476"/>
                    </a:lnTo>
                    <a:lnTo>
                      <a:pt x="354" y="1476"/>
                    </a:lnTo>
                    <a:lnTo>
                      <a:pt x="356" y="1476"/>
                    </a:lnTo>
                    <a:lnTo>
                      <a:pt x="356" y="1476"/>
                    </a:lnTo>
                    <a:lnTo>
                      <a:pt x="356" y="1476"/>
                    </a:lnTo>
                    <a:lnTo>
                      <a:pt x="356" y="1476"/>
                    </a:lnTo>
                    <a:lnTo>
                      <a:pt x="360" y="1476"/>
                    </a:lnTo>
                    <a:lnTo>
                      <a:pt x="360" y="1476"/>
                    </a:lnTo>
                    <a:lnTo>
                      <a:pt x="360" y="1476"/>
                    </a:lnTo>
                    <a:lnTo>
                      <a:pt x="360" y="1476"/>
                    </a:lnTo>
                    <a:lnTo>
                      <a:pt x="362" y="1476"/>
                    </a:lnTo>
                    <a:lnTo>
                      <a:pt x="362" y="1476"/>
                    </a:lnTo>
                    <a:lnTo>
                      <a:pt x="364" y="1476"/>
                    </a:lnTo>
                    <a:lnTo>
                      <a:pt x="364" y="1476"/>
                    </a:lnTo>
                    <a:lnTo>
                      <a:pt x="366" y="1475"/>
                    </a:lnTo>
                    <a:lnTo>
                      <a:pt x="366" y="1475"/>
                    </a:lnTo>
                    <a:lnTo>
                      <a:pt x="366" y="1474"/>
                    </a:lnTo>
                    <a:lnTo>
                      <a:pt x="366" y="1474"/>
                    </a:lnTo>
                    <a:lnTo>
                      <a:pt x="375" y="1470"/>
                    </a:lnTo>
                    <a:lnTo>
                      <a:pt x="388" y="1462"/>
                    </a:lnTo>
                    <a:lnTo>
                      <a:pt x="388" y="1462"/>
                    </a:lnTo>
                    <a:lnTo>
                      <a:pt x="403" y="1451"/>
                    </a:lnTo>
                    <a:lnTo>
                      <a:pt x="414" y="1442"/>
                    </a:lnTo>
                    <a:lnTo>
                      <a:pt x="431" y="1427"/>
                    </a:lnTo>
                    <a:lnTo>
                      <a:pt x="431" y="1427"/>
                    </a:lnTo>
                    <a:lnTo>
                      <a:pt x="458" y="1444"/>
                    </a:lnTo>
                    <a:lnTo>
                      <a:pt x="458" y="1444"/>
                    </a:lnTo>
                    <a:lnTo>
                      <a:pt x="453" y="1465"/>
                    </a:lnTo>
                    <a:lnTo>
                      <a:pt x="451" y="1480"/>
                    </a:lnTo>
                    <a:lnTo>
                      <a:pt x="449" y="1498"/>
                    </a:lnTo>
                    <a:lnTo>
                      <a:pt x="449" y="1498"/>
                    </a:lnTo>
                    <a:lnTo>
                      <a:pt x="448" y="1512"/>
                    </a:lnTo>
                    <a:lnTo>
                      <a:pt x="449" y="1522"/>
                    </a:lnTo>
                    <a:lnTo>
                      <a:pt x="449" y="1522"/>
                    </a:lnTo>
                    <a:lnTo>
                      <a:pt x="449" y="1525"/>
                    </a:lnTo>
                    <a:lnTo>
                      <a:pt x="449" y="1525"/>
                    </a:lnTo>
                    <a:lnTo>
                      <a:pt x="449" y="1527"/>
                    </a:lnTo>
                    <a:lnTo>
                      <a:pt x="449" y="1527"/>
                    </a:lnTo>
                    <a:lnTo>
                      <a:pt x="451" y="1529"/>
                    </a:lnTo>
                    <a:lnTo>
                      <a:pt x="451" y="1529"/>
                    </a:lnTo>
                    <a:lnTo>
                      <a:pt x="451" y="1529"/>
                    </a:lnTo>
                    <a:lnTo>
                      <a:pt x="451" y="1529"/>
                    </a:lnTo>
                    <a:lnTo>
                      <a:pt x="452" y="1532"/>
                    </a:lnTo>
                    <a:lnTo>
                      <a:pt x="452" y="1532"/>
                    </a:lnTo>
                    <a:lnTo>
                      <a:pt x="452" y="1532"/>
                    </a:lnTo>
                    <a:lnTo>
                      <a:pt x="452" y="1532"/>
                    </a:lnTo>
                    <a:lnTo>
                      <a:pt x="453" y="1534"/>
                    </a:lnTo>
                    <a:lnTo>
                      <a:pt x="453" y="1534"/>
                    </a:lnTo>
                    <a:lnTo>
                      <a:pt x="454" y="1534"/>
                    </a:lnTo>
                    <a:lnTo>
                      <a:pt x="454" y="1534"/>
                    </a:lnTo>
                    <a:lnTo>
                      <a:pt x="456" y="1535"/>
                    </a:lnTo>
                    <a:lnTo>
                      <a:pt x="456" y="1535"/>
                    </a:lnTo>
                    <a:lnTo>
                      <a:pt x="456" y="1535"/>
                    </a:lnTo>
                    <a:lnTo>
                      <a:pt x="456" y="1535"/>
                    </a:lnTo>
                    <a:lnTo>
                      <a:pt x="458" y="1537"/>
                    </a:lnTo>
                    <a:lnTo>
                      <a:pt x="458" y="1537"/>
                    </a:lnTo>
                    <a:lnTo>
                      <a:pt x="459" y="1538"/>
                    </a:lnTo>
                    <a:lnTo>
                      <a:pt x="459" y="1538"/>
                    </a:lnTo>
                    <a:lnTo>
                      <a:pt x="461" y="1538"/>
                    </a:lnTo>
                    <a:lnTo>
                      <a:pt x="461" y="1538"/>
                    </a:lnTo>
                    <a:lnTo>
                      <a:pt x="462" y="1539"/>
                    </a:lnTo>
                    <a:lnTo>
                      <a:pt x="462" y="1539"/>
                    </a:lnTo>
                    <a:lnTo>
                      <a:pt x="465" y="1541"/>
                    </a:lnTo>
                    <a:lnTo>
                      <a:pt x="465" y="1541"/>
                    </a:lnTo>
                    <a:lnTo>
                      <a:pt x="467" y="1542"/>
                    </a:lnTo>
                    <a:lnTo>
                      <a:pt x="467" y="1542"/>
                    </a:lnTo>
                    <a:lnTo>
                      <a:pt x="468" y="1542"/>
                    </a:lnTo>
                    <a:lnTo>
                      <a:pt x="468" y="1542"/>
                    </a:lnTo>
                    <a:lnTo>
                      <a:pt x="471" y="1543"/>
                    </a:lnTo>
                    <a:lnTo>
                      <a:pt x="471" y="1543"/>
                    </a:lnTo>
                    <a:lnTo>
                      <a:pt x="472" y="1543"/>
                    </a:lnTo>
                    <a:lnTo>
                      <a:pt x="472" y="1543"/>
                    </a:lnTo>
                    <a:lnTo>
                      <a:pt x="475" y="1544"/>
                    </a:lnTo>
                    <a:lnTo>
                      <a:pt x="475" y="1544"/>
                    </a:lnTo>
                    <a:lnTo>
                      <a:pt x="475" y="1544"/>
                    </a:lnTo>
                    <a:lnTo>
                      <a:pt x="475" y="1544"/>
                    </a:lnTo>
                    <a:lnTo>
                      <a:pt x="477" y="1544"/>
                    </a:lnTo>
                    <a:lnTo>
                      <a:pt x="477" y="1544"/>
                    </a:lnTo>
                    <a:lnTo>
                      <a:pt x="477" y="1546"/>
                    </a:lnTo>
                    <a:lnTo>
                      <a:pt x="477" y="1546"/>
                    </a:lnTo>
                    <a:lnTo>
                      <a:pt x="480" y="1544"/>
                    </a:lnTo>
                    <a:lnTo>
                      <a:pt x="480" y="1544"/>
                    </a:lnTo>
                    <a:lnTo>
                      <a:pt x="480" y="1544"/>
                    </a:lnTo>
                    <a:lnTo>
                      <a:pt x="480" y="1544"/>
                    </a:lnTo>
                    <a:lnTo>
                      <a:pt x="482" y="1544"/>
                    </a:lnTo>
                    <a:lnTo>
                      <a:pt x="482" y="1544"/>
                    </a:lnTo>
                    <a:lnTo>
                      <a:pt x="483" y="1544"/>
                    </a:lnTo>
                    <a:lnTo>
                      <a:pt x="483" y="1544"/>
                    </a:lnTo>
                    <a:lnTo>
                      <a:pt x="485" y="1543"/>
                    </a:lnTo>
                    <a:lnTo>
                      <a:pt x="485" y="1543"/>
                    </a:lnTo>
                    <a:lnTo>
                      <a:pt x="486" y="1543"/>
                    </a:lnTo>
                    <a:lnTo>
                      <a:pt x="486" y="1543"/>
                    </a:lnTo>
                    <a:lnTo>
                      <a:pt x="490" y="1541"/>
                    </a:lnTo>
                    <a:lnTo>
                      <a:pt x="490" y="1541"/>
                    </a:lnTo>
                    <a:lnTo>
                      <a:pt x="490" y="1541"/>
                    </a:lnTo>
                    <a:lnTo>
                      <a:pt x="490" y="1541"/>
                    </a:lnTo>
                    <a:lnTo>
                      <a:pt x="497" y="1534"/>
                    </a:lnTo>
                    <a:lnTo>
                      <a:pt x="507" y="1524"/>
                    </a:lnTo>
                    <a:lnTo>
                      <a:pt x="507" y="1524"/>
                    </a:lnTo>
                    <a:lnTo>
                      <a:pt x="521" y="1512"/>
                    </a:lnTo>
                    <a:lnTo>
                      <a:pt x="531" y="1500"/>
                    </a:lnTo>
                    <a:lnTo>
                      <a:pt x="544" y="1483"/>
                    </a:lnTo>
                    <a:lnTo>
                      <a:pt x="544" y="1483"/>
                    </a:lnTo>
                    <a:lnTo>
                      <a:pt x="574" y="1494"/>
                    </a:lnTo>
                    <a:lnTo>
                      <a:pt x="574" y="1494"/>
                    </a:lnTo>
                    <a:lnTo>
                      <a:pt x="573" y="1515"/>
                    </a:lnTo>
                    <a:lnTo>
                      <a:pt x="573" y="1532"/>
                    </a:lnTo>
                    <a:lnTo>
                      <a:pt x="574" y="1549"/>
                    </a:lnTo>
                    <a:lnTo>
                      <a:pt x="574" y="1549"/>
                    </a:lnTo>
                    <a:lnTo>
                      <a:pt x="577" y="1563"/>
                    </a:lnTo>
                    <a:lnTo>
                      <a:pt x="579" y="1573"/>
                    </a:lnTo>
                    <a:lnTo>
                      <a:pt x="579" y="1573"/>
                    </a:lnTo>
                    <a:lnTo>
                      <a:pt x="579" y="1573"/>
                    </a:lnTo>
                    <a:lnTo>
                      <a:pt x="579" y="1573"/>
                    </a:lnTo>
                    <a:lnTo>
                      <a:pt x="579" y="1573"/>
                    </a:lnTo>
                    <a:lnTo>
                      <a:pt x="580" y="1577"/>
                    </a:lnTo>
                    <a:lnTo>
                      <a:pt x="580" y="1577"/>
                    </a:lnTo>
                    <a:lnTo>
                      <a:pt x="580" y="1577"/>
                    </a:lnTo>
                    <a:lnTo>
                      <a:pt x="580" y="1577"/>
                    </a:lnTo>
                    <a:lnTo>
                      <a:pt x="582" y="1580"/>
                    </a:lnTo>
                    <a:lnTo>
                      <a:pt x="582" y="1580"/>
                    </a:lnTo>
                    <a:lnTo>
                      <a:pt x="582" y="1581"/>
                    </a:lnTo>
                    <a:lnTo>
                      <a:pt x="582" y="1581"/>
                    </a:lnTo>
                    <a:lnTo>
                      <a:pt x="583" y="1582"/>
                    </a:lnTo>
                    <a:lnTo>
                      <a:pt x="583" y="1582"/>
                    </a:lnTo>
                    <a:lnTo>
                      <a:pt x="583" y="1582"/>
                    </a:lnTo>
                    <a:lnTo>
                      <a:pt x="583" y="1582"/>
                    </a:lnTo>
                    <a:lnTo>
                      <a:pt x="585" y="1585"/>
                    </a:lnTo>
                    <a:lnTo>
                      <a:pt x="585" y="1585"/>
                    </a:lnTo>
                    <a:lnTo>
                      <a:pt x="585" y="1585"/>
                    </a:lnTo>
                    <a:lnTo>
                      <a:pt x="585" y="1585"/>
                    </a:lnTo>
                    <a:lnTo>
                      <a:pt x="588" y="1586"/>
                    </a:lnTo>
                    <a:lnTo>
                      <a:pt x="588" y="1586"/>
                    </a:lnTo>
                    <a:lnTo>
                      <a:pt x="588" y="1586"/>
                    </a:lnTo>
                    <a:lnTo>
                      <a:pt x="588" y="1586"/>
                    </a:lnTo>
                    <a:lnTo>
                      <a:pt x="591" y="1587"/>
                    </a:lnTo>
                    <a:lnTo>
                      <a:pt x="591" y="1587"/>
                    </a:lnTo>
                    <a:lnTo>
                      <a:pt x="591" y="1587"/>
                    </a:lnTo>
                    <a:lnTo>
                      <a:pt x="591" y="1587"/>
                    </a:lnTo>
                    <a:lnTo>
                      <a:pt x="593" y="1587"/>
                    </a:lnTo>
                    <a:lnTo>
                      <a:pt x="593" y="1587"/>
                    </a:lnTo>
                    <a:lnTo>
                      <a:pt x="594" y="1588"/>
                    </a:lnTo>
                    <a:lnTo>
                      <a:pt x="594" y="1588"/>
                    </a:lnTo>
                    <a:lnTo>
                      <a:pt x="598" y="1588"/>
                    </a:lnTo>
                    <a:lnTo>
                      <a:pt x="598" y="1588"/>
                    </a:lnTo>
                    <a:lnTo>
                      <a:pt x="601" y="1590"/>
                    </a:lnTo>
                    <a:lnTo>
                      <a:pt x="601" y="1590"/>
                    </a:lnTo>
                    <a:lnTo>
                      <a:pt x="602" y="1590"/>
                    </a:lnTo>
                    <a:lnTo>
                      <a:pt x="602" y="1590"/>
                    </a:lnTo>
                    <a:lnTo>
                      <a:pt x="604" y="1591"/>
                    </a:lnTo>
                    <a:lnTo>
                      <a:pt x="604" y="1591"/>
                    </a:lnTo>
                    <a:lnTo>
                      <a:pt x="604" y="1591"/>
                    </a:lnTo>
                    <a:lnTo>
                      <a:pt x="604" y="1591"/>
                    </a:lnTo>
                    <a:lnTo>
                      <a:pt x="607" y="1591"/>
                    </a:lnTo>
                    <a:lnTo>
                      <a:pt x="607" y="1591"/>
                    </a:lnTo>
                    <a:lnTo>
                      <a:pt x="608" y="1591"/>
                    </a:lnTo>
                    <a:lnTo>
                      <a:pt x="608" y="1591"/>
                    </a:lnTo>
                    <a:lnTo>
                      <a:pt x="609" y="1591"/>
                    </a:lnTo>
                    <a:lnTo>
                      <a:pt x="609" y="1591"/>
                    </a:lnTo>
                    <a:lnTo>
                      <a:pt x="611" y="1591"/>
                    </a:lnTo>
                    <a:lnTo>
                      <a:pt x="611" y="1591"/>
                    </a:lnTo>
                    <a:lnTo>
                      <a:pt x="613" y="1591"/>
                    </a:lnTo>
                    <a:lnTo>
                      <a:pt x="613" y="1591"/>
                    </a:lnTo>
                    <a:lnTo>
                      <a:pt x="613" y="1591"/>
                    </a:lnTo>
                    <a:lnTo>
                      <a:pt x="613" y="1591"/>
                    </a:lnTo>
                    <a:lnTo>
                      <a:pt x="616" y="1590"/>
                    </a:lnTo>
                    <a:lnTo>
                      <a:pt x="616" y="1590"/>
                    </a:lnTo>
                    <a:lnTo>
                      <a:pt x="616" y="1590"/>
                    </a:lnTo>
                    <a:lnTo>
                      <a:pt x="616" y="1590"/>
                    </a:lnTo>
                    <a:lnTo>
                      <a:pt x="618" y="1587"/>
                    </a:lnTo>
                    <a:lnTo>
                      <a:pt x="618" y="1587"/>
                    </a:lnTo>
                    <a:lnTo>
                      <a:pt x="618" y="1587"/>
                    </a:lnTo>
                    <a:lnTo>
                      <a:pt x="618" y="1587"/>
                    </a:lnTo>
                    <a:lnTo>
                      <a:pt x="622" y="1585"/>
                    </a:lnTo>
                    <a:lnTo>
                      <a:pt x="622" y="1585"/>
                    </a:lnTo>
                    <a:lnTo>
                      <a:pt x="622" y="1585"/>
                    </a:lnTo>
                    <a:lnTo>
                      <a:pt x="622" y="1585"/>
                    </a:lnTo>
                    <a:lnTo>
                      <a:pt x="622" y="1585"/>
                    </a:lnTo>
                    <a:lnTo>
                      <a:pt x="622" y="1585"/>
                    </a:lnTo>
                    <a:lnTo>
                      <a:pt x="628" y="1577"/>
                    </a:lnTo>
                    <a:lnTo>
                      <a:pt x="637" y="1566"/>
                    </a:lnTo>
                    <a:lnTo>
                      <a:pt x="637" y="1566"/>
                    </a:lnTo>
                    <a:lnTo>
                      <a:pt x="647" y="1551"/>
                    </a:lnTo>
                    <a:lnTo>
                      <a:pt x="655" y="1538"/>
                    </a:lnTo>
                    <a:lnTo>
                      <a:pt x="665" y="1518"/>
                    </a:lnTo>
                    <a:lnTo>
                      <a:pt x="665" y="1518"/>
                    </a:lnTo>
                    <a:lnTo>
                      <a:pt x="696" y="1524"/>
                    </a:lnTo>
                    <a:lnTo>
                      <a:pt x="696" y="1524"/>
                    </a:lnTo>
                    <a:lnTo>
                      <a:pt x="699" y="1542"/>
                    </a:lnTo>
                    <a:lnTo>
                      <a:pt x="704" y="1566"/>
                    </a:lnTo>
                    <a:lnTo>
                      <a:pt x="704" y="1566"/>
                    </a:lnTo>
                    <a:lnTo>
                      <a:pt x="705" y="1530"/>
                    </a:lnTo>
                    <a:lnTo>
                      <a:pt x="708" y="1514"/>
                    </a:lnTo>
                    <a:lnTo>
                      <a:pt x="709" y="1500"/>
                    </a:lnTo>
                    <a:lnTo>
                      <a:pt x="709" y="1500"/>
                    </a:lnTo>
                    <a:lnTo>
                      <a:pt x="711" y="1488"/>
                    </a:lnTo>
                    <a:lnTo>
                      <a:pt x="714" y="1469"/>
                    </a:lnTo>
                    <a:lnTo>
                      <a:pt x="719" y="1417"/>
                    </a:lnTo>
                    <a:lnTo>
                      <a:pt x="719" y="1417"/>
                    </a:lnTo>
                    <a:lnTo>
                      <a:pt x="684" y="1412"/>
                    </a:lnTo>
                    <a:lnTo>
                      <a:pt x="647" y="1403"/>
                    </a:lnTo>
                    <a:lnTo>
                      <a:pt x="647" y="1403"/>
                    </a:lnTo>
                    <a:lnTo>
                      <a:pt x="617" y="1394"/>
                    </a:lnTo>
                    <a:lnTo>
                      <a:pt x="588" y="1384"/>
                    </a:lnTo>
                    <a:lnTo>
                      <a:pt x="559" y="1372"/>
                    </a:lnTo>
                    <a:lnTo>
                      <a:pt x="531" y="1359"/>
                    </a:lnTo>
                    <a:lnTo>
                      <a:pt x="504" y="1345"/>
                    </a:lnTo>
                    <a:lnTo>
                      <a:pt x="477" y="1329"/>
                    </a:lnTo>
                    <a:lnTo>
                      <a:pt x="452" y="1313"/>
                    </a:lnTo>
                    <a:lnTo>
                      <a:pt x="428" y="1295"/>
                    </a:lnTo>
                    <a:lnTo>
                      <a:pt x="405" y="1276"/>
                    </a:lnTo>
                    <a:lnTo>
                      <a:pt x="383" y="1256"/>
                    </a:lnTo>
                    <a:lnTo>
                      <a:pt x="362" y="1234"/>
                    </a:lnTo>
                    <a:lnTo>
                      <a:pt x="342" y="1212"/>
                    </a:lnTo>
                    <a:lnTo>
                      <a:pt x="323" y="1189"/>
                    </a:lnTo>
                    <a:lnTo>
                      <a:pt x="306" y="1166"/>
                    </a:lnTo>
                    <a:lnTo>
                      <a:pt x="288" y="1141"/>
                    </a:lnTo>
                    <a:lnTo>
                      <a:pt x="273" y="1116"/>
                    </a:lnTo>
                    <a:lnTo>
                      <a:pt x="259" y="1090"/>
                    </a:lnTo>
                    <a:lnTo>
                      <a:pt x="247" y="1063"/>
                    </a:lnTo>
                    <a:lnTo>
                      <a:pt x="234" y="1037"/>
                    </a:lnTo>
                    <a:lnTo>
                      <a:pt x="224" y="1009"/>
                    </a:lnTo>
                    <a:lnTo>
                      <a:pt x="215" y="980"/>
                    </a:lnTo>
                    <a:lnTo>
                      <a:pt x="208" y="951"/>
                    </a:lnTo>
                    <a:lnTo>
                      <a:pt x="201" y="922"/>
                    </a:lnTo>
                    <a:lnTo>
                      <a:pt x="196" y="893"/>
                    </a:lnTo>
                    <a:lnTo>
                      <a:pt x="192" y="863"/>
                    </a:lnTo>
                    <a:lnTo>
                      <a:pt x="191" y="833"/>
                    </a:lnTo>
                    <a:lnTo>
                      <a:pt x="190" y="802"/>
                    </a:lnTo>
                    <a:lnTo>
                      <a:pt x="191" y="771"/>
                    </a:lnTo>
                    <a:lnTo>
                      <a:pt x="194" y="741"/>
                    </a:lnTo>
                    <a:lnTo>
                      <a:pt x="199" y="710"/>
                    </a:lnTo>
                    <a:lnTo>
                      <a:pt x="204" y="679"/>
                    </a:lnTo>
                    <a:lnTo>
                      <a:pt x="211" y="649"/>
                    </a:lnTo>
                    <a:lnTo>
                      <a:pt x="211" y="649"/>
                    </a:lnTo>
                    <a:lnTo>
                      <a:pt x="220" y="618"/>
                    </a:lnTo>
                    <a:lnTo>
                      <a:pt x="230" y="591"/>
                    </a:lnTo>
                    <a:lnTo>
                      <a:pt x="242" y="563"/>
                    </a:lnTo>
                    <a:lnTo>
                      <a:pt x="253" y="537"/>
                    </a:lnTo>
                    <a:lnTo>
                      <a:pt x="267" y="510"/>
                    </a:lnTo>
                    <a:lnTo>
                      <a:pt x="282" y="485"/>
                    </a:lnTo>
                    <a:lnTo>
                      <a:pt x="297" y="461"/>
                    </a:lnTo>
                    <a:lnTo>
                      <a:pt x="315" y="437"/>
                    </a:lnTo>
                    <a:lnTo>
                      <a:pt x="332" y="414"/>
                    </a:lnTo>
                    <a:lnTo>
                      <a:pt x="351" y="393"/>
                    </a:lnTo>
                    <a:lnTo>
                      <a:pt x="370" y="373"/>
                    </a:lnTo>
                    <a:lnTo>
                      <a:pt x="391" y="353"/>
                    </a:lnTo>
                    <a:lnTo>
                      <a:pt x="413" y="334"/>
                    </a:lnTo>
                    <a:lnTo>
                      <a:pt x="434" y="316"/>
                    </a:lnTo>
                    <a:lnTo>
                      <a:pt x="458" y="300"/>
                    </a:lnTo>
                    <a:lnTo>
                      <a:pt x="481" y="285"/>
                    </a:lnTo>
                    <a:lnTo>
                      <a:pt x="506" y="270"/>
                    </a:lnTo>
                    <a:lnTo>
                      <a:pt x="531" y="257"/>
                    </a:lnTo>
                    <a:lnTo>
                      <a:pt x="557" y="244"/>
                    </a:lnTo>
                    <a:lnTo>
                      <a:pt x="583" y="234"/>
                    </a:lnTo>
                    <a:lnTo>
                      <a:pt x="609" y="224"/>
                    </a:lnTo>
                    <a:lnTo>
                      <a:pt x="636" y="215"/>
                    </a:lnTo>
                    <a:lnTo>
                      <a:pt x="664" y="208"/>
                    </a:lnTo>
                    <a:lnTo>
                      <a:pt x="691" y="203"/>
                    </a:lnTo>
                    <a:lnTo>
                      <a:pt x="720" y="198"/>
                    </a:lnTo>
                    <a:lnTo>
                      <a:pt x="749" y="194"/>
                    </a:lnTo>
                    <a:lnTo>
                      <a:pt x="777" y="193"/>
                    </a:lnTo>
                    <a:lnTo>
                      <a:pt x="807" y="191"/>
                    </a:lnTo>
                    <a:lnTo>
                      <a:pt x="836" y="193"/>
                    </a:lnTo>
                    <a:lnTo>
                      <a:pt x="865" y="194"/>
                    </a:lnTo>
                    <a:lnTo>
                      <a:pt x="894" y="198"/>
                    </a:lnTo>
                    <a:lnTo>
                      <a:pt x="924" y="203"/>
                    </a:lnTo>
                    <a:lnTo>
                      <a:pt x="924" y="203"/>
                    </a:lnTo>
                    <a:lnTo>
                      <a:pt x="926" y="186"/>
                    </a:lnTo>
                    <a:lnTo>
                      <a:pt x="928" y="170"/>
                    </a:lnTo>
                    <a:lnTo>
                      <a:pt x="934" y="145"/>
                    </a:lnTo>
                    <a:lnTo>
                      <a:pt x="934" y="145"/>
                    </a:lnTo>
                    <a:lnTo>
                      <a:pt x="936" y="127"/>
                    </a:lnTo>
                    <a:lnTo>
                      <a:pt x="936" y="94"/>
                    </a:lnTo>
                    <a:lnTo>
                      <a:pt x="936" y="94"/>
                    </a:lnTo>
                    <a:lnTo>
                      <a:pt x="917" y="91"/>
                    </a:lnTo>
                    <a:lnTo>
                      <a:pt x="917" y="91"/>
                    </a:lnTo>
                    <a:lnTo>
                      <a:pt x="917" y="82"/>
                    </a:lnTo>
                    <a:lnTo>
                      <a:pt x="914" y="69"/>
                    </a:lnTo>
                    <a:lnTo>
                      <a:pt x="912" y="54"/>
                    </a:lnTo>
                    <a:lnTo>
                      <a:pt x="907" y="37"/>
                    </a:lnTo>
                    <a:lnTo>
                      <a:pt x="907"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0" name="Freeform 13"/>
              <p:cNvSpPr>
                <a:spLocks noEditPoints="1"/>
              </p:cNvSpPr>
              <p:nvPr/>
            </p:nvSpPr>
            <p:spPr bwMode="auto">
              <a:xfrm>
                <a:off x="4125854" y="5306836"/>
                <a:ext cx="1356901" cy="1355607"/>
              </a:xfrm>
              <a:custGeom>
                <a:avLst/>
                <a:gdLst>
                  <a:gd name="T0" fmla="*/ 2094 w 2098"/>
                  <a:gd name="T1" fmla="*/ 941 h 2098"/>
                  <a:gd name="T2" fmla="*/ 2067 w 2098"/>
                  <a:gd name="T3" fmla="*/ 797 h 2098"/>
                  <a:gd name="T4" fmla="*/ 2045 w 2098"/>
                  <a:gd name="T5" fmla="*/ 752 h 2098"/>
                  <a:gd name="T6" fmla="*/ 2001 w 2098"/>
                  <a:gd name="T7" fmla="*/ 600 h 2098"/>
                  <a:gd name="T8" fmla="*/ 1917 w 2098"/>
                  <a:gd name="T9" fmla="*/ 473 h 2098"/>
                  <a:gd name="T10" fmla="*/ 1887 w 2098"/>
                  <a:gd name="T11" fmla="*/ 430 h 2098"/>
                  <a:gd name="T12" fmla="*/ 1801 w 2098"/>
                  <a:gd name="T13" fmla="*/ 315 h 2098"/>
                  <a:gd name="T14" fmla="*/ 1639 w 2098"/>
                  <a:gd name="T15" fmla="*/ 314 h 2098"/>
                  <a:gd name="T16" fmla="*/ 1644 w 2098"/>
                  <a:gd name="T17" fmla="*/ 182 h 2098"/>
                  <a:gd name="T18" fmla="*/ 1513 w 2098"/>
                  <a:gd name="T19" fmla="*/ 115 h 2098"/>
                  <a:gd name="T20" fmla="*/ 1470 w 2098"/>
                  <a:gd name="T21" fmla="*/ 91 h 2098"/>
                  <a:gd name="T22" fmla="*/ 1337 w 2098"/>
                  <a:gd name="T23" fmla="*/ 38 h 2098"/>
                  <a:gd name="T24" fmla="*/ 1270 w 2098"/>
                  <a:gd name="T25" fmla="*/ 63 h 2098"/>
                  <a:gd name="T26" fmla="*/ 1135 w 2098"/>
                  <a:gd name="T27" fmla="*/ 0 h 2098"/>
                  <a:gd name="T28" fmla="*/ 988 w 2098"/>
                  <a:gd name="T29" fmla="*/ 13 h 2098"/>
                  <a:gd name="T30" fmla="*/ 936 w 2098"/>
                  <a:gd name="T31" fmla="*/ 7 h 2098"/>
                  <a:gd name="T32" fmla="*/ 792 w 2098"/>
                  <a:gd name="T33" fmla="*/ 31 h 2098"/>
                  <a:gd name="T34" fmla="*/ 749 w 2098"/>
                  <a:gd name="T35" fmla="*/ 67 h 2098"/>
                  <a:gd name="T36" fmla="*/ 608 w 2098"/>
                  <a:gd name="T37" fmla="*/ 94 h 2098"/>
                  <a:gd name="T38" fmla="*/ 539 w 2098"/>
                  <a:gd name="T39" fmla="*/ 225 h 2098"/>
                  <a:gd name="T40" fmla="*/ 437 w 2098"/>
                  <a:gd name="T41" fmla="*/ 193 h 2098"/>
                  <a:gd name="T42" fmla="*/ 335 w 2098"/>
                  <a:gd name="T43" fmla="*/ 294 h 2098"/>
                  <a:gd name="T44" fmla="*/ 292 w 2098"/>
                  <a:gd name="T45" fmla="*/ 322 h 2098"/>
                  <a:gd name="T46" fmla="*/ 198 w 2098"/>
                  <a:gd name="T47" fmla="*/ 433 h 2098"/>
                  <a:gd name="T48" fmla="*/ 181 w 2098"/>
                  <a:gd name="T49" fmla="*/ 478 h 2098"/>
                  <a:gd name="T50" fmla="*/ 97 w 2098"/>
                  <a:gd name="T51" fmla="*/ 600 h 2098"/>
                  <a:gd name="T52" fmla="*/ 84 w 2098"/>
                  <a:gd name="T53" fmla="*/ 747 h 2098"/>
                  <a:gd name="T54" fmla="*/ 29 w 2098"/>
                  <a:gd name="T55" fmla="*/ 794 h 2098"/>
                  <a:gd name="T56" fmla="*/ 5 w 2098"/>
                  <a:gd name="T57" fmla="*/ 938 h 2098"/>
                  <a:gd name="T58" fmla="*/ 12 w 2098"/>
                  <a:gd name="T59" fmla="*/ 988 h 2098"/>
                  <a:gd name="T60" fmla="*/ 1 w 2098"/>
                  <a:gd name="T61" fmla="*/ 1140 h 2098"/>
                  <a:gd name="T62" fmla="*/ 38 w 2098"/>
                  <a:gd name="T63" fmla="*/ 1289 h 2098"/>
                  <a:gd name="T64" fmla="*/ 41 w 2098"/>
                  <a:gd name="T65" fmla="*/ 1341 h 2098"/>
                  <a:gd name="T66" fmla="*/ 89 w 2098"/>
                  <a:gd name="T67" fmla="*/ 1478 h 2098"/>
                  <a:gd name="T68" fmla="*/ 175 w 2098"/>
                  <a:gd name="T69" fmla="*/ 1512 h 2098"/>
                  <a:gd name="T70" fmla="*/ 193 w 2098"/>
                  <a:gd name="T71" fmla="*/ 1659 h 2098"/>
                  <a:gd name="T72" fmla="*/ 292 w 2098"/>
                  <a:gd name="T73" fmla="*/ 1773 h 2098"/>
                  <a:gd name="T74" fmla="*/ 330 w 2098"/>
                  <a:gd name="T75" fmla="*/ 1806 h 2098"/>
                  <a:gd name="T76" fmla="*/ 441 w 2098"/>
                  <a:gd name="T77" fmla="*/ 1908 h 2098"/>
                  <a:gd name="T78" fmla="*/ 592 w 2098"/>
                  <a:gd name="T79" fmla="*/ 1887 h 2098"/>
                  <a:gd name="T80" fmla="*/ 617 w 2098"/>
                  <a:gd name="T81" fmla="*/ 2007 h 2098"/>
                  <a:gd name="T82" fmla="*/ 756 w 2098"/>
                  <a:gd name="T83" fmla="*/ 2054 h 2098"/>
                  <a:gd name="T84" fmla="*/ 800 w 2098"/>
                  <a:gd name="T85" fmla="*/ 2066 h 2098"/>
                  <a:gd name="T86" fmla="*/ 944 w 2098"/>
                  <a:gd name="T87" fmla="*/ 2095 h 2098"/>
                  <a:gd name="T88" fmla="*/ 1019 w 2098"/>
                  <a:gd name="T89" fmla="*/ 2020 h 2098"/>
                  <a:gd name="T90" fmla="*/ 1145 w 2098"/>
                  <a:gd name="T91" fmla="*/ 2097 h 2098"/>
                  <a:gd name="T92" fmla="*/ 1290 w 2098"/>
                  <a:gd name="T93" fmla="*/ 2060 h 2098"/>
                  <a:gd name="T94" fmla="*/ 1339 w 2098"/>
                  <a:gd name="T95" fmla="*/ 2057 h 2098"/>
                  <a:gd name="T96" fmla="*/ 1478 w 2098"/>
                  <a:gd name="T97" fmla="*/ 2008 h 2098"/>
                  <a:gd name="T98" fmla="*/ 1514 w 2098"/>
                  <a:gd name="T99" fmla="*/ 1947 h 2098"/>
                  <a:gd name="T100" fmla="*/ 1652 w 2098"/>
                  <a:gd name="T101" fmla="*/ 1911 h 2098"/>
                  <a:gd name="T102" fmla="*/ 1751 w 2098"/>
                  <a:gd name="T103" fmla="*/ 1801 h 2098"/>
                  <a:gd name="T104" fmla="*/ 1803 w 2098"/>
                  <a:gd name="T105" fmla="*/ 1780 h 2098"/>
                  <a:gd name="T106" fmla="*/ 1897 w 2098"/>
                  <a:gd name="T107" fmla="*/ 1667 h 2098"/>
                  <a:gd name="T108" fmla="*/ 1916 w 2098"/>
                  <a:gd name="T109" fmla="*/ 1622 h 2098"/>
                  <a:gd name="T110" fmla="*/ 1998 w 2098"/>
                  <a:gd name="T111" fmla="*/ 1502 h 2098"/>
                  <a:gd name="T112" fmla="*/ 1927 w 2098"/>
                  <a:gd name="T113" fmla="*/ 1391 h 2098"/>
                  <a:gd name="T114" fmla="*/ 2067 w 2098"/>
                  <a:gd name="T115" fmla="*/ 1313 h 2098"/>
                  <a:gd name="T116" fmla="*/ 2086 w 2098"/>
                  <a:gd name="T117" fmla="*/ 1166 h 2098"/>
                  <a:gd name="T118" fmla="*/ 2094 w 2098"/>
                  <a:gd name="T119" fmla="*/ 1118 h 2098"/>
                  <a:gd name="T120" fmla="*/ 1236 w 2098"/>
                  <a:gd name="T121" fmla="*/ 1829 h 2098"/>
                  <a:gd name="T122" fmla="*/ 332 w 2098"/>
                  <a:gd name="T123" fmla="*/ 691 h 2098"/>
                  <a:gd name="T124" fmla="*/ 1794 w 2098"/>
                  <a:gd name="T125" fmla="*/ 752 h 2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98" h="2098">
                    <a:moveTo>
                      <a:pt x="2086" y="987"/>
                    </a:moveTo>
                    <a:lnTo>
                      <a:pt x="2086" y="987"/>
                    </a:lnTo>
                    <a:lnTo>
                      <a:pt x="2086" y="987"/>
                    </a:lnTo>
                    <a:lnTo>
                      <a:pt x="2086" y="987"/>
                    </a:lnTo>
                    <a:lnTo>
                      <a:pt x="2090" y="984"/>
                    </a:lnTo>
                    <a:lnTo>
                      <a:pt x="2090" y="984"/>
                    </a:lnTo>
                    <a:lnTo>
                      <a:pt x="2091" y="983"/>
                    </a:lnTo>
                    <a:lnTo>
                      <a:pt x="2091" y="983"/>
                    </a:lnTo>
                    <a:lnTo>
                      <a:pt x="2093" y="982"/>
                    </a:lnTo>
                    <a:lnTo>
                      <a:pt x="2093" y="982"/>
                    </a:lnTo>
                    <a:lnTo>
                      <a:pt x="2094" y="980"/>
                    </a:lnTo>
                    <a:lnTo>
                      <a:pt x="2094" y="980"/>
                    </a:lnTo>
                    <a:lnTo>
                      <a:pt x="2095" y="978"/>
                    </a:lnTo>
                    <a:lnTo>
                      <a:pt x="2095" y="978"/>
                    </a:lnTo>
                    <a:lnTo>
                      <a:pt x="2096" y="977"/>
                    </a:lnTo>
                    <a:lnTo>
                      <a:pt x="2096" y="977"/>
                    </a:lnTo>
                    <a:lnTo>
                      <a:pt x="2096" y="974"/>
                    </a:lnTo>
                    <a:lnTo>
                      <a:pt x="2096" y="974"/>
                    </a:lnTo>
                    <a:lnTo>
                      <a:pt x="2096" y="974"/>
                    </a:lnTo>
                    <a:lnTo>
                      <a:pt x="2096" y="974"/>
                    </a:lnTo>
                    <a:lnTo>
                      <a:pt x="2098" y="972"/>
                    </a:lnTo>
                    <a:lnTo>
                      <a:pt x="2098" y="972"/>
                    </a:lnTo>
                    <a:lnTo>
                      <a:pt x="2098" y="970"/>
                    </a:lnTo>
                    <a:lnTo>
                      <a:pt x="2098" y="970"/>
                    </a:lnTo>
                    <a:lnTo>
                      <a:pt x="2098" y="967"/>
                    </a:lnTo>
                    <a:lnTo>
                      <a:pt x="2098" y="967"/>
                    </a:lnTo>
                    <a:lnTo>
                      <a:pt x="2098" y="965"/>
                    </a:lnTo>
                    <a:lnTo>
                      <a:pt x="2098" y="965"/>
                    </a:lnTo>
                    <a:lnTo>
                      <a:pt x="2098" y="963"/>
                    </a:lnTo>
                    <a:lnTo>
                      <a:pt x="2098" y="963"/>
                    </a:lnTo>
                    <a:lnTo>
                      <a:pt x="2098" y="962"/>
                    </a:lnTo>
                    <a:lnTo>
                      <a:pt x="2098" y="962"/>
                    </a:lnTo>
                    <a:lnTo>
                      <a:pt x="2096" y="958"/>
                    </a:lnTo>
                    <a:lnTo>
                      <a:pt x="2096" y="958"/>
                    </a:lnTo>
                    <a:lnTo>
                      <a:pt x="2096" y="953"/>
                    </a:lnTo>
                    <a:lnTo>
                      <a:pt x="2096" y="953"/>
                    </a:lnTo>
                    <a:lnTo>
                      <a:pt x="2096" y="951"/>
                    </a:lnTo>
                    <a:lnTo>
                      <a:pt x="2096" y="951"/>
                    </a:lnTo>
                    <a:lnTo>
                      <a:pt x="2096" y="949"/>
                    </a:lnTo>
                    <a:lnTo>
                      <a:pt x="2096" y="949"/>
                    </a:lnTo>
                    <a:lnTo>
                      <a:pt x="2096" y="948"/>
                    </a:lnTo>
                    <a:lnTo>
                      <a:pt x="2096" y="948"/>
                    </a:lnTo>
                    <a:lnTo>
                      <a:pt x="2095" y="944"/>
                    </a:lnTo>
                    <a:lnTo>
                      <a:pt x="2095" y="944"/>
                    </a:lnTo>
                    <a:lnTo>
                      <a:pt x="2095" y="944"/>
                    </a:lnTo>
                    <a:lnTo>
                      <a:pt x="2095" y="944"/>
                    </a:lnTo>
                    <a:lnTo>
                      <a:pt x="2094" y="941"/>
                    </a:lnTo>
                    <a:lnTo>
                      <a:pt x="2094" y="941"/>
                    </a:lnTo>
                    <a:lnTo>
                      <a:pt x="2094" y="940"/>
                    </a:lnTo>
                    <a:lnTo>
                      <a:pt x="2094" y="940"/>
                    </a:lnTo>
                    <a:lnTo>
                      <a:pt x="2093" y="938"/>
                    </a:lnTo>
                    <a:lnTo>
                      <a:pt x="2093" y="938"/>
                    </a:lnTo>
                    <a:lnTo>
                      <a:pt x="2093" y="938"/>
                    </a:lnTo>
                    <a:lnTo>
                      <a:pt x="2093" y="938"/>
                    </a:lnTo>
                    <a:lnTo>
                      <a:pt x="2090" y="935"/>
                    </a:lnTo>
                    <a:lnTo>
                      <a:pt x="2090" y="935"/>
                    </a:lnTo>
                    <a:lnTo>
                      <a:pt x="2089" y="935"/>
                    </a:lnTo>
                    <a:lnTo>
                      <a:pt x="2089" y="935"/>
                    </a:lnTo>
                    <a:lnTo>
                      <a:pt x="2086" y="933"/>
                    </a:lnTo>
                    <a:lnTo>
                      <a:pt x="2086" y="933"/>
                    </a:lnTo>
                    <a:lnTo>
                      <a:pt x="2085" y="933"/>
                    </a:lnTo>
                    <a:lnTo>
                      <a:pt x="2085" y="933"/>
                    </a:lnTo>
                    <a:lnTo>
                      <a:pt x="2081" y="930"/>
                    </a:lnTo>
                    <a:lnTo>
                      <a:pt x="2081" y="930"/>
                    </a:lnTo>
                    <a:lnTo>
                      <a:pt x="2081" y="930"/>
                    </a:lnTo>
                    <a:lnTo>
                      <a:pt x="2081" y="930"/>
                    </a:lnTo>
                    <a:lnTo>
                      <a:pt x="2069" y="925"/>
                    </a:lnTo>
                    <a:lnTo>
                      <a:pt x="2051" y="919"/>
                    </a:lnTo>
                    <a:lnTo>
                      <a:pt x="2051" y="919"/>
                    </a:lnTo>
                    <a:lnTo>
                      <a:pt x="2028" y="912"/>
                    </a:lnTo>
                    <a:lnTo>
                      <a:pt x="2009" y="909"/>
                    </a:lnTo>
                    <a:lnTo>
                      <a:pt x="1993" y="906"/>
                    </a:lnTo>
                    <a:lnTo>
                      <a:pt x="1980" y="906"/>
                    </a:lnTo>
                    <a:lnTo>
                      <a:pt x="1980" y="906"/>
                    </a:lnTo>
                    <a:lnTo>
                      <a:pt x="1973" y="866"/>
                    </a:lnTo>
                    <a:lnTo>
                      <a:pt x="1973" y="866"/>
                    </a:lnTo>
                    <a:lnTo>
                      <a:pt x="1984" y="860"/>
                    </a:lnTo>
                    <a:lnTo>
                      <a:pt x="1999" y="852"/>
                    </a:lnTo>
                    <a:lnTo>
                      <a:pt x="2016" y="842"/>
                    </a:lnTo>
                    <a:lnTo>
                      <a:pt x="2035" y="828"/>
                    </a:lnTo>
                    <a:lnTo>
                      <a:pt x="2035" y="828"/>
                    </a:lnTo>
                    <a:lnTo>
                      <a:pt x="2050" y="817"/>
                    </a:lnTo>
                    <a:lnTo>
                      <a:pt x="2060" y="808"/>
                    </a:lnTo>
                    <a:lnTo>
                      <a:pt x="2060" y="808"/>
                    </a:lnTo>
                    <a:lnTo>
                      <a:pt x="2060" y="808"/>
                    </a:lnTo>
                    <a:lnTo>
                      <a:pt x="2060" y="808"/>
                    </a:lnTo>
                    <a:lnTo>
                      <a:pt x="2062" y="804"/>
                    </a:lnTo>
                    <a:lnTo>
                      <a:pt x="2062" y="804"/>
                    </a:lnTo>
                    <a:lnTo>
                      <a:pt x="2064" y="804"/>
                    </a:lnTo>
                    <a:lnTo>
                      <a:pt x="2064" y="804"/>
                    </a:lnTo>
                    <a:lnTo>
                      <a:pt x="2065" y="800"/>
                    </a:lnTo>
                    <a:lnTo>
                      <a:pt x="2065" y="800"/>
                    </a:lnTo>
                    <a:lnTo>
                      <a:pt x="2066" y="800"/>
                    </a:lnTo>
                    <a:lnTo>
                      <a:pt x="2066" y="800"/>
                    </a:lnTo>
                    <a:lnTo>
                      <a:pt x="2067" y="797"/>
                    </a:lnTo>
                    <a:lnTo>
                      <a:pt x="2067" y="797"/>
                    </a:lnTo>
                    <a:lnTo>
                      <a:pt x="2067" y="797"/>
                    </a:lnTo>
                    <a:lnTo>
                      <a:pt x="2067" y="797"/>
                    </a:lnTo>
                    <a:lnTo>
                      <a:pt x="2067" y="794"/>
                    </a:lnTo>
                    <a:lnTo>
                      <a:pt x="2067" y="794"/>
                    </a:lnTo>
                    <a:lnTo>
                      <a:pt x="2067" y="793"/>
                    </a:lnTo>
                    <a:lnTo>
                      <a:pt x="2067" y="793"/>
                    </a:lnTo>
                    <a:lnTo>
                      <a:pt x="2067" y="790"/>
                    </a:lnTo>
                    <a:lnTo>
                      <a:pt x="2067" y="790"/>
                    </a:lnTo>
                    <a:lnTo>
                      <a:pt x="2067" y="790"/>
                    </a:lnTo>
                    <a:lnTo>
                      <a:pt x="2067" y="790"/>
                    </a:lnTo>
                    <a:lnTo>
                      <a:pt x="2067" y="786"/>
                    </a:lnTo>
                    <a:lnTo>
                      <a:pt x="2067" y="786"/>
                    </a:lnTo>
                    <a:lnTo>
                      <a:pt x="2067" y="785"/>
                    </a:lnTo>
                    <a:lnTo>
                      <a:pt x="2067" y="785"/>
                    </a:lnTo>
                    <a:lnTo>
                      <a:pt x="2066" y="783"/>
                    </a:lnTo>
                    <a:lnTo>
                      <a:pt x="2066" y="783"/>
                    </a:lnTo>
                    <a:lnTo>
                      <a:pt x="2066" y="781"/>
                    </a:lnTo>
                    <a:lnTo>
                      <a:pt x="2066" y="781"/>
                    </a:lnTo>
                    <a:lnTo>
                      <a:pt x="2065" y="776"/>
                    </a:lnTo>
                    <a:lnTo>
                      <a:pt x="2065" y="776"/>
                    </a:lnTo>
                    <a:lnTo>
                      <a:pt x="2064" y="773"/>
                    </a:lnTo>
                    <a:lnTo>
                      <a:pt x="2064" y="773"/>
                    </a:lnTo>
                    <a:lnTo>
                      <a:pt x="2064" y="771"/>
                    </a:lnTo>
                    <a:lnTo>
                      <a:pt x="2064" y="771"/>
                    </a:lnTo>
                    <a:lnTo>
                      <a:pt x="2062" y="769"/>
                    </a:lnTo>
                    <a:lnTo>
                      <a:pt x="2062" y="769"/>
                    </a:lnTo>
                    <a:lnTo>
                      <a:pt x="2062" y="768"/>
                    </a:lnTo>
                    <a:lnTo>
                      <a:pt x="2062" y="768"/>
                    </a:lnTo>
                    <a:lnTo>
                      <a:pt x="2061" y="764"/>
                    </a:lnTo>
                    <a:lnTo>
                      <a:pt x="2061" y="764"/>
                    </a:lnTo>
                    <a:lnTo>
                      <a:pt x="2061" y="764"/>
                    </a:lnTo>
                    <a:lnTo>
                      <a:pt x="2061" y="764"/>
                    </a:lnTo>
                    <a:lnTo>
                      <a:pt x="2060" y="761"/>
                    </a:lnTo>
                    <a:lnTo>
                      <a:pt x="2060" y="761"/>
                    </a:lnTo>
                    <a:lnTo>
                      <a:pt x="2059" y="760"/>
                    </a:lnTo>
                    <a:lnTo>
                      <a:pt x="2059" y="760"/>
                    </a:lnTo>
                    <a:lnTo>
                      <a:pt x="2053" y="756"/>
                    </a:lnTo>
                    <a:lnTo>
                      <a:pt x="2053" y="756"/>
                    </a:lnTo>
                    <a:lnTo>
                      <a:pt x="2053" y="756"/>
                    </a:lnTo>
                    <a:lnTo>
                      <a:pt x="2053" y="756"/>
                    </a:lnTo>
                    <a:lnTo>
                      <a:pt x="2050" y="754"/>
                    </a:lnTo>
                    <a:lnTo>
                      <a:pt x="2050" y="754"/>
                    </a:lnTo>
                    <a:lnTo>
                      <a:pt x="2050" y="754"/>
                    </a:lnTo>
                    <a:lnTo>
                      <a:pt x="2050" y="754"/>
                    </a:lnTo>
                    <a:lnTo>
                      <a:pt x="2045" y="752"/>
                    </a:lnTo>
                    <a:lnTo>
                      <a:pt x="2045" y="752"/>
                    </a:lnTo>
                    <a:lnTo>
                      <a:pt x="2045" y="752"/>
                    </a:lnTo>
                    <a:lnTo>
                      <a:pt x="2045" y="752"/>
                    </a:lnTo>
                    <a:lnTo>
                      <a:pt x="2032" y="750"/>
                    </a:lnTo>
                    <a:lnTo>
                      <a:pt x="2013" y="747"/>
                    </a:lnTo>
                    <a:lnTo>
                      <a:pt x="2013" y="747"/>
                    </a:lnTo>
                    <a:lnTo>
                      <a:pt x="1990" y="745"/>
                    </a:lnTo>
                    <a:lnTo>
                      <a:pt x="1970" y="745"/>
                    </a:lnTo>
                    <a:lnTo>
                      <a:pt x="1954" y="745"/>
                    </a:lnTo>
                    <a:lnTo>
                      <a:pt x="1941" y="746"/>
                    </a:lnTo>
                    <a:lnTo>
                      <a:pt x="1941" y="746"/>
                    </a:lnTo>
                    <a:lnTo>
                      <a:pt x="1927" y="707"/>
                    </a:lnTo>
                    <a:lnTo>
                      <a:pt x="1927" y="707"/>
                    </a:lnTo>
                    <a:lnTo>
                      <a:pt x="1938" y="701"/>
                    </a:lnTo>
                    <a:lnTo>
                      <a:pt x="1950" y="691"/>
                    </a:lnTo>
                    <a:lnTo>
                      <a:pt x="1965" y="677"/>
                    </a:lnTo>
                    <a:lnTo>
                      <a:pt x="1982" y="661"/>
                    </a:lnTo>
                    <a:lnTo>
                      <a:pt x="1982" y="661"/>
                    </a:lnTo>
                    <a:lnTo>
                      <a:pt x="1994" y="647"/>
                    </a:lnTo>
                    <a:lnTo>
                      <a:pt x="2002" y="637"/>
                    </a:lnTo>
                    <a:lnTo>
                      <a:pt x="2002" y="637"/>
                    </a:lnTo>
                    <a:lnTo>
                      <a:pt x="2002" y="637"/>
                    </a:lnTo>
                    <a:lnTo>
                      <a:pt x="2002" y="637"/>
                    </a:lnTo>
                    <a:lnTo>
                      <a:pt x="2004" y="633"/>
                    </a:lnTo>
                    <a:lnTo>
                      <a:pt x="2004" y="633"/>
                    </a:lnTo>
                    <a:lnTo>
                      <a:pt x="2006" y="632"/>
                    </a:lnTo>
                    <a:lnTo>
                      <a:pt x="2006" y="632"/>
                    </a:lnTo>
                    <a:lnTo>
                      <a:pt x="2007" y="628"/>
                    </a:lnTo>
                    <a:lnTo>
                      <a:pt x="2007" y="628"/>
                    </a:lnTo>
                    <a:lnTo>
                      <a:pt x="2007" y="628"/>
                    </a:lnTo>
                    <a:lnTo>
                      <a:pt x="2007" y="628"/>
                    </a:lnTo>
                    <a:lnTo>
                      <a:pt x="2008" y="621"/>
                    </a:lnTo>
                    <a:lnTo>
                      <a:pt x="2008" y="621"/>
                    </a:lnTo>
                    <a:lnTo>
                      <a:pt x="2008" y="620"/>
                    </a:lnTo>
                    <a:lnTo>
                      <a:pt x="2008" y="620"/>
                    </a:lnTo>
                    <a:lnTo>
                      <a:pt x="2007" y="618"/>
                    </a:lnTo>
                    <a:lnTo>
                      <a:pt x="2007" y="618"/>
                    </a:lnTo>
                    <a:lnTo>
                      <a:pt x="2007" y="616"/>
                    </a:lnTo>
                    <a:lnTo>
                      <a:pt x="2007" y="616"/>
                    </a:lnTo>
                    <a:lnTo>
                      <a:pt x="2006" y="614"/>
                    </a:lnTo>
                    <a:lnTo>
                      <a:pt x="2006" y="614"/>
                    </a:lnTo>
                    <a:lnTo>
                      <a:pt x="2006" y="613"/>
                    </a:lnTo>
                    <a:lnTo>
                      <a:pt x="2006" y="613"/>
                    </a:lnTo>
                    <a:lnTo>
                      <a:pt x="2004" y="609"/>
                    </a:lnTo>
                    <a:lnTo>
                      <a:pt x="2004" y="609"/>
                    </a:lnTo>
                    <a:lnTo>
                      <a:pt x="2004" y="609"/>
                    </a:lnTo>
                    <a:lnTo>
                      <a:pt x="2004" y="609"/>
                    </a:lnTo>
                    <a:lnTo>
                      <a:pt x="2002" y="605"/>
                    </a:lnTo>
                    <a:lnTo>
                      <a:pt x="2002" y="605"/>
                    </a:lnTo>
                    <a:lnTo>
                      <a:pt x="2001" y="600"/>
                    </a:lnTo>
                    <a:lnTo>
                      <a:pt x="2001" y="600"/>
                    </a:lnTo>
                    <a:lnTo>
                      <a:pt x="1999" y="600"/>
                    </a:lnTo>
                    <a:lnTo>
                      <a:pt x="1999" y="600"/>
                    </a:lnTo>
                    <a:lnTo>
                      <a:pt x="1998" y="596"/>
                    </a:lnTo>
                    <a:lnTo>
                      <a:pt x="1998" y="596"/>
                    </a:lnTo>
                    <a:lnTo>
                      <a:pt x="1998" y="596"/>
                    </a:lnTo>
                    <a:lnTo>
                      <a:pt x="1998" y="596"/>
                    </a:lnTo>
                    <a:lnTo>
                      <a:pt x="1996" y="592"/>
                    </a:lnTo>
                    <a:lnTo>
                      <a:pt x="1996" y="592"/>
                    </a:lnTo>
                    <a:lnTo>
                      <a:pt x="1996" y="592"/>
                    </a:lnTo>
                    <a:lnTo>
                      <a:pt x="1996" y="592"/>
                    </a:lnTo>
                    <a:lnTo>
                      <a:pt x="1994" y="590"/>
                    </a:lnTo>
                    <a:lnTo>
                      <a:pt x="1994" y="590"/>
                    </a:lnTo>
                    <a:lnTo>
                      <a:pt x="1993" y="590"/>
                    </a:lnTo>
                    <a:lnTo>
                      <a:pt x="1993" y="590"/>
                    </a:lnTo>
                    <a:lnTo>
                      <a:pt x="1988" y="586"/>
                    </a:lnTo>
                    <a:lnTo>
                      <a:pt x="1988" y="586"/>
                    </a:lnTo>
                    <a:lnTo>
                      <a:pt x="1987" y="586"/>
                    </a:lnTo>
                    <a:lnTo>
                      <a:pt x="1987" y="586"/>
                    </a:lnTo>
                    <a:lnTo>
                      <a:pt x="1983" y="585"/>
                    </a:lnTo>
                    <a:lnTo>
                      <a:pt x="1983" y="585"/>
                    </a:lnTo>
                    <a:lnTo>
                      <a:pt x="1983" y="585"/>
                    </a:lnTo>
                    <a:lnTo>
                      <a:pt x="1983" y="585"/>
                    </a:lnTo>
                    <a:lnTo>
                      <a:pt x="1978" y="584"/>
                    </a:lnTo>
                    <a:lnTo>
                      <a:pt x="1978" y="584"/>
                    </a:lnTo>
                    <a:lnTo>
                      <a:pt x="1977" y="584"/>
                    </a:lnTo>
                    <a:lnTo>
                      <a:pt x="1977" y="584"/>
                    </a:lnTo>
                    <a:lnTo>
                      <a:pt x="1964" y="584"/>
                    </a:lnTo>
                    <a:lnTo>
                      <a:pt x="1946" y="584"/>
                    </a:lnTo>
                    <a:lnTo>
                      <a:pt x="1946" y="584"/>
                    </a:lnTo>
                    <a:lnTo>
                      <a:pt x="1922" y="586"/>
                    </a:lnTo>
                    <a:lnTo>
                      <a:pt x="1902" y="589"/>
                    </a:lnTo>
                    <a:lnTo>
                      <a:pt x="1887" y="592"/>
                    </a:lnTo>
                    <a:lnTo>
                      <a:pt x="1875" y="596"/>
                    </a:lnTo>
                    <a:lnTo>
                      <a:pt x="1875" y="596"/>
                    </a:lnTo>
                    <a:lnTo>
                      <a:pt x="1854" y="561"/>
                    </a:lnTo>
                    <a:lnTo>
                      <a:pt x="1854" y="561"/>
                    </a:lnTo>
                    <a:lnTo>
                      <a:pt x="1863" y="552"/>
                    </a:lnTo>
                    <a:lnTo>
                      <a:pt x="1875" y="540"/>
                    </a:lnTo>
                    <a:lnTo>
                      <a:pt x="1886" y="523"/>
                    </a:lnTo>
                    <a:lnTo>
                      <a:pt x="1900" y="504"/>
                    </a:lnTo>
                    <a:lnTo>
                      <a:pt x="1900" y="504"/>
                    </a:lnTo>
                    <a:lnTo>
                      <a:pt x="1910" y="489"/>
                    </a:lnTo>
                    <a:lnTo>
                      <a:pt x="1916" y="478"/>
                    </a:lnTo>
                    <a:lnTo>
                      <a:pt x="1916" y="478"/>
                    </a:lnTo>
                    <a:lnTo>
                      <a:pt x="1916" y="478"/>
                    </a:lnTo>
                    <a:lnTo>
                      <a:pt x="1916" y="478"/>
                    </a:lnTo>
                    <a:lnTo>
                      <a:pt x="1916" y="478"/>
                    </a:lnTo>
                    <a:lnTo>
                      <a:pt x="1917" y="473"/>
                    </a:lnTo>
                    <a:lnTo>
                      <a:pt x="1917" y="473"/>
                    </a:lnTo>
                    <a:lnTo>
                      <a:pt x="1919" y="472"/>
                    </a:lnTo>
                    <a:lnTo>
                      <a:pt x="1919" y="472"/>
                    </a:lnTo>
                    <a:lnTo>
                      <a:pt x="1919" y="469"/>
                    </a:lnTo>
                    <a:lnTo>
                      <a:pt x="1919" y="469"/>
                    </a:lnTo>
                    <a:lnTo>
                      <a:pt x="1920" y="468"/>
                    </a:lnTo>
                    <a:lnTo>
                      <a:pt x="1920" y="468"/>
                    </a:lnTo>
                    <a:lnTo>
                      <a:pt x="1919" y="460"/>
                    </a:lnTo>
                    <a:lnTo>
                      <a:pt x="1919" y="460"/>
                    </a:lnTo>
                    <a:lnTo>
                      <a:pt x="1919" y="460"/>
                    </a:lnTo>
                    <a:lnTo>
                      <a:pt x="1919" y="460"/>
                    </a:lnTo>
                    <a:lnTo>
                      <a:pt x="1917" y="458"/>
                    </a:lnTo>
                    <a:lnTo>
                      <a:pt x="1917" y="458"/>
                    </a:lnTo>
                    <a:lnTo>
                      <a:pt x="1917" y="456"/>
                    </a:lnTo>
                    <a:lnTo>
                      <a:pt x="1917" y="456"/>
                    </a:lnTo>
                    <a:lnTo>
                      <a:pt x="1916" y="454"/>
                    </a:lnTo>
                    <a:lnTo>
                      <a:pt x="1916" y="454"/>
                    </a:lnTo>
                    <a:lnTo>
                      <a:pt x="1916" y="454"/>
                    </a:lnTo>
                    <a:lnTo>
                      <a:pt x="1916" y="454"/>
                    </a:lnTo>
                    <a:lnTo>
                      <a:pt x="1914" y="450"/>
                    </a:lnTo>
                    <a:lnTo>
                      <a:pt x="1914" y="450"/>
                    </a:lnTo>
                    <a:lnTo>
                      <a:pt x="1912" y="449"/>
                    </a:lnTo>
                    <a:lnTo>
                      <a:pt x="1912" y="449"/>
                    </a:lnTo>
                    <a:lnTo>
                      <a:pt x="1910" y="446"/>
                    </a:lnTo>
                    <a:lnTo>
                      <a:pt x="1910" y="446"/>
                    </a:lnTo>
                    <a:lnTo>
                      <a:pt x="1909" y="443"/>
                    </a:lnTo>
                    <a:lnTo>
                      <a:pt x="1909" y="443"/>
                    </a:lnTo>
                    <a:lnTo>
                      <a:pt x="1907" y="441"/>
                    </a:lnTo>
                    <a:lnTo>
                      <a:pt x="1907" y="441"/>
                    </a:lnTo>
                    <a:lnTo>
                      <a:pt x="1905" y="439"/>
                    </a:lnTo>
                    <a:lnTo>
                      <a:pt x="1905" y="439"/>
                    </a:lnTo>
                    <a:lnTo>
                      <a:pt x="1905" y="438"/>
                    </a:lnTo>
                    <a:lnTo>
                      <a:pt x="1905" y="438"/>
                    </a:lnTo>
                    <a:lnTo>
                      <a:pt x="1902" y="435"/>
                    </a:lnTo>
                    <a:lnTo>
                      <a:pt x="1902" y="435"/>
                    </a:lnTo>
                    <a:lnTo>
                      <a:pt x="1902" y="435"/>
                    </a:lnTo>
                    <a:lnTo>
                      <a:pt x="1902" y="435"/>
                    </a:lnTo>
                    <a:lnTo>
                      <a:pt x="1900" y="433"/>
                    </a:lnTo>
                    <a:lnTo>
                      <a:pt x="1900" y="433"/>
                    </a:lnTo>
                    <a:lnTo>
                      <a:pt x="1900" y="433"/>
                    </a:lnTo>
                    <a:lnTo>
                      <a:pt x="1900" y="433"/>
                    </a:lnTo>
                    <a:lnTo>
                      <a:pt x="1892" y="430"/>
                    </a:lnTo>
                    <a:lnTo>
                      <a:pt x="1892" y="430"/>
                    </a:lnTo>
                    <a:lnTo>
                      <a:pt x="1892" y="430"/>
                    </a:lnTo>
                    <a:lnTo>
                      <a:pt x="1892" y="430"/>
                    </a:lnTo>
                    <a:lnTo>
                      <a:pt x="1888" y="430"/>
                    </a:lnTo>
                    <a:lnTo>
                      <a:pt x="1888" y="430"/>
                    </a:lnTo>
                    <a:lnTo>
                      <a:pt x="1887" y="430"/>
                    </a:lnTo>
                    <a:lnTo>
                      <a:pt x="1887" y="430"/>
                    </a:lnTo>
                    <a:lnTo>
                      <a:pt x="1882" y="430"/>
                    </a:lnTo>
                    <a:lnTo>
                      <a:pt x="1882" y="430"/>
                    </a:lnTo>
                    <a:lnTo>
                      <a:pt x="1882" y="430"/>
                    </a:lnTo>
                    <a:lnTo>
                      <a:pt x="1882" y="430"/>
                    </a:lnTo>
                    <a:lnTo>
                      <a:pt x="1882" y="430"/>
                    </a:lnTo>
                    <a:lnTo>
                      <a:pt x="1870" y="431"/>
                    </a:lnTo>
                    <a:lnTo>
                      <a:pt x="1852" y="435"/>
                    </a:lnTo>
                    <a:lnTo>
                      <a:pt x="1852" y="435"/>
                    </a:lnTo>
                    <a:lnTo>
                      <a:pt x="1829" y="441"/>
                    </a:lnTo>
                    <a:lnTo>
                      <a:pt x="1810" y="448"/>
                    </a:lnTo>
                    <a:lnTo>
                      <a:pt x="1795" y="454"/>
                    </a:lnTo>
                    <a:lnTo>
                      <a:pt x="1784" y="459"/>
                    </a:lnTo>
                    <a:lnTo>
                      <a:pt x="1784" y="459"/>
                    </a:lnTo>
                    <a:lnTo>
                      <a:pt x="1757" y="427"/>
                    </a:lnTo>
                    <a:lnTo>
                      <a:pt x="1757" y="427"/>
                    </a:lnTo>
                    <a:lnTo>
                      <a:pt x="1765" y="417"/>
                    </a:lnTo>
                    <a:lnTo>
                      <a:pt x="1773" y="404"/>
                    </a:lnTo>
                    <a:lnTo>
                      <a:pt x="1783" y="386"/>
                    </a:lnTo>
                    <a:lnTo>
                      <a:pt x="1793" y="364"/>
                    </a:lnTo>
                    <a:lnTo>
                      <a:pt x="1793" y="364"/>
                    </a:lnTo>
                    <a:lnTo>
                      <a:pt x="1799" y="348"/>
                    </a:lnTo>
                    <a:lnTo>
                      <a:pt x="1804" y="336"/>
                    </a:lnTo>
                    <a:lnTo>
                      <a:pt x="1804" y="336"/>
                    </a:lnTo>
                    <a:lnTo>
                      <a:pt x="1804" y="336"/>
                    </a:lnTo>
                    <a:lnTo>
                      <a:pt x="1804" y="336"/>
                    </a:lnTo>
                    <a:lnTo>
                      <a:pt x="1804" y="336"/>
                    </a:lnTo>
                    <a:lnTo>
                      <a:pt x="1804" y="336"/>
                    </a:lnTo>
                    <a:lnTo>
                      <a:pt x="1804" y="330"/>
                    </a:lnTo>
                    <a:lnTo>
                      <a:pt x="1804" y="330"/>
                    </a:lnTo>
                    <a:lnTo>
                      <a:pt x="1805" y="329"/>
                    </a:lnTo>
                    <a:lnTo>
                      <a:pt x="1805" y="329"/>
                    </a:lnTo>
                    <a:lnTo>
                      <a:pt x="1805" y="327"/>
                    </a:lnTo>
                    <a:lnTo>
                      <a:pt x="1805" y="327"/>
                    </a:lnTo>
                    <a:lnTo>
                      <a:pt x="1805" y="325"/>
                    </a:lnTo>
                    <a:lnTo>
                      <a:pt x="1805" y="325"/>
                    </a:lnTo>
                    <a:lnTo>
                      <a:pt x="1805" y="322"/>
                    </a:lnTo>
                    <a:lnTo>
                      <a:pt x="1805" y="322"/>
                    </a:lnTo>
                    <a:lnTo>
                      <a:pt x="1805" y="322"/>
                    </a:lnTo>
                    <a:lnTo>
                      <a:pt x="1805" y="322"/>
                    </a:lnTo>
                    <a:lnTo>
                      <a:pt x="1804" y="319"/>
                    </a:lnTo>
                    <a:lnTo>
                      <a:pt x="1804" y="319"/>
                    </a:lnTo>
                    <a:lnTo>
                      <a:pt x="1803" y="318"/>
                    </a:lnTo>
                    <a:lnTo>
                      <a:pt x="1803" y="318"/>
                    </a:lnTo>
                    <a:lnTo>
                      <a:pt x="1801" y="315"/>
                    </a:lnTo>
                    <a:lnTo>
                      <a:pt x="1801" y="315"/>
                    </a:lnTo>
                    <a:lnTo>
                      <a:pt x="1801" y="315"/>
                    </a:lnTo>
                    <a:lnTo>
                      <a:pt x="1801" y="315"/>
                    </a:lnTo>
                    <a:lnTo>
                      <a:pt x="1799" y="313"/>
                    </a:lnTo>
                    <a:lnTo>
                      <a:pt x="1799" y="313"/>
                    </a:lnTo>
                    <a:lnTo>
                      <a:pt x="1799" y="312"/>
                    </a:lnTo>
                    <a:lnTo>
                      <a:pt x="1799" y="312"/>
                    </a:lnTo>
                    <a:lnTo>
                      <a:pt x="1796" y="309"/>
                    </a:lnTo>
                    <a:lnTo>
                      <a:pt x="1796" y="309"/>
                    </a:lnTo>
                    <a:lnTo>
                      <a:pt x="1795" y="308"/>
                    </a:lnTo>
                    <a:lnTo>
                      <a:pt x="1795" y="308"/>
                    </a:lnTo>
                    <a:lnTo>
                      <a:pt x="1793" y="305"/>
                    </a:lnTo>
                    <a:lnTo>
                      <a:pt x="1793" y="305"/>
                    </a:lnTo>
                    <a:lnTo>
                      <a:pt x="1789" y="303"/>
                    </a:lnTo>
                    <a:lnTo>
                      <a:pt x="1789" y="303"/>
                    </a:lnTo>
                    <a:lnTo>
                      <a:pt x="1789" y="302"/>
                    </a:lnTo>
                    <a:lnTo>
                      <a:pt x="1789" y="302"/>
                    </a:lnTo>
                    <a:lnTo>
                      <a:pt x="1786" y="299"/>
                    </a:lnTo>
                    <a:lnTo>
                      <a:pt x="1786" y="299"/>
                    </a:lnTo>
                    <a:lnTo>
                      <a:pt x="1785" y="299"/>
                    </a:lnTo>
                    <a:lnTo>
                      <a:pt x="1785" y="299"/>
                    </a:lnTo>
                    <a:lnTo>
                      <a:pt x="1783" y="296"/>
                    </a:lnTo>
                    <a:lnTo>
                      <a:pt x="1783" y="296"/>
                    </a:lnTo>
                    <a:lnTo>
                      <a:pt x="1783" y="296"/>
                    </a:lnTo>
                    <a:lnTo>
                      <a:pt x="1783" y="296"/>
                    </a:lnTo>
                    <a:lnTo>
                      <a:pt x="1780" y="294"/>
                    </a:lnTo>
                    <a:lnTo>
                      <a:pt x="1780" y="294"/>
                    </a:lnTo>
                    <a:lnTo>
                      <a:pt x="1779" y="294"/>
                    </a:lnTo>
                    <a:lnTo>
                      <a:pt x="1779" y="294"/>
                    </a:lnTo>
                    <a:lnTo>
                      <a:pt x="1773" y="293"/>
                    </a:lnTo>
                    <a:lnTo>
                      <a:pt x="1773" y="293"/>
                    </a:lnTo>
                    <a:lnTo>
                      <a:pt x="1771" y="293"/>
                    </a:lnTo>
                    <a:lnTo>
                      <a:pt x="1771" y="293"/>
                    </a:lnTo>
                    <a:lnTo>
                      <a:pt x="1767" y="293"/>
                    </a:lnTo>
                    <a:lnTo>
                      <a:pt x="1767" y="293"/>
                    </a:lnTo>
                    <a:lnTo>
                      <a:pt x="1767" y="293"/>
                    </a:lnTo>
                    <a:lnTo>
                      <a:pt x="1767" y="293"/>
                    </a:lnTo>
                    <a:lnTo>
                      <a:pt x="1762" y="294"/>
                    </a:lnTo>
                    <a:lnTo>
                      <a:pt x="1762" y="294"/>
                    </a:lnTo>
                    <a:lnTo>
                      <a:pt x="1762" y="294"/>
                    </a:lnTo>
                    <a:lnTo>
                      <a:pt x="1762" y="294"/>
                    </a:lnTo>
                    <a:lnTo>
                      <a:pt x="1750" y="299"/>
                    </a:lnTo>
                    <a:lnTo>
                      <a:pt x="1733" y="305"/>
                    </a:lnTo>
                    <a:lnTo>
                      <a:pt x="1733" y="305"/>
                    </a:lnTo>
                    <a:lnTo>
                      <a:pt x="1712" y="315"/>
                    </a:lnTo>
                    <a:lnTo>
                      <a:pt x="1694" y="324"/>
                    </a:lnTo>
                    <a:lnTo>
                      <a:pt x="1681" y="333"/>
                    </a:lnTo>
                    <a:lnTo>
                      <a:pt x="1669" y="341"/>
                    </a:lnTo>
                    <a:lnTo>
                      <a:pt x="1669" y="341"/>
                    </a:lnTo>
                    <a:lnTo>
                      <a:pt x="1639" y="314"/>
                    </a:lnTo>
                    <a:lnTo>
                      <a:pt x="1639" y="314"/>
                    </a:lnTo>
                    <a:lnTo>
                      <a:pt x="1644" y="303"/>
                    </a:lnTo>
                    <a:lnTo>
                      <a:pt x="1650" y="288"/>
                    </a:lnTo>
                    <a:lnTo>
                      <a:pt x="1657" y="269"/>
                    </a:lnTo>
                    <a:lnTo>
                      <a:pt x="1663" y="246"/>
                    </a:lnTo>
                    <a:lnTo>
                      <a:pt x="1663" y="246"/>
                    </a:lnTo>
                    <a:lnTo>
                      <a:pt x="1667" y="228"/>
                    </a:lnTo>
                    <a:lnTo>
                      <a:pt x="1668" y="216"/>
                    </a:lnTo>
                    <a:lnTo>
                      <a:pt x="1668" y="216"/>
                    </a:lnTo>
                    <a:lnTo>
                      <a:pt x="1668" y="216"/>
                    </a:lnTo>
                    <a:lnTo>
                      <a:pt x="1668" y="216"/>
                    </a:lnTo>
                    <a:lnTo>
                      <a:pt x="1668" y="216"/>
                    </a:lnTo>
                    <a:lnTo>
                      <a:pt x="1668" y="211"/>
                    </a:lnTo>
                    <a:lnTo>
                      <a:pt x="1668" y="211"/>
                    </a:lnTo>
                    <a:lnTo>
                      <a:pt x="1668" y="210"/>
                    </a:lnTo>
                    <a:lnTo>
                      <a:pt x="1668" y="210"/>
                    </a:lnTo>
                    <a:lnTo>
                      <a:pt x="1668" y="206"/>
                    </a:lnTo>
                    <a:lnTo>
                      <a:pt x="1668" y="206"/>
                    </a:lnTo>
                    <a:lnTo>
                      <a:pt x="1668" y="205"/>
                    </a:lnTo>
                    <a:lnTo>
                      <a:pt x="1668" y="205"/>
                    </a:lnTo>
                    <a:lnTo>
                      <a:pt x="1667" y="202"/>
                    </a:lnTo>
                    <a:lnTo>
                      <a:pt x="1667" y="202"/>
                    </a:lnTo>
                    <a:lnTo>
                      <a:pt x="1667" y="202"/>
                    </a:lnTo>
                    <a:lnTo>
                      <a:pt x="1667" y="202"/>
                    </a:lnTo>
                    <a:lnTo>
                      <a:pt x="1665" y="198"/>
                    </a:lnTo>
                    <a:lnTo>
                      <a:pt x="1665" y="198"/>
                    </a:lnTo>
                    <a:lnTo>
                      <a:pt x="1665" y="198"/>
                    </a:lnTo>
                    <a:lnTo>
                      <a:pt x="1665" y="198"/>
                    </a:lnTo>
                    <a:lnTo>
                      <a:pt x="1663" y="196"/>
                    </a:lnTo>
                    <a:lnTo>
                      <a:pt x="1663" y="196"/>
                    </a:lnTo>
                    <a:lnTo>
                      <a:pt x="1663" y="196"/>
                    </a:lnTo>
                    <a:lnTo>
                      <a:pt x="1663" y="196"/>
                    </a:lnTo>
                    <a:lnTo>
                      <a:pt x="1660" y="193"/>
                    </a:lnTo>
                    <a:lnTo>
                      <a:pt x="1660" y="193"/>
                    </a:lnTo>
                    <a:lnTo>
                      <a:pt x="1659" y="193"/>
                    </a:lnTo>
                    <a:lnTo>
                      <a:pt x="1659" y="193"/>
                    </a:lnTo>
                    <a:lnTo>
                      <a:pt x="1657" y="191"/>
                    </a:lnTo>
                    <a:lnTo>
                      <a:pt x="1657" y="191"/>
                    </a:lnTo>
                    <a:lnTo>
                      <a:pt x="1655" y="189"/>
                    </a:lnTo>
                    <a:lnTo>
                      <a:pt x="1655" y="189"/>
                    </a:lnTo>
                    <a:lnTo>
                      <a:pt x="1652" y="187"/>
                    </a:lnTo>
                    <a:lnTo>
                      <a:pt x="1652" y="187"/>
                    </a:lnTo>
                    <a:lnTo>
                      <a:pt x="1648" y="184"/>
                    </a:lnTo>
                    <a:lnTo>
                      <a:pt x="1648" y="184"/>
                    </a:lnTo>
                    <a:lnTo>
                      <a:pt x="1648" y="184"/>
                    </a:lnTo>
                    <a:lnTo>
                      <a:pt x="1648" y="184"/>
                    </a:lnTo>
                    <a:lnTo>
                      <a:pt x="1644" y="182"/>
                    </a:lnTo>
                    <a:lnTo>
                      <a:pt x="1644" y="182"/>
                    </a:lnTo>
                    <a:lnTo>
                      <a:pt x="1644" y="182"/>
                    </a:lnTo>
                    <a:lnTo>
                      <a:pt x="1644" y="182"/>
                    </a:lnTo>
                    <a:lnTo>
                      <a:pt x="1640" y="181"/>
                    </a:lnTo>
                    <a:lnTo>
                      <a:pt x="1640" y="181"/>
                    </a:lnTo>
                    <a:lnTo>
                      <a:pt x="1640" y="181"/>
                    </a:lnTo>
                    <a:lnTo>
                      <a:pt x="1640" y="181"/>
                    </a:lnTo>
                    <a:lnTo>
                      <a:pt x="1638" y="179"/>
                    </a:lnTo>
                    <a:lnTo>
                      <a:pt x="1638" y="179"/>
                    </a:lnTo>
                    <a:lnTo>
                      <a:pt x="1636" y="179"/>
                    </a:lnTo>
                    <a:lnTo>
                      <a:pt x="1636" y="179"/>
                    </a:lnTo>
                    <a:lnTo>
                      <a:pt x="1634" y="178"/>
                    </a:lnTo>
                    <a:lnTo>
                      <a:pt x="1630" y="178"/>
                    </a:lnTo>
                    <a:lnTo>
                      <a:pt x="1630" y="178"/>
                    </a:lnTo>
                    <a:lnTo>
                      <a:pt x="1629" y="179"/>
                    </a:lnTo>
                    <a:lnTo>
                      <a:pt x="1629" y="179"/>
                    </a:lnTo>
                    <a:lnTo>
                      <a:pt x="1625" y="179"/>
                    </a:lnTo>
                    <a:lnTo>
                      <a:pt x="1625" y="179"/>
                    </a:lnTo>
                    <a:lnTo>
                      <a:pt x="1625" y="179"/>
                    </a:lnTo>
                    <a:lnTo>
                      <a:pt x="1625" y="179"/>
                    </a:lnTo>
                    <a:lnTo>
                      <a:pt x="1620" y="182"/>
                    </a:lnTo>
                    <a:lnTo>
                      <a:pt x="1620" y="182"/>
                    </a:lnTo>
                    <a:lnTo>
                      <a:pt x="1620" y="182"/>
                    </a:lnTo>
                    <a:lnTo>
                      <a:pt x="1620" y="182"/>
                    </a:lnTo>
                    <a:lnTo>
                      <a:pt x="1620" y="182"/>
                    </a:lnTo>
                    <a:lnTo>
                      <a:pt x="1609" y="188"/>
                    </a:lnTo>
                    <a:lnTo>
                      <a:pt x="1594" y="198"/>
                    </a:lnTo>
                    <a:lnTo>
                      <a:pt x="1594" y="198"/>
                    </a:lnTo>
                    <a:lnTo>
                      <a:pt x="1573" y="211"/>
                    </a:lnTo>
                    <a:lnTo>
                      <a:pt x="1558" y="223"/>
                    </a:lnTo>
                    <a:lnTo>
                      <a:pt x="1546" y="235"/>
                    </a:lnTo>
                    <a:lnTo>
                      <a:pt x="1537" y="244"/>
                    </a:lnTo>
                    <a:lnTo>
                      <a:pt x="1537" y="244"/>
                    </a:lnTo>
                    <a:lnTo>
                      <a:pt x="1502" y="223"/>
                    </a:lnTo>
                    <a:lnTo>
                      <a:pt x="1502" y="223"/>
                    </a:lnTo>
                    <a:lnTo>
                      <a:pt x="1505" y="211"/>
                    </a:lnTo>
                    <a:lnTo>
                      <a:pt x="1509" y="196"/>
                    </a:lnTo>
                    <a:lnTo>
                      <a:pt x="1512" y="176"/>
                    </a:lnTo>
                    <a:lnTo>
                      <a:pt x="1514" y="152"/>
                    </a:lnTo>
                    <a:lnTo>
                      <a:pt x="1514" y="152"/>
                    </a:lnTo>
                    <a:lnTo>
                      <a:pt x="1514" y="134"/>
                    </a:lnTo>
                    <a:lnTo>
                      <a:pt x="1514" y="121"/>
                    </a:lnTo>
                    <a:lnTo>
                      <a:pt x="1514" y="121"/>
                    </a:lnTo>
                    <a:lnTo>
                      <a:pt x="1514" y="121"/>
                    </a:lnTo>
                    <a:lnTo>
                      <a:pt x="1514" y="121"/>
                    </a:lnTo>
                    <a:lnTo>
                      <a:pt x="1514" y="120"/>
                    </a:lnTo>
                    <a:lnTo>
                      <a:pt x="1514" y="120"/>
                    </a:lnTo>
                    <a:lnTo>
                      <a:pt x="1513" y="115"/>
                    </a:lnTo>
                    <a:lnTo>
                      <a:pt x="1513" y="115"/>
                    </a:lnTo>
                    <a:lnTo>
                      <a:pt x="1513" y="115"/>
                    </a:lnTo>
                    <a:lnTo>
                      <a:pt x="1513" y="115"/>
                    </a:lnTo>
                    <a:lnTo>
                      <a:pt x="1512" y="111"/>
                    </a:lnTo>
                    <a:lnTo>
                      <a:pt x="1512" y="111"/>
                    </a:lnTo>
                    <a:lnTo>
                      <a:pt x="1512" y="110"/>
                    </a:lnTo>
                    <a:lnTo>
                      <a:pt x="1512" y="110"/>
                    </a:lnTo>
                    <a:lnTo>
                      <a:pt x="1510" y="108"/>
                    </a:lnTo>
                    <a:lnTo>
                      <a:pt x="1510" y="108"/>
                    </a:lnTo>
                    <a:lnTo>
                      <a:pt x="1510" y="108"/>
                    </a:lnTo>
                    <a:lnTo>
                      <a:pt x="1510" y="108"/>
                    </a:lnTo>
                    <a:lnTo>
                      <a:pt x="1508" y="105"/>
                    </a:lnTo>
                    <a:lnTo>
                      <a:pt x="1508" y="105"/>
                    </a:lnTo>
                    <a:lnTo>
                      <a:pt x="1508" y="104"/>
                    </a:lnTo>
                    <a:lnTo>
                      <a:pt x="1508" y="104"/>
                    </a:lnTo>
                    <a:lnTo>
                      <a:pt x="1505" y="102"/>
                    </a:lnTo>
                    <a:lnTo>
                      <a:pt x="1505" y="102"/>
                    </a:lnTo>
                    <a:lnTo>
                      <a:pt x="1505" y="102"/>
                    </a:lnTo>
                    <a:lnTo>
                      <a:pt x="1505" y="102"/>
                    </a:lnTo>
                    <a:lnTo>
                      <a:pt x="1502" y="100"/>
                    </a:lnTo>
                    <a:lnTo>
                      <a:pt x="1502" y="100"/>
                    </a:lnTo>
                    <a:lnTo>
                      <a:pt x="1502" y="100"/>
                    </a:lnTo>
                    <a:lnTo>
                      <a:pt x="1502" y="100"/>
                    </a:lnTo>
                    <a:lnTo>
                      <a:pt x="1498" y="99"/>
                    </a:lnTo>
                    <a:lnTo>
                      <a:pt x="1498" y="99"/>
                    </a:lnTo>
                    <a:lnTo>
                      <a:pt x="1497" y="97"/>
                    </a:lnTo>
                    <a:lnTo>
                      <a:pt x="1497" y="97"/>
                    </a:lnTo>
                    <a:lnTo>
                      <a:pt x="1493" y="96"/>
                    </a:lnTo>
                    <a:lnTo>
                      <a:pt x="1493" y="96"/>
                    </a:lnTo>
                    <a:lnTo>
                      <a:pt x="1489" y="94"/>
                    </a:lnTo>
                    <a:lnTo>
                      <a:pt x="1489" y="94"/>
                    </a:lnTo>
                    <a:lnTo>
                      <a:pt x="1488" y="94"/>
                    </a:lnTo>
                    <a:lnTo>
                      <a:pt x="1488" y="94"/>
                    </a:lnTo>
                    <a:lnTo>
                      <a:pt x="1484" y="92"/>
                    </a:lnTo>
                    <a:lnTo>
                      <a:pt x="1484" y="92"/>
                    </a:lnTo>
                    <a:lnTo>
                      <a:pt x="1484" y="91"/>
                    </a:lnTo>
                    <a:lnTo>
                      <a:pt x="1484" y="91"/>
                    </a:lnTo>
                    <a:lnTo>
                      <a:pt x="1480" y="91"/>
                    </a:lnTo>
                    <a:lnTo>
                      <a:pt x="1480" y="91"/>
                    </a:lnTo>
                    <a:lnTo>
                      <a:pt x="1480" y="90"/>
                    </a:lnTo>
                    <a:lnTo>
                      <a:pt x="1480" y="90"/>
                    </a:lnTo>
                    <a:lnTo>
                      <a:pt x="1478" y="90"/>
                    </a:lnTo>
                    <a:lnTo>
                      <a:pt x="1478" y="90"/>
                    </a:lnTo>
                    <a:lnTo>
                      <a:pt x="1476" y="90"/>
                    </a:lnTo>
                    <a:lnTo>
                      <a:pt x="1476" y="90"/>
                    </a:lnTo>
                    <a:lnTo>
                      <a:pt x="1474" y="90"/>
                    </a:lnTo>
                    <a:lnTo>
                      <a:pt x="1474" y="90"/>
                    </a:lnTo>
                    <a:lnTo>
                      <a:pt x="1473" y="90"/>
                    </a:lnTo>
                    <a:lnTo>
                      <a:pt x="1473" y="90"/>
                    </a:lnTo>
                    <a:lnTo>
                      <a:pt x="1470" y="91"/>
                    </a:lnTo>
                    <a:lnTo>
                      <a:pt x="1470" y="91"/>
                    </a:lnTo>
                    <a:lnTo>
                      <a:pt x="1469" y="91"/>
                    </a:lnTo>
                    <a:lnTo>
                      <a:pt x="1469" y="91"/>
                    </a:lnTo>
                    <a:lnTo>
                      <a:pt x="1465" y="92"/>
                    </a:lnTo>
                    <a:lnTo>
                      <a:pt x="1465" y="92"/>
                    </a:lnTo>
                    <a:lnTo>
                      <a:pt x="1465" y="94"/>
                    </a:lnTo>
                    <a:lnTo>
                      <a:pt x="1465" y="94"/>
                    </a:lnTo>
                    <a:lnTo>
                      <a:pt x="1461" y="96"/>
                    </a:lnTo>
                    <a:lnTo>
                      <a:pt x="1461" y="96"/>
                    </a:lnTo>
                    <a:lnTo>
                      <a:pt x="1460" y="96"/>
                    </a:lnTo>
                    <a:lnTo>
                      <a:pt x="1460" y="96"/>
                    </a:lnTo>
                    <a:lnTo>
                      <a:pt x="1460" y="96"/>
                    </a:lnTo>
                    <a:lnTo>
                      <a:pt x="1460" y="96"/>
                    </a:lnTo>
                    <a:lnTo>
                      <a:pt x="1450" y="104"/>
                    </a:lnTo>
                    <a:lnTo>
                      <a:pt x="1437" y="116"/>
                    </a:lnTo>
                    <a:lnTo>
                      <a:pt x="1437" y="116"/>
                    </a:lnTo>
                    <a:lnTo>
                      <a:pt x="1421" y="133"/>
                    </a:lnTo>
                    <a:lnTo>
                      <a:pt x="1407" y="148"/>
                    </a:lnTo>
                    <a:lnTo>
                      <a:pt x="1397" y="160"/>
                    </a:lnTo>
                    <a:lnTo>
                      <a:pt x="1390" y="172"/>
                    </a:lnTo>
                    <a:lnTo>
                      <a:pt x="1390" y="172"/>
                    </a:lnTo>
                    <a:lnTo>
                      <a:pt x="1352" y="158"/>
                    </a:lnTo>
                    <a:lnTo>
                      <a:pt x="1352" y="158"/>
                    </a:lnTo>
                    <a:lnTo>
                      <a:pt x="1353" y="145"/>
                    </a:lnTo>
                    <a:lnTo>
                      <a:pt x="1353" y="129"/>
                    </a:lnTo>
                    <a:lnTo>
                      <a:pt x="1353" y="109"/>
                    </a:lnTo>
                    <a:lnTo>
                      <a:pt x="1350" y="85"/>
                    </a:lnTo>
                    <a:lnTo>
                      <a:pt x="1350" y="85"/>
                    </a:lnTo>
                    <a:lnTo>
                      <a:pt x="1348" y="67"/>
                    </a:lnTo>
                    <a:lnTo>
                      <a:pt x="1345" y="55"/>
                    </a:lnTo>
                    <a:lnTo>
                      <a:pt x="1345" y="55"/>
                    </a:lnTo>
                    <a:lnTo>
                      <a:pt x="1345" y="55"/>
                    </a:lnTo>
                    <a:lnTo>
                      <a:pt x="1345" y="55"/>
                    </a:lnTo>
                    <a:lnTo>
                      <a:pt x="1345" y="55"/>
                    </a:lnTo>
                    <a:lnTo>
                      <a:pt x="1345" y="55"/>
                    </a:lnTo>
                    <a:lnTo>
                      <a:pt x="1344" y="50"/>
                    </a:lnTo>
                    <a:lnTo>
                      <a:pt x="1344" y="50"/>
                    </a:lnTo>
                    <a:lnTo>
                      <a:pt x="1343" y="46"/>
                    </a:lnTo>
                    <a:lnTo>
                      <a:pt x="1343" y="46"/>
                    </a:lnTo>
                    <a:lnTo>
                      <a:pt x="1342" y="45"/>
                    </a:lnTo>
                    <a:lnTo>
                      <a:pt x="1342" y="45"/>
                    </a:lnTo>
                    <a:lnTo>
                      <a:pt x="1340" y="42"/>
                    </a:lnTo>
                    <a:lnTo>
                      <a:pt x="1340" y="42"/>
                    </a:lnTo>
                    <a:lnTo>
                      <a:pt x="1340" y="41"/>
                    </a:lnTo>
                    <a:lnTo>
                      <a:pt x="1340" y="41"/>
                    </a:lnTo>
                    <a:lnTo>
                      <a:pt x="1338" y="40"/>
                    </a:lnTo>
                    <a:lnTo>
                      <a:pt x="1338" y="40"/>
                    </a:lnTo>
                    <a:lnTo>
                      <a:pt x="1337" y="38"/>
                    </a:lnTo>
                    <a:lnTo>
                      <a:pt x="1337" y="38"/>
                    </a:lnTo>
                    <a:lnTo>
                      <a:pt x="1334" y="37"/>
                    </a:lnTo>
                    <a:lnTo>
                      <a:pt x="1334" y="37"/>
                    </a:lnTo>
                    <a:lnTo>
                      <a:pt x="1334" y="37"/>
                    </a:lnTo>
                    <a:lnTo>
                      <a:pt x="1334" y="37"/>
                    </a:lnTo>
                    <a:lnTo>
                      <a:pt x="1330" y="36"/>
                    </a:lnTo>
                    <a:lnTo>
                      <a:pt x="1330" y="36"/>
                    </a:lnTo>
                    <a:lnTo>
                      <a:pt x="1330" y="36"/>
                    </a:lnTo>
                    <a:lnTo>
                      <a:pt x="1330" y="36"/>
                    </a:lnTo>
                    <a:lnTo>
                      <a:pt x="1327" y="34"/>
                    </a:lnTo>
                    <a:lnTo>
                      <a:pt x="1327" y="34"/>
                    </a:lnTo>
                    <a:lnTo>
                      <a:pt x="1325" y="34"/>
                    </a:lnTo>
                    <a:lnTo>
                      <a:pt x="1325" y="34"/>
                    </a:lnTo>
                    <a:lnTo>
                      <a:pt x="1321" y="33"/>
                    </a:lnTo>
                    <a:lnTo>
                      <a:pt x="1321" y="33"/>
                    </a:lnTo>
                    <a:lnTo>
                      <a:pt x="1316" y="32"/>
                    </a:lnTo>
                    <a:lnTo>
                      <a:pt x="1316" y="32"/>
                    </a:lnTo>
                    <a:lnTo>
                      <a:pt x="1315" y="32"/>
                    </a:lnTo>
                    <a:lnTo>
                      <a:pt x="1315" y="32"/>
                    </a:lnTo>
                    <a:lnTo>
                      <a:pt x="1313" y="31"/>
                    </a:lnTo>
                    <a:lnTo>
                      <a:pt x="1313" y="31"/>
                    </a:lnTo>
                    <a:lnTo>
                      <a:pt x="1311" y="31"/>
                    </a:lnTo>
                    <a:lnTo>
                      <a:pt x="1311" y="31"/>
                    </a:lnTo>
                    <a:lnTo>
                      <a:pt x="1308" y="31"/>
                    </a:lnTo>
                    <a:lnTo>
                      <a:pt x="1308" y="31"/>
                    </a:lnTo>
                    <a:lnTo>
                      <a:pt x="1308" y="31"/>
                    </a:lnTo>
                    <a:lnTo>
                      <a:pt x="1308" y="31"/>
                    </a:lnTo>
                    <a:lnTo>
                      <a:pt x="1304" y="31"/>
                    </a:lnTo>
                    <a:lnTo>
                      <a:pt x="1304" y="31"/>
                    </a:lnTo>
                    <a:lnTo>
                      <a:pt x="1304" y="31"/>
                    </a:lnTo>
                    <a:lnTo>
                      <a:pt x="1304" y="31"/>
                    </a:lnTo>
                    <a:lnTo>
                      <a:pt x="1300" y="31"/>
                    </a:lnTo>
                    <a:lnTo>
                      <a:pt x="1300" y="31"/>
                    </a:lnTo>
                    <a:lnTo>
                      <a:pt x="1300" y="31"/>
                    </a:lnTo>
                    <a:lnTo>
                      <a:pt x="1300" y="31"/>
                    </a:lnTo>
                    <a:lnTo>
                      <a:pt x="1298" y="32"/>
                    </a:lnTo>
                    <a:lnTo>
                      <a:pt x="1298" y="32"/>
                    </a:lnTo>
                    <a:lnTo>
                      <a:pt x="1296" y="33"/>
                    </a:lnTo>
                    <a:lnTo>
                      <a:pt x="1296" y="33"/>
                    </a:lnTo>
                    <a:lnTo>
                      <a:pt x="1289" y="40"/>
                    </a:lnTo>
                    <a:lnTo>
                      <a:pt x="1289" y="40"/>
                    </a:lnTo>
                    <a:lnTo>
                      <a:pt x="1289" y="40"/>
                    </a:lnTo>
                    <a:lnTo>
                      <a:pt x="1289" y="40"/>
                    </a:lnTo>
                    <a:lnTo>
                      <a:pt x="1289" y="40"/>
                    </a:lnTo>
                    <a:lnTo>
                      <a:pt x="1289" y="40"/>
                    </a:lnTo>
                    <a:lnTo>
                      <a:pt x="1280" y="50"/>
                    </a:lnTo>
                    <a:lnTo>
                      <a:pt x="1270" y="63"/>
                    </a:lnTo>
                    <a:lnTo>
                      <a:pt x="1270" y="63"/>
                    </a:lnTo>
                    <a:lnTo>
                      <a:pt x="1256" y="82"/>
                    </a:lnTo>
                    <a:lnTo>
                      <a:pt x="1245" y="100"/>
                    </a:lnTo>
                    <a:lnTo>
                      <a:pt x="1237" y="114"/>
                    </a:lnTo>
                    <a:lnTo>
                      <a:pt x="1232" y="125"/>
                    </a:lnTo>
                    <a:lnTo>
                      <a:pt x="1232" y="125"/>
                    </a:lnTo>
                    <a:lnTo>
                      <a:pt x="1192" y="119"/>
                    </a:lnTo>
                    <a:lnTo>
                      <a:pt x="1192" y="119"/>
                    </a:lnTo>
                    <a:lnTo>
                      <a:pt x="1192" y="106"/>
                    </a:lnTo>
                    <a:lnTo>
                      <a:pt x="1189" y="90"/>
                    </a:lnTo>
                    <a:lnTo>
                      <a:pt x="1185" y="70"/>
                    </a:lnTo>
                    <a:lnTo>
                      <a:pt x="1179" y="47"/>
                    </a:lnTo>
                    <a:lnTo>
                      <a:pt x="1179" y="47"/>
                    </a:lnTo>
                    <a:lnTo>
                      <a:pt x="1173" y="31"/>
                    </a:lnTo>
                    <a:lnTo>
                      <a:pt x="1169" y="18"/>
                    </a:lnTo>
                    <a:lnTo>
                      <a:pt x="1169" y="18"/>
                    </a:lnTo>
                    <a:lnTo>
                      <a:pt x="1169" y="18"/>
                    </a:lnTo>
                    <a:lnTo>
                      <a:pt x="1169" y="18"/>
                    </a:lnTo>
                    <a:lnTo>
                      <a:pt x="1169" y="18"/>
                    </a:lnTo>
                    <a:lnTo>
                      <a:pt x="1164" y="9"/>
                    </a:lnTo>
                    <a:lnTo>
                      <a:pt x="1164" y="9"/>
                    </a:lnTo>
                    <a:lnTo>
                      <a:pt x="1163" y="9"/>
                    </a:lnTo>
                    <a:lnTo>
                      <a:pt x="1163" y="9"/>
                    </a:lnTo>
                    <a:lnTo>
                      <a:pt x="1160" y="7"/>
                    </a:lnTo>
                    <a:lnTo>
                      <a:pt x="1160" y="7"/>
                    </a:lnTo>
                    <a:lnTo>
                      <a:pt x="1160" y="7"/>
                    </a:lnTo>
                    <a:lnTo>
                      <a:pt x="1160" y="7"/>
                    </a:lnTo>
                    <a:lnTo>
                      <a:pt x="1158" y="4"/>
                    </a:lnTo>
                    <a:lnTo>
                      <a:pt x="1158" y="4"/>
                    </a:lnTo>
                    <a:lnTo>
                      <a:pt x="1156" y="4"/>
                    </a:lnTo>
                    <a:lnTo>
                      <a:pt x="1156" y="4"/>
                    </a:lnTo>
                    <a:lnTo>
                      <a:pt x="1154" y="3"/>
                    </a:lnTo>
                    <a:lnTo>
                      <a:pt x="1154" y="3"/>
                    </a:lnTo>
                    <a:lnTo>
                      <a:pt x="1154" y="3"/>
                    </a:lnTo>
                    <a:lnTo>
                      <a:pt x="1154" y="3"/>
                    </a:lnTo>
                    <a:lnTo>
                      <a:pt x="1150" y="2"/>
                    </a:lnTo>
                    <a:lnTo>
                      <a:pt x="1150" y="2"/>
                    </a:lnTo>
                    <a:lnTo>
                      <a:pt x="1150" y="2"/>
                    </a:lnTo>
                    <a:lnTo>
                      <a:pt x="1150" y="2"/>
                    </a:lnTo>
                    <a:lnTo>
                      <a:pt x="1146" y="2"/>
                    </a:lnTo>
                    <a:lnTo>
                      <a:pt x="1146" y="2"/>
                    </a:lnTo>
                    <a:lnTo>
                      <a:pt x="1145" y="2"/>
                    </a:lnTo>
                    <a:lnTo>
                      <a:pt x="1145" y="2"/>
                    </a:lnTo>
                    <a:lnTo>
                      <a:pt x="1140" y="2"/>
                    </a:lnTo>
                    <a:lnTo>
                      <a:pt x="1140" y="2"/>
                    </a:lnTo>
                    <a:lnTo>
                      <a:pt x="1136" y="0"/>
                    </a:lnTo>
                    <a:lnTo>
                      <a:pt x="1136" y="0"/>
                    </a:lnTo>
                    <a:lnTo>
                      <a:pt x="1135" y="0"/>
                    </a:lnTo>
                    <a:lnTo>
                      <a:pt x="1135" y="0"/>
                    </a:lnTo>
                    <a:lnTo>
                      <a:pt x="1131" y="0"/>
                    </a:lnTo>
                    <a:lnTo>
                      <a:pt x="1131" y="0"/>
                    </a:lnTo>
                    <a:lnTo>
                      <a:pt x="1130" y="0"/>
                    </a:lnTo>
                    <a:lnTo>
                      <a:pt x="1130" y="0"/>
                    </a:lnTo>
                    <a:lnTo>
                      <a:pt x="1127" y="0"/>
                    </a:lnTo>
                    <a:lnTo>
                      <a:pt x="1127" y="0"/>
                    </a:lnTo>
                    <a:lnTo>
                      <a:pt x="1126" y="0"/>
                    </a:lnTo>
                    <a:lnTo>
                      <a:pt x="1126" y="0"/>
                    </a:lnTo>
                    <a:lnTo>
                      <a:pt x="1124" y="2"/>
                    </a:lnTo>
                    <a:lnTo>
                      <a:pt x="1124" y="2"/>
                    </a:lnTo>
                    <a:lnTo>
                      <a:pt x="1122" y="2"/>
                    </a:lnTo>
                    <a:lnTo>
                      <a:pt x="1122" y="2"/>
                    </a:lnTo>
                    <a:lnTo>
                      <a:pt x="1120" y="3"/>
                    </a:lnTo>
                    <a:lnTo>
                      <a:pt x="1120" y="3"/>
                    </a:lnTo>
                    <a:lnTo>
                      <a:pt x="1120" y="3"/>
                    </a:lnTo>
                    <a:lnTo>
                      <a:pt x="1120" y="3"/>
                    </a:lnTo>
                    <a:lnTo>
                      <a:pt x="1117" y="4"/>
                    </a:lnTo>
                    <a:lnTo>
                      <a:pt x="1117" y="4"/>
                    </a:lnTo>
                    <a:lnTo>
                      <a:pt x="1116" y="5"/>
                    </a:lnTo>
                    <a:lnTo>
                      <a:pt x="1116" y="5"/>
                    </a:lnTo>
                    <a:lnTo>
                      <a:pt x="1114" y="8"/>
                    </a:lnTo>
                    <a:lnTo>
                      <a:pt x="1114" y="8"/>
                    </a:lnTo>
                    <a:lnTo>
                      <a:pt x="1114" y="8"/>
                    </a:lnTo>
                    <a:lnTo>
                      <a:pt x="1114" y="8"/>
                    </a:lnTo>
                    <a:lnTo>
                      <a:pt x="1110" y="13"/>
                    </a:lnTo>
                    <a:lnTo>
                      <a:pt x="1110" y="13"/>
                    </a:lnTo>
                    <a:lnTo>
                      <a:pt x="1110" y="13"/>
                    </a:lnTo>
                    <a:lnTo>
                      <a:pt x="1110" y="13"/>
                    </a:lnTo>
                    <a:lnTo>
                      <a:pt x="1110" y="13"/>
                    </a:lnTo>
                    <a:lnTo>
                      <a:pt x="1110" y="13"/>
                    </a:lnTo>
                    <a:lnTo>
                      <a:pt x="1104" y="24"/>
                    </a:lnTo>
                    <a:lnTo>
                      <a:pt x="1095" y="40"/>
                    </a:lnTo>
                    <a:lnTo>
                      <a:pt x="1095" y="40"/>
                    </a:lnTo>
                    <a:lnTo>
                      <a:pt x="1085" y="61"/>
                    </a:lnTo>
                    <a:lnTo>
                      <a:pt x="1077" y="80"/>
                    </a:lnTo>
                    <a:lnTo>
                      <a:pt x="1072" y="96"/>
                    </a:lnTo>
                    <a:lnTo>
                      <a:pt x="1069" y="108"/>
                    </a:lnTo>
                    <a:lnTo>
                      <a:pt x="1069" y="108"/>
                    </a:lnTo>
                    <a:lnTo>
                      <a:pt x="1028" y="108"/>
                    </a:lnTo>
                    <a:lnTo>
                      <a:pt x="1028" y="108"/>
                    </a:lnTo>
                    <a:lnTo>
                      <a:pt x="1025" y="96"/>
                    </a:lnTo>
                    <a:lnTo>
                      <a:pt x="1020" y="80"/>
                    </a:lnTo>
                    <a:lnTo>
                      <a:pt x="1013" y="61"/>
                    </a:lnTo>
                    <a:lnTo>
                      <a:pt x="1003" y="40"/>
                    </a:lnTo>
                    <a:lnTo>
                      <a:pt x="1003" y="40"/>
                    </a:lnTo>
                    <a:lnTo>
                      <a:pt x="994" y="24"/>
                    </a:lnTo>
                    <a:lnTo>
                      <a:pt x="988" y="13"/>
                    </a:lnTo>
                    <a:lnTo>
                      <a:pt x="988" y="13"/>
                    </a:lnTo>
                    <a:lnTo>
                      <a:pt x="988" y="13"/>
                    </a:lnTo>
                    <a:lnTo>
                      <a:pt x="988" y="13"/>
                    </a:lnTo>
                    <a:lnTo>
                      <a:pt x="988" y="13"/>
                    </a:lnTo>
                    <a:lnTo>
                      <a:pt x="981" y="5"/>
                    </a:lnTo>
                    <a:lnTo>
                      <a:pt x="981" y="5"/>
                    </a:lnTo>
                    <a:lnTo>
                      <a:pt x="980" y="4"/>
                    </a:lnTo>
                    <a:lnTo>
                      <a:pt x="980" y="4"/>
                    </a:lnTo>
                    <a:lnTo>
                      <a:pt x="978" y="3"/>
                    </a:lnTo>
                    <a:lnTo>
                      <a:pt x="978" y="3"/>
                    </a:lnTo>
                    <a:lnTo>
                      <a:pt x="978" y="3"/>
                    </a:lnTo>
                    <a:lnTo>
                      <a:pt x="978" y="3"/>
                    </a:lnTo>
                    <a:lnTo>
                      <a:pt x="975" y="2"/>
                    </a:lnTo>
                    <a:lnTo>
                      <a:pt x="975" y="2"/>
                    </a:lnTo>
                    <a:lnTo>
                      <a:pt x="974" y="2"/>
                    </a:lnTo>
                    <a:lnTo>
                      <a:pt x="974" y="2"/>
                    </a:lnTo>
                    <a:lnTo>
                      <a:pt x="971" y="0"/>
                    </a:lnTo>
                    <a:lnTo>
                      <a:pt x="971" y="0"/>
                    </a:lnTo>
                    <a:lnTo>
                      <a:pt x="970" y="0"/>
                    </a:lnTo>
                    <a:lnTo>
                      <a:pt x="970" y="0"/>
                    </a:lnTo>
                    <a:lnTo>
                      <a:pt x="966" y="0"/>
                    </a:lnTo>
                    <a:lnTo>
                      <a:pt x="966" y="0"/>
                    </a:lnTo>
                    <a:lnTo>
                      <a:pt x="966" y="0"/>
                    </a:lnTo>
                    <a:lnTo>
                      <a:pt x="966" y="0"/>
                    </a:lnTo>
                    <a:lnTo>
                      <a:pt x="962" y="0"/>
                    </a:lnTo>
                    <a:lnTo>
                      <a:pt x="962" y="0"/>
                    </a:lnTo>
                    <a:lnTo>
                      <a:pt x="961" y="0"/>
                    </a:lnTo>
                    <a:lnTo>
                      <a:pt x="961" y="0"/>
                    </a:lnTo>
                    <a:lnTo>
                      <a:pt x="957" y="2"/>
                    </a:lnTo>
                    <a:lnTo>
                      <a:pt x="957" y="2"/>
                    </a:lnTo>
                    <a:lnTo>
                      <a:pt x="952" y="2"/>
                    </a:lnTo>
                    <a:lnTo>
                      <a:pt x="952" y="2"/>
                    </a:lnTo>
                    <a:lnTo>
                      <a:pt x="951" y="2"/>
                    </a:lnTo>
                    <a:lnTo>
                      <a:pt x="951" y="2"/>
                    </a:lnTo>
                    <a:lnTo>
                      <a:pt x="947" y="2"/>
                    </a:lnTo>
                    <a:lnTo>
                      <a:pt x="947" y="2"/>
                    </a:lnTo>
                    <a:lnTo>
                      <a:pt x="947" y="2"/>
                    </a:lnTo>
                    <a:lnTo>
                      <a:pt x="947" y="2"/>
                    </a:lnTo>
                    <a:lnTo>
                      <a:pt x="944" y="3"/>
                    </a:lnTo>
                    <a:lnTo>
                      <a:pt x="944" y="3"/>
                    </a:lnTo>
                    <a:lnTo>
                      <a:pt x="944" y="3"/>
                    </a:lnTo>
                    <a:lnTo>
                      <a:pt x="944" y="3"/>
                    </a:lnTo>
                    <a:lnTo>
                      <a:pt x="940" y="4"/>
                    </a:lnTo>
                    <a:lnTo>
                      <a:pt x="940" y="4"/>
                    </a:lnTo>
                    <a:lnTo>
                      <a:pt x="940" y="4"/>
                    </a:lnTo>
                    <a:lnTo>
                      <a:pt x="940" y="4"/>
                    </a:lnTo>
                    <a:lnTo>
                      <a:pt x="937" y="7"/>
                    </a:lnTo>
                    <a:lnTo>
                      <a:pt x="937" y="7"/>
                    </a:lnTo>
                    <a:lnTo>
                      <a:pt x="936" y="7"/>
                    </a:lnTo>
                    <a:lnTo>
                      <a:pt x="936" y="7"/>
                    </a:lnTo>
                    <a:lnTo>
                      <a:pt x="935" y="9"/>
                    </a:lnTo>
                    <a:lnTo>
                      <a:pt x="935" y="9"/>
                    </a:lnTo>
                    <a:lnTo>
                      <a:pt x="933" y="9"/>
                    </a:lnTo>
                    <a:lnTo>
                      <a:pt x="933" y="9"/>
                    </a:lnTo>
                    <a:lnTo>
                      <a:pt x="931" y="13"/>
                    </a:lnTo>
                    <a:lnTo>
                      <a:pt x="931" y="13"/>
                    </a:lnTo>
                    <a:lnTo>
                      <a:pt x="931" y="13"/>
                    </a:lnTo>
                    <a:lnTo>
                      <a:pt x="928" y="18"/>
                    </a:lnTo>
                    <a:lnTo>
                      <a:pt x="928" y="18"/>
                    </a:lnTo>
                    <a:lnTo>
                      <a:pt x="928" y="18"/>
                    </a:lnTo>
                    <a:lnTo>
                      <a:pt x="928" y="18"/>
                    </a:lnTo>
                    <a:lnTo>
                      <a:pt x="928" y="18"/>
                    </a:lnTo>
                    <a:lnTo>
                      <a:pt x="928" y="18"/>
                    </a:lnTo>
                    <a:lnTo>
                      <a:pt x="925" y="31"/>
                    </a:lnTo>
                    <a:lnTo>
                      <a:pt x="918" y="47"/>
                    </a:lnTo>
                    <a:lnTo>
                      <a:pt x="918" y="47"/>
                    </a:lnTo>
                    <a:lnTo>
                      <a:pt x="912" y="70"/>
                    </a:lnTo>
                    <a:lnTo>
                      <a:pt x="908" y="90"/>
                    </a:lnTo>
                    <a:lnTo>
                      <a:pt x="906" y="106"/>
                    </a:lnTo>
                    <a:lnTo>
                      <a:pt x="906" y="119"/>
                    </a:lnTo>
                    <a:lnTo>
                      <a:pt x="906" y="119"/>
                    </a:lnTo>
                    <a:lnTo>
                      <a:pt x="865" y="125"/>
                    </a:lnTo>
                    <a:lnTo>
                      <a:pt x="865" y="125"/>
                    </a:lnTo>
                    <a:lnTo>
                      <a:pt x="860" y="114"/>
                    </a:lnTo>
                    <a:lnTo>
                      <a:pt x="853" y="100"/>
                    </a:lnTo>
                    <a:lnTo>
                      <a:pt x="841" y="82"/>
                    </a:lnTo>
                    <a:lnTo>
                      <a:pt x="828" y="63"/>
                    </a:lnTo>
                    <a:lnTo>
                      <a:pt x="828" y="63"/>
                    </a:lnTo>
                    <a:lnTo>
                      <a:pt x="818" y="50"/>
                    </a:lnTo>
                    <a:lnTo>
                      <a:pt x="809" y="40"/>
                    </a:lnTo>
                    <a:lnTo>
                      <a:pt x="809" y="40"/>
                    </a:lnTo>
                    <a:lnTo>
                      <a:pt x="809" y="40"/>
                    </a:lnTo>
                    <a:lnTo>
                      <a:pt x="809" y="40"/>
                    </a:lnTo>
                    <a:lnTo>
                      <a:pt x="809" y="40"/>
                    </a:lnTo>
                    <a:lnTo>
                      <a:pt x="809" y="40"/>
                    </a:lnTo>
                    <a:lnTo>
                      <a:pt x="801" y="33"/>
                    </a:lnTo>
                    <a:lnTo>
                      <a:pt x="801" y="33"/>
                    </a:lnTo>
                    <a:lnTo>
                      <a:pt x="800" y="32"/>
                    </a:lnTo>
                    <a:lnTo>
                      <a:pt x="800" y="32"/>
                    </a:lnTo>
                    <a:lnTo>
                      <a:pt x="797" y="31"/>
                    </a:lnTo>
                    <a:lnTo>
                      <a:pt x="797" y="31"/>
                    </a:lnTo>
                    <a:lnTo>
                      <a:pt x="797" y="31"/>
                    </a:lnTo>
                    <a:lnTo>
                      <a:pt x="797" y="31"/>
                    </a:lnTo>
                    <a:lnTo>
                      <a:pt x="794" y="31"/>
                    </a:lnTo>
                    <a:lnTo>
                      <a:pt x="794" y="31"/>
                    </a:lnTo>
                    <a:lnTo>
                      <a:pt x="792" y="31"/>
                    </a:lnTo>
                    <a:lnTo>
                      <a:pt x="792" y="31"/>
                    </a:lnTo>
                    <a:lnTo>
                      <a:pt x="790" y="31"/>
                    </a:lnTo>
                    <a:lnTo>
                      <a:pt x="790" y="31"/>
                    </a:lnTo>
                    <a:lnTo>
                      <a:pt x="790" y="31"/>
                    </a:lnTo>
                    <a:lnTo>
                      <a:pt x="790" y="31"/>
                    </a:lnTo>
                    <a:lnTo>
                      <a:pt x="786" y="31"/>
                    </a:lnTo>
                    <a:lnTo>
                      <a:pt x="786" y="31"/>
                    </a:lnTo>
                    <a:lnTo>
                      <a:pt x="785" y="31"/>
                    </a:lnTo>
                    <a:lnTo>
                      <a:pt x="785" y="31"/>
                    </a:lnTo>
                    <a:lnTo>
                      <a:pt x="782" y="32"/>
                    </a:lnTo>
                    <a:lnTo>
                      <a:pt x="782" y="32"/>
                    </a:lnTo>
                    <a:lnTo>
                      <a:pt x="780" y="32"/>
                    </a:lnTo>
                    <a:lnTo>
                      <a:pt x="780" y="32"/>
                    </a:lnTo>
                    <a:lnTo>
                      <a:pt x="776" y="33"/>
                    </a:lnTo>
                    <a:lnTo>
                      <a:pt x="776" y="33"/>
                    </a:lnTo>
                    <a:lnTo>
                      <a:pt x="772" y="34"/>
                    </a:lnTo>
                    <a:lnTo>
                      <a:pt x="772" y="34"/>
                    </a:lnTo>
                    <a:lnTo>
                      <a:pt x="771" y="34"/>
                    </a:lnTo>
                    <a:lnTo>
                      <a:pt x="771" y="34"/>
                    </a:lnTo>
                    <a:lnTo>
                      <a:pt x="767" y="36"/>
                    </a:lnTo>
                    <a:lnTo>
                      <a:pt x="767" y="36"/>
                    </a:lnTo>
                    <a:lnTo>
                      <a:pt x="767" y="36"/>
                    </a:lnTo>
                    <a:lnTo>
                      <a:pt x="767" y="36"/>
                    </a:lnTo>
                    <a:lnTo>
                      <a:pt x="763" y="37"/>
                    </a:lnTo>
                    <a:lnTo>
                      <a:pt x="763" y="37"/>
                    </a:lnTo>
                    <a:lnTo>
                      <a:pt x="763" y="37"/>
                    </a:lnTo>
                    <a:lnTo>
                      <a:pt x="763" y="37"/>
                    </a:lnTo>
                    <a:lnTo>
                      <a:pt x="761" y="38"/>
                    </a:lnTo>
                    <a:lnTo>
                      <a:pt x="761" y="38"/>
                    </a:lnTo>
                    <a:lnTo>
                      <a:pt x="760" y="40"/>
                    </a:lnTo>
                    <a:lnTo>
                      <a:pt x="760" y="40"/>
                    </a:lnTo>
                    <a:lnTo>
                      <a:pt x="757" y="41"/>
                    </a:lnTo>
                    <a:lnTo>
                      <a:pt x="757" y="41"/>
                    </a:lnTo>
                    <a:lnTo>
                      <a:pt x="757" y="42"/>
                    </a:lnTo>
                    <a:lnTo>
                      <a:pt x="757" y="42"/>
                    </a:lnTo>
                    <a:lnTo>
                      <a:pt x="756" y="45"/>
                    </a:lnTo>
                    <a:lnTo>
                      <a:pt x="756" y="45"/>
                    </a:lnTo>
                    <a:lnTo>
                      <a:pt x="755" y="46"/>
                    </a:lnTo>
                    <a:lnTo>
                      <a:pt x="755" y="46"/>
                    </a:lnTo>
                    <a:lnTo>
                      <a:pt x="753" y="50"/>
                    </a:lnTo>
                    <a:lnTo>
                      <a:pt x="753" y="50"/>
                    </a:lnTo>
                    <a:lnTo>
                      <a:pt x="753" y="50"/>
                    </a:lnTo>
                    <a:lnTo>
                      <a:pt x="753" y="50"/>
                    </a:lnTo>
                    <a:lnTo>
                      <a:pt x="752" y="55"/>
                    </a:lnTo>
                    <a:lnTo>
                      <a:pt x="752" y="55"/>
                    </a:lnTo>
                    <a:lnTo>
                      <a:pt x="751" y="55"/>
                    </a:lnTo>
                    <a:lnTo>
                      <a:pt x="751" y="55"/>
                    </a:lnTo>
                    <a:lnTo>
                      <a:pt x="751" y="55"/>
                    </a:lnTo>
                    <a:lnTo>
                      <a:pt x="749" y="67"/>
                    </a:lnTo>
                    <a:lnTo>
                      <a:pt x="747" y="85"/>
                    </a:lnTo>
                    <a:lnTo>
                      <a:pt x="747" y="85"/>
                    </a:lnTo>
                    <a:lnTo>
                      <a:pt x="744" y="109"/>
                    </a:lnTo>
                    <a:lnTo>
                      <a:pt x="744" y="129"/>
                    </a:lnTo>
                    <a:lnTo>
                      <a:pt x="744" y="145"/>
                    </a:lnTo>
                    <a:lnTo>
                      <a:pt x="746" y="158"/>
                    </a:lnTo>
                    <a:lnTo>
                      <a:pt x="746" y="158"/>
                    </a:lnTo>
                    <a:lnTo>
                      <a:pt x="708" y="172"/>
                    </a:lnTo>
                    <a:lnTo>
                      <a:pt x="708" y="172"/>
                    </a:lnTo>
                    <a:lnTo>
                      <a:pt x="700" y="162"/>
                    </a:lnTo>
                    <a:lnTo>
                      <a:pt x="690" y="148"/>
                    </a:lnTo>
                    <a:lnTo>
                      <a:pt x="676" y="133"/>
                    </a:lnTo>
                    <a:lnTo>
                      <a:pt x="660" y="116"/>
                    </a:lnTo>
                    <a:lnTo>
                      <a:pt x="660" y="116"/>
                    </a:lnTo>
                    <a:lnTo>
                      <a:pt x="647" y="105"/>
                    </a:lnTo>
                    <a:lnTo>
                      <a:pt x="637" y="96"/>
                    </a:lnTo>
                    <a:lnTo>
                      <a:pt x="637" y="96"/>
                    </a:lnTo>
                    <a:lnTo>
                      <a:pt x="637" y="96"/>
                    </a:lnTo>
                    <a:lnTo>
                      <a:pt x="637" y="96"/>
                    </a:lnTo>
                    <a:lnTo>
                      <a:pt x="637" y="96"/>
                    </a:lnTo>
                    <a:lnTo>
                      <a:pt x="637" y="96"/>
                    </a:lnTo>
                    <a:lnTo>
                      <a:pt x="632" y="94"/>
                    </a:lnTo>
                    <a:lnTo>
                      <a:pt x="632" y="94"/>
                    </a:lnTo>
                    <a:lnTo>
                      <a:pt x="632" y="94"/>
                    </a:lnTo>
                    <a:lnTo>
                      <a:pt x="632" y="94"/>
                    </a:lnTo>
                    <a:lnTo>
                      <a:pt x="629" y="91"/>
                    </a:lnTo>
                    <a:lnTo>
                      <a:pt x="629" y="91"/>
                    </a:lnTo>
                    <a:lnTo>
                      <a:pt x="627" y="91"/>
                    </a:lnTo>
                    <a:lnTo>
                      <a:pt x="627" y="91"/>
                    </a:lnTo>
                    <a:lnTo>
                      <a:pt x="625" y="90"/>
                    </a:lnTo>
                    <a:lnTo>
                      <a:pt x="625" y="90"/>
                    </a:lnTo>
                    <a:lnTo>
                      <a:pt x="624" y="90"/>
                    </a:lnTo>
                    <a:lnTo>
                      <a:pt x="624" y="90"/>
                    </a:lnTo>
                    <a:lnTo>
                      <a:pt x="621" y="90"/>
                    </a:lnTo>
                    <a:lnTo>
                      <a:pt x="621" y="90"/>
                    </a:lnTo>
                    <a:lnTo>
                      <a:pt x="620" y="90"/>
                    </a:lnTo>
                    <a:lnTo>
                      <a:pt x="620" y="90"/>
                    </a:lnTo>
                    <a:lnTo>
                      <a:pt x="617" y="90"/>
                    </a:lnTo>
                    <a:lnTo>
                      <a:pt x="617" y="90"/>
                    </a:lnTo>
                    <a:lnTo>
                      <a:pt x="616" y="91"/>
                    </a:lnTo>
                    <a:lnTo>
                      <a:pt x="616" y="91"/>
                    </a:lnTo>
                    <a:lnTo>
                      <a:pt x="613" y="91"/>
                    </a:lnTo>
                    <a:lnTo>
                      <a:pt x="613" y="91"/>
                    </a:lnTo>
                    <a:lnTo>
                      <a:pt x="612" y="92"/>
                    </a:lnTo>
                    <a:lnTo>
                      <a:pt x="612" y="92"/>
                    </a:lnTo>
                    <a:lnTo>
                      <a:pt x="610" y="94"/>
                    </a:lnTo>
                    <a:lnTo>
                      <a:pt x="610" y="94"/>
                    </a:lnTo>
                    <a:lnTo>
                      <a:pt x="608" y="94"/>
                    </a:lnTo>
                    <a:lnTo>
                      <a:pt x="608" y="94"/>
                    </a:lnTo>
                    <a:lnTo>
                      <a:pt x="605" y="96"/>
                    </a:lnTo>
                    <a:lnTo>
                      <a:pt x="605" y="96"/>
                    </a:lnTo>
                    <a:lnTo>
                      <a:pt x="600" y="97"/>
                    </a:lnTo>
                    <a:lnTo>
                      <a:pt x="600" y="97"/>
                    </a:lnTo>
                    <a:lnTo>
                      <a:pt x="598" y="99"/>
                    </a:lnTo>
                    <a:lnTo>
                      <a:pt x="598" y="99"/>
                    </a:lnTo>
                    <a:lnTo>
                      <a:pt x="596" y="100"/>
                    </a:lnTo>
                    <a:lnTo>
                      <a:pt x="596" y="100"/>
                    </a:lnTo>
                    <a:lnTo>
                      <a:pt x="595" y="100"/>
                    </a:lnTo>
                    <a:lnTo>
                      <a:pt x="595" y="100"/>
                    </a:lnTo>
                    <a:lnTo>
                      <a:pt x="592" y="102"/>
                    </a:lnTo>
                    <a:lnTo>
                      <a:pt x="592" y="102"/>
                    </a:lnTo>
                    <a:lnTo>
                      <a:pt x="592" y="102"/>
                    </a:lnTo>
                    <a:lnTo>
                      <a:pt x="592" y="102"/>
                    </a:lnTo>
                    <a:lnTo>
                      <a:pt x="589" y="104"/>
                    </a:lnTo>
                    <a:lnTo>
                      <a:pt x="589" y="104"/>
                    </a:lnTo>
                    <a:lnTo>
                      <a:pt x="588" y="105"/>
                    </a:lnTo>
                    <a:lnTo>
                      <a:pt x="588" y="105"/>
                    </a:lnTo>
                    <a:lnTo>
                      <a:pt x="587" y="108"/>
                    </a:lnTo>
                    <a:lnTo>
                      <a:pt x="587" y="108"/>
                    </a:lnTo>
                    <a:lnTo>
                      <a:pt x="587" y="108"/>
                    </a:lnTo>
                    <a:lnTo>
                      <a:pt x="587" y="108"/>
                    </a:lnTo>
                    <a:lnTo>
                      <a:pt x="586" y="110"/>
                    </a:lnTo>
                    <a:lnTo>
                      <a:pt x="586" y="110"/>
                    </a:lnTo>
                    <a:lnTo>
                      <a:pt x="584" y="111"/>
                    </a:lnTo>
                    <a:lnTo>
                      <a:pt x="584" y="111"/>
                    </a:lnTo>
                    <a:lnTo>
                      <a:pt x="584" y="116"/>
                    </a:lnTo>
                    <a:lnTo>
                      <a:pt x="584" y="116"/>
                    </a:lnTo>
                    <a:lnTo>
                      <a:pt x="584" y="116"/>
                    </a:lnTo>
                    <a:lnTo>
                      <a:pt x="584" y="116"/>
                    </a:lnTo>
                    <a:lnTo>
                      <a:pt x="583" y="121"/>
                    </a:lnTo>
                    <a:lnTo>
                      <a:pt x="583" y="121"/>
                    </a:lnTo>
                    <a:lnTo>
                      <a:pt x="583" y="121"/>
                    </a:lnTo>
                    <a:lnTo>
                      <a:pt x="583" y="121"/>
                    </a:lnTo>
                    <a:lnTo>
                      <a:pt x="583" y="121"/>
                    </a:lnTo>
                    <a:lnTo>
                      <a:pt x="583" y="134"/>
                    </a:lnTo>
                    <a:lnTo>
                      <a:pt x="583" y="152"/>
                    </a:lnTo>
                    <a:lnTo>
                      <a:pt x="583" y="152"/>
                    </a:lnTo>
                    <a:lnTo>
                      <a:pt x="586" y="176"/>
                    </a:lnTo>
                    <a:lnTo>
                      <a:pt x="588" y="196"/>
                    </a:lnTo>
                    <a:lnTo>
                      <a:pt x="592" y="212"/>
                    </a:lnTo>
                    <a:lnTo>
                      <a:pt x="596" y="225"/>
                    </a:lnTo>
                    <a:lnTo>
                      <a:pt x="596" y="225"/>
                    </a:lnTo>
                    <a:lnTo>
                      <a:pt x="561" y="245"/>
                    </a:lnTo>
                    <a:lnTo>
                      <a:pt x="561" y="245"/>
                    </a:lnTo>
                    <a:lnTo>
                      <a:pt x="552" y="236"/>
                    </a:lnTo>
                    <a:lnTo>
                      <a:pt x="539" y="225"/>
                    </a:lnTo>
                    <a:lnTo>
                      <a:pt x="524" y="212"/>
                    </a:lnTo>
                    <a:lnTo>
                      <a:pt x="504" y="198"/>
                    </a:lnTo>
                    <a:lnTo>
                      <a:pt x="504" y="198"/>
                    </a:lnTo>
                    <a:lnTo>
                      <a:pt x="489" y="188"/>
                    </a:lnTo>
                    <a:lnTo>
                      <a:pt x="479" y="182"/>
                    </a:lnTo>
                    <a:lnTo>
                      <a:pt x="479" y="182"/>
                    </a:lnTo>
                    <a:lnTo>
                      <a:pt x="479" y="182"/>
                    </a:lnTo>
                    <a:lnTo>
                      <a:pt x="479" y="182"/>
                    </a:lnTo>
                    <a:lnTo>
                      <a:pt x="477" y="182"/>
                    </a:lnTo>
                    <a:lnTo>
                      <a:pt x="477" y="182"/>
                    </a:lnTo>
                    <a:lnTo>
                      <a:pt x="474" y="181"/>
                    </a:lnTo>
                    <a:lnTo>
                      <a:pt x="474" y="181"/>
                    </a:lnTo>
                    <a:lnTo>
                      <a:pt x="472" y="181"/>
                    </a:lnTo>
                    <a:lnTo>
                      <a:pt x="472" y="181"/>
                    </a:lnTo>
                    <a:lnTo>
                      <a:pt x="469" y="179"/>
                    </a:lnTo>
                    <a:lnTo>
                      <a:pt x="469" y="179"/>
                    </a:lnTo>
                    <a:lnTo>
                      <a:pt x="467" y="178"/>
                    </a:lnTo>
                    <a:lnTo>
                      <a:pt x="467" y="178"/>
                    </a:lnTo>
                    <a:lnTo>
                      <a:pt x="465" y="178"/>
                    </a:lnTo>
                    <a:lnTo>
                      <a:pt x="465" y="178"/>
                    </a:lnTo>
                    <a:lnTo>
                      <a:pt x="463" y="178"/>
                    </a:lnTo>
                    <a:lnTo>
                      <a:pt x="463" y="178"/>
                    </a:lnTo>
                    <a:lnTo>
                      <a:pt x="461" y="179"/>
                    </a:lnTo>
                    <a:lnTo>
                      <a:pt x="461" y="179"/>
                    </a:lnTo>
                    <a:lnTo>
                      <a:pt x="460" y="179"/>
                    </a:lnTo>
                    <a:lnTo>
                      <a:pt x="460" y="179"/>
                    </a:lnTo>
                    <a:lnTo>
                      <a:pt x="457" y="179"/>
                    </a:lnTo>
                    <a:lnTo>
                      <a:pt x="457" y="179"/>
                    </a:lnTo>
                    <a:lnTo>
                      <a:pt x="456" y="181"/>
                    </a:lnTo>
                    <a:lnTo>
                      <a:pt x="456" y="181"/>
                    </a:lnTo>
                    <a:lnTo>
                      <a:pt x="453" y="182"/>
                    </a:lnTo>
                    <a:lnTo>
                      <a:pt x="453" y="182"/>
                    </a:lnTo>
                    <a:lnTo>
                      <a:pt x="453" y="182"/>
                    </a:lnTo>
                    <a:lnTo>
                      <a:pt x="453" y="182"/>
                    </a:lnTo>
                    <a:lnTo>
                      <a:pt x="450" y="184"/>
                    </a:lnTo>
                    <a:lnTo>
                      <a:pt x="450" y="184"/>
                    </a:lnTo>
                    <a:lnTo>
                      <a:pt x="448" y="184"/>
                    </a:lnTo>
                    <a:lnTo>
                      <a:pt x="448" y="184"/>
                    </a:lnTo>
                    <a:lnTo>
                      <a:pt x="445" y="187"/>
                    </a:lnTo>
                    <a:lnTo>
                      <a:pt x="445" y="187"/>
                    </a:lnTo>
                    <a:lnTo>
                      <a:pt x="442" y="189"/>
                    </a:lnTo>
                    <a:lnTo>
                      <a:pt x="442" y="189"/>
                    </a:lnTo>
                    <a:lnTo>
                      <a:pt x="441" y="191"/>
                    </a:lnTo>
                    <a:lnTo>
                      <a:pt x="441" y="191"/>
                    </a:lnTo>
                    <a:lnTo>
                      <a:pt x="437" y="193"/>
                    </a:lnTo>
                    <a:lnTo>
                      <a:pt x="437" y="193"/>
                    </a:lnTo>
                    <a:lnTo>
                      <a:pt x="437" y="193"/>
                    </a:lnTo>
                    <a:lnTo>
                      <a:pt x="437" y="193"/>
                    </a:lnTo>
                    <a:lnTo>
                      <a:pt x="435" y="196"/>
                    </a:lnTo>
                    <a:lnTo>
                      <a:pt x="435" y="196"/>
                    </a:lnTo>
                    <a:lnTo>
                      <a:pt x="435" y="196"/>
                    </a:lnTo>
                    <a:lnTo>
                      <a:pt x="435" y="196"/>
                    </a:lnTo>
                    <a:lnTo>
                      <a:pt x="432" y="198"/>
                    </a:lnTo>
                    <a:lnTo>
                      <a:pt x="432" y="198"/>
                    </a:lnTo>
                    <a:lnTo>
                      <a:pt x="432" y="198"/>
                    </a:lnTo>
                    <a:lnTo>
                      <a:pt x="432" y="198"/>
                    </a:lnTo>
                    <a:lnTo>
                      <a:pt x="431" y="202"/>
                    </a:lnTo>
                    <a:lnTo>
                      <a:pt x="431" y="202"/>
                    </a:lnTo>
                    <a:lnTo>
                      <a:pt x="429" y="202"/>
                    </a:lnTo>
                    <a:lnTo>
                      <a:pt x="429" y="202"/>
                    </a:lnTo>
                    <a:lnTo>
                      <a:pt x="429" y="206"/>
                    </a:lnTo>
                    <a:lnTo>
                      <a:pt x="429" y="206"/>
                    </a:lnTo>
                    <a:lnTo>
                      <a:pt x="429" y="206"/>
                    </a:lnTo>
                    <a:lnTo>
                      <a:pt x="429" y="206"/>
                    </a:lnTo>
                    <a:lnTo>
                      <a:pt x="428" y="211"/>
                    </a:lnTo>
                    <a:lnTo>
                      <a:pt x="428" y="211"/>
                    </a:lnTo>
                    <a:lnTo>
                      <a:pt x="429" y="211"/>
                    </a:lnTo>
                    <a:lnTo>
                      <a:pt x="429" y="211"/>
                    </a:lnTo>
                    <a:lnTo>
                      <a:pt x="429" y="216"/>
                    </a:lnTo>
                    <a:lnTo>
                      <a:pt x="429" y="216"/>
                    </a:lnTo>
                    <a:lnTo>
                      <a:pt x="429" y="217"/>
                    </a:lnTo>
                    <a:lnTo>
                      <a:pt x="429" y="217"/>
                    </a:lnTo>
                    <a:lnTo>
                      <a:pt x="429" y="217"/>
                    </a:lnTo>
                    <a:lnTo>
                      <a:pt x="429" y="217"/>
                    </a:lnTo>
                    <a:lnTo>
                      <a:pt x="431" y="230"/>
                    </a:lnTo>
                    <a:lnTo>
                      <a:pt x="435" y="246"/>
                    </a:lnTo>
                    <a:lnTo>
                      <a:pt x="435" y="246"/>
                    </a:lnTo>
                    <a:lnTo>
                      <a:pt x="441" y="269"/>
                    </a:lnTo>
                    <a:lnTo>
                      <a:pt x="447" y="289"/>
                    </a:lnTo>
                    <a:lnTo>
                      <a:pt x="453" y="304"/>
                    </a:lnTo>
                    <a:lnTo>
                      <a:pt x="458" y="315"/>
                    </a:lnTo>
                    <a:lnTo>
                      <a:pt x="458" y="315"/>
                    </a:lnTo>
                    <a:lnTo>
                      <a:pt x="428" y="341"/>
                    </a:lnTo>
                    <a:lnTo>
                      <a:pt x="428" y="341"/>
                    </a:lnTo>
                    <a:lnTo>
                      <a:pt x="418" y="334"/>
                    </a:lnTo>
                    <a:lnTo>
                      <a:pt x="404" y="325"/>
                    </a:lnTo>
                    <a:lnTo>
                      <a:pt x="387" y="315"/>
                    </a:lnTo>
                    <a:lnTo>
                      <a:pt x="364" y="305"/>
                    </a:lnTo>
                    <a:lnTo>
                      <a:pt x="364" y="305"/>
                    </a:lnTo>
                    <a:lnTo>
                      <a:pt x="348" y="299"/>
                    </a:lnTo>
                    <a:lnTo>
                      <a:pt x="336" y="295"/>
                    </a:lnTo>
                    <a:lnTo>
                      <a:pt x="336" y="295"/>
                    </a:lnTo>
                    <a:lnTo>
                      <a:pt x="336" y="295"/>
                    </a:lnTo>
                    <a:lnTo>
                      <a:pt x="336" y="295"/>
                    </a:lnTo>
                    <a:lnTo>
                      <a:pt x="335" y="294"/>
                    </a:lnTo>
                    <a:lnTo>
                      <a:pt x="335" y="294"/>
                    </a:lnTo>
                    <a:lnTo>
                      <a:pt x="330" y="293"/>
                    </a:lnTo>
                    <a:lnTo>
                      <a:pt x="330" y="293"/>
                    </a:lnTo>
                    <a:lnTo>
                      <a:pt x="330" y="293"/>
                    </a:lnTo>
                    <a:lnTo>
                      <a:pt x="330" y="293"/>
                    </a:lnTo>
                    <a:lnTo>
                      <a:pt x="326" y="293"/>
                    </a:lnTo>
                    <a:lnTo>
                      <a:pt x="326" y="293"/>
                    </a:lnTo>
                    <a:lnTo>
                      <a:pt x="325" y="293"/>
                    </a:lnTo>
                    <a:lnTo>
                      <a:pt x="325" y="293"/>
                    </a:lnTo>
                    <a:lnTo>
                      <a:pt x="322" y="293"/>
                    </a:lnTo>
                    <a:lnTo>
                      <a:pt x="322" y="293"/>
                    </a:lnTo>
                    <a:lnTo>
                      <a:pt x="321" y="293"/>
                    </a:lnTo>
                    <a:lnTo>
                      <a:pt x="321" y="293"/>
                    </a:lnTo>
                    <a:lnTo>
                      <a:pt x="319" y="294"/>
                    </a:lnTo>
                    <a:lnTo>
                      <a:pt x="319" y="294"/>
                    </a:lnTo>
                    <a:lnTo>
                      <a:pt x="317" y="294"/>
                    </a:lnTo>
                    <a:lnTo>
                      <a:pt x="317" y="294"/>
                    </a:lnTo>
                    <a:lnTo>
                      <a:pt x="315" y="295"/>
                    </a:lnTo>
                    <a:lnTo>
                      <a:pt x="315" y="295"/>
                    </a:lnTo>
                    <a:lnTo>
                      <a:pt x="315" y="296"/>
                    </a:lnTo>
                    <a:lnTo>
                      <a:pt x="315" y="296"/>
                    </a:lnTo>
                    <a:lnTo>
                      <a:pt x="312" y="299"/>
                    </a:lnTo>
                    <a:lnTo>
                      <a:pt x="312" y="299"/>
                    </a:lnTo>
                    <a:lnTo>
                      <a:pt x="311" y="299"/>
                    </a:lnTo>
                    <a:lnTo>
                      <a:pt x="311" y="299"/>
                    </a:lnTo>
                    <a:lnTo>
                      <a:pt x="309" y="302"/>
                    </a:lnTo>
                    <a:lnTo>
                      <a:pt x="309" y="302"/>
                    </a:lnTo>
                    <a:lnTo>
                      <a:pt x="307" y="303"/>
                    </a:lnTo>
                    <a:lnTo>
                      <a:pt x="307" y="303"/>
                    </a:lnTo>
                    <a:lnTo>
                      <a:pt x="305" y="305"/>
                    </a:lnTo>
                    <a:lnTo>
                      <a:pt x="305" y="305"/>
                    </a:lnTo>
                    <a:lnTo>
                      <a:pt x="301" y="308"/>
                    </a:lnTo>
                    <a:lnTo>
                      <a:pt x="301" y="308"/>
                    </a:lnTo>
                    <a:lnTo>
                      <a:pt x="301" y="309"/>
                    </a:lnTo>
                    <a:lnTo>
                      <a:pt x="301" y="309"/>
                    </a:lnTo>
                    <a:lnTo>
                      <a:pt x="298" y="312"/>
                    </a:lnTo>
                    <a:lnTo>
                      <a:pt x="298" y="312"/>
                    </a:lnTo>
                    <a:lnTo>
                      <a:pt x="297" y="313"/>
                    </a:lnTo>
                    <a:lnTo>
                      <a:pt x="297" y="313"/>
                    </a:lnTo>
                    <a:lnTo>
                      <a:pt x="296" y="315"/>
                    </a:lnTo>
                    <a:lnTo>
                      <a:pt x="296" y="315"/>
                    </a:lnTo>
                    <a:lnTo>
                      <a:pt x="295" y="315"/>
                    </a:lnTo>
                    <a:lnTo>
                      <a:pt x="295" y="315"/>
                    </a:lnTo>
                    <a:lnTo>
                      <a:pt x="293" y="318"/>
                    </a:lnTo>
                    <a:lnTo>
                      <a:pt x="293" y="318"/>
                    </a:lnTo>
                    <a:lnTo>
                      <a:pt x="293" y="319"/>
                    </a:lnTo>
                    <a:lnTo>
                      <a:pt x="293" y="319"/>
                    </a:lnTo>
                    <a:lnTo>
                      <a:pt x="292" y="322"/>
                    </a:lnTo>
                    <a:lnTo>
                      <a:pt x="292" y="322"/>
                    </a:lnTo>
                    <a:lnTo>
                      <a:pt x="292" y="323"/>
                    </a:lnTo>
                    <a:lnTo>
                      <a:pt x="292" y="323"/>
                    </a:lnTo>
                    <a:lnTo>
                      <a:pt x="292" y="325"/>
                    </a:lnTo>
                    <a:lnTo>
                      <a:pt x="292" y="325"/>
                    </a:lnTo>
                    <a:lnTo>
                      <a:pt x="292" y="327"/>
                    </a:lnTo>
                    <a:lnTo>
                      <a:pt x="292" y="327"/>
                    </a:lnTo>
                    <a:lnTo>
                      <a:pt x="293" y="336"/>
                    </a:lnTo>
                    <a:lnTo>
                      <a:pt x="293" y="336"/>
                    </a:lnTo>
                    <a:lnTo>
                      <a:pt x="293" y="337"/>
                    </a:lnTo>
                    <a:lnTo>
                      <a:pt x="293" y="337"/>
                    </a:lnTo>
                    <a:lnTo>
                      <a:pt x="293" y="337"/>
                    </a:lnTo>
                    <a:lnTo>
                      <a:pt x="293" y="337"/>
                    </a:lnTo>
                    <a:lnTo>
                      <a:pt x="298" y="348"/>
                    </a:lnTo>
                    <a:lnTo>
                      <a:pt x="305" y="364"/>
                    </a:lnTo>
                    <a:lnTo>
                      <a:pt x="305" y="364"/>
                    </a:lnTo>
                    <a:lnTo>
                      <a:pt x="315" y="387"/>
                    </a:lnTo>
                    <a:lnTo>
                      <a:pt x="325" y="405"/>
                    </a:lnTo>
                    <a:lnTo>
                      <a:pt x="334" y="419"/>
                    </a:lnTo>
                    <a:lnTo>
                      <a:pt x="340" y="429"/>
                    </a:lnTo>
                    <a:lnTo>
                      <a:pt x="340" y="429"/>
                    </a:lnTo>
                    <a:lnTo>
                      <a:pt x="315" y="460"/>
                    </a:lnTo>
                    <a:lnTo>
                      <a:pt x="315" y="460"/>
                    </a:lnTo>
                    <a:lnTo>
                      <a:pt x="303" y="454"/>
                    </a:lnTo>
                    <a:lnTo>
                      <a:pt x="288" y="448"/>
                    </a:lnTo>
                    <a:lnTo>
                      <a:pt x="268" y="441"/>
                    </a:lnTo>
                    <a:lnTo>
                      <a:pt x="246" y="435"/>
                    </a:lnTo>
                    <a:lnTo>
                      <a:pt x="246" y="435"/>
                    </a:lnTo>
                    <a:lnTo>
                      <a:pt x="228" y="431"/>
                    </a:lnTo>
                    <a:lnTo>
                      <a:pt x="215" y="430"/>
                    </a:lnTo>
                    <a:lnTo>
                      <a:pt x="215" y="430"/>
                    </a:lnTo>
                    <a:lnTo>
                      <a:pt x="215" y="430"/>
                    </a:lnTo>
                    <a:lnTo>
                      <a:pt x="215" y="430"/>
                    </a:lnTo>
                    <a:lnTo>
                      <a:pt x="215" y="430"/>
                    </a:lnTo>
                    <a:lnTo>
                      <a:pt x="215" y="430"/>
                    </a:lnTo>
                    <a:lnTo>
                      <a:pt x="210" y="430"/>
                    </a:lnTo>
                    <a:lnTo>
                      <a:pt x="210" y="430"/>
                    </a:lnTo>
                    <a:lnTo>
                      <a:pt x="210" y="430"/>
                    </a:lnTo>
                    <a:lnTo>
                      <a:pt x="210" y="430"/>
                    </a:lnTo>
                    <a:lnTo>
                      <a:pt x="205" y="430"/>
                    </a:lnTo>
                    <a:lnTo>
                      <a:pt x="205" y="430"/>
                    </a:lnTo>
                    <a:lnTo>
                      <a:pt x="204" y="430"/>
                    </a:lnTo>
                    <a:lnTo>
                      <a:pt x="204" y="430"/>
                    </a:lnTo>
                    <a:lnTo>
                      <a:pt x="201" y="431"/>
                    </a:lnTo>
                    <a:lnTo>
                      <a:pt x="201" y="431"/>
                    </a:lnTo>
                    <a:lnTo>
                      <a:pt x="201" y="431"/>
                    </a:lnTo>
                    <a:lnTo>
                      <a:pt x="201" y="431"/>
                    </a:lnTo>
                    <a:lnTo>
                      <a:pt x="198" y="433"/>
                    </a:lnTo>
                    <a:lnTo>
                      <a:pt x="198" y="433"/>
                    </a:lnTo>
                    <a:lnTo>
                      <a:pt x="198" y="433"/>
                    </a:lnTo>
                    <a:lnTo>
                      <a:pt x="198" y="433"/>
                    </a:lnTo>
                    <a:lnTo>
                      <a:pt x="195" y="435"/>
                    </a:lnTo>
                    <a:lnTo>
                      <a:pt x="195" y="435"/>
                    </a:lnTo>
                    <a:lnTo>
                      <a:pt x="195" y="435"/>
                    </a:lnTo>
                    <a:lnTo>
                      <a:pt x="195" y="435"/>
                    </a:lnTo>
                    <a:lnTo>
                      <a:pt x="193" y="438"/>
                    </a:lnTo>
                    <a:lnTo>
                      <a:pt x="193" y="438"/>
                    </a:lnTo>
                    <a:lnTo>
                      <a:pt x="191" y="439"/>
                    </a:lnTo>
                    <a:lnTo>
                      <a:pt x="191" y="439"/>
                    </a:lnTo>
                    <a:lnTo>
                      <a:pt x="190" y="441"/>
                    </a:lnTo>
                    <a:lnTo>
                      <a:pt x="190" y="441"/>
                    </a:lnTo>
                    <a:lnTo>
                      <a:pt x="189" y="443"/>
                    </a:lnTo>
                    <a:lnTo>
                      <a:pt x="189" y="443"/>
                    </a:lnTo>
                    <a:lnTo>
                      <a:pt x="186" y="446"/>
                    </a:lnTo>
                    <a:lnTo>
                      <a:pt x="186" y="446"/>
                    </a:lnTo>
                    <a:lnTo>
                      <a:pt x="184" y="449"/>
                    </a:lnTo>
                    <a:lnTo>
                      <a:pt x="184" y="449"/>
                    </a:lnTo>
                    <a:lnTo>
                      <a:pt x="184" y="450"/>
                    </a:lnTo>
                    <a:lnTo>
                      <a:pt x="184" y="450"/>
                    </a:lnTo>
                    <a:lnTo>
                      <a:pt x="181" y="454"/>
                    </a:lnTo>
                    <a:lnTo>
                      <a:pt x="181" y="454"/>
                    </a:lnTo>
                    <a:lnTo>
                      <a:pt x="181" y="454"/>
                    </a:lnTo>
                    <a:lnTo>
                      <a:pt x="181" y="454"/>
                    </a:lnTo>
                    <a:lnTo>
                      <a:pt x="180" y="458"/>
                    </a:lnTo>
                    <a:lnTo>
                      <a:pt x="180" y="458"/>
                    </a:lnTo>
                    <a:lnTo>
                      <a:pt x="179" y="458"/>
                    </a:lnTo>
                    <a:lnTo>
                      <a:pt x="179" y="458"/>
                    </a:lnTo>
                    <a:lnTo>
                      <a:pt x="179" y="460"/>
                    </a:lnTo>
                    <a:lnTo>
                      <a:pt x="179" y="460"/>
                    </a:lnTo>
                    <a:lnTo>
                      <a:pt x="178" y="461"/>
                    </a:lnTo>
                    <a:lnTo>
                      <a:pt x="178" y="461"/>
                    </a:lnTo>
                    <a:lnTo>
                      <a:pt x="178" y="464"/>
                    </a:lnTo>
                    <a:lnTo>
                      <a:pt x="178" y="464"/>
                    </a:lnTo>
                    <a:lnTo>
                      <a:pt x="178" y="465"/>
                    </a:lnTo>
                    <a:lnTo>
                      <a:pt x="178" y="465"/>
                    </a:lnTo>
                    <a:lnTo>
                      <a:pt x="178" y="468"/>
                    </a:lnTo>
                    <a:lnTo>
                      <a:pt x="178" y="468"/>
                    </a:lnTo>
                    <a:lnTo>
                      <a:pt x="179" y="469"/>
                    </a:lnTo>
                    <a:lnTo>
                      <a:pt x="179" y="469"/>
                    </a:lnTo>
                    <a:lnTo>
                      <a:pt x="179" y="473"/>
                    </a:lnTo>
                    <a:lnTo>
                      <a:pt x="179" y="473"/>
                    </a:lnTo>
                    <a:lnTo>
                      <a:pt x="179" y="473"/>
                    </a:lnTo>
                    <a:lnTo>
                      <a:pt x="179" y="473"/>
                    </a:lnTo>
                    <a:lnTo>
                      <a:pt x="181" y="478"/>
                    </a:lnTo>
                    <a:lnTo>
                      <a:pt x="181" y="478"/>
                    </a:lnTo>
                    <a:lnTo>
                      <a:pt x="181" y="478"/>
                    </a:lnTo>
                    <a:lnTo>
                      <a:pt x="181" y="478"/>
                    </a:lnTo>
                    <a:lnTo>
                      <a:pt x="181" y="478"/>
                    </a:lnTo>
                    <a:lnTo>
                      <a:pt x="181" y="478"/>
                    </a:lnTo>
                    <a:lnTo>
                      <a:pt x="188" y="489"/>
                    </a:lnTo>
                    <a:lnTo>
                      <a:pt x="198" y="504"/>
                    </a:lnTo>
                    <a:lnTo>
                      <a:pt x="198" y="504"/>
                    </a:lnTo>
                    <a:lnTo>
                      <a:pt x="212" y="524"/>
                    </a:lnTo>
                    <a:lnTo>
                      <a:pt x="224" y="540"/>
                    </a:lnTo>
                    <a:lnTo>
                      <a:pt x="234" y="552"/>
                    </a:lnTo>
                    <a:lnTo>
                      <a:pt x="243" y="561"/>
                    </a:lnTo>
                    <a:lnTo>
                      <a:pt x="243" y="561"/>
                    </a:lnTo>
                    <a:lnTo>
                      <a:pt x="223" y="596"/>
                    </a:lnTo>
                    <a:lnTo>
                      <a:pt x="223" y="596"/>
                    </a:lnTo>
                    <a:lnTo>
                      <a:pt x="212" y="592"/>
                    </a:lnTo>
                    <a:lnTo>
                      <a:pt x="195" y="589"/>
                    </a:lnTo>
                    <a:lnTo>
                      <a:pt x="175" y="586"/>
                    </a:lnTo>
                    <a:lnTo>
                      <a:pt x="151" y="584"/>
                    </a:lnTo>
                    <a:lnTo>
                      <a:pt x="151" y="584"/>
                    </a:lnTo>
                    <a:lnTo>
                      <a:pt x="133" y="584"/>
                    </a:lnTo>
                    <a:lnTo>
                      <a:pt x="121" y="584"/>
                    </a:lnTo>
                    <a:lnTo>
                      <a:pt x="121" y="584"/>
                    </a:lnTo>
                    <a:lnTo>
                      <a:pt x="121" y="584"/>
                    </a:lnTo>
                    <a:lnTo>
                      <a:pt x="121" y="584"/>
                    </a:lnTo>
                    <a:lnTo>
                      <a:pt x="121" y="584"/>
                    </a:lnTo>
                    <a:lnTo>
                      <a:pt x="115" y="585"/>
                    </a:lnTo>
                    <a:lnTo>
                      <a:pt x="115" y="585"/>
                    </a:lnTo>
                    <a:lnTo>
                      <a:pt x="115" y="585"/>
                    </a:lnTo>
                    <a:lnTo>
                      <a:pt x="115" y="585"/>
                    </a:lnTo>
                    <a:lnTo>
                      <a:pt x="111" y="585"/>
                    </a:lnTo>
                    <a:lnTo>
                      <a:pt x="111" y="585"/>
                    </a:lnTo>
                    <a:lnTo>
                      <a:pt x="109" y="586"/>
                    </a:lnTo>
                    <a:lnTo>
                      <a:pt x="109" y="586"/>
                    </a:lnTo>
                    <a:lnTo>
                      <a:pt x="107" y="587"/>
                    </a:lnTo>
                    <a:lnTo>
                      <a:pt x="107" y="587"/>
                    </a:lnTo>
                    <a:lnTo>
                      <a:pt x="107" y="587"/>
                    </a:lnTo>
                    <a:lnTo>
                      <a:pt x="107" y="587"/>
                    </a:lnTo>
                    <a:lnTo>
                      <a:pt x="104" y="590"/>
                    </a:lnTo>
                    <a:lnTo>
                      <a:pt x="104" y="590"/>
                    </a:lnTo>
                    <a:lnTo>
                      <a:pt x="103" y="590"/>
                    </a:lnTo>
                    <a:lnTo>
                      <a:pt x="103" y="590"/>
                    </a:lnTo>
                    <a:lnTo>
                      <a:pt x="102" y="592"/>
                    </a:lnTo>
                    <a:lnTo>
                      <a:pt x="102" y="592"/>
                    </a:lnTo>
                    <a:lnTo>
                      <a:pt x="101" y="592"/>
                    </a:lnTo>
                    <a:lnTo>
                      <a:pt x="101" y="592"/>
                    </a:lnTo>
                    <a:lnTo>
                      <a:pt x="99" y="596"/>
                    </a:lnTo>
                    <a:lnTo>
                      <a:pt x="99" y="596"/>
                    </a:lnTo>
                    <a:lnTo>
                      <a:pt x="99" y="596"/>
                    </a:lnTo>
                    <a:lnTo>
                      <a:pt x="99" y="596"/>
                    </a:lnTo>
                    <a:lnTo>
                      <a:pt x="97" y="600"/>
                    </a:lnTo>
                    <a:lnTo>
                      <a:pt x="97" y="600"/>
                    </a:lnTo>
                    <a:lnTo>
                      <a:pt x="97" y="600"/>
                    </a:lnTo>
                    <a:lnTo>
                      <a:pt x="97" y="600"/>
                    </a:lnTo>
                    <a:lnTo>
                      <a:pt x="96" y="605"/>
                    </a:lnTo>
                    <a:lnTo>
                      <a:pt x="96" y="605"/>
                    </a:lnTo>
                    <a:lnTo>
                      <a:pt x="93" y="609"/>
                    </a:lnTo>
                    <a:lnTo>
                      <a:pt x="93" y="609"/>
                    </a:lnTo>
                    <a:lnTo>
                      <a:pt x="93" y="610"/>
                    </a:lnTo>
                    <a:lnTo>
                      <a:pt x="93" y="610"/>
                    </a:lnTo>
                    <a:lnTo>
                      <a:pt x="92" y="613"/>
                    </a:lnTo>
                    <a:lnTo>
                      <a:pt x="92" y="613"/>
                    </a:lnTo>
                    <a:lnTo>
                      <a:pt x="91" y="614"/>
                    </a:lnTo>
                    <a:lnTo>
                      <a:pt x="91" y="614"/>
                    </a:lnTo>
                    <a:lnTo>
                      <a:pt x="89" y="616"/>
                    </a:lnTo>
                    <a:lnTo>
                      <a:pt x="89" y="616"/>
                    </a:lnTo>
                    <a:lnTo>
                      <a:pt x="89" y="618"/>
                    </a:lnTo>
                    <a:lnTo>
                      <a:pt x="89" y="618"/>
                    </a:lnTo>
                    <a:lnTo>
                      <a:pt x="89" y="620"/>
                    </a:lnTo>
                    <a:lnTo>
                      <a:pt x="89" y="620"/>
                    </a:lnTo>
                    <a:lnTo>
                      <a:pt x="89" y="621"/>
                    </a:lnTo>
                    <a:lnTo>
                      <a:pt x="89" y="621"/>
                    </a:lnTo>
                    <a:lnTo>
                      <a:pt x="89" y="624"/>
                    </a:lnTo>
                    <a:lnTo>
                      <a:pt x="89" y="624"/>
                    </a:lnTo>
                    <a:lnTo>
                      <a:pt x="89" y="625"/>
                    </a:lnTo>
                    <a:lnTo>
                      <a:pt x="89" y="625"/>
                    </a:lnTo>
                    <a:lnTo>
                      <a:pt x="91" y="628"/>
                    </a:lnTo>
                    <a:lnTo>
                      <a:pt x="91" y="628"/>
                    </a:lnTo>
                    <a:lnTo>
                      <a:pt x="91" y="629"/>
                    </a:lnTo>
                    <a:lnTo>
                      <a:pt x="91" y="629"/>
                    </a:lnTo>
                    <a:lnTo>
                      <a:pt x="96" y="638"/>
                    </a:lnTo>
                    <a:lnTo>
                      <a:pt x="96" y="638"/>
                    </a:lnTo>
                    <a:lnTo>
                      <a:pt x="96" y="638"/>
                    </a:lnTo>
                    <a:lnTo>
                      <a:pt x="96" y="638"/>
                    </a:lnTo>
                    <a:lnTo>
                      <a:pt x="96" y="638"/>
                    </a:lnTo>
                    <a:lnTo>
                      <a:pt x="103" y="648"/>
                    </a:lnTo>
                    <a:lnTo>
                      <a:pt x="116" y="661"/>
                    </a:lnTo>
                    <a:lnTo>
                      <a:pt x="116" y="661"/>
                    </a:lnTo>
                    <a:lnTo>
                      <a:pt x="132" y="677"/>
                    </a:lnTo>
                    <a:lnTo>
                      <a:pt x="147" y="691"/>
                    </a:lnTo>
                    <a:lnTo>
                      <a:pt x="161" y="701"/>
                    </a:lnTo>
                    <a:lnTo>
                      <a:pt x="171" y="708"/>
                    </a:lnTo>
                    <a:lnTo>
                      <a:pt x="171" y="708"/>
                    </a:lnTo>
                    <a:lnTo>
                      <a:pt x="157" y="746"/>
                    </a:lnTo>
                    <a:lnTo>
                      <a:pt x="157" y="746"/>
                    </a:lnTo>
                    <a:lnTo>
                      <a:pt x="145" y="745"/>
                    </a:lnTo>
                    <a:lnTo>
                      <a:pt x="128" y="745"/>
                    </a:lnTo>
                    <a:lnTo>
                      <a:pt x="108" y="745"/>
                    </a:lnTo>
                    <a:lnTo>
                      <a:pt x="84" y="747"/>
                    </a:lnTo>
                    <a:lnTo>
                      <a:pt x="84" y="747"/>
                    </a:lnTo>
                    <a:lnTo>
                      <a:pt x="67" y="750"/>
                    </a:lnTo>
                    <a:lnTo>
                      <a:pt x="54" y="752"/>
                    </a:lnTo>
                    <a:lnTo>
                      <a:pt x="54" y="752"/>
                    </a:lnTo>
                    <a:lnTo>
                      <a:pt x="54" y="752"/>
                    </a:lnTo>
                    <a:lnTo>
                      <a:pt x="54" y="752"/>
                    </a:lnTo>
                    <a:lnTo>
                      <a:pt x="44" y="755"/>
                    </a:lnTo>
                    <a:lnTo>
                      <a:pt x="44" y="755"/>
                    </a:lnTo>
                    <a:lnTo>
                      <a:pt x="44" y="756"/>
                    </a:lnTo>
                    <a:lnTo>
                      <a:pt x="44" y="756"/>
                    </a:lnTo>
                    <a:lnTo>
                      <a:pt x="41" y="758"/>
                    </a:lnTo>
                    <a:lnTo>
                      <a:pt x="41" y="758"/>
                    </a:lnTo>
                    <a:lnTo>
                      <a:pt x="40" y="758"/>
                    </a:lnTo>
                    <a:lnTo>
                      <a:pt x="40" y="758"/>
                    </a:lnTo>
                    <a:lnTo>
                      <a:pt x="39" y="760"/>
                    </a:lnTo>
                    <a:lnTo>
                      <a:pt x="39" y="760"/>
                    </a:lnTo>
                    <a:lnTo>
                      <a:pt x="38" y="761"/>
                    </a:lnTo>
                    <a:lnTo>
                      <a:pt x="38" y="761"/>
                    </a:lnTo>
                    <a:lnTo>
                      <a:pt x="36" y="764"/>
                    </a:lnTo>
                    <a:lnTo>
                      <a:pt x="36" y="764"/>
                    </a:lnTo>
                    <a:lnTo>
                      <a:pt x="36" y="764"/>
                    </a:lnTo>
                    <a:lnTo>
                      <a:pt x="36" y="764"/>
                    </a:lnTo>
                    <a:lnTo>
                      <a:pt x="35" y="768"/>
                    </a:lnTo>
                    <a:lnTo>
                      <a:pt x="35" y="768"/>
                    </a:lnTo>
                    <a:lnTo>
                      <a:pt x="35" y="768"/>
                    </a:lnTo>
                    <a:lnTo>
                      <a:pt x="35" y="768"/>
                    </a:lnTo>
                    <a:lnTo>
                      <a:pt x="34" y="771"/>
                    </a:lnTo>
                    <a:lnTo>
                      <a:pt x="34" y="771"/>
                    </a:lnTo>
                    <a:lnTo>
                      <a:pt x="34" y="773"/>
                    </a:lnTo>
                    <a:lnTo>
                      <a:pt x="34" y="773"/>
                    </a:lnTo>
                    <a:lnTo>
                      <a:pt x="33" y="776"/>
                    </a:lnTo>
                    <a:lnTo>
                      <a:pt x="33" y="776"/>
                    </a:lnTo>
                    <a:lnTo>
                      <a:pt x="31" y="781"/>
                    </a:lnTo>
                    <a:lnTo>
                      <a:pt x="31" y="781"/>
                    </a:lnTo>
                    <a:lnTo>
                      <a:pt x="31" y="783"/>
                    </a:lnTo>
                    <a:lnTo>
                      <a:pt x="31" y="783"/>
                    </a:lnTo>
                    <a:lnTo>
                      <a:pt x="30" y="785"/>
                    </a:lnTo>
                    <a:lnTo>
                      <a:pt x="30" y="785"/>
                    </a:lnTo>
                    <a:lnTo>
                      <a:pt x="30" y="786"/>
                    </a:lnTo>
                    <a:lnTo>
                      <a:pt x="30" y="786"/>
                    </a:lnTo>
                    <a:lnTo>
                      <a:pt x="29" y="790"/>
                    </a:lnTo>
                    <a:lnTo>
                      <a:pt x="29" y="790"/>
                    </a:lnTo>
                    <a:lnTo>
                      <a:pt x="29" y="790"/>
                    </a:lnTo>
                    <a:lnTo>
                      <a:pt x="29" y="790"/>
                    </a:lnTo>
                    <a:lnTo>
                      <a:pt x="29" y="793"/>
                    </a:lnTo>
                    <a:lnTo>
                      <a:pt x="29" y="793"/>
                    </a:lnTo>
                    <a:lnTo>
                      <a:pt x="29" y="794"/>
                    </a:lnTo>
                    <a:lnTo>
                      <a:pt x="29" y="794"/>
                    </a:lnTo>
                    <a:lnTo>
                      <a:pt x="30" y="798"/>
                    </a:lnTo>
                    <a:lnTo>
                      <a:pt x="30" y="798"/>
                    </a:lnTo>
                    <a:lnTo>
                      <a:pt x="30" y="798"/>
                    </a:lnTo>
                    <a:lnTo>
                      <a:pt x="30" y="798"/>
                    </a:lnTo>
                    <a:lnTo>
                      <a:pt x="31" y="800"/>
                    </a:lnTo>
                    <a:lnTo>
                      <a:pt x="31" y="800"/>
                    </a:lnTo>
                    <a:lnTo>
                      <a:pt x="33" y="802"/>
                    </a:lnTo>
                    <a:lnTo>
                      <a:pt x="33" y="802"/>
                    </a:lnTo>
                    <a:lnTo>
                      <a:pt x="35" y="805"/>
                    </a:lnTo>
                    <a:lnTo>
                      <a:pt x="35" y="805"/>
                    </a:lnTo>
                    <a:lnTo>
                      <a:pt x="35" y="805"/>
                    </a:lnTo>
                    <a:lnTo>
                      <a:pt x="35" y="805"/>
                    </a:lnTo>
                    <a:lnTo>
                      <a:pt x="39" y="809"/>
                    </a:lnTo>
                    <a:lnTo>
                      <a:pt x="39" y="809"/>
                    </a:lnTo>
                    <a:lnTo>
                      <a:pt x="39" y="809"/>
                    </a:lnTo>
                    <a:lnTo>
                      <a:pt x="39" y="809"/>
                    </a:lnTo>
                    <a:lnTo>
                      <a:pt x="48" y="818"/>
                    </a:lnTo>
                    <a:lnTo>
                      <a:pt x="62" y="828"/>
                    </a:lnTo>
                    <a:lnTo>
                      <a:pt x="62" y="828"/>
                    </a:lnTo>
                    <a:lnTo>
                      <a:pt x="82" y="842"/>
                    </a:lnTo>
                    <a:lnTo>
                      <a:pt x="99" y="853"/>
                    </a:lnTo>
                    <a:lnTo>
                      <a:pt x="113" y="861"/>
                    </a:lnTo>
                    <a:lnTo>
                      <a:pt x="125" y="866"/>
                    </a:lnTo>
                    <a:lnTo>
                      <a:pt x="125" y="866"/>
                    </a:lnTo>
                    <a:lnTo>
                      <a:pt x="118" y="906"/>
                    </a:lnTo>
                    <a:lnTo>
                      <a:pt x="118" y="906"/>
                    </a:lnTo>
                    <a:lnTo>
                      <a:pt x="106" y="906"/>
                    </a:lnTo>
                    <a:lnTo>
                      <a:pt x="89" y="909"/>
                    </a:lnTo>
                    <a:lnTo>
                      <a:pt x="69" y="912"/>
                    </a:lnTo>
                    <a:lnTo>
                      <a:pt x="46" y="919"/>
                    </a:lnTo>
                    <a:lnTo>
                      <a:pt x="46" y="919"/>
                    </a:lnTo>
                    <a:lnTo>
                      <a:pt x="29" y="925"/>
                    </a:lnTo>
                    <a:lnTo>
                      <a:pt x="17" y="929"/>
                    </a:lnTo>
                    <a:lnTo>
                      <a:pt x="17" y="929"/>
                    </a:lnTo>
                    <a:lnTo>
                      <a:pt x="17" y="929"/>
                    </a:lnTo>
                    <a:lnTo>
                      <a:pt x="17" y="929"/>
                    </a:lnTo>
                    <a:lnTo>
                      <a:pt x="12" y="931"/>
                    </a:lnTo>
                    <a:lnTo>
                      <a:pt x="12" y="931"/>
                    </a:lnTo>
                    <a:lnTo>
                      <a:pt x="12" y="931"/>
                    </a:lnTo>
                    <a:lnTo>
                      <a:pt x="12" y="931"/>
                    </a:lnTo>
                    <a:lnTo>
                      <a:pt x="9" y="934"/>
                    </a:lnTo>
                    <a:lnTo>
                      <a:pt x="9" y="934"/>
                    </a:lnTo>
                    <a:lnTo>
                      <a:pt x="7" y="935"/>
                    </a:lnTo>
                    <a:lnTo>
                      <a:pt x="7" y="935"/>
                    </a:lnTo>
                    <a:lnTo>
                      <a:pt x="6" y="938"/>
                    </a:lnTo>
                    <a:lnTo>
                      <a:pt x="6" y="938"/>
                    </a:lnTo>
                    <a:lnTo>
                      <a:pt x="5" y="938"/>
                    </a:lnTo>
                    <a:lnTo>
                      <a:pt x="5" y="938"/>
                    </a:lnTo>
                    <a:lnTo>
                      <a:pt x="4" y="940"/>
                    </a:lnTo>
                    <a:lnTo>
                      <a:pt x="4" y="940"/>
                    </a:lnTo>
                    <a:lnTo>
                      <a:pt x="4" y="941"/>
                    </a:lnTo>
                    <a:lnTo>
                      <a:pt x="4" y="941"/>
                    </a:lnTo>
                    <a:lnTo>
                      <a:pt x="2" y="944"/>
                    </a:lnTo>
                    <a:lnTo>
                      <a:pt x="2" y="944"/>
                    </a:lnTo>
                    <a:lnTo>
                      <a:pt x="2" y="944"/>
                    </a:lnTo>
                    <a:lnTo>
                      <a:pt x="2" y="944"/>
                    </a:lnTo>
                    <a:lnTo>
                      <a:pt x="1" y="948"/>
                    </a:lnTo>
                    <a:lnTo>
                      <a:pt x="1" y="948"/>
                    </a:lnTo>
                    <a:lnTo>
                      <a:pt x="1" y="949"/>
                    </a:lnTo>
                    <a:lnTo>
                      <a:pt x="1" y="949"/>
                    </a:lnTo>
                    <a:lnTo>
                      <a:pt x="1" y="951"/>
                    </a:lnTo>
                    <a:lnTo>
                      <a:pt x="1" y="951"/>
                    </a:lnTo>
                    <a:lnTo>
                      <a:pt x="1" y="953"/>
                    </a:lnTo>
                    <a:lnTo>
                      <a:pt x="1" y="953"/>
                    </a:lnTo>
                    <a:lnTo>
                      <a:pt x="1" y="958"/>
                    </a:lnTo>
                    <a:lnTo>
                      <a:pt x="1" y="958"/>
                    </a:lnTo>
                    <a:lnTo>
                      <a:pt x="0" y="962"/>
                    </a:lnTo>
                    <a:lnTo>
                      <a:pt x="0" y="962"/>
                    </a:lnTo>
                    <a:lnTo>
                      <a:pt x="0" y="963"/>
                    </a:lnTo>
                    <a:lnTo>
                      <a:pt x="0" y="963"/>
                    </a:lnTo>
                    <a:lnTo>
                      <a:pt x="0" y="967"/>
                    </a:lnTo>
                    <a:lnTo>
                      <a:pt x="0" y="967"/>
                    </a:lnTo>
                    <a:lnTo>
                      <a:pt x="0" y="967"/>
                    </a:lnTo>
                    <a:lnTo>
                      <a:pt x="0" y="967"/>
                    </a:lnTo>
                    <a:lnTo>
                      <a:pt x="0" y="970"/>
                    </a:lnTo>
                    <a:lnTo>
                      <a:pt x="0" y="970"/>
                    </a:lnTo>
                    <a:lnTo>
                      <a:pt x="0" y="972"/>
                    </a:lnTo>
                    <a:lnTo>
                      <a:pt x="0" y="972"/>
                    </a:lnTo>
                    <a:lnTo>
                      <a:pt x="0" y="974"/>
                    </a:lnTo>
                    <a:lnTo>
                      <a:pt x="0" y="974"/>
                    </a:lnTo>
                    <a:lnTo>
                      <a:pt x="1" y="975"/>
                    </a:lnTo>
                    <a:lnTo>
                      <a:pt x="1" y="975"/>
                    </a:lnTo>
                    <a:lnTo>
                      <a:pt x="2" y="978"/>
                    </a:lnTo>
                    <a:lnTo>
                      <a:pt x="2" y="978"/>
                    </a:lnTo>
                    <a:lnTo>
                      <a:pt x="2" y="978"/>
                    </a:lnTo>
                    <a:lnTo>
                      <a:pt x="2" y="978"/>
                    </a:lnTo>
                    <a:lnTo>
                      <a:pt x="4" y="980"/>
                    </a:lnTo>
                    <a:lnTo>
                      <a:pt x="4" y="980"/>
                    </a:lnTo>
                    <a:lnTo>
                      <a:pt x="5" y="982"/>
                    </a:lnTo>
                    <a:lnTo>
                      <a:pt x="5" y="982"/>
                    </a:lnTo>
                    <a:lnTo>
                      <a:pt x="7" y="984"/>
                    </a:lnTo>
                    <a:lnTo>
                      <a:pt x="7" y="984"/>
                    </a:lnTo>
                    <a:lnTo>
                      <a:pt x="7" y="984"/>
                    </a:lnTo>
                    <a:lnTo>
                      <a:pt x="7" y="984"/>
                    </a:lnTo>
                    <a:lnTo>
                      <a:pt x="12" y="988"/>
                    </a:lnTo>
                    <a:lnTo>
                      <a:pt x="12" y="988"/>
                    </a:lnTo>
                    <a:lnTo>
                      <a:pt x="12" y="988"/>
                    </a:lnTo>
                    <a:lnTo>
                      <a:pt x="12" y="988"/>
                    </a:lnTo>
                    <a:lnTo>
                      <a:pt x="23" y="994"/>
                    </a:lnTo>
                    <a:lnTo>
                      <a:pt x="39" y="1003"/>
                    </a:lnTo>
                    <a:lnTo>
                      <a:pt x="39" y="1003"/>
                    </a:lnTo>
                    <a:lnTo>
                      <a:pt x="60" y="1013"/>
                    </a:lnTo>
                    <a:lnTo>
                      <a:pt x="79" y="1021"/>
                    </a:lnTo>
                    <a:lnTo>
                      <a:pt x="94" y="1026"/>
                    </a:lnTo>
                    <a:lnTo>
                      <a:pt x="107" y="1028"/>
                    </a:lnTo>
                    <a:lnTo>
                      <a:pt x="107" y="1028"/>
                    </a:lnTo>
                    <a:lnTo>
                      <a:pt x="107" y="1070"/>
                    </a:lnTo>
                    <a:lnTo>
                      <a:pt x="107" y="1070"/>
                    </a:lnTo>
                    <a:lnTo>
                      <a:pt x="94" y="1072"/>
                    </a:lnTo>
                    <a:lnTo>
                      <a:pt x="79" y="1077"/>
                    </a:lnTo>
                    <a:lnTo>
                      <a:pt x="60" y="1085"/>
                    </a:lnTo>
                    <a:lnTo>
                      <a:pt x="39" y="1095"/>
                    </a:lnTo>
                    <a:lnTo>
                      <a:pt x="39" y="1095"/>
                    </a:lnTo>
                    <a:lnTo>
                      <a:pt x="23" y="1104"/>
                    </a:lnTo>
                    <a:lnTo>
                      <a:pt x="12" y="1110"/>
                    </a:lnTo>
                    <a:lnTo>
                      <a:pt x="12" y="1110"/>
                    </a:lnTo>
                    <a:lnTo>
                      <a:pt x="11" y="1110"/>
                    </a:lnTo>
                    <a:lnTo>
                      <a:pt x="11" y="1110"/>
                    </a:lnTo>
                    <a:lnTo>
                      <a:pt x="7" y="1114"/>
                    </a:lnTo>
                    <a:lnTo>
                      <a:pt x="7" y="1114"/>
                    </a:lnTo>
                    <a:lnTo>
                      <a:pt x="7" y="1114"/>
                    </a:lnTo>
                    <a:lnTo>
                      <a:pt x="7" y="1114"/>
                    </a:lnTo>
                    <a:lnTo>
                      <a:pt x="5" y="1117"/>
                    </a:lnTo>
                    <a:lnTo>
                      <a:pt x="5" y="1117"/>
                    </a:lnTo>
                    <a:lnTo>
                      <a:pt x="4" y="1118"/>
                    </a:lnTo>
                    <a:lnTo>
                      <a:pt x="4" y="1118"/>
                    </a:lnTo>
                    <a:lnTo>
                      <a:pt x="1" y="1123"/>
                    </a:lnTo>
                    <a:lnTo>
                      <a:pt x="1" y="1123"/>
                    </a:lnTo>
                    <a:lnTo>
                      <a:pt x="0" y="1124"/>
                    </a:lnTo>
                    <a:lnTo>
                      <a:pt x="0" y="1124"/>
                    </a:lnTo>
                    <a:lnTo>
                      <a:pt x="0" y="1127"/>
                    </a:lnTo>
                    <a:lnTo>
                      <a:pt x="0" y="1127"/>
                    </a:lnTo>
                    <a:lnTo>
                      <a:pt x="0" y="1128"/>
                    </a:lnTo>
                    <a:lnTo>
                      <a:pt x="0" y="1128"/>
                    </a:lnTo>
                    <a:lnTo>
                      <a:pt x="0" y="1132"/>
                    </a:lnTo>
                    <a:lnTo>
                      <a:pt x="0" y="1132"/>
                    </a:lnTo>
                    <a:lnTo>
                      <a:pt x="0" y="1132"/>
                    </a:lnTo>
                    <a:lnTo>
                      <a:pt x="0" y="1132"/>
                    </a:lnTo>
                    <a:lnTo>
                      <a:pt x="0" y="1135"/>
                    </a:lnTo>
                    <a:lnTo>
                      <a:pt x="0" y="1135"/>
                    </a:lnTo>
                    <a:lnTo>
                      <a:pt x="0" y="1137"/>
                    </a:lnTo>
                    <a:lnTo>
                      <a:pt x="0" y="1137"/>
                    </a:lnTo>
                    <a:lnTo>
                      <a:pt x="1" y="1140"/>
                    </a:lnTo>
                    <a:lnTo>
                      <a:pt x="1" y="1140"/>
                    </a:lnTo>
                    <a:lnTo>
                      <a:pt x="1" y="1144"/>
                    </a:lnTo>
                    <a:lnTo>
                      <a:pt x="1" y="1144"/>
                    </a:lnTo>
                    <a:lnTo>
                      <a:pt x="1" y="1147"/>
                    </a:lnTo>
                    <a:lnTo>
                      <a:pt x="1" y="1147"/>
                    </a:lnTo>
                    <a:lnTo>
                      <a:pt x="1" y="1149"/>
                    </a:lnTo>
                    <a:lnTo>
                      <a:pt x="1" y="1149"/>
                    </a:lnTo>
                    <a:lnTo>
                      <a:pt x="1" y="1151"/>
                    </a:lnTo>
                    <a:lnTo>
                      <a:pt x="1" y="1151"/>
                    </a:lnTo>
                    <a:lnTo>
                      <a:pt x="2" y="1154"/>
                    </a:lnTo>
                    <a:lnTo>
                      <a:pt x="2" y="1154"/>
                    </a:lnTo>
                    <a:lnTo>
                      <a:pt x="2" y="1154"/>
                    </a:lnTo>
                    <a:lnTo>
                      <a:pt x="2" y="1154"/>
                    </a:lnTo>
                    <a:lnTo>
                      <a:pt x="4" y="1157"/>
                    </a:lnTo>
                    <a:lnTo>
                      <a:pt x="4" y="1157"/>
                    </a:lnTo>
                    <a:lnTo>
                      <a:pt x="4" y="1158"/>
                    </a:lnTo>
                    <a:lnTo>
                      <a:pt x="4" y="1158"/>
                    </a:lnTo>
                    <a:lnTo>
                      <a:pt x="7" y="1163"/>
                    </a:lnTo>
                    <a:lnTo>
                      <a:pt x="7" y="1163"/>
                    </a:lnTo>
                    <a:lnTo>
                      <a:pt x="9" y="1164"/>
                    </a:lnTo>
                    <a:lnTo>
                      <a:pt x="9" y="1164"/>
                    </a:lnTo>
                    <a:lnTo>
                      <a:pt x="11" y="1166"/>
                    </a:lnTo>
                    <a:lnTo>
                      <a:pt x="11" y="1166"/>
                    </a:lnTo>
                    <a:lnTo>
                      <a:pt x="12" y="1167"/>
                    </a:lnTo>
                    <a:lnTo>
                      <a:pt x="12" y="1167"/>
                    </a:lnTo>
                    <a:lnTo>
                      <a:pt x="16" y="1168"/>
                    </a:lnTo>
                    <a:lnTo>
                      <a:pt x="16" y="1168"/>
                    </a:lnTo>
                    <a:lnTo>
                      <a:pt x="17" y="1169"/>
                    </a:lnTo>
                    <a:lnTo>
                      <a:pt x="17" y="1169"/>
                    </a:lnTo>
                    <a:lnTo>
                      <a:pt x="29" y="1173"/>
                    </a:lnTo>
                    <a:lnTo>
                      <a:pt x="46" y="1179"/>
                    </a:lnTo>
                    <a:lnTo>
                      <a:pt x="46" y="1179"/>
                    </a:lnTo>
                    <a:lnTo>
                      <a:pt x="69" y="1186"/>
                    </a:lnTo>
                    <a:lnTo>
                      <a:pt x="89" y="1190"/>
                    </a:lnTo>
                    <a:lnTo>
                      <a:pt x="104" y="1192"/>
                    </a:lnTo>
                    <a:lnTo>
                      <a:pt x="117" y="1192"/>
                    </a:lnTo>
                    <a:lnTo>
                      <a:pt x="117" y="1192"/>
                    </a:lnTo>
                    <a:lnTo>
                      <a:pt x="125" y="1232"/>
                    </a:lnTo>
                    <a:lnTo>
                      <a:pt x="125" y="1232"/>
                    </a:lnTo>
                    <a:lnTo>
                      <a:pt x="113" y="1237"/>
                    </a:lnTo>
                    <a:lnTo>
                      <a:pt x="98" y="1246"/>
                    </a:lnTo>
                    <a:lnTo>
                      <a:pt x="82" y="1256"/>
                    </a:lnTo>
                    <a:lnTo>
                      <a:pt x="62" y="1270"/>
                    </a:lnTo>
                    <a:lnTo>
                      <a:pt x="62" y="1270"/>
                    </a:lnTo>
                    <a:lnTo>
                      <a:pt x="48" y="1280"/>
                    </a:lnTo>
                    <a:lnTo>
                      <a:pt x="38" y="1289"/>
                    </a:lnTo>
                    <a:lnTo>
                      <a:pt x="38" y="1289"/>
                    </a:lnTo>
                    <a:lnTo>
                      <a:pt x="38" y="1289"/>
                    </a:lnTo>
                    <a:lnTo>
                      <a:pt x="38" y="1289"/>
                    </a:lnTo>
                    <a:lnTo>
                      <a:pt x="38" y="1289"/>
                    </a:lnTo>
                    <a:lnTo>
                      <a:pt x="38" y="1289"/>
                    </a:lnTo>
                    <a:lnTo>
                      <a:pt x="35" y="1293"/>
                    </a:lnTo>
                    <a:lnTo>
                      <a:pt x="35" y="1293"/>
                    </a:lnTo>
                    <a:lnTo>
                      <a:pt x="34" y="1294"/>
                    </a:lnTo>
                    <a:lnTo>
                      <a:pt x="34" y="1294"/>
                    </a:lnTo>
                    <a:lnTo>
                      <a:pt x="33" y="1297"/>
                    </a:lnTo>
                    <a:lnTo>
                      <a:pt x="33" y="1297"/>
                    </a:lnTo>
                    <a:lnTo>
                      <a:pt x="31" y="1298"/>
                    </a:lnTo>
                    <a:lnTo>
                      <a:pt x="31" y="1298"/>
                    </a:lnTo>
                    <a:lnTo>
                      <a:pt x="29" y="1304"/>
                    </a:lnTo>
                    <a:lnTo>
                      <a:pt x="29" y="1304"/>
                    </a:lnTo>
                    <a:lnTo>
                      <a:pt x="29" y="1305"/>
                    </a:lnTo>
                    <a:lnTo>
                      <a:pt x="29" y="1305"/>
                    </a:lnTo>
                    <a:lnTo>
                      <a:pt x="29" y="1308"/>
                    </a:lnTo>
                    <a:lnTo>
                      <a:pt x="29" y="1308"/>
                    </a:lnTo>
                    <a:lnTo>
                      <a:pt x="29" y="1308"/>
                    </a:lnTo>
                    <a:lnTo>
                      <a:pt x="29" y="1308"/>
                    </a:lnTo>
                    <a:lnTo>
                      <a:pt x="30" y="1312"/>
                    </a:lnTo>
                    <a:lnTo>
                      <a:pt x="30" y="1312"/>
                    </a:lnTo>
                    <a:lnTo>
                      <a:pt x="30" y="1313"/>
                    </a:lnTo>
                    <a:lnTo>
                      <a:pt x="30" y="1313"/>
                    </a:lnTo>
                    <a:lnTo>
                      <a:pt x="31" y="1316"/>
                    </a:lnTo>
                    <a:lnTo>
                      <a:pt x="31" y="1316"/>
                    </a:lnTo>
                    <a:lnTo>
                      <a:pt x="31" y="1317"/>
                    </a:lnTo>
                    <a:lnTo>
                      <a:pt x="31" y="1317"/>
                    </a:lnTo>
                    <a:lnTo>
                      <a:pt x="33" y="1322"/>
                    </a:lnTo>
                    <a:lnTo>
                      <a:pt x="33" y="1322"/>
                    </a:lnTo>
                    <a:lnTo>
                      <a:pt x="34" y="1326"/>
                    </a:lnTo>
                    <a:lnTo>
                      <a:pt x="34" y="1326"/>
                    </a:lnTo>
                    <a:lnTo>
                      <a:pt x="34" y="1327"/>
                    </a:lnTo>
                    <a:lnTo>
                      <a:pt x="34" y="1327"/>
                    </a:lnTo>
                    <a:lnTo>
                      <a:pt x="35" y="1329"/>
                    </a:lnTo>
                    <a:lnTo>
                      <a:pt x="35" y="1329"/>
                    </a:lnTo>
                    <a:lnTo>
                      <a:pt x="35" y="1331"/>
                    </a:lnTo>
                    <a:lnTo>
                      <a:pt x="35" y="1331"/>
                    </a:lnTo>
                    <a:lnTo>
                      <a:pt x="36" y="1334"/>
                    </a:lnTo>
                    <a:lnTo>
                      <a:pt x="36" y="1334"/>
                    </a:lnTo>
                    <a:lnTo>
                      <a:pt x="36" y="1334"/>
                    </a:lnTo>
                    <a:lnTo>
                      <a:pt x="36" y="1334"/>
                    </a:lnTo>
                    <a:lnTo>
                      <a:pt x="38" y="1337"/>
                    </a:lnTo>
                    <a:lnTo>
                      <a:pt x="38" y="1337"/>
                    </a:lnTo>
                    <a:lnTo>
                      <a:pt x="39" y="1338"/>
                    </a:lnTo>
                    <a:lnTo>
                      <a:pt x="39" y="1338"/>
                    </a:lnTo>
                    <a:lnTo>
                      <a:pt x="40" y="1341"/>
                    </a:lnTo>
                    <a:lnTo>
                      <a:pt x="40" y="1341"/>
                    </a:lnTo>
                    <a:lnTo>
                      <a:pt x="41" y="1341"/>
                    </a:lnTo>
                    <a:lnTo>
                      <a:pt x="41" y="1341"/>
                    </a:lnTo>
                    <a:lnTo>
                      <a:pt x="44" y="1342"/>
                    </a:lnTo>
                    <a:lnTo>
                      <a:pt x="44" y="1342"/>
                    </a:lnTo>
                    <a:lnTo>
                      <a:pt x="44" y="1343"/>
                    </a:lnTo>
                    <a:lnTo>
                      <a:pt x="44" y="1343"/>
                    </a:lnTo>
                    <a:lnTo>
                      <a:pt x="48" y="1345"/>
                    </a:lnTo>
                    <a:lnTo>
                      <a:pt x="48" y="1345"/>
                    </a:lnTo>
                    <a:lnTo>
                      <a:pt x="48" y="1345"/>
                    </a:lnTo>
                    <a:lnTo>
                      <a:pt x="48" y="1345"/>
                    </a:lnTo>
                    <a:lnTo>
                      <a:pt x="53" y="1346"/>
                    </a:lnTo>
                    <a:lnTo>
                      <a:pt x="53" y="1346"/>
                    </a:lnTo>
                    <a:lnTo>
                      <a:pt x="54" y="1346"/>
                    </a:lnTo>
                    <a:lnTo>
                      <a:pt x="54" y="1346"/>
                    </a:lnTo>
                    <a:lnTo>
                      <a:pt x="54" y="1346"/>
                    </a:lnTo>
                    <a:lnTo>
                      <a:pt x="54" y="1346"/>
                    </a:lnTo>
                    <a:lnTo>
                      <a:pt x="67" y="1348"/>
                    </a:lnTo>
                    <a:lnTo>
                      <a:pt x="84" y="1351"/>
                    </a:lnTo>
                    <a:lnTo>
                      <a:pt x="84" y="1351"/>
                    </a:lnTo>
                    <a:lnTo>
                      <a:pt x="107" y="1353"/>
                    </a:lnTo>
                    <a:lnTo>
                      <a:pt x="127" y="1353"/>
                    </a:lnTo>
                    <a:lnTo>
                      <a:pt x="143" y="1353"/>
                    </a:lnTo>
                    <a:lnTo>
                      <a:pt x="156" y="1352"/>
                    </a:lnTo>
                    <a:lnTo>
                      <a:pt x="156" y="1352"/>
                    </a:lnTo>
                    <a:lnTo>
                      <a:pt x="170" y="1390"/>
                    </a:lnTo>
                    <a:lnTo>
                      <a:pt x="170" y="1390"/>
                    </a:lnTo>
                    <a:lnTo>
                      <a:pt x="160" y="1397"/>
                    </a:lnTo>
                    <a:lnTo>
                      <a:pt x="147" y="1407"/>
                    </a:lnTo>
                    <a:lnTo>
                      <a:pt x="132" y="1421"/>
                    </a:lnTo>
                    <a:lnTo>
                      <a:pt x="116" y="1438"/>
                    </a:lnTo>
                    <a:lnTo>
                      <a:pt x="116" y="1438"/>
                    </a:lnTo>
                    <a:lnTo>
                      <a:pt x="103" y="1452"/>
                    </a:lnTo>
                    <a:lnTo>
                      <a:pt x="96" y="1462"/>
                    </a:lnTo>
                    <a:lnTo>
                      <a:pt x="96" y="1462"/>
                    </a:lnTo>
                    <a:lnTo>
                      <a:pt x="96" y="1462"/>
                    </a:lnTo>
                    <a:lnTo>
                      <a:pt x="96" y="1462"/>
                    </a:lnTo>
                    <a:lnTo>
                      <a:pt x="96" y="1462"/>
                    </a:lnTo>
                    <a:lnTo>
                      <a:pt x="96" y="1462"/>
                    </a:lnTo>
                    <a:lnTo>
                      <a:pt x="92" y="1465"/>
                    </a:lnTo>
                    <a:lnTo>
                      <a:pt x="92" y="1465"/>
                    </a:lnTo>
                    <a:lnTo>
                      <a:pt x="92" y="1467"/>
                    </a:lnTo>
                    <a:lnTo>
                      <a:pt x="92" y="1467"/>
                    </a:lnTo>
                    <a:lnTo>
                      <a:pt x="91" y="1469"/>
                    </a:lnTo>
                    <a:lnTo>
                      <a:pt x="91" y="1469"/>
                    </a:lnTo>
                    <a:lnTo>
                      <a:pt x="91" y="1470"/>
                    </a:lnTo>
                    <a:lnTo>
                      <a:pt x="91" y="1470"/>
                    </a:lnTo>
                    <a:lnTo>
                      <a:pt x="89" y="1477"/>
                    </a:lnTo>
                    <a:lnTo>
                      <a:pt x="89" y="1477"/>
                    </a:lnTo>
                    <a:lnTo>
                      <a:pt x="89" y="1478"/>
                    </a:lnTo>
                    <a:lnTo>
                      <a:pt x="89" y="1478"/>
                    </a:lnTo>
                    <a:lnTo>
                      <a:pt x="89" y="1481"/>
                    </a:lnTo>
                    <a:lnTo>
                      <a:pt x="89" y="1481"/>
                    </a:lnTo>
                    <a:lnTo>
                      <a:pt x="89" y="1482"/>
                    </a:lnTo>
                    <a:lnTo>
                      <a:pt x="89" y="1482"/>
                    </a:lnTo>
                    <a:lnTo>
                      <a:pt x="91" y="1484"/>
                    </a:lnTo>
                    <a:lnTo>
                      <a:pt x="91" y="1484"/>
                    </a:lnTo>
                    <a:lnTo>
                      <a:pt x="92" y="1486"/>
                    </a:lnTo>
                    <a:lnTo>
                      <a:pt x="92" y="1486"/>
                    </a:lnTo>
                    <a:lnTo>
                      <a:pt x="93" y="1488"/>
                    </a:lnTo>
                    <a:lnTo>
                      <a:pt x="93" y="1488"/>
                    </a:lnTo>
                    <a:lnTo>
                      <a:pt x="93" y="1489"/>
                    </a:lnTo>
                    <a:lnTo>
                      <a:pt x="93" y="1489"/>
                    </a:lnTo>
                    <a:lnTo>
                      <a:pt x="96" y="1493"/>
                    </a:lnTo>
                    <a:lnTo>
                      <a:pt x="96" y="1493"/>
                    </a:lnTo>
                    <a:lnTo>
                      <a:pt x="97" y="1498"/>
                    </a:lnTo>
                    <a:lnTo>
                      <a:pt x="97" y="1498"/>
                    </a:lnTo>
                    <a:lnTo>
                      <a:pt x="97" y="1498"/>
                    </a:lnTo>
                    <a:lnTo>
                      <a:pt x="97" y="1498"/>
                    </a:lnTo>
                    <a:lnTo>
                      <a:pt x="99" y="1502"/>
                    </a:lnTo>
                    <a:lnTo>
                      <a:pt x="99" y="1502"/>
                    </a:lnTo>
                    <a:lnTo>
                      <a:pt x="99" y="1502"/>
                    </a:lnTo>
                    <a:lnTo>
                      <a:pt x="99" y="1502"/>
                    </a:lnTo>
                    <a:lnTo>
                      <a:pt x="101" y="1506"/>
                    </a:lnTo>
                    <a:lnTo>
                      <a:pt x="101" y="1506"/>
                    </a:lnTo>
                    <a:lnTo>
                      <a:pt x="102" y="1506"/>
                    </a:lnTo>
                    <a:lnTo>
                      <a:pt x="102" y="1506"/>
                    </a:lnTo>
                    <a:lnTo>
                      <a:pt x="103" y="1508"/>
                    </a:lnTo>
                    <a:lnTo>
                      <a:pt x="103" y="1508"/>
                    </a:lnTo>
                    <a:lnTo>
                      <a:pt x="104" y="1508"/>
                    </a:lnTo>
                    <a:lnTo>
                      <a:pt x="104" y="1508"/>
                    </a:lnTo>
                    <a:lnTo>
                      <a:pt x="109" y="1512"/>
                    </a:lnTo>
                    <a:lnTo>
                      <a:pt x="109" y="1512"/>
                    </a:lnTo>
                    <a:lnTo>
                      <a:pt x="111" y="1512"/>
                    </a:lnTo>
                    <a:lnTo>
                      <a:pt x="111" y="1512"/>
                    </a:lnTo>
                    <a:lnTo>
                      <a:pt x="115" y="1513"/>
                    </a:lnTo>
                    <a:lnTo>
                      <a:pt x="115" y="1513"/>
                    </a:lnTo>
                    <a:lnTo>
                      <a:pt x="115" y="1513"/>
                    </a:lnTo>
                    <a:lnTo>
                      <a:pt x="115" y="1513"/>
                    </a:lnTo>
                    <a:lnTo>
                      <a:pt x="120" y="1515"/>
                    </a:lnTo>
                    <a:lnTo>
                      <a:pt x="120" y="1515"/>
                    </a:lnTo>
                    <a:lnTo>
                      <a:pt x="120" y="1515"/>
                    </a:lnTo>
                    <a:lnTo>
                      <a:pt x="120" y="1515"/>
                    </a:lnTo>
                    <a:lnTo>
                      <a:pt x="120" y="1515"/>
                    </a:lnTo>
                    <a:lnTo>
                      <a:pt x="120" y="1515"/>
                    </a:lnTo>
                    <a:lnTo>
                      <a:pt x="133" y="1515"/>
                    </a:lnTo>
                    <a:lnTo>
                      <a:pt x="151" y="1515"/>
                    </a:lnTo>
                    <a:lnTo>
                      <a:pt x="151" y="1515"/>
                    </a:lnTo>
                    <a:lnTo>
                      <a:pt x="175" y="1512"/>
                    </a:lnTo>
                    <a:lnTo>
                      <a:pt x="194" y="1510"/>
                    </a:lnTo>
                    <a:lnTo>
                      <a:pt x="210" y="1506"/>
                    </a:lnTo>
                    <a:lnTo>
                      <a:pt x="223" y="1502"/>
                    </a:lnTo>
                    <a:lnTo>
                      <a:pt x="223" y="1502"/>
                    </a:lnTo>
                    <a:lnTo>
                      <a:pt x="243" y="1537"/>
                    </a:lnTo>
                    <a:lnTo>
                      <a:pt x="243" y="1537"/>
                    </a:lnTo>
                    <a:lnTo>
                      <a:pt x="234" y="1546"/>
                    </a:lnTo>
                    <a:lnTo>
                      <a:pt x="223" y="1559"/>
                    </a:lnTo>
                    <a:lnTo>
                      <a:pt x="210" y="1575"/>
                    </a:lnTo>
                    <a:lnTo>
                      <a:pt x="198" y="1594"/>
                    </a:lnTo>
                    <a:lnTo>
                      <a:pt x="198" y="1594"/>
                    </a:lnTo>
                    <a:lnTo>
                      <a:pt x="188" y="1609"/>
                    </a:lnTo>
                    <a:lnTo>
                      <a:pt x="181" y="1620"/>
                    </a:lnTo>
                    <a:lnTo>
                      <a:pt x="181" y="1620"/>
                    </a:lnTo>
                    <a:lnTo>
                      <a:pt x="181" y="1620"/>
                    </a:lnTo>
                    <a:lnTo>
                      <a:pt x="181" y="1620"/>
                    </a:lnTo>
                    <a:lnTo>
                      <a:pt x="179" y="1625"/>
                    </a:lnTo>
                    <a:lnTo>
                      <a:pt x="179" y="1625"/>
                    </a:lnTo>
                    <a:lnTo>
                      <a:pt x="179" y="1627"/>
                    </a:lnTo>
                    <a:lnTo>
                      <a:pt x="179" y="1627"/>
                    </a:lnTo>
                    <a:lnTo>
                      <a:pt x="178" y="1629"/>
                    </a:lnTo>
                    <a:lnTo>
                      <a:pt x="178" y="1629"/>
                    </a:lnTo>
                    <a:lnTo>
                      <a:pt x="178" y="1630"/>
                    </a:lnTo>
                    <a:lnTo>
                      <a:pt x="178" y="1630"/>
                    </a:lnTo>
                    <a:lnTo>
                      <a:pt x="179" y="1638"/>
                    </a:lnTo>
                    <a:lnTo>
                      <a:pt x="179" y="1638"/>
                    </a:lnTo>
                    <a:lnTo>
                      <a:pt x="179" y="1638"/>
                    </a:lnTo>
                    <a:lnTo>
                      <a:pt x="179" y="1638"/>
                    </a:lnTo>
                    <a:lnTo>
                      <a:pt x="179" y="1641"/>
                    </a:lnTo>
                    <a:lnTo>
                      <a:pt x="179" y="1641"/>
                    </a:lnTo>
                    <a:lnTo>
                      <a:pt x="180" y="1642"/>
                    </a:lnTo>
                    <a:lnTo>
                      <a:pt x="180" y="1642"/>
                    </a:lnTo>
                    <a:lnTo>
                      <a:pt x="181" y="1644"/>
                    </a:lnTo>
                    <a:lnTo>
                      <a:pt x="181" y="1644"/>
                    </a:lnTo>
                    <a:lnTo>
                      <a:pt x="181" y="1644"/>
                    </a:lnTo>
                    <a:lnTo>
                      <a:pt x="181" y="1644"/>
                    </a:lnTo>
                    <a:lnTo>
                      <a:pt x="184" y="1648"/>
                    </a:lnTo>
                    <a:lnTo>
                      <a:pt x="184" y="1648"/>
                    </a:lnTo>
                    <a:lnTo>
                      <a:pt x="184" y="1649"/>
                    </a:lnTo>
                    <a:lnTo>
                      <a:pt x="184" y="1649"/>
                    </a:lnTo>
                    <a:lnTo>
                      <a:pt x="186" y="1652"/>
                    </a:lnTo>
                    <a:lnTo>
                      <a:pt x="186" y="1652"/>
                    </a:lnTo>
                    <a:lnTo>
                      <a:pt x="189" y="1656"/>
                    </a:lnTo>
                    <a:lnTo>
                      <a:pt x="189" y="1656"/>
                    </a:lnTo>
                    <a:lnTo>
                      <a:pt x="190" y="1657"/>
                    </a:lnTo>
                    <a:lnTo>
                      <a:pt x="190" y="1657"/>
                    </a:lnTo>
                    <a:lnTo>
                      <a:pt x="193" y="1659"/>
                    </a:lnTo>
                    <a:lnTo>
                      <a:pt x="193" y="1659"/>
                    </a:lnTo>
                    <a:lnTo>
                      <a:pt x="193" y="1661"/>
                    </a:lnTo>
                    <a:lnTo>
                      <a:pt x="193" y="1661"/>
                    </a:lnTo>
                    <a:lnTo>
                      <a:pt x="195" y="1663"/>
                    </a:lnTo>
                    <a:lnTo>
                      <a:pt x="195" y="1663"/>
                    </a:lnTo>
                    <a:lnTo>
                      <a:pt x="195" y="1663"/>
                    </a:lnTo>
                    <a:lnTo>
                      <a:pt x="195" y="1663"/>
                    </a:lnTo>
                    <a:lnTo>
                      <a:pt x="198" y="1666"/>
                    </a:lnTo>
                    <a:lnTo>
                      <a:pt x="198" y="1666"/>
                    </a:lnTo>
                    <a:lnTo>
                      <a:pt x="198" y="1666"/>
                    </a:lnTo>
                    <a:lnTo>
                      <a:pt x="198" y="1666"/>
                    </a:lnTo>
                    <a:lnTo>
                      <a:pt x="201" y="1667"/>
                    </a:lnTo>
                    <a:lnTo>
                      <a:pt x="204" y="1668"/>
                    </a:lnTo>
                    <a:lnTo>
                      <a:pt x="204" y="1668"/>
                    </a:lnTo>
                    <a:lnTo>
                      <a:pt x="205" y="1668"/>
                    </a:lnTo>
                    <a:lnTo>
                      <a:pt x="205" y="1668"/>
                    </a:lnTo>
                    <a:lnTo>
                      <a:pt x="209" y="1668"/>
                    </a:lnTo>
                    <a:lnTo>
                      <a:pt x="209" y="1668"/>
                    </a:lnTo>
                    <a:lnTo>
                      <a:pt x="209" y="1668"/>
                    </a:lnTo>
                    <a:lnTo>
                      <a:pt x="209" y="1668"/>
                    </a:lnTo>
                    <a:lnTo>
                      <a:pt x="214" y="1668"/>
                    </a:lnTo>
                    <a:lnTo>
                      <a:pt x="214" y="1668"/>
                    </a:lnTo>
                    <a:lnTo>
                      <a:pt x="215" y="1668"/>
                    </a:lnTo>
                    <a:lnTo>
                      <a:pt x="215" y="1668"/>
                    </a:lnTo>
                    <a:lnTo>
                      <a:pt x="228" y="1667"/>
                    </a:lnTo>
                    <a:lnTo>
                      <a:pt x="246" y="1663"/>
                    </a:lnTo>
                    <a:lnTo>
                      <a:pt x="246" y="1663"/>
                    </a:lnTo>
                    <a:lnTo>
                      <a:pt x="268" y="1657"/>
                    </a:lnTo>
                    <a:lnTo>
                      <a:pt x="287" y="1651"/>
                    </a:lnTo>
                    <a:lnTo>
                      <a:pt x="302" y="1644"/>
                    </a:lnTo>
                    <a:lnTo>
                      <a:pt x="314" y="1639"/>
                    </a:lnTo>
                    <a:lnTo>
                      <a:pt x="314" y="1639"/>
                    </a:lnTo>
                    <a:lnTo>
                      <a:pt x="340" y="1671"/>
                    </a:lnTo>
                    <a:lnTo>
                      <a:pt x="340" y="1671"/>
                    </a:lnTo>
                    <a:lnTo>
                      <a:pt x="332" y="1681"/>
                    </a:lnTo>
                    <a:lnTo>
                      <a:pt x="324" y="1695"/>
                    </a:lnTo>
                    <a:lnTo>
                      <a:pt x="315" y="1712"/>
                    </a:lnTo>
                    <a:lnTo>
                      <a:pt x="305" y="1734"/>
                    </a:lnTo>
                    <a:lnTo>
                      <a:pt x="305" y="1734"/>
                    </a:lnTo>
                    <a:lnTo>
                      <a:pt x="297" y="1750"/>
                    </a:lnTo>
                    <a:lnTo>
                      <a:pt x="293" y="1763"/>
                    </a:lnTo>
                    <a:lnTo>
                      <a:pt x="293" y="1763"/>
                    </a:lnTo>
                    <a:lnTo>
                      <a:pt x="293" y="1763"/>
                    </a:lnTo>
                    <a:lnTo>
                      <a:pt x="293" y="1763"/>
                    </a:lnTo>
                    <a:lnTo>
                      <a:pt x="292" y="1768"/>
                    </a:lnTo>
                    <a:lnTo>
                      <a:pt x="292" y="1768"/>
                    </a:lnTo>
                    <a:lnTo>
                      <a:pt x="292" y="1769"/>
                    </a:lnTo>
                    <a:lnTo>
                      <a:pt x="292" y="1769"/>
                    </a:lnTo>
                    <a:lnTo>
                      <a:pt x="292" y="1773"/>
                    </a:lnTo>
                    <a:lnTo>
                      <a:pt x="292" y="1773"/>
                    </a:lnTo>
                    <a:lnTo>
                      <a:pt x="292" y="1773"/>
                    </a:lnTo>
                    <a:lnTo>
                      <a:pt x="292" y="1773"/>
                    </a:lnTo>
                    <a:lnTo>
                      <a:pt x="292" y="1777"/>
                    </a:lnTo>
                    <a:lnTo>
                      <a:pt x="292" y="1777"/>
                    </a:lnTo>
                    <a:lnTo>
                      <a:pt x="292" y="1777"/>
                    </a:lnTo>
                    <a:lnTo>
                      <a:pt x="292" y="1777"/>
                    </a:lnTo>
                    <a:lnTo>
                      <a:pt x="293" y="1779"/>
                    </a:lnTo>
                    <a:lnTo>
                      <a:pt x="293" y="1779"/>
                    </a:lnTo>
                    <a:lnTo>
                      <a:pt x="293" y="1780"/>
                    </a:lnTo>
                    <a:lnTo>
                      <a:pt x="293" y="1780"/>
                    </a:lnTo>
                    <a:lnTo>
                      <a:pt x="296" y="1783"/>
                    </a:lnTo>
                    <a:lnTo>
                      <a:pt x="296" y="1783"/>
                    </a:lnTo>
                    <a:lnTo>
                      <a:pt x="296" y="1783"/>
                    </a:lnTo>
                    <a:lnTo>
                      <a:pt x="296" y="1783"/>
                    </a:lnTo>
                    <a:lnTo>
                      <a:pt x="298" y="1785"/>
                    </a:lnTo>
                    <a:lnTo>
                      <a:pt x="298" y="1785"/>
                    </a:lnTo>
                    <a:lnTo>
                      <a:pt x="298" y="1787"/>
                    </a:lnTo>
                    <a:lnTo>
                      <a:pt x="298" y="1787"/>
                    </a:lnTo>
                    <a:lnTo>
                      <a:pt x="301" y="1789"/>
                    </a:lnTo>
                    <a:lnTo>
                      <a:pt x="301" y="1789"/>
                    </a:lnTo>
                    <a:lnTo>
                      <a:pt x="302" y="1790"/>
                    </a:lnTo>
                    <a:lnTo>
                      <a:pt x="302" y="1790"/>
                    </a:lnTo>
                    <a:lnTo>
                      <a:pt x="305" y="1793"/>
                    </a:lnTo>
                    <a:lnTo>
                      <a:pt x="305" y="1793"/>
                    </a:lnTo>
                    <a:lnTo>
                      <a:pt x="307" y="1795"/>
                    </a:lnTo>
                    <a:lnTo>
                      <a:pt x="307" y="1795"/>
                    </a:lnTo>
                    <a:lnTo>
                      <a:pt x="309" y="1797"/>
                    </a:lnTo>
                    <a:lnTo>
                      <a:pt x="309" y="1797"/>
                    </a:lnTo>
                    <a:lnTo>
                      <a:pt x="311" y="1799"/>
                    </a:lnTo>
                    <a:lnTo>
                      <a:pt x="311" y="1799"/>
                    </a:lnTo>
                    <a:lnTo>
                      <a:pt x="311" y="1799"/>
                    </a:lnTo>
                    <a:lnTo>
                      <a:pt x="311" y="1799"/>
                    </a:lnTo>
                    <a:lnTo>
                      <a:pt x="315" y="1802"/>
                    </a:lnTo>
                    <a:lnTo>
                      <a:pt x="315" y="1802"/>
                    </a:lnTo>
                    <a:lnTo>
                      <a:pt x="315" y="1802"/>
                    </a:lnTo>
                    <a:lnTo>
                      <a:pt x="315" y="1802"/>
                    </a:lnTo>
                    <a:lnTo>
                      <a:pt x="317" y="1803"/>
                    </a:lnTo>
                    <a:lnTo>
                      <a:pt x="317" y="1803"/>
                    </a:lnTo>
                    <a:lnTo>
                      <a:pt x="317" y="1804"/>
                    </a:lnTo>
                    <a:lnTo>
                      <a:pt x="317" y="1804"/>
                    </a:lnTo>
                    <a:lnTo>
                      <a:pt x="325" y="1806"/>
                    </a:lnTo>
                    <a:lnTo>
                      <a:pt x="325" y="1806"/>
                    </a:lnTo>
                    <a:lnTo>
                      <a:pt x="325" y="1806"/>
                    </a:lnTo>
                    <a:lnTo>
                      <a:pt x="325" y="1806"/>
                    </a:lnTo>
                    <a:lnTo>
                      <a:pt x="329" y="1806"/>
                    </a:lnTo>
                    <a:lnTo>
                      <a:pt x="329" y="1806"/>
                    </a:lnTo>
                    <a:lnTo>
                      <a:pt x="330" y="1806"/>
                    </a:lnTo>
                    <a:lnTo>
                      <a:pt x="330" y="1806"/>
                    </a:lnTo>
                    <a:lnTo>
                      <a:pt x="335" y="1804"/>
                    </a:lnTo>
                    <a:lnTo>
                      <a:pt x="335" y="1804"/>
                    </a:lnTo>
                    <a:lnTo>
                      <a:pt x="335" y="1804"/>
                    </a:lnTo>
                    <a:lnTo>
                      <a:pt x="335" y="1804"/>
                    </a:lnTo>
                    <a:lnTo>
                      <a:pt x="348" y="1799"/>
                    </a:lnTo>
                    <a:lnTo>
                      <a:pt x="364" y="1793"/>
                    </a:lnTo>
                    <a:lnTo>
                      <a:pt x="364" y="1793"/>
                    </a:lnTo>
                    <a:lnTo>
                      <a:pt x="385" y="1783"/>
                    </a:lnTo>
                    <a:lnTo>
                      <a:pt x="403" y="1774"/>
                    </a:lnTo>
                    <a:lnTo>
                      <a:pt x="417" y="1765"/>
                    </a:lnTo>
                    <a:lnTo>
                      <a:pt x="427" y="1758"/>
                    </a:lnTo>
                    <a:lnTo>
                      <a:pt x="427" y="1758"/>
                    </a:lnTo>
                    <a:lnTo>
                      <a:pt x="458" y="1784"/>
                    </a:lnTo>
                    <a:lnTo>
                      <a:pt x="458" y="1784"/>
                    </a:lnTo>
                    <a:lnTo>
                      <a:pt x="453" y="1795"/>
                    </a:lnTo>
                    <a:lnTo>
                      <a:pt x="447" y="1811"/>
                    </a:lnTo>
                    <a:lnTo>
                      <a:pt x="441" y="1829"/>
                    </a:lnTo>
                    <a:lnTo>
                      <a:pt x="435" y="1852"/>
                    </a:lnTo>
                    <a:lnTo>
                      <a:pt x="435" y="1852"/>
                    </a:lnTo>
                    <a:lnTo>
                      <a:pt x="431" y="1870"/>
                    </a:lnTo>
                    <a:lnTo>
                      <a:pt x="429" y="1884"/>
                    </a:lnTo>
                    <a:lnTo>
                      <a:pt x="429" y="1884"/>
                    </a:lnTo>
                    <a:lnTo>
                      <a:pt x="429" y="1889"/>
                    </a:lnTo>
                    <a:lnTo>
                      <a:pt x="429" y="1889"/>
                    </a:lnTo>
                    <a:lnTo>
                      <a:pt x="429" y="1890"/>
                    </a:lnTo>
                    <a:lnTo>
                      <a:pt x="429" y="1890"/>
                    </a:lnTo>
                    <a:lnTo>
                      <a:pt x="429" y="1892"/>
                    </a:lnTo>
                    <a:lnTo>
                      <a:pt x="429" y="1892"/>
                    </a:lnTo>
                    <a:lnTo>
                      <a:pt x="429" y="1894"/>
                    </a:lnTo>
                    <a:lnTo>
                      <a:pt x="429" y="1894"/>
                    </a:lnTo>
                    <a:lnTo>
                      <a:pt x="431" y="1896"/>
                    </a:lnTo>
                    <a:lnTo>
                      <a:pt x="431" y="1896"/>
                    </a:lnTo>
                    <a:lnTo>
                      <a:pt x="431" y="1898"/>
                    </a:lnTo>
                    <a:lnTo>
                      <a:pt x="431" y="1898"/>
                    </a:lnTo>
                    <a:lnTo>
                      <a:pt x="432" y="1900"/>
                    </a:lnTo>
                    <a:lnTo>
                      <a:pt x="432" y="1900"/>
                    </a:lnTo>
                    <a:lnTo>
                      <a:pt x="432" y="1900"/>
                    </a:lnTo>
                    <a:lnTo>
                      <a:pt x="432" y="1900"/>
                    </a:lnTo>
                    <a:lnTo>
                      <a:pt x="435" y="1903"/>
                    </a:lnTo>
                    <a:lnTo>
                      <a:pt x="435" y="1903"/>
                    </a:lnTo>
                    <a:lnTo>
                      <a:pt x="435" y="1903"/>
                    </a:lnTo>
                    <a:lnTo>
                      <a:pt x="435" y="1903"/>
                    </a:lnTo>
                    <a:lnTo>
                      <a:pt x="437" y="1905"/>
                    </a:lnTo>
                    <a:lnTo>
                      <a:pt x="437" y="1905"/>
                    </a:lnTo>
                    <a:lnTo>
                      <a:pt x="438" y="1906"/>
                    </a:lnTo>
                    <a:lnTo>
                      <a:pt x="438" y="1906"/>
                    </a:lnTo>
                    <a:lnTo>
                      <a:pt x="441" y="1908"/>
                    </a:lnTo>
                    <a:lnTo>
                      <a:pt x="441" y="1908"/>
                    </a:lnTo>
                    <a:lnTo>
                      <a:pt x="442" y="1909"/>
                    </a:lnTo>
                    <a:lnTo>
                      <a:pt x="442" y="1909"/>
                    </a:lnTo>
                    <a:lnTo>
                      <a:pt x="445" y="1911"/>
                    </a:lnTo>
                    <a:lnTo>
                      <a:pt x="445" y="1911"/>
                    </a:lnTo>
                    <a:lnTo>
                      <a:pt x="448" y="1913"/>
                    </a:lnTo>
                    <a:lnTo>
                      <a:pt x="448" y="1913"/>
                    </a:lnTo>
                    <a:lnTo>
                      <a:pt x="450" y="1914"/>
                    </a:lnTo>
                    <a:lnTo>
                      <a:pt x="450" y="1914"/>
                    </a:lnTo>
                    <a:lnTo>
                      <a:pt x="452" y="1915"/>
                    </a:lnTo>
                    <a:lnTo>
                      <a:pt x="452" y="1915"/>
                    </a:lnTo>
                    <a:lnTo>
                      <a:pt x="453" y="1916"/>
                    </a:lnTo>
                    <a:lnTo>
                      <a:pt x="453" y="1916"/>
                    </a:lnTo>
                    <a:lnTo>
                      <a:pt x="456" y="1918"/>
                    </a:lnTo>
                    <a:lnTo>
                      <a:pt x="456" y="1918"/>
                    </a:lnTo>
                    <a:lnTo>
                      <a:pt x="457" y="1918"/>
                    </a:lnTo>
                    <a:lnTo>
                      <a:pt x="457" y="1918"/>
                    </a:lnTo>
                    <a:lnTo>
                      <a:pt x="460" y="1919"/>
                    </a:lnTo>
                    <a:lnTo>
                      <a:pt x="460" y="1919"/>
                    </a:lnTo>
                    <a:lnTo>
                      <a:pt x="460" y="1919"/>
                    </a:lnTo>
                    <a:lnTo>
                      <a:pt x="460" y="1919"/>
                    </a:lnTo>
                    <a:lnTo>
                      <a:pt x="463" y="1920"/>
                    </a:lnTo>
                    <a:lnTo>
                      <a:pt x="463" y="1920"/>
                    </a:lnTo>
                    <a:lnTo>
                      <a:pt x="463" y="1920"/>
                    </a:lnTo>
                    <a:lnTo>
                      <a:pt x="463" y="1920"/>
                    </a:lnTo>
                    <a:lnTo>
                      <a:pt x="467" y="1920"/>
                    </a:lnTo>
                    <a:lnTo>
                      <a:pt x="467" y="1920"/>
                    </a:lnTo>
                    <a:lnTo>
                      <a:pt x="467" y="1920"/>
                    </a:lnTo>
                    <a:lnTo>
                      <a:pt x="467" y="1920"/>
                    </a:lnTo>
                    <a:lnTo>
                      <a:pt x="471" y="1919"/>
                    </a:lnTo>
                    <a:lnTo>
                      <a:pt x="471" y="1919"/>
                    </a:lnTo>
                    <a:lnTo>
                      <a:pt x="472" y="1919"/>
                    </a:lnTo>
                    <a:lnTo>
                      <a:pt x="472" y="1919"/>
                    </a:lnTo>
                    <a:lnTo>
                      <a:pt x="476" y="1916"/>
                    </a:lnTo>
                    <a:lnTo>
                      <a:pt x="476" y="1916"/>
                    </a:lnTo>
                    <a:lnTo>
                      <a:pt x="476" y="1916"/>
                    </a:lnTo>
                    <a:lnTo>
                      <a:pt x="476" y="1916"/>
                    </a:lnTo>
                    <a:lnTo>
                      <a:pt x="487" y="1910"/>
                    </a:lnTo>
                    <a:lnTo>
                      <a:pt x="504" y="1900"/>
                    </a:lnTo>
                    <a:lnTo>
                      <a:pt x="504" y="1900"/>
                    </a:lnTo>
                    <a:lnTo>
                      <a:pt x="523" y="1887"/>
                    </a:lnTo>
                    <a:lnTo>
                      <a:pt x="538" y="1875"/>
                    </a:lnTo>
                    <a:lnTo>
                      <a:pt x="550" y="1863"/>
                    </a:lnTo>
                    <a:lnTo>
                      <a:pt x="559" y="1855"/>
                    </a:lnTo>
                    <a:lnTo>
                      <a:pt x="559" y="1855"/>
                    </a:lnTo>
                    <a:lnTo>
                      <a:pt x="595" y="1876"/>
                    </a:lnTo>
                    <a:lnTo>
                      <a:pt x="595" y="1876"/>
                    </a:lnTo>
                    <a:lnTo>
                      <a:pt x="592" y="1887"/>
                    </a:lnTo>
                    <a:lnTo>
                      <a:pt x="588" y="1904"/>
                    </a:lnTo>
                    <a:lnTo>
                      <a:pt x="586" y="1923"/>
                    </a:lnTo>
                    <a:lnTo>
                      <a:pt x="583" y="1947"/>
                    </a:lnTo>
                    <a:lnTo>
                      <a:pt x="583" y="1947"/>
                    </a:lnTo>
                    <a:lnTo>
                      <a:pt x="583" y="1966"/>
                    </a:lnTo>
                    <a:lnTo>
                      <a:pt x="583" y="1978"/>
                    </a:lnTo>
                    <a:lnTo>
                      <a:pt x="583" y="1978"/>
                    </a:lnTo>
                    <a:lnTo>
                      <a:pt x="584" y="1983"/>
                    </a:lnTo>
                    <a:lnTo>
                      <a:pt x="584" y="1983"/>
                    </a:lnTo>
                    <a:lnTo>
                      <a:pt x="584" y="1984"/>
                    </a:lnTo>
                    <a:lnTo>
                      <a:pt x="584" y="1984"/>
                    </a:lnTo>
                    <a:lnTo>
                      <a:pt x="586" y="1987"/>
                    </a:lnTo>
                    <a:lnTo>
                      <a:pt x="586" y="1987"/>
                    </a:lnTo>
                    <a:lnTo>
                      <a:pt x="586" y="1988"/>
                    </a:lnTo>
                    <a:lnTo>
                      <a:pt x="586" y="1988"/>
                    </a:lnTo>
                    <a:lnTo>
                      <a:pt x="587" y="1991"/>
                    </a:lnTo>
                    <a:lnTo>
                      <a:pt x="587" y="1991"/>
                    </a:lnTo>
                    <a:lnTo>
                      <a:pt x="587" y="1992"/>
                    </a:lnTo>
                    <a:lnTo>
                      <a:pt x="587" y="1992"/>
                    </a:lnTo>
                    <a:lnTo>
                      <a:pt x="589" y="1993"/>
                    </a:lnTo>
                    <a:lnTo>
                      <a:pt x="589" y="1993"/>
                    </a:lnTo>
                    <a:lnTo>
                      <a:pt x="589" y="1994"/>
                    </a:lnTo>
                    <a:lnTo>
                      <a:pt x="589" y="1994"/>
                    </a:lnTo>
                    <a:lnTo>
                      <a:pt x="592" y="1996"/>
                    </a:lnTo>
                    <a:lnTo>
                      <a:pt x="592" y="1996"/>
                    </a:lnTo>
                    <a:lnTo>
                      <a:pt x="592" y="1997"/>
                    </a:lnTo>
                    <a:lnTo>
                      <a:pt x="592" y="1997"/>
                    </a:lnTo>
                    <a:lnTo>
                      <a:pt x="596" y="1998"/>
                    </a:lnTo>
                    <a:lnTo>
                      <a:pt x="596" y="1998"/>
                    </a:lnTo>
                    <a:lnTo>
                      <a:pt x="596" y="1998"/>
                    </a:lnTo>
                    <a:lnTo>
                      <a:pt x="596" y="1998"/>
                    </a:lnTo>
                    <a:lnTo>
                      <a:pt x="598" y="2000"/>
                    </a:lnTo>
                    <a:lnTo>
                      <a:pt x="598" y="2000"/>
                    </a:lnTo>
                    <a:lnTo>
                      <a:pt x="601" y="2001"/>
                    </a:lnTo>
                    <a:lnTo>
                      <a:pt x="601" y="2001"/>
                    </a:lnTo>
                    <a:lnTo>
                      <a:pt x="605" y="2002"/>
                    </a:lnTo>
                    <a:lnTo>
                      <a:pt x="605" y="2002"/>
                    </a:lnTo>
                    <a:lnTo>
                      <a:pt x="607" y="2005"/>
                    </a:lnTo>
                    <a:lnTo>
                      <a:pt x="607" y="2005"/>
                    </a:lnTo>
                    <a:lnTo>
                      <a:pt x="610" y="2005"/>
                    </a:lnTo>
                    <a:lnTo>
                      <a:pt x="610" y="2005"/>
                    </a:lnTo>
                    <a:lnTo>
                      <a:pt x="612" y="2006"/>
                    </a:lnTo>
                    <a:lnTo>
                      <a:pt x="612" y="2006"/>
                    </a:lnTo>
                    <a:lnTo>
                      <a:pt x="613" y="2006"/>
                    </a:lnTo>
                    <a:lnTo>
                      <a:pt x="613" y="2006"/>
                    </a:lnTo>
                    <a:lnTo>
                      <a:pt x="616" y="2007"/>
                    </a:lnTo>
                    <a:lnTo>
                      <a:pt x="616" y="2007"/>
                    </a:lnTo>
                    <a:lnTo>
                      <a:pt x="617" y="2007"/>
                    </a:lnTo>
                    <a:lnTo>
                      <a:pt x="617" y="2007"/>
                    </a:lnTo>
                    <a:lnTo>
                      <a:pt x="620" y="2008"/>
                    </a:lnTo>
                    <a:lnTo>
                      <a:pt x="620" y="2008"/>
                    </a:lnTo>
                    <a:lnTo>
                      <a:pt x="620" y="2008"/>
                    </a:lnTo>
                    <a:lnTo>
                      <a:pt x="620" y="2008"/>
                    </a:lnTo>
                    <a:lnTo>
                      <a:pt x="624" y="2008"/>
                    </a:lnTo>
                    <a:lnTo>
                      <a:pt x="624" y="2008"/>
                    </a:lnTo>
                    <a:lnTo>
                      <a:pt x="624" y="2008"/>
                    </a:lnTo>
                    <a:lnTo>
                      <a:pt x="624" y="2008"/>
                    </a:lnTo>
                    <a:lnTo>
                      <a:pt x="627" y="2007"/>
                    </a:lnTo>
                    <a:lnTo>
                      <a:pt x="627" y="2007"/>
                    </a:lnTo>
                    <a:lnTo>
                      <a:pt x="627" y="2007"/>
                    </a:lnTo>
                    <a:lnTo>
                      <a:pt x="627" y="2007"/>
                    </a:lnTo>
                    <a:lnTo>
                      <a:pt x="630" y="2006"/>
                    </a:lnTo>
                    <a:lnTo>
                      <a:pt x="630" y="2006"/>
                    </a:lnTo>
                    <a:lnTo>
                      <a:pt x="631" y="2006"/>
                    </a:lnTo>
                    <a:lnTo>
                      <a:pt x="631" y="2006"/>
                    </a:lnTo>
                    <a:lnTo>
                      <a:pt x="636" y="2003"/>
                    </a:lnTo>
                    <a:lnTo>
                      <a:pt x="636" y="2003"/>
                    </a:lnTo>
                    <a:lnTo>
                      <a:pt x="636" y="2003"/>
                    </a:lnTo>
                    <a:lnTo>
                      <a:pt x="636" y="2003"/>
                    </a:lnTo>
                    <a:lnTo>
                      <a:pt x="646" y="1994"/>
                    </a:lnTo>
                    <a:lnTo>
                      <a:pt x="660" y="1982"/>
                    </a:lnTo>
                    <a:lnTo>
                      <a:pt x="660" y="1982"/>
                    </a:lnTo>
                    <a:lnTo>
                      <a:pt x="676" y="1966"/>
                    </a:lnTo>
                    <a:lnTo>
                      <a:pt x="689" y="1950"/>
                    </a:lnTo>
                    <a:lnTo>
                      <a:pt x="699" y="1938"/>
                    </a:lnTo>
                    <a:lnTo>
                      <a:pt x="707" y="1928"/>
                    </a:lnTo>
                    <a:lnTo>
                      <a:pt x="707" y="1928"/>
                    </a:lnTo>
                    <a:lnTo>
                      <a:pt x="746" y="1942"/>
                    </a:lnTo>
                    <a:lnTo>
                      <a:pt x="746" y="1942"/>
                    </a:lnTo>
                    <a:lnTo>
                      <a:pt x="744" y="1954"/>
                    </a:lnTo>
                    <a:lnTo>
                      <a:pt x="744" y="1971"/>
                    </a:lnTo>
                    <a:lnTo>
                      <a:pt x="744" y="1991"/>
                    </a:lnTo>
                    <a:lnTo>
                      <a:pt x="747" y="2013"/>
                    </a:lnTo>
                    <a:lnTo>
                      <a:pt x="747" y="2013"/>
                    </a:lnTo>
                    <a:lnTo>
                      <a:pt x="749" y="2032"/>
                    </a:lnTo>
                    <a:lnTo>
                      <a:pt x="752" y="2045"/>
                    </a:lnTo>
                    <a:lnTo>
                      <a:pt x="752" y="2045"/>
                    </a:lnTo>
                    <a:lnTo>
                      <a:pt x="752" y="2045"/>
                    </a:lnTo>
                    <a:lnTo>
                      <a:pt x="752" y="2045"/>
                    </a:lnTo>
                    <a:lnTo>
                      <a:pt x="752" y="2045"/>
                    </a:lnTo>
                    <a:lnTo>
                      <a:pt x="752" y="2045"/>
                    </a:lnTo>
                    <a:lnTo>
                      <a:pt x="753" y="2050"/>
                    </a:lnTo>
                    <a:lnTo>
                      <a:pt x="753" y="2050"/>
                    </a:lnTo>
                    <a:lnTo>
                      <a:pt x="753" y="2051"/>
                    </a:lnTo>
                    <a:lnTo>
                      <a:pt x="753" y="2051"/>
                    </a:lnTo>
                    <a:lnTo>
                      <a:pt x="756" y="2054"/>
                    </a:lnTo>
                    <a:lnTo>
                      <a:pt x="756" y="2054"/>
                    </a:lnTo>
                    <a:lnTo>
                      <a:pt x="756" y="2054"/>
                    </a:lnTo>
                    <a:lnTo>
                      <a:pt x="756" y="2054"/>
                    </a:lnTo>
                    <a:lnTo>
                      <a:pt x="758" y="2057"/>
                    </a:lnTo>
                    <a:lnTo>
                      <a:pt x="758" y="2057"/>
                    </a:lnTo>
                    <a:lnTo>
                      <a:pt x="758" y="2057"/>
                    </a:lnTo>
                    <a:lnTo>
                      <a:pt x="758" y="2057"/>
                    </a:lnTo>
                    <a:lnTo>
                      <a:pt x="760" y="2059"/>
                    </a:lnTo>
                    <a:lnTo>
                      <a:pt x="760" y="2059"/>
                    </a:lnTo>
                    <a:lnTo>
                      <a:pt x="761" y="2060"/>
                    </a:lnTo>
                    <a:lnTo>
                      <a:pt x="761" y="2060"/>
                    </a:lnTo>
                    <a:lnTo>
                      <a:pt x="763" y="2061"/>
                    </a:lnTo>
                    <a:lnTo>
                      <a:pt x="763" y="2061"/>
                    </a:lnTo>
                    <a:lnTo>
                      <a:pt x="763" y="2061"/>
                    </a:lnTo>
                    <a:lnTo>
                      <a:pt x="763" y="2061"/>
                    </a:lnTo>
                    <a:lnTo>
                      <a:pt x="767" y="2063"/>
                    </a:lnTo>
                    <a:lnTo>
                      <a:pt x="767" y="2063"/>
                    </a:lnTo>
                    <a:lnTo>
                      <a:pt x="768" y="2063"/>
                    </a:lnTo>
                    <a:lnTo>
                      <a:pt x="768" y="2063"/>
                    </a:lnTo>
                    <a:lnTo>
                      <a:pt x="771" y="2064"/>
                    </a:lnTo>
                    <a:lnTo>
                      <a:pt x="771" y="2064"/>
                    </a:lnTo>
                    <a:lnTo>
                      <a:pt x="772" y="2064"/>
                    </a:lnTo>
                    <a:lnTo>
                      <a:pt x="772" y="2064"/>
                    </a:lnTo>
                    <a:lnTo>
                      <a:pt x="776" y="2065"/>
                    </a:lnTo>
                    <a:lnTo>
                      <a:pt x="776" y="2065"/>
                    </a:lnTo>
                    <a:lnTo>
                      <a:pt x="780" y="2066"/>
                    </a:lnTo>
                    <a:lnTo>
                      <a:pt x="780" y="2066"/>
                    </a:lnTo>
                    <a:lnTo>
                      <a:pt x="782" y="2066"/>
                    </a:lnTo>
                    <a:lnTo>
                      <a:pt x="782" y="2066"/>
                    </a:lnTo>
                    <a:lnTo>
                      <a:pt x="785" y="2068"/>
                    </a:lnTo>
                    <a:lnTo>
                      <a:pt x="785" y="2068"/>
                    </a:lnTo>
                    <a:lnTo>
                      <a:pt x="786" y="2068"/>
                    </a:lnTo>
                    <a:lnTo>
                      <a:pt x="786" y="2068"/>
                    </a:lnTo>
                    <a:lnTo>
                      <a:pt x="790" y="2068"/>
                    </a:lnTo>
                    <a:lnTo>
                      <a:pt x="790" y="2068"/>
                    </a:lnTo>
                    <a:lnTo>
                      <a:pt x="790" y="2068"/>
                    </a:lnTo>
                    <a:lnTo>
                      <a:pt x="790" y="2068"/>
                    </a:lnTo>
                    <a:lnTo>
                      <a:pt x="792" y="2069"/>
                    </a:lnTo>
                    <a:lnTo>
                      <a:pt x="792" y="2069"/>
                    </a:lnTo>
                    <a:lnTo>
                      <a:pt x="794" y="2068"/>
                    </a:lnTo>
                    <a:lnTo>
                      <a:pt x="794" y="2068"/>
                    </a:lnTo>
                    <a:lnTo>
                      <a:pt x="796" y="2068"/>
                    </a:lnTo>
                    <a:lnTo>
                      <a:pt x="796" y="2068"/>
                    </a:lnTo>
                    <a:lnTo>
                      <a:pt x="796" y="2068"/>
                    </a:lnTo>
                    <a:lnTo>
                      <a:pt x="796" y="2068"/>
                    </a:lnTo>
                    <a:lnTo>
                      <a:pt x="800" y="2066"/>
                    </a:lnTo>
                    <a:lnTo>
                      <a:pt x="800" y="2066"/>
                    </a:lnTo>
                    <a:lnTo>
                      <a:pt x="800" y="2066"/>
                    </a:lnTo>
                    <a:lnTo>
                      <a:pt x="800" y="2066"/>
                    </a:lnTo>
                    <a:lnTo>
                      <a:pt x="802" y="2064"/>
                    </a:lnTo>
                    <a:lnTo>
                      <a:pt x="802" y="2064"/>
                    </a:lnTo>
                    <a:lnTo>
                      <a:pt x="804" y="2064"/>
                    </a:lnTo>
                    <a:lnTo>
                      <a:pt x="804" y="2064"/>
                    </a:lnTo>
                    <a:lnTo>
                      <a:pt x="807" y="2060"/>
                    </a:lnTo>
                    <a:lnTo>
                      <a:pt x="807" y="2060"/>
                    </a:lnTo>
                    <a:lnTo>
                      <a:pt x="807" y="2060"/>
                    </a:lnTo>
                    <a:lnTo>
                      <a:pt x="807" y="2060"/>
                    </a:lnTo>
                    <a:lnTo>
                      <a:pt x="807" y="2060"/>
                    </a:lnTo>
                    <a:lnTo>
                      <a:pt x="807" y="2060"/>
                    </a:lnTo>
                    <a:lnTo>
                      <a:pt x="816" y="2050"/>
                    </a:lnTo>
                    <a:lnTo>
                      <a:pt x="828" y="2035"/>
                    </a:lnTo>
                    <a:lnTo>
                      <a:pt x="828" y="2035"/>
                    </a:lnTo>
                    <a:lnTo>
                      <a:pt x="841" y="2016"/>
                    </a:lnTo>
                    <a:lnTo>
                      <a:pt x="852" y="2000"/>
                    </a:lnTo>
                    <a:lnTo>
                      <a:pt x="859" y="1986"/>
                    </a:lnTo>
                    <a:lnTo>
                      <a:pt x="864" y="1974"/>
                    </a:lnTo>
                    <a:lnTo>
                      <a:pt x="864" y="1974"/>
                    </a:lnTo>
                    <a:lnTo>
                      <a:pt x="906" y="1981"/>
                    </a:lnTo>
                    <a:lnTo>
                      <a:pt x="906" y="1981"/>
                    </a:lnTo>
                    <a:lnTo>
                      <a:pt x="906" y="1993"/>
                    </a:lnTo>
                    <a:lnTo>
                      <a:pt x="908" y="2010"/>
                    </a:lnTo>
                    <a:lnTo>
                      <a:pt x="912" y="2029"/>
                    </a:lnTo>
                    <a:lnTo>
                      <a:pt x="918" y="2051"/>
                    </a:lnTo>
                    <a:lnTo>
                      <a:pt x="918" y="2051"/>
                    </a:lnTo>
                    <a:lnTo>
                      <a:pt x="925" y="2069"/>
                    </a:lnTo>
                    <a:lnTo>
                      <a:pt x="930" y="2081"/>
                    </a:lnTo>
                    <a:lnTo>
                      <a:pt x="930" y="2081"/>
                    </a:lnTo>
                    <a:lnTo>
                      <a:pt x="932" y="2086"/>
                    </a:lnTo>
                    <a:lnTo>
                      <a:pt x="932" y="2086"/>
                    </a:lnTo>
                    <a:lnTo>
                      <a:pt x="932" y="2086"/>
                    </a:lnTo>
                    <a:lnTo>
                      <a:pt x="932" y="2086"/>
                    </a:lnTo>
                    <a:lnTo>
                      <a:pt x="935" y="2089"/>
                    </a:lnTo>
                    <a:lnTo>
                      <a:pt x="935" y="2089"/>
                    </a:lnTo>
                    <a:lnTo>
                      <a:pt x="935" y="2090"/>
                    </a:lnTo>
                    <a:lnTo>
                      <a:pt x="935" y="2090"/>
                    </a:lnTo>
                    <a:lnTo>
                      <a:pt x="937" y="2093"/>
                    </a:lnTo>
                    <a:lnTo>
                      <a:pt x="937" y="2093"/>
                    </a:lnTo>
                    <a:lnTo>
                      <a:pt x="937" y="2093"/>
                    </a:lnTo>
                    <a:lnTo>
                      <a:pt x="937" y="2093"/>
                    </a:lnTo>
                    <a:lnTo>
                      <a:pt x="940" y="2094"/>
                    </a:lnTo>
                    <a:lnTo>
                      <a:pt x="940" y="2094"/>
                    </a:lnTo>
                    <a:lnTo>
                      <a:pt x="941" y="2094"/>
                    </a:lnTo>
                    <a:lnTo>
                      <a:pt x="941" y="2094"/>
                    </a:lnTo>
                    <a:lnTo>
                      <a:pt x="944" y="2095"/>
                    </a:lnTo>
                    <a:lnTo>
                      <a:pt x="944" y="2095"/>
                    </a:lnTo>
                    <a:lnTo>
                      <a:pt x="944" y="2095"/>
                    </a:lnTo>
                    <a:lnTo>
                      <a:pt x="944" y="2095"/>
                    </a:lnTo>
                    <a:lnTo>
                      <a:pt x="947" y="2097"/>
                    </a:lnTo>
                    <a:lnTo>
                      <a:pt x="947" y="2097"/>
                    </a:lnTo>
                    <a:lnTo>
                      <a:pt x="949" y="2097"/>
                    </a:lnTo>
                    <a:lnTo>
                      <a:pt x="949" y="2097"/>
                    </a:lnTo>
                    <a:lnTo>
                      <a:pt x="951" y="2097"/>
                    </a:lnTo>
                    <a:lnTo>
                      <a:pt x="951" y="2097"/>
                    </a:lnTo>
                    <a:lnTo>
                      <a:pt x="952" y="2097"/>
                    </a:lnTo>
                    <a:lnTo>
                      <a:pt x="952" y="2097"/>
                    </a:lnTo>
                    <a:lnTo>
                      <a:pt x="957" y="2097"/>
                    </a:lnTo>
                    <a:lnTo>
                      <a:pt x="957" y="2097"/>
                    </a:lnTo>
                    <a:lnTo>
                      <a:pt x="961" y="2098"/>
                    </a:lnTo>
                    <a:lnTo>
                      <a:pt x="961" y="2098"/>
                    </a:lnTo>
                    <a:lnTo>
                      <a:pt x="962" y="2098"/>
                    </a:lnTo>
                    <a:lnTo>
                      <a:pt x="962" y="2098"/>
                    </a:lnTo>
                    <a:lnTo>
                      <a:pt x="965" y="2098"/>
                    </a:lnTo>
                    <a:lnTo>
                      <a:pt x="965" y="2098"/>
                    </a:lnTo>
                    <a:lnTo>
                      <a:pt x="966" y="2098"/>
                    </a:lnTo>
                    <a:lnTo>
                      <a:pt x="966" y="2098"/>
                    </a:lnTo>
                    <a:lnTo>
                      <a:pt x="970" y="2098"/>
                    </a:lnTo>
                    <a:lnTo>
                      <a:pt x="970" y="2098"/>
                    </a:lnTo>
                    <a:lnTo>
                      <a:pt x="970" y="2098"/>
                    </a:lnTo>
                    <a:lnTo>
                      <a:pt x="970" y="2098"/>
                    </a:lnTo>
                    <a:lnTo>
                      <a:pt x="974" y="2098"/>
                    </a:lnTo>
                    <a:lnTo>
                      <a:pt x="974" y="2098"/>
                    </a:lnTo>
                    <a:lnTo>
                      <a:pt x="974" y="2097"/>
                    </a:lnTo>
                    <a:lnTo>
                      <a:pt x="974" y="2097"/>
                    </a:lnTo>
                    <a:lnTo>
                      <a:pt x="976" y="2097"/>
                    </a:lnTo>
                    <a:lnTo>
                      <a:pt x="976" y="2097"/>
                    </a:lnTo>
                    <a:lnTo>
                      <a:pt x="978" y="2095"/>
                    </a:lnTo>
                    <a:lnTo>
                      <a:pt x="978" y="2095"/>
                    </a:lnTo>
                    <a:lnTo>
                      <a:pt x="980" y="2094"/>
                    </a:lnTo>
                    <a:lnTo>
                      <a:pt x="980" y="2094"/>
                    </a:lnTo>
                    <a:lnTo>
                      <a:pt x="980" y="2094"/>
                    </a:lnTo>
                    <a:lnTo>
                      <a:pt x="980" y="2094"/>
                    </a:lnTo>
                    <a:lnTo>
                      <a:pt x="983" y="2091"/>
                    </a:lnTo>
                    <a:lnTo>
                      <a:pt x="983" y="2091"/>
                    </a:lnTo>
                    <a:lnTo>
                      <a:pt x="984" y="2090"/>
                    </a:lnTo>
                    <a:lnTo>
                      <a:pt x="984" y="2090"/>
                    </a:lnTo>
                    <a:lnTo>
                      <a:pt x="986" y="2088"/>
                    </a:lnTo>
                    <a:lnTo>
                      <a:pt x="986" y="2088"/>
                    </a:lnTo>
                    <a:lnTo>
                      <a:pt x="986" y="2086"/>
                    </a:lnTo>
                    <a:lnTo>
                      <a:pt x="986" y="2086"/>
                    </a:lnTo>
                    <a:lnTo>
                      <a:pt x="994" y="2075"/>
                    </a:lnTo>
                    <a:lnTo>
                      <a:pt x="1003" y="2059"/>
                    </a:lnTo>
                    <a:lnTo>
                      <a:pt x="1003" y="2059"/>
                    </a:lnTo>
                    <a:lnTo>
                      <a:pt x="1013" y="2037"/>
                    </a:lnTo>
                    <a:lnTo>
                      <a:pt x="1019" y="2020"/>
                    </a:lnTo>
                    <a:lnTo>
                      <a:pt x="1024" y="2005"/>
                    </a:lnTo>
                    <a:lnTo>
                      <a:pt x="1028" y="1992"/>
                    </a:lnTo>
                    <a:lnTo>
                      <a:pt x="1028" y="1992"/>
                    </a:lnTo>
                    <a:lnTo>
                      <a:pt x="1069" y="1992"/>
                    </a:lnTo>
                    <a:lnTo>
                      <a:pt x="1069" y="1992"/>
                    </a:lnTo>
                    <a:lnTo>
                      <a:pt x="1072" y="2005"/>
                    </a:lnTo>
                    <a:lnTo>
                      <a:pt x="1077" y="2020"/>
                    </a:lnTo>
                    <a:lnTo>
                      <a:pt x="1085" y="2037"/>
                    </a:lnTo>
                    <a:lnTo>
                      <a:pt x="1095" y="2059"/>
                    </a:lnTo>
                    <a:lnTo>
                      <a:pt x="1095" y="2059"/>
                    </a:lnTo>
                    <a:lnTo>
                      <a:pt x="1104" y="2075"/>
                    </a:lnTo>
                    <a:lnTo>
                      <a:pt x="1111" y="2086"/>
                    </a:lnTo>
                    <a:lnTo>
                      <a:pt x="1111" y="2086"/>
                    </a:lnTo>
                    <a:lnTo>
                      <a:pt x="1111" y="2088"/>
                    </a:lnTo>
                    <a:lnTo>
                      <a:pt x="1111" y="2088"/>
                    </a:lnTo>
                    <a:lnTo>
                      <a:pt x="1114" y="2090"/>
                    </a:lnTo>
                    <a:lnTo>
                      <a:pt x="1114" y="2090"/>
                    </a:lnTo>
                    <a:lnTo>
                      <a:pt x="1115" y="2091"/>
                    </a:lnTo>
                    <a:lnTo>
                      <a:pt x="1115" y="2091"/>
                    </a:lnTo>
                    <a:lnTo>
                      <a:pt x="1116" y="2094"/>
                    </a:lnTo>
                    <a:lnTo>
                      <a:pt x="1116" y="2094"/>
                    </a:lnTo>
                    <a:lnTo>
                      <a:pt x="1117" y="2094"/>
                    </a:lnTo>
                    <a:lnTo>
                      <a:pt x="1117" y="2094"/>
                    </a:lnTo>
                    <a:lnTo>
                      <a:pt x="1120" y="2095"/>
                    </a:lnTo>
                    <a:lnTo>
                      <a:pt x="1120" y="2095"/>
                    </a:lnTo>
                    <a:lnTo>
                      <a:pt x="1121" y="2097"/>
                    </a:lnTo>
                    <a:lnTo>
                      <a:pt x="1121" y="2097"/>
                    </a:lnTo>
                    <a:lnTo>
                      <a:pt x="1124" y="2097"/>
                    </a:lnTo>
                    <a:lnTo>
                      <a:pt x="1124" y="2097"/>
                    </a:lnTo>
                    <a:lnTo>
                      <a:pt x="1124" y="2098"/>
                    </a:lnTo>
                    <a:lnTo>
                      <a:pt x="1124" y="2098"/>
                    </a:lnTo>
                    <a:lnTo>
                      <a:pt x="1126" y="2098"/>
                    </a:lnTo>
                    <a:lnTo>
                      <a:pt x="1126" y="2098"/>
                    </a:lnTo>
                    <a:lnTo>
                      <a:pt x="1127" y="2098"/>
                    </a:lnTo>
                    <a:lnTo>
                      <a:pt x="1127" y="2098"/>
                    </a:lnTo>
                    <a:lnTo>
                      <a:pt x="1131" y="2098"/>
                    </a:lnTo>
                    <a:lnTo>
                      <a:pt x="1131" y="2098"/>
                    </a:lnTo>
                    <a:lnTo>
                      <a:pt x="1132" y="2098"/>
                    </a:lnTo>
                    <a:lnTo>
                      <a:pt x="1132" y="2098"/>
                    </a:lnTo>
                    <a:lnTo>
                      <a:pt x="1135" y="2098"/>
                    </a:lnTo>
                    <a:lnTo>
                      <a:pt x="1135" y="2098"/>
                    </a:lnTo>
                    <a:lnTo>
                      <a:pt x="1136" y="2098"/>
                    </a:lnTo>
                    <a:lnTo>
                      <a:pt x="1136" y="2098"/>
                    </a:lnTo>
                    <a:lnTo>
                      <a:pt x="1140" y="2097"/>
                    </a:lnTo>
                    <a:lnTo>
                      <a:pt x="1140" y="2097"/>
                    </a:lnTo>
                    <a:lnTo>
                      <a:pt x="1145" y="2097"/>
                    </a:lnTo>
                    <a:lnTo>
                      <a:pt x="1145" y="2097"/>
                    </a:lnTo>
                    <a:lnTo>
                      <a:pt x="1145" y="2097"/>
                    </a:lnTo>
                    <a:lnTo>
                      <a:pt x="1145" y="2097"/>
                    </a:lnTo>
                    <a:lnTo>
                      <a:pt x="1149" y="2097"/>
                    </a:lnTo>
                    <a:lnTo>
                      <a:pt x="1149" y="2097"/>
                    </a:lnTo>
                    <a:lnTo>
                      <a:pt x="1150" y="2097"/>
                    </a:lnTo>
                    <a:lnTo>
                      <a:pt x="1150" y="2097"/>
                    </a:lnTo>
                    <a:lnTo>
                      <a:pt x="1154" y="2095"/>
                    </a:lnTo>
                    <a:lnTo>
                      <a:pt x="1154" y="2095"/>
                    </a:lnTo>
                    <a:lnTo>
                      <a:pt x="1154" y="2095"/>
                    </a:lnTo>
                    <a:lnTo>
                      <a:pt x="1154" y="2095"/>
                    </a:lnTo>
                    <a:lnTo>
                      <a:pt x="1156" y="2094"/>
                    </a:lnTo>
                    <a:lnTo>
                      <a:pt x="1156" y="2094"/>
                    </a:lnTo>
                    <a:lnTo>
                      <a:pt x="1158" y="2094"/>
                    </a:lnTo>
                    <a:lnTo>
                      <a:pt x="1158" y="2094"/>
                    </a:lnTo>
                    <a:lnTo>
                      <a:pt x="1159" y="2093"/>
                    </a:lnTo>
                    <a:lnTo>
                      <a:pt x="1159" y="2093"/>
                    </a:lnTo>
                    <a:lnTo>
                      <a:pt x="1160" y="2093"/>
                    </a:lnTo>
                    <a:lnTo>
                      <a:pt x="1160" y="2093"/>
                    </a:lnTo>
                    <a:lnTo>
                      <a:pt x="1163" y="2090"/>
                    </a:lnTo>
                    <a:lnTo>
                      <a:pt x="1163" y="2090"/>
                    </a:lnTo>
                    <a:lnTo>
                      <a:pt x="1163" y="2089"/>
                    </a:lnTo>
                    <a:lnTo>
                      <a:pt x="1163" y="2089"/>
                    </a:lnTo>
                    <a:lnTo>
                      <a:pt x="1165" y="2086"/>
                    </a:lnTo>
                    <a:lnTo>
                      <a:pt x="1165" y="2086"/>
                    </a:lnTo>
                    <a:lnTo>
                      <a:pt x="1165" y="2086"/>
                    </a:lnTo>
                    <a:lnTo>
                      <a:pt x="1165" y="2086"/>
                    </a:lnTo>
                    <a:lnTo>
                      <a:pt x="1168" y="2083"/>
                    </a:lnTo>
                    <a:lnTo>
                      <a:pt x="1168" y="2083"/>
                    </a:lnTo>
                    <a:lnTo>
                      <a:pt x="1168" y="2081"/>
                    </a:lnTo>
                    <a:lnTo>
                      <a:pt x="1168" y="2081"/>
                    </a:lnTo>
                    <a:lnTo>
                      <a:pt x="1173" y="2070"/>
                    </a:lnTo>
                    <a:lnTo>
                      <a:pt x="1179" y="2051"/>
                    </a:lnTo>
                    <a:lnTo>
                      <a:pt x="1179" y="2051"/>
                    </a:lnTo>
                    <a:lnTo>
                      <a:pt x="1184" y="2029"/>
                    </a:lnTo>
                    <a:lnTo>
                      <a:pt x="1188" y="2010"/>
                    </a:lnTo>
                    <a:lnTo>
                      <a:pt x="1190" y="1994"/>
                    </a:lnTo>
                    <a:lnTo>
                      <a:pt x="1192" y="1982"/>
                    </a:lnTo>
                    <a:lnTo>
                      <a:pt x="1192" y="1982"/>
                    </a:lnTo>
                    <a:lnTo>
                      <a:pt x="1233" y="1974"/>
                    </a:lnTo>
                    <a:lnTo>
                      <a:pt x="1233" y="1974"/>
                    </a:lnTo>
                    <a:lnTo>
                      <a:pt x="1238" y="1986"/>
                    </a:lnTo>
                    <a:lnTo>
                      <a:pt x="1246" y="2000"/>
                    </a:lnTo>
                    <a:lnTo>
                      <a:pt x="1256" y="2016"/>
                    </a:lnTo>
                    <a:lnTo>
                      <a:pt x="1270" y="2035"/>
                    </a:lnTo>
                    <a:lnTo>
                      <a:pt x="1270" y="2035"/>
                    </a:lnTo>
                    <a:lnTo>
                      <a:pt x="1281" y="2050"/>
                    </a:lnTo>
                    <a:lnTo>
                      <a:pt x="1290" y="2060"/>
                    </a:lnTo>
                    <a:lnTo>
                      <a:pt x="1290" y="2060"/>
                    </a:lnTo>
                    <a:lnTo>
                      <a:pt x="1290" y="2060"/>
                    </a:lnTo>
                    <a:lnTo>
                      <a:pt x="1290" y="2060"/>
                    </a:lnTo>
                    <a:lnTo>
                      <a:pt x="1294" y="2064"/>
                    </a:lnTo>
                    <a:lnTo>
                      <a:pt x="1294" y="2064"/>
                    </a:lnTo>
                    <a:lnTo>
                      <a:pt x="1295" y="2064"/>
                    </a:lnTo>
                    <a:lnTo>
                      <a:pt x="1295" y="2064"/>
                    </a:lnTo>
                    <a:lnTo>
                      <a:pt x="1298" y="2066"/>
                    </a:lnTo>
                    <a:lnTo>
                      <a:pt x="1298" y="2066"/>
                    </a:lnTo>
                    <a:lnTo>
                      <a:pt x="1298" y="2066"/>
                    </a:lnTo>
                    <a:lnTo>
                      <a:pt x="1298" y="2066"/>
                    </a:lnTo>
                    <a:lnTo>
                      <a:pt x="1301" y="2068"/>
                    </a:lnTo>
                    <a:lnTo>
                      <a:pt x="1301" y="2068"/>
                    </a:lnTo>
                    <a:lnTo>
                      <a:pt x="1301" y="2068"/>
                    </a:lnTo>
                    <a:lnTo>
                      <a:pt x="1301" y="2068"/>
                    </a:lnTo>
                    <a:lnTo>
                      <a:pt x="1304" y="2068"/>
                    </a:lnTo>
                    <a:lnTo>
                      <a:pt x="1304" y="2068"/>
                    </a:lnTo>
                    <a:lnTo>
                      <a:pt x="1305" y="2069"/>
                    </a:lnTo>
                    <a:lnTo>
                      <a:pt x="1305" y="2069"/>
                    </a:lnTo>
                    <a:lnTo>
                      <a:pt x="1308" y="2068"/>
                    </a:lnTo>
                    <a:lnTo>
                      <a:pt x="1308" y="2068"/>
                    </a:lnTo>
                    <a:lnTo>
                      <a:pt x="1308" y="2068"/>
                    </a:lnTo>
                    <a:lnTo>
                      <a:pt x="1308" y="2068"/>
                    </a:lnTo>
                    <a:lnTo>
                      <a:pt x="1311" y="2068"/>
                    </a:lnTo>
                    <a:lnTo>
                      <a:pt x="1311" y="2068"/>
                    </a:lnTo>
                    <a:lnTo>
                      <a:pt x="1313" y="2068"/>
                    </a:lnTo>
                    <a:lnTo>
                      <a:pt x="1313" y="2068"/>
                    </a:lnTo>
                    <a:lnTo>
                      <a:pt x="1315" y="2066"/>
                    </a:lnTo>
                    <a:lnTo>
                      <a:pt x="1315" y="2066"/>
                    </a:lnTo>
                    <a:lnTo>
                      <a:pt x="1316" y="2066"/>
                    </a:lnTo>
                    <a:lnTo>
                      <a:pt x="1316" y="2066"/>
                    </a:lnTo>
                    <a:lnTo>
                      <a:pt x="1321" y="2065"/>
                    </a:lnTo>
                    <a:lnTo>
                      <a:pt x="1321" y="2065"/>
                    </a:lnTo>
                    <a:lnTo>
                      <a:pt x="1325" y="2064"/>
                    </a:lnTo>
                    <a:lnTo>
                      <a:pt x="1325" y="2064"/>
                    </a:lnTo>
                    <a:lnTo>
                      <a:pt x="1327" y="2064"/>
                    </a:lnTo>
                    <a:lnTo>
                      <a:pt x="1327" y="2064"/>
                    </a:lnTo>
                    <a:lnTo>
                      <a:pt x="1329" y="2063"/>
                    </a:lnTo>
                    <a:lnTo>
                      <a:pt x="1329" y="2063"/>
                    </a:lnTo>
                    <a:lnTo>
                      <a:pt x="1330" y="2063"/>
                    </a:lnTo>
                    <a:lnTo>
                      <a:pt x="1330" y="2063"/>
                    </a:lnTo>
                    <a:lnTo>
                      <a:pt x="1334" y="2061"/>
                    </a:lnTo>
                    <a:lnTo>
                      <a:pt x="1334" y="2061"/>
                    </a:lnTo>
                    <a:lnTo>
                      <a:pt x="1334" y="2061"/>
                    </a:lnTo>
                    <a:lnTo>
                      <a:pt x="1334" y="2061"/>
                    </a:lnTo>
                    <a:lnTo>
                      <a:pt x="1337" y="2060"/>
                    </a:lnTo>
                    <a:lnTo>
                      <a:pt x="1337" y="2060"/>
                    </a:lnTo>
                    <a:lnTo>
                      <a:pt x="1337" y="2059"/>
                    </a:lnTo>
                    <a:lnTo>
                      <a:pt x="1337" y="2059"/>
                    </a:lnTo>
                    <a:lnTo>
                      <a:pt x="1339" y="2057"/>
                    </a:lnTo>
                    <a:lnTo>
                      <a:pt x="1339" y="2057"/>
                    </a:lnTo>
                    <a:lnTo>
                      <a:pt x="1339" y="2057"/>
                    </a:lnTo>
                    <a:lnTo>
                      <a:pt x="1339" y="2057"/>
                    </a:lnTo>
                    <a:lnTo>
                      <a:pt x="1342" y="2055"/>
                    </a:lnTo>
                    <a:lnTo>
                      <a:pt x="1342" y="2055"/>
                    </a:lnTo>
                    <a:lnTo>
                      <a:pt x="1342" y="2054"/>
                    </a:lnTo>
                    <a:lnTo>
                      <a:pt x="1342" y="2054"/>
                    </a:lnTo>
                    <a:lnTo>
                      <a:pt x="1343" y="2051"/>
                    </a:lnTo>
                    <a:lnTo>
                      <a:pt x="1343" y="2051"/>
                    </a:lnTo>
                    <a:lnTo>
                      <a:pt x="1344" y="2050"/>
                    </a:lnTo>
                    <a:lnTo>
                      <a:pt x="1344" y="2050"/>
                    </a:lnTo>
                    <a:lnTo>
                      <a:pt x="1345" y="2046"/>
                    </a:lnTo>
                    <a:lnTo>
                      <a:pt x="1345" y="2046"/>
                    </a:lnTo>
                    <a:lnTo>
                      <a:pt x="1345" y="2045"/>
                    </a:lnTo>
                    <a:lnTo>
                      <a:pt x="1345" y="2045"/>
                    </a:lnTo>
                    <a:lnTo>
                      <a:pt x="1345" y="2045"/>
                    </a:lnTo>
                    <a:lnTo>
                      <a:pt x="1348" y="2032"/>
                    </a:lnTo>
                    <a:lnTo>
                      <a:pt x="1350" y="2013"/>
                    </a:lnTo>
                    <a:lnTo>
                      <a:pt x="1350" y="2013"/>
                    </a:lnTo>
                    <a:lnTo>
                      <a:pt x="1353" y="1991"/>
                    </a:lnTo>
                    <a:lnTo>
                      <a:pt x="1353" y="1971"/>
                    </a:lnTo>
                    <a:lnTo>
                      <a:pt x="1353" y="1955"/>
                    </a:lnTo>
                    <a:lnTo>
                      <a:pt x="1352" y="1943"/>
                    </a:lnTo>
                    <a:lnTo>
                      <a:pt x="1352" y="1943"/>
                    </a:lnTo>
                    <a:lnTo>
                      <a:pt x="1391" y="1928"/>
                    </a:lnTo>
                    <a:lnTo>
                      <a:pt x="1391" y="1928"/>
                    </a:lnTo>
                    <a:lnTo>
                      <a:pt x="1398" y="1939"/>
                    </a:lnTo>
                    <a:lnTo>
                      <a:pt x="1408" y="1952"/>
                    </a:lnTo>
                    <a:lnTo>
                      <a:pt x="1421" y="1966"/>
                    </a:lnTo>
                    <a:lnTo>
                      <a:pt x="1437" y="1982"/>
                    </a:lnTo>
                    <a:lnTo>
                      <a:pt x="1437" y="1982"/>
                    </a:lnTo>
                    <a:lnTo>
                      <a:pt x="1454" y="1997"/>
                    </a:lnTo>
                    <a:lnTo>
                      <a:pt x="1466" y="2006"/>
                    </a:lnTo>
                    <a:lnTo>
                      <a:pt x="1466" y="2006"/>
                    </a:lnTo>
                    <a:lnTo>
                      <a:pt x="1466" y="2006"/>
                    </a:lnTo>
                    <a:lnTo>
                      <a:pt x="1466" y="2006"/>
                    </a:lnTo>
                    <a:lnTo>
                      <a:pt x="1470" y="2007"/>
                    </a:lnTo>
                    <a:lnTo>
                      <a:pt x="1470" y="2007"/>
                    </a:lnTo>
                    <a:lnTo>
                      <a:pt x="1470" y="2007"/>
                    </a:lnTo>
                    <a:lnTo>
                      <a:pt x="1470" y="2007"/>
                    </a:lnTo>
                    <a:lnTo>
                      <a:pt x="1474" y="2008"/>
                    </a:lnTo>
                    <a:lnTo>
                      <a:pt x="1474" y="2008"/>
                    </a:lnTo>
                    <a:lnTo>
                      <a:pt x="1474" y="2008"/>
                    </a:lnTo>
                    <a:lnTo>
                      <a:pt x="1474" y="2008"/>
                    </a:lnTo>
                    <a:lnTo>
                      <a:pt x="1478" y="2008"/>
                    </a:lnTo>
                    <a:lnTo>
                      <a:pt x="1478" y="2008"/>
                    </a:lnTo>
                    <a:lnTo>
                      <a:pt x="1478" y="2008"/>
                    </a:lnTo>
                    <a:lnTo>
                      <a:pt x="1478" y="2008"/>
                    </a:lnTo>
                    <a:lnTo>
                      <a:pt x="1480" y="2007"/>
                    </a:lnTo>
                    <a:lnTo>
                      <a:pt x="1480" y="2007"/>
                    </a:lnTo>
                    <a:lnTo>
                      <a:pt x="1481" y="2007"/>
                    </a:lnTo>
                    <a:lnTo>
                      <a:pt x="1481" y="2007"/>
                    </a:lnTo>
                    <a:lnTo>
                      <a:pt x="1484" y="2006"/>
                    </a:lnTo>
                    <a:lnTo>
                      <a:pt x="1484" y="2006"/>
                    </a:lnTo>
                    <a:lnTo>
                      <a:pt x="1485" y="2006"/>
                    </a:lnTo>
                    <a:lnTo>
                      <a:pt x="1485" y="2006"/>
                    </a:lnTo>
                    <a:lnTo>
                      <a:pt x="1488" y="2005"/>
                    </a:lnTo>
                    <a:lnTo>
                      <a:pt x="1488" y="2005"/>
                    </a:lnTo>
                    <a:lnTo>
                      <a:pt x="1489" y="2005"/>
                    </a:lnTo>
                    <a:lnTo>
                      <a:pt x="1489" y="2005"/>
                    </a:lnTo>
                    <a:lnTo>
                      <a:pt x="1493" y="2002"/>
                    </a:lnTo>
                    <a:lnTo>
                      <a:pt x="1493" y="2002"/>
                    </a:lnTo>
                    <a:lnTo>
                      <a:pt x="1498" y="2001"/>
                    </a:lnTo>
                    <a:lnTo>
                      <a:pt x="1498" y="2001"/>
                    </a:lnTo>
                    <a:lnTo>
                      <a:pt x="1498" y="2001"/>
                    </a:lnTo>
                    <a:lnTo>
                      <a:pt x="1498" y="2001"/>
                    </a:lnTo>
                    <a:lnTo>
                      <a:pt x="1502" y="1998"/>
                    </a:lnTo>
                    <a:lnTo>
                      <a:pt x="1502" y="1998"/>
                    </a:lnTo>
                    <a:lnTo>
                      <a:pt x="1502" y="1998"/>
                    </a:lnTo>
                    <a:lnTo>
                      <a:pt x="1502" y="1998"/>
                    </a:lnTo>
                    <a:lnTo>
                      <a:pt x="1505" y="1997"/>
                    </a:lnTo>
                    <a:lnTo>
                      <a:pt x="1505" y="1997"/>
                    </a:lnTo>
                    <a:lnTo>
                      <a:pt x="1505" y="1996"/>
                    </a:lnTo>
                    <a:lnTo>
                      <a:pt x="1505" y="1996"/>
                    </a:lnTo>
                    <a:lnTo>
                      <a:pt x="1508" y="1994"/>
                    </a:lnTo>
                    <a:lnTo>
                      <a:pt x="1508" y="1994"/>
                    </a:lnTo>
                    <a:lnTo>
                      <a:pt x="1508" y="1994"/>
                    </a:lnTo>
                    <a:lnTo>
                      <a:pt x="1508" y="1994"/>
                    </a:lnTo>
                    <a:lnTo>
                      <a:pt x="1510" y="1992"/>
                    </a:lnTo>
                    <a:lnTo>
                      <a:pt x="1510" y="1992"/>
                    </a:lnTo>
                    <a:lnTo>
                      <a:pt x="1510" y="1992"/>
                    </a:lnTo>
                    <a:lnTo>
                      <a:pt x="1510" y="1992"/>
                    </a:lnTo>
                    <a:lnTo>
                      <a:pt x="1512" y="1988"/>
                    </a:lnTo>
                    <a:lnTo>
                      <a:pt x="1512" y="1988"/>
                    </a:lnTo>
                    <a:lnTo>
                      <a:pt x="1512" y="1988"/>
                    </a:lnTo>
                    <a:lnTo>
                      <a:pt x="1512" y="1988"/>
                    </a:lnTo>
                    <a:lnTo>
                      <a:pt x="1513" y="1984"/>
                    </a:lnTo>
                    <a:lnTo>
                      <a:pt x="1513" y="1984"/>
                    </a:lnTo>
                    <a:lnTo>
                      <a:pt x="1513" y="1983"/>
                    </a:lnTo>
                    <a:lnTo>
                      <a:pt x="1513" y="1983"/>
                    </a:lnTo>
                    <a:lnTo>
                      <a:pt x="1514" y="1979"/>
                    </a:lnTo>
                    <a:lnTo>
                      <a:pt x="1514" y="1979"/>
                    </a:lnTo>
                    <a:lnTo>
                      <a:pt x="1514" y="1978"/>
                    </a:lnTo>
                    <a:lnTo>
                      <a:pt x="1514" y="1978"/>
                    </a:lnTo>
                    <a:lnTo>
                      <a:pt x="1514" y="1966"/>
                    </a:lnTo>
                    <a:lnTo>
                      <a:pt x="1514" y="1947"/>
                    </a:lnTo>
                    <a:lnTo>
                      <a:pt x="1514" y="1947"/>
                    </a:lnTo>
                    <a:lnTo>
                      <a:pt x="1512" y="1924"/>
                    </a:lnTo>
                    <a:lnTo>
                      <a:pt x="1509" y="1904"/>
                    </a:lnTo>
                    <a:lnTo>
                      <a:pt x="1505" y="1889"/>
                    </a:lnTo>
                    <a:lnTo>
                      <a:pt x="1503" y="1876"/>
                    </a:lnTo>
                    <a:lnTo>
                      <a:pt x="1503" y="1876"/>
                    </a:lnTo>
                    <a:lnTo>
                      <a:pt x="1538" y="1856"/>
                    </a:lnTo>
                    <a:lnTo>
                      <a:pt x="1538" y="1856"/>
                    </a:lnTo>
                    <a:lnTo>
                      <a:pt x="1547" y="1865"/>
                    </a:lnTo>
                    <a:lnTo>
                      <a:pt x="1560" y="1875"/>
                    </a:lnTo>
                    <a:lnTo>
                      <a:pt x="1575" y="1887"/>
                    </a:lnTo>
                    <a:lnTo>
                      <a:pt x="1594" y="1900"/>
                    </a:lnTo>
                    <a:lnTo>
                      <a:pt x="1594" y="1900"/>
                    </a:lnTo>
                    <a:lnTo>
                      <a:pt x="1610" y="1910"/>
                    </a:lnTo>
                    <a:lnTo>
                      <a:pt x="1621" y="1916"/>
                    </a:lnTo>
                    <a:lnTo>
                      <a:pt x="1621" y="1916"/>
                    </a:lnTo>
                    <a:lnTo>
                      <a:pt x="1621" y="1916"/>
                    </a:lnTo>
                    <a:lnTo>
                      <a:pt x="1621" y="1916"/>
                    </a:lnTo>
                    <a:lnTo>
                      <a:pt x="1625" y="1919"/>
                    </a:lnTo>
                    <a:lnTo>
                      <a:pt x="1625" y="1919"/>
                    </a:lnTo>
                    <a:lnTo>
                      <a:pt x="1626" y="1919"/>
                    </a:lnTo>
                    <a:lnTo>
                      <a:pt x="1626" y="1919"/>
                    </a:lnTo>
                    <a:lnTo>
                      <a:pt x="1630" y="1920"/>
                    </a:lnTo>
                    <a:lnTo>
                      <a:pt x="1630" y="1920"/>
                    </a:lnTo>
                    <a:lnTo>
                      <a:pt x="1630" y="1920"/>
                    </a:lnTo>
                    <a:lnTo>
                      <a:pt x="1630" y="1920"/>
                    </a:lnTo>
                    <a:lnTo>
                      <a:pt x="1634" y="1920"/>
                    </a:lnTo>
                    <a:lnTo>
                      <a:pt x="1634" y="1920"/>
                    </a:lnTo>
                    <a:lnTo>
                      <a:pt x="1634" y="1920"/>
                    </a:lnTo>
                    <a:lnTo>
                      <a:pt x="1634" y="1920"/>
                    </a:lnTo>
                    <a:lnTo>
                      <a:pt x="1638" y="1919"/>
                    </a:lnTo>
                    <a:lnTo>
                      <a:pt x="1638" y="1919"/>
                    </a:lnTo>
                    <a:lnTo>
                      <a:pt x="1638" y="1919"/>
                    </a:lnTo>
                    <a:lnTo>
                      <a:pt x="1638" y="1919"/>
                    </a:lnTo>
                    <a:lnTo>
                      <a:pt x="1640" y="1918"/>
                    </a:lnTo>
                    <a:lnTo>
                      <a:pt x="1640" y="1918"/>
                    </a:lnTo>
                    <a:lnTo>
                      <a:pt x="1641" y="1918"/>
                    </a:lnTo>
                    <a:lnTo>
                      <a:pt x="1641" y="1918"/>
                    </a:lnTo>
                    <a:lnTo>
                      <a:pt x="1644" y="1916"/>
                    </a:lnTo>
                    <a:lnTo>
                      <a:pt x="1644" y="1916"/>
                    </a:lnTo>
                    <a:lnTo>
                      <a:pt x="1645" y="1915"/>
                    </a:lnTo>
                    <a:lnTo>
                      <a:pt x="1645" y="1915"/>
                    </a:lnTo>
                    <a:lnTo>
                      <a:pt x="1648" y="1914"/>
                    </a:lnTo>
                    <a:lnTo>
                      <a:pt x="1648" y="1914"/>
                    </a:lnTo>
                    <a:lnTo>
                      <a:pt x="1649" y="1913"/>
                    </a:lnTo>
                    <a:lnTo>
                      <a:pt x="1649" y="1913"/>
                    </a:lnTo>
                    <a:lnTo>
                      <a:pt x="1652" y="1911"/>
                    </a:lnTo>
                    <a:lnTo>
                      <a:pt x="1652" y="1911"/>
                    </a:lnTo>
                    <a:lnTo>
                      <a:pt x="1655" y="1909"/>
                    </a:lnTo>
                    <a:lnTo>
                      <a:pt x="1655" y="1909"/>
                    </a:lnTo>
                    <a:lnTo>
                      <a:pt x="1657" y="1908"/>
                    </a:lnTo>
                    <a:lnTo>
                      <a:pt x="1657" y="1908"/>
                    </a:lnTo>
                    <a:lnTo>
                      <a:pt x="1659" y="1906"/>
                    </a:lnTo>
                    <a:lnTo>
                      <a:pt x="1659" y="1906"/>
                    </a:lnTo>
                    <a:lnTo>
                      <a:pt x="1660" y="1905"/>
                    </a:lnTo>
                    <a:lnTo>
                      <a:pt x="1660" y="1905"/>
                    </a:lnTo>
                    <a:lnTo>
                      <a:pt x="1663" y="1903"/>
                    </a:lnTo>
                    <a:lnTo>
                      <a:pt x="1663" y="1903"/>
                    </a:lnTo>
                    <a:lnTo>
                      <a:pt x="1663" y="1903"/>
                    </a:lnTo>
                    <a:lnTo>
                      <a:pt x="1663" y="1903"/>
                    </a:lnTo>
                    <a:lnTo>
                      <a:pt x="1664" y="1900"/>
                    </a:lnTo>
                    <a:lnTo>
                      <a:pt x="1664" y="1900"/>
                    </a:lnTo>
                    <a:lnTo>
                      <a:pt x="1665" y="1900"/>
                    </a:lnTo>
                    <a:lnTo>
                      <a:pt x="1665" y="1900"/>
                    </a:lnTo>
                    <a:lnTo>
                      <a:pt x="1667" y="1898"/>
                    </a:lnTo>
                    <a:lnTo>
                      <a:pt x="1667" y="1898"/>
                    </a:lnTo>
                    <a:lnTo>
                      <a:pt x="1667" y="1896"/>
                    </a:lnTo>
                    <a:lnTo>
                      <a:pt x="1667" y="1896"/>
                    </a:lnTo>
                    <a:lnTo>
                      <a:pt x="1668" y="1894"/>
                    </a:lnTo>
                    <a:lnTo>
                      <a:pt x="1668" y="1894"/>
                    </a:lnTo>
                    <a:lnTo>
                      <a:pt x="1668" y="1892"/>
                    </a:lnTo>
                    <a:lnTo>
                      <a:pt x="1668" y="1892"/>
                    </a:lnTo>
                    <a:lnTo>
                      <a:pt x="1668" y="1890"/>
                    </a:lnTo>
                    <a:lnTo>
                      <a:pt x="1668" y="1890"/>
                    </a:lnTo>
                    <a:lnTo>
                      <a:pt x="1668" y="1889"/>
                    </a:lnTo>
                    <a:lnTo>
                      <a:pt x="1668" y="1889"/>
                    </a:lnTo>
                    <a:lnTo>
                      <a:pt x="1668" y="1884"/>
                    </a:lnTo>
                    <a:lnTo>
                      <a:pt x="1668" y="1884"/>
                    </a:lnTo>
                    <a:lnTo>
                      <a:pt x="1668" y="1884"/>
                    </a:lnTo>
                    <a:lnTo>
                      <a:pt x="1668" y="1884"/>
                    </a:lnTo>
                    <a:lnTo>
                      <a:pt x="1667" y="1871"/>
                    </a:lnTo>
                    <a:lnTo>
                      <a:pt x="1663" y="1852"/>
                    </a:lnTo>
                    <a:lnTo>
                      <a:pt x="1663" y="1852"/>
                    </a:lnTo>
                    <a:lnTo>
                      <a:pt x="1657" y="1829"/>
                    </a:lnTo>
                    <a:lnTo>
                      <a:pt x="1650" y="1811"/>
                    </a:lnTo>
                    <a:lnTo>
                      <a:pt x="1644" y="1797"/>
                    </a:lnTo>
                    <a:lnTo>
                      <a:pt x="1639" y="1785"/>
                    </a:lnTo>
                    <a:lnTo>
                      <a:pt x="1639" y="1785"/>
                    </a:lnTo>
                    <a:lnTo>
                      <a:pt x="1670" y="1758"/>
                    </a:lnTo>
                    <a:lnTo>
                      <a:pt x="1670" y="1758"/>
                    </a:lnTo>
                    <a:lnTo>
                      <a:pt x="1681" y="1765"/>
                    </a:lnTo>
                    <a:lnTo>
                      <a:pt x="1694" y="1774"/>
                    </a:lnTo>
                    <a:lnTo>
                      <a:pt x="1712" y="1783"/>
                    </a:lnTo>
                    <a:lnTo>
                      <a:pt x="1733" y="1793"/>
                    </a:lnTo>
                    <a:lnTo>
                      <a:pt x="1733" y="1793"/>
                    </a:lnTo>
                    <a:lnTo>
                      <a:pt x="1751" y="1801"/>
                    </a:lnTo>
                    <a:lnTo>
                      <a:pt x="1764" y="1804"/>
                    </a:lnTo>
                    <a:lnTo>
                      <a:pt x="1764" y="1804"/>
                    </a:lnTo>
                    <a:lnTo>
                      <a:pt x="1764" y="1804"/>
                    </a:lnTo>
                    <a:lnTo>
                      <a:pt x="1764" y="1804"/>
                    </a:lnTo>
                    <a:lnTo>
                      <a:pt x="1767" y="1806"/>
                    </a:lnTo>
                    <a:lnTo>
                      <a:pt x="1767" y="1806"/>
                    </a:lnTo>
                    <a:lnTo>
                      <a:pt x="1769" y="1806"/>
                    </a:lnTo>
                    <a:lnTo>
                      <a:pt x="1769" y="1806"/>
                    </a:lnTo>
                    <a:lnTo>
                      <a:pt x="1773" y="1806"/>
                    </a:lnTo>
                    <a:lnTo>
                      <a:pt x="1773" y="1806"/>
                    </a:lnTo>
                    <a:lnTo>
                      <a:pt x="1773" y="1806"/>
                    </a:lnTo>
                    <a:lnTo>
                      <a:pt x="1773" y="1806"/>
                    </a:lnTo>
                    <a:lnTo>
                      <a:pt x="1776" y="1806"/>
                    </a:lnTo>
                    <a:lnTo>
                      <a:pt x="1776" y="1806"/>
                    </a:lnTo>
                    <a:lnTo>
                      <a:pt x="1776" y="1804"/>
                    </a:lnTo>
                    <a:lnTo>
                      <a:pt x="1776" y="1804"/>
                    </a:lnTo>
                    <a:lnTo>
                      <a:pt x="1779" y="1804"/>
                    </a:lnTo>
                    <a:lnTo>
                      <a:pt x="1779" y="1804"/>
                    </a:lnTo>
                    <a:lnTo>
                      <a:pt x="1780" y="1803"/>
                    </a:lnTo>
                    <a:lnTo>
                      <a:pt x="1780" y="1803"/>
                    </a:lnTo>
                    <a:lnTo>
                      <a:pt x="1783" y="1802"/>
                    </a:lnTo>
                    <a:lnTo>
                      <a:pt x="1783" y="1802"/>
                    </a:lnTo>
                    <a:lnTo>
                      <a:pt x="1783" y="1802"/>
                    </a:lnTo>
                    <a:lnTo>
                      <a:pt x="1783" y="1802"/>
                    </a:lnTo>
                    <a:lnTo>
                      <a:pt x="1785" y="1799"/>
                    </a:lnTo>
                    <a:lnTo>
                      <a:pt x="1785" y="1799"/>
                    </a:lnTo>
                    <a:lnTo>
                      <a:pt x="1786" y="1799"/>
                    </a:lnTo>
                    <a:lnTo>
                      <a:pt x="1786" y="1799"/>
                    </a:lnTo>
                    <a:lnTo>
                      <a:pt x="1789" y="1797"/>
                    </a:lnTo>
                    <a:lnTo>
                      <a:pt x="1789" y="1797"/>
                    </a:lnTo>
                    <a:lnTo>
                      <a:pt x="1789" y="1795"/>
                    </a:lnTo>
                    <a:lnTo>
                      <a:pt x="1789" y="1795"/>
                    </a:lnTo>
                    <a:lnTo>
                      <a:pt x="1793" y="1793"/>
                    </a:lnTo>
                    <a:lnTo>
                      <a:pt x="1793" y="1793"/>
                    </a:lnTo>
                    <a:lnTo>
                      <a:pt x="1795" y="1790"/>
                    </a:lnTo>
                    <a:lnTo>
                      <a:pt x="1795" y="1790"/>
                    </a:lnTo>
                    <a:lnTo>
                      <a:pt x="1796" y="1789"/>
                    </a:lnTo>
                    <a:lnTo>
                      <a:pt x="1796" y="1789"/>
                    </a:lnTo>
                    <a:lnTo>
                      <a:pt x="1799" y="1787"/>
                    </a:lnTo>
                    <a:lnTo>
                      <a:pt x="1799" y="1787"/>
                    </a:lnTo>
                    <a:lnTo>
                      <a:pt x="1799" y="1785"/>
                    </a:lnTo>
                    <a:lnTo>
                      <a:pt x="1799" y="1785"/>
                    </a:lnTo>
                    <a:lnTo>
                      <a:pt x="1801" y="1783"/>
                    </a:lnTo>
                    <a:lnTo>
                      <a:pt x="1801" y="1783"/>
                    </a:lnTo>
                    <a:lnTo>
                      <a:pt x="1801" y="1783"/>
                    </a:lnTo>
                    <a:lnTo>
                      <a:pt x="1801" y="1783"/>
                    </a:lnTo>
                    <a:lnTo>
                      <a:pt x="1803" y="1780"/>
                    </a:lnTo>
                    <a:lnTo>
                      <a:pt x="1803" y="1780"/>
                    </a:lnTo>
                    <a:lnTo>
                      <a:pt x="1804" y="1780"/>
                    </a:lnTo>
                    <a:lnTo>
                      <a:pt x="1804" y="1780"/>
                    </a:lnTo>
                    <a:lnTo>
                      <a:pt x="1804" y="1778"/>
                    </a:lnTo>
                    <a:lnTo>
                      <a:pt x="1804" y="1778"/>
                    </a:lnTo>
                    <a:lnTo>
                      <a:pt x="1804" y="1777"/>
                    </a:lnTo>
                    <a:lnTo>
                      <a:pt x="1804" y="1777"/>
                    </a:lnTo>
                    <a:lnTo>
                      <a:pt x="1805" y="1773"/>
                    </a:lnTo>
                    <a:lnTo>
                      <a:pt x="1805" y="1773"/>
                    </a:lnTo>
                    <a:lnTo>
                      <a:pt x="1805" y="1773"/>
                    </a:lnTo>
                    <a:lnTo>
                      <a:pt x="1805" y="1773"/>
                    </a:lnTo>
                    <a:lnTo>
                      <a:pt x="1805" y="1769"/>
                    </a:lnTo>
                    <a:lnTo>
                      <a:pt x="1805" y="1769"/>
                    </a:lnTo>
                    <a:lnTo>
                      <a:pt x="1805" y="1769"/>
                    </a:lnTo>
                    <a:lnTo>
                      <a:pt x="1805" y="1769"/>
                    </a:lnTo>
                    <a:lnTo>
                      <a:pt x="1804" y="1764"/>
                    </a:lnTo>
                    <a:lnTo>
                      <a:pt x="1804" y="1764"/>
                    </a:lnTo>
                    <a:lnTo>
                      <a:pt x="1800" y="1751"/>
                    </a:lnTo>
                    <a:lnTo>
                      <a:pt x="1793" y="1734"/>
                    </a:lnTo>
                    <a:lnTo>
                      <a:pt x="1793" y="1734"/>
                    </a:lnTo>
                    <a:lnTo>
                      <a:pt x="1783" y="1712"/>
                    </a:lnTo>
                    <a:lnTo>
                      <a:pt x="1774" y="1695"/>
                    </a:lnTo>
                    <a:lnTo>
                      <a:pt x="1765" y="1682"/>
                    </a:lnTo>
                    <a:lnTo>
                      <a:pt x="1757" y="1671"/>
                    </a:lnTo>
                    <a:lnTo>
                      <a:pt x="1757" y="1671"/>
                    </a:lnTo>
                    <a:lnTo>
                      <a:pt x="1785" y="1639"/>
                    </a:lnTo>
                    <a:lnTo>
                      <a:pt x="1785" y="1639"/>
                    </a:lnTo>
                    <a:lnTo>
                      <a:pt x="1796" y="1644"/>
                    </a:lnTo>
                    <a:lnTo>
                      <a:pt x="1810" y="1651"/>
                    </a:lnTo>
                    <a:lnTo>
                      <a:pt x="1829" y="1657"/>
                    </a:lnTo>
                    <a:lnTo>
                      <a:pt x="1852" y="1663"/>
                    </a:lnTo>
                    <a:lnTo>
                      <a:pt x="1852" y="1663"/>
                    </a:lnTo>
                    <a:lnTo>
                      <a:pt x="1871" y="1667"/>
                    </a:lnTo>
                    <a:lnTo>
                      <a:pt x="1883" y="1668"/>
                    </a:lnTo>
                    <a:lnTo>
                      <a:pt x="1883" y="1668"/>
                    </a:lnTo>
                    <a:lnTo>
                      <a:pt x="1883" y="1668"/>
                    </a:lnTo>
                    <a:lnTo>
                      <a:pt x="1883" y="1668"/>
                    </a:lnTo>
                    <a:lnTo>
                      <a:pt x="1888" y="1668"/>
                    </a:lnTo>
                    <a:lnTo>
                      <a:pt x="1888" y="1668"/>
                    </a:lnTo>
                    <a:lnTo>
                      <a:pt x="1890" y="1668"/>
                    </a:lnTo>
                    <a:lnTo>
                      <a:pt x="1890" y="1668"/>
                    </a:lnTo>
                    <a:lnTo>
                      <a:pt x="1892" y="1668"/>
                    </a:lnTo>
                    <a:lnTo>
                      <a:pt x="1892" y="1668"/>
                    </a:lnTo>
                    <a:lnTo>
                      <a:pt x="1893" y="1668"/>
                    </a:lnTo>
                    <a:lnTo>
                      <a:pt x="1893" y="1668"/>
                    </a:lnTo>
                    <a:lnTo>
                      <a:pt x="1896" y="1667"/>
                    </a:lnTo>
                    <a:lnTo>
                      <a:pt x="1896" y="1667"/>
                    </a:lnTo>
                    <a:lnTo>
                      <a:pt x="1897" y="1667"/>
                    </a:lnTo>
                    <a:lnTo>
                      <a:pt x="1897" y="1667"/>
                    </a:lnTo>
                    <a:lnTo>
                      <a:pt x="1900" y="1666"/>
                    </a:lnTo>
                    <a:lnTo>
                      <a:pt x="1900" y="1666"/>
                    </a:lnTo>
                    <a:lnTo>
                      <a:pt x="1900" y="1664"/>
                    </a:lnTo>
                    <a:lnTo>
                      <a:pt x="1900" y="1664"/>
                    </a:lnTo>
                    <a:lnTo>
                      <a:pt x="1902" y="1663"/>
                    </a:lnTo>
                    <a:lnTo>
                      <a:pt x="1902" y="1663"/>
                    </a:lnTo>
                    <a:lnTo>
                      <a:pt x="1902" y="1663"/>
                    </a:lnTo>
                    <a:lnTo>
                      <a:pt x="1902" y="1663"/>
                    </a:lnTo>
                    <a:lnTo>
                      <a:pt x="1905" y="1661"/>
                    </a:lnTo>
                    <a:lnTo>
                      <a:pt x="1905" y="1661"/>
                    </a:lnTo>
                    <a:lnTo>
                      <a:pt x="1906" y="1659"/>
                    </a:lnTo>
                    <a:lnTo>
                      <a:pt x="1906" y="1659"/>
                    </a:lnTo>
                    <a:lnTo>
                      <a:pt x="1907" y="1657"/>
                    </a:lnTo>
                    <a:lnTo>
                      <a:pt x="1907" y="1657"/>
                    </a:lnTo>
                    <a:lnTo>
                      <a:pt x="1909" y="1656"/>
                    </a:lnTo>
                    <a:lnTo>
                      <a:pt x="1909" y="1656"/>
                    </a:lnTo>
                    <a:lnTo>
                      <a:pt x="1910" y="1652"/>
                    </a:lnTo>
                    <a:lnTo>
                      <a:pt x="1910" y="1652"/>
                    </a:lnTo>
                    <a:lnTo>
                      <a:pt x="1912" y="1649"/>
                    </a:lnTo>
                    <a:lnTo>
                      <a:pt x="1912" y="1649"/>
                    </a:lnTo>
                    <a:lnTo>
                      <a:pt x="1914" y="1648"/>
                    </a:lnTo>
                    <a:lnTo>
                      <a:pt x="1914" y="1648"/>
                    </a:lnTo>
                    <a:lnTo>
                      <a:pt x="1915" y="1646"/>
                    </a:lnTo>
                    <a:lnTo>
                      <a:pt x="1915" y="1646"/>
                    </a:lnTo>
                    <a:lnTo>
                      <a:pt x="1916" y="1644"/>
                    </a:lnTo>
                    <a:lnTo>
                      <a:pt x="1916" y="1644"/>
                    </a:lnTo>
                    <a:lnTo>
                      <a:pt x="1917" y="1642"/>
                    </a:lnTo>
                    <a:lnTo>
                      <a:pt x="1917" y="1642"/>
                    </a:lnTo>
                    <a:lnTo>
                      <a:pt x="1917" y="1641"/>
                    </a:lnTo>
                    <a:lnTo>
                      <a:pt x="1917" y="1641"/>
                    </a:lnTo>
                    <a:lnTo>
                      <a:pt x="1919" y="1638"/>
                    </a:lnTo>
                    <a:lnTo>
                      <a:pt x="1919" y="1638"/>
                    </a:lnTo>
                    <a:lnTo>
                      <a:pt x="1919" y="1638"/>
                    </a:lnTo>
                    <a:lnTo>
                      <a:pt x="1919" y="1638"/>
                    </a:lnTo>
                    <a:lnTo>
                      <a:pt x="1920" y="1635"/>
                    </a:lnTo>
                    <a:lnTo>
                      <a:pt x="1920" y="1635"/>
                    </a:lnTo>
                    <a:lnTo>
                      <a:pt x="1920" y="1634"/>
                    </a:lnTo>
                    <a:lnTo>
                      <a:pt x="1920" y="1634"/>
                    </a:lnTo>
                    <a:lnTo>
                      <a:pt x="1920" y="1630"/>
                    </a:lnTo>
                    <a:lnTo>
                      <a:pt x="1920" y="1630"/>
                    </a:lnTo>
                    <a:lnTo>
                      <a:pt x="1919" y="1630"/>
                    </a:lnTo>
                    <a:lnTo>
                      <a:pt x="1919" y="1630"/>
                    </a:lnTo>
                    <a:lnTo>
                      <a:pt x="1919" y="1627"/>
                    </a:lnTo>
                    <a:lnTo>
                      <a:pt x="1919" y="1627"/>
                    </a:lnTo>
                    <a:lnTo>
                      <a:pt x="1919" y="1627"/>
                    </a:lnTo>
                    <a:lnTo>
                      <a:pt x="1919" y="1627"/>
                    </a:lnTo>
                    <a:lnTo>
                      <a:pt x="1916" y="1622"/>
                    </a:lnTo>
                    <a:lnTo>
                      <a:pt x="1916" y="1622"/>
                    </a:lnTo>
                    <a:lnTo>
                      <a:pt x="1916" y="1622"/>
                    </a:lnTo>
                    <a:lnTo>
                      <a:pt x="1916" y="1622"/>
                    </a:lnTo>
                    <a:lnTo>
                      <a:pt x="1916" y="1622"/>
                    </a:lnTo>
                    <a:lnTo>
                      <a:pt x="1916" y="1622"/>
                    </a:lnTo>
                    <a:lnTo>
                      <a:pt x="1910" y="1610"/>
                    </a:lnTo>
                    <a:lnTo>
                      <a:pt x="1900" y="1594"/>
                    </a:lnTo>
                    <a:lnTo>
                      <a:pt x="1900" y="1594"/>
                    </a:lnTo>
                    <a:lnTo>
                      <a:pt x="1887" y="1575"/>
                    </a:lnTo>
                    <a:lnTo>
                      <a:pt x="1875" y="1560"/>
                    </a:lnTo>
                    <a:lnTo>
                      <a:pt x="1864" y="1547"/>
                    </a:lnTo>
                    <a:lnTo>
                      <a:pt x="1856" y="1538"/>
                    </a:lnTo>
                    <a:lnTo>
                      <a:pt x="1856" y="1538"/>
                    </a:lnTo>
                    <a:lnTo>
                      <a:pt x="1876" y="1503"/>
                    </a:lnTo>
                    <a:lnTo>
                      <a:pt x="1876" y="1503"/>
                    </a:lnTo>
                    <a:lnTo>
                      <a:pt x="1888" y="1506"/>
                    </a:lnTo>
                    <a:lnTo>
                      <a:pt x="1904" y="1510"/>
                    </a:lnTo>
                    <a:lnTo>
                      <a:pt x="1924" y="1512"/>
                    </a:lnTo>
                    <a:lnTo>
                      <a:pt x="1946" y="1515"/>
                    </a:lnTo>
                    <a:lnTo>
                      <a:pt x="1946" y="1515"/>
                    </a:lnTo>
                    <a:lnTo>
                      <a:pt x="1965" y="1515"/>
                    </a:lnTo>
                    <a:lnTo>
                      <a:pt x="1978" y="1515"/>
                    </a:lnTo>
                    <a:lnTo>
                      <a:pt x="1978" y="1515"/>
                    </a:lnTo>
                    <a:lnTo>
                      <a:pt x="1978" y="1515"/>
                    </a:lnTo>
                    <a:lnTo>
                      <a:pt x="1978" y="1515"/>
                    </a:lnTo>
                    <a:lnTo>
                      <a:pt x="1979" y="1515"/>
                    </a:lnTo>
                    <a:lnTo>
                      <a:pt x="1979" y="1515"/>
                    </a:lnTo>
                    <a:lnTo>
                      <a:pt x="1983" y="1513"/>
                    </a:lnTo>
                    <a:lnTo>
                      <a:pt x="1983" y="1513"/>
                    </a:lnTo>
                    <a:lnTo>
                      <a:pt x="1984" y="1513"/>
                    </a:lnTo>
                    <a:lnTo>
                      <a:pt x="1984" y="1513"/>
                    </a:lnTo>
                    <a:lnTo>
                      <a:pt x="1987" y="1512"/>
                    </a:lnTo>
                    <a:lnTo>
                      <a:pt x="1987" y="1512"/>
                    </a:lnTo>
                    <a:lnTo>
                      <a:pt x="1988" y="1512"/>
                    </a:lnTo>
                    <a:lnTo>
                      <a:pt x="1988" y="1512"/>
                    </a:lnTo>
                    <a:lnTo>
                      <a:pt x="1990" y="1511"/>
                    </a:lnTo>
                    <a:lnTo>
                      <a:pt x="1990" y="1511"/>
                    </a:lnTo>
                    <a:lnTo>
                      <a:pt x="1992" y="1511"/>
                    </a:lnTo>
                    <a:lnTo>
                      <a:pt x="1992" y="1511"/>
                    </a:lnTo>
                    <a:lnTo>
                      <a:pt x="1993" y="1508"/>
                    </a:lnTo>
                    <a:lnTo>
                      <a:pt x="1993" y="1508"/>
                    </a:lnTo>
                    <a:lnTo>
                      <a:pt x="1994" y="1508"/>
                    </a:lnTo>
                    <a:lnTo>
                      <a:pt x="1994" y="1508"/>
                    </a:lnTo>
                    <a:lnTo>
                      <a:pt x="1996" y="1506"/>
                    </a:lnTo>
                    <a:lnTo>
                      <a:pt x="1996" y="1506"/>
                    </a:lnTo>
                    <a:lnTo>
                      <a:pt x="1996" y="1506"/>
                    </a:lnTo>
                    <a:lnTo>
                      <a:pt x="1996" y="1506"/>
                    </a:lnTo>
                    <a:lnTo>
                      <a:pt x="1998" y="1502"/>
                    </a:lnTo>
                    <a:lnTo>
                      <a:pt x="1998" y="1502"/>
                    </a:lnTo>
                    <a:lnTo>
                      <a:pt x="1998" y="1502"/>
                    </a:lnTo>
                    <a:lnTo>
                      <a:pt x="1998" y="1502"/>
                    </a:lnTo>
                    <a:lnTo>
                      <a:pt x="1999" y="1498"/>
                    </a:lnTo>
                    <a:lnTo>
                      <a:pt x="1999" y="1498"/>
                    </a:lnTo>
                    <a:lnTo>
                      <a:pt x="2001" y="1497"/>
                    </a:lnTo>
                    <a:lnTo>
                      <a:pt x="2001" y="1497"/>
                    </a:lnTo>
                    <a:lnTo>
                      <a:pt x="2002" y="1493"/>
                    </a:lnTo>
                    <a:lnTo>
                      <a:pt x="2002" y="1493"/>
                    </a:lnTo>
                    <a:lnTo>
                      <a:pt x="2004" y="1489"/>
                    </a:lnTo>
                    <a:lnTo>
                      <a:pt x="2004" y="1489"/>
                    </a:lnTo>
                    <a:lnTo>
                      <a:pt x="2004" y="1489"/>
                    </a:lnTo>
                    <a:lnTo>
                      <a:pt x="2004" y="1489"/>
                    </a:lnTo>
                    <a:lnTo>
                      <a:pt x="2006" y="1486"/>
                    </a:lnTo>
                    <a:lnTo>
                      <a:pt x="2006" y="1486"/>
                    </a:lnTo>
                    <a:lnTo>
                      <a:pt x="2006" y="1484"/>
                    </a:lnTo>
                    <a:lnTo>
                      <a:pt x="2006" y="1484"/>
                    </a:lnTo>
                    <a:lnTo>
                      <a:pt x="2007" y="1482"/>
                    </a:lnTo>
                    <a:lnTo>
                      <a:pt x="2007" y="1482"/>
                    </a:lnTo>
                    <a:lnTo>
                      <a:pt x="2007" y="1482"/>
                    </a:lnTo>
                    <a:lnTo>
                      <a:pt x="2007" y="1482"/>
                    </a:lnTo>
                    <a:lnTo>
                      <a:pt x="2008" y="1478"/>
                    </a:lnTo>
                    <a:lnTo>
                      <a:pt x="2008" y="1478"/>
                    </a:lnTo>
                    <a:lnTo>
                      <a:pt x="2008" y="1478"/>
                    </a:lnTo>
                    <a:lnTo>
                      <a:pt x="2008" y="1478"/>
                    </a:lnTo>
                    <a:lnTo>
                      <a:pt x="2008" y="1474"/>
                    </a:lnTo>
                    <a:lnTo>
                      <a:pt x="2008" y="1474"/>
                    </a:lnTo>
                    <a:lnTo>
                      <a:pt x="2008" y="1474"/>
                    </a:lnTo>
                    <a:lnTo>
                      <a:pt x="2008" y="1474"/>
                    </a:lnTo>
                    <a:lnTo>
                      <a:pt x="2007" y="1470"/>
                    </a:lnTo>
                    <a:lnTo>
                      <a:pt x="2007" y="1470"/>
                    </a:lnTo>
                    <a:lnTo>
                      <a:pt x="2007" y="1470"/>
                    </a:lnTo>
                    <a:lnTo>
                      <a:pt x="2007" y="1470"/>
                    </a:lnTo>
                    <a:lnTo>
                      <a:pt x="2006" y="1467"/>
                    </a:lnTo>
                    <a:lnTo>
                      <a:pt x="2006" y="1467"/>
                    </a:lnTo>
                    <a:lnTo>
                      <a:pt x="2006" y="1467"/>
                    </a:lnTo>
                    <a:lnTo>
                      <a:pt x="2006" y="1467"/>
                    </a:lnTo>
                    <a:lnTo>
                      <a:pt x="2003" y="1462"/>
                    </a:lnTo>
                    <a:lnTo>
                      <a:pt x="2003" y="1462"/>
                    </a:lnTo>
                    <a:lnTo>
                      <a:pt x="2003" y="1462"/>
                    </a:lnTo>
                    <a:lnTo>
                      <a:pt x="2003" y="1462"/>
                    </a:lnTo>
                    <a:lnTo>
                      <a:pt x="1994" y="1452"/>
                    </a:lnTo>
                    <a:lnTo>
                      <a:pt x="1982" y="1438"/>
                    </a:lnTo>
                    <a:lnTo>
                      <a:pt x="1982" y="1438"/>
                    </a:lnTo>
                    <a:lnTo>
                      <a:pt x="1965" y="1421"/>
                    </a:lnTo>
                    <a:lnTo>
                      <a:pt x="1950" y="1409"/>
                    </a:lnTo>
                    <a:lnTo>
                      <a:pt x="1938" y="1399"/>
                    </a:lnTo>
                    <a:lnTo>
                      <a:pt x="1927" y="1391"/>
                    </a:lnTo>
                    <a:lnTo>
                      <a:pt x="1927" y="1391"/>
                    </a:lnTo>
                    <a:lnTo>
                      <a:pt x="1941" y="1352"/>
                    </a:lnTo>
                    <a:lnTo>
                      <a:pt x="1941" y="1352"/>
                    </a:lnTo>
                    <a:lnTo>
                      <a:pt x="1954" y="1353"/>
                    </a:lnTo>
                    <a:lnTo>
                      <a:pt x="1970" y="1353"/>
                    </a:lnTo>
                    <a:lnTo>
                      <a:pt x="1990" y="1353"/>
                    </a:lnTo>
                    <a:lnTo>
                      <a:pt x="2013" y="1351"/>
                    </a:lnTo>
                    <a:lnTo>
                      <a:pt x="2013" y="1351"/>
                    </a:lnTo>
                    <a:lnTo>
                      <a:pt x="2032" y="1348"/>
                    </a:lnTo>
                    <a:lnTo>
                      <a:pt x="2045" y="1346"/>
                    </a:lnTo>
                    <a:lnTo>
                      <a:pt x="2045" y="1346"/>
                    </a:lnTo>
                    <a:lnTo>
                      <a:pt x="2045" y="1346"/>
                    </a:lnTo>
                    <a:lnTo>
                      <a:pt x="2045" y="1346"/>
                    </a:lnTo>
                    <a:lnTo>
                      <a:pt x="2050" y="1345"/>
                    </a:lnTo>
                    <a:lnTo>
                      <a:pt x="2050" y="1345"/>
                    </a:lnTo>
                    <a:lnTo>
                      <a:pt x="2051" y="1343"/>
                    </a:lnTo>
                    <a:lnTo>
                      <a:pt x="2051" y="1343"/>
                    </a:lnTo>
                    <a:lnTo>
                      <a:pt x="2053" y="1342"/>
                    </a:lnTo>
                    <a:lnTo>
                      <a:pt x="2053" y="1342"/>
                    </a:lnTo>
                    <a:lnTo>
                      <a:pt x="2053" y="1342"/>
                    </a:lnTo>
                    <a:lnTo>
                      <a:pt x="2053" y="1342"/>
                    </a:lnTo>
                    <a:lnTo>
                      <a:pt x="2057" y="1339"/>
                    </a:lnTo>
                    <a:lnTo>
                      <a:pt x="2057" y="1339"/>
                    </a:lnTo>
                    <a:lnTo>
                      <a:pt x="2057" y="1339"/>
                    </a:lnTo>
                    <a:lnTo>
                      <a:pt x="2057" y="1339"/>
                    </a:lnTo>
                    <a:lnTo>
                      <a:pt x="2059" y="1337"/>
                    </a:lnTo>
                    <a:lnTo>
                      <a:pt x="2059" y="1337"/>
                    </a:lnTo>
                    <a:lnTo>
                      <a:pt x="2060" y="1337"/>
                    </a:lnTo>
                    <a:lnTo>
                      <a:pt x="2060" y="1337"/>
                    </a:lnTo>
                    <a:lnTo>
                      <a:pt x="2061" y="1334"/>
                    </a:lnTo>
                    <a:lnTo>
                      <a:pt x="2061" y="1334"/>
                    </a:lnTo>
                    <a:lnTo>
                      <a:pt x="2061" y="1334"/>
                    </a:lnTo>
                    <a:lnTo>
                      <a:pt x="2061" y="1334"/>
                    </a:lnTo>
                    <a:lnTo>
                      <a:pt x="2062" y="1331"/>
                    </a:lnTo>
                    <a:lnTo>
                      <a:pt x="2062" y="1331"/>
                    </a:lnTo>
                    <a:lnTo>
                      <a:pt x="2062" y="1329"/>
                    </a:lnTo>
                    <a:lnTo>
                      <a:pt x="2062" y="1329"/>
                    </a:lnTo>
                    <a:lnTo>
                      <a:pt x="2064" y="1327"/>
                    </a:lnTo>
                    <a:lnTo>
                      <a:pt x="2064" y="1327"/>
                    </a:lnTo>
                    <a:lnTo>
                      <a:pt x="2064" y="1326"/>
                    </a:lnTo>
                    <a:lnTo>
                      <a:pt x="2064" y="1326"/>
                    </a:lnTo>
                    <a:lnTo>
                      <a:pt x="2065" y="1322"/>
                    </a:lnTo>
                    <a:lnTo>
                      <a:pt x="2065" y="1322"/>
                    </a:lnTo>
                    <a:lnTo>
                      <a:pt x="2066" y="1317"/>
                    </a:lnTo>
                    <a:lnTo>
                      <a:pt x="2066" y="1317"/>
                    </a:lnTo>
                    <a:lnTo>
                      <a:pt x="2066" y="1316"/>
                    </a:lnTo>
                    <a:lnTo>
                      <a:pt x="2066" y="1316"/>
                    </a:lnTo>
                    <a:lnTo>
                      <a:pt x="2067" y="1313"/>
                    </a:lnTo>
                    <a:lnTo>
                      <a:pt x="2067" y="1313"/>
                    </a:lnTo>
                    <a:lnTo>
                      <a:pt x="2067" y="1312"/>
                    </a:lnTo>
                    <a:lnTo>
                      <a:pt x="2067" y="1312"/>
                    </a:lnTo>
                    <a:lnTo>
                      <a:pt x="2067" y="1308"/>
                    </a:lnTo>
                    <a:lnTo>
                      <a:pt x="2067" y="1308"/>
                    </a:lnTo>
                    <a:lnTo>
                      <a:pt x="2067" y="1308"/>
                    </a:lnTo>
                    <a:lnTo>
                      <a:pt x="2067" y="1308"/>
                    </a:lnTo>
                    <a:lnTo>
                      <a:pt x="2067" y="1305"/>
                    </a:lnTo>
                    <a:lnTo>
                      <a:pt x="2067" y="1305"/>
                    </a:lnTo>
                    <a:lnTo>
                      <a:pt x="2067" y="1304"/>
                    </a:lnTo>
                    <a:lnTo>
                      <a:pt x="2067" y="1304"/>
                    </a:lnTo>
                    <a:lnTo>
                      <a:pt x="2067" y="1302"/>
                    </a:lnTo>
                    <a:lnTo>
                      <a:pt x="2067" y="1302"/>
                    </a:lnTo>
                    <a:lnTo>
                      <a:pt x="2067" y="1302"/>
                    </a:lnTo>
                    <a:lnTo>
                      <a:pt x="2067" y="1302"/>
                    </a:lnTo>
                    <a:lnTo>
                      <a:pt x="2066" y="1298"/>
                    </a:lnTo>
                    <a:lnTo>
                      <a:pt x="2066" y="1298"/>
                    </a:lnTo>
                    <a:lnTo>
                      <a:pt x="2065" y="1297"/>
                    </a:lnTo>
                    <a:lnTo>
                      <a:pt x="2065" y="1297"/>
                    </a:lnTo>
                    <a:lnTo>
                      <a:pt x="2064" y="1294"/>
                    </a:lnTo>
                    <a:lnTo>
                      <a:pt x="2064" y="1294"/>
                    </a:lnTo>
                    <a:lnTo>
                      <a:pt x="2062" y="1294"/>
                    </a:lnTo>
                    <a:lnTo>
                      <a:pt x="2062" y="1294"/>
                    </a:lnTo>
                    <a:lnTo>
                      <a:pt x="2060" y="1290"/>
                    </a:lnTo>
                    <a:lnTo>
                      <a:pt x="2060" y="1290"/>
                    </a:lnTo>
                    <a:lnTo>
                      <a:pt x="2060" y="1290"/>
                    </a:lnTo>
                    <a:lnTo>
                      <a:pt x="2060" y="1290"/>
                    </a:lnTo>
                    <a:lnTo>
                      <a:pt x="2050" y="1282"/>
                    </a:lnTo>
                    <a:lnTo>
                      <a:pt x="2035" y="1270"/>
                    </a:lnTo>
                    <a:lnTo>
                      <a:pt x="2035" y="1270"/>
                    </a:lnTo>
                    <a:lnTo>
                      <a:pt x="2016" y="1256"/>
                    </a:lnTo>
                    <a:lnTo>
                      <a:pt x="1999" y="1246"/>
                    </a:lnTo>
                    <a:lnTo>
                      <a:pt x="1985" y="1239"/>
                    </a:lnTo>
                    <a:lnTo>
                      <a:pt x="1974" y="1234"/>
                    </a:lnTo>
                    <a:lnTo>
                      <a:pt x="1974" y="1234"/>
                    </a:lnTo>
                    <a:lnTo>
                      <a:pt x="1980" y="1192"/>
                    </a:lnTo>
                    <a:lnTo>
                      <a:pt x="1980" y="1192"/>
                    </a:lnTo>
                    <a:lnTo>
                      <a:pt x="1993" y="1191"/>
                    </a:lnTo>
                    <a:lnTo>
                      <a:pt x="2009" y="1190"/>
                    </a:lnTo>
                    <a:lnTo>
                      <a:pt x="2028" y="1185"/>
                    </a:lnTo>
                    <a:lnTo>
                      <a:pt x="2051" y="1179"/>
                    </a:lnTo>
                    <a:lnTo>
                      <a:pt x="2051" y="1179"/>
                    </a:lnTo>
                    <a:lnTo>
                      <a:pt x="2069" y="1173"/>
                    </a:lnTo>
                    <a:lnTo>
                      <a:pt x="2081" y="1168"/>
                    </a:lnTo>
                    <a:lnTo>
                      <a:pt x="2081" y="1168"/>
                    </a:lnTo>
                    <a:lnTo>
                      <a:pt x="2085" y="1166"/>
                    </a:lnTo>
                    <a:lnTo>
                      <a:pt x="2085" y="1166"/>
                    </a:lnTo>
                    <a:lnTo>
                      <a:pt x="2086" y="1166"/>
                    </a:lnTo>
                    <a:lnTo>
                      <a:pt x="2086" y="1166"/>
                    </a:lnTo>
                    <a:lnTo>
                      <a:pt x="2089" y="1163"/>
                    </a:lnTo>
                    <a:lnTo>
                      <a:pt x="2089" y="1163"/>
                    </a:lnTo>
                    <a:lnTo>
                      <a:pt x="2090" y="1163"/>
                    </a:lnTo>
                    <a:lnTo>
                      <a:pt x="2090" y="1163"/>
                    </a:lnTo>
                    <a:lnTo>
                      <a:pt x="2093" y="1161"/>
                    </a:lnTo>
                    <a:lnTo>
                      <a:pt x="2093" y="1161"/>
                    </a:lnTo>
                    <a:lnTo>
                      <a:pt x="2093" y="1161"/>
                    </a:lnTo>
                    <a:lnTo>
                      <a:pt x="2093" y="1161"/>
                    </a:lnTo>
                    <a:lnTo>
                      <a:pt x="2094" y="1158"/>
                    </a:lnTo>
                    <a:lnTo>
                      <a:pt x="2094" y="1158"/>
                    </a:lnTo>
                    <a:lnTo>
                      <a:pt x="2094" y="1157"/>
                    </a:lnTo>
                    <a:lnTo>
                      <a:pt x="2094" y="1157"/>
                    </a:lnTo>
                    <a:lnTo>
                      <a:pt x="2095" y="1154"/>
                    </a:lnTo>
                    <a:lnTo>
                      <a:pt x="2095" y="1154"/>
                    </a:lnTo>
                    <a:lnTo>
                      <a:pt x="2095" y="1154"/>
                    </a:lnTo>
                    <a:lnTo>
                      <a:pt x="2095" y="1154"/>
                    </a:lnTo>
                    <a:lnTo>
                      <a:pt x="2096" y="1151"/>
                    </a:lnTo>
                    <a:lnTo>
                      <a:pt x="2096" y="1151"/>
                    </a:lnTo>
                    <a:lnTo>
                      <a:pt x="2096" y="1149"/>
                    </a:lnTo>
                    <a:lnTo>
                      <a:pt x="2096" y="1149"/>
                    </a:lnTo>
                    <a:lnTo>
                      <a:pt x="2096" y="1147"/>
                    </a:lnTo>
                    <a:lnTo>
                      <a:pt x="2096" y="1147"/>
                    </a:lnTo>
                    <a:lnTo>
                      <a:pt x="2096" y="1145"/>
                    </a:lnTo>
                    <a:lnTo>
                      <a:pt x="2096" y="1145"/>
                    </a:lnTo>
                    <a:lnTo>
                      <a:pt x="2096" y="1140"/>
                    </a:lnTo>
                    <a:lnTo>
                      <a:pt x="2096" y="1140"/>
                    </a:lnTo>
                    <a:lnTo>
                      <a:pt x="2098" y="1137"/>
                    </a:lnTo>
                    <a:lnTo>
                      <a:pt x="2098" y="1137"/>
                    </a:lnTo>
                    <a:lnTo>
                      <a:pt x="2098" y="1135"/>
                    </a:lnTo>
                    <a:lnTo>
                      <a:pt x="2098" y="1135"/>
                    </a:lnTo>
                    <a:lnTo>
                      <a:pt x="2098" y="1132"/>
                    </a:lnTo>
                    <a:lnTo>
                      <a:pt x="2098" y="1132"/>
                    </a:lnTo>
                    <a:lnTo>
                      <a:pt x="2098" y="1132"/>
                    </a:lnTo>
                    <a:lnTo>
                      <a:pt x="2098" y="1132"/>
                    </a:lnTo>
                    <a:lnTo>
                      <a:pt x="2098" y="1128"/>
                    </a:lnTo>
                    <a:lnTo>
                      <a:pt x="2098" y="1128"/>
                    </a:lnTo>
                    <a:lnTo>
                      <a:pt x="2098" y="1127"/>
                    </a:lnTo>
                    <a:lnTo>
                      <a:pt x="2098" y="1127"/>
                    </a:lnTo>
                    <a:lnTo>
                      <a:pt x="2096" y="1124"/>
                    </a:lnTo>
                    <a:lnTo>
                      <a:pt x="2096" y="1124"/>
                    </a:lnTo>
                    <a:lnTo>
                      <a:pt x="2096" y="1124"/>
                    </a:lnTo>
                    <a:lnTo>
                      <a:pt x="2096" y="1124"/>
                    </a:lnTo>
                    <a:lnTo>
                      <a:pt x="2096" y="1122"/>
                    </a:lnTo>
                    <a:lnTo>
                      <a:pt x="2096" y="1122"/>
                    </a:lnTo>
                    <a:lnTo>
                      <a:pt x="2095" y="1120"/>
                    </a:lnTo>
                    <a:lnTo>
                      <a:pt x="2095" y="1120"/>
                    </a:lnTo>
                    <a:lnTo>
                      <a:pt x="2094" y="1118"/>
                    </a:lnTo>
                    <a:lnTo>
                      <a:pt x="2094" y="1118"/>
                    </a:lnTo>
                    <a:lnTo>
                      <a:pt x="2093" y="1117"/>
                    </a:lnTo>
                    <a:lnTo>
                      <a:pt x="2093" y="1117"/>
                    </a:lnTo>
                    <a:lnTo>
                      <a:pt x="2091" y="1115"/>
                    </a:lnTo>
                    <a:lnTo>
                      <a:pt x="2091" y="1115"/>
                    </a:lnTo>
                    <a:lnTo>
                      <a:pt x="2090" y="1114"/>
                    </a:lnTo>
                    <a:lnTo>
                      <a:pt x="2090" y="1114"/>
                    </a:lnTo>
                    <a:lnTo>
                      <a:pt x="2079" y="1105"/>
                    </a:lnTo>
                    <a:lnTo>
                      <a:pt x="2059" y="1095"/>
                    </a:lnTo>
                    <a:lnTo>
                      <a:pt x="2059" y="1095"/>
                    </a:lnTo>
                    <a:lnTo>
                      <a:pt x="2037" y="1085"/>
                    </a:lnTo>
                    <a:lnTo>
                      <a:pt x="2019" y="1077"/>
                    </a:lnTo>
                    <a:lnTo>
                      <a:pt x="2003" y="1072"/>
                    </a:lnTo>
                    <a:lnTo>
                      <a:pt x="1992" y="1070"/>
                    </a:lnTo>
                    <a:lnTo>
                      <a:pt x="1992" y="1070"/>
                    </a:lnTo>
                    <a:lnTo>
                      <a:pt x="1992" y="1028"/>
                    </a:lnTo>
                    <a:lnTo>
                      <a:pt x="1992" y="1028"/>
                    </a:lnTo>
                    <a:lnTo>
                      <a:pt x="2003" y="1026"/>
                    </a:lnTo>
                    <a:lnTo>
                      <a:pt x="2019" y="1021"/>
                    </a:lnTo>
                    <a:lnTo>
                      <a:pt x="2037" y="1013"/>
                    </a:lnTo>
                    <a:lnTo>
                      <a:pt x="2059" y="1003"/>
                    </a:lnTo>
                    <a:lnTo>
                      <a:pt x="2059" y="1003"/>
                    </a:lnTo>
                    <a:lnTo>
                      <a:pt x="2075" y="994"/>
                    </a:lnTo>
                    <a:lnTo>
                      <a:pt x="2086" y="987"/>
                    </a:lnTo>
                    <a:lnTo>
                      <a:pt x="2086" y="987"/>
                    </a:lnTo>
                    <a:close/>
                    <a:moveTo>
                      <a:pt x="1823" y="1258"/>
                    </a:moveTo>
                    <a:lnTo>
                      <a:pt x="1823" y="1258"/>
                    </a:lnTo>
                    <a:lnTo>
                      <a:pt x="1812" y="1297"/>
                    </a:lnTo>
                    <a:lnTo>
                      <a:pt x="1798" y="1336"/>
                    </a:lnTo>
                    <a:lnTo>
                      <a:pt x="1783" y="1373"/>
                    </a:lnTo>
                    <a:lnTo>
                      <a:pt x="1766" y="1409"/>
                    </a:lnTo>
                    <a:lnTo>
                      <a:pt x="1747" y="1444"/>
                    </a:lnTo>
                    <a:lnTo>
                      <a:pt x="1727" y="1478"/>
                    </a:lnTo>
                    <a:lnTo>
                      <a:pt x="1706" y="1511"/>
                    </a:lnTo>
                    <a:lnTo>
                      <a:pt x="1682" y="1542"/>
                    </a:lnTo>
                    <a:lnTo>
                      <a:pt x="1657" y="1573"/>
                    </a:lnTo>
                    <a:lnTo>
                      <a:pt x="1631" y="1601"/>
                    </a:lnTo>
                    <a:lnTo>
                      <a:pt x="1604" y="1629"/>
                    </a:lnTo>
                    <a:lnTo>
                      <a:pt x="1575" y="1654"/>
                    </a:lnTo>
                    <a:lnTo>
                      <a:pt x="1546" y="1680"/>
                    </a:lnTo>
                    <a:lnTo>
                      <a:pt x="1514" y="1702"/>
                    </a:lnTo>
                    <a:lnTo>
                      <a:pt x="1483" y="1724"/>
                    </a:lnTo>
                    <a:lnTo>
                      <a:pt x="1450" y="1744"/>
                    </a:lnTo>
                    <a:lnTo>
                      <a:pt x="1416" y="1763"/>
                    </a:lnTo>
                    <a:lnTo>
                      <a:pt x="1382" y="1779"/>
                    </a:lnTo>
                    <a:lnTo>
                      <a:pt x="1347" y="1794"/>
                    </a:lnTo>
                    <a:lnTo>
                      <a:pt x="1310" y="1808"/>
                    </a:lnTo>
                    <a:lnTo>
                      <a:pt x="1274" y="1819"/>
                    </a:lnTo>
                    <a:lnTo>
                      <a:pt x="1236" y="1829"/>
                    </a:lnTo>
                    <a:lnTo>
                      <a:pt x="1198" y="1838"/>
                    </a:lnTo>
                    <a:lnTo>
                      <a:pt x="1159" y="1845"/>
                    </a:lnTo>
                    <a:lnTo>
                      <a:pt x="1120" y="1848"/>
                    </a:lnTo>
                    <a:lnTo>
                      <a:pt x="1081" y="1851"/>
                    </a:lnTo>
                    <a:lnTo>
                      <a:pt x="1042" y="1852"/>
                    </a:lnTo>
                    <a:lnTo>
                      <a:pt x="1001" y="1851"/>
                    </a:lnTo>
                    <a:lnTo>
                      <a:pt x="962" y="1847"/>
                    </a:lnTo>
                    <a:lnTo>
                      <a:pt x="922" y="1841"/>
                    </a:lnTo>
                    <a:lnTo>
                      <a:pt x="882" y="1833"/>
                    </a:lnTo>
                    <a:lnTo>
                      <a:pt x="841" y="1824"/>
                    </a:lnTo>
                    <a:lnTo>
                      <a:pt x="841" y="1824"/>
                    </a:lnTo>
                    <a:lnTo>
                      <a:pt x="802" y="1813"/>
                    </a:lnTo>
                    <a:lnTo>
                      <a:pt x="763" y="1799"/>
                    </a:lnTo>
                    <a:lnTo>
                      <a:pt x="726" y="1784"/>
                    </a:lnTo>
                    <a:lnTo>
                      <a:pt x="690" y="1766"/>
                    </a:lnTo>
                    <a:lnTo>
                      <a:pt x="655" y="1748"/>
                    </a:lnTo>
                    <a:lnTo>
                      <a:pt x="621" y="1727"/>
                    </a:lnTo>
                    <a:lnTo>
                      <a:pt x="588" y="1706"/>
                    </a:lnTo>
                    <a:lnTo>
                      <a:pt x="557" y="1682"/>
                    </a:lnTo>
                    <a:lnTo>
                      <a:pt x="526" y="1658"/>
                    </a:lnTo>
                    <a:lnTo>
                      <a:pt x="498" y="1632"/>
                    </a:lnTo>
                    <a:lnTo>
                      <a:pt x="470" y="1604"/>
                    </a:lnTo>
                    <a:lnTo>
                      <a:pt x="445" y="1576"/>
                    </a:lnTo>
                    <a:lnTo>
                      <a:pt x="419" y="1546"/>
                    </a:lnTo>
                    <a:lnTo>
                      <a:pt x="397" y="1516"/>
                    </a:lnTo>
                    <a:lnTo>
                      <a:pt x="375" y="1483"/>
                    </a:lnTo>
                    <a:lnTo>
                      <a:pt x="355" y="1450"/>
                    </a:lnTo>
                    <a:lnTo>
                      <a:pt x="336" y="1418"/>
                    </a:lnTo>
                    <a:lnTo>
                      <a:pt x="320" y="1382"/>
                    </a:lnTo>
                    <a:lnTo>
                      <a:pt x="305" y="1347"/>
                    </a:lnTo>
                    <a:lnTo>
                      <a:pt x="291" y="1311"/>
                    </a:lnTo>
                    <a:lnTo>
                      <a:pt x="280" y="1274"/>
                    </a:lnTo>
                    <a:lnTo>
                      <a:pt x="269" y="1236"/>
                    </a:lnTo>
                    <a:lnTo>
                      <a:pt x="261" y="1198"/>
                    </a:lnTo>
                    <a:lnTo>
                      <a:pt x="254" y="1161"/>
                    </a:lnTo>
                    <a:lnTo>
                      <a:pt x="251" y="1122"/>
                    </a:lnTo>
                    <a:lnTo>
                      <a:pt x="248" y="1083"/>
                    </a:lnTo>
                    <a:lnTo>
                      <a:pt x="247" y="1042"/>
                    </a:lnTo>
                    <a:lnTo>
                      <a:pt x="248" y="1003"/>
                    </a:lnTo>
                    <a:lnTo>
                      <a:pt x="252" y="963"/>
                    </a:lnTo>
                    <a:lnTo>
                      <a:pt x="257" y="923"/>
                    </a:lnTo>
                    <a:lnTo>
                      <a:pt x="264" y="882"/>
                    </a:lnTo>
                    <a:lnTo>
                      <a:pt x="275" y="842"/>
                    </a:lnTo>
                    <a:lnTo>
                      <a:pt x="275" y="842"/>
                    </a:lnTo>
                    <a:lnTo>
                      <a:pt x="286" y="803"/>
                    </a:lnTo>
                    <a:lnTo>
                      <a:pt x="300" y="764"/>
                    </a:lnTo>
                    <a:lnTo>
                      <a:pt x="315" y="727"/>
                    </a:lnTo>
                    <a:lnTo>
                      <a:pt x="332" y="691"/>
                    </a:lnTo>
                    <a:lnTo>
                      <a:pt x="351" y="655"/>
                    </a:lnTo>
                    <a:lnTo>
                      <a:pt x="372" y="621"/>
                    </a:lnTo>
                    <a:lnTo>
                      <a:pt x="393" y="589"/>
                    </a:lnTo>
                    <a:lnTo>
                      <a:pt x="417" y="557"/>
                    </a:lnTo>
                    <a:lnTo>
                      <a:pt x="441" y="527"/>
                    </a:lnTo>
                    <a:lnTo>
                      <a:pt x="467" y="498"/>
                    </a:lnTo>
                    <a:lnTo>
                      <a:pt x="495" y="472"/>
                    </a:lnTo>
                    <a:lnTo>
                      <a:pt x="523" y="445"/>
                    </a:lnTo>
                    <a:lnTo>
                      <a:pt x="553" y="420"/>
                    </a:lnTo>
                    <a:lnTo>
                      <a:pt x="583" y="397"/>
                    </a:lnTo>
                    <a:lnTo>
                      <a:pt x="616" y="376"/>
                    </a:lnTo>
                    <a:lnTo>
                      <a:pt x="649" y="356"/>
                    </a:lnTo>
                    <a:lnTo>
                      <a:pt x="681" y="337"/>
                    </a:lnTo>
                    <a:lnTo>
                      <a:pt x="717" y="320"/>
                    </a:lnTo>
                    <a:lnTo>
                      <a:pt x="752" y="305"/>
                    </a:lnTo>
                    <a:lnTo>
                      <a:pt x="789" y="291"/>
                    </a:lnTo>
                    <a:lnTo>
                      <a:pt x="825" y="280"/>
                    </a:lnTo>
                    <a:lnTo>
                      <a:pt x="863" y="270"/>
                    </a:lnTo>
                    <a:lnTo>
                      <a:pt x="901" y="262"/>
                    </a:lnTo>
                    <a:lnTo>
                      <a:pt x="938" y="256"/>
                    </a:lnTo>
                    <a:lnTo>
                      <a:pt x="978" y="251"/>
                    </a:lnTo>
                    <a:lnTo>
                      <a:pt x="1017" y="249"/>
                    </a:lnTo>
                    <a:lnTo>
                      <a:pt x="1057" y="249"/>
                    </a:lnTo>
                    <a:lnTo>
                      <a:pt x="1096" y="250"/>
                    </a:lnTo>
                    <a:lnTo>
                      <a:pt x="1136" y="254"/>
                    </a:lnTo>
                    <a:lnTo>
                      <a:pt x="1177" y="259"/>
                    </a:lnTo>
                    <a:lnTo>
                      <a:pt x="1217" y="266"/>
                    </a:lnTo>
                    <a:lnTo>
                      <a:pt x="1257" y="276"/>
                    </a:lnTo>
                    <a:lnTo>
                      <a:pt x="1257" y="276"/>
                    </a:lnTo>
                    <a:lnTo>
                      <a:pt x="1296" y="288"/>
                    </a:lnTo>
                    <a:lnTo>
                      <a:pt x="1335" y="302"/>
                    </a:lnTo>
                    <a:lnTo>
                      <a:pt x="1372" y="317"/>
                    </a:lnTo>
                    <a:lnTo>
                      <a:pt x="1408" y="333"/>
                    </a:lnTo>
                    <a:lnTo>
                      <a:pt x="1444" y="352"/>
                    </a:lnTo>
                    <a:lnTo>
                      <a:pt x="1478" y="372"/>
                    </a:lnTo>
                    <a:lnTo>
                      <a:pt x="1510" y="393"/>
                    </a:lnTo>
                    <a:lnTo>
                      <a:pt x="1542" y="417"/>
                    </a:lnTo>
                    <a:lnTo>
                      <a:pt x="1572" y="443"/>
                    </a:lnTo>
                    <a:lnTo>
                      <a:pt x="1601" y="468"/>
                    </a:lnTo>
                    <a:lnTo>
                      <a:pt x="1628" y="496"/>
                    </a:lnTo>
                    <a:lnTo>
                      <a:pt x="1654" y="524"/>
                    </a:lnTo>
                    <a:lnTo>
                      <a:pt x="1679" y="553"/>
                    </a:lnTo>
                    <a:lnTo>
                      <a:pt x="1702" y="585"/>
                    </a:lnTo>
                    <a:lnTo>
                      <a:pt x="1723" y="616"/>
                    </a:lnTo>
                    <a:lnTo>
                      <a:pt x="1744" y="649"/>
                    </a:lnTo>
                    <a:lnTo>
                      <a:pt x="1762" y="683"/>
                    </a:lnTo>
                    <a:lnTo>
                      <a:pt x="1779" y="717"/>
                    </a:lnTo>
                    <a:lnTo>
                      <a:pt x="1794" y="752"/>
                    </a:lnTo>
                    <a:lnTo>
                      <a:pt x="1808" y="789"/>
                    </a:lnTo>
                    <a:lnTo>
                      <a:pt x="1819" y="826"/>
                    </a:lnTo>
                    <a:lnTo>
                      <a:pt x="1829" y="863"/>
                    </a:lnTo>
                    <a:lnTo>
                      <a:pt x="1837" y="901"/>
                    </a:lnTo>
                    <a:lnTo>
                      <a:pt x="1843" y="940"/>
                    </a:lnTo>
                    <a:lnTo>
                      <a:pt x="1848" y="979"/>
                    </a:lnTo>
                    <a:lnTo>
                      <a:pt x="1851" y="1018"/>
                    </a:lnTo>
                    <a:lnTo>
                      <a:pt x="1851" y="1057"/>
                    </a:lnTo>
                    <a:lnTo>
                      <a:pt x="1849" y="1098"/>
                    </a:lnTo>
                    <a:lnTo>
                      <a:pt x="1846" y="1137"/>
                    </a:lnTo>
                    <a:lnTo>
                      <a:pt x="1841" y="1177"/>
                    </a:lnTo>
                    <a:lnTo>
                      <a:pt x="1833" y="1217"/>
                    </a:lnTo>
                    <a:lnTo>
                      <a:pt x="1823" y="1258"/>
                    </a:lnTo>
                    <a:lnTo>
                      <a:pt x="1823" y="1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1" name="Rectangle 14"/>
              <p:cNvSpPr>
                <a:spLocks noChangeArrowheads="1"/>
              </p:cNvSpPr>
              <p:nvPr/>
            </p:nvSpPr>
            <p:spPr bwMode="auto">
              <a:xfrm>
                <a:off x="4851518" y="2743083"/>
                <a:ext cx="1294" cy="12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2" name="Freeform 15"/>
              <p:cNvSpPr>
                <a:spLocks noEditPoints="1"/>
              </p:cNvSpPr>
              <p:nvPr/>
            </p:nvSpPr>
            <p:spPr bwMode="auto">
              <a:xfrm>
                <a:off x="4405254" y="2626666"/>
                <a:ext cx="486363" cy="486363"/>
              </a:xfrm>
              <a:custGeom>
                <a:avLst/>
                <a:gdLst>
                  <a:gd name="T0" fmla="*/ 371 w 752"/>
                  <a:gd name="T1" fmla="*/ 752 h 752"/>
                  <a:gd name="T2" fmla="*/ 387 w 752"/>
                  <a:gd name="T3" fmla="*/ 751 h 752"/>
                  <a:gd name="T4" fmla="*/ 460 w 752"/>
                  <a:gd name="T5" fmla="*/ 739 h 752"/>
                  <a:gd name="T6" fmla="*/ 475 w 752"/>
                  <a:gd name="T7" fmla="*/ 740 h 752"/>
                  <a:gd name="T8" fmla="*/ 485 w 752"/>
                  <a:gd name="T9" fmla="*/ 732 h 752"/>
                  <a:gd name="T10" fmla="*/ 555 w 752"/>
                  <a:gd name="T11" fmla="*/ 706 h 752"/>
                  <a:gd name="T12" fmla="*/ 569 w 752"/>
                  <a:gd name="T13" fmla="*/ 700 h 752"/>
                  <a:gd name="T14" fmla="*/ 622 w 752"/>
                  <a:gd name="T15" fmla="*/ 647 h 752"/>
                  <a:gd name="T16" fmla="*/ 640 w 752"/>
                  <a:gd name="T17" fmla="*/ 644 h 752"/>
                  <a:gd name="T18" fmla="*/ 647 w 752"/>
                  <a:gd name="T19" fmla="*/ 633 h 752"/>
                  <a:gd name="T20" fmla="*/ 695 w 752"/>
                  <a:gd name="T21" fmla="*/ 572 h 752"/>
                  <a:gd name="T22" fmla="*/ 704 w 752"/>
                  <a:gd name="T23" fmla="*/ 560 h 752"/>
                  <a:gd name="T24" fmla="*/ 665 w 752"/>
                  <a:gd name="T25" fmla="*/ 508 h 752"/>
                  <a:gd name="T26" fmla="*/ 737 w 752"/>
                  <a:gd name="T27" fmla="*/ 480 h 752"/>
                  <a:gd name="T28" fmla="*/ 741 w 752"/>
                  <a:gd name="T29" fmla="*/ 465 h 752"/>
                  <a:gd name="T30" fmla="*/ 747 w 752"/>
                  <a:gd name="T31" fmla="*/ 390 h 752"/>
                  <a:gd name="T32" fmla="*/ 752 w 752"/>
                  <a:gd name="T33" fmla="*/ 378 h 752"/>
                  <a:gd name="T34" fmla="*/ 748 w 752"/>
                  <a:gd name="T35" fmla="*/ 364 h 752"/>
                  <a:gd name="T36" fmla="*/ 741 w 752"/>
                  <a:gd name="T37" fmla="*/ 289 h 752"/>
                  <a:gd name="T38" fmla="*/ 737 w 752"/>
                  <a:gd name="T39" fmla="*/ 274 h 752"/>
                  <a:gd name="T40" fmla="*/ 674 w 752"/>
                  <a:gd name="T41" fmla="*/ 265 h 752"/>
                  <a:gd name="T42" fmla="*/ 704 w 752"/>
                  <a:gd name="T43" fmla="*/ 194 h 752"/>
                  <a:gd name="T44" fmla="*/ 696 w 752"/>
                  <a:gd name="T45" fmla="*/ 182 h 752"/>
                  <a:gd name="T46" fmla="*/ 647 w 752"/>
                  <a:gd name="T47" fmla="*/ 124 h 752"/>
                  <a:gd name="T48" fmla="*/ 644 w 752"/>
                  <a:gd name="T49" fmla="*/ 113 h 752"/>
                  <a:gd name="T50" fmla="*/ 631 w 752"/>
                  <a:gd name="T51" fmla="*/ 105 h 752"/>
                  <a:gd name="T52" fmla="*/ 573 w 752"/>
                  <a:gd name="T53" fmla="*/ 61 h 752"/>
                  <a:gd name="T54" fmla="*/ 562 w 752"/>
                  <a:gd name="T55" fmla="*/ 50 h 752"/>
                  <a:gd name="T56" fmla="*/ 549 w 752"/>
                  <a:gd name="T57" fmla="*/ 50 h 752"/>
                  <a:gd name="T58" fmla="*/ 482 w 752"/>
                  <a:gd name="T59" fmla="*/ 17 h 752"/>
                  <a:gd name="T60" fmla="*/ 463 w 752"/>
                  <a:gd name="T61" fmla="*/ 12 h 752"/>
                  <a:gd name="T62" fmla="*/ 389 w 752"/>
                  <a:gd name="T63" fmla="*/ 7 h 752"/>
                  <a:gd name="T64" fmla="*/ 374 w 752"/>
                  <a:gd name="T65" fmla="*/ 0 h 752"/>
                  <a:gd name="T66" fmla="*/ 355 w 752"/>
                  <a:gd name="T67" fmla="*/ 22 h 752"/>
                  <a:gd name="T68" fmla="*/ 282 w 752"/>
                  <a:gd name="T69" fmla="*/ 13 h 752"/>
                  <a:gd name="T70" fmla="*/ 267 w 752"/>
                  <a:gd name="T71" fmla="*/ 23 h 752"/>
                  <a:gd name="T72" fmla="*/ 195 w 752"/>
                  <a:gd name="T73" fmla="*/ 48 h 752"/>
                  <a:gd name="T74" fmla="*/ 179 w 752"/>
                  <a:gd name="T75" fmla="*/ 61 h 752"/>
                  <a:gd name="T76" fmla="*/ 117 w 752"/>
                  <a:gd name="T77" fmla="*/ 105 h 752"/>
                  <a:gd name="T78" fmla="*/ 104 w 752"/>
                  <a:gd name="T79" fmla="*/ 119 h 752"/>
                  <a:gd name="T80" fmla="*/ 61 w 752"/>
                  <a:gd name="T81" fmla="*/ 179 h 752"/>
                  <a:gd name="T82" fmla="*/ 49 w 752"/>
                  <a:gd name="T83" fmla="*/ 191 h 752"/>
                  <a:gd name="T84" fmla="*/ 87 w 752"/>
                  <a:gd name="T85" fmla="*/ 246 h 752"/>
                  <a:gd name="T86" fmla="*/ 14 w 752"/>
                  <a:gd name="T87" fmla="*/ 275 h 752"/>
                  <a:gd name="T88" fmla="*/ 12 w 752"/>
                  <a:gd name="T89" fmla="*/ 293 h 752"/>
                  <a:gd name="T90" fmla="*/ 1 w 752"/>
                  <a:gd name="T91" fmla="*/ 366 h 752"/>
                  <a:gd name="T92" fmla="*/ 0 w 752"/>
                  <a:gd name="T93" fmla="*/ 382 h 752"/>
                  <a:gd name="T94" fmla="*/ 34 w 752"/>
                  <a:gd name="T95" fmla="*/ 402 h 752"/>
                  <a:gd name="T96" fmla="*/ 11 w 752"/>
                  <a:gd name="T97" fmla="*/ 467 h 752"/>
                  <a:gd name="T98" fmla="*/ 15 w 752"/>
                  <a:gd name="T99" fmla="*/ 482 h 752"/>
                  <a:gd name="T100" fmla="*/ 58 w 752"/>
                  <a:gd name="T101" fmla="*/ 537 h 752"/>
                  <a:gd name="T102" fmla="*/ 48 w 752"/>
                  <a:gd name="T103" fmla="*/ 561 h 752"/>
                  <a:gd name="T104" fmla="*/ 58 w 752"/>
                  <a:gd name="T105" fmla="*/ 574 h 752"/>
                  <a:gd name="T106" fmla="*/ 104 w 752"/>
                  <a:gd name="T107" fmla="*/ 630 h 752"/>
                  <a:gd name="T108" fmla="*/ 109 w 752"/>
                  <a:gd name="T109" fmla="*/ 643 h 752"/>
                  <a:gd name="T110" fmla="*/ 138 w 752"/>
                  <a:gd name="T111" fmla="*/ 643 h 752"/>
                  <a:gd name="T112" fmla="*/ 180 w 752"/>
                  <a:gd name="T113" fmla="*/ 697 h 752"/>
                  <a:gd name="T114" fmla="*/ 193 w 752"/>
                  <a:gd name="T115" fmla="*/ 706 h 752"/>
                  <a:gd name="T116" fmla="*/ 263 w 752"/>
                  <a:gd name="T117" fmla="*/ 701 h 752"/>
                  <a:gd name="T118" fmla="*/ 274 w 752"/>
                  <a:gd name="T119" fmla="*/ 739 h 752"/>
                  <a:gd name="T120" fmla="*/ 290 w 752"/>
                  <a:gd name="T121" fmla="*/ 741 h 752"/>
                  <a:gd name="T122" fmla="*/ 295 w 752"/>
                  <a:gd name="T123" fmla="*/ 140 h 752"/>
                  <a:gd name="T124" fmla="*/ 540 w 752"/>
                  <a:gd name="T125" fmla="*/ 566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2" h="752">
                    <a:moveTo>
                      <a:pt x="345" y="693"/>
                    </a:moveTo>
                    <a:lnTo>
                      <a:pt x="345" y="693"/>
                    </a:lnTo>
                    <a:lnTo>
                      <a:pt x="347" y="707"/>
                    </a:lnTo>
                    <a:lnTo>
                      <a:pt x="350" y="718"/>
                    </a:lnTo>
                    <a:lnTo>
                      <a:pt x="355" y="732"/>
                    </a:lnTo>
                    <a:lnTo>
                      <a:pt x="355" y="732"/>
                    </a:lnTo>
                    <a:lnTo>
                      <a:pt x="359" y="742"/>
                    </a:lnTo>
                    <a:lnTo>
                      <a:pt x="363" y="749"/>
                    </a:lnTo>
                    <a:lnTo>
                      <a:pt x="363" y="749"/>
                    </a:lnTo>
                    <a:lnTo>
                      <a:pt x="364" y="750"/>
                    </a:lnTo>
                    <a:lnTo>
                      <a:pt x="364" y="750"/>
                    </a:lnTo>
                    <a:lnTo>
                      <a:pt x="364" y="750"/>
                    </a:lnTo>
                    <a:lnTo>
                      <a:pt x="364" y="750"/>
                    </a:lnTo>
                    <a:lnTo>
                      <a:pt x="365" y="751"/>
                    </a:lnTo>
                    <a:lnTo>
                      <a:pt x="365" y="751"/>
                    </a:lnTo>
                    <a:lnTo>
                      <a:pt x="365" y="751"/>
                    </a:lnTo>
                    <a:lnTo>
                      <a:pt x="365" y="751"/>
                    </a:lnTo>
                    <a:lnTo>
                      <a:pt x="366" y="751"/>
                    </a:lnTo>
                    <a:lnTo>
                      <a:pt x="366" y="751"/>
                    </a:lnTo>
                    <a:lnTo>
                      <a:pt x="366" y="752"/>
                    </a:lnTo>
                    <a:lnTo>
                      <a:pt x="366" y="752"/>
                    </a:lnTo>
                    <a:lnTo>
                      <a:pt x="368" y="752"/>
                    </a:lnTo>
                    <a:lnTo>
                      <a:pt x="368" y="752"/>
                    </a:lnTo>
                    <a:lnTo>
                      <a:pt x="368" y="752"/>
                    </a:lnTo>
                    <a:lnTo>
                      <a:pt x="368" y="752"/>
                    </a:lnTo>
                    <a:lnTo>
                      <a:pt x="369" y="752"/>
                    </a:lnTo>
                    <a:lnTo>
                      <a:pt x="369" y="752"/>
                    </a:lnTo>
                    <a:lnTo>
                      <a:pt x="370" y="752"/>
                    </a:lnTo>
                    <a:lnTo>
                      <a:pt x="370" y="752"/>
                    </a:lnTo>
                    <a:lnTo>
                      <a:pt x="371" y="752"/>
                    </a:lnTo>
                    <a:lnTo>
                      <a:pt x="371" y="752"/>
                    </a:lnTo>
                    <a:lnTo>
                      <a:pt x="371" y="752"/>
                    </a:lnTo>
                    <a:lnTo>
                      <a:pt x="371" y="752"/>
                    </a:lnTo>
                    <a:lnTo>
                      <a:pt x="373" y="752"/>
                    </a:lnTo>
                    <a:lnTo>
                      <a:pt x="373" y="752"/>
                    </a:lnTo>
                    <a:lnTo>
                      <a:pt x="374" y="752"/>
                    </a:lnTo>
                    <a:lnTo>
                      <a:pt x="374" y="752"/>
                    </a:lnTo>
                    <a:lnTo>
                      <a:pt x="375" y="752"/>
                    </a:lnTo>
                    <a:lnTo>
                      <a:pt x="375" y="752"/>
                    </a:lnTo>
                    <a:lnTo>
                      <a:pt x="378" y="752"/>
                    </a:lnTo>
                    <a:lnTo>
                      <a:pt x="378" y="752"/>
                    </a:lnTo>
                    <a:lnTo>
                      <a:pt x="378" y="752"/>
                    </a:lnTo>
                    <a:lnTo>
                      <a:pt x="378" y="752"/>
                    </a:lnTo>
                    <a:lnTo>
                      <a:pt x="379" y="752"/>
                    </a:lnTo>
                    <a:lnTo>
                      <a:pt x="379" y="752"/>
                    </a:lnTo>
                    <a:lnTo>
                      <a:pt x="380" y="752"/>
                    </a:lnTo>
                    <a:lnTo>
                      <a:pt x="380" y="752"/>
                    </a:lnTo>
                    <a:lnTo>
                      <a:pt x="381" y="752"/>
                    </a:lnTo>
                    <a:lnTo>
                      <a:pt x="381" y="752"/>
                    </a:lnTo>
                    <a:lnTo>
                      <a:pt x="381" y="752"/>
                    </a:lnTo>
                    <a:lnTo>
                      <a:pt x="381" y="752"/>
                    </a:lnTo>
                    <a:lnTo>
                      <a:pt x="383" y="752"/>
                    </a:lnTo>
                    <a:lnTo>
                      <a:pt x="383" y="752"/>
                    </a:lnTo>
                    <a:lnTo>
                      <a:pt x="384" y="752"/>
                    </a:lnTo>
                    <a:lnTo>
                      <a:pt x="384" y="752"/>
                    </a:lnTo>
                    <a:lnTo>
                      <a:pt x="384" y="752"/>
                    </a:lnTo>
                    <a:lnTo>
                      <a:pt x="384" y="752"/>
                    </a:lnTo>
                    <a:lnTo>
                      <a:pt x="385" y="751"/>
                    </a:lnTo>
                    <a:lnTo>
                      <a:pt x="385" y="751"/>
                    </a:lnTo>
                    <a:lnTo>
                      <a:pt x="387" y="751"/>
                    </a:lnTo>
                    <a:lnTo>
                      <a:pt x="387" y="751"/>
                    </a:lnTo>
                    <a:lnTo>
                      <a:pt x="387" y="751"/>
                    </a:lnTo>
                    <a:lnTo>
                      <a:pt x="387" y="751"/>
                    </a:lnTo>
                    <a:lnTo>
                      <a:pt x="387" y="750"/>
                    </a:lnTo>
                    <a:lnTo>
                      <a:pt x="387" y="750"/>
                    </a:lnTo>
                    <a:lnTo>
                      <a:pt x="388" y="750"/>
                    </a:lnTo>
                    <a:lnTo>
                      <a:pt x="388" y="750"/>
                    </a:lnTo>
                    <a:lnTo>
                      <a:pt x="389" y="749"/>
                    </a:lnTo>
                    <a:lnTo>
                      <a:pt x="389" y="749"/>
                    </a:lnTo>
                    <a:lnTo>
                      <a:pt x="389" y="749"/>
                    </a:lnTo>
                    <a:lnTo>
                      <a:pt x="389" y="749"/>
                    </a:lnTo>
                    <a:lnTo>
                      <a:pt x="392" y="742"/>
                    </a:lnTo>
                    <a:lnTo>
                      <a:pt x="397" y="732"/>
                    </a:lnTo>
                    <a:lnTo>
                      <a:pt x="397" y="732"/>
                    </a:lnTo>
                    <a:lnTo>
                      <a:pt x="402" y="718"/>
                    </a:lnTo>
                    <a:lnTo>
                      <a:pt x="404" y="708"/>
                    </a:lnTo>
                    <a:lnTo>
                      <a:pt x="407" y="693"/>
                    </a:lnTo>
                    <a:lnTo>
                      <a:pt x="407" y="693"/>
                    </a:lnTo>
                    <a:lnTo>
                      <a:pt x="428" y="691"/>
                    </a:lnTo>
                    <a:lnTo>
                      <a:pt x="428" y="691"/>
                    </a:lnTo>
                    <a:lnTo>
                      <a:pt x="434" y="703"/>
                    </a:lnTo>
                    <a:lnTo>
                      <a:pt x="439" y="713"/>
                    </a:lnTo>
                    <a:lnTo>
                      <a:pt x="448" y="726"/>
                    </a:lnTo>
                    <a:lnTo>
                      <a:pt x="448" y="726"/>
                    </a:lnTo>
                    <a:lnTo>
                      <a:pt x="455" y="734"/>
                    </a:lnTo>
                    <a:lnTo>
                      <a:pt x="460" y="739"/>
                    </a:lnTo>
                    <a:lnTo>
                      <a:pt x="460" y="739"/>
                    </a:lnTo>
                    <a:lnTo>
                      <a:pt x="460" y="739"/>
                    </a:lnTo>
                    <a:lnTo>
                      <a:pt x="460" y="739"/>
                    </a:lnTo>
                    <a:lnTo>
                      <a:pt x="460" y="739"/>
                    </a:lnTo>
                    <a:lnTo>
                      <a:pt x="461" y="740"/>
                    </a:lnTo>
                    <a:lnTo>
                      <a:pt x="461" y="740"/>
                    </a:lnTo>
                    <a:lnTo>
                      <a:pt x="461" y="740"/>
                    </a:lnTo>
                    <a:lnTo>
                      <a:pt x="461" y="740"/>
                    </a:lnTo>
                    <a:lnTo>
                      <a:pt x="462" y="741"/>
                    </a:lnTo>
                    <a:lnTo>
                      <a:pt x="462" y="741"/>
                    </a:lnTo>
                    <a:lnTo>
                      <a:pt x="462" y="741"/>
                    </a:lnTo>
                    <a:lnTo>
                      <a:pt x="462" y="741"/>
                    </a:lnTo>
                    <a:lnTo>
                      <a:pt x="463" y="741"/>
                    </a:lnTo>
                    <a:lnTo>
                      <a:pt x="463" y="741"/>
                    </a:lnTo>
                    <a:lnTo>
                      <a:pt x="465" y="741"/>
                    </a:lnTo>
                    <a:lnTo>
                      <a:pt x="465" y="741"/>
                    </a:lnTo>
                    <a:lnTo>
                      <a:pt x="466" y="741"/>
                    </a:lnTo>
                    <a:lnTo>
                      <a:pt x="466" y="741"/>
                    </a:lnTo>
                    <a:lnTo>
                      <a:pt x="466" y="741"/>
                    </a:lnTo>
                    <a:lnTo>
                      <a:pt x="467" y="741"/>
                    </a:lnTo>
                    <a:lnTo>
                      <a:pt x="467" y="741"/>
                    </a:lnTo>
                    <a:lnTo>
                      <a:pt x="467" y="741"/>
                    </a:lnTo>
                    <a:lnTo>
                      <a:pt x="467" y="741"/>
                    </a:lnTo>
                    <a:lnTo>
                      <a:pt x="468" y="741"/>
                    </a:lnTo>
                    <a:lnTo>
                      <a:pt x="468" y="741"/>
                    </a:lnTo>
                    <a:lnTo>
                      <a:pt x="470" y="741"/>
                    </a:lnTo>
                    <a:lnTo>
                      <a:pt x="470" y="741"/>
                    </a:lnTo>
                    <a:lnTo>
                      <a:pt x="471" y="741"/>
                    </a:lnTo>
                    <a:lnTo>
                      <a:pt x="471" y="741"/>
                    </a:lnTo>
                    <a:lnTo>
                      <a:pt x="471" y="741"/>
                    </a:lnTo>
                    <a:lnTo>
                      <a:pt x="471" y="741"/>
                    </a:lnTo>
                    <a:lnTo>
                      <a:pt x="473" y="740"/>
                    </a:lnTo>
                    <a:lnTo>
                      <a:pt x="473" y="740"/>
                    </a:lnTo>
                    <a:lnTo>
                      <a:pt x="475" y="740"/>
                    </a:lnTo>
                    <a:lnTo>
                      <a:pt x="475" y="740"/>
                    </a:lnTo>
                    <a:lnTo>
                      <a:pt x="476" y="740"/>
                    </a:lnTo>
                    <a:lnTo>
                      <a:pt x="476" y="740"/>
                    </a:lnTo>
                    <a:lnTo>
                      <a:pt x="477" y="739"/>
                    </a:lnTo>
                    <a:lnTo>
                      <a:pt x="477" y="739"/>
                    </a:lnTo>
                    <a:lnTo>
                      <a:pt x="477" y="739"/>
                    </a:lnTo>
                    <a:lnTo>
                      <a:pt x="477" y="739"/>
                    </a:lnTo>
                    <a:lnTo>
                      <a:pt x="478" y="739"/>
                    </a:lnTo>
                    <a:lnTo>
                      <a:pt x="478" y="739"/>
                    </a:lnTo>
                    <a:lnTo>
                      <a:pt x="478" y="739"/>
                    </a:lnTo>
                    <a:lnTo>
                      <a:pt x="478" y="739"/>
                    </a:lnTo>
                    <a:lnTo>
                      <a:pt x="480" y="737"/>
                    </a:lnTo>
                    <a:lnTo>
                      <a:pt x="480" y="737"/>
                    </a:lnTo>
                    <a:lnTo>
                      <a:pt x="480" y="737"/>
                    </a:lnTo>
                    <a:lnTo>
                      <a:pt x="481" y="737"/>
                    </a:lnTo>
                    <a:lnTo>
                      <a:pt x="481" y="737"/>
                    </a:lnTo>
                    <a:lnTo>
                      <a:pt x="482" y="736"/>
                    </a:lnTo>
                    <a:lnTo>
                      <a:pt x="482" y="736"/>
                    </a:lnTo>
                    <a:lnTo>
                      <a:pt x="482" y="736"/>
                    </a:lnTo>
                    <a:lnTo>
                      <a:pt x="482" y="736"/>
                    </a:lnTo>
                    <a:lnTo>
                      <a:pt x="482" y="735"/>
                    </a:lnTo>
                    <a:lnTo>
                      <a:pt x="482" y="735"/>
                    </a:lnTo>
                    <a:lnTo>
                      <a:pt x="484" y="735"/>
                    </a:lnTo>
                    <a:lnTo>
                      <a:pt x="484" y="735"/>
                    </a:lnTo>
                    <a:lnTo>
                      <a:pt x="484" y="734"/>
                    </a:lnTo>
                    <a:lnTo>
                      <a:pt x="484" y="734"/>
                    </a:lnTo>
                    <a:lnTo>
                      <a:pt x="485" y="732"/>
                    </a:lnTo>
                    <a:lnTo>
                      <a:pt x="485" y="732"/>
                    </a:lnTo>
                    <a:lnTo>
                      <a:pt x="485" y="732"/>
                    </a:lnTo>
                    <a:lnTo>
                      <a:pt x="485" y="732"/>
                    </a:lnTo>
                    <a:lnTo>
                      <a:pt x="486" y="726"/>
                    </a:lnTo>
                    <a:lnTo>
                      <a:pt x="487" y="715"/>
                    </a:lnTo>
                    <a:lnTo>
                      <a:pt x="487" y="715"/>
                    </a:lnTo>
                    <a:lnTo>
                      <a:pt x="489" y="701"/>
                    </a:lnTo>
                    <a:lnTo>
                      <a:pt x="489" y="689"/>
                    </a:lnTo>
                    <a:lnTo>
                      <a:pt x="487" y="676"/>
                    </a:lnTo>
                    <a:lnTo>
                      <a:pt x="487" y="676"/>
                    </a:lnTo>
                    <a:lnTo>
                      <a:pt x="507" y="667"/>
                    </a:lnTo>
                    <a:lnTo>
                      <a:pt x="507" y="667"/>
                    </a:lnTo>
                    <a:lnTo>
                      <a:pt x="516" y="678"/>
                    </a:lnTo>
                    <a:lnTo>
                      <a:pt x="525" y="686"/>
                    </a:lnTo>
                    <a:lnTo>
                      <a:pt x="535" y="695"/>
                    </a:lnTo>
                    <a:lnTo>
                      <a:pt x="535" y="695"/>
                    </a:lnTo>
                    <a:lnTo>
                      <a:pt x="544" y="701"/>
                    </a:lnTo>
                    <a:lnTo>
                      <a:pt x="550" y="705"/>
                    </a:lnTo>
                    <a:lnTo>
                      <a:pt x="550" y="705"/>
                    </a:lnTo>
                    <a:lnTo>
                      <a:pt x="550" y="705"/>
                    </a:lnTo>
                    <a:lnTo>
                      <a:pt x="550" y="705"/>
                    </a:lnTo>
                    <a:lnTo>
                      <a:pt x="552" y="706"/>
                    </a:lnTo>
                    <a:lnTo>
                      <a:pt x="552" y="706"/>
                    </a:lnTo>
                    <a:lnTo>
                      <a:pt x="553" y="706"/>
                    </a:lnTo>
                    <a:lnTo>
                      <a:pt x="553" y="706"/>
                    </a:lnTo>
                    <a:lnTo>
                      <a:pt x="553" y="706"/>
                    </a:lnTo>
                    <a:lnTo>
                      <a:pt x="553" y="706"/>
                    </a:lnTo>
                    <a:lnTo>
                      <a:pt x="554" y="706"/>
                    </a:lnTo>
                    <a:lnTo>
                      <a:pt x="554" y="706"/>
                    </a:lnTo>
                    <a:lnTo>
                      <a:pt x="555" y="706"/>
                    </a:lnTo>
                    <a:lnTo>
                      <a:pt x="555" y="706"/>
                    </a:lnTo>
                    <a:lnTo>
                      <a:pt x="555" y="706"/>
                    </a:lnTo>
                    <a:lnTo>
                      <a:pt x="555" y="706"/>
                    </a:lnTo>
                    <a:lnTo>
                      <a:pt x="557" y="706"/>
                    </a:lnTo>
                    <a:lnTo>
                      <a:pt x="557" y="706"/>
                    </a:lnTo>
                    <a:lnTo>
                      <a:pt x="557" y="706"/>
                    </a:lnTo>
                    <a:lnTo>
                      <a:pt x="557" y="706"/>
                    </a:lnTo>
                    <a:lnTo>
                      <a:pt x="558" y="706"/>
                    </a:lnTo>
                    <a:lnTo>
                      <a:pt x="558" y="706"/>
                    </a:lnTo>
                    <a:lnTo>
                      <a:pt x="559" y="706"/>
                    </a:lnTo>
                    <a:lnTo>
                      <a:pt x="559" y="706"/>
                    </a:lnTo>
                    <a:lnTo>
                      <a:pt x="560" y="705"/>
                    </a:lnTo>
                    <a:lnTo>
                      <a:pt x="560" y="705"/>
                    </a:lnTo>
                    <a:lnTo>
                      <a:pt x="560" y="705"/>
                    </a:lnTo>
                    <a:lnTo>
                      <a:pt x="560" y="705"/>
                    </a:lnTo>
                    <a:lnTo>
                      <a:pt x="562" y="703"/>
                    </a:lnTo>
                    <a:lnTo>
                      <a:pt x="562" y="703"/>
                    </a:lnTo>
                    <a:lnTo>
                      <a:pt x="562" y="703"/>
                    </a:lnTo>
                    <a:lnTo>
                      <a:pt x="562" y="703"/>
                    </a:lnTo>
                    <a:lnTo>
                      <a:pt x="564" y="702"/>
                    </a:lnTo>
                    <a:lnTo>
                      <a:pt x="564" y="702"/>
                    </a:lnTo>
                    <a:lnTo>
                      <a:pt x="565" y="702"/>
                    </a:lnTo>
                    <a:lnTo>
                      <a:pt x="565" y="702"/>
                    </a:lnTo>
                    <a:lnTo>
                      <a:pt x="565" y="701"/>
                    </a:lnTo>
                    <a:lnTo>
                      <a:pt x="565" y="701"/>
                    </a:lnTo>
                    <a:lnTo>
                      <a:pt x="567" y="701"/>
                    </a:lnTo>
                    <a:lnTo>
                      <a:pt x="567" y="701"/>
                    </a:lnTo>
                    <a:lnTo>
                      <a:pt x="568" y="701"/>
                    </a:lnTo>
                    <a:lnTo>
                      <a:pt x="568" y="701"/>
                    </a:lnTo>
                    <a:lnTo>
                      <a:pt x="569" y="700"/>
                    </a:lnTo>
                    <a:lnTo>
                      <a:pt x="569" y="700"/>
                    </a:lnTo>
                    <a:lnTo>
                      <a:pt x="569" y="700"/>
                    </a:lnTo>
                    <a:lnTo>
                      <a:pt x="569" y="700"/>
                    </a:lnTo>
                    <a:lnTo>
                      <a:pt x="570" y="697"/>
                    </a:lnTo>
                    <a:lnTo>
                      <a:pt x="570" y="697"/>
                    </a:lnTo>
                    <a:lnTo>
                      <a:pt x="572" y="697"/>
                    </a:lnTo>
                    <a:lnTo>
                      <a:pt x="572" y="697"/>
                    </a:lnTo>
                    <a:lnTo>
                      <a:pt x="572" y="696"/>
                    </a:lnTo>
                    <a:lnTo>
                      <a:pt x="572" y="696"/>
                    </a:lnTo>
                    <a:lnTo>
                      <a:pt x="572" y="696"/>
                    </a:lnTo>
                    <a:lnTo>
                      <a:pt x="572" y="696"/>
                    </a:lnTo>
                    <a:lnTo>
                      <a:pt x="572" y="695"/>
                    </a:lnTo>
                    <a:lnTo>
                      <a:pt x="572" y="695"/>
                    </a:lnTo>
                    <a:lnTo>
                      <a:pt x="573" y="695"/>
                    </a:lnTo>
                    <a:lnTo>
                      <a:pt x="573" y="695"/>
                    </a:lnTo>
                    <a:lnTo>
                      <a:pt x="573" y="692"/>
                    </a:lnTo>
                    <a:lnTo>
                      <a:pt x="573" y="692"/>
                    </a:lnTo>
                    <a:lnTo>
                      <a:pt x="573" y="692"/>
                    </a:lnTo>
                    <a:lnTo>
                      <a:pt x="573" y="692"/>
                    </a:lnTo>
                    <a:lnTo>
                      <a:pt x="573" y="684"/>
                    </a:lnTo>
                    <a:lnTo>
                      <a:pt x="572" y="674"/>
                    </a:lnTo>
                    <a:lnTo>
                      <a:pt x="572" y="674"/>
                    </a:lnTo>
                    <a:lnTo>
                      <a:pt x="569" y="660"/>
                    </a:lnTo>
                    <a:lnTo>
                      <a:pt x="565" y="649"/>
                    </a:lnTo>
                    <a:lnTo>
                      <a:pt x="560" y="637"/>
                    </a:lnTo>
                    <a:lnTo>
                      <a:pt x="560" y="637"/>
                    </a:lnTo>
                    <a:lnTo>
                      <a:pt x="578" y="623"/>
                    </a:lnTo>
                    <a:lnTo>
                      <a:pt x="578" y="623"/>
                    </a:lnTo>
                    <a:lnTo>
                      <a:pt x="589" y="632"/>
                    </a:lnTo>
                    <a:lnTo>
                      <a:pt x="599" y="637"/>
                    </a:lnTo>
                    <a:lnTo>
                      <a:pt x="612" y="643"/>
                    </a:lnTo>
                    <a:lnTo>
                      <a:pt x="612" y="643"/>
                    </a:lnTo>
                    <a:lnTo>
                      <a:pt x="622" y="647"/>
                    </a:lnTo>
                    <a:lnTo>
                      <a:pt x="628" y="649"/>
                    </a:lnTo>
                    <a:lnTo>
                      <a:pt x="628" y="649"/>
                    </a:lnTo>
                    <a:lnTo>
                      <a:pt x="628" y="649"/>
                    </a:lnTo>
                    <a:lnTo>
                      <a:pt x="628" y="649"/>
                    </a:lnTo>
                    <a:lnTo>
                      <a:pt x="631" y="649"/>
                    </a:lnTo>
                    <a:lnTo>
                      <a:pt x="631" y="649"/>
                    </a:lnTo>
                    <a:lnTo>
                      <a:pt x="631" y="649"/>
                    </a:lnTo>
                    <a:lnTo>
                      <a:pt x="631" y="649"/>
                    </a:lnTo>
                    <a:lnTo>
                      <a:pt x="632" y="649"/>
                    </a:lnTo>
                    <a:lnTo>
                      <a:pt x="632" y="649"/>
                    </a:lnTo>
                    <a:lnTo>
                      <a:pt x="633" y="649"/>
                    </a:lnTo>
                    <a:lnTo>
                      <a:pt x="633" y="649"/>
                    </a:lnTo>
                    <a:lnTo>
                      <a:pt x="635" y="649"/>
                    </a:lnTo>
                    <a:lnTo>
                      <a:pt x="635" y="649"/>
                    </a:lnTo>
                    <a:lnTo>
                      <a:pt x="635" y="648"/>
                    </a:lnTo>
                    <a:lnTo>
                      <a:pt x="635" y="648"/>
                    </a:lnTo>
                    <a:lnTo>
                      <a:pt x="636" y="648"/>
                    </a:lnTo>
                    <a:lnTo>
                      <a:pt x="636" y="648"/>
                    </a:lnTo>
                    <a:lnTo>
                      <a:pt x="636" y="648"/>
                    </a:lnTo>
                    <a:lnTo>
                      <a:pt x="637" y="647"/>
                    </a:lnTo>
                    <a:lnTo>
                      <a:pt x="637" y="647"/>
                    </a:lnTo>
                    <a:lnTo>
                      <a:pt x="637" y="647"/>
                    </a:lnTo>
                    <a:lnTo>
                      <a:pt x="637" y="647"/>
                    </a:lnTo>
                    <a:lnTo>
                      <a:pt x="638" y="645"/>
                    </a:lnTo>
                    <a:lnTo>
                      <a:pt x="638" y="645"/>
                    </a:lnTo>
                    <a:lnTo>
                      <a:pt x="638" y="645"/>
                    </a:lnTo>
                    <a:lnTo>
                      <a:pt x="638" y="645"/>
                    </a:lnTo>
                    <a:lnTo>
                      <a:pt x="640" y="644"/>
                    </a:lnTo>
                    <a:lnTo>
                      <a:pt x="640" y="644"/>
                    </a:lnTo>
                    <a:lnTo>
                      <a:pt x="640" y="644"/>
                    </a:lnTo>
                    <a:lnTo>
                      <a:pt x="640" y="644"/>
                    </a:lnTo>
                    <a:lnTo>
                      <a:pt x="641" y="643"/>
                    </a:lnTo>
                    <a:lnTo>
                      <a:pt x="641" y="643"/>
                    </a:lnTo>
                    <a:lnTo>
                      <a:pt x="642" y="642"/>
                    </a:lnTo>
                    <a:lnTo>
                      <a:pt x="642" y="642"/>
                    </a:lnTo>
                    <a:lnTo>
                      <a:pt x="644" y="640"/>
                    </a:lnTo>
                    <a:lnTo>
                      <a:pt x="644" y="640"/>
                    </a:lnTo>
                    <a:lnTo>
                      <a:pt x="645" y="640"/>
                    </a:lnTo>
                    <a:lnTo>
                      <a:pt x="645" y="640"/>
                    </a:lnTo>
                    <a:lnTo>
                      <a:pt x="645" y="639"/>
                    </a:lnTo>
                    <a:lnTo>
                      <a:pt x="645" y="639"/>
                    </a:lnTo>
                    <a:lnTo>
                      <a:pt x="646" y="639"/>
                    </a:lnTo>
                    <a:lnTo>
                      <a:pt x="646" y="639"/>
                    </a:lnTo>
                    <a:lnTo>
                      <a:pt x="646" y="638"/>
                    </a:lnTo>
                    <a:lnTo>
                      <a:pt x="646" y="638"/>
                    </a:lnTo>
                    <a:lnTo>
                      <a:pt x="646" y="637"/>
                    </a:lnTo>
                    <a:lnTo>
                      <a:pt x="646" y="637"/>
                    </a:lnTo>
                    <a:lnTo>
                      <a:pt x="647" y="637"/>
                    </a:lnTo>
                    <a:lnTo>
                      <a:pt x="647" y="637"/>
                    </a:lnTo>
                    <a:lnTo>
                      <a:pt x="647" y="635"/>
                    </a:lnTo>
                    <a:lnTo>
                      <a:pt x="647" y="635"/>
                    </a:lnTo>
                    <a:lnTo>
                      <a:pt x="647" y="635"/>
                    </a:lnTo>
                    <a:lnTo>
                      <a:pt x="647" y="635"/>
                    </a:lnTo>
                    <a:lnTo>
                      <a:pt x="647" y="634"/>
                    </a:lnTo>
                    <a:lnTo>
                      <a:pt x="647" y="634"/>
                    </a:lnTo>
                    <a:lnTo>
                      <a:pt x="647" y="634"/>
                    </a:lnTo>
                    <a:lnTo>
                      <a:pt x="647" y="634"/>
                    </a:lnTo>
                    <a:lnTo>
                      <a:pt x="647" y="633"/>
                    </a:lnTo>
                    <a:lnTo>
                      <a:pt x="647" y="633"/>
                    </a:lnTo>
                    <a:lnTo>
                      <a:pt x="647" y="633"/>
                    </a:lnTo>
                    <a:lnTo>
                      <a:pt x="647" y="633"/>
                    </a:lnTo>
                    <a:lnTo>
                      <a:pt x="647" y="630"/>
                    </a:lnTo>
                    <a:lnTo>
                      <a:pt x="647" y="630"/>
                    </a:lnTo>
                    <a:lnTo>
                      <a:pt x="646" y="624"/>
                    </a:lnTo>
                    <a:lnTo>
                      <a:pt x="641" y="614"/>
                    </a:lnTo>
                    <a:lnTo>
                      <a:pt x="641" y="614"/>
                    </a:lnTo>
                    <a:lnTo>
                      <a:pt x="636" y="601"/>
                    </a:lnTo>
                    <a:lnTo>
                      <a:pt x="630" y="591"/>
                    </a:lnTo>
                    <a:lnTo>
                      <a:pt x="622" y="579"/>
                    </a:lnTo>
                    <a:lnTo>
                      <a:pt x="622" y="579"/>
                    </a:lnTo>
                    <a:lnTo>
                      <a:pt x="635" y="562"/>
                    </a:lnTo>
                    <a:lnTo>
                      <a:pt x="635" y="562"/>
                    </a:lnTo>
                    <a:lnTo>
                      <a:pt x="649" y="567"/>
                    </a:lnTo>
                    <a:lnTo>
                      <a:pt x="659" y="570"/>
                    </a:lnTo>
                    <a:lnTo>
                      <a:pt x="674" y="572"/>
                    </a:lnTo>
                    <a:lnTo>
                      <a:pt x="674" y="572"/>
                    </a:lnTo>
                    <a:lnTo>
                      <a:pt x="684" y="574"/>
                    </a:lnTo>
                    <a:lnTo>
                      <a:pt x="690" y="574"/>
                    </a:lnTo>
                    <a:lnTo>
                      <a:pt x="690" y="574"/>
                    </a:lnTo>
                    <a:lnTo>
                      <a:pt x="690" y="574"/>
                    </a:lnTo>
                    <a:lnTo>
                      <a:pt x="690" y="574"/>
                    </a:lnTo>
                    <a:lnTo>
                      <a:pt x="693" y="574"/>
                    </a:lnTo>
                    <a:lnTo>
                      <a:pt x="693" y="574"/>
                    </a:lnTo>
                    <a:lnTo>
                      <a:pt x="693" y="574"/>
                    </a:lnTo>
                    <a:lnTo>
                      <a:pt x="693" y="574"/>
                    </a:lnTo>
                    <a:lnTo>
                      <a:pt x="694" y="574"/>
                    </a:lnTo>
                    <a:lnTo>
                      <a:pt x="694" y="574"/>
                    </a:lnTo>
                    <a:lnTo>
                      <a:pt x="695" y="572"/>
                    </a:lnTo>
                    <a:lnTo>
                      <a:pt x="695" y="572"/>
                    </a:lnTo>
                    <a:lnTo>
                      <a:pt x="695" y="572"/>
                    </a:lnTo>
                    <a:lnTo>
                      <a:pt x="695" y="572"/>
                    </a:lnTo>
                    <a:lnTo>
                      <a:pt x="696" y="572"/>
                    </a:lnTo>
                    <a:lnTo>
                      <a:pt x="696" y="572"/>
                    </a:lnTo>
                    <a:lnTo>
                      <a:pt x="696" y="571"/>
                    </a:lnTo>
                    <a:lnTo>
                      <a:pt x="696" y="571"/>
                    </a:lnTo>
                    <a:lnTo>
                      <a:pt x="698" y="571"/>
                    </a:lnTo>
                    <a:lnTo>
                      <a:pt x="698" y="571"/>
                    </a:lnTo>
                    <a:lnTo>
                      <a:pt x="698" y="570"/>
                    </a:lnTo>
                    <a:lnTo>
                      <a:pt x="698" y="570"/>
                    </a:lnTo>
                    <a:lnTo>
                      <a:pt x="699" y="570"/>
                    </a:lnTo>
                    <a:lnTo>
                      <a:pt x="699" y="570"/>
                    </a:lnTo>
                    <a:lnTo>
                      <a:pt x="699" y="569"/>
                    </a:lnTo>
                    <a:lnTo>
                      <a:pt x="699" y="569"/>
                    </a:lnTo>
                    <a:lnTo>
                      <a:pt x="699" y="569"/>
                    </a:lnTo>
                    <a:lnTo>
                      <a:pt x="699" y="569"/>
                    </a:lnTo>
                    <a:lnTo>
                      <a:pt x="700" y="567"/>
                    </a:lnTo>
                    <a:lnTo>
                      <a:pt x="700" y="567"/>
                    </a:lnTo>
                    <a:lnTo>
                      <a:pt x="700" y="567"/>
                    </a:lnTo>
                    <a:lnTo>
                      <a:pt x="700" y="567"/>
                    </a:lnTo>
                    <a:lnTo>
                      <a:pt x="701" y="565"/>
                    </a:lnTo>
                    <a:lnTo>
                      <a:pt x="701" y="565"/>
                    </a:lnTo>
                    <a:lnTo>
                      <a:pt x="703" y="564"/>
                    </a:lnTo>
                    <a:lnTo>
                      <a:pt x="703" y="564"/>
                    </a:lnTo>
                    <a:lnTo>
                      <a:pt x="703" y="562"/>
                    </a:lnTo>
                    <a:lnTo>
                      <a:pt x="703" y="562"/>
                    </a:lnTo>
                    <a:lnTo>
                      <a:pt x="703" y="561"/>
                    </a:lnTo>
                    <a:lnTo>
                      <a:pt x="703" y="561"/>
                    </a:lnTo>
                    <a:lnTo>
                      <a:pt x="704" y="561"/>
                    </a:lnTo>
                    <a:lnTo>
                      <a:pt x="704" y="561"/>
                    </a:lnTo>
                    <a:lnTo>
                      <a:pt x="704" y="560"/>
                    </a:lnTo>
                    <a:lnTo>
                      <a:pt x="704" y="560"/>
                    </a:lnTo>
                    <a:lnTo>
                      <a:pt x="704" y="560"/>
                    </a:lnTo>
                    <a:lnTo>
                      <a:pt x="704" y="560"/>
                    </a:lnTo>
                    <a:lnTo>
                      <a:pt x="705" y="558"/>
                    </a:lnTo>
                    <a:lnTo>
                      <a:pt x="705" y="558"/>
                    </a:lnTo>
                    <a:lnTo>
                      <a:pt x="705" y="558"/>
                    </a:lnTo>
                    <a:lnTo>
                      <a:pt x="705" y="557"/>
                    </a:lnTo>
                    <a:lnTo>
                      <a:pt x="705" y="557"/>
                    </a:lnTo>
                    <a:lnTo>
                      <a:pt x="705" y="556"/>
                    </a:lnTo>
                    <a:lnTo>
                      <a:pt x="705" y="556"/>
                    </a:lnTo>
                    <a:lnTo>
                      <a:pt x="705" y="555"/>
                    </a:lnTo>
                    <a:lnTo>
                      <a:pt x="705" y="555"/>
                    </a:lnTo>
                    <a:lnTo>
                      <a:pt x="705" y="555"/>
                    </a:lnTo>
                    <a:lnTo>
                      <a:pt x="705" y="555"/>
                    </a:lnTo>
                    <a:lnTo>
                      <a:pt x="704" y="553"/>
                    </a:lnTo>
                    <a:lnTo>
                      <a:pt x="704" y="553"/>
                    </a:lnTo>
                    <a:lnTo>
                      <a:pt x="704" y="553"/>
                    </a:lnTo>
                    <a:lnTo>
                      <a:pt x="704" y="553"/>
                    </a:lnTo>
                    <a:lnTo>
                      <a:pt x="704" y="551"/>
                    </a:lnTo>
                    <a:lnTo>
                      <a:pt x="704" y="551"/>
                    </a:lnTo>
                    <a:lnTo>
                      <a:pt x="704" y="551"/>
                    </a:lnTo>
                    <a:lnTo>
                      <a:pt x="704" y="551"/>
                    </a:lnTo>
                    <a:lnTo>
                      <a:pt x="704" y="551"/>
                    </a:lnTo>
                    <a:lnTo>
                      <a:pt x="700" y="546"/>
                    </a:lnTo>
                    <a:lnTo>
                      <a:pt x="694" y="537"/>
                    </a:lnTo>
                    <a:lnTo>
                      <a:pt x="694" y="537"/>
                    </a:lnTo>
                    <a:lnTo>
                      <a:pt x="685" y="526"/>
                    </a:lnTo>
                    <a:lnTo>
                      <a:pt x="676" y="518"/>
                    </a:lnTo>
                    <a:lnTo>
                      <a:pt x="665" y="508"/>
                    </a:lnTo>
                    <a:lnTo>
                      <a:pt x="665" y="508"/>
                    </a:lnTo>
                    <a:lnTo>
                      <a:pt x="674" y="489"/>
                    </a:lnTo>
                    <a:lnTo>
                      <a:pt x="674" y="489"/>
                    </a:lnTo>
                    <a:lnTo>
                      <a:pt x="688" y="490"/>
                    </a:lnTo>
                    <a:lnTo>
                      <a:pt x="699" y="490"/>
                    </a:lnTo>
                    <a:lnTo>
                      <a:pt x="714" y="489"/>
                    </a:lnTo>
                    <a:lnTo>
                      <a:pt x="714" y="489"/>
                    </a:lnTo>
                    <a:lnTo>
                      <a:pt x="724" y="488"/>
                    </a:lnTo>
                    <a:lnTo>
                      <a:pt x="730" y="485"/>
                    </a:lnTo>
                    <a:lnTo>
                      <a:pt x="730" y="485"/>
                    </a:lnTo>
                    <a:lnTo>
                      <a:pt x="730" y="485"/>
                    </a:lnTo>
                    <a:lnTo>
                      <a:pt x="730" y="485"/>
                    </a:lnTo>
                    <a:lnTo>
                      <a:pt x="733" y="485"/>
                    </a:lnTo>
                    <a:lnTo>
                      <a:pt x="733" y="485"/>
                    </a:lnTo>
                    <a:lnTo>
                      <a:pt x="733" y="485"/>
                    </a:lnTo>
                    <a:lnTo>
                      <a:pt x="733" y="485"/>
                    </a:lnTo>
                    <a:lnTo>
                      <a:pt x="734" y="484"/>
                    </a:lnTo>
                    <a:lnTo>
                      <a:pt x="734" y="484"/>
                    </a:lnTo>
                    <a:lnTo>
                      <a:pt x="734" y="484"/>
                    </a:lnTo>
                    <a:lnTo>
                      <a:pt x="734" y="484"/>
                    </a:lnTo>
                    <a:lnTo>
                      <a:pt x="736" y="483"/>
                    </a:lnTo>
                    <a:lnTo>
                      <a:pt x="736" y="483"/>
                    </a:lnTo>
                    <a:lnTo>
                      <a:pt x="736" y="483"/>
                    </a:lnTo>
                    <a:lnTo>
                      <a:pt x="736" y="483"/>
                    </a:lnTo>
                    <a:lnTo>
                      <a:pt x="737" y="482"/>
                    </a:lnTo>
                    <a:lnTo>
                      <a:pt x="737" y="482"/>
                    </a:lnTo>
                    <a:lnTo>
                      <a:pt x="737" y="482"/>
                    </a:lnTo>
                    <a:lnTo>
                      <a:pt x="737" y="482"/>
                    </a:lnTo>
                    <a:lnTo>
                      <a:pt x="737" y="480"/>
                    </a:lnTo>
                    <a:lnTo>
                      <a:pt x="737" y="480"/>
                    </a:lnTo>
                    <a:lnTo>
                      <a:pt x="737" y="480"/>
                    </a:lnTo>
                    <a:lnTo>
                      <a:pt x="737" y="480"/>
                    </a:lnTo>
                    <a:lnTo>
                      <a:pt x="738" y="479"/>
                    </a:lnTo>
                    <a:lnTo>
                      <a:pt x="738" y="479"/>
                    </a:lnTo>
                    <a:lnTo>
                      <a:pt x="738" y="478"/>
                    </a:lnTo>
                    <a:lnTo>
                      <a:pt x="738" y="478"/>
                    </a:lnTo>
                    <a:lnTo>
                      <a:pt x="738" y="477"/>
                    </a:lnTo>
                    <a:lnTo>
                      <a:pt x="738" y="477"/>
                    </a:lnTo>
                    <a:lnTo>
                      <a:pt x="738" y="477"/>
                    </a:lnTo>
                    <a:lnTo>
                      <a:pt x="738" y="477"/>
                    </a:lnTo>
                    <a:lnTo>
                      <a:pt x="739" y="474"/>
                    </a:lnTo>
                    <a:lnTo>
                      <a:pt x="739" y="474"/>
                    </a:lnTo>
                    <a:lnTo>
                      <a:pt x="739" y="473"/>
                    </a:lnTo>
                    <a:lnTo>
                      <a:pt x="739" y="473"/>
                    </a:lnTo>
                    <a:lnTo>
                      <a:pt x="739" y="472"/>
                    </a:lnTo>
                    <a:lnTo>
                      <a:pt x="739" y="472"/>
                    </a:lnTo>
                    <a:lnTo>
                      <a:pt x="741" y="470"/>
                    </a:lnTo>
                    <a:lnTo>
                      <a:pt x="741" y="470"/>
                    </a:lnTo>
                    <a:lnTo>
                      <a:pt x="741" y="470"/>
                    </a:lnTo>
                    <a:lnTo>
                      <a:pt x="741" y="470"/>
                    </a:lnTo>
                    <a:lnTo>
                      <a:pt x="741" y="469"/>
                    </a:lnTo>
                    <a:lnTo>
                      <a:pt x="741" y="469"/>
                    </a:lnTo>
                    <a:lnTo>
                      <a:pt x="741" y="468"/>
                    </a:lnTo>
                    <a:lnTo>
                      <a:pt x="741" y="468"/>
                    </a:lnTo>
                    <a:lnTo>
                      <a:pt x="741" y="467"/>
                    </a:lnTo>
                    <a:lnTo>
                      <a:pt x="741" y="467"/>
                    </a:lnTo>
                    <a:lnTo>
                      <a:pt x="741" y="467"/>
                    </a:lnTo>
                    <a:lnTo>
                      <a:pt x="741" y="467"/>
                    </a:lnTo>
                    <a:lnTo>
                      <a:pt x="741" y="465"/>
                    </a:lnTo>
                    <a:lnTo>
                      <a:pt x="741" y="465"/>
                    </a:lnTo>
                    <a:lnTo>
                      <a:pt x="741" y="465"/>
                    </a:lnTo>
                    <a:lnTo>
                      <a:pt x="741" y="465"/>
                    </a:lnTo>
                    <a:lnTo>
                      <a:pt x="739" y="464"/>
                    </a:lnTo>
                    <a:lnTo>
                      <a:pt x="739" y="464"/>
                    </a:lnTo>
                    <a:lnTo>
                      <a:pt x="739" y="464"/>
                    </a:lnTo>
                    <a:lnTo>
                      <a:pt x="739" y="464"/>
                    </a:lnTo>
                    <a:lnTo>
                      <a:pt x="739" y="461"/>
                    </a:lnTo>
                    <a:lnTo>
                      <a:pt x="739" y="461"/>
                    </a:lnTo>
                    <a:lnTo>
                      <a:pt x="739" y="461"/>
                    </a:lnTo>
                    <a:lnTo>
                      <a:pt x="739" y="461"/>
                    </a:lnTo>
                    <a:lnTo>
                      <a:pt x="738" y="460"/>
                    </a:lnTo>
                    <a:lnTo>
                      <a:pt x="738" y="460"/>
                    </a:lnTo>
                    <a:lnTo>
                      <a:pt x="738" y="460"/>
                    </a:lnTo>
                    <a:lnTo>
                      <a:pt x="738" y="460"/>
                    </a:lnTo>
                    <a:lnTo>
                      <a:pt x="733" y="455"/>
                    </a:lnTo>
                    <a:lnTo>
                      <a:pt x="724" y="449"/>
                    </a:lnTo>
                    <a:lnTo>
                      <a:pt x="724" y="449"/>
                    </a:lnTo>
                    <a:lnTo>
                      <a:pt x="713" y="441"/>
                    </a:lnTo>
                    <a:lnTo>
                      <a:pt x="703" y="435"/>
                    </a:lnTo>
                    <a:lnTo>
                      <a:pt x="690" y="429"/>
                    </a:lnTo>
                    <a:lnTo>
                      <a:pt x="690" y="429"/>
                    </a:lnTo>
                    <a:lnTo>
                      <a:pt x="693" y="407"/>
                    </a:lnTo>
                    <a:lnTo>
                      <a:pt x="693" y="407"/>
                    </a:lnTo>
                    <a:lnTo>
                      <a:pt x="707" y="405"/>
                    </a:lnTo>
                    <a:lnTo>
                      <a:pt x="718" y="402"/>
                    </a:lnTo>
                    <a:lnTo>
                      <a:pt x="732" y="397"/>
                    </a:lnTo>
                    <a:lnTo>
                      <a:pt x="732" y="397"/>
                    </a:lnTo>
                    <a:lnTo>
                      <a:pt x="741" y="393"/>
                    </a:lnTo>
                    <a:lnTo>
                      <a:pt x="747" y="390"/>
                    </a:lnTo>
                    <a:lnTo>
                      <a:pt x="747" y="390"/>
                    </a:lnTo>
                    <a:lnTo>
                      <a:pt x="747" y="390"/>
                    </a:lnTo>
                    <a:lnTo>
                      <a:pt x="747" y="390"/>
                    </a:lnTo>
                    <a:lnTo>
                      <a:pt x="747" y="390"/>
                    </a:lnTo>
                    <a:lnTo>
                      <a:pt x="748" y="388"/>
                    </a:lnTo>
                    <a:lnTo>
                      <a:pt x="748" y="388"/>
                    </a:lnTo>
                    <a:lnTo>
                      <a:pt x="748" y="388"/>
                    </a:lnTo>
                    <a:lnTo>
                      <a:pt x="748" y="388"/>
                    </a:lnTo>
                    <a:lnTo>
                      <a:pt x="749" y="387"/>
                    </a:lnTo>
                    <a:lnTo>
                      <a:pt x="749" y="387"/>
                    </a:lnTo>
                    <a:lnTo>
                      <a:pt x="749" y="387"/>
                    </a:lnTo>
                    <a:lnTo>
                      <a:pt x="749" y="387"/>
                    </a:lnTo>
                    <a:lnTo>
                      <a:pt x="751" y="386"/>
                    </a:lnTo>
                    <a:lnTo>
                      <a:pt x="751" y="386"/>
                    </a:lnTo>
                    <a:lnTo>
                      <a:pt x="751" y="386"/>
                    </a:lnTo>
                    <a:lnTo>
                      <a:pt x="751" y="386"/>
                    </a:lnTo>
                    <a:lnTo>
                      <a:pt x="751" y="385"/>
                    </a:lnTo>
                    <a:lnTo>
                      <a:pt x="751" y="385"/>
                    </a:lnTo>
                    <a:lnTo>
                      <a:pt x="752" y="385"/>
                    </a:lnTo>
                    <a:lnTo>
                      <a:pt x="752" y="385"/>
                    </a:lnTo>
                    <a:lnTo>
                      <a:pt x="752" y="383"/>
                    </a:lnTo>
                    <a:lnTo>
                      <a:pt x="752" y="383"/>
                    </a:lnTo>
                    <a:lnTo>
                      <a:pt x="752" y="383"/>
                    </a:lnTo>
                    <a:lnTo>
                      <a:pt x="752" y="383"/>
                    </a:lnTo>
                    <a:lnTo>
                      <a:pt x="752" y="381"/>
                    </a:lnTo>
                    <a:lnTo>
                      <a:pt x="752" y="381"/>
                    </a:lnTo>
                    <a:lnTo>
                      <a:pt x="752" y="381"/>
                    </a:lnTo>
                    <a:lnTo>
                      <a:pt x="752" y="381"/>
                    </a:lnTo>
                    <a:lnTo>
                      <a:pt x="752" y="380"/>
                    </a:lnTo>
                    <a:lnTo>
                      <a:pt x="752" y="380"/>
                    </a:lnTo>
                    <a:lnTo>
                      <a:pt x="752" y="378"/>
                    </a:lnTo>
                    <a:lnTo>
                      <a:pt x="752" y="378"/>
                    </a:lnTo>
                    <a:lnTo>
                      <a:pt x="752" y="377"/>
                    </a:lnTo>
                    <a:lnTo>
                      <a:pt x="752" y="377"/>
                    </a:lnTo>
                    <a:lnTo>
                      <a:pt x="752" y="375"/>
                    </a:lnTo>
                    <a:lnTo>
                      <a:pt x="752" y="375"/>
                    </a:lnTo>
                    <a:lnTo>
                      <a:pt x="752" y="375"/>
                    </a:lnTo>
                    <a:lnTo>
                      <a:pt x="752" y="375"/>
                    </a:lnTo>
                    <a:lnTo>
                      <a:pt x="752" y="373"/>
                    </a:lnTo>
                    <a:lnTo>
                      <a:pt x="752" y="373"/>
                    </a:lnTo>
                    <a:lnTo>
                      <a:pt x="752" y="372"/>
                    </a:lnTo>
                    <a:lnTo>
                      <a:pt x="752" y="372"/>
                    </a:lnTo>
                    <a:lnTo>
                      <a:pt x="752" y="371"/>
                    </a:lnTo>
                    <a:lnTo>
                      <a:pt x="752" y="371"/>
                    </a:lnTo>
                    <a:lnTo>
                      <a:pt x="752" y="371"/>
                    </a:lnTo>
                    <a:lnTo>
                      <a:pt x="752" y="371"/>
                    </a:lnTo>
                    <a:lnTo>
                      <a:pt x="752" y="370"/>
                    </a:lnTo>
                    <a:lnTo>
                      <a:pt x="752" y="370"/>
                    </a:lnTo>
                    <a:lnTo>
                      <a:pt x="751" y="370"/>
                    </a:lnTo>
                    <a:lnTo>
                      <a:pt x="751" y="370"/>
                    </a:lnTo>
                    <a:lnTo>
                      <a:pt x="751" y="368"/>
                    </a:lnTo>
                    <a:lnTo>
                      <a:pt x="751" y="368"/>
                    </a:lnTo>
                    <a:lnTo>
                      <a:pt x="751" y="367"/>
                    </a:lnTo>
                    <a:lnTo>
                      <a:pt x="751" y="367"/>
                    </a:lnTo>
                    <a:lnTo>
                      <a:pt x="749" y="367"/>
                    </a:lnTo>
                    <a:lnTo>
                      <a:pt x="749" y="367"/>
                    </a:lnTo>
                    <a:lnTo>
                      <a:pt x="749" y="366"/>
                    </a:lnTo>
                    <a:lnTo>
                      <a:pt x="749" y="366"/>
                    </a:lnTo>
                    <a:lnTo>
                      <a:pt x="748" y="366"/>
                    </a:lnTo>
                    <a:lnTo>
                      <a:pt x="748" y="366"/>
                    </a:lnTo>
                    <a:lnTo>
                      <a:pt x="748" y="364"/>
                    </a:lnTo>
                    <a:lnTo>
                      <a:pt x="748" y="364"/>
                    </a:lnTo>
                    <a:lnTo>
                      <a:pt x="747" y="363"/>
                    </a:lnTo>
                    <a:lnTo>
                      <a:pt x="747" y="363"/>
                    </a:lnTo>
                    <a:lnTo>
                      <a:pt x="747" y="363"/>
                    </a:lnTo>
                    <a:lnTo>
                      <a:pt x="747" y="363"/>
                    </a:lnTo>
                    <a:lnTo>
                      <a:pt x="747" y="363"/>
                    </a:lnTo>
                    <a:lnTo>
                      <a:pt x="747" y="363"/>
                    </a:lnTo>
                    <a:lnTo>
                      <a:pt x="741" y="361"/>
                    </a:lnTo>
                    <a:lnTo>
                      <a:pt x="732" y="357"/>
                    </a:lnTo>
                    <a:lnTo>
                      <a:pt x="732" y="357"/>
                    </a:lnTo>
                    <a:lnTo>
                      <a:pt x="718" y="352"/>
                    </a:lnTo>
                    <a:lnTo>
                      <a:pt x="707" y="348"/>
                    </a:lnTo>
                    <a:lnTo>
                      <a:pt x="693" y="346"/>
                    </a:lnTo>
                    <a:lnTo>
                      <a:pt x="693" y="346"/>
                    </a:lnTo>
                    <a:lnTo>
                      <a:pt x="689" y="324"/>
                    </a:lnTo>
                    <a:lnTo>
                      <a:pt x="689" y="324"/>
                    </a:lnTo>
                    <a:lnTo>
                      <a:pt x="703" y="319"/>
                    </a:lnTo>
                    <a:lnTo>
                      <a:pt x="713" y="313"/>
                    </a:lnTo>
                    <a:lnTo>
                      <a:pt x="724" y="305"/>
                    </a:lnTo>
                    <a:lnTo>
                      <a:pt x="724" y="305"/>
                    </a:lnTo>
                    <a:lnTo>
                      <a:pt x="733" y="299"/>
                    </a:lnTo>
                    <a:lnTo>
                      <a:pt x="738" y="294"/>
                    </a:lnTo>
                    <a:lnTo>
                      <a:pt x="738" y="294"/>
                    </a:lnTo>
                    <a:lnTo>
                      <a:pt x="738" y="294"/>
                    </a:lnTo>
                    <a:lnTo>
                      <a:pt x="738" y="294"/>
                    </a:lnTo>
                    <a:lnTo>
                      <a:pt x="739" y="290"/>
                    </a:lnTo>
                    <a:lnTo>
                      <a:pt x="739" y="290"/>
                    </a:lnTo>
                    <a:lnTo>
                      <a:pt x="739" y="290"/>
                    </a:lnTo>
                    <a:lnTo>
                      <a:pt x="739" y="290"/>
                    </a:lnTo>
                    <a:lnTo>
                      <a:pt x="741" y="289"/>
                    </a:lnTo>
                    <a:lnTo>
                      <a:pt x="741" y="289"/>
                    </a:lnTo>
                    <a:lnTo>
                      <a:pt x="741" y="289"/>
                    </a:lnTo>
                    <a:lnTo>
                      <a:pt x="741" y="289"/>
                    </a:lnTo>
                    <a:lnTo>
                      <a:pt x="741" y="288"/>
                    </a:lnTo>
                    <a:lnTo>
                      <a:pt x="741" y="288"/>
                    </a:lnTo>
                    <a:lnTo>
                      <a:pt x="741" y="288"/>
                    </a:lnTo>
                    <a:lnTo>
                      <a:pt x="741" y="288"/>
                    </a:lnTo>
                    <a:lnTo>
                      <a:pt x="741" y="285"/>
                    </a:lnTo>
                    <a:lnTo>
                      <a:pt x="741" y="285"/>
                    </a:lnTo>
                    <a:lnTo>
                      <a:pt x="741" y="285"/>
                    </a:lnTo>
                    <a:lnTo>
                      <a:pt x="741" y="285"/>
                    </a:lnTo>
                    <a:lnTo>
                      <a:pt x="741" y="284"/>
                    </a:lnTo>
                    <a:lnTo>
                      <a:pt x="741" y="284"/>
                    </a:lnTo>
                    <a:lnTo>
                      <a:pt x="741" y="284"/>
                    </a:lnTo>
                    <a:lnTo>
                      <a:pt x="741" y="284"/>
                    </a:lnTo>
                    <a:lnTo>
                      <a:pt x="739" y="281"/>
                    </a:lnTo>
                    <a:lnTo>
                      <a:pt x="739" y="281"/>
                    </a:lnTo>
                    <a:lnTo>
                      <a:pt x="739" y="281"/>
                    </a:lnTo>
                    <a:lnTo>
                      <a:pt x="739" y="281"/>
                    </a:lnTo>
                    <a:lnTo>
                      <a:pt x="739" y="280"/>
                    </a:lnTo>
                    <a:lnTo>
                      <a:pt x="739" y="280"/>
                    </a:lnTo>
                    <a:lnTo>
                      <a:pt x="738" y="278"/>
                    </a:lnTo>
                    <a:lnTo>
                      <a:pt x="738" y="278"/>
                    </a:lnTo>
                    <a:lnTo>
                      <a:pt x="738" y="278"/>
                    </a:lnTo>
                    <a:lnTo>
                      <a:pt x="738" y="278"/>
                    </a:lnTo>
                    <a:lnTo>
                      <a:pt x="738" y="276"/>
                    </a:lnTo>
                    <a:lnTo>
                      <a:pt x="738" y="276"/>
                    </a:lnTo>
                    <a:lnTo>
                      <a:pt x="738" y="275"/>
                    </a:lnTo>
                    <a:lnTo>
                      <a:pt x="738" y="275"/>
                    </a:lnTo>
                    <a:lnTo>
                      <a:pt x="737" y="274"/>
                    </a:lnTo>
                    <a:lnTo>
                      <a:pt x="737" y="274"/>
                    </a:lnTo>
                    <a:lnTo>
                      <a:pt x="737" y="274"/>
                    </a:lnTo>
                    <a:lnTo>
                      <a:pt x="737" y="274"/>
                    </a:lnTo>
                    <a:lnTo>
                      <a:pt x="737" y="273"/>
                    </a:lnTo>
                    <a:lnTo>
                      <a:pt x="737" y="273"/>
                    </a:lnTo>
                    <a:lnTo>
                      <a:pt x="737" y="273"/>
                    </a:lnTo>
                    <a:lnTo>
                      <a:pt x="737" y="273"/>
                    </a:lnTo>
                    <a:lnTo>
                      <a:pt x="736" y="271"/>
                    </a:lnTo>
                    <a:lnTo>
                      <a:pt x="736" y="271"/>
                    </a:lnTo>
                    <a:lnTo>
                      <a:pt x="736" y="271"/>
                    </a:lnTo>
                    <a:lnTo>
                      <a:pt x="736" y="271"/>
                    </a:lnTo>
                    <a:lnTo>
                      <a:pt x="734" y="270"/>
                    </a:lnTo>
                    <a:lnTo>
                      <a:pt x="734" y="270"/>
                    </a:lnTo>
                    <a:lnTo>
                      <a:pt x="734" y="270"/>
                    </a:lnTo>
                    <a:lnTo>
                      <a:pt x="734" y="270"/>
                    </a:lnTo>
                    <a:lnTo>
                      <a:pt x="733" y="269"/>
                    </a:lnTo>
                    <a:lnTo>
                      <a:pt x="733" y="269"/>
                    </a:lnTo>
                    <a:lnTo>
                      <a:pt x="733" y="269"/>
                    </a:lnTo>
                    <a:lnTo>
                      <a:pt x="733" y="269"/>
                    </a:lnTo>
                    <a:lnTo>
                      <a:pt x="730" y="267"/>
                    </a:lnTo>
                    <a:lnTo>
                      <a:pt x="730" y="267"/>
                    </a:lnTo>
                    <a:lnTo>
                      <a:pt x="730" y="267"/>
                    </a:lnTo>
                    <a:lnTo>
                      <a:pt x="730" y="267"/>
                    </a:lnTo>
                    <a:lnTo>
                      <a:pt x="730" y="267"/>
                    </a:lnTo>
                    <a:lnTo>
                      <a:pt x="730" y="267"/>
                    </a:lnTo>
                    <a:lnTo>
                      <a:pt x="724" y="266"/>
                    </a:lnTo>
                    <a:lnTo>
                      <a:pt x="714" y="265"/>
                    </a:lnTo>
                    <a:lnTo>
                      <a:pt x="714" y="265"/>
                    </a:lnTo>
                    <a:lnTo>
                      <a:pt x="699" y="264"/>
                    </a:lnTo>
                    <a:lnTo>
                      <a:pt x="688" y="264"/>
                    </a:lnTo>
                    <a:lnTo>
                      <a:pt x="674" y="265"/>
                    </a:lnTo>
                    <a:lnTo>
                      <a:pt x="674" y="265"/>
                    </a:lnTo>
                    <a:lnTo>
                      <a:pt x="665" y="245"/>
                    </a:lnTo>
                    <a:lnTo>
                      <a:pt x="665" y="245"/>
                    </a:lnTo>
                    <a:lnTo>
                      <a:pt x="676" y="236"/>
                    </a:lnTo>
                    <a:lnTo>
                      <a:pt x="684" y="228"/>
                    </a:lnTo>
                    <a:lnTo>
                      <a:pt x="694" y="217"/>
                    </a:lnTo>
                    <a:lnTo>
                      <a:pt x="694" y="217"/>
                    </a:lnTo>
                    <a:lnTo>
                      <a:pt x="704" y="203"/>
                    </a:lnTo>
                    <a:lnTo>
                      <a:pt x="704" y="203"/>
                    </a:lnTo>
                    <a:lnTo>
                      <a:pt x="704" y="203"/>
                    </a:lnTo>
                    <a:lnTo>
                      <a:pt x="704" y="203"/>
                    </a:lnTo>
                    <a:lnTo>
                      <a:pt x="704" y="203"/>
                    </a:lnTo>
                    <a:lnTo>
                      <a:pt x="704" y="203"/>
                    </a:lnTo>
                    <a:lnTo>
                      <a:pt x="704" y="201"/>
                    </a:lnTo>
                    <a:lnTo>
                      <a:pt x="704" y="201"/>
                    </a:lnTo>
                    <a:lnTo>
                      <a:pt x="704" y="201"/>
                    </a:lnTo>
                    <a:lnTo>
                      <a:pt x="704" y="201"/>
                    </a:lnTo>
                    <a:lnTo>
                      <a:pt x="705" y="199"/>
                    </a:lnTo>
                    <a:lnTo>
                      <a:pt x="705" y="199"/>
                    </a:lnTo>
                    <a:lnTo>
                      <a:pt x="705" y="199"/>
                    </a:lnTo>
                    <a:lnTo>
                      <a:pt x="705" y="199"/>
                    </a:lnTo>
                    <a:lnTo>
                      <a:pt x="705" y="198"/>
                    </a:lnTo>
                    <a:lnTo>
                      <a:pt x="705" y="198"/>
                    </a:lnTo>
                    <a:lnTo>
                      <a:pt x="705" y="197"/>
                    </a:lnTo>
                    <a:lnTo>
                      <a:pt x="705" y="197"/>
                    </a:lnTo>
                    <a:lnTo>
                      <a:pt x="705" y="196"/>
                    </a:lnTo>
                    <a:lnTo>
                      <a:pt x="705" y="196"/>
                    </a:lnTo>
                    <a:lnTo>
                      <a:pt x="705" y="196"/>
                    </a:lnTo>
                    <a:lnTo>
                      <a:pt x="705" y="196"/>
                    </a:lnTo>
                    <a:lnTo>
                      <a:pt x="704" y="194"/>
                    </a:lnTo>
                    <a:lnTo>
                      <a:pt x="704" y="194"/>
                    </a:lnTo>
                    <a:lnTo>
                      <a:pt x="704" y="194"/>
                    </a:lnTo>
                    <a:lnTo>
                      <a:pt x="704" y="194"/>
                    </a:lnTo>
                    <a:lnTo>
                      <a:pt x="704" y="193"/>
                    </a:lnTo>
                    <a:lnTo>
                      <a:pt x="704" y="193"/>
                    </a:lnTo>
                    <a:lnTo>
                      <a:pt x="704" y="192"/>
                    </a:lnTo>
                    <a:lnTo>
                      <a:pt x="704" y="192"/>
                    </a:lnTo>
                    <a:lnTo>
                      <a:pt x="703" y="191"/>
                    </a:lnTo>
                    <a:lnTo>
                      <a:pt x="703" y="191"/>
                    </a:lnTo>
                    <a:lnTo>
                      <a:pt x="703" y="191"/>
                    </a:lnTo>
                    <a:lnTo>
                      <a:pt x="703" y="191"/>
                    </a:lnTo>
                    <a:lnTo>
                      <a:pt x="701" y="189"/>
                    </a:lnTo>
                    <a:lnTo>
                      <a:pt x="701" y="189"/>
                    </a:lnTo>
                    <a:lnTo>
                      <a:pt x="700" y="187"/>
                    </a:lnTo>
                    <a:lnTo>
                      <a:pt x="700" y="187"/>
                    </a:lnTo>
                    <a:lnTo>
                      <a:pt x="700" y="187"/>
                    </a:lnTo>
                    <a:lnTo>
                      <a:pt x="700" y="187"/>
                    </a:lnTo>
                    <a:lnTo>
                      <a:pt x="699" y="186"/>
                    </a:lnTo>
                    <a:lnTo>
                      <a:pt x="699" y="186"/>
                    </a:lnTo>
                    <a:lnTo>
                      <a:pt x="699" y="184"/>
                    </a:lnTo>
                    <a:lnTo>
                      <a:pt x="699" y="184"/>
                    </a:lnTo>
                    <a:lnTo>
                      <a:pt x="698" y="183"/>
                    </a:lnTo>
                    <a:lnTo>
                      <a:pt x="698" y="183"/>
                    </a:lnTo>
                    <a:lnTo>
                      <a:pt x="698" y="183"/>
                    </a:lnTo>
                    <a:lnTo>
                      <a:pt x="698" y="183"/>
                    </a:lnTo>
                    <a:lnTo>
                      <a:pt x="696" y="182"/>
                    </a:lnTo>
                    <a:lnTo>
                      <a:pt x="696" y="182"/>
                    </a:lnTo>
                    <a:lnTo>
                      <a:pt x="696" y="182"/>
                    </a:lnTo>
                    <a:lnTo>
                      <a:pt x="696" y="182"/>
                    </a:lnTo>
                    <a:lnTo>
                      <a:pt x="696" y="182"/>
                    </a:lnTo>
                    <a:lnTo>
                      <a:pt x="696" y="182"/>
                    </a:lnTo>
                    <a:lnTo>
                      <a:pt x="695" y="182"/>
                    </a:lnTo>
                    <a:lnTo>
                      <a:pt x="695" y="182"/>
                    </a:lnTo>
                    <a:lnTo>
                      <a:pt x="694" y="181"/>
                    </a:lnTo>
                    <a:lnTo>
                      <a:pt x="694" y="181"/>
                    </a:lnTo>
                    <a:lnTo>
                      <a:pt x="694" y="181"/>
                    </a:lnTo>
                    <a:lnTo>
                      <a:pt x="694" y="181"/>
                    </a:lnTo>
                    <a:lnTo>
                      <a:pt x="693" y="181"/>
                    </a:lnTo>
                    <a:lnTo>
                      <a:pt x="693" y="181"/>
                    </a:lnTo>
                    <a:lnTo>
                      <a:pt x="693" y="181"/>
                    </a:lnTo>
                    <a:lnTo>
                      <a:pt x="693" y="181"/>
                    </a:lnTo>
                    <a:lnTo>
                      <a:pt x="690" y="179"/>
                    </a:lnTo>
                    <a:lnTo>
                      <a:pt x="690" y="179"/>
                    </a:lnTo>
                    <a:lnTo>
                      <a:pt x="690" y="179"/>
                    </a:lnTo>
                    <a:lnTo>
                      <a:pt x="690" y="179"/>
                    </a:lnTo>
                    <a:lnTo>
                      <a:pt x="684" y="181"/>
                    </a:lnTo>
                    <a:lnTo>
                      <a:pt x="674" y="182"/>
                    </a:lnTo>
                    <a:lnTo>
                      <a:pt x="674" y="182"/>
                    </a:lnTo>
                    <a:lnTo>
                      <a:pt x="659" y="184"/>
                    </a:lnTo>
                    <a:lnTo>
                      <a:pt x="647" y="187"/>
                    </a:lnTo>
                    <a:lnTo>
                      <a:pt x="635" y="192"/>
                    </a:lnTo>
                    <a:lnTo>
                      <a:pt x="635" y="192"/>
                    </a:lnTo>
                    <a:lnTo>
                      <a:pt x="621" y="176"/>
                    </a:lnTo>
                    <a:lnTo>
                      <a:pt x="621" y="176"/>
                    </a:lnTo>
                    <a:lnTo>
                      <a:pt x="630" y="164"/>
                    </a:lnTo>
                    <a:lnTo>
                      <a:pt x="635" y="154"/>
                    </a:lnTo>
                    <a:lnTo>
                      <a:pt x="641" y="140"/>
                    </a:lnTo>
                    <a:lnTo>
                      <a:pt x="641" y="140"/>
                    </a:lnTo>
                    <a:lnTo>
                      <a:pt x="645" y="130"/>
                    </a:lnTo>
                    <a:lnTo>
                      <a:pt x="647" y="124"/>
                    </a:lnTo>
                    <a:lnTo>
                      <a:pt x="647" y="124"/>
                    </a:lnTo>
                    <a:lnTo>
                      <a:pt x="647" y="124"/>
                    </a:lnTo>
                    <a:lnTo>
                      <a:pt x="647" y="124"/>
                    </a:lnTo>
                    <a:lnTo>
                      <a:pt x="647" y="124"/>
                    </a:lnTo>
                    <a:lnTo>
                      <a:pt x="647" y="124"/>
                    </a:lnTo>
                    <a:lnTo>
                      <a:pt x="647" y="123"/>
                    </a:lnTo>
                    <a:lnTo>
                      <a:pt x="647" y="123"/>
                    </a:lnTo>
                    <a:lnTo>
                      <a:pt x="647" y="121"/>
                    </a:lnTo>
                    <a:lnTo>
                      <a:pt x="647" y="121"/>
                    </a:lnTo>
                    <a:lnTo>
                      <a:pt x="647" y="120"/>
                    </a:lnTo>
                    <a:lnTo>
                      <a:pt x="647" y="120"/>
                    </a:lnTo>
                    <a:lnTo>
                      <a:pt x="647" y="120"/>
                    </a:lnTo>
                    <a:lnTo>
                      <a:pt x="647" y="120"/>
                    </a:lnTo>
                    <a:lnTo>
                      <a:pt x="647" y="119"/>
                    </a:lnTo>
                    <a:lnTo>
                      <a:pt x="647" y="119"/>
                    </a:lnTo>
                    <a:lnTo>
                      <a:pt x="647" y="119"/>
                    </a:lnTo>
                    <a:lnTo>
                      <a:pt x="647" y="119"/>
                    </a:lnTo>
                    <a:lnTo>
                      <a:pt x="647" y="118"/>
                    </a:lnTo>
                    <a:lnTo>
                      <a:pt x="647" y="118"/>
                    </a:lnTo>
                    <a:lnTo>
                      <a:pt x="647" y="116"/>
                    </a:lnTo>
                    <a:lnTo>
                      <a:pt x="647" y="116"/>
                    </a:lnTo>
                    <a:lnTo>
                      <a:pt x="646" y="115"/>
                    </a:lnTo>
                    <a:lnTo>
                      <a:pt x="646" y="115"/>
                    </a:lnTo>
                    <a:lnTo>
                      <a:pt x="646" y="115"/>
                    </a:lnTo>
                    <a:lnTo>
                      <a:pt x="646" y="115"/>
                    </a:lnTo>
                    <a:lnTo>
                      <a:pt x="645" y="114"/>
                    </a:lnTo>
                    <a:lnTo>
                      <a:pt x="645" y="114"/>
                    </a:lnTo>
                    <a:lnTo>
                      <a:pt x="645" y="114"/>
                    </a:lnTo>
                    <a:lnTo>
                      <a:pt x="645" y="114"/>
                    </a:lnTo>
                    <a:lnTo>
                      <a:pt x="644" y="113"/>
                    </a:lnTo>
                    <a:lnTo>
                      <a:pt x="644" y="113"/>
                    </a:lnTo>
                    <a:lnTo>
                      <a:pt x="644" y="113"/>
                    </a:lnTo>
                    <a:lnTo>
                      <a:pt x="644" y="113"/>
                    </a:lnTo>
                    <a:lnTo>
                      <a:pt x="641" y="111"/>
                    </a:lnTo>
                    <a:lnTo>
                      <a:pt x="641" y="111"/>
                    </a:lnTo>
                    <a:lnTo>
                      <a:pt x="640" y="110"/>
                    </a:lnTo>
                    <a:lnTo>
                      <a:pt x="640" y="110"/>
                    </a:lnTo>
                    <a:lnTo>
                      <a:pt x="640" y="109"/>
                    </a:lnTo>
                    <a:lnTo>
                      <a:pt x="640" y="109"/>
                    </a:lnTo>
                    <a:lnTo>
                      <a:pt x="638" y="109"/>
                    </a:lnTo>
                    <a:lnTo>
                      <a:pt x="638" y="109"/>
                    </a:lnTo>
                    <a:lnTo>
                      <a:pt x="638" y="108"/>
                    </a:lnTo>
                    <a:lnTo>
                      <a:pt x="638" y="108"/>
                    </a:lnTo>
                    <a:lnTo>
                      <a:pt x="637" y="106"/>
                    </a:lnTo>
                    <a:lnTo>
                      <a:pt x="637" y="106"/>
                    </a:lnTo>
                    <a:lnTo>
                      <a:pt x="637" y="106"/>
                    </a:lnTo>
                    <a:lnTo>
                      <a:pt x="637" y="106"/>
                    </a:lnTo>
                    <a:lnTo>
                      <a:pt x="636" y="106"/>
                    </a:lnTo>
                    <a:lnTo>
                      <a:pt x="636" y="106"/>
                    </a:lnTo>
                    <a:lnTo>
                      <a:pt x="636" y="106"/>
                    </a:lnTo>
                    <a:lnTo>
                      <a:pt x="636" y="106"/>
                    </a:lnTo>
                    <a:lnTo>
                      <a:pt x="635" y="105"/>
                    </a:lnTo>
                    <a:lnTo>
                      <a:pt x="635" y="105"/>
                    </a:lnTo>
                    <a:lnTo>
                      <a:pt x="633" y="105"/>
                    </a:lnTo>
                    <a:lnTo>
                      <a:pt x="633" y="105"/>
                    </a:lnTo>
                    <a:lnTo>
                      <a:pt x="632" y="105"/>
                    </a:lnTo>
                    <a:lnTo>
                      <a:pt x="632" y="105"/>
                    </a:lnTo>
                    <a:lnTo>
                      <a:pt x="632" y="105"/>
                    </a:lnTo>
                    <a:lnTo>
                      <a:pt x="632" y="105"/>
                    </a:lnTo>
                    <a:lnTo>
                      <a:pt x="631" y="105"/>
                    </a:lnTo>
                    <a:lnTo>
                      <a:pt x="631" y="105"/>
                    </a:lnTo>
                    <a:lnTo>
                      <a:pt x="630" y="105"/>
                    </a:lnTo>
                    <a:lnTo>
                      <a:pt x="630" y="105"/>
                    </a:lnTo>
                    <a:lnTo>
                      <a:pt x="628" y="105"/>
                    </a:lnTo>
                    <a:lnTo>
                      <a:pt x="628" y="105"/>
                    </a:lnTo>
                    <a:lnTo>
                      <a:pt x="628" y="105"/>
                    </a:lnTo>
                    <a:lnTo>
                      <a:pt x="628" y="105"/>
                    </a:lnTo>
                    <a:lnTo>
                      <a:pt x="628" y="105"/>
                    </a:lnTo>
                    <a:lnTo>
                      <a:pt x="628" y="105"/>
                    </a:lnTo>
                    <a:lnTo>
                      <a:pt x="622" y="108"/>
                    </a:lnTo>
                    <a:lnTo>
                      <a:pt x="612" y="111"/>
                    </a:lnTo>
                    <a:lnTo>
                      <a:pt x="612" y="111"/>
                    </a:lnTo>
                    <a:lnTo>
                      <a:pt x="599" y="118"/>
                    </a:lnTo>
                    <a:lnTo>
                      <a:pt x="589" y="124"/>
                    </a:lnTo>
                    <a:lnTo>
                      <a:pt x="578" y="131"/>
                    </a:lnTo>
                    <a:lnTo>
                      <a:pt x="578" y="131"/>
                    </a:lnTo>
                    <a:lnTo>
                      <a:pt x="560" y="119"/>
                    </a:lnTo>
                    <a:lnTo>
                      <a:pt x="560" y="119"/>
                    </a:lnTo>
                    <a:lnTo>
                      <a:pt x="565" y="105"/>
                    </a:lnTo>
                    <a:lnTo>
                      <a:pt x="568" y="94"/>
                    </a:lnTo>
                    <a:lnTo>
                      <a:pt x="572" y="80"/>
                    </a:lnTo>
                    <a:lnTo>
                      <a:pt x="572" y="80"/>
                    </a:lnTo>
                    <a:lnTo>
                      <a:pt x="573" y="70"/>
                    </a:lnTo>
                    <a:lnTo>
                      <a:pt x="573" y="62"/>
                    </a:lnTo>
                    <a:lnTo>
                      <a:pt x="573" y="62"/>
                    </a:lnTo>
                    <a:lnTo>
                      <a:pt x="573" y="62"/>
                    </a:lnTo>
                    <a:lnTo>
                      <a:pt x="573" y="62"/>
                    </a:lnTo>
                    <a:lnTo>
                      <a:pt x="573" y="62"/>
                    </a:lnTo>
                    <a:lnTo>
                      <a:pt x="573" y="62"/>
                    </a:lnTo>
                    <a:lnTo>
                      <a:pt x="573" y="61"/>
                    </a:lnTo>
                    <a:lnTo>
                      <a:pt x="573" y="61"/>
                    </a:lnTo>
                    <a:lnTo>
                      <a:pt x="573" y="61"/>
                    </a:lnTo>
                    <a:lnTo>
                      <a:pt x="573" y="61"/>
                    </a:lnTo>
                    <a:lnTo>
                      <a:pt x="572" y="58"/>
                    </a:lnTo>
                    <a:lnTo>
                      <a:pt x="572" y="58"/>
                    </a:lnTo>
                    <a:lnTo>
                      <a:pt x="572" y="58"/>
                    </a:lnTo>
                    <a:lnTo>
                      <a:pt x="572" y="58"/>
                    </a:lnTo>
                    <a:lnTo>
                      <a:pt x="572" y="57"/>
                    </a:lnTo>
                    <a:lnTo>
                      <a:pt x="572" y="57"/>
                    </a:lnTo>
                    <a:lnTo>
                      <a:pt x="572" y="57"/>
                    </a:lnTo>
                    <a:lnTo>
                      <a:pt x="572" y="57"/>
                    </a:lnTo>
                    <a:lnTo>
                      <a:pt x="570" y="56"/>
                    </a:lnTo>
                    <a:lnTo>
                      <a:pt x="570" y="56"/>
                    </a:lnTo>
                    <a:lnTo>
                      <a:pt x="570" y="56"/>
                    </a:lnTo>
                    <a:lnTo>
                      <a:pt x="570" y="56"/>
                    </a:lnTo>
                    <a:lnTo>
                      <a:pt x="569" y="55"/>
                    </a:lnTo>
                    <a:lnTo>
                      <a:pt x="569" y="55"/>
                    </a:lnTo>
                    <a:lnTo>
                      <a:pt x="569" y="55"/>
                    </a:lnTo>
                    <a:lnTo>
                      <a:pt x="569" y="55"/>
                    </a:lnTo>
                    <a:lnTo>
                      <a:pt x="568" y="53"/>
                    </a:lnTo>
                    <a:lnTo>
                      <a:pt x="568" y="53"/>
                    </a:lnTo>
                    <a:lnTo>
                      <a:pt x="567" y="53"/>
                    </a:lnTo>
                    <a:lnTo>
                      <a:pt x="567" y="53"/>
                    </a:lnTo>
                    <a:lnTo>
                      <a:pt x="565" y="52"/>
                    </a:lnTo>
                    <a:lnTo>
                      <a:pt x="565" y="52"/>
                    </a:lnTo>
                    <a:lnTo>
                      <a:pt x="565" y="52"/>
                    </a:lnTo>
                    <a:lnTo>
                      <a:pt x="565" y="52"/>
                    </a:lnTo>
                    <a:lnTo>
                      <a:pt x="564" y="51"/>
                    </a:lnTo>
                    <a:lnTo>
                      <a:pt x="564" y="51"/>
                    </a:lnTo>
                    <a:lnTo>
                      <a:pt x="562" y="50"/>
                    </a:lnTo>
                    <a:lnTo>
                      <a:pt x="562" y="50"/>
                    </a:lnTo>
                    <a:lnTo>
                      <a:pt x="562" y="50"/>
                    </a:lnTo>
                    <a:lnTo>
                      <a:pt x="562" y="50"/>
                    </a:lnTo>
                    <a:lnTo>
                      <a:pt x="560" y="50"/>
                    </a:lnTo>
                    <a:lnTo>
                      <a:pt x="560" y="50"/>
                    </a:lnTo>
                    <a:lnTo>
                      <a:pt x="559" y="50"/>
                    </a:lnTo>
                    <a:lnTo>
                      <a:pt x="559" y="50"/>
                    </a:lnTo>
                    <a:lnTo>
                      <a:pt x="558" y="48"/>
                    </a:lnTo>
                    <a:lnTo>
                      <a:pt x="558" y="48"/>
                    </a:lnTo>
                    <a:lnTo>
                      <a:pt x="558" y="48"/>
                    </a:lnTo>
                    <a:lnTo>
                      <a:pt x="558" y="48"/>
                    </a:lnTo>
                    <a:lnTo>
                      <a:pt x="557" y="48"/>
                    </a:lnTo>
                    <a:lnTo>
                      <a:pt x="557" y="48"/>
                    </a:lnTo>
                    <a:lnTo>
                      <a:pt x="557" y="48"/>
                    </a:lnTo>
                    <a:lnTo>
                      <a:pt x="557" y="48"/>
                    </a:lnTo>
                    <a:lnTo>
                      <a:pt x="555" y="47"/>
                    </a:lnTo>
                    <a:lnTo>
                      <a:pt x="555" y="47"/>
                    </a:lnTo>
                    <a:lnTo>
                      <a:pt x="555" y="47"/>
                    </a:lnTo>
                    <a:lnTo>
                      <a:pt x="555" y="47"/>
                    </a:lnTo>
                    <a:lnTo>
                      <a:pt x="554" y="47"/>
                    </a:lnTo>
                    <a:lnTo>
                      <a:pt x="554" y="47"/>
                    </a:lnTo>
                    <a:lnTo>
                      <a:pt x="553" y="48"/>
                    </a:lnTo>
                    <a:lnTo>
                      <a:pt x="553" y="48"/>
                    </a:lnTo>
                    <a:lnTo>
                      <a:pt x="552" y="48"/>
                    </a:lnTo>
                    <a:lnTo>
                      <a:pt x="552" y="48"/>
                    </a:lnTo>
                    <a:lnTo>
                      <a:pt x="552" y="48"/>
                    </a:lnTo>
                    <a:lnTo>
                      <a:pt x="552" y="48"/>
                    </a:lnTo>
                    <a:lnTo>
                      <a:pt x="549" y="50"/>
                    </a:lnTo>
                    <a:lnTo>
                      <a:pt x="549" y="50"/>
                    </a:lnTo>
                    <a:lnTo>
                      <a:pt x="549" y="50"/>
                    </a:lnTo>
                    <a:lnTo>
                      <a:pt x="549" y="50"/>
                    </a:lnTo>
                    <a:lnTo>
                      <a:pt x="549" y="50"/>
                    </a:lnTo>
                    <a:lnTo>
                      <a:pt x="549" y="50"/>
                    </a:lnTo>
                    <a:lnTo>
                      <a:pt x="535" y="58"/>
                    </a:lnTo>
                    <a:lnTo>
                      <a:pt x="535" y="58"/>
                    </a:lnTo>
                    <a:lnTo>
                      <a:pt x="524" y="68"/>
                    </a:lnTo>
                    <a:lnTo>
                      <a:pt x="516" y="77"/>
                    </a:lnTo>
                    <a:lnTo>
                      <a:pt x="507" y="87"/>
                    </a:lnTo>
                    <a:lnTo>
                      <a:pt x="507" y="87"/>
                    </a:lnTo>
                    <a:lnTo>
                      <a:pt x="487" y="80"/>
                    </a:lnTo>
                    <a:lnTo>
                      <a:pt x="487" y="80"/>
                    </a:lnTo>
                    <a:lnTo>
                      <a:pt x="489" y="66"/>
                    </a:lnTo>
                    <a:lnTo>
                      <a:pt x="489" y="53"/>
                    </a:lnTo>
                    <a:lnTo>
                      <a:pt x="487" y="39"/>
                    </a:lnTo>
                    <a:lnTo>
                      <a:pt x="487" y="39"/>
                    </a:lnTo>
                    <a:lnTo>
                      <a:pt x="485" y="23"/>
                    </a:lnTo>
                    <a:lnTo>
                      <a:pt x="485" y="23"/>
                    </a:lnTo>
                    <a:lnTo>
                      <a:pt x="485" y="23"/>
                    </a:lnTo>
                    <a:lnTo>
                      <a:pt x="485" y="23"/>
                    </a:lnTo>
                    <a:lnTo>
                      <a:pt x="485" y="22"/>
                    </a:lnTo>
                    <a:lnTo>
                      <a:pt x="485" y="22"/>
                    </a:lnTo>
                    <a:lnTo>
                      <a:pt x="484" y="21"/>
                    </a:lnTo>
                    <a:lnTo>
                      <a:pt x="484" y="21"/>
                    </a:lnTo>
                    <a:lnTo>
                      <a:pt x="484" y="21"/>
                    </a:lnTo>
                    <a:lnTo>
                      <a:pt x="484" y="21"/>
                    </a:lnTo>
                    <a:lnTo>
                      <a:pt x="484" y="18"/>
                    </a:lnTo>
                    <a:lnTo>
                      <a:pt x="484" y="18"/>
                    </a:lnTo>
                    <a:lnTo>
                      <a:pt x="484" y="18"/>
                    </a:lnTo>
                    <a:lnTo>
                      <a:pt x="484" y="18"/>
                    </a:lnTo>
                    <a:lnTo>
                      <a:pt x="482" y="17"/>
                    </a:lnTo>
                    <a:lnTo>
                      <a:pt x="482" y="17"/>
                    </a:lnTo>
                    <a:lnTo>
                      <a:pt x="482" y="17"/>
                    </a:lnTo>
                    <a:lnTo>
                      <a:pt x="482" y="17"/>
                    </a:lnTo>
                    <a:lnTo>
                      <a:pt x="481" y="17"/>
                    </a:lnTo>
                    <a:lnTo>
                      <a:pt x="481" y="17"/>
                    </a:lnTo>
                    <a:lnTo>
                      <a:pt x="481" y="17"/>
                    </a:lnTo>
                    <a:lnTo>
                      <a:pt x="481" y="17"/>
                    </a:lnTo>
                    <a:lnTo>
                      <a:pt x="477" y="14"/>
                    </a:lnTo>
                    <a:lnTo>
                      <a:pt x="477" y="14"/>
                    </a:lnTo>
                    <a:lnTo>
                      <a:pt x="477" y="14"/>
                    </a:lnTo>
                    <a:lnTo>
                      <a:pt x="477" y="14"/>
                    </a:lnTo>
                    <a:lnTo>
                      <a:pt x="476" y="14"/>
                    </a:lnTo>
                    <a:lnTo>
                      <a:pt x="476" y="14"/>
                    </a:lnTo>
                    <a:lnTo>
                      <a:pt x="475" y="14"/>
                    </a:lnTo>
                    <a:lnTo>
                      <a:pt x="475" y="14"/>
                    </a:lnTo>
                    <a:lnTo>
                      <a:pt x="473" y="13"/>
                    </a:lnTo>
                    <a:lnTo>
                      <a:pt x="473" y="13"/>
                    </a:lnTo>
                    <a:lnTo>
                      <a:pt x="471" y="13"/>
                    </a:lnTo>
                    <a:lnTo>
                      <a:pt x="471" y="13"/>
                    </a:lnTo>
                    <a:lnTo>
                      <a:pt x="471" y="13"/>
                    </a:lnTo>
                    <a:lnTo>
                      <a:pt x="471" y="13"/>
                    </a:lnTo>
                    <a:lnTo>
                      <a:pt x="468" y="13"/>
                    </a:lnTo>
                    <a:lnTo>
                      <a:pt x="468" y="13"/>
                    </a:lnTo>
                    <a:lnTo>
                      <a:pt x="468" y="13"/>
                    </a:lnTo>
                    <a:lnTo>
                      <a:pt x="468" y="13"/>
                    </a:lnTo>
                    <a:lnTo>
                      <a:pt x="466" y="12"/>
                    </a:lnTo>
                    <a:lnTo>
                      <a:pt x="466" y="12"/>
                    </a:lnTo>
                    <a:lnTo>
                      <a:pt x="465" y="12"/>
                    </a:lnTo>
                    <a:lnTo>
                      <a:pt x="465" y="12"/>
                    </a:lnTo>
                    <a:lnTo>
                      <a:pt x="463" y="12"/>
                    </a:lnTo>
                    <a:lnTo>
                      <a:pt x="463" y="12"/>
                    </a:lnTo>
                    <a:lnTo>
                      <a:pt x="463" y="13"/>
                    </a:lnTo>
                    <a:lnTo>
                      <a:pt x="463" y="13"/>
                    </a:lnTo>
                    <a:lnTo>
                      <a:pt x="462" y="13"/>
                    </a:lnTo>
                    <a:lnTo>
                      <a:pt x="462" y="13"/>
                    </a:lnTo>
                    <a:lnTo>
                      <a:pt x="462" y="13"/>
                    </a:lnTo>
                    <a:lnTo>
                      <a:pt x="462" y="13"/>
                    </a:lnTo>
                    <a:lnTo>
                      <a:pt x="461" y="14"/>
                    </a:lnTo>
                    <a:lnTo>
                      <a:pt x="461" y="14"/>
                    </a:lnTo>
                    <a:lnTo>
                      <a:pt x="460" y="14"/>
                    </a:lnTo>
                    <a:lnTo>
                      <a:pt x="460" y="14"/>
                    </a:lnTo>
                    <a:lnTo>
                      <a:pt x="458" y="16"/>
                    </a:lnTo>
                    <a:lnTo>
                      <a:pt x="458" y="16"/>
                    </a:lnTo>
                    <a:lnTo>
                      <a:pt x="458" y="16"/>
                    </a:lnTo>
                    <a:lnTo>
                      <a:pt x="458" y="16"/>
                    </a:lnTo>
                    <a:lnTo>
                      <a:pt x="458" y="16"/>
                    </a:lnTo>
                    <a:lnTo>
                      <a:pt x="448" y="28"/>
                    </a:lnTo>
                    <a:lnTo>
                      <a:pt x="448" y="28"/>
                    </a:lnTo>
                    <a:lnTo>
                      <a:pt x="439" y="41"/>
                    </a:lnTo>
                    <a:lnTo>
                      <a:pt x="433" y="51"/>
                    </a:lnTo>
                    <a:lnTo>
                      <a:pt x="428" y="63"/>
                    </a:lnTo>
                    <a:lnTo>
                      <a:pt x="428" y="63"/>
                    </a:lnTo>
                    <a:lnTo>
                      <a:pt x="407" y="61"/>
                    </a:lnTo>
                    <a:lnTo>
                      <a:pt x="407" y="61"/>
                    </a:lnTo>
                    <a:lnTo>
                      <a:pt x="404" y="47"/>
                    </a:lnTo>
                    <a:lnTo>
                      <a:pt x="402" y="36"/>
                    </a:lnTo>
                    <a:lnTo>
                      <a:pt x="397" y="22"/>
                    </a:lnTo>
                    <a:lnTo>
                      <a:pt x="397" y="22"/>
                    </a:lnTo>
                    <a:lnTo>
                      <a:pt x="389" y="7"/>
                    </a:lnTo>
                    <a:lnTo>
                      <a:pt x="389" y="7"/>
                    </a:lnTo>
                    <a:lnTo>
                      <a:pt x="389" y="7"/>
                    </a:lnTo>
                    <a:lnTo>
                      <a:pt x="389" y="7"/>
                    </a:lnTo>
                    <a:lnTo>
                      <a:pt x="389" y="7"/>
                    </a:lnTo>
                    <a:lnTo>
                      <a:pt x="388" y="4"/>
                    </a:lnTo>
                    <a:lnTo>
                      <a:pt x="388" y="4"/>
                    </a:lnTo>
                    <a:lnTo>
                      <a:pt x="388" y="4"/>
                    </a:lnTo>
                    <a:lnTo>
                      <a:pt x="388" y="4"/>
                    </a:lnTo>
                    <a:lnTo>
                      <a:pt x="387" y="3"/>
                    </a:lnTo>
                    <a:lnTo>
                      <a:pt x="387" y="3"/>
                    </a:lnTo>
                    <a:lnTo>
                      <a:pt x="387" y="3"/>
                    </a:lnTo>
                    <a:lnTo>
                      <a:pt x="387" y="3"/>
                    </a:lnTo>
                    <a:lnTo>
                      <a:pt x="385" y="2"/>
                    </a:lnTo>
                    <a:lnTo>
                      <a:pt x="385" y="2"/>
                    </a:lnTo>
                    <a:lnTo>
                      <a:pt x="385" y="2"/>
                    </a:lnTo>
                    <a:lnTo>
                      <a:pt x="385" y="2"/>
                    </a:lnTo>
                    <a:lnTo>
                      <a:pt x="384" y="2"/>
                    </a:lnTo>
                    <a:lnTo>
                      <a:pt x="384" y="2"/>
                    </a:lnTo>
                    <a:lnTo>
                      <a:pt x="384" y="2"/>
                    </a:lnTo>
                    <a:lnTo>
                      <a:pt x="384" y="2"/>
                    </a:lnTo>
                    <a:lnTo>
                      <a:pt x="380" y="0"/>
                    </a:lnTo>
                    <a:lnTo>
                      <a:pt x="380" y="0"/>
                    </a:lnTo>
                    <a:lnTo>
                      <a:pt x="380" y="0"/>
                    </a:lnTo>
                    <a:lnTo>
                      <a:pt x="380" y="0"/>
                    </a:lnTo>
                    <a:lnTo>
                      <a:pt x="378" y="0"/>
                    </a:lnTo>
                    <a:lnTo>
                      <a:pt x="378" y="0"/>
                    </a:lnTo>
                    <a:lnTo>
                      <a:pt x="378" y="0"/>
                    </a:lnTo>
                    <a:lnTo>
                      <a:pt x="378" y="0"/>
                    </a:lnTo>
                    <a:lnTo>
                      <a:pt x="375" y="0"/>
                    </a:lnTo>
                    <a:lnTo>
                      <a:pt x="375" y="0"/>
                    </a:lnTo>
                    <a:lnTo>
                      <a:pt x="374" y="0"/>
                    </a:lnTo>
                    <a:lnTo>
                      <a:pt x="374" y="0"/>
                    </a:lnTo>
                    <a:lnTo>
                      <a:pt x="373" y="0"/>
                    </a:lnTo>
                    <a:lnTo>
                      <a:pt x="373" y="0"/>
                    </a:lnTo>
                    <a:lnTo>
                      <a:pt x="371" y="0"/>
                    </a:lnTo>
                    <a:lnTo>
                      <a:pt x="371" y="0"/>
                    </a:lnTo>
                    <a:lnTo>
                      <a:pt x="371" y="0"/>
                    </a:lnTo>
                    <a:lnTo>
                      <a:pt x="371" y="0"/>
                    </a:lnTo>
                    <a:lnTo>
                      <a:pt x="368" y="2"/>
                    </a:lnTo>
                    <a:lnTo>
                      <a:pt x="368" y="2"/>
                    </a:lnTo>
                    <a:lnTo>
                      <a:pt x="368" y="2"/>
                    </a:lnTo>
                    <a:lnTo>
                      <a:pt x="368" y="2"/>
                    </a:lnTo>
                    <a:lnTo>
                      <a:pt x="366" y="2"/>
                    </a:lnTo>
                    <a:lnTo>
                      <a:pt x="366" y="2"/>
                    </a:lnTo>
                    <a:lnTo>
                      <a:pt x="366" y="2"/>
                    </a:lnTo>
                    <a:lnTo>
                      <a:pt x="366" y="2"/>
                    </a:lnTo>
                    <a:lnTo>
                      <a:pt x="365" y="3"/>
                    </a:lnTo>
                    <a:lnTo>
                      <a:pt x="365" y="3"/>
                    </a:lnTo>
                    <a:lnTo>
                      <a:pt x="365" y="3"/>
                    </a:lnTo>
                    <a:lnTo>
                      <a:pt x="365" y="3"/>
                    </a:lnTo>
                    <a:lnTo>
                      <a:pt x="364" y="4"/>
                    </a:lnTo>
                    <a:lnTo>
                      <a:pt x="364" y="4"/>
                    </a:lnTo>
                    <a:lnTo>
                      <a:pt x="363" y="4"/>
                    </a:lnTo>
                    <a:lnTo>
                      <a:pt x="363" y="4"/>
                    </a:lnTo>
                    <a:lnTo>
                      <a:pt x="363" y="7"/>
                    </a:lnTo>
                    <a:lnTo>
                      <a:pt x="363" y="7"/>
                    </a:lnTo>
                    <a:lnTo>
                      <a:pt x="363" y="7"/>
                    </a:lnTo>
                    <a:lnTo>
                      <a:pt x="363" y="7"/>
                    </a:lnTo>
                    <a:lnTo>
                      <a:pt x="363" y="7"/>
                    </a:lnTo>
                    <a:lnTo>
                      <a:pt x="359" y="12"/>
                    </a:lnTo>
                    <a:lnTo>
                      <a:pt x="355" y="22"/>
                    </a:lnTo>
                    <a:lnTo>
                      <a:pt x="355" y="22"/>
                    </a:lnTo>
                    <a:lnTo>
                      <a:pt x="350" y="36"/>
                    </a:lnTo>
                    <a:lnTo>
                      <a:pt x="347" y="47"/>
                    </a:lnTo>
                    <a:lnTo>
                      <a:pt x="345" y="61"/>
                    </a:lnTo>
                    <a:lnTo>
                      <a:pt x="345" y="61"/>
                    </a:lnTo>
                    <a:lnTo>
                      <a:pt x="324" y="63"/>
                    </a:lnTo>
                    <a:lnTo>
                      <a:pt x="324" y="63"/>
                    </a:lnTo>
                    <a:lnTo>
                      <a:pt x="318" y="51"/>
                    </a:lnTo>
                    <a:lnTo>
                      <a:pt x="312" y="41"/>
                    </a:lnTo>
                    <a:lnTo>
                      <a:pt x="303" y="28"/>
                    </a:lnTo>
                    <a:lnTo>
                      <a:pt x="303" y="28"/>
                    </a:lnTo>
                    <a:lnTo>
                      <a:pt x="293" y="16"/>
                    </a:lnTo>
                    <a:lnTo>
                      <a:pt x="293" y="16"/>
                    </a:lnTo>
                    <a:lnTo>
                      <a:pt x="293" y="16"/>
                    </a:lnTo>
                    <a:lnTo>
                      <a:pt x="293" y="16"/>
                    </a:lnTo>
                    <a:lnTo>
                      <a:pt x="291" y="14"/>
                    </a:lnTo>
                    <a:lnTo>
                      <a:pt x="291" y="14"/>
                    </a:lnTo>
                    <a:lnTo>
                      <a:pt x="291" y="14"/>
                    </a:lnTo>
                    <a:lnTo>
                      <a:pt x="291" y="14"/>
                    </a:lnTo>
                    <a:lnTo>
                      <a:pt x="288" y="13"/>
                    </a:lnTo>
                    <a:lnTo>
                      <a:pt x="288" y="13"/>
                    </a:lnTo>
                    <a:lnTo>
                      <a:pt x="287" y="12"/>
                    </a:lnTo>
                    <a:lnTo>
                      <a:pt x="287" y="12"/>
                    </a:lnTo>
                    <a:lnTo>
                      <a:pt x="287" y="12"/>
                    </a:lnTo>
                    <a:lnTo>
                      <a:pt x="287" y="12"/>
                    </a:lnTo>
                    <a:lnTo>
                      <a:pt x="286" y="12"/>
                    </a:lnTo>
                    <a:lnTo>
                      <a:pt x="286" y="12"/>
                    </a:lnTo>
                    <a:lnTo>
                      <a:pt x="283" y="13"/>
                    </a:lnTo>
                    <a:lnTo>
                      <a:pt x="283" y="13"/>
                    </a:lnTo>
                    <a:lnTo>
                      <a:pt x="282" y="13"/>
                    </a:lnTo>
                    <a:lnTo>
                      <a:pt x="282" y="13"/>
                    </a:lnTo>
                    <a:lnTo>
                      <a:pt x="281" y="13"/>
                    </a:lnTo>
                    <a:lnTo>
                      <a:pt x="281" y="13"/>
                    </a:lnTo>
                    <a:lnTo>
                      <a:pt x="281" y="13"/>
                    </a:lnTo>
                    <a:lnTo>
                      <a:pt x="281" y="13"/>
                    </a:lnTo>
                    <a:lnTo>
                      <a:pt x="278" y="13"/>
                    </a:lnTo>
                    <a:lnTo>
                      <a:pt x="278" y="13"/>
                    </a:lnTo>
                    <a:lnTo>
                      <a:pt x="277" y="14"/>
                    </a:lnTo>
                    <a:lnTo>
                      <a:pt x="277" y="14"/>
                    </a:lnTo>
                    <a:lnTo>
                      <a:pt x="276" y="14"/>
                    </a:lnTo>
                    <a:lnTo>
                      <a:pt x="276" y="14"/>
                    </a:lnTo>
                    <a:lnTo>
                      <a:pt x="274" y="14"/>
                    </a:lnTo>
                    <a:lnTo>
                      <a:pt x="274" y="14"/>
                    </a:lnTo>
                    <a:lnTo>
                      <a:pt x="274" y="14"/>
                    </a:lnTo>
                    <a:lnTo>
                      <a:pt x="274" y="14"/>
                    </a:lnTo>
                    <a:lnTo>
                      <a:pt x="271" y="17"/>
                    </a:lnTo>
                    <a:lnTo>
                      <a:pt x="271" y="17"/>
                    </a:lnTo>
                    <a:lnTo>
                      <a:pt x="271" y="17"/>
                    </a:lnTo>
                    <a:lnTo>
                      <a:pt x="271" y="17"/>
                    </a:lnTo>
                    <a:lnTo>
                      <a:pt x="269" y="17"/>
                    </a:lnTo>
                    <a:lnTo>
                      <a:pt x="269" y="17"/>
                    </a:lnTo>
                    <a:lnTo>
                      <a:pt x="269" y="18"/>
                    </a:lnTo>
                    <a:lnTo>
                      <a:pt x="269" y="18"/>
                    </a:lnTo>
                    <a:lnTo>
                      <a:pt x="267" y="21"/>
                    </a:lnTo>
                    <a:lnTo>
                      <a:pt x="267" y="21"/>
                    </a:lnTo>
                    <a:lnTo>
                      <a:pt x="267" y="21"/>
                    </a:lnTo>
                    <a:lnTo>
                      <a:pt x="267" y="21"/>
                    </a:lnTo>
                    <a:lnTo>
                      <a:pt x="267" y="22"/>
                    </a:lnTo>
                    <a:lnTo>
                      <a:pt x="267" y="22"/>
                    </a:lnTo>
                    <a:lnTo>
                      <a:pt x="267" y="23"/>
                    </a:lnTo>
                    <a:lnTo>
                      <a:pt x="267" y="23"/>
                    </a:lnTo>
                    <a:lnTo>
                      <a:pt x="267" y="23"/>
                    </a:lnTo>
                    <a:lnTo>
                      <a:pt x="267" y="23"/>
                    </a:lnTo>
                    <a:lnTo>
                      <a:pt x="264" y="39"/>
                    </a:lnTo>
                    <a:lnTo>
                      <a:pt x="264" y="39"/>
                    </a:lnTo>
                    <a:lnTo>
                      <a:pt x="263" y="55"/>
                    </a:lnTo>
                    <a:lnTo>
                      <a:pt x="263" y="66"/>
                    </a:lnTo>
                    <a:lnTo>
                      <a:pt x="264" y="80"/>
                    </a:lnTo>
                    <a:lnTo>
                      <a:pt x="264" y="80"/>
                    </a:lnTo>
                    <a:lnTo>
                      <a:pt x="244" y="87"/>
                    </a:lnTo>
                    <a:lnTo>
                      <a:pt x="244" y="87"/>
                    </a:lnTo>
                    <a:lnTo>
                      <a:pt x="235" y="77"/>
                    </a:lnTo>
                    <a:lnTo>
                      <a:pt x="228" y="68"/>
                    </a:lnTo>
                    <a:lnTo>
                      <a:pt x="215" y="58"/>
                    </a:lnTo>
                    <a:lnTo>
                      <a:pt x="215" y="58"/>
                    </a:lnTo>
                    <a:lnTo>
                      <a:pt x="203" y="50"/>
                    </a:lnTo>
                    <a:lnTo>
                      <a:pt x="203" y="50"/>
                    </a:lnTo>
                    <a:lnTo>
                      <a:pt x="203" y="50"/>
                    </a:lnTo>
                    <a:lnTo>
                      <a:pt x="203" y="50"/>
                    </a:lnTo>
                    <a:lnTo>
                      <a:pt x="203" y="50"/>
                    </a:lnTo>
                    <a:lnTo>
                      <a:pt x="203" y="50"/>
                    </a:lnTo>
                    <a:lnTo>
                      <a:pt x="200" y="48"/>
                    </a:lnTo>
                    <a:lnTo>
                      <a:pt x="200" y="48"/>
                    </a:lnTo>
                    <a:lnTo>
                      <a:pt x="200" y="48"/>
                    </a:lnTo>
                    <a:lnTo>
                      <a:pt x="200" y="48"/>
                    </a:lnTo>
                    <a:lnTo>
                      <a:pt x="196" y="47"/>
                    </a:lnTo>
                    <a:lnTo>
                      <a:pt x="196" y="47"/>
                    </a:lnTo>
                    <a:lnTo>
                      <a:pt x="196" y="47"/>
                    </a:lnTo>
                    <a:lnTo>
                      <a:pt x="196" y="47"/>
                    </a:lnTo>
                    <a:lnTo>
                      <a:pt x="195" y="48"/>
                    </a:lnTo>
                    <a:lnTo>
                      <a:pt x="195" y="48"/>
                    </a:lnTo>
                    <a:lnTo>
                      <a:pt x="195" y="48"/>
                    </a:lnTo>
                    <a:lnTo>
                      <a:pt x="195" y="48"/>
                    </a:lnTo>
                    <a:lnTo>
                      <a:pt x="191" y="50"/>
                    </a:lnTo>
                    <a:lnTo>
                      <a:pt x="191" y="50"/>
                    </a:lnTo>
                    <a:lnTo>
                      <a:pt x="191" y="50"/>
                    </a:lnTo>
                    <a:lnTo>
                      <a:pt x="191" y="50"/>
                    </a:lnTo>
                    <a:lnTo>
                      <a:pt x="190" y="50"/>
                    </a:lnTo>
                    <a:lnTo>
                      <a:pt x="190" y="50"/>
                    </a:lnTo>
                    <a:lnTo>
                      <a:pt x="189" y="51"/>
                    </a:lnTo>
                    <a:lnTo>
                      <a:pt x="189" y="51"/>
                    </a:lnTo>
                    <a:lnTo>
                      <a:pt x="187" y="51"/>
                    </a:lnTo>
                    <a:lnTo>
                      <a:pt x="187" y="51"/>
                    </a:lnTo>
                    <a:lnTo>
                      <a:pt x="186" y="52"/>
                    </a:lnTo>
                    <a:lnTo>
                      <a:pt x="186" y="52"/>
                    </a:lnTo>
                    <a:lnTo>
                      <a:pt x="185" y="52"/>
                    </a:lnTo>
                    <a:lnTo>
                      <a:pt x="185" y="52"/>
                    </a:lnTo>
                    <a:lnTo>
                      <a:pt x="184" y="53"/>
                    </a:lnTo>
                    <a:lnTo>
                      <a:pt x="184" y="53"/>
                    </a:lnTo>
                    <a:lnTo>
                      <a:pt x="184" y="53"/>
                    </a:lnTo>
                    <a:lnTo>
                      <a:pt x="184" y="53"/>
                    </a:lnTo>
                    <a:lnTo>
                      <a:pt x="181" y="56"/>
                    </a:lnTo>
                    <a:lnTo>
                      <a:pt x="181" y="56"/>
                    </a:lnTo>
                    <a:lnTo>
                      <a:pt x="181" y="56"/>
                    </a:lnTo>
                    <a:lnTo>
                      <a:pt x="181" y="56"/>
                    </a:lnTo>
                    <a:lnTo>
                      <a:pt x="180" y="57"/>
                    </a:lnTo>
                    <a:lnTo>
                      <a:pt x="180" y="57"/>
                    </a:lnTo>
                    <a:lnTo>
                      <a:pt x="180" y="57"/>
                    </a:lnTo>
                    <a:lnTo>
                      <a:pt x="180" y="57"/>
                    </a:lnTo>
                    <a:lnTo>
                      <a:pt x="179" y="61"/>
                    </a:lnTo>
                    <a:lnTo>
                      <a:pt x="179" y="61"/>
                    </a:lnTo>
                    <a:lnTo>
                      <a:pt x="179" y="61"/>
                    </a:lnTo>
                    <a:lnTo>
                      <a:pt x="179" y="61"/>
                    </a:lnTo>
                    <a:lnTo>
                      <a:pt x="179" y="63"/>
                    </a:lnTo>
                    <a:lnTo>
                      <a:pt x="179" y="63"/>
                    </a:lnTo>
                    <a:lnTo>
                      <a:pt x="179" y="63"/>
                    </a:lnTo>
                    <a:lnTo>
                      <a:pt x="179" y="63"/>
                    </a:lnTo>
                    <a:lnTo>
                      <a:pt x="180" y="80"/>
                    </a:lnTo>
                    <a:lnTo>
                      <a:pt x="180" y="80"/>
                    </a:lnTo>
                    <a:lnTo>
                      <a:pt x="182" y="94"/>
                    </a:lnTo>
                    <a:lnTo>
                      <a:pt x="186" y="106"/>
                    </a:lnTo>
                    <a:lnTo>
                      <a:pt x="191" y="119"/>
                    </a:lnTo>
                    <a:lnTo>
                      <a:pt x="191" y="119"/>
                    </a:lnTo>
                    <a:lnTo>
                      <a:pt x="174" y="131"/>
                    </a:lnTo>
                    <a:lnTo>
                      <a:pt x="174" y="131"/>
                    </a:lnTo>
                    <a:lnTo>
                      <a:pt x="162" y="124"/>
                    </a:lnTo>
                    <a:lnTo>
                      <a:pt x="152" y="118"/>
                    </a:lnTo>
                    <a:lnTo>
                      <a:pt x="138" y="111"/>
                    </a:lnTo>
                    <a:lnTo>
                      <a:pt x="138" y="111"/>
                    </a:lnTo>
                    <a:lnTo>
                      <a:pt x="123" y="105"/>
                    </a:lnTo>
                    <a:lnTo>
                      <a:pt x="123" y="105"/>
                    </a:lnTo>
                    <a:lnTo>
                      <a:pt x="123" y="105"/>
                    </a:lnTo>
                    <a:lnTo>
                      <a:pt x="123" y="105"/>
                    </a:lnTo>
                    <a:lnTo>
                      <a:pt x="123" y="105"/>
                    </a:lnTo>
                    <a:lnTo>
                      <a:pt x="123" y="105"/>
                    </a:lnTo>
                    <a:lnTo>
                      <a:pt x="122" y="105"/>
                    </a:lnTo>
                    <a:lnTo>
                      <a:pt x="122" y="105"/>
                    </a:lnTo>
                    <a:lnTo>
                      <a:pt x="121" y="105"/>
                    </a:lnTo>
                    <a:lnTo>
                      <a:pt x="121" y="105"/>
                    </a:lnTo>
                    <a:lnTo>
                      <a:pt x="117" y="105"/>
                    </a:lnTo>
                    <a:lnTo>
                      <a:pt x="117" y="105"/>
                    </a:lnTo>
                    <a:lnTo>
                      <a:pt x="117" y="105"/>
                    </a:lnTo>
                    <a:lnTo>
                      <a:pt x="117" y="105"/>
                    </a:lnTo>
                    <a:lnTo>
                      <a:pt x="116" y="106"/>
                    </a:lnTo>
                    <a:lnTo>
                      <a:pt x="116" y="106"/>
                    </a:lnTo>
                    <a:lnTo>
                      <a:pt x="116" y="106"/>
                    </a:lnTo>
                    <a:lnTo>
                      <a:pt x="116" y="106"/>
                    </a:lnTo>
                    <a:lnTo>
                      <a:pt x="113" y="108"/>
                    </a:lnTo>
                    <a:lnTo>
                      <a:pt x="113" y="108"/>
                    </a:lnTo>
                    <a:lnTo>
                      <a:pt x="113" y="108"/>
                    </a:lnTo>
                    <a:lnTo>
                      <a:pt x="113" y="108"/>
                    </a:lnTo>
                    <a:lnTo>
                      <a:pt x="112" y="109"/>
                    </a:lnTo>
                    <a:lnTo>
                      <a:pt x="112" y="109"/>
                    </a:lnTo>
                    <a:lnTo>
                      <a:pt x="111" y="110"/>
                    </a:lnTo>
                    <a:lnTo>
                      <a:pt x="111" y="110"/>
                    </a:lnTo>
                    <a:lnTo>
                      <a:pt x="109" y="111"/>
                    </a:lnTo>
                    <a:lnTo>
                      <a:pt x="109" y="111"/>
                    </a:lnTo>
                    <a:lnTo>
                      <a:pt x="108" y="113"/>
                    </a:lnTo>
                    <a:lnTo>
                      <a:pt x="108" y="113"/>
                    </a:lnTo>
                    <a:lnTo>
                      <a:pt x="108" y="113"/>
                    </a:lnTo>
                    <a:lnTo>
                      <a:pt x="108" y="113"/>
                    </a:lnTo>
                    <a:lnTo>
                      <a:pt x="107" y="114"/>
                    </a:lnTo>
                    <a:lnTo>
                      <a:pt x="107" y="114"/>
                    </a:lnTo>
                    <a:lnTo>
                      <a:pt x="107" y="114"/>
                    </a:lnTo>
                    <a:lnTo>
                      <a:pt x="107" y="114"/>
                    </a:lnTo>
                    <a:lnTo>
                      <a:pt x="104" y="116"/>
                    </a:lnTo>
                    <a:lnTo>
                      <a:pt x="104" y="116"/>
                    </a:lnTo>
                    <a:lnTo>
                      <a:pt x="104" y="118"/>
                    </a:lnTo>
                    <a:lnTo>
                      <a:pt x="104" y="118"/>
                    </a:lnTo>
                    <a:lnTo>
                      <a:pt x="104" y="119"/>
                    </a:lnTo>
                    <a:lnTo>
                      <a:pt x="104" y="119"/>
                    </a:lnTo>
                    <a:lnTo>
                      <a:pt x="104" y="119"/>
                    </a:lnTo>
                    <a:lnTo>
                      <a:pt x="104" y="119"/>
                    </a:lnTo>
                    <a:lnTo>
                      <a:pt x="103" y="123"/>
                    </a:lnTo>
                    <a:lnTo>
                      <a:pt x="103" y="123"/>
                    </a:lnTo>
                    <a:lnTo>
                      <a:pt x="103" y="123"/>
                    </a:lnTo>
                    <a:lnTo>
                      <a:pt x="103" y="123"/>
                    </a:lnTo>
                    <a:lnTo>
                      <a:pt x="104" y="124"/>
                    </a:lnTo>
                    <a:lnTo>
                      <a:pt x="104" y="124"/>
                    </a:lnTo>
                    <a:lnTo>
                      <a:pt x="104" y="125"/>
                    </a:lnTo>
                    <a:lnTo>
                      <a:pt x="104" y="125"/>
                    </a:lnTo>
                    <a:lnTo>
                      <a:pt x="104" y="125"/>
                    </a:lnTo>
                    <a:lnTo>
                      <a:pt x="109" y="140"/>
                    </a:lnTo>
                    <a:lnTo>
                      <a:pt x="109" y="140"/>
                    </a:lnTo>
                    <a:lnTo>
                      <a:pt x="116" y="154"/>
                    </a:lnTo>
                    <a:lnTo>
                      <a:pt x="122" y="164"/>
                    </a:lnTo>
                    <a:lnTo>
                      <a:pt x="131" y="176"/>
                    </a:lnTo>
                    <a:lnTo>
                      <a:pt x="131" y="176"/>
                    </a:lnTo>
                    <a:lnTo>
                      <a:pt x="117" y="192"/>
                    </a:lnTo>
                    <a:lnTo>
                      <a:pt x="117" y="192"/>
                    </a:lnTo>
                    <a:lnTo>
                      <a:pt x="104" y="187"/>
                    </a:lnTo>
                    <a:lnTo>
                      <a:pt x="93" y="184"/>
                    </a:lnTo>
                    <a:lnTo>
                      <a:pt x="78" y="182"/>
                    </a:lnTo>
                    <a:lnTo>
                      <a:pt x="78" y="182"/>
                    </a:lnTo>
                    <a:lnTo>
                      <a:pt x="61" y="179"/>
                    </a:lnTo>
                    <a:lnTo>
                      <a:pt x="61" y="179"/>
                    </a:lnTo>
                    <a:lnTo>
                      <a:pt x="61" y="179"/>
                    </a:lnTo>
                    <a:lnTo>
                      <a:pt x="61" y="179"/>
                    </a:lnTo>
                    <a:lnTo>
                      <a:pt x="61" y="179"/>
                    </a:lnTo>
                    <a:lnTo>
                      <a:pt x="61" y="179"/>
                    </a:lnTo>
                    <a:lnTo>
                      <a:pt x="60" y="181"/>
                    </a:lnTo>
                    <a:lnTo>
                      <a:pt x="60" y="181"/>
                    </a:lnTo>
                    <a:lnTo>
                      <a:pt x="59" y="181"/>
                    </a:lnTo>
                    <a:lnTo>
                      <a:pt x="59" y="181"/>
                    </a:lnTo>
                    <a:lnTo>
                      <a:pt x="58" y="181"/>
                    </a:lnTo>
                    <a:lnTo>
                      <a:pt x="58" y="181"/>
                    </a:lnTo>
                    <a:lnTo>
                      <a:pt x="58" y="181"/>
                    </a:lnTo>
                    <a:lnTo>
                      <a:pt x="58" y="181"/>
                    </a:lnTo>
                    <a:lnTo>
                      <a:pt x="56" y="181"/>
                    </a:lnTo>
                    <a:lnTo>
                      <a:pt x="56" y="181"/>
                    </a:lnTo>
                    <a:lnTo>
                      <a:pt x="55" y="182"/>
                    </a:lnTo>
                    <a:lnTo>
                      <a:pt x="55" y="182"/>
                    </a:lnTo>
                    <a:lnTo>
                      <a:pt x="55" y="182"/>
                    </a:lnTo>
                    <a:lnTo>
                      <a:pt x="55" y="182"/>
                    </a:lnTo>
                    <a:lnTo>
                      <a:pt x="54" y="182"/>
                    </a:lnTo>
                    <a:lnTo>
                      <a:pt x="54" y="182"/>
                    </a:lnTo>
                    <a:lnTo>
                      <a:pt x="53" y="184"/>
                    </a:lnTo>
                    <a:lnTo>
                      <a:pt x="53" y="184"/>
                    </a:lnTo>
                    <a:lnTo>
                      <a:pt x="51" y="186"/>
                    </a:lnTo>
                    <a:lnTo>
                      <a:pt x="51" y="186"/>
                    </a:lnTo>
                    <a:lnTo>
                      <a:pt x="51" y="187"/>
                    </a:lnTo>
                    <a:lnTo>
                      <a:pt x="51" y="187"/>
                    </a:lnTo>
                    <a:lnTo>
                      <a:pt x="51" y="187"/>
                    </a:lnTo>
                    <a:lnTo>
                      <a:pt x="51" y="187"/>
                    </a:lnTo>
                    <a:lnTo>
                      <a:pt x="50" y="189"/>
                    </a:lnTo>
                    <a:lnTo>
                      <a:pt x="50" y="189"/>
                    </a:lnTo>
                    <a:lnTo>
                      <a:pt x="49" y="191"/>
                    </a:lnTo>
                    <a:lnTo>
                      <a:pt x="49" y="191"/>
                    </a:lnTo>
                    <a:lnTo>
                      <a:pt x="49" y="191"/>
                    </a:lnTo>
                    <a:lnTo>
                      <a:pt x="49" y="191"/>
                    </a:lnTo>
                    <a:lnTo>
                      <a:pt x="48" y="192"/>
                    </a:lnTo>
                    <a:lnTo>
                      <a:pt x="48" y="192"/>
                    </a:lnTo>
                    <a:lnTo>
                      <a:pt x="48" y="193"/>
                    </a:lnTo>
                    <a:lnTo>
                      <a:pt x="48" y="193"/>
                    </a:lnTo>
                    <a:lnTo>
                      <a:pt x="46" y="196"/>
                    </a:lnTo>
                    <a:lnTo>
                      <a:pt x="46" y="196"/>
                    </a:lnTo>
                    <a:lnTo>
                      <a:pt x="46" y="196"/>
                    </a:lnTo>
                    <a:lnTo>
                      <a:pt x="46" y="196"/>
                    </a:lnTo>
                    <a:lnTo>
                      <a:pt x="46" y="197"/>
                    </a:lnTo>
                    <a:lnTo>
                      <a:pt x="46" y="197"/>
                    </a:lnTo>
                    <a:lnTo>
                      <a:pt x="46" y="198"/>
                    </a:lnTo>
                    <a:lnTo>
                      <a:pt x="46" y="198"/>
                    </a:lnTo>
                    <a:lnTo>
                      <a:pt x="46" y="199"/>
                    </a:lnTo>
                    <a:lnTo>
                      <a:pt x="46" y="199"/>
                    </a:lnTo>
                    <a:lnTo>
                      <a:pt x="46" y="199"/>
                    </a:lnTo>
                    <a:lnTo>
                      <a:pt x="46" y="199"/>
                    </a:lnTo>
                    <a:lnTo>
                      <a:pt x="46" y="201"/>
                    </a:lnTo>
                    <a:lnTo>
                      <a:pt x="46" y="201"/>
                    </a:lnTo>
                    <a:lnTo>
                      <a:pt x="48" y="202"/>
                    </a:lnTo>
                    <a:lnTo>
                      <a:pt x="48" y="202"/>
                    </a:lnTo>
                    <a:lnTo>
                      <a:pt x="48" y="203"/>
                    </a:lnTo>
                    <a:lnTo>
                      <a:pt x="48" y="203"/>
                    </a:lnTo>
                    <a:lnTo>
                      <a:pt x="48" y="203"/>
                    </a:lnTo>
                    <a:lnTo>
                      <a:pt x="48" y="203"/>
                    </a:lnTo>
                    <a:lnTo>
                      <a:pt x="58" y="217"/>
                    </a:lnTo>
                    <a:lnTo>
                      <a:pt x="58" y="217"/>
                    </a:lnTo>
                    <a:lnTo>
                      <a:pt x="68" y="228"/>
                    </a:lnTo>
                    <a:lnTo>
                      <a:pt x="75" y="237"/>
                    </a:lnTo>
                    <a:lnTo>
                      <a:pt x="87" y="246"/>
                    </a:lnTo>
                    <a:lnTo>
                      <a:pt x="87" y="246"/>
                    </a:lnTo>
                    <a:lnTo>
                      <a:pt x="78" y="265"/>
                    </a:lnTo>
                    <a:lnTo>
                      <a:pt x="78" y="265"/>
                    </a:lnTo>
                    <a:lnTo>
                      <a:pt x="64" y="264"/>
                    </a:lnTo>
                    <a:lnTo>
                      <a:pt x="53" y="264"/>
                    </a:lnTo>
                    <a:lnTo>
                      <a:pt x="38" y="265"/>
                    </a:lnTo>
                    <a:lnTo>
                      <a:pt x="38" y="265"/>
                    </a:lnTo>
                    <a:lnTo>
                      <a:pt x="21" y="267"/>
                    </a:lnTo>
                    <a:lnTo>
                      <a:pt x="21" y="267"/>
                    </a:lnTo>
                    <a:lnTo>
                      <a:pt x="21" y="267"/>
                    </a:lnTo>
                    <a:lnTo>
                      <a:pt x="21" y="267"/>
                    </a:lnTo>
                    <a:lnTo>
                      <a:pt x="21" y="267"/>
                    </a:lnTo>
                    <a:lnTo>
                      <a:pt x="21" y="267"/>
                    </a:lnTo>
                    <a:lnTo>
                      <a:pt x="20" y="269"/>
                    </a:lnTo>
                    <a:lnTo>
                      <a:pt x="20" y="269"/>
                    </a:lnTo>
                    <a:lnTo>
                      <a:pt x="19" y="269"/>
                    </a:lnTo>
                    <a:lnTo>
                      <a:pt x="19" y="269"/>
                    </a:lnTo>
                    <a:lnTo>
                      <a:pt x="16" y="271"/>
                    </a:lnTo>
                    <a:lnTo>
                      <a:pt x="16" y="271"/>
                    </a:lnTo>
                    <a:lnTo>
                      <a:pt x="16" y="271"/>
                    </a:lnTo>
                    <a:lnTo>
                      <a:pt x="16" y="271"/>
                    </a:lnTo>
                    <a:lnTo>
                      <a:pt x="15" y="271"/>
                    </a:lnTo>
                    <a:lnTo>
                      <a:pt x="15" y="271"/>
                    </a:lnTo>
                    <a:lnTo>
                      <a:pt x="15" y="273"/>
                    </a:lnTo>
                    <a:lnTo>
                      <a:pt x="15" y="273"/>
                    </a:lnTo>
                    <a:lnTo>
                      <a:pt x="14" y="274"/>
                    </a:lnTo>
                    <a:lnTo>
                      <a:pt x="14" y="274"/>
                    </a:lnTo>
                    <a:lnTo>
                      <a:pt x="14" y="274"/>
                    </a:lnTo>
                    <a:lnTo>
                      <a:pt x="14" y="274"/>
                    </a:lnTo>
                    <a:lnTo>
                      <a:pt x="14" y="275"/>
                    </a:lnTo>
                    <a:lnTo>
                      <a:pt x="14" y="275"/>
                    </a:lnTo>
                    <a:lnTo>
                      <a:pt x="14" y="275"/>
                    </a:lnTo>
                    <a:lnTo>
                      <a:pt x="14" y="275"/>
                    </a:lnTo>
                    <a:lnTo>
                      <a:pt x="14" y="278"/>
                    </a:lnTo>
                    <a:lnTo>
                      <a:pt x="14" y="278"/>
                    </a:lnTo>
                    <a:lnTo>
                      <a:pt x="12" y="278"/>
                    </a:lnTo>
                    <a:lnTo>
                      <a:pt x="12" y="278"/>
                    </a:lnTo>
                    <a:lnTo>
                      <a:pt x="12" y="280"/>
                    </a:lnTo>
                    <a:lnTo>
                      <a:pt x="12" y="280"/>
                    </a:lnTo>
                    <a:lnTo>
                      <a:pt x="12" y="281"/>
                    </a:lnTo>
                    <a:lnTo>
                      <a:pt x="12" y="281"/>
                    </a:lnTo>
                    <a:lnTo>
                      <a:pt x="11" y="283"/>
                    </a:lnTo>
                    <a:lnTo>
                      <a:pt x="11" y="283"/>
                    </a:lnTo>
                    <a:lnTo>
                      <a:pt x="11" y="284"/>
                    </a:lnTo>
                    <a:lnTo>
                      <a:pt x="11" y="284"/>
                    </a:lnTo>
                    <a:lnTo>
                      <a:pt x="11" y="284"/>
                    </a:lnTo>
                    <a:lnTo>
                      <a:pt x="11" y="284"/>
                    </a:lnTo>
                    <a:lnTo>
                      <a:pt x="11" y="288"/>
                    </a:lnTo>
                    <a:lnTo>
                      <a:pt x="11" y="288"/>
                    </a:lnTo>
                    <a:lnTo>
                      <a:pt x="11" y="288"/>
                    </a:lnTo>
                    <a:lnTo>
                      <a:pt x="11" y="288"/>
                    </a:lnTo>
                    <a:lnTo>
                      <a:pt x="11" y="289"/>
                    </a:lnTo>
                    <a:lnTo>
                      <a:pt x="11" y="289"/>
                    </a:lnTo>
                    <a:lnTo>
                      <a:pt x="11" y="289"/>
                    </a:lnTo>
                    <a:lnTo>
                      <a:pt x="11" y="289"/>
                    </a:lnTo>
                    <a:lnTo>
                      <a:pt x="11" y="290"/>
                    </a:lnTo>
                    <a:lnTo>
                      <a:pt x="11" y="290"/>
                    </a:lnTo>
                    <a:lnTo>
                      <a:pt x="11" y="290"/>
                    </a:lnTo>
                    <a:lnTo>
                      <a:pt x="11" y="290"/>
                    </a:lnTo>
                    <a:lnTo>
                      <a:pt x="12" y="293"/>
                    </a:lnTo>
                    <a:lnTo>
                      <a:pt x="12" y="293"/>
                    </a:lnTo>
                    <a:lnTo>
                      <a:pt x="12" y="293"/>
                    </a:lnTo>
                    <a:lnTo>
                      <a:pt x="12" y="293"/>
                    </a:lnTo>
                    <a:lnTo>
                      <a:pt x="14" y="294"/>
                    </a:lnTo>
                    <a:lnTo>
                      <a:pt x="14" y="294"/>
                    </a:lnTo>
                    <a:lnTo>
                      <a:pt x="14" y="294"/>
                    </a:lnTo>
                    <a:lnTo>
                      <a:pt x="15" y="294"/>
                    </a:lnTo>
                    <a:lnTo>
                      <a:pt x="15" y="294"/>
                    </a:lnTo>
                    <a:lnTo>
                      <a:pt x="27" y="305"/>
                    </a:lnTo>
                    <a:lnTo>
                      <a:pt x="27" y="305"/>
                    </a:lnTo>
                    <a:lnTo>
                      <a:pt x="39" y="313"/>
                    </a:lnTo>
                    <a:lnTo>
                      <a:pt x="49" y="319"/>
                    </a:lnTo>
                    <a:lnTo>
                      <a:pt x="63" y="325"/>
                    </a:lnTo>
                    <a:lnTo>
                      <a:pt x="63" y="325"/>
                    </a:lnTo>
                    <a:lnTo>
                      <a:pt x="59" y="346"/>
                    </a:lnTo>
                    <a:lnTo>
                      <a:pt x="59" y="346"/>
                    </a:lnTo>
                    <a:lnTo>
                      <a:pt x="45" y="348"/>
                    </a:lnTo>
                    <a:lnTo>
                      <a:pt x="34" y="352"/>
                    </a:lnTo>
                    <a:lnTo>
                      <a:pt x="20" y="357"/>
                    </a:lnTo>
                    <a:lnTo>
                      <a:pt x="20" y="357"/>
                    </a:lnTo>
                    <a:lnTo>
                      <a:pt x="5" y="363"/>
                    </a:lnTo>
                    <a:lnTo>
                      <a:pt x="5" y="363"/>
                    </a:lnTo>
                    <a:lnTo>
                      <a:pt x="5" y="363"/>
                    </a:lnTo>
                    <a:lnTo>
                      <a:pt x="5" y="363"/>
                    </a:lnTo>
                    <a:lnTo>
                      <a:pt x="4" y="364"/>
                    </a:lnTo>
                    <a:lnTo>
                      <a:pt x="4" y="364"/>
                    </a:lnTo>
                    <a:lnTo>
                      <a:pt x="4" y="364"/>
                    </a:lnTo>
                    <a:lnTo>
                      <a:pt x="4" y="364"/>
                    </a:lnTo>
                    <a:lnTo>
                      <a:pt x="2" y="366"/>
                    </a:lnTo>
                    <a:lnTo>
                      <a:pt x="2" y="366"/>
                    </a:lnTo>
                    <a:lnTo>
                      <a:pt x="1" y="366"/>
                    </a:lnTo>
                    <a:lnTo>
                      <a:pt x="1" y="366"/>
                    </a:lnTo>
                    <a:lnTo>
                      <a:pt x="1" y="367"/>
                    </a:lnTo>
                    <a:lnTo>
                      <a:pt x="1" y="367"/>
                    </a:lnTo>
                    <a:lnTo>
                      <a:pt x="1" y="368"/>
                    </a:lnTo>
                    <a:lnTo>
                      <a:pt x="1" y="368"/>
                    </a:lnTo>
                    <a:lnTo>
                      <a:pt x="0" y="368"/>
                    </a:lnTo>
                    <a:lnTo>
                      <a:pt x="0" y="368"/>
                    </a:lnTo>
                    <a:lnTo>
                      <a:pt x="0" y="370"/>
                    </a:lnTo>
                    <a:lnTo>
                      <a:pt x="0" y="370"/>
                    </a:lnTo>
                    <a:lnTo>
                      <a:pt x="0" y="371"/>
                    </a:lnTo>
                    <a:lnTo>
                      <a:pt x="0" y="371"/>
                    </a:lnTo>
                    <a:lnTo>
                      <a:pt x="0" y="371"/>
                    </a:lnTo>
                    <a:lnTo>
                      <a:pt x="0" y="371"/>
                    </a:lnTo>
                    <a:lnTo>
                      <a:pt x="0" y="372"/>
                    </a:lnTo>
                    <a:lnTo>
                      <a:pt x="0" y="372"/>
                    </a:lnTo>
                    <a:lnTo>
                      <a:pt x="0" y="373"/>
                    </a:lnTo>
                    <a:lnTo>
                      <a:pt x="0" y="373"/>
                    </a:lnTo>
                    <a:lnTo>
                      <a:pt x="0" y="375"/>
                    </a:lnTo>
                    <a:lnTo>
                      <a:pt x="0" y="375"/>
                    </a:lnTo>
                    <a:lnTo>
                      <a:pt x="0" y="375"/>
                    </a:lnTo>
                    <a:lnTo>
                      <a:pt x="0" y="375"/>
                    </a:lnTo>
                    <a:lnTo>
                      <a:pt x="0" y="377"/>
                    </a:lnTo>
                    <a:lnTo>
                      <a:pt x="0" y="377"/>
                    </a:lnTo>
                    <a:lnTo>
                      <a:pt x="0" y="378"/>
                    </a:lnTo>
                    <a:lnTo>
                      <a:pt x="0" y="378"/>
                    </a:lnTo>
                    <a:lnTo>
                      <a:pt x="0" y="380"/>
                    </a:lnTo>
                    <a:lnTo>
                      <a:pt x="0" y="380"/>
                    </a:lnTo>
                    <a:lnTo>
                      <a:pt x="0" y="381"/>
                    </a:lnTo>
                    <a:lnTo>
                      <a:pt x="0" y="381"/>
                    </a:lnTo>
                    <a:lnTo>
                      <a:pt x="0" y="382"/>
                    </a:lnTo>
                    <a:lnTo>
                      <a:pt x="0" y="382"/>
                    </a:lnTo>
                    <a:lnTo>
                      <a:pt x="0" y="383"/>
                    </a:lnTo>
                    <a:lnTo>
                      <a:pt x="0" y="383"/>
                    </a:lnTo>
                    <a:lnTo>
                      <a:pt x="0" y="383"/>
                    </a:lnTo>
                    <a:lnTo>
                      <a:pt x="0" y="383"/>
                    </a:lnTo>
                    <a:lnTo>
                      <a:pt x="0" y="385"/>
                    </a:lnTo>
                    <a:lnTo>
                      <a:pt x="0" y="385"/>
                    </a:lnTo>
                    <a:lnTo>
                      <a:pt x="0" y="385"/>
                    </a:lnTo>
                    <a:lnTo>
                      <a:pt x="0" y="385"/>
                    </a:lnTo>
                    <a:lnTo>
                      <a:pt x="1" y="386"/>
                    </a:lnTo>
                    <a:lnTo>
                      <a:pt x="1" y="386"/>
                    </a:lnTo>
                    <a:lnTo>
                      <a:pt x="1" y="386"/>
                    </a:lnTo>
                    <a:lnTo>
                      <a:pt x="1" y="386"/>
                    </a:lnTo>
                    <a:lnTo>
                      <a:pt x="1" y="387"/>
                    </a:lnTo>
                    <a:lnTo>
                      <a:pt x="1" y="387"/>
                    </a:lnTo>
                    <a:lnTo>
                      <a:pt x="2" y="387"/>
                    </a:lnTo>
                    <a:lnTo>
                      <a:pt x="2" y="387"/>
                    </a:lnTo>
                    <a:lnTo>
                      <a:pt x="4" y="388"/>
                    </a:lnTo>
                    <a:lnTo>
                      <a:pt x="4" y="388"/>
                    </a:lnTo>
                    <a:lnTo>
                      <a:pt x="4" y="390"/>
                    </a:lnTo>
                    <a:lnTo>
                      <a:pt x="4" y="390"/>
                    </a:lnTo>
                    <a:lnTo>
                      <a:pt x="5" y="391"/>
                    </a:lnTo>
                    <a:lnTo>
                      <a:pt x="5" y="391"/>
                    </a:lnTo>
                    <a:lnTo>
                      <a:pt x="5" y="391"/>
                    </a:lnTo>
                    <a:lnTo>
                      <a:pt x="5" y="391"/>
                    </a:lnTo>
                    <a:lnTo>
                      <a:pt x="5" y="391"/>
                    </a:lnTo>
                    <a:lnTo>
                      <a:pt x="5" y="391"/>
                    </a:lnTo>
                    <a:lnTo>
                      <a:pt x="20" y="397"/>
                    </a:lnTo>
                    <a:lnTo>
                      <a:pt x="20" y="397"/>
                    </a:lnTo>
                    <a:lnTo>
                      <a:pt x="34" y="402"/>
                    </a:lnTo>
                    <a:lnTo>
                      <a:pt x="45" y="406"/>
                    </a:lnTo>
                    <a:lnTo>
                      <a:pt x="59" y="407"/>
                    </a:lnTo>
                    <a:lnTo>
                      <a:pt x="59" y="407"/>
                    </a:lnTo>
                    <a:lnTo>
                      <a:pt x="63" y="429"/>
                    </a:lnTo>
                    <a:lnTo>
                      <a:pt x="63" y="429"/>
                    </a:lnTo>
                    <a:lnTo>
                      <a:pt x="49" y="435"/>
                    </a:lnTo>
                    <a:lnTo>
                      <a:pt x="39" y="440"/>
                    </a:lnTo>
                    <a:lnTo>
                      <a:pt x="27" y="449"/>
                    </a:lnTo>
                    <a:lnTo>
                      <a:pt x="27" y="449"/>
                    </a:lnTo>
                    <a:lnTo>
                      <a:pt x="19" y="455"/>
                    </a:lnTo>
                    <a:lnTo>
                      <a:pt x="14" y="460"/>
                    </a:lnTo>
                    <a:lnTo>
                      <a:pt x="14" y="460"/>
                    </a:lnTo>
                    <a:lnTo>
                      <a:pt x="14" y="460"/>
                    </a:lnTo>
                    <a:lnTo>
                      <a:pt x="14" y="460"/>
                    </a:lnTo>
                    <a:lnTo>
                      <a:pt x="14" y="460"/>
                    </a:lnTo>
                    <a:lnTo>
                      <a:pt x="12" y="461"/>
                    </a:lnTo>
                    <a:lnTo>
                      <a:pt x="12" y="461"/>
                    </a:lnTo>
                    <a:lnTo>
                      <a:pt x="12" y="461"/>
                    </a:lnTo>
                    <a:lnTo>
                      <a:pt x="12" y="461"/>
                    </a:lnTo>
                    <a:lnTo>
                      <a:pt x="11" y="463"/>
                    </a:lnTo>
                    <a:lnTo>
                      <a:pt x="11" y="463"/>
                    </a:lnTo>
                    <a:lnTo>
                      <a:pt x="11" y="464"/>
                    </a:lnTo>
                    <a:lnTo>
                      <a:pt x="11" y="464"/>
                    </a:lnTo>
                    <a:lnTo>
                      <a:pt x="11" y="465"/>
                    </a:lnTo>
                    <a:lnTo>
                      <a:pt x="11" y="465"/>
                    </a:lnTo>
                    <a:lnTo>
                      <a:pt x="11" y="465"/>
                    </a:lnTo>
                    <a:lnTo>
                      <a:pt x="11" y="465"/>
                    </a:lnTo>
                    <a:lnTo>
                      <a:pt x="11" y="467"/>
                    </a:lnTo>
                    <a:lnTo>
                      <a:pt x="11" y="467"/>
                    </a:lnTo>
                    <a:lnTo>
                      <a:pt x="11" y="467"/>
                    </a:lnTo>
                    <a:lnTo>
                      <a:pt x="11" y="467"/>
                    </a:lnTo>
                    <a:lnTo>
                      <a:pt x="11" y="468"/>
                    </a:lnTo>
                    <a:lnTo>
                      <a:pt x="11" y="468"/>
                    </a:lnTo>
                    <a:lnTo>
                      <a:pt x="11" y="468"/>
                    </a:lnTo>
                    <a:lnTo>
                      <a:pt x="11" y="468"/>
                    </a:lnTo>
                    <a:lnTo>
                      <a:pt x="11" y="470"/>
                    </a:lnTo>
                    <a:lnTo>
                      <a:pt x="11" y="470"/>
                    </a:lnTo>
                    <a:lnTo>
                      <a:pt x="11" y="470"/>
                    </a:lnTo>
                    <a:lnTo>
                      <a:pt x="11" y="470"/>
                    </a:lnTo>
                    <a:lnTo>
                      <a:pt x="11" y="472"/>
                    </a:lnTo>
                    <a:lnTo>
                      <a:pt x="11" y="472"/>
                    </a:lnTo>
                    <a:lnTo>
                      <a:pt x="12" y="473"/>
                    </a:lnTo>
                    <a:lnTo>
                      <a:pt x="12" y="473"/>
                    </a:lnTo>
                    <a:lnTo>
                      <a:pt x="12" y="474"/>
                    </a:lnTo>
                    <a:lnTo>
                      <a:pt x="12" y="474"/>
                    </a:lnTo>
                    <a:lnTo>
                      <a:pt x="12" y="477"/>
                    </a:lnTo>
                    <a:lnTo>
                      <a:pt x="12" y="477"/>
                    </a:lnTo>
                    <a:lnTo>
                      <a:pt x="14" y="477"/>
                    </a:lnTo>
                    <a:lnTo>
                      <a:pt x="14" y="477"/>
                    </a:lnTo>
                    <a:lnTo>
                      <a:pt x="14" y="478"/>
                    </a:lnTo>
                    <a:lnTo>
                      <a:pt x="14" y="478"/>
                    </a:lnTo>
                    <a:lnTo>
                      <a:pt x="14" y="479"/>
                    </a:lnTo>
                    <a:lnTo>
                      <a:pt x="14" y="479"/>
                    </a:lnTo>
                    <a:lnTo>
                      <a:pt x="14" y="480"/>
                    </a:lnTo>
                    <a:lnTo>
                      <a:pt x="14" y="480"/>
                    </a:lnTo>
                    <a:lnTo>
                      <a:pt x="14" y="480"/>
                    </a:lnTo>
                    <a:lnTo>
                      <a:pt x="14" y="480"/>
                    </a:lnTo>
                    <a:lnTo>
                      <a:pt x="15" y="482"/>
                    </a:lnTo>
                    <a:lnTo>
                      <a:pt x="15" y="482"/>
                    </a:lnTo>
                    <a:lnTo>
                      <a:pt x="15" y="482"/>
                    </a:lnTo>
                    <a:lnTo>
                      <a:pt x="15" y="482"/>
                    </a:lnTo>
                    <a:lnTo>
                      <a:pt x="16" y="483"/>
                    </a:lnTo>
                    <a:lnTo>
                      <a:pt x="16" y="483"/>
                    </a:lnTo>
                    <a:lnTo>
                      <a:pt x="16" y="483"/>
                    </a:lnTo>
                    <a:lnTo>
                      <a:pt x="16" y="483"/>
                    </a:lnTo>
                    <a:lnTo>
                      <a:pt x="17" y="484"/>
                    </a:lnTo>
                    <a:lnTo>
                      <a:pt x="17" y="484"/>
                    </a:lnTo>
                    <a:lnTo>
                      <a:pt x="17" y="484"/>
                    </a:lnTo>
                    <a:lnTo>
                      <a:pt x="17" y="484"/>
                    </a:lnTo>
                    <a:lnTo>
                      <a:pt x="19" y="485"/>
                    </a:lnTo>
                    <a:lnTo>
                      <a:pt x="19" y="485"/>
                    </a:lnTo>
                    <a:lnTo>
                      <a:pt x="19" y="485"/>
                    </a:lnTo>
                    <a:lnTo>
                      <a:pt x="19" y="485"/>
                    </a:lnTo>
                    <a:lnTo>
                      <a:pt x="21" y="485"/>
                    </a:lnTo>
                    <a:lnTo>
                      <a:pt x="21" y="485"/>
                    </a:lnTo>
                    <a:lnTo>
                      <a:pt x="21" y="485"/>
                    </a:lnTo>
                    <a:lnTo>
                      <a:pt x="21" y="485"/>
                    </a:lnTo>
                    <a:lnTo>
                      <a:pt x="27" y="488"/>
                    </a:lnTo>
                    <a:lnTo>
                      <a:pt x="38" y="489"/>
                    </a:lnTo>
                    <a:lnTo>
                      <a:pt x="38" y="489"/>
                    </a:lnTo>
                    <a:lnTo>
                      <a:pt x="53" y="490"/>
                    </a:lnTo>
                    <a:lnTo>
                      <a:pt x="64" y="490"/>
                    </a:lnTo>
                    <a:lnTo>
                      <a:pt x="78" y="488"/>
                    </a:lnTo>
                    <a:lnTo>
                      <a:pt x="78" y="488"/>
                    </a:lnTo>
                    <a:lnTo>
                      <a:pt x="87" y="508"/>
                    </a:lnTo>
                    <a:lnTo>
                      <a:pt x="87" y="508"/>
                    </a:lnTo>
                    <a:lnTo>
                      <a:pt x="75" y="517"/>
                    </a:lnTo>
                    <a:lnTo>
                      <a:pt x="67" y="526"/>
                    </a:lnTo>
                    <a:lnTo>
                      <a:pt x="58" y="537"/>
                    </a:lnTo>
                    <a:lnTo>
                      <a:pt x="58" y="537"/>
                    </a:lnTo>
                    <a:lnTo>
                      <a:pt x="51" y="545"/>
                    </a:lnTo>
                    <a:lnTo>
                      <a:pt x="48" y="551"/>
                    </a:lnTo>
                    <a:lnTo>
                      <a:pt x="48" y="551"/>
                    </a:lnTo>
                    <a:lnTo>
                      <a:pt x="48" y="551"/>
                    </a:lnTo>
                    <a:lnTo>
                      <a:pt x="48" y="551"/>
                    </a:lnTo>
                    <a:lnTo>
                      <a:pt x="48" y="551"/>
                    </a:lnTo>
                    <a:lnTo>
                      <a:pt x="48" y="551"/>
                    </a:lnTo>
                    <a:lnTo>
                      <a:pt x="46" y="552"/>
                    </a:lnTo>
                    <a:lnTo>
                      <a:pt x="46" y="552"/>
                    </a:lnTo>
                    <a:lnTo>
                      <a:pt x="46" y="552"/>
                    </a:lnTo>
                    <a:lnTo>
                      <a:pt x="46" y="552"/>
                    </a:lnTo>
                    <a:lnTo>
                      <a:pt x="46" y="555"/>
                    </a:lnTo>
                    <a:lnTo>
                      <a:pt x="46" y="555"/>
                    </a:lnTo>
                    <a:lnTo>
                      <a:pt x="46" y="555"/>
                    </a:lnTo>
                    <a:lnTo>
                      <a:pt x="46" y="555"/>
                    </a:lnTo>
                    <a:lnTo>
                      <a:pt x="46" y="556"/>
                    </a:lnTo>
                    <a:lnTo>
                      <a:pt x="46" y="556"/>
                    </a:lnTo>
                    <a:lnTo>
                      <a:pt x="46" y="556"/>
                    </a:lnTo>
                    <a:lnTo>
                      <a:pt x="46" y="556"/>
                    </a:lnTo>
                    <a:lnTo>
                      <a:pt x="46" y="557"/>
                    </a:lnTo>
                    <a:lnTo>
                      <a:pt x="46" y="557"/>
                    </a:lnTo>
                    <a:lnTo>
                      <a:pt x="46" y="558"/>
                    </a:lnTo>
                    <a:lnTo>
                      <a:pt x="46" y="558"/>
                    </a:lnTo>
                    <a:lnTo>
                      <a:pt x="46" y="560"/>
                    </a:lnTo>
                    <a:lnTo>
                      <a:pt x="46" y="560"/>
                    </a:lnTo>
                    <a:lnTo>
                      <a:pt x="48" y="560"/>
                    </a:lnTo>
                    <a:lnTo>
                      <a:pt x="48" y="560"/>
                    </a:lnTo>
                    <a:lnTo>
                      <a:pt x="48" y="561"/>
                    </a:lnTo>
                    <a:lnTo>
                      <a:pt x="48" y="561"/>
                    </a:lnTo>
                    <a:lnTo>
                      <a:pt x="48" y="561"/>
                    </a:lnTo>
                    <a:lnTo>
                      <a:pt x="48" y="561"/>
                    </a:lnTo>
                    <a:lnTo>
                      <a:pt x="49" y="562"/>
                    </a:lnTo>
                    <a:lnTo>
                      <a:pt x="49" y="562"/>
                    </a:lnTo>
                    <a:lnTo>
                      <a:pt x="49" y="564"/>
                    </a:lnTo>
                    <a:lnTo>
                      <a:pt x="49" y="564"/>
                    </a:lnTo>
                    <a:lnTo>
                      <a:pt x="50" y="565"/>
                    </a:lnTo>
                    <a:lnTo>
                      <a:pt x="50" y="565"/>
                    </a:lnTo>
                    <a:lnTo>
                      <a:pt x="51" y="567"/>
                    </a:lnTo>
                    <a:lnTo>
                      <a:pt x="51" y="567"/>
                    </a:lnTo>
                    <a:lnTo>
                      <a:pt x="51" y="567"/>
                    </a:lnTo>
                    <a:lnTo>
                      <a:pt x="51" y="567"/>
                    </a:lnTo>
                    <a:lnTo>
                      <a:pt x="51" y="569"/>
                    </a:lnTo>
                    <a:lnTo>
                      <a:pt x="51" y="569"/>
                    </a:lnTo>
                    <a:lnTo>
                      <a:pt x="53" y="569"/>
                    </a:lnTo>
                    <a:lnTo>
                      <a:pt x="53" y="569"/>
                    </a:lnTo>
                    <a:lnTo>
                      <a:pt x="53" y="570"/>
                    </a:lnTo>
                    <a:lnTo>
                      <a:pt x="53" y="570"/>
                    </a:lnTo>
                    <a:lnTo>
                      <a:pt x="53" y="570"/>
                    </a:lnTo>
                    <a:lnTo>
                      <a:pt x="53" y="570"/>
                    </a:lnTo>
                    <a:lnTo>
                      <a:pt x="54" y="571"/>
                    </a:lnTo>
                    <a:lnTo>
                      <a:pt x="54" y="571"/>
                    </a:lnTo>
                    <a:lnTo>
                      <a:pt x="54" y="571"/>
                    </a:lnTo>
                    <a:lnTo>
                      <a:pt x="54" y="571"/>
                    </a:lnTo>
                    <a:lnTo>
                      <a:pt x="55" y="572"/>
                    </a:lnTo>
                    <a:lnTo>
                      <a:pt x="55" y="572"/>
                    </a:lnTo>
                    <a:lnTo>
                      <a:pt x="55" y="572"/>
                    </a:lnTo>
                    <a:lnTo>
                      <a:pt x="55" y="572"/>
                    </a:lnTo>
                    <a:lnTo>
                      <a:pt x="56" y="574"/>
                    </a:lnTo>
                    <a:lnTo>
                      <a:pt x="56" y="574"/>
                    </a:lnTo>
                    <a:lnTo>
                      <a:pt x="58" y="574"/>
                    </a:lnTo>
                    <a:lnTo>
                      <a:pt x="58" y="574"/>
                    </a:lnTo>
                    <a:lnTo>
                      <a:pt x="59" y="574"/>
                    </a:lnTo>
                    <a:lnTo>
                      <a:pt x="59" y="574"/>
                    </a:lnTo>
                    <a:lnTo>
                      <a:pt x="59" y="574"/>
                    </a:lnTo>
                    <a:lnTo>
                      <a:pt x="59" y="574"/>
                    </a:lnTo>
                    <a:lnTo>
                      <a:pt x="61" y="574"/>
                    </a:lnTo>
                    <a:lnTo>
                      <a:pt x="61" y="574"/>
                    </a:lnTo>
                    <a:lnTo>
                      <a:pt x="61" y="574"/>
                    </a:lnTo>
                    <a:lnTo>
                      <a:pt x="61" y="574"/>
                    </a:lnTo>
                    <a:lnTo>
                      <a:pt x="61" y="574"/>
                    </a:lnTo>
                    <a:lnTo>
                      <a:pt x="61" y="574"/>
                    </a:lnTo>
                    <a:lnTo>
                      <a:pt x="68" y="574"/>
                    </a:lnTo>
                    <a:lnTo>
                      <a:pt x="78" y="572"/>
                    </a:lnTo>
                    <a:lnTo>
                      <a:pt x="78" y="572"/>
                    </a:lnTo>
                    <a:lnTo>
                      <a:pt x="93" y="570"/>
                    </a:lnTo>
                    <a:lnTo>
                      <a:pt x="104" y="567"/>
                    </a:lnTo>
                    <a:lnTo>
                      <a:pt x="117" y="562"/>
                    </a:lnTo>
                    <a:lnTo>
                      <a:pt x="117" y="562"/>
                    </a:lnTo>
                    <a:lnTo>
                      <a:pt x="130" y="579"/>
                    </a:lnTo>
                    <a:lnTo>
                      <a:pt x="130" y="579"/>
                    </a:lnTo>
                    <a:lnTo>
                      <a:pt x="122" y="590"/>
                    </a:lnTo>
                    <a:lnTo>
                      <a:pt x="116" y="600"/>
                    </a:lnTo>
                    <a:lnTo>
                      <a:pt x="109" y="614"/>
                    </a:lnTo>
                    <a:lnTo>
                      <a:pt x="109" y="614"/>
                    </a:lnTo>
                    <a:lnTo>
                      <a:pt x="106" y="623"/>
                    </a:lnTo>
                    <a:lnTo>
                      <a:pt x="104" y="630"/>
                    </a:lnTo>
                    <a:lnTo>
                      <a:pt x="104" y="630"/>
                    </a:lnTo>
                    <a:lnTo>
                      <a:pt x="104" y="630"/>
                    </a:lnTo>
                    <a:lnTo>
                      <a:pt x="104" y="630"/>
                    </a:lnTo>
                    <a:lnTo>
                      <a:pt x="104" y="630"/>
                    </a:lnTo>
                    <a:lnTo>
                      <a:pt x="104" y="630"/>
                    </a:lnTo>
                    <a:lnTo>
                      <a:pt x="103" y="632"/>
                    </a:lnTo>
                    <a:lnTo>
                      <a:pt x="103" y="632"/>
                    </a:lnTo>
                    <a:lnTo>
                      <a:pt x="103" y="632"/>
                    </a:lnTo>
                    <a:lnTo>
                      <a:pt x="103" y="634"/>
                    </a:lnTo>
                    <a:lnTo>
                      <a:pt x="103" y="634"/>
                    </a:lnTo>
                    <a:lnTo>
                      <a:pt x="103" y="634"/>
                    </a:lnTo>
                    <a:lnTo>
                      <a:pt x="103" y="634"/>
                    </a:lnTo>
                    <a:lnTo>
                      <a:pt x="104" y="635"/>
                    </a:lnTo>
                    <a:lnTo>
                      <a:pt x="104" y="635"/>
                    </a:lnTo>
                    <a:lnTo>
                      <a:pt x="104" y="635"/>
                    </a:lnTo>
                    <a:lnTo>
                      <a:pt x="104" y="635"/>
                    </a:lnTo>
                    <a:lnTo>
                      <a:pt x="104" y="637"/>
                    </a:lnTo>
                    <a:lnTo>
                      <a:pt x="104" y="637"/>
                    </a:lnTo>
                    <a:lnTo>
                      <a:pt x="104" y="637"/>
                    </a:lnTo>
                    <a:lnTo>
                      <a:pt x="104" y="637"/>
                    </a:lnTo>
                    <a:lnTo>
                      <a:pt x="106" y="638"/>
                    </a:lnTo>
                    <a:lnTo>
                      <a:pt x="106" y="638"/>
                    </a:lnTo>
                    <a:lnTo>
                      <a:pt x="106" y="639"/>
                    </a:lnTo>
                    <a:lnTo>
                      <a:pt x="106" y="639"/>
                    </a:lnTo>
                    <a:lnTo>
                      <a:pt x="107" y="639"/>
                    </a:lnTo>
                    <a:lnTo>
                      <a:pt x="107" y="639"/>
                    </a:lnTo>
                    <a:lnTo>
                      <a:pt x="107" y="640"/>
                    </a:lnTo>
                    <a:lnTo>
                      <a:pt x="107" y="640"/>
                    </a:lnTo>
                    <a:lnTo>
                      <a:pt x="108" y="642"/>
                    </a:lnTo>
                    <a:lnTo>
                      <a:pt x="108" y="642"/>
                    </a:lnTo>
                    <a:lnTo>
                      <a:pt x="108" y="642"/>
                    </a:lnTo>
                    <a:lnTo>
                      <a:pt x="108" y="642"/>
                    </a:lnTo>
                    <a:lnTo>
                      <a:pt x="109" y="643"/>
                    </a:lnTo>
                    <a:lnTo>
                      <a:pt x="109" y="643"/>
                    </a:lnTo>
                    <a:lnTo>
                      <a:pt x="111" y="644"/>
                    </a:lnTo>
                    <a:lnTo>
                      <a:pt x="111" y="644"/>
                    </a:lnTo>
                    <a:lnTo>
                      <a:pt x="112" y="644"/>
                    </a:lnTo>
                    <a:lnTo>
                      <a:pt x="112" y="644"/>
                    </a:lnTo>
                    <a:lnTo>
                      <a:pt x="113" y="645"/>
                    </a:lnTo>
                    <a:lnTo>
                      <a:pt x="113" y="645"/>
                    </a:lnTo>
                    <a:lnTo>
                      <a:pt x="113" y="645"/>
                    </a:lnTo>
                    <a:lnTo>
                      <a:pt x="113" y="645"/>
                    </a:lnTo>
                    <a:lnTo>
                      <a:pt x="114" y="647"/>
                    </a:lnTo>
                    <a:lnTo>
                      <a:pt x="114" y="647"/>
                    </a:lnTo>
                    <a:lnTo>
                      <a:pt x="114" y="647"/>
                    </a:lnTo>
                    <a:lnTo>
                      <a:pt x="114" y="647"/>
                    </a:lnTo>
                    <a:lnTo>
                      <a:pt x="116" y="648"/>
                    </a:lnTo>
                    <a:lnTo>
                      <a:pt x="116" y="648"/>
                    </a:lnTo>
                    <a:lnTo>
                      <a:pt x="116" y="648"/>
                    </a:lnTo>
                    <a:lnTo>
                      <a:pt x="116" y="648"/>
                    </a:lnTo>
                    <a:lnTo>
                      <a:pt x="117" y="649"/>
                    </a:lnTo>
                    <a:lnTo>
                      <a:pt x="117" y="649"/>
                    </a:lnTo>
                    <a:lnTo>
                      <a:pt x="117" y="649"/>
                    </a:lnTo>
                    <a:lnTo>
                      <a:pt x="117" y="649"/>
                    </a:lnTo>
                    <a:lnTo>
                      <a:pt x="118" y="649"/>
                    </a:lnTo>
                    <a:lnTo>
                      <a:pt x="118" y="649"/>
                    </a:lnTo>
                    <a:lnTo>
                      <a:pt x="118" y="649"/>
                    </a:lnTo>
                    <a:lnTo>
                      <a:pt x="118" y="649"/>
                    </a:lnTo>
                    <a:lnTo>
                      <a:pt x="123" y="649"/>
                    </a:lnTo>
                    <a:lnTo>
                      <a:pt x="123" y="649"/>
                    </a:lnTo>
                    <a:lnTo>
                      <a:pt x="123" y="649"/>
                    </a:lnTo>
                    <a:lnTo>
                      <a:pt x="123" y="649"/>
                    </a:lnTo>
                    <a:lnTo>
                      <a:pt x="130" y="647"/>
                    </a:lnTo>
                    <a:lnTo>
                      <a:pt x="138" y="643"/>
                    </a:lnTo>
                    <a:lnTo>
                      <a:pt x="138" y="643"/>
                    </a:lnTo>
                    <a:lnTo>
                      <a:pt x="152" y="637"/>
                    </a:lnTo>
                    <a:lnTo>
                      <a:pt x="162" y="630"/>
                    </a:lnTo>
                    <a:lnTo>
                      <a:pt x="174" y="623"/>
                    </a:lnTo>
                    <a:lnTo>
                      <a:pt x="174" y="623"/>
                    </a:lnTo>
                    <a:lnTo>
                      <a:pt x="190" y="635"/>
                    </a:lnTo>
                    <a:lnTo>
                      <a:pt x="190" y="635"/>
                    </a:lnTo>
                    <a:lnTo>
                      <a:pt x="186" y="649"/>
                    </a:lnTo>
                    <a:lnTo>
                      <a:pt x="182" y="660"/>
                    </a:lnTo>
                    <a:lnTo>
                      <a:pt x="180" y="674"/>
                    </a:lnTo>
                    <a:lnTo>
                      <a:pt x="180" y="674"/>
                    </a:lnTo>
                    <a:lnTo>
                      <a:pt x="179" y="684"/>
                    </a:lnTo>
                    <a:lnTo>
                      <a:pt x="179" y="692"/>
                    </a:lnTo>
                    <a:lnTo>
                      <a:pt x="179" y="692"/>
                    </a:lnTo>
                    <a:lnTo>
                      <a:pt x="179" y="692"/>
                    </a:lnTo>
                    <a:lnTo>
                      <a:pt x="179" y="692"/>
                    </a:lnTo>
                    <a:lnTo>
                      <a:pt x="179" y="692"/>
                    </a:lnTo>
                    <a:lnTo>
                      <a:pt x="179" y="692"/>
                    </a:lnTo>
                    <a:lnTo>
                      <a:pt x="179" y="693"/>
                    </a:lnTo>
                    <a:lnTo>
                      <a:pt x="179" y="693"/>
                    </a:lnTo>
                    <a:lnTo>
                      <a:pt x="179" y="695"/>
                    </a:lnTo>
                    <a:lnTo>
                      <a:pt x="179" y="695"/>
                    </a:lnTo>
                    <a:lnTo>
                      <a:pt x="180" y="696"/>
                    </a:lnTo>
                    <a:lnTo>
                      <a:pt x="180" y="696"/>
                    </a:lnTo>
                    <a:lnTo>
                      <a:pt x="180" y="696"/>
                    </a:lnTo>
                    <a:lnTo>
                      <a:pt x="180" y="696"/>
                    </a:lnTo>
                    <a:lnTo>
                      <a:pt x="180" y="697"/>
                    </a:lnTo>
                    <a:lnTo>
                      <a:pt x="180" y="697"/>
                    </a:lnTo>
                    <a:lnTo>
                      <a:pt x="180" y="697"/>
                    </a:lnTo>
                    <a:lnTo>
                      <a:pt x="180" y="697"/>
                    </a:lnTo>
                    <a:lnTo>
                      <a:pt x="181" y="698"/>
                    </a:lnTo>
                    <a:lnTo>
                      <a:pt x="181" y="698"/>
                    </a:lnTo>
                    <a:lnTo>
                      <a:pt x="181" y="698"/>
                    </a:lnTo>
                    <a:lnTo>
                      <a:pt x="181" y="698"/>
                    </a:lnTo>
                    <a:lnTo>
                      <a:pt x="182" y="700"/>
                    </a:lnTo>
                    <a:lnTo>
                      <a:pt x="182" y="700"/>
                    </a:lnTo>
                    <a:lnTo>
                      <a:pt x="182" y="700"/>
                    </a:lnTo>
                    <a:lnTo>
                      <a:pt x="182" y="700"/>
                    </a:lnTo>
                    <a:lnTo>
                      <a:pt x="184" y="701"/>
                    </a:lnTo>
                    <a:lnTo>
                      <a:pt x="184" y="701"/>
                    </a:lnTo>
                    <a:lnTo>
                      <a:pt x="184" y="701"/>
                    </a:lnTo>
                    <a:lnTo>
                      <a:pt x="184" y="701"/>
                    </a:lnTo>
                    <a:lnTo>
                      <a:pt x="185" y="701"/>
                    </a:lnTo>
                    <a:lnTo>
                      <a:pt x="185" y="701"/>
                    </a:lnTo>
                    <a:lnTo>
                      <a:pt x="186" y="702"/>
                    </a:lnTo>
                    <a:lnTo>
                      <a:pt x="186" y="702"/>
                    </a:lnTo>
                    <a:lnTo>
                      <a:pt x="187" y="702"/>
                    </a:lnTo>
                    <a:lnTo>
                      <a:pt x="187" y="702"/>
                    </a:lnTo>
                    <a:lnTo>
                      <a:pt x="190" y="703"/>
                    </a:lnTo>
                    <a:lnTo>
                      <a:pt x="190" y="703"/>
                    </a:lnTo>
                    <a:lnTo>
                      <a:pt x="190" y="703"/>
                    </a:lnTo>
                    <a:lnTo>
                      <a:pt x="190" y="703"/>
                    </a:lnTo>
                    <a:lnTo>
                      <a:pt x="191" y="705"/>
                    </a:lnTo>
                    <a:lnTo>
                      <a:pt x="191" y="705"/>
                    </a:lnTo>
                    <a:lnTo>
                      <a:pt x="191" y="705"/>
                    </a:lnTo>
                    <a:lnTo>
                      <a:pt x="191" y="705"/>
                    </a:lnTo>
                    <a:lnTo>
                      <a:pt x="193" y="706"/>
                    </a:lnTo>
                    <a:lnTo>
                      <a:pt x="193" y="706"/>
                    </a:lnTo>
                    <a:lnTo>
                      <a:pt x="193" y="706"/>
                    </a:lnTo>
                    <a:lnTo>
                      <a:pt x="193" y="706"/>
                    </a:lnTo>
                    <a:lnTo>
                      <a:pt x="195" y="706"/>
                    </a:lnTo>
                    <a:lnTo>
                      <a:pt x="195" y="706"/>
                    </a:lnTo>
                    <a:lnTo>
                      <a:pt x="195" y="706"/>
                    </a:lnTo>
                    <a:lnTo>
                      <a:pt x="195" y="706"/>
                    </a:lnTo>
                    <a:lnTo>
                      <a:pt x="196" y="706"/>
                    </a:lnTo>
                    <a:lnTo>
                      <a:pt x="196" y="706"/>
                    </a:lnTo>
                    <a:lnTo>
                      <a:pt x="196" y="706"/>
                    </a:lnTo>
                    <a:lnTo>
                      <a:pt x="196" y="706"/>
                    </a:lnTo>
                    <a:lnTo>
                      <a:pt x="198" y="706"/>
                    </a:lnTo>
                    <a:lnTo>
                      <a:pt x="198" y="706"/>
                    </a:lnTo>
                    <a:lnTo>
                      <a:pt x="198" y="706"/>
                    </a:lnTo>
                    <a:lnTo>
                      <a:pt x="198" y="706"/>
                    </a:lnTo>
                    <a:lnTo>
                      <a:pt x="200" y="706"/>
                    </a:lnTo>
                    <a:lnTo>
                      <a:pt x="200" y="706"/>
                    </a:lnTo>
                    <a:lnTo>
                      <a:pt x="200" y="706"/>
                    </a:lnTo>
                    <a:lnTo>
                      <a:pt x="201" y="705"/>
                    </a:lnTo>
                    <a:lnTo>
                      <a:pt x="201" y="705"/>
                    </a:lnTo>
                    <a:lnTo>
                      <a:pt x="201" y="705"/>
                    </a:lnTo>
                    <a:lnTo>
                      <a:pt x="201" y="705"/>
                    </a:lnTo>
                    <a:lnTo>
                      <a:pt x="208" y="701"/>
                    </a:lnTo>
                    <a:lnTo>
                      <a:pt x="215" y="695"/>
                    </a:lnTo>
                    <a:lnTo>
                      <a:pt x="215" y="695"/>
                    </a:lnTo>
                    <a:lnTo>
                      <a:pt x="227" y="686"/>
                    </a:lnTo>
                    <a:lnTo>
                      <a:pt x="235" y="678"/>
                    </a:lnTo>
                    <a:lnTo>
                      <a:pt x="244" y="667"/>
                    </a:lnTo>
                    <a:lnTo>
                      <a:pt x="244" y="667"/>
                    </a:lnTo>
                    <a:lnTo>
                      <a:pt x="264" y="674"/>
                    </a:lnTo>
                    <a:lnTo>
                      <a:pt x="264" y="674"/>
                    </a:lnTo>
                    <a:lnTo>
                      <a:pt x="263" y="689"/>
                    </a:lnTo>
                    <a:lnTo>
                      <a:pt x="263" y="701"/>
                    </a:lnTo>
                    <a:lnTo>
                      <a:pt x="264" y="715"/>
                    </a:lnTo>
                    <a:lnTo>
                      <a:pt x="264" y="715"/>
                    </a:lnTo>
                    <a:lnTo>
                      <a:pt x="266" y="725"/>
                    </a:lnTo>
                    <a:lnTo>
                      <a:pt x="267" y="732"/>
                    </a:lnTo>
                    <a:lnTo>
                      <a:pt x="267" y="732"/>
                    </a:lnTo>
                    <a:lnTo>
                      <a:pt x="267" y="732"/>
                    </a:lnTo>
                    <a:lnTo>
                      <a:pt x="267" y="732"/>
                    </a:lnTo>
                    <a:lnTo>
                      <a:pt x="268" y="734"/>
                    </a:lnTo>
                    <a:lnTo>
                      <a:pt x="268" y="734"/>
                    </a:lnTo>
                    <a:lnTo>
                      <a:pt x="268" y="734"/>
                    </a:lnTo>
                    <a:lnTo>
                      <a:pt x="268" y="734"/>
                    </a:lnTo>
                    <a:lnTo>
                      <a:pt x="268" y="735"/>
                    </a:lnTo>
                    <a:lnTo>
                      <a:pt x="268" y="735"/>
                    </a:lnTo>
                    <a:lnTo>
                      <a:pt x="268" y="736"/>
                    </a:lnTo>
                    <a:lnTo>
                      <a:pt x="268" y="736"/>
                    </a:lnTo>
                    <a:lnTo>
                      <a:pt x="269" y="736"/>
                    </a:lnTo>
                    <a:lnTo>
                      <a:pt x="269" y="736"/>
                    </a:lnTo>
                    <a:lnTo>
                      <a:pt x="269" y="737"/>
                    </a:lnTo>
                    <a:lnTo>
                      <a:pt x="269" y="737"/>
                    </a:lnTo>
                    <a:lnTo>
                      <a:pt x="271" y="737"/>
                    </a:lnTo>
                    <a:lnTo>
                      <a:pt x="271" y="737"/>
                    </a:lnTo>
                    <a:lnTo>
                      <a:pt x="271" y="737"/>
                    </a:lnTo>
                    <a:lnTo>
                      <a:pt x="271" y="737"/>
                    </a:lnTo>
                    <a:lnTo>
                      <a:pt x="272" y="739"/>
                    </a:lnTo>
                    <a:lnTo>
                      <a:pt x="272" y="739"/>
                    </a:lnTo>
                    <a:lnTo>
                      <a:pt x="273" y="739"/>
                    </a:lnTo>
                    <a:lnTo>
                      <a:pt x="273" y="739"/>
                    </a:lnTo>
                    <a:lnTo>
                      <a:pt x="274" y="739"/>
                    </a:lnTo>
                    <a:lnTo>
                      <a:pt x="274" y="739"/>
                    </a:lnTo>
                    <a:lnTo>
                      <a:pt x="274" y="739"/>
                    </a:lnTo>
                    <a:lnTo>
                      <a:pt x="274" y="739"/>
                    </a:lnTo>
                    <a:lnTo>
                      <a:pt x="276" y="740"/>
                    </a:lnTo>
                    <a:lnTo>
                      <a:pt x="276" y="740"/>
                    </a:lnTo>
                    <a:lnTo>
                      <a:pt x="277" y="740"/>
                    </a:lnTo>
                    <a:lnTo>
                      <a:pt x="277" y="740"/>
                    </a:lnTo>
                    <a:lnTo>
                      <a:pt x="278" y="740"/>
                    </a:lnTo>
                    <a:lnTo>
                      <a:pt x="278" y="740"/>
                    </a:lnTo>
                    <a:lnTo>
                      <a:pt x="281" y="741"/>
                    </a:lnTo>
                    <a:lnTo>
                      <a:pt x="281" y="741"/>
                    </a:lnTo>
                    <a:lnTo>
                      <a:pt x="281" y="741"/>
                    </a:lnTo>
                    <a:lnTo>
                      <a:pt x="281" y="741"/>
                    </a:lnTo>
                    <a:lnTo>
                      <a:pt x="282" y="741"/>
                    </a:lnTo>
                    <a:lnTo>
                      <a:pt x="282" y="741"/>
                    </a:lnTo>
                    <a:lnTo>
                      <a:pt x="283" y="741"/>
                    </a:lnTo>
                    <a:lnTo>
                      <a:pt x="283" y="741"/>
                    </a:lnTo>
                    <a:lnTo>
                      <a:pt x="284" y="741"/>
                    </a:lnTo>
                    <a:lnTo>
                      <a:pt x="284" y="741"/>
                    </a:lnTo>
                    <a:lnTo>
                      <a:pt x="284" y="741"/>
                    </a:lnTo>
                    <a:lnTo>
                      <a:pt x="284" y="741"/>
                    </a:lnTo>
                    <a:lnTo>
                      <a:pt x="286" y="741"/>
                    </a:lnTo>
                    <a:lnTo>
                      <a:pt x="286" y="741"/>
                    </a:lnTo>
                    <a:lnTo>
                      <a:pt x="286" y="741"/>
                    </a:lnTo>
                    <a:lnTo>
                      <a:pt x="286" y="741"/>
                    </a:lnTo>
                    <a:lnTo>
                      <a:pt x="287" y="741"/>
                    </a:lnTo>
                    <a:lnTo>
                      <a:pt x="287" y="741"/>
                    </a:lnTo>
                    <a:lnTo>
                      <a:pt x="288" y="741"/>
                    </a:lnTo>
                    <a:lnTo>
                      <a:pt x="288" y="741"/>
                    </a:lnTo>
                    <a:lnTo>
                      <a:pt x="288" y="741"/>
                    </a:lnTo>
                    <a:lnTo>
                      <a:pt x="288" y="741"/>
                    </a:lnTo>
                    <a:lnTo>
                      <a:pt x="290" y="741"/>
                    </a:lnTo>
                    <a:lnTo>
                      <a:pt x="290" y="741"/>
                    </a:lnTo>
                    <a:lnTo>
                      <a:pt x="291" y="740"/>
                    </a:lnTo>
                    <a:lnTo>
                      <a:pt x="291" y="740"/>
                    </a:lnTo>
                    <a:lnTo>
                      <a:pt x="291" y="740"/>
                    </a:lnTo>
                    <a:lnTo>
                      <a:pt x="291" y="740"/>
                    </a:lnTo>
                    <a:lnTo>
                      <a:pt x="292" y="739"/>
                    </a:lnTo>
                    <a:lnTo>
                      <a:pt x="292" y="739"/>
                    </a:lnTo>
                    <a:lnTo>
                      <a:pt x="292" y="739"/>
                    </a:lnTo>
                    <a:lnTo>
                      <a:pt x="292" y="739"/>
                    </a:lnTo>
                    <a:lnTo>
                      <a:pt x="297" y="734"/>
                    </a:lnTo>
                    <a:lnTo>
                      <a:pt x="303" y="726"/>
                    </a:lnTo>
                    <a:lnTo>
                      <a:pt x="303" y="726"/>
                    </a:lnTo>
                    <a:lnTo>
                      <a:pt x="312" y="713"/>
                    </a:lnTo>
                    <a:lnTo>
                      <a:pt x="317" y="703"/>
                    </a:lnTo>
                    <a:lnTo>
                      <a:pt x="324" y="691"/>
                    </a:lnTo>
                    <a:lnTo>
                      <a:pt x="324" y="691"/>
                    </a:lnTo>
                    <a:lnTo>
                      <a:pt x="345" y="693"/>
                    </a:lnTo>
                    <a:lnTo>
                      <a:pt x="345" y="693"/>
                    </a:lnTo>
                    <a:close/>
                    <a:moveTo>
                      <a:pt x="133" y="313"/>
                    </a:moveTo>
                    <a:lnTo>
                      <a:pt x="133" y="313"/>
                    </a:lnTo>
                    <a:lnTo>
                      <a:pt x="141" y="288"/>
                    </a:lnTo>
                    <a:lnTo>
                      <a:pt x="152" y="265"/>
                    </a:lnTo>
                    <a:lnTo>
                      <a:pt x="164" y="244"/>
                    </a:lnTo>
                    <a:lnTo>
                      <a:pt x="177" y="223"/>
                    </a:lnTo>
                    <a:lnTo>
                      <a:pt x="194" y="205"/>
                    </a:lnTo>
                    <a:lnTo>
                      <a:pt x="211" y="188"/>
                    </a:lnTo>
                    <a:lnTo>
                      <a:pt x="230" y="173"/>
                    </a:lnTo>
                    <a:lnTo>
                      <a:pt x="250" y="160"/>
                    </a:lnTo>
                    <a:lnTo>
                      <a:pt x="272" y="149"/>
                    </a:lnTo>
                    <a:lnTo>
                      <a:pt x="295" y="140"/>
                    </a:lnTo>
                    <a:lnTo>
                      <a:pt x="317" y="134"/>
                    </a:lnTo>
                    <a:lnTo>
                      <a:pt x="341" y="129"/>
                    </a:lnTo>
                    <a:lnTo>
                      <a:pt x="366" y="126"/>
                    </a:lnTo>
                    <a:lnTo>
                      <a:pt x="390" y="126"/>
                    </a:lnTo>
                    <a:lnTo>
                      <a:pt x="415" y="130"/>
                    </a:lnTo>
                    <a:lnTo>
                      <a:pt x="441" y="135"/>
                    </a:lnTo>
                    <a:lnTo>
                      <a:pt x="441" y="135"/>
                    </a:lnTo>
                    <a:lnTo>
                      <a:pt x="465" y="143"/>
                    </a:lnTo>
                    <a:lnTo>
                      <a:pt x="489" y="153"/>
                    </a:lnTo>
                    <a:lnTo>
                      <a:pt x="510" y="165"/>
                    </a:lnTo>
                    <a:lnTo>
                      <a:pt x="530" y="179"/>
                    </a:lnTo>
                    <a:lnTo>
                      <a:pt x="549" y="196"/>
                    </a:lnTo>
                    <a:lnTo>
                      <a:pt x="565" y="213"/>
                    </a:lnTo>
                    <a:lnTo>
                      <a:pt x="581" y="232"/>
                    </a:lnTo>
                    <a:lnTo>
                      <a:pt x="593" y="252"/>
                    </a:lnTo>
                    <a:lnTo>
                      <a:pt x="604" y="274"/>
                    </a:lnTo>
                    <a:lnTo>
                      <a:pt x="613" y="295"/>
                    </a:lnTo>
                    <a:lnTo>
                      <a:pt x="620" y="319"/>
                    </a:lnTo>
                    <a:lnTo>
                      <a:pt x="625" y="343"/>
                    </a:lnTo>
                    <a:lnTo>
                      <a:pt x="627" y="367"/>
                    </a:lnTo>
                    <a:lnTo>
                      <a:pt x="626" y="392"/>
                    </a:lnTo>
                    <a:lnTo>
                      <a:pt x="623" y="417"/>
                    </a:lnTo>
                    <a:lnTo>
                      <a:pt x="618" y="443"/>
                    </a:lnTo>
                    <a:lnTo>
                      <a:pt x="618" y="443"/>
                    </a:lnTo>
                    <a:lnTo>
                      <a:pt x="611" y="467"/>
                    </a:lnTo>
                    <a:lnTo>
                      <a:pt x="601" y="489"/>
                    </a:lnTo>
                    <a:lnTo>
                      <a:pt x="588" y="512"/>
                    </a:lnTo>
                    <a:lnTo>
                      <a:pt x="574" y="532"/>
                    </a:lnTo>
                    <a:lnTo>
                      <a:pt x="558" y="550"/>
                    </a:lnTo>
                    <a:lnTo>
                      <a:pt x="540" y="566"/>
                    </a:lnTo>
                    <a:lnTo>
                      <a:pt x="521" y="581"/>
                    </a:lnTo>
                    <a:lnTo>
                      <a:pt x="501" y="595"/>
                    </a:lnTo>
                    <a:lnTo>
                      <a:pt x="480" y="605"/>
                    </a:lnTo>
                    <a:lnTo>
                      <a:pt x="457" y="614"/>
                    </a:lnTo>
                    <a:lnTo>
                      <a:pt x="434" y="621"/>
                    </a:lnTo>
                    <a:lnTo>
                      <a:pt x="410" y="625"/>
                    </a:lnTo>
                    <a:lnTo>
                      <a:pt x="387" y="628"/>
                    </a:lnTo>
                    <a:lnTo>
                      <a:pt x="361" y="628"/>
                    </a:lnTo>
                    <a:lnTo>
                      <a:pt x="336" y="625"/>
                    </a:lnTo>
                    <a:lnTo>
                      <a:pt x="311" y="620"/>
                    </a:lnTo>
                    <a:lnTo>
                      <a:pt x="311" y="620"/>
                    </a:lnTo>
                    <a:lnTo>
                      <a:pt x="287" y="611"/>
                    </a:lnTo>
                    <a:lnTo>
                      <a:pt x="263" y="601"/>
                    </a:lnTo>
                    <a:lnTo>
                      <a:pt x="242" y="590"/>
                    </a:lnTo>
                    <a:lnTo>
                      <a:pt x="221" y="575"/>
                    </a:lnTo>
                    <a:lnTo>
                      <a:pt x="204" y="560"/>
                    </a:lnTo>
                    <a:lnTo>
                      <a:pt x="186" y="542"/>
                    </a:lnTo>
                    <a:lnTo>
                      <a:pt x="171" y="523"/>
                    </a:lnTo>
                    <a:lnTo>
                      <a:pt x="158" y="503"/>
                    </a:lnTo>
                    <a:lnTo>
                      <a:pt x="147" y="482"/>
                    </a:lnTo>
                    <a:lnTo>
                      <a:pt x="138" y="459"/>
                    </a:lnTo>
                    <a:lnTo>
                      <a:pt x="132" y="436"/>
                    </a:lnTo>
                    <a:lnTo>
                      <a:pt x="127" y="412"/>
                    </a:lnTo>
                    <a:lnTo>
                      <a:pt x="126" y="387"/>
                    </a:lnTo>
                    <a:lnTo>
                      <a:pt x="126" y="362"/>
                    </a:lnTo>
                    <a:lnTo>
                      <a:pt x="128" y="338"/>
                    </a:lnTo>
                    <a:lnTo>
                      <a:pt x="133" y="313"/>
                    </a:lnTo>
                    <a:lnTo>
                      <a:pt x="133" y="3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3" name="Freeform 16"/>
              <p:cNvSpPr>
                <a:spLocks/>
              </p:cNvSpPr>
              <p:nvPr/>
            </p:nvSpPr>
            <p:spPr bwMode="auto">
              <a:xfrm>
                <a:off x="3564467" y="377272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4" name="Freeform 17"/>
              <p:cNvSpPr>
                <a:spLocks noEditPoints="1"/>
              </p:cNvSpPr>
              <p:nvPr/>
            </p:nvSpPr>
            <p:spPr bwMode="auto">
              <a:xfrm>
                <a:off x="3118203" y="3656307"/>
                <a:ext cx="486363" cy="486363"/>
              </a:xfrm>
              <a:custGeom>
                <a:avLst/>
                <a:gdLst>
                  <a:gd name="T0" fmla="*/ 697 w 753"/>
                  <a:gd name="T1" fmla="*/ 570 h 752"/>
                  <a:gd name="T2" fmla="*/ 706 w 753"/>
                  <a:gd name="T3" fmla="*/ 556 h 752"/>
                  <a:gd name="T4" fmla="*/ 725 w 753"/>
                  <a:gd name="T5" fmla="*/ 486 h 752"/>
                  <a:gd name="T6" fmla="*/ 739 w 753"/>
                  <a:gd name="T7" fmla="*/ 475 h 752"/>
                  <a:gd name="T8" fmla="*/ 740 w 753"/>
                  <a:gd name="T9" fmla="*/ 461 h 752"/>
                  <a:gd name="T10" fmla="*/ 750 w 753"/>
                  <a:gd name="T11" fmla="*/ 386 h 752"/>
                  <a:gd name="T12" fmla="*/ 753 w 753"/>
                  <a:gd name="T13" fmla="*/ 370 h 752"/>
                  <a:gd name="T14" fmla="*/ 693 w 753"/>
                  <a:gd name="T15" fmla="*/ 345 h 752"/>
                  <a:gd name="T16" fmla="*/ 741 w 753"/>
                  <a:gd name="T17" fmla="*/ 283 h 752"/>
                  <a:gd name="T18" fmla="*/ 735 w 753"/>
                  <a:gd name="T19" fmla="*/ 269 h 752"/>
                  <a:gd name="T20" fmla="*/ 705 w 753"/>
                  <a:gd name="T21" fmla="*/ 200 h 752"/>
                  <a:gd name="T22" fmla="*/ 701 w 753"/>
                  <a:gd name="T23" fmla="*/ 186 h 752"/>
                  <a:gd name="T24" fmla="*/ 684 w 753"/>
                  <a:gd name="T25" fmla="*/ 179 h 752"/>
                  <a:gd name="T26" fmla="*/ 648 w 753"/>
                  <a:gd name="T27" fmla="*/ 117 h 752"/>
                  <a:gd name="T28" fmla="*/ 637 w 753"/>
                  <a:gd name="T29" fmla="*/ 104 h 752"/>
                  <a:gd name="T30" fmla="*/ 566 w 753"/>
                  <a:gd name="T31" fmla="*/ 104 h 752"/>
                  <a:gd name="T32" fmla="*/ 569 w 753"/>
                  <a:gd name="T33" fmla="*/ 53 h 752"/>
                  <a:gd name="T34" fmla="*/ 555 w 753"/>
                  <a:gd name="T35" fmla="*/ 46 h 752"/>
                  <a:gd name="T36" fmla="*/ 484 w 753"/>
                  <a:gd name="T37" fmla="*/ 20 h 752"/>
                  <a:gd name="T38" fmla="*/ 469 w 753"/>
                  <a:gd name="T39" fmla="*/ 11 h 752"/>
                  <a:gd name="T40" fmla="*/ 407 w 753"/>
                  <a:gd name="T41" fmla="*/ 60 h 752"/>
                  <a:gd name="T42" fmla="*/ 381 w 753"/>
                  <a:gd name="T43" fmla="*/ 0 h 752"/>
                  <a:gd name="T44" fmla="*/ 363 w 753"/>
                  <a:gd name="T45" fmla="*/ 5 h 752"/>
                  <a:gd name="T46" fmla="*/ 286 w 753"/>
                  <a:gd name="T47" fmla="*/ 11 h 752"/>
                  <a:gd name="T48" fmla="*/ 267 w 753"/>
                  <a:gd name="T49" fmla="*/ 20 h 752"/>
                  <a:gd name="T50" fmla="*/ 197 w 753"/>
                  <a:gd name="T51" fmla="*/ 46 h 752"/>
                  <a:gd name="T52" fmla="*/ 181 w 753"/>
                  <a:gd name="T53" fmla="*/ 56 h 752"/>
                  <a:gd name="T54" fmla="*/ 121 w 753"/>
                  <a:gd name="T55" fmla="*/ 104 h 752"/>
                  <a:gd name="T56" fmla="*/ 105 w 753"/>
                  <a:gd name="T57" fmla="*/ 117 h 752"/>
                  <a:gd name="T58" fmla="*/ 60 w 753"/>
                  <a:gd name="T59" fmla="*/ 179 h 752"/>
                  <a:gd name="T60" fmla="*/ 48 w 753"/>
                  <a:gd name="T61" fmla="*/ 191 h 752"/>
                  <a:gd name="T62" fmla="*/ 65 w 753"/>
                  <a:gd name="T63" fmla="*/ 263 h 752"/>
                  <a:gd name="T64" fmla="*/ 14 w 753"/>
                  <a:gd name="T65" fmla="*/ 276 h 752"/>
                  <a:gd name="T66" fmla="*/ 14 w 753"/>
                  <a:gd name="T67" fmla="*/ 293 h 752"/>
                  <a:gd name="T68" fmla="*/ 0 w 753"/>
                  <a:gd name="T69" fmla="*/ 367 h 752"/>
                  <a:gd name="T70" fmla="*/ 0 w 753"/>
                  <a:gd name="T71" fmla="*/ 384 h 752"/>
                  <a:gd name="T72" fmla="*/ 28 w 753"/>
                  <a:gd name="T73" fmla="*/ 448 h 752"/>
                  <a:gd name="T74" fmla="*/ 12 w 753"/>
                  <a:gd name="T75" fmla="*/ 469 h 752"/>
                  <a:gd name="T76" fmla="*/ 19 w 753"/>
                  <a:gd name="T77" fmla="*/ 483 h 752"/>
                  <a:gd name="T78" fmla="*/ 47 w 753"/>
                  <a:gd name="T79" fmla="*/ 551 h 752"/>
                  <a:gd name="T80" fmla="*/ 52 w 753"/>
                  <a:gd name="T81" fmla="*/ 568 h 752"/>
                  <a:gd name="T82" fmla="*/ 78 w 753"/>
                  <a:gd name="T83" fmla="*/ 572 h 752"/>
                  <a:gd name="T84" fmla="*/ 105 w 753"/>
                  <a:gd name="T85" fmla="*/ 636 h 752"/>
                  <a:gd name="T86" fmla="*/ 116 w 753"/>
                  <a:gd name="T87" fmla="*/ 647 h 752"/>
                  <a:gd name="T88" fmla="*/ 179 w 753"/>
                  <a:gd name="T89" fmla="*/ 691 h 752"/>
                  <a:gd name="T90" fmla="*/ 188 w 753"/>
                  <a:gd name="T91" fmla="*/ 701 h 752"/>
                  <a:gd name="T92" fmla="*/ 202 w 753"/>
                  <a:gd name="T93" fmla="*/ 704 h 752"/>
                  <a:gd name="T94" fmla="*/ 270 w 753"/>
                  <a:gd name="T95" fmla="*/ 735 h 752"/>
                  <a:gd name="T96" fmla="*/ 286 w 753"/>
                  <a:gd name="T97" fmla="*/ 740 h 752"/>
                  <a:gd name="T98" fmla="*/ 356 w 753"/>
                  <a:gd name="T99" fmla="*/ 732 h 752"/>
                  <a:gd name="T100" fmla="*/ 375 w 753"/>
                  <a:gd name="T101" fmla="*/ 752 h 752"/>
                  <a:gd name="T102" fmla="*/ 388 w 753"/>
                  <a:gd name="T103" fmla="*/ 749 h 752"/>
                  <a:gd name="T104" fmla="*/ 463 w 753"/>
                  <a:gd name="T105" fmla="*/ 740 h 752"/>
                  <a:gd name="T106" fmla="*/ 479 w 753"/>
                  <a:gd name="T107" fmla="*/ 738 h 752"/>
                  <a:gd name="T108" fmla="*/ 508 w 753"/>
                  <a:gd name="T109" fmla="*/ 666 h 752"/>
                  <a:gd name="T110" fmla="*/ 560 w 753"/>
                  <a:gd name="T111" fmla="*/ 704 h 752"/>
                  <a:gd name="T112" fmla="*/ 572 w 753"/>
                  <a:gd name="T113" fmla="*/ 694 h 752"/>
                  <a:gd name="T114" fmla="*/ 634 w 753"/>
                  <a:gd name="T115" fmla="*/ 648 h 752"/>
                  <a:gd name="T116" fmla="*/ 647 w 753"/>
                  <a:gd name="T117" fmla="*/ 638 h 752"/>
                  <a:gd name="T118" fmla="*/ 204 w 753"/>
                  <a:gd name="T119" fmla="*/ 559 h 752"/>
                  <a:gd name="T120" fmla="*/ 489 w 753"/>
                  <a:gd name="T121" fmla="*/ 152 h 752"/>
                  <a:gd name="T122" fmla="*/ 312 w 753"/>
                  <a:gd name="T123" fmla="*/ 618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53" h="752">
                    <a:moveTo>
                      <a:pt x="642" y="613"/>
                    </a:moveTo>
                    <a:lnTo>
                      <a:pt x="642" y="613"/>
                    </a:lnTo>
                    <a:lnTo>
                      <a:pt x="637" y="599"/>
                    </a:lnTo>
                    <a:lnTo>
                      <a:pt x="630" y="589"/>
                    </a:lnTo>
                    <a:lnTo>
                      <a:pt x="623" y="578"/>
                    </a:lnTo>
                    <a:lnTo>
                      <a:pt x="623" y="578"/>
                    </a:lnTo>
                    <a:lnTo>
                      <a:pt x="635" y="561"/>
                    </a:lnTo>
                    <a:lnTo>
                      <a:pt x="635" y="561"/>
                    </a:lnTo>
                    <a:lnTo>
                      <a:pt x="649" y="566"/>
                    </a:lnTo>
                    <a:lnTo>
                      <a:pt x="659" y="569"/>
                    </a:lnTo>
                    <a:lnTo>
                      <a:pt x="674" y="572"/>
                    </a:lnTo>
                    <a:lnTo>
                      <a:pt x="674" y="572"/>
                    </a:lnTo>
                    <a:lnTo>
                      <a:pt x="684" y="573"/>
                    </a:lnTo>
                    <a:lnTo>
                      <a:pt x="691" y="573"/>
                    </a:lnTo>
                    <a:lnTo>
                      <a:pt x="691" y="573"/>
                    </a:lnTo>
                    <a:lnTo>
                      <a:pt x="691" y="573"/>
                    </a:lnTo>
                    <a:lnTo>
                      <a:pt x="691" y="573"/>
                    </a:lnTo>
                    <a:lnTo>
                      <a:pt x="693" y="573"/>
                    </a:lnTo>
                    <a:lnTo>
                      <a:pt x="693" y="573"/>
                    </a:lnTo>
                    <a:lnTo>
                      <a:pt x="693" y="573"/>
                    </a:lnTo>
                    <a:lnTo>
                      <a:pt x="693" y="573"/>
                    </a:lnTo>
                    <a:lnTo>
                      <a:pt x="695" y="572"/>
                    </a:lnTo>
                    <a:lnTo>
                      <a:pt x="695" y="572"/>
                    </a:lnTo>
                    <a:lnTo>
                      <a:pt x="696" y="572"/>
                    </a:lnTo>
                    <a:lnTo>
                      <a:pt x="696" y="572"/>
                    </a:lnTo>
                    <a:lnTo>
                      <a:pt x="696" y="572"/>
                    </a:lnTo>
                    <a:lnTo>
                      <a:pt x="696" y="572"/>
                    </a:lnTo>
                    <a:lnTo>
                      <a:pt x="697" y="572"/>
                    </a:lnTo>
                    <a:lnTo>
                      <a:pt x="697" y="572"/>
                    </a:lnTo>
                    <a:lnTo>
                      <a:pt x="697" y="570"/>
                    </a:lnTo>
                    <a:lnTo>
                      <a:pt x="697" y="570"/>
                    </a:lnTo>
                    <a:lnTo>
                      <a:pt x="698" y="570"/>
                    </a:lnTo>
                    <a:lnTo>
                      <a:pt x="698" y="570"/>
                    </a:lnTo>
                    <a:lnTo>
                      <a:pt x="698" y="569"/>
                    </a:lnTo>
                    <a:lnTo>
                      <a:pt x="698" y="569"/>
                    </a:lnTo>
                    <a:lnTo>
                      <a:pt x="700" y="569"/>
                    </a:lnTo>
                    <a:lnTo>
                      <a:pt x="700" y="569"/>
                    </a:lnTo>
                    <a:lnTo>
                      <a:pt x="700" y="568"/>
                    </a:lnTo>
                    <a:lnTo>
                      <a:pt x="700" y="568"/>
                    </a:lnTo>
                    <a:lnTo>
                      <a:pt x="700" y="568"/>
                    </a:lnTo>
                    <a:lnTo>
                      <a:pt x="700" y="568"/>
                    </a:lnTo>
                    <a:lnTo>
                      <a:pt x="701" y="566"/>
                    </a:lnTo>
                    <a:lnTo>
                      <a:pt x="701" y="566"/>
                    </a:lnTo>
                    <a:lnTo>
                      <a:pt x="701" y="565"/>
                    </a:lnTo>
                    <a:lnTo>
                      <a:pt x="701" y="565"/>
                    </a:lnTo>
                    <a:lnTo>
                      <a:pt x="702" y="564"/>
                    </a:lnTo>
                    <a:lnTo>
                      <a:pt x="702" y="564"/>
                    </a:lnTo>
                    <a:lnTo>
                      <a:pt x="703" y="563"/>
                    </a:lnTo>
                    <a:lnTo>
                      <a:pt x="703" y="563"/>
                    </a:lnTo>
                    <a:lnTo>
                      <a:pt x="703" y="561"/>
                    </a:lnTo>
                    <a:lnTo>
                      <a:pt x="703" y="561"/>
                    </a:lnTo>
                    <a:lnTo>
                      <a:pt x="703" y="560"/>
                    </a:lnTo>
                    <a:lnTo>
                      <a:pt x="703" y="560"/>
                    </a:lnTo>
                    <a:lnTo>
                      <a:pt x="705" y="560"/>
                    </a:lnTo>
                    <a:lnTo>
                      <a:pt x="705" y="560"/>
                    </a:lnTo>
                    <a:lnTo>
                      <a:pt x="705" y="559"/>
                    </a:lnTo>
                    <a:lnTo>
                      <a:pt x="705" y="559"/>
                    </a:lnTo>
                    <a:lnTo>
                      <a:pt x="705" y="559"/>
                    </a:lnTo>
                    <a:lnTo>
                      <a:pt x="705" y="559"/>
                    </a:lnTo>
                    <a:lnTo>
                      <a:pt x="706" y="556"/>
                    </a:lnTo>
                    <a:lnTo>
                      <a:pt x="706" y="556"/>
                    </a:lnTo>
                    <a:lnTo>
                      <a:pt x="706" y="556"/>
                    </a:lnTo>
                    <a:lnTo>
                      <a:pt x="706" y="555"/>
                    </a:lnTo>
                    <a:lnTo>
                      <a:pt x="706" y="555"/>
                    </a:lnTo>
                    <a:lnTo>
                      <a:pt x="706" y="555"/>
                    </a:lnTo>
                    <a:lnTo>
                      <a:pt x="706" y="555"/>
                    </a:lnTo>
                    <a:lnTo>
                      <a:pt x="706" y="554"/>
                    </a:lnTo>
                    <a:lnTo>
                      <a:pt x="706" y="554"/>
                    </a:lnTo>
                    <a:lnTo>
                      <a:pt x="706" y="554"/>
                    </a:lnTo>
                    <a:lnTo>
                      <a:pt x="706" y="554"/>
                    </a:lnTo>
                    <a:lnTo>
                      <a:pt x="705" y="553"/>
                    </a:lnTo>
                    <a:lnTo>
                      <a:pt x="705" y="553"/>
                    </a:lnTo>
                    <a:lnTo>
                      <a:pt x="705" y="551"/>
                    </a:lnTo>
                    <a:lnTo>
                      <a:pt x="705" y="551"/>
                    </a:lnTo>
                    <a:lnTo>
                      <a:pt x="705" y="550"/>
                    </a:lnTo>
                    <a:lnTo>
                      <a:pt x="705" y="550"/>
                    </a:lnTo>
                    <a:lnTo>
                      <a:pt x="705" y="550"/>
                    </a:lnTo>
                    <a:lnTo>
                      <a:pt x="705" y="550"/>
                    </a:lnTo>
                    <a:lnTo>
                      <a:pt x="705" y="550"/>
                    </a:lnTo>
                    <a:lnTo>
                      <a:pt x="701" y="544"/>
                    </a:lnTo>
                    <a:lnTo>
                      <a:pt x="695" y="536"/>
                    </a:lnTo>
                    <a:lnTo>
                      <a:pt x="695" y="536"/>
                    </a:lnTo>
                    <a:lnTo>
                      <a:pt x="686" y="525"/>
                    </a:lnTo>
                    <a:lnTo>
                      <a:pt x="677" y="516"/>
                    </a:lnTo>
                    <a:lnTo>
                      <a:pt x="666" y="507"/>
                    </a:lnTo>
                    <a:lnTo>
                      <a:pt x="666" y="507"/>
                    </a:lnTo>
                    <a:lnTo>
                      <a:pt x="674" y="487"/>
                    </a:lnTo>
                    <a:lnTo>
                      <a:pt x="674" y="487"/>
                    </a:lnTo>
                    <a:lnTo>
                      <a:pt x="688" y="488"/>
                    </a:lnTo>
                    <a:lnTo>
                      <a:pt x="700" y="488"/>
                    </a:lnTo>
                    <a:lnTo>
                      <a:pt x="715" y="487"/>
                    </a:lnTo>
                    <a:lnTo>
                      <a:pt x="715" y="487"/>
                    </a:lnTo>
                    <a:lnTo>
                      <a:pt x="725" y="486"/>
                    </a:lnTo>
                    <a:lnTo>
                      <a:pt x="731" y="485"/>
                    </a:lnTo>
                    <a:lnTo>
                      <a:pt x="731" y="485"/>
                    </a:lnTo>
                    <a:lnTo>
                      <a:pt x="731" y="485"/>
                    </a:lnTo>
                    <a:lnTo>
                      <a:pt x="731" y="485"/>
                    </a:lnTo>
                    <a:lnTo>
                      <a:pt x="734" y="483"/>
                    </a:lnTo>
                    <a:lnTo>
                      <a:pt x="734" y="483"/>
                    </a:lnTo>
                    <a:lnTo>
                      <a:pt x="734" y="483"/>
                    </a:lnTo>
                    <a:lnTo>
                      <a:pt x="734" y="483"/>
                    </a:lnTo>
                    <a:lnTo>
                      <a:pt x="735" y="483"/>
                    </a:lnTo>
                    <a:lnTo>
                      <a:pt x="735" y="483"/>
                    </a:lnTo>
                    <a:lnTo>
                      <a:pt x="735" y="483"/>
                    </a:lnTo>
                    <a:lnTo>
                      <a:pt x="735" y="483"/>
                    </a:lnTo>
                    <a:lnTo>
                      <a:pt x="736" y="482"/>
                    </a:lnTo>
                    <a:lnTo>
                      <a:pt x="736" y="482"/>
                    </a:lnTo>
                    <a:lnTo>
                      <a:pt x="736" y="482"/>
                    </a:lnTo>
                    <a:lnTo>
                      <a:pt x="736" y="482"/>
                    </a:lnTo>
                    <a:lnTo>
                      <a:pt x="737" y="481"/>
                    </a:lnTo>
                    <a:lnTo>
                      <a:pt x="737" y="481"/>
                    </a:lnTo>
                    <a:lnTo>
                      <a:pt x="737" y="481"/>
                    </a:lnTo>
                    <a:lnTo>
                      <a:pt x="737" y="481"/>
                    </a:lnTo>
                    <a:lnTo>
                      <a:pt x="737" y="480"/>
                    </a:lnTo>
                    <a:lnTo>
                      <a:pt x="737" y="480"/>
                    </a:lnTo>
                    <a:lnTo>
                      <a:pt x="737" y="478"/>
                    </a:lnTo>
                    <a:lnTo>
                      <a:pt x="737" y="478"/>
                    </a:lnTo>
                    <a:lnTo>
                      <a:pt x="739" y="477"/>
                    </a:lnTo>
                    <a:lnTo>
                      <a:pt x="739" y="477"/>
                    </a:lnTo>
                    <a:lnTo>
                      <a:pt x="739" y="477"/>
                    </a:lnTo>
                    <a:lnTo>
                      <a:pt x="739" y="477"/>
                    </a:lnTo>
                    <a:lnTo>
                      <a:pt x="739" y="476"/>
                    </a:lnTo>
                    <a:lnTo>
                      <a:pt x="739" y="476"/>
                    </a:lnTo>
                    <a:lnTo>
                      <a:pt x="739" y="475"/>
                    </a:lnTo>
                    <a:lnTo>
                      <a:pt x="739" y="475"/>
                    </a:lnTo>
                    <a:lnTo>
                      <a:pt x="740" y="473"/>
                    </a:lnTo>
                    <a:lnTo>
                      <a:pt x="740" y="473"/>
                    </a:lnTo>
                    <a:lnTo>
                      <a:pt x="740" y="471"/>
                    </a:lnTo>
                    <a:lnTo>
                      <a:pt x="740" y="471"/>
                    </a:lnTo>
                    <a:lnTo>
                      <a:pt x="740" y="471"/>
                    </a:lnTo>
                    <a:lnTo>
                      <a:pt x="740" y="471"/>
                    </a:lnTo>
                    <a:lnTo>
                      <a:pt x="741" y="469"/>
                    </a:lnTo>
                    <a:lnTo>
                      <a:pt x="741" y="469"/>
                    </a:lnTo>
                    <a:lnTo>
                      <a:pt x="741" y="468"/>
                    </a:lnTo>
                    <a:lnTo>
                      <a:pt x="741" y="468"/>
                    </a:lnTo>
                    <a:lnTo>
                      <a:pt x="741" y="467"/>
                    </a:lnTo>
                    <a:lnTo>
                      <a:pt x="741" y="467"/>
                    </a:lnTo>
                    <a:lnTo>
                      <a:pt x="741" y="467"/>
                    </a:lnTo>
                    <a:lnTo>
                      <a:pt x="741" y="467"/>
                    </a:lnTo>
                    <a:lnTo>
                      <a:pt x="741" y="466"/>
                    </a:lnTo>
                    <a:lnTo>
                      <a:pt x="741" y="466"/>
                    </a:lnTo>
                    <a:lnTo>
                      <a:pt x="741" y="466"/>
                    </a:lnTo>
                    <a:lnTo>
                      <a:pt x="741" y="466"/>
                    </a:lnTo>
                    <a:lnTo>
                      <a:pt x="741" y="464"/>
                    </a:lnTo>
                    <a:lnTo>
                      <a:pt x="741" y="464"/>
                    </a:lnTo>
                    <a:lnTo>
                      <a:pt x="741" y="463"/>
                    </a:lnTo>
                    <a:lnTo>
                      <a:pt x="741" y="463"/>
                    </a:lnTo>
                    <a:lnTo>
                      <a:pt x="740" y="463"/>
                    </a:lnTo>
                    <a:lnTo>
                      <a:pt x="740" y="463"/>
                    </a:lnTo>
                    <a:lnTo>
                      <a:pt x="740" y="462"/>
                    </a:lnTo>
                    <a:lnTo>
                      <a:pt x="740" y="462"/>
                    </a:lnTo>
                    <a:lnTo>
                      <a:pt x="740" y="461"/>
                    </a:lnTo>
                    <a:lnTo>
                      <a:pt x="740" y="461"/>
                    </a:lnTo>
                    <a:lnTo>
                      <a:pt x="740" y="461"/>
                    </a:lnTo>
                    <a:lnTo>
                      <a:pt x="740" y="461"/>
                    </a:lnTo>
                    <a:lnTo>
                      <a:pt x="739" y="459"/>
                    </a:lnTo>
                    <a:lnTo>
                      <a:pt x="739" y="459"/>
                    </a:lnTo>
                    <a:lnTo>
                      <a:pt x="739" y="459"/>
                    </a:lnTo>
                    <a:lnTo>
                      <a:pt x="739" y="459"/>
                    </a:lnTo>
                    <a:lnTo>
                      <a:pt x="734" y="454"/>
                    </a:lnTo>
                    <a:lnTo>
                      <a:pt x="725" y="448"/>
                    </a:lnTo>
                    <a:lnTo>
                      <a:pt x="725" y="448"/>
                    </a:lnTo>
                    <a:lnTo>
                      <a:pt x="713" y="439"/>
                    </a:lnTo>
                    <a:lnTo>
                      <a:pt x="703" y="434"/>
                    </a:lnTo>
                    <a:lnTo>
                      <a:pt x="691" y="428"/>
                    </a:lnTo>
                    <a:lnTo>
                      <a:pt x="691" y="428"/>
                    </a:lnTo>
                    <a:lnTo>
                      <a:pt x="693" y="407"/>
                    </a:lnTo>
                    <a:lnTo>
                      <a:pt x="693" y="407"/>
                    </a:lnTo>
                    <a:lnTo>
                      <a:pt x="707" y="404"/>
                    </a:lnTo>
                    <a:lnTo>
                      <a:pt x="719" y="401"/>
                    </a:lnTo>
                    <a:lnTo>
                      <a:pt x="732" y="396"/>
                    </a:lnTo>
                    <a:lnTo>
                      <a:pt x="732" y="396"/>
                    </a:lnTo>
                    <a:lnTo>
                      <a:pt x="741" y="393"/>
                    </a:lnTo>
                    <a:lnTo>
                      <a:pt x="747" y="389"/>
                    </a:lnTo>
                    <a:lnTo>
                      <a:pt x="747" y="389"/>
                    </a:lnTo>
                    <a:lnTo>
                      <a:pt x="747" y="389"/>
                    </a:lnTo>
                    <a:lnTo>
                      <a:pt x="747" y="389"/>
                    </a:lnTo>
                    <a:lnTo>
                      <a:pt x="747" y="389"/>
                    </a:lnTo>
                    <a:lnTo>
                      <a:pt x="749" y="388"/>
                    </a:lnTo>
                    <a:lnTo>
                      <a:pt x="749" y="388"/>
                    </a:lnTo>
                    <a:lnTo>
                      <a:pt x="749" y="388"/>
                    </a:lnTo>
                    <a:lnTo>
                      <a:pt x="749" y="388"/>
                    </a:lnTo>
                    <a:lnTo>
                      <a:pt x="750" y="386"/>
                    </a:lnTo>
                    <a:lnTo>
                      <a:pt x="750" y="386"/>
                    </a:lnTo>
                    <a:lnTo>
                      <a:pt x="750" y="386"/>
                    </a:lnTo>
                    <a:lnTo>
                      <a:pt x="750" y="386"/>
                    </a:lnTo>
                    <a:lnTo>
                      <a:pt x="751" y="385"/>
                    </a:lnTo>
                    <a:lnTo>
                      <a:pt x="751" y="385"/>
                    </a:lnTo>
                    <a:lnTo>
                      <a:pt x="751" y="385"/>
                    </a:lnTo>
                    <a:lnTo>
                      <a:pt x="751" y="385"/>
                    </a:lnTo>
                    <a:lnTo>
                      <a:pt x="751" y="384"/>
                    </a:lnTo>
                    <a:lnTo>
                      <a:pt x="751" y="384"/>
                    </a:lnTo>
                    <a:lnTo>
                      <a:pt x="751" y="384"/>
                    </a:lnTo>
                    <a:lnTo>
                      <a:pt x="751" y="384"/>
                    </a:lnTo>
                    <a:lnTo>
                      <a:pt x="753" y="383"/>
                    </a:lnTo>
                    <a:lnTo>
                      <a:pt x="753" y="383"/>
                    </a:lnTo>
                    <a:lnTo>
                      <a:pt x="753" y="381"/>
                    </a:lnTo>
                    <a:lnTo>
                      <a:pt x="753" y="381"/>
                    </a:lnTo>
                    <a:lnTo>
                      <a:pt x="753" y="380"/>
                    </a:lnTo>
                    <a:lnTo>
                      <a:pt x="753" y="380"/>
                    </a:lnTo>
                    <a:lnTo>
                      <a:pt x="753" y="380"/>
                    </a:lnTo>
                    <a:lnTo>
                      <a:pt x="753" y="380"/>
                    </a:lnTo>
                    <a:lnTo>
                      <a:pt x="753" y="379"/>
                    </a:lnTo>
                    <a:lnTo>
                      <a:pt x="753" y="379"/>
                    </a:lnTo>
                    <a:lnTo>
                      <a:pt x="753" y="378"/>
                    </a:lnTo>
                    <a:lnTo>
                      <a:pt x="753" y="378"/>
                    </a:lnTo>
                    <a:lnTo>
                      <a:pt x="753" y="376"/>
                    </a:lnTo>
                    <a:lnTo>
                      <a:pt x="753" y="376"/>
                    </a:lnTo>
                    <a:lnTo>
                      <a:pt x="753" y="374"/>
                    </a:lnTo>
                    <a:lnTo>
                      <a:pt x="753" y="374"/>
                    </a:lnTo>
                    <a:lnTo>
                      <a:pt x="753" y="374"/>
                    </a:lnTo>
                    <a:lnTo>
                      <a:pt x="753" y="374"/>
                    </a:lnTo>
                    <a:lnTo>
                      <a:pt x="753" y="373"/>
                    </a:lnTo>
                    <a:lnTo>
                      <a:pt x="753" y="373"/>
                    </a:lnTo>
                    <a:lnTo>
                      <a:pt x="753" y="371"/>
                    </a:lnTo>
                    <a:lnTo>
                      <a:pt x="753" y="371"/>
                    </a:lnTo>
                    <a:lnTo>
                      <a:pt x="753" y="370"/>
                    </a:lnTo>
                    <a:lnTo>
                      <a:pt x="753" y="370"/>
                    </a:lnTo>
                    <a:lnTo>
                      <a:pt x="753" y="370"/>
                    </a:lnTo>
                    <a:lnTo>
                      <a:pt x="753" y="370"/>
                    </a:lnTo>
                    <a:lnTo>
                      <a:pt x="751" y="369"/>
                    </a:lnTo>
                    <a:lnTo>
                      <a:pt x="751" y="369"/>
                    </a:lnTo>
                    <a:lnTo>
                      <a:pt x="751" y="367"/>
                    </a:lnTo>
                    <a:lnTo>
                      <a:pt x="751" y="367"/>
                    </a:lnTo>
                    <a:lnTo>
                      <a:pt x="751" y="366"/>
                    </a:lnTo>
                    <a:lnTo>
                      <a:pt x="751" y="366"/>
                    </a:lnTo>
                    <a:lnTo>
                      <a:pt x="751" y="366"/>
                    </a:lnTo>
                    <a:lnTo>
                      <a:pt x="751" y="366"/>
                    </a:lnTo>
                    <a:lnTo>
                      <a:pt x="750" y="365"/>
                    </a:lnTo>
                    <a:lnTo>
                      <a:pt x="750" y="365"/>
                    </a:lnTo>
                    <a:lnTo>
                      <a:pt x="750" y="365"/>
                    </a:lnTo>
                    <a:lnTo>
                      <a:pt x="750" y="365"/>
                    </a:lnTo>
                    <a:lnTo>
                      <a:pt x="749" y="364"/>
                    </a:lnTo>
                    <a:lnTo>
                      <a:pt x="749" y="364"/>
                    </a:lnTo>
                    <a:lnTo>
                      <a:pt x="749" y="364"/>
                    </a:lnTo>
                    <a:lnTo>
                      <a:pt x="749" y="364"/>
                    </a:lnTo>
                    <a:lnTo>
                      <a:pt x="747" y="362"/>
                    </a:lnTo>
                    <a:lnTo>
                      <a:pt x="747" y="362"/>
                    </a:lnTo>
                    <a:lnTo>
                      <a:pt x="747" y="362"/>
                    </a:lnTo>
                    <a:lnTo>
                      <a:pt x="747" y="362"/>
                    </a:lnTo>
                    <a:lnTo>
                      <a:pt x="747" y="362"/>
                    </a:lnTo>
                    <a:lnTo>
                      <a:pt x="747" y="362"/>
                    </a:lnTo>
                    <a:lnTo>
                      <a:pt x="741" y="360"/>
                    </a:lnTo>
                    <a:lnTo>
                      <a:pt x="732" y="355"/>
                    </a:lnTo>
                    <a:lnTo>
                      <a:pt x="732" y="355"/>
                    </a:lnTo>
                    <a:lnTo>
                      <a:pt x="719" y="350"/>
                    </a:lnTo>
                    <a:lnTo>
                      <a:pt x="707" y="347"/>
                    </a:lnTo>
                    <a:lnTo>
                      <a:pt x="693" y="345"/>
                    </a:lnTo>
                    <a:lnTo>
                      <a:pt x="693" y="345"/>
                    </a:lnTo>
                    <a:lnTo>
                      <a:pt x="690" y="323"/>
                    </a:lnTo>
                    <a:lnTo>
                      <a:pt x="690" y="323"/>
                    </a:lnTo>
                    <a:lnTo>
                      <a:pt x="703" y="318"/>
                    </a:lnTo>
                    <a:lnTo>
                      <a:pt x="713" y="312"/>
                    </a:lnTo>
                    <a:lnTo>
                      <a:pt x="725" y="303"/>
                    </a:lnTo>
                    <a:lnTo>
                      <a:pt x="725" y="303"/>
                    </a:lnTo>
                    <a:lnTo>
                      <a:pt x="734" y="297"/>
                    </a:lnTo>
                    <a:lnTo>
                      <a:pt x="739" y="293"/>
                    </a:lnTo>
                    <a:lnTo>
                      <a:pt x="739" y="293"/>
                    </a:lnTo>
                    <a:lnTo>
                      <a:pt x="739" y="293"/>
                    </a:lnTo>
                    <a:lnTo>
                      <a:pt x="739" y="293"/>
                    </a:lnTo>
                    <a:lnTo>
                      <a:pt x="740" y="289"/>
                    </a:lnTo>
                    <a:lnTo>
                      <a:pt x="740" y="289"/>
                    </a:lnTo>
                    <a:lnTo>
                      <a:pt x="740" y="289"/>
                    </a:lnTo>
                    <a:lnTo>
                      <a:pt x="740" y="289"/>
                    </a:lnTo>
                    <a:lnTo>
                      <a:pt x="741" y="288"/>
                    </a:lnTo>
                    <a:lnTo>
                      <a:pt x="741" y="288"/>
                    </a:lnTo>
                    <a:lnTo>
                      <a:pt x="741" y="288"/>
                    </a:lnTo>
                    <a:lnTo>
                      <a:pt x="741" y="288"/>
                    </a:lnTo>
                    <a:lnTo>
                      <a:pt x="741" y="287"/>
                    </a:lnTo>
                    <a:lnTo>
                      <a:pt x="741" y="287"/>
                    </a:lnTo>
                    <a:lnTo>
                      <a:pt x="741" y="286"/>
                    </a:lnTo>
                    <a:lnTo>
                      <a:pt x="741" y="286"/>
                    </a:lnTo>
                    <a:lnTo>
                      <a:pt x="741" y="284"/>
                    </a:lnTo>
                    <a:lnTo>
                      <a:pt x="741" y="284"/>
                    </a:lnTo>
                    <a:lnTo>
                      <a:pt x="741" y="284"/>
                    </a:lnTo>
                    <a:lnTo>
                      <a:pt x="741" y="284"/>
                    </a:lnTo>
                    <a:lnTo>
                      <a:pt x="741" y="283"/>
                    </a:lnTo>
                    <a:lnTo>
                      <a:pt x="741" y="283"/>
                    </a:lnTo>
                    <a:lnTo>
                      <a:pt x="741" y="283"/>
                    </a:lnTo>
                    <a:lnTo>
                      <a:pt x="741" y="283"/>
                    </a:lnTo>
                    <a:lnTo>
                      <a:pt x="740" y="281"/>
                    </a:lnTo>
                    <a:lnTo>
                      <a:pt x="740" y="281"/>
                    </a:lnTo>
                    <a:lnTo>
                      <a:pt x="740" y="281"/>
                    </a:lnTo>
                    <a:lnTo>
                      <a:pt x="740" y="281"/>
                    </a:lnTo>
                    <a:lnTo>
                      <a:pt x="740" y="278"/>
                    </a:lnTo>
                    <a:lnTo>
                      <a:pt x="740" y="278"/>
                    </a:lnTo>
                    <a:lnTo>
                      <a:pt x="739" y="277"/>
                    </a:lnTo>
                    <a:lnTo>
                      <a:pt x="739" y="277"/>
                    </a:lnTo>
                    <a:lnTo>
                      <a:pt x="739" y="276"/>
                    </a:lnTo>
                    <a:lnTo>
                      <a:pt x="739" y="276"/>
                    </a:lnTo>
                    <a:lnTo>
                      <a:pt x="739" y="274"/>
                    </a:lnTo>
                    <a:lnTo>
                      <a:pt x="739" y="274"/>
                    </a:lnTo>
                    <a:lnTo>
                      <a:pt x="739" y="274"/>
                    </a:lnTo>
                    <a:lnTo>
                      <a:pt x="739" y="274"/>
                    </a:lnTo>
                    <a:lnTo>
                      <a:pt x="737" y="273"/>
                    </a:lnTo>
                    <a:lnTo>
                      <a:pt x="737" y="273"/>
                    </a:lnTo>
                    <a:lnTo>
                      <a:pt x="737" y="273"/>
                    </a:lnTo>
                    <a:lnTo>
                      <a:pt x="737" y="273"/>
                    </a:lnTo>
                    <a:lnTo>
                      <a:pt x="737" y="272"/>
                    </a:lnTo>
                    <a:lnTo>
                      <a:pt x="737" y="272"/>
                    </a:lnTo>
                    <a:lnTo>
                      <a:pt x="737" y="270"/>
                    </a:lnTo>
                    <a:lnTo>
                      <a:pt x="737" y="270"/>
                    </a:lnTo>
                    <a:lnTo>
                      <a:pt x="736" y="270"/>
                    </a:lnTo>
                    <a:lnTo>
                      <a:pt x="736" y="270"/>
                    </a:lnTo>
                    <a:lnTo>
                      <a:pt x="736" y="269"/>
                    </a:lnTo>
                    <a:lnTo>
                      <a:pt x="736" y="269"/>
                    </a:lnTo>
                    <a:lnTo>
                      <a:pt x="735" y="269"/>
                    </a:lnTo>
                    <a:lnTo>
                      <a:pt x="735" y="269"/>
                    </a:lnTo>
                    <a:lnTo>
                      <a:pt x="735" y="269"/>
                    </a:lnTo>
                    <a:lnTo>
                      <a:pt x="735" y="269"/>
                    </a:lnTo>
                    <a:lnTo>
                      <a:pt x="734" y="268"/>
                    </a:lnTo>
                    <a:lnTo>
                      <a:pt x="734" y="268"/>
                    </a:lnTo>
                    <a:lnTo>
                      <a:pt x="734" y="268"/>
                    </a:lnTo>
                    <a:lnTo>
                      <a:pt x="734" y="268"/>
                    </a:lnTo>
                    <a:lnTo>
                      <a:pt x="731" y="267"/>
                    </a:lnTo>
                    <a:lnTo>
                      <a:pt x="731" y="267"/>
                    </a:lnTo>
                    <a:lnTo>
                      <a:pt x="731" y="267"/>
                    </a:lnTo>
                    <a:lnTo>
                      <a:pt x="731" y="267"/>
                    </a:lnTo>
                    <a:lnTo>
                      <a:pt x="731" y="267"/>
                    </a:lnTo>
                    <a:lnTo>
                      <a:pt x="731" y="267"/>
                    </a:lnTo>
                    <a:lnTo>
                      <a:pt x="725" y="265"/>
                    </a:lnTo>
                    <a:lnTo>
                      <a:pt x="715" y="264"/>
                    </a:lnTo>
                    <a:lnTo>
                      <a:pt x="715" y="264"/>
                    </a:lnTo>
                    <a:lnTo>
                      <a:pt x="700" y="263"/>
                    </a:lnTo>
                    <a:lnTo>
                      <a:pt x="688" y="263"/>
                    </a:lnTo>
                    <a:lnTo>
                      <a:pt x="674" y="264"/>
                    </a:lnTo>
                    <a:lnTo>
                      <a:pt x="674" y="264"/>
                    </a:lnTo>
                    <a:lnTo>
                      <a:pt x="666" y="244"/>
                    </a:lnTo>
                    <a:lnTo>
                      <a:pt x="666" y="244"/>
                    </a:lnTo>
                    <a:lnTo>
                      <a:pt x="677" y="235"/>
                    </a:lnTo>
                    <a:lnTo>
                      <a:pt x="684" y="228"/>
                    </a:lnTo>
                    <a:lnTo>
                      <a:pt x="695" y="216"/>
                    </a:lnTo>
                    <a:lnTo>
                      <a:pt x="695" y="216"/>
                    </a:lnTo>
                    <a:lnTo>
                      <a:pt x="701" y="207"/>
                    </a:lnTo>
                    <a:lnTo>
                      <a:pt x="705" y="202"/>
                    </a:lnTo>
                    <a:lnTo>
                      <a:pt x="705" y="202"/>
                    </a:lnTo>
                    <a:lnTo>
                      <a:pt x="705" y="202"/>
                    </a:lnTo>
                    <a:lnTo>
                      <a:pt x="705" y="202"/>
                    </a:lnTo>
                    <a:lnTo>
                      <a:pt x="705" y="202"/>
                    </a:lnTo>
                    <a:lnTo>
                      <a:pt x="705" y="202"/>
                    </a:lnTo>
                    <a:lnTo>
                      <a:pt x="705" y="200"/>
                    </a:lnTo>
                    <a:lnTo>
                      <a:pt x="705" y="200"/>
                    </a:lnTo>
                    <a:lnTo>
                      <a:pt x="705" y="200"/>
                    </a:lnTo>
                    <a:lnTo>
                      <a:pt x="705" y="200"/>
                    </a:lnTo>
                    <a:lnTo>
                      <a:pt x="706" y="199"/>
                    </a:lnTo>
                    <a:lnTo>
                      <a:pt x="706" y="199"/>
                    </a:lnTo>
                    <a:lnTo>
                      <a:pt x="706" y="197"/>
                    </a:lnTo>
                    <a:lnTo>
                      <a:pt x="706" y="197"/>
                    </a:lnTo>
                    <a:lnTo>
                      <a:pt x="706" y="196"/>
                    </a:lnTo>
                    <a:lnTo>
                      <a:pt x="706" y="196"/>
                    </a:lnTo>
                    <a:lnTo>
                      <a:pt x="706" y="196"/>
                    </a:lnTo>
                    <a:lnTo>
                      <a:pt x="706" y="196"/>
                    </a:lnTo>
                    <a:lnTo>
                      <a:pt x="706" y="195"/>
                    </a:lnTo>
                    <a:lnTo>
                      <a:pt x="706" y="195"/>
                    </a:lnTo>
                    <a:lnTo>
                      <a:pt x="706" y="195"/>
                    </a:lnTo>
                    <a:lnTo>
                      <a:pt x="706" y="195"/>
                    </a:lnTo>
                    <a:lnTo>
                      <a:pt x="705" y="194"/>
                    </a:lnTo>
                    <a:lnTo>
                      <a:pt x="705" y="194"/>
                    </a:lnTo>
                    <a:lnTo>
                      <a:pt x="705" y="194"/>
                    </a:lnTo>
                    <a:lnTo>
                      <a:pt x="705" y="194"/>
                    </a:lnTo>
                    <a:lnTo>
                      <a:pt x="705" y="192"/>
                    </a:lnTo>
                    <a:lnTo>
                      <a:pt x="705" y="192"/>
                    </a:lnTo>
                    <a:lnTo>
                      <a:pt x="703" y="191"/>
                    </a:lnTo>
                    <a:lnTo>
                      <a:pt x="703" y="191"/>
                    </a:lnTo>
                    <a:lnTo>
                      <a:pt x="703" y="190"/>
                    </a:lnTo>
                    <a:lnTo>
                      <a:pt x="703" y="190"/>
                    </a:lnTo>
                    <a:lnTo>
                      <a:pt x="703" y="190"/>
                    </a:lnTo>
                    <a:lnTo>
                      <a:pt x="703" y="190"/>
                    </a:lnTo>
                    <a:lnTo>
                      <a:pt x="702" y="187"/>
                    </a:lnTo>
                    <a:lnTo>
                      <a:pt x="702" y="187"/>
                    </a:lnTo>
                    <a:lnTo>
                      <a:pt x="701" y="186"/>
                    </a:lnTo>
                    <a:lnTo>
                      <a:pt x="701" y="186"/>
                    </a:lnTo>
                    <a:lnTo>
                      <a:pt x="701" y="186"/>
                    </a:lnTo>
                    <a:lnTo>
                      <a:pt x="701" y="186"/>
                    </a:lnTo>
                    <a:lnTo>
                      <a:pt x="700" y="185"/>
                    </a:lnTo>
                    <a:lnTo>
                      <a:pt x="700" y="185"/>
                    </a:lnTo>
                    <a:lnTo>
                      <a:pt x="700" y="184"/>
                    </a:lnTo>
                    <a:lnTo>
                      <a:pt x="700" y="184"/>
                    </a:lnTo>
                    <a:lnTo>
                      <a:pt x="698" y="182"/>
                    </a:lnTo>
                    <a:lnTo>
                      <a:pt x="698" y="182"/>
                    </a:lnTo>
                    <a:lnTo>
                      <a:pt x="698" y="182"/>
                    </a:lnTo>
                    <a:lnTo>
                      <a:pt x="698" y="182"/>
                    </a:lnTo>
                    <a:lnTo>
                      <a:pt x="697" y="181"/>
                    </a:lnTo>
                    <a:lnTo>
                      <a:pt x="697" y="181"/>
                    </a:lnTo>
                    <a:lnTo>
                      <a:pt x="697" y="181"/>
                    </a:lnTo>
                    <a:lnTo>
                      <a:pt x="697" y="181"/>
                    </a:lnTo>
                    <a:lnTo>
                      <a:pt x="697" y="181"/>
                    </a:lnTo>
                    <a:lnTo>
                      <a:pt x="697" y="181"/>
                    </a:lnTo>
                    <a:lnTo>
                      <a:pt x="696" y="180"/>
                    </a:lnTo>
                    <a:lnTo>
                      <a:pt x="696" y="180"/>
                    </a:lnTo>
                    <a:lnTo>
                      <a:pt x="695" y="180"/>
                    </a:lnTo>
                    <a:lnTo>
                      <a:pt x="695" y="180"/>
                    </a:lnTo>
                    <a:lnTo>
                      <a:pt x="695" y="180"/>
                    </a:lnTo>
                    <a:lnTo>
                      <a:pt x="695" y="180"/>
                    </a:lnTo>
                    <a:lnTo>
                      <a:pt x="693" y="179"/>
                    </a:lnTo>
                    <a:lnTo>
                      <a:pt x="693" y="179"/>
                    </a:lnTo>
                    <a:lnTo>
                      <a:pt x="693" y="179"/>
                    </a:lnTo>
                    <a:lnTo>
                      <a:pt x="693" y="179"/>
                    </a:lnTo>
                    <a:lnTo>
                      <a:pt x="691" y="179"/>
                    </a:lnTo>
                    <a:lnTo>
                      <a:pt x="691" y="179"/>
                    </a:lnTo>
                    <a:lnTo>
                      <a:pt x="691" y="179"/>
                    </a:lnTo>
                    <a:lnTo>
                      <a:pt x="691" y="179"/>
                    </a:lnTo>
                    <a:lnTo>
                      <a:pt x="684" y="179"/>
                    </a:lnTo>
                    <a:lnTo>
                      <a:pt x="674" y="180"/>
                    </a:lnTo>
                    <a:lnTo>
                      <a:pt x="674" y="180"/>
                    </a:lnTo>
                    <a:lnTo>
                      <a:pt x="659" y="184"/>
                    </a:lnTo>
                    <a:lnTo>
                      <a:pt x="648" y="186"/>
                    </a:lnTo>
                    <a:lnTo>
                      <a:pt x="635" y="191"/>
                    </a:lnTo>
                    <a:lnTo>
                      <a:pt x="635" y="191"/>
                    </a:lnTo>
                    <a:lnTo>
                      <a:pt x="622" y="173"/>
                    </a:lnTo>
                    <a:lnTo>
                      <a:pt x="622" y="173"/>
                    </a:lnTo>
                    <a:lnTo>
                      <a:pt x="630" y="162"/>
                    </a:lnTo>
                    <a:lnTo>
                      <a:pt x="635" y="152"/>
                    </a:lnTo>
                    <a:lnTo>
                      <a:pt x="642" y="139"/>
                    </a:lnTo>
                    <a:lnTo>
                      <a:pt x="642" y="139"/>
                    </a:lnTo>
                    <a:lnTo>
                      <a:pt x="645" y="129"/>
                    </a:lnTo>
                    <a:lnTo>
                      <a:pt x="648" y="123"/>
                    </a:lnTo>
                    <a:lnTo>
                      <a:pt x="648" y="123"/>
                    </a:lnTo>
                    <a:lnTo>
                      <a:pt x="648" y="123"/>
                    </a:lnTo>
                    <a:lnTo>
                      <a:pt x="648" y="123"/>
                    </a:lnTo>
                    <a:lnTo>
                      <a:pt x="648" y="123"/>
                    </a:lnTo>
                    <a:lnTo>
                      <a:pt x="648" y="123"/>
                    </a:lnTo>
                    <a:lnTo>
                      <a:pt x="648" y="122"/>
                    </a:lnTo>
                    <a:lnTo>
                      <a:pt x="648" y="122"/>
                    </a:lnTo>
                    <a:lnTo>
                      <a:pt x="648" y="121"/>
                    </a:lnTo>
                    <a:lnTo>
                      <a:pt x="648" y="121"/>
                    </a:lnTo>
                    <a:lnTo>
                      <a:pt x="648" y="119"/>
                    </a:lnTo>
                    <a:lnTo>
                      <a:pt x="648" y="119"/>
                    </a:lnTo>
                    <a:lnTo>
                      <a:pt x="648" y="119"/>
                    </a:lnTo>
                    <a:lnTo>
                      <a:pt x="648" y="119"/>
                    </a:lnTo>
                    <a:lnTo>
                      <a:pt x="648" y="118"/>
                    </a:lnTo>
                    <a:lnTo>
                      <a:pt x="648" y="118"/>
                    </a:lnTo>
                    <a:lnTo>
                      <a:pt x="648" y="117"/>
                    </a:lnTo>
                    <a:lnTo>
                      <a:pt x="648" y="117"/>
                    </a:lnTo>
                    <a:lnTo>
                      <a:pt x="648" y="116"/>
                    </a:lnTo>
                    <a:lnTo>
                      <a:pt x="648" y="116"/>
                    </a:lnTo>
                    <a:lnTo>
                      <a:pt x="648" y="116"/>
                    </a:lnTo>
                    <a:lnTo>
                      <a:pt x="648" y="116"/>
                    </a:lnTo>
                    <a:lnTo>
                      <a:pt x="647" y="114"/>
                    </a:lnTo>
                    <a:lnTo>
                      <a:pt x="647" y="114"/>
                    </a:lnTo>
                    <a:lnTo>
                      <a:pt x="647" y="114"/>
                    </a:lnTo>
                    <a:lnTo>
                      <a:pt x="647" y="114"/>
                    </a:lnTo>
                    <a:lnTo>
                      <a:pt x="645" y="113"/>
                    </a:lnTo>
                    <a:lnTo>
                      <a:pt x="645" y="113"/>
                    </a:lnTo>
                    <a:lnTo>
                      <a:pt x="645" y="113"/>
                    </a:lnTo>
                    <a:lnTo>
                      <a:pt x="645" y="113"/>
                    </a:lnTo>
                    <a:lnTo>
                      <a:pt x="644" y="112"/>
                    </a:lnTo>
                    <a:lnTo>
                      <a:pt x="644" y="112"/>
                    </a:lnTo>
                    <a:lnTo>
                      <a:pt x="644" y="112"/>
                    </a:lnTo>
                    <a:lnTo>
                      <a:pt x="644" y="112"/>
                    </a:lnTo>
                    <a:lnTo>
                      <a:pt x="642" y="110"/>
                    </a:lnTo>
                    <a:lnTo>
                      <a:pt x="642" y="110"/>
                    </a:lnTo>
                    <a:lnTo>
                      <a:pt x="640" y="108"/>
                    </a:lnTo>
                    <a:lnTo>
                      <a:pt x="640" y="108"/>
                    </a:lnTo>
                    <a:lnTo>
                      <a:pt x="640" y="108"/>
                    </a:lnTo>
                    <a:lnTo>
                      <a:pt x="640" y="108"/>
                    </a:lnTo>
                    <a:lnTo>
                      <a:pt x="639" y="107"/>
                    </a:lnTo>
                    <a:lnTo>
                      <a:pt x="639" y="107"/>
                    </a:lnTo>
                    <a:lnTo>
                      <a:pt x="639" y="107"/>
                    </a:lnTo>
                    <a:lnTo>
                      <a:pt x="639" y="107"/>
                    </a:lnTo>
                    <a:lnTo>
                      <a:pt x="638" y="105"/>
                    </a:lnTo>
                    <a:lnTo>
                      <a:pt x="638" y="105"/>
                    </a:lnTo>
                    <a:lnTo>
                      <a:pt x="638" y="105"/>
                    </a:lnTo>
                    <a:lnTo>
                      <a:pt x="638" y="105"/>
                    </a:lnTo>
                    <a:lnTo>
                      <a:pt x="637" y="104"/>
                    </a:lnTo>
                    <a:lnTo>
                      <a:pt x="637" y="104"/>
                    </a:lnTo>
                    <a:lnTo>
                      <a:pt x="637" y="104"/>
                    </a:lnTo>
                    <a:lnTo>
                      <a:pt x="637" y="104"/>
                    </a:lnTo>
                    <a:lnTo>
                      <a:pt x="635" y="104"/>
                    </a:lnTo>
                    <a:lnTo>
                      <a:pt x="635" y="104"/>
                    </a:lnTo>
                    <a:lnTo>
                      <a:pt x="634" y="104"/>
                    </a:lnTo>
                    <a:lnTo>
                      <a:pt x="634" y="104"/>
                    </a:lnTo>
                    <a:lnTo>
                      <a:pt x="633" y="104"/>
                    </a:lnTo>
                    <a:lnTo>
                      <a:pt x="633" y="104"/>
                    </a:lnTo>
                    <a:lnTo>
                      <a:pt x="633" y="104"/>
                    </a:lnTo>
                    <a:lnTo>
                      <a:pt x="633" y="104"/>
                    </a:lnTo>
                    <a:lnTo>
                      <a:pt x="632" y="104"/>
                    </a:lnTo>
                    <a:lnTo>
                      <a:pt x="632" y="104"/>
                    </a:lnTo>
                    <a:lnTo>
                      <a:pt x="630" y="104"/>
                    </a:lnTo>
                    <a:lnTo>
                      <a:pt x="630" y="104"/>
                    </a:lnTo>
                    <a:lnTo>
                      <a:pt x="629" y="104"/>
                    </a:lnTo>
                    <a:lnTo>
                      <a:pt x="629" y="104"/>
                    </a:lnTo>
                    <a:lnTo>
                      <a:pt x="629" y="104"/>
                    </a:lnTo>
                    <a:lnTo>
                      <a:pt x="629" y="104"/>
                    </a:lnTo>
                    <a:lnTo>
                      <a:pt x="629" y="104"/>
                    </a:lnTo>
                    <a:lnTo>
                      <a:pt x="629" y="104"/>
                    </a:lnTo>
                    <a:lnTo>
                      <a:pt x="623" y="107"/>
                    </a:lnTo>
                    <a:lnTo>
                      <a:pt x="613" y="110"/>
                    </a:lnTo>
                    <a:lnTo>
                      <a:pt x="613" y="110"/>
                    </a:lnTo>
                    <a:lnTo>
                      <a:pt x="600" y="117"/>
                    </a:lnTo>
                    <a:lnTo>
                      <a:pt x="590" y="122"/>
                    </a:lnTo>
                    <a:lnTo>
                      <a:pt x="579" y="131"/>
                    </a:lnTo>
                    <a:lnTo>
                      <a:pt x="579" y="131"/>
                    </a:lnTo>
                    <a:lnTo>
                      <a:pt x="561" y="117"/>
                    </a:lnTo>
                    <a:lnTo>
                      <a:pt x="561" y="117"/>
                    </a:lnTo>
                    <a:lnTo>
                      <a:pt x="566" y="104"/>
                    </a:lnTo>
                    <a:lnTo>
                      <a:pt x="569" y="93"/>
                    </a:lnTo>
                    <a:lnTo>
                      <a:pt x="572" y="78"/>
                    </a:lnTo>
                    <a:lnTo>
                      <a:pt x="572" y="78"/>
                    </a:lnTo>
                    <a:lnTo>
                      <a:pt x="574" y="69"/>
                    </a:lnTo>
                    <a:lnTo>
                      <a:pt x="574" y="61"/>
                    </a:lnTo>
                    <a:lnTo>
                      <a:pt x="574" y="61"/>
                    </a:lnTo>
                    <a:lnTo>
                      <a:pt x="574" y="61"/>
                    </a:lnTo>
                    <a:lnTo>
                      <a:pt x="574" y="61"/>
                    </a:lnTo>
                    <a:lnTo>
                      <a:pt x="574" y="61"/>
                    </a:lnTo>
                    <a:lnTo>
                      <a:pt x="574" y="61"/>
                    </a:lnTo>
                    <a:lnTo>
                      <a:pt x="574" y="60"/>
                    </a:lnTo>
                    <a:lnTo>
                      <a:pt x="574" y="60"/>
                    </a:lnTo>
                    <a:lnTo>
                      <a:pt x="574" y="59"/>
                    </a:lnTo>
                    <a:lnTo>
                      <a:pt x="574" y="59"/>
                    </a:lnTo>
                    <a:lnTo>
                      <a:pt x="572" y="58"/>
                    </a:lnTo>
                    <a:lnTo>
                      <a:pt x="572" y="58"/>
                    </a:lnTo>
                    <a:lnTo>
                      <a:pt x="572" y="58"/>
                    </a:lnTo>
                    <a:lnTo>
                      <a:pt x="572" y="58"/>
                    </a:lnTo>
                    <a:lnTo>
                      <a:pt x="572" y="56"/>
                    </a:lnTo>
                    <a:lnTo>
                      <a:pt x="572" y="56"/>
                    </a:lnTo>
                    <a:lnTo>
                      <a:pt x="572" y="55"/>
                    </a:lnTo>
                    <a:lnTo>
                      <a:pt x="572" y="55"/>
                    </a:lnTo>
                    <a:lnTo>
                      <a:pt x="571" y="55"/>
                    </a:lnTo>
                    <a:lnTo>
                      <a:pt x="571" y="55"/>
                    </a:lnTo>
                    <a:lnTo>
                      <a:pt x="571" y="55"/>
                    </a:lnTo>
                    <a:lnTo>
                      <a:pt x="571" y="55"/>
                    </a:lnTo>
                    <a:lnTo>
                      <a:pt x="570" y="54"/>
                    </a:lnTo>
                    <a:lnTo>
                      <a:pt x="570" y="54"/>
                    </a:lnTo>
                    <a:lnTo>
                      <a:pt x="570" y="54"/>
                    </a:lnTo>
                    <a:lnTo>
                      <a:pt x="570" y="54"/>
                    </a:lnTo>
                    <a:lnTo>
                      <a:pt x="569" y="53"/>
                    </a:lnTo>
                    <a:lnTo>
                      <a:pt x="569" y="53"/>
                    </a:lnTo>
                    <a:lnTo>
                      <a:pt x="567" y="53"/>
                    </a:lnTo>
                    <a:lnTo>
                      <a:pt x="567" y="53"/>
                    </a:lnTo>
                    <a:lnTo>
                      <a:pt x="566" y="51"/>
                    </a:lnTo>
                    <a:lnTo>
                      <a:pt x="566" y="51"/>
                    </a:lnTo>
                    <a:lnTo>
                      <a:pt x="566" y="51"/>
                    </a:lnTo>
                    <a:lnTo>
                      <a:pt x="566" y="51"/>
                    </a:lnTo>
                    <a:lnTo>
                      <a:pt x="565" y="50"/>
                    </a:lnTo>
                    <a:lnTo>
                      <a:pt x="565" y="50"/>
                    </a:lnTo>
                    <a:lnTo>
                      <a:pt x="562" y="49"/>
                    </a:lnTo>
                    <a:lnTo>
                      <a:pt x="562" y="49"/>
                    </a:lnTo>
                    <a:lnTo>
                      <a:pt x="562" y="49"/>
                    </a:lnTo>
                    <a:lnTo>
                      <a:pt x="562" y="49"/>
                    </a:lnTo>
                    <a:lnTo>
                      <a:pt x="561" y="48"/>
                    </a:lnTo>
                    <a:lnTo>
                      <a:pt x="561" y="48"/>
                    </a:lnTo>
                    <a:lnTo>
                      <a:pt x="560" y="48"/>
                    </a:lnTo>
                    <a:lnTo>
                      <a:pt x="560" y="48"/>
                    </a:lnTo>
                    <a:lnTo>
                      <a:pt x="559" y="48"/>
                    </a:lnTo>
                    <a:lnTo>
                      <a:pt x="559" y="48"/>
                    </a:lnTo>
                    <a:lnTo>
                      <a:pt x="559" y="48"/>
                    </a:lnTo>
                    <a:lnTo>
                      <a:pt x="559" y="48"/>
                    </a:lnTo>
                    <a:lnTo>
                      <a:pt x="557" y="46"/>
                    </a:lnTo>
                    <a:lnTo>
                      <a:pt x="557" y="46"/>
                    </a:lnTo>
                    <a:lnTo>
                      <a:pt x="557" y="46"/>
                    </a:lnTo>
                    <a:lnTo>
                      <a:pt x="557" y="46"/>
                    </a:lnTo>
                    <a:lnTo>
                      <a:pt x="556" y="46"/>
                    </a:lnTo>
                    <a:lnTo>
                      <a:pt x="556" y="46"/>
                    </a:lnTo>
                    <a:lnTo>
                      <a:pt x="555" y="46"/>
                    </a:lnTo>
                    <a:lnTo>
                      <a:pt x="555" y="46"/>
                    </a:lnTo>
                    <a:lnTo>
                      <a:pt x="555" y="46"/>
                    </a:lnTo>
                    <a:lnTo>
                      <a:pt x="555" y="46"/>
                    </a:lnTo>
                    <a:lnTo>
                      <a:pt x="553" y="46"/>
                    </a:lnTo>
                    <a:lnTo>
                      <a:pt x="553" y="46"/>
                    </a:lnTo>
                    <a:lnTo>
                      <a:pt x="552" y="48"/>
                    </a:lnTo>
                    <a:lnTo>
                      <a:pt x="552" y="48"/>
                    </a:lnTo>
                    <a:lnTo>
                      <a:pt x="551" y="48"/>
                    </a:lnTo>
                    <a:lnTo>
                      <a:pt x="551" y="48"/>
                    </a:lnTo>
                    <a:lnTo>
                      <a:pt x="550" y="48"/>
                    </a:lnTo>
                    <a:lnTo>
                      <a:pt x="550" y="48"/>
                    </a:lnTo>
                    <a:lnTo>
                      <a:pt x="550" y="48"/>
                    </a:lnTo>
                    <a:lnTo>
                      <a:pt x="550" y="48"/>
                    </a:lnTo>
                    <a:lnTo>
                      <a:pt x="550" y="48"/>
                    </a:lnTo>
                    <a:lnTo>
                      <a:pt x="550" y="48"/>
                    </a:lnTo>
                    <a:lnTo>
                      <a:pt x="536" y="58"/>
                    </a:lnTo>
                    <a:lnTo>
                      <a:pt x="536" y="58"/>
                    </a:lnTo>
                    <a:lnTo>
                      <a:pt x="524" y="68"/>
                    </a:lnTo>
                    <a:lnTo>
                      <a:pt x="517" y="75"/>
                    </a:lnTo>
                    <a:lnTo>
                      <a:pt x="508" y="87"/>
                    </a:lnTo>
                    <a:lnTo>
                      <a:pt x="508" y="87"/>
                    </a:lnTo>
                    <a:lnTo>
                      <a:pt x="488" y="79"/>
                    </a:lnTo>
                    <a:lnTo>
                      <a:pt x="488" y="79"/>
                    </a:lnTo>
                    <a:lnTo>
                      <a:pt x="489" y="65"/>
                    </a:lnTo>
                    <a:lnTo>
                      <a:pt x="489" y="53"/>
                    </a:lnTo>
                    <a:lnTo>
                      <a:pt x="488" y="37"/>
                    </a:lnTo>
                    <a:lnTo>
                      <a:pt x="488" y="37"/>
                    </a:lnTo>
                    <a:lnTo>
                      <a:pt x="485" y="21"/>
                    </a:lnTo>
                    <a:lnTo>
                      <a:pt x="485" y="21"/>
                    </a:lnTo>
                    <a:lnTo>
                      <a:pt x="485" y="21"/>
                    </a:lnTo>
                    <a:lnTo>
                      <a:pt x="485" y="21"/>
                    </a:lnTo>
                    <a:lnTo>
                      <a:pt x="485" y="21"/>
                    </a:lnTo>
                    <a:lnTo>
                      <a:pt x="485" y="21"/>
                    </a:lnTo>
                    <a:lnTo>
                      <a:pt x="484" y="20"/>
                    </a:lnTo>
                    <a:lnTo>
                      <a:pt x="484" y="20"/>
                    </a:lnTo>
                    <a:lnTo>
                      <a:pt x="484" y="20"/>
                    </a:lnTo>
                    <a:lnTo>
                      <a:pt x="484" y="20"/>
                    </a:lnTo>
                    <a:lnTo>
                      <a:pt x="484" y="17"/>
                    </a:lnTo>
                    <a:lnTo>
                      <a:pt x="484" y="17"/>
                    </a:lnTo>
                    <a:lnTo>
                      <a:pt x="483" y="17"/>
                    </a:lnTo>
                    <a:lnTo>
                      <a:pt x="483" y="17"/>
                    </a:lnTo>
                    <a:lnTo>
                      <a:pt x="483" y="16"/>
                    </a:lnTo>
                    <a:lnTo>
                      <a:pt x="483" y="16"/>
                    </a:lnTo>
                    <a:lnTo>
                      <a:pt x="482" y="16"/>
                    </a:lnTo>
                    <a:lnTo>
                      <a:pt x="482" y="16"/>
                    </a:lnTo>
                    <a:lnTo>
                      <a:pt x="482" y="15"/>
                    </a:lnTo>
                    <a:lnTo>
                      <a:pt x="482" y="15"/>
                    </a:lnTo>
                    <a:lnTo>
                      <a:pt x="482" y="15"/>
                    </a:lnTo>
                    <a:lnTo>
                      <a:pt x="482" y="15"/>
                    </a:lnTo>
                    <a:lnTo>
                      <a:pt x="478" y="14"/>
                    </a:lnTo>
                    <a:lnTo>
                      <a:pt x="478" y="14"/>
                    </a:lnTo>
                    <a:lnTo>
                      <a:pt x="478" y="14"/>
                    </a:lnTo>
                    <a:lnTo>
                      <a:pt x="478" y="14"/>
                    </a:lnTo>
                    <a:lnTo>
                      <a:pt x="477" y="14"/>
                    </a:lnTo>
                    <a:lnTo>
                      <a:pt x="477" y="14"/>
                    </a:lnTo>
                    <a:lnTo>
                      <a:pt x="475" y="14"/>
                    </a:lnTo>
                    <a:lnTo>
                      <a:pt x="475" y="14"/>
                    </a:lnTo>
                    <a:lnTo>
                      <a:pt x="474" y="12"/>
                    </a:lnTo>
                    <a:lnTo>
                      <a:pt x="474" y="12"/>
                    </a:lnTo>
                    <a:lnTo>
                      <a:pt x="472" y="12"/>
                    </a:lnTo>
                    <a:lnTo>
                      <a:pt x="472" y="12"/>
                    </a:lnTo>
                    <a:lnTo>
                      <a:pt x="472" y="12"/>
                    </a:lnTo>
                    <a:lnTo>
                      <a:pt x="472" y="12"/>
                    </a:lnTo>
                    <a:lnTo>
                      <a:pt x="469" y="11"/>
                    </a:lnTo>
                    <a:lnTo>
                      <a:pt x="469" y="11"/>
                    </a:lnTo>
                    <a:lnTo>
                      <a:pt x="469" y="11"/>
                    </a:lnTo>
                    <a:lnTo>
                      <a:pt x="469" y="11"/>
                    </a:lnTo>
                    <a:lnTo>
                      <a:pt x="465" y="11"/>
                    </a:lnTo>
                    <a:lnTo>
                      <a:pt x="465" y="11"/>
                    </a:lnTo>
                    <a:lnTo>
                      <a:pt x="465" y="11"/>
                    </a:lnTo>
                    <a:lnTo>
                      <a:pt x="465" y="11"/>
                    </a:lnTo>
                    <a:lnTo>
                      <a:pt x="464" y="11"/>
                    </a:lnTo>
                    <a:lnTo>
                      <a:pt x="464" y="11"/>
                    </a:lnTo>
                    <a:lnTo>
                      <a:pt x="464" y="11"/>
                    </a:lnTo>
                    <a:lnTo>
                      <a:pt x="464" y="11"/>
                    </a:lnTo>
                    <a:lnTo>
                      <a:pt x="463" y="12"/>
                    </a:lnTo>
                    <a:lnTo>
                      <a:pt x="463" y="12"/>
                    </a:lnTo>
                    <a:lnTo>
                      <a:pt x="463" y="12"/>
                    </a:lnTo>
                    <a:lnTo>
                      <a:pt x="463" y="12"/>
                    </a:lnTo>
                    <a:lnTo>
                      <a:pt x="461" y="14"/>
                    </a:lnTo>
                    <a:lnTo>
                      <a:pt x="461" y="14"/>
                    </a:lnTo>
                    <a:lnTo>
                      <a:pt x="460" y="14"/>
                    </a:lnTo>
                    <a:lnTo>
                      <a:pt x="460" y="14"/>
                    </a:lnTo>
                    <a:lnTo>
                      <a:pt x="459" y="15"/>
                    </a:lnTo>
                    <a:lnTo>
                      <a:pt x="459" y="15"/>
                    </a:lnTo>
                    <a:lnTo>
                      <a:pt x="459" y="15"/>
                    </a:lnTo>
                    <a:lnTo>
                      <a:pt x="459" y="15"/>
                    </a:lnTo>
                    <a:lnTo>
                      <a:pt x="459" y="15"/>
                    </a:lnTo>
                    <a:lnTo>
                      <a:pt x="459" y="15"/>
                    </a:lnTo>
                    <a:lnTo>
                      <a:pt x="449" y="27"/>
                    </a:lnTo>
                    <a:lnTo>
                      <a:pt x="449" y="27"/>
                    </a:lnTo>
                    <a:lnTo>
                      <a:pt x="440" y="40"/>
                    </a:lnTo>
                    <a:lnTo>
                      <a:pt x="434" y="50"/>
                    </a:lnTo>
                    <a:lnTo>
                      <a:pt x="429" y="63"/>
                    </a:lnTo>
                    <a:lnTo>
                      <a:pt x="429" y="63"/>
                    </a:lnTo>
                    <a:lnTo>
                      <a:pt x="407" y="60"/>
                    </a:lnTo>
                    <a:lnTo>
                      <a:pt x="407" y="60"/>
                    </a:lnTo>
                    <a:lnTo>
                      <a:pt x="405" y="46"/>
                    </a:lnTo>
                    <a:lnTo>
                      <a:pt x="402" y="35"/>
                    </a:lnTo>
                    <a:lnTo>
                      <a:pt x="397" y="20"/>
                    </a:lnTo>
                    <a:lnTo>
                      <a:pt x="397" y="20"/>
                    </a:lnTo>
                    <a:lnTo>
                      <a:pt x="390" y="6"/>
                    </a:lnTo>
                    <a:lnTo>
                      <a:pt x="390" y="6"/>
                    </a:lnTo>
                    <a:lnTo>
                      <a:pt x="390" y="6"/>
                    </a:lnTo>
                    <a:lnTo>
                      <a:pt x="390" y="6"/>
                    </a:lnTo>
                    <a:lnTo>
                      <a:pt x="390" y="5"/>
                    </a:lnTo>
                    <a:lnTo>
                      <a:pt x="390" y="5"/>
                    </a:lnTo>
                    <a:lnTo>
                      <a:pt x="388" y="3"/>
                    </a:lnTo>
                    <a:lnTo>
                      <a:pt x="388" y="3"/>
                    </a:lnTo>
                    <a:lnTo>
                      <a:pt x="388" y="3"/>
                    </a:lnTo>
                    <a:lnTo>
                      <a:pt x="388" y="3"/>
                    </a:lnTo>
                    <a:lnTo>
                      <a:pt x="387" y="2"/>
                    </a:lnTo>
                    <a:lnTo>
                      <a:pt x="387" y="2"/>
                    </a:lnTo>
                    <a:lnTo>
                      <a:pt x="387" y="2"/>
                    </a:lnTo>
                    <a:lnTo>
                      <a:pt x="387" y="2"/>
                    </a:lnTo>
                    <a:lnTo>
                      <a:pt x="386" y="1"/>
                    </a:lnTo>
                    <a:lnTo>
                      <a:pt x="386" y="1"/>
                    </a:lnTo>
                    <a:lnTo>
                      <a:pt x="386" y="1"/>
                    </a:lnTo>
                    <a:lnTo>
                      <a:pt x="386" y="1"/>
                    </a:lnTo>
                    <a:lnTo>
                      <a:pt x="385" y="1"/>
                    </a:lnTo>
                    <a:lnTo>
                      <a:pt x="385" y="1"/>
                    </a:lnTo>
                    <a:lnTo>
                      <a:pt x="385" y="1"/>
                    </a:lnTo>
                    <a:lnTo>
                      <a:pt x="385" y="1"/>
                    </a:lnTo>
                    <a:lnTo>
                      <a:pt x="381" y="0"/>
                    </a:lnTo>
                    <a:lnTo>
                      <a:pt x="381" y="0"/>
                    </a:lnTo>
                    <a:lnTo>
                      <a:pt x="381" y="0"/>
                    </a:lnTo>
                    <a:lnTo>
                      <a:pt x="381" y="0"/>
                    </a:lnTo>
                    <a:lnTo>
                      <a:pt x="378" y="0"/>
                    </a:lnTo>
                    <a:lnTo>
                      <a:pt x="378" y="0"/>
                    </a:lnTo>
                    <a:lnTo>
                      <a:pt x="378" y="0"/>
                    </a:lnTo>
                    <a:lnTo>
                      <a:pt x="378" y="0"/>
                    </a:lnTo>
                    <a:lnTo>
                      <a:pt x="376" y="0"/>
                    </a:lnTo>
                    <a:lnTo>
                      <a:pt x="376" y="0"/>
                    </a:lnTo>
                    <a:lnTo>
                      <a:pt x="375" y="0"/>
                    </a:lnTo>
                    <a:lnTo>
                      <a:pt x="375" y="0"/>
                    </a:lnTo>
                    <a:lnTo>
                      <a:pt x="373" y="0"/>
                    </a:lnTo>
                    <a:lnTo>
                      <a:pt x="373" y="0"/>
                    </a:lnTo>
                    <a:lnTo>
                      <a:pt x="372" y="0"/>
                    </a:lnTo>
                    <a:lnTo>
                      <a:pt x="372" y="0"/>
                    </a:lnTo>
                    <a:lnTo>
                      <a:pt x="372" y="0"/>
                    </a:lnTo>
                    <a:lnTo>
                      <a:pt x="372" y="0"/>
                    </a:lnTo>
                    <a:lnTo>
                      <a:pt x="368" y="1"/>
                    </a:lnTo>
                    <a:lnTo>
                      <a:pt x="368" y="1"/>
                    </a:lnTo>
                    <a:lnTo>
                      <a:pt x="368" y="1"/>
                    </a:lnTo>
                    <a:lnTo>
                      <a:pt x="368" y="1"/>
                    </a:lnTo>
                    <a:lnTo>
                      <a:pt x="367" y="1"/>
                    </a:lnTo>
                    <a:lnTo>
                      <a:pt x="367" y="1"/>
                    </a:lnTo>
                    <a:lnTo>
                      <a:pt x="367" y="1"/>
                    </a:lnTo>
                    <a:lnTo>
                      <a:pt x="367" y="1"/>
                    </a:lnTo>
                    <a:lnTo>
                      <a:pt x="366" y="2"/>
                    </a:lnTo>
                    <a:lnTo>
                      <a:pt x="366" y="2"/>
                    </a:lnTo>
                    <a:lnTo>
                      <a:pt x="366" y="2"/>
                    </a:lnTo>
                    <a:lnTo>
                      <a:pt x="366" y="2"/>
                    </a:lnTo>
                    <a:lnTo>
                      <a:pt x="364" y="3"/>
                    </a:lnTo>
                    <a:lnTo>
                      <a:pt x="364" y="3"/>
                    </a:lnTo>
                    <a:lnTo>
                      <a:pt x="363" y="3"/>
                    </a:lnTo>
                    <a:lnTo>
                      <a:pt x="363" y="3"/>
                    </a:lnTo>
                    <a:lnTo>
                      <a:pt x="363" y="5"/>
                    </a:lnTo>
                    <a:lnTo>
                      <a:pt x="363" y="5"/>
                    </a:lnTo>
                    <a:lnTo>
                      <a:pt x="362" y="6"/>
                    </a:lnTo>
                    <a:lnTo>
                      <a:pt x="362" y="6"/>
                    </a:lnTo>
                    <a:lnTo>
                      <a:pt x="363" y="6"/>
                    </a:lnTo>
                    <a:lnTo>
                      <a:pt x="363" y="6"/>
                    </a:lnTo>
                    <a:lnTo>
                      <a:pt x="356" y="20"/>
                    </a:lnTo>
                    <a:lnTo>
                      <a:pt x="356" y="20"/>
                    </a:lnTo>
                    <a:lnTo>
                      <a:pt x="351" y="35"/>
                    </a:lnTo>
                    <a:lnTo>
                      <a:pt x="348" y="46"/>
                    </a:lnTo>
                    <a:lnTo>
                      <a:pt x="346" y="60"/>
                    </a:lnTo>
                    <a:lnTo>
                      <a:pt x="346" y="60"/>
                    </a:lnTo>
                    <a:lnTo>
                      <a:pt x="324" y="63"/>
                    </a:lnTo>
                    <a:lnTo>
                      <a:pt x="324" y="63"/>
                    </a:lnTo>
                    <a:lnTo>
                      <a:pt x="319" y="50"/>
                    </a:lnTo>
                    <a:lnTo>
                      <a:pt x="313" y="40"/>
                    </a:lnTo>
                    <a:lnTo>
                      <a:pt x="304" y="27"/>
                    </a:lnTo>
                    <a:lnTo>
                      <a:pt x="304" y="27"/>
                    </a:lnTo>
                    <a:lnTo>
                      <a:pt x="294" y="15"/>
                    </a:lnTo>
                    <a:lnTo>
                      <a:pt x="294" y="15"/>
                    </a:lnTo>
                    <a:lnTo>
                      <a:pt x="294" y="15"/>
                    </a:lnTo>
                    <a:lnTo>
                      <a:pt x="294" y="15"/>
                    </a:lnTo>
                    <a:lnTo>
                      <a:pt x="291" y="14"/>
                    </a:lnTo>
                    <a:lnTo>
                      <a:pt x="291" y="14"/>
                    </a:lnTo>
                    <a:lnTo>
                      <a:pt x="291" y="14"/>
                    </a:lnTo>
                    <a:lnTo>
                      <a:pt x="291" y="14"/>
                    </a:lnTo>
                    <a:lnTo>
                      <a:pt x="289" y="11"/>
                    </a:lnTo>
                    <a:lnTo>
                      <a:pt x="289" y="11"/>
                    </a:lnTo>
                    <a:lnTo>
                      <a:pt x="288" y="11"/>
                    </a:lnTo>
                    <a:lnTo>
                      <a:pt x="288" y="11"/>
                    </a:lnTo>
                    <a:lnTo>
                      <a:pt x="286" y="11"/>
                    </a:lnTo>
                    <a:lnTo>
                      <a:pt x="286" y="11"/>
                    </a:lnTo>
                    <a:lnTo>
                      <a:pt x="286" y="11"/>
                    </a:lnTo>
                    <a:lnTo>
                      <a:pt x="286" y="11"/>
                    </a:lnTo>
                    <a:lnTo>
                      <a:pt x="284" y="11"/>
                    </a:lnTo>
                    <a:lnTo>
                      <a:pt x="284" y="11"/>
                    </a:lnTo>
                    <a:lnTo>
                      <a:pt x="283" y="11"/>
                    </a:lnTo>
                    <a:lnTo>
                      <a:pt x="283" y="11"/>
                    </a:lnTo>
                    <a:lnTo>
                      <a:pt x="281" y="12"/>
                    </a:lnTo>
                    <a:lnTo>
                      <a:pt x="281" y="12"/>
                    </a:lnTo>
                    <a:lnTo>
                      <a:pt x="281" y="12"/>
                    </a:lnTo>
                    <a:lnTo>
                      <a:pt x="281" y="12"/>
                    </a:lnTo>
                    <a:lnTo>
                      <a:pt x="279" y="12"/>
                    </a:lnTo>
                    <a:lnTo>
                      <a:pt x="279" y="12"/>
                    </a:lnTo>
                    <a:lnTo>
                      <a:pt x="278" y="14"/>
                    </a:lnTo>
                    <a:lnTo>
                      <a:pt x="278" y="14"/>
                    </a:lnTo>
                    <a:lnTo>
                      <a:pt x="276" y="14"/>
                    </a:lnTo>
                    <a:lnTo>
                      <a:pt x="276" y="14"/>
                    </a:lnTo>
                    <a:lnTo>
                      <a:pt x="275" y="14"/>
                    </a:lnTo>
                    <a:lnTo>
                      <a:pt x="275" y="14"/>
                    </a:lnTo>
                    <a:lnTo>
                      <a:pt x="275" y="14"/>
                    </a:lnTo>
                    <a:lnTo>
                      <a:pt x="275" y="14"/>
                    </a:lnTo>
                    <a:lnTo>
                      <a:pt x="271" y="15"/>
                    </a:lnTo>
                    <a:lnTo>
                      <a:pt x="271" y="15"/>
                    </a:lnTo>
                    <a:lnTo>
                      <a:pt x="271" y="15"/>
                    </a:lnTo>
                    <a:lnTo>
                      <a:pt x="271" y="15"/>
                    </a:lnTo>
                    <a:lnTo>
                      <a:pt x="270" y="16"/>
                    </a:lnTo>
                    <a:lnTo>
                      <a:pt x="270" y="16"/>
                    </a:lnTo>
                    <a:lnTo>
                      <a:pt x="270" y="16"/>
                    </a:lnTo>
                    <a:lnTo>
                      <a:pt x="270" y="16"/>
                    </a:lnTo>
                    <a:lnTo>
                      <a:pt x="267" y="20"/>
                    </a:lnTo>
                    <a:lnTo>
                      <a:pt x="267" y="20"/>
                    </a:lnTo>
                    <a:lnTo>
                      <a:pt x="267" y="20"/>
                    </a:lnTo>
                    <a:lnTo>
                      <a:pt x="267" y="20"/>
                    </a:lnTo>
                    <a:lnTo>
                      <a:pt x="267" y="21"/>
                    </a:lnTo>
                    <a:lnTo>
                      <a:pt x="267" y="21"/>
                    </a:lnTo>
                    <a:lnTo>
                      <a:pt x="267" y="22"/>
                    </a:lnTo>
                    <a:lnTo>
                      <a:pt x="267" y="22"/>
                    </a:lnTo>
                    <a:lnTo>
                      <a:pt x="267" y="22"/>
                    </a:lnTo>
                    <a:lnTo>
                      <a:pt x="267" y="22"/>
                    </a:lnTo>
                    <a:lnTo>
                      <a:pt x="264" y="37"/>
                    </a:lnTo>
                    <a:lnTo>
                      <a:pt x="264" y="37"/>
                    </a:lnTo>
                    <a:lnTo>
                      <a:pt x="264" y="53"/>
                    </a:lnTo>
                    <a:lnTo>
                      <a:pt x="264" y="65"/>
                    </a:lnTo>
                    <a:lnTo>
                      <a:pt x="265" y="79"/>
                    </a:lnTo>
                    <a:lnTo>
                      <a:pt x="265" y="79"/>
                    </a:lnTo>
                    <a:lnTo>
                      <a:pt x="245" y="87"/>
                    </a:lnTo>
                    <a:lnTo>
                      <a:pt x="245" y="87"/>
                    </a:lnTo>
                    <a:lnTo>
                      <a:pt x="236" y="76"/>
                    </a:lnTo>
                    <a:lnTo>
                      <a:pt x="228" y="68"/>
                    </a:lnTo>
                    <a:lnTo>
                      <a:pt x="216" y="58"/>
                    </a:lnTo>
                    <a:lnTo>
                      <a:pt x="216" y="58"/>
                    </a:lnTo>
                    <a:lnTo>
                      <a:pt x="203" y="49"/>
                    </a:lnTo>
                    <a:lnTo>
                      <a:pt x="203" y="49"/>
                    </a:lnTo>
                    <a:lnTo>
                      <a:pt x="203" y="49"/>
                    </a:lnTo>
                    <a:lnTo>
                      <a:pt x="203" y="49"/>
                    </a:lnTo>
                    <a:lnTo>
                      <a:pt x="203" y="48"/>
                    </a:lnTo>
                    <a:lnTo>
                      <a:pt x="203" y="48"/>
                    </a:lnTo>
                    <a:lnTo>
                      <a:pt x="201" y="48"/>
                    </a:lnTo>
                    <a:lnTo>
                      <a:pt x="201" y="48"/>
                    </a:lnTo>
                    <a:lnTo>
                      <a:pt x="201" y="48"/>
                    </a:lnTo>
                    <a:lnTo>
                      <a:pt x="201" y="48"/>
                    </a:lnTo>
                    <a:lnTo>
                      <a:pt x="197" y="46"/>
                    </a:lnTo>
                    <a:lnTo>
                      <a:pt x="197" y="46"/>
                    </a:lnTo>
                    <a:lnTo>
                      <a:pt x="197" y="46"/>
                    </a:lnTo>
                    <a:lnTo>
                      <a:pt x="197" y="46"/>
                    </a:lnTo>
                    <a:lnTo>
                      <a:pt x="196" y="46"/>
                    </a:lnTo>
                    <a:lnTo>
                      <a:pt x="196" y="46"/>
                    </a:lnTo>
                    <a:lnTo>
                      <a:pt x="196" y="46"/>
                    </a:lnTo>
                    <a:lnTo>
                      <a:pt x="196" y="46"/>
                    </a:lnTo>
                    <a:lnTo>
                      <a:pt x="192" y="48"/>
                    </a:lnTo>
                    <a:lnTo>
                      <a:pt x="192" y="48"/>
                    </a:lnTo>
                    <a:lnTo>
                      <a:pt x="192" y="48"/>
                    </a:lnTo>
                    <a:lnTo>
                      <a:pt x="192" y="48"/>
                    </a:lnTo>
                    <a:lnTo>
                      <a:pt x="191" y="49"/>
                    </a:lnTo>
                    <a:lnTo>
                      <a:pt x="191" y="49"/>
                    </a:lnTo>
                    <a:lnTo>
                      <a:pt x="189" y="49"/>
                    </a:lnTo>
                    <a:lnTo>
                      <a:pt x="189" y="49"/>
                    </a:lnTo>
                    <a:lnTo>
                      <a:pt x="188" y="50"/>
                    </a:lnTo>
                    <a:lnTo>
                      <a:pt x="188" y="50"/>
                    </a:lnTo>
                    <a:lnTo>
                      <a:pt x="187" y="51"/>
                    </a:lnTo>
                    <a:lnTo>
                      <a:pt x="187" y="51"/>
                    </a:lnTo>
                    <a:lnTo>
                      <a:pt x="186" y="51"/>
                    </a:lnTo>
                    <a:lnTo>
                      <a:pt x="186" y="51"/>
                    </a:lnTo>
                    <a:lnTo>
                      <a:pt x="184" y="53"/>
                    </a:lnTo>
                    <a:lnTo>
                      <a:pt x="184" y="53"/>
                    </a:lnTo>
                    <a:lnTo>
                      <a:pt x="184" y="53"/>
                    </a:lnTo>
                    <a:lnTo>
                      <a:pt x="184" y="53"/>
                    </a:lnTo>
                    <a:lnTo>
                      <a:pt x="182" y="55"/>
                    </a:lnTo>
                    <a:lnTo>
                      <a:pt x="182" y="55"/>
                    </a:lnTo>
                    <a:lnTo>
                      <a:pt x="182" y="55"/>
                    </a:lnTo>
                    <a:lnTo>
                      <a:pt x="182" y="55"/>
                    </a:lnTo>
                    <a:lnTo>
                      <a:pt x="181" y="56"/>
                    </a:lnTo>
                    <a:lnTo>
                      <a:pt x="181" y="56"/>
                    </a:lnTo>
                    <a:lnTo>
                      <a:pt x="181" y="56"/>
                    </a:lnTo>
                    <a:lnTo>
                      <a:pt x="181" y="56"/>
                    </a:lnTo>
                    <a:lnTo>
                      <a:pt x="179" y="59"/>
                    </a:lnTo>
                    <a:lnTo>
                      <a:pt x="179" y="59"/>
                    </a:lnTo>
                    <a:lnTo>
                      <a:pt x="179" y="60"/>
                    </a:lnTo>
                    <a:lnTo>
                      <a:pt x="179" y="60"/>
                    </a:lnTo>
                    <a:lnTo>
                      <a:pt x="179" y="61"/>
                    </a:lnTo>
                    <a:lnTo>
                      <a:pt x="179" y="61"/>
                    </a:lnTo>
                    <a:lnTo>
                      <a:pt x="179" y="63"/>
                    </a:lnTo>
                    <a:lnTo>
                      <a:pt x="179" y="63"/>
                    </a:lnTo>
                    <a:lnTo>
                      <a:pt x="181" y="78"/>
                    </a:lnTo>
                    <a:lnTo>
                      <a:pt x="181" y="78"/>
                    </a:lnTo>
                    <a:lnTo>
                      <a:pt x="183" y="93"/>
                    </a:lnTo>
                    <a:lnTo>
                      <a:pt x="187" y="104"/>
                    </a:lnTo>
                    <a:lnTo>
                      <a:pt x="192" y="118"/>
                    </a:lnTo>
                    <a:lnTo>
                      <a:pt x="192" y="118"/>
                    </a:lnTo>
                    <a:lnTo>
                      <a:pt x="174" y="131"/>
                    </a:lnTo>
                    <a:lnTo>
                      <a:pt x="174" y="131"/>
                    </a:lnTo>
                    <a:lnTo>
                      <a:pt x="163" y="122"/>
                    </a:lnTo>
                    <a:lnTo>
                      <a:pt x="153" y="117"/>
                    </a:lnTo>
                    <a:lnTo>
                      <a:pt x="139" y="110"/>
                    </a:lnTo>
                    <a:lnTo>
                      <a:pt x="139" y="110"/>
                    </a:lnTo>
                    <a:lnTo>
                      <a:pt x="124" y="104"/>
                    </a:lnTo>
                    <a:lnTo>
                      <a:pt x="124" y="104"/>
                    </a:lnTo>
                    <a:lnTo>
                      <a:pt x="124" y="104"/>
                    </a:lnTo>
                    <a:lnTo>
                      <a:pt x="124" y="104"/>
                    </a:lnTo>
                    <a:lnTo>
                      <a:pt x="124" y="104"/>
                    </a:lnTo>
                    <a:lnTo>
                      <a:pt x="124" y="104"/>
                    </a:lnTo>
                    <a:lnTo>
                      <a:pt x="123" y="104"/>
                    </a:lnTo>
                    <a:lnTo>
                      <a:pt x="123" y="104"/>
                    </a:lnTo>
                    <a:lnTo>
                      <a:pt x="121" y="104"/>
                    </a:lnTo>
                    <a:lnTo>
                      <a:pt x="121" y="104"/>
                    </a:lnTo>
                    <a:lnTo>
                      <a:pt x="118" y="104"/>
                    </a:lnTo>
                    <a:lnTo>
                      <a:pt x="118" y="104"/>
                    </a:lnTo>
                    <a:lnTo>
                      <a:pt x="118" y="104"/>
                    </a:lnTo>
                    <a:lnTo>
                      <a:pt x="118" y="104"/>
                    </a:lnTo>
                    <a:lnTo>
                      <a:pt x="116" y="104"/>
                    </a:lnTo>
                    <a:lnTo>
                      <a:pt x="116" y="104"/>
                    </a:lnTo>
                    <a:lnTo>
                      <a:pt x="116" y="104"/>
                    </a:lnTo>
                    <a:lnTo>
                      <a:pt x="116" y="104"/>
                    </a:lnTo>
                    <a:lnTo>
                      <a:pt x="114" y="107"/>
                    </a:lnTo>
                    <a:lnTo>
                      <a:pt x="114" y="107"/>
                    </a:lnTo>
                    <a:lnTo>
                      <a:pt x="114" y="107"/>
                    </a:lnTo>
                    <a:lnTo>
                      <a:pt x="114" y="107"/>
                    </a:lnTo>
                    <a:lnTo>
                      <a:pt x="113" y="108"/>
                    </a:lnTo>
                    <a:lnTo>
                      <a:pt x="113" y="108"/>
                    </a:lnTo>
                    <a:lnTo>
                      <a:pt x="111" y="108"/>
                    </a:lnTo>
                    <a:lnTo>
                      <a:pt x="111" y="108"/>
                    </a:lnTo>
                    <a:lnTo>
                      <a:pt x="110" y="110"/>
                    </a:lnTo>
                    <a:lnTo>
                      <a:pt x="110" y="110"/>
                    </a:lnTo>
                    <a:lnTo>
                      <a:pt x="109" y="112"/>
                    </a:lnTo>
                    <a:lnTo>
                      <a:pt x="109" y="112"/>
                    </a:lnTo>
                    <a:lnTo>
                      <a:pt x="109" y="112"/>
                    </a:lnTo>
                    <a:lnTo>
                      <a:pt x="109" y="112"/>
                    </a:lnTo>
                    <a:lnTo>
                      <a:pt x="107" y="113"/>
                    </a:lnTo>
                    <a:lnTo>
                      <a:pt x="107" y="113"/>
                    </a:lnTo>
                    <a:lnTo>
                      <a:pt x="107" y="113"/>
                    </a:lnTo>
                    <a:lnTo>
                      <a:pt x="107" y="113"/>
                    </a:lnTo>
                    <a:lnTo>
                      <a:pt x="105" y="116"/>
                    </a:lnTo>
                    <a:lnTo>
                      <a:pt x="105" y="116"/>
                    </a:lnTo>
                    <a:lnTo>
                      <a:pt x="105" y="117"/>
                    </a:lnTo>
                    <a:lnTo>
                      <a:pt x="105" y="117"/>
                    </a:lnTo>
                    <a:lnTo>
                      <a:pt x="105" y="117"/>
                    </a:lnTo>
                    <a:lnTo>
                      <a:pt x="105" y="117"/>
                    </a:lnTo>
                    <a:lnTo>
                      <a:pt x="105" y="118"/>
                    </a:lnTo>
                    <a:lnTo>
                      <a:pt x="105" y="118"/>
                    </a:lnTo>
                    <a:lnTo>
                      <a:pt x="104" y="121"/>
                    </a:lnTo>
                    <a:lnTo>
                      <a:pt x="104" y="121"/>
                    </a:lnTo>
                    <a:lnTo>
                      <a:pt x="104" y="122"/>
                    </a:lnTo>
                    <a:lnTo>
                      <a:pt x="104" y="122"/>
                    </a:lnTo>
                    <a:lnTo>
                      <a:pt x="105" y="123"/>
                    </a:lnTo>
                    <a:lnTo>
                      <a:pt x="105" y="123"/>
                    </a:lnTo>
                    <a:lnTo>
                      <a:pt x="105" y="123"/>
                    </a:lnTo>
                    <a:lnTo>
                      <a:pt x="105" y="123"/>
                    </a:lnTo>
                    <a:lnTo>
                      <a:pt x="105" y="123"/>
                    </a:lnTo>
                    <a:lnTo>
                      <a:pt x="110" y="139"/>
                    </a:lnTo>
                    <a:lnTo>
                      <a:pt x="110" y="139"/>
                    </a:lnTo>
                    <a:lnTo>
                      <a:pt x="116" y="153"/>
                    </a:lnTo>
                    <a:lnTo>
                      <a:pt x="123" y="163"/>
                    </a:lnTo>
                    <a:lnTo>
                      <a:pt x="131" y="175"/>
                    </a:lnTo>
                    <a:lnTo>
                      <a:pt x="131" y="175"/>
                    </a:lnTo>
                    <a:lnTo>
                      <a:pt x="118" y="191"/>
                    </a:lnTo>
                    <a:lnTo>
                      <a:pt x="118" y="191"/>
                    </a:lnTo>
                    <a:lnTo>
                      <a:pt x="105" y="186"/>
                    </a:lnTo>
                    <a:lnTo>
                      <a:pt x="94" y="184"/>
                    </a:lnTo>
                    <a:lnTo>
                      <a:pt x="78" y="180"/>
                    </a:lnTo>
                    <a:lnTo>
                      <a:pt x="78" y="180"/>
                    </a:lnTo>
                    <a:lnTo>
                      <a:pt x="62" y="179"/>
                    </a:lnTo>
                    <a:lnTo>
                      <a:pt x="62" y="179"/>
                    </a:lnTo>
                    <a:lnTo>
                      <a:pt x="62" y="179"/>
                    </a:lnTo>
                    <a:lnTo>
                      <a:pt x="62" y="179"/>
                    </a:lnTo>
                    <a:lnTo>
                      <a:pt x="62" y="179"/>
                    </a:lnTo>
                    <a:lnTo>
                      <a:pt x="62" y="179"/>
                    </a:lnTo>
                    <a:lnTo>
                      <a:pt x="60" y="179"/>
                    </a:lnTo>
                    <a:lnTo>
                      <a:pt x="60" y="179"/>
                    </a:lnTo>
                    <a:lnTo>
                      <a:pt x="60" y="179"/>
                    </a:lnTo>
                    <a:lnTo>
                      <a:pt x="60" y="179"/>
                    </a:lnTo>
                    <a:lnTo>
                      <a:pt x="58" y="180"/>
                    </a:lnTo>
                    <a:lnTo>
                      <a:pt x="58" y="180"/>
                    </a:lnTo>
                    <a:lnTo>
                      <a:pt x="58" y="180"/>
                    </a:lnTo>
                    <a:lnTo>
                      <a:pt x="58" y="180"/>
                    </a:lnTo>
                    <a:lnTo>
                      <a:pt x="57" y="180"/>
                    </a:lnTo>
                    <a:lnTo>
                      <a:pt x="57" y="180"/>
                    </a:lnTo>
                    <a:lnTo>
                      <a:pt x="56" y="180"/>
                    </a:lnTo>
                    <a:lnTo>
                      <a:pt x="56" y="180"/>
                    </a:lnTo>
                    <a:lnTo>
                      <a:pt x="56" y="181"/>
                    </a:lnTo>
                    <a:lnTo>
                      <a:pt x="56" y="181"/>
                    </a:lnTo>
                    <a:lnTo>
                      <a:pt x="55" y="181"/>
                    </a:lnTo>
                    <a:lnTo>
                      <a:pt x="55" y="181"/>
                    </a:lnTo>
                    <a:lnTo>
                      <a:pt x="53" y="184"/>
                    </a:lnTo>
                    <a:lnTo>
                      <a:pt x="53" y="184"/>
                    </a:lnTo>
                    <a:lnTo>
                      <a:pt x="52" y="185"/>
                    </a:lnTo>
                    <a:lnTo>
                      <a:pt x="52" y="185"/>
                    </a:lnTo>
                    <a:lnTo>
                      <a:pt x="52" y="186"/>
                    </a:lnTo>
                    <a:lnTo>
                      <a:pt x="52" y="186"/>
                    </a:lnTo>
                    <a:lnTo>
                      <a:pt x="52" y="186"/>
                    </a:lnTo>
                    <a:lnTo>
                      <a:pt x="52" y="186"/>
                    </a:lnTo>
                    <a:lnTo>
                      <a:pt x="51" y="187"/>
                    </a:lnTo>
                    <a:lnTo>
                      <a:pt x="51" y="187"/>
                    </a:lnTo>
                    <a:lnTo>
                      <a:pt x="50" y="190"/>
                    </a:lnTo>
                    <a:lnTo>
                      <a:pt x="50" y="190"/>
                    </a:lnTo>
                    <a:lnTo>
                      <a:pt x="50" y="190"/>
                    </a:lnTo>
                    <a:lnTo>
                      <a:pt x="50" y="190"/>
                    </a:lnTo>
                    <a:lnTo>
                      <a:pt x="48" y="191"/>
                    </a:lnTo>
                    <a:lnTo>
                      <a:pt x="48" y="191"/>
                    </a:lnTo>
                    <a:lnTo>
                      <a:pt x="48" y="192"/>
                    </a:lnTo>
                    <a:lnTo>
                      <a:pt x="48" y="192"/>
                    </a:lnTo>
                    <a:lnTo>
                      <a:pt x="47" y="195"/>
                    </a:lnTo>
                    <a:lnTo>
                      <a:pt x="47" y="195"/>
                    </a:lnTo>
                    <a:lnTo>
                      <a:pt x="47" y="195"/>
                    </a:lnTo>
                    <a:lnTo>
                      <a:pt x="47" y="195"/>
                    </a:lnTo>
                    <a:lnTo>
                      <a:pt x="47" y="196"/>
                    </a:lnTo>
                    <a:lnTo>
                      <a:pt x="47" y="196"/>
                    </a:lnTo>
                    <a:lnTo>
                      <a:pt x="47" y="197"/>
                    </a:lnTo>
                    <a:lnTo>
                      <a:pt x="47" y="197"/>
                    </a:lnTo>
                    <a:lnTo>
                      <a:pt x="47" y="199"/>
                    </a:lnTo>
                    <a:lnTo>
                      <a:pt x="47" y="199"/>
                    </a:lnTo>
                    <a:lnTo>
                      <a:pt x="47" y="199"/>
                    </a:lnTo>
                    <a:lnTo>
                      <a:pt x="47" y="199"/>
                    </a:lnTo>
                    <a:lnTo>
                      <a:pt x="47" y="200"/>
                    </a:lnTo>
                    <a:lnTo>
                      <a:pt x="47" y="200"/>
                    </a:lnTo>
                    <a:lnTo>
                      <a:pt x="48" y="201"/>
                    </a:lnTo>
                    <a:lnTo>
                      <a:pt x="48" y="201"/>
                    </a:lnTo>
                    <a:lnTo>
                      <a:pt x="48" y="202"/>
                    </a:lnTo>
                    <a:lnTo>
                      <a:pt x="48" y="202"/>
                    </a:lnTo>
                    <a:lnTo>
                      <a:pt x="48" y="202"/>
                    </a:lnTo>
                    <a:lnTo>
                      <a:pt x="48" y="202"/>
                    </a:lnTo>
                    <a:lnTo>
                      <a:pt x="58" y="216"/>
                    </a:lnTo>
                    <a:lnTo>
                      <a:pt x="58" y="216"/>
                    </a:lnTo>
                    <a:lnTo>
                      <a:pt x="68" y="228"/>
                    </a:lnTo>
                    <a:lnTo>
                      <a:pt x="76" y="235"/>
                    </a:lnTo>
                    <a:lnTo>
                      <a:pt x="87" y="244"/>
                    </a:lnTo>
                    <a:lnTo>
                      <a:pt x="87" y="244"/>
                    </a:lnTo>
                    <a:lnTo>
                      <a:pt x="78" y="264"/>
                    </a:lnTo>
                    <a:lnTo>
                      <a:pt x="78" y="264"/>
                    </a:lnTo>
                    <a:lnTo>
                      <a:pt x="65" y="263"/>
                    </a:lnTo>
                    <a:lnTo>
                      <a:pt x="53" y="263"/>
                    </a:lnTo>
                    <a:lnTo>
                      <a:pt x="38" y="264"/>
                    </a:lnTo>
                    <a:lnTo>
                      <a:pt x="38" y="264"/>
                    </a:lnTo>
                    <a:lnTo>
                      <a:pt x="22" y="267"/>
                    </a:lnTo>
                    <a:lnTo>
                      <a:pt x="22" y="267"/>
                    </a:lnTo>
                    <a:lnTo>
                      <a:pt x="22" y="267"/>
                    </a:lnTo>
                    <a:lnTo>
                      <a:pt x="22" y="267"/>
                    </a:lnTo>
                    <a:lnTo>
                      <a:pt x="22" y="267"/>
                    </a:lnTo>
                    <a:lnTo>
                      <a:pt x="22" y="267"/>
                    </a:lnTo>
                    <a:lnTo>
                      <a:pt x="21" y="268"/>
                    </a:lnTo>
                    <a:lnTo>
                      <a:pt x="21" y="268"/>
                    </a:lnTo>
                    <a:lnTo>
                      <a:pt x="19" y="268"/>
                    </a:lnTo>
                    <a:lnTo>
                      <a:pt x="19" y="268"/>
                    </a:lnTo>
                    <a:lnTo>
                      <a:pt x="17" y="269"/>
                    </a:lnTo>
                    <a:lnTo>
                      <a:pt x="17" y="269"/>
                    </a:lnTo>
                    <a:lnTo>
                      <a:pt x="17" y="270"/>
                    </a:lnTo>
                    <a:lnTo>
                      <a:pt x="17" y="270"/>
                    </a:lnTo>
                    <a:lnTo>
                      <a:pt x="15" y="270"/>
                    </a:lnTo>
                    <a:lnTo>
                      <a:pt x="15" y="270"/>
                    </a:lnTo>
                    <a:lnTo>
                      <a:pt x="15" y="270"/>
                    </a:lnTo>
                    <a:lnTo>
                      <a:pt x="15" y="270"/>
                    </a:lnTo>
                    <a:lnTo>
                      <a:pt x="14" y="273"/>
                    </a:lnTo>
                    <a:lnTo>
                      <a:pt x="14" y="273"/>
                    </a:lnTo>
                    <a:lnTo>
                      <a:pt x="14" y="273"/>
                    </a:lnTo>
                    <a:lnTo>
                      <a:pt x="14" y="273"/>
                    </a:lnTo>
                    <a:lnTo>
                      <a:pt x="14" y="274"/>
                    </a:lnTo>
                    <a:lnTo>
                      <a:pt x="14" y="274"/>
                    </a:lnTo>
                    <a:lnTo>
                      <a:pt x="14" y="274"/>
                    </a:lnTo>
                    <a:lnTo>
                      <a:pt x="14" y="274"/>
                    </a:lnTo>
                    <a:lnTo>
                      <a:pt x="14" y="276"/>
                    </a:lnTo>
                    <a:lnTo>
                      <a:pt x="14" y="276"/>
                    </a:lnTo>
                    <a:lnTo>
                      <a:pt x="13" y="277"/>
                    </a:lnTo>
                    <a:lnTo>
                      <a:pt x="13" y="277"/>
                    </a:lnTo>
                    <a:lnTo>
                      <a:pt x="13" y="278"/>
                    </a:lnTo>
                    <a:lnTo>
                      <a:pt x="13" y="278"/>
                    </a:lnTo>
                    <a:lnTo>
                      <a:pt x="13" y="281"/>
                    </a:lnTo>
                    <a:lnTo>
                      <a:pt x="13" y="281"/>
                    </a:lnTo>
                    <a:lnTo>
                      <a:pt x="12" y="281"/>
                    </a:lnTo>
                    <a:lnTo>
                      <a:pt x="12" y="281"/>
                    </a:lnTo>
                    <a:lnTo>
                      <a:pt x="12" y="283"/>
                    </a:lnTo>
                    <a:lnTo>
                      <a:pt x="12" y="283"/>
                    </a:lnTo>
                    <a:lnTo>
                      <a:pt x="12" y="283"/>
                    </a:lnTo>
                    <a:lnTo>
                      <a:pt x="12" y="283"/>
                    </a:lnTo>
                    <a:lnTo>
                      <a:pt x="12" y="286"/>
                    </a:lnTo>
                    <a:lnTo>
                      <a:pt x="12" y="286"/>
                    </a:lnTo>
                    <a:lnTo>
                      <a:pt x="12" y="287"/>
                    </a:lnTo>
                    <a:lnTo>
                      <a:pt x="12" y="287"/>
                    </a:lnTo>
                    <a:lnTo>
                      <a:pt x="12" y="288"/>
                    </a:lnTo>
                    <a:lnTo>
                      <a:pt x="12" y="288"/>
                    </a:lnTo>
                    <a:lnTo>
                      <a:pt x="12" y="288"/>
                    </a:lnTo>
                    <a:lnTo>
                      <a:pt x="12" y="288"/>
                    </a:lnTo>
                    <a:lnTo>
                      <a:pt x="12" y="289"/>
                    </a:lnTo>
                    <a:lnTo>
                      <a:pt x="12" y="289"/>
                    </a:lnTo>
                    <a:lnTo>
                      <a:pt x="12" y="289"/>
                    </a:lnTo>
                    <a:lnTo>
                      <a:pt x="12" y="289"/>
                    </a:lnTo>
                    <a:lnTo>
                      <a:pt x="13" y="291"/>
                    </a:lnTo>
                    <a:lnTo>
                      <a:pt x="13" y="291"/>
                    </a:lnTo>
                    <a:lnTo>
                      <a:pt x="13" y="292"/>
                    </a:lnTo>
                    <a:lnTo>
                      <a:pt x="13" y="292"/>
                    </a:lnTo>
                    <a:lnTo>
                      <a:pt x="14" y="293"/>
                    </a:lnTo>
                    <a:lnTo>
                      <a:pt x="14" y="293"/>
                    </a:lnTo>
                    <a:lnTo>
                      <a:pt x="14" y="293"/>
                    </a:lnTo>
                    <a:lnTo>
                      <a:pt x="14" y="293"/>
                    </a:lnTo>
                    <a:lnTo>
                      <a:pt x="14" y="293"/>
                    </a:lnTo>
                    <a:lnTo>
                      <a:pt x="28" y="303"/>
                    </a:lnTo>
                    <a:lnTo>
                      <a:pt x="28" y="303"/>
                    </a:lnTo>
                    <a:lnTo>
                      <a:pt x="39" y="312"/>
                    </a:lnTo>
                    <a:lnTo>
                      <a:pt x="50" y="318"/>
                    </a:lnTo>
                    <a:lnTo>
                      <a:pt x="63" y="323"/>
                    </a:lnTo>
                    <a:lnTo>
                      <a:pt x="63" y="323"/>
                    </a:lnTo>
                    <a:lnTo>
                      <a:pt x="60" y="345"/>
                    </a:lnTo>
                    <a:lnTo>
                      <a:pt x="60" y="345"/>
                    </a:lnTo>
                    <a:lnTo>
                      <a:pt x="46" y="347"/>
                    </a:lnTo>
                    <a:lnTo>
                      <a:pt x="34" y="350"/>
                    </a:lnTo>
                    <a:lnTo>
                      <a:pt x="21" y="355"/>
                    </a:lnTo>
                    <a:lnTo>
                      <a:pt x="21" y="355"/>
                    </a:lnTo>
                    <a:lnTo>
                      <a:pt x="5" y="362"/>
                    </a:lnTo>
                    <a:lnTo>
                      <a:pt x="5" y="362"/>
                    </a:lnTo>
                    <a:lnTo>
                      <a:pt x="5" y="362"/>
                    </a:lnTo>
                    <a:lnTo>
                      <a:pt x="5" y="362"/>
                    </a:lnTo>
                    <a:lnTo>
                      <a:pt x="4" y="364"/>
                    </a:lnTo>
                    <a:lnTo>
                      <a:pt x="4" y="364"/>
                    </a:lnTo>
                    <a:lnTo>
                      <a:pt x="4" y="364"/>
                    </a:lnTo>
                    <a:lnTo>
                      <a:pt x="4" y="364"/>
                    </a:lnTo>
                    <a:lnTo>
                      <a:pt x="3" y="365"/>
                    </a:lnTo>
                    <a:lnTo>
                      <a:pt x="3" y="365"/>
                    </a:lnTo>
                    <a:lnTo>
                      <a:pt x="2" y="365"/>
                    </a:lnTo>
                    <a:lnTo>
                      <a:pt x="2" y="365"/>
                    </a:lnTo>
                    <a:lnTo>
                      <a:pt x="2" y="366"/>
                    </a:lnTo>
                    <a:lnTo>
                      <a:pt x="2" y="366"/>
                    </a:lnTo>
                    <a:lnTo>
                      <a:pt x="2" y="366"/>
                    </a:lnTo>
                    <a:lnTo>
                      <a:pt x="2" y="366"/>
                    </a:lnTo>
                    <a:lnTo>
                      <a:pt x="0" y="367"/>
                    </a:lnTo>
                    <a:lnTo>
                      <a:pt x="0" y="367"/>
                    </a:lnTo>
                    <a:lnTo>
                      <a:pt x="0" y="367"/>
                    </a:lnTo>
                    <a:lnTo>
                      <a:pt x="0" y="367"/>
                    </a:lnTo>
                    <a:lnTo>
                      <a:pt x="0" y="370"/>
                    </a:lnTo>
                    <a:lnTo>
                      <a:pt x="0" y="370"/>
                    </a:lnTo>
                    <a:lnTo>
                      <a:pt x="0" y="370"/>
                    </a:lnTo>
                    <a:lnTo>
                      <a:pt x="0" y="370"/>
                    </a:lnTo>
                    <a:lnTo>
                      <a:pt x="0" y="371"/>
                    </a:lnTo>
                    <a:lnTo>
                      <a:pt x="0" y="371"/>
                    </a:lnTo>
                    <a:lnTo>
                      <a:pt x="0" y="371"/>
                    </a:lnTo>
                    <a:lnTo>
                      <a:pt x="0" y="371"/>
                    </a:lnTo>
                    <a:lnTo>
                      <a:pt x="0" y="374"/>
                    </a:lnTo>
                    <a:lnTo>
                      <a:pt x="0" y="374"/>
                    </a:lnTo>
                    <a:lnTo>
                      <a:pt x="0" y="374"/>
                    </a:lnTo>
                    <a:lnTo>
                      <a:pt x="0" y="374"/>
                    </a:lnTo>
                    <a:lnTo>
                      <a:pt x="0" y="376"/>
                    </a:lnTo>
                    <a:lnTo>
                      <a:pt x="0" y="376"/>
                    </a:lnTo>
                    <a:lnTo>
                      <a:pt x="0" y="378"/>
                    </a:lnTo>
                    <a:lnTo>
                      <a:pt x="0" y="378"/>
                    </a:lnTo>
                    <a:lnTo>
                      <a:pt x="0" y="379"/>
                    </a:lnTo>
                    <a:lnTo>
                      <a:pt x="0" y="379"/>
                    </a:lnTo>
                    <a:lnTo>
                      <a:pt x="0" y="380"/>
                    </a:lnTo>
                    <a:lnTo>
                      <a:pt x="0" y="380"/>
                    </a:lnTo>
                    <a:lnTo>
                      <a:pt x="0" y="380"/>
                    </a:lnTo>
                    <a:lnTo>
                      <a:pt x="0" y="380"/>
                    </a:lnTo>
                    <a:lnTo>
                      <a:pt x="0" y="381"/>
                    </a:lnTo>
                    <a:lnTo>
                      <a:pt x="0" y="381"/>
                    </a:lnTo>
                    <a:lnTo>
                      <a:pt x="0" y="383"/>
                    </a:lnTo>
                    <a:lnTo>
                      <a:pt x="0" y="383"/>
                    </a:lnTo>
                    <a:lnTo>
                      <a:pt x="0" y="384"/>
                    </a:lnTo>
                    <a:lnTo>
                      <a:pt x="0" y="384"/>
                    </a:lnTo>
                    <a:lnTo>
                      <a:pt x="0" y="384"/>
                    </a:lnTo>
                    <a:lnTo>
                      <a:pt x="0" y="384"/>
                    </a:lnTo>
                    <a:lnTo>
                      <a:pt x="2" y="385"/>
                    </a:lnTo>
                    <a:lnTo>
                      <a:pt x="2" y="385"/>
                    </a:lnTo>
                    <a:lnTo>
                      <a:pt x="2" y="385"/>
                    </a:lnTo>
                    <a:lnTo>
                      <a:pt x="2" y="385"/>
                    </a:lnTo>
                    <a:lnTo>
                      <a:pt x="2" y="386"/>
                    </a:lnTo>
                    <a:lnTo>
                      <a:pt x="2" y="386"/>
                    </a:lnTo>
                    <a:lnTo>
                      <a:pt x="3" y="386"/>
                    </a:lnTo>
                    <a:lnTo>
                      <a:pt x="3" y="386"/>
                    </a:lnTo>
                    <a:lnTo>
                      <a:pt x="4" y="388"/>
                    </a:lnTo>
                    <a:lnTo>
                      <a:pt x="4" y="388"/>
                    </a:lnTo>
                    <a:lnTo>
                      <a:pt x="4" y="388"/>
                    </a:lnTo>
                    <a:lnTo>
                      <a:pt x="4" y="388"/>
                    </a:lnTo>
                    <a:lnTo>
                      <a:pt x="5" y="389"/>
                    </a:lnTo>
                    <a:lnTo>
                      <a:pt x="5" y="389"/>
                    </a:lnTo>
                    <a:lnTo>
                      <a:pt x="5" y="389"/>
                    </a:lnTo>
                    <a:lnTo>
                      <a:pt x="5" y="389"/>
                    </a:lnTo>
                    <a:lnTo>
                      <a:pt x="5" y="389"/>
                    </a:lnTo>
                    <a:lnTo>
                      <a:pt x="5" y="389"/>
                    </a:lnTo>
                    <a:lnTo>
                      <a:pt x="21" y="396"/>
                    </a:lnTo>
                    <a:lnTo>
                      <a:pt x="21" y="396"/>
                    </a:lnTo>
                    <a:lnTo>
                      <a:pt x="34" y="401"/>
                    </a:lnTo>
                    <a:lnTo>
                      <a:pt x="46" y="404"/>
                    </a:lnTo>
                    <a:lnTo>
                      <a:pt x="60" y="407"/>
                    </a:lnTo>
                    <a:lnTo>
                      <a:pt x="60" y="407"/>
                    </a:lnTo>
                    <a:lnTo>
                      <a:pt x="62" y="428"/>
                    </a:lnTo>
                    <a:lnTo>
                      <a:pt x="62" y="428"/>
                    </a:lnTo>
                    <a:lnTo>
                      <a:pt x="50" y="434"/>
                    </a:lnTo>
                    <a:lnTo>
                      <a:pt x="39" y="439"/>
                    </a:lnTo>
                    <a:lnTo>
                      <a:pt x="28" y="448"/>
                    </a:lnTo>
                    <a:lnTo>
                      <a:pt x="28" y="448"/>
                    </a:lnTo>
                    <a:lnTo>
                      <a:pt x="19" y="454"/>
                    </a:lnTo>
                    <a:lnTo>
                      <a:pt x="14" y="458"/>
                    </a:lnTo>
                    <a:lnTo>
                      <a:pt x="14" y="458"/>
                    </a:lnTo>
                    <a:lnTo>
                      <a:pt x="14" y="458"/>
                    </a:lnTo>
                    <a:lnTo>
                      <a:pt x="14" y="459"/>
                    </a:lnTo>
                    <a:lnTo>
                      <a:pt x="14" y="459"/>
                    </a:lnTo>
                    <a:lnTo>
                      <a:pt x="13" y="461"/>
                    </a:lnTo>
                    <a:lnTo>
                      <a:pt x="13" y="461"/>
                    </a:lnTo>
                    <a:lnTo>
                      <a:pt x="13" y="461"/>
                    </a:lnTo>
                    <a:lnTo>
                      <a:pt x="13" y="461"/>
                    </a:lnTo>
                    <a:lnTo>
                      <a:pt x="12" y="462"/>
                    </a:lnTo>
                    <a:lnTo>
                      <a:pt x="12" y="462"/>
                    </a:lnTo>
                    <a:lnTo>
                      <a:pt x="12" y="462"/>
                    </a:lnTo>
                    <a:lnTo>
                      <a:pt x="12" y="462"/>
                    </a:lnTo>
                    <a:lnTo>
                      <a:pt x="12" y="463"/>
                    </a:lnTo>
                    <a:lnTo>
                      <a:pt x="12" y="463"/>
                    </a:lnTo>
                    <a:lnTo>
                      <a:pt x="12" y="464"/>
                    </a:lnTo>
                    <a:lnTo>
                      <a:pt x="12" y="464"/>
                    </a:lnTo>
                    <a:lnTo>
                      <a:pt x="12" y="466"/>
                    </a:lnTo>
                    <a:lnTo>
                      <a:pt x="12" y="466"/>
                    </a:lnTo>
                    <a:lnTo>
                      <a:pt x="12" y="466"/>
                    </a:lnTo>
                    <a:lnTo>
                      <a:pt x="12" y="466"/>
                    </a:lnTo>
                    <a:lnTo>
                      <a:pt x="12" y="467"/>
                    </a:lnTo>
                    <a:lnTo>
                      <a:pt x="12" y="467"/>
                    </a:lnTo>
                    <a:lnTo>
                      <a:pt x="12" y="467"/>
                    </a:lnTo>
                    <a:lnTo>
                      <a:pt x="12" y="467"/>
                    </a:lnTo>
                    <a:lnTo>
                      <a:pt x="12" y="468"/>
                    </a:lnTo>
                    <a:lnTo>
                      <a:pt x="12" y="468"/>
                    </a:lnTo>
                    <a:lnTo>
                      <a:pt x="12" y="469"/>
                    </a:lnTo>
                    <a:lnTo>
                      <a:pt x="12" y="469"/>
                    </a:lnTo>
                    <a:lnTo>
                      <a:pt x="12" y="471"/>
                    </a:lnTo>
                    <a:lnTo>
                      <a:pt x="12" y="471"/>
                    </a:lnTo>
                    <a:lnTo>
                      <a:pt x="13" y="471"/>
                    </a:lnTo>
                    <a:lnTo>
                      <a:pt x="13" y="471"/>
                    </a:lnTo>
                    <a:lnTo>
                      <a:pt x="13" y="473"/>
                    </a:lnTo>
                    <a:lnTo>
                      <a:pt x="13" y="473"/>
                    </a:lnTo>
                    <a:lnTo>
                      <a:pt x="13" y="475"/>
                    </a:lnTo>
                    <a:lnTo>
                      <a:pt x="13" y="475"/>
                    </a:lnTo>
                    <a:lnTo>
                      <a:pt x="14" y="476"/>
                    </a:lnTo>
                    <a:lnTo>
                      <a:pt x="14" y="476"/>
                    </a:lnTo>
                    <a:lnTo>
                      <a:pt x="14" y="477"/>
                    </a:lnTo>
                    <a:lnTo>
                      <a:pt x="14" y="477"/>
                    </a:lnTo>
                    <a:lnTo>
                      <a:pt x="14" y="477"/>
                    </a:lnTo>
                    <a:lnTo>
                      <a:pt x="14" y="477"/>
                    </a:lnTo>
                    <a:lnTo>
                      <a:pt x="14" y="478"/>
                    </a:lnTo>
                    <a:lnTo>
                      <a:pt x="14" y="478"/>
                    </a:lnTo>
                    <a:lnTo>
                      <a:pt x="14" y="480"/>
                    </a:lnTo>
                    <a:lnTo>
                      <a:pt x="14" y="480"/>
                    </a:lnTo>
                    <a:lnTo>
                      <a:pt x="15" y="481"/>
                    </a:lnTo>
                    <a:lnTo>
                      <a:pt x="15" y="481"/>
                    </a:lnTo>
                    <a:lnTo>
                      <a:pt x="15" y="481"/>
                    </a:lnTo>
                    <a:lnTo>
                      <a:pt x="15" y="481"/>
                    </a:lnTo>
                    <a:lnTo>
                      <a:pt x="17" y="482"/>
                    </a:lnTo>
                    <a:lnTo>
                      <a:pt x="17" y="482"/>
                    </a:lnTo>
                    <a:lnTo>
                      <a:pt x="17" y="482"/>
                    </a:lnTo>
                    <a:lnTo>
                      <a:pt x="17" y="482"/>
                    </a:lnTo>
                    <a:lnTo>
                      <a:pt x="18" y="483"/>
                    </a:lnTo>
                    <a:lnTo>
                      <a:pt x="18" y="483"/>
                    </a:lnTo>
                    <a:lnTo>
                      <a:pt x="18" y="483"/>
                    </a:lnTo>
                    <a:lnTo>
                      <a:pt x="18" y="483"/>
                    </a:lnTo>
                    <a:lnTo>
                      <a:pt x="19" y="483"/>
                    </a:lnTo>
                    <a:lnTo>
                      <a:pt x="19" y="483"/>
                    </a:lnTo>
                    <a:lnTo>
                      <a:pt x="19" y="485"/>
                    </a:lnTo>
                    <a:lnTo>
                      <a:pt x="19" y="485"/>
                    </a:lnTo>
                    <a:lnTo>
                      <a:pt x="22" y="485"/>
                    </a:lnTo>
                    <a:lnTo>
                      <a:pt x="22" y="485"/>
                    </a:lnTo>
                    <a:lnTo>
                      <a:pt x="22" y="485"/>
                    </a:lnTo>
                    <a:lnTo>
                      <a:pt x="22" y="485"/>
                    </a:lnTo>
                    <a:lnTo>
                      <a:pt x="28" y="486"/>
                    </a:lnTo>
                    <a:lnTo>
                      <a:pt x="38" y="487"/>
                    </a:lnTo>
                    <a:lnTo>
                      <a:pt x="38" y="487"/>
                    </a:lnTo>
                    <a:lnTo>
                      <a:pt x="53" y="488"/>
                    </a:lnTo>
                    <a:lnTo>
                      <a:pt x="65" y="488"/>
                    </a:lnTo>
                    <a:lnTo>
                      <a:pt x="78" y="487"/>
                    </a:lnTo>
                    <a:lnTo>
                      <a:pt x="78" y="487"/>
                    </a:lnTo>
                    <a:lnTo>
                      <a:pt x="87" y="507"/>
                    </a:lnTo>
                    <a:lnTo>
                      <a:pt x="87" y="507"/>
                    </a:lnTo>
                    <a:lnTo>
                      <a:pt x="76" y="516"/>
                    </a:lnTo>
                    <a:lnTo>
                      <a:pt x="67" y="525"/>
                    </a:lnTo>
                    <a:lnTo>
                      <a:pt x="58" y="536"/>
                    </a:lnTo>
                    <a:lnTo>
                      <a:pt x="58" y="536"/>
                    </a:lnTo>
                    <a:lnTo>
                      <a:pt x="52" y="544"/>
                    </a:lnTo>
                    <a:lnTo>
                      <a:pt x="48" y="550"/>
                    </a:lnTo>
                    <a:lnTo>
                      <a:pt x="48" y="550"/>
                    </a:lnTo>
                    <a:lnTo>
                      <a:pt x="48" y="550"/>
                    </a:lnTo>
                    <a:lnTo>
                      <a:pt x="48" y="550"/>
                    </a:lnTo>
                    <a:lnTo>
                      <a:pt x="48" y="550"/>
                    </a:lnTo>
                    <a:lnTo>
                      <a:pt x="48" y="550"/>
                    </a:lnTo>
                    <a:lnTo>
                      <a:pt x="47" y="551"/>
                    </a:lnTo>
                    <a:lnTo>
                      <a:pt x="47" y="551"/>
                    </a:lnTo>
                    <a:lnTo>
                      <a:pt x="47" y="551"/>
                    </a:lnTo>
                    <a:lnTo>
                      <a:pt x="47" y="551"/>
                    </a:lnTo>
                    <a:lnTo>
                      <a:pt x="47" y="554"/>
                    </a:lnTo>
                    <a:lnTo>
                      <a:pt x="47" y="554"/>
                    </a:lnTo>
                    <a:lnTo>
                      <a:pt x="47" y="554"/>
                    </a:lnTo>
                    <a:lnTo>
                      <a:pt x="47" y="554"/>
                    </a:lnTo>
                    <a:lnTo>
                      <a:pt x="47" y="555"/>
                    </a:lnTo>
                    <a:lnTo>
                      <a:pt x="47" y="555"/>
                    </a:lnTo>
                    <a:lnTo>
                      <a:pt x="47" y="555"/>
                    </a:lnTo>
                    <a:lnTo>
                      <a:pt x="47" y="555"/>
                    </a:lnTo>
                    <a:lnTo>
                      <a:pt x="47" y="556"/>
                    </a:lnTo>
                    <a:lnTo>
                      <a:pt x="47" y="556"/>
                    </a:lnTo>
                    <a:lnTo>
                      <a:pt x="47" y="556"/>
                    </a:lnTo>
                    <a:lnTo>
                      <a:pt x="47" y="556"/>
                    </a:lnTo>
                    <a:lnTo>
                      <a:pt x="47" y="559"/>
                    </a:lnTo>
                    <a:lnTo>
                      <a:pt x="47" y="559"/>
                    </a:lnTo>
                    <a:lnTo>
                      <a:pt x="48" y="559"/>
                    </a:lnTo>
                    <a:lnTo>
                      <a:pt x="48" y="559"/>
                    </a:lnTo>
                    <a:lnTo>
                      <a:pt x="48" y="560"/>
                    </a:lnTo>
                    <a:lnTo>
                      <a:pt x="48" y="560"/>
                    </a:lnTo>
                    <a:lnTo>
                      <a:pt x="48" y="560"/>
                    </a:lnTo>
                    <a:lnTo>
                      <a:pt x="48" y="560"/>
                    </a:lnTo>
                    <a:lnTo>
                      <a:pt x="50" y="561"/>
                    </a:lnTo>
                    <a:lnTo>
                      <a:pt x="50" y="561"/>
                    </a:lnTo>
                    <a:lnTo>
                      <a:pt x="50" y="563"/>
                    </a:lnTo>
                    <a:lnTo>
                      <a:pt x="50" y="563"/>
                    </a:lnTo>
                    <a:lnTo>
                      <a:pt x="51" y="564"/>
                    </a:lnTo>
                    <a:lnTo>
                      <a:pt x="51" y="564"/>
                    </a:lnTo>
                    <a:lnTo>
                      <a:pt x="52" y="565"/>
                    </a:lnTo>
                    <a:lnTo>
                      <a:pt x="52" y="565"/>
                    </a:lnTo>
                    <a:lnTo>
                      <a:pt x="52" y="566"/>
                    </a:lnTo>
                    <a:lnTo>
                      <a:pt x="52" y="566"/>
                    </a:lnTo>
                    <a:lnTo>
                      <a:pt x="52" y="568"/>
                    </a:lnTo>
                    <a:lnTo>
                      <a:pt x="52" y="568"/>
                    </a:lnTo>
                    <a:lnTo>
                      <a:pt x="53" y="568"/>
                    </a:lnTo>
                    <a:lnTo>
                      <a:pt x="53" y="568"/>
                    </a:lnTo>
                    <a:lnTo>
                      <a:pt x="53" y="569"/>
                    </a:lnTo>
                    <a:lnTo>
                      <a:pt x="53" y="569"/>
                    </a:lnTo>
                    <a:lnTo>
                      <a:pt x="53" y="569"/>
                    </a:lnTo>
                    <a:lnTo>
                      <a:pt x="53" y="569"/>
                    </a:lnTo>
                    <a:lnTo>
                      <a:pt x="55" y="570"/>
                    </a:lnTo>
                    <a:lnTo>
                      <a:pt x="55" y="570"/>
                    </a:lnTo>
                    <a:lnTo>
                      <a:pt x="55" y="570"/>
                    </a:lnTo>
                    <a:lnTo>
                      <a:pt x="55" y="570"/>
                    </a:lnTo>
                    <a:lnTo>
                      <a:pt x="56" y="572"/>
                    </a:lnTo>
                    <a:lnTo>
                      <a:pt x="56" y="572"/>
                    </a:lnTo>
                    <a:lnTo>
                      <a:pt x="56" y="572"/>
                    </a:lnTo>
                    <a:lnTo>
                      <a:pt x="56" y="572"/>
                    </a:lnTo>
                    <a:lnTo>
                      <a:pt x="57" y="572"/>
                    </a:lnTo>
                    <a:lnTo>
                      <a:pt x="57" y="572"/>
                    </a:lnTo>
                    <a:lnTo>
                      <a:pt x="58" y="572"/>
                    </a:lnTo>
                    <a:lnTo>
                      <a:pt x="58" y="572"/>
                    </a:lnTo>
                    <a:lnTo>
                      <a:pt x="60" y="573"/>
                    </a:lnTo>
                    <a:lnTo>
                      <a:pt x="60" y="573"/>
                    </a:lnTo>
                    <a:lnTo>
                      <a:pt x="60" y="573"/>
                    </a:lnTo>
                    <a:lnTo>
                      <a:pt x="60" y="573"/>
                    </a:lnTo>
                    <a:lnTo>
                      <a:pt x="62" y="573"/>
                    </a:lnTo>
                    <a:lnTo>
                      <a:pt x="62" y="573"/>
                    </a:lnTo>
                    <a:lnTo>
                      <a:pt x="62" y="573"/>
                    </a:lnTo>
                    <a:lnTo>
                      <a:pt x="62" y="573"/>
                    </a:lnTo>
                    <a:lnTo>
                      <a:pt x="62" y="573"/>
                    </a:lnTo>
                    <a:lnTo>
                      <a:pt x="62" y="573"/>
                    </a:lnTo>
                    <a:lnTo>
                      <a:pt x="68" y="573"/>
                    </a:lnTo>
                    <a:lnTo>
                      <a:pt x="78" y="572"/>
                    </a:lnTo>
                    <a:lnTo>
                      <a:pt x="78" y="572"/>
                    </a:lnTo>
                    <a:lnTo>
                      <a:pt x="94" y="569"/>
                    </a:lnTo>
                    <a:lnTo>
                      <a:pt x="105" y="565"/>
                    </a:lnTo>
                    <a:lnTo>
                      <a:pt x="118" y="560"/>
                    </a:lnTo>
                    <a:lnTo>
                      <a:pt x="118" y="560"/>
                    </a:lnTo>
                    <a:lnTo>
                      <a:pt x="130" y="578"/>
                    </a:lnTo>
                    <a:lnTo>
                      <a:pt x="130" y="578"/>
                    </a:lnTo>
                    <a:lnTo>
                      <a:pt x="123" y="589"/>
                    </a:lnTo>
                    <a:lnTo>
                      <a:pt x="116" y="599"/>
                    </a:lnTo>
                    <a:lnTo>
                      <a:pt x="110" y="613"/>
                    </a:lnTo>
                    <a:lnTo>
                      <a:pt x="110" y="613"/>
                    </a:lnTo>
                    <a:lnTo>
                      <a:pt x="106" y="622"/>
                    </a:lnTo>
                    <a:lnTo>
                      <a:pt x="105" y="628"/>
                    </a:lnTo>
                    <a:lnTo>
                      <a:pt x="105" y="628"/>
                    </a:lnTo>
                    <a:lnTo>
                      <a:pt x="105" y="628"/>
                    </a:lnTo>
                    <a:lnTo>
                      <a:pt x="105" y="628"/>
                    </a:lnTo>
                    <a:lnTo>
                      <a:pt x="105" y="629"/>
                    </a:lnTo>
                    <a:lnTo>
                      <a:pt x="105" y="629"/>
                    </a:lnTo>
                    <a:lnTo>
                      <a:pt x="104" y="631"/>
                    </a:lnTo>
                    <a:lnTo>
                      <a:pt x="104" y="631"/>
                    </a:lnTo>
                    <a:lnTo>
                      <a:pt x="104" y="631"/>
                    </a:lnTo>
                    <a:lnTo>
                      <a:pt x="104" y="632"/>
                    </a:lnTo>
                    <a:lnTo>
                      <a:pt x="104" y="632"/>
                    </a:lnTo>
                    <a:lnTo>
                      <a:pt x="104" y="633"/>
                    </a:lnTo>
                    <a:lnTo>
                      <a:pt x="104" y="633"/>
                    </a:lnTo>
                    <a:lnTo>
                      <a:pt x="105" y="635"/>
                    </a:lnTo>
                    <a:lnTo>
                      <a:pt x="105" y="635"/>
                    </a:lnTo>
                    <a:lnTo>
                      <a:pt x="105" y="635"/>
                    </a:lnTo>
                    <a:lnTo>
                      <a:pt x="105" y="635"/>
                    </a:lnTo>
                    <a:lnTo>
                      <a:pt x="105" y="636"/>
                    </a:lnTo>
                    <a:lnTo>
                      <a:pt x="105" y="636"/>
                    </a:lnTo>
                    <a:lnTo>
                      <a:pt x="105" y="636"/>
                    </a:lnTo>
                    <a:lnTo>
                      <a:pt x="105" y="636"/>
                    </a:lnTo>
                    <a:lnTo>
                      <a:pt x="106" y="637"/>
                    </a:lnTo>
                    <a:lnTo>
                      <a:pt x="106" y="637"/>
                    </a:lnTo>
                    <a:lnTo>
                      <a:pt x="106" y="637"/>
                    </a:lnTo>
                    <a:lnTo>
                      <a:pt x="106" y="637"/>
                    </a:lnTo>
                    <a:lnTo>
                      <a:pt x="107" y="638"/>
                    </a:lnTo>
                    <a:lnTo>
                      <a:pt x="107" y="638"/>
                    </a:lnTo>
                    <a:lnTo>
                      <a:pt x="107" y="640"/>
                    </a:lnTo>
                    <a:lnTo>
                      <a:pt x="107" y="640"/>
                    </a:lnTo>
                    <a:lnTo>
                      <a:pt x="109" y="640"/>
                    </a:lnTo>
                    <a:lnTo>
                      <a:pt x="109" y="640"/>
                    </a:lnTo>
                    <a:lnTo>
                      <a:pt x="109" y="641"/>
                    </a:lnTo>
                    <a:lnTo>
                      <a:pt x="109" y="641"/>
                    </a:lnTo>
                    <a:lnTo>
                      <a:pt x="110" y="642"/>
                    </a:lnTo>
                    <a:lnTo>
                      <a:pt x="110" y="642"/>
                    </a:lnTo>
                    <a:lnTo>
                      <a:pt x="111" y="643"/>
                    </a:lnTo>
                    <a:lnTo>
                      <a:pt x="111" y="643"/>
                    </a:lnTo>
                    <a:lnTo>
                      <a:pt x="113" y="643"/>
                    </a:lnTo>
                    <a:lnTo>
                      <a:pt x="113" y="643"/>
                    </a:lnTo>
                    <a:lnTo>
                      <a:pt x="114" y="645"/>
                    </a:lnTo>
                    <a:lnTo>
                      <a:pt x="114" y="645"/>
                    </a:lnTo>
                    <a:lnTo>
                      <a:pt x="114" y="645"/>
                    </a:lnTo>
                    <a:lnTo>
                      <a:pt x="114" y="645"/>
                    </a:lnTo>
                    <a:lnTo>
                      <a:pt x="115" y="646"/>
                    </a:lnTo>
                    <a:lnTo>
                      <a:pt x="115" y="646"/>
                    </a:lnTo>
                    <a:lnTo>
                      <a:pt x="115" y="646"/>
                    </a:lnTo>
                    <a:lnTo>
                      <a:pt x="115" y="646"/>
                    </a:lnTo>
                    <a:lnTo>
                      <a:pt x="116" y="647"/>
                    </a:lnTo>
                    <a:lnTo>
                      <a:pt x="116" y="647"/>
                    </a:lnTo>
                    <a:lnTo>
                      <a:pt x="116" y="647"/>
                    </a:lnTo>
                    <a:lnTo>
                      <a:pt x="116" y="647"/>
                    </a:lnTo>
                    <a:lnTo>
                      <a:pt x="118" y="647"/>
                    </a:lnTo>
                    <a:lnTo>
                      <a:pt x="118" y="647"/>
                    </a:lnTo>
                    <a:lnTo>
                      <a:pt x="118" y="647"/>
                    </a:lnTo>
                    <a:lnTo>
                      <a:pt x="118" y="647"/>
                    </a:lnTo>
                    <a:lnTo>
                      <a:pt x="119" y="648"/>
                    </a:lnTo>
                    <a:lnTo>
                      <a:pt x="119" y="648"/>
                    </a:lnTo>
                    <a:lnTo>
                      <a:pt x="119" y="648"/>
                    </a:lnTo>
                    <a:lnTo>
                      <a:pt x="119" y="648"/>
                    </a:lnTo>
                    <a:lnTo>
                      <a:pt x="124" y="647"/>
                    </a:lnTo>
                    <a:lnTo>
                      <a:pt x="124" y="647"/>
                    </a:lnTo>
                    <a:lnTo>
                      <a:pt x="124" y="647"/>
                    </a:lnTo>
                    <a:lnTo>
                      <a:pt x="124" y="647"/>
                    </a:lnTo>
                    <a:lnTo>
                      <a:pt x="130" y="646"/>
                    </a:lnTo>
                    <a:lnTo>
                      <a:pt x="139" y="642"/>
                    </a:lnTo>
                    <a:lnTo>
                      <a:pt x="139" y="642"/>
                    </a:lnTo>
                    <a:lnTo>
                      <a:pt x="153" y="636"/>
                    </a:lnTo>
                    <a:lnTo>
                      <a:pt x="163" y="629"/>
                    </a:lnTo>
                    <a:lnTo>
                      <a:pt x="174" y="622"/>
                    </a:lnTo>
                    <a:lnTo>
                      <a:pt x="174" y="622"/>
                    </a:lnTo>
                    <a:lnTo>
                      <a:pt x="191" y="635"/>
                    </a:lnTo>
                    <a:lnTo>
                      <a:pt x="191" y="635"/>
                    </a:lnTo>
                    <a:lnTo>
                      <a:pt x="187" y="648"/>
                    </a:lnTo>
                    <a:lnTo>
                      <a:pt x="183" y="660"/>
                    </a:lnTo>
                    <a:lnTo>
                      <a:pt x="181" y="674"/>
                    </a:lnTo>
                    <a:lnTo>
                      <a:pt x="181" y="674"/>
                    </a:lnTo>
                    <a:lnTo>
                      <a:pt x="179" y="684"/>
                    </a:lnTo>
                    <a:lnTo>
                      <a:pt x="179" y="691"/>
                    </a:lnTo>
                    <a:lnTo>
                      <a:pt x="179" y="691"/>
                    </a:lnTo>
                    <a:lnTo>
                      <a:pt x="179" y="691"/>
                    </a:lnTo>
                    <a:lnTo>
                      <a:pt x="179" y="691"/>
                    </a:lnTo>
                    <a:lnTo>
                      <a:pt x="179" y="691"/>
                    </a:lnTo>
                    <a:lnTo>
                      <a:pt x="179" y="691"/>
                    </a:lnTo>
                    <a:lnTo>
                      <a:pt x="179" y="692"/>
                    </a:lnTo>
                    <a:lnTo>
                      <a:pt x="179" y="692"/>
                    </a:lnTo>
                    <a:lnTo>
                      <a:pt x="179" y="692"/>
                    </a:lnTo>
                    <a:lnTo>
                      <a:pt x="179" y="692"/>
                    </a:lnTo>
                    <a:lnTo>
                      <a:pt x="181" y="695"/>
                    </a:lnTo>
                    <a:lnTo>
                      <a:pt x="181" y="695"/>
                    </a:lnTo>
                    <a:lnTo>
                      <a:pt x="181" y="695"/>
                    </a:lnTo>
                    <a:lnTo>
                      <a:pt x="181" y="695"/>
                    </a:lnTo>
                    <a:lnTo>
                      <a:pt x="181" y="696"/>
                    </a:lnTo>
                    <a:lnTo>
                      <a:pt x="181" y="696"/>
                    </a:lnTo>
                    <a:lnTo>
                      <a:pt x="181" y="696"/>
                    </a:lnTo>
                    <a:lnTo>
                      <a:pt x="181" y="696"/>
                    </a:lnTo>
                    <a:lnTo>
                      <a:pt x="182" y="697"/>
                    </a:lnTo>
                    <a:lnTo>
                      <a:pt x="182" y="697"/>
                    </a:lnTo>
                    <a:lnTo>
                      <a:pt x="182" y="697"/>
                    </a:lnTo>
                    <a:lnTo>
                      <a:pt x="182" y="697"/>
                    </a:lnTo>
                    <a:lnTo>
                      <a:pt x="183" y="699"/>
                    </a:lnTo>
                    <a:lnTo>
                      <a:pt x="183" y="699"/>
                    </a:lnTo>
                    <a:lnTo>
                      <a:pt x="183" y="699"/>
                    </a:lnTo>
                    <a:lnTo>
                      <a:pt x="183" y="699"/>
                    </a:lnTo>
                    <a:lnTo>
                      <a:pt x="184" y="699"/>
                    </a:lnTo>
                    <a:lnTo>
                      <a:pt x="184" y="699"/>
                    </a:lnTo>
                    <a:lnTo>
                      <a:pt x="184" y="700"/>
                    </a:lnTo>
                    <a:lnTo>
                      <a:pt x="184" y="700"/>
                    </a:lnTo>
                    <a:lnTo>
                      <a:pt x="186" y="700"/>
                    </a:lnTo>
                    <a:lnTo>
                      <a:pt x="186" y="700"/>
                    </a:lnTo>
                    <a:lnTo>
                      <a:pt x="187" y="700"/>
                    </a:lnTo>
                    <a:lnTo>
                      <a:pt x="187" y="700"/>
                    </a:lnTo>
                    <a:lnTo>
                      <a:pt x="188" y="701"/>
                    </a:lnTo>
                    <a:lnTo>
                      <a:pt x="188" y="701"/>
                    </a:lnTo>
                    <a:lnTo>
                      <a:pt x="189" y="703"/>
                    </a:lnTo>
                    <a:lnTo>
                      <a:pt x="189" y="703"/>
                    </a:lnTo>
                    <a:lnTo>
                      <a:pt x="191" y="703"/>
                    </a:lnTo>
                    <a:lnTo>
                      <a:pt x="191" y="703"/>
                    </a:lnTo>
                    <a:lnTo>
                      <a:pt x="192" y="704"/>
                    </a:lnTo>
                    <a:lnTo>
                      <a:pt x="192" y="704"/>
                    </a:lnTo>
                    <a:lnTo>
                      <a:pt x="192" y="704"/>
                    </a:lnTo>
                    <a:lnTo>
                      <a:pt x="192" y="704"/>
                    </a:lnTo>
                    <a:lnTo>
                      <a:pt x="193" y="704"/>
                    </a:lnTo>
                    <a:lnTo>
                      <a:pt x="193" y="704"/>
                    </a:lnTo>
                    <a:lnTo>
                      <a:pt x="193" y="705"/>
                    </a:lnTo>
                    <a:lnTo>
                      <a:pt x="193" y="705"/>
                    </a:lnTo>
                    <a:lnTo>
                      <a:pt x="196" y="705"/>
                    </a:lnTo>
                    <a:lnTo>
                      <a:pt x="196" y="705"/>
                    </a:lnTo>
                    <a:lnTo>
                      <a:pt x="196" y="705"/>
                    </a:lnTo>
                    <a:lnTo>
                      <a:pt x="196" y="705"/>
                    </a:lnTo>
                    <a:lnTo>
                      <a:pt x="197" y="705"/>
                    </a:lnTo>
                    <a:lnTo>
                      <a:pt x="197" y="705"/>
                    </a:lnTo>
                    <a:lnTo>
                      <a:pt x="197" y="705"/>
                    </a:lnTo>
                    <a:lnTo>
                      <a:pt x="197" y="705"/>
                    </a:lnTo>
                    <a:lnTo>
                      <a:pt x="198" y="705"/>
                    </a:lnTo>
                    <a:lnTo>
                      <a:pt x="198" y="705"/>
                    </a:lnTo>
                    <a:lnTo>
                      <a:pt x="198" y="705"/>
                    </a:lnTo>
                    <a:lnTo>
                      <a:pt x="198" y="705"/>
                    </a:lnTo>
                    <a:lnTo>
                      <a:pt x="201" y="705"/>
                    </a:lnTo>
                    <a:lnTo>
                      <a:pt x="201" y="705"/>
                    </a:lnTo>
                    <a:lnTo>
                      <a:pt x="201" y="705"/>
                    </a:lnTo>
                    <a:lnTo>
                      <a:pt x="202" y="704"/>
                    </a:lnTo>
                    <a:lnTo>
                      <a:pt x="202" y="704"/>
                    </a:lnTo>
                    <a:lnTo>
                      <a:pt x="202" y="704"/>
                    </a:lnTo>
                    <a:lnTo>
                      <a:pt x="202" y="704"/>
                    </a:lnTo>
                    <a:lnTo>
                      <a:pt x="208" y="700"/>
                    </a:lnTo>
                    <a:lnTo>
                      <a:pt x="216" y="694"/>
                    </a:lnTo>
                    <a:lnTo>
                      <a:pt x="216" y="694"/>
                    </a:lnTo>
                    <a:lnTo>
                      <a:pt x="227" y="685"/>
                    </a:lnTo>
                    <a:lnTo>
                      <a:pt x="236" y="676"/>
                    </a:lnTo>
                    <a:lnTo>
                      <a:pt x="245" y="666"/>
                    </a:lnTo>
                    <a:lnTo>
                      <a:pt x="245" y="666"/>
                    </a:lnTo>
                    <a:lnTo>
                      <a:pt x="265" y="674"/>
                    </a:lnTo>
                    <a:lnTo>
                      <a:pt x="265" y="674"/>
                    </a:lnTo>
                    <a:lnTo>
                      <a:pt x="264" y="687"/>
                    </a:lnTo>
                    <a:lnTo>
                      <a:pt x="264" y="700"/>
                    </a:lnTo>
                    <a:lnTo>
                      <a:pt x="264" y="714"/>
                    </a:lnTo>
                    <a:lnTo>
                      <a:pt x="264" y="714"/>
                    </a:lnTo>
                    <a:lnTo>
                      <a:pt x="266" y="724"/>
                    </a:lnTo>
                    <a:lnTo>
                      <a:pt x="267" y="730"/>
                    </a:lnTo>
                    <a:lnTo>
                      <a:pt x="267" y="730"/>
                    </a:lnTo>
                    <a:lnTo>
                      <a:pt x="267" y="732"/>
                    </a:lnTo>
                    <a:lnTo>
                      <a:pt x="267" y="732"/>
                    </a:lnTo>
                    <a:lnTo>
                      <a:pt x="269" y="733"/>
                    </a:lnTo>
                    <a:lnTo>
                      <a:pt x="269" y="733"/>
                    </a:lnTo>
                    <a:lnTo>
                      <a:pt x="269" y="733"/>
                    </a:lnTo>
                    <a:lnTo>
                      <a:pt x="269" y="733"/>
                    </a:lnTo>
                    <a:lnTo>
                      <a:pt x="269" y="734"/>
                    </a:lnTo>
                    <a:lnTo>
                      <a:pt x="269" y="734"/>
                    </a:lnTo>
                    <a:lnTo>
                      <a:pt x="269" y="734"/>
                    </a:lnTo>
                    <a:lnTo>
                      <a:pt x="269" y="734"/>
                    </a:lnTo>
                    <a:lnTo>
                      <a:pt x="270" y="735"/>
                    </a:lnTo>
                    <a:lnTo>
                      <a:pt x="270" y="735"/>
                    </a:lnTo>
                    <a:lnTo>
                      <a:pt x="270" y="735"/>
                    </a:lnTo>
                    <a:lnTo>
                      <a:pt x="270" y="735"/>
                    </a:lnTo>
                    <a:lnTo>
                      <a:pt x="271" y="737"/>
                    </a:lnTo>
                    <a:lnTo>
                      <a:pt x="271" y="737"/>
                    </a:lnTo>
                    <a:lnTo>
                      <a:pt x="271" y="737"/>
                    </a:lnTo>
                    <a:lnTo>
                      <a:pt x="271" y="737"/>
                    </a:lnTo>
                    <a:lnTo>
                      <a:pt x="273" y="738"/>
                    </a:lnTo>
                    <a:lnTo>
                      <a:pt x="273" y="738"/>
                    </a:lnTo>
                    <a:lnTo>
                      <a:pt x="274" y="738"/>
                    </a:lnTo>
                    <a:lnTo>
                      <a:pt x="274" y="738"/>
                    </a:lnTo>
                    <a:lnTo>
                      <a:pt x="275" y="738"/>
                    </a:lnTo>
                    <a:lnTo>
                      <a:pt x="275" y="738"/>
                    </a:lnTo>
                    <a:lnTo>
                      <a:pt x="275" y="738"/>
                    </a:lnTo>
                    <a:lnTo>
                      <a:pt x="275" y="738"/>
                    </a:lnTo>
                    <a:lnTo>
                      <a:pt x="276" y="739"/>
                    </a:lnTo>
                    <a:lnTo>
                      <a:pt x="276" y="739"/>
                    </a:lnTo>
                    <a:lnTo>
                      <a:pt x="278" y="739"/>
                    </a:lnTo>
                    <a:lnTo>
                      <a:pt x="278" y="739"/>
                    </a:lnTo>
                    <a:lnTo>
                      <a:pt x="279" y="739"/>
                    </a:lnTo>
                    <a:lnTo>
                      <a:pt x="279" y="739"/>
                    </a:lnTo>
                    <a:lnTo>
                      <a:pt x="281" y="739"/>
                    </a:lnTo>
                    <a:lnTo>
                      <a:pt x="281" y="739"/>
                    </a:lnTo>
                    <a:lnTo>
                      <a:pt x="281" y="740"/>
                    </a:lnTo>
                    <a:lnTo>
                      <a:pt x="281" y="740"/>
                    </a:lnTo>
                    <a:lnTo>
                      <a:pt x="283" y="740"/>
                    </a:lnTo>
                    <a:lnTo>
                      <a:pt x="283" y="740"/>
                    </a:lnTo>
                    <a:lnTo>
                      <a:pt x="284" y="740"/>
                    </a:lnTo>
                    <a:lnTo>
                      <a:pt x="284" y="740"/>
                    </a:lnTo>
                    <a:lnTo>
                      <a:pt x="285" y="740"/>
                    </a:lnTo>
                    <a:lnTo>
                      <a:pt x="285" y="740"/>
                    </a:lnTo>
                    <a:lnTo>
                      <a:pt x="285" y="740"/>
                    </a:lnTo>
                    <a:lnTo>
                      <a:pt x="285" y="740"/>
                    </a:lnTo>
                    <a:lnTo>
                      <a:pt x="286" y="740"/>
                    </a:lnTo>
                    <a:lnTo>
                      <a:pt x="286" y="740"/>
                    </a:lnTo>
                    <a:lnTo>
                      <a:pt x="286" y="740"/>
                    </a:lnTo>
                    <a:lnTo>
                      <a:pt x="286" y="740"/>
                    </a:lnTo>
                    <a:lnTo>
                      <a:pt x="288" y="740"/>
                    </a:lnTo>
                    <a:lnTo>
                      <a:pt x="288" y="740"/>
                    </a:lnTo>
                    <a:lnTo>
                      <a:pt x="289" y="740"/>
                    </a:lnTo>
                    <a:lnTo>
                      <a:pt x="289" y="740"/>
                    </a:lnTo>
                    <a:lnTo>
                      <a:pt x="289" y="740"/>
                    </a:lnTo>
                    <a:lnTo>
                      <a:pt x="289" y="740"/>
                    </a:lnTo>
                    <a:lnTo>
                      <a:pt x="290" y="740"/>
                    </a:lnTo>
                    <a:lnTo>
                      <a:pt x="290" y="740"/>
                    </a:lnTo>
                    <a:lnTo>
                      <a:pt x="291" y="739"/>
                    </a:lnTo>
                    <a:lnTo>
                      <a:pt x="291" y="739"/>
                    </a:lnTo>
                    <a:lnTo>
                      <a:pt x="291" y="739"/>
                    </a:lnTo>
                    <a:lnTo>
                      <a:pt x="291" y="739"/>
                    </a:lnTo>
                    <a:lnTo>
                      <a:pt x="293" y="738"/>
                    </a:lnTo>
                    <a:lnTo>
                      <a:pt x="293" y="738"/>
                    </a:lnTo>
                    <a:lnTo>
                      <a:pt x="293" y="738"/>
                    </a:lnTo>
                    <a:lnTo>
                      <a:pt x="293" y="738"/>
                    </a:lnTo>
                    <a:lnTo>
                      <a:pt x="298" y="733"/>
                    </a:lnTo>
                    <a:lnTo>
                      <a:pt x="304" y="724"/>
                    </a:lnTo>
                    <a:lnTo>
                      <a:pt x="304" y="724"/>
                    </a:lnTo>
                    <a:lnTo>
                      <a:pt x="313" y="713"/>
                    </a:lnTo>
                    <a:lnTo>
                      <a:pt x="318" y="703"/>
                    </a:lnTo>
                    <a:lnTo>
                      <a:pt x="324" y="690"/>
                    </a:lnTo>
                    <a:lnTo>
                      <a:pt x="324" y="690"/>
                    </a:lnTo>
                    <a:lnTo>
                      <a:pt x="346" y="692"/>
                    </a:lnTo>
                    <a:lnTo>
                      <a:pt x="346" y="692"/>
                    </a:lnTo>
                    <a:lnTo>
                      <a:pt x="348" y="706"/>
                    </a:lnTo>
                    <a:lnTo>
                      <a:pt x="351" y="718"/>
                    </a:lnTo>
                    <a:lnTo>
                      <a:pt x="356" y="732"/>
                    </a:lnTo>
                    <a:lnTo>
                      <a:pt x="356" y="732"/>
                    </a:lnTo>
                    <a:lnTo>
                      <a:pt x="359" y="742"/>
                    </a:lnTo>
                    <a:lnTo>
                      <a:pt x="363" y="747"/>
                    </a:lnTo>
                    <a:lnTo>
                      <a:pt x="363" y="747"/>
                    </a:lnTo>
                    <a:lnTo>
                      <a:pt x="364" y="749"/>
                    </a:lnTo>
                    <a:lnTo>
                      <a:pt x="364" y="749"/>
                    </a:lnTo>
                    <a:lnTo>
                      <a:pt x="364" y="749"/>
                    </a:lnTo>
                    <a:lnTo>
                      <a:pt x="364" y="749"/>
                    </a:lnTo>
                    <a:lnTo>
                      <a:pt x="366" y="750"/>
                    </a:lnTo>
                    <a:lnTo>
                      <a:pt x="366" y="750"/>
                    </a:lnTo>
                    <a:lnTo>
                      <a:pt x="366" y="750"/>
                    </a:lnTo>
                    <a:lnTo>
                      <a:pt x="366" y="750"/>
                    </a:lnTo>
                    <a:lnTo>
                      <a:pt x="367" y="750"/>
                    </a:lnTo>
                    <a:lnTo>
                      <a:pt x="367" y="750"/>
                    </a:lnTo>
                    <a:lnTo>
                      <a:pt x="367" y="750"/>
                    </a:lnTo>
                    <a:lnTo>
                      <a:pt x="367" y="750"/>
                    </a:lnTo>
                    <a:lnTo>
                      <a:pt x="368" y="752"/>
                    </a:lnTo>
                    <a:lnTo>
                      <a:pt x="368" y="752"/>
                    </a:lnTo>
                    <a:lnTo>
                      <a:pt x="368" y="752"/>
                    </a:lnTo>
                    <a:lnTo>
                      <a:pt x="368" y="752"/>
                    </a:lnTo>
                    <a:lnTo>
                      <a:pt x="370" y="752"/>
                    </a:lnTo>
                    <a:lnTo>
                      <a:pt x="370" y="752"/>
                    </a:lnTo>
                    <a:lnTo>
                      <a:pt x="371" y="752"/>
                    </a:lnTo>
                    <a:lnTo>
                      <a:pt x="371" y="752"/>
                    </a:lnTo>
                    <a:lnTo>
                      <a:pt x="372" y="752"/>
                    </a:lnTo>
                    <a:lnTo>
                      <a:pt x="372" y="752"/>
                    </a:lnTo>
                    <a:lnTo>
                      <a:pt x="372" y="752"/>
                    </a:lnTo>
                    <a:lnTo>
                      <a:pt x="372" y="752"/>
                    </a:lnTo>
                    <a:lnTo>
                      <a:pt x="373" y="752"/>
                    </a:lnTo>
                    <a:lnTo>
                      <a:pt x="373" y="752"/>
                    </a:lnTo>
                    <a:lnTo>
                      <a:pt x="375" y="752"/>
                    </a:lnTo>
                    <a:lnTo>
                      <a:pt x="375" y="752"/>
                    </a:lnTo>
                    <a:lnTo>
                      <a:pt x="376" y="752"/>
                    </a:lnTo>
                    <a:lnTo>
                      <a:pt x="376" y="752"/>
                    </a:lnTo>
                    <a:lnTo>
                      <a:pt x="378" y="752"/>
                    </a:lnTo>
                    <a:lnTo>
                      <a:pt x="378" y="752"/>
                    </a:lnTo>
                    <a:lnTo>
                      <a:pt x="378" y="752"/>
                    </a:lnTo>
                    <a:lnTo>
                      <a:pt x="378" y="752"/>
                    </a:lnTo>
                    <a:lnTo>
                      <a:pt x="380" y="752"/>
                    </a:lnTo>
                    <a:lnTo>
                      <a:pt x="380" y="752"/>
                    </a:lnTo>
                    <a:lnTo>
                      <a:pt x="381" y="752"/>
                    </a:lnTo>
                    <a:lnTo>
                      <a:pt x="381" y="752"/>
                    </a:lnTo>
                    <a:lnTo>
                      <a:pt x="382" y="752"/>
                    </a:lnTo>
                    <a:lnTo>
                      <a:pt x="382" y="752"/>
                    </a:lnTo>
                    <a:lnTo>
                      <a:pt x="382" y="752"/>
                    </a:lnTo>
                    <a:lnTo>
                      <a:pt x="382" y="752"/>
                    </a:lnTo>
                    <a:lnTo>
                      <a:pt x="383" y="752"/>
                    </a:lnTo>
                    <a:lnTo>
                      <a:pt x="383" y="752"/>
                    </a:lnTo>
                    <a:lnTo>
                      <a:pt x="385" y="752"/>
                    </a:lnTo>
                    <a:lnTo>
                      <a:pt x="385" y="752"/>
                    </a:lnTo>
                    <a:lnTo>
                      <a:pt x="385" y="750"/>
                    </a:lnTo>
                    <a:lnTo>
                      <a:pt x="385" y="750"/>
                    </a:lnTo>
                    <a:lnTo>
                      <a:pt x="386" y="750"/>
                    </a:lnTo>
                    <a:lnTo>
                      <a:pt x="386" y="750"/>
                    </a:lnTo>
                    <a:lnTo>
                      <a:pt x="386" y="750"/>
                    </a:lnTo>
                    <a:lnTo>
                      <a:pt x="386" y="750"/>
                    </a:lnTo>
                    <a:lnTo>
                      <a:pt x="387" y="750"/>
                    </a:lnTo>
                    <a:lnTo>
                      <a:pt x="387" y="750"/>
                    </a:lnTo>
                    <a:lnTo>
                      <a:pt x="387" y="749"/>
                    </a:lnTo>
                    <a:lnTo>
                      <a:pt x="387" y="749"/>
                    </a:lnTo>
                    <a:lnTo>
                      <a:pt x="388" y="749"/>
                    </a:lnTo>
                    <a:lnTo>
                      <a:pt x="388" y="749"/>
                    </a:lnTo>
                    <a:lnTo>
                      <a:pt x="390" y="747"/>
                    </a:lnTo>
                    <a:lnTo>
                      <a:pt x="390" y="747"/>
                    </a:lnTo>
                    <a:lnTo>
                      <a:pt x="390" y="747"/>
                    </a:lnTo>
                    <a:lnTo>
                      <a:pt x="390" y="747"/>
                    </a:lnTo>
                    <a:lnTo>
                      <a:pt x="392" y="742"/>
                    </a:lnTo>
                    <a:lnTo>
                      <a:pt x="397" y="732"/>
                    </a:lnTo>
                    <a:lnTo>
                      <a:pt x="397" y="732"/>
                    </a:lnTo>
                    <a:lnTo>
                      <a:pt x="402" y="718"/>
                    </a:lnTo>
                    <a:lnTo>
                      <a:pt x="405" y="706"/>
                    </a:lnTo>
                    <a:lnTo>
                      <a:pt x="407" y="692"/>
                    </a:lnTo>
                    <a:lnTo>
                      <a:pt x="407" y="692"/>
                    </a:lnTo>
                    <a:lnTo>
                      <a:pt x="429" y="690"/>
                    </a:lnTo>
                    <a:lnTo>
                      <a:pt x="429" y="690"/>
                    </a:lnTo>
                    <a:lnTo>
                      <a:pt x="435" y="703"/>
                    </a:lnTo>
                    <a:lnTo>
                      <a:pt x="440" y="713"/>
                    </a:lnTo>
                    <a:lnTo>
                      <a:pt x="449" y="724"/>
                    </a:lnTo>
                    <a:lnTo>
                      <a:pt x="449" y="724"/>
                    </a:lnTo>
                    <a:lnTo>
                      <a:pt x="455" y="733"/>
                    </a:lnTo>
                    <a:lnTo>
                      <a:pt x="460" y="738"/>
                    </a:lnTo>
                    <a:lnTo>
                      <a:pt x="460" y="738"/>
                    </a:lnTo>
                    <a:lnTo>
                      <a:pt x="460" y="738"/>
                    </a:lnTo>
                    <a:lnTo>
                      <a:pt x="460" y="738"/>
                    </a:lnTo>
                    <a:lnTo>
                      <a:pt x="460" y="738"/>
                    </a:lnTo>
                    <a:lnTo>
                      <a:pt x="460" y="738"/>
                    </a:lnTo>
                    <a:lnTo>
                      <a:pt x="461" y="739"/>
                    </a:lnTo>
                    <a:lnTo>
                      <a:pt x="461" y="739"/>
                    </a:lnTo>
                    <a:lnTo>
                      <a:pt x="461" y="739"/>
                    </a:lnTo>
                    <a:lnTo>
                      <a:pt x="461" y="739"/>
                    </a:lnTo>
                    <a:lnTo>
                      <a:pt x="463" y="740"/>
                    </a:lnTo>
                    <a:lnTo>
                      <a:pt x="463" y="740"/>
                    </a:lnTo>
                    <a:lnTo>
                      <a:pt x="463" y="740"/>
                    </a:lnTo>
                    <a:lnTo>
                      <a:pt x="463" y="740"/>
                    </a:lnTo>
                    <a:lnTo>
                      <a:pt x="464" y="740"/>
                    </a:lnTo>
                    <a:lnTo>
                      <a:pt x="464" y="740"/>
                    </a:lnTo>
                    <a:lnTo>
                      <a:pt x="465" y="740"/>
                    </a:lnTo>
                    <a:lnTo>
                      <a:pt x="465" y="740"/>
                    </a:lnTo>
                    <a:lnTo>
                      <a:pt x="467" y="740"/>
                    </a:lnTo>
                    <a:lnTo>
                      <a:pt x="467" y="740"/>
                    </a:lnTo>
                    <a:lnTo>
                      <a:pt x="467" y="740"/>
                    </a:lnTo>
                    <a:lnTo>
                      <a:pt x="468" y="740"/>
                    </a:lnTo>
                    <a:lnTo>
                      <a:pt x="468" y="740"/>
                    </a:lnTo>
                    <a:lnTo>
                      <a:pt x="468" y="740"/>
                    </a:lnTo>
                    <a:lnTo>
                      <a:pt x="468" y="740"/>
                    </a:lnTo>
                    <a:lnTo>
                      <a:pt x="469" y="740"/>
                    </a:lnTo>
                    <a:lnTo>
                      <a:pt x="469" y="740"/>
                    </a:lnTo>
                    <a:lnTo>
                      <a:pt x="470" y="740"/>
                    </a:lnTo>
                    <a:lnTo>
                      <a:pt x="470" y="740"/>
                    </a:lnTo>
                    <a:lnTo>
                      <a:pt x="472" y="740"/>
                    </a:lnTo>
                    <a:lnTo>
                      <a:pt x="472" y="740"/>
                    </a:lnTo>
                    <a:lnTo>
                      <a:pt x="472" y="739"/>
                    </a:lnTo>
                    <a:lnTo>
                      <a:pt x="472" y="739"/>
                    </a:lnTo>
                    <a:lnTo>
                      <a:pt x="474" y="739"/>
                    </a:lnTo>
                    <a:lnTo>
                      <a:pt x="474" y="739"/>
                    </a:lnTo>
                    <a:lnTo>
                      <a:pt x="475" y="739"/>
                    </a:lnTo>
                    <a:lnTo>
                      <a:pt x="475" y="739"/>
                    </a:lnTo>
                    <a:lnTo>
                      <a:pt x="477" y="739"/>
                    </a:lnTo>
                    <a:lnTo>
                      <a:pt x="477" y="739"/>
                    </a:lnTo>
                    <a:lnTo>
                      <a:pt x="478" y="738"/>
                    </a:lnTo>
                    <a:lnTo>
                      <a:pt x="478" y="738"/>
                    </a:lnTo>
                    <a:lnTo>
                      <a:pt x="478" y="738"/>
                    </a:lnTo>
                    <a:lnTo>
                      <a:pt x="478" y="738"/>
                    </a:lnTo>
                    <a:lnTo>
                      <a:pt x="479" y="738"/>
                    </a:lnTo>
                    <a:lnTo>
                      <a:pt x="479" y="738"/>
                    </a:lnTo>
                    <a:lnTo>
                      <a:pt x="479" y="738"/>
                    </a:lnTo>
                    <a:lnTo>
                      <a:pt x="479" y="738"/>
                    </a:lnTo>
                    <a:lnTo>
                      <a:pt x="480" y="737"/>
                    </a:lnTo>
                    <a:lnTo>
                      <a:pt x="480" y="737"/>
                    </a:lnTo>
                    <a:lnTo>
                      <a:pt x="480" y="737"/>
                    </a:lnTo>
                    <a:lnTo>
                      <a:pt x="480" y="737"/>
                    </a:lnTo>
                    <a:lnTo>
                      <a:pt x="482" y="735"/>
                    </a:lnTo>
                    <a:lnTo>
                      <a:pt x="482" y="735"/>
                    </a:lnTo>
                    <a:lnTo>
                      <a:pt x="483" y="735"/>
                    </a:lnTo>
                    <a:lnTo>
                      <a:pt x="483" y="735"/>
                    </a:lnTo>
                    <a:lnTo>
                      <a:pt x="483" y="735"/>
                    </a:lnTo>
                    <a:lnTo>
                      <a:pt x="483" y="735"/>
                    </a:lnTo>
                    <a:lnTo>
                      <a:pt x="483" y="734"/>
                    </a:lnTo>
                    <a:lnTo>
                      <a:pt x="483" y="734"/>
                    </a:lnTo>
                    <a:lnTo>
                      <a:pt x="484" y="733"/>
                    </a:lnTo>
                    <a:lnTo>
                      <a:pt x="484" y="733"/>
                    </a:lnTo>
                    <a:lnTo>
                      <a:pt x="484" y="733"/>
                    </a:lnTo>
                    <a:lnTo>
                      <a:pt x="484" y="733"/>
                    </a:lnTo>
                    <a:lnTo>
                      <a:pt x="485" y="732"/>
                    </a:lnTo>
                    <a:lnTo>
                      <a:pt x="485" y="732"/>
                    </a:lnTo>
                    <a:lnTo>
                      <a:pt x="485" y="732"/>
                    </a:lnTo>
                    <a:lnTo>
                      <a:pt x="485" y="732"/>
                    </a:lnTo>
                    <a:lnTo>
                      <a:pt x="487" y="724"/>
                    </a:lnTo>
                    <a:lnTo>
                      <a:pt x="488" y="714"/>
                    </a:lnTo>
                    <a:lnTo>
                      <a:pt x="488" y="714"/>
                    </a:lnTo>
                    <a:lnTo>
                      <a:pt x="489" y="700"/>
                    </a:lnTo>
                    <a:lnTo>
                      <a:pt x="489" y="689"/>
                    </a:lnTo>
                    <a:lnTo>
                      <a:pt x="488" y="674"/>
                    </a:lnTo>
                    <a:lnTo>
                      <a:pt x="488" y="674"/>
                    </a:lnTo>
                    <a:lnTo>
                      <a:pt x="508" y="666"/>
                    </a:lnTo>
                    <a:lnTo>
                      <a:pt x="508" y="666"/>
                    </a:lnTo>
                    <a:lnTo>
                      <a:pt x="517" y="676"/>
                    </a:lnTo>
                    <a:lnTo>
                      <a:pt x="526" y="685"/>
                    </a:lnTo>
                    <a:lnTo>
                      <a:pt x="536" y="694"/>
                    </a:lnTo>
                    <a:lnTo>
                      <a:pt x="536" y="694"/>
                    </a:lnTo>
                    <a:lnTo>
                      <a:pt x="545" y="700"/>
                    </a:lnTo>
                    <a:lnTo>
                      <a:pt x="551" y="704"/>
                    </a:lnTo>
                    <a:lnTo>
                      <a:pt x="551" y="704"/>
                    </a:lnTo>
                    <a:lnTo>
                      <a:pt x="551" y="704"/>
                    </a:lnTo>
                    <a:lnTo>
                      <a:pt x="551" y="704"/>
                    </a:lnTo>
                    <a:lnTo>
                      <a:pt x="552" y="705"/>
                    </a:lnTo>
                    <a:lnTo>
                      <a:pt x="552" y="705"/>
                    </a:lnTo>
                    <a:lnTo>
                      <a:pt x="552" y="705"/>
                    </a:lnTo>
                    <a:lnTo>
                      <a:pt x="552" y="705"/>
                    </a:lnTo>
                    <a:lnTo>
                      <a:pt x="553" y="705"/>
                    </a:lnTo>
                    <a:lnTo>
                      <a:pt x="553" y="705"/>
                    </a:lnTo>
                    <a:lnTo>
                      <a:pt x="555" y="705"/>
                    </a:lnTo>
                    <a:lnTo>
                      <a:pt x="555" y="705"/>
                    </a:lnTo>
                    <a:lnTo>
                      <a:pt x="556" y="705"/>
                    </a:lnTo>
                    <a:lnTo>
                      <a:pt x="556" y="705"/>
                    </a:lnTo>
                    <a:lnTo>
                      <a:pt x="556" y="705"/>
                    </a:lnTo>
                    <a:lnTo>
                      <a:pt x="556" y="705"/>
                    </a:lnTo>
                    <a:lnTo>
                      <a:pt x="557" y="705"/>
                    </a:lnTo>
                    <a:lnTo>
                      <a:pt x="557" y="705"/>
                    </a:lnTo>
                    <a:lnTo>
                      <a:pt x="557" y="705"/>
                    </a:lnTo>
                    <a:lnTo>
                      <a:pt x="557" y="705"/>
                    </a:lnTo>
                    <a:lnTo>
                      <a:pt x="559" y="705"/>
                    </a:lnTo>
                    <a:lnTo>
                      <a:pt x="559" y="705"/>
                    </a:lnTo>
                    <a:lnTo>
                      <a:pt x="560" y="704"/>
                    </a:lnTo>
                    <a:lnTo>
                      <a:pt x="560" y="704"/>
                    </a:lnTo>
                    <a:lnTo>
                      <a:pt x="560" y="704"/>
                    </a:lnTo>
                    <a:lnTo>
                      <a:pt x="560" y="704"/>
                    </a:lnTo>
                    <a:lnTo>
                      <a:pt x="561" y="704"/>
                    </a:lnTo>
                    <a:lnTo>
                      <a:pt x="561" y="704"/>
                    </a:lnTo>
                    <a:lnTo>
                      <a:pt x="562" y="703"/>
                    </a:lnTo>
                    <a:lnTo>
                      <a:pt x="562" y="703"/>
                    </a:lnTo>
                    <a:lnTo>
                      <a:pt x="562" y="703"/>
                    </a:lnTo>
                    <a:lnTo>
                      <a:pt x="562" y="703"/>
                    </a:lnTo>
                    <a:lnTo>
                      <a:pt x="565" y="701"/>
                    </a:lnTo>
                    <a:lnTo>
                      <a:pt x="565" y="701"/>
                    </a:lnTo>
                    <a:lnTo>
                      <a:pt x="566" y="700"/>
                    </a:lnTo>
                    <a:lnTo>
                      <a:pt x="566" y="700"/>
                    </a:lnTo>
                    <a:lnTo>
                      <a:pt x="566" y="700"/>
                    </a:lnTo>
                    <a:lnTo>
                      <a:pt x="566" y="700"/>
                    </a:lnTo>
                    <a:lnTo>
                      <a:pt x="567" y="700"/>
                    </a:lnTo>
                    <a:lnTo>
                      <a:pt x="567" y="700"/>
                    </a:lnTo>
                    <a:lnTo>
                      <a:pt x="569" y="699"/>
                    </a:lnTo>
                    <a:lnTo>
                      <a:pt x="569" y="699"/>
                    </a:lnTo>
                    <a:lnTo>
                      <a:pt x="570" y="699"/>
                    </a:lnTo>
                    <a:lnTo>
                      <a:pt x="570" y="699"/>
                    </a:lnTo>
                    <a:lnTo>
                      <a:pt x="570" y="699"/>
                    </a:lnTo>
                    <a:lnTo>
                      <a:pt x="570" y="699"/>
                    </a:lnTo>
                    <a:lnTo>
                      <a:pt x="571" y="696"/>
                    </a:lnTo>
                    <a:lnTo>
                      <a:pt x="571" y="696"/>
                    </a:lnTo>
                    <a:lnTo>
                      <a:pt x="572" y="696"/>
                    </a:lnTo>
                    <a:lnTo>
                      <a:pt x="572" y="696"/>
                    </a:lnTo>
                    <a:lnTo>
                      <a:pt x="572" y="695"/>
                    </a:lnTo>
                    <a:lnTo>
                      <a:pt x="572" y="695"/>
                    </a:lnTo>
                    <a:lnTo>
                      <a:pt x="572" y="695"/>
                    </a:lnTo>
                    <a:lnTo>
                      <a:pt x="572" y="695"/>
                    </a:lnTo>
                    <a:lnTo>
                      <a:pt x="572" y="694"/>
                    </a:lnTo>
                    <a:lnTo>
                      <a:pt x="572" y="694"/>
                    </a:lnTo>
                    <a:lnTo>
                      <a:pt x="574" y="692"/>
                    </a:lnTo>
                    <a:lnTo>
                      <a:pt x="574" y="692"/>
                    </a:lnTo>
                    <a:lnTo>
                      <a:pt x="574" y="691"/>
                    </a:lnTo>
                    <a:lnTo>
                      <a:pt x="574" y="691"/>
                    </a:lnTo>
                    <a:lnTo>
                      <a:pt x="574" y="691"/>
                    </a:lnTo>
                    <a:lnTo>
                      <a:pt x="574" y="684"/>
                    </a:lnTo>
                    <a:lnTo>
                      <a:pt x="572" y="674"/>
                    </a:lnTo>
                    <a:lnTo>
                      <a:pt x="572" y="674"/>
                    </a:lnTo>
                    <a:lnTo>
                      <a:pt x="570" y="660"/>
                    </a:lnTo>
                    <a:lnTo>
                      <a:pt x="566" y="648"/>
                    </a:lnTo>
                    <a:lnTo>
                      <a:pt x="561" y="635"/>
                    </a:lnTo>
                    <a:lnTo>
                      <a:pt x="561" y="635"/>
                    </a:lnTo>
                    <a:lnTo>
                      <a:pt x="579" y="622"/>
                    </a:lnTo>
                    <a:lnTo>
                      <a:pt x="579" y="622"/>
                    </a:lnTo>
                    <a:lnTo>
                      <a:pt x="590" y="629"/>
                    </a:lnTo>
                    <a:lnTo>
                      <a:pt x="600" y="636"/>
                    </a:lnTo>
                    <a:lnTo>
                      <a:pt x="613" y="642"/>
                    </a:lnTo>
                    <a:lnTo>
                      <a:pt x="613" y="642"/>
                    </a:lnTo>
                    <a:lnTo>
                      <a:pt x="623" y="646"/>
                    </a:lnTo>
                    <a:lnTo>
                      <a:pt x="629" y="647"/>
                    </a:lnTo>
                    <a:lnTo>
                      <a:pt x="629" y="647"/>
                    </a:lnTo>
                    <a:lnTo>
                      <a:pt x="629" y="647"/>
                    </a:lnTo>
                    <a:lnTo>
                      <a:pt x="629" y="647"/>
                    </a:lnTo>
                    <a:lnTo>
                      <a:pt x="632" y="648"/>
                    </a:lnTo>
                    <a:lnTo>
                      <a:pt x="632" y="648"/>
                    </a:lnTo>
                    <a:lnTo>
                      <a:pt x="632" y="648"/>
                    </a:lnTo>
                    <a:lnTo>
                      <a:pt x="632" y="648"/>
                    </a:lnTo>
                    <a:lnTo>
                      <a:pt x="633" y="648"/>
                    </a:lnTo>
                    <a:lnTo>
                      <a:pt x="633" y="648"/>
                    </a:lnTo>
                    <a:lnTo>
                      <a:pt x="634" y="648"/>
                    </a:lnTo>
                    <a:lnTo>
                      <a:pt x="634" y="648"/>
                    </a:lnTo>
                    <a:lnTo>
                      <a:pt x="635" y="647"/>
                    </a:lnTo>
                    <a:lnTo>
                      <a:pt x="635" y="647"/>
                    </a:lnTo>
                    <a:lnTo>
                      <a:pt x="635" y="647"/>
                    </a:lnTo>
                    <a:lnTo>
                      <a:pt x="635" y="647"/>
                    </a:lnTo>
                    <a:lnTo>
                      <a:pt x="637" y="647"/>
                    </a:lnTo>
                    <a:lnTo>
                      <a:pt x="637" y="647"/>
                    </a:lnTo>
                    <a:lnTo>
                      <a:pt x="637" y="647"/>
                    </a:lnTo>
                    <a:lnTo>
                      <a:pt x="637" y="647"/>
                    </a:lnTo>
                    <a:lnTo>
                      <a:pt x="638" y="646"/>
                    </a:lnTo>
                    <a:lnTo>
                      <a:pt x="638" y="646"/>
                    </a:lnTo>
                    <a:lnTo>
                      <a:pt x="638" y="646"/>
                    </a:lnTo>
                    <a:lnTo>
                      <a:pt x="638" y="646"/>
                    </a:lnTo>
                    <a:lnTo>
                      <a:pt x="639" y="645"/>
                    </a:lnTo>
                    <a:lnTo>
                      <a:pt x="639" y="645"/>
                    </a:lnTo>
                    <a:lnTo>
                      <a:pt x="639" y="645"/>
                    </a:lnTo>
                    <a:lnTo>
                      <a:pt x="639" y="645"/>
                    </a:lnTo>
                    <a:lnTo>
                      <a:pt x="640" y="643"/>
                    </a:lnTo>
                    <a:lnTo>
                      <a:pt x="640" y="643"/>
                    </a:lnTo>
                    <a:lnTo>
                      <a:pt x="640" y="643"/>
                    </a:lnTo>
                    <a:lnTo>
                      <a:pt x="640" y="643"/>
                    </a:lnTo>
                    <a:lnTo>
                      <a:pt x="642" y="642"/>
                    </a:lnTo>
                    <a:lnTo>
                      <a:pt x="642" y="642"/>
                    </a:lnTo>
                    <a:lnTo>
                      <a:pt x="643" y="641"/>
                    </a:lnTo>
                    <a:lnTo>
                      <a:pt x="643" y="641"/>
                    </a:lnTo>
                    <a:lnTo>
                      <a:pt x="644" y="640"/>
                    </a:lnTo>
                    <a:lnTo>
                      <a:pt x="644" y="640"/>
                    </a:lnTo>
                    <a:lnTo>
                      <a:pt x="645" y="640"/>
                    </a:lnTo>
                    <a:lnTo>
                      <a:pt x="645" y="640"/>
                    </a:lnTo>
                    <a:lnTo>
                      <a:pt x="645" y="638"/>
                    </a:lnTo>
                    <a:lnTo>
                      <a:pt x="645" y="638"/>
                    </a:lnTo>
                    <a:lnTo>
                      <a:pt x="647" y="638"/>
                    </a:lnTo>
                    <a:lnTo>
                      <a:pt x="647" y="638"/>
                    </a:lnTo>
                    <a:lnTo>
                      <a:pt x="647" y="637"/>
                    </a:lnTo>
                    <a:lnTo>
                      <a:pt x="647" y="637"/>
                    </a:lnTo>
                    <a:lnTo>
                      <a:pt x="647" y="636"/>
                    </a:lnTo>
                    <a:lnTo>
                      <a:pt x="647" y="636"/>
                    </a:lnTo>
                    <a:lnTo>
                      <a:pt x="648" y="636"/>
                    </a:lnTo>
                    <a:lnTo>
                      <a:pt x="648" y="636"/>
                    </a:lnTo>
                    <a:lnTo>
                      <a:pt x="648" y="635"/>
                    </a:lnTo>
                    <a:lnTo>
                      <a:pt x="648" y="635"/>
                    </a:lnTo>
                    <a:lnTo>
                      <a:pt x="648" y="635"/>
                    </a:lnTo>
                    <a:lnTo>
                      <a:pt x="648" y="635"/>
                    </a:lnTo>
                    <a:lnTo>
                      <a:pt x="648" y="633"/>
                    </a:lnTo>
                    <a:lnTo>
                      <a:pt x="648" y="633"/>
                    </a:lnTo>
                    <a:lnTo>
                      <a:pt x="648" y="633"/>
                    </a:lnTo>
                    <a:lnTo>
                      <a:pt x="648" y="633"/>
                    </a:lnTo>
                    <a:lnTo>
                      <a:pt x="648" y="632"/>
                    </a:lnTo>
                    <a:lnTo>
                      <a:pt x="648" y="632"/>
                    </a:lnTo>
                    <a:lnTo>
                      <a:pt x="648" y="631"/>
                    </a:lnTo>
                    <a:lnTo>
                      <a:pt x="648" y="631"/>
                    </a:lnTo>
                    <a:lnTo>
                      <a:pt x="648" y="629"/>
                    </a:lnTo>
                    <a:lnTo>
                      <a:pt x="648" y="629"/>
                    </a:lnTo>
                    <a:lnTo>
                      <a:pt x="647" y="622"/>
                    </a:lnTo>
                    <a:lnTo>
                      <a:pt x="642" y="613"/>
                    </a:lnTo>
                    <a:lnTo>
                      <a:pt x="642" y="613"/>
                    </a:lnTo>
                    <a:close/>
                    <a:moveTo>
                      <a:pt x="312" y="618"/>
                    </a:moveTo>
                    <a:lnTo>
                      <a:pt x="312" y="618"/>
                    </a:lnTo>
                    <a:lnTo>
                      <a:pt x="288" y="611"/>
                    </a:lnTo>
                    <a:lnTo>
                      <a:pt x="264" y="601"/>
                    </a:lnTo>
                    <a:lnTo>
                      <a:pt x="242" y="588"/>
                    </a:lnTo>
                    <a:lnTo>
                      <a:pt x="222" y="574"/>
                    </a:lnTo>
                    <a:lnTo>
                      <a:pt x="204" y="559"/>
                    </a:lnTo>
                    <a:lnTo>
                      <a:pt x="187" y="541"/>
                    </a:lnTo>
                    <a:lnTo>
                      <a:pt x="172" y="522"/>
                    </a:lnTo>
                    <a:lnTo>
                      <a:pt x="159" y="502"/>
                    </a:lnTo>
                    <a:lnTo>
                      <a:pt x="148" y="481"/>
                    </a:lnTo>
                    <a:lnTo>
                      <a:pt x="139" y="458"/>
                    </a:lnTo>
                    <a:lnTo>
                      <a:pt x="133" y="434"/>
                    </a:lnTo>
                    <a:lnTo>
                      <a:pt x="128" y="410"/>
                    </a:lnTo>
                    <a:lnTo>
                      <a:pt x="126" y="386"/>
                    </a:lnTo>
                    <a:lnTo>
                      <a:pt x="126" y="361"/>
                    </a:lnTo>
                    <a:lnTo>
                      <a:pt x="129" y="336"/>
                    </a:lnTo>
                    <a:lnTo>
                      <a:pt x="134" y="311"/>
                    </a:lnTo>
                    <a:lnTo>
                      <a:pt x="134" y="311"/>
                    </a:lnTo>
                    <a:lnTo>
                      <a:pt x="141" y="287"/>
                    </a:lnTo>
                    <a:lnTo>
                      <a:pt x="153" y="264"/>
                    </a:lnTo>
                    <a:lnTo>
                      <a:pt x="164" y="243"/>
                    </a:lnTo>
                    <a:lnTo>
                      <a:pt x="178" y="223"/>
                    </a:lnTo>
                    <a:lnTo>
                      <a:pt x="194" y="204"/>
                    </a:lnTo>
                    <a:lnTo>
                      <a:pt x="212" y="187"/>
                    </a:lnTo>
                    <a:lnTo>
                      <a:pt x="231" y="172"/>
                    </a:lnTo>
                    <a:lnTo>
                      <a:pt x="251" y="160"/>
                    </a:lnTo>
                    <a:lnTo>
                      <a:pt x="273" y="148"/>
                    </a:lnTo>
                    <a:lnTo>
                      <a:pt x="295" y="139"/>
                    </a:lnTo>
                    <a:lnTo>
                      <a:pt x="318" y="132"/>
                    </a:lnTo>
                    <a:lnTo>
                      <a:pt x="342" y="128"/>
                    </a:lnTo>
                    <a:lnTo>
                      <a:pt x="367" y="126"/>
                    </a:lnTo>
                    <a:lnTo>
                      <a:pt x="391" y="126"/>
                    </a:lnTo>
                    <a:lnTo>
                      <a:pt x="416" y="128"/>
                    </a:lnTo>
                    <a:lnTo>
                      <a:pt x="441" y="134"/>
                    </a:lnTo>
                    <a:lnTo>
                      <a:pt x="441" y="134"/>
                    </a:lnTo>
                    <a:lnTo>
                      <a:pt x="465" y="142"/>
                    </a:lnTo>
                    <a:lnTo>
                      <a:pt x="489" y="152"/>
                    </a:lnTo>
                    <a:lnTo>
                      <a:pt x="511" y="165"/>
                    </a:lnTo>
                    <a:lnTo>
                      <a:pt x="531" y="179"/>
                    </a:lnTo>
                    <a:lnTo>
                      <a:pt x="550" y="194"/>
                    </a:lnTo>
                    <a:lnTo>
                      <a:pt x="566" y="211"/>
                    </a:lnTo>
                    <a:lnTo>
                      <a:pt x="581" y="230"/>
                    </a:lnTo>
                    <a:lnTo>
                      <a:pt x="594" y="250"/>
                    </a:lnTo>
                    <a:lnTo>
                      <a:pt x="605" y="272"/>
                    </a:lnTo>
                    <a:lnTo>
                      <a:pt x="614" y="294"/>
                    </a:lnTo>
                    <a:lnTo>
                      <a:pt x="620" y="318"/>
                    </a:lnTo>
                    <a:lnTo>
                      <a:pt x="625" y="342"/>
                    </a:lnTo>
                    <a:lnTo>
                      <a:pt x="628" y="366"/>
                    </a:lnTo>
                    <a:lnTo>
                      <a:pt x="627" y="391"/>
                    </a:lnTo>
                    <a:lnTo>
                      <a:pt x="624" y="417"/>
                    </a:lnTo>
                    <a:lnTo>
                      <a:pt x="619" y="442"/>
                    </a:lnTo>
                    <a:lnTo>
                      <a:pt x="619" y="442"/>
                    </a:lnTo>
                    <a:lnTo>
                      <a:pt x="611" y="466"/>
                    </a:lnTo>
                    <a:lnTo>
                      <a:pt x="601" y="488"/>
                    </a:lnTo>
                    <a:lnTo>
                      <a:pt x="589" y="510"/>
                    </a:lnTo>
                    <a:lnTo>
                      <a:pt x="575" y="530"/>
                    </a:lnTo>
                    <a:lnTo>
                      <a:pt x="559" y="549"/>
                    </a:lnTo>
                    <a:lnTo>
                      <a:pt x="541" y="565"/>
                    </a:lnTo>
                    <a:lnTo>
                      <a:pt x="522" y="580"/>
                    </a:lnTo>
                    <a:lnTo>
                      <a:pt x="502" y="593"/>
                    </a:lnTo>
                    <a:lnTo>
                      <a:pt x="480" y="604"/>
                    </a:lnTo>
                    <a:lnTo>
                      <a:pt x="458" y="613"/>
                    </a:lnTo>
                    <a:lnTo>
                      <a:pt x="435" y="621"/>
                    </a:lnTo>
                    <a:lnTo>
                      <a:pt x="411" y="624"/>
                    </a:lnTo>
                    <a:lnTo>
                      <a:pt x="387" y="627"/>
                    </a:lnTo>
                    <a:lnTo>
                      <a:pt x="362" y="627"/>
                    </a:lnTo>
                    <a:lnTo>
                      <a:pt x="337" y="624"/>
                    </a:lnTo>
                    <a:lnTo>
                      <a:pt x="312" y="618"/>
                    </a:lnTo>
                    <a:lnTo>
                      <a:pt x="312" y="6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6" name="Freeform 19"/>
              <p:cNvSpPr>
                <a:spLocks noEditPoints="1"/>
              </p:cNvSpPr>
              <p:nvPr/>
            </p:nvSpPr>
            <p:spPr bwMode="auto">
              <a:xfrm>
                <a:off x="4648435" y="1322800"/>
                <a:ext cx="358305" cy="358305"/>
              </a:xfrm>
              <a:custGeom>
                <a:avLst/>
                <a:gdLst>
                  <a:gd name="T0" fmla="*/ 253 w 555"/>
                  <a:gd name="T1" fmla="*/ 1 h 554"/>
                  <a:gd name="T2" fmla="*/ 243 w 555"/>
                  <a:gd name="T3" fmla="*/ 12 h 554"/>
                  <a:gd name="T4" fmla="*/ 207 w 555"/>
                  <a:gd name="T5" fmla="*/ 9 h 554"/>
                  <a:gd name="T6" fmla="*/ 199 w 555"/>
                  <a:gd name="T7" fmla="*/ 15 h 554"/>
                  <a:gd name="T8" fmla="*/ 164 w 555"/>
                  <a:gd name="T9" fmla="*/ 24 h 554"/>
                  <a:gd name="T10" fmla="*/ 155 w 555"/>
                  <a:gd name="T11" fmla="*/ 30 h 554"/>
                  <a:gd name="T12" fmla="*/ 124 w 555"/>
                  <a:gd name="T13" fmla="*/ 48 h 554"/>
                  <a:gd name="T14" fmla="*/ 115 w 555"/>
                  <a:gd name="T15" fmla="*/ 53 h 554"/>
                  <a:gd name="T16" fmla="*/ 87 w 555"/>
                  <a:gd name="T17" fmla="*/ 78 h 554"/>
                  <a:gd name="T18" fmla="*/ 78 w 555"/>
                  <a:gd name="T19" fmla="*/ 83 h 554"/>
                  <a:gd name="T20" fmla="*/ 56 w 555"/>
                  <a:gd name="T21" fmla="*/ 113 h 554"/>
                  <a:gd name="T22" fmla="*/ 48 w 555"/>
                  <a:gd name="T23" fmla="*/ 121 h 554"/>
                  <a:gd name="T24" fmla="*/ 33 w 555"/>
                  <a:gd name="T25" fmla="*/ 155 h 554"/>
                  <a:gd name="T26" fmla="*/ 25 w 555"/>
                  <a:gd name="T27" fmla="*/ 161 h 554"/>
                  <a:gd name="T28" fmla="*/ 39 w 555"/>
                  <a:gd name="T29" fmla="*/ 182 h 554"/>
                  <a:gd name="T30" fmla="*/ 9 w 555"/>
                  <a:gd name="T31" fmla="*/ 204 h 554"/>
                  <a:gd name="T32" fmla="*/ 17 w 555"/>
                  <a:gd name="T33" fmla="*/ 219 h 554"/>
                  <a:gd name="T34" fmla="*/ 1 w 555"/>
                  <a:gd name="T35" fmla="*/ 250 h 554"/>
                  <a:gd name="T36" fmla="*/ 3 w 555"/>
                  <a:gd name="T37" fmla="*/ 260 h 554"/>
                  <a:gd name="T38" fmla="*/ 0 w 555"/>
                  <a:gd name="T39" fmla="*/ 298 h 554"/>
                  <a:gd name="T40" fmla="*/ 3 w 555"/>
                  <a:gd name="T41" fmla="*/ 307 h 554"/>
                  <a:gd name="T42" fmla="*/ 9 w 555"/>
                  <a:gd name="T43" fmla="*/ 344 h 554"/>
                  <a:gd name="T44" fmla="*/ 10 w 555"/>
                  <a:gd name="T45" fmla="*/ 354 h 554"/>
                  <a:gd name="T46" fmla="*/ 25 w 555"/>
                  <a:gd name="T47" fmla="*/ 388 h 554"/>
                  <a:gd name="T48" fmla="*/ 28 w 555"/>
                  <a:gd name="T49" fmla="*/ 398 h 554"/>
                  <a:gd name="T50" fmla="*/ 48 w 555"/>
                  <a:gd name="T51" fmla="*/ 429 h 554"/>
                  <a:gd name="T52" fmla="*/ 52 w 555"/>
                  <a:gd name="T53" fmla="*/ 439 h 554"/>
                  <a:gd name="T54" fmla="*/ 78 w 555"/>
                  <a:gd name="T55" fmla="*/ 466 h 554"/>
                  <a:gd name="T56" fmla="*/ 82 w 555"/>
                  <a:gd name="T57" fmla="*/ 475 h 554"/>
                  <a:gd name="T58" fmla="*/ 122 w 555"/>
                  <a:gd name="T59" fmla="*/ 472 h 554"/>
                  <a:gd name="T60" fmla="*/ 117 w 555"/>
                  <a:gd name="T61" fmla="*/ 505 h 554"/>
                  <a:gd name="T62" fmla="*/ 134 w 555"/>
                  <a:gd name="T63" fmla="*/ 502 h 554"/>
                  <a:gd name="T64" fmla="*/ 158 w 555"/>
                  <a:gd name="T65" fmla="*/ 529 h 554"/>
                  <a:gd name="T66" fmla="*/ 168 w 555"/>
                  <a:gd name="T67" fmla="*/ 530 h 554"/>
                  <a:gd name="T68" fmla="*/ 203 w 555"/>
                  <a:gd name="T69" fmla="*/ 545 h 554"/>
                  <a:gd name="T70" fmla="*/ 213 w 555"/>
                  <a:gd name="T71" fmla="*/ 545 h 554"/>
                  <a:gd name="T72" fmla="*/ 250 w 555"/>
                  <a:gd name="T73" fmla="*/ 554 h 554"/>
                  <a:gd name="T74" fmla="*/ 258 w 555"/>
                  <a:gd name="T75" fmla="*/ 554 h 554"/>
                  <a:gd name="T76" fmla="*/ 296 w 555"/>
                  <a:gd name="T77" fmla="*/ 553 h 554"/>
                  <a:gd name="T78" fmla="*/ 305 w 555"/>
                  <a:gd name="T79" fmla="*/ 554 h 554"/>
                  <a:gd name="T80" fmla="*/ 342 w 555"/>
                  <a:gd name="T81" fmla="*/ 544 h 554"/>
                  <a:gd name="T82" fmla="*/ 350 w 555"/>
                  <a:gd name="T83" fmla="*/ 545 h 554"/>
                  <a:gd name="T84" fmla="*/ 358 w 555"/>
                  <a:gd name="T85" fmla="*/ 521 h 554"/>
                  <a:gd name="T86" fmla="*/ 395 w 555"/>
                  <a:gd name="T87" fmla="*/ 530 h 554"/>
                  <a:gd name="T88" fmla="*/ 401 w 555"/>
                  <a:gd name="T89" fmla="*/ 522 h 554"/>
                  <a:gd name="T90" fmla="*/ 435 w 555"/>
                  <a:gd name="T91" fmla="*/ 506 h 554"/>
                  <a:gd name="T92" fmla="*/ 441 w 555"/>
                  <a:gd name="T93" fmla="*/ 500 h 554"/>
                  <a:gd name="T94" fmla="*/ 471 w 555"/>
                  <a:gd name="T95" fmla="*/ 477 h 554"/>
                  <a:gd name="T96" fmla="*/ 478 w 555"/>
                  <a:gd name="T97" fmla="*/ 470 h 554"/>
                  <a:gd name="T98" fmla="*/ 500 w 555"/>
                  <a:gd name="T99" fmla="*/ 441 h 554"/>
                  <a:gd name="T100" fmla="*/ 508 w 555"/>
                  <a:gd name="T101" fmla="*/ 434 h 554"/>
                  <a:gd name="T102" fmla="*/ 523 w 555"/>
                  <a:gd name="T103" fmla="*/ 400 h 554"/>
                  <a:gd name="T104" fmla="*/ 531 w 555"/>
                  <a:gd name="T105" fmla="*/ 394 h 554"/>
                  <a:gd name="T106" fmla="*/ 514 w 555"/>
                  <a:gd name="T107" fmla="*/ 357 h 554"/>
                  <a:gd name="T108" fmla="*/ 546 w 555"/>
                  <a:gd name="T109" fmla="*/ 350 h 554"/>
                  <a:gd name="T110" fmla="*/ 544 w 555"/>
                  <a:gd name="T111" fmla="*/ 341 h 554"/>
                  <a:gd name="T112" fmla="*/ 555 w 555"/>
                  <a:gd name="T113" fmla="*/ 305 h 554"/>
                  <a:gd name="T114" fmla="*/ 553 w 555"/>
                  <a:gd name="T115" fmla="*/ 294 h 554"/>
                  <a:gd name="T116" fmla="*/ 555 w 555"/>
                  <a:gd name="T117" fmla="*/ 258 h 554"/>
                  <a:gd name="T118" fmla="*/ 553 w 555"/>
                  <a:gd name="T119" fmla="*/ 248 h 554"/>
                  <a:gd name="T120" fmla="*/ 372 w 555"/>
                  <a:gd name="T121" fmla="*/ 83 h 554"/>
                  <a:gd name="T122" fmla="*/ 303 w 555"/>
                  <a:gd name="T123" fmla="*/ 31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5" h="554">
                    <a:moveTo>
                      <a:pt x="272" y="29"/>
                    </a:moveTo>
                    <a:lnTo>
                      <a:pt x="272" y="29"/>
                    </a:lnTo>
                    <a:lnTo>
                      <a:pt x="270" y="21"/>
                    </a:lnTo>
                    <a:lnTo>
                      <a:pt x="266" y="11"/>
                    </a:lnTo>
                    <a:lnTo>
                      <a:pt x="266" y="11"/>
                    </a:lnTo>
                    <a:lnTo>
                      <a:pt x="262" y="4"/>
                    </a:lnTo>
                    <a:lnTo>
                      <a:pt x="262" y="4"/>
                    </a:lnTo>
                    <a:lnTo>
                      <a:pt x="261" y="4"/>
                    </a:lnTo>
                    <a:lnTo>
                      <a:pt x="261" y="4"/>
                    </a:lnTo>
                    <a:lnTo>
                      <a:pt x="260" y="1"/>
                    </a:lnTo>
                    <a:lnTo>
                      <a:pt x="260" y="1"/>
                    </a:lnTo>
                    <a:lnTo>
                      <a:pt x="260" y="1"/>
                    </a:lnTo>
                    <a:lnTo>
                      <a:pt x="260" y="1"/>
                    </a:lnTo>
                    <a:lnTo>
                      <a:pt x="258" y="1"/>
                    </a:lnTo>
                    <a:lnTo>
                      <a:pt x="258" y="1"/>
                    </a:lnTo>
                    <a:lnTo>
                      <a:pt x="258" y="1"/>
                    </a:lnTo>
                    <a:lnTo>
                      <a:pt x="258" y="1"/>
                    </a:lnTo>
                    <a:lnTo>
                      <a:pt x="258" y="1"/>
                    </a:lnTo>
                    <a:lnTo>
                      <a:pt x="258" y="1"/>
                    </a:lnTo>
                    <a:lnTo>
                      <a:pt x="258" y="1"/>
                    </a:lnTo>
                    <a:lnTo>
                      <a:pt x="258" y="1"/>
                    </a:lnTo>
                    <a:lnTo>
                      <a:pt x="257" y="0"/>
                    </a:lnTo>
                    <a:lnTo>
                      <a:pt x="257" y="0"/>
                    </a:lnTo>
                    <a:lnTo>
                      <a:pt x="257" y="0"/>
                    </a:lnTo>
                    <a:lnTo>
                      <a:pt x="257" y="0"/>
                    </a:lnTo>
                    <a:lnTo>
                      <a:pt x="256" y="0"/>
                    </a:lnTo>
                    <a:lnTo>
                      <a:pt x="256" y="0"/>
                    </a:lnTo>
                    <a:lnTo>
                      <a:pt x="256" y="0"/>
                    </a:lnTo>
                    <a:lnTo>
                      <a:pt x="256" y="0"/>
                    </a:lnTo>
                    <a:lnTo>
                      <a:pt x="255" y="0"/>
                    </a:lnTo>
                    <a:lnTo>
                      <a:pt x="255" y="0"/>
                    </a:lnTo>
                    <a:lnTo>
                      <a:pt x="255" y="1"/>
                    </a:lnTo>
                    <a:lnTo>
                      <a:pt x="255" y="1"/>
                    </a:lnTo>
                    <a:lnTo>
                      <a:pt x="253" y="1"/>
                    </a:lnTo>
                    <a:lnTo>
                      <a:pt x="253" y="1"/>
                    </a:lnTo>
                    <a:lnTo>
                      <a:pt x="252" y="1"/>
                    </a:lnTo>
                    <a:lnTo>
                      <a:pt x="252" y="1"/>
                    </a:lnTo>
                    <a:lnTo>
                      <a:pt x="252" y="1"/>
                    </a:lnTo>
                    <a:lnTo>
                      <a:pt x="252" y="1"/>
                    </a:lnTo>
                    <a:lnTo>
                      <a:pt x="251" y="1"/>
                    </a:lnTo>
                    <a:lnTo>
                      <a:pt x="251" y="1"/>
                    </a:lnTo>
                    <a:lnTo>
                      <a:pt x="251" y="1"/>
                    </a:lnTo>
                    <a:lnTo>
                      <a:pt x="251" y="1"/>
                    </a:lnTo>
                    <a:lnTo>
                      <a:pt x="250" y="1"/>
                    </a:lnTo>
                    <a:lnTo>
                      <a:pt x="250" y="1"/>
                    </a:lnTo>
                    <a:lnTo>
                      <a:pt x="250" y="1"/>
                    </a:lnTo>
                    <a:lnTo>
                      <a:pt x="250" y="1"/>
                    </a:lnTo>
                    <a:lnTo>
                      <a:pt x="250" y="1"/>
                    </a:lnTo>
                    <a:lnTo>
                      <a:pt x="250" y="1"/>
                    </a:lnTo>
                    <a:lnTo>
                      <a:pt x="248" y="1"/>
                    </a:lnTo>
                    <a:lnTo>
                      <a:pt x="248" y="1"/>
                    </a:lnTo>
                    <a:lnTo>
                      <a:pt x="248" y="2"/>
                    </a:lnTo>
                    <a:lnTo>
                      <a:pt x="248" y="2"/>
                    </a:lnTo>
                    <a:lnTo>
                      <a:pt x="248" y="2"/>
                    </a:lnTo>
                    <a:lnTo>
                      <a:pt x="248" y="2"/>
                    </a:lnTo>
                    <a:lnTo>
                      <a:pt x="247" y="2"/>
                    </a:lnTo>
                    <a:lnTo>
                      <a:pt x="247" y="2"/>
                    </a:lnTo>
                    <a:lnTo>
                      <a:pt x="247" y="2"/>
                    </a:lnTo>
                    <a:lnTo>
                      <a:pt x="247" y="2"/>
                    </a:lnTo>
                    <a:lnTo>
                      <a:pt x="247" y="4"/>
                    </a:lnTo>
                    <a:lnTo>
                      <a:pt x="247" y="4"/>
                    </a:lnTo>
                    <a:lnTo>
                      <a:pt x="246" y="5"/>
                    </a:lnTo>
                    <a:lnTo>
                      <a:pt x="246" y="5"/>
                    </a:lnTo>
                    <a:lnTo>
                      <a:pt x="246" y="5"/>
                    </a:lnTo>
                    <a:lnTo>
                      <a:pt x="246" y="5"/>
                    </a:lnTo>
                    <a:lnTo>
                      <a:pt x="246" y="5"/>
                    </a:lnTo>
                    <a:lnTo>
                      <a:pt x="246" y="5"/>
                    </a:lnTo>
                    <a:lnTo>
                      <a:pt x="243" y="12"/>
                    </a:lnTo>
                    <a:lnTo>
                      <a:pt x="243" y="12"/>
                    </a:lnTo>
                    <a:lnTo>
                      <a:pt x="241" y="24"/>
                    </a:lnTo>
                    <a:lnTo>
                      <a:pt x="240" y="31"/>
                    </a:lnTo>
                    <a:lnTo>
                      <a:pt x="240" y="31"/>
                    </a:lnTo>
                    <a:lnTo>
                      <a:pt x="229" y="34"/>
                    </a:lnTo>
                    <a:lnTo>
                      <a:pt x="229" y="34"/>
                    </a:lnTo>
                    <a:lnTo>
                      <a:pt x="226" y="26"/>
                    </a:lnTo>
                    <a:lnTo>
                      <a:pt x="219" y="16"/>
                    </a:lnTo>
                    <a:lnTo>
                      <a:pt x="219" y="16"/>
                    </a:lnTo>
                    <a:lnTo>
                      <a:pt x="214" y="11"/>
                    </a:lnTo>
                    <a:lnTo>
                      <a:pt x="214" y="11"/>
                    </a:lnTo>
                    <a:lnTo>
                      <a:pt x="214" y="11"/>
                    </a:lnTo>
                    <a:lnTo>
                      <a:pt x="214" y="11"/>
                    </a:lnTo>
                    <a:lnTo>
                      <a:pt x="212" y="9"/>
                    </a:lnTo>
                    <a:lnTo>
                      <a:pt x="212" y="9"/>
                    </a:lnTo>
                    <a:lnTo>
                      <a:pt x="212" y="9"/>
                    </a:lnTo>
                    <a:lnTo>
                      <a:pt x="212" y="9"/>
                    </a:lnTo>
                    <a:lnTo>
                      <a:pt x="212" y="9"/>
                    </a:lnTo>
                    <a:lnTo>
                      <a:pt x="212" y="9"/>
                    </a:lnTo>
                    <a:lnTo>
                      <a:pt x="211" y="9"/>
                    </a:lnTo>
                    <a:lnTo>
                      <a:pt x="211" y="9"/>
                    </a:lnTo>
                    <a:lnTo>
                      <a:pt x="211" y="9"/>
                    </a:lnTo>
                    <a:lnTo>
                      <a:pt x="211" y="9"/>
                    </a:lnTo>
                    <a:lnTo>
                      <a:pt x="211" y="9"/>
                    </a:lnTo>
                    <a:lnTo>
                      <a:pt x="211" y="9"/>
                    </a:lnTo>
                    <a:lnTo>
                      <a:pt x="209" y="9"/>
                    </a:lnTo>
                    <a:lnTo>
                      <a:pt x="209" y="9"/>
                    </a:lnTo>
                    <a:lnTo>
                      <a:pt x="209" y="9"/>
                    </a:lnTo>
                    <a:lnTo>
                      <a:pt x="209" y="9"/>
                    </a:lnTo>
                    <a:lnTo>
                      <a:pt x="208" y="9"/>
                    </a:lnTo>
                    <a:lnTo>
                      <a:pt x="208" y="9"/>
                    </a:lnTo>
                    <a:lnTo>
                      <a:pt x="208" y="9"/>
                    </a:lnTo>
                    <a:lnTo>
                      <a:pt x="208" y="9"/>
                    </a:lnTo>
                    <a:lnTo>
                      <a:pt x="207" y="9"/>
                    </a:lnTo>
                    <a:lnTo>
                      <a:pt x="207" y="9"/>
                    </a:lnTo>
                    <a:lnTo>
                      <a:pt x="207" y="9"/>
                    </a:lnTo>
                    <a:lnTo>
                      <a:pt x="207" y="9"/>
                    </a:lnTo>
                    <a:lnTo>
                      <a:pt x="206" y="9"/>
                    </a:lnTo>
                    <a:lnTo>
                      <a:pt x="206" y="9"/>
                    </a:lnTo>
                    <a:lnTo>
                      <a:pt x="204" y="9"/>
                    </a:lnTo>
                    <a:lnTo>
                      <a:pt x="204" y="9"/>
                    </a:lnTo>
                    <a:lnTo>
                      <a:pt x="204" y="10"/>
                    </a:lnTo>
                    <a:lnTo>
                      <a:pt x="204" y="10"/>
                    </a:lnTo>
                    <a:lnTo>
                      <a:pt x="203" y="10"/>
                    </a:lnTo>
                    <a:lnTo>
                      <a:pt x="203" y="10"/>
                    </a:lnTo>
                    <a:lnTo>
                      <a:pt x="203" y="10"/>
                    </a:lnTo>
                    <a:lnTo>
                      <a:pt x="203" y="10"/>
                    </a:lnTo>
                    <a:lnTo>
                      <a:pt x="203" y="10"/>
                    </a:lnTo>
                    <a:lnTo>
                      <a:pt x="203" y="10"/>
                    </a:lnTo>
                    <a:lnTo>
                      <a:pt x="202" y="10"/>
                    </a:lnTo>
                    <a:lnTo>
                      <a:pt x="202" y="10"/>
                    </a:lnTo>
                    <a:lnTo>
                      <a:pt x="202" y="10"/>
                    </a:lnTo>
                    <a:lnTo>
                      <a:pt x="202" y="10"/>
                    </a:lnTo>
                    <a:lnTo>
                      <a:pt x="202" y="11"/>
                    </a:lnTo>
                    <a:lnTo>
                      <a:pt x="202" y="11"/>
                    </a:lnTo>
                    <a:lnTo>
                      <a:pt x="201" y="11"/>
                    </a:lnTo>
                    <a:lnTo>
                      <a:pt x="201" y="11"/>
                    </a:lnTo>
                    <a:lnTo>
                      <a:pt x="201" y="11"/>
                    </a:lnTo>
                    <a:lnTo>
                      <a:pt x="201" y="11"/>
                    </a:lnTo>
                    <a:lnTo>
                      <a:pt x="201" y="12"/>
                    </a:lnTo>
                    <a:lnTo>
                      <a:pt x="201" y="12"/>
                    </a:lnTo>
                    <a:lnTo>
                      <a:pt x="201" y="12"/>
                    </a:lnTo>
                    <a:lnTo>
                      <a:pt x="201" y="12"/>
                    </a:lnTo>
                    <a:lnTo>
                      <a:pt x="199" y="14"/>
                    </a:lnTo>
                    <a:lnTo>
                      <a:pt x="199" y="14"/>
                    </a:lnTo>
                    <a:lnTo>
                      <a:pt x="199" y="15"/>
                    </a:lnTo>
                    <a:lnTo>
                      <a:pt x="199" y="15"/>
                    </a:lnTo>
                    <a:lnTo>
                      <a:pt x="199" y="15"/>
                    </a:lnTo>
                    <a:lnTo>
                      <a:pt x="199" y="15"/>
                    </a:lnTo>
                    <a:lnTo>
                      <a:pt x="198" y="22"/>
                    </a:lnTo>
                    <a:lnTo>
                      <a:pt x="198" y="22"/>
                    </a:lnTo>
                    <a:lnTo>
                      <a:pt x="197" y="34"/>
                    </a:lnTo>
                    <a:lnTo>
                      <a:pt x="198" y="41"/>
                    </a:lnTo>
                    <a:lnTo>
                      <a:pt x="198" y="41"/>
                    </a:lnTo>
                    <a:lnTo>
                      <a:pt x="188" y="45"/>
                    </a:lnTo>
                    <a:lnTo>
                      <a:pt x="188" y="45"/>
                    </a:lnTo>
                    <a:lnTo>
                      <a:pt x="183" y="39"/>
                    </a:lnTo>
                    <a:lnTo>
                      <a:pt x="175" y="31"/>
                    </a:lnTo>
                    <a:lnTo>
                      <a:pt x="175" y="31"/>
                    </a:lnTo>
                    <a:lnTo>
                      <a:pt x="169" y="26"/>
                    </a:lnTo>
                    <a:lnTo>
                      <a:pt x="169" y="26"/>
                    </a:lnTo>
                    <a:lnTo>
                      <a:pt x="169" y="26"/>
                    </a:lnTo>
                    <a:lnTo>
                      <a:pt x="169" y="26"/>
                    </a:lnTo>
                    <a:lnTo>
                      <a:pt x="169" y="26"/>
                    </a:lnTo>
                    <a:lnTo>
                      <a:pt x="169" y="26"/>
                    </a:lnTo>
                    <a:lnTo>
                      <a:pt x="168" y="25"/>
                    </a:lnTo>
                    <a:lnTo>
                      <a:pt x="168" y="25"/>
                    </a:lnTo>
                    <a:lnTo>
                      <a:pt x="168" y="25"/>
                    </a:lnTo>
                    <a:lnTo>
                      <a:pt x="168" y="25"/>
                    </a:lnTo>
                    <a:lnTo>
                      <a:pt x="166" y="24"/>
                    </a:lnTo>
                    <a:lnTo>
                      <a:pt x="166" y="24"/>
                    </a:lnTo>
                    <a:lnTo>
                      <a:pt x="166" y="24"/>
                    </a:lnTo>
                    <a:lnTo>
                      <a:pt x="166" y="24"/>
                    </a:lnTo>
                    <a:lnTo>
                      <a:pt x="165" y="24"/>
                    </a:lnTo>
                    <a:lnTo>
                      <a:pt x="165" y="24"/>
                    </a:lnTo>
                    <a:lnTo>
                      <a:pt x="165" y="24"/>
                    </a:lnTo>
                    <a:lnTo>
                      <a:pt x="165" y="24"/>
                    </a:lnTo>
                    <a:lnTo>
                      <a:pt x="165" y="24"/>
                    </a:lnTo>
                    <a:lnTo>
                      <a:pt x="165" y="24"/>
                    </a:lnTo>
                    <a:lnTo>
                      <a:pt x="164" y="24"/>
                    </a:lnTo>
                    <a:lnTo>
                      <a:pt x="164" y="24"/>
                    </a:lnTo>
                    <a:lnTo>
                      <a:pt x="164" y="24"/>
                    </a:lnTo>
                    <a:lnTo>
                      <a:pt x="164" y="24"/>
                    </a:lnTo>
                    <a:lnTo>
                      <a:pt x="164" y="24"/>
                    </a:lnTo>
                    <a:lnTo>
                      <a:pt x="164" y="24"/>
                    </a:lnTo>
                    <a:lnTo>
                      <a:pt x="163" y="25"/>
                    </a:lnTo>
                    <a:lnTo>
                      <a:pt x="163" y="25"/>
                    </a:lnTo>
                    <a:lnTo>
                      <a:pt x="163" y="25"/>
                    </a:lnTo>
                    <a:lnTo>
                      <a:pt x="163" y="25"/>
                    </a:lnTo>
                    <a:lnTo>
                      <a:pt x="161" y="25"/>
                    </a:lnTo>
                    <a:lnTo>
                      <a:pt x="161" y="25"/>
                    </a:lnTo>
                    <a:lnTo>
                      <a:pt x="161" y="25"/>
                    </a:lnTo>
                    <a:lnTo>
                      <a:pt x="161" y="25"/>
                    </a:lnTo>
                    <a:lnTo>
                      <a:pt x="160" y="25"/>
                    </a:lnTo>
                    <a:lnTo>
                      <a:pt x="160" y="25"/>
                    </a:lnTo>
                    <a:lnTo>
                      <a:pt x="159" y="26"/>
                    </a:lnTo>
                    <a:lnTo>
                      <a:pt x="159" y="26"/>
                    </a:lnTo>
                    <a:lnTo>
                      <a:pt x="159" y="26"/>
                    </a:lnTo>
                    <a:lnTo>
                      <a:pt x="159" y="26"/>
                    </a:lnTo>
                    <a:lnTo>
                      <a:pt x="158" y="26"/>
                    </a:lnTo>
                    <a:lnTo>
                      <a:pt x="158" y="26"/>
                    </a:lnTo>
                    <a:lnTo>
                      <a:pt x="158" y="26"/>
                    </a:lnTo>
                    <a:lnTo>
                      <a:pt x="158" y="26"/>
                    </a:lnTo>
                    <a:lnTo>
                      <a:pt x="158" y="27"/>
                    </a:lnTo>
                    <a:lnTo>
                      <a:pt x="158" y="27"/>
                    </a:lnTo>
                    <a:lnTo>
                      <a:pt x="156" y="27"/>
                    </a:lnTo>
                    <a:lnTo>
                      <a:pt x="156" y="27"/>
                    </a:lnTo>
                    <a:lnTo>
                      <a:pt x="156" y="27"/>
                    </a:lnTo>
                    <a:lnTo>
                      <a:pt x="156" y="27"/>
                    </a:lnTo>
                    <a:lnTo>
                      <a:pt x="156" y="27"/>
                    </a:lnTo>
                    <a:lnTo>
                      <a:pt x="156" y="27"/>
                    </a:lnTo>
                    <a:lnTo>
                      <a:pt x="155" y="29"/>
                    </a:lnTo>
                    <a:lnTo>
                      <a:pt x="155" y="29"/>
                    </a:lnTo>
                    <a:lnTo>
                      <a:pt x="155" y="29"/>
                    </a:lnTo>
                    <a:lnTo>
                      <a:pt x="155" y="29"/>
                    </a:lnTo>
                    <a:lnTo>
                      <a:pt x="155" y="30"/>
                    </a:lnTo>
                    <a:lnTo>
                      <a:pt x="155" y="30"/>
                    </a:lnTo>
                    <a:lnTo>
                      <a:pt x="155" y="30"/>
                    </a:lnTo>
                    <a:lnTo>
                      <a:pt x="155" y="30"/>
                    </a:lnTo>
                    <a:lnTo>
                      <a:pt x="155" y="31"/>
                    </a:lnTo>
                    <a:lnTo>
                      <a:pt x="155" y="31"/>
                    </a:lnTo>
                    <a:lnTo>
                      <a:pt x="155" y="31"/>
                    </a:lnTo>
                    <a:lnTo>
                      <a:pt x="155" y="31"/>
                    </a:lnTo>
                    <a:lnTo>
                      <a:pt x="155" y="32"/>
                    </a:lnTo>
                    <a:lnTo>
                      <a:pt x="155" y="32"/>
                    </a:lnTo>
                    <a:lnTo>
                      <a:pt x="155" y="32"/>
                    </a:lnTo>
                    <a:lnTo>
                      <a:pt x="155" y="32"/>
                    </a:lnTo>
                    <a:lnTo>
                      <a:pt x="155" y="40"/>
                    </a:lnTo>
                    <a:lnTo>
                      <a:pt x="155" y="40"/>
                    </a:lnTo>
                    <a:lnTo>
                      <a:pt x="156" y="51"/>
                    </a:lnTo>
                    <a:lnTo>
                      <a:pt x="158" y="59"/>
                    </a:lnTo>
                    <a:lnTo>
                      <a:pt x="158" y="59"/>
                    </a:lnTo>
                    <a:lnTo>
                      <a:pt x="149" y="65"/>
                    </a:lnTo>
                    <a:lnTo>
                      <a:pt x="149" y="65"/>
                    </a:lnTo>
                    <a:lnTo>
                      <a:pt x="144" y="59"/>
                    </a:lnTo>
                    <a:lnTo>
                      <a:pt x="134" y="53"/>
                    </a:lnTo>
                    <a:lnTo>
                      <a:pt x="134" y="53"/>
                    </a:lnTo>
                    <a:lnTo>
                      <a:pt x="127" y="49"/>
                    </a:lnTo>
                    <a:lnTo>
                      <a:pt x="127" y="49"/>
                    </a:lnTo>
                    <a:lnTo>
                      <a:pt x="127" y="49"/>
                    </a:lnTo>
                    <a:lnTo>
                      <a:pt x="127" y="49"/>
                    </a:lnTo>
                    <a:lnTo>
                      <a:pt x="126" y="48"/>
                    </a:lnTo>
                    <a:lnTo>
                      <a:pt x="126" y="48"/>
                    </a:lnTo>
                    <a:lnTo>
                      <a:pt x="126" y="48"/>
                    </a:lnTo>
                    <a:lnTo>
                      <a:pt x="126" y="48"/>
                    </a:lnTo>
                    <a:lnTo>
                      <a:pt x="125" y="48"/>
                    </a:lnTo>
                    <a:lnTo>
                      <a:pt x="125" y="48"/>
                    </a:lnTo>
                    <a:lnTo>
                      <a:pt x="124" y="48"/>
                    </a:lnTo>
                    <a:lnTo>
                      <a:pt x="124" y="48"/>
                    </a:lnTo>
                    <a:lnTo>
                      <a:pt x="124" y="48"/>
                    </a:lnTo>
                    <a:lnTo>
                      <a:pt x="124" y="48"/>
                    </a:lnTo>
                    <a:lnTo>
                      <a:pt x="124" y="48"/>
                    </a:lnTo>
                    <a:lnTo>
                      <a:pt x="124" y="48"/>
                    </a:lnTo>
                    <a:lnTo>
                      <a:pt x="122" y="48"/>
                    </a:lnTo>
                    <a:lnTo>
                      <a:pt x="122" y="48"/>
                    </a:lnTo>
                    <a:lnTo>
                      <a:pt x="122" y="48"/>
                    </a:lnTo>
                    <a:lnTo>
                      <a:pt x="122" y="48"/>
                    </a:lnTo>
                    <a:lnTo>
                      <a:pt x="121" y="48"/>
                    </a:lnTo>
                    <a:lnTo>
                      <a:pt x="121" y="48"/>
                    </a:lnTo>
                    <a:lnTo>
                      <a:pt x="121" y="48"/>
                    </a:lnTo>
                    <a:lnTo>
                      <a:pt x="121" y="48"/>
                    </a:lnTo>
                    <a:lnTo>
                      <a:pt x="120" y="48"/>
                    </a:lnTo>
                    <a:lnTo>
                      <a:pt x="120" y="48"/>
                    </a:lnTo>
                    <a:lnTo>
                      <a:pt x="120" y="49"/>
                    </a:lnTo>
                    <a:lnTo>
                      <a:pt x="120" y="49"/>
                    </a:lnTo>
                    <a:lnTo>
                      <a:pt x="120" y="49"/>
                    </a:lnTo>
                    <a:lnTo>
                      <a:pt x="120" y="49"/>
                    </a:lnTo>
                    <a:lnTo>
                      <a:pt x="120" y="49"/>
                    </a:lnTo>
                    <a:lnTo>
                      <a:pt x="120" y="49"/>
                    </a:lnTo>
                    <a:lnTo>
                      <a:pt x="119" y="50"/>
                    </a:lnTo>
                    <a:lnTo>
                      <a:pt x="119" y="50"/>
                    </a:lnTo>
                    <a:lnTo>
                      <a:pt x="117" y="50"/>
                    </a:lnTo>
                    <a:lnTo>
                      <a:pt x="117" y="50"/>
                    </a:lnTo>
                    <a:lnTo>
                      <a:pt x="117" y="50"/>
                    </a:lnTo>
                    <a:lnTo>
                      <a:pt x="117" y="50"/>
                    </a:lnTo>
                    <a:lnTo>
                      <a:pt x="116" y="51"/>
                    </a:lnTo>
                    <a:lnTo>
                      <a:pt x="116" y="51"/>
                    </a:lnTo>
                    <a:lnTo>
                      <a:pt x="116" y="51"/>
                    </a:lnTo>
                    <a:lnTo>
                      <a:pt x="116" y="51"/>
                    </a:lnTo>
                    <a:lnTo>
                      <a:pt x="116" y="51"/>
                    </a:lnTo>
                    <a:lnTo>
                      <a:pt x="116" y="51"/>
                    </a:lnTo>
                    <a:lnTo>
                      <a:pt x="115" y="51"/>
                    </a:lnTo>
                    <a:lnTo>
                      <a:pt x="115" y="51"/>
                    </a:lnTo>
                    <a:lnTo>
                      <a:pt x="115" y="53"/>
                    </a:lnTo>
                    <a:lnTo>
                      <a:pt x="115" y="53"/>
                    </a:lnTo>
                    <a:lnTo>
                      <a:pt x="115" y="53"/>
                    </a:lnTo>
                    <a:lnTo>
                      <a:pt x="115" y="53"/>
                    </a:lnTo>
                    <a:lnTo>
                      <a:pt x="115" y="54"/>
                    </a:lnTo>
                    <a:lnTo>
                      <a:pt x="115" y="54"/>
                    </a:lnTo>
                    <a:lnTo>
                      <a:pt x="115" y="54"/>
                    </a:lnTo>
                    <a:lnTo>
                      <a:pt x="115" y="54"/>
                    </a:lnTo>
                    <a:lnTo>
                      <a:pt x="114" y="54"/>
                    </a:lnTo>
                    <a:lnTo>
                      <a:pt x="114" y="54"/>
                    </a:lnTo>
                    <a:lnTo>
                      <a:pt x="114" y="55"/>
                    </a:lnTo>
                    <a:lnTo>
                      <a:pt x="114" y="55"/>
                    </a:lnTo>
                    <a:lnTo>
                      <a:pt x="114" y="56"/>
                    </a:lnTo>
                    <a:lnTo>
                      <a:pt x="114" y="56"/>
                    </a:lnTo>
                    <a:lnTo>
                      <a:pt x="114" y="56"/>
                    </a:lnTo>
                    <a:lnTo>
                      <a:pt x="114" y="56"/>
                    </a:lnTo>
                    <a:lnTo>
                      <a:pt x="114" y="58"/>
                    </a:lnTo>
                    <a:lnTo>
                      <a:pt x="114" y="58"/>
                    </a:lnTo>
                    <a:lnTo>
                      <a:pt x="114" y="58"/>
                    </a:lnTo>
                    <a:lnTo>
                      <a:pt x="114" y="58"/>
                    </a:lnTo>
                    <a:lnTo>
                      <a:pt x="116" y="65"/>
                    </a:lnTo>
                    <a:lnTo>
                      <a:pt x="116" y="65"/>
                    </a:lnTo>
                    <a:lnTo>
                      <a:pt x="119" y="77"/>
                    </a:lnTo>
                    <a:lnTo>
                      <a:pt x="122" y="83"/>
                    </a:lnTo>
                    <a:lnTo>
                      <a:pt x="122" y="83"/>
                    </a:lnTo>
                    <a:lnTo>
                      <a:pt x="114" y="90"/>
                    </a:lnTo>
                    <a:lnTo>
                      <a:pt x="114" y="90"/>
                    </a:lnTo>
                    <a:lnTo>
                      <a:pt x="107" y="87"/>
                    </a:lnTo>
                    <a:lnTo>
                      <a:pt x="97" y="80"/>
                    </a:lnTo>
                    <a:lnTo>
                      <a:pt x="97" y="80"/>
                    </a:lnTo>
                    <a:lnTo>
                      <a:pt x="90" y="78"/>
                    </a:lnTo>
                    <a:lnTo>
                      <a:pt x="90" y="78"/>
                    </a:lnTo>
                    <a:lnTo>
                      <a:pt x="90" y="78"/>
                    </a:lnTo>
                    <a:lnTo>
                      <a:pt x="90" y="78"/>
                    </a:lnTo>
                    <a:lnTo>
                      <a:pt x="87" y="78"/>
                    </a:lnTo>
                    <a:lnTo>
                      <a:pt x="87" y="78"/>
                    </a:lnTo>
                    <a:lnTo>
                      <a:pt x="87" y="78"/>
                    </a:lnTo>
                    <a:lnTo>
                      <a:pt x="87" y="78"/>
                    </a:lnTo>
                    <a:lnTo>
                      <a:pt x="86" y="78"/>
                    </a:lnTo>
                    <a:lnTo>
                      <a:pt x="86" y="78"/>
                    </a:lnTo>
                    <a:lnTo>
                      <a:pt x="86" y="78"/>
                    </a:lnTo>
                    <a:lnTo>
                      <a:pt x="86" y="78"/>
                    </a:lnTo>
                    <a:lnTo>
                      <a:pt x="85" y="78"/>
                    </a:lnTo>
                    <a:lnTo>
                      <a:pt x="85" y="78"/>
                    </a:lnTo>
                    <a:lnTo>
                      <a:pt x="85" y="78"/>
                    </a:lnTo>
                    <a:lnTo>
                      <a:pt x="85" y="78"/>
                    </a:lnTo>
                    <a:lnTo>
                      <a:pt x="85" y="78"/>
                    </a:lnTo>
                    <a:lnTo>
                      <a:pt x="85" y="78"/>
                    </a:lnTo>
                    <a:lnTo>
                      <a:pt x="83" y="78"/>
                    </a:lnTo>
                    <a:lnTo>
                      <a:pt x="83" y="78"/>
                    </a:lnTo>
                    <a:lnTo>
                      <a:pt x="83" y="79"/>
                    </a:lnTo>
                    <a:lnTo>
                      <a:pt x="83" y="79"/>
                    </a:lnTo>
                    <a:lnTo>
                      <a:pt x="83" y="79"/>
                    </a:lnTo>
                    <a:lnTo>
                      <a:pt x="83" y="79"/>
                    </a:lnTo>
                    <a:lnTo>
                      <a:pt x="82" y="80"/>
                    </a:lnTo>
                    <a:lnTo>
                      <a:pt x="82" y="80"/>
                    </a:lnTo>
                    <a:lnTo>
                      <a:pt x="82" y="80"/>
                    </a:lnTo>
                    <a:lnTo>
                      <a:pt x="82" y="80"/>
                    </a:lnTo>
                    <a:lnTo>
                      <a:pt x="81" y="80"/>
                    </a:lnTo>
                    <a:lnTo>
                      <a:pt x="81" y="80"/>
                    </a:lnTo>
                    <a:lnTo>
                      <a:pt x="81" y="82"/>
                    </a:lnTo>
                    <a:lnTo>
                      <a:pt x="81" y="82"/>
                    </a:lnTo>
                    <a:lnTo>
                      <a:pt x="80" y="82"/>
                    </a:lnTo>
                    <a:lnTo>
                      <a:pt x="80" y="82"/>
                    </a:lnTo>
                    <a:lnTo>
                      <a:pt x="80" y="83"/>
                    </a:lnTo>
                    <a:lnTo>
                      <a:pt x="80" y="83"/>
                    </a:lnTo>
                    <a:lnTo>
                      <a:pt x="80" y="83"/>
                    </a:lnTo>
                    <a:lnTo>
                      <a:pt x="80" y="83"/>
                    </a:lnTo>
                    <a:lnTo>
                      <a:pt x="78" y="83"/>
                    </a:lnTo>
                    <a:lnTo>
                      <a:pt x="78" y="83"/>
                    </a:lnTo>
                    <a:lnTo>
                      <a:pt x="78" y="84"/>
                    </a:lnTo>
                    <a:lnTo>
                      <a:pt x="78" y="84"/>
                    </a:lnTo>
                    <a:lnTo>
                      <a:pt x="78" y="84"/>
                    </a:lnTo>
                    <a:lnTo>
                      <a:pt x="78" y="84"/>
                    </a:lnTo>
                    <a:lnTo>
                      <a:pt x="78" y="84"/>
                    </a:lnTo>
                    <a:lnTo>
                      <a:pt x="78" y="84"/>
                    </a:lnTo>
                    <a:lnTo>
                      <a:pt x="78" y="85"/>
                    </a:lnTo>
                    <a:lnTo>
                      <a:pt x="78" y="85"/>
                    </a:lnTo>
                    <a:lnTo>
                      <a:pt x="78" y="85"/>
                    </a:lnTo>
                    <a:lnTo>
                      <a:pt x="78" y="85"/>
                    </a:lnTo>
                    <a:lnTo>
                      <a:pt x="78" y="87"/>
                    </a:lnTo>
                    <a:lnTo>
                      <a:pt x="78" y="87"/>
                    </a:lnTo>
                    <a:lnTo>
                      <a:pt x="78" y="87"/>
                    </a:lnTo>
                    <a:lnTo>
                      <a:pt x="78" y="87"/>
                    </a:lnTo>
                    <a:lnTo>
                      <a:pt x="78" y="89"/>
                    </a:lnTo>
                    <a:lnTo>
                      <a:pt x="78" y="89"/>
                    </a:lnTo>
                    <a:lnTo>
                      <a:pt x="78" y="89"/>
                    </a:lnTo>
                    <a:lnTo>
                      <a:pt x="78" y="89"/>
                    </a:lnTo>
                    <a:lnTo>
                      <a:pt x="81" y="97"/>
                    </a:lnTo>
                    <a:lnTo>
                      <a:pt x="81" y="97"/>
                    </a:lnTo>
                    <a:lnTo>
                      <a:pt x="86" y="107"/>
                    </a:lnTo>
                    <a:lnTo>
                      <a:pt x="91" y="113"/>
                    </a:lnTo>
                    <a:lnTo>
                      <a:pt x="91" y="113"/>
                    </a:lnTo>
                    <a:lnTo>
                      <a:pt x="83" y="122"/>
                    </a:lnTo>
                    <a:lnTo>
                      <a:pt x="83" y="122"/>
                    </a:lnTo>
                    <a:lnTo>
                      <a:pt x="77" y="118"/>
                    </a:lnTo>
                    <a:lnTo>
                      <a:pt x="66" y="116"/>
                    </a:lnTo>
                    <a:lnTo>
                      <a:pt x="66" y="116"/>
                    </a:lnTo>
                    <a:lnTo>
                      <a:pt x="58" y="113"/>
                    </a:lnTo>
                    <a:lnTo>
                      <a:pt x="58" y="113"/>
                    </a:lnTo>
                    <a:lnTo>
                      <a:pt x="58" y="113"/>
                    </a:lnTo>
                    <a:lnTo>
                      <a:pt x="58" y="113"/>
                    </a:lnTo>
                    <a:lnTo>
                      <a:pt x="56" y="113"/>
                    </a:lnTo>
                    <a:lnTo>
                      <a:pt x="56" y="113"/>
                    </a:lnTo>
                    <a:lnTo>
                      <a:pt x="56" y="113"/>
                    </a:lnTo>
                    <a:lnTo>
                      <a:pt x="56" y="113"/>
                    </a:lnTo>
                    <a:lnTo>
                      <a:pt x="54" y="113"/>
                    </a:lnTo>
                    <a:lnTo>
                      <a:pt x="54" y="113"/>
                    </a:lnTo>
                    <a:lnTo>
                      <a:pt x="54" y="114"/>
                    </a:lnTo>
                    <a:lnTo>
                      <a:pt x="54" y="114"/>
                    </a:lnTo>
                    <a:lnTo>
                      <a:pt x="54" y="114"/>
                    </a:lnTo>
                    <a:lnTo>
                      <a:pt x="54" y="114"/>
                    </a:lnTo>
                    <a:lnTo>
                      <a:pt x="53" y="114"/>
                    </a:lnTo>
                    <a:lnTo>
                      <a:pt x="53" y="114"/>
                    </a:lnTo>
                    <a:lnTo>
                      <a:pt x="53" y="114"/>
                    </a:lnTo>
                    <a:lnTo>
                      <a:pt x="53" y="114"/>
                    </a:lnTo>
                    <a:lnTo>
                      <a:pt x="52" y="114"/>
                    </a:lnTo>
                    <a:lnTo>
                      <a:pt x="52" y="114"/>
                    </a:lnTo>
                    <a:lnTo>
                      <a:pt x="52" y="116"/>
                    </a:lnTo>
                    <a:lnTo>
                      <a:pt x="52" y="116"/>
                    </a:lnTo>
                    <a:lnTo>
                      <a:pt x="52" y="116"/>
                    </a:lnTo>
                    <a:lnTo>
                      <a:pt x="52" y="116"/>
                    </a:lnTo>
                    <a:lnTo>
                      <a:pt x="52" y="116"/>
                    </a:lnTo>
                    <a:lnTo>
                      <a:pt x="52" y="116"/>
                    </a:lnTo>
                    <a:lnTo>
                      <a:pt x="51" y="117"/>
                    </a:lnTo>
                    <a:lnTo>
                      <a:pt x="51" y="117"/>
                    </a:lnTo>
                    <a:lnTo>
                      <a:pt x="51" y="117"/>
                    </a:lnTo>
                    <a:lnTo>
                      <a:pt x="51" y="117"/>
                    </a:lnTo>
                    <a:lnTo>
                      <a:pt x="51" y="118"/>
                    </a:lnTo>
                    <a:lnTo>
                      <a:pt x="51" y="118"/>
                    </a:lnTo>
                    <a:lnTo>
                      <a:pt x="49" y="119"/>
                    </a:lnTo>
                    <a:lnTo>
                      <a:pt x="49" y="119"/>
                    </a:lnTo>
                    <a:lnTo>
                      <a:pt x="49" y="119"/>
                    </a:lnTo>
                    <a:lnTo>
                      <a:pt x="49" y="119"/>
                    </a:lnTo>
                    <a:lnTo>
                      <a:pt x="49" y="119"/>
                    </a:lnTo>
                    <a:lnTo>
                      <a:pt x="49" y="119"/>
                    </a:lnTo>
                    <a:lnTo>
                      <a:pt x="48" y="121"/>
                    </a:lnTo>
                    <a:lnTo>
                      <a:pt x="48" y="121"/>
                    </a:lnTo>
                    <a:lnTo>
                      <a:pt x="48" y="121"/>
                    </a:lnTo>
                    <a:lnTo>
                      <a:pt x="48" y="121"/>
                    </a:lnTo>
                    <a:lnTo>
                      <a:pt x="48" y="121"/>
                    </a:lnTo>
                    <a:lnTo>
                      <a:pt x="48" y="121"/>
                    </a:lnTo>
                    <a:lnTo>
                      <a:pt x="48" y="122"/>
                    </a:lnTo>
                    <a:lnTo>
                      <a:pt x="48" y="122"/>
                    </a:lnTo>
                    <a:lnTo>
                      <a:pt x="48" y="122"/>
                    </a:lnTo>
                    <a:lnTo>
                      <a:pt x="48" y="122"/>
                    </a:lnTo>
                    <a:lnTo>
                      <a:pt x="48" y="123"/>
                    </a:lnTo>
                    <a:lnTo>
                      <a:pt x="48" y="123"/>
                    </a:lnTo>
                    <a:lnTo>
                      <a:pt x="48" y="123"/>
                    </a:lnTo>
                    <a:lnTo>
                      <a:pt x="48" y="123"/>
                    </a:lnTo>
                    <a:lnTo>
                      <a:pt x="48" y="123"/>
                    </a:lnTo>
                    <a:lnTo>
                      <a:pt x="48" y="123"/>
                    </a:lnTo>
                    <a:lnTo>
                      <a:pt x="48" y="124"/>
                    </a:lnTo>
                    <a:lnTo>
                      <a:pt x="48" y="124"/>
                    </a:lnTo>
                    <a:lnTo>
                      <a:pt x="48" y="126"/>
                    </a:lnTo>
                    <a:lnTo>
                      <a:pt x="48" y="126"/>
                    </a:lnTo>
                    <a:lnTo>
                      <a:pt x="48" y="127"/>
                    </a:lnTo>
                    <a:lnTo>
                      <a:pt x="48" y="127"/>
                    </a:lnTo>
                    <a:lnTo>
                      <a:pt x="49" y="127"/>
                    </a:lnTo>
                    <a:lnTo>
                      <a:pt x="49" y="127"/>
                    </a:lnTo>
                    <a:lnTo>
                      <a:pt x="53" y="133"/>
                    </a:lnTo>
                    <a:lnTo>
                      <a:pt x="53" y="133"/>
                    </a:lnTo>
                    <a:lnTo>
                      <a:pt x="59" y="143"/>
                    </a:lnTo>
                    <a:lnTo>
                      <a:pt x="64" y="148"/>
                    </a:lnTo>
                    <a:lnTo>
                      <a:pt x="64" y="148"/>
                    </a:lnTo>
                    <a:lnTo>
                      <a:pt x="59" y="157"/>
                    </a:lnTo>
                    <a:lnTo>
                      <a:pt x="59" y="157"/>
                    </a:lnTo>
                    <a:lnTo>
                      <a:pt x="52" y="156"/>
                    </a:lnTo>
                    <a:lnTo>
                      <a:pt x="40" y="155"/>
                    </a:lnTo>
                    <a:lnTo>
                      <a:pt x="40" y="155"/>
                    </a:lnTo>
                    <a:lnTo>
                      <a:pt x="33" y="155"/>
                    </a:lnTo>
                    <a:lnTo>
                      <a:pt x="33" y="155"/>
                    </a:lnTo>
                    <a:lnTo>
                      <a:pt x="33" y="155"/>
                    </a:lnTo>
                    <a:lnTo>
                      <a:pt x="33" y="155"/>
                    </a:lnTo>
                    <a:lnTo>
                      <a:pt x="32" y="155"/>
                    </a:lnTo>
                    <a:lnTo>
                      <a:pt x="30" y="155"/>
                    </a:lnTo>
                    <a:lnTo>
                      <a:pt x="30" y="155"/>
                    </a:lnTo>
                    <a:lnTo>
                      <a:pt x="30" y="155"/>
                    </a:lnTo>
                    <a:lnTo>
                      <a:pt x="30" y="155"/>
                    </a:lnTo>
                    <a:lnTo>
                      <a:pt x="29" y="155"/>
                    </a:lnTo>
                    <a:lnTo>
                      <a:pt x="29" y="155"/>
                    </a:lnTo>
                    <a:lnTo>
                      <a:pt x="29" y="155"/>
                    </a:lnTo>
                    <a:lnTo>
                      <a:pt x="29" y="155"/>
                    </a:lnTo>
                    <a:lnTo>
                      <a:pt x="29" y="156"/>
                    </a:lnTo>
                    <a:lnTo>
                      <a:pt x="29" y="156"/>
                    </a:lnTo>
                    <a:lnTo>
                      <a:pt x="28" y="156"/>
                    </a:lnTo>
                    <a:lnTo>
                      <a:pt x="28" y="156"/>
                    </a:lnTo>
                    <a:lnTo>
                      <a:pt x="28" y="156"/>
                    </a:lnTo>
                    <a:lnTo>
                      <a:pt x="28" y="156"/>
                    </a:lnTo>
                    <a:lnTo>
                      <a:pt x="28" y="157"/>
                    </a:lnTo>
                    <a:lnTo>
                      <a:pt x="28" y="157"/>
                    </a:lnTo>
                    <a:lnTo>
                      <a:pt x="28" y="157"/>
                    </a:lnTo>
                    <a:lnTo>
                      <a:pt x="28" y="157"/>
                    </a:lnTo>
                    <a:lnTo>
                      <a:pt x="27" y="157"/>
                    </a:lnTo>
                    <a:lnTo>
                      <a:pt x="27" y="157"/>
                    </a:lnTo>
                    <a:lnTo>
                      <a:pt x="27" y="157"/>
                    </a:lnTo>
                    <a:lnTo>
                      <a:pt x="27" y="157"/>
                    </a:lnTo>
                    <a:lnTo>
                      <a:pt x="27" y="158"/>
                    </a:lnTo>
                    <a:lnTo>
                      <a:pt x="27" y="158"/>
                    </a:lnTo>
                    <a:lnTo>
                      <a:pt x="27" y="158"/>
                    </a:lnTo>
                    <a:lnTo>
                      <a:pt x="27" y="158"/>
                    </a:lnTo>
                    <a:lnTo>
                      <a:pt x="25" y="160"/>
                    </a:lnTo>
                    <a:lnTo>
                      <a:pt x="25" y="160"/>
                    </a:lnTo>
                    <a:lnTo>
                      <a:pt x="25" y="161"/>
                    </a:lnTo>
                    <a:lnTo>
                      <a:pt x="25" y="161"/>
                    </a:lnTo>
                    <a:lnTo>
                      <a:pt x="25" y="161"/>
                    </a:lnTo>
                    <a:lnTo>
                      <a:pt x="25" y="161"/>
                    </a:lnTo>
                    <a:lnTo>
                      <a:pt x="25" y="162"/>
                    </a:lnTo>
                    <a:lnTo>
                      <a:pt x="25" y="162"/>
                    </a:lnTo>
                    <a:lnTo>
                      <a:pt x="25" y="162"/>
                    </a:lnTo>
                    <a:lnTo>
                      <a:pt x="25" y="162"/>
                    </a:lnTo>
                    <a:lnTo>
                      <a:pt x="24" y="163"/>
                    </a:lnTo>
                    <a:lnTo>
                      <a:pt x="24" y="163"/>
                    </a:lnTo>
                    <a:lnTo>
                      <a:pt x="24" y="163"/>
                    </a:lnTo>
                    <a:lnTo>
                      <a:pt x="24" y="163"/>
                    </a:lnTo>
                    <a:lnTo>
                      <a:pt x="24" y="163"/>
                    </a:lnTo>
                    <a:lnTo>
                      <a:pt x="24" y="163"/>
                    </a:lnTo>
                    <a:lnTo>
                      <a:pt x="24" y="165"/>
                    </a:lnTo>
                    <a:lnTo>
                      <a:pt x="24" y="165"/>
                    </a:lnTo>
                    <a:lnTo>
                      <a:pt x="24" y="165"/>
                    </a:lnTo>
                    <a:lnTo>
                      <a:pt x="24" y="165"/>
                    </a:lnTo>
                    <a:lnTo>
                      <a:pt x="24" y="165"/>
                    </a:lnTo>
                    <a:lnTo>
                      <a:pt x="24" y="165"/>
                    </a:lnTo>
                    <a:lnTo>
                      <a:pt x="24" y="166"/>
                    </a:lnTo>
                    <a:lnTo>
                      <a:pt x="24" y="166"/>
                    </a:lnTo>
                    <a:lnTo>
                      <a:pt x="24" y="166"/>
                    </a:lnTo>
                    <a:lnTo>
                      <a:pt x="24" y="166"/>
                    </a:lnTo>
                    <a:lnTo>
                      <a:pt x="25" y="167"/>
                    </a:lnTo>
                    <a:lnTo>
                      <a:pt x="25" y="167"/>
                    </a:lnTo>
                    <a:lnTo>
                      <a:pt x="25" y="167"/>
                    </a:lnTo>
                    <a:lnTo>
                      <a:pt x="25" y="169"/>
                    </a:lnTo>
                    <a:lnTo>
                      <a:pt x="25" y="169"/>
                    </a:lnTo>
                    <a:lnTo>
                      <a:pt x="25" y="169"/>
                    </a:lnTo>
                    <a:lnTo>
                      <a:pt x="25" y="169"/>
                    </a:lnTo>
                    <a:lnTo>
                      <a:pt x="25" y="169"/>
                    </a:lnTo>
                    <a:lnTo>
                      <a:pt x="25" y="169"/>
                    </a:lnTo>
                    <a:lnTo>
                      <a:pt x="32" y="175"/>
                    </a:lnTo>
                    <a:lnTo>
                      <a:pt x="32" y="175"/>
                    </a:lnTo>
                    <a:lnTo>
                      <a:pt x="39" y="182"/>
                    </a:lnTo>
                    <a:lnTo>
                      <a:pt x="46" y="187"/>
                    </a:lnTo>
                    <a:lnTo>
                      <a:pt x="46" y="187"/>
                    </a:lnTo>
                    <a:lnTo>
                      <a:pt x="42" y="197"/>
                    </a:lnTo>
                    <a:lnTo>
                      <a:pt x="42" y="197"/>
                    </a:lnTo>
                    <a:lnTo>
                      <a:pt x="34" y="196"/>
                    </a:lnTo>
                    <a:lnTo>
                      <a:pt x="23" y="197"/>
                    </a:lnTo>
                    <a:lnTo>
                      <a:pt x="23" y="197"/>
                    </a:lnTo>
                    <a:lnTo>
                      <a:pt x="15" y="199"/>
                    </a:lnTo>
                    <a:lnTo>
                      <a:pt x="15" y="199"/>
                    </a:lnTo>
                    <a:lnTo>
                      <a:pt x="15" y="199"/>
                    </a:lnTo>
                    <a:lnTo>
                      <a:pt x="15" y="199"/>
                    </a:lnTo>
                    <a:lnTo>
                      <a:pt x="13" y="200"/>
                    </a:lnTo>
                    <a:lnTo>
                      <a:pt x="13" y="200"/>
                    </a:lnTo>
                    <a:lnTo>
                      <a:pt x="13" y="200"/>
                    </a:lnTo>
                    <a:lnTo>
                      <a:pt x="13" y="200"/>
                    </a:lnTo>
                    <a:lnTo>
                      <a:pt x="12" y="200"/>
                    </a:lnTo>
                    <a:lnTo>
                      <a:pt x="12" y="200"/>
                    </a:lnTo>
                    <a:lnTo>
                      <a:pt x="12" y="200"/>
                    </a:lnTo>
                    <a:lnTo>
                      <a:pt x="12" y="200"/>
                    </a:lnTo>
                    <a:lnTo>
                      <a:pt x="12" y="201"/>
                    </a:lnTo>
                    <a:lnTo>
                      <a:pt x="12" y="201"/>
                    </a:lnTo>
                    <a:lnTo>
                      <a:pt x="10" y="201"/>
                    </a:lnTo>
                    <a:lnTo>
                      <a:pt x="10" y="201"/>
                    </a:lnTo>
                    <a:lnTo>
                      <a:pt x="10" y="201"/>
                    </a:lnTo>
                    <a:lnTo>
                      <a:pt x="10" y="201"/>
                    </a:lnTo>
                    <a:lnTo>
                      <a:pt x="10" y="203"/>
                    </a:lnTo>
                    <a:lnTo>
                      <a:pt x="10" y="203"/>
                    </a:lnTo>
                    <a:lnTo>
                      <a:pt x="10" y="203"/>
                    </a:lnTo>
                    <a:lnTo>
                      <a:pt x="10" y="203"/>
                    </a:lnTo>
                    <a:lnTo>
                      <a:pt x="10" y="203"/>
                    </a:lnTo>
                    <a:lnTo>
                      <a:pt x="10" y="203"/>
                    </a:lnTo>
                    <a:lnTo>
                      <a:pt x="10" y="204"/>
                    </a:lnTo>
                    <a:lnTo>
                      <a:pt x="10" y="204"/>
                    </a:lnTo>
                    <a:lnTo>
                      <a:pt x="9" y="204"/>
                    </a:lnTo>
                    <a:lnTo>
                      <a:pt x="9" y="204"/>
                    </a:lnTo>
                    <a:lnTo>
                      <a:pt x="9" y="205"/>
                    </a:lnTo>
                    <a:lnTo>
                      <a:pt x="9" y="205"/>
                    </a:lnTo>
                    <a:lnTo>
                      <a:pt x="9" y="206"/>
                    </a:lnTo>
                    <a:lnTo>
                      <a:pt x="9" y="206"/>
                    </a:lnTo>
                    <a:lnTo>
                      <a:pt x="9" y="206"/>
                    </a:lnTo>
                    <a:lnTo>
                      <a:pt x="9" y="206"/>
                    </a:lnTo>
                    <a:lnTo>
                      <a:pt x="9" y="208"/>
                    </a:lnTo>
                    <a:lnTo>
                      <a:pt x="9" y="208"/>
                    </a:lnTo>
                    <a:lnTo>
                      <a:pt x="9" y="208"/>
                    </a:lnTo>
                    <a:lnTo>
                      <a:pt x="9" y="208"/>
                    </a:lnTo>
                    <a:lnTo>
                      <a:pt x="9" y="209"/>
                    </a:lnTo>
                    <a:lnTo>
                      <a:pt x="9" y="209"/>
                    </a:lnTo>
                    <a:lnTo>
                      <a:pt x="9" y="209"/>
                    </a:lnTo>
                    <a:lnTo>
                      <a:pt x="9" y="209"/>
                    </a:lnTo>
                    <a:lnTo>
                      <a:pt x="9" y="210"/>
                    </a:lnTo>
                    <a:lnTo>
                      <a:pt x="9" y="210"/>
                    </a:lnTo>
                    <a:lnTo>
                      <a:pt x="9" y="210"/>
                    </a:lnTo>
                    <a:lnTo>
                      <a:pt x="9" y="210"/>
                    </a:lnTo>
                    <a:lnTo>
                      <a:pt x="9" y="211"/>
                    </a:lnTo>
                    <a:lnTo>
                      <a:pt x="9" y="211"/>
                    </a:lnTo>
                    <a:lnTo>
                      <a:pt x="9" y="211"/>
                    </a:lnTo>
                    <a:lnTo>
                      <a:pt x="9" y="211"/>
                    </a:lnTo>
                    <a:lnTo>
                      <a:pt x="9" y="211"/>
                    </a:lnTo>
                    <a:lnTo>
                      <a:pt x="9" y="211"/>
                    </a:lnTo>
                    <a:lnTo>
                      <a:pt x="9" y="211"/>
                    </a:lnTo>
                    <a:lnTo>
                      <a:pt x="9" y="211"/>
                    </a:lnTo>
                    <a:lnTo>
                      <a:pt x="10" y="214"/>
                    </a:lnTo>
                    <a:lnTo>
                      <a:pt x="10" y="214"/>
                    </a:lnTo>
                    <a:lnTo>
                      <a:pt x="12" y="214"/>
                    </a:lnTo>
                    <a:lnTo>
                      <a:pt x="12" y="214"/>
                    </a:lnTo>
                    <a:lnTo>
                      <a:pt x="12" y="214"/>
                    </a:lnTo>
                    <a:lnTo>
                      <a:pt x="17" y="219"/>
                    </a:lnTo>
                    <a:lnTo>
                      <a:pt x="17" y="219"/>
                    </a:lnTo>
                    <a:lnTo>
                      <a:pt x="27" y="225"/>
                    </a:lnTo>
                    <a:lnTo>
                      <a:pt x="34" y="229"/>
                    </a:lnTo>
                    <a:lnTo>
                      <a:pt x="34" y="229"/>
                    </a:lnTo>
                    <a:lnTo>
                      <a:pt x="32" y="239"/>
                    </a:lnTo>
                    <a:lnTo>
                      <a:pt x="32" y="239"/>
                    </a:lnTo>
                    <a:lnTo>
                      <a:pt x="24" y="240"/>
                    </a:lnTo>
                    <a:lnTo>
                      <a:pt x="13" y="243"/>
                    </a:lnTo>
                    <a:lnTo>
                      <a:pt x="13" y="243"/>
                    </a:lnTo>
                    <a:lnTo>
                      <a:pt x="5" y="245"/>
                    </a:lnTo>
                    <a:lnTo>
                      <a:pt x="5" y="245"/>
                    </a:lnTo>
                    <a:lnTo>
                      <a:pt x="5" y="245"/>
                    </a:lnTo>
                    <a:lnTo>
                      <a:pt x="5" y="245"/>
                    </a:lnTo>
                    <a:lnTo>
                      <a:pt x="4" y="247"/>
                    </a:lnTo>
                    <a:lnTo>
                      <a:pt x="4" y="247"/>
                    </a:lnTo>
                    <a:lnTo>
                      <a:pt x="4" y="247"/>
                    </a:lnTo>
                    <a:lnTo>
                      <a:pt x="4" y="247"/>
                    </a:lnTo>
                    <a:lnTo>
                      <a:pt x="3" y="247"/>
                    </a:lnTo>
                    <a:lnTo>
                      <a:pt x="3" y="247"/>
                    </a:lnTo>
                    <a:lnTo>
                      <a:pt x="3" y="247"/>
                    </a:lnTo>
                    <a:lnTo>
                      <a:pt x="3" y="247"/>
                    </a:lnTo>
                    <a:lnTo>
                      <a:pt x="3" y="248"/>
                    </a:lnTo>
                    <a:lnTo>
                      <a:pt x="3" y="248"/>
                    </a:lnTo>
                    <a:lnTo>
                      <a:pt x="3" y="248"/>
                    </a:lnTo>
                    <a:lnTo>
                      <a:pt x="3" y="248"/>
                    </a:lnTo>
                    <a:lnTo>
                      <a:pt x="1" y="249"/>
                    </a:lnTo>
                    <a:lnTo>
                      <a:pt x="1" y="249"/>
                    </a:lnTo>
                    <a:lnTo>
                      <a:pt x="1" y="249"/>
                    </a:lnTo>
                    <a:lnTo>
                      <a:pt x="1" y="249"/>
                    </a:lnTo>
                    <a:lnTo>
                      <a:pt x="1" y="249"/>
                    </a:lnTo>
                    <a:lnTo>
                      <a:pt x="1" y="249"/>
                    </a:lnTo>
                    <a:lnTo>
                      <a:pt x="1" y="249"/>
                    </a:lnTo>
                    <a:lnTo>
                      <a:pt x="1" y="249"/>
                    </a:lnTo>
                    <a:lnTo>
                      <a:pt x="1" y="250"/>
                    </a:lnTo>
                    <a:lnTo>
                      <a:pt x="1" y="250"/>
                    </a:lnTo>
                    <a:lnTo>
                      <a:pt x="1" y="250"/>
                    </a:lnTo>
                    <a:lnTo>
                      <a:pt x="1" y="250"/>
                    </a:lnTo>
                    <a:lnTo>
                      <a:pt x="1" y="252"/>
                    </a:lnTo>
                    <a:lnTo>
                      <a:pt x="1" y="252"/>
                    </a:lnTo>
                    <a:lnTo>
                      <a:pt x="1" y="252"/>
                    </a:lnTo>
                    <a:lnTo>
                      <a:pt x="1" y="252"/>
                    </a:lnTo>
                    <a:lnTo>
                      <a:pt x="1" y="253"/>
                    </a:lnTo>
                    <a:lnTo>
                      <a:pt x="1" y="253"/>
                    </a:lnTo>
                    <a:lnTo>
                      <a:pt x="0" y="254"/>
                    </a:lnTo>
                    <a:lnTo>
                      <a:pt x="0" y="254"/>
                    </a:lnTo>
                    <a:lnTo>
                      <a:pt x="0" y="254"/>
                    </a:lnTo>
                    <a:lnTo>
                      <a:pt x="0" y="254"/>
                    </a:lnTo>
                    <a:lnTo>
                      <a:pt x="0" y="255"/>
                    </a:lnTo>
                    <a:lnTo>
                      <a:pt x="0" y="255"/>
                    </a:lnTo>
                    <a:lnTo>
                      <a:pt x="0" y="255"/>
                    </a:lnTo>
                    <a:lnTo>
                      <a:pt x="0" y="255"/>
                    </a:lnTo>
                    <a:lnTo>
                      <a:pt x="0" y="257"/>
                    </a:lnTo>
                    <a:lnTo>
                      <a:pt x="0" y="257"/>
                    </a:lnTo>
                    <a:lnTo>
                      <a:pt x="0" y="257"/>
                    </a:lnTo>
                    <a:lnTo>
                      <a:pt x="0" y="257"/>
                    </a:lnTo>
                    <a:lnTo>
                      <a:pt x="1" y="258"/>
                    </a:lnTo>
                    <a:lnTo>
                      <a:pt x="1" y="258"/>
                    </a:lnTo>
                    <a:lnTo>
                      <a:pt x="1" y="258"/>
                    </a:lnTo>
                    <a:lnTo>
                      <a:pt x="1" y="258"/>
                    </a:lnTo>
                    <a:lnTo>
                      <a:pt x="1" y="258"/>
                    </a:lnTo>
                    <a:lnTo>
                      <a:pt x="1" y="258"/>
                    </a:lnTo>
                    <a:lnTo>
                      <a:pt x="1" y="258"/>
                    </a:lnTo>
                    <a:lnTo>
                      <a:pt x="1" y="258"/>
                    </a:lnTo>
                    <a:lnTo>
                      <a:pt x="1" y="259"/>
                    </a:lnTo>
                    <a:lnTo>
                      <a:pt x="1" y="259"/>
                    </a:lnTo>
                    <a:lnTo>
                      <a:pt x="1" y="259"/>
                    </a:lnTo>
                    <a:lnTo>
                      <a:pt x="1" y="259"/>
                    </a:lnTo>
                    <a:lnTo>
                      <a:pt x="3" y="260"/>
                    </a:lnTo>
                    <a:lnTo>
                      <a:pt x="3" y="260"/>
                    </a:lnTo>
                    <a:lnTo>
                      <a:pt x="3" y="260"/>
                    </a:lnTo>
                    <a:lnTo>
                      <a:pt x="3" y="260"/>
                    </a:lnTo>
                    <a:lnTo>
                      <a:pt x="4" y="262"/>
                    </a:lnTo>
                    <a:lnTo>
                      <a:pt x="4" y="262"/>
                    </a:lnTo>
                    <a:lnTo>
                      <a:pt x="4" y="262"/>
                    </a:lnTo>
                    <a:lnTo>
                      <a:pt x="4" y="262"/>
                    </a:lnTo>
                    <a:lnTo>
                      <a:pt x="12" y="266"/>
                    </a:lnTo>
                    <a:lnTo>
                      <a:pt x="12" y="266"/>
                    </a:lnTo>
                    <a:lnTo>
                      <a:pt x="22" y="269"/>
                    </a:lnTo>
                    <a:lnTo>
                      <a:pt x="29" y="272"/>
                    </a:lnTo>
                    <a:lnTo>
                      <a:pt x="29" y="272"/>
                    </a:lnTo>
                    <a:lnTo>
                      <a:pt x="29" y="283"/>
                    </a:lnTo>
                    <a:lnTo>
                      <a:pt x="29" y="283"/>
                    </a:lnTo>
                    <a:lnTo>
                      <a:pt x="22" y="284"/>
                    </a:lnTo>
                    <a:lnTo>
                      <a:pt x="12" y="289"/>
                    </a:lnTo>
                    <a:lnTo>
                      <a:pt x="12" y="289"/>
                    </a:lnTo>
                    <a:lnTo>
                      <a:pt x="4" y="293"/>
                    </a:lnTo>
                    <a:lnTo>
                      <a:pt x="4" y="293"/>
                    </a:lnTo>
                    <a:lnTo>
                      <a:pt x="4" y="293"/>
                    </a:lnTo>
                    <a:lnTo>
                      <a:pt x="4" y="293"/>
                    </a:lnTo>
                    <a:lnTo>
                      <a:pt x="4" y="293"/>
                    </a:lnTo>
                    <a:lnTo>
                      <a:pt x="3" y="294"/>
                    </a:lnTo>
                    <a:lnTo>
                      <a:pt x="3" y="294"/>
                    </a:lnTo>
                    <a:lnTo>
                      <a:pt x="3" y="294"/>
                    </a:lnTo>
                    <a:lnTo>
                      <a:pt x="3" y="294"/>
                    </a:lnTo>
                    <a:lnTo>
                      <a:pt x="1" y="296"/>
                    </a:lnTo>
                    <a:lnTo>
                      <a:pt x="1" y="296"/>
                    </a:lnTo>
                    <a:lnTo>
                      <a:pt x="1" y="296"/>
                    </a:lnTo>
                    <a:lnTo>
                      <a:pt x="1" y="296"/>
                    </a:lnTo>
                    <a:lnTo>
                      <a:pt x="1" y="297"/>
                    </a:lnTo>
                    <a:lnTo>
                      <a:pt x="1" y="297"/>
                    </a:lnTo>
                    <a:lnTo>
                      <a:pt x="1" y="297"/>
                    </a:lnTo>
                    <a:lnTo>
                      <a:pt x="1" y="297"/>
                    </a:lnTo>
                    <a:lnTo>
                      <a:pt x="0" y="298"/>
                    </a:lnTo>
                    <a:lnTo>
                      <a:pt x="0" y="298"/>
                    </a:lnTo>
                    <a:lnTo>
                      <a:pt x="0" y="298"/>
                    </a:lnTo>
                    <a:lnTo>
                      <a:pt x="0" y="298"/>
                    </a:lnTo>
                    <a:lnTo>
                      <a:pt x="0" y="300"/>
                    </a:lnTo>
                    <a:lnTo>
                      <a:pt x="0" y="300"/>
                    </a:lnTo>
                    <a:lnTo>
                      <a:pt x="0" y="300"/>
                    </a:lnTo>
                    <a:lnTo>
                      <a:pt x="0" y="300"/>
                    </a:lnTo>
                    <a:lnTo>
                      <a:pt x="0" y="300"/>
                    </a:lnTo>
                    <a:lnTo>
                      <a:pt x="0" y="300"/>
                    </a:lnTo>
                    <a:lnTo>
                      <a:pt x="0" y="301"/>
                    </a:lnTo>
                    <a:lnTo>
                      <a:pt x="0" y="301"/>
                    </a:lnTo>
                    <a:lnTo>
                      <a:pt x="1" y="302"/>
                    </a:lnTo>
                    <a:lnTo>
                      <a:pt x="1" y="302"/>
                    </a:lnTo>
                    <a:lnTo>
                      <a:pt x="1" y="302"/>
                    </a:lnTo>
                    <a:lnTo>
                      <a:pt x="1" y="302"/>
                    </a:lnTo>
                    <a:lnTo>
                      <a:pt x="1" y="303"/>
                    </a:lnTo>
                    <a:lnTo>
                      <a:pt x="1" y="303"/>
                    </a:lnTo>
                    <a:lnTo>
                      <a:pt x="1" y="303"/>
                    </a:lnTo>
                    <a:lnTo>
                      <a:pt x="1" y="303"/>
                    </a:lnTo>
                    <a:lnTo>
                      <a:pt x="1" y="305"/>
                    </a:lnTo>
                    <a:lnTo>
                      <a:pt x="1" y="305"/>
                    </a:lnTo>
                    <a:lnTo>
                      <a:pt x="1" y="305"/>
                    </a:lnTo>
                    <a:lnTo>
                      <a:pt x="1" y="305"/>
                    </a:lnTo>
                    <a:lnTo>
                      <a:pt x="1" y="306"/>
                    </a:lnTo>
                    <a:lnTo>
                      <a:pt x="1" y="306"/>
                    </a:lnTo>
                    <a:lnTo>
                      <a:pt x="1" y="306"/>
                    </a:lnTo>
                    <a:lnTo>
                      <a:pt x="1" y="306"/>
                    </a:lnTo>
                    <a:lnTo>
                      <a:pt x="1" y="306"/>
                    </a:lnTo>
                    <a:lnTo>
                      <a:pt x="1" y="306"/>
                    </a:lnTo>
                    <a:lnTo>
                      <a:pt x="3" y="307"/>
                    </a:lnTo>
                    <a:lnTo>
                      <a:pt x="3" y="307"/>
                    </a:lnTo>
                    <a:lnTo>
                      <a:pt x="3" y="307"/>
                    </a:lnTo>
                    <a:lnTo>
                      <a:pt x="3" y="307"/>
                    </a:lnTo>
                    <a:lnTo>
                      <a:pt x="3" y="307"/>
                    </a:lnTo>
                    <a:lnTo>
                      <a:pt x="3" y="307"/>
                    </a:lnTo>
                    <a:lnTo>
                      <a:pt x="3" y="307"/>
                    </a:lnTo>
                    <a:lnTo>
                      <a:pt x="3" y="307"/>
                    </a:lnTo>
                    <a:lnTo>
                      <a:pt x="4" y="308"/>
                    </a:lnTo>
                    <a:lnTo>
                      <a:pt x="4" y="308"/>
                    </a:lnTo>
                    <a:lnTo>
                      <a:pt x="4" y="308"/>
                    </a:lnTo>
                    <a:lnTo>
                      <a:pt x="4" y="308"/>
                    </a:lnTo>
                    <a:lnTo>
                      <a:pt x="5" y="308"/>
                    </a:lnTo>
                    <a:lnTo>
                      <a:pt x="5" y="308"/>
                    </a:lnTo>
                    <a:lnTo>
                      <a:pt x="5" y="308"/>
                    </a:lnTo>
                    <a:lnTo>
                      <a:pt x="5" y="308"/>
                    </a:lnTo>
                    <a:lnTo>
                      <a:pt x="13" y="312"/>
                    </a:lnTo>
                    <a:lnTo>
                      <a:pt x="13" y="312"/>
                    </a:lnTo>
                    <a:lnTo>
                      <a:pt x="24" y="315"/>
                    </a:lnTo>
                    <a:lnTo>
                      <a:pt x="32" y="315"/>
                    </a:lnTo>
                    <a:lnTo>
                      <a:pt x="32" y="315"/>
                    </a:lnTo>
                    <a:lnTo>
                      <a:pt x="34" y="326"/>
                    </a:lnTo>
                    <a:lnTo>
                      <a:pt x="34" y="326"/>
                    </a:lnTo>
                    <a:lnTo>
                      <a:pt x="27" y="330"/>
                    </a:lnTo>
                    <a:lnTo>
                      <a:pt x="17" y="336"/>
                    </a:lnTo>
                    <a:lnTo>
                      <a:pt x="17" y="336"/>
                    </a:lnTo>
                    <a:lnTo>
                      <a:pt x="10" y="341"/>
                    </a:lnTo>
                    <a:lnTo>
                      <a:pt x="10" y="341"/>
                    </a:lnTo>
                    <a:lnTo>
                      <a:pt x="10" y="341"/>
                    </a:lnTo>
                    <a:lnTo>
                      <a:pt x="10" y="341"/>
                    </a:lnTo>
                    <a:lnTo>
                      <a:pt x="10" y="341"/>
                    </a:lnTo>
                    <a:lnTo>
                      <a:pt x="10" y="341"/>
                    </a:lnTo>
                    <a:lnTo>
                      <a:pt x="10" y="342"/>
                    </a:lnTo>
                    <a:lnTo>
                      <a:pt x="10" y="342"/>
                    </a:lnTo>
                    <a:lnTo>
                      <a:pt x="10" y="342"/>
                    </a:lnTo>
                    <a:lnTo>
                      <a:pt x="10" y="342"/>
                    </a:lnTo>
                    <a:lnTo>
                      <a:pt x="9" y="342"/>
                    </a:lnTo>
                    <a:lnTo>
                      <a:pt x="9" y="342"/>
                    </a:lnTo>
                    <a:lnTo>
                      <a:pt x="9" y="344"/>
                    </a:lnTo>
                    <a:lnTo>
                      <a:pt x="9" y="344"/>
                    </a:lnTo>
                    <a:lnTo>
                      <a:pt x="9" y="345"/>
                    </a:lnTo>
                    <a:lnTo>
                      <a:pt x="9" y="345"/>
                    </a:lnTo>
                    <a:lnTo>
                      <a:pt x="9" y="345"/>
                    </a:lnTo>
                    <a:lnTo>
                      <a:pt x="9" y="345"/>
                    </a:lnTo>
                    <a:lnTo>
                      <a:pt x="9" y="346"/>
                    </a:lnTo>
                    <a:lnTo>
                      <a:pt x="9" y="346"/>
                    </a:lnTo>
                    <a:lnTo>
                      <a:pt x="9" y="346"/>
                    </a:lnTo>
                    <a:lnTo>
                      <a:pt x="9" y="346"/>
                    </a:lnTo>
                    <a:lnTo>
                      <a:pt x="9" y="346"/>
                    </a:lnTo>
                    <a:lnTo>
                      <a:pt x="9" y="346"/>
                    </a:lnTo>
                    <a:lnTo>
                      <a:pt x="9" y="347"/>
                    </a:lnTo>
                    <a:lnTo>
                      <a:pt x="9" y="347"/>
                    </a:lnTo>
                    <a:lnTo>
                      <a:pt x="9" y="347"/>
                    </a:lnTo>
                    <a:lnTo>
                      <a:pt x="9" y="347"/>
                    </a:lnTo>
                    <a:lnTo>
                      <a:pt x="9" y="349"/>
                    </a:lnTo>
                    <a:lnTo>
                      <a:pt x="9" y="349"/>
                    </a:lnTo>
                    <a:lnTo>
                      <a:pt x="9" y="349"/>
                    </a:lnTo>
                    <a:lnTo>
                      <a:pt x="9" y="349"/>
                    </a:lnTo>
                    <a:lnTo>
                      <a:pt x="9" y="350"/>
                    </a:lnTo>
                    <a:lnTo>
                      <a:pt x="9" y="350"/>
                    </a:lnTo>
                    <a:lnTo>
                      <a:pt x="10" y="351"/>
                    </a:lnTo>
                    <a:lnTo>
                      <a:pt x="10" y="351"/>
                    </a:lnTo>
                    <a:lnTo>
                      <a:pt x="10" y="351"/>
                    </a:lnTo>
                    <a:lnTo>
                      <a:pt x="10" y="351"/>
                    </a:lnTo>
                    <a:lnTo>
                      <a:pt x="10" y="351"/>
                    </a:lnTo>
                    <a:lnTo>
                      <a:pt x="10" y="351"/>
                    </a:lnTo>
                    <a:lnTo>
                      <a:pt x="10" y="352"/>
                    </a:lnTo>
                    <a:lnTo>
                      <a:pt x="10" y="352"/>
                    </a:lnTo>
                    <a:lnTo>
                      <a:pt x="10" y="352"/>
                    </a:lnTo>
                    <a:lnTo>
                      <a:pt x="10" y="352"/>
                    </a:lnTo>
                    <a:lnTo>
                      <a:pt x="10" y="354"/>
                    </a:lnTo>
                    <a:lnTo>
                      <a:pt x="10" y="354"/>
                    </a:lnTo>
                    <a:lnTo>
                      <a:pt x="10" y="354"/>
                    </a:lnTo>
                    <a:lnTo>
                      <a:pt x="10" y="354"/>
                    </a:lnTo>
                    <a:lnTo>
                      <a:pt x="12" y="354"/>
                    </a:lnTo>
                    <a:lnTo>
                      <a:pt x="12" y="354"/>
                    </a:lnTo>
                    <a:lnTo>
                      <a:pt x="12" y="354"/>
                    </a:lnTo>
                    <a:lnTo>
                      <a:pt x="12" y="354"/>
                    </a:lnTo>
                    <a:lnTo>
                      <a:pt x="13" y="355"/>
                    </a:lnTo>
                    <a:lnTo>
                      <a:pt x="13" y="355"/>
                    </a:lnTo>
                    <a:lnTo>
                      <a:pt x="13" y="355"/>
                    </a:lnTo>
                    <a:lnTo>
                      <a:pt x="13" y="355"/>
                    </a:lnTo>
                    <a:lnTo>
                      <a:pt x="13" y="355"/>
                    </a:lnTo>
                    <a:lnTo>
                      <a:pt x="13" y="355"/>
                    </a:lnTo>
                    <a:lnTo>
                      <a:pt x="14" y="355"/>
                    </a:lnTo>
                    <a:lnTo>
                      <a:pt x="14" y="355"/>
                    </a:lnTo>
                    <a:lnTo>
                      <a:pt x="15" y="356"/>
                    </a:lnTo>
                    <a:lnTo>
                      <a:pt x="15" y="356"/>
                    </a:lnTo>
                    <a:lnTo>
                      <a:pt x="15" y="356"/>
                    </a:lnTo>
                    <a:lnTo>
                      <a:pt x="15" y="356"/>
                    </a:lnTo>
                    <a:lnTo>
                      <a:pt x="23" y="357"/>
                    </a:lnTo>
                    <a:lnTo>
                      <a:pt x="23" y="357"/>
                    </a:lnTo>
                    <a:lnTo>
                      <a:pt x="34" y="357"/>
                    </a:lnTo>
                    <a:lnTo>
                      <a:pt x="42" y="357"/>
                    </a:lnTo>
                    <a:lnTo>
                      <a:pt x="42" y="357"/>
                    </a:lnTo>
                    <a:lnTo>
                      <a:pt x="46" y="368"/>
                    </a:lnTo>
                    <a:lnTo>
                      <a:pt x="46" y="368"/>
                    </a:lnTo>
                    <a:lnTo>
                      <a:pt x="39" y="373"/>
                    </a:lnTo>
                    <a:lnTo>
                      <a:pt x="32" y="380"/>
                    </a:lnTo>
                    <a:lnTo>
                      <a:pt x="32" y="380"/>
                    </a:lnTo>
                    <a:lnTo>
                      <a:pt x="25" y="386"/>
                    </a:lnTo>
                    <a:lnTo>
                      <a:pt x="25" y="386"/>
                    </a:lnTo>
                    <a:lnTo>
                      <a:pt x="25" y="386"/>
                    </a:lnTo>
                    <a:lnTo>
                      <a:pt x="25" y="386"/>
                    </a:lnTo>
                    <a:lnTo>
                      <a:pt x="25" y="386"/>
                    </a:lnTo>
                    <a:lnTo>
                      <a:pt x="25" y="386"/>
                    </a:lnTo>
                    <a:lnTo>
                      <a:pt x="25" y="388"/>
                    </a:lnTo>
                    <a:lnTo>
                      <a:pt x="25" y="388"/>
                    </a:lnTo>
                    <a:lnTo>
                      <a:pt x="25" y="388"/>
                    </a:lnTo>
                    <a:lnTo>
                      <a:pt x="25" y="388"/>
                    </a:lnTo>
                    <a:lnTo>
                      <a:pt x="24" y="389"/>
                    </a:lnTo>
                    <a:lnTo>
                      <a:pt x="24" y="389"/>
                    </a:lnTo>
                    <a:lnTo>
                      <a:pt x="24" y="389"/>
                    </a:lnTo>
                    <a:lnTo>
                      <a:pt x="24" y="389"/>
                    </a:lnTo>
                    <a:lnTo>
                      <a:pt x="24" y="390"/>
                    </a:lnTo>
                    <a:lnTo>
                      <a:pt x="24" y="390"/>
                    </a:lnTo>
                    <a:lnTo>
                      <a:pt x="24" y="390"/>
                    </a:lnTo>
                    <a:lnTo>
                      <a:pt x="24" y="390"/>
                    </a:lnTo>
                    <a:lnTo>
                      <a:pt x="24" y="391"/>
                    </a:lnTo>
                    <a:lnTo>
                      <a:pt x="24" y="391"/>
                    </a:lnTo>
                    <a:lnTo>
                      <a:pt x="24" y="391"/>
                    </a:lnTo>
                    <a:lnTo>
                      <a:pt x="24" y="391"/>
                    </a:lnTo>
                    <a:lnTo>
                      <a:pt x="25" y="393"/>
                    </a:lnTo>
                    <a:lnTo>
                      <a:pt x="25" y="393"/>
                    </a:lnTo>
                    <a:lnTo>
                      <a:pt x="25" y="393"/>
                    </a:lnTo>
                    <a:lnTo>
                      <a:pt x="25" y="393"/>
                    </a:lnTo>
                    <a:lnTo>
                      <a:pt x="25" y="394"/>
                    </a:lnTo>
                    <a:lnTo>
                      <a:pt x="25" y="394"/>
                    </a:lnTo>
                    <a:lnTo>
                      <a:pt x="25" y="394"/>
                    </a:lnTo>
                    <a:lnTo>
                      <a:pt x="25" y="394"/>
                    </a:lnTo>
                    <a:lnTo>
                      <a:pt x="25" y="395"/>
                    </a:lnTo>
                    <a:lnTo>
                      <a:pt x="25" y="395"/>
                    </a:lnTo>
                    <a:lnTo>
                      <a:pt x="27" y="395"/>
                    </a:lnTo>
                    <a:lnTo>
                      <a:pt x="27" y="395"/>
                    </a:lnTo>
                    <a:lnTo>
                      <a:pt x="27" y="397"/>
                    </a:lnTo>
                    <a:lnTo>
                      <a:pt x="27" y="397"/>
                    </a:lnTo>
                    <a:lnTo>
                      <a:pt x="27" y="397"/>
                    </a:lnTo>
                    <a:lnTo>
                      <a:pt x="27" y="397"/>
                    </a:lnTo>
                    <a:lnTo>
                      <a:pt x="27" y="397"/>
                    </a:lnTo>
                    <a:lnTo>
                      <a:pt x="27" y="397"/>
                    </a:lnTo>
                    <a:lnTo>
                      <a:pt x="28" y="398"/>
                    </a:lnTo>
                    <a:lnTo>
                      <a:pt x="28" y="398"/>
                    </a:lnTo>
                    <a:lnTo>
                      <a:pt x="28" y="398"/>
                    </a:lnTo>
                    <a:lnTo>
                      <a:pt x="28" y="398"/>
                    </a:lnTo>
                    <a:lnTo>
                      <a:pt x="28" y="399"/>
                    </a:lnTo>
                    <a:lnTo>
                      <a:pt x="28" y="399"/>
                    </a:lnTo>
                    <a:lnTo>
                      <a:pt x="28" y="399"/>
                    </a:lnTo>
                    <a:lnTo>
                      <a:pt x="28" y="399"/>
                    </a:lnTo>
                    <a:lnTo>
                      <a:pt x="29" y="399"/>
                    </a:lnTo>
                    <a:lnTo>
                      <a:pt x="29" y="399"/>
                    </a:lnTo>
                    <a:lnTo>
                      <a:pt x="30" y="400"/>
                    </a:lnTo>
                    <a:lnTo>
                      <a:pt x="30" y="400"/>
                    </a:lnTo>
                    <a:lnTo>
                      <a:pt x="30" y="400"/>
                    </a:lnTo>
                    <a:lnTo>
                      <a:pt x="30" y="400"/>
                    </a:lnTo>
                    <a:lnTo>
                      <a:pt x="30" y="400"/>
                    </a:lnTo>
                    <a:lnTo>
                      <a:pt x="30" y="400"/>
                    </a:lnTo>
                    <a:lnTo>
                      <a:pt x="33" y="400"/>
                    </a:lnTo>
                    <a:lnTo>
                      <a:pt x="33" y="400"/>
                    </a:lnTo>
                    <a:lnTo>
                      <a:pt x="33" y="400"/>
                    </a:lnTo>
                    <a:lnTo>
                      <a:pt x="33" y="400"/>
                    </a:lnTo>
                    <a:lnTo>
                      <a:pt x="40" y="400"/>
                    </a:lnTo>
                    <a:lnTo>
                      <a:pt x="40" y="400"/>
                    </a:lnTo>
                    <a:lnTo>
                      <a:pt x="52" y="399"/>
                    </a:lnTo>
                    <a:lnTo>
                      <a:pt x="59" y="397"/>
                    </a:lnTo>
                    <a:lnTo>
                      <a:pt x="59" y="397"/>
                    </a:lnTo>
                    <a:lnTo>
                      <a:pt x="64" y="407"/>
                    </a:lnTo>
                    <a:lnTo>
                      <a:pt x="64" y="407"/>
                    </a:lnTo>
                    <a:lnTo>
                      <a:pt x="59" y="412"/>
                    </a:lnTo>
                    <a:lnTo>
                      <a:pt x="53" y="422"/>
                    </a:lnTo>
                    <a:lnTo>
                      <a:pt x="53" y="422"/>
                    </a:lnTo>
                    <a:lnTo>
                      <a:pt x="48" y="428"/>
                    </a:lnTo>
                    <a:lnTo>
                      <a:pt x="48" y="428"/>
                    </a:lnTo>
                    <a:lnTo>
                      <a:pt x="48" y="428"/>
                    </a:lnTo>
                    <a:lnTo>
                      <a:pt x="48" y="428"/>
                    </a:lnTo>
                    <a:lnTo>
                      <a:pt x="48" y="429"/>
                    </a:lnTo>
                    <a:lnTo>
                      <a:pt x="48" y="429"/>
                    </a:lnTo>
                    <a:lnTo>
                      <a:pt x="48" y="429"/>
                    </a:lnTo>
                    <a:lnTo>
                      <a:pt x="48" y="429"/>
                    </a:lnTo>
                    <a:lnTo>
                      <a:pt x="48" y="431"/>
                    </a:lnTo>
                    <a:lnTo>
                      <a:pt x="48" y="431"/>
                    </a:lnTo>
                    <a:lnTo>
                      <a:pt x="48" y="431"/>
                    </a:lnTo>
                    <a:lnTo>
                      <a:pt x="48" y="431"/>
                    </a:lnTo>
                    <a:lnTo>
                      <a:pt x="48" y="433"/>
                    </a:lnTo>
                    <a:lnTo>
                      <a:pt x="48" y="433"/>
                    </a:lnTo>
                    <a:lnTo>
                      <a:pt x="48" y="433"/>
                    </a:lnTo>
                    <a:lnTo>
                      <a:pt x="48" y="433"/>
                    </a:lnTo>
                    <a:lnTo>
                      <a:pt x="48" y="433"/>
                    </a:lnTo>
                    <a:lnTo>
                      <a:pt x="48" y="433"/>
                    </a:lnTo>
                    <a:lnTo>
                      <a:pt x="48" y="434"/>
                    </a:lnTo>
                    <a:lnTo>
                      <a:pt x="48" y="434"/>
                    </a:lnTo>
                    <a:lnTo>
                      <a:pt x="48" y="434"/>
                    </a:lnTo>
                    <a:lnTo>
                      <a:pt x="48" y="434"/>
                    </a:lnTo>
                    <a:lnTo>
                      <a:pt x="49" y="434"/>
                    </a:lnTo>
                    <a:lnTo>
                      <a:pt x="49" y="434"/>
                    </a:lnTo>
                    <a:lnTo>
                      <a:pt x="49" y="436"/>
                    </a:lnTo>
                    <a:lnTo>
                      <a:pt x="49" y="436"/>
                    </a:lnTo>
                    <a:lnTo>
                      <a:pt x="49" y="436"/>
                    </a:lnTo>
                    <a:lnTo>
                      <a:pt x="49" y="436"/>
                    </a:lnTo>
                    <a:lnTo>
                      <a:pt x="51" y="437"/>
                    </a:lnTo>
                    <a:lnTo>
                      <a:pt x="51" y="437"/>
                    </a:lnTo>
                    <a:lnTo>
                      <a:pt x="51" y="438"/>
                    </a:lnTo>
                    <a:lnTo>
                      <a:pt x="51" y="438"/>
                    </a:lnTo>
                    <a:lnTo>
                      <a:pt x="51" y="438"/>
                    </a:lnTo>
                    <a:lnTo>
                      <a:pt x="51" y="438"/>
                    </a:lnTo>
                    <a:lnTo>
                      <a:pt x="52" y="438"/>
                    </a:lnTo>
                    <a:lnTo>
                      <a:pt x="52" y="438"/>
                    </a:lnTo>
                    <a:lnTo>
                      <a:pt x="52" y="439"/>
                    </a:lnTo>
                    <a:lnTo>
                      <a:pt x="52" y="439"/>
                    </a:lnTo>
                    <a:lnTo>
                      <a:pt x="52" y="439"/>
                    </a:lnTo>
                    <a:lnTo>
                      <a:pt x="52" y="439"/>
                    </a:lnTo>
                    <a:lnTo>
                      <a:pt x="52" y="439"/>
                    </a:lnTo>
                    <a:lnTo>
                      <a:pt x="52" y="439"/>
                    </a:lnTo>
                    <a:lnTo>
                      <a:pt x="53" y="441"/>
                    </a:lnTo>
                    <a:lnTo>
                      <a:pt x="53" y="441"/>
                    </a:lnTo>
                    <a:lnTo>
                      <a:pt x="53" y="441"/>
                    </a:lnTo>
                    <a:lnTo>
                      <a:pt x="53" y="441"/>
                    </a:lnTo>
                    <a:lnTo>
                      <a:pt x="54" y="441"/>
                    </a:lnTo>
                    <a:lnTo>
                      <a:pt x="54" y="441"/>
                    </a:lnTo>
                    <a:lnTo>
                      <a:pt x="54" y="441"/>
                    </a:lnTo>
                    <a:lnTo>
                      <a:pt x="54" y="441"/>
                    </a:lnTo>
                    <a:lnTo>
                      <a:pt x="56" y="441"/>
                    </a:lnTo>
                    <a:lnTo>
                      <a:pt x="56" y="441"/>
                    </a:lnTo>
                    <a:lnTo>
                      <a:pt x="56" y="441"/>
                    </a:lnTo>
                    <a:lnTo>
                      <a:pt x="56" y="441"/>
                    </a:lnTo>
                    <a:lnTo>
                      <a:pt x="57" y="441"/>
                    </a:lnTo>
                    <a:lnTo>
                      <a:pt x="57" y="441"/>
                    </a:lnTo>
                    <a:lnTo>
                      <a:pt x="57" y="441"/>
                    </a:lnTo>
                    <a:lnTo>
                      <a:pt x="57" y="441"/>
                    </a:lnTo>
                    <a:lnTo>
                      <a:pt x="66" y="439"/>
                    </a:lnTo>
                    <a:lnTo>
                      <a:pt x="66" y="439"/>
                    </a:lnTo>
                    <a:lnTo>
                      <a:pt x="77" y="436"/>
                    </a:lnTo>
                    <a:lnTo>
                      <a:pt x="83" y="433"/>
                    </a:lnTo>
                    <a:lnTo>
                      <a:pt x="83" y="433"/>
                    </a:lnTo>
                    <a:lnTo>
                      <a:pt x="91" y="442"/>
                    </a:lnTo>
                    <a:lnTo>
                      <a:pt x="91" y="442"/>
                    </a:lnTo>
                    <a:lnTo>
                      <a:pt x="86" y="448"/>
                    </a:lnTo>
                    <a:lnTo>
                      <a:pt x="81" y="458"/>
                    </a:lnTo>
                    <a:lnTo>
                      <a:pt x="81" y="458"/>
                    </a:lnTo>
                    <a:lnTo>
                      <a:pt x="78" y="466"/>
                    </a:lnTo>
                    <a:lnTo>
                      <a:pt x="78" y="466"/>
                    </a:lnTo>
                    <a:lnTo>
                      <a:pt x="78" y="466"/>
                    </a:lnTo>
                    <a:lnTo>
                      <a:pt x="78" y="466"/>
                    </a:lnTo>
                    <a:lnTo>
                      <a:pt x="78" y="466"/>
                    </a:lnTo>
                    <a:lnTo>
                      <a:pt x="78" y="466"/>
                    </a:lnTo>
                    <a:lnTo>
                      <a:pt x="78" y="467"/>
                    </a:lnTo>
                    <a:lnTo>
                      <a:pt x="78" y="467"/>
                    </a:lnTo>
                    <a:lnTo>
                      <a:pt x="78" y="467"/>
                    </a:lnTo>
                    <a:lnTo>
                      <a:pt x="78" y="467"/>
                    </a:lnTo>
                    <a:lnTo>
                      <a:pt x="78" y="468"/>
                    </a:lnTo>
                    <a:lnTo>
                      <a:pt x="78" y="468"/>
                    </a:lnTo>
                    <a:lnTo>
                      <a:pt x="78" y="468"/>
                    </a:lnTo>
                    <a:lnTo>
                      <a:pt x="78" y="468"/>
                    </a:lnTo>
                    <a:lnTo>
                      <a:pt x="78" y="470"/>
                    </a:lnTo>
                    <a:lnTo>
                      <a:pt x="78" y="470"/>
                    </a:lnTo>
                    <a:lnTo>
                      <a:pt x="78" y="470"/>
                    </a:lnTo>
                    <a:lnTo>
                      <a:pt x="78" y="470"/>
                    </a:lnTo>
                    <a:lnTo>
                      <a:pt x="78" y="471"/>
                    </a:lnTo>
                    <a:lnTo>
                      <a:pt x="78" y="471"/>
                    </a:lnTo>
                    <a:lnTo>
                      <a:pt x="78" y="471"/>
                    </a:lnTo>
                    <a:lnTo>
                      <a:pt x="78" y="471"/>
                    </a:lnTo>
                    <a:lnTo>
                      <a:pt x="78" y="471"/>
                    </a:lnTo>
                    <a:lnTo>
                      <a:pt x="78" y="471"/>
                    </a:lnTo>
                    <a:lnTo>
                      <a:pt x="78" y="471"/>
                    </a:lnTo>
                    <a:lnTo>
                      <a:pt x="78" y="471"/>
                    </a:lnTo>
                    <a:lnTo>
                      <a:pt x="80" y="472"/>
                    </a:lnTo>
                    <a:lnTo>
                      <a:pt x="80" y="472"/>
                    </a:lnTo>
                    <a:lnTo>
                      <a:pt x="80" y="472"/>
                    </a:lnTo>
                    <a:lnTo>
                      <a:pt x="80" y="472"/>
                    </a:lnTo>
                    <a:lnTo>
                      <a:pt x="80" y="473"/>
                    </a:lnTo>
                    <a:lnTo>
                      <a:pt x="80" y="473"/>
                    </a:lnTo>
                    <a:lnTo>
                      <a:pt x="81" y="473"/>
                    </a:lnTo>
                    <a:lnTo>
                      <a:pt x="81" y="473"/>
                    </a:lnTo>
                    <a:lnTo>
                      <a:pt x="81" y="473"/>
                    </a:lnTo>
                    <a:lnTo>
                      <a:pt x="81" y="473"/>
                    </a:lnTo>
                    <a:lnTo>
                      <a:pt x="82" y="475"/>
                    </a:lnTo>
                    <a:lnTo>
                      <a:pt x="82" y="475"/>
                    </a:lnTo>
                    <a:lnTo>
                      <a:pt x="82" y="475"/>
                    </a:lnTo>
                    <a:lnTo>
                      <a:pt x="82" y="475"/>
                    </a:lnTo>
                    <a:lnTo>
                      <a:pt x="83" y="476"/>
                    </a:lnTo>
                    <a:lnTo>
                      <a:pt x="83" y="476"/>
                    </a:lnTo>
                    <a:lnTo>
                      <a:pt x="83" y="476"/>
                    </a:lnTo>
                    <a:lnTo>
                      <a:pt x="83" y="476"/>
                    </a:lnTo>
                    <a:lnTo>
                      <a:pt x="83" y="476"/>
                    </a:lnTo>
                    <a:lnTo>
                      <a:pt x="83" y="476"/>
                    </a:lnTo>
                    <a:lnTo>
                      <a:pt x="83" y="476"/>
                    </a:lnTo>
                    <a:lnTo>
                      <a:pt x="83" y="476"/>
                    </a:lnTo>
                    <a:lnTo>
                      <a:pt x="85" y="477"/>
                    </a:lnTo>
                    <a:lnTo>
                      <a:pt x="85" y="477"/>
                    </a:lnTo>
                    <a:lnTo>
                      <a:pt x="85" y="477"/>
                    </a:lnTo>
                    <a:lnTo>
                      <a:pt x="85" y="477"/>
                    </a:lnTo>
                    <a:lnTo>
                      <a:pt x="86" y="477"/>
                    </a:lnTo>
                    <a:lnTo>
                      <a:pt x="86" y="477"/>
                    </a:lnTo>
                    <a:lnTo>
                      <a:pt x="86" y="477"/>
                    </a:lnTo>
                    <a:lnTo>
                      <a:pt x="86" y="477"/>
                    </a:lnTo>
                    <a:lnTo>
                      <a:pt x="86" y="477"/>
                    </a:lnTo>
                    <a:lnTo>
                      <a:pt x="86" y="477"/>
                    </a:lnTo>
                    <a:lnTo>
                      <a:pt x="87" y="477"/>
                    </a:lnTo>
                    <a:lnTo>
                      <a:pt x="87" y="477"/>
                    </a:lnTo>
                    <a:lnTo>
                      <a:pt x="87" y="477"/>
                    </a:lnTo>
                    <a:lnTo>
                      <a:pt x="87" y="477"/>
                    </a:lnTo>
                    <a:lnTo>
                      <a:pt x="87" y="477"/>
                    </a:lnTo>
                    <a:lnTo>
                      <a:pt x="87" y="477"/>
                    </a:lnTo>
                    <a:lnTo>
                      <a:pt x="90" y="477"/>
                    </a:lnTo>
                    <a:lnTo>
                      <a:pt x="90" y="477"/>
                    </a:lnTo>
                    <a:lnTo>
                      <a:pt x="90" y="477"/>
                    </a:lnTo>
                    <a:lnTo>
                      <a:pt x="97" y="473"/>
                    </a:lnTo>
                    <a:lnTo>
                      <a:pt x="97" y="473"/>
                    </a:lnTo>
                    <a:lnTo>
                      <a:pt x="107" y="468"/>
                    </a:lnTo>
                    <a:lnTo>
                      <a:pt x="114" y="465"/>
                    </a:lnTo>
                    <a:lnTo>
                      <a:pt x="114" y="465"/>
                    </a:lnTo>
                    <a:lnTo>
                      <a:pt x="122" y="472"/>
                    </a:lnTo>
                    <a:lnTo>
                      <a:pt x="122" y="472"/>
                    </a:lnTo>
                    <a:lnTo>
                      <a:pt x="119" y="478"/>
                    </a:lnTo>
                    <a:lnTo>
                      <a:pt x="116" y="490"/>
                    </a:lnTo>
                    <a:lnTo>
                      <a:pt x="116" y="490"/>
                    </a:lnTo>
                    <a:lnTo>
                      <a:pt x="114" y="497"/>
                    </a:lnTo>
                    <a:lnTo>
                      <a:pt x="114" y="497"/>
                    </a:lnTo>
                    <a:lnTo>
                      <a:pt x="114" y="499"/>
                    </a:lnTo>
                    <a:lnTo>
                      <a:pt x="114" y="499"/>
                    </a:lnTo>
                    <a:lnTo>
                      <a:pt x="114" y="500"/>
                    </a:lnTo>
                    <a:lnTo>
                      <a:pt x="114" y="500"/>
                    </a:lnTo>
                    <a:lnTo>
                      <a:pt x="114" y="500"/>
                    </a:lnTo>
                    <a:lnTo>
                      <a:pt x="114" y="500"/>
                    </a:lnTo>
                    <a:lnTo>
                      <a:pt x="114" y="500"/>
                    </a:lnTo>
                    <a:lnTo>
                      <a:pt x="114" y="500"/>
                    </a:lnTo>
                    <a:lnTo>
                      <a:pt x="115" y="501"/>
                    </a:lnTo>
                    <a:lnTo>
                      <a:pt x="115" y="501"/>
                    </a:lnTo>
                    <a:lnTo>
                      <a:pt x="115" y="501"/>
                    </a:lnTo>
                    <a:lnTo>
                      <a:pt x="115" y="501"/>
                    </a:lnTo>
                    <a:lnTo>
                      <a:pt x="115" y="502"/>
                    </a:lnTo>
                    <a:lnTo>
                      <a:pt x="115" y="502"/>
                    </a:lnTo>
                    <a:lnTo>
                      <a:pt x="115" y="502"/>
                    </a:lnTo>
                    <a:lnTo>
                      <a:pt x="115" y="502"/>
                    </a:lnTo>
                    <a:lnTo>
                      <a:pt x="115" y="502"/>
                    </a:lnTo>
                    <a:lnTo>
                      <a:pt x="115" y="502"/>
                    </a:lnTo>
                    <a:lnTo>
                      <a:pt x="116" y="502"/>
                    </a:lnTo>
                    <a:lnTo>
                      <a:pt x="116" y="502"/>
                    </a:lnTo>
                    <a:lnTo>
                      <a:pt x="116" y="504"/>
                    </a:lnTo>
                    <a:lnTo>
                      <a:pt x="116" y="504"/>
                    </a:lnTo>
                    <a:lnTo>
                      <a:pt x="116" y="504"/>
                    </a:lnTo>
                    <a:lnTo>
                      <a:pt x="116" y="504"/>
                    </a:lnTo>
                    <a:lnTo>
                      <a:pt x="117" y="504"/>
                    </a:lnTo>
                    <a:lnTo>
                      <a:pt x="117" y="504"/>
                    </a:lnTo>
                    <a:lnTo>
                      <a:pt x="117" y="505"/>
                    </a:lnTo>
                    <a:lnTo>
                      <a:pt x="117" y="505"/>
                    </a:lnTo>
                    <a:lnTo>
                      <a:pt x="119" y="505"/>
                    </a:lnTo>
                    <a:lnTo>
                      <a:pt x="119" y="505"/>
                    </a:lnTo>
                    <a:lnTo>
                      <a:pt x="119" y="506"/>
                    </a:lnTo>
                    <a:lnTo>
                      <a:pt x="119" y="506"/>
                    </a:lnTo>
                    <a:lnTo>
                      <a:pt x="120" y="506"/>
                    </a:lnTo>
                    <a:lnTo>
                      <a:pt x="120" y="506"/>
                    </a:lnTo>
                    <a:lnTo>
                      <a:pt x="120" y="506"/>
                    </a:lnTo>
                    <a:lnTo>
                      <a:pt x="120" y="506"/>
                    </a:lnTo>
                    <a:lnTo>
                      <a:pt x="120" y="506"/>
                    </a:lnTo>
                    <a:lnTo>
                      <a:pt x="120" y="506"/>
                    </a:lnTo>
                    <a:lnTo>
                      <a:pt x="121" y="507"/>
                    </a:lnTo>
                    <a:lnTo>
                      <a:pt x="121" y="507"/>
                    </a:lnTo>
                    <a:lnTo>
                      <a:pt x="121" y="507"/>
                    </a:lnTo>
                    <a:lnTo>
                      <a:pt x="121" y="507"/>
                    </a:lnTo>
                    <a:lnTo>
                      <a:pt x="122" y="507"/>
                    </a:lnTo>
                    <a:lnTo>
                      <a:pt x="122" y="507"/>
                    </a:lnTo>
                    <a:lnTo>
                      <a:pt x="122" y="507"/>
                    </a:lnTo>
                    <a:lnTo>
                      <a:pt x="122" y="507"/>
                    </a:lnTo>
                    <a:lnTo>
                      <a:pt x="122" y="507"/>
                    </a:lnTo>
                    <a:lnTo>
                      <a:pt x="122" y="507"/>
                    </a:lnTo>
                    <a:lnTo>
                      <a:pt x="124" y="507"/>
                    </a:lnTo>
                    <a:lnTo>
                      <a:pt x="124" y="507"/>
                    </a:lnTo>
                    <a:lnTo>
                      <a:pt x="124" y="507"/>
                    </a:lnTo>
                    <a:lnTo>
                      <a:pt x="124" y="507"/>
                    </a:lnTo>
                    <a:lnTo>
                      <a:pt x="124" y="507"/>
                    </a:lnTo>
                    <a:lnTo>
                      <a:pt x="124" y="507"/>
                    </a:lnTo>
                    <a:lnTo>
                      <a:pt x="125" y="507"/>
                    </a:lnTo>
                    <a:lnTo>
                      <a:pt x="125" y="507"/>
                    </a:lnTo>
                    <a:lnTo>
                      <a:pt x="125" y="507"/>
                    </a:lnTo>
                    <a:lnTo>
                      <a:pt x="125" y="507"/>
                    </a:lnTo>
                    <a:lnTo>
                      <a:pt x="126" y="506"/>
                    </a:lnTo>
                    <a:lnTo>
                      <a:pt x="126" y="506"/>
                    </a:lnTo>
                    <a:lnTo>
                      <a:pt x="134" y="502"/>
                    </a:lnTo>
                    <a:lnTo>
                      <a:pt x="134" y="502"/>
                    </a:lnTo>
                    <a:lnTo>
                      <a:pt x="143" y="496"/>
                    </a:lnTo>
                    <a:lnTo>
                      <a:pt x="149" y="490"/>
                    </a:lnTo>
                    <a:lnTo>
                      <a:pt x="149" y="490"/>
                    </a:lnTo>
                    <a:lnTo>
                      <a:pt x="158" y="496"/>
                    </a:lnTo>
                    <a:lnTo>
                      <a:pt x="158" y="496"/>
                    </a:lnTo>
                    <a:lnTo>
                      <a:pt x="156" y="504"/>
                    </a:lnTo>
                    <a:lnTo>
                      <a:pt x="155" y="515"/>
                    </a:lnTo>
                    <a:lnTo>
                      <a:pt x="155" y="515"/>
                    </a:lnTo>
                    <a:lnTo>
                      <a:pt x="155" y="522"/>
                    </a:lnTo>
                    <a:lnTo>
                      <a:pt x="155" y="522"/>
                    </a:lnTo>
                    <a:lnTo>
                      <a:pt x="155" y="524"/>
                    </a:lnTo>
                    <a:lnTo>
                      <a:pt x="155" y="524"/>
                    </a:lnTo>
                    <a:lnTo>
                      <a:pt x="155" y="525"/>
                    </a:lnTo>
                    <a:lnTo>
                      <a:pt x="155" y="525"/>
                    </a:lnTo>
                    <a:lnTo>
                      <a:pt x="155" y="525"/>
                    </a:lnTo>
                    <a:lnTo>
                      <a:pt x="155" y="525"/>
                    </a:lnTo>
                    <a:lnTo>
                      <a:pt x="155" y="525"/>
                    </a:lnTo>
                    <a:lnTo>
                      <a:pt x="155" y="525"/>
                    </a:lnTo>
                    <a:lnTo>
                      <a:pt x="156" y="526"/>
                    </a:lnTo>
                    <a:lnTo>
                      <a:pt x="156" y="526"/>
                    </a:lnTo>
                    <a:lnTo>
                      <a:pt x="156" y="526"/>
                    </a:lnTo>
                    <a:lnTo>
                      <a:pt x="156" y="526"/>
                    </a:lnTo>
                    <a:lnTo>
                      <a:pt x="156" y="526"/>
                    </a:lnTo>
                    <a:lnTo>
                      <a:pt x="156" y="526"/>
                    </a:lnTo>
                    <a:lnTo>
                      <a:pt x="156" y="528"/>
                    </a:lnTo>
                    <a:lnTo>
                      <a:pt x="156" y="528"/>
                    </a:lnTo>
                    <a:lnTo>
                      <a:pt x="156" y="528"/>
                    </a:lnTo>
                    <a:lnTo>
                      <a:pt x="156" y="528"/>
                    </a:lnTo>
                    <a:lnTo>
                      <a:pt x="158" y="528"/>
                    </a:lnTo>
                    <a:lnTo>
                      <a:pt x="158" y="528"/>
                    </a:lnTo>
                    <a:lnTo>
                      <a:pt x="158" y="528"/>
                    </a:lnTo>
                    <a:lnTo>
                      <a:pt x="158" y="528"/>
                    </a:lnTo>
                    <a:lnTo>
                      <a:pt x="158" y="529"/>
                    </a:lnTo>
                    <a:lnTo>
                      <a:pt x="158" y="529"/>
                    </a:lnTo>
                    <a:lnTo>
                      <a:pt x="159" y="529"/>
                    </a:lnTo>
                    <a:lnTo>
                      <a:pt x="159" y="529"/>
                    </a:lnTo>
                    <a:lnTo>
                      <a:pt x="159" y="529"/>
                    </a:lnTo>
                    <a:lnTo>
                      <a:pt x="159" y="529"/>
                    </a:lnTo>
                    <a:lnTo>
                      <a:pt x="160" y="529"/>
                    </a:lnTo>
                    <a:lnTo>
                      <a:pt x="160" y="529"/>
                    </a:lnTo>
                    <a:lnTo>
                      <a:pt x="161" y="530"/>
                    </a:lnTo>
                    <a:lnTo>
                      <a:pt x="161" y="530"/>
                    </a:lnTo>
                    <a:lnTo>
                      <a:pt x="161" y="530"/>
                    </a:lnTo>
                    <a:lnTo>
                      <a:pt x="161" y="530"/>
                    </a:lnTo>
                    <a:lnTo>
                      <a:pt x="163" y="530"/>
                    </a:lnTo>
                    <a:lnTo>
                      <a:pt x="163" y="530"/>
                    </a:lnTo>
                    <a:lnTo>
                      <a:pt x="163" y="530"/>
                    </a:lnTo>
                    <a:lnTo>
                      <a:pt x="163" y="530"/>
                    </a:lnTo>
                    <a:lnTo>
                      <a:pt x="164" y="530"/>
                    </a:lnTo>
                    <a:lnTo>
                      <a:pt x="164" y="530"/>
                    </a:lnTo>
                    <a:lnTo>
                      <a:pt x="164" y="530"/>
                    </a:lnTo>
                    <a:lnTo>
                      <a:pt x="164" y="530"/>
                    </a:lnTo>
                    <a:lnTo>
                      <a:pt x="164" y="530"/>
                    </a:lnTo>
                    <a:lnTo>
                      <a:pt x="164" y="530"/>
                    </a:lnTo>
                    <a:lnTo>
                      <a:pt x="164" y="531"/>
                    </a:lnTo>
                    <a:lnTo>
                      <a:pt x="164" y="531"/>
                    </a:lnTo>
                    <a:lnTo>
                      <a:pt x="165" y="531"/>
                    </a:lnTo>
                    <a:lnTo>
                      <a:pt x="165" y="531"/>
                    </a:lnTo>
                    <a:lnTo>
                      <a:pt x="165" y="531"/>
                    </a:lnTo>
                    <a:lnTo>
                      <a:pt x="165" y="531"/>
                    </a:lnTo>
                    <a:lnTo>
                      <a:pt x="166" y="530"/>
                    </a:lnTo>
                    <a:lnTo>
                      <a:pt x="166" y="530"/>
                    </a:lnTo>
                    <a:lnTo>
                      <a:pt x="166" y="530"/>
                    </a:lnTo>
                    <a:lnTo>
                      <a:pt x="166" y="530"/>
                    </a:lnTo>
                    <a:lnTo>
                      <a:pt x="168" y="530"/>
                    </a:lnTo>
                    <a:lnTo>
                      <a:pt x="168" y="530"/>
                    </a:lnTo>
                    <a:lnTo>
                      <a:pt x="168" y="530"/>
                    </a:lnTo>
                    <a:lnTo>
                      <a:pt x="168" y="530"/>
                    </a:lnTo>
                    <a:lnTo>
                      <a:pt x="175" y="524"/>
                    </a:lnTo>
                    <a:lnTo>
                      <a:pt x="175" y="524"/>
                    </a:lnTo>
                    <a:lnTo>
                      <a:pt x="183" y="515"/>
                    </a:lnTo>
                    <a:lnTo>
                      <a:pt x="188" y="510"/>
                    </a:lnTo>
                    <a:lnTo>
                      <a:pt x="188" y="510"/>
                    </a:lnTo>
                    <a:lnTo>
                      <a:pt x="198" y="514"/>
                    </a:lnTo>
                    <a:lnTo>
                      <a:pt x="198" y="514"/>
                    </a:lnTo>
                    <a:lnTo>
                      <a:pt x="197" y="521"/>
                    </a:lnTo>
                    <a:lnTo>
                      <a:pt x="198" y="533"/>
                    </a:lnTo>
                    <a:lnTo>
                      <a:pt x="198" y="533"/>
                    </a:lnTo>
                    <a:lnTo>
                      <a:pt x="199" y="540"/>
                    </a:lnTo>
                    <a:lnTo>
                      <a:pt x="199" y="540"/>
                    </a:lnTo>
                    <a:lnTo>
                      <a:pt x="199" y="540"/>
                    </a:lnTo>
                    <a:lnTo>
                      <a:pt x="199" y="541"/>
                    </a:lnTo>
                    <a:lnTo>
                      <a:pt x="199" y="541"/>
                    </a:lnTo>
                    <a:lnTo>
                      <a:pt x="199" y="541"/>
                    </a:lnTo>
                    <a:lnTo>
                      <a:pt x="199" y="541"/>
                    </a:lnTo>
                    <a:lnTo>
                      <a:pt x="201" y="543"/>
                    </a:lnTo>
                    <a:lnTo>
                      <a:pt x="201" y="543"/>
                    </a:lnTo>
                    <a:lnTo>
                      <a:pt x="201" y="543"/>
                    </a:lnTo>
                    <a:lnTo>
                      <a:pt x="201" y="543"/>
                    </a:lnTo>
                    <a:lnTo>
                      <a:pt x="201" y="544"/>
                    </a:lnTo>
                    <a:lnTo>
                      <a:pt x="201" y="544"/>
                    </a:lnTo>
                    <a:lnTo>
                      <a:pt x="201" y="544"/>
                    </a:lnTo>
                    <a:lnTo>
                      <a:pt x="201" y="544"/>
                    </a:lnTo>
                    <a:lnTo>
                      <a:pt x="202" y="544"/>
                    </a:lnTo>
                    <a:lnTo>
                      <a:pt x="202" y="544"/>
                    </a:lnTo>
                    <a:lnTo>
                      <a:pt x="202" y="544"/>
                    </a:lnTo>
                    <a:lnTo>
                      <a:pt x="202" y="544"/>
                    </a:lnTo>
                    <a:lnTo>
                      <a:pt x="202" y="545"/>
                    </a:lnTo>
                    <a:lnTo>
                      <a:pt x="202" y="545"/>
                    </a:lnTo>
                    <a:lnTo>
                      <a:pt x="203" y="545"/>
                    </a:lnTo>
                    <a:lnTo>
                      <a:pt x="203" y="545"/>
                    </a:lnTo>
                    <a:lnTo>
                      <a:pt x="203" y="545"/>
                    </a:lnTo>
                    <a:lnTo>
                      <a:pt x="203" y="545"/>
                    </a:lnTo>
                    <a:lnTo>
                      <a:pt x="203" y="545"/>
                    </a:lnTo>
                    <a:lnTo>
                      <a:pt x="203" y="545"/>
                    </a:lnTo>
                    <a:lnTo>
                      <a:pt x="204" y="545"/>
                    </a:lnTo>
                    <a:lnTo>
                      <a:pt x="204" y="545"/>
                    </a:lnTo>
                    <a:lnTo>
                      <a:pt x="204" y="545"/>
                    </a:lnTo>
                    <a:lnTo>
                      <a:pt x="204" y="545"/>
                    </a:lnTo>
                    <a:lnTo>
                      <a:pt x="206" y="545"/>
                    </a:lnTo>
                    <a:lnTo>
                      <a:pt x="206" y="545"/>
                    </a:lnTo>
                    <a:lnTo>
                      <a:pt x="207" y="546"/>
                    </a:lnTo>
                    <a:lnTo>
                      <a:pt x="207" y="546"/>
                    </a:lnTo>
                    <a:lnTo>
                      <a:pt x="207" y="546"/>
                    </a:lnTo>
                    <a:lnTo>
                      <a:pt x="207" y="546"/>
                    </a:lnTo>
                    <a:lnTo>
                      <a:pt x="208" y="546"/>
                    </a:lnTo>
                    <a:lnTo>
                      <a:pt x="208" y="546"/>
                    </a:lnTo>
                    <a:lnTo>
                      <a:pt x="208" y="546"/>
                    </a:lnTo>
                    <a:lnTo>
                      <a:pt x="208" y="546"/>
                    </a:lnTo>
                    <a:lnTo>
                      <a:pt x="209" y="546"/>
                    </a:lnTo>
                    <a:lnTo>
                      <a:pt x="209" y="546"/>
                    </a:lnTo>
                    <a:lnTo>
                      <a:pt x="209" y="546"/>
                    </a:lnTo>
                    <a:lnTo>
                      <a:pt x="209" y="546"/>
                    </a:lnTo>
                    <a:lnTo>
                      <a:pt x="211" y="546"/>
                    </a:lnTo>
                    <a:lnTo>
                      <a:pt x="211" y="546"/>
                    </a:lnTo>
                    <a:lnTo>
                      <a:pt x="211" y="546"/>
                    </a:lnTo>
                    <a:lnTo>
                      <a:pt x="211" y="546"/>
                    </a:lnTo>
                    <a:lnTo>
                      <a:pt x="211" y="546"/>
                    </a:lnTo>
                    <a:lnTo>
                      <a:pt x="211" y="546"/>
                    </a:lnTo>
                    <a:lnTo>
                      <a:pt x="211" y="546"/>
                    </a:lnTo>
                    <a:lnTo>
                      <a:pt x="211" y="546"/>
                    </a:lnTo>
                    <a:lnTo>
                      <a:pt x="212" y="546"/>
                    </a:lnTo>
                    <a:lnTo>
                      <a:pt x="212" y="546"/>
                    </a:lnTo>
                    <a:lnTo>
                      <a:pt x="212" y="546"/>
                    </a:lnTo>
                    <a:lnTo>
                      <a:pt x="212" y="546"/>
                    </a:lnTo>
                    <a:lnTo>
                      <a:pt x="213" y="545"/>
                    </a:lnTo>
                    <a:lnTo>
                      <a:pt x="213" y="545"/>
                    </a:lnTo>
                    <a:lnTo>
                      <a:pt x="213" y="545"/>
                    </a:lnTo>
                    <a:lnTo>
                      <a:pt x="213" y="545"/>
                    </a:lnTo>
                    <a:lnTo>
                      <a:pt x="214" y="544"/>
                    </a:lnTo>
                    <a:lnTo>
                      <a:pt x="214" y="544"/>
                    </a:lnTo>
                    <a:lnTo>
                      <a:pt x="214" y="544"/>
                    </a:lnTo>
                    <a:lnTo>
                      <a:pt x="214" y="544"/>
                    </a:lnTo>
                    <a:lnTo>
                      <a:pt x="219" y="538"/>
                    </a:lnTo>
                    <a:lnTo>
                      <a:pt x="219" y="538"/>
                    </a:lnTo>
                    <a:lnTo>
                      <a:pt x="226" y="529"/>
                    </a:lnTo>
                    <a:lnTo>
                      <a:pt x="229" y="521"/>
                    </a:lnTo>
                    <a:lnTo>
                      <a:pt x="229" y="521"/>
                    </a:lnTo>
                    <a:lnTo>
                      <a:pt x="240" y="524"/>
                    </a:lnTo>
                    <a:lnTo>
                      <a:pt x="240" y="524"/>
                    </a:lnTo>
                    <a:lnTo>
                      <a:pt x="241" y="531"/>
                    </a:lnTo>
                    <a:lnTo>
                      <a:pt x="243" y="543"/>
                    </a:lnTo>
                    <a:lnTo>
                      <a:pt x="243" y="543"/>
                    </a:lnTo>
                    <a:lnTo>
                      <a:pt x="246" y="550"/>
                    </a:lnTo>
                    <a:lnTo>
                      <a:pt x="246" y="550"/>
                    </a:lnTo>
                    <a:lnTo>
                      <a:pt x="246" y="550"/>
                    </a:lnTo>
                    <a:lnTo>
                      <a:pt x="247" y="551"/>
                    </a:lnTo>
                    <a:lnTo>
                      <a:pt x="247" y="551"/>
                    </a:lnTo>
                    <a:lnTo>
                      <a:pt x="247" y="551"/>
                    </a:lnTo>
                    <a:lnTo>
                      <a:pt x="247" y="551"/>
                    </a:lnTo>
                    <a:lnTo>
                      <a:pt x="247" y="553"/>
                    </a:lnTo>
                    <a:lnTo>
                      <a:pt x="247" y="553"/>
                    </a:lnTo>
                    <a:lnTo>
                      <a:pt x="247" y="553"/>
                    </a:lnTo>
                    <a:lnTo>
                      <a:pt x="247" y="553"/>
                    </a:lnTo>
                    <a:lnTo>
                      <a:pt x="248" y="553"/>
                    </a:lnTo>
                    <a:lnTo>
                      <a:pt x="248" y="553"/>
                    </a:lnTo>
                    <a:lnTo>
                      <a:pt x="248" y="553"/>
                    </a:lnTo>
                    <a:lnTo>
                      <a:pt x="248" y="553"/>
                    </a:lnTo>
                    <a:lnTo>
                      <a:pt x="250" y="554"/>
                    </a:lnTo>
                    <a:lnTo>
                      <a:pt x="250" y="554"/>
                    </a:lnTo>
                    <a:lnTo>
                      <a:pt x="250" y="554"/>
                    </a:lnTo>
                    <a:lnTo>
                      <a:pt x="250" y="554"/>
                    </a:lnTo>
                    <a:lnTo>
                      <a:pt x="250" y="554"/>
                    </a:lnTo>
                    <a:lnTo>
                      <a:pt x="250" y="554"/>
                    </a:lnTo>
                    <a:lnTo>
                      <a:pt x="250" y="554"/>
                    </a:lnTo>
                    <a:lnTo>
                      <a:pt x="250" y="554"/>
                    </a:lnTo>
                    <a:lnTo>
                      <a:pt x="251" y="554"/>
                    </a:lnTo>
                    <a:lnTo>
                      <a:pt x="251" y="554"/>
                    </a:lnTo>
                    <a:lnTo>
                      <a:pt x="251" y="554"/>
                    </a:lnTo>
                    <a:lnTo>
                      <a:pt x="251" y="554"/>
                    </a:lnTo>
                    <a:lnTo>
                      <a:pt x="252" y="554"/>
                    </a:lnTo>
                    <a:lnTo>
                      <a:pt x="252" y="554"/>
                    </a:lnTo>
                    <a:lnTo>
                      <a:pt x="252" y="554"/>
                    </a:lnTo>
                    <a:lnTo>
                      <a:pt x="252" y="554"/>
                    </a:lnTo>
                    <a:lnTo>
                      <a:pt x="253" y="554"/>
                    </a:lnTo>
                    <a:lnTo>
                      <a:pt x="253" y="554"/>
                    </a:lnTo>
                    <a:lnTo>
                      <a:pt x="255" y="554"/>
                    </a:lnTo>
                    <a:lnTo>
                      <a:pt x="255" y="554"/>
                    </a:lnTo>
                    <a:lnTo>
                      <a:pt x="255" y="554"/>
                    </a:lnTo>
                    <a:lnTo>
                      <a:pt x="255" y="554"/>
                    </a:lnTo>
                    <a:lnTo>
                      <a:pt x="256" y="554"/>
                    </a:lnTo>
                    <a:lnTo>
                      <a:pt x="256" y="554"/>
                    </a:lnTo>
                    <a:lnTo>
                      <a:pt x="256" y="554"/>
                    </a:lnTo>
                    <a:lnTo>
                      <a:pt x="256" y="554"/>
                    </a:lnTo>
                    <a:lnTo>
                      <a:pt x="257" y="554"/>
                    </a:lnTo>
                    <a:lnTo>
                      <a:pt x="257" y="554"/>
                    </a:lnTo>
                    <a:lnTo>
                      <a:pt x="257" y="554"/>
                    </a:lnTo>
                    <a:lnTo>
                      <a:pt x="257" y="554"/>
                    </a:lnTo>
                    <a:lnTo>
                      <a:pt x="257" y="554"/>
                    </a:lnTo>
                    <a:lnTo>
                      <a:pt x="257" y="554"/>
                    </a:lnTo>
                    <a:lnTo>
                      <a:pt x="258" y="554"/>
                    </a:lnTo>
                    <a:lnTo>
                      <a:pt x="258" y="554"/>
                    </a:lnTo>
                    <a:lnTo>
                      <a:pt x="258" y="554"/>
                    </a:lnTo>
                    <a:lnTo>
                      <a:pt x="258" y="554"/>
                    </a:lnTo>
                    <a:lnTo>
                      <a:pt x="258" y="554"/>
                    </a:lnTo>
                    <a:lnTo>
                      <a:pt x="258" y="554"/>
                    </a:lnTo>
                    <a:lnTo>
                      <a:pt x="260" y="554"/>
                    </a:lnTo>
                    <a:lnTo>
                      <a:pt x="260" y="554"/>
                    </a:lnTo>
                    <a:lnTo>
                      <a:pt x="260" y="553"/>
                    </a:lnTo>
                    <a:lnTo>
                      <a:pt x="260" y="553"/>
                    </a:lnTo>
                    <a:lnTo>
                      <a:pt x="260" y="553"/>
                    </a:lnTo>
                    <a:lnTo>
                      <a:pt x="260" y="553"/>
                    </a:lnTo>
                    <a:lnTo>
                      <a:pt x="261" y="553"/>
                    </a:lnTo>
                    <a:lnTo>
                      <a:pt x="261" y="553"/>
                    </a:lnTo>
                    <a:lnTo>
                      <a:pt x="261" y="551"/>
                    </a:lnTo>
                    <a:lnTo>
                      <a:pt x="261" y="551"/>
                    </a:lnTo>
                    <a:lnTo>
                      <a:pt x="261" y="551"/>
                    </a:lnTo>
                    <a:lnTo>
                      <a:pt x="261" y="551"/>
                    </a:lnTo>
                    <a:lnTo>
                      <a:pt x="261" y="551"/>
                    </a:lnTo>
                    <a:lnTo>
                      <a:pt x="266" y="544"/>
                    </a:lnTo>
                    <a:lnTo>
                      <a:pt x="266" y="544"/>
                    </a:lnTo>
                    <a:lnTo>
                      <a:pt x="270" y="534"/>
                    </a:lnTo>
                    <a:lnTo>
                      <a:pt x="272" y="526"/>
                    </a:lnTo>
                    <a:lnTo>
                      <a:pt x="272" y="526"/>
                    </a:lnTo>
                    <a:lnTo>
                      <a:pt x="284" y="526"/>
                    </a:lnTo>
                    <a:lnTo>
                      <a:pt x="284" y="526"/>
                    </a:lnTo>
                    <a:lnTo>
                      <a:pt x="285" y="534"/>
                    </a:lnTo>
                    <a:lnTo>
                      <a:pt x="290" y="544"/>
                    </a:lnTo>
                    <a:lnTo>
                      <a:pt x="290" y="544"/>
                    </a:lnTo>
                    <a:lnTo>
                      <a:pt x="294" y="551"/>
                    </a:lnTo>
                    <a:lnTo>
                      <a:pt x="294" y="551"/>
                    </a:lnTo>
                    <a:lnTo>
                      <a:pt x="294" y="551"/>
                    </a:lnTo>
                    <a:lnTo>
                      <a:pt x="294" y="551"/>
                    </a:lnTo>
                    <a:lnTo>
                      <a:pt x="295" y="553"/>
                    </a:lnTo>
                    <a:lnTo>
                      <a:pt x="295" y="553"/>
                    </a:lnTo>
                    <a:lnTo>
                      <a:pt x="295" y="553"/>
                    </a:lnTo>
                    <a:lnTo>
                      <a:pt x="295" y="553"/>
                    </a:lnTo>
                    <a:lnTo>
                      <a:pt x="296" y="553"/>
                    </a:lnTo>
                    <a:lnTo>
                      <a:pt x="296" y="553"/>
                    </a:lnTo>
                    <a:lnTo>
                      <a:pt x="296" y="554"/>
                    </a:lnTo>
                    <a:lnTo>
                      <a:pt x="296" y="554"/>
                    </a:lnTo>
                    <a:lnTo>
                      <a:pt x="296" y="554"/>
                    </a:lnTo>
                    <a:lnTo>
                      <a:pt x="296" y="554"/>
                    </a:lnTo>
                    <a:lnTo>
                      <a:pt x="296" y="554"/>
                    </a:lnTo>
                    <a:lnTo>
                      <a:pt x="296" y="554"/>
                    </a:lnTo>
                    <a:lnTo>
                      <a:pt x="298" y="554"/>
                    </a:lnTo>
                    <a:lnTo>
                      <a:pt x="298" y="554"/>
                    </a:lnTo>
                    <a:lnTo>
                      <a:pt x="298" y="554"/>
                    </a:lnTo>
                    <a:lnTo>
                      <a:pt x="298" y="554"/>
                    </a:lnTo>
                    <a:lnTo>
                      <a:pt x="299" y="554"/>
                    </a:lnTo>
                    <a:lnTo>
                      <a:pt x="299" y="554"/>
                    </a:lnTo>
                    <a:lnTo>
                      <a:pt x="299" y="554"/>
                    </a:lnTo>
                    <a:lnTo>
                      <a:pt x="299" y="554"/>
                    </a:lnTo>
                    <a:lnTo>
                      <a:pt x="300" y="554"/>
                    </a:lnTo>
                    <a:lnTo>
                      <a:pt x="300" y="554"/>
                    </a:lnTo>
                    <a:lnTo>
                      <a:pt x="300" y="554"/>
                    </a:lnTo>
                    <a:lnTo>
                      <a:pt x="300" y="554"/>
                    </a:lnTo>
                    <a:lnTo>
                      <a:pt x="300" y="554"/>
                    </a:lnTo>
                    <a:lnTo>
                      <a:pt x="300" y="554"/>
                    </a:lnTo>
                    <a:lnTo>
                      <a:pt x="301" y="554"/>
                    </a:lnTo>
                    <a:lnTo>
                      <a:pt x="301" y="554"/>
                    </a:lnTo>
                    <a:lnTo>
                      <a:pt x="303" y="554"/>
                    </a:lnTo>
                    <a:lnTo>
                      <a:pt x="303" y="554"/>
                    </a:lnTo>
                    <a:lnTo>
                      <a:pt x="303" y="554"/>
                    </a:lnTo>
                    <a:lnTo>
                      <a:pt x="303" y="554"/>
                    </a:lnTo>
                    <a:lnTo>
                      <a:pt x="304" y="554"/>
                    </a:lnTo>
                    <a:lnTo>
                      <a:pt x="304" y="554"/>
                    </a:lnTo>
                    <a:lnTo>
                      <a:pt x="304" y="554"/>
                    </a:lnTo>
                    <a:lnTo>
                      <a:pt x="304" y="554"/>
                    </a:lnTo>
                    <a:lnTo>
                      <a:pt x="305" y="554"/>
                    </a:lnTo>
                    <a:lnTo>
                      <a:pt x="305" y="554"/>
                    </a:lnTo>
                    <a:lnTo>
                      <a:pt x="305" y="554"/>
                    </a:lnTo>
                    <a:lnTo>
                      <a:pt x="305" y="554"/>
                    </a:lnTo>
                    <a:lnTo>
                      <a:pt x="305" y="554"/>
                    </a:lnTo>
                    <a:lnTo>
                      <a:pt x="305" y="554"/>
                    </a:lnTo>
                    <a:lnTo>
                      <a:pt x="306" y="554"/>
                    </a:lnTo>
                    <a:lnTo>
                      <a:pt x="306" y="554"/>
                    </a:lnTo>
                    <a:lnTo>
                      <a:pt x="306" y="554"/>
                    </a:lnTo>
                    <a:lnTo>
                      <a:pt x="306" y="554"/>
                    </a:lnTo>
                    <a:lnTo>
                      <a:pt x="308" y="553"/>
                    </a:lnTo>
                    <a:lnTo>
                      <a:pt x="308" y="553"/>
                    </a:lnTo>
                    <a:lnTo>
                      <a:pt x="308" y="553"/>
                    </a:lnTo>
                    <a:lnTo>
                      <a:pt x="308" y="553"/>
                    </a:lnTo>
                    <a:lnTo>
                      <a:pt x="308" y="553"/>
                    </a:lnTo>
                    <a:lnTo>
                      <a:pt x="308" y="553"/>
                    </a:lnTo>
                    <a:lnTo>
                      <a:pt x="308" y="553"/>
                    </a:lnTo>
                    <a:lnTo>
                      <a:pt x="308" y="553"/>
                    </a:lnTo>
                    <a:lnTo>
                      <a:pt x="309" y="551"/>
                    </a:lnTo>
                    <a:lnTo>
                      <a:pt x="309" y="551"/>
                    </a:lnTo>
                    <a:lnTo>
                      <a:pt x="309" y="551"/>
                    </a:lnTo>
                    <a:lnTo>
                      <a:pt x="309" y="551"/>
                    </a:lnTo>
                    <a:lnTo>
                      <a:pt x="309" y="550"/>
                    </a:lnTo>
                    <a:lnTo>
                      <a:pt x="309" y="550"/>
                    </a:lnTo>
                    <a:lnTo>
                      <a:pt x="309" y="550"/>
                    </a:lnTo>
                    <a:lnTo>
                      <a:pt x="309" y="550"/>
                    </a:lnTo>
                    <a:lnTo>
                      <a:pt x="313" y="543"/>
                    </a:lnTo>
                    <a:lnTo>
                      <a:pt x="313" y="543"/>
                    </a:lnTo>
                    <a:lnTo>
                      <a:pt x="315" y="531"/>
                    </a:lnTo>
                    <a:lnTo>
                      <a:pt x="315" y="524"/>
                    </a:lnTo>
                    <a:lnTo>
                      <a:pt x="315" y="524"/>
                    </a:lnTo>
                    <a:lnTo>
                      <a:pt x="326" y="521"/>
                    </a:lnTo>
                    <a:lnTo>
                      <a:pt x="326" y="521"/>
                    </a:lnTo>
                    <a:lnTo>
                      <a:pt x="330" y="529"/>
                    </a:lnTo>
                    <a:lnTo>
                      <a:pt x="337" y="538"/>
                    </a:lnTo>
                    <a:lnTo>
                      <a:pt x="337" y="538"/>
                    </a:lnTo>
                    <a:lnTo>
                      <a:pt x="342" y="544"/>
                    </a:lnTo>
                    <a:lnTo>
                      <a:pt x="342" y="544"/>
                    </a:lnTo>
                    <a:lnTo>
                      <a:pt x="342" y="545"/>
                    </a:lnTo>
                    <a:lnTo>
                      <a:pt x="342" y="545"/>
                    </a:lnTo>
                    <a:lnTo>
                      <a:pt x="343" y="545"/>
                    </a:lnTo>
                    <a:lnTo>
                      <a:pt x="343" y="545"/>
                    </a:lnTo>
                    <a:lnTo>
                      <a:pt x="343" y="545"/>
                    </a:lnTo>
                    <a:lnTo>
                      <a:pt x="343" y="545"/>
                    </a:lnTo>
                    <a:lnTo>
                      <a:pt x="343" y="546"/>
                    </a:lnTo>
                    <a:lnTo>
                      <a:pt x="343" y="546"/>
                    </a:lnTo>
                    <a:lnTo>
                      <a:pt x="344" y="546"/>
                    </a:lnTo>
                    <a:lnTo>
                      <a:pt x="344" y="546"/>
                    </a:lnTo>
                    <a:lnTo>
                      <a:pt x="344" y="546"/>
                    </a:lnTo>
                    <a:lnTo>
                      <a:pt x="344" y="546"/>
                    </a:lnTo>
                    <a:lnTo>
                      <a:pt x="344" y="546"/>
                    </a:lnTo>
                    <a:lnTo>
                      <a:pt x="344" y="546"/>
                    </a:lnTo>
                    <a:lnTo>
                      <a:pt x="345" y="546"/>
                    </a:lnTo>
                    <a:lnTo>
                      <a:pt x="345" y="546"/>
                    </a:lnTo>
                    <a:lnTo>
                      <a:pt x="345" y="546"/>
                    </a:lnTo>
                    <a:lnTo>
                      <a:pt x="345" y="546"/>
                    </a:lnTo>
                    <a:lnTo>
                      <a:pt x="347" y="546"/>
                    </a:lnTo>
                    <a:lnTo>
                      <a:pt x="347" y="546"/>
                    </a:lnTo>
                    <a:lnTo>
                      <a:pt x="347" y="546"/>
                    </a:lnTo>
                    <a:lnTo>
                      <a:pt x="347" y="546"/>
                    </a:lnTo>
                    <a:lnTo>
                      <a:pt x="347" y="546"/>
                    </a:lnTo>
                    <a:lnTo>
                      <a:pt x="347" y="546"/>
                    </a:lnTo>
                    <a:lnTo>
                      <a:pt x="348" y="546"/>
                    </a:lnTo>
                    <a:lnTo>
                      <a:pt x="348" y="546"/>
                    </a:lnTo>
                    <a:lnTo>
                      <a:pt x="348" y="546"/>
                    </a:lnTo>
                    <a:lnTo>
                      <a:pt x="348" y="546"/>
                    </a:lnTo>
                    <a:lnTo>
                      <a:pt x="349" y="546"/>
                    </a:lnTo>
                    <a:lnTo>
                      <a:pt x="349" y="546"/>
                    </a:lnTo>
                    <a:lnTo>
                      <a:pt x="349" y="545"/>
                    </a:lnTo>
                    <a:lnTo>
                      <a:pt x="349" y="545"/>
                    </a:lnTo>
                    <a:lnTo>
                      <a:pt x="350" y="545"/>
                    </a:lnTo>
                    <a:lnTo>
                      <a:pt x="350" y="545"/>
                    </a:lnTo>
                    <a:lnTo>
                      <a:pt x="350" y="545"/>
                    </a:lnTo>
                    <a:lnTo>
                      <a:pt x="350" y="545"/>
                    </a:lnTo>
                    <a:lnTo>
                      <a:pt x="352" y="545"/>
                    </a:lnTo>
                    <a:lnTo>
                      <a:pt x="352" y="545"/>
                    </a:lnTo>
                    <a:lnTo>
                      <a:pt x="352" y="545"/>
                    </a:lnTo>
                    <a:lnTo>
                      <a:pt x="352" y="545"/>
                    </a:lnTo>
                    <a:lnTo>
                      <a:pt x="353" y="545"/>
                    </a:lnTo>
                    <a:lnTo>
                      <a:pt x="353" y="545"/>
                    </a:lnTo>
                    <a:lnTo>
                      <a:pt x="353" y="545"/>
                    </a:lnTo>
                    <a:lnTo>
                      <a:pt x="353" y="545"/>
                    </a:lnTo>
                    <a:lnTo>
                      <a:pt x="354" y="544"/>
                    </a:lnTo>
                    <a:lnTo>
                      <a:pt x="354" y="544"/>
                    </a:lnTo>
                    <a:lnTo>
                      <a:pt x="354" y="544"/>
                    </a:lnTo>
                    <a:lnTo>
                      <a:pt x="354" y="544"/>
                    </a:lnTo>
                    <a:lnTo>
                      <a:pt x="354" y="544"/>
                    </a:lnTo>
                    <a:lnTo>
                      <a:pt x="354" y="544"/>
                    </a:lnTo>
                    <a:lnTo>
                      <a:pt x="354" y="544"/>
                    </a:lnTo>
                    <a:lnTo>
                      <a:pt x="354" y="544"/>
                    </a:lnTo>
                    <a:lnTo>
                      <a:pt x="355" y="543"/>
                    </a:lnTo>
                    <a:lnTo>
                      <a:pt x="355" y="543"/>
                    </a:lnTo>
                    <a:lnTo>
                      <a:pt x="355" y="543"/>
                    </a:lnTo>
                    <a:lnTo>
                      <a:pt x="355" y="543"/>
                    </a:lnTo>
                    <a:lnTo>
                      <a:pt x="355" y="541"/>
                    </a:lnTo>
                    <a:lnTo>
                      <a:pt x="355" y="541"/>
                    </a:lnTo>
                    <a:lnTo>
                      <a:pt x="355" y="541"/>
                    </a:lnTo>
                    <a:lnTo>
                      <a:pt x="355" y="541"/>
                    </a:lnTo>
                    <a:lnTo>
                      <a:pt x="355" y="540"/>
                    </a:lnTo>
                    <a:lnTo>
                      <a:pt x="355" y="540"/>
                    </a:lnTo>
                    <a:lnTo>
                      <a:pt x="355" y="540"/>
                    </a:lnTo>
                    <a:lnTo>
                      <a:pt x="355" y="540"/>
                    </a:lnTo>
                    <a:lnTo>
                      <a:pt x="358" y="533"/>
                    </a:lnTo>
                    <a:lnTo>
                      <a:pt x="358" y="533"/>
                    </a:lnTo>
                    <a:lnTo>
                      <a:pt x="358" y="521"/>
                    </a:lnTo>
                    <a:lnTo>
                      <a:pt x="358" y="514"/>
                    </a:lnTo>
                    <a:lnTo>
                      <a:pt x="358" y="514"/>
                    </a:lnTo>
                    <a:lnTo>
                      <a:pt x="368" y="510"/>
                    </a:lnTo>
                    <a:lnTo>
                      <a:pt x="368" y="510"/>
                    </a:lnTo>
                    <a:lnTo>
                      <a:pt x="373" y="516"/>
                    </a:lnTo>
                    <a:lnTo>
                      <a:pt x="381" y="524"/>
                    </a:lnTo>
                    <a:lnTo>
                      <a:pt x="381" y="524"/>
                    </a:lnTo>
                    <a:lnTo>
                      <a:pt x="388" y="530"/>
                    </a:lnTo>
                    <a:lnTo>
                      <a:pt x="388" y="530"/>
                    </a:lnTo>
                    <a:lnTo>
                      <a:pt x="388" y="530"/>
                    </a:lnTo>
                    <a:lnTo>
                      <a:pt x="388" y="530"/>
                    </a:lnTo>
                    <a:lnTo>
                      <a:pt x="389" y="530"/>
                    </a:lnTo>
                    <a:lnTo>
                      <a:pt x="389" y="530"/>
                    </a:lnTo>
                    <a:lnTo>
                      <a:pt x="389" y="530"/>
                    </a:lnTo>
                    <a:lnTo>
                      <a:pt x="389" y="530"/>
                    </a:lnTo>
                    <a:lnTo>
                      <a:pt x="389" y="531"/>
                    </a:lnTo>
                    <a:lnTo>
                      <a:pt x="389" y="531"/>
                    </a:lnTo>
                    <a:lnTo>
                      <a:pt x="391" y="531"/>
                    </a:lnTo>
                    <a:lnTo>
                      <a:pt x="391" y="531"/>
                    </a:lnTo>
                    <a:lnTo>
                      <a:pt x="391" y="531"/>
                    </a:lnTo>
                    <a:lnTo>
                      <a:pt x="391" y="531"/>
                    </a:lnTo>
                    <a:lnTo>
                      <a:pt x="391" y="530"/>
                    </a:lnTo>
                    <a:lnTo>
                      <a:pt x="391" y="530"/>
                    </a:lnTo>
                    <a:lnTo>
                      <a:pt x="392" y="530"/>
                    </a:lnTo>
                    <a:lnTo>
                      <a:pt x="392" y="530"/>
                    </a:lnTo>
                    <a:lnTo>
                      <a:pt x="392" y="530"/>
                    </a:lnTo>
                    <a:lnTo>
                      <a:pt x="392" y="530"/>
                    </a:lnTo>
                    <a:lnTo>
                      <a:pt x="393" y="530"/>
                    </a:lnTo>
                    <a:lnTo>
                      <a:pt x="393" y="530"/>
                    </a:lnTo>
                    <a:lnTo>
                      <a:pt x="393" y="530"/>
                    </a:lnTo>
                    <a:lnTo>
                      <a:pt x="393" y="530"/>
                    </a:lnTo>
                    <a:lnTo>
                      <a:pt x="395" y="530"/>
                    </a:lnTo>
                    <a:lnTo>
                      <a:pt x="395" y="530"/>
                    </a:lnTo>
                    <a:lnTo>
                      <a:pt x="395" y="530"/>
                    </a:lnTo>
                    <a:lnTo>
                      <a:pt x="395" y="530"/>
                    </a:lnTo>
                    <a:lnTo>
                      <a:pt x="396" y="529"/>
                    </a:lnTo>
                    <a:lnTo>
                      <a:pt x="396" y="529"/>
                    </a:lnTo>
                    <a:lnTo>
                      <a:pt x="396" y="529"/>
                    </a:lnTo>
                    <a:lnTo>
                      <a:pt x="396" y="529"/>
                    </a:lnTo>
                    <a:lnTo>
                      <a:pt x="397" y="529"/>
                    </a:lnTo>
                    <a:lnTo>
                      <a:pt x="397" y="529"/>
                    </a:lnTo>
                    <a:lnTo>
                      <a:pt x="397" y="529"/>
                    </a:lnTo>
                    <a:lnTo>
                      <a:pt x="397" y="529"/>
                    </a:lnTo>
                    <a:lnTo>
                      <a:pt x="397" y="528"/>
                    </a:lnTo>
                    <a:lnTo>
                      <a:pt x="397" y="528"/>
                    </a:lnTo>
                    <a:lnTo>
                      <a:pt x="398" y="528"/>
                    </a:lnTo>
                    <a:lnTo>
                      <a:pt x="398" y="528"/>
                    </a:lnTo>
                    <a:lnTo>
                      <a:pt x="398" y="528"/>
                    </a:lnTo>
                    <a:lnTo>
                      <a:pt x="398" y="528"/>
                    </a:lnTo>
                    <a:lnTo>
                      <a:pt x="400" y="528"/>
                    </a:lnTo>
                    <a:lnTo>
                      <a:pt x="400" y="528"/>
                    </a:lnTo>
                    <a:lnTo>
                      <a:pt x="400" y="526"/>
                    </a:lnTo>
                    <a:lnTo>
                      <a:pt x="400" y="526"/>
                    </a:lnTo>
                    <a:lnTo>
                      <a:pt x="400" y="526"/>
                    </a:lnTo>
                    <a:lnTo>
                      <a:pt x="400" y="526"/>
                    </a:lnTo>
                    <a:lnTo>
                      <a:pt x="400" y="526"/>
                    </a:lnTo>
                    <a:lnTo>
                      <a:pt x="400" y="526"/>
                    </a:lnTo>
                    <a:lnTo>
                      <a:pt x="400" y="525"/>
                    </a:lnTo>
                    <a:lnTo>
                      <a:pt x="400" y="525"/>
                    </a:lnTo>
                    <a:lnTo>
                      <a:pt x="400" y="525"/>
                    </a:lnTo>
                    <a:lnTo>
                      <a:pt x="400" y="525"/>
                    </a:lnTo>
                    <a:lnTo>
                      <a:pt x="401" y="525"/>
                    </a:lnTo>
                    <a:lnTo>
                      <a:pt x="401" y="525"/>
                    </a:lnTo>
                    <a:lnTo>
                      <a:pt x="401" y="524"/>
                    </a:lnTo>
                    <a:lnTo>
                      <a:pt x="401" y="524"/>
                    </a:lnTo>
                    <a:lnTo>
                      <a:pt x="401" y="522"/>
                    </a:lnTo>
                    <a:lnTo>
                      <a:pt x="401" y="522"/>
                    </a:lnTo>
                    <a:lnTo>
                      <a:pt x="401" y="522"/>
                    </a:lnTo>
                    <a:lnTo>
                      <a:pt x="401" y="522"/>
                    </a:lnTo>
                    <a:lnTo>
                      <a:pt x="401" y="515"/>
                    </a:lnTo>
                    <a:lnTo>
                      <a:pt x="401" y="515"/>
                    </a:lnTo>
                    <a:lnTo>
                      <a:pt x="400" y="504"/>
                    </a:lnTo>
                    <a:lnTo>
                      <a:pt x="397" y="496"/>
                    </a:lnTo>
                    <a:lnTo>
                      <a:pt x="397" y="496"/>
                    </a:lnTo>
                    <a:lnTo>
                      <a:pt x="407" y="490"/>
                    </a:lnTo>
                    <a:lnTo>
                      <a:pt x="407" y="490"/>
                    </a:lnTo>
                    <a:lnTo>
                      <a:pt x="412" y="496"/>
                    </a:lnTo>
                    <a:lnTo>
                      <a:pt x="422" y="502"/>
                    </a:lnTo>
                    <a:lnTo>
                      <a:pt x="422" y="502"/>
                    </a:lnTo>
                    <a:lnTo>
                      <a:pt x="429" y="506"/>
                    </a:lnTo>
                    <a:lnTo>
                      <a:pt x="429" y="506"/>
                    </a:lnTo>
                    <a:lnTo>
                      <a:pt x="430" y="507"/>
                    </a:lnTo>
                    <a:lnTo>
                      <a:pt x="430" y="507"/>
                    </a:lnTo>
                    <a:lnTo>
                      <a:pt x="430" y="507"/>
                    </a:lnTo>
                    <a:lnTo>
                      <a:pt x="430" y="507"/>
                    </a:lnTo>
                    <a:lnTo>
                      <a:pt x="431" y="507"/>
                    </a:lnTo>
                    <a:lnTo>
                      <a:pt x="431" y="507"/>
                    </a:lnTo>
                    <a:lnTo>
                      <a:pt x="431" y="507"/>
                    </a:lnTo>
                    <a:lnTo>
                      <a:pt x="431" y="507"/>
                    </a:lnTo>
                    <a:lnTo>
                      <a:pt x="432" y="507"/>
                    </a:lnTo>
                    <a:lnTo>
                      <a:pt x="432" y="507"/>
                    </a:lnTo>
                    <a:lnTo>
                      <a:pt x="432" y="507"/>
                    </a:lnTo>
                    <a:lnTo>
                      <a:pt x="432" y="507"/>
                    </a:lnTo>
                    <a:lnTo>
                      <a:pt x="434" y="507"/>
                    </a:lnTo>
                    <a:lnTo>
                      <a:pt x="434" y="507"/>
                    </a:lnTo>
                    <a:lnTo>
                      <a:pt x="434" y="507"/>
                    </a:lnTo>
                    <a:lnTo>
                      <a:pt x="434" y="507"/>
                    </a:lnTo>
                    <a:lnTo>
                      <a:pt x="434" y="507"/>
                    </a:lnTo>
                    <a:lnTo>
                      <a:pt x="434" y="507"/>
                    </a:lnTo>
                    <a:lnTo>
                      <a:pt x="435" y="507"/>
                    </a:lnTo>
                    <a:lnTo>
                      <a:pt x="435" y="507"/>
                    </a:lnTo>
                    <a:lnTo>
                      <a:pt x="435" y="506"/>
                    </a:lnTo>
                    <a:lnTo>
                      <a:pt x="435" y="506"/>
                    </a:lnTo>
                    <a:lnTo>
                      <a:pt x="435" y="506"/>
                    </a:lnTo>
                    <a:lnTo>
                      <a:pt x="435" y="506"/>
                    </a:lnTo>
                    <a:lnTo>
                      <a:pt x="436" y="506"/>
                    </a:lnTo>
                    <a:lnTo>
                      <a:pt x="436" y="506"/>
                    </a:lnTo>
                    <a:lnTo>
                      <a:pt x="436" y="506"/>
                    </a:lnTo>
                    <a:lnTo>
                      <a:pt x="436" y="506"/>
                    </a:lnTo>
                    <a:lnTo>
                      <a:pt x="437" y="505"/>
                    </a:lnTo>
                    <a:lnTo>
                      <a:pt x="437" y="505"/>
                    </a:lnTo>
                    <a:lnTo>
                      <a:pt x="439" y="505"/>
                    </a:lnTo>
                    <a:lnTo>
                      <a:pt x="439" y="505"/>
                    </a:lnTo>
                    <a:lnTo>
                      <a:pt x="439" y="504"/>
                    </a:lnTo>
                    <a:lnTo>
                      <a:pt x="439" y="504"/>
                    </a:lnTo>
                    <a:lnTo>
                      <a:pt x="439" y="504"/>
                    </a:lnTo>
                    <a:lnTo>
                      <a:pt x="439" y="504"/>
                    </a:lnTo>
                    <a:lnTo>
                      <a:pt x="439" y="504"/>
                    </a:lnTo>
                    <a:lnTo>
                      <a:pt x="439" y="504"/>
                    </a:lnTo>
                    <a:lnTo>
                      <a:pt x="440" y="502"/>
                    </a:lnTo>
                    <a:lnTo>
                      <a:pt x="440" y="502"/>
                    </a:lnTo>
                    <a:lnTo>
                      <a:pt x="440" y="502"/>
                    </a:lnTo>
                    <a:lnTo>
                      <a:pt x="440" y="502"/>
                    </a:lnTo>
                    <a:lnTo>
                      <a:pt x="440" y="502"/>
                    </a:lnTo>
                    <a:lnTo>
                      <a:pt x="440" y="502"/>
                    </a:lnTo>
                    <a:lnTo>
                      <a:pt x="441" y="502"/>
                    </a:lnTo>
                    <a:lnTo>
                      <a:pt x="441" y="502"/>
                    </a:lnTo>
                    <a:lnTo>
                      <a:pt x="441" y="501"/>
                    </a:lnTo>
                    <a:lnTo>
                      <a:pt x="441" y="501"/>
                    </a:lnTo>
                    <a:lnTo>
                      <a:pt x="441" y="501"/>
                    </a:lnTo>
                    <a:lnTo>
                      <a:pt x="441" y="501"/>
                    </a:lnTo>
                    <a:lnTo>
                      <a:pt x="441" y="501"/>
                    </a:lnTo>
                    <a:lnTo>
                      <a:pt x="441" y="501"/>
                    </a:lnTo>
                    <a:lnTo>
                      <a:pt x="441" y="500"/>
                    </a:lnTo>
                    <a:lnTo>
                      <a:pt x="441" y="500"/>
                    </a:lnTo>
                    <a:lnTo>
                      <a:pt x="441" y="500"/>
                    </a:lnTo>
                    <a:lnTo>
                      <a:pt x="441" y="500"/>
                    </a:lnTo>
                    <a:lnTo>
                      <a:pt x="441" y="499"/>
                    </a:lnTo>
                    <a:lnTo>
                      <a:pt x="441" y="499"/>
                    </a:lnTo>
                    <a:lnTo>
                      <a:pt x="441" y="497"/>
                    </a:lnTo>
                    <a:lnTo>
                      <a:pt x="441" y="497"/>
                    </a:lnTo>
                    <a:lnTo>
                      <a:pt x="441" y="497"/>
                    </a:lnTo>
                    <a:lnTo>
                      <a:pt x="441" y="497"/>
                    </a:lnTo>
                    <a:lnTo>
                      <a:pt x="440" y="490"/>
                    </a:lnTo>
                    <a:lnTo>
                      <a:pt x="440" y="490"/>
                    </a:lnTo>
                    <a:lnTo>
                      <a:pt x="436" y="478"/>
                    </a:lnTo>
                    <a:lnTo>
                      <a:pt x="434" y="472"/>
                    </a:lnTo>
                    <a:lnTo>
                      <a:pt x="434" y="472"/>
                    </a:lnTo>
                    <a:lnTo>
                      <a:pt x="442" y="465"/>
                    </a:lnTo>
                    <a:lnTo>
                      <a:pt x="442" y="465"/>
                    </a:lnTo>
                    <a:lnTo>
                      <a:pt x="449" y="468"/>
                    </a:lnTo>
                    <a:lnTo>
                      <a:pt x="459" y="473"/>
                    </a:lnTo>
                    <a:lnTo>
                      <a:pt x="459" y="473"/>
                    </a:lnTo>
                    <a:lnTo>
                      <a:pt x="466" y="477"/>
                    </a:lnTo>
                    <a:lnTo>
                      <a:pt x="466" y="477"/>
                    </a:lnTo>
                    <a:lnTo>
                      <a:pt x="466" y="477"/>
                    </a:lnTo>
                    <a:lnTo>
                      <a:pt x="466" y="477"/>
                    </a:lnTo>
                    <a:lnTo>
                      <a:pt x="468" y="477"/>
                    </a:lnTo>
                    <a:lnTo>
                      <a:pt x="468" y="477"/>
                    </a:lnTo>
                    <a:lnTo>
                      <a:pt x="468" y="477"/>
                    </a:lnTo>
                    <a:lnTo>
                      <a:pt x="468" y="477"/>
                    </a:lnTo>
                    <a:lnTo>
                      <a:pt x="469" y="477"/>
                    </a:lnTo>
                    <a:lnTo>
                      <a:pt x="469" y="477"/>
                    </a:lnTo>
                    <a:lnTo>
                      <a:pt x="469" y="477"/>
                    </a:lnTo>
                    <a:lnTo>
                      <a:pt x="469" y="477"/>
                    </a:lnTo>
                    <a:lnTo>
                      <a:pt x="470" y="477"/>
                    </a:lnTo>
                    <a:lnTo>
                      <a:pt x="470" y="477"/>
                    </a:lnTo>
                    <a:lnTo>
                      <a:pt x="470" y="477"/>
                    </a:lnTo>
                    <a:lnTo>
                      <a:pt x="470" y="477"/>
                    </a:lnTo>
                    <a:lnTo>
                      <a:pt x="471" y="477"/>
                    </a:lnTo>
                    <a:lnTo>
                      <a:pt x="471" y="477"/>
                    </a:lnTo>
                    <a:lnTo>
                      <a:pt x="471" y="477"/>
                    </a:lnTo>
                    <a:lnTo>
                      <a:pt x="471" y="477"/>
                    </a:lnTo>
                    <a:lnTo>
                      <a:pt x="471" y="476"/>
                    </a:lnTo>
                    <a:lnTo>
                      <a:pt x="471" y="476"/>
                    </a:lnTo>
                    <a:lnTo>
                      <a:pt x="471" y="476"/>
                    </a:lnTo>
                    <a:lnTo>
                      <a:pt x="471" y="476"/>
                    </a:lnTo>
                    <a:lnTo>
                      <a:pt x="473" y="476"/>
                    </a:lnTo>
                    <a:lnTo>
                      <a:pt x="473" y="476"/>
                    </a:lnTo>
                    <a:lnTo>
                      <a:pt x="473" y="476"/>
                    </a:lnTo>
                    <a:lnTo>
                      <a:pt x="473" y="476"/>
                    </a:lnTo>
                    <a:lnTo>
                      <a:pt x="473" y="475"/>
                    </a:lnTo>
                    <a:lnTo>
                      <a:pt x="473" y="475"/>
                    </a:lnTo>
                    <a:lnTo>
                      <a:pt x="474" y="475"/>
                    </a:lnTo>
                    <a:lnTo>
                      <a:pt x="474" y="475"/>
                    </a:lnTo>
                    <a:lnTo>
                      <a:pt x="474" y="473"/>
                    </a:lnTo>
                    <a:lnTo>
                      <a:pt x="474" y="473"/>
                    </a:lnTo>
                    <a:lnTo>
                      <a:pt x="475" y="473"/>
                    </a:lnTo>
                    <a:lnTo>
                      <a:pt x="475" y="473"/>
                    </a:lnTo>
                    <a:lnTo>
                      <a:pt x="475" y="473"/>
                    </a:lnTo>
                    <a:lnTo>
                      <a:pt x="475" y="473"/>
                    </a:lnTo>
                    <a:lnTo>
                      <a:pt x="476" y="472"/>
                    </a:lnTo>
                    <a:lnTo>
                      <a:pt x="476" y="472"/>
                    </a:lnTo>
                    <a:lnTo>
                      <a:pt x="476" y="472"/>
                    </a:lnTo>
                    <a:lnTo>
                      <a:pt x="476" y="472"/>
                    </a:lnTo>
                    <a:lnTo>
                      <a:pt x="476" y="471"/>
                    </a:lnTo>
                    <a:lnTo>
                      <a:pt x="476" y="471"/>
                    </a:lnTo>
                    <a:lnTo>
                      <a:pt x="476" y="471"/>
                    </a:lnTo>
                    <a:lnTo>
                      <a:pt x="476" y="471"/>
                    </a:lnTo>
                    <a:lnTo>
                      <a:pt x="478" y="471"/>
                    </a:lnTo>
                    <a:lnTo>
                      <a:pt x="478" y="471"/>
                    </a:lnTo>
                    <a:lnTo>
                      <a:pt x="478" y="471"/>
                    </a:lnTo>
                    <a:lnTo>
                      <a:pt x="478" y="471"/>
                    </a:lnTo>
                    <a:lnTo>
                      <a:pt x="478" y="470"/>
                    </a:lnTo>
                    <a:lnTo>
                      <a:pt x="478" y="470"/>
                    </a:lnTo>
                    <a:lnTo>
                      <a:pt x="478" y="470"/>
                    </a:lnTo>
                    <a:lnTo>
                      <a:pt x="478" y="470"/>
                    </a:lnTo>
                    <a:lnTo>
                      <a:pt x="478" y="468"/>
                    </a:lnTo>
                    <a:lnTo>
                      <a:pt x="478" y="468"/>
                    </a:lnTo>
                    <a:lnTo>
                      <a:pt x="478" y="468"/>
                    </a:lnTo>
                    <a:lnTo>
                      <a:pt x="478" y="468"/>
                    </a:lnTo>
                    <a:lnTo>
                      <a:pt x="478" y="467"/>
                    </a:lnTo>
                    <a:lnTo>
                      <a:pt x="478" y="467"/>
                    </a:lnTo>
                    <a:lnTo>
                      <a:pt x="478" y="467"/>
                    </a:lnTo>
                    <a:lnTo>
                      <a:pt x="478" y="467"/>
                    </a:lnTo>
                    <a:lnTo>
                      <a:pt x="478" y="466"/>
                    </a:lnTo>
                    <a:lnTo>
                      <a:pt x="478" y="466"/>
                    </a:lnTo>
                    <a:lnTo>
                      <a:pt x="478" y="466"/>
                    </a:lnTo>
                    <a:lnTo>
                      <a:pt x="478" y="466"/>
                    </a:lnTo>
                    <a:lnTo>
                      <a:pt x="474" y="458"/>
                    </a:lnTo>
                    <a:lnTo>
                      <a:pt x="474" y="458"/>
                    </a:lnTo>
                    <a:lnTo>
                      <a:pt x="469" y="448"/>
                    </a:lnTo>
                    <a:lnTo>
                      <a:pt x="465" y="442"/>
                    </a:lnTo>
                    <a:lnTo>
                      <a:pt x="465" y="442"/>
                    </a:lnTo>
                    <a:lnTo>
                      <a:pt x="473" y="433"/>
                    </a:lnTo>
                    <a:lnTo>
                      <a:pt x="473" y="433"/>
                    </a:lnTo>
                    <a:lnTo>
                      <a:pt x="479" y="437"/>
                    </a:lnTo>
                    <a:lnTo>
                      <a:pt x="490" y="439"/>
                    </a:lnTo>
                    <a:lnTo>
                      <a:pt x="490" y="439"/>
                    </a:lnTo>
                    <a:lnTo>
                      <a:pt x="498" y="441"/>
                    </a:lnTo>
                    <a:lnTo>
                      <a:pt x="498" y="441"/>
                    </a:lnTo>
                    <a:lnTo>
                      <a:pt x="498" y="441"/>
                    </a:lnTo>
                    <a:lnTo>
                      <a:pt x="498" y="441"/>
                    </a:lnTo>
                    <a:lnTo>
                      <a:pt x="499" y="441"/>
                    </a:lnTo>
                    <a:lnTo>
                      <a:pt x="499" y="441"/>
                    </a:lnTo>
                    <a:lnTo>
                      <a:pt x="500" y="441"/>
                    </a:lnTo>
                    <a:lnTo>
                      <a:pt x="500" y="441"/>
                    </a:lnTo>
                    <a:lnTo>
                      <a:pt x="500" y="441"/>
                    </a:lnTo>
                    <a:lnTo>
                      <a:pt x="500" y="441"/>
                    </a:lnTo>
                    <a:lnTo>
                      <a:pt x="500" y="441"/>
                    </a:lnTo>
                    <a:lnTo>
                      <a:pt x="500" y="441"/>
                    </a:lnTo>
                    <a:lnTo>
                      <a:pt x="502" y="441"/>
                    </a:lnTo>
                    <a:lnTo>
                      <a:pt x="502" y="441"/>
                    </a:lnTo>
                    <a:lnTo>
                      <a:pt x="502" y="441"/>
                    </a:lnTo>
                    <a:lnTo>
                      <a:pt x="502" y="441"/>
                    </a:lnTo>
                    <a:lnTo>
                      <a:pt x="503" y="441"/>
                    </a:lnTo>
                    <a:lnTo>
                      <a:pt x="503" y="441"/>
                    </a:lnTo>
                    <a:lnTo>
                      <a:pt x="503" y="441"/>
                    </a:lnTo>
                    <a:lnTo>
                      <a:pt x="503" y="441"/>
                    </a:lnTo>
                    <a:lnTo>
                      <a:pt x="503" y="439"/>
                    </a:lnTo>
                    <a:lnTo>
                      <a:pt x="503" y="439"/>
                    </a:lnTo>
                    <a:lnTo>
                      <a:pt x="503" y="439"/>
                    </a:lnTo>
                    <a:lnTo>
                      <a:pt x="503" y="439"/>
                    </a:lnTo>
                    <a:lnTo>
                      <a:pt x="504" y="439"/>
                    </a:lnTo>
                    <a:lnTo>
                      <a:pt x="504" y="439"/>
                    </a:lnTo>
                    <a:lnTo>
                      <a:pt x="504" y="438"/>
                    </a:lnTo>
                    <a:lnTo>
                      <a:pt x="504" y="438"/>
                    </a:lnTo>
                    <a:lnTo>
                      <a:pt x="504" y="438"/>
                    </a:lnTo>
                    <a:lnTo>
                      <a:pt x="504" y="438"/>
                    </a:lnTo>
                    <a:lnTo>
                      <a:pt x="505" y="438"/>
                    </a:lnTo>
                    <a:lnTo>
                      <a:pt x="505" y="438"/>
                    </a:lnTo>
                    <a:lnTo>
                      <a:pt x="505" y="437"/>
                    </a:lnTo>
                    <a:lnTo>
                      <a:pt x="505" y="437"/>
                    </a:lnTo>
                    <a:lnTo>
                      <a:pt x="505" y="436"/>
                    </a:lnTo>
                    <a:lnTo>
                      <a:pt x="505" y="436"/>
                    </a:lnTo>
                    <a:lnTo>
                      <a:pt x="507" y="436"/>
                    </a:lnTo>
                    <a:lnTo>
                      <a:pt x="507" y="436"/>
                    </a:lnTo>
                    <a:lnTo>
                      <a:pt x="507" y="434"/>
                    </a:lnTo>
                    <a:lnTo>
                      <a:pt x="507" y="434"/>
                    </a:lnTo>
                    <a:lnTo>
                      <a:pt x="507" y="434"/>
                    </a:lnTo>
                    <a:lnTo>
                      <a:pt x="507" y="434"/>
                    </a:lnTo>
                    <a:lnTo>
                      <a:pt x="508" y="434"/>
                    </a:lnTo>
                    <a:lnTo>
                      <a:pt x="508" y="434"/>
                    </a:lnTo>
                    <a:lnTo>
                      <a:pt x="508" y="434"/>
                    </a:lnTo>
                    <a:lnTo>
                      <a:pt x="508" y="434"/>
                    </a:lnTo>
                    <a:lnTo>
                      <a:pt x="508" y="433"/>
                    </a:lnTo>
                    <a:lnTo>
                      <a:pt x="508" y="433"/>
                    </a:lnTo>
                    <a:lnTo>
                      <a:pt x="508" y="433"/>
                    </a:lnTo>
                    <a:lnTo>
                      <a:pt x="508" y="433"/>
                    </a:lnTo>
                    <a:lnTo>
                      <a:pt x="508" y="432"/>
                    </a:lnTo>
                    <a:lnTo>
                      <a:pt x="508" y="432"/>
                    </a:lnTo>
                    <a:lnTo>
                      <a:pt x="508" y="432"/>
                    </a:lnTo>
                    <a:lnTo>
                      <a:pt x="508" y="432"/>
                    </a:lnTo>
                    <a:lnTo>
                      <a:pt x="508" y="431"/>
                    </a:lnTo>
                    <a:lnTo>
                      <a:pt x="508" y="431"/>
                    </a:lnTo>
                    <a:lnTo>
                      <a:pt x="508" y="431"/>
                    </a:lnTo>
                    <a:lnTo>
                      <a:pt x="508" y="431"/>
                    </a:lnTo>
                    <a:lnTo>
                      <a:pt x="508" y="431"/>
                    </a:lnTo>
                    <a:lnTo>
                      <a:pt x="508" y="431"/>
                    </a:lnTo>
                    <a:lnTo>
                      <a:pt x="508" y="429"/>
                    </a:lnTo>
                    <a:lnTo>
                      <a:pt x="508" y="429"/>
                    </a:lnTo>
                    <a:lnTo>
                      <a:pt x="507" y="428"/>
                    </a:lnTo>
                    <a:lnTo>
                      <a:pt x="507" y="428"/>
                    </a:lnTo>
                    <a:lnTo>
                      <a:pt x="507" y="428"/>
                    </a:lnTo>
                    <a:lnTo>
                      <a:pt x="507" y="428"/>
                    </a:lnTo>
                    <a:lnTo>
                      <a:pt x="503" y="422"/>
                    </a:lnTo>
                    <a:lnTo>
                      <a:pt x="503" y="422"/>
                    </a:lnTo>
                    <a:lnTo>
                      <a:pt x="497" y="412"/>
                    </a:lnTo>
                    <a:lnTo>
                      <a:pt x="490" y="407"/>
                    </a:lnTo>
                    <a:lnTo>
                      <a:pt x="490" y="407"/>
                    </a:lnTo>
                    <a:lnTo>
                      <a:pt x="497" y="397"/>
                    </a:lnTo>
                    <a:lnTo>
                      <a:pt x="497" y="397"/>
                    </a:lnTo>
                    <a:lnTo>
                      <a:pt x="504" y="399"/>
                    </a:lnTo>
                    <a:lnTo>
                      <a:pt x="514" y="400"/>
                    </a:lnTo>
                    <a:lnTo>
                      <a:pt x="514" y="400"/>
                    </a:lnTo>
                    <a:lnTo>
                      <a:pt x="523" y="400"/>
                    </a:lnTo>
                    <a:lnTo>
                      <a:pt x="523" y="400"/>
                    </a:lnTo>
                    <a:lnTo>
                      <a:pt x="523" y="400"/>
                    </a:lnTo>
                    <a:lnTo>
                      <a:pt x="523" y="400"/>
                    </a:lnTo>
                    <a:lnTo>
                      <a:pt x="524" y="400"/>
                    </a:lnTo>
                    <a:lnTo>
                      <a:pt x="524" y="400"/>
                    </a:lnTo>
                    <a:lnTo>
                      <a:pt x="524" y="400"/>
                    </a:lnTo>
                    <a:lnTo>
                      <a:pt x="524" y="400"/>
                    </a:lnTo>
                    <a:lnTo>
                      <a:pt x="526" y="400"/>
                    </a:lnTo>
                    <a:lnTo>
                      <a:pt x="526" y="400"/>
                    </a:lnTo>
                    <a:lnTo>
                      <a:pt x="526" y="399"/>
                    </a:lnTo>
                    <a:lnTo>
                      <a:pt x="526" y="399"/>
                    </a:lnTo>
                    <a:lnTo>
                      <a:pt x="527" y="399"/>
                    </a:lnTo>
                    <a:lnTo>
                      <a:pt x="527" y="399"/>
                    </a:lnTo>
                    <a:lnTo>
                      <a:pt x="527" y="399"/>
                    </a:lnTo>
                    <a:lnTo>
                      <a:pt x="527" y="399"/>
                    </a:lnTo>
                    <a:lnTo>
                      <a:pt x="527" y="399"/>
                    </a:lnTo>
                    <a:lnTo>
                      <a:pt x="527" y="399"/>
                    </a:lnTo>
                    <a:lnTo>
                      <a:pt x="528" y="399"/>
                    </a:lnTo>
                    <a:lnTo>
                      <a:pt x="528" y="399"/>
                    </a:lnTo>
                    <a:lnTo>
                      <a:pt x="528" y="398"/>
                    </a:lnTo>
                    <a:lnTo>
                      <a:pt x="528" y="398"/>
                    </a:lnTo>
                    <a:lnTo>
                      <a:pt x="528" y="398"/>
                    </a:lnTo>
                    <a:lnTo>
                      <a:pt x="528" y="398"/>
                    </a:lnTo>
                    <a:lnTo>
                      <a:pt x="528" y="397"/>
                    </a:lnTo>
                    <a:lnTo>
                      <a:pt x="528" y="397"/>
                    </a:lnTo>
                    <a:lnTo>
                      <a:pt x="528" y="397"/>
                    </a:lnTo>
                    <a:lnTo>
                      <a:pt x="528" y="397"/>
                    </a:lnTo>
                    <a:lnTo>
                      <a:pt x="529" y="397"/>
                    </a:lnTo>
                    <a:lnTo>
                      <a:pt x="529" y="397"/>
                    </a:lnTo>
                    <a:lnTo>
                      <a:pt x="529" y="395"/>
                    </a:lnTo>
                    <a:lnTo>
                      <a:pt x="529" y="395"/>
                    </a:lnTo>
                    <a:lnTo>
                      <a:pt x="529" y="395"/>
                    </a:lnTo>
                    <a:lnTo>
                      <a:pt x="529" y="395"/>
                    </a:lnTo>
                    <a:lnTo>
                      <a:pt x="531" y="394"/>
                    </a:lnTo>
                    <a:lnTo>
                      <a:pt x="531" y="394"/>
                    </a:lnTo>
                    <a:lnTo>
                      <a:pt x="531" y="394"/>
                    </a:lnTo>
                    <a:lnTo>
                      <a:pt x="531" y="394"/>
                    </a:lnTo>
                    <a:lnTo>
                      <a:pt x="531" y="393"/>
                    </a:lnTo>
                    <a:lnTo>
                      <a:pt x="531" y="393"/>
                    </a:lnTo>
                    <a:lnTo>
                      <a:pt x="531" y="393"/>
                    </a:lnTo>
                    <a:lnTo>
                      <a:pt x="531" y="393"/>
                    </a:lnTo>
                    <a:lnTo>
                      <a:pt x="531" y="391"/>
                    </a:lnTo>
                    <a:lnTo>
                      <a:pt x="531" y="391"/>
                    </a:lnTo>
                    <a:lnTo>
                      <a:pt x="531" y="391"/>
                    </a:lnTo>
                    <a:lnTo>
                      <a:pt x="531" y="391"/>
                    </a:lnTo>
                    <a:lnTo>
                      <a:pt x="531" y="390"/>
                    </a:lnTo>
                    <a:lnTo>
                      <a:pt x="531" y="390"/>
                    </a:lnTo>
                    <a:lnTo>
                      <a:pt x="531" y="390"/>
                    </a:lnTo>
                    <a:lnTo>
                      <a:pt x="531" y="390"/>
                    </a:lnTo>
                    <a:lnTo>
                      <a:pt x="531" y="390"/>
                    </a:lnTo>
                    <a:lnTo>
                      <a:pt x="531" y="390"/>
                    </a:lnTo>
                    <a:lnTo>
                      <a:pt x="531" y="390"/>
                    </a:lnTo>
                    <a:lnTo>
                      <a:pt x="531" y="390"/>
                    </a:lnTo>
                    <a:lnTo>
                      <a:pt x="531" y="389"/>
                    </a:lnTo>
                    <a:lnTo>
                      <a:pt x="531" y="389"/>
                    </a:lnTo>
                    <a:lnTo>
                      <a:pt x="531" y="389"/>
                    </a:lnTo>
                    <a:lnTo>
                      <a:pt x="531" y="389"/>
                    </a:lnTo>
                    <a:lnTo>
                      <a:pt x="531" y="388"/>
                    </a:lnTo>
                    <a:lnTo>
                      <a:pt x="531" y="388"/>
                    </a:lnTo>
                    <a:lnTo>
                      <a:pt x="531" y="388"/>
                    </a:lnTo>
                    <a:lnTo>
                      <a:pt x="531" y="388"/>
                    </a:lnTo>
                    <a:lnTo>
                      <a:pt x="524" y="380"/>
                    </a:lnTo>
                    <a:lnTo>
                      <a:pt x="524" y="380"/>
                    </a:lnTo>
                    <a:lnTo>
                      <a:pt x="515" y="373"/>
                    </a:lnTo>
                    <a:lnTo>
                      <a:pt x="510" y="368"/>
                    </a:lnTo>
                    <a:lnTo>
                      <a:pt x="510" y="368"/>
                    </a:lnTo>
                    <a:lnTo>
                      <a:pt x="514" y="357"/>
                    </a:lnTo>
                    <a:lnTo>
                      <a:pt x="514" y="357"/>
                    </a:lnTo>
                    <a:lnTo>
                      <a:pt x="522" y="357"/>
                    </a:lnTo>
                    <a:lnTo>
                      <a:pt x="533" y="357"/>
                    </a:lnTo>
                    <a:lnTo>
                      <a:pt x="533" y="357"/>
                    </a:lnTo>
                    <a:lnTo>
                      <a:pt x="541" y="356"/>
                    </a:lnTo>
                    <a:lnTo>
                      <a:pt x="541" y="356"/>
                    </a:lnTo>
                    <a:lnTo>
                      <a:pt x="541" y="356"/>
                    </a:lnTo>
                    <a:lnTo>
                      <a:pt x="541" y="356"/>
                    </a:lnTo>
                    <a:lnTo>
                      <a:pt x="542" y="355"/>
                    </a:lnTo>
                    <a:lnTo>
                      <a:pt x="542" y="355"/>
                    </a:lnTo>
                    <a:lnTo>
                      <a:pt x="542" y="355"/>
                    </a:lnTo>
                    <a:lnTo>
                      <a:pt x="542" y="355"/>
                    </a:lnTo>
                    <a:lnTo>
                      <a:pt x="543" y="355"/>
                    </a:lnTo>
                    <a:lnTo>
                      <a:pt x="543" y="355"/>
                    </a:lnTo>
                    <a:lnTo>
                      <a:pt x="543" y="355"/>
                    </a:lnTo>
                    <a:lnTo>
                      <a:pt x="543" y="355"/>
                    </a:lnTo>
                    <a:lnTo>
                      <a:pt x="544" y="354"/>
                    </a:lnTo>
                    <a:lnTo>
                      <a:pt x="544" y="354"/>
                    </a:lnTo>
                    <a:lnTo>
                      <a:pt x="544" y="354"/>
                    </a:lnTo>
                    <a:lnTo>
                      <a:pt x="544" y="354"/>
                    </a:lnTo>
                    <a:lnTo>
                      <a:pt x="544" y="354"/>
                    </a:lnTo>
                    <a:lnTo>
                      <a:pt x="544" y="354"/>
                    </a:lnTo>
                    <a:lnTo>
                      <a:pt x="544" y="354"/>
                    </a:lnTo>
                    <a:lnTo>
                      <a:pt x="544" y="354"/>
                    </a:lnTo>
                    <a:lnTo>
                      <a:pt x="546" y="352"/>
                    </a:lnTo>
                    <a:lnTo>
                      <a:pt x="546" y="352"/>
                    </a:lnTo>
                    <a:lnTo>
                      <a:pt x="546" y="352"/>
                    </a:lnTo>
                    <a:lnTo>
                      <a:pt x="546" y="352"/>
                    </a:lnTo>
                    <a:lnTo>
                      <a:pt x="546" y="351"/>
                    </a:lnTo>
                    <a:lnTo>
                      <a:pt x="546" y="351"/>
                    </a:lnTo>
                    <a:lnTo>
                      <a:pt x="546" y="351"/>
                    </a:lnTo>
                    <a:lnTo>
                      <a:pt x="546" y="351"/>
                    </a:lnTo>
                    <a:lnTo>
                      <a:pt x="546" y="351"/>
                    </a:lnTo>
                    <a:lnTo>
                      <a:pt x="546" y="351"/>
                    </a:lnTo>
                    <a:lnTo>
                      <a:pt x="546" y="350"/>
                    </a:lnTo>
                    <a:lnTo>
                      <a:pt x="546" y="350"/>
                    </a:lnTo>
                    <a:lnTo>
                      <a:pt x="546" y="349"/>
                    </a:lnTo>
                    <a:lnTo>
                      <a:pt x="546" y="349"/>
                    </a:lnTo>
                    <a:lnTo>
                      <a:pt x="547" y="349"/>
                    </a:lnTo>
                    <a:lnTo>
                      <a:pt x="547" y="349"/>
                    </a:lnTo>
                    <a:lnTo>
                      <a:pt x="547" y="347"/>
                    </a:lnTo>
                    <a:lnTo>
                      <a:pt x="547" y="347"/>
                    </a:lnTo>
                    <a:lnTo>
                      <a:pt x="547" y="347"/>
                    </a:lnTo>
                    <a:lnTo>
                      <a:pt x="547" y="347"/>
                    </a:lnTo>
                    <a:lnTo>
                      <a:pt x="547" y="346"/>
                    </a:lnTo>
                    <a:lnTo>
                      <a:pt x="547" y="346"/>
                    </a:lnTo>
                    <a:lnTo>
                      <a:pt x="547" y="346"/>
                    </a:lnTo>
                    <a:lnTo>
                      <a:pt x="547" y="346"/>
                    </a:lnTo>
                    <a:lnTo>
                      <a:pt x="547" y="346"/>
                    </a:lnTo>
                    <a:lnTo>
                      <a:pt x="547" y="346"/>
                    </a:lnTo>
                    <a:lnTo>
                      <a:pt x="547" y="345"/>
                    </a:lnTo>
                    <a:lnTo>
                      <a:pt x="547" y="345"/>
                    </a:lnTo>
                    <a:lnTo>
                      <a:pt x="547" y="345"/>
                    </a:lnTo>
                    <a:lnTo>
                      <a:pt x="547" y="345"/>
                    </a:lnTo>
                    <a:lnTo>
                      <a:pt x="547" y="344"/>
                    </a:lnTo>
                    <a:lnTo>
                      <a:pt x="547" y="344"/>
                    </a:lnTo>
                    <a:lnTo>
                      <a:pt x="547" y="344"/>
                    </a:lnTo>
                    <a:lnTo>
                      <a:pt x="547" y="344"/>
                    </a:lnTo>
                    <a:lnTo>
                      <a:pt x="547" y="344"/>
                    </a:lnTo>
                    <a:lnTo>
                      <a:pt x="547" y="344"/>
                    </a:lnTo>
                    <a:lnTo>
                      <a:pt x="546" y="342"/>
                    </a:lnTo>
                    <a:lnTo>
                      <a:pt x="546" y="342"/>
                    </a:lnTo>
                    <a:lnTo>
                      <a:pt x="546" y="342"/>
                    </a:lnTo>
                    <a:lnTo>
                      <a:pt x="546" y="342"/>
                    </a:lnTo>
                    <a:lnTo>
                      <a:pt x="546" y="342"/>
                    </a:lnTo>
                    <a:lnTo>
                      <a:pt x="546" y="342"/>
                    </a:lnTo>
                    <a:lnTo>
                      <a:pt x="544" y="341"/>
                    </a:lnTo>
                    <a:lnTo>
                      <a:pt x="544" y="341"/>
                    </a:lnTo>
                    <a:lnTo>
                      <a:pt x="544" y="341"/>
                    </a:lnTo>
                    <a:lnTo>
                      <a:pt x="544" y="341"/>
                    </a:lnTo>
                    <a:lnTo>
                      <a:pt x="538" y="336"/>
                    </a:lnTo>
                    <a:lnTo>
                      <a:pt x="538" y="336"/>
                    </a:lnTo>
                    <a:lnTo>
                      <a:pt x="529" y="330"/>
                    </a:lnTo>
                    <a:lnTo>
                      <a:pt x="522" y="326"/>
                    </a:lnTo>
                    <a:lnTo>
                      <a:pt x="522" y="326"/>
                    </a:lnTo>
                    <a:lnTo>
                      <a:pt x="524" y="315"/>
                    </a:lnTo>
                    <a:lnTo>
                      <a:pt x="524" y="315"/>
                    </a:lnTo>
                    <a:lnTo>
                      <a:pt x="532" y="315"/>
                    </a:lnTo>
                    <a:lnTo>
                      <a:pt x="543" y="312"/>
                    </a:lnTo>
                    <a:lnTo>
                      <a:pt x="543" y="312"/>
                    </a:lnTo>
                    <a:lnTo>
                      <a:pt x="551" y="308"/>
                    </a:lnTo>
                    <a:lnTo>
                      <a:pt x="551" y="308"/>
                    </a:lnTo>
                    <a:lnTo>
                      <a:pt x="552" y="308"/>
                    </a:lnTo>
                    <a:lnTo>
                      <a:pt x="552" y="308"/>
                    </a:lnTo>
                    <a:lnTo>
                      <a:pt x="552" y="308"/>
                    </a:lnTo>
                    <a:lnTo>
                      <a:pt x="552" y="308"/>
                    </a:lnTo>
                    <a:lnTo>
                      <a:pt x="552" y="307"/>
                    </a:lnTo>
                    <a:lnTo>
                      <a:pt x="552" y="307"/>
                    </a:lnTo>
                    <a:lnTo>
                      <a:pt x="553" y="307"/>
                    </a:lnTo>
                    <a:lnTo>
                      <a:pt x="553" y="307"/>
                    </a:lnTo>
                    <a:lnTo>
                      <a:pt x="553" y="307"/>
                    </a:lnTo>
                    <a:lnTo>
                      <a:pt x="553" y="307"/>
                    </a:lnTo>
                    <a:lnTo>
                      <a:pt x="553" y="307"/>
                    </a:lnTo>
                    <a:lnTo>
                      <a:pt x="553" y="307"/>
                    </a:lnTo>
                    <a:lnTo>
                      <a:pt x="553" y="306"/>
                    </a:lnTo>
                    <a:lnTo>
                      <a:pt x="553" y="306"/>
                    </a:lnTo>
                    <a:lnTo>
                      <a:pt x="555" y="306"/>
                    </a:lnTo>
                    <a:lnTo>
                      <a:pt x="555" y="306"/>
                    </a:lnTo>
                    <a:lnTo>
                      <a:pt x="555" y="305"/>
                    </a:lnTo>
                    <a:lnTo>
                      <a:pt x="555" y="305"/>
                    </a:lnTo>
                    <a:lnTo>
                      <a:pt x="555" y="305"/>
                    </a:lnTo>
                    <a:lnTo>
                      <a:pt x="555" y="305"/>
                    </a:lnTo>
                    <a:lnTo>
                      <a:pt x="555" y="305"/>
                    </a:lnTo>
                    <a:lnTo>
                      <a:pt x="555" y="305"/>
                    </a:lnTo>
                    <a:lnTo>
                      <a:pt x="555" y="303"/>
                    </a:lnTo>
                    <a:lnTo>
                      <a:pt x="555" y="303"/>
                    </a:lnTo>
                    <a:lnTo>
                      <a:pt x="555" y="303"/>
                    </a:lnTo>
                    <a:lnTo>
                      <a:pt x="555" y="303"/>
                    </a:lnTo>
                    <a:lnTo>
                      <a:pt x="555" y="302"/>
                    </a:lnTo>
                    <a:lnTo>
                      <a:pt x="555" y="302"/>
                    </a:lnTo>
                    <a:lnTo>
                      <a:pt x="555" y="302"/>
                    </a:lnTo>
                    <a:lnTo>
                      <a:pt x="555" y="302"/>
                    </a:lnTo>
                    <a:lnTo>
                      <a:pt x="555" y="301"/>
                    </a:lnTo>
                    <a:lnTo>
                      <a:pt x="555" y="301"/>
                    </a:lnTo>
                    <a:lnTo>
                      <a:pt x="555" y="300"/>
                    </a:lnTo>
                    <a:lnTo>
                      <a:pt x="555" y="300"/>
                    </a:lnTo>
                    <a:lnTo>
                      <a:pt x="555" y="300"/>
                    </a:lnTo>
                    <a:lnTo>
                      <a:pt x="555" y="300"/>
                    </a:lnTo>
                    <a:lnTo>
                      <a:pt x="555" y="300"/>
                    </a:lnTo>
                    <a:lnTo>
                      <a:pt x="555" y="300"/>
                    </a:lnTo>
                    <a:lnTo>
                      <a:pt x="555" y="298"/>
                    </a:lnTo>
                    <a:lnTo>
                      <a:pt x="555" y="298"/>
                    </a:lnTo>
                    <a:lnTo>
                      <a:pt x="555" y="298"/>
                    </a:lnTo>
                    <a:lnTo>
                      <a:pt x="555" y="298"/>
                    </a:lnTo>
                    <a:lnTo>
                      <a:pt x="555" y="297"/>
                    </a:lnTo>
                    <a:lnTo>
                      <a:pt x="555" y="297"/>
                    </a:lnTo>
                    <a:lnTo>
                      <a:pt x="555" y="297"/>
                    </a:lnTo>
                    <a:lnTo>
                      <a:pt x="555" y="297"/>
                    </a:lnTo>
                    <a:lnTo>
                      <a:pt x="555" y="296"/>
                    </a:lnTo>
                    <a:lnTo>
                      <a:pt x="555" y="296"/>
                    </a:lnTo>
                    <a:lnTo>
                      <a:pt x="555" y="296"/>
                    </a:lnTo>
                    <a:lnTo>
                      <a:pt x="555" y="296"/>
                    </a:lnTo>
                    <a:lnTo>
                      <a:pt x="553" y="296"/>
                    </a:lnTo>
                    <a:lnTo>
                      <a:pt x="553" y="296"/>
                    </a:lnTo>
                    <a:lnTo>
                      <a:pt x="553" y="296"/>
                    </a:lnTo>
                    <a:lnTo>
                      <a:pt x="553" y="296"/>
                    </a:lnTo>
                    <a:lnTo>
                      <a:pt x="553" y="294"/>
                    </a:lnTo>
                    <a:lnTo>
                      <a:pt x="553" y="294"/>
                    </a:lnTo>
                    <a:lnTo>
                      <a:pt x="553" y="294"/>
                    </a:lnTo>
                    <a:lnTo>
                      <a:pt x="553" y="294"/>
                    </a:lnTo>
                    <a:lnTo>
                      <a:pt x="552" y="293"/>
                    </a:lnTo>
                    <a:lnTo>
                      <a:pt x="552" y="293"/>
                    </a:lnTo>
                    <a:lnTo>
                      <a:pt x="552" y="293"/>
                    </a:lnTo>
                    <a:lnTo>
                      <a:pt x="552" y="293"/>
                    </a:lnTo>
                    <a:lnTo>
                      <a:pt x="544" y="289"/>
                    </a:lnTo>
                    <a:lnTo>
                      <a:pt x="544" y="289"/>
                    </a:lnTo>
                    <a:lnTo>
                      <a:pt x="534" y="284"/>
                    </a:lnTo>
                    <a:lnTo>
                      <a:pt x="527" y="283"/>
                    </a:lnTo>
                    <a:lnTo>
                      <a:pt x="527" y="283"/>
                    </a:lnTo>
                    <a:lnTo>
                      <a:pt x="527" y="272"/>
                    </a:lnTo>
                    <a:lnTo>
                      <a:pt x="527" y="272"/>
                    </a:lnTo>
                    <a:lnTo>
                      <a:pt x="534" y="269"/>
                    </a:lnTo>
                    <a:lnTo>
                      <a:pt x="544" y="266"/>
                    </a:lnTo>
                    <a:lnTo>
                      <a:pt x="544" y="266"/>
                    </a:lnTo>
                    <a:lnTo>
                      <a:pt x="552" y="260"/>
                    </a:lnTo>
                    <a:lnTo>
                      <a:pt x="552" y="260"/>
                    </a:lnTo>
                    <a:lnTo>
                      <a:pt x="552" y="260"/>
                    </a:lnTo>
                    <a:lnTo>
                      <a:pt x="552" y="260"/>
                    </a:lnTo>
                    <a:lnTo>
                      <a:pt x="553" y="260"/>
                    </a:lnTo>
                    <a:lnTo>
                      <a:pt x="553" y="260"/>
                    </a:lnTo>
                    <a:lnTo>
                      <a:pt x="553" y="260"/>
                    </a:lnTo>
                    <a:lnTo>
                      <a:pt x="553" y="260"/>
                    </a:lnTo>
                    <a:lnTo>
                      <a:pt x="553" y="259"/>
                    </a:lnTo>
                    <a:lnTo>
                      <a:pt x="553" y="259"/>
                    </a:lnTo>
                    <a:lnTo>
                      <a:pt x="553" y="259"/>
                    </a:lnTo>
                    <a:lnTo>
                      <a:pt x="553" y="259"/>
                    </a:lnTo>
                    <a:lnTo>
                      <a:pt x="555" y="258"/>
                    </a:lnTo>
                    <a:lnTo>
                      <a:pt x="555" y="258"/>
                    </a:lnTo>
                    <a:lnTo>
                      <a:pt x="555" y="258"/>
                    </a:lnTo>
                    <a:lnTo>
                      <a:pt x="555" y="258"/>
                    </a:lnTo>
                    <a:lnTo>
                      <a:pt x="555" y="258"/>
                    </a:lnTo>
                    <a:lnTo>
                      <a:pt x="555" y="258"/>
                    </a:lnTo>
                    <a:lnTo>
                      <a:pt x="555" y="258"/>
                    </a:lnTo>
                    <a:lnTo>
                      <a:pt x="555" y="258"/>
                    </a:lnTo>
                    <a:lnTo>
                      <a:pt x="555" y="257"/>
                    </a:lnTo>
                    <a:lnTo>
                      <a:pt x="555" y="257"/>
                    </a:lnTo>
                    <a:lnTo>
                      <a:pt x="555" y="257"/>
                    </a:lnTo>
                    <a:lnTo>
                      <a:pt x="555" y="257"/>
                    </a:lnTo>
                    <a:lnTo>
                      <a:pt x="555" y="255"/>
                    </a:lnTo>
                    <a:lnTo>
                      <a:pt x="555" y="255"/>
                    </a:lnTo>
                    <a:lnTo>
                      <a:pt x="555" y="255"/>
                    </a:lnTo>
                    <a:lnTo>
                      <a:pt x="555" y="255"/>
                    </a:lnTo>
                    <a:lnTo>
                      <a:pt x="555" y="254"/>
                    </a:lnTo>
                    <a:lnTo>
                      <a:pt x="555" y="254"/>
                    </a:lnTo>
                    <a:lnTo>
                      <a:pt x="555" y="254"/>
                    </a:lnTo>
                    <a:lnTo>
                      <a:pt x="555" y="254"/>
                    </a:lnTo>
                    <a:lnTo>
                      <a:pt x="555" y="253"/>
                    </a:lnTo>
                    <a:lnTo>
                      <a:pt x="555" y="253"/>
                    </a:lnTo>
                    <a:lnTo>
                      <a:pt x="555" y="252"/>
                    </a:lnTo>
                    <a:lnTo>
                      <a:pt x="555" y="252"/>
                    </a:lnTo>
                    <a:lnTo>
                      <a:pt x="555" y="252"/>
                    </a:lnTo>
                    <a:lnTo>
                      <a:pt x="555" y="252"/>
                    </a:lnTo>
                    <a:lnTo>
                      <a:pt x="555" y="250"/>
                    </a:lnTo>
                    <a:lnTo>
                      <a:pt x="555" y="250"/>
                    </a:lnTo>
                    <a:lnTo>
                      <a:pt x="555" y="250"/>
                    </a:lnTo>
                    <a:lnTo>
                      <a:pt x="555" y="250"/>
                    </a:lnTo>
                    <a:lnTo>
                      <a:pt x="555" y="249"/>
                    </a:lnTo>
                    <a:lnTo>
                      <a:pt x="555" y="249"/>
                    </a:lnTo>
                    <a:lnTo>
                      <a:pt x="555" y="249"/>
                    </a:lnTo>
                    <a:lnTo>
                      <a:pt x="555" y="249"/>
                    </a:lnTo>
                    <a:lnTo>
                      <a:pt x="555" y="249"/>
                    </a:lnTo>
                    <a:lnTo>
                      <a:pt x="555" y="249"/>
                    </a:lnTo>
                    <a:lnTo>
                      <a:pt x="553" y="249"/>
                    </a:lnTo>
                    <a:lnTo>
                      <a:pt x="553" y="249"/>
                    </a:lnTo>
                    <a:lnTo>
                      <a:pt x="553" y="248"/>
                    </a:lnTo>
                    <a:lnTo>
                      <a:pt x="553" y="248"/>
                    </a:lnTo>
                    <a:lnTo>
                      <a:pt x="553" y="248"/>
                    </a:lnTo>
                    <a:lnTo>
                      <a:pt x="553" y="248"/>
                    </a:lnTo>
                    <a:lnTo>
                      <a:pt x="553" y="247"/>
                    </a:lnTo>
                    <a:lnTo>
                      <a:pt x="553" y="247"/>
                    </a:lnTo>
                    <a:lnTo>
                      <a:pt x="552" y="247"/>
                    </a:lnTo>
                    <a:lnTo>
                      <a:pt x="552" y="247"/>
                    </a:lnTo>
                    <a:lnTo>
                      <a:pt x="552" y="247"/>
                    </a:lnTo>
                    <a:lnTo>
                      <a:pt x="552" y="247"/>
                    </a:lnTo>
                    <a:lnTo>
                      <a:pt x="552" y="247"/>
                    </a:lnTo>
                    <a:lnTo>
                      <a:pt x="552" y="247"/>
                    </a:lnTo>
                    <a:lnTo>
                      <a:pt x="551" y="245"/>
                    </a:lnTo>
                    <a:lnTo>
                      <a:pt x="551" y="245"/>
                    </a:lnTo>
                    <a:lnTo>
                      <a:pt x="543" y="243"/>
                    </a:lnTo>
                    <a:lnTo>
                      <a:pt x="543" y="243"/>
                    </a:lnTo>
                    <a:lnTo>
                      <a:pt x="532" y="240"/>
                    </a:lnTo>
                    <a:lnTo>
                      <a:pt x="524" y="239"/>
                    </a:lnTo>
                    <a:lnTo>
                      <a:pt x="524" y="239"/>
                    </a:lnTo>
                    <a:lnTo>
                      <a:pt x="522" y="229"/>
                    </a:lnTo>
                    <a:lnTo>
                      <a:pt x="522" y="229"/>
                    </a:lnTo>
                    <a:lnTo>
                      <a:pt x="528" y="225"/>
                    </a:lnTo>
                    <a:lnTo>
                      <a:pt x="528" y="225"/>
                    </a:lnTo>
                    <a:lnTo>
                      <a:pt x="495" y="204"/>
                    </a:lnTo>
                    <a:lnTo>
                      <a:pt x="495" y="204"/>
                    </a:lnTo>
                    <a:lnTo>
                      <a:pt x="480" y="194"/>
                    </a:lnTo>
                    <a:lnTo>
                      <a:pt x="463" y="181"/>
                    </a:lnTo>
                    <a:lnTo>
                      <a:pt x="445" y="167"/>
                    </a:lnTo>
                    <a:lnTo>
                      <a:pt x="426" y="152"/>
                    </a:lnTo>
                    <a:lnTo>
                      <a:pt x="410" y="137"/>
                    </a:lnTo>
                    <a:lnTo>
                      <a:pt x="395" y="119"/>
                    </a:lnTo>
                    <a:lnTo>
                      <a:pt x="382" y="102"/>
                    </a:lnTo>
                    <a:lnTo>
                      <a:pt x="377" y="92"/>
                    </a:lnTo>
                    <a:lnTo>
                      <a:pt x="372" y="83"/>
                    </a:lnTo>
                    <a:lnTo>
                      <a:pt x="372" y="83"/>
                    </a:lnTo>
                    <a:lnTo>
                      <a:pt x="368" y="73"/>
                    </a:lnTo>
                    <a:lnTo>
                      <a:pt x="363" y="65"/>
                    </a:lnTo>
                    <a:lnTo>
                      <a:pt x="357" y="58"/>
                    </a:lnTo>
                    <a:lnTo>
                      <a:pt x="352" y="51"/>
                    </a:lnTo>
                    <a:lnTo>
                      <a:pt x="344" y="46"/>
                    </a:lnTo>
                    <a:lnTo>
                      <a:pt x="338" y="41"/>
                    </a:lnTo>
                    <a:lnTo>
                      <a:pt x="323" y="32"/>
                    </a:lnTo>
                    <a:lnTo>
                      <a:pt x="323" y="32"/>
                    </a:lnTo>
                    <a:lnTo>
                      <a:pt x="315" y="31"/>
                    </a:lnTo>
                    <a:lnTo>
                      <a:pt x="315" y="31"/>
                    </a:lnTo>
                    <a:lnTo>
                      <a:pt x="315" y="29"/>
                    </a:lnTo>
                    <a:lnTo>
                      <a:pt x="315" y="29"/>
                    </a:lnTo>
                    <a:lnTo>
                      <a:pt x="287" y="15"/>
                    </a:lnTo>
                    <a:lnTo>
                      <a:pt x="287" y="15"/>
                    </a:lnTo>
                    <a:lnTo>
                      <a:pt x="284" y="29"/>
                    </a:lnTo>
                    <a:lnTo>
                      <a:pt x="284" y="29"/>
                    </a:lnTo>
                    <a:lnTo>
                      <a:pt x="272" y="29"/>
                    </a:lnTo>
                    <a:lnTo>
                      <a:pt x="272" y="29"/>
                    </a:lnTo>
                    <a:close/>
                    <a:moveTo>
                      <a:pt x="303" y="218"/>
                    </a:moveTo>
                    <a:lnTo>
                      <a:pt x="298" y="234"/>
                    </a:lnTo>
                    <a:lnTo>
                      <a:pt x="298" y="234"/>
                    </a:lnTo>
                    <a:lnTo>
                      <a:pt x="304" y="238"/>
                    </a:lnTo>
                    <a:lnTo>
                      <a:pt x="310" y="243"/>
                    </a:lnTo>
                    <a:lnTo>
                      <a:pt x="315" y="249"/>
                    </a:lnTo>
                    <a:lnTo>
                      <a:pt x="320" y="257"/>
                    </a:lnTo>
                    <a:lnTo>
                      <a:pt x="323" y="264"/>
                    </a:lnTo>
                    <a:lnTo>
                      <a:pt x="325" y="273"/>
                    </a:lnTo>
                    <a:lnTo>
                      <a:pt x="325" y="281"/>
                    </a:lnTo>
                    <a:lnTo>
                      <a:pt x="324" y="289"/>
                    </a:lnTo>
                    <a:lnTo>
                      <a:pt x="324" y="289"/>
                    </a:lnTo>
                    <a:lnTo>
                      <a:pt x="321" y="298"/>
                    </a:lnTo>
                    <a:lnTo>
                      <a:pt x="316" y="307"/>
                    </a:lnTo>
                    <a:lnTo>
                      <a:pt x="310" y="313"/>
                    </a:lnTo>
                    <a:lnTo>
                      <a:pt x="303" y="318"/>
                    </a:lnTo>
                    <a:lnTo>
                      <a:pt x="294" y="323"/>
                    </a:lnTo>
                    <a:lnTo>
                      <a:pt x="285" y="325"/>
                    </a:lnTo>
                    <a:lnTo>
                      <a:pt x="275" y="326"/>
                    </a:lnTo>
                    <a:lnTo>
                      <a:pt x="266" y="323"/>
                    </a:lnTo>
                    <a:lnTo>
                      <a:pt x="266" y="323"/>
                    </a:lnTo>
                    <a:lnTo>
                      <a:pt x="256" y="321"/>
                    </a:lnTo>
                    <a:lnTo>
                      <a:pt x="248" y="316"/>
                    </a:lnTo>
                    <a:lnTo>
                      <a:pt x="242" y="308"/>
                    </a:lnTo>
                    <a:lnTo>
                      <a:pt x="236" y="301"/>
                    </a:lnTo>
                    <a:lnTo>
                      <a:pt x="232" y="293"/>
                    </a:lnTo>
                    <a:lnTo>
                      <a:pt x="231" y="284"/>
                    </a:lnTo>
                    <a:lnTo>
                      <a:pt x="229" y="274"/>
                    </a:lnTo>
                    <a:lnTo>
                      <a:pt x="232" y="264"/>
                    </a:lnTo>
                    <a:lnTo>
                      <a:pt x="232" y="264"/>
                    </a:lnTo>
                    <a:lnTo>
                      <a:pt x="235" y="257"/>
                    </a:lnTo>
                    <a:lnTo>
                      <a:pt x="240" y="249"/>
                    </a:lnTo>
                    <a:lnTo>
                      <a:pt x="245" y="243"/>
                    </a:lnTo>
                    <a:lnTo>
                      <a:pt x="252" y="238"/>
                    </a:lnTo>
                    <a:lnTo>
                      <a:pt x="260" y="234"/>
                    </a:lnTo>
                    <a:lnTo>
                      <a:pt x="267" y="232"/>
                    </a:lnTo>
                    <a:lnTo>
                      <a:pt x="275" y="230"/>
                    </a:lnTo>
                    <a:lnTo>
                      <a:pt x="282" y="230"/>
                    </a:lnTo>
                    <a:lnTo>
                      <a:pt x="286" y="214"/>
                    </a:lnTo>
                    <a:lnTo>
                      <a:pt x="303" y="2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7" name="Freeform 20"/>
              <p:cNvSpPr>
                <a:spLocks noEditPoints="1"/>
              </p:cNvSpPr>
              <p:nvPr/>
            </p:nvSpPr>
            <p:spPr bwMode="auto">
              <a:xfrm>
                <a:off x="2871141" y="5599171"/>
                <a:ext cx="487657" cy="488950"/>
              </a:xfrm>
              <a:custGeom>
                <a:avLst/>
                <a:gdLst>
                  <a:gd name="T0" fmla="*/ 711 w 755"/>
                  <a:gd name="T1" fmla="*/ 311 h 756"/>
                  <a:gd name="T2" fmla="*/ 744 w 755"/>
                  <a:gd name="T3" fmla="*/ 278 h 756"/>
                  <a:gd name="T4" fmla="*/ 721 w 755"/>
                  <a:gd name="T5" fmla="*/ 229 h 756"/>
                  <a:gd name="T6" fmla="*/ 719 w 755"/>
                  <a:gd name="T7" fmla="*/ 213 h 756"/>
                  <a:gd name="T8" fmla="*/ 691 w 755"/>
                  <a:gd name="T9" fmla="*/ 165 h 756"/>
                  <a:gd name="T10" fmla="*/ 667 w 755"/>
                  <a:gd name="T11" fmla="*/ 157 h 756"/>
                  <a:gd name="T12" fmla="*/ 645 w 755"/>
                  <a:gd name="T13" fmla="*/ 111 h 756"/>
                  <a:gd name="T14" fmla="*/ 601 w 755"/>
                  <a:gd name="T15" fmla="*/ 78 h 756"/>
                  <a:gd name="T16" fmla="*/ 591 w 755"/>
                  <a:gd name="T17" fmla="*/ 65 h 756"/>
                  <a:gd name="T18" fmla="*/ 543 w 755"/>
                  <a:gd name="T19" fmla="*/ 39 h 756"/>
                  <a:gd name="T20" fmla="*/ 530 w 755"/>
                  <a:gd name="T21" fmla="*/ 33 h 756"/>
                  <a:gd name="T22" fmla="*/ 480 w 755"/>
                  <a:gd name="T23" fmla="*/ 14 h 756"/>
                  <a:gd name="T24" fmla="*/ 458 w 755"/>
                  <a:gd name="T25" fmla="*/ 23 h 756"/>
                  <a:gd name="T26" fmla="*/ 409 w 755"/>
                  <a:gd name="T27" fmla="*/ 1 h 756"/>
                  <a:gd name="T28" fmla="*/ 353 w 755"/>
                  <a:gd name="T29" fmla="*/ 2 h 756"/>
                  <a:gd name="T30" fmla="*/ 338 w 755"/>
                  <a:gd name="T31" fmla="*/ 2 h 756"/>
                  <a:gd name="T32" fmla="*/ 285 w 755"/>
                  <a:gd name="T33" fmla="*/ 11 h 756"/>
                  <a:gd name="T34" fmla="*/ 271 w 755"/>
                  <a:gd name="T35" fmla="*/ 20 h 756"/>
                  <a:gd name="T36" fmla="*/ 220 w 755"/>
                  <a:gd name="T37" fmla="*/ 34 h 756"/>
                  <a:gd name="T38" fmla="*/ 202 w 755"/>
                  <a:gd name="T39" fmla="*/ 88 h 756"/>
                  <a:gd name="T40" fmla="*/ 159 w 755"/>
                  <a:gd name="T41" fmla="*/ 69 h 756"/>
                  <a:gd name="T42" fmla="*/ 121 w 755"/>
                  <a:gd name="T43" fmla="*/ 106 h 756"/>
                  <a:gd name="T44" fmla="*/ 106 w 755"/>
                  <a:gd name="T45" fmla="*/ 115 h 756"/>
                  <a:gd name="T46" fmla="*/ 71 w 755"/>
                  <a:gd name="T47" fmla="*/ 156 h 756"/>
                  <a:gd name="T48" fmla="*/ 66 w 755"/>
                  <a:gd name="T49" fmla="*/ 173 h 756"/>
                  <a:gd name="T50" fmla="*/ 34 w 755"/>
                  <a:gd name="T51" fmla="*/ 218 h 756"/>
                  <a:gd name="T52" fmla="*/ 31 w 755"/>
                  <a:gd name="T53" fmla="*/ 269 h 756"/>
                  <a:gd name="T54" fmla="*/ 10 w 755"/>
                  <a:gd name="T55" fmla="*/ 285 h 756"/>
                  <a:gd name="T56" fmla="*/ 3 w 755"/>
                  <a:gd name="T57" fmla="*/ 338 h 756"/>
                  <a:gd name="T58" fmla="*/ 2 w 755"/>
                  <a:gd name="T59" fmla="*/ 354 h 756"/>
                  <a:gd name="T60" fmla="*/ 0 w 755"/>
                  <a:gd name="T61" fmla="*/ 407 h 756"/>
                  <a:gd name="T62" fmla="*/ 17 w 755"/>
                  <a:gd name="T63" fmla="*/ 424 h 756"/>
                  <a:gd name="T64" fmla="*/ 13 w 755"/>
                  <a:gd name="T65" fmla="*/ 477 h 756"/>
                  <a:gd name="T66" fmla="*/ 34 w 755"/>
                  <a:gd name="T67" fmla="*/ 526 h 756"/>
                  <a:gd name="T68" fmla="*/ 37 w 755"/>
                  <a:gd name="T69" fmla="*/ 543 h 756"/>
                  <a:gd name="T70" fmla="*/ 65 w 755"/>
                  <a:gd name="T71" fmla="*/ 589 h 756"/>
                  <a:gd name="T72" fmla="*/ 77 w 755"/>
                  <a:gd name="T73" fmla="*/ 601 h 756"/>
                  <a:gd name="T74" fmla="*/ 109 w 755"/>
                  <a:gd name="T75" fmla="*/ 644 h 756"/>
                  <a:gd name="T76" fmla="*/ 154 w 755"/>
                  <a:gd name="T77" fmla="*/ 634 h 756"/>
                  <a:gd name="T78" fmla="*/ 163 w 755"/>
                  <a:gd name="T79" fmla="*/ 690 h 756"/>
                  <a:gd name="T80" fmla="*/ 211 w 755"/>
                  <a:gd name="T81" fmla="*/ 715 h 756"/>
                  <a:gd name="T82" fmla="*/ 225 w 755"/>
                  <a:gd name="T83" fmla="*/ 723 h 756"/>
                  <a:gd name="T84" fmla="*/ 275 w 755"/>
                  <a:gd name="T85" fmla="*/ 742 h 756"/>
                  <a:gd name="T86" fmla="*/ 291 w 755"/>
                  <a:gd name="T87" fmla="*/ 742 h 756"/>
                  <a:gd name="T88" fmla="*/ 343 w 755"/>
                  <a:gd name="T89" fmla="*/ 754 h 756"/>
                  <a:gd name="T90" fmla="*/ 386 w 755"/>
                  <a:gd name="T91" fmla="*/ 717 h 756"/>
                  <a:gd name="T92" fmla="*/ 412 w 755"/>
                  <a:gd name="T93" fmla="*/ 754 h 756"/>
                  <a:gd name="T94" fmla="*/ 465 w 755"/>
                  <a:gd name="T95" fmla="*/ 742 h 756"/>
                  <a:gd name="T96" fmla="*/ 480 w 755"/>
                  <a:gd name="T97" fmla="*/ 742 h 756"/>
                  <a:gd name="T98" fmla="*/ 531 w 755"/>
                  <a:gd name="T99" fmla="*/ 723 h 756"/>
                  <a:gd name="T100" fmla="*/ 545 w 755"/>
                  <a:gd name="T101" fmla="*/ 715 h 756"/>
                  <a:gd name="T102" fmla="*/ 593 w 755"/>
                  <a:gd name="T103" fmla="*/ 690 h 756"/>
                  <a:gd name="T104" fmla="*/ 594 w 755"/>
                  <a:gd name="T105" fmla="*/ 652 h 756"/>
                  <a:gd name="T106" fmla="*/ 647 w 755"/>
                  <a:gd name="T107" fmla="*/ 645 h 756"/>
                  <a:gd name="T108" fmla="*/ 678 w 755"/>
                  <a:gd name="T109" fmla="*/ 601 h 756"/>
                  <a:gd name="T110" fmla="*/ 691 w 755"/>
                  <a:gd name="T111" fmla="*/ 591 h 756"/>
                  <a:gd name="T112" fmla="*/ 716 w 755"/>
                  <a:gd name="T113" fmla="*/ 544 h 756"/>
                  <a:gd name="T114" fmla="*/ 724 w 755"/>
                  <a:gd name="T115" fmla="*/ 532 h 756"/>
                  <a:gd name="T116" fmla="*/ 742 w 755"/>
                  <a:gd name="T117" fmla="*/ 481 h 756"/>
                  <a:gd name="T118" fmla="*/ 741 w 755"/>
                  <a:gd name="T119" fmla="*/ 465 h 756"/>
                  <a:gd name="T120" fmla="*/ 755 w 755"/>
                  <a:gd name="T121" fmla="*/ 412 h 756"/>
                  <a:gd name="T122" fmla="*/ 727 w 755"/>
                  <a:gd name="T123" fmla="*/ 368 h 756"/>
                  <a:gd name="T124" fmla="*/ 361 w 755"/>
                  <a:gd name="T125" fmla="*/ 44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5" h="756">
                    <a:moveTo>
                      <a:pt x="755" y="346"/>
                    </a:moveTo>
                    <a:lnTo>
                      <a:pt x="755" y="346"/>
                    </a:lnTo>
                    <a:lnTo>
                      <a:pt x="755" y="346"/>
                    </a:lnTo>
                    <a:lnTo>
                      <a:pt x="755" y="346"/>
                    </a:lnTo>
                    <a:lnTo>
                      <a:pt x="755" y="345"/>
                    </a:lnTo>
                    <a:lnTo>
                      <a:pt x="755" y="345"/>
                    </a:lnTo>
                    <a:lnTo>
                      <a:pt x="755" y="344"/>
                    </a:lnTo>
                    <a:lnTo>
                      <a:pt x="755" y="344"/>
                    </a:lnTo>
                    <a:lnTo>
                      <a:pt x="755" y="343"/>
                    </a:lnTo>
                    <a:lnTo>
                      <a:pt x="755" y="343"/>
                    </a:lnTo>
                    <a:lnTo>
                      <a:pt x="755" y="341"/>
                    </a:lnTo>
                    <a:lnTo>
                      <a:pt x="755" y="341"/>
                    </a:lnTo>
                    <a:lnTo>
                      <a:pt x="755" y="341"/>
                    </a:lnTo>
                    <a:lnTo>
                      <a:pt x="755" y="341"/>
                    </a:lnTo>
                    <a:lnTo>
                      <a:pt x="754" y="340"/>
                    </a:lnTo>
                    <a:lnTo>
                      <a:pt x="754" y="340"/>
                    </a:lnTo>
                    <a:lnTo>
                      <a:pt x="754" y="340"/>
                    </a:lnTo>
                    <a:lnTo>
                      <a:pt x="754" y="340"/>
                    </a:lnTo>
                    <a:lnTo>
                      <a:pt x="754" y="339"/>
                    </a:lnTo>
                    <a:lnTo>
                      <a:pt x="754" y="339"/>
                    </a:lnTo>
                    <a:lnTo>
                      <a:pt x="754" y="339"/>
                    </a:lnTo>
                    <a:lnTo>
                      <a:pt x="754" y="339"/>
                    </a:lnTo>
                    <a:lnTo>
                      <a:pt x="754" y="338"/>
                    </a:lnTo>
                    <a:lnTo>
                      <a:pt x="754" y="338"/>
                    </a:lnTo>
                    <a:lnTo>
                      <a:pt x="754" y="338"/>
                    </a:lnTo>
                    <a:lnTo>
                      <a:pt x="754" y="338"/>
                    </a:lnTo>
                    <a:lnTo>
                      <a:pt x="753" y="336"/>
                    </a:lnTo>
                    <a:lnTo>
                      <a:pt x="753" y="336"/>
                    </a:lnTo>
                    <a:lnTo>
                      <a:pt x="753" y="336"/>
                    </a:lnTo>
                    <a:lnTo>
                      <a:pt x="753" y="336"/>
                    </a:lnTo>
                    <a:lnTo>
                      <a:pt x="751" y="336"/>
                    </a:lnTo>
                    <a:lnTo>
                      <a:pt x="751" y="336"/>
                    </a:lnTo>
                    <a:lnTo>
                      <a:pt x="751" y="336"/>
                    </a:lnTo>
                    <a:lnTo>
                      <a:pt x="751" y="336"/>
                    </a:lnTo>
                    <a:lnTo>
                      <a:pt x="750" y="335"/>
                    </a:lnTo>
                    <a:lnTo>
                      <a:pt x="750" y="335"/>
                    </a:lnTo>
                    <a:lnTo>
                      <a:pt x="739" y="331"/>
                    </a:lnTo>
                    <a:lnTo>
                      <a:pt x="739" y="331"/>
                    </a:lnTo>
                    <a:lnTo>
                      <a:pt x="724" y="327"/>
                    </a:lnTo>
                    <a:lnTo>
                      <a:pt x="713" y="326"/>
                    </a:lnTo>
                    <a:lnTo>
                      <a:pt x="713" y="326"/>
                    </a:lnTo>
                    <a:lnTo>
                      <a:pt x="711" y="311"/>
                    </a:lnTo>
                    <a:lnTo>
                      <a:pt x="711" y="311"/>
                    </a:lnTo>
                    <a:lnTo>
                      <a:pt x="720" y="307"/>
                    </a:lnTo>
                    <a:lnTo>
                      <a:pt x="732" y="298"/>
                    </a:lnTo>
                    <a:lnTo>
                      <a:pt x="732" y="298"/>
                    </a:lnTo>
                    <a:lnTo>
                      <a:pt x="741" y="291"/>
                    </a:lnTo>
                    <a:lnTo>
                      <a:pt x="741" y="291"/>
                    </a:lnTo>
                    <a:lnTo>
                      <a:pt x="741" y="291"/>
                    </a:lnTo>
                    <a:lnTo>
                      <a:pt x="741" y="291"/>
                    </a:lnTo>
                    <a:lnTo>
                      <a:pt x="741" y="291"/>
                    </a:lnTo>
                    <a:lnTo>
                      <a:pt x="741" y="291"/>
                    </a:lnTo>
                    <a:lnTo>
                      <a:pt x="742" y="290"/>
                    </a:lnTo>
                    <a:lnTo>
                      <a:pt x="742" y="290"/>
                    </a:lnTo>
                    <a:lnTo>
                      <a:pt x="742" y="290"/>
                    </a:lnTo>
                    <a:lnTo>
                      <a:pt x="742" y="290"/>
                    </a:lnTo>
                    <a:lnTo>
                      <a:pt x="744" y="288"/>
                    </a:lnTo>
                    <a:lnTo>
                      <a:pt x="744" y="288"/>
                    </a:lnTo>
                    <a:lnTo>
                      <a:pt x="744" y="288"/>
                    </a:lnTo>
                    <a:lnTo>
                      <a:pt x="744" y="288"/>
                    </a:lnTo>
                    <a:lnTo>
                      <a:pt x="745" y="287"/>
                    </a:lnTo>
                    <a:lnTo>
                      <a:pt x="745" y="287"/>
                    </a:lnTo>
                    <a:lnTo>
                      <a:pt x="745" y="287"/>
                    </a:lnTo>
                    <a:lnTo>
                      <a:pt x="745" y="287"/>
                    </a:lnTo>
                    <a:lnTo>
                      <a:pt x="745" y="286"/>
                    </a:lnTo>
                    <a:lnTo>
                      <a:pt x="745" y="286"/>
                    </a:lnTo>
                    <a:lnTo>
                      <a:pt x="745" y="286"/>
                    </a:lnTo>
                    <a:lnTo>
                      <a:pt x="745" y="286"/>
                    </a:lnTo>
                    <a:lnTo>
                      <a:pt x="745" y="285"/>
                    </a:lnTo>
                    <a:lnTo>
                      <a:pt x="745" y="285"/>
                    </a:lnTo>
                    <a:lnTo>
                      <a:pt x="745" y="285"/>
                    </a:lnTo>
                    <a:lnTo>
                      <a:pt x="745" y="285"/>
                    </a:lnTo>
                    <a:lnTo>
                      <a:pt x="745" y="283"/>
                    </a:lnTo>
                    <a:lnTo>
                      <a:pt x="745" y="283"/>
                    </a:lnTo>
                    <a:lnTo>
                      <a:pt x="744" y="283"/>
                    </a:lnTo>
                    <a:lnTo>
                      <a:pt x="744" y="283"/>
                    </a:lnTo>
                    <a:lnTo>
                      <a:pt x="744" y="282"/>
                    </a:lnTo>
                    <a:lnTo>
                      <a:pt x="744" y="282"/>
                    </a:lnTo>
                    <a:lnTo>
                      <a:pt x="744" y="281"/>
                    </a:lnTo>
                    <a:lnTo>
                      <a:pt x="744" y="281"/>
                    </a:lnTo>
                    <a:lnTo>
                      <a:pt x="744" y="280"/>
                    </a:lnTo>
                    <a:lnTo>
                      <a:pt x="744" y="280"/>
                    </a:lnTo>
                    <a:lnTo>
                      <a:pt x="744" y="278"/>
                    </a:lnTo>
                    <a:lnTo>
                      <a:pt x="744" y="278"/>
                    </a:lnTo>
                    <a:lnTo>
                      <a:pt x="742" y="278"/>
                    </a:lnTo>
                    <a:lnTo>
                      <a:pt x="742" y="278"/>
                    </a:lnTo>
                    <a:lnTo>
                      <a:pt x="742" y="277"/>
                    </a:lnTo>
                    <a:lnTo>
                      <a:pt x="742" y="277"/>
                    </a:lnTo>
                    <a:lnTo>
                      <a:pt x="742" y="277"/>
                    </a:lnTo>
                    <a:lnTo>
                      <a:pt x="742" y="277"/>
                    </a:lnTo>
                    <a:lnTo>
                      <a:pt x="742" y="276"/>
                    </a:lnTo>
                    <a:lnTo>
                      <a:pt x="742" y="276"/>
                    </a:lnTo>
                    <a:lnTo>
                      <a:pt x="742" y="275"/>
                    </a:lnTo>
                    <a:lnTo>
                      <a:pt x="742" y="275"/>
                    </a:lnTo>
                    <a:lnTo>
                      <a:pt x="741" y="275"/>
                    </a:lnTo>
                    <a:lnTo>
                      <a:pt x="741" y="275"/>
                    </a:lnTo>
                    <a:lnTo>
                      <a:pt x="741" y="275"/>
                    </a:lnTo>
                    <a:lnTo>
                      <a:pt x="741" y="275"/>
                    </a:lnTo>
                    <a:lnTo>
                      <a:pt x="741" y="273"/>
                    </a:lnTo>
                    <a:lnTo>
                      <a:pt x="741" y="273"/>
                    </a:lnTo>
                    <a:lnTo>
                      <a:pt x="741" y="273"/>
                    </a:lnTo>
                    <a:lnTo>
                      <a:pt x="741" y="273"/>
                    </a:lnTo>
                    <a:lnTo>
                      <a:pt x="740" y="272"/>
                    </a:lnTo>
                    <a:lnTo>
                      <a:pt x="740" y="272"/>
                    </a:lnTo>
                    <a:lnTo>
                      <a:pt x="739" y="272"/>
                    </a:lnTo>
                    <a:lnTo>
                      <a:pt x="739" y="272"/>
                    </a:lnTo>
                    <a:lnTo>
                      <a:pt x="739" y="272"/>
                    </a:lnTo>
                    <a:lnTo>
                      <a:pt x="739" y="272"/>
                    </a:lnTo>
                    <a:lnTo>
                      <a:pt x="737" y="272"/>
                    </a:lnTo>
                    <a:lnTo>
                      <a:pt x="737" y="272"/>
                    </a:lnTo>
                    <a:lnTo>
                      <a:pt x="736" y="271"/>
                    </a:lnTo>
                    <a:lnTo>
                      <a:pt x="736" y="271"/>
                    </a:lnTo>
                    <a:lnTo>
                      <a:pt x="736" y="271"/>
                    </a:lnTo>
                    <a:lnTo>
                      <a:pt x="736" y="271"/>
                    </a:lnTo>
                    <a:lnTo>
                      <a:pt x="725" y="269"/>
                    </a:lnTo>
                    <a:lnTo>
                      <a:pt x="725" y="269"/>
                    </a:lnTo>
                    <a:lnTo>
                      <a:pt x="710" y="268"/>
                    </a:lnTo>
                    <a:lnTo>
                      <a:pt x="700" y="268"/>
                    </a:lnTo>
                    <a:lnTo>
                      <a:pt x="700" y="268"/>
                    </a:lnTo>
                    <a:lnTo>
                      <a:pt x="695" y="254"/>
                    </a:lnTo>
                    <a:lnTo>
                      <a:pt x="695" y="254"/>
                    </a:lnTo>
                    <a:lnTo>
                      <a:pt x="702" y="249"/>
                    </a:lnTo>
                    <a:lnTo>
                      <a:pt x="713" y="238"/>
                    </a:lnTo>
                    <a:lnTo>
                      <a:pt x="713" y="238"/>
                    </a:lnTo>
                    <a:lnTo>
                      <a:pt x="721" y="229"/>
                    </a:lnTo>
                    <a:lnTo>
                      <a:pt x="721" y="229"/>
                    </a:lnTo>
                    <a:lnTo>
                      <a:pt x="721" y="229"/>
                    </a:lnTo>
                    <a:lnTo>
                      <a:pt x="721" y="229"/>
                    </a:lnTo>
                    <a:lnTo>
                      <a:pt x="722" y="228"/>
                    </a:lnTo>
                    <a:lnTo>
                      <a:pt x="722" y="228"/>
                    </a:lnTo>
                    <a:lnTo>
                      <a:pt x="722" y="228"/>
                    </a:lnTo>
                    <a:lnTo>
                      <a:pt x="722" y="228"/>
                    </a:lnTo>
                    <a:lnTo>
                      <a:pt x="722" y="227"/>
                    </a:lnTo>
                    <a:lnTo>
                      <a:pt x="722" y="227"/>
                    </a:lnTo>
                    <a:lnTo>
                      <a:pt x="722" y="227"/>
                    </a:lnTo>
                    <a:lnTo>
                      <a:pt x="722" y="227"/>
                    </a:lnTo>
                    <a:lnTo>
                      <a:pt x="724" y="224"/>
                    </a:lnTo>
                    <a:lnTo>
                      <a:pt x="724" y="224"/>
                    </a:lnTo>
                    <a:lnTo>
                      <a:pt x="724" y="224"/>
                    </a:lnTo>
                    <a:lnTo>
                      <a:pt x="724" y="224"/>
                    </a:lnTo>
                    <a:lnTo>
                      <a:pt x="722" y="223"/>
                    </a:lnTo>
                    <a:lnTo>
                      <a:pt x="722" y="223"/>
                    </a:lnTo>
                    <a:lnTo>
                      <a:pt x="722" y="223"/>
                    </a:lnTo>
                    <a:lnTo>
                      <a:pt x="722" y="223"/>
                    </a:lnTo>
                    <a:lnTo>
                      <a:pt x="722" y="222"/>
                    </a:lnTo>
                    <a:lnTo>
                      <a:pt x="722" y="222"/>
                    </a:lnTo>
                    <a:lnTo>
                      <a:pt x="722" y="220"/>
                    </a:lnTo>
                    <a:lnTo>
                      <a:pt x="722" y="220"/>
                    </a:lnTo>
                    <a:lnTo>
                      <a:pt x="722" y="219"/>
                    </a:lnTo>
                    <a:lnTo>
                      <a:pt x="722" y="219"/>
                    </a:lnTo>
                    <a:lnTo>
                      <a:pt x="721" y="219"/>
                    </a:lnTo>
                    <a:lnTo>
                      <a:pt x="721" y="219"/>
                    </a:lnTo>
                    <a:lnTo>
                      <a:pt x="721" y="218"/>
                    </a:lnTo>
                    <a:lnTo>
                      <a:pt x="721" y="218"/>
                    </a:lnTo>
                    <a:lnTo>
                      <a:pt x="720" y="217"/>
                    </a:lnTo>
                    <a:lnTo>
                      <a:pt x="720" y="217"/>
                    </a:lnTo>
                    <a:lnTo>
                      <a:pt x="720" y="217"/>
                    </a:lnTo>
                    <a:lnTo>
                      <a:pt x="720" y="217"/>
                    </a:lnTo>
                    <a:lnTo>
                      <a:pt x="720" y="215"/>
                    </a:lnTo>
                    <a:lnTo>
                      <a:pt x="720" y="215"/>
                    </a:lnTo>
                    <a:lnTo>
                      <a:pt x="720" y="215"/>
                    </a:lnTo>
                    <a:lnTo>
                      <a:pt x="720" y="215"/>
                    </a:lnTo>
                    <a:lnTo>
                      <a:pt x="719" y="214"/>
                    </a:lnTo>
                    <a:lnTo>
                      <a:pt x="719" y="214"/>
                    </a:lnTo>
                    <a:lnTo>
                      <a:pt x="719" y="214"/>
                    </a:lnTo>
                    <a:lnTo>
                      <a:pt x="719" y="214"/>
                    </a:lnTo>
                    <a:lnTo>
                      <a:pt x="719" y="213"/>
                    </a:lnTo>
                    <a:lnTo>
                      <a:pt x="719" y="213"/>
                    </a:lnTo>
                    <a:lnTo>
                      <a:pt x="717" y="213"/>
                    </a:lnTo>
                    <a:lnTo>
                      <a:pt x="717" y="213"/>
                    </a:lnTo>
                    <a:lnTo>
                      <a:pt x="716" y="212"/>
                    </a:lnTo>
                    <a:lnTo>
                      <a:pt x="716" y="212"/>
                    </a:lnTo>
                    <a:lnTo>
                      <a:pt x="716" y="212"/>
                    </a:lnTo>
                    <a:lnTo>
                      <a:pt x="716" y="212"/>
                    </a:lnTo>
                    <a:lnTo>
                      <a:pt x="715" y="210"/>
                    </a:lnTo>
                    <a:lnTo>
                      <a:pt x="715" y="210"/>
                    </a:lnTo>
                    <a:lnTo>
                      <a:pt x="713" y="210"/>
                    </a:lnTo>
                    <a:lnTo>
                      <a:pt x="713" y="210"/>
                    </a:lnTo>
                    <a:lnTo>
                      <a:pt x="712" y="210"/>
                    </a:lnTo>
                    <a:lnTo>
                      <a:pt x="712" y="210"/>
                    </a:lnTo>
                    <a:lnTo>
                      <a:pt x="712" y="210"/>
                    </a:lnTo>
                    <a:lnTo>
                      <a:pt x="712" y="210"/>
                    </a:lnTo>
                    <a:lnTo>
                      <a:pt x="701" y="210"/>
                    </a:lnTo>
                    <a:lnTo>
                      <a:pt x="701" y="210"/>
                    </a:lnTo>
                    <a:lnTo>
                      <a:pt x="686" y="213"/>
                    </a:lnTo>
                    <a:lnTo>
                      <a:pt x="676" y="215"/>
                    </a:lnTo>
                    <a:lnTo>
                      <a:pt x="676" y="215"/>
                    </a:lnTo>
                    <a:lnTo>
                      <a:pt x="668" y="201"/>
                    </a:lnTo>
                    <a:lnTo>
                      <a:pt x="668" y="201"/>
                    </a:lnTo>
                    <a:lnTo>
                      <a:pt x="674" y="194"/>
                    </a:lnTo>
                    <a:lnTo>
                      <a:pt x="684" y="181"/>
                    </a:lnTo>
                    <a:lnTo>
                      <a:pt x="684" y="181"/>
                    </a:lnTo>
                    <a:lnTo>
                      <a:pt x="690" y="173"/>
                    </a:lnTo>
                    <a:lnTo>
                      <a:pt x="690" y="173"/>
                    </a:lnTo>
                    <a:lnTo>
                      <a:pt x="690" y="173"/>
                    </a:lnTo>
                    <a:lnTo>
                      <a:pt x="690" y="173"/>
                    </a:lnTo>
                    <a:lnTo>
                      <a:pt x="691" y="170"/>
                    </a:lnTo>
                    <a:lnTo>
                      <a:pt x="691" y="170"/>
                    </a:lnTo>
                    <a:lnTo>
                      <a:pt x="691" y="170"/>
                    </a:lnTo>
                    <a:lnTo>
                      <a:pt x="691" y="170"/>
                    </a:lnTo>
                    <a:lnTo>
                      <a:pt x="691" y="169"/>
                    </a:lnTo>
                    <a:lnTo>
                      <a:pt x="691" y="169"/>
                    </a:lnTo>
                    <a:lnTo>
                      <a:pt x="691" y="169"/>
                    </a:lnTo>
                    <a:lnTo>
                      <a:pt x="691" y="169"/>
                    </a:lnTo>
                    <a:lnTo>
                      <a:pt x="691" y="166"/>
                    </a:lnTo>
                    <a:lnTo>
                      <a:pt x="691" y="166"/>
                    </a:lnTo>
                    <a:lnTo>
                      <a:pt x="691" y="166"/>
                    </a:lnTo>
                    <a:lnTo>
                      <a:pt x="691" y="166"/>
                    </a:lnTo>
                    <a:lnTo>
                      <a:pt x="691" y="165"/>
                    </a:lnTo>
                    <a:lnTo>
                      <a:pt x="691" y="165"/>
                    </a:lnTo>
                    <a:lnTo>
                      <a:pt x="691" y="165"/>
                    </a:lnTo>
                    <a:lnTo>
                      <a:pt x="691" y="165"/>
                    </a:lnTo>
                    <a:lnTo>
                      <a:pt x="690" y="164"/>
                    </a:lnTo>
                    <a:lnTo>
                      <a:pt x="690" y="164"/>
                    </a:lnTo>
                    <a:lnTo>
                      <a:pt x="690" y="164"/>
                    </a:lnTo>
                    <a:lnTo>
                      <a:pt x="690" y="164"/>
                    </a:lnTo>
                    <a:lnTo>
                      <a:pt x="690" y="162"/>
                    </a:lnTo>
                    <a:lnTo>
                      <a:pt x="690" y="162"/>
                    </a:lnTo>
                    <a:lnTo>
                      <a:pt x="688" y="162"/>
                    </a:lnTo>
                    <a:lnTo>
                      <a:pt x="688" y="162"/>
                    </a:lnTo>
                    <a:lnTo>
                      <a:pt x="688" y="161"/>
                    </a:lnTo>
                    <a:lnTo>
                      <a:pt x="688" y="161"/>
                    </a:lnTo>
                    <a:lnTo>
                      <a:pt x="687" y="160"/>
                    </a:lnTo>
                    <a:lnTo>
                      <a:pt x="687" y="160"/>
                    </a:lnTo>
                    <a:lnTo>
                      <a:pt x="687" y="159"/>
                    </a:lnTo>
                    <a:lnTo>
                      <a:pt x="687" y="159"/>
                    </a:lnTo>
                    <a:lnTo>
                      <a:pt x="686" y="159"/>
                    </a:lnTo>
                    <a:lnTo>
                      <a:pt x="686" y="159"/>
                    </a:lnTo>
                    <a:lnTo>
                      <a:pt x="686" y="157"/>
                    </a:lnTo>
                    <a:lnTo>
                      <a:pt x="686" y="157"/>
                    </a:lnTo>
                    <a:lnTo>
                      <a:pt x="684" y="157"/>
                    </a:lnTo>
                    <a:lnTo>
                      <a:pt x="684" y="157"/>
                    </a:lnTo>
                    <a:lnTo>
                      <a:pt x="684" y="157"/>
                    </a:lnTo>
                    <a:lnTo>
                      <a:pt x="684" y="157"/>
                    </a:lnTo>
                    <a:lnTo>
                      <a:pt x="684" y="156"/>
                    </a:lnTo>
                    <a:lnTo>
                      <a:pt x="684" y="156"/>
                    </a:lnTo>
                    <a:lnTo>
                      <a:pt x="684" y="156"/>
                    </a:lnTo>
                    <a:lnTo>
                      <a:pt x="684" y="156"/>
                    </a:lnTo>
                    <a:lnTo>
                      <a:pt x="682" y="155"/>
                    </a:lnTo>
                    <a:lnTo>
                      <a:pt x="682" y="155"/>
                    </a:lnTo>
                    <a:lnTo>
                      <a:pt x="682" y="155"/>
                    </a:lnTo>
                    <a:lnTo>
                      <a:pt x="682" y="155"/>
                    </a:lnTo>
                    <a:lnTo>
                      <a:pt x="679" y="155"/>
                    </a:lnTo>
                    <a:lnTo>
                      <a:pt x="679" y="155"/>
                    </a:lnTo>
                    <a:lnTo>
                      <a:pt x="679" y="155"/>
                    </a:lnTo>
                    <a:lnTo>
                      <a:pt x="679" y="155"/>
                    </a:lnTo>
                    <a:lnTo>
                      <a:pt x="678" y="155"/>
                    </a:lnTo>
                    <a:lnTo>
                      <a:pt x="678" y="155"/>
                    </a:lnTo>
                    <a:lnTo>
                      <a:pt x="678" y="155"/>
                    </a:lnTo>
                    <a:lnTo>
                      <a:pt x="678" y="155"/>
                    </a:lnTo>
                    <a:lnTo>
                      <a:pt x="667" y="157"/>
                    </a:lnTo>
                    <a:lnTo>
                      <a:pt x="667" y="157"/>
                    </a:lnTo>
                    <a:lnTo>
                      <a:pt x="652" y="161"/>
                    </a:lnTo>
                    <a:lnTo>
                      <a:pt x="642" y="166"/>
                    </a:lnTo>
                    <a:lnTo>
                      <a:pt x="642" y="166"/>
                    </a:lnTo>
                    <a:lnTo>
                      <a:pt x="633" y="155"/>
                    </a:lnTo>
                    <a:lnTo>
                      <a:pt x="633" y="155"/>
                    </a:lnTo>
                    <a:lnTo>
                      <a:pt x="639" y="146"/>
                    </a:lnTo>
                    <a:lnTo>
                      <a:pt x="645" y="132"/>
                    </a:lnTo>
                    <a:lnTo>
                      <a:pt x="645" y="132"/>
                    </a:lnTo>
                    <a:lnTo>
                      <a:pt x="649" y="121"/>
                    </a:lnTo>
                    <a:lnTo>
                      <a:pt x="649" y="121"/>
                    </a:lnTo>
                    <a:lnTo>
                      <a:pt x="649" y="121"/>
                    </a:lnTo>
                    <a:lnTo>
                      <a:pt x="649" y="121"/>
                    </a:lnTo>
                    <a:lnTo>
                      <a:pt x="650" y="120"/>
                    </a:lnTo>
                    <a:lnTo>
                      <a:pt x="650" y="120"/>
                    </a:lnTo>
                    <a:lnTo>
                      <a:pt x="650" y="118"/>
                    </a:lnTo>
                    <a:lnTo>
                      <a:pt x="650" y="118"/>
                    </a:lnTo>
                    <a:lnTo>
                      <a:pt x="650" y="118"/>
                    </a:lnTo>
                    <a:lnTo>
                      <a:pt x="650" y="118"/>
                    </a:lnTo>
                    <a:lnTo>
                      <a:pt x="650" y="117"/>
                    </a:lnTo>
                    <a:lnTo>
                      <a:pt x="650" y="117"/>
                    </a:lnTo>
                    <a:lnTo>
                      <a:pt x="650" y="116"/>
                    </a:lnTo>
                    <a:lnTo>
                      <a:pt x="650" y="116"/>
                    </a:lnTo>
                    <a:lnTo>
                      <a:pt x="650" y="116"/>
                    </a:lnTo>
                    <a:lnTo>
                      <a:pt x="650" y="116"/>
                    </a:lnTo>
                    <a:lnTo>
                      <a:pt x="649" y="115"/>
                    </a:lnTo>
                    <a:lnTo>
                      <a:pt x="649" y="115"/>
                    </a:lnTo>
                    <a:lnTo>
                      <a:pt x="649" y="115"/>
                    </a:lnTo>
                    <a:lnTo>
                      <a:pt x="649" y="115"/>
                    </a:lnTo>
                    <a:lnTo>
                      <a:pt x="649" y="115"/>
                    </a:lnTo>
                    <a:lnTo>
                      <a:pt x="649" y="115"/>
                    </a:lnTo>
                    <a:lnTo>
                      <a:pt x="649" y="113"/>
                    </a:lnTo>
                    <a:lnTo>
                      <a:pt x="649" y="113"/>
                    </a:lnTo>
                    <a:lnTo>
                      <a:pt x="648" y="113"/>
                    </a:lnTo>
                    <a:lnTo>
                      <a:pt x="648" y="113"/>
                    </a:lnTo>
                    <a:lnTo>
                      <a:pt x="648" y="112"/>
                    </a:lnTo>
                    <a:lnTo>
                      <a:pt x="648" y="112"/>
                    </a:lnTo>
                    <a:lnTo>
                      <a:pt x="647" y="112"/>
                    </a:lnTo>
                    <a:lnTo>
                      <a:pt x="647" y="112"/>
                    </a:lnTo>
                    <a:lnTo>
                      <a:pt x="647" y="111"/>
                    </a:lnTo>
                    <a:lnTo>
                      <a:pt x="647" y="111"/>
                    </a:lnTo>
                    <a:lnTo>
                      <a:pt x="645" y="111"/>
                    </a:lnTo>
                    <a:lnTo>
                      <a:pt x="645" y="111"/>
                    </a:lnTo>
                    <a:lnTo>
                      <a:pt x="644" y="110"/>
                    </a:lnTo>
                    <a:lnTo>
                      <a:pt x="644" y="110"/>
                    </a:lnTo>
                    <a:lnTo>
                      <a:pt x="644" y="108"/>
                    </a:lnTo>
                    <a:lnTo>
                      <a:pt x="644" y="108"/>
                    </a:lnTo>
                    <a:lnTo>
                      <a:pt x="643" y="108"/>
                    </a:lnTo>
                    <a:lnTo>
                      <a:pt x="643" y="108"/>
                    </a:lnTo>
                    <a:lnTo>
                      <a:pt x="643" y="108"/>
                    </a:lnTo>
                    <a:lnTo>
                      <a:pt x="643" y="108"/>
                    </a:lnTo>
                    <a:lnTo>
                      <a:pt x="642" y="107"/>
                    </a:lnTo>
                    <a:lnTo>
                      <a:pt x="642" y="107"/>
                    </a:lnTo>
                    <a:lnTo>
                      <a:pt x="642" y="107"/>
                    </a:lnTo>
                    <a:lnTo>
                      <a:pt x="642" y="107"/>
                    </a:lnTo>
                    <a:lnTo>
                      <a:pt x="640" y="106"/>
                    </a:lnTo>
                    <a:lnTo>
                      <a:pt x="640" y="106"/>
                    </a:lnTo>
                    <a:lnTo>
                      <a:pt x="640" y="106"/>
                    </a:lnTo>
                    <a:lnTo>
                      <a:pt x="640" y="106"/>
                    </a:lnTo>
                    <a:lnTo>
                      <a:pt x="638" y="106"/>
                    </a:lnTo>
                    <a:lnTo>
                      <a:pt x="638" y="106"/>
                    </a:lnTo>
                    <a:lnTo>
                      <a:pt x="638" y="106"/>
                    </a:lnTo>
                    <a:lnTo>
                      <a:pt x="638" y="106"/>
                    </a:lnTo>
                    <a:lnTo>
                      <a:pt x="637" y="106"/>
                    </a:lnTo>
                    <a:lnTo>
                      <a:pt x="637" y="106"/>
                    </a:lnTo>
                    <a:lnTo>
                      <a:pt x="637" y="106"/>
                    </a:lnTo>
                    <a:lnTo>
                      <a:pt x="637" y="106"/>
                    </a:lnTo>
                    <a:lnTo>
                      <a:pt x="634" y="106"/>
                    </a:lnTo>
                    <a:lnTo>
                      <a:pt x="634" y="106"/>
                    </a:lnTo>
                    <a:lnTo>
                      <a:pt x="634" y="106"/>
                    </a:lnTo>
                    <a:lnTo>
                      <a:pt x="634" y="106"/>
                    </a:lnTo>
                    <a:lnTo>
                      <a:pt x="624" y="111"/>
                    </a:lnTo>
                    <a:lnTo>
                      <a:pt x="624" y="111"/>
                    </a:lnTo>
                    <a:lnTo>
                      <a:pt x="610" y="117"/>
                    </a:lnTo>
                    <a:lnTo>
                      <a:pt x="601" y="123"/>
                    </a:lnTo>
                    <a:lnTo>
                      <a:pt x="601" y="123"/>
                    </a:lnTo>
                    <a:lnTo>
                      <a:pt x="590" y="113"/>
                    </a:lnTo>
                    <a:lnTo>
                      <a:pt x="590" y="113"/>
                    </a:lnTo>
                    <a:lnTo>
                      <a:pt x="594" y="104"/>
                    </a:lnTo>
                    <a:lnTo>
                      <a:pt x="599" y="89"/>
                    </a:lnTo>
                    <a:lnTo>
                      <a:pt x="599" y="89"/>
                    </a:lnTo>
                    <a:lnTo>
                      <a:pt x="601" y="78"/>
                    </a:lnTo>
                    <a:lnTo>
                      <a:pt x="601" y="78"/>
                    </a:lnTo>
                    <a:lnTo>
                      <a:pt x="601" y="78"/>
                    </a:lnTo>
                    <a:lnTo>
                      <a:pt x="601" y="78"/>
                    </a:lnTo>
                    <a:lnTo>
                      <a:pt x="601" y="76"/>
                    </a:lnTo>
                    <a:lnTo>
                      <a:pt x="601" y="76"/>
                    </a:lnTo>
                    <a:lnTo>
                      <a:pt x="601" y="76"/>
                    </a:lnTo>
                    <a:lnTo>
                      <a:pt x="601" y="76"/>
                    </a:lnTo>
                    <a:lnTo>
                      <a:pt x="601" y="74"/>
                    </a:lnTo>
                    <a:lnTo>
                      <a:pt x="601" y="74"/>
                    </a:lnTo>
                    <a:lnTo>
                      <a:pt x="600" y="74"/>
                    </a:lnTo>
                    <a:lnTo>
                      <a:pt x="600" y="74"/>
                    </a:lnTo>
                    <a:lnTo>
                      <a:pt x="600" y="73"/>
                    </a:lnTo>
                    <a:lnTo>
                      <a:pt x="600" y="73"/>
                    </a:lnTo>
                    <a:lnTo>
                      <a:pt x="600" y="73"/>
                    </a:lnTo>
                    <a:lnTo>
                      <a:pt x="600" y="73"/>
                    </a:lnTo>
                    <a:lnTo>
                      <a:pt x="600" y="72"/>
                    </a:lnTo>
                    <a:lnTo>
                      <a:pt x="600" y="72"/>
                    </a:lnTo>
                    <a:lnTo>
                      <a:pt x="600" y="72"/>
                    </a:lnTo>
                    <a:lnTo>
                      <a:pt x="600" y="72"/>
                    </a:lnTo>
                    <a:lnTo>
                      <a:pt x="599" y="70"/>
                    </a:lnTo>
                    <a:lnTo>
                      <a:pt x="599" y="70"/>
                    </a:lnTo>
                    <a:lnTo>
                      <a:pt x="599" y="70"/>
                    </a:lnTo>
                    <a:lnTo>
                      <a:pt x="599" y="70"/>
                    </a:lnTo>
                    <a:lnTo>
                      <a:pt x="598" y="70"/>
                    </a:lnTo>
                    <a:lnTo>
                      <a:pt x="598" y="70"/>
                    </a:lnTo>
                    <a:lnTo>
                      <a:pt x="598" y="69"/>
                    </a:lnTo>
                    <a:lnTo>
                      <a:pt x="598" y="69"/>
                    </a:lnTo>
                    <a:lnTo>
                      <a:pt x="596" y="69"/>
                    </a:lnTo>
                    <a:lnTo>
                      <a:pt x="596" y="69"/>
                    </a:lnTo>
                    <a:lnTo>
                      <a:pt x="596" y="69"/>
                    </a:lnTo>
                    <a:lnTo>
                      <a:pt x="596" y="69"/>
                    </a:lnTo>
                    <a:lnTo>
                      <a:pt x="595" y="68"/>
                    </a:lnTo>
                    <a:lnTo>
                      <a:pt x="595" y="68"/>
                    </a:lnTo>
                    <a:lnTo>
                      <a:pt x="594" y="67"/>
                    </a:lnTo>
                    <a:lnTo>
                      <a:pt x="594" y="67"/>
                    </a:lnTo>
                    <a:lnTo>
                      <a:pt x="594" y="67"/>
                    </a:lnTo>
                    <a:lnTo>
                      <a:pt x="594" y="67"/>
                    </a:lnTo>
                    <a:lnTo>
                      <a:pt x="593" y="65"/>
                    </a:lnTo>
                    <a:lnTo>
                      <a:pt x="593" y="65"/>
                    </a:lnTo>
                    <a:lnTo>
                      <a:pt x="593" y="65"/>
                    </a:lnTo>
                    <a:lnTo>
                      <a:pt x="593" y="65"/>
                    </a:lnTo>
                    <a:lnTo>
                      <a:pt x="591" y="65"/>
                    </a:lnTo>
                    <a:lnTo>
                      <a:pt x="591" y="65"/>
                    </a:lnTo>
                    <a:lnTo>
                      <a:pt x="591" y="65"/>
                    </a:lnTo>
                    <a:lnTo>
                      <a:pt x="591" y="65"/>
                    </a:lnTo>
                    <a:lnTo>
                      <a:pt x="590" y="64"/>
                    </a:lnTo>
                    <a:lnTo>
                      <a:pt x="590" y="64"/>
                    </a:lnTo>
                    <a:lnTo>
                      <a:pt x="590" y="64"/>
                    </a:lnTo>
                    <a:lnTo>
                      <a:pt x="590" y="64"/>
                    </a:lnTo>
                    <a:lnTo>
                      <a:pt x="587" y="64"/>
                    </a:lnTo>
                    <a:lnTo>
                      <a:pt x="587" y="64"/>
                    </a:lnTo>
                    <a:lnTo>
                      <a:pt x="586" y="64"/>
                    </a:lnTo>
                    <a:lnTo>
                      <a:pt x="586" y="64"/>
                    </a:lnTo>
                    <a:lnTo>
                      <a:pt x="585" y="65"/>
                    </a:lnTo>
                    <a:lnTo>
                      <a:pt x="585" y="65"/>
                    </a:lnTo>
                    <a:lnTo>
                      <a:pt x="585" y="65"/>
                    </a:lnTo>
                    <a:lnTo>
                      <a:pt x="585" y="65"/>
                    </a:lnTo>
                    <a:lnTo>
                      <a:pt x="584" y="65"/>
                    </a:lnTo>
                    <a:lnTo>
                      <a:pt x="584" y="65"/>
                    </a:lnTo>
                    <a:lnTo>
                      <a:pt x="584" y="65"/>
                    </a:lnTo>
                    <a:lnTo>
                      <a:pt x="584" y="65"/>
                    </a:lnTo>
                    <a:lnTo>
                      <a:pt x="584" y="65"/>
                    </a:lnTo>
                    <a:lnTo>
                      <a:pt x="584" y="65"/>
                    </a:lnTo>
                    <a:lnTo>
                      <a:pt x="574" y="72"/>
                    </a:lnTo>
                    <a:lnTo>
                      <a:pt x="574" y="72"/>
                    </a:lnTo>
                    <a:lnTo>
                      <a:pt x="561" y="81"/>
                    </a:lnTo>
                    <a:lnTo>
                      <a:pt x="553" y="88"/>
                    </a:lnTo>
                    <a:lnTo>
                      <a:pt x="553" y="88"/>
                    </a:lnTo>
                    <a:lnTo>
                      <a:pt x="541" y="81"/>
                    </a:lnTo>
                    <a:lnTo>
                      <a:pt x="541" y="81"/>
                    </a:lnTo>
                    <a:lnTo>
                      <a:pt x="543" y="70"/>
                    </a:lnTo>
                    <a:lnTo>
                      <a:pt x="545" y="55"/>
                    </a:lnTo>
                    <a:lnTo>
                      <a:pt x="545" y="55"/>
                    </a:lnTo>
                    <a:lnTo>
                      <a:pt x="546" y="44"/>
                    </a:lnTo>
                    <a:lnTo>
                      <a:pt x="546" y="44"/>
                    </a:lnTo>
                    <a:lnTo>
                      <a:pt x="546" y="44"/>
                    </a:lnTo>
                    <a:lnTo>
                      <a:pt x="546" y="44"/>
                    </a:lnTo>
                    <a:lnTo>
                      <a:pt x="545" y="42"/>
                    </a:lnTo>
                    <a:lnTo>
                      <a:pt x="545" y="42"/>
                    </a:lnTo>
                    <a:lnTo>
                      <a:pt x="545" y="42"/>
                    </a:lnTo>
                    <a:lnTo>
                      <a:pt x="545" y="42"/>
                    </a:lnTo>
                    <a:lnTo>
                      <a:pt x="545" y="40"/>
                    </a:lnTo>
                    <a:lnTo>
                      <a:pt x="545" y="40"/>
                    </a:lnTo>
                    <a:lnTo>
                      <a:pt x="545" y="40"/>
                    </a:lnTo>
                    <a:lnTo>
                      <a:pt x="545" y="40"/>
                    </a:lnTo>
                    <a:lnTo>
                      <a:pt x="543" y="39"/>
                    </a:lnTo>
                    <a:lnTo>
                      <a:pt x="543" y="39"/>
                    </a:lnTo>
                    <a:lnTo>
                      <a:pt x="543" y="39"/>
                    </a:lnTo>
                    <a:lnTo>
                      <a:pt x="543" y="39"/>
                    </a:lnTo>
                    <a:lnTo>
                      <a:pt x="543" y="38"/>
                    </a:lnTo>
                    <a:lnTo>
                      <a:pt x="543" y="38"/>
                    </a:lnTo>
                    <a:lnTo>
                      <a:pt x="543" y="38"/>
                    </a:lnTo>
                    <a:lnTo>
                      <a:pt x="543" y="38"/>
                    </a:lnTo>
                    <a:lnTo>
                      <a:pt x="542" y="38"/>
                    </a:lnTo>
                    <a:lnTo>
                      <a:pt x="542" y="38"/>
                    </a:lnTo>
                    <a:lnTo>
                      <a:pt x="542" y="36"/>
                    </a:lnTo>
                    <a:lnTo>
                      <a:pt x="542" y="36"/>
                    </a:lnTo>
                    <a:lnTo>
                      <a:pt x="541" y="36"/>
                    </a:lnTo>
                    <a:lnTo>
                      <a:pt x="541" y="36"/>
                    </a:lnTo>
                    <a:lnTo>
                      <a:pt x="541" y="36"/>
                    </a:lnTo>
                    <a:lnTo>
                      <a:pt x="541" y="36"/>
                    </a:lnTo>
                    <a:lnTo>
                      <a:pt x="540" y="35"/>
                    </a:lnTo>
                    <a:lnTo>
                      <a:pt x="540" y="35"/>
                    </a:lnTo>
                    <a:lnTo>
                      <a:pt x="540" y="35"/>
                    </a:lnTo>
                    <a:lnTo>
                      <a:pt x="540" y="35"/>
                    </a:lnTo>
                    <a:lnTo>
                      <a:pt x="538" y="35"/>
                    </a:lnTo>
                    <a:lnTo>
                      <a:pt x="538" y="35"/>
                    </a:lnTo>
                    <a:lnTo>
                      <a:pt x="536" y="34"/>
                    </a:lnTo>
                    <a:lnTo>
                      <a:pt x="536" y="34"/>
                    </a:lnTo>
                    <a:lnTo>
                      <a:pt x="536" y="34"/>
                    </a:lnTo>
                    <a:lnTo>
                      <a:pt x="536" y="34"/>
                    </a:lnTo>
                    <a:lnTo>
                      <a:pt x="535" y="34"/>
                    </a:lnTo>
                    <a:lnTo>
                      <a:pt x="535" y="34"/>
                    </a:lnTo>
                    <a:lnTo>
                      <a:pt x="535" y="34"/>
                    </a:lnTo>
                    <a:lnTo>
                      <a:pt x="535" y="34"/>
                    </a:lnTo>
                    <a:lnTo>
                      <a:pt x="533" y="33"/>
                    </a:lnTo>
                    <a:lnTo>
                      <a:pt x="533" y="33"/>
                    </a:lnTo>
                    <a:lnTo>
                      <a:pt x="533" y="33"/>
                    </a:lnTo>
                    <a:lnTo>
                      <a:pt x="533" y="33"/>
                    </a:lnTo>
                    <a:lnTo>
                      <a:pt x="532" y="33"/>
                    </a:lnTo>
                    <a:lnTo>
                      <a:pt x="532" y="33"/>
                    </a:lnTo>
                    <a:lnTo>
                      <a:pt x="532" y="33"/>
                    </a:lnTo>
                    <a:lnTo>
                      <a:pt x="532" y="33"/>
                    </a:lnTo>
                    <a:lnTo>
                      <a:pt x="531" y="33"/>
                    </a:lnTo>
                    <a:lnTo>
                      <a:pt x="531" y="33"/>
                    </a:lnTo>
                    <a:lnTo>
                      <a:pt x="531" y="33"/>
                    </a:lnTo>
                    <a:lnTo>
                      <a:pt x="531" y="33"/>
                    </a:lnTo>
                    <a:lnTo>
                      <a:pt x="530" y="33"/>
                    </a:lnTo>
                    <a:lnTo>
                      <a:pt x="530" y="33"/>
                    </a:lnTo>
                    <a:lnTo>
                      <a:pt x="530" y="33"/>
                    </a:lnTo>
                    <a:lnTo>
                      <a:pt x="530" y="33"/>
                    </a:lnTo>
                    <a:lnTo>
                      <a:pt x="528" y="34"/>
                    </a:lnTo>
                    <a:lnTo>
                      <a:pt x="528" y="34"/>
                    </a:lnTo>
                    <a:lnTo>
                      <a:pt x="526" y="35"/>
                    </a:lnTo>
                    <a:lnTo>
                      <a:pt x="526" y="35"/>
                    </a:lnTo>
                    <a:lnTo>
                      <a:pt x="526" y="35"/>
                    </a:lnTo>
                    <a:lnTo>
                      <a:pt x="526" y="35"/>
                    </a:lnTo>
                    <a:lnTo>
                      <a:pt x="526" y="35"/>
                    </a:lnTo>
                    <a:lnTo>
                      <a:pt x="526" y="35"/>
                    </a:lnTo>
                    <a:lnTo>
                      <a:pt x="518" y="42"/>
                    </a:lnTo>
                    <a:lnTo>
                      <a:pt x="518" y="42"/>
                    </a:lnTo>
                    <a:lnTo>
                      <a:pt x="507" y="54"/>
                    </a:lnTo>
                    <a:lnTo>
                      <a:pt x="501" y="62"/>
                    </a:lnTo>
                    <a:lnTo>
                      <a:pt x="501" y="62"/>
                    </a:lnTo>
                    <a:lnTo>
                      <a:pt x="487" y="57"/>
                    </a:lnTo>
                    <a:lnTo>
                      <a:pt x="487" y="57"/>
                    </a:lnTo>
                    <a:lnTo>
                      <a:pt x="488" y="47"/>
                    </a:lnTo>
                    <a:lnTo>
                      <a:pt x="487" y="30"/>
                    </a:lnTo>
                    <a:lnTo>
                      <a:pt x="487" y="30"/>
                    </a:lnTo>
                    <a:lnTo>
                      <a:pt x="484" y="20"/>
                    </a:lnTo>
                    <a:lnTo>
                      <a:pt x="484" y="20"/>
                    </a:lnTo>
                    <a:lnTo>
                      <a:pt x="485" y="20"/>
                    </a:lnTo>
                    <a:lnTo>
                      <a:pt x="485" y="20"/>
                    </a:lnTo>
                    <a:lnTo>
                      <a:pt x="484" y="20"/>
                    </a:lnTo>
                    <a:lnTo>
                      <a:pt x="484" y="20"/>
                    </a:lnTo>
                    <a:lnTo>
                      <a:pt x="484" y="18"/>
                    </a:lnTo>
                    <a:lnTo>
                      <a:pt x="484" y="18"/>
                    </a:lnTo>
                    <a:lnTo>
                      <a:pt x="483" y="16"/>
                    </a:lnTo>
                    <a:lnTo>
                      <a:pt x="483" y="16"/>
                    </a:lnTo>
                    <a:lnTo>
                      <a:pt x="483" y="16"/>
                    </a:lnTo>
                    <a:lnTo>
                      <a:pt x="483" y="16"/>
                    </a:lnTo>
                    <a:lnTo>
                      <a:pt x="483" y="15"/>
                    </a:lnTo>
                    <a:lnTo>
                      <a:pt x="483" y="15"/>
                    </a:lnTo>
                    <a:lnTo>
                      <a:pt x="483" y="15"/>
                    </a:lnTo>
                    <a:lnTo>
                      <a:pt x="483" y="15"/>
                    </a:lnTo>
                    <a:lnTo>
                      <a:pt x="482" y="14"/>
                    </a:lnTo>
                    <a:lnTo>
                      <a:pt x="482" y="14"/>
                    </a:lnTo>
                    <a:lnTo>
                      <a:pt x="482" y="14"/>
                    </a:lnTo>
                    <a:lnTo>
                      <a:pt x="482" y="14"/>
                    </a:lnTo>
                    <a:lnTo>
                      <a:pt x="480" y="14"/>
                    </a:lnTo>
                    <a:lnTo>
                      <a:pt x="480" y="14"/>
                    </a:lnTo>
                    <a:lnTo>
                      <a:pt x="480" y="14"/>
                    </a:lnTo>
                    <a:lnTo>
                      <a:pt x="480" y="14"/>
                    </a:lnTo>
                    <a:lnTo>
                      <a:pt x="479" y="14"/>
                    </a:lnTo>
                    <a:lnTo>
                      <a:pt x="479" y="14"/>
                    </a:lnTo>
                    <a:lnTo>
                      <a:pt x="479" y="13"/>
                    </a:lnTo>
                    <a:lnTo>
                      <a:pt x="479" y="13"/>
                    </a:lnTo>
                    <a:lnTo>
                      <a:pt x="478" y="13"/>
                    </a:lnTo>
                    <a:lnTo>
                      <a:pt x="478" y="13"/>
                    </a:lnTo>
                    <a:lnTo>
                      <a:pt x="478" y="13"/>
                    </a:lnTo>
                    <a:lnTo>
                      <a:pt x="478" y="13"/>
                    </a:lnTo>
                    <a:lnTo>
                      <a:pt x="475" y="13"/>
                    </a:lnTo>
                    <a:lnTo>
                      <a:pt x="475" y="13"/>
                    </a:lnTo>
                    <a:lnTo>
                      <a:pt x="474" y="11"/>
                    </a:lnTo>
                    <a:lnTo>
                      <a:pt x="474" y="11"/>
                    </a:lnTo>
                    <a:lnTo>
                      <a:pt x="474" y="11"/>
                    </a:lnTo>
                    <a:lnTo>
                      <a:pt x="474" y="11"/>
                    </a:lnTo>
                    <a:lnTo>
                      <a:pt x="473" y="11"/>
                    </a:lnTo>
                    <a:lnTo>
                      <a:pt x="473" y="11"/>
                    </a:lnTo>
                    <a:lnTo>
                      <a:pt x="473" y="11"/>
                    </a:lnTo>
                    <a:lnTo>
                      <a:pt x="473" y="11"/>
                    </a:lnTo>
                    <a:lnTo>
                      <a:pt x="472" y="11"/>
                    </a:lnTo>
                    <a:lnTo>
                      <a:pt x="472" y="11"/>
                    </a:lnTo>
                    <a:lnTo>
                      <a:pt x="470" y="11"/>
                    </a:lnTo>
                    <a:lnTo>
                      <a:pt x="470" y="11"/>
                    </a:lnTo>
                    <a:lnTo>
                      <a:pt x="470" y="11"/>
                    </a:lnTo>
                    <a:lnTo>
                      <a:pt x="470" y="11"/>
                    </a:lnTo>
                    <a:lnTo>
                      <a:pt x="469" y="11"/>
                    </a:lnTo>
                    <a:lnTo>
                      <a:pt x="469" y="11"/>
                    </a:lnTo>
                    <a:lnTo>
                      <a:pt x="468" y="11"/>
                    </a:lnTo>
                    <a:lnTo>
                      <a:pt x="468" y="11"/>
                    </a:lnTo>
                    <a:lnTo>
                      <a:pt x="468" y="11"/>
                    </a:lnTo>
                    <a:lnTo>
                      <a:pt x="468" y="11"/>
                    </a:lnTo>
                    <a:lnTo>
                      <a:pt x="468" y="13"/>
                    </a:lnTo>
                    <a:lnTo>
                      <a:pt x="468" y="13"/>
                    </a:lnTo>
                    <a:lnTo>
                      <a:pt x="467" y="13"/>
                    </a:lnTo>
                    <a:lnTo>
                      <a:pt x="467" y="13"/>
                    </a:lnTo>
                    <a:lnTo>
                      <a:pt x="464" y="14"/>
                    </a:lnTo>
                    <a:lnTo>
                      <a:pt x="464" y="14"/>
                    </a:lnTo>
                    <a:lnTo>
                      <a:pt x="464" y="15"/>
                    </a:lnTo>
                    <a:lnTo>
                      <a:pt x="464" y="15"/>
                    </a:lnTo>
                    <a:lnTo>
                      <a:pt x="458" y="23"/>
                    </a:lnTo>
                    <a:lnTo>
                      <a:pt x="458" y="23"/>
                    </a:lnTo>
                    <a:lnTo>
                      <a:pt x="449" y="36"/>
                    </a:lnTo>
                    <a:lnTo>
                      <a:pt x="444" y="45"/>
                    </a:lnTo>
                    <a:lnTo>
                      <a:pt x="444" y="45"/>
                    </a:lnTo>
                    <a:lnTo>
                      <a:pt x="430" y="43"/>
                    </a:lnTo>
                    <a:lnTo>
                      <a:pt x="430" y="43"/>
                    </a:lnTo>
                    <a:lnTo>
                      <a:pt x="429" y="33"/>
                    </a:lnTo>
                    <a:lnTo>
                      <a:pt x="425" y="18"/>
                    </a:lnTo>
                    <a:lnTo>
                      <a:pt x="425" y="18"/>
                    </a:lnTo>
                    <a:lnTo>
                      <a:pt x="421" y="7"/>
                    </a:lnTo>
                    <a:lnTo>
                      <a:pt x="421" y="7"/>
                    </a:lnTo>
                    <a:lnTo>
                      <a:pt x="421" y="6"/>
                    </a:lnTo>
                    <a:lnTo>
                      <a:pt x="421" y="6"/>
                    </a:lnTo>
                    <a:lnTo>
                      <a:pt x="419" y="4"/>
                    </a:lnTo>
                    <a:lnTo>
                      <a:pt x="419" y="4"/>
                    </a:lnTo>
                    <a:lnTo>
                      <a:pt x="419" y="4"/>
                    </a:lnTo>
                    <a:lnTo>
                      <a:pt x="419" y="4"/>
                    </a:lnTo>
                    <a:lnTo>
                      <a:pt x="419" y="2"/>
                    </a:lnTo>
                    <a:lnTo>
                      <a:pt x="419" y="2"/>
                    </a:lnTo>
                    <a:lnTo>
                      <a:pt x="419" y="2"/>
                    </a:lnTo>
                    <a:lnTo>
                      <a:pt x="419" y="2"/>
                    </a:lnTo>
                    <a:lnTo>
                      <a:pt x="417" y="2"/>
                    </a:lnTo>
                    <a:lnTo>
                      <a:pt x="417" y="2"/>
                    </a:lnTo>
                    <a:lnTo>
                      <a:pt x="417" y="1"/>
                    </a:lnTo>
                    <a:lnTo>
                      <a:pt x="417" y="1"/>
                    </a:lnTo>
                    <a:lnTo>
                      <a:pt x="416" y="1"/>
                    </a:lnTo>
                    <a:lnTo>
                      <a:pt x="416" y="1"/>
                    </a:lnTo>
                    <a:lnTo>
                      <a:pt x="416" y="1"/>
                    </a:lnTo>
                    <a:lnTo>
                      <a:pt x="416" y="1"/>
                    </a:lnTo>
                    <a:lnTo>
                      <a:pt x="415" y="1"/>
                    </a:lnTo>
                    <a:lnTo>
                      <a:pt x="415" y="1"/>
                    </a:lnTo>
                    <a:lnTo>
                      <a:pt x="414" y="1"/>
                    </a:lnTo>
                    <a:lnTo>
                      <a:pt x="414" y="1"/>
                    </a:lnTo>
                    <a:lnTo>
                      <a:pt x="412" y="1"/>
                    </a:lnTo>
                    <a:lnTo>
                      <a:pt x="412" y="1"/>
                    </a:lnTo>
                    <a:lnTo>
                      <a:pt x="412" y="1"/>
                    </a:lnTo>
                    <a:lnTo>
                      <a:pt x="412" y="1"/>
                    </a:lnTo>
                    <a:lnTo>
                      <a:pt x="411" y="1"/>
                    </a:lnTo>
                    <a:lnTo>
                      <a:pt x="411" y="1"/>
                    </a:lnTo>
                    <a:lnTo>
                      <a:pt x="410" y="1"/>
                    </a:lnTo>
                    <a:lnTo>
                      <a:pt x="410" y="1"/>
                    </a:lnTo>
                    <a:lnTo>
                      <a:pt x="409" y="1"/>
                    </a:lnTo>
                    <a:lnTo>
                      <a:pt x="409" y="1"/>
                    </a:lnTo>
                    <a:lnTo>
                      <a:pt x="407" y="0"/>
                    </a:lnTo>
                    <a:lnTo>
                      <a:pt x="407" y="0"/>
                    </a:lnTo>
                    <a:lnTo>
                      <a:pt x="407" y="0"/>
                    </a:lnTo>
                    <a:lnTo>
                      <a:pt x="407" y="0"/>
                    </a:lnTo>
                    <a:lnTo>
                      <a:pt x="406" y="0"/>
                    </a:lnTo>
                    <a:lnTo>
                      <a:pt x="406" y="0"/>
                    </a:lnTo>
                    <a:lnTo>
                      <a:pt x="406" y="0"/>
                    </a:lnTo>
                    <a:lnTo>
                      <a:pt x="406" y="0"/>
                    </a:lnTo>
                    <a:lnTo>
                      <a:pt x="405" y="1"/>
                    </a:lnTo>
                    <a:lnTo>
                      <a:pt x="405" y="1"/>
                    </a:lnTo>
                    <a:lnTo>
                      <a:pt x="405" y="1"/>
                    </a:lnTo>
                    <a:lnTo>
                      <a:pt x="405" y="1"/>
                    </a:lnTo>
                    <a:lnTo>
                      <a:pt x="404" y="1"/>
                    </a:lnTo>
                    <a:lnTo>
                      <a:pt x="404" y="1"/>
                    </a:lnTo>
                    <a:lnTo>
                      <a:pt x="404" y="1"/>
                    </a:lnTo>
                    <a:lnTo>
                      <a:pt x="404" y="1"/>
                    </a:lnTo>
                    <a:lnTo>
                      <a:pt x="402" y="2"/>
                    </a:lnTo>
                    <a:lnTo>
                      <a:pt x="402" y="2"/>
                    </a:lnTo>
                    <a:lnTo>
                      <a:pt x="402" y="2"/>
                    </a:lnTo>
                    <a:lnTo>
                      <a:pt x="402" y="2"/>
                    </a:lnTo>
                    <a:lnTo>
                      <a:pt x="401" y="4"/>
                    </a:lnTo>
                    <a:lnTo>
                      <a:pt x="401" y="4"/>
                    </a:lnTo>
                    <a:lnTo>
                      <a:pt x="400" y="5"/>
                    </a:lnTo>
                    <a:lnTo>
                      <a:pt x="400" y="5"/>
                    </a:lnTo>
                    <a:lnTo>
                      <a:pt x="400" y="5"/>
                    </a:lnTo>
                    <a:lnTo>
                      <a:pt x="400" y="5"/>
                    </a:lnTo>
                    <a:lnTo>
                      <a:pt x="395" y="15"/>
                    </a:lnTo>
                    <a:lnTo>
                      <a:pt x="395" y="15"/>
                    </a:lnTo>
                    <a:lnTo>
                      <a:pt x="388" y="29"/>
                    </a:lnTo>
                    <a:lnTo>
                      <a:pt x="385" y="39"/>
                    </a:lnTo>
                    <a:lnTo>
                      <a:pt x="385" y="39"/>
                    </a:lnTo>
                    <a:lnTo>
                      <a:pt x="371" y="39"/>
                    </a:lnTo>
                    <a:lnTo>
                      <a:pt x="371" y="39"/>
                    </a:lnTo>
                    <a:lnTo>
                      <a:pt x="367" y="29"/>
                    </a:lnTo>
                    <a:lnTo>
                      <a:pt x="361" y="15"/>
                    </a:lnTo>
                    <a:lnTo>
                      <a:pt x="361" y="15"/>
                    </a:lnTo>
                    <a:lnTo>
                      <a:pt x="356" y="5"/>
                    </a:lnTo>
                    <a:lnTo>
                      <a:pt x="356" y="5"/>
                    </a:lnTo>
                    <a:lnTo>
                      <a:pt x="356" y="5"/>
                    </a:lnTo>
                    <a:lnTo>
                      <a:pt x="356" y="5"/>
                    </a:lnTo>
                    <a:lnTo>
                      <a:pt x="353" y="2"/>
                    </a:lnTo>
                    <a:lnTo>
                      <a:pt x="353" y="2"/>
                    </a:lnTo>
                    <a:lnTo>
                      <a:pt x="353" y="2"/>
                    </a:lnTo>
                    <a:lnTo>
                      <a:pt x="353" y="2"/>
                    </a:lnTo>
                    <a:lnTo>
                      <a:pt x="352" y="1"/>
                    </a:lnTo>
                    <a:lnTo>
                      <a:pt x="352" y="1"/>
                    </a:lnTo>
                    <a:lnTo>
                      <a:pt x="352" y="1"/>
                    </a:lnTo>
                    <a:lnTo>
                      <a:pt x="352" y="1"/>
                    </a:lnTo>
                    <a:lnTo>
                      <a:pt x="351" y="1"/>
                    </a:lnTo>
                    <a:lnTo>
                      <a:pt x="351" y="1"/>
                    </a:lnTo>
                    <a:lnTo>
                      <a:pt x="351" y="1"/>
                    </a:lnTo>
                    <a:lnTo>
                      <a:pt x="351" y="1"/>
                    </a:lnTo>
                    <a:lnTo>
                      <a:pt x="349" y="0"/>
                    </a:lnTo>
                    <a:lnTo>
                      <a:pt x="349" y="0"/>
                    </a:lnTo>
                    <a:lnTo>
                      <a:pt x="349" y="0"/>
                    </a:lnTo>
                    <a:lnTo>
                      <a:pt x="349" y="0"/>
                    </a:lnTo>
                    <a:lnTo>
                      <a:pt x="348" y="0"/>
                    </a:lnTo>
                    <a:lnTo>
                      <a:pt x="348" y="0"/>
                    </a:lnTo>
                    <a:lnTo>
                      <a:pt x="348" y="0"/>
                    </a:lnTo>
                    <a:lnTo>
                      <a:pt x="348" y="0"/>
                    </a:lnTo>
                    <a:lnTo>
                      <a:pt x="347" y="1"/>
                    </a:lnTo>
                    <a:lnTo>
                      <a:pt x="347" y="1"/>
                    </a:lnTo>
                    <a:lnTo>
                      <a:pt x="347" y="1"/>
                    </a:lnTo>
                    <a:lnTo>
                      <a:pt x="347" y="1"/>
                    </a:lnTo>
                    <a:lnTo>
                      <a:pt x="344" y="1"/>
                    </a:lnTo>
                    <a:lnTo>
                      <a:pt x="344" y="1"/>
                    </a:lnTo>
                    <a:lnTo>
                      <a:pt x="343" y="1"/>
                    </a:lnTo>
                    <a:lnTo>
                      <a:pt x="343" y="1"/>
                    </a:lnTo>
                    <a:lnTo>
                      <a:pt x="343" y="1"/>
                    </a:lnTo>
                    <a:lnTo>
                      <a:pt x="343" y="1"/>
                    </a:lnTo>
                    <a:lnTo>
                      <a:pt x="342" y="1"/>
                    </a:lnTo>
                    <a:lnTo>
                      <a:pt x="342" y="1"/>
                    </a:lnTo>
                    <a:lnTo>
                      <a:pt x="342" y="1"/>
                    </a:lnTo>
                    <a:lnTo>
                      <a:pt x="342" y="1"/>
                    </a:lnTo>
                    <a:lnTo>
                      <a:pt x="341" y="1"/>
                    </a:lnTo>
                    <a:lnTo>
                      <a:pt x="341" y="1"/>
                    </a:lnTo>
                    <a:lnTo>
                      <a:pt x="339" y="1"/>
                    </a:lnTo>
                    <a:lnTo>
                      <a:pt x="339" y="1"/>
                    </a:lnTo>
                    <a:lnTo>
                      <a:pt x="339" y="1"/>
                    </a:lnTo>
                    <a:lnTo>
                      <a:pt x="339" y="1"/>
                    </a:lnTo>
                    <a:lnTo>
                      <a:pt x="338" y="2"/>
                    </a:lnTo>
                    <a:lnTo>
                      <a:pt x="338" y="2"/>
                    </a:lnTo>
                    <a:lnTo>
                      <a:pt x="338" y="2"/>
                    </a:lnTo>
                    <a:lnTo>
                      <a:pt x="338" y="2"/>
                    </a:lnTo>
                    <a:lnTo>
                      <a:pt x="338" y="2"/>
                    </a:lnTo>
                    <a:lnTo>
                      <a:pt x="338" y="2"/>
                    </a:lnTo>
                    <a:lnTo>
                      <a:pt x="337" y="4"/>
                    </a:lnTo>
                    <a:lnTo>
                      <a:pt x="337" y="4"/>
                    </a:lnTo>
                    <a:lnTo>
                      <a:pt x="337" y="4"/>
                    </a:lnTo>
                    <a:lnTo>
                      <a:pt x="337" y="4"/>
                    </a:lnTo>
                    <a:lnTo>
                      <a:pt x="336" y="5"/>
                    </a:lnTo>
                    <a:lnTo>
                      <a:pt x="336" y="5"/>
                    </a:lnTo>
                    <a:lnTo>
                      <a:pt x="334" y="6"/>
                    </a:lnTo>
                    <a:lnTo>
                      <a:pt x="334" y="6"/>
                    </a:lnTo>
                    <a:lnTo>
                      <a:pt x="334" y="7"/>
                    </a:lnTo>
                    <a:lnTo>
                      <a:pt x="334" y="7"/>
                    </a:lnTo>
                    <a:lnTo>
                      <a:pt x="334" y="6"/>
                    </a:lnTo>
                    <a:lnTo>
                      <a:pt x="334" y="6"/>
                    </a:lnTo>
                    <a:lnTo>
                      <a:pt x="330" y="18"/>
                    </a:lnTo>
                    <a:lnTo>
                      <a:pt x="330" y="18"/>
                    </a:lnTo>
                    <a:lnTo>
                      <a:pt x="328" y="33"/>
                    </a:lnTo>
                    <a:lnTo>
                      <a:pt x="327" y="43"/>
                    </a:lnTo>
                    <a:lnTo>
                      <a:pt x="327" y="43"/>
                    </a:lnTo>
                    <a:lnTo>
                      <a:pt x="312" y="45"/>
                    </a:lnTo>
                    <a:lnTo>
                      <a:pt x="312" y="45"/>
                    </a:lnTo>
                    <a:lnTo>
                      <a:pt x="307" y="36"/>
                    </a:lnTo>
                    <a:lnTo>
                      <a:pt x="299" y="23"/>
                    </a:lnTo>
                    <a:lnTo>
                      <a:pt x="299" y="23"/>
                    </a:lnTo>
                    <a:lnTo>
                      <a:pt x="291" y="15"/>
                    </a:lnTo>
                    <a:lnTo>
                      <a:pt x="291" y="15"/>
                    </a:lnTo>
                    <a:lnTo>
                      <a:pt x="291" y="14"/>
                    </a:lnTo>
                    <a:lnTo>
                      <a:pt x="291" y="14"/>
                    </a:lnTo>
                    <a:lnTo>
                      <a:pt x="289" y="13"/>
                    </a:lnTo>
                    <a:lnTo>
                      <a:pt x="289" y="13"/>
                    </a:lnTo>
                    <a:lnTo>
                      <a:pt x="289" y="13"/>
                    </a:lnTo>
                    <a:lnTo>
                      <a:pt x="289" y="13"/>
                    </a:lnTo>
                    <a:lnTo>
                      <a:pt x="288" y="11"/>
                    </a:lnTo>
                    <a:lnTo>
                      <a:pt x="288" y="11"/>
                    </a:lnTo>
                    <a:lnTo>
                      <a:pt x="288" y="11"/>
                    </a:lnTo>
                    <a:lnTo>
                      <a:pt x="288" y="11"/>
                    </a:lnTo>
                    <a:lnTo>
                      <a:pt x="286" y="11"/>
                    </a:lnTo>
                    <a:lnTo>
                      <a:pt x="286" y="11"/>
                    </a:lnTo>
                    <a:lnTo>
                      <a:pt x="286" y="11"/>
                    </a:lnTo>
                    <a:lnTo>
                      <a:pt x="286" y="11"/>
                    </a:lnTo>
                    <a:lnTo>
                      <a:pt x="285" y="11"/>
                    </a:lnTo>
                    <a:lnTo>
                      <a:pt x="285" y="11"/>
                    </a:lnTo>
                    <a:lnTo>
                      <a:pt x="285" y="11"/>
                    </a:lnTo>
                    <a:lnTo>
                      <a:pt x="285" y="11"/>
                    </a:lnTo>
                    <a:lnTo>
                      <a:pt x="284" y="11"/>
                    </a:lnTo>
                    <a:lnTo>
                      <a:pt x="284" y="11"/>
                    </a:lnTo>
                    <a:lnTo>
                      <a:pt x="283" y="11"/>
                    </a:lnTo>
                    <a:lnTo>
                      <a:pt x="283" y="11"/>
                    </a:lnTo>
                    <a:lnTo>
                      <a:pt x="281" y="11"/>
                    </a:lnTo>
                    <a:lnTo>
                      <a:pt x="281" y="11"/>
                    </a:lnTo>
                    <a:lnTo>
                      <a:pt x="281" y="11"/>
                    </a:lnTo>
                    <a:lnTo>
                      <a:pt x="281" y="11"/>
                    </a:lnTo>
                    <a:lnTo>
                      <a:pt x="280" y="13"/>
                    </a:lnTo>
                    <a:lnTo>
                      <a:pt x="280" y="13"/>
                    </a:lnTo>
                    <a:lnTo>
                      <a:pt x="279" y="13"/>
                    </a:lnTo>
                    <a:lnTo>
                      <a:pt x="279" y="13"/>
                    </a:lnTo>
                    <a:lnTo>
                      <a:pt x="278" y="13"/>
                    </a:lnTo>
                    <a:lnTo>
                      <a:pt x="278" y="13"/>
                    </a:lnTo>
                    <a:lnTo>
                      <a:pt x="276" y="13"/>
                    </a:lnTo>
                    <a:lnTo>
                      <a:pt x="276" y="13"/>
                    </a:lnTo>
                    <a:lnTo>
                      <a:pt x="276" y="14"/>
                    </a:lnTo>
                    <a:lnTo>
                      <a:pt x="276" y="14"/>
                    </a:lnTo>
                    <a:lnTo>
                      <a:pt x="275" y="14"/>
                    </a:lnTo>
                    <a:lnTo>
                      <a:pt x="275" y="14"/>
                    </a:lnTo>
                    <a:lnTo>
                      <a:pt x="275" y="14"/>
                    </a:lnTo>
                    <a:lnTo>
                      <a:pt x="275" y="14"/>
                    </a:lnTo>
                    <a:lnTo>
                      <a:pt x="274" y="14"/>
                    </a:lnTo>
                    <a:lnTo>
                      <a:pt x="274" y="14"/>
                    </a:lnTo>
                    <a:lnTo>
                      <a:pt x="274" y="14"/>
                    </a:lnTo>
                    <a:lnTo>
                      <a:pt x="274" y="14"/>
                    </a:lnTo>
                    <a:lnTo>
                      <a:pt x="273" y="15"/>
                    </a:lnTo>
                    <a:lnTo>
                      <a:pt x="273" y="15"/>
                    </a:lnTo>
                    <a:lnTo>
                      <a:pt x="273" y="15"/>
                    </a:lnTo>
                    <a:lnTo>
                      <a:pt x="273" y="15"/>
                    </a:lnTo>
                    <a:lnTo>
                      <a:pt x="273" y="16"/>
                    </a:lnTo>
                    <a:lnTo>
                      <a:pt x="273" y="16"/>
                    </a:lnTo>
                    <a:lnTo>
                      <a:pt x="273" y="16"/>
                    </a:lnTo>
                    <a:lnTo>
                      <a:pt x="273" y="16"/>
                    </a:lnTo>
                    <a:lnTo>
                      <a:pt x="271" y="18"/>
                    </a:lnTo>
                    <a:lnTo>
                      <a:pt x="271" y="18"/>
                    </a:lnTo>
                    <a:lnTo>
                      <a:pt x="271" y="20"/>
                    </a:lnTo>
                    <a:lnTo>
                      <a:pt x="271" y="20"/>
                    </a:lnTo>
                    <a:lnTo>
                      <a:pt x="271" y="20"/>
                    </a:lnTo>
                    <a:lnTo>
                      <a:pt x="271" y="20"/>
                    </a:lnTo>
                    <a:lnTo>
                      <a:pt x="269" y="30"/>
                    </a:lnTo>
                    <a:lnTo>
                      <a:pt x="269" y="30"/>
                    </a:lnTo>
                    <a:lnTo>
                      <a:pt x="269" y="47"/>
                    </a:lnTo>
                    <a:lnTo>
                      <a:pt x="269" y="57"/>
                    </a:lnTo>
                    <a:lnTo>
                      <a:pt x="269" y="57"/>
                    </a:lnTo>
                    <a:lnTo>
                      <a:pt x="255" y="62"/>
                    </a:lnTo>
                    <a:lnTo>
                      <a:pt x="255" y="62"/>
                    </a:lnTo>
                    <a:lnTo>
                      <a:pt x="249" y="54"/>
                    </a:lnTo>
                    <a:lnTo>
                      <a:pt x="238" y="42"/>
                    </a:lnTo>
                    <a:lnTo>
                      <a:pt x="238" y="42"/>
                    </a:lnTo>
                    <a:lnTo>
                      <a:pt x="230" y="35"/>
                    </a:lnTo>
                    <a:lnTo>
                      <a:pt x="230" y="35"/>
                    </a:lnTo>
                    <a:lnTo>
                      <a:pt x="230" y="35"/>
                    </a:lnTo>
                    <a:lnTo>
                      <a:pt x="230" y="35"/>
                    </a:lnTo>
                    <a:lnTo>
                      <a:pt x="230" y="35"/>
                    </a:lnTo>
                    <a:lnTo>
                      <a:pt x="230" y="35"/>
                    </a:lnTo>
                    <a:lnTo>
                      <a:pt x="228" y="34"/>
                    </a:lnTo>
                    <a:lnTo>
                      <a:pt x="228" y="34"/>
                    </a:lnTo>
                    <a:lnTo>
                      <a:pt x="228" y="34"/>
                    </a:lnTo>
                    <a:lnTo>
                      <a:pt x="228" y="34"/>
                    </a:lnTo>
                    <a:lnTo>
                      <a:pt x="227" y="33"/>
                    </a:lnTo>
                    <a:lnTo>
                      <a:pt x="227" y="33"/>
                    </a:lnTo>
                    <a:lnTo>
                      <a:pt x="226" y="33"/>
                    </a:lnTo>
                    <a:lnTo>
                      <a:pt x="226" y="33"/>
                    </a:lnTo>
                    <a:lnTo>
                      <a:pt x="225" y="33"/>
                    </a:lnTo>
                    <a:lnTo>
                      <a:pt x="225" y="33"/>
                    </a:lnTo>
                    <a:lnTo>
                      <a:pt x="225" y="33"/>
                    </a:lnTo>
                    <a:lnTo>
                      <a:pt x="225" y="33"/>
                    </a:lnTo>
                    <a:lnTo>
                      <a:pt x="223" y="33"/>
                    </a:lnTo>
                    <a:lnTo>
                      <a:pt x="223" y="33"/>
                    </a:lnTo>
                    <a:lnTo>
                      <a:pt x="223" y="33"/>
                    </a:lnTo>
                    <a:lnTo>
                      <a:pt x="223" y="33"/>
                    </a:lnTo>
                    <a:lnTo>
                      <a:pt x="222" y="33"/>
                    </a:lnTo>
                    <a:lnTo>
                      <a:pt x="222" y="33"/>
                    </a:lnTo>
                    <a:lnTo>
                      <a:pt x="222" y="33"/>
                    </a:lnTo>
                    <a:lnTo>
                      <a:pt x="222" y="33"/>
                    </a:lnTo>
                    <a:lnTo>
                      <a:pt x="221" y="34"/>
                    </a:lnTo>
                    <a:lnTo>
                      <a:pt x="221" y="34"/>
                    </a:lnTo>
                    <a:lnTo>
                      <a:pt x="221" y="34"/>
                    </a:lnTo>
                    <a:lnTo>
                      <a:pt x="221" y="34"/>
                    </a:lnTo>
                    <a:lnTo>
                      <a:pt x="220" y="34"/>
                    </a:lnTo>
                    <a:lnTo>
                      <a:pt x="220" y="34"/>
                    </a:lnTo>
                    <a:lnTo>
                      <a:pt x="220" y="34"/>
                    </a:lnTo>
                    <a:lnTo>
                      <a:pt x="220" y="34"/>
                    </a:lnTo>
                    <a:lnTo>
                      <a:pt x="218" y="35"/>
                    </a:lnTo>
                    <a:lnTo>
                      <a:pt x="218" y="35"/>
                    </a:lnTo>
                    <a:lnTo>
                      <a:pt x="216" y="35"/>
                    </a:lnTo>
                    <a:lnTo>
                      <a:pt x="216" y="35"/>
                    </a:lnTo>
                    <a:lnTo>
                      <a:pt x="216" y="35"/>
                    </a:lnTo>
                    <a:lnTo>
                      <a:pt x="216" y="35"/>
                    </a:lnTo>
                    <a:lnTo>
                      <a:pt x="215" y="36"/>
                    </a:lnTo>
                    <a:lnTo>
                      <a:pt x="215" y="36"/>
                    </a:lnTo>
                    <a:lnTo>
                      <a:pt x="215" y="36"/>
                    </a:lnTo>
                    <a:lnTo>
                      <a:pt x="215" y="36"/>
                    </a:lnTo>
                    <a:lnTo>
                      <a:pt x="213" y="36"/>
                    </a:lnTo>
                    <a:lnTo>
                      <a:pt x="213" y="36"/>
                    </a:lnTo>
                    <a:lnTo>
                      <a:pt x="213" y="38"/>
                    </a:lnTo>
                    <a:lnTo>
                      <a:pt x="213" y="38"/>
                    </a:lnTo>
                    <a:lnTo>
                      <a:pt x="212" y="38"/>
                    </a:lnTo>
                    <a:lnTo>
                      <a:pt x="212" y="38"/>
                    </a:lnTo>
                    <a:lnTo>
                      <a:pt x="212" y="38"/>
                    </a:lnTo>
                    <a:lnTo>
                      <a:pt x="212" y="38"/>
                    </a:lnTo>
                    <a:lnTo>
                      <a:pt x="212" y="39"/>
                    </a:lnTo>
                    <a:lnTo>
                      <a:pt x="212" y="39"/>
                    </a:lnTo>
                    <a:lnTo>
                      <a:pt x="212" y="39"/>
                    </a:lnTo>
                    <a:lnTo>
                      <a:pt x="212" y="39"/>
                    </a:lnTo>
                    <a:lnTo>
                      <a:pt x="211" y="40"/>
                    </a:lnTo>
                    <a:lnTo>
                      <a:pt x="211" y="40"/>
                    </a:lnTo>
                    <a:lnTo>
                      <a:pt x="211" y="40"/>
                    </a:lnTo>
                    <a:lnTo>
                      <a:pt x="211" y="40"/>
                    </a:lnTo>
                    <a:lnTo>
                      <a:pt x="211" y="42"/>
                    </a:lnTo>
                    <a:lnTo>
                      <a:pt x="211" y="42"/>
                    </a:lnTo>
                    <a:lnTo>
                      <a:pt x="211" y="42"/>
                    </a:lnTo>
                    <a:lnTo>
                      <a:pt x="211" y="42"/>
                    </a:lnTo>
                    <a:lnTo>
                      <a:pt x="211" y="44"/>
                    </a:lnTo>
                    <a:lnTo>
                      <a:pt x="211" y="44"/>
                    </a:lnTo>
                    <a:lnTo>
                      <a:pt x="211" y="44"/>
                    </a:lnTo>
                    <a:lnTo>
                      <a:pt x="211" y="44"/>
                    </a:lnTo>
                    <a:lnTo>
                      <a:pt x="211" y="55"/>
                    </a:lnTo>
                    <a:lnTo>
                      <a:pt x="211" y="55"/>
                    </a:lnTo>
                    <a:lnTo>
                      <a:pt x="212" y="70"/>
                    </a:lnTo>
                    <a:lnTo>
                      <a:pt x="215" y="81"/>
                    </a:lnTo>
                    <a:lnTo>
                      <a:pt x="215" y="81"/>
                    </a:lnTo>
                    <a:lnTo>
                      <a:pt x="202" y="88"/>
                    </a:lnTo>
                    <a:lnTo>
                      <a:pt x="202" y="88"/>
                    </a:lnTo>
                    <a:lnTo>
                      <a:pt x="194" y="81"/>
                    </a:lnTo>
                    <a:lnTo>
                      <a:pt x="182" y="72"/>
                    </a:lnTo>
                    <a:lnTo>
                      <a:pt x="182" y="72"/>
                    </a:lnTo>
                    <a:lnTo>
                      <a:pt x="173" y="65"/>
                    </a:lnTo>
                    <a:lnTo>
                      <a:pt x="173" y="65"/>
                    </a:lnTo>
                    <a:lnTo>
                      <a:pt x="172" y="65"/>
                    </a:lnTo>
                    <a:lnTo>
                      <a:pt x="172" y="65"/>
                    </a:lnTo>
                    <a:lnTo>
                      <a:pt x="170" y="65"/>
                    </a:lnTo>
                    <a:lnTo>
                      <a:pt x="170" y="65"/>
                    </a:lnTo>
                    <a:lnTo>
                      <a:pt x="170" y="65"/>
                    </a:lnTo>
                    <a:lnTo>
                      <a:pt x="170" y="65"/>
                    </a:lnTo>
                    <a:lnTo>
                      <a:pt x="169" y="64"/>
                    </a:lnTo>
                    <a:lnTo>
                      <a:pt x="169" y="64"/>
                    </a:lnTo>
                    <a:lnTo>
                      <a:pt x="169" y="64"/>
                    </a:lnTo>
                    <a:lnTo>
                      <a:pt x="169" y="64"/>
                    </a:lnTo>
                    <a:lnTo>
                      <a:pt x="168" y="64"/>
                    </a:lnTo>
                    <a:lnTo>
                      <a:pt x="168" y="64"/>
                    </a:lnTo>
                    <a:lnTo>
                      <a:pt x="168" y="64"/>
                    </a:lnTo>
                    <a:lnTo>
                      <a:pt x="168" y="64"/>
                    </a:lnTo>
                    <a:lnTo>
                      <a:pt x="167" y="64"/>
                    </a:lnTo>
                    <a:lnTo>
                      <a:pt x="167" y="64"/>
                    </a:lnTo>
                    <a:lnTo>
                      <a:pt x="165" y="64"/>
                    </a:lnTo>
                    <a:lnTo>
                      <a:pt x="165" y="64"/>
                    </a:lnTo>
                    <a:lnTo>
                      <a:pt x="165" y="65"/>
                    </a:lnTo>
                    <a:lnTo>
                      <a:pt x="165" y="65"/>
                    </a:lnTo>
                    <a:lnTo>
                      <a:pt x="164" y="65"/>
                    </a:lnTo>
                    <a:lnTo>
                      <a:pt x="164" y="65"/>
                    </a:lnTo>
                    <a:lnTo>
                      <a:pt x="164" y="65"/>
                    </a:lnTo>
                    <a:lnTo>
                      <a:pt x="164" y="65"/>
                    </a:lnTo>
                    <a:lnTo>
                      <a:pt x="163" y="65"/>
                    </a:lnTo>
                    <a:lnTo>
                      <a:pt x="163" y="65"/>
                    </a:lnTo>
                    <a:lnTo>
                      <a:pt x="163" y="67"/>
                    </a:lnTo>
                    <a:lnTo>
                      <a:pt x="163" y="67"/>
                    </a:lnTo>
                    <a:lnTo>
                      <a:pt x="162" y="67"/>
                    </a:lnTo>
                    <a:lnTo>
                      <a:pt x="162" y="67"/>
                    </a:lnTo>
                    <a:lnTo>
                      <a:pt x="160" y="68"/>
                    </a:lnTo>
                    <a:lnTo>
                      <a:pt x="160" y="68"/>
                    </a:lnTo>
                    <a:lnTo>
                      <a:pt x="159" y="69"/>
                    </a:lnTo>
                    <a:lnTo>
                      <a:pt x="159" y="69"/>
                    </a:lnTo>
                    <a:lnTo>
                      <a:pt x="159" y="69"/>
                    </a:lnTo>
                    <a:lnTo>
                      <a:pt x="159" y="69"/>
                    </a:lnTo>
                    <a:lnTo>
                      <a:pt x="158" y="69"/>
                    </a:lnTo>
                    <a:lnTo>
                      <a:pt x="158" y="69"/>
                    </a:lnTo>
                    <a:lnTo>
                      <a:pt x="158" y="70"/>
                    </a:lnTo>
                    <a:lnTo>
                      <a:pt x="158" y="70"/>
                    </a:lnTo>
                    <a:lnTo>
                      <a:pt x="157" y="70"/>
                    </a:lnTo>
                    <a:lnTo>
                      <a:pt x="157" y="70"/>
                    </a:lnTo>
                    <a:lnTo>
                      <a:pt x="157" y="70"/>
                    </a:lnTo>
                    <a:lnTo>
                      <a:pt x="157" y="70"/>
                    </a:lnTo>
                    <a:lnTo>
                      <a:pt x="157" y="72"/>
                    </a:lnTo>
                    <a:lnTo>
                      <a:pt x="157" y="72"/>
                    </a:lnTo>
                    <a:lnTo>
                      <a:pt x="155" y="72"/>
                    </a:lnTo>
                    <a:lnTo>
                      <a:pt x="155" y="72"/>
                    </a:lnTo>
                    <a:lnTo>
                      <a:pt x="155" y="73"/>
                    </a:lnTo>
                    <a:lnTo>
                      <a:pt x="155" y="73"/>
                    </a:lnTo>
                    <a:lnTo>
                      <a:pt x="155" y="73"/>
                    </a:lnTo>
                    <a:lnTo>
                      <a:pt x="155" y="73"/>
                    </a:lnTo>
                    <a:lnTo>
                      <a:pt x="155" y="74"/>
                    </a:lnTo>
                    <a:lnTo>
                      <a:pt x="155" y="74"/>
                    </a:lnTo>
                    <a:lnTo>
                      <a:pt x="155" y="74"/>
                    </a:lnTo>
                    <a:lnTo>
                      <a:pt x="155" y="74"/>
                    </a:lnTo>
                    <a:lnTo>
                      <a:pt x="155" y="76"/>
                    </a:lnTo>
                    <a:lnTo>
                      <a:pt x="155" y="76"/>
                    </a:lnTo>
                    <a:lnTo>
                      <a:pt x="155" y="77"/>
                    </a:lnTo>
                    <a:lnTo>
                      <a:pt x="155" y="77"/>
                    </a:lnTo>
                    <a:lnTo>
                      <a:pt x="155" y="78"/>
                    </a:lnTo>
                    <a:lnTo>
                      <a:pt x="155" y="78"/>
                    </a:lnTo>
                    <a:lnTo>
                      <a:pt x="155" y="78"/>
                    </a:lnTo>
                    <a:lnTo>
                      <a:pt x="155" y="78"/>
                    </a:lnTo>
                    <a:lnTo>
                      <a:pt x="157" y="89"/>
                    </a:lnTo>
                    <a:lnTo>
                      <a:pt x="157" y="89"/>
                    </a:lnTo>
                    <a:lnTo>
                      <a:pt x="162" y="104"/>
                    </a:lnTo>
                    <a:lnTo>
                      <a:pt x="165" y="113"/>
                    </a:lnTo>
                    <a:lnTo>
                      <a:pt x="165" y="113"/>
                    </a:lnTo>
                    <a:lnTo>
                      <a:pt x="154" y="123"/>
                    </a:lnTo>
                    <a:lnTo>
                      <a:pt x="154" y="123"/>
                    </a:lnTo>
                    <a:lnTo>
                      <a:pt x="145" y="117"/>
                    </a:lnTo>
                    <a:lnTo>
                      <a:pt x="131" y="111"/>
                    </a:lnTo>
                    <a:lnTo>
                      <a:pt x="131" y="111"/>
                    </a:lnTo>
                    <a:lnTo>
                      <a:pt x="121" y="106"/>
                    </a:lnTo>
                    <a:lnTo>
                      <a:pt x="121" y="106"/>
                    </a:lnTo>
                    <a:lnTo>
                      <a:pt x="121" y="106"/>
                    </a:lnTo>
                    <a:lnTo>
                      <a:pt x="121" y="106"/>
                    </a:lnTo>
                    <a:lnTo>
                      <a:pt x="118" y="106"/>
                    </a:lnTo>
                    <a:lnTo>
                      <a:pt x="118" y="106"/>
                    </a:lnTo>
                    <a:lnTo>
                      <a:pt x="118" y="106"/>
                    </a:lnTo>
                    <a:lnTo>
                      <a:pt x="118" y="106"/>
                    </a:lnTo>
                    <a:lnTo>
                      <a:pt x="116" y="106"/>
                    </a:lnTo>
                    <a:lnTo>
                      <a:pt x="116" y="106"/>
                    </a:lnTo>
                    <a:lnTo>
                      <a:pt x="116" y="106"/>
                    </a:lnTo>
                    <a:lnTo>
                      <a:pt x="116" y="106"/>
                    </a:lnTo>
                    <a:lnTo>
                      <a:pt x="115" y="106"/>
                    </a:lnTo>
                    <a:lnTo>
                      <a:pt x="115" y="106"/>
                    </a:lnTo>
                    <a:lnTo>
                      <a:pt x="115" y="106"/>
                    </a:lnTo>
                    <a:lnTo>
                      <a:pt x="115" y="106"/>
                    </a:lnTo>
                    <a:lnTo>
                      <a:pt x="114" y="107"/>
                    </a:lnTo>
                    <a:lnTo>
                      <a:pt x="114" y="107"/>
                    </a:lnTo>
                    <a:lnTo>
                      <a:pt x="114" y="107"/>
                    </a:lnTo>
                    <a:lnTo>
                      <a:pt x="114" y="107"/>
                    </a:lnTo>
                    <a:lnTo>
                      <a:pt x="113" y="108"/>
                    </a:lnTo>
                    <a:lnTo>
                      <a:pt x="113" y="108"/>
                    </a:lnTo>
                    <a:lnTo>
                      <a:pt x="113" y="108"/>
                    </a:lnTo>
                    <a:lnTo>
                      <a:pt x="113" y="108"/>
                    </a:lnTo>
                    <a:lnTo>
                      <a:pt x="111" y="108"/>
                    </a:lnTo>
                    <a:lnTo>
                      <a:pt x="111" y="108"/>
                    </a:lnTo>
                    <a:lnTo>
                      <a:pt x="111" y="110"/>
                    </a:lnTo>
                    <a:lnTo>
                      <a:pt x="111" y="110"/>
                    </a:lnTo>
                    <a:lnTo>
                      <a:pt x="110" y="111"/>
                    </a:lnTo>
                    <a:lnTo>
                      <a:pt x="110" y="111"/>
                    </a:lnTo>
                    <a:lnTo>
                      <a:pt x="109" y="111"/>
                    </a:lnTo>
                    <a:lnTo>
                      <a:pt x="109" y="111"/>
                    </a:lnTo>
                    <a:lnTo>
                      <a:pt x="109" y="112"/>
                    </a:lnTo>
                    <a:lnTo>
                      <a:pt x="109" y="112"/>
                    </a:lnTo>
                    <a:lnTo>
                      <a:pt x="107" y="112"/>
                    </a:lnTo>
                    <a:lnTo>
                      <a:pt x="107" y="112"/>
                    </a:lnTo>
                    <a:lnTo>
                      <a:pt x="107" y="113"/>
                    </a:lnTo>
                    <a:lnTo>
                      <a:pt x="107" y="113"/>
                    </a:lnTo>
                    <a:lnTo>
                      <a:pt x="106" y="113"/>
                    </a:lnTo>
                    <a:lnTo>
                      <a:pt x="106" y="113"/>
                    </a:lnTo>
                    <a:lnTo>
                      <a:pt x="106" y="115"/>
                    </a:lnTo>
                    <a:lnTo>
                      <a:pt x="106" y="115"/>
                    </a:lnTo>
                    <a:lnTo>
                      <a:pt x="106" y="115"/>
                    </a:lnTo>
                    <a:lnTo>
                      <a:pt x="106" y="115"/>
                    </a:lnTo>
                    <a:lnTo>
                      <a:pt x="106" y="115"/>
                    </a:lnTo>
                    <a:lnTo>
                      <a:pt x="106" y="115"/>
                    </a:lnTo>
                    <a:lnTo>
                      <a:pt x="106" y="116"/>
                    </a:lnTo>
                    <a:lnTo>
                      <a:pt x="106" y="116"/>
                    </a:lnTo>
                    <a:lnTo>
                      <a:pt x="106" y="116"/>
                    </a:lnTo>
                    <a:lnTo>
                      <a:pt x="106" y="116"/>
                    </a:lnTo>
                    <a:lnTo>
                      <a:pt x="106" y="117"/>
                    </a:lnTo>
                    <a:lnTo>
                      <a:pt x="106" y="117"/>
                    </a:lnTo>
                    <a:lnTo>
                      <a:pt x="106" y="118"/>
                    </a:lnTo>
                    <a:lnTo>
                      <a:pt x="106" y="118"/>
                    </a:lnTo>
                    <a:lnTo>
                      <a:pt x="106" y="121"/>
                    </a:lnTo>
                    <a:lnTo>
                      <a:pt x="106" y="121"/>
                    </a:lnTo>
                    <a:lnTo>
                      <a:pt x="106" y="122"/>
                    </a:lnTo>
                    <a:lnTo>
                      <a:pt x="106" y="122"/>
                    </a:lnTo>
                    <a:lnTo>
                      <a:pt x="110" y="132"/>
                    </a:lnTo>
                    <a:lnTo>
                      <a:pt x="110" y="132"/>
                    </a:lnTo>
                    <a:lnTo>
                      <a:pt x="118" y="146"/>
                    </a:lnTo>
                    <a:lnTo>
                      <a:pt x="123" y="155"/>
                    </a:lnTo>
                    <a:lnTo>
                      <a:pt x="123" y="155"/>
                    </a:lnTo>
                    <a:lnTo>
                      <a:pt x="114" y="166"/>
                    </a:lnTo>
                    <a:lnTo>
                      <a:pt x="114" y="166"/>
                    </a:lnTo>
                    <a:lnTo>
                      <a:pt x="104" y="161"/>
                    </a:lnTo>
                    <a:lnTo>
                      <a:pt x="89" y="157"/>
                    </a:lnTo>
                    <a:lnTo>
                      <a:pt x="89" y="157"/>
                    </a:lnTo>
                    <a:lnTo>
                      <a:pt x="78" y="155"/>
                    </a:lnTo>
                    <a:lnTo>
                      <a:pt x="78" y="155"/>
                    </a:lnTo>
                    <a:lnTo>
                      <a:pt x="78" y="155"/>
                    </a:lnTo>
                    <a:lnTo>
                      <a:pt x="78" y="155"/>
                    </a:lnTo>
                    <a:lnTo>
                      <a:pt x="76" y="155"/>
                    </a:lnTo>
                    <a:lnTo>
                      <a:pt x="76" y="155"/>
                    </a:lnTo>
                    <a:lnTo>
                      <a:pt x="75" y="155"/>
                    </a:lnTo>
                    <a:lnTo>
                      <a:pt x="75" y="155"/>
                    </a:lnTo>
                    <a:lnTo>
                      <a:pt x="75" y="155"/>
                    </a:lnTo>
                    <a:lnTo>
                      <a:pt x="75" y="155"/>
                    </a:lnTo>
                    <a:lnTo>
                      <a:pt x="73" y="155"/>
                    </a:lnTo>
                    <a:lnTo>
                      <a:pt x="73" y="155"/>
                    </a:lnTo>
                    <a:lnTo>
                      <a:pt x="73" y="155"/>
                    </a:lnTo>
                    <a:lnTo>
                      <a:pt x="73" y="155"/>
                    </a:lnTo>
                    <a:lnTo>
                      <a:pt x="72" y="156"/>
                    </a:lnTo>
                    <a:lnTo>
                      <a:pt x="72" y="156"/>
                    </a:lnTo>
                    <a:lnTo>
                      <a:pt x="71" y="156"/>
                    </a:lnTo>
                    <a:lnTo>
                      <a:pt x="71" y="156"/>
                    </a:lnTo>
                    <a:lnTo>
                      <a:pt x="71" y="156"/>
                    </a:lnTo>
                    <a:lnTo>
                      <a:pt x="71" y="156"/>
                    </a:lnTo>
                    <a:lnTo>
                      <a:pt x="71" y="157"/>
                    </a:lnTo>
                    <a:lnTo>
                      <a:pt x="71" y="157"/>
                    </a:lnTo>
                    <a:lnTo>
                      <a:pt x="70" y="157"/>
                    </a:lnTo>
                    <a:lnTo>
                      <a:pt x="70" y="157"/>
                    </a:lnTo>
                    <a:lnTo>
                      <a:pt x="70" y="159"/>
                    </a:lnTo>
                    <a:lnTo>
                      <a:pt x="70" y="159"/>
                    </a:lnTo>
                    <a:lnTo>
                      <a:pt x="68" y="159"/>
                    </a:lnTo>
                    <a:lnTo>
                      <a:pt x="68" y="159"/>
                    </a:lnTo>
                    <a:lnTo>
                      <a:pt x="68" y="160"/>
                    </a:lnTo>
                    <a:lnTo>
                      <a:pt x="68" y="160"/>
                    </a:lnTo>
                    <a:lnTo>
                      <a:pt x="67" y="161"/>
                    </a:lnTo>
                    <a:lnTo>
                      <a:pt x="67" y="161"/>
                    </a:lnTo>
                    <a:lnTo>
                      <a:pt x="67" y="162"/>
                    </a:lnTo>
                    <a:lnTo>
                      <a:pt x="67" y="162"/>
                    </a:lnTo>
                    <a:lnTo>
                      <a:pt x="67" y="162"/>
                    </a:lnTo>
                    <a:lnTo>
                      <a:pt x="67" y="162"/>
                    </a:lnTo>
                    <a:lnTo>
                      <a:pt x="66" y="164"/>
                    </a:lnTo>
                    <a:lnTo>
                      <a:pt x="66" y="164"/>
                    </a:lnTo>
                    <a:lnTo>
                      <a:pt x="66" y="164"/>
                    </a:lnTo>
                    <a:lnTo>
                      <a:pt x="66" y="164"/>
                    </a:lnTo>
                    <a:lnTo>
                      <a:pt x="65" y="165"/>
                    </a:lnTo>
                    <a:lnTo>
                      <a:pt x="65" y="165"/>
                    </a:lnTo>
                    <a:lnTo>
                      <a:pt x="65" y="165"/>
                    </a:lnTo>
                    <a:lnTo>
                      <a:pt x="65" y="165"/>
                    </a:lnTo>
                    <a:lnTo>
                      <a:pt x="65" y="166"/>
                    </a:lnTo>
                    <a:lnTo>
                      <a:pt x="65" y="166"/>
                    </a:lnTo>
                    <a:lnTo>
                      <a:pt x="65" y="166"/>
                    </a:lnTo>
                    <a:lnTo>
                      <a:pt x="65" y="166"/>
                    </a:lnTo>
                    <a:lnTo>
                      <a:pt x="65" y="167"/>
                    </a:lnTo>
                    <a:lnTo>
                      <a:pt x="65" y="167"/>
                    </a:lnTo>
                    <a:lnTo>
                      <a:pt x="65" y="167"/>
                    </a:lnTo>
                    <a:lnTo>
                      <a:pt x="65" y="167"/>
                    </a:lnTo>
                    <a:lnTo>
                      <a:pt x="65" y="169"/>
                    </a:lnTo>
                    <a:lnTo>
                      <a:pt x="65" y="169"/>
                    </a:lnTo>
                    <a:lnTo>
                      <a:pt x="65" y="169"/>
                    </a:lnTo>
                    <a:lnTo>
                      <a:pt x="65" y="169"/>
                    </a:lnTo>
                    <a:lnTo>
                      <a:pt x="65" y="170"/>
                    </a:lnTo>
                    <a:lnTo>
                      <a:pt x="65" y="170"/>
                    </a:lnTo>
                    <a:lnTo>
                      <a:pt x="66" y="173"/>
                    </a:lnTo>
                    <a:lnTo>
                      <a:pt x="66" y="173"/>
                    </a:lnTo>
                    <a:lnTo>
                      <a:pt x="66" y="173"/>
                    </a:lnTo>
                    <a:lnTo>
                      <a:pt x="66" y="173"/>
                    </a:lnTo>
                    <a:lnTo>
                      <a:pt x="71" y="181"/>
                    </a:lnTo>
                    <a:lnTo>
                      <a:pt x="71" y="181"/>
                    </a:lnTo>
                    <a:lnTo>
                      <a:pt x="81" y="195"/>
                    </a:lnTo>
                    <a:lnTo>
                      <a:pt x="89" y="203"/>
                    </a:lnTo>
                    <a:lnTo>
                      <a:pt x="89" y="203"/>
                    </a:lnTo>
                    <a:lnTo>
                      <a:pt x="81" y="215"/>
                    </a:lnTo>
                    <a:lnTo>
                      <a:pt x="81" y="215"/>
                    </a:lnTo>
                    <a:lnTo>
                      <a:pt x="71" y="213"/>
                    </a:lnTo>
                    <a:lnTo>
                      <a:pt x="55" y="210"/>
                    </a:lnTo>
                    <a:lnTo>
                      <a:pt x="55" y="210"/>
                    </a:lnTo>
                    <a:lnTo>
                      <a:pt x="44" y="210"/>
                    </a:lnTo>
                    <a:lnTo>
                      <a:pt x="44" y="210"/>
                    </a:lnTo>
                    <a:lnTo>
                      <a:pt x="43" y="210"/>
                    </a:lnTo>
                    <a:lnTo>
                      <a:pt x="43" y="210"/>
                    </a:lnTo>
                    <a:lnTo>
                      <a:pt x="42" y="210"/>
                    </a:lnTo>
                    <a:lnTo>
                      <a:pt x="42" y="210"/>
                    </a:lnTo>
                    <a:lnTo>
                      <a:pt x="42" y="210"/>
                    </a:lnTo>
                    <a:lnTo>
                      <a:pt x="41" y="212"/>
                    </a:lnTo>
                    <a:lnTo>
                      <a:pt x="41" y="212"/>
                    </a:lnTo>
                    <a:lnTo>
                      <a:pt x="39" y="212"/>
                    </a:lnTo>
                    <a:lnTo>
                      <a:pt x="39" y="212"/>
                    </a:lnTo>
                    <a:lnTo>
                      <a:pt x="39" y="212"/>
                    </a:lnTo>
                    <a:lnTo>
                      <a:pt x="39" y="212"/>
                    </a:lnTo>
                    <a:lnTo>
                      <a:pt x="38" y="212"/>
                    </a:lnTo>
                    <a:lnTo>
                      <a:pt x="38" y="212"/>
                    </a:lnTo>
                    <a:lnTo>
                      <a:pt x="38" y="213"/>
                    </a:lnTo>
                    <a:lnTo>
                      <a:pt x="38" y="213"/>
                    </a:lnTo>
                    <a:lnTo>
                      <a:pt x="38" y="213"/>
                    </a:lnTo>
                    <a:lnTo>
                      <a:pt x="38" y="213"/>
                    </a:lnTo>
                    <a:lnTo>
                      <a:pt x="37" y="213"/>
                    </a:lnTo>
                    <a:lnTo>
                      <a:pt x="37" y="213"/>
                    </a:lnTo>
                    <a:lnTo>
                      <a:pt x="37" y="214"/>
                    </a:lnTo>
                    <a:lnTo>
                      <a:pt x="37" y="214"/>
                    </a:lnTo>
                    <a:lnTo>
                      <a:pt x="36" y="214"/>
                    </a:lnTo>
                    <a:lnTo>
                      <a:pt x="36" y="214"/>
                    </a:lnTo>
                    <a:lnTo>
                      <a:pt x="36" y="215"/>
                    </a:lnTo>
                    <a:lnTo>
                      <a:pt x="36" y="215"/>
                    </a:lnTo>
                    <a:lnTo>
                      <a:pt x="36" y="217"/>
                    </a:lnTo>
                    <a:lnTo>
                      <a:pt x="36" y="217"/>
                    </a:lnTo>
                    <a:lnTo>
                      <a:pt x="36" y="217"/>
                    </a:lnTo>
                    <a:lnTo>
                      <a:pt x="36" y="217"/>
                    </a:lnTo>
                    <a:lnTo>
                      <a:pt x="34" y="218"/>
                    </a:lnTo>
                    <a:lnTo>
                      <a:pt x="34" y="218"/>
                    </a:lnTo>
                    <a:lnTo>
                      <a:pt x="34" y="219"/>
                    </a:lnTo>
                    <a:lnTo>
                      <a:pt x="34" y="219"/>
                    </a:lnTo>
                    <a:lnTo>
                      <a:pt x="34" y="219"/>
                    </a:lnTo>
                    <a:lnTo>
                      <a:pt x="34" y="219"/>
                    </a:lnTo>
                    <a:lnTo>
                      <a:pt x="33" y="220"/>
                    </a:lnTo>
                    <a:lnTo>
                      <a:pt x="33" y="220"/>
                    </a:lnTo>
                    <a:lnTo>
                      <a:pt x="33" y="222"/>
                    </a:lnTo>
                    <a:lnTo>
                      <a:pt x="33" y="222"/>
                    </a:lnTo>
                    <a:lnTo>
                      <a:pt x="33" y="223"/>
                    </a:lnTo>
                    <a:lnTo>
                      <a:pt x="33" y="223"/>
                    </a:lnTo>
                    <a:lnTo>
                      <a:pt x="33" y="223"/>
                    </a:lnTo>
                    <a:lnTo>
                      <a:pt x="33" y="223"/>
                    </a:lnTo>
                    <a:lnTo>
                      <a:pt x="33" y="224"/>
                    </a:lnTo>
                    <a:lnTo>
                      <a:pt x="33" y="224"/>
                    </a:lnTo>
                    <a:lnTo>
                      <a:pt x="33" y="224"/>
                    </a:lnTo>
                    <a:lnTo>
                      <a:pt x="33" y="224"/>
                    </a:lnTo>
                    <a:lnTo>
                      <a:pt x="33" y="225"/>
                    </a:lnTo>
                    <a:lnTo>
                      <a:pt x="33" y="225"/>
                    </a:lnTo>
                    <a:lnTo>
                      <a:pt x="33" y="225"/>
                    </a:lnTo>
                    <a:lnTo>
                      <a:pt x="33" y="225"/>
                    </a:lnTo>
                    <a:lnTo>
                      <a:pt x="33" y="227"/>
                    </a:lnTo>
                    <a:lnTo>
                      <a:pt x="33" y="227"/>
                    </a:lnTo>
                    <a:lnTo>
                      <a:pt x="33" y="227"/>
                    </a:lnTo>
                    <a:lnTo>
                      <a:pt x="33" y="227"/>
                    </a:lnTo>
                    <a:lnTo>
                      <a:pt x="33" y="228"/>
                    </a:lnTo>
                    <a:lnTo>
                      <a:pt x="33" y="228"/>
                    </a:lnTo>
                    <a:lnTo>
                      <a:pt x="33" y="228"/>
                    </a:lnTo>
                    <a:lnTo>
                      <a:pt x="34" y="229"/>
                    </a:lnTo>
                    <a:lnTo>
                      <a:pt x="34" y="229"/>
                    </a:lnTo>
                    <a:lnTo>
                      <a:pt x="34" y="229"/>
                    </a:lnTo>
                    <a:lnTo>
                      <a:pt x="34" y="229"/>
                    </a:lnTo>
                    <a:lnTo>
                      <a:pt x="34" y="229"/>
                    </a:lnTo>
                    <a:lnTo>
                      <a:pt x="42" y="238"/>
                    </a:lnTo>
                    <a:lnTo>
                      <a:pt x="42" y="238"/>
                    </a:lnTo>
                    <a:lnTo>
                      <a:pt x="53" y="249"/>
                    </a:lnTo>
                    <a:lnTo>
                      <a:pt x="62" y="256"/>
                    </a:lnTo>
                    <a:lnTo>
                      <a:pt x="62" y="256"/>
                    </a:lnTo>
                    <a:lnTo>
                      <a:pt x="57" y="268"/>
                    </a:lnTo>
                    <a:lnTo>
                      <a:pt x="57" y="268"/>
                    </a:lnTo>
                    <a:lnTo>
                      <a:pt x="47" y="268"/>
                    </a:lnTo>
                    <a:lnTo>
                      <a:pt x="31" y="269"/>
                    </a:lnTo>
                    <a:lnTo>
                      <a:pt x="31" y="269"/>
                    </a:lnTo>
                    <a:lnTo>
                      <a:pt x="21" y="271"/>
                    </a:lnTo>
                    <a:lnTo>
                      <a:pt x="21" y="271"/>
                    </a:lnTo>
                    <a:lnTo>
                      <a:pt x="19" y="271"/>
                    </a:lnTo>
                    <a:lnTo>
                      <a:pt x="19" y="271"/>
                    </a:lnTo>
                    <a:lnTo>
                      <a:pt x="17" y="272"/>
                    </a:lnTo>
                    <a:lnTo>
                      <a:pt x="17" y="272"/>
                    </a:lnTo>
                    <a:lnTo>
                      <a:pt x="17" y="272"/>
                    </a:lnTo>
                    <a:lnTo>
                      <a:pt x="17" y="272"/>
                    </a:lnTo>
                    <a:lnTo>
                      <a:pt x="15" y="273"/>
                    </a:lnTo>
                    <a:lnTo>
                      <a:pt x="15" y="273"/>
                    </a:lnTo>
                    <a:lnTo>
                      <a:pt x="15" y="273"/>
                    </a:lnTo>
                    <a:lnTo>
                      <a:pt x="15" y="273"/>
                    </a:lnTo>
                    <a:lnTo>
                      <a:pt x="14" y="275"/>
                    </a:lnTo>
                    <a:lnTo>
                      <a:pt x="14" y="275"/>
                    </a:lnTo>
                    <a:lnTo>
                      <a:pt x="14" y="275"/>
                    </a:lnTo>
                    <a:lnTo>
                      <a:pt x="14" y="275"/>
                    </a:lnTo>
                    <a:lnTo>
                      <a:pt x="14" y="275"/>
                    </a:lnTo>
                    <a:lnTo>
                      <a:pt x="14" y="275"/>
                    </a:lnTo>
                    <a:lnTo>
                      <a:pt x="13" y="276"/>
                    </a:lnTo>
                    <a:lnTo>
                      <a:pt x="13" y="276"/>
                    </a:lnTo>
                    <a:lnTo>
                      <a:pt x="13" y="277"/>
                    </a:lnTo>
                    <a:lnTo>
                      <a:pt x="13" y="277"/>
                    </a:lnTo>
                    <a:lnTo>
                      <a:pt x="13" y="277"/>
                    </a:lnTo>
                    <a:lnTo>
                      <a:pt x="13" y="277"/>
                    </a:lnTo>
                    <a:lnTo>
                      <a:pt x="13" y="278"/>
                    </a:lnTo>
                    <a:lnTo>
                      <a:pt x="13" y="278"/>
                    </a:lnTo>
                    <a:lnTo>
                      <a:pt x="13" y="278"/>
                    </a:lnTo>
                    <a:lnTo>
                      <a:pt x="13" y="278"/>
                    </a:lnTo>
                    <a:lnTo>
                      <a:pt x="12" y="280"/>
                    </a:lnTo>
                    <a:lnTo>
                      <a:pt x="12" y="280"/>
                    </a:lnTo>
                    <a:lnTo>
                      <a:pt x="12" y="281"/>
                    </a:lnTo>
                    <a:lnTo>
                      <a:pt x="12" y="281"/>
                    </a:lnTo>
                    <a:lnTo>
                      <a:pt x="12" y="282"/>
                    </a:lnTo>
                    <a:lnTo>
                      <a:pt x="12" y="282"/>
                    </a:lnTo>
                    <a:lnTo>
                      <a:pt x="12" y="283"/>
                    </a:lnTo>
                    <a:lnTo>
                      <a:pt x="12" y="283"/>
                    </a:lnTo>
                    <a:lnTo>
                      <a:pt x="12" y="283"/>
                    </a:lnTo>
                    <a:lnTo>
                      <a:pt x="12" y="283"/>
                    </a:lnTo>
                    <a:lnTo>
                      <a:pt x="10" y="285"/>
                    </a:lnTo>
                    <a:lnTo>
                      <a:pt x="10" y="285"/>
                    </a:lnTo>
                    <a:lnTo>
                      <a:pt x="10" y="285"/>
                    </a:lnTo>
                    <a:lnTo>
                      <a:pt x="10" y="285"/>
                    </a:lnTo>
                    <a:lnTo>
                      <a:pt x="10" y="286"/>
                    </a:lnTo>
                    <a:lnTo>
                      <a:pt x="10" y="286"/>
                    </a:lnTo>
                    <a:lnTo>
                      <a:pt x="10" y="286"/>
                    </a:lnTo>
                    <a:lnTo>
                      <a:pt x="10" y="286"/>
                    </a:lnTo>
                    <a:lnTo>
                      <a:pt x="12" y="287"/>
                    </a:lnTo>
                    <a:lnTo>
                      <a:pt x="12" y="287"/>
                    </a:lnTo>
                    <a:lnTo>
                      <a:pt x="12" y="287"/>
                    </a:lnTo>
                    <a:lnTo>
                      <a:pt x="12" y="287"/>
                    </a:lnTo>
                    <a:lnTo>
                      <a:pt x="12" y="288"/>
                    </a:lnTo>
                    <a:lnTo>
                      <a:pt x="12" y="288"/>
                    </a:lnTo>
                    <a:lnTo>
                      <a:pt x="12" y="288"/>
                    </a:lnTo>
                    <a:lnTo>
                      <a:pt x="12" y="288"/>
                    </a:lnTo>
                    <a:lnTo>
                      <a:pt x="14" y="291"/>
                    </a:lnTo>
                    <a:lnTo>
                      <a:pt x="14" y="291"/>
                    </a:lnTo>
                    <a:lnTo>
                      <a:pt x="14" y="292"/>
                    </a:lnTo>
                    <a:lnTo>
                      <a:pt x="14" y="292"/>
                    </a:lnTo>
                    <a:lnTo>
                      <a:pt x="14" y="292"/>
                    </a:lnTo>
                    <a:lnTo>
                      <a:pt x="23" y="298"/>
                    </a:lnTo>
                    <a:lnTo>
                      <a:pt x="23" y="298"/>
                    </a:lnTo>
                    <a:lnTo>
                      <a:pt x="36" y="307"/>
                    </a:lnTo>
                    <a:lnTo>
                      <a:pt x="46" y="312"/>
                    </a:lnTo>
                    <a:lnTo>
                      <a:pt x="46" y="312"/>
                    </a:lnTo>
                    <a:lnTo>
                      <a:pt x="43" y="326"/>
                    </a:lnTo>
                    <a:lnTo>
                      <a:pt x="43" y="326"/>
                    </a:lnTo>
                    <a:lnTo>
                      <a:pt x="32" y="327"/>
                    </a:lnTo>
                    <a:lnTo>
                      <a:pt x="17" y="331"/>
                    </a:lnTo>
                    <a:lnTo>
                      <a:pt x="17" y="331"/>
                    </a:lnTo>
                    <a:lnTo>
                      <a:pt x="7" y="335"/>
                    </a:lnTo>
                    <a:lnTo>
                      <a:pt x="7" y="335"/>
                    </a:lnTo>
                    <a:lnTo>
                      <a:pt x="7" y="335"/>
                    </a:lnTo>
                    <a:lnTo>
                      <a:pt x="7" y="335"/>
                    </a:lnTo>
                    <a:lnTo>
                      <a:pt x="5" y="335"/>
                    </a:lnTo>
                    <a:lnTo>
                      <a:pt x="5" y="335"/>
                    </a:lnTo>
                    <a:lnTo>
                      <a:pt x="5" y="336"/>
                    </a:lnTo>
                    <a:lnTo>
                      <a:pt x="5" y="336"/>
                    </a:lnTo>
                    <a:lnTo>
                      <a:pt x="4" y="336"/>
                    </a:lnTo>
                    <a:lnTo>
                      <a:pt x="4" y="336"/>
                    </a:lnTo>
                    <a:lnTo>
                      <a:pt x="3" y="336"/>
                    </a:lnTo>
                    <a:lnTo>
                      <a:pt x="3" y="336"/>
                    </a:lnTo>
                    <a:lnTo>
                      <a:pt x="3" y="338"/>
                    </a:lnTo>
                    <a:lnTo>
                      <a:pt x="3" y="338"/>
                    </a:lnTo>
                    <a:lnTo>
                      <a:pt x="3" y="338"/>
                    </a:lnTo>
                    <a:lnTo>
                      <a:pt x="3" y="338"/>
                    </a:lnTo>
                    <a:lnTo>
                      <a:pt x="2" y="339"/>
                    </a:lnTo>
                    <a:lnTo>
                      <a:pt x="2" y="339"/>
                    </a:lnTo>
                    <a:lnTo>
                      <a:pt x="2" y="339"/>
                    </a:lnTo>
                    <a:lnTo>
                      <a:pt x="2" y="339"/>
                    </a:lnTo>
                    <a:lnTo>
                      <a:pt x="2" y="340"/>
                    </a:lnTo>
                    <a:lnTo>
                      <a:pt x="2" y="340"/>
                    </a:lnTo>
                    <a:lnTo>
                      <a:pt x="2" y="340"/>
                    </a:lnTo>
                    <a:lnTo>
                      <a:pt x="2" y="340"/>
                    </a:lnTo>
                    <a:lnTo>
                      <a:pt x="2" y="341"/>
                    </a:lnTo>
                    <a:lnTo>
                      <a:pt x="2" y="341"/>
                    </a:lnTo>
                    <a:lnTo>
                      <a:pt x="0" y="341"/>
                    </a:lnTo>
                    <a:lnTo>
                      <a:pt x="0" y="341"/>
                    </a:lnTo>
                    <a:lnTo>
                      <a:pt x="0" y="343"/>
                    </a:lnTo>
                    <a:lnTo>
                      <a:pt x="0" y="343"/>
                    </a:lnTo>
                    <a:lnTo>
                      <a:pt x="0" y="344"/>
                    </a:lnTo>
                    <a:lnTo>
                      <a:pt x="0" y="344"/>
                    </a:lnTo>
                    <a:lnTo>
                      <a:pt x="0" y="345"/>
                    </a:lnTo>
                    <a:lnTo>
                      <a:pt x="0" y="345"/>
                    </a:lnTo>
                    <a:lnTo>
                      <a:pt x="0" y="346"/>
                    </a:lnTo>
                    <a:lnTo>
                      <a:pt x="0" y="346"/>
                    </a:lnTo>
                    <a:lnTo>
                      <a:pt x="0" y="346"/>
                    </a:lnTo>
                    <a:lnTo>
                      <a:pt x="0" y="346"/>
                    </a:lnTo>
                    <a:lnTo>
                      <a:pt x="0" y="348"/>
                    </a:lnTo>
                    <a:lnTo>
                      <a:pt x="0" y="348"/>
                    </a:lnTo>
                    <a:lnTo>
                      <a:pt x="0" y="349"/>
                    </a:lnTo>
                    <a:lnTo>
                      <a:pt x="0" y="349"/>
                    </a:lnTo>
                    <a:lnTo>
                      <a:pt x="0" y="350"/>
                    </a:lnTo>
                    <a:lnTo>
                      <a:pt x="0" y="350"/>
                    </a:lnTo>
                    <a:lnTo>
                      <a:pt x="0" y="350"/>
                    </a:lnTo>
                    <a:lnTo>
                      <a:pt x="0" y="350"/>
                    </a:lnTo>
                    <a:lnTo>
                      <a:pt x="0" y="351"/>
                    </a:lnTo>
                    <a:lnTo>
                      <a:pt x="0" y="351"/>
                    </a:lnTo>
                    <a:lnTo>
                      <a:pt x="0" y="351"/>
                    </a:lnTo>
                    <a:lnTo>
                      <a:pt x="0" y="351"/>
                    </a:lnTo>
                    <a:lnTo>
                      <a:pt x="2" y="353"/>
                    </a:lnTo>
                    <a:lnTo>
                      <a:pt x="2" y="353"/>
                    </a:lnTo>
                    <a:lnTo>
                      <a:pt x="2" y="353"/>
                    </a:lnTo>
                    <a:lnTo>
                      <a:pt x="2" y="353"/>
                    </a:lnTo>
                    <a:lnTo>
                      <a:pt x="2" y="354"/>
                    </a:lnTo>
                    <a:lnTo>
                      <a:pt x="2" y="354"/>
                    </a:lnTo>
                    <a:lnTo>
                      <a:pt x="2" y="354"/>
                    </a:lnTo>
                    <a:lnTo>
                      <a:pt x="2" y="354"/>
                    </a:lnTo>
                    <a:lnTo>
                      <a:pt x="3" y="355"/>
                    </a:lnTo>
                    <a:lnTo>
                      <a:pt x="3" y="355"/>
                    </a:lnTo>
                    <a:lnTo>
                      <a:pt x="3" y="355"/>
                    </a:lnTo>
                    <a:lnTo>
                      <a:pt x="3" y="355"/>
                    </a:lnTo>
                    <a:lnTo>
                      <a:pt x="4" y="356"/>
                    </a:lnTo>
                    <a:lnTo>
                      <a:pt x="4" y="356"/>
                    </a:lnTo>
                    <a:lnTo>
                      <a:pt x="5" y="356"/>
                    </a:lnTo>
                    <a:lnTo>
                      <a:pt x="5" y="356"/>
                    </a:lnTo>
                    <a:lnTo>
                      <a:pt x="14" y="361"/>
                    </a:lnTo>
                    <a:lnTo>
                      <a:pt x="14" y="361"/>
                    </a:lnTo>
                    <a:lnTo>
                      <a:pt x="29" y="368"/>
                    </a:lnTo>
                    <a:lnTo>
                      <a:pt x="39" y="370"/>
                    </a:lnTo>
                    <a:lnTo>
                      <a:pt x="39" y="370"/>
                    </a:lnTo>
                    <a:lnTo>
                      <a:pt x="39" y="385"/>
                    </a:lnTo>
                    <a:lnTo>
                      <a:pt x="39" y="385"/>
                    </a:lnTo>
                    <a:lnTo>
                      <a:pt x="29" y="388"/>
                    </a:lnTo>
                    <a:lnTo>
                      <a:pt x="14" y="394"/>
                    </a:lnTo>
                    <a:lnTo>
                      <a:pt x="14" y="394"/>
                    </a:lnTo>
                    <a:lnTo>
                      <a:pt x="5" y="401"/>
                    </a:lnTo>
                    <a:lnTo>
                      <a:pt x="5" y="399"/>
                    </a:lnTo>
                    <a:lnTo>
                      <a:pt x="5" y="399"/>
                    </a:lnTo>
                    <a:lnTo>
                      <a:pt x="4" y="401"/>
                    </a:lnTo>
                    <a:lnTo>
                      <a:pt x="4" y="401"/>
                    </a:lnTo>
                    <a:lnTo>
                      <a:pt x="3" y="401"/>
                    </a:lnTo>
                    <a:lnTo>
                      <a:pt x="3" y="401"/>
                    </a:lnTo>
                    <a:lnTo>
                      <a:pt x="3" y="402"/>
                    </a:lnTo>
                    <a:lnTo>
                      <a:pt x="3" y="402"/>
                    </a:lnTo>
                    <a:lnTo>
                      <a:pt x="2" y="402"/>
                    </a:lnTo>
                    <a:lnTo>
                      <a:pt x="2" y="402"/>
                    </a:lnTo>
                    <a:lnTo>
                      <a:pt x="2" y="402"/>
                    </a:lnTo>
                    <a:lnTo>
                      <a:pt x="2" y="402"/>
                    </a:lnTo>
                    <a:lnTo>
                      <a:pt x="0" y="404"/>
                    </a:lnTo>
                    <a:lnTo>
                      <a:pt x="0" y="404"/>
                    </a:lnTo>
                    <a:lnTo>
                      <a:pt x="0" y="404"/>
                    </a:lnTo>
                    <a:lnTo>
                      <a:pt x="0" y="404"/>
                    </a:lnTo>
                    <a:lnTo>
                      <a:pt x="0" y="406"/>
                    </a:lnTo>
                    <a:lnTo>
                      <a:pt x="0" y="406"/>
                    </a:lnTo>
                    <a:lnTo>
                      <a:pt x="0" y="406"/>
                    </a:lnTo>
                    <a:lnTo>
                      <a:pt x="0" y="406"/>
                    </a:lnTo>
                    <a:lnTo>
                      <a:pt x="0" y="407"/>
                    </a:lnTo>
                    <a:lnTo>
                      <a:pt x="0" y="407"/>
                    </a:lnTo>
                    <a:lnTo>
                      <a:pt x="0" y="408"/>
                    </a:lnTo>
                    <a:lnTo>
                      <a:pt x="0" y="408"/>
                    </a:lnTo>
                    <a:lnTo>
                      <a:pt x="0" y="409"/>
                    </a:lnTo>
                    <a:lnTo>
                      <a:pt x="0" y="409"/>
                    </a:lnTo>
                    <a:lnTo>
                      <a:pt x="0" y="409"/>
                    </a:lnTo>
                    <a:lnTo>
                      <a:pt x="0" y="409"/>
                    </a:lnTo>
                    <a:lnTo>
                      <a:pt x="0" y="411"/>
                    </a:lnTo>
                    <a:lnTo>
                      <a:pt x="0" y="411"/>
                    </a:lnTo>
                    <a:lnTo>
                      <a:pt x="0" y="412"/>
                    </a:lnTo>
                    <a:lnTo>
                      <a:pt x="0" y="412"/>
                    </a:lnTo>
                    <a:lnTo>
                      <a:pt x="0" y="413"/>
                    </a:lnTo>
                    <a:lnTo>
                      <a:pt x="0" y="413"/>
                    </a:lnTo>
                    <a:lnTo>
                      <a:pt x="0" y="414"/>
                    </a:lnTo>
                    <a:lnTo>
                      <a:pt x="0" y="414"/>
                    </a:lnTo>
                    <a:lnTo>
                      <a:pt x="2" y="414"/>
                    </a:lnTo>
                    <a:lnTo>
                      <a:pt x="2" y="414"/>
                    </a:lnTo>
                    <a:lnTo>
                      <a:pt x="2" y="416"/>
                    </a:lnTo>
                    <a:lnTo>
                      <a:pt x="2" y="416"/>
                    </a:lnTo>
                    <a:lnTo>
                      <a:pt x="2" y="416"/>
                    </a:lnTo>
                    <a:lnTo>
                      <a:pt x="2" y="416"/>
                    </a:lnTo>
                    <a:lnTo>
                      <a:pt x="2" y="417"/>
                    </a:lnTo>
                    <a:lnTo>
                      <a:pt x="2" y="417"/>
                    </a:lnTo>
                    <a:lnTo>
                      <a:pt x="2" y="417"/>
                    </a:lnTo>
                    <a:lnTo>
                      <a:pt x="2" y="417"/>
                    </a:lnTo>
                    <a:lnTo>
                      <a:pt x="3" y="418"/>
                    </a:lnTo>
                    <a:lnTo>
                      <a:pt x="3" y="418"/>
                    </a:lnTo>
                    <a:lnTo>
                      <a:pt x="3" y="418"/>
                    </a:lnTo>
                    <a:lnTo>
                      <a:pt x="3" y="418"/>
                    </a:lnTo>
                    <a:lnTo>
                      <a:pt x="3" y="419"/>
                    </a:lnTo>
                    <a:lnTo>
                      <a:pt x="3" y="419"/>
                    </a:lnTo>
                    <a:lnTo>
                      <a:pt x="4" y="419"/>
                    </a:lnTo>
                    <a:lnTo>
                      <a:pt x="4" y="419"/>
                    </a:lnTo>
                    <a:lnTo>
                      <a:pt x="4" y="419"/>
                    </a:lnTo>
                    <a:lnTo>
                      <a:pt x="4" y="419"/>
                    </a:lnTo>
                    <a:lnTo>
                      <a:pt x="5" y="419"/>
                    </a:lnTo>
                    <a:lnTo>
                      <a:pt x="5" y="419"/>
                    </a:lnTo>
                    <a:lnTo>
                      <a:pt x="7" y="421"/>
                    </a:lnTo>
                    <a:lnTo>
                      <a:pt x="7" y="421"/>
                    </a:lnTo>
                    <a:lnTo>
                      <a:pt x="7" y="421"/>
                    </a:lnTo>
                    <a:lnTo>
                      <a:pt x="7" y="421"/>
                    </a:lnTo>
                    <a:lnTo>
                      <a:pt x="17" y="424"/>
                    </a:lnTo>
                    <a:lnTo>
                      <a:pt x="17" y="424"/>
                    </a:lnTo>
                    <a:lnTo>
                      <a:pt x="32" y="428"/>
                    </a:lnTo>
                    <a:lnTo>
                      <a:pt x="43" y="429"/>
                    </a:lnTo>
                    <a:lnTo>
                      <a:pt x="43" y="429"/>
                    </a:lnTo>
                    <a:lnTo>
                      <a:pt x="46" y="443"/>
                    </a:lnTo>
                    <a:lnTo>
                      <a:pt x="46" y="443"/>
                    </a:lnTo>
                    <a:lnTo>
                      <a:pt x="36" y="448"/>
                    </a:lnTo>
                    <a:lnTo>
                      <a:pt x="23" y="457"/>
                    </a:lnTo>
                    <a:lnTo>
                      <a:pt x="23" y="457"/>
                    </a:lnTo>
                    <a:lnTo>
                      <a:pt x="14" y="465"/>
                    </a:lnTo>
                    <a:lnTo>
                      <a:pt x="14" y="465"/>
                    </a:lnTo>
                    <a:lnTo>
                      <a:pt x="14" y="465"/>
                    </a:lnTo>
                    <a:lnTo>
                      <a:pt x="14" y="465"/>
                    </a:lnTo>
                    <a:lnTo>
                      <a:pt x="14" y="465"/>
                    </a:lnTo>
                    <a:lnTo>
                      <a:pt x="14" y="465"/>
                    </a:lnTo>
                    <a:lnTo>
                      <a:pt x="13" y="466"/>
                    </a:lnTo>
                    <a:lnTo>
                      <a:pt x="13" y="466"/>
                    </a:lnTo>
                    <a:lnTo>
                      <a:pt x="13" y="466"/>
                    </a:lnTo>
                    <a:lnTo>
                      <a:pt x="13" y="466"/>
                    </a:lnTo>
                    <a:lnTo>
                      <a:pt x="12" y="467"/>
                    </a:lnTo>
                    <a:lnTo>
                      <a:pt x="12" y="467"/>
                    </a:lnTo>
                    <a:lnTo>
                      <a:pt x="12" y="467"/>
                    </a:lnTo>
                    <a:lnTo>
                      <a:pt x="12" y="467"/>
                    </a:lnTo>
                    <a:lnTo>
                      <a:pt x="10" y="470"/>
                    </a:lnTo>
                    <a:lnTo>
                      <a:pt x="10" y="470"/>
                    </a:lnTo>
                    <a:lnTo>
                      <a:pt x="10" y="470"/>
                    </a:lnTo>
                    <a:lnTo>
                      <a:pt x="10" y="470"/>
                    </a:lnTo>
                    <a:lnTo>
                      <a:pt x="10" y="471"/>
                    </a:lnTo>
                    <a:lnTo>
                      <a:pt x="10" y="471"/>
                    </a:lnTo>
                    <a:lnTo>
                      <a:pt x="10" y="471"/>
                    </a:lnTo>
                    <a:lnTo>
                      <a:pt x="10" y="471"/>
                    </a:lnTo>
                    <a:lnTo>
                      <a:pt x="12" y="472"/>
                    </a:lnTo>
                    <a:lnTo>
                      <a:pt x="12" y="472"/>
                    </a:lnTo>
                    <a:lnTo>
                      <a:pt x="12" y="472"/>
                    </a:lnTo>
                    <a:lnTo>
                      <a:pt x="12" y="472"/>
                    </a:lnTo>
                    <a:lnTo>
                      <a:pt x="12" y="474"/>
                    </a:lnTo>
                    <a:lnTo>
                      <a:pt x="12" y="474"/>
                    </a:lnTo>
                    <a:lnTo>
                      <a:pt x="12" y="475"/>
                    </a:lnTo>
                    <a:lnTo>
                      <a:pt x="12" y="475"/>
                    </a:lnTo>
                    <a:lnTo>
                      <a:pt x="12" y="476"/>
                    </a:lnTo>
                    <a:lnTo>
                      <a:pt x="12" y="476"/>
                    </a:lnTo>
                    <a:lnTo>
                      <a:pt x="13" y="477"/>
                    </a:lnTo>
                    <a:lnTo>
                      <a:pt x="13" y="477"/>
                    </a:lnTo>
                    <a:lnTo>
                      <a:pt x="13" y="477"/>
                    </a:lnTo>
                    <a:lnTo>
                      <a:pt x="13" y="477"/>
                    </a:lnTo>
                    <a:lnTo>
                      <a:pt x="13" y="479"/>
                    </a:lnTo>
                    <a:lnTo>
                      <a:pt x="13" y="479"/>
                    </a:lnTo>
                    <a:lnTo>
                      <a:pt x="13" y="479"/>
                    </a:lnTo>
                    <a:lnTo>
                      <a:pt x="13" y="479"/>
                    </a:lnTo>
                    <a:lnTo>
                      <a:pt x="13" y="480"/>
                    </a:lnTo>
                    <a:lnTo>
                      <a:pt x="13" y="480"/>
                    </a:lnTo>
                    <a:lnTo>
                      <a:pt x="14" y="481"/>
                    </a:lnTo>
                    <a:lnTo>
                      <a:pt x="14" y="481"/>
                    </a:lnTo>
                    <a:lnTo>
                      <a:pt x="14" y="481"/>
                    </a:lnTo>
                    <a:lnTo>
                      <a:pt x="14" y="481"/>
                    </a:lnTo>
                    <a:lnTo>
                      <a:pt x="14" y="481"/>
                    </a:lnTo>
                    <a:lnTo>
                      <a:pt x="14" y="481"/>
                    </a:lnTo>
                    <a:lnTo>
                      <a:pt x="15" y="482"/>
                    </a:lnTo>
                    <a:lnTo>
                      <a:pt x="15" y="482"/>
                    </a:lnTo>
                    <a:lnTo>
                      <a:pt x="15" y="482"/>
                    </a:lnTo>
                    <a:lnTo>
                      <a:pt x="15" y="482"/>
                    </a:lnTo>
                    <a:lnTo>
                      <a:pt x="15" y="484"/>
                    </a:lnTo>
                    <a:lnTo>
                      <a:pt x="15" y="484"/>
                    </a:lnTo>
                    <a:lnTo>
                      <a:pt x="17" y="484"/>
                    </a:lnTo>
                    <a:lnTo>
                      <a:pt x="17" y="484"/>
                    </a:lnTo>
                    <a:lnTo>
                      <a:pt x="18" y="484"/>
                    </a:lnTo>
                    <a:lnTo>
                      <a:pt x="18" y="484"/>
                    </a:lnTo>
                    <a:lnTo>
                      <a:pt x="18" y="484"/>
                    </a:lnTo>
                    <a:lnTo>
                      <a:pt x="18" y="484"/>
                    </a:lnTo>
                    <a:lnTo>
                      <a:pt x="19" y="485"/>
                    </a:lnTo>
                    <a:lnTo>
                      <a:pt x="19" y="485"/>
                    </a:lnTo>
                    <a:lnTo>
                      <a:pt x="19" y="485"/>
                    </a:lnTo>
                    <a:lnTo>
                      <a:pt x="19" y="485"/>
                    </a:lnTo>
                    <a:lnTo>
                      <a:pt x="31" y="486"/>
                    </a:lnTo>
                    <a:lnTo>
                      <a:pt x="31" y="486"/>
                    </a:lnTo>
                    <a:lnTo>
                      <a:pt x="46" y="487"/>
                    </a:lnTo>
                    <a:lnTo>
                      <a:pt x="57" y="487"/>
                    </a:lnTo>
                    <a:lnTo>
                      <a:pt x="57" y="487"/>
                    </a:lnTo>
                    <a:lnTo>
                      <a:pt x="62" y="501"/>
                    </a:lnTo>
                    <a:lnTo>
                      <a:pt x="62" y="501"/>
                    </a:lnTo>
                    <a:lnTo>
                      <a:pt x="53" y="506"/>
                    </a:lnTo>
                    <a:lnTo>
                      <a:pt x="42" y="518"/>
                    </a:lnTo>
                    <a:lnTo>
                      <a:pt x="42" y="518"/>
                    </a:lnTo>
                    <a:lnTo>
                      <a:pt x="34" y="526"/>
                    </a:lnTo>
                    <a:lnTo>
                      <a:pt x="34" y="526"/>
                    </a:lnTo>
                    <a:lnTo>
                      <a:pt x="34" y="526"/>
                    </a:lnTo>
                    <a:lnTo>
                      <a:pt x="34" y="526"/>
                    </a:lnTo>
                    <a:lnTo>
                      <a:pt x="34" y="526"/>
                    </a:lnTo>
                    <a:lnTo>
                      <a:pt x="34" y="526"/>
                    </a:lnTo>
                    <a:lnTo>
                      <a:pt x="33" y="528"/>
                    </a:lnTo>
                    <a:lnTo>
                      <a:pt x="33" y="528"/>
                    </a:lnTo>
                    <a:lnTo>
                      <a:pt x="33" y="528"/>
                    </a:lnTo>
                    <a:lnTo>
                      <a:pt x="33" y="528"/>
                    </a:lnTo>
                    <a:lnTo>
                      <a:pt x="33" y="529"/>
                    </a:lnTo>
                    <a:lnTo>
                      <a:pt x="33" y="529"/>
                    </a:lnTo>
                    <a:lnTo>
                      <a:pt x="33" y="529"/>
                    </a:lnTo>
                    <a:lnTo>
                      <a:pt x="33" y="529"/>
                    </a:lnTo>
                    <a:lnTo>
                      <a:pt x="33" y="532"/>
                    </a:lnTo>
                    <a:lnTo>
                      <a:pt x="33" y="532"/>
                    </a:lnTo>
                    <a:lnTo>
                      <a:pt x="33" y="533"/>
                    </a:lnTo>
                    <a:lnTo>
                      <a:pt x="33" y="533"/>
                    </a:lnTo>
                    <a:lnTo>
                      <a:pt x="33" y="533"/>
                    </a:lnTo>
                    <a:lnTo>
                      <a:pt x="33" y="533"/>
                    </a:lnTo>
                    <a:lnTo>
                      <a:pt x="33" y="533"/>
                    </a:lnTo>
                    <a:lnTo>
                      <a:pt x="33" y="533"/>
                    </a:lnTo>
                    <a:lnTo>
                      <a:pt x="33" y="534"/>
                    </a:lnTo>
                    <a:lnTo>
                      <a:pt x="33" y="534"/>
                    </a:lnTo>
                    <a:lnTo>
                      <a:pt x="33" y="535"/>
                    </a:lnTo>
                    <a:lnTo>
                      <a:pt x="33" y="535"/>
                    </a:lnTo>
                    <a:lnTo>
                      <a:pt x="34" y="537"/>
                    </a:lnTo>
                    <a:lnTo>
                      <a:pt x="34" y="537"/>
                    </a:lnTo>
                    <a:lnTo>
                      <a:pt x="34" y="537"/>
                    </a:lnTo>
                    <a:lnTo>
                      <a:pt x="34" y="537"/>
                    </a:lnTo>
                    <a:lnTo>
                      <a:pt x="34" y="538"/>
                    </a:lnTo>
                    <a:lnTo>
                      <a:pt x="34" y="538"/>
                    </a:lnTo>
                    <a:lnTo>
                      <a:pt x="36" y="539"/>
                    </a:lnTo>
                    <a:lnTo>
                      <a:pt x="36" y="539"/>
                    </a:lnTo>
                    <a:lnTo>
                      <a:pt x="36" y="539"/>
                    </a:lnTo>
                    <a:lnTo>
                      <a:pt x="36" y="539"/>
                    </a:lnTo>
                    <a:lnTo>
                      <a:pt x="36" y="540"/>
                    </a:lnTo>
                    <a:lnTo>
                      <a:pt x="36" y="540"/>
                    </a:lnTo>
                    <a:lnTo>
                      <a:pt x="36" y="542"/>
                    </a:lnTo>
                    <a:lnTo>
                      <a:pt x="36" y="542"/>
                    </a:lnTo>
                    <a:lnTo>
                      <a:pt x="37" y="542"/>
                    </a:lnTo>
                    <a:lnTo>
                      <a:pt x="37" y="542"/>
                    </a:lnTo>
                    <a:lnTo>
                      <a:pt x="37" y="543"/>
                    </a:lnTo>
                    <a:lnTo>
                      <a:pt x="37" y="543"/>
                    </a:lnTo>
                    <a:lnTo>
                      <a:pt x="38" y="543"/>
                    </a:lnTo>
                    <a:lnTo>
                      <a:pt x="38" y="543"/>
                    </a:lnTo>
                    <a:lnTo>
                      <a:pt x="38" y="543"/>
                    </a:lnTo>
                    <a:lnTo>
                      <a:pt x="38" y="543"/>
                    </a:lnTo>
                    <a:lnTo>
                      <a:pt x="39" y="544"/>
                    </a:lnTo>
                    <a:lnTo>
                      <a:pt x="39" y="544"/>
                    </a:lnTo>
                    <a:lnTo>
                      <a:pt x="41" y="544"/>
                    </a:lnTo>
                    <a:lnTo>
                      <a:pt x="41" y="544"/>
                    </a:lnTo>
                    <a:lnTo>
                      <a:pt x="42" y="545"/>
                    </a:lnTo>
                    <a:lnTo>
                      <a:pt x="42" y="545"/>
                    </a:lnTo>
                    <a:lnTo>
                      <a:pt x="42" y="545"/>
                    </a:lnTo>
                    <a:lnTo>
                      <a:pt x="42" y="545"/>
                    </a:lnTo>
                    <a:lnTo>
                      <a:pt x="43" y="545"/>
                    </a:lnTo>
                    <a:lnTo>
                      <a:pt x="43" y="545"/>
                    </a:lnTo>
                    <a:lnTo>
                      <a:pt x="43" y="545"/>
                    </a:lnTo>
                    <a:lnTo>
                      <a:pt x="43" y="545"/>
                    </a:lnTo>
                    <a:lnTo>
                      <a:pt x="55" y="545"/>
                    </a:lnTo>
                    <a:lnTo>
                      <a:pt x="55" y="545"/>
                    </a:lnTo>
                    <a:lnTo>
                      <a:pt x="71" y="543"/>
                    </a:lnTo>
                    <a:lnTo>
                      <a:pt x="81" y="542"/>
                    </a:lnTo>
                    <a:lnTo>
                      <a:pt x="81" y="542"/>
                    </a:lnTo>
                    <a:lnTo>
                      <a:pt x="87" y="554"/>
                    </a:lnTo>
                    <a:lnTo>
                      <a:pt x="87" y="554"/>
                    </a:lnTo>
                    <a:lnTo>
                      <a:pt x="81" y="562"/>
                    </a:lnTo>
                    <a:lnTo>
                      <a:pt x="71" y="574"/>
                    </a:lnTo>
                    <a:lnTo>
                      <a:pt x="71" y="574"/>
                    </a:lnTo>
                    <a:lnTo>
                      <a:pt x="66" y="583"/>
                    </a:lnTo>
                    <a:lnTo>
                      <a:pt x="66" y="583"/>
                    </a:lnTo>
                    <a:lnTo>
                      <a:pt x="66" y="583"/>
                    </a:lnTo>
                    <a:lnTo>
                      <a:pt x="66" y="583"/>
                    </a:lnTo>
                    <a:lnTo>
                      <a:pt x="65" y="586"/>
                    </a:lnTo>
                    <a:lnTo>
                      <a:pt x="65" y="586"/>
                    </a:lnTo>
                    <a:lnTo>
                      <a:pt x="65" y="586"/>
                    </a:lnTo>
                    <a:lnTo>
                      <a:pt x="65" y="586"/>
                    </a:lnTo>
                    <a:lnTo>
                      <a:pt x="65" y="587"/>
                    </a:lnTo>
                    <a:lnTo>
                      <a:pt x="65" y="587"/>
                    </a:lnTo>
                    <a:lnTo>
                      <a:pt x="65" y="587"/>
                    </a:lnTo>
                    <a:lnTo>
                      <a:pt x="65" y="587"/>
                    </a:lnTo>
                    <a:lnTo>
                      <a:pt x="65" y="589"/>
                    </a:lnTo>
                    <a:lnTo>
                      <a:pt x="65" y="589"/>
                    </a:lnTo>
                    <a:lnTo>
                      <a:pt x="65" y="589"/>
                    </a:lnTo>
                    <a:lnTo>
                      <a:pt x="65" y="589"/>
                    </a:lnTo>
                    <a:lnTo>
                      <a:pt x="65" y="591"/>
                    </a:lnTo>
                    <a:lnTo>
                      <a:pt x="65" y="591"/>
                    </a:lnTo>
                    <a:lnTo>
                      <a:pt x="65" y="591"/>
                    </a:lnTo>
                    <a:lnTo>
                      <a:pt x="65" y="591"/>
                    </a:lnTo>
                    <a:lnTo>
                      <a:pt x="66" y="592"/>
                    </a:lnTo>
                    <a:lnTo>
                      <a:pt x="66" y="592"/>
                    </a:lnTo>
                    <a:lnTo>
                      <a:pt x="66" y="592"/>
                    </a:lnTo>
                    <a:lnTo>
                      <a:pt x="66" y="592"/>
                    </a:lnTo>
                    <a:lnTo>
                      <a:pt x="67" y="593"/>
                    </a:lnTo>
                    <a:lnTo>
                      <a:pt x="67" y="593"/>
                    </a:lnTo>
                    <a:lnTo>
                      <a:pt x="67" y="593"/>
                    </a:lnTo>
                    <a:lnTo>
                      <a:pt x="67" y="593"/>
                    </a:lnTo>
                    <a:lnTo>
                      <a:pt x="67" y="594"/>
                    </a:lnTo>
                    <a:lnTo>
                      <a:pt x="67" y="594"/>
                    </a:lnTo>
                    <a:lnTo>
                      <a:pt x="68" y="596"/>
                    </a:lnTo>
                    <a:lnTo>
                      <a:pt x="68" y="596"/>
                    </a:lnTo>
                    <a:lnTo>
                      <a:pt x="68" y="597"/>
                    </a:lnTo>
                    <a:lnTo>
                      <a:pt x="68" y="597"/>
                    </a:lnTo>
                    <a:lnTo>
                      <a:pt x="70" y="598"/>
                    </a:lnTo>
                    <a:lnTo>
                      <a:pt x="70" y="598"/>
                    </a:lnTo>
                    <a:lnTo>
                      <a:pt x="70" y="598"/>
                    </a:lnTo>
                    <a:lnTo>
                      <a:pt x="70" y="598"/>
                    </a:lnTo>
                    <a:lnTo>
                      <a:pt x="71" y="598"/>
                    </a:lnTo>
                    <a:lnTo>
                      <a:pt x="71" y="598"/>
                    </a:lnTo>
                    <a:lnTo>
                      <a:pt x="71" y="598"/>
                    </a:lnTo>
                    <a:lnTo>
                      <a:pt x="71" y="598"/>
                    </a:lnTo>
                    <a:lnTo>
                      <a:pt x="71" y="600"/>
                    </a:lnTo>
                    <a:lnTo>
                      <a:pt x="71" y="600"/>
                    </a:lnTo>
                    <a:lnTo>
                      <a:pt x="72" y="600"/>
                    </a:lnTo>
                    <a:lnTo>
                      <a:pt x="72" y="600"/>
                    </a:lnTo>
                    <a:lnTo>
                      <a:pt x="73" y="601"/>
                    </a:lnTo>
                    <a:lnTo>
                      <a:pt x="73" y="601"/>
                    </a:lnTo>
                    <a:lnTo>
                      <a:pt x="75" y="601"/>
                    </a:lnTo>
                    <a:lnTo>
                      <a:pt x="75" y="601"/>
                    </a:lnTo>
                    <a:lnTo>
                      <a:pt x="76" y="601"/>
                    </a:lnTo>
                    <a:lnTo>
                      <a:pt x="76" y="601"/>
                    </a:lnTo>
                    <a:lnTo>
                      <a:pt x="76" y="601"/>
                    </a:lnTo>
                    <a:lnTo>
                      <a:pt x="76" y="601"/>
                    </a:lnTo>
                    <a:lnTo>
                      <a:pt x="77" y="601"/>
                    </a:lnTo>
                    <a:lnTo>
                      <a:pt x="77" y="601"/>
                    </a:lnTo>
                    <a:lnTo>
                      <a:pt x="77" y="601"/>
                    </a:lnTo>
                    <a:lnTo>
                      <a:pt x="77" y="601"/>
                    </a:lnTo>
                    <a:lnTo>
                      <a:pt x="89" y="598"/>
                    </a:lnTo>
                    <a:lnTo>
                      <a:pt x="89" y="598"/>
                    </a:lnTo>
                    <a:lnTo>
                      <a:pt x="104" y="594"/>
                    </a:lnTo>
                    <a:lnTo>
                      <a:pt x="114" y="591"/>
                    </a:lnTo>
                    <a:lnTo>
                      <a:pt x="114" y="591"/>
                    </a:lnTo>
                    <a:lnTo>
                      <a:pt x="123" y="602"/>
                    </a:lnTo>
                    <a:lnTo>
                      <a:pt x="123" y="602"/>
                    </a:lnTo>
                    <a:lnTo>
                      <a:pt x="118" y="610"/>
                    </a:lnTo>
                    <a:lnTo>
                      <a:pt x="110" y="625"/>
                    </a:lnTo>
                    <a:lnTo>
                      <a:pt x="110" y="625"/>
                    </a:lnTo>
                    <a:lnTo>
                      <a:pt x="106" y="635"/>
                    </a:lnTo>
                    <a:lnTo>
                      <a:pt x="106" y="635"/>
                    </a:lnTo>
                    <a:lnTo>
                      <a:pt x="106" y="635"/>
                    </a:lnTo>
                    <a:lnTo>
                      <a:pt x="106" y="635"/>
                    </a:lnTo>
                    <a:lnTo>
                      <a:pt x="106" y="635"/>
                    </a:lnTo>
                    <a:lnTo>
                      <a:pt x="106" y="635"/>
                    </a:lnTo>
                    <a:lnTo>
                      <a:pt x="106" y="636"/>
                    </a:lnTo>
                    <a:lnTo>
                      <a:pt x="106" y="636"/>
                    </a:lnTo>
                    <a:lnTo>
                      <a:pt x="106" y="637"/>
                    </a:lnTo>
                    <a:lnTo>
                      <a:pt x="106" y="637"/>
                    </a:lnTo>
                    <a:lnTo>
                      <a:pt x="106" y="639"/>
                    </a:lnTo>
                    <a:lnTo>
                      <a:pt x="106" y="639"/>
                    </a:lnTo>
                    <a:lnTo>
                      <a:pt x="106" y="639"/>
                    </a:lnTo>
                    <a:lnTo>
                      <a:pt x="106" y="639"/>
                    </a:lnTo>
                    <a:lnTo>
                      <a:pt x="106" y="640"/>
                    </a:lnTo>
                    <a:lnTo>
                      <a:pt x="106" y="640"/>
                    </a:lnTo>
                    <a:lnTo>
                      <a:pt x="106" y="640"/>
                    </a:lnTo>
                    <a:lnTo>
                      <a:pt x="106" y="640"/>
                    </a:lnTo>
                    <a:lnTo>
                      <a:pt x="106" y="641"/>
                    </a:lnTo>
                    <a:lnTo>
                      <a:pt x="106" y="641"/>
                    </a:lnTo>
                    <a:lnTo>
                      <a:pt x="106" y="641"/>
                    </a:lnTo>
                    <a:lnTo>
                      <a:pt x="106" y="641"/>
                    </a:lnTo>
                    <a:lnTo>
                      <a:pt x="106" y="642"/>
                    </a:lnTo>
                    <a:lnTo>
                      <a:pt x="106" y="642"/>
                    </a:lnTo>
                    <a:lnTo>
                      <a:pt x="107" y="642"/>
                    </a:lnTo>
                    <a:lnTo>
                      <a:pt x="107" y="642"/>
                    </a:lnTo>
                    <a:lnTo>
                      <a:pt x="107" y="644"/>
                    </a:lnTo>
                    <a:lnTo>
                      <a:pt x="107" y="644"/>
                    </a:lnTo>
                    <a:lnTo>
                      <a:pt x="107" y="644"/>
                    </a:lnTo>
                    <a:lnTo>
                      <a:pt x="107" y="644"/>
                    </a:lnTo>
                    <a:lnTo>
                      <a:pt x="109" y="644"/>
                    </a:lnTo>
                    <a:lnTo>
                      <a:pt x="109" y="644"/>
                    </a:lnTo>
                    <a:lnTo>
                      <a:pt x="109" y="645"/>
                    </a:lnTo>
                    <a:lnTo>
                      <a:pt x="109" y="645"/>
                    </a:lnTo>
                    <a:lnTo>
                      <a:pt x="110" y="646"/>
                    </a:lnTo>
                    <a:lnTo>
                      <a:pt x="110" y="646"/>
                    </a:lnTo>
                    <a:lnTo>
                      <a:pt x="111" y="646"/>
                    </a:lnTo>
                    <a:lnTo>
                      <a:pt x="111" y="646"/>
                    </a:lnTo>
                    <a:lnTo>
                      <a:pt x="111" y="647"/>
                    </a:lnTo>
                    <a:lnTo>
                      <a:pt x="111" y="647"/>
                    </a:lnTo>
                    <a:lnTo>
                      <a:pt x="113" y="647"/>
                    </a:lnTo>
                    <a:lnTo>
                      <a:pt x="113" y="647"/>
                    </a:lnTo>
                    <a:lnTo>
                      <a:pt x="113" y="647"/>
                    </a:lnTo>
                    <a:lnTo>
                      <a:pt x="113" y="647"/>
                    </a:lnTo>
                    <a:lnTo>
                      <a:pt x="114" y="649"/>
                    </a:lnTo>
                    <a:lnTo>
                      <a:pt x="114" y="649"/>
                    </a:lnTo>
                    <a:lnTo>
                      <a:pt x="114" y="649"/>
                    </a:lnTo>
                    <a:lnTo>
                      <a:pt x="114" y="649"/>
                    </a:lnTo>
                    <a:lnTo>
                      <a:pt x="115" y="650"/>
                    </a:lnTo>
                    <a:lnTo>
                      <a:pt x="115" y="650"/>
                    </a:lnTo>
                    <a:lnTo>
                      <a:pt x="115" y="650"/>
                    </a:lnTo>
                    <a:lnTo>
                      <a:pt x="115" y="650"/>
                    </a:lnTo>
                    <a:lnTo>
                      <a:pt x="116" y="650"/>
                    </a:lnTo>
                    <a:lnTo>
                      <a:pt x="116" y="650"/>
                    </a:lnTo>
                    <a:lnTo>
                      <a:pt x="116" y="650"/>
                    </a:lnTo>
                    <a:lnTo>
                      <a:pt x="116" y="650"/>
                    </a:lnTo>
                    <a:lnTo>
                      <a:pt x="118" y="650"/>
                    </a:lnTo>
                    <a:lnTo>
                      <a:pt x="118" y="650"/>
                    </a:lnTo>
                    <a:lnTo>
                      <a:pt x="118" y="650"/>
                    </a:lnTo>
                    <a:lnTo>
                      <a:pt x="118" y="650"/>
                    </a:lnTo>
                    <a:lnTo>
                      <a:pt x="119" y="650"/>
                    </a:lnTo>
                    <a:lnTo>
                      <a:pt x="119" y="650"/>
                    </a:lnTo>
                    <a:lnTo>
                      <a:pt x="119" y="650"/>
                    </a:lnTo>
                    <a:lnTo>
                      <a:pt x="119" y="650"/>
                    </a:lnTo>
                    <a:lnTo>
                      <a:pt x="121" y="650"/>
                    </a:lnTo>
                    <a:lnTo>
                      <a:pt x="121" y="650"/>
                    </a:lnTo>
                    <a:lnTo>
                      <a:pt x="121" y="650"/>
                    </a:lnTo>
                    <a:lnTo>
                      <a:pt x="121" y="650"/>
                    </a:lnTo>
                    <a:lnTo>
                      <a:pt x="131" y="646"/>
                    </a:lnTo>
                    <a:lnTo>
                      <a:pt x="131" y="646"/>
                    </a:lnTo>
                    <a:lnTo>
                      <a:pt x="145" y="639"/>
                    </a:lnTo>
                    <a:lnTo>
                      <a:pt x="154" y="634"/>
                    </a:lnTo>
                    <a:lnTo>
                      <a:pt x="154" y="634"/>
                    </a:lnTo>
                    <a:lnTo>
                      <a:pt x="165" y="642"/>
                    </a:lnTo>
                    <a:lnTo>
                      <a:pt x="165" y="642"/>
                    </a:lnTo>
                    <a:lnTo>
                      <a:pt x="162" y="652"/>
                    </a:lnTo>
                    <a:lnTo>
                      <a:pt x="157" y="666"/>
                    </a:lnTo>
                    <a:lnTo>
                      <a:pt x="157" y="666"/>
                    </a:lnTo>
                    <a:lnTo>
                      <a:pt x="155" y="678"/>
                    </a:lnTo>
                    <a:lnTo>
                      <a:pt x="155" y="678"/>
                    </a:lnTo>
                    <a:lnTo>
                      <a:pt x="155" y="680"/>
                    </a:lnTo>
                    <a:lnTo>
                      <a:pt x="155" y="680"/>
                    </a:lnTo>
                    <a:lnTo>
                      <a:pt x="155" y="680"/>
                    </a:lnTo>
                    <a:lnTo>
                      <a:pt x="155" y="680"/>
                    </a:lnTo>
                    <a:lnTo>
                      <a:pt x="155" y="681"/>
                    </a:lnTo>
                    <a:lnTo>
                      <a:pt x="155" y="681"/>
                    </a:lnTo>
                    <a:lnTo>
                      <a:pt x="155" y="681"/>
                    </a:lnTo>
                    <a:lnTo>
                      <a:pt x="155" y="681"/>
                    </a:lnTo>
                    <a:lnTo>
                      <a:pt x="155" y="683"/>
                    </a:lnTo>
                    <a:lnTo>
                      <a:pt x="155" y="683"/>
                    </a:lnTo>
                    <a:lnTo>
                      <a:pt x="155" y="683"/>
                    </a:lnTo>
                    <a:lnTo>
                      <a:pt x="155" y="683"/>
                    </a:lnTo>
                    <a:lnTo>
                      <a:pt x="155" y="684"/>
                    </a:lnTo>
                    <a:lnTo>
                      <a:pt x="155" y="684"/>
                    </a:lnTo>
                    <a:lnTo>
                      <a:pt x="157" y="684"/>
                    </a:lnTo>
                    <a:lnTo>
                      <a:pt x="157" y="684"/>
                    </a:lnTo>
                    <a:lnTo>
                      <a:pt x="157" y="685"/>
                    </a:lnTo>
                    <a:lnTo>
                      <a:pt x="157" y="685"/>
                    </a:lnTo>
                    <a:lnTo>
                      <a:pt x="157" y="685"/>
                    </a:lnTo>
                    <a:lnTo>
                      <a:pt x="157" y="685"/>
                    </a:lnTo>
                    <a:lnTo>
                      <a:pt x="158" y="686"/>
                    </a:lnTo>
                    <a:lnTo>
                      <a:pt x="158" y="686"/>
                    </a:lnTo>
                    <a:lnTo>
                      <a:pt x="158" y="686"/>
                    </a:lnTo>
                    <a:lnTo>
                      <a:pt x="158" y="686"/>
                    </a:lnTo>
                    <a:lnTo>
                      <a:pt x="159" y="686"/>
                    </a:lnTo>
                    <a:lnTo>
                      <a:pt x="159" y="686"/>
                    </a:lnTo>
                    <a:lnTo>
                      <a:pt x="159" y="688"/>
                    </a:lnTo>
                    <a:lnTo>
                      <a:pt x="159" y="688"/>
                    </a:lnTo>
                    <a:lnTo>
                      <a:pt x="160" y="688"/>
                    </a:lnTo>
                    <a:lnTo>
                      <a:pt x="160" y="688"/>
                    </a:lnTo>
                    <a:lnTo>
                      <a:pt x="162" y="689"/>
                    </a:lnTo>
                    <a:lnTo>
                      <a:pt x="162" y="689"/>
                    </a:lnTo>
                    <a:lnTo>
                      <a:pt x="162" y="689"/>
                    </a:lnTo>
                    <a:lnTo>
                      <a:pt x="162" y="689"/>
                    </a:lnTo>
                    <a:lnTo>
                      <a:pt x="163" y="690"/>
                    </a:lnTo>
                    <a:lnTo>
                      <a:pt x="163" y="690"/>
                    </a:lnTo>
                    <a:lnTo>
                      <a:pt x="164" y="690"/>
                    </a:lnTo>
                    <a:lnTo>
                      <a:pt x="164" y="690"/>
                    </a:lnTo>
                    <a:lnTo>
                      <a:pt x="164" y="690"/>
                    </a:lnTo>
                    <a:lnTo>
                      <a:pt x="164" y="690"/>
                    </a:lnTo>
                    <a:lnTo>
                      <a:pt x="165" y="690"/>
                    </a:lnTo>
                    <a:lnTo>
                      <a:pt x="165" y="690"/>
                    </a:lnTo>
                    <a:lnTo>
                      <a:pt x="165" y="691"/>
                    </a:lnTo>
                    <a:lnTo>
                      <a:pt x="165" y="691"/>
                    </a:lnTo>
                    <a:lnTo>
                      <a:pt x="167" y="691"/>
                    </a:lnTo>
                    <a:lnTo>
                      <a:pt x="167" y="691"/>
                    </a:lnTo>
                    <a:lnTo>
                      <a:pt x="167" y="691"/>
                    </a:lnTo>
                    <a:lnTo>
                      <a:pt x="167" y="691"/>
                    </a:lnTo>
                    <a:lnTo>
                      <a:pt x="167" y="691"/>
                    </a:lnTo>
                    <a:lnTo>
                      <a:pt x="167" y="691"/>
                    </a:lnTo>
                    <a:lnTo>
                      <a:pt x="168" y="691"/>
                    </a:lnTo>
                    <a:lnTo>
                      <a:pt x="168" y="691"/>
                    </a:lnTo>
                    <a:lnTo>
                      <a:pt x="169" y="691"/>
                    </a:lnTo>
                    <a:lnTo>
                      <a:pt x="169" y="691"/>
                    </a:lnTo>
                    <a:lnTo>
                      <a:pt x="170" y="690"/>
                    </a:lnTo>
                    <a:lnTo>
                      <a:pt x="170" y="690"/>
                    </a:lnTo>
                    <a:lnTo>
                      <a:pt x="170" y="690"/>
                    </a:lnTo>
                    <a:lnTo>
                      <a:pt x="170" y="690"/>
                    </a:lnTo>
                    <a:lnTo>
                      <a:pt x="172" y="690"/>
                    </a:lnTo>
                    <a:lnTo>
                      <a:pt x="172" y="690"/>
                    </a:lnTo>
                    <a:lnTo>
                      <a:pt x="182" y="684"/>
                    </a:lnTo>
                    <a:lnTo>
                      <a:pt x="182" y="684"/>
                    </a:lnTo>
                    <a:lnTo>
                      <a:pt x="194" y="675"/>
                    </a:lnTo>
                    <a:lnTo>
                      <a:pt x="202" y="668"/>
                    </a:lnTo>
                    <a:lnTo>
                      <a:pt x="202" y="668"/>
                    </a:lnTo>
                    <a:lnTo>
                      <a:pt x="215" y="675"/>
                    </a:lnTo>
                    <a:lnTo>
                      <a:pt x="215" y="675"/>
                    </a:lnTo>
                    <a:lnTo>
                      <a:pt x="212" y="685"/>
                    </a:lnTo>
                    <a:lnTo>
                      <a:pt x="211" y="700"/>
                    </a:lnTo>
                    <a:lnTo>
                      <a:pt x="211" y="700"/>
                    </a:lnTo>
                    <a:lnTo>
                      <a:pt x="211" y="713"/>
                    </a:lnTo>
                    <a:lnTo>
                      <a:pt x="211" y="713"/>
                    </a:lnTo>
                    <a:lnTo>
                      <a:pt x="211" y="714"/>
                    </a:lnTo>
                    <a:lnTo>
                      <a:pt x="211" y="714"/>
                    </a:lnTo>
                    <a:lnTo>
                      <a:pt x="211" y="714"/>
                    </a:lnTo>
                    <a:lnTo>
                      <a:pt x="211" y="714"/>
                    </a:lnTo>
                    <a:lnTo>
                      <a:pt x="211" y="715"/>
                    </a:lnTo>
                    <a:lnTo>
                      <a:pt x="211" y="715"/>
                    </a:lnTo>
                    <a:lnTo>
                      <a:pt x="211" y="715"/>
                    </a:lnTo>
                    <a:lnTo>
                      <a:pt x="211" y="715"/>
                    </a:lnTo>
                    <a:lnTo>
                      <a:pt x="212" y="717"/>
                    </a:lnTo>
                    <a:lnTo>
                      <a:pt x="212" y="717"/>
                    </a:lnTo>
                    <a:lnTo>
                      <a:pt x="212" y="717"/>
                    </a:lnTo>
                    <a:lnTo>
                      <a:pt x="212" y="717"/>
                    </a:lnTo>
                    <a:lnTo>
                      <a:pt x="212" y="718"/>
                    </a:lnTo>
                    <a:lnTo>
                      <a:pt x="212" y="718"/>
                    </a:lnTo>
                    <a:lnTo>
                      <a:pt x="213" y="718"/>
                    </a:lnTo>
                    <a:lnTo>
                      <a:pt x="213" y="718"/>
                    </a:lnTo>
                    <a:lnTo>
                      <a:pt x="213" y="719"/>
                    </a:lnTo>
                    <a:lnTo>
                      <a:pt x="213" y="719"/>
                    </a:lnTo>
                    <a:lnTo>
                      <a:pt x="213" y="719"/>
                    </a:lnTo>
                    <a:lnTo>
                      <a:pt x="213" y="719"/>
                    </a:lnTo>
                    <a:lnTo>
                      <a:pt x="215" y="719"/>
                    </a:lnTo>
                    <a:lnTo>
                      <a:pt x="215" y="719"/>
                    </a:lnTo>
                    <a:lnTo>
                      <a:pt x="215" y="719"/>
                    </a:lnTo>
                    <a:lnTo>
                      <a:pt x="215" y="719"/>
                    </a:lnTo>
                    <a:lnTo>
                      <a:pt x="216" y="720"/>
                    </a:lnTo>
                    <a:lnTo>
                      <a:pt x="216" y="720"/>
                    </a:lnTo>
                    <a:lnTo>
                      <a:pt x="217" y="720"/>
                    </a:lnTo>
                    <a:lnTo>
                      <a:pt x="217" y="720"/>
                    </a:lnTo>
                    <a:lnTo>
                      <a:pt x="218" y="720"/>
                    </a:lnTo>
                    <a:lnTo>
                      <a:pt x="218" y="720"/>
                    </a:lnTo>
                    <a:lnTo>
                      <a:pt x="220" y="722"/>
                    </a:lnTo>
                    <a:lnTo>
                      <a:pt x="220" y="722"/>
                    </a:lnTo>
                    <a:lnTo>
                      <a:pt x="220" y="722"/>
                    </a:lnTo>
                    <a:lnTo>
                      <a:pt x="220" y="722"/>
                    </a:lnTo>
                    <a:lnTo>
                      <a:pt x="221" y="722"/>
                    </a:lnTo>
                    <a:lnTo>
                      <a:pt x="221" y="722"/>
                    </a:lnTo>
                    <a:lnTo>
                      <a:pt x="221" y="723"/>
                    </a:lnTo>
                    <a:lnTo>
                      <a:pt x="221" y="723"/>
                    </a:lnTo>
                    <a:lnTo>
                      <a:pt x="222" y="723"/>
                    </a:lnTo>
                    <a:lnTo>
                      <a:pt x="222" y="723"/>
                    </a:lnTo>
                    <a:lnTo>
                      <a:pt x="222" y="723"/>
                    </a:lnTo>
                    <a:lnTo>
                      <a:pt x="222" y="723"/>
                    </a:lnTo>
                    <a:lnTo>
                      <a:pt x="223" y="723"/>
                    </a:lnTo>
                    <a:lnTo>
                      <a:pt x="223" y="723"/>
                    </a:lnTo>
                    <a:lnTo>
                      <a:pt x="223" y="723"/>
                    </a:lnTo>
                    <a:lnTo>
                      <a:pt x="223" y="723"/>
                    </a:lnTo>
                    <a:lnTo>
                      <a:pt x="225" y="723"/>
                    </a:lnTo>
                    <a:lnTo>
                      <a:pt x="225" y="723"/>
                    </a:lnTo>
                    <a:lnTo>
                      <a:pt x="225" y="723"/>
                    </a:lnTo>
                    <a:lnTo>
                      <a:pt x="225" y="723"/>
                    </a:lnTo>
                    <a:lnTo>
                      <a:pt x="226" y="723"/>
                    </a:lnTo>
                    <a:lnTo>
                      <a:pt x="226" y="723"/>
                    </a:lnTo>
                    <a:lnTo>
                      <a:pt x="226" y="723"/>
                    </a:lnTo>
                    <a:lnTo>
                      <a:pt x="226" y="723"/>
                    </a:lnTo>
                    <a:lnTo>
                      <a:pt x="227" y="722"/>
                    </a:lnTo>
                    <a:lnTo>
                      <a:pt x="227" y="722"/>
                    </a:lnTo>
                    <a:lnTo>
                      <a:pt x="227" y="722"/>
                    </a:lnTo>
                    <a:lnTo>
                      <a:pt x="227" y="722"/>
                    </a:lnTo>
                    <a:lnTo>
                      <a:pt x="238" y="714"/>
                    </a:lnTo>
                    <a:lnTo>
                      <a:pt x="238" y="714"/>
                    </a:lnTo>
                    <a:lnTo>
                      <a:pt x="249" y="703"/>
                    </a:lnTo>
                    <a:lnTo>
                      <a:pt x="255" y="694"/>
                    </a:lnTo>
                    <a:lnTo>
                      <a:pt x="255" y="694"/>
                    </a:lnTo>
                    <a:lnTo>
                      <a:pt x="269" y="699"/>
                    </a:lnTo>
                    <a:lnTo>
                      <a:pt x="269" y="699"/>
                    </a:lnTo>
                    <a:lnTo>
                      <a:pt x="269" y="709"/>
                    </a:lnTo>
                    <a:lnTo>
                      <a:pt x="269" y="725"/>
                    </a:lnTo>
                    <a:lnTo>
                      <a:pt x="269" y="725"/>
                    </a:lnTo>
                    <a:lnTo>
                      <a:pt x="271" y="737"/>
                    </a:lnTo>
                    <a:lnTo>
                      <a:pt x="271" y="737"/>
                    </a:lnTo>
                    <a:lnTo>
                      <a:pt x="271" y="737"/>
                    </a:lnTo>
                    <a:lnTo>
                      <a:pt x="271" y="738"/>
                    </a:lnTo>
                    <a:lnTo>
                      <a:pt x="271" y="738"/>
                    </a:lnTo>
                    <a:lnTo>
                      <a:pt x="271" y="738"/>
                    </a:lnTo>
                    <a:lnTo>
                      <a:pt x="271" y="738"/>
                    </a:lnTo>
                    <a:lnTo>
                      <a:pt x="273" y="739"/>
                    </a:lnTo>
                    <a:lnTo>
                      <a:pt x="273" y="739"/>
                    </a:lnTo>
                    <a:lnTo>
                      <a:pt x="273" y="739"/>
                    </a:lnTo>
                    <a:lnTo>
                      <a:pt x="273" y="739"/>
                    </a:lnTo>
                    <a:lnTo>
                      <a:pt x="273" y="741"/>
                    </a:lnTo>
                    <a:lnTo>
                      <a:pt x="273" y="741"/>
                    </a:lnTo>
                    <a:lnTo>
                      <a:pt x="274" y="741"/>
                    </a:lnTo>
                    <a:lnTo>
                      <a:pt x="274" y="741"/>
                    </a:lnTo>
                    <a:lnTo>
                      <a:pt x="274" y="742"/>
                    </a:lnTo>
                    <a:lnTo>
                      <a:pt x="274" y="742"/>
                    </a:lnTo>
                    <a:lnTo>
                      <a:pt x="274" y="742"/>
                    </a:lnTo>
                    <a:lnTo>
                      <a:pt x="274" y="742"/>
                    </a:lnTo>
                    <a:lnTo>
                      <a:pt x="275" y="742"/>
                    </a:lnTo>
                    <a:lnTo>
                      <a:pt x="275" y="742"/>
                    </a:lnTo>
                    <a:lnTo>
                      <a:pt x="275" y="742"/>
                    </a:lnTo>
                    <a:lnTo>
                      <a:pt x="275" y="742"/>
                    </a:lnTo>
                    <a:lnTo>
                      <a:pt x="276" y="743"/>
                    </a:lnTo>
                    <a:lnTo>
                      <a:pt x="276" y="743"/>
                    </a:lnTo>
                    <a:lnTo>
                      <a:pt x="276" y="743"/>
                    </a:lnTo>
                    <a:lnTo>
                      <a:pt x="276" y="743"/>
                    </a:lnTo>
                    <a:lnTo>
                      <a:pt x="278" y="743"/>
                    </a:lnTo>
                    <a:lnTo>
                      <a:pt x="278" y="743"/>
                    </a:lnTo>
                    <a:lnTo>
                      <a:pt x="279" y="743"/>
                    </a:lnTo>
                    <a:lnTo>
                      <a:pt x="279" y="743"/>
                    </a:lnTo>
                    <a:lnTo>
                      <a:pt x="280" y="743"/>
                    </a:lnTo>
                    <a:lnTo>
                      <a:pt x="280" y="743"/>
                    </a:lnTo>
                    <a:lnTo>
                      <a:pt x="281" y="744"/>
                    </a:lnTo>
                    <a:lnTo>
                      <a:pt x="281" y="744"/>
                    </a:lnTo>
                    <a:lnTo>
                      <a:pt x="281" y="744"/>
                    </a:lnTo>
                    <a:lnTo>
                      <a:pt x="281" y="744"/>
                    </a:lnTo>
                    <a:lnTo>
                      <a:pt x="283" y="744"/>
                    </a:lnTo>
                    <a:lnTo>
                      <a:pt x="283" y="744"/>
                    </a:lnTo>
                    <a:lnTo>
                      <a:pt x="284" y="744"/>
                    </a:lnTo>
                    <a:lnTo>
                      <a:pt x="284" y="744"/>
                    </a:lnTo>
                    <a:lnTo>
                      <a:pt x="284" y="744"/>
                    </a:lnTo>
                    <a:lnTo>
                      <a:pt x="284" y="744"/>
                    </a:lnTo>
                    <a:lnTo>
                      <a:pt x="285" y="744"/>
                    </a:lnTo>
                    <a:lnTo>
                      <a:pt x="285" y="744"/>
                    </a:lnTo>
                    <a:lnTo>
                      <a:pt x="285" y="744"/>
                    </a:lnTo>
                    <a:lnTo>
                      <a:pt x="285" y="744"/>
                    </a:lnTo>
                    <a:lnTo>
                      <a:pt x="286" y="744"/>
                    </a:lnTo>
                    <a:lnTo>
                      <a:pt x="286" y="744"/>
                    </a:lnTo>
                    <a:lnTo>
                      <a:pt x="286" y="744"/>
                    </a:lnTo>
                    <a:lnTo>
                      <a:pt x="286" y="744"/>
                    </a:lnTo>
                    <a:lnTo>
                      <a:pt x="288" y="744"/>
                    </a:lnTo>
                    <a:lnTo>
                      <a:pt x="288" y="744"/>
                    </a:lnTo>
                    <a:lnTo>
                      <a:pt x="288" y="744"/>
                    </a:lnTo>
                    <a:lnTo>
                      <a:pt x="288" y="744"/>
                    </a:lnTo>
                    <a:lnTo>
                      <a:pt x="289" y="743"/>
                    </a:lnTo>
                    <a:lnTo>
                      <a:pt x="289" y="743"/>
                    </a:lnTo>
                    <a:lnTo>
                      <a:pt x="289" y="743"/>
                    </a:lnTo>
                    <a:lnTo>
                      <a:pt x="289" y="743"/>
                    </a:lnTo>
                    <a:lnTo>
                      <a:pt x="290" y="743"/>
                    </a:lnTo>
                    <a:lnTo>
                      <a:pt x="290" y="743"/>
                    </a:lnTo>
                    <a:lnTo>
                      <a:pt x="291" y="742"/>
                    </a:lnTo>
                    <a:lnTo>
                      <a:pt x="291" y="742"/>
                    </a:lnTo>
                    <a:lnTo>
                      <a:pt x="291" y="742"/>
                    </a:lnTo>
                    <a:lnTo>
                      <a:pt x="291" y="742"/>
                    </a:lnTo>
                    <a:lnTo>
                      <a:pt x="299" y="733"/>
                    </a:lnTo>
                    <a:lnTo>
                      <a:pt x="299" y="733"/>
                    </a:lnTo>
                    <a:lnTo>
                      <a:pt x="307" y="720"/>
                    </a:lnTo>
                    <a:lnTo>
                      <a:pt x="312" y="710"/>
                    </a:lnTo>
                    <a:lnTo>
                      <a:pt x="312" y="710"/>
                    </a:lnTo>
                    <a:lnTo>
                      <a:pt x="327" y="713"/>
                    </a:lnTo>
                    <a:lnTo>
                      <a:pt x="327" y="713"/>
                    </a:lnTo>
                    <a:lnTo>
                      <a:pt x="328" y="723"/>
                    </a:lnTo>
                    <a:lnTo>
                      <a:pt x="330" y="738"/>
                    </a:lnTo>
                    <a:lnTo>
                      <a:pt x="330" y="738"/>
                    </a:lnTo>
                    <a:lnTo>
                      <a:pt x="336" y="749"/>
                    </a:lnTo>
                    <a:lnTo>
                      <a:pt x="336" y="749"/>
                    </a:lnTo>
                    <a:lnTo>
                      <a:pt x="336" y="749"/>
                    </a:lnTo>
                    <a:lnTo>
                      <a:pt x="336" y="751"/>
                    </a:lnTo>
                    <a:lnTo>
                      <a:pt x="336" y="751"/>
                    </a:lnTo>
                    <a:lnTo>
                      <a:pt x="336" y="751"/>
                    </a:lnTo>
                    <a:lnTo>
                      <a:pt x="336" y="751"/>
                    </a:lnTo>
                    <a:lnTo>
                      <a:pt x="337" y="752"/>
                    </a:lnTo>
                    <a:lnTo>
                      <a:pt x="337" y="752"/>
                    </a:lnTo>
                    <a:lnTo>
                      <a:pt x="337" y="752"/>
                    </a:lnTo>
                    <a:lnTo>
                      <a:pt x="337" y="752"/>
                    </a:lnTo>
                    <a:lnTo>
                      <a:pt x="338" y="753"/>
                    </a:lnTo>
                    <a:lnTo>
                      <a:pt x="338" y="753"/>
                    </a:lnTo>
                    <a:lnTo>
                      <a:pt x="338" y="753"/>
                    </a:lnTo>
                    <a:lnTo>
                      <a:pt x="338" y="753"/>
                    </a:lnTo>
                    <a:lnTo>
                      <a:pt x="339" y="754"/>
                    </a:lnTo>
                    <a:lnTo>
                      <a:pt x="339" y="754"/>
                    </a:lnTo>
                    <a:lnTo>
                      <a:pt x="339" y="754"/>
                    </a:lnTo>
                    <a:lnTo>
                      <a:pt x="339" y="754"/>
                    </a:lnTo>
                    <a:lnTo>
                      <a:pt x="341" y="754"/>
                    </a:lnTo>
                    <a:lnTo>
                      <a:pt x="341" y="754"/>
                    </a:lnTo>
                    <a:lnTo>
                      <a:pt x="341" y="754"/>
                    </a:lnTo>
                    <a:lnTo>
                      <a:pt x="341" y="754"/>
                    </a:lnTo>
                    <a:lnTo>
                      <a:pt x="342" y="754"/>
                    </a:lnTo>
                    <a:lnTo>
                      <a:pt x="342" y="754"/>
                    </a:lnTo>
                    <a:lnTo>
                      <a:pt x="342" y="754"/>
                    </a:lnTo>
                    <a:lnTo>
                      <a:pt x="342" y="754"/>
                    </a:lnTo>
                    <a:lnTo>
                      <a:pt x="343" y="754"/>
                    </a:lnTo>
                    <a:lnTo>
                      <a:pt x="343" y="754"/>
                    </a:lnTo>
                    <a:lnTo>
                      <a:pt x="343" y="754"/>
                    </a:lnTo>
                    <a:lnTo>
                      <a:pt x="343" y="754"/>
                    </a:lnTo>
                    <a:lnTo>
                      <a:pt x="344" y="754"/>
                    </a:lnTo>
                    <a:lnTo>
                      <a:pt x="344" y="754"/>
                    </a:lnTo>
                    <a:lnTo>
                      <a:pt x="347" y="754"/>
                    </a:lnTo>
                    <a:lnTo>
                      <a:pt x="347" y="754"/>
                    </a:lnTo>
                    <a:lnTo>
                      <a:pt x="347" y="756"/>
                    </a:lnTo>
                    <a:lnTo>
                      <a:pt x="347" y="756"/>
                    </a:lnTo>
                    <a:lnTo>
                      <a:pt x="348" y="756"/>
                    </a:lnTo>
                    <a:lnTo>
                      <a:pt x="348" y="756"/>
                    </a:lnTo>
                    <a:lnTo>
                      <a:pt x="348" y="756"/>
                    </a:lnTo>
                    <a:lnTo>
                      <a:pt x="348" y="756"/>
                    </a:lnTo>
                    <a:lnTo>
                      <a:pt x="349" y="756"/>
                    </a:lnTo>
                    <a:lnTo>
                      <a:pt x="349" y="756"/>
                    </a:lnTo>
                    <a:lnTo>
                      <a:pt x="349" y="756"/>
                    </a:lnTo>
                    <a:lnTo>
                      <a:pt x="349" y="756"/>
                    </a:lnTo>
                    <a:lnTo>
                      <a:pt x="351" y="754"/>
                    </a:lnTo>
                    <a:lnTo>
                      <a:pt x="351" y="754"/>
                    </a:lnTo>
                    <a:lnTo>
                      <a:pt x="351" y="754"/>
                    </a:lnTo>
                    <a:lnTo>
                      <a:pt x="351" y="754"/>
                    </a:lnTo>
                    <a:lnTo>
                      <a:pt x="352" y="754"/>
                    </a:lnTo>
                    <a:lnTo>
                      <a:pt x="352" y="754"/>
                    </a:lnTo>
                    <a:lnTo>
                      <a:pt x="352" y="754"/>
                    </a:lnTo>
                    <a:lnTo>
                      <a:pt x="352" y="754"/>
                    </a:lnTo>
                    <a:lnTo>
                      <a:pt x="353" y="754"/>
                    </a:lnTo>
                    <a:lnTo>
                      <a:pt x="353" y="754"/>
                    </a:lnTo>
                    <a:lnTo>
                      <a:pt x="353" y="753"/>
                    </a:lnTo>
                    <a:lnTo>
                      <a:pt x="353" y="753"/>
                    </a:lnTo>
                    <a:lnTo>
                      <a:pt x="354" y="753"/>
                    </a:lnTo>
                    <a:lnTo>
                      <a:pt x="354" y="753"/>
                    </a:lnTo>
                    <a:lnTo>
                      <a:pt x="354" y="753"/>
                    </a:lnTo>
                    <a:lnTo>
                      <a:pt x="354" y="753"/>
                    </a:lnTo>
                    <a:lnTo>
                      <a:pt x="356" y="752"/>
                    </a:lnTo>
                    <a:lnTo>
                      <a:pt x="356" y="752"/>
                    </a:lnTo>
                    <a:lnTo>
                      <a:pt x="356" y="751"/>
                    </a:lnTo>
                    <a:lnTo>
                      <a:pt x="356" y="751"/>
                    </a:lnTo>
                    <a:lnTo>
                      <a:pt x="356" y="751"/>
                    </a:lnTo>
                    <a:lnTo>
                      <a:pt x="361" y="741"/>
                    </a:lnTo>
                    <a:lnTo>
                      <a:pt x="361" y="741"/>
                    </a:lnTo>
                    <a:lnTo>
                      <a:pt x="367" y="727"/>
                    </a:lnTo>
                    <a:lnTo>
                      <a:pt x="371" y="717"/>
                    </a:lnTo>
                    <a:lnTo>
                      <a:pt x="371" y="717"/>
                    </a:lnTo>
                    <a:lnTo>
                      <a:pt x="386" y="717"/>
                    </a:lnTo>
                    <a:lnTo>
                      <a:pt x="386" y="717"/>
                    </a:lnTo>
                    <a:lnTo>
                      <a:pt x="388" y="727"/>
                    </a:lnTo>
                    <a:lnTo>
                      <a:pt x="395" y="741"/>
                    </a:lnTo>
                    <a:lnTo>
                      <a:pt x="395" y="741"/>
                    </a:lnTo>
                    <a:lnTo>
                      <a:pt x="400" y="752"/>
                    </a:lnTo>
                    <a:lnTo>
                      <a:pt x="400" y="752"/>
                    </a:lnTo>
                    <a:lnTo>
                      <a:pt x="400" y="752"/>
                    </a:lnTo>
                    <a:lnTo>
                      <a:pt x="400" y="752"/>
                    </a:lnTo>
                    <a:lnTo>
                      <a:pt x="401" y="753"/>
                    </a:lnTo>
                    <a:lnTo>
                      <a:pt x="401" y="753"/>
                    </a:lnTo>
                    <a:lnTo>
                      <a:pt x="401" y="753"/>
                    </a:lnTo>
                    <a:lnTo>
                      <a:pt x="401" y="753"/>
                    </a:lnTo>
                    <a:lnTo>
                      <a:pt x="402" y="753"/>
                    </a:lnTo>
                    <a:lnTo>
                      <a:pt x="402" y="753"/>
                    </a:lnTo>
                    <a:lnTo>
                      <a:pt x="402" y="754"/>
                    </a:lnTo>
                    <a:lnTo>
                      <a:pt x="402" y="754"/>
                    </a:lnTo>
                    <a:lnTo>
                      <a:pt x="404" y="754"/>
                    </a:lnTo>
                    <a:lnTo>
                      <a:pt x="404" y="754"/>
                    </a:lnTo>
                    <a:lnTo>
                      <a:pt x="404" y="754"/>
                    </a:lnTo>
                    <a:lnTo>
                      <a:pt x="404" y="754"/>
                    </a:lnTo>
                    <a:lnTo>
                      <a:pt x="405" y="754"/>
                    </a:lnTo>
                    <a:lnTo>
                      <a:pt x="405" y="754"/>
                    </a:lnTo>
                    <a:lnTo>
                      <a:pt x="405" y="754"/>
                    </a:lnTo>
                    <a:lnTo>
                      <a:pt x="405" y="754"/>
                    </a:lnTo>
                    <a:lnTo>
                      <a:pt x="406" y="756"/>
                    </a:lnTo>
                    <a:lnTo>
                      <a:pt x="406" y="756"/>
                    </a:lnTo>
                    <a:lnTo>
                      <a:pt x="406" y="756"/>
                    </a:lnTo>
                    <a:lnTo>
                      <a:pt x="406" y="756"/>
                    </a:lnTo>
                    <a:lnTo>
                      <a:pt x="407" y="756"/>
                    </a:lnTo>
                    <a:lnTo>
                      <a:pt x="407" y="756"/>
                    </a:lnTo>
                    <a:lnTo>
                      <a:pt x="407" y="756"/>
                    </a:lnTo>
                    <a:lnTo>
                      <a:pt x="407" y="756"/>
                    </a:lnTo>
                    <a:lnTo>
                      <a:pt x="409" y="756"/>
                    </a:lnTo>
                    <a:lnTo>
                      <a:pt x="409" y="756"/>
                    </a:lnTo>
                    <a:lnTo>
                      <a:pt x="410" y="756"/>
                    </a:lnTo>
                    <a:lnTo>
                      <a:pt x="410" y="756"/>
                    </a:lnTo>
                    <a:lnTo>
                      <a:pt x="411" y="754"/>
                    </a:lnTo>
                    <a:lnTo>
                      <a:pt x="411" y="754"/>
                    </a:lnTo>
                    <a:lnTo>
                      <a:pt x="412" y="754"/>
                    </a:lnTo>
                    <a:lnTo>
                      <a:pt x="412" y="754"/>
                    </a:lnTo>
                    <a:lnTo>
                      <a:pt x="412" y="754"/>
                    </a:lnTo>
                    <a:lnTo>
                      <a:pt x="412" y="754"/>
                    </a:lnTo>
                    <a:lnTo>
                      <a:pt x="414" y="754"/>
                    </a:lnTo>
                    <a:lnTo>
                      <a:pt x="414" y="754"/>
                    </a:lnTo>
                    <a:lnTo>
                      <a:pt x="415" y="754"/>
                    </a:lnTo>
                    <a:lnTo>
                      <a:pt x="415" y="754"/>
                    </a:lnTo>
                    <a:lnTo>
                      <a:pt x="416" y="754"/>
                    </a:lnTo>
                    <a:lnTo>
                      <a:pt x="416" y="754"/>
                    </a:lnTo>
                    <a:lnTo>
                      <a:pt x="416" y="754"/>
                    </a:lnTo>
                    <a:lnTo>
                      <a:pt x="416" y="754"/>
                    </a:lnTo>
                    <a:lnTo>
                      <a:pt x="416" y="754"/>
                    </a:lnTo>
                    <a:lnTo>
                      <a:pt x="416" y="754"/>
                    </a:lnTo>
                    <a:lnTo>
                      <a:pt x="417" y="754"/>
                    </a:lnTo>
                    <a:lnTo>
                      <a:pt x="417" y="754"/>
                    </a:lnTo>
                    <a:lnTo>
                      <a:pt x="417" y="753"/>
                    </a:lnTo>
                    <a:lnTo>
                      <a:pt x="417" y="753"/>
                    </a:lnTo>
                    <a:lnTo>
                      <a:pt x="417" y="753"/>
                    </a:lnTo>
                    <a:lnTo>
                      <a:pt x="417" y="753"/>
                    </a:lnTo>
                    <a:lnTo>
                      <a:pt x="419" y="752"/>
                    </a:lnTo>
                    <a:lnTo>
                      <a:pt x="419" y="752"/>
                    </a:lnTo>
                    <a:lnTo>
                      <a:pt x="419" y="752"/>
                    </a:lnTo>
                    <a:lnTo>
                      <a:pt x="419" y="752"/>
                    </a:lnTo>
                    <a:lnTo>
                      <a:pt x="420" y="752"/>
                    </a:lnTo>
                    <a:lnTo>
                      <a:pt x="420" y="752"/>
                    </a:lnTo>
                    <a:lnTo>
                      <a:pt x="420" y="751"/>
                    </a:lnTo>
                    <a:lnTo>
                      <a:pt x="420" y="751"/>
                    </a:lnTo>
                    <a:lnTo>
                      <a:pt x="421" y="749"/>
                    </a:lnTo>
                    <a:lnTo>
                      <a:pt x="421" y="749"/>
                    </a:lnTo>
                    <a:lnTo>
                      <a:pt x="421" y="749"/>
                    </a:lnTo>
                    <a:lnTo>
                      <a:pt x="421" y="749"/>
                    </a:lnTo>
                    <a:lnTo>
                      <a:pt x="425" y="738"/>
                    </a:lnTo>
                    <a:lnTo>
                      <a:pt x="425" y="738"/>
                    </a:lnTo>
                    <a:lnTo>
                      <a:pt x="429" y="724"/>
                    </a:lnTo>
                    <a:lnTo>
                      <a:pt x="430" y="713"/>
                    </a:lnTo>
                    <a:lnTo>
                      <a:pt x="430" y="713"/>
                    </a:lnTo>
                    <a:lnTo>
                      <a:pt x="444" y="710"/>
                    </a:lnTo>
                    <a:lnTo>
                      <a:pt x="444" y="710"/>
                    </a:lnTo>
                    <a:lnTo>
                      <a:pt x="449" y="720"/>
                    </a:lnTo>
                    <a:lnTo>
                      <a:pt x="458" y="733"/>
                    </a:lnTo>
                    <a:lnTo>
                      <a:pt x="458" y="733"/>
                    </a:lnTo>
                    <a:lnTo>
                      <a:pt x="465" y="742"/>
                    </a:lnTo>
                    <a:lnTo>
                      <a:pt x="465" y="742"/>
                    </a:lnTo>
                    <a:lnTo>
                      <a:pt x="465" y="742"/>
                    </a:lnTo>
                    <a:lnTo>
                      <a:pt x="465" y="742"/>
                    </a:lnTo>
                    <a:lnTo>
                      <a:pt x="467" y="743"/>
                    </a:lnTo>
                    <a:lnTo>
                      <a:pt x="467" y="743"/>
                    </a:lnTo>
                    <a:lnTo>
                      <a:pt x="467" y="743"/>
                    </a:lnTo>
                    <a:lnTo>
                      <a:pt x="467" y="743"/>
                    </a:lnTo>
                    <a:lnTo>
                      <a:pt x="468" y="743"/>
                    </a:lnTo>
                    <a:lnTo>
                      <a:pt x="468" y="743"/>
                    </a:lnTo>
                    <a:lnTo>
                      <a:pt x="468" y="744"/>
                    </a:lnTo>
                    <a:lnTo>
                      <a:pt x="468" y="744"/>
                    </a:lnTo>
                    <a:lnTo>
                      <a:pt x="469" y="744"/>
                    </a:lnTo>
                    <a:lnTo>
                      <a:pt x="469" y="744"/>
                    </a:lnTo>
                    <a:lnTo>
                      <a:pt x="469" y="744"/>
                    </a:lnTo>
                    <a:lnTo>
                      <a:pt x="469" y="744"/>
                    </a:lnTo>
                    <a:lnTo>
                      <a:pt x="470" y="744"/>
                    </a:lnTo>
                    <a:lnTo>
                      <a:pt x="470" y="744"/>
                    </a:lnTo>
                    <a:lnTo>
                      <a:pt x="470" y="744"/>
                    </a:lnTo>
                    <a:lnTo>
                      <a:pt x="470" y="744"/>
                    </a:lnTo>
                    <a:lnTo>
                      <a:pt x="472" y="744"/>
                    </a:lnTo>
                    <a:lnTo>
                      <a:pt x="472" y="744"/>
                    </a:lnTo>
                    <a:lnTo>
                      <a:pt x="472" y="744"/>
                    </a:lnTo>
                    <a:lnTo>
                      <a:pt x="472" y="744"/>
                    </a:lnTo>
                    <a:lnTo>
                      <a:pt x="473" y="744"/>
                    </a:lnTo>
                    <a:lnTo>
                      <a:pt x="473" y="744"/>
                    </a:lnTo>
                    <a:lnTo>
                      <a:pt x="473" y="744"/>
                    </a:lnTo>
                    <a:lnTo>
                      <a:pt x="473" y="744"/>
                    </a:lnTo>
                    <a:lnTo>
                      <a:pt x="474" y="744"/>
                    </a:lnTo>
                    <a:lnTo>
                      <a:pt x="474" y="744"/>
                    </a:lnTo>
                    <a:lnTo>
                      <a:pt x="474" y="744"/>
                    </a:lnTo>
                    <a:lnTo>
                      <a:pt x="474" y="744"/>
                    </a:lnTo>
                    <a:lnTo>
                      <a:pt x="475" y="743"/>
                    </a:lnTo>
                    <a:lnTo>
                      <a:pt x="475" y="743"/>
                    </a:lnTo>
                    <a:lnTo>
                      <a:pt x="478" y="743"/>
                    </a:lnTo>
                    <a:lnTo>
                      <a:pt x="478" y="743"/>
                    </a:lnTo>
                    <a:lnTo>
                      <a:pt x="478" y="743"/>
                    </a:lnTo>
                    <a:lnTo>
                      <a:pt x="478" y="743"/>
                    </a:lnTo>
                    <a:lnTo>
                      <a:pt x="479" y="743"/>
                    </a:lnTo>
                    <a:lnTo>
                      <a:pt x="479" y="743"/>
                    </a:lnTo>
                    <a:lnTo>
                      <a:pt x="479" y="743"/>
                    </a:lnTo>
                    <a:lnTo>
                      <a:pt x="479" y="743"/>
                    </a:lnTo>
                    <a:lnTo>
                      <a:pt x="480" y="742"/>
                    </a:lnTo>
                    <a:lnTo>
                      <a:pt x="480" y="742"/>
                    </a:lnTo>
                    <a:lnTo>
                      <a:pt x="480" y="742"/>
                    </a:lnTo>
                    <a:lnTo>
                      <a:pt x="480" y="742"/>
                    </a:lnTo>
                    <a:lnTo>
                      <a:pt x="482" y="742"/>
                    </a:lnTo>
                    <a:lnTo>
                      <a:pt x="482" y="742"/>
                    </a:lnTo>
                    <a:lnTo>
                      <a:pt x="482" y="742"/>
                    </a:lnTo>
                    <a:lnTo>
                      <a:pt x="482" y="742"/>
                    </a:lnTo>
                    <a:lnTo>
                      <a:pt x="483" y="741"/>
                    </a:lnTo>
                    <a:lnTo>
                      <a:pt x="483" y="741"/>
                    </a:lnTo>
                    <a:lnTo>
                      <a:pt x="483" y="741"/>
                    </a:lnTo>
                    <a:lnTo>
                      <a:pt x="483" y="741"/>
                    </a:lnTo>
                    <a:lnTo>
                      <a:pt x="483" y="739"/>
                    </a:lnTo>
                    <a:lnTo>
                      <a:pt x="483" y="739"/>
                    </a:lnTo>
                    <a:lnTo>
                      <a:pt x="483" y="739"/>
                    </a:lnTo>
                    <a:lnTo>
                      <a:pt x="483" y="739"/>
                    </a:lnTo>
                    <a:lnTo>
                      <a:pt x="484" y="738"/>
                    </a:lnTo>
                    <a:lnTo>
                      <a:pt x="484" y="738"/>
                    </a:lnTo>
                    <a:lnTo>
                      <a:pt x="484" y="738"/>
                    </a:lnTo>
                    <a:lnTo>
                      <a:pt x="484" y="738"/>
                    </a:lnTo>
                    <a:lnTo>
                      <a:pt x="484" y="737"/>
                    </a:lnTo>
                    <a:lnTo>
                      <a:pt x="484" y="737"/>
                    </a:lnTo>
                    <a:lnTo>
                      <a:pt x="484" y="737"/>
                    </a:lnTo>
                    <a:lnTo>
                      <a:pt x="484" y="737"/>
                    </a:lnTo>
                    <a:lnTo>
                      <a:pt x="487" y="725"/>
                    </a:lnTo>
                    <a:lnTo>
                      <a:pt x="487" y="725"/>
                    </a:lnTo>
                    <a:lnTo>
                      <a:pt x="488" y="709"/>
                    </a:lnTo>
                    <a:lnTo>
                      <a:pt x="487" y="699"/>
                    </a:lnTo>
                    <a:lnTo>
                      <a:pt x="487" y="699"/>
                    </a:lnTo>
                    <a:lnTo>
                      <a:pt x="501" y="694"/>
                    </a:lnTo>
                    <a:lnTo>
                      <a:pt x="501" y="694"/>
                    </a:lnTo>
                    <a:lnTo>
                      <a:pt x="507" y="703"/>
                    </a:lnTo>
                    <a:lnTo>
                      <a:pt x="518" y="714"/>
                    </a:lnTo>
                    <a:lnTo>
                      <a:pt x="518" y="714"/>
                    </a:lnTo>
                    <a:lnTo>
                      <a:pt x="528" y="722"/>
                    </a:lnTo>
                    <a:lnTo>
                      <a:pt x="528" y="722"/>
                    </a:lnTo>
                    <a:lnTo>
                      <a:pt x="528" y="722"/>
                    </a:lnTo>
                    <a:lnTo>
                      <a:pt x="528" y="722"/>
                    </a:lnTo>
                    <a:lnTo>
                      <a:pt x="530" y="723"/>
                    </a:lnTo>
                    <a:lnTo>
                      <a:pt x="530" y="723"/>
                    </a:lnTo>
                    <a:lnTo>
                      <a:pt x="530" y="723"/>
                    </a:lnTo>
                    <a:lnTo>
                      <a:pt x="530" y="723"/>
                    </a:lnTo>
                    <a:lnTo>
                      <a:pt x="531" y="723"/>
                    </a:lnTo>
                    <a:lnTo>
                      <a:pt x="531" y="723"/>
                    </a:lnTo>
                    <a:lnTo>
                      <a:pt x="531" y="723"/>
                    </a:lnTo>
                    <a:lnTo>
                      <a:pt x="531" y="723"/>
                    </a:lnTo>
                    <a:lnTo>
                      <a:pt x="532" y="723"/>
                    </a:lnTo>
                    <a:lnTo>
                      <a:pt x="532" y="723"/>
                    </a:lnTo>
                    <a:lnTo>
                      <a:pt x="532" y="723"/>
                    </a:lnTo>
                    <a:lnTo>
                      <a:pt x="532" y="723"/>
                    </a:lnTo>
                    <a:lnTo>
                      <a:pt x="533" y="723"/>
                    </a:lnTo>
                    <a:lnTo>
                      <a:pt x="533" y="723"/>
                    </a:lnTo>
                    <a:lnTo>
                      <a:pt x="533" y="723"/>
                    </a:lnTo>
                    <a:lnTo>
                      <a:pt x="533" y="723"/>
                    </a:lnTo>
                    <a:lnTo>
                      <a:pt x="535" y="723"/>
                    </a:lnTo>
                    <a:lnTo>
                      <a:pt x="535" y="723"/>
                    </a:lnTo>
                    <a:lnTo>
                      <a:pt x="535" y="722"/>
                    </a:lnTo>
                    <a:lnTo>
                      <a:pt x="535" y="722"/>
                    </a:lnTo>
                    <a:lnTo>
                      <a:pt x="536" y="722"/>
                    </a:lnTo>
                    <a:lnTo>
                      <a:pt x="536" y="722"/>
                    </a:lnTo>
                    <a:lnTo>
                      <a:pt x="536" y="722"/>
                    </a:lnTo>
                    <a:lnTo>
                      <a:pt x="536" y="722"/>
                    </a:lnTo>
                    <a:lnTo>
                      <a:pt x="538" y="720"/>
                    </a:lnTo>
                    <a:lnTo>
                      <a:pt x="538" y="720"/>
                    </a:lnTo>
                    <a:lnTo>
                      <a:pt x="540" y="720"/>
                    </a:lnTo>
                    <a:lnTo>
                      <a:pt x="540" y="720"/>
                    </a:lnTo>
                    <a:lnTo>
                      <a:pt x="540" y="720"/>
                    </a:lnTo>
                    <a:lnTo>
                      <a:pt x="540" y="720"/>
                    </a:lnTo>
                    <a:lnTo>
                      <a:pt x="541" y="719"/>
                    </a:lnTo>
                    <a:lnTo>
                      <a:pt x="541" y="719"/>
                    </a:lnTo>
                    <a:lnTo>
                      <a:pt x="541" y="719"/>
                    </a:lnTo>
                    <a:lnTo>
                      <a:pt x="541" y="719"/>
                    </a:lnTo>
                    <a:lnTo>
                      <a:pt x="542" y="719"/>
                    </a:lnTo>
                    <a:lnTo>
                      <a:pt x="542" y="719"/>
                    </a:lnTo>
                    <a:lnTo>
                      <a:pt x="542" y="719"/>
                    </a:lnTo>
                    <a:lnTo>
                      <a:pt x="542" y="719"/>
                    </a:lnTo>
                    <a:lnTo>
                      <a:pt x="543" y="718"/>
                    </a:lnTo>
                    <a:lnTo>
                      <a:pt x="543" y="718"/>
                    </a:lnTo>
                    <a:lnTo>
                      <a:pt x="543" y="718"/>
                    </a:lnTo>
                    <a:lnTo>
                      <a:pt x="543" y="718"/>
                    </a:lnTo>
                    <a:lnTo>
                      <a:pt x="543" y="717"/>
                    </a:lnTo>
                    <a:lnTo>
                      <a:pt x="543" y="717"/>
                    </a:lnTo>
                    <a:lnTo>
                      <a:pt x="543" y="717"/>
                    </a:lnTo>
                    <a:lnTo>
                      <a:pt x="543" y="717"/>
                    </a:lnTo>
                    <a:lnTo>
                      <a:pt x="545" y="715"/>
                    </a:lnTo>
                    <a:lnTo>
                      <a:pt x="545" y="715"/>
                    </a:lnTo>
                    <a:lnTo>
                      <a:pt x="545" y="715"/>
                    </a:lnTo>
                    <a:lnTo>
                      <a:pt x="545" y="715"/>
                    </a:lnTo>
                    <a:lnTo>
                      <a:pt x="545" y="714"/>
                    </a:lnTo>
                    <a:lnTo>
                      <a:pt x="545" y="714"/>
                    </a:lnTo>
                    <a:lnTo>
                      <a:pt x="545" y="714"/>
                    </a:lnTo>
                    <a:lnTo>
                      <a:pt x="545" y="714"/>
                    </a:lnTo>
                    <a:lnTo>
                      <a:pt x="545" y="713"/>
                    </a:lnTo>
                    <a:lnTo>
                      <a:pt x="545" y="713"/>
                    </a:lnTo>
                    <a:lnTo>
                      <a:pt x="545" y="713"/>
                    </a:lnTo>
                    <a:lnTo>
                      <a:pt x="545" y="700"/>
                    </a:lnTo>
                    <a:lnTo>
                      <a:pt x="545" y="700"/>
                    </a:lnTo>
                    <a:lnTo>
                      <a:pt x="543" y="685"/>
                    </a:lnTo>
                    <a:lnTo>
                      <a:pt x="541" y="675"/>
                    </a:lnTo>
                    <a:lnTo>
                      <a:pt x="541" y="675"/>
                    </a:lnTo>
                    <a:lnTo>
                      <a:pt x="553" y="668"/>
                    </a:lnTo>
                    <a:lnTo>
                      <a:pt x="553" y="668"/>
                    </a:lnTo>
                    <a:lnTo>
                      <a:pt x="561" y="675"/>
                    </a:lnTo>
                    <a:lnTo>
                      <a:pt x="574" y="684"/>
                    </a:lnTo>
                    <a:lnTo>
                      <a:pt x="574" y="684"/>
                    </a:lnTo>
                    <a:lnTo>
                      <a:pt x="584" y="690"/>
                    </a:lnTo>
                    <a:lnTo>
                      <a:pt x="584" y="690"/>
                    </a:lnTo>
                    <a:lnTo>
                      <a:pt x="585" y="690"/>
                    </a:lnTo>
                    <a:lnTo>
                      <a:pt x="585" y="690"/>
                    </a:lnTo>
                    <a:lnTo>
                      <a:pt x="586" y="690"/>
                    </a:lnTo>
                    <a:lnTo>
                      <a:pt x="586" y="690"/>
                    </a:lnTo>
                    <a:lnTo>
                      <a:pt x="587" y="691"/>
                    </a:lnTo>
                    <a:lnTo>
                      <a:pt x="587" y="691"/>
                    </a:lnTo>
                    <a:lnTo>
                      <a:pt x="587" y="691"/>
                    </a:lnTo>
                    <a:lnTo>
                      <a:pt x="587" y="691"/>
                    </a:lnTo>
                    <a:lnTo>
                      <a:pt x="589" y="691"/>
                    </a:lnTo>
                    <a:lnTo>
                      <a:pt x="589" y="691"/>
                    </a:lnTo>
                    <a:lnTo>
                      <a:pt x="589" y="691"/>
                    </a:lnTo>
                    <a:lnTo>
                      <a:pt x="589" y="691"/>
                    </a:lnTo>
                    <a:lnTo>
                      <a:pt x="590" y="691"/>
                    </a:lnTo>
                    <a:lnTo>
                      <a:pt x="590" y="691"/>
                    </a:lnTo>
                    <a:lnTo>
                      <a:pt x="590" y="691"/>
                    </a:lnTo>
                    <a:lnTo>
                      <a:pt x="590" y="691"/>
                    </a:lnTo>
                    <a:lnTo>
                      <a:pt x="591" y="690"/>
                    </a:lnTo>
                    <a:lnTo>
                      <a:pt x="591" y="690"/>
                    </a:lnTo>
                    <a:lnTo>
                      <a:pt x="591" y="690"/>
                    </a:lnTo>
                    <a:lnTo>
                      <a:pt x="591" y="690"/>
                    </a:lnTo>
                    <a:lnTo>
                      <a:pt x="593" y="690"/>
                    </a:lnTo>
                    <a:lnTo>
                      <a:pt x="593" y="690"/>
                    </a:lnTo>
                    <a:lnTo>
                      <a:pt x="593" y="690"/>
                    </a:lnTo>
                    <a:lnTo>
                      <a:pt x="593" y="690"/>
                    </a:lnTo>
                    <a:lnTo>
                      <a:pt x="594" y="689"/>
                    </a:lnTo>
                    <a:lnTo>
                      <a:pt x="594" y="689"/>
                    </a:lnTo>
                    <a:lnTo>
                      <a:pt x="594" y="689"/>
                    </a:lnTo>
                    <a:lnTo>
                      <a:pt x="594" y="689"/>
                    </a:lnTo>
                    <a:lnTo>
                      <a:pt x="595" y="688"/>
                    </a:lnTo>
                    <a:lnTo>
                      <a:pt x="595" y="688"/>
                    </a:lnTo>
                    <a:lnTo>
                      <a:pt x="596" y="688"/>
                    </a:lnTo>
                    <a:lnTo>
                      <a:pt x="596" y="688"/>
                    </a:lnTo>
                    <a:lnTo>
                      <a:pt x="596" y="686"/>
                    </a:lnTo>
                    <a:lnTo>
                      <a:pt x="596" y="686"/>
                    </a:lnTo>
                    <a:lnTo>
                      <a:pt x="598" y="686"/>
                    </a:lnTo>
                    <a:lnTo>
                      <a:pt x="598" y="686"/>
                    </a:lnTo>
                    <a:lnTo>
                      <a:pt x="598" y="686"/>
                    </a:lnTo>
                    <a:lnTo>
                      <a:pt x="598" y="686"/>
                    </a:lnTo>
                    <a:lnTo>
                      <a:pt x="599" y="685"/>
                    </a:lnTo>
                    <a:lnTo>
                      <a:pt x="599" y="685"/>
                    </a:lnTo>
                    <a:lnTo>
                      <a:pt x="599" y="685"/>
                    </a:lnTo>
                    <a:lnTo>
                      <a:pt x="599" y="685"/>
                    </a:lnTo>
                    <a:lnTo>
                      <a:pt x="600" y="684"/>
                    </a:lnTo>
                    <a:lnTo>
                      <a:pt x="600" y="684"/>
                    </a:lnTo>
                    <a:lnTo>
                      <a:pt x="600" y="684"/>
                    </a:lnTo>
                    <a:lnTo>
                      <a:pt x="600" y="684"/>
                    </a:lnTo>
                    <a:lnTo>
                      <a:pt x="600" y="683"/>
                    </a:lnTo>
                    <a:lnTo>
                      <a:pt x="600" y="683"/>
                    </a:lnTo>
                    <a:lnTo>
                      <a:pt x="600" y="683"/>
                    </a:lnTo>
                    <a:lnTo>
                      <a:pt x="600" y="683"/>
                    </a:lnTo>
                    <a:lnTo>
                      <a:pt x="600" y="681"/>
                    </a:lnTo>
                    <a:lnTo>
                      <a:pt x="600" y="681"/>
                    </a:lnTo>
                    <a:lnTo>
                      <a:pt x="600" y="681"/>
                    </a:lnTo>
                    <a:lnTo>
                      <a:pt x="600" y="681"/>
                    </a:lnTo>
                    <a:lnTo>
                      <a:pt x="601" y="680"/>
                    </a:lnTo>
                    <a:lnTo>
                      <a:pt x="601" y="680"/>
                    </a:lnTo>
                    <a:lnTo>
                      <a:pt x="601" y="680"/>
                    </a:lnTo>
                    <a:lnTo>
                      <a:pt x="601" y="680"/>
                    </a:lnTo>
                    <a:lnTo>
                      <a:pt x="601" y="679"/>
                    </a:lnTo>
                    <a:lnTo>
                      <a:pt x="601" y="679"/>
                    </a:lnTo>
                    <a:lnTo>
                      <a:pt x="601" y="678"/>
                    </a:lnTo>
                    <a:lnTo>
                      <a:pt x="601" y="678"/>
                    </a:lnTo>
                    <a:lnTo>
                      <a:pt x="599" y="666"/>
                    </a:lnTo>
                    <a:lnTo>
                      <a:pt x="599" y="666"/>
                    </a:lnTo>
                    <a:lnTo>
                      <a:pt x="594" y="652"/>
                    </a:lnTo>
                    <a:lnTo>
                      <a:pt x="590" y="642"/>
                    </a:lnTo>
                    <a:lnTo>
                      <a:pt x="590" y="642"/>
                    </a:lnTo>
                    <a:lnTo>
                      <a:pt x="601" y="634"/>
                    </a:lnTo>
                    <a:lnTo>
                      <a:pt x="601" y="634"/>
                    </a:lnTo>
                    <a:lnTo>
                      <a:pt x="610" y="639"/>
                    </a:lnTo>
                    <a:lnTo>
                      <a:pt x="624" y="646"/>
                    </a:lnTo>
                    <a:lnTo>
                      <a:pt x="624" y="646"/>
                    </a:lnTo>
                    <a:lnTo>
                      <a:pt x="635" y="650"/>
                    </a:lnTo>
                    <a:lnTo>
                      <a:pt x="635" y="650"/>
                    </a:lnTo>
                    <a:lnTo>
                      <a:pt x="635" y="650"/>
                    </a:lnTo>
                    <a:lnTo>
                      <a:pt x="635" y="650"/>
                    </a:lnTo>
                    <a:lnTo>
                      <a:pt x="637" y="650"/>
                    </a:lnTo>
                    <a:lnTo>
                      <a:pt x="637" y="650"/>
                    </a:lnTo>
                    <a:lnTo>
                      <a:pt x="637" y="650"/>
                    </a:lnTo>
                    <a:lnTo>
                      <a:pt x="637" y="650"/>
                    </a:lnTo>
                    <a:lnTo>
                      <a:pt x="638" y="650"/>
                    </a:lnTo>
                    <a:lnTo>
                      <a:pt x="638" y="650"/>
                    </a:lnTo>
                    <a:lnTo>
                      <a:pt x="639" y="650"/>
                    </a:lnTo>
                    <a:lnTo>
                      <a:pt x="639" y="650"/>
                    </a:lnTo>
                    <a:lnTo>
                      <a:pt x="639" y="650"/>
                    </a:lnTo>
                    <a:lnTo>
                      <a:pt x="639" y="650"/>
                    </a:lnTo>
                    <a:lnTo>
                      <a:pt x="640" y="650"/>
                    </a:lnTo>
                    <a:lnTo>
                      <a:pt x="640" y="650"/>
                    </a:lnTo>
                    <a:lnTo>
                      <a:pt x="640" y="650"/>
                    </a:lnTo>
                    <a:lnTo>
                      <a:pt x="640" y="650"/>
                    </a:lnTo>
                    <a:lnTo>
                      <a:pt x="642" y="650"/>
                    </a:lnTo>
                    <a:lnTo>
                      <a:pt x="642" y="650"/>
                    </a:lnTo>
                    <a:lnTo>
                      <a:pt x="642" y="649"/>
                    </a:lnTo>
                    <a:lnTo>
                      <a:pt x="642" y="649"/>
                    </a:lnTo>
                    <a:lnTo>
                      <a:pt x="642" y="649"/>
                    </a:lnTo>
                    <a:lnTo>
                      <a:pt x="642" y="649"/>
                    </a:lnTo>
                    <a:lnTo>
                      <a:pt x="643" y="647"/>
                    </a:lnTo>
                    <a:lnTo>
                      <a:pt x="643" y="647"/>
                    </a:lnTo>
                    <a:lnTo>
                      <a:pt x="643" y="647"/>
                    </a:lnTo>
                    <a:lnTo>
                      <a:pt x="643" y="647"/>
                    </a:lnTo>
                    <a:lnTo>
                      <a:pt x="644" y="647"/>
                    </a:lnTo>
                    <a:lnTo>
                      <a:pt x="644" y="647"/>
                    </a:lnTo>
                    <a:lnTo>
                      <a:pt x="644" y="646"/>
                    </a:lnTo>
                    <a:lnTo>
                      <a:pt x="644" y="646"/>
                    </a:lnTo>
                    <a:lnTo>
                      <a:pt x="645" y="646"/>
                    </a:lnTo>
                    <a:lnTo>
                      <a:pt x="645" y="646"/>
                    </a:lnTo>
                    <a:lnTo>
                      <a:pt x="647" y="645"/>
                    </a:lnTo>
                    <a:lnTo>
                      <a:pt x="647" y="645"/>
                    </a:lnTo>
                    <a:lnTo>
                      <a:pt x="647" y="644"/>
                    </a:lnTo>
                    <a:lnTo>
                      <a:pt x="647" y="644"/>
                    </a:lnTo>
                    <a:lnTo>
                      <a:pt x="648" y="644"/>
                    </a:lnTo>
                    <a:lnTo>
                      <a:pt x="648" y="644"/>
                    </a:lnTo>
                    <a:lnTo>
                      <a:pt x="648" y="644"/>
                    </a:lnTo>
                    <a:lnTo>
                      <a:pt x="648" y="644"/>
                    </a:lnTo>
                    <a:lnTo>
                      <a:pt x="649" y="642"/>
                    </a:lnTo>
                    <a:lnTo>
                      <a:pt x="649" y="642"/>
                    </a:lnTo>
                    <a:lnTo>
                      <a:pt x="649" y="642"/>
                    </a:lnTo>
                    <a:lnTo>
                      <a:pt x="649" y="642"/>
                    </a:lnTo>
                    <a:lnTo>
                      <a:pt x="649" y="641"/>
                    </a:lnTo>
                    <a:lnTo>
                      <a:pt x="649" y="641"/>
                    </a:lnTo>
                    <a:lnTo>
                      <a:pt x="649" y="641"/>
                    </a:lnTo>
                    <a:lnTo>
                      <a:pt x="649" y="641"/>
                    </a:lnTo>
                    <a:lnTo>
                      <a:pt x="649" y="640"/>
                    </a:lnTo>
                    <a:lnTo>
                      <a:pt x="649" y="640"/>
                    </a:lnTo>
                    <a:lnTo>
                      <a:pt x="650" y="640"/>
                    </a:lnTo>
                    <a:lnTo>
                      <a:pt x="650" y="640"/>
                    </a:lnTo>
                    <a:lnTo>
                      <a:pt x="650" y="639"/>
                    </a:lnTo>
                    <a:lnTo>
                      <a:pt x="650" y="639"/>
                    </a:lnTo>
                    <a:lnTo>
                      <a:pt x="650" y="639"/>
                    </a:lnTo>
                    <a:lnTo>
                      <a:pt x="650" y="639"/>
                    </a:lnTo>
                    <a:lnTo>
                      <a:pt x="650" y="637"/>
                    </a:lnTo>
                    <a:lnTo>
                      <a:pt x="650" y="637"/>
                    </a:lnTo>
                    <a:lnTo>
                      <a:pt x="650" y="636"/>
                    </a:lnTo>
                    <a:lnTo>
                      <a:pt x="650" y="636"/>
                    </a:lnTo>
                    <a:lnTo>
                      <a:pt x="649" y="635"/>
                    </a:lnTo>
                    <a:lnTo>
                      <a:pt x="649" y="635"/>
                    </a:lnTo>
                    <a:lnTo>
                      <a:pt x="649" y="635"/>
                    </a:lnTo>
                    <a:lnTo>
                      <a:pt x="649" y="635"/>
                    </a:lnTo>
                    <a:lnTo>
                      <a:pt x="645" y="625"/>
                    </a:lnTo>
                    <a:lnTo>
                      <a:pt x="645" y="625"/>
                    </a:lnTo>
                    <a:lnTo>
                      <a:pt x="639" y="611"/>
                    </a:lnTo>
                    <a:lnTo>
                      <a:pt x="633" y="602"/>
                    </a:lnTo>
                    <a:lnTo>
                      <a:pt x="633" y="602"/>
                    </a:lnTo>
                    <a:lnTo>
                      <a:pt x="643" y="591"/>
                    </a:lnTo>
                    <a:lnTo>
                      <a:pt x="643" y="591"/>
                    </a:lnTo>
                    <a:lnTo>
                      <a:pt x="652" y="594"/>
                    </a:lnTo>
                    <a:lnTo>
                      <a:pt x="667" y="598"/>
                    </a:lnTo>
                    <a:lnTo>
                      <a:pt x="667" y="598"/>
                    </a:lnTo>
                    <a:lnTo>
                      <a:pt x="678" y="601"/>
                    </a:lnTo>
                    <a:lnTo>
                      <a:pt x="678" y="601"/>
                    </a:lnTo>
                    <a:lnTo>
                      <a:pt x="678" y="601"/>
                    </a:lnTo>
                    <a:lnTo>
                      <a:pt x="678" y="601"/>
                    </a:lnTo>
                    <a:lnTo>
                      <a:pt x="679" y="601"/>
                    </a:lnTo>
                    <a:lnTo>
                      <a:pt x="679" y="601"/>
                    </a:lnTo>
                    <a:lnTo>
                      <a:pt x="681" y="601"/>
                    </a:lnTo>
                    <a:lnTo>
                      <a:pt x="681" y="601"/>
                    </a:lnTo>
                    <a:lnTo>
                      <a:pt x="682" y="601"/>
                    </a:lnTo>
                    <a:lnTo>
                      <a:pt x="682" y="601"/>
                    </a:lnTo>
                    <a:lnTo>
                      <a:pt x="682" y="601"/>
                    </a:lnTo>
                    <a:lnTo>
                      <a:pt x="682" y="601"/>
                    </a:lnTo>
                    <a:lnTo>
                      <a:pt x="683" y="601"/>
                    </a:lnTo>
                    <a:lnTo>
                      <a:pt x="683" y="601"/>
                    </a:lnTo>
                    <a:lnTo>
                      <a:pt x="683" y="600"/>
                    </a:lnTo>
                    <a:lnTo>
                      <a:pt x="683" y="600"/>
                    </a:lnTo>
                    <a:lnTo>
                      <a:pt x="684" y="600"/>
                    </a:lnTo>
                    <a:lnTo>
                      <a:pt x="684" y="600"/>
                    </a:lnTo>
                    <a:lnTo>
                      <a:pt x="684" y="600"/>
                    </a:lnTo>
                    <a:lnTo>
                      <a:pt x="684" y="600"/>
                    </a:lnTo>
                    <a:lnTo>
                      <a:pt x="684" y="598"/>
                    </a:lnTo>
                    <a:lnTo>
                      <a:pt x="684" y="598"/>
                    </a:lnTo>
                    <a:lnTo>
                      <a:pt x="684" y="598"/>
                    </a:lnTo>
                    <a:lnTo>
                      <a:pt x="684" y="598"/>
                    </a:lnTo>
                    <a:lnTo>
                      <a:pt x="686" y="598"/>
                    </a:lnTo>
                    <a:lnTo>
                      <a:pt x="686" y="598"/>
                    </a:lnTo>
                    <a:lnTo>
                      <a:pt x="686" y="597"/>
                    </a:lnTo>
                    <a:lnTo>
                      <a:pt x="686" y="597"/>
                    </a:lnTo>
                    <a:lnTo>
                      <a:pt x="687" y="597"/>
                    </a:lnTo>
                    <a:lnTo>
                      <a:pt x="687" y="597"/>
                    </a:lnTo>
                    <a:lnTo>
                      <a:pt x="687" y="596"/>
                    </a:lnTo>
                    <a:lnTo>
                      <a:pt x="687" y="596"/>
                    </a:lnTo>
                    <a:lnTo>
                      <a:pt x="688" y="594"/>
                    </a:lnTo>
                    <a:lnTo>
                      <a:pt x="688" y="594"/>
                    </a:lnTo>
                    <a:lnTo>
                      <a:pt x="688" y="593"/>
                    </a:lnTo>
                    <a:lnTo>
                      <a:pt x="688" y="593"/>
                    </a:lnTo>
                    <a:lnTo>
                      <a:pt x="690" y="593"/>
                    </a:lnTo>
                    <a:lnTo>
                      <a:pt x="690" y="593"/>
                    </a:lnTo>
                    <a:lnTo>
                      <a:pt x="690" y="592"/>
                    </a:lnTo>
                    <a:lnTo>
                      <a:pt x="690" y="592"/>
                    </a:lnTo>
                    <a:lnTo>
                      <a:pt x="690" y="592"/>
                    </a:lnTo>
                    <a:lnTo>
                      <a:pt x="690" y="592"/>
                    </a:lnTo>
                    <a:lnTo>
                      <a:pt x="691" y="591"/>
                    </a:lnTo>
                    <a:lnTo>
                      <a:pt x="691" y="591"/>
                    </a:lnTo>
                    <a:lnTo>
                      <a:pt x="691" y="591"/>
                    </a:lnTo>
                    <a:lnTo>
                      <a:pt x="691" y="591"/>
                    </a:lnTo>
                    <a:lnTo>
                      <a:pt x="691" y="589"/>
                    </a:lnTo>
                    <a:lnTo>
                      <a:pt x="691" y="589"/>
                    </a:lnTo>
                    <a:lnTo>
                      <a:pt x="691" y="589"/>
                    </a:lnTo>
                    <a:lnTo>
                      <a:pt x="691" y="589"/>
                    </a:lnTo>
                    <a:lnTo>
                      <a:pt x="691" y="588"/>
                    </a:lnTo>
                    <a:lnTo>
                      <a:pt x="691" y="588"/>
                    </a:lnTo>
                    <a:lnTo>
                      <a:pt x="691" y="588"/>
                    </a:lnTo>
                    <a:lnTo>
                      <a:pt x="691" y="588"/>
                    </a:lnTo>
                    <a:lnTo>
                      <a:pt x="691" y="587"/>
                    </a:lnTo>
                    <a:lnTo>
                      <a:pt x="691" y="587"/>
                    </a:lnTo>
                    <a:lnTo>
                      <a:pt x="691" y="587"/>
                    </a:lnTo>
                    <a:lnTo>
                      <a:pt x="691" y="587"/>
                    </a:lnTo>
                    <a:lnTo>
                      <a:pt x="691" y="586"/>
                    </a:lnTo>
                    <a:lnTo>
                      <a:pt x="691" y="586"/>
                    </a:lnTo>
                    <a:lnTo>
                      <a:pt x="691" y="586"/>
                    </a:lnTo>
                    <a:lnTo>
                      <a:pt x="691" y="586"/>
                    </a:lnTo>
                    <a:lnTo>
                      <a:pt x="691" y="584"/>
                    </a:lnTo>
                    <a:lnTo>
                      <a:pt x="691" y="584"/>
                    </a:lnTo>
                    <a:lnTo>
                      <a:pt x="690" y="584"/>
                    </a:lnTo>
                    <a:lnTo>
                      <a:pt x="690" y="584"/>
                    </a:lnTo>
                    <a:lnTo>
                      <a:pt x="684" y="574"/>
                    </a:lnTo>
                    <a:lnTo>
                      <a:pt x="684" y="574"/>
                    </a:lnTo>
                    <a:lnTo>
                      <a:pt x="676" y="562"/>
                    </a:lnTo>
                    <a:lnTo>
                      <a:pt x="668" y="554"/>
                    </a:lnTo>
                    <a:lnTo>
                      <a:pt x="668" y="554"/>
                    </a:lnTo>
                    <a:lnTo>
                      <a:pt x="676" y="542"/>
                    </a:lnTo>
                    <a:lnTo>
                      <a:pt x="676" y="542"/>
                    </a:lnTo>
                    <a:lnTo>
                      <a:pt x="686" y="543"/>
                    </a:lnTo>
                    <a:lnTo>
                      <a:pt x="701" y="545"/>
                    </a:lnTo>
                    <a:lnTo>
                      <a:pt x="701" y="545"/>
                    </a:lnTo>
                    <a:lnTo>
                      <a:pt x="712" y="545"/>
                    </a:lnTo>
                    <a:lnTo>
                      <a:pt x="712" y="545"/>
                    </a:lnTo>
                    <a:lnTo>
                      <a:pt x="712" y="545"/>
                    </a:lnTo>
                    <a:lnTo>
                      <a:pt x="712" y="545"/>
                    </a:lnTo>
                    <a:lnTo>
                      <a:pt x="713" y="545"/>
                    </a:lnTo>
                    <a:lnTo>
                      <a:pt x="713" y="545"/>
                    </a:lnTo>
                    <a:lnTo>
                      <a:pt x="715" y="545"/>
                    </a:lnTo>
                    <a:lnTo>
                      <a:pt x="715" y="545"/>
                    </a:lnTo>
                    <a:lnTo>
                      <a:pt x="716" y="544"/>
                    </a:lnTo>
                    <a:lnTo>
                      <a:pt x="716" y="544"/>
                    </a:lnTo>
                    <a:lnTo>
                      <a:pt x="716" y="544"/>
                    </a:lnTo>
                    <a:lnTo>
                      <a:pt x="716" y="544"/>
                    </a:lnTo>
                    <a:lnTo>
                      <a:pt x="717" y="544"/>
                    </a:lnTo>
                    <a:lnTo>
                      <a:pt x="717" y="544"/>
                    </a:lnTo>
                    <a:lnTo>
                      <a:pt x="717" y="544"/>
                    </a:lnTo>
                    <a:lnTo>
                      <a:pt x="717" y="544"/>
                    </a:lnTo>
                    <a:lnTo>
                      <a:pt x="717" y="543"/>
                    </a:lnTo>
                    <a:lnTo>
                      <a:pt x="717" y="543"/>
                    </a:lnTo>
                    <a:lnTo>
                      <a:pt x="719" y="543"/>
                    </a:lnTo>
                    <a:lnTo>
                      <a:pt x="719" y="543"/>
                    </a:lnTo>
                    <a:lnTo>
                      <a:pt x="719" y="542"/>
                    </a:lnTo>
                    <a:lnTo>
                      <a:pt x="719" y="542"/>
                    </a:lnTo>
                    <a:lnTo>
                      <a:pt x="719" y="542"/>
                    </a:lnTo>
                    <a:lnTo>
                      <a:pt x="719" y="542"/>
                    </a:lnTo>
                    <a:lnTo>
                      <a:pt x="720" y="542"/>
                    </a:lnTo>
                    <a:lnTo>
                      <a:pt x="720" y="542"/>
                    </a:lnTo>
                    <a:lnTo>
                      <a:pt x="720" y="540"/>
                    </a:lnTo>
                    <a:lnTo>
                      <a:pt x="720" y="540"/>
                    </a:lnTo>
                    <a:lnTo>
                      <a:pt x="720" y="539"/>
                    </a:lnTo>
                    <a:lnTo>
                      <a:pt x="720" y="539"/>
                    </a:lnTo>
                    <a:lnTo>
                      <a:pt x="720" y="539"/>
                    </a:lnTo>
                    <a:lnTo>
                      <a:pt x="720" y="539"/>
                    </a:lnTo>
                    <a:lnTo>
                      <a:pt x="721" y="538"/>
                    </a:lnTo>
                    <a:lnTo>
                      <a:pt x="721" y="538"/>
                    </a:lnTo>
                    <a:lnTo>
                      <a:pt x="721" y="537"/>
                    </a:lnTo>
                    <a:lnTo>
                      <a:pt x="721" y="537"/>
                    </a:lnTo>
                    <a:lnTo>
                      <a:pt x="722" y="537"/>
                    </a:lnTo>
                    <a:lnTo>
                      <a:pt x="722" y="537"/>
                    </a:lnTo>
                    <a:lnTo>
                      <a:pt x="722" y="535"/>
                    </a:lnTo>
                    <a:lnTo>
                      <a:pt x="722" y="535"/>
                    </a:lnTo>
                    <a:lnTo>
                      <a:pt x="722" y="535"/>
                    </a:lnTo>
                    <a:lnTo>
                      <a:pt x="722" y="535"/>
                    </a:lnTo>
                    <a:lnTo>
                      <a:pt x="722" y="534"/>
                    </a:lnTo>
                    <a:lnTo>
                      <a:pt x="722" y="534"/>
                    </a:lnTo>
                    <a:lnTo>
                      <a:pt x="722" y="533"/>
                    </a:lnTo>
                    <a:lnTo>
                      <a:pt x="722" y="533"/>
                    </a:lnTo>
                    <a:lnTo>
                      <a:pt x="724" y="533"/>
                    </a:lnTo>
                    <a:lnTo>
                      <a:pt x="724" y="533"/>
                    </a:lnTo>
                    <a:lnTo>
                      <a:pt x="724" y="532"/>
                    </a:lnTo>
                    <a:lnTo>
                      <a:pt x="724" y="532"/>
                    </a:lnTo>
                    <a:lnTo>
                      <a:pt x="724" y="532"/>
                    </a:lnTo>
                    <a:lnTo>
                      <a:pt x="724" y="532"/>
                    </a:lnTo>
                    <a:lnTo>
                      <a:pt x="724" y="530"/>
                    </a:lnTo>
                    <a:lnTo>
                      <a:pt x="724" y="530"/>
                    </a:lnTo>
                    <a:lnTo>
                      <a:pt x="722" y="530"/>
                    </a:lnTo>
                    <a:lnTo>
                      <a:pt x="722" y="530"/>
                    </a:lnTo>
                    <a:lnTo>
                      <a:pt x="722" y="529"/>
                    </a:lnTo>
                    <a:lnTo>
                      <a:pt x="722" y="529"/>
                    </a:lnTo>
                    <a:lnTo>
                      <a:pt x="722" y="528"/>
                    </a:lnTo>
                    <a:lnTo>
                      <a:pt x="722" y="528"/>
                    </a:lnTo>
                    <a:lnTo>
                      <a:pt x="722" y="528"/>
                    </a:lnTo>
                    <a:lnTo>
                      <a:pt x="722" y="528"/>
                    </a:lnTo>
                    <a:lnTo>
                      <a:pt x="713" y="518"/>
                    </a:lnTo>
                    <a:lnTo>
                      <a:pt x="713" y="518"/>
                    </a:lnTo>
                    <a:lnTo>
                      <a:pt x="702" y="508"/>
                    </a:lnTo>
                    <a:lnTo>
                      <a:pt x="695" y="501"/>
                    </a:lnTo>
                    <a:lnTo>
                      <a:pt x="695" y="501"/>
                    </a:lnTo>
                    <a:lnTo>
                      <a:pt x="700" y="487"/>
                    </a:lnTo>
                    <a:lnTo>
                      <a:pt x="700" y="487"/>
                    </a:lnTo>
                    <a:lnTo>
                      <a:pt x="710" y="487"/>
                    </a:lnTo>
                    <a:lnTo>
                      <a:pt x="725" y="486"/>
                    </a:lnTo>
                    <a:lnTo>
                      <a:pt x="725" y="486"/>
                    </a:lnTo>
                    <a:lnTo>
                      <a:pt x="736" y="485"/>
                    </a:lnTo>
                    <a:lnTo>
                      <a:pt x="736" y="485"/>
                    </a:lnTo>
                    <a:lnTo>
                      <a:pt x="736" y="485"/>
                    </a:lnTo>
                    <a:lnTo>
                      <a:pt x="736" y="485"/>
                    </a:lnTo>
                    <a:lnTo>
                      <a:pt x="737" y="484"/>
                    </a:lnTo>
                    <a:lnTo>
                      <a:pt x="737" y="484"/>
                    </a:lnTo>
                    <a:lnTo>
                      <a:pt x="739" y="484"/>
                    </a:lnTo>
                    <a:lnTo>
                      <a:pt x="739" y="484"/>
                    </a:lnTo>
                    <a:lnTo>
                      <a:pt x="740" y="484"/>
                    </a:lnTo>
                    <a:lnTo>
                      <a:pt x="740" y="484"/>
                    </a:lnTo>
                    <a:lnTo>
                      <a:pt x="740" y="484"/>
                    </a:lnTo>
                    <a:lnTo>
                      <a:pt x="740" y="484"/>
                    </a:lnTo>
                    <a:lnTo>
                      <a:pt x="741" y="482"/>
                    </a:lnTo>
                    <a:lnTo>
                      <a:pt x="741" y="482"/>
                    </a:lnTo>
                    <a:lnTo>
                      <a:pt x="741" y="482"/>
                    </a:lnTo>
                    <a:lnTo>
                      <a:pt x="741" y="482"/>
                    </a:lnTo>
                    <a:lnTo>
                      <a:pt x="741" y="481"/>
                    </a:lnTo>
                    <a:lnTo>
                      <a:pt x="741" y="481"/>
                    </a:lnTo>
                    <a:lnTo>
                      <a:pt x="741" y="481"/>
                    </a:lnTo>
                    <a:lnTo>
                      <a:pt x="741" y="481"/>
                    </a:lnTo>
                    <a:lnTo>
                      <a:pt x="742" y="481"/>
                    </a:lnTo>
                    <a:lnTo>
                      <a:pt x="742" y="481"/>
                    </a:lnTo>
                    <a:lnTo>
                      <a:pt x="742" y="480"/>
                    </a:lnTo>
                    <a:lnTo>
                      <a:pt x="742" y="480"/>
                    </a:lnTo>
                    <a:lnTo>
                      <a:pt x="742" y="479"/>
                    </a:lnTo>
                    <a:lnTo>
                      <a:pt x="742" y="479"/>
                    </a:lnTo>
                    <a:lnTo>
                      <a:pt x="742" y="479"/>
                    </a:lnTo>
                    <a:lnTo>
                      <a:pt x="742" y="479"/>
                    </a:lnTo>
                    <a:lnTo>
                      <a:pt x="742" y="477"/>
                    </a:lnTo>
                    <a:lnTo>
                      <a:pt x="742" y="477"/>
                    </a:lnTo>
                    <a:lnTo>
                      <a:pt x="744" y="477"/>
                    </a:lnTo>
                    <a:lnTo>
                      <a:pt x="744" y="477"/>
                    </a:lnTo>
                    <a:lnTo>
                      <a:pt x="744" y="476"/>
                    </a:lnTo>
                    <a:lnTo>
                      <a:pt x="744" y="476"/>
                    </a:lnTo>
                    <a:lnTo>
                      <a:pt x="744" y="475"/>
                    </a:lnTo>
                    <a:lnTo>
                      <a:pt x="744" y="475"/>
                    </a:lnTo>
                    <a:lnTo>
                      <a:pt x="744" y="474"/>
                    </a:lnTo>
                    <a:lnTo>
                      <a:pt x="744" y="474"/>
                    </a:lnTo>
                    <a:lnTo>
                      <a:pt x="744" y="472"/>
                    </a:lnTo>
                    <a:lnTo>
                      <a:pt x="744" y="472"/>
                    </a:lnTo>
                    <a:lnTo>
                      <a:pt x="745" y="472"/>
                    </a:lnTo>
                    <a:lnTo>
                      <a:pt x="745" y="472"/>
                    </a:lnTo>
                    <a:lnTo>
                      <a:pt x="745" y="471"/>
                    </a:lnTo>
                    <a:lnTo>
                      <a:pt x="745" y="471"/>
                    </a:lnTo>
                    <a:lnTo>
                      <a:pt x="745" y="471"/>
                    </a:lnTo>
                    <a:lnTo>
                      <a:pt x="745" y="471"/>
                    </a:lnTo>
                    <a:lnTo>
                      <a:pt x="745" y="470"/>
                    </a:lnTo>
                    <a:lnTo>
                      <a:pt x="745" y="470"/>
                    </a:lnTo>
                    <a:lnTo>
                      <a:pt x="745" y="470"/>
                    </a:lnTo>
                    <a:lnTo>
                      <a:pt x="745" y="470"/>
                    </a:lnTo>
                    <a:lnTo>
                      <a:pt x="745" y="469"/>
                    </a:lnTo>
                    <a:lnTo>
                      <a:pt x="745" y="469"/>
                    </a:lnTo>
                    <a:lnTo>
                      <a:pt x="745" y="469"/>
                    </a:lnTo>
                    <a:lnTo>
                      <a:pt x="745" y="469"/>
                    </a:lnTo>
                    <a:lnTo>
                      <a:pt x="744" y="467"/>
                    </a:lnTo>
                    <a:lnTo>
                      <a:pt x="744" y="467"/>
                    </a:lnTo>
                    <a:lnTo>
                      <a:pt x="744" y="467"/>
                    </a:lnTo>
                    <a:lnTo>
                      <a:pt x="744" y="467"/>
                    </a:lnTo>
                    <a:lnTo>
                      <a:pt x="744" y="466"/>
                    </a:lnTo>
                    <a:lnTo>
                      <a:pt x="744" y="466"/>
                    </a:lnTo>
                    <a:lnTo>
                      <a:pt x="742" y="466"/>
                    </a:lnTo>
                    <a:lnTo>
                      <a:pt x="742" y="466"/>
                    </a:lnTo>
                    <a:lnTo>
                      <a:pt x="741" y="465"/>
                    </a:lnTo>
                    <a:lnTo>
                      <a:pt x="741" y="465"/>
                    </a:lnTo>
                    <a:lnTo>
                      <a:pt x="741" y="465"/>
                    </a:lnTo>
                    <a:lnTo>
                      <a:pt x="732" y="457"/>
                    </a:lnTo>
                    <a:lnTo>
                      <a:pt x="732" y="457"/>
                    </a:lnTo>
                    <a:lnTo>
                      <a:pt x="720" y="448"/>
                    </a:lnTo>
                    <a:lnTo>
                      <a:pt x="711" y="445"/>
                    </a:lnTo>
                    <a:lnTo>
                      <a:pt x="711" y="445"/>
                    </a:lnTo>
                    <a:lnTo>
                      <a:pt x="713" y="429"/>
                    </a:lnTo>
                    <a:lnTo>
                      <a:pt x="713" y="429"/>
                    </a:lnTo>
                    <a:lnTo>
                      <a:pt x="724" y="428"/>
                    </a:lnTo>
                    <a:lnTo>
                      <a:pt x="739" y="424"/>
                    </a:lnTo>
                    <a:lnTo>
                      <a:pt x="739" y="424"/>
                    </a:lnTo>
                    <a:lnTo>
                      <a:pt x="750" y="421"/>
                    </a:lnTo>
                    <a:lnTo>
                      <a:pt x="750" y="421"/>
                    </a:lnTo>
                    <a:lnTo>
                      <a:pt x="751" y="419"/>
                    </a:lnTo>
                    <a:lnTo>
                      <a:pt x="751" y="419"/>
                    </a:lnTo>
                    <a:lnTo>
                      <a:pt x="751" y="419"/>
                    </a:lnTo>
                    <a:lnTo>
                      <a:pt x="751" y="419"/>
                    </a:lnTo>
                    <a:lnTo>
                      <a:pt x="753" y="419"/>
                    </a:lnTo>
                    <a:lnTo>
                      <a:pt x="753" y="419"/>
                    </a:lnTo>
                    <a:lnTo>
                      <a:pt x="753" y="419"/>
                    </a:lnTo>
                    <a:lnTo>
                      <a:pt x="753" y="419"/>
                    </a:lnTo>
                    <a:lnTo>
                      <a:pt x="754" y="418"/>
                    </a:lnTo>
                    <a:lnTo>
                      <a:pt x="754" y="418"/>
                    </a:lnTo>
                    <a:lnTo>
                      <a:pt x="754" y="418"/>
                    </a:lnTo>
                    <a:lnTo>
                      <a:pt x="754" y="418"/>
                    </a:lnTo>
                    <a:lnTo>
                      <a:pt x="754" y="417"/>
                    </a:lnTo>
                    <a:lnTo>
                      <a:pt x="754" y="417"/>
                    </a:lnTo>
                    <a:lnTo>
                      <a:pt x="754" y="417"/>
                    </a:lnTo>
                    <a:lnTo>
                      <a:pt x="754" y="417"/>
                    </a:lnTo>
                    <a:lnTo>
                      <a:pt x="754" y="416"/>
                    </a:lnTo>
                    <a:lnTo>
                      <a:pt x="754" y="416"/>
                    </a:lnTo>
                    <a:lnTo>
                      <a:pt x="754" y="416"/>
                    </a:lnTo>
                    <a:lnTo>
                      <a:pt x="754" y="416"/>
                    </a:lnTo>
                    <a:lnTo>
                      <a:pt x="755" y="414"/>
                    </a:lnTo>
                    <a:lnTo>
                      <a:pt x="755" y="414"/>
                    </a:lnTo>
                    <a:lnTo>
                      <a:pt x="755" y="414"/>
                    </a:lnTo>
                    <a:lnTo>
                      <a:pt x="755" y="414"/>
                    </a:lnTo>
                    <a:lnTo>
                      <a:pt x="755" y="413"/>
                    </a:lnTo>
                    <a:lnTo>
                      <a:pt x="755" y="413"/>
                    </a:lnTo>
                    <a:lnTo>
                      <a:pt x="755" y="412"/>
                    </a:lnTo>
                    <a:lnTo>
                      <a:pt x="755" y="412"/>
                    </a:lnTo>
                    <a:lnTo>
                      <a:pt x="755" y="411"/>
                    </a:lnTo>
                    <a:lnTo>
                      <a:pt x="755" y="411"/>
                    </a:lnTo>
                    <a:lnTo>
                      <a:pt x="755" y="409"/>
                    </a:lnTo>
                    <a:lnTo>
                      <a:pt x="755" y="409"/>
                    </a:lnTo>
                    <a:lnTo>
                      <a:pt x="755" y="409"/>
                    </a:lnTo>
                    <a:lnTo>
                      <a:pt x="755" y="409"/>
                    </a:lnTo>
                    <a:lnTo>
                      <a:pt x="755" y="408"/>
                    </a:lnTo>
                    <a:lnTo>
                      <a:pt x="755" y="408"/>
                    </a:lnTo>
                    <a:lnTo>
                      <a:pt x="755" y="407"/>
                    </a:lnTo>
                    <a:lnTo>
                      <a:pt x="755" y="407"/>
                    </a:lnTo>
                    <a:lnTo>
                      <a:pt x="755" y="406"/>
                    </a:lnTo>
                    <a:lnTo>
                      <a:pt x="755" y="406"/>
                    </a:lnTo>
                    <a:lnTo>
                      <a:pt x="755" y="406"/>
                    </a:lnTo>
                    <a:lnTo>
                      <a:pt x="755" y="406"/>
                    </a:lnTo>
                    <a:lnTo>
                      <a:pt x="755" y="406"/>
                    </a:lnTo>
                    <a:lnTo>
                      <a:pt x="755" y="406"/>
                    </a:lnTo>
                    <a:lnTo>
                      <a:pt x="755" y="404"/>
                    </a:lnTo>
                    <a:lnTo>
                      <a:pt x="755" y="404"/>
                    </a:lnTo>
                    <a:lnTo>
                      <a:pt x="755" y="404"/>
                    </a:lnTo>
                    <a:lnTo>
                      <a:pt x="755" y="404"/>
                    </a:lnTo>
                    <a:lnTo>
                      <a:pt x="755" y="403"/>
                    </a:lnTo>
                    <a:lnTo>
                      <a:pt x="755" y="403"/>
                    </a:lnTo>
                    <a:lnTo>
                      <a:pt x="754" y="403"/>
                    </a:lnTo>
                    <a:lnTo>
                      <a:pt x="754" y="403"/>
                    </a:lnTo>
                    <a:lnTo>
                      <a:pt x="754" y="402"/>
                    </a:lnTo>
                    <a:lnTo>
                      <a:pt x="754" y="402"/>
                    </a:lnTo>
                    <a:lnTo>
                      <a:pt x="753" y="402"/>
                    </a:lnTo>
                    <a:lnTo>
                      <a:pt x="753" y="402"/>
                    </a:lnTo>
                    <a:lnTo>
                      <a:pt x="753" y="402"/>
                    </a:lnTo>
                    <a:lnTo>
                      <a:pt x="753" y="402"/>
                    </a:lnTo>
                    <a:lnTo>
                      <a:pt x="751" y="401"/>
                    </a:lnTo>
                    <a:lnTo>
                      <a:pt x="751" y="401"/>
                    </a:lnTo>
                    <a:lnTo>
                      <a:pt x="751" y="401"/>
                    </a:lnTo>
                    <a:lnTo>
                      <a:pt x="751" y="401"/>
                    </a:lnTo>
                    <a:lnTo>
                      <a:pt x="741" y="394"/>
                    </a:lnTo>
                    <a:lnTo>
                      <a:pt x="741" y="394"/>
                    </a:lnTo>
                    <a:lnTo>
                      <a:pt x="727" y="388"/>
                    </a:lnTo>
                    <a:lnTo>
                      <a:pt x="717" y="385"/>
                    </a:lnTo>
                    <a:lnTo>
                      <a:pt x="717" y="385"/>
                    </a:lnTo>
                    <a:lnTo>
                      <a:pt x="717" y="370"/>
                    </a:lnTo>
                    <a:lnTo>
                      <a:pt x="717" y="370"/>
                    </a:lnTo>
                    <a:lnTo>
                      <a:pt x="727" y="368"/>
                    </a:lnTo>
                    <a:lnTo>
                      <a:pt x="741" y="361"/>
                    </a:lnTo>
                    <a:lnTo>
                      <a:pt x="741" y="361"/>
                    </a:lnTo>
                    <a:lnTo>
                      <a:pt x="751" y="355"/>
                    </a:lnTo>
                    <a:lnTo>
                      <a:pt x="751" y="355"/>
                    </a:lnTo>
                    <a:lnTo>
                      <a:pt x="751" y="355"/>
                    </a:lnTo>
                    <a:lnTo>
                      <a:pt x="751" y="355"/>
                    </a:lnTo>
                    <a:lnTo>
                      <a:pt x="753" y="355"/>
                    </a:lnTo>
                    <a:lnTo>
                      <a:pt x="753" y="355"/>
                    </a:lnTo>
                    <a:lnTo>
                      <a:pt x="753" y="354"/>
                    </a:lnTo>
                    <a:lnTo>
                      <a:pt x="753" y="354"/>
                    </a:lnTo>
                    <a:lnTo>
                      <a:pt x="754" y="354"/>
                    </a:lnTo>
                    <a:lnTo>
                      <a:pt x="754" y="354"/>
                    </a:lnTo>
                    <a:lnTo>
                      <a:pt x="754" y="353"/>
                    </a:lnTo>
                    <a:lnTo>
                      <a:pt x="754" y="353"/>
                    </a:lnTo>
                    <a:lnTo>
                      <a:pt x="755" y="353"/>
                    </a:lnTo>
                    <a:lnTo>
                      <a:pt x="755" y="353"/>
                    </a:lnTo>
                    <a:lnTo>
                      <a:pt x="755" y="351"/>
                    </a:lnTo>
                    <a:lnTo>
                      <a:pt x="755" y="351"/>
                    </a:lnTo>
                    <a:lnTo>
                      <a:pt x="755" y="351"/>
                    </a:lnTo>
                    <a:lnTo>
                      <a:pt x="755" y="351"/>
                    </a:lnTo>
                    <a:lnTo>
                      <a:pt x="755" y="350"/>
                    </a:lnTo>
                    <a:lnTo>
                      <a:pt x="755" y="350"/>
                    </a:lnTo>
                    <a:lnTo>
                      <a:pt x="755" y="350"/>
                    </a:lnTo>
                    <a:lnTo>
                      <a:pt x="755" y="350"/>
                    </a:lnTo>
                    <a:lnTo>
                      <a:pt x="755" y="350"/>
                    </a:lnTo>
                    <a:lnTo>
                      <a:pt x="755" y="350"/>
                    </a:lnTo>
                    <a:lnTo>
                      <a:pt x="755" y="349"/>
                    </a:lnTo>
                    <a:lnTo>
                      <a:pt x="755" y="349"/>
                    </a:lnTo>
                    <a:lnTo>
                      <a:pt x="755" y="348"/>
                    </a:lnTo>
                    <a:lnTo>
                      <a:pt x="755" y="348"/>
                    </a:lnTo>
                    <a:lnTo>
                      <a:pt x="755" y="346"/>
                    </a:lnTo>
                    <a:lnTo>
                      <a:pt x="755" y="346"/>
                    </a:lnTo>
                    <a:close/>
                    <a:moveTo>
                      <a:pt x="441" y="394"/>
                    </a:moveTo>
                    <a:lnTo>
                      <a:pt x="441" y="394"/>
                    </a:lnTo>
                    <a:lnTo>
                      <a:pt x="436" y="407"/>
                    </a:lnTo>
                    <a:lnTo>
                      <a:pt x="430" y="418"/>
                    </a:lnTo>
                    <a:lnTo>
                      <a:pt x="421" y="427"/>
                    </a:lnTo>
                    <a:lnTo>
                      <a:pt x="411" y="435"/>
                    </a:lnTo>
                    <a:lnTo>
                      <a:pt x="400" y="440"/>
                    </a:lnTo>
                    <a:lnTo>
                      <a:pt x="387" y="443"/>
                    </a:lnTo>
                    <a:lnTo>
                      <a:pt x="375" y="443"/>
                    </a:lnTo>
                    <a:lnTo>
                      <a:pt x="361" y="441"/>
                    </a:lnTo>
                    <a:lnTo>
                      <a:pt x="361" y="441"/>
                    </a:lnTo>
                    <a:lnTo>
                      <a:pt x="348" y="437"/>
                    </a:lnTo>
                    <a:lnTo>
                      <a:pt x="338" y="429"/>
                    </a:lnTo>
                    <a:lnTo>
                      <a:pt x="328" y="421"/>
                    </a:lnTo>
                    <a:lnTo>
                      <a:pt x="322" y="411"/>
                    </a:lnTo>
                    <a:lnTo>
                      <a:pt x="317" y="399"/>
                    </a:lnTo>
                    <a:lnTo>
                      <a:pt x="313" y="387"/>
                    </a:lnTo>
                    <a:lnTo>
                      <a:pt x="313" y="374"/>
                    </a:lnTo>
                    <a:lnTo>
                      <a:pt x="315" y="360"/>
                    </a:lnTo>
                    <a:lnTo>
                      <a:pt x="315" y="360"/>
                    </a:lnTo>
                    <a:lnTo>
                      <a:pt x="319" y="350"/>
                    </a:lnTo>
                    <a:lnTo>
                      <a:pt x="325" y="340"/>
                    </a:lnTo>
                    <a:lnTo>
                      <a:pt x="333" y="331"/>
                    </a:lnTo>
                    <a:lnTo>
                      <a:pt x="343" y="325"/>
                    </a:lnTo>
                    <a:lnTo>
                      <a:pt x="353" y="319"/>
                    </a:lnTo>
                    <a:lnTo>
                      <a:pt x="363" y="315"/>
                    </a:lnTo>
                    <a:lnTo>
                      <a:pt x="373" y="314"/>
                    </a:lnTo>
                    <a:lnTo>
                      <a:pt x="383" y="314"/>
                    </a:lnTo>
                    <a:lnTo>
                      <a:pt x="390" y="291"/>
                    </a:lnTo>
                    <a:lnTo>
                      <a:pt x="411" y="296"/>
                    </a:lnTo>
                    <a:lnTo>
                      <a:pt x="405" y="319"/>
                    </a:lnTo>
                    <a:lnTo>
                      <a:pt x="405" y="319"/>
                    </a:lnTo>
                    <a:lnTo>
                      <a:pt x="414" y="324"/>
                    </a:lnTo>
                    <a:lnTo>
                      <a:pt x="422" y="331"/>
                    </a:lnTo>
                    <a:lnTo>
                      <a:pt x="430" y="339"/>
                    </a:lnTo>
                    <a:lnTo>
                      <a:pt x="435" y="349"/>
                    </a:lnTo>
                    <a:lnTo>
                      <a:pt x="440" y="360"/>
                    </a:lnTo>
                    <a:lnTo>
                      <a:pt x="443" y="372"/>
                    </a:lnTo>
                    <a:lnTo>
                      <a:pt x="443" y="383"/>
                    </a:lnTo>
                    <a:lnTo>
                      <a:pt x="441" y="394"/>
                    </a:lnTo>
                    <a:lnTo>
                      <a:pt x="441" y="3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8" name="Freeform 21"/>
              <p:cNvSpPr>
                <a:spLocks noEditPoints="1"/>
              </p:cNvSpPr>
              <p:nvPr/>
            </p:nvSpPr>
            <p:spPr bwMode="auto">
              <a:xfrm>
                <a:off x="4601869" y="3512726"/>
                <a:ext cx="358305" cy="359598"/>
              </a:xfrm>
              <a:custGeom>
                <a:avLst/>
                <a:gdLst>
                  <a:gd name="T0" fmla="*/ 436 w 555"/>
                  <a:gd name="T1" fmla="*/ 49 h 554"/>
                  <a:gd name="T2" fmla="*/ 401 w 555"/>
                  <a:gd name="T3" fmla="*/ 30 h 554"/>
                  <a:gd name="T4" fmla="*/ 391 w 555"/>
                  <a:gd name="T5" fmla="*/ 24 h 554"/>
                  <a:gd name="T6" fmla="*/ 354 w 555"/>
                  <a:gd name="T7" fmla="*/ 11 h 554"/>
                  <a:gd name="T8" fmla="*/ 343 w 555"/>
                  <a:gd name="T9" fmla="*/ 9 h 554"/>
                  <a:gd name="T10" fmla="*/ 303 w 555"/>
                  <a:gd name="T11" fmla="*/ 1 h 554"/>
                  <a:gd name="T12" fmla="*/ 270 w 555"/>
                  <a:gd name="T13" fmla="*/ 21 h 554"/>
                  <a:gd name="T14" fmla="*/ 250 w 555"/>
                  <a:gd name="T15" fmla="*/ 1 h 554"/>
                  <a:gd name="T16" fmla="*/ 211 w 555"/>
                  <a:gd name="T17" fmla="*/ 9 h 554"/>
                  <a:gd name="T18" fmla="*/ 201 w 555"/>
                  <a:gd name="T19" fmla="*/ 13 h 554"/>
                  <a:gd name="T20" fmla="*/ 163 w 555"/>
                  <a:gd name="T21" fmla="*/ 24 h 554"/>
                  <a:gd name="T22" fmla="*/ 154 w 555"/>
                  <a:gd name="T23" fmla="*/ 33 h 554"/>
                  <a:gd name="T24" fmla="*/ 119 w 555"/>
                  <a:gd name="T25" fmla="*/ 49 h 554"/>
                  <a:gd name="T26" fmla="*/ 107 w 555"/>
                  <a:gd name="T27" fmla="*/ 86 h 554"/>
                  <a:gd name="T28" fmla="*/ 78 w 555"/>
                  <a:gd name="T29" fmla="*/ 83 h 554"/>
                  <a:gd name="T30" fmla="*/ 53 w 555"/>
                  <a:gd name="T31" fmla="*/ 115 h 554"/>
                  <a:gd name="T32" fmla="*/ 48 w 555"/>
                  <a:gd name="T33" fmla="*/ 125 h 554"/>
                  <a:gd name="T34" fmla="*/ 27 w 555"/>
                  <a:gd name="T35" fmla="*/ 157 h 554"/>
                  <a:gd name="T36" fmla="*/ 31 w 555"/>
                  <a:gd name="T37" fmla="*/ 175 h 554"/>
                  <a:gd name="T38" fmla="*/ 9 w 555"/>
                  <a:gd name="T39" fmla="*/ 207 h 554"/>
                  <a:gd name="T40" fmla="*/ 4 w 555"/>
                  <a:gd name="T41" fmla="*/ 247 h 554"/>
                  <a:gd name="T42" fmla="*/ 0 w 555"/>
                  <a:gd name="T43" fmla="*/ 258 h 554"/>
                  <a:gd name="T44" fmla="*/ 0 w 555"/>
                  <a:gd name="T45" fmla="*/ 297 h 554"/>
                  <a:gd name="T46" fmla="*/ 4 w 555"/>
                  <a:gd name="T47" fmla="*/ 309 h 554"/>
                  <a:gd name="T48" fmla="*/ 9 w 555"/>
                  <a:gd name="T49" fmla="*/ 348 h 554"/>
                  <a:gd name="T50" fmla="*/ 42 w 555"/>
                  <a:gd name="T51" fmla="*/ 358 h 554"/>
                  <a:gd name="T52" fmla="*/ 27 w 555"/>
                  <a:gd name="T53" fmla="*/ 397 h 554"/>
                  <a:gd name="T54" fmla="*/ 48 w 555"/>
                  <a:gd name="T55" fmla="*/ 429 h 554"/>
                  <a:gd name="T56" fmla="*/ 55 w 555"/>
                  <a:gd name="T57" fmla="*/ 441 h 554"/>
                  <a:gd name="T58" fmla="*/ 78 w 555"/>
                  <a:gd name="T59" fmla="*/ 471 h 554"/>
                  <a:gd name="T60" fmla="*/ 89 w 555"/>
                  <a:gd name="T61" fmla="*/ 477 h 554"/>
                  <a:gd name="T62" fmla="*/ 118 w 555"/>
                  <a:gd name="T63" fmla="*/ 505 h 554"/>
                  <a:gd name="T64" fmla="*/ 155 w 555"/>
                  <a:gd name="T65" fmla="*/ 515 h 554"/>
                  <a:gd name="T66" fmla="*/ 163 w 555"/>
                  <a:gd name="T67" fmla="*/ 530 h 554"/>
                  <a:gd name="T68" fmla="*/ 201 w 555"/>
                  <a:gd name="T69" fmla="*/ 544 h 554"/>
                  <a:gd name="T70" fmla="*/ 212 w 555"/>
                  <a:gd name="T71" fmla="*/ 547 h 554"/>
                  <a:gd name="T72" fmla="*/ 250 w 555"/>
                  <a:gd name="T73" fmla="*/ 554 h 554"/>
                  <a:gd name="T74" fmla="*/ 261 w 555"/>
                  <a:gd name="T75" fmla="*/ 552 h 554"/>
                  <a:gd name="T76" fmla="*/ 300 w 555"/>
                  <a:gd name="T77" fmla="*/ 554 h 554"/>
                  <a:gd name="T78" fmla="*/ 329 w 555"/>
                  <a:gd name="T79" fmla="*/ 529 h 554"/>
                  <a:gd name="T80" fmla="*/ 352 w 555"/>
                  <a:gd name="T81" fmla="*/ 545 h 554"/>
                  <a:gd name="T82" fmla="*/ 388 w 555"/>
                  <a:gd name="T83" fmla="*/ 530 h 554"/>
                  <a:gd name="T84" fmla="*/ 400 w 555"/>
                  <a:gd name="T85" fmla="*/ 526 h 554"/>
                  <a:gd name="T86" fmla="*/ 434 w 555"/>
                  <a:gd name="T87" fmla="*/ 508 h 554"/>
                  <a:gd name="T88" fmla="*/ 441 w 555"/>
                  <a:gd name="T89" fmla="*/ 498 h 554"/>
                  <a:gd name="T90" fmla="*/ 473 w 555"/>
                  <a:gd name="T91" fmla="*/ 475 h 554"/>
                  <a:gd name="T92" fmla="*/ 472 w 555"/>
                  <a:gd name="T93" fmla="*/ 433 h 554"/>
                  <a:gd name="T94" fmla="*/ 506 w 555"/>
                  <a:gd name="T95" fmla="*/ 436 h 554"/>
                  <a:gd name="T96" fmla="*/ 523 w 555"/>
                  <a:gd name="T97" fmla="*/ 401 h 554"/>
                  <a:gd name="T98" fmla="*/ 531 w 555"/>
                  <a:gd name="T99" fmla="*/ 392 h 554"/>
                  <a:gd name="T100" fmla="*/ 545 w 555"/>
                  <a:gd name="T101" fmla="*/ 354 h 554"/>
                  <a:gd name="T102" fmla="*/ 546 w 555"/>
                  <a:gd name="T103" fmla="*/ 343 h 554"/>
                  <a:gd name="T104" fmla="*/ 555 w 555"/>
                  <a:gd name="T105" fmla="*/ 305 h 554"/>
                  <a:gd name="T106" fmla="*/ 535 w 555"/>
                  <a:gd name="T107" fmla="*/ 285 h 554"/>
                  <a:gd name="T108" fmla="*/ 555 w 555"/>
                  <a:gd name="T109" fmla="*/ 252 h 554"/>
                  <a:gd name="T110" fmla="*/ 545 w 555"/>
                  <a:gd name="T111" fmla="*/ 214 h 554"/>
                  <a:gd name="T112" fmla="*/ 545 w 555"/>
                  <a:gd name="T113" fmla="*/ 203 h 554"/>
                  <a:gd name="T114" fmla="*/ 531 w 555"/>
                  <a:gd name="T115" fmla="*/ 166 h 554"/>
                  <a:gd name="T116" fmla="*/ 524 w 555"/>
                  <a:gd name="T117" fmla="*/ 155 h 554"/>
                  <a:gd name="T118" fmla="*/ 506 w 555"/>
                  <a:gd name="T119" fmla="*/ 120 h 554"/>
                  <a:gd name="T120" fmla="*/ 474 w 555"/>
                  <a:gd name="T121" fmla="*/ 97 h 554"/>
                  <a:gd name="T122" fmla="*/ 473 w 555"/>
                  <a:gd name="T123" fmla="*/ 79 h 554"/>
                  <a:gd name="T124" fmla="*/ 241 w 555"/>
                  <a:gd name="T125" fmla="*/ 30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5" h="554">
                    <a:moveTo>
                      <a:pt x="434" y="83"/>
                    </a:moveTo>
                    <a:lnTo>
                      <a:pt x="434" y="83"/>
                    </a:lnTo>
                    <a:lnTo>
                      <a:pt x="436" y="77"/>
                    </a:lnTo>
                    <a:lnTo>
                      <a:pt x="440" y="65"/>
                    </a:lnTo>
                    <a:lnTo>
                      <a:pt x="440" y="65"/>
                    </a:lnTo>
                    <a:lnTo>
                      <a:pt x="441" y="58"/>
                    </a:lnTo>
                    <a:lnTo>
                      <a:pt x="441" y="58"/>
                    </a:lnTo>
                    <a:lnTo>
                      <a:pt x="441" y="57"/>
                    </a:lnTo>
                    <a:lnTo>
                      <a:pt x="441" y="57"/>
                    </a:lnTo>
                    <a:lnTo>
                      <a:pt x="441" y="55"/>
                    </a:lnTo>
                    <a:lnTo>
                      <a:pt x="441" y="55"/>
                    </a:lnTo>
                    <a:lnTo>
                      <a:pt x="441" y="55"/>
                    </a:lnTo>
                    <a:lnTo>
                      <a:pt x="441" y="55"/>
                    </a:lnTo>
                    <a:lnTo>
                      <a:pt x="441" y="55"/>
                    </a:lnTo>
                    <a:lnTo>
                      <a:pt x="441" y="55"/>
                    </a:lnTo>
                    <a:lnTo>
                      <a:pt x="441" y="54"/>
                    </a:lnTo>
                    <a:lnTo>
                      <a:pt x="441" y="54"/>
                    </a:lnTo>
                    <a:lnTo>
                      <a:pt x="441" y="54"/>
                    </a:lnTo>
                    <a:lnTo>
                      <a:pt x="441" y="54"/>
                    </a:lnTo>
                    <a:lnTo>
                      <a:pt x="441" y="54"/>
                    </a:lnTo>
                    <a:lnTo>
                      <a:pt x="441" y="54"/>
                    </a:lnTo>
                    <a:lnTo>
                      <a:pt x="440" y="53"/>
                    </a:lnTo>
                    <a:lnTo>
                      <a:pt x="440" y="53"/>
                    </a:lnTo>
                    <a:lnTo>
                      <a:pt x="440" y="53"/>
                    </a:lnTo>
                    <a:lnTo>
                      <a:pt x="440" y="53"/>
                    </a:lnTo>
                    <a:lnTo>
                      <a:pt x="440" y="52"/>
                    </a:lnTo>
                    <a:lnTo>
                      <a:pt x="440" y="52"/>
                    </a:lnTo>
                    <a:lnTo>
                      <a:pt x="440" y="52"/>
                    </a:lnTo>
                    <a:lnTo>
                      <a:pt x="440" y="52"/>
                    </a:lnTo>
                    <a:lnTo>
                      <a:pt x="439" y="52"/>
                    </a:lnTo>
                    <a:lnTo>
                      <a:pt x="439" y="52"/>
                    </a:lnTo>
                    <a:lnTo>
                      <a:pt x="439" y="52"/>
                    </a:lnTo>
                    <a:lnTo>
                      <a:pt x="439" y="52"/>
                    </a:lnTo>
                    <a:lnTo>
                      <a:pt x="439" y="50"/>
                    </a:lnTo>
                    <a:lnTo>
                      <a:pt x="439" y="50"/>
                    </a:lnTo>
                    <a:lnTo>
                      <a:pt x="438" y="50"/>
                    </a:lnTo>
                    <a:lnTo>
                      <a:pt x="438" y="50"/>
                    </a:lnTo>
                    <a:lnTo>
                      <a:pt x="438" y="50"/>
                    </a:lnTo>
                    <a:lnTo>
                      <a:pt x="438" y="50"/>
                    </a:lnTo>
                    <a:lnTo>
                      <a:pt x="436" y="49"/>
                    </a:lnTo>
                    <a:lnTo>
                      <a:pt x="436" y="49"/>
                    </a:lnTo>
                    <a:lnTo>
                      <a:pt x="436" y="49"/>
                    </a:lnTo>
                    <a:lnTo>
                      <a:pt x="436" y="49"/>
                    </a:lnTo>
                    <a:lnTo>
                      <a:pt x="435" y="49"/>
                    </a:lnTo>
                    <a:lnTo>
                      <a:pt x="435" y="49"/>
                    </a:lnTo>
                    <a:lnTo>
                      <a:pt x="435" y="48"/>
                    </a:lnTo>
                    <a:lnTo>
                      <a:pt x="435" y="48"/>
                    </a:lnTo>
                    <a:lnTo>
                      <a:pt x="434" y="48"/>
                    </a:lnTo>
                    <a:lnTo>
                      <a:pt x="434" y="48"/>
                    </a:lnTo>
                    <a:lnTo>
                      <a:pt x="434" y="48"/>
                    </a:lnTo>
                    <a:lnTo>
                      <a:pt x="434" y="48"/>
                    </a:lnTo>
                    <a:lnTo>
                      <a:pt x="434" y="48"/>
                    </a:lnTo>
                    <a:lnTo>
                      <a:pt x="434" y="48"/>
                    </a:lnTo>
                    <a:lnTo>
                      <a:pt x="433" y="48"/>
                    </a:lnTo>
                    <a:lnTo>
                      <a:pt x="433" y="48"/>
                    </a:lnTo>
                    <a:lnTo>
                      <a:pt x="431" y="48"/>
                    </a:lnTo>
                    <a:lnTo>
                      <a:pt x="431" y="48"/>
                    </a:lnTo>
                    <a:lnTo>
                      <a:pt x="431" y="48"/>
                    </a:lnTo>
                    <a:lnTo>
                      <a:pt x="431" y="48"/>
                    </a:lnTo>
                    <a:lnTo>
                      <a:pt x="430" y="48"/>
                    </a:lnTo>
                    <a:lnTo>
                      <a:pt x="430" y="48"/>
                    </a:lnTo>
                    <a:lnTo>
                      <a:pt x="430" y="48"/>
                    </a:lnTo>
                    <a:lnTo>
                      <a:pt x="430" y="48"/>
                    </a:lnTo>
                    <a:lnTo>
                      <a:pt x="429" y="48"/>
                    </a:lnTo>
                    <a:lnTo>
                      <a:pt x="429" y="48"/>
                    </a:lnTo>
                    <a:lnTo>
                      <a:pt x="429" y="48"/>
                    </a:lnTo>
                    <a:lnTo>
                      <a:pt x="429" y="48"/>
                    </a:lnTo>
                    <a:lnTo>
                      <a:pt x="429" y="48"/>
                    </a:lnTo>
                    <a:lnTo>
                      <a:pt x="429" y="48"/>
                    </a:lnTo>
                    <a:lnTo>
                      <a:pt x="421" y="53"/>
                    </a:lnTo>
                    <a:lnTo>
                      <a:pt x="421" y="53"/>
                    </a:lnTo>
                    <a:lnTo>
                      <a:pt x="412" y="59"/>
                    </a:lnTo>
                    <a:lnTo>
                      <a:pt x="407" y="64"/>
                    </a:lnTo>
                    <a:lnTo>
                      <a:pt x="407" y="64"/>
                    </a:lnTo>
                    <a:lnTo>
                      <a:pt x="397" y="59"/>
                    </a:lnTo>
                    <a:lnTo>
                      <a:pt x="397" y="59"/>
                    </a:lnTo>
                    <a:lnTo>
                      <a:pt x="400" y="52"/>
                    </a:lnTo>
                    <a:lnTo>
                      <a:pt x="401" y="40"/>
                    </a:lnTo>
                    <a:lnTo>
                      <a:pt x="401" y="40"/>
                    </a:lnTo>
                    <a:lnTo>
                      <a:pt x="401" y="33"/>
                    </a:lnTo>
                    <a:lnTo>
                      <a:pt x="401" y="33"/>
                    </a:lnTo>
                    <a:lnTo>
                      <a:pt x="401" y="33"/>
                    </a:lnTo>
                    <a:lnTo>
                      <a:pt x="401" y="33"/>
                    </a:lnTo>
                    <a:lnTo>
                      <a:pt x="401" y="30"/>
                    </a:lnTo>
                    <a:lnTo>
                      <a:pt x="401" y="30"/>
                    </a:lnTo>
                    <a:lnTo>
                      <a:pt x="401" y="30"/>
                    </a:lnTo>
                    <a:lnTo>
                      <a:pt x="401" y="30"/>
                    </a:lnTo>
                    <a:lnTo>
                      <a:pt x="400" y="30"/>
                    </a:lnTo>
                    <a:lnTo>
                      <a:pt x="400" y="30"/>
                    </a:lnTo>
                    <a:lnTo>
                      <a:pt x="400" y="29"/>
                    </a:lnTo>
                    <a:lnTo>
                      <a:pt x="400" y="29"/>
                    </a:lnTo>
                    <a:lnTo>
                      <a:pt x="400" y="29"/>
                    </a:lnTo>
                    <a:lnTo>
                      <a:pt x="400" y="29"/>
                    </a:lnTo>
                    <a:lnTo>
                      <a:pt x="400" y="29"/>
                    </a:lnTo>
                    <a:lnTo>
                      <a:pt x="400" y="29"/>
                    </a:lnTo>
                    <a:lnTo>
                      <a:pt x="398" y="28"/>
                    </a:lnTo>
                    <a:lnTo>
                      <a:pt x="398" y="28"/>
                    </a:lnTo>
                    <a:lnTo>
                      <a:pt x="398" y="28"/>
                    </a:lnTo>
                    <a:lnTo>
                      <a:pt x="398" y="28"/>
                    </a:lnTo>
                    <a:lnTo>
                      <a:pt x="398" y="28"/>
                    </a:lnTo>
                    <a:lnTo>
                      <a:pt x="398" y="28"/>
                    </a:lnTo>
                    <a:lnTo>
                      <a:pt x="398" y="28"/>
                    </a:lnTo>
                    <a:lnTo>
                      <a:pt x="398" y="28"/>
                    </a:lnTo>
                    <a:lnTo>
                      <a:pt x="397" y="26"/>
                    </a:lnTo>
                    <a:lnTo>
                      <a:pt x="397" y="26"/>
                    </a:lnTo>
                    <a:lnTo>
                      <a:pt x="397" y="26"/>
                    </a:lnTo>
                    <a:lnTo>
                      <a:pt x="397" y="26"/>
                    </a:lnTo>
                    <a:lnTo>
                      <a:pt x="396" y="26"/>
                    </a:lnTo>
                    <a:lnTo>
                      <a:pt x="396" y="26"/>
                    </a:lnTo>
                    <a:lnTo>
                      <a:pt x="396" y="26"/>
                    </a:lnTo>
                    <a:lnTo>
                      <a:pt x="396" y="26"/>
                    </a:lnTo>
                    <a:lnTo>
                      <a:pt x="395" y="25"/>
                    </a:lnTo>
                    <a:lnTo>
                      <a:pt x="395" y="25"/>
                    </a:lnTo>
                    <a:lnTo>
                      <a:pt x="395" y="25"/>
                    </a:lnTo>
                    <a:lnTo>
                      <a:pt x="395" y="25"/>
                    </a:lnTo>
                    <a:lnTo>
                      <a:pt x="393" y="25"/>
                    </a:lnTo>
                    <a:lnTo>
                      <a:pt x="393" y="25"/>
                    </a:lnTo>
                    <a:lnTo>
                      <a:pt x="393" y="25"/>
                    </a:lnTo>
                    <a:lnTo>
                      <a:pt x="393" y="25"/>
                    </a:lnTo>
                    <a:lnTo>
                      <a:pt x="392" y="25"/>
                    </a:lnTo>
                    <a:lnTo>
                      <a:pt x="392" y="25"/>
                    </a:lnTo>
                    <a:lnTo>
                      <a:pt x="392" y="24"/>
                    </a:lnTo>
                    <a:lnTo>
                      <a:pt x="392" y="24"/>
                    </a:lnTo>
                    <a:lnTo>
                      <a:pt x="392" y="24"/>
                    </a:lnTo>
                    <a:lnTo>
                      <a:pt x="392" y="24"/>
                    </a:lnTo>
                    <a:lnTo>
                      <a:pt x="391" y="24"/>
                    </a:lnTo>
                    <a:lnTo>
                      <a:pt x="391" y="24"/>
                    </a:lnTo>
                    <a:lnTo>
                      <a:pt x="391" y="24"/>
                    </a:lnTo>
                    <a:lnTo>
                      <a:pt x="391" y="24"/>
                    </a:lnTo>
                    <a:lnTo>
                      <a:pt x="390" y="24"/>
                    </a:lnTo>
                    <a:lnTo>
                      <a:pt x="390" y="24"/>
                    </a:lnTo>
                    <a:lnTo>
                      <a:pt x="390" y="24"/>
                    </a:lnTo>
                    <a:lnTo>
                      <a:pt x="390" y="24"/>
                    </a:lnTo>
                    <a:lnTo>
                      <a:pt x="388" y="24"/>
                    </a:lnTo>
                    <a:lnTo>
                      <a:pt x="388" y="24"/>
                    </a:lnTo>
                    <a:lnTo>
                      <a:pt x="388" y="24"/>
                    </a:lnTo>
                    <a:lnTo>
                      <a:pt x="388" y="24"/>
                    </a:lnTo>
                    <a:lnTo>
                      <a:pt x="387" y="25"/>
                    </a:lnTo>
                    <a:lnTo>
                      <a:pt x="387" y="25"/>
                    </a:lnTo>
                    <a:lnTo>
                      <a:pt x="386" y="25"/>
                    </a:lnTo>
                    <a:lnTo>
                      <a:pt x="386" y="25"/>
                    </a:lnTo>
                    <a:lnTo>
                      <a:pt x="386" y="25"/>
                    </a:lnTo>
                    <a:lnTo>
                      <a:pt x="386" y="25"/>
                    </a:lnTo>
                    <a:lnTo>
                      <a:pt x="386" y="26"/>
                    </a:lnTo>
                    <a:lnTo>
                      <a:pt x="386" y="26"/>
                    </a:lnTo>
                    <a:lnTo>
                      <a:pt x="381" y="31"/>
                    </a:lnTo>
                    <a:lnTo>
                      <a:pt x="381" y="31"/>
                    </a:lnTo>
                    <a:lnTo>
                      <a:pt x="372" y="39"/>
                    </a:lnTo>
                    <a:lnTo>
                      <a:pt x="368" y="45"/>
                    </a:lnTo>
                    <a:lnTo>
                      <a:pt x="368" y="45"/>
                    </a:lnTo>
                    <a:lnTo>
                      <a:pt x="358" y="42"/>
                    </a:lnTo>
                    <a:lnTo>
                      <a:pt x="358" y="42"/>
                    </a:lnTo>
                    <a:lnTo>
                      <a:pt x="358" y="34"/>
                    </a:lnTo>
                    <a:lnTo>
                      <a:pt x="357" y="23"/>
                    </a:lnTo>
                    <a:lnTo>
                      <a:pt x="357" y="23"/>
                    </a:lnTo>
                    <a:lnTo>
                      <a:pt x="356" y="15"/>
                    </a:lnTo>
                    <a:lnTo>
                      <a:pt x="356" y="15"/>
                    </a:lnTo>
                    <a:lnTo>
                      <a:pt x="356" y="15"/>
                    </a:lnTo>
                    <a:lnTo>
                      <a:pt x="356" y="15"/>
                    </a:lnTo>
                    <a:lnTo>
                      <a:pt x="356" y="15"/>
                    </a:lnTo>
                    <a:lnTo>
                      <a:pt x="356" y="15"/>
                    </a:lnTo>
                    <a:lnTo>
                      <a:pt x="356" y="14"/>
                    </a:lnTo>
                    <a:lnTo>
                      <a:pt x="356" y="14"/>
                    </a:lnTo>
                    <a:lnTo>
                      <a:pt x="356" y="13"/>
                    </a:lnTo>
                    <a:lnTo>
                      <a:pt x="356" y="13"/>
                    </a:lnTo>
                    <a:lnTo>
                      <a:pt x="356" y="13"/>
                    </a:lnTo>
                    <a:lnTo>
                      <a:pt x="356" y="13"/>
                    </a:lnTo>
                    <a:lnTo>
                      <a:pt x="354" y="11"/>
                    </a:lnTo>
                    <a:lnTo>
                      <a:pt x="354" y="11"/>
                    </a:lnTo>
                    <a:lnTo>
                      <a:pt x="354" y="11"/>
                    </a:lnTo>
                    <a:lnTo>
                      <a:pt x="354" y="11"/>
                    </a:lnTo>
                    <a:lnTo>
                      <a:pt x="354" y="11"/>
                    </a:lnTo>
                    <a:lnTo>
                      <a:pt x="354" y="11"/>
                    </a:lnTo>
                    <a:lnTo>
                      <a:pt x="353" y="10"/>
                    </a:lnTo>
                    <a:lnTo>
                      <a:pt x="353" y="10"/>
                    </a:lnTo>
                    <a:lnTo>
                      <a:pt x="353" y="10"/>
                    </a:lnTo>
                    <a:lnTo>
                      <a:pt x="353" y="10"/>
                    </a:lnTo>
                    <a:lnTo>
                      <a:pt x="353" y="10"/>
                    </a:lnTo>
                    <a:lnTo>
                      <a:pt x="353" y="10"/>
                    </a:lnTo>
                    <a:lnTo>
                      <a:pt x="352" y="10"/>
                    </a:lnTo>
                    <a:lnTo>
                      <a:pt x="352" y="10"/>
                    </a:lnTo>
                    <a:lnTo>
                      <a:pt x="352" y="10"/>
                    </a:lnTo>
                    <a:lnTo>
                      <a:pt x="352" y="10"/>
                    </a:lnTo>
                    <a:lnTo>
                      <a:pt x="351" y="10"/>
                    </a:lnTo>
                    <a:lnTo>
                      <a:pt x="351" y="10"/>
                    </a:lnTo>
                    <a:lnTo>
                      <a:pt x="351" y="9"/>
                    </a:lnTo>
                    <a:lnTo>
                      <a:pt x="351" y="9"/>
                    </a:lnTo>
                    <a:lnTo>
                      <a:pt x="349" y="9"/>
                    </a:lnTo>
                    <a:lnTo>
                      <a:pt x="349" y="9"/>
                    </a:lnTo>
                    <a:lnTo>
                      <a:pt x="348" y="9"/>
                    </a:lnTo>
                    <a:lnTo>
                      <a:pt x="348" y="9"/>
                    </a:lnTo>
                    <a:lnTo>
                      <a:pt x="348" y="9"/>
                    </a:lnTo>
                    <a:lnTo>
                      <a:pt x="348" y="9"/>
                    </a:lnTo>
                    <a:lnTo>
                      <a:pt x="347" y="9"/>
                    </a:lnTo>
                    <a:lnTo>
                      <a:pt x="347" y="9"/>
                    </a:lnTo>
                    <a:lnTo>
                      <a:pt x="347" y="9"/>
                    </a:lnTo>
                    <a:lnTo>
                      <a:pt x="347" y="9"/>
                    </a:lnTo>
                    <a:lnTo>
                      <a:pt x="346" y="9"/>
                    </a:lnTo>
                    <a:lnTo>
                      <a:pt x="346" y="9"/>
                    </a:lnTo>
                    <a:lnTo>
                      <a:pt x="346" y="9"/>
                    </a:lnTo>
                    <a:lnTo>
                      <a:pt x="346" y="9"/>
                    </a:lnTo>
                    <a:lnTo>
                      <a:pt x="346" y="9"/>
                    </a:lnTo>
                    <a:lnTo>
                      <a:pt x="346" y="9"/>
                    </a:lnTo>
                    <a:lnTo>
                      <a:pt x="346" y="9"/>
                    </a:lnTo>
                    <a:lnTo>
                      <a:pt x="346" y="9"/>
                    </a:lnTo>
                    <a:lnTo>
                      <a:pt x="344" y="9"/>
                    </a:lnTo>
                    <a:lnTo>
                      <a:pt x="344" y="9"/>
                    </a:lnTo>
                    <a:lnTo>
                      <a:pt x="344" y="9"/>
                    </a:lnTo>
                    <a:lnTo>
                      <a:pt x="343" y="9"/>
                    </a:lnTo>
                    <a:lnTo>
                      <a:pt x="343" y="9"/>
                    </a:lnTo>
                    <a:lnTo>
                      <a:pt x="343" y="9"/>
                    </a:lnTo>
                    <a:lnTo>
                      <a:pt x="343" y="9"/>
                    </a:lnTo>
                    <a:lnTo>
                      <a:pt x="341" y="10"/>
                    </a:lnTo>
                    <a:lnTo>
                      <a:pt x="341" y="10"/>
                    </a:lnTo>
                    <a:lnTo>
                      <a:pt x="341" y="11"/>
                    </a:lnTo>
                    <a:lnTo>
                      <a:pt x="341" y="11"/>
                    </a:lnTo>
                    <a:lnTo>
                      <a:pt x="335" y="16"/>
                    </a:lnTo>
                    <a:lnTo>
                      <a:pt x="335" y="16"/>
                    </a:lnTo>
                    <a:lnTo>
                      <a:pt x="329" y="26"/>
                    </a:lnTo>
                    <a:lnTo>
                      <a:pt x="327" y="34"/>
                    </a:lnTo>
                    <a:lnTo>
                      <a:pt x="327" y="34"/>
                    </a:lnTo>
                    <a:lnTo>
                      <a:pt x="315" y="31"/>
                    </a:lnTo>
                    <a:lnTo>
                      <a:pt x="315" y="31"/>
                    </a:lnTo>
                    <a:lnTo>
                      <a:pt x="314" y="24"/>
                    </a:lnTo>
                    <a:lnTo>
                      <a:pt x="312" y="13"/>
                    </a:lnTo>
                    <a:lnTo>
                      <a:pt x="312" y="13"/>
                    </a:lnTo>
                    <a:lnTo>
                      <a:pt x="309" y="5"/>
                    </a:lnTo>
                    <a:lnTo>
                      <a:pt x="309" y="5"/>
                    </a:lnTo>
                    <a:lnTo>
                      <a:pt x="309" y="5"/>
                    </a:lnTo>
                    <a:lnTo>
                      <a:pt x="309" y="5"/>
                    </a:lnTo>
                    <a:lnTo>
                      <a:pt x="308" y="2"/>
                    </a:lnTo>
                    <a:lnTo>
                      <a:pt x="308" y="2"/>
                    </a:lnTo>
                    <a:lnTo>
                      <a:pt x="308" y="2"/>
                    </a:lnTo>
                    <a:lnTo>
                      <a:pt x="308" y="2"/>
                    </a:lnTo>
                    <a:lnTo>
                      <a:pt x="308" y="2"/>
                    </a:lnTo>
                    <a:lnTo>
                      <a:pt x="308" y="2"/>
                    </a:lnTo>
                    <a:lnTo>
                      <a:pt x="308" y="2"/>
                    </a:lnTo>
                    <a:lnTo>
                      <a:pt x="308" y="2"/>
                    </a:lnTo>
                    <a:lnTo>
                      <a:pt x="307" y="1"/>
                    </a:lnTo>
                    <a:lnTo>
                      <a:pt x="307" y="1"/>
                    </a:lnTo>
                    <a:lnTo>
                      <a:pt x="307" y="1"/>
                    </a:lnTo>
                    <a:lnTo>
                      <a:pt x="307" y="1"/>
                    </a:lnTo>
                    <a:lnTo>
                      <a:pt x="305" y="1"/>
                    </a:lnTo>
                    <a:lnTo>
                      <a:pt x="305" y="1"/>
                    </a:lnTo>
                    <a:lnTo>
                      <a:pt x="305" y="1"/>
                    </a:lnTo>
                    <a:lnTo>
                      <a:pt x="305" y="1"/>
                    </a:lnTo>
                    <a:lnTo>
                      <a:pt x="304" y="1"/>
                    </a:lnTo>
                    <a:lnTo>
                      <a:pt x="304" y="1"/>
                    </a:lnTo>
                    <a:lnTo>
                      <a:pt x="304" y="1"/>
                    </a:lnTo>
                    <a:lnTo>
                      <a:pt x="304" y="1"/>
                    </a:lnTo>
                    <a:lnTo>
                      <a:pt x="303" y="1"/>
                    </a:lnTo>
                    <a:lnTo>
                      <a:pt x="303" y="1"/>
                    </a:lnTo>
                    <a:lnTo>
                      <a:pt x="303" y="1"/>
                    </a:lnTo>
                    <a:lnTo>
                      <a:pt x="303" y="1"/>
                    </a:lnTo>
                    <a:lnTo>
                      <a:pt x="301" y="1"/>
                    </a:lnTo>
                    <a:lnTo>
                      <a:pt x="301" y="1"/>
                    </a:lnTo>
                    <a:lnTo>
                      <a:pt x="300" y="0"/>
                    </a:lnTo>
                    <a:lnTo>
                      <a:pt x="300" y="0"/>
                    </a:lnTo>
                    <a:lnTo>
                      <a:pt x="300" y="0"/>
                    </a:lnTo>
                    <a:lnTo>
                      <a:pt x="300" y="0"/>
                    </a:lnTo>
                    <a:lnTo>
                      <a:pt x="299" y="0"/>
                    </a:lnTo>
                    <a:lnTo>
                      <a:pt x="299" y="0"/>
                    </a:lnTo>
                    <a:lnTo>
                      <a:pt x="299" y="0"/>
                    </a:lnTo>
                    <a:lnTo>
                      <a:pt x="299" y="0"/>
                    </a:lnTo>
                    <a:lnTo>
                      <a:pt x="298" y="0"/>
                    </a:lnTo>
                    <a:lnTo>
                      <a:pt x="298" y="0"/>
                    </a:lnTo>
                    <a:lnTo>
                      <a:pt x="298" y="0"/>
                    </a:lnTo>
                    <a:lnTo>
                      <a:pt x="298" y="0"/>
                    </a:lnTo>
                    <a:lnTo>
                      <a:pt x="298" y="1"/>
                    </a:lnTo>
                    <a:lnTo>
                      <a:pt x="298" y="1"/>
                    </a:lnTo>
                    <a:lnTo>
                      <a:pt x="298" y="1"/>
                    </a:lnTo>
                    <a:lnTo>
                      <a:pt x="298" y="1"/>
                    </a:lnTo>
                    <a:lnTo>
                      <a:pt x="296" y="1"/>
                    </a:lnTo>
                    <a:lnTo>
                      <a:pt x="296" y="1"/>
                    </a:lnTo>
                    <a:lnTo>
                      <a:pt x="296" y="1"/>
                    </a:lnTo>
                    <a:lnTo>
                      <a:pt x="296" y="1"/>
                    </a:lnTo>
                    <a:lnTo>
                      <a:pt x="295" y="1"/>
                    </a:lnTo>
                    <a:lnTo>
                      <a:pt x="295" y="1"/>
                    </a:lnTo>
                    <a:lnTo>
                      <a:pt x="295" y="1"/>
                    </a:lnTo>
                    <a:lnTo>
                      <a:pt x="295" y="1"/>
                    </a:lnTo>
                    <a:lnTo>
                      <a:pt x="295" y="2"/>
                    </a:lnTo>
                    <a:lnTo>
                      <a:pt x="295" y="2"/>
                    </a:lnTo>
                    <a:lnTo>
                      <a:pt x="294" y="4"/>
                    </a:lnTo>
                    <a:lnTo>
                      <a:pt x="294" y="4"/>
                    </a:lnTo>
                    <a:lnTo>
                      <a:pt x="294" y="4"/>
                    </a:lnTo>
                    <a:lnTo>
                      <a:pt x="294" y="4"/>
                    </a:lnTo>
                    <a:lnTo>
                      <a:pt x="290" y="11"/>
                    </a:lnTo>
                    <a:lnTo>
                      <a:pt x="290" y="11"/>
                    </a:lnTo>
                    <a:lnTo>
                      <a:pt x="285" y="21"/>
                    </a:lnTo>
                    <a:lnTo>
                      <a:pt x="283" y="29"/>
                    </a:lnTo>
                    <a:lnTo>
                      <a:pt x="283" y="29"/>
                    </a:lnTo>
                    <a:lnTo>
                      <a:pt x="273" y="29"/>
                    </a:lnTo>
                    <a:lnTo>
                      <a:pt x="273" y="29"/>
                    </a:lnTo>
                    <a:lnTo>
                      <a:pt x="270" y="21"/>
                    </a:lnTo>
                    <a:lnTo>
                      <a:pt x="265" y="11"/>
                    </a:lnTo>
                    <a:lnTo>
                      <a:pt x="265" y="11"/>
                    </a:lnTo>
                    <a:lnTo>
                      <a:pt x="261" y="4"/>
                    </a:lnTo>
                    <a:lnTo>
                      <a:pt x="261" y="4"/>
                    </a:lnTo>
                    <a:lnTo>
                      <a:pt x="261" y="4"/>
                    </a:lnTo>
                    <a:lnTo>
                      <a:pt x="261" y="4"/>
                    </a:lnTo>
                    <a:lnTo>
                      <a:pt x="260" y="1"/>
                    </a:lnTo>
                    <a:lnTo>
                      <a:pt x="260" y="1"/>
                    </a:lnTo>
                    <a:lnTo>
                      <a:pt x="260" y="1"/>
                    </a:lnTo>
                    <a:lnTo>
                      <a:pt x="260" y="1"/>
                    </a:lnTo>
                    <a:lnTo>
                      <a:pt x="259" y="1"/>
                    </a:lnTo>
                    <a:lnTo>
                      <a:pt x="259" y="1"/>
                    </a:lnTo>
                    <a:lnTo>
                      <a:pt x="259" y="1"/>
                    </a:lnTo>
                    <a:lnTo>
                      <a:pt x="259" y="1"/>
                    </a:lnTo>
                    <a:lnTo>
                      <a:pt x="259" y="1"/>
                    </a:lnTo>
                    <a:lnTo>
                      <a:pt x="259" y="1"/>
                    </a:lnTo>
                    <a:lnTo>
                      <a:pt x="257" y="1"/>
                    </a:lnTo>
                    <a:lnTo>
                      <a:pt x="257" y="1"/>
                    </a:lnTo>
                    <a:lnTo>
                      <a:pt x="257" y="0"/>
                    </a:lnTo>
                    <a:lnTo>
                      <a:pt x="257" y="0"/>
                    </a:lnTo>
                    <a:lnTo>
                      <a:pt x="257" y="0"/>
                    </a:lnTo>
                    <a:lnTo>
                      <a:pt x="257" y="0"/>
                    </a:lnTo>
                    <a:lnTo>
                      <a:pt x="256" y="0"/>
                    </a:lnTo>
                    <a:lnTo>
                      <a:pt x="256" y="0"/>
                    </a:lnTo>
                    <a:lnTo>
                      <a:pt x="256" y="0"/>
                    </a:lnTo>
                    <a:lnTo>
                      <a:pt x="256" y="0"/>
                    </a:lnTo>
                    <a:lnTo>
                      <a:pt x="255" y="0"/>
                    </a:lnTo>
                    <a:lnTo>
                      <a:pt x="255" y="0"/>
                    </a:lnTo>
                    <a:lnTo>
                      <a:pt x="255" y="0"/>
                    </a:lnTo>
                    <a:lnTo>
                      <a:pt x="255" y="0"/>
                    </a:lnTo>
                    <a:lnTo>
                      <a:pt x="254" y="1"/>
                    </a:lnTo>
                    <a:lnTo>
                      <a:pt x="254" y="1"/>
                    </a:lnTo>
                    <a:lnTo>
                      <a:pt x="252" y="1"/>
                    </a:lnTo>
                    <a:lnTo>
                      <a:pt x="252" y="1"/>
                    </a:lnTo>
                    <a:lnTo>
                      <a:pt x="252" y="1"/>
                    </a:lnTo>
                    <a:lnTo>
                      <a:pt x="252" y="1"/>
                    </a:lnTo>
                    <a:lnTo>
                      <a:pt x="251" y="1"/>
                    </a:lnTo>
                    <a:lnTo>
                      <a:pt x="251" y="1"/>
                    </a:lnTo>
                    <a:lnTo>
                      <a:pt x="251" y="1"/>
                    </a:lnTo>
                    <a:lnTo>
                      <a:pt x="251" y="1"/>
                    </a:lnTo>
                    <a:lnTo>
                      <a:pt x="250" y="1"/>
                    </a:lnTo>
                    <a:lnTo>
                      <a:pt x="250" y="1"/>
                    </a:lnTo>
                    <a:lnTo>
                      <a:pt x="250" y="1"/>
                    </a:lnTo>
                    <a:lnTo>
                      <a:pt x="250" y="1"/>
                    </a:lnTo>
                    <a:lnTo>
                      <a:pt x="249" y="1"/>
                    </a:lnTo>
                    <a:lnTo>
                      <a:pt x="249" y="1"/>
                    </a:lnTo>
                    <a:lnTo>
                      <a:pt x="249" y="1"/>
                    </a:lnTo>
                    <a:lnTo>
                      <a:pt x="249" y="1"/>
                    </a:lnTo>
                    <a:lnTo>
                      <a:pt x="249" y="2"/>
                    </a:lnTo>
                    <a:lnTo>
                      <a:pt x="249" y="2"/>
                    </a:lnTo>
                    <a:lnTo>
                      <a:pt x="249" y="2"/>
                    </a:lnTo>
                    <a:lnTo>
                      <a:pt x="249" y="2"/>
                    </a:lnTo>
                    <a:lnTo>
                      <a:pt x="247" y="2"/>
                    </a:lnTo>
                    <a:lnTo>
                      <a:pt x="247" y="2"/>
                    </a:lnTo>
                    <a:lnTo>
                      <a:pt x="247" y="2"/>
                    </a:lnTo>
                    <a:lnTo>
                      <a:pt x="247" y="2"/>
                    </a:lnTo>
                    <a:lnTo>
                      <a:pt x="246" y="4"/>
                    </a:lnTo>
                    <a:lnTo>
                      <a:pt x="246" y="4"/>
                    </a:lnTo>
                    <a:lnTo>
                      <a:pt x="246" y="5"/>
                    </a:lnTo>
                    <a:lnTo>
                      <a:pt x="246" y="5"/>
                    </a:lnTo>
                    <a:lnTo>
                      <a:pt x="246" y="5"/>
                    </a:lnTo>
                    <a:lnTo>
                      <a:pt x="246" y="5"/>
                    </a:lnTo>
                    <a:lnTo>
                      <a:pt x="246" y="5"/>
                    </a:lnTo>
                    <a:lnTo>
                      <a:pt x="246" y="5"/>
                    </a:lnTo>
                    <a:lnTo>
                      <a:pt x="244" y="13"/>
                    </a:lnTo>
                    <a:lnTo>
                      <a:pt x="244" y="13"/>
                    </a:lnTo>
                    <a:lnTo>
                      <a:pt x="241" y="24"/>
                    </a:lnTo>
                    <a:lnTo>
                      <a:pt x="240" y="31"/>
                    </a:lnTo>
                    <a:lnTo>
                      <a:pt x="240" y="31"/>
                    </a:lnTo>
                    <a:lnTo>
                      <a:pt x="230" y="34"/>
                    </a:lnTo>
                    <a:lnTo>
                      <a:pt x="230" y="34"/>
                    </a:lnTo>
                    <a:lnTo>
                      <a:pt x="226" y="26"/>
                    </a:lnTo>
                    <a:lnTo>
                      <a:pt x="220" y="16"/>
                    </a:lnTo>
                    <a:lnTo>
                      <a:pt x="220" y="16"/>
                    </a:lnTo>
                    <a:lnTo>
                      <a:pt x="215" y="11"/>
                    </a:lnTo>
                    <a:lnTo>
                      <a:pt x="215" y="11"/>
                    </a:lnTo>
                    <a:lnTo>
                      <a:pt x="215" y="10"/>
                    </a:lnTo>
                    <a:lnTo>
                      <a:pt x="215" y="10"/>
                    </a:lnTo>
                    <a:lnTo>
                      <a:pt x="212" y="9"/>
                    </a:lnTo>
                    <a:lnTo>
                      <a:pt x="212" y="9"/>
                    </a:lnTo>
                    <a:lnTo>
                      <a:pt x="212" y="9"/>
                    </a:lnTo>
                    <a:lnTo>
                      <a:pt x="212" y="9"/>
                    </a:lnTo>
                    <a:lnTo>
                      <a:pt x="211" y="9"/>
                    </a:lnTo>
                    <a:lnTo>
                      <a:pt x="211" y="9"/>
                    </a:lnTo>
                    <a:lnTo>
                      <a:pt x="211" y="9"/>
                    </a:lnTo>
                    <a:lnTo>
                      <a:pt x="211" y="9"/>
                    </a:lnTo>
                    <a:lnTo>
                      <a:pt x="211" y="9"/>
                    </a:lnTo>
                    <a:lnTo>
                      <a:pt x="211" y="9"/>
                    </a:lnTo>
                    <a:lnTo>
                      <a:pt x="210" y="9"/>
                    </a:lnTo>
                    <a:lnTo>
                      <a:pt x="210" y="9"/>
                    </a:lnTo>
                    <a:lnTo>
                      <a:pt x="210" y="9"/>
                    </a:lnTo>
                    <a:lnTo>
                      <a:pt x="210" y="9"/>
                    </a:lnTo>
                    <a:lnTo>
                      <a:pt x="210" y="9"/>
                    </a:lnTo>
                    <a:lnTo>
                      <a:pt x="210" y="9"/>
                    </a:lnTo>
                    <a:lnTo>
                      <a:pt x="208" y="9"/>
                    </a:lnTo>
                    <a:lnTo>
                      <a:pt x="208" y="9"/>
                    </a:lnTo>
                    <a:lnTo>
                      <a:pt x="208" y="9"/>
                    </a:lnTo>
                    <a:lnTo>
                      <a:pt x="208" y="9"/>
                    </a:lnTo>
                    <a:lnTo>
                      <a:pt x="207" y="9"/>
                    </a:lnTo>
                    <a:lnTo>
                      <a:pt x="207" y="9"/>
                    </a:lnTo>
                    <a:lnTo>
                      <a:pt x="207" y="9"/>
                    </a:lnTo>
                    <a:lnTo>
                      <a:pt x="207" y="9"/>
                    </a:lnTo>
                    <a:lnTo>
                      <a:pt x="206" y="9"/>
                    </a:lnTo>
                    <a:lnTo>
                      <a:pt x="206" y="9"/>
                    </a:lnTo>
                    <a:lnTo>
                      <a:pt x="204" y="9"/>
                    </a:lnTo>
                    <a:lnTo>
                      <a:pt x="204" y="9"/>
                    </a:lnTo>
                    <a:lnTo>
                      <a:pt x="204" y="10"/>
                    </a:lnTo>
                    <a:lnTo>
                      <a:pt x="204" y="10"/>
                    </a:lnTo>
                    <a:lnTo>
                      <a:pt x="203" y="10"/>
                    </a:lnTo>
                    <a:lnTo>
                      <a:pt x="203" y="10"/>
                    </a:lnTo>
                    <a:lnTo>
                      <a:pt x="203" y="10"/>
                    </a:lnTo>
                    <a:lnTo>
                      <a:pt x="203" y="10"/>
                    </a:lnTo>
                    <a:lnTo>
                      <a:pt x="202" y="10"/>
                    </a:lnTo>
                    <a:lnTo>
                      <a:pt x="202" y="10"/>
                    </a:lnTo>
                    <a:lnTo>
                      <a:pt x="202" y="10"/>
                    </a:lnTo>
                    <a:lnTo>
                      <a:pt x="202" y="10"/>
                    </a:lnTo>
                    <a:lnTo>
                      <a:pt x="202" y="10"/>
                    </a:lnTo>
                    <a:lnTo>
                      <a:pt x="202" y="10"/>
                    </a:lnTo>
                    <a:lnTo>
                      <a:pt x="202" y="11"/>
                    </a:lnTo>
                    <a:lnTo>
                      <a:pt x="202" y="11"/>
                    </a:lnTo>
                    <a:lnTo>
                      <a:pt x="201" y="11"/>
                    </a:lnTo>
                    <a:lnTo>
                      <a:pt x="201" y="11"/>
                    </a:lnTo>
                    <a:lnTo>
                      <a:pt x="201" y="11"/>
                    </a:lnTo>
                    <a:lnTo>
                      <a:pt x="201" y="11"/>
                    </a:lnTo>
                    <a:lnTo>
                      <a:pt x="201" y="13"/>
                    </a:lnTo>
                    <a:lnTo>
                      <a:pt x="201" y="13"/>
                    </a:lnTo>
                    <a:lnTo>
                      <a:pt x="199" y="13"/>
                    </a:lnTo>
                    <a:lnTo>
                      <a:pt x="199" y="13"/>
                    </a:lnTo>
                    <a:lnTo>
                      <a:pt x="199" y="14"/>
                    </a:lnTo>
                    <a:lnTo>
                      <a:pt x="199" y="14"/>
                    </a:lnTo>
                    <a:lnTo>
                      <a:pt x="199" y="15"/>
                    </a:lnTo>
                    <a:lnTo>
                      <a:pt x="199" y="15"/>
                    </a:lnTo>
                    <a:lnTo>
                      <a:pt x="199" y="15"/>
                    </a:lnTo>
                    <a:lnTo>
                      <a:pt x="199" y="15"/>
                    </a:lnTo>
                    <a:lnTo>
                      <a:pt x="198" y="23"/>
                    </a:lnTo>
                    <a:lnTo>
                      <a:pt x="198" y="23"/>
                    </a:lnTo>
                    <a:lnTo>
                      <a:pt x="197" y="34"/>
                    </a:lnTo>
                    <a:lnTo>
                      <a:pt x="198" y="42"/>
                    </a:lnTo>
                    <a:lnTo>
                      <a:pt x="198" y="42"/>
                    </a:lnTo>
                    <a:lnTo>
                      <a:pt x="188" y="45"/>
                    </a:lnTo>
                    <a:lnTo>
                      <a:pt x="188" y="45"/>
                    </a:lnTo>
                    <a:lnTo>
                      <a:pt x="183" y="39"/>
                    </a:lnTo>
                    <a:lnTo>
                      <a:pt x="175" y="31"/>
                    </a:lnTo>
                    <a:lnTo>
                      <a:pt x="175" y="31"/>
                    </a:lnTo>
                    <a:lnTo>
                      <a:pt x="169" y="26"/>
                    </a:lnTo>
                    <a:lnTo>
                      <a:pt x="169" y="26"/>
                    </a:lnTo>
                    <a:lnTo>
                      <a:pt x="169" y="26"/>
                    </a:lnTo>
                    <a:lnTo>
                      <a:pt x="169" y="25"/>
                    </a:lnTo>
                    <a:lnTo>
                      <a:pt x="169" y="25"/>
                    </a:lnTo>
                    <a:lnTo>
                      <a:pt x="168" y="25"/>
                    </a:lnTo>
                    <a:lnTo>
                      <a:pt x="168" y="25"/>
                    </a:lnTo>
                    <a:lnTo>
                      <a:pt x="168" y="25"/>
                    </a:lnTo>
                    <a:lnTo>
                      <a:pt x="167" y="24"/>
                    </a:lnTo>
                    <a:lnTo>
                      <a:pt x="167" y="24"/>
                    </a:lnTo>
                    <a:lnTo>
                      <a:pt x="167" y="24"/>
                    </a:lnTo>
                    <a:lnTo>
                      <a:pt x="167" y="24"/>
                    </a:lnTo>
                    <a:lnTo>
                      <a:pt x="165" y="24"/>
                    </a:lnTo>
                    <a:lnTo>
                      <a:pt x="165" y="24"/>
                    </a:lnTo>
                    <a:lnTo>
                      <a:pt x="165" y="24"/>
                    </a:lnTo>
                    <a:lnTo>
                      <a:pt x="165" y="24"/>
                    </a:lnTo>
                    <a:lnTo>
                      <a:pt x="164" y="24"/>
                    </a:lnTo>
                    <a:lnTo>
                      <a:pt x="164" y="24"/>
                    </a:lnTo>
                    <a:lnTo>
                      <a:pt x="164" y="24"/>
                    </a:lnTo>
                    <a:lnTo>
                      <a:pt x="164" y="24"/>
                    </a:lnTo>
                    <a:lnTo>
                      <a:pt x="164" y="24"/>
                    </a:lnTo>
                    <a:lnTo>
                      <a:pt x="164" y="24"/>
                    </a:lnTo>
                    <a:lnTo>
                      <a:pt x="163" y="24"/>
                    </a:lnTo>
                    <a:lnTo>
                      <a:pt x="163" y="24"/>
                    </a:lnTo>
                    <a:lnTo>
                      <a:pt x="163" y="25"/>
                    </a:lnTo>
                    <a:lnTo>
                      <a:pt x="163" y="25"/>
                    </a:lnTo>
                    <a:lnTo>
                      <a:pt x="163" y="25"/>
                    </a:lnTo>
                    <a:lnTo>
                      <a:pt x="163" y="25"/>
                    </a:lnTo>
                    <a:lnTo>
                      <a:pt x="162" y="25"/>
                    </a:lnTo>
                    <a:lnTo>
                      <a:pt x="162" y="25"/>
                    </a:lnTo>
                    <a:lnTo>
                      <a:pt x="162" y="25"/>
                    </a:lnTo>
                    <a:lnTo>
                      <a:pt x="162" y="25"/>
                    </a:lnTo>
                    <a:lnTo>
                      <a:pt x="160" y="25"/>
                    </a:lnTo>
                    <a:lnTo>
                      <a:pt x="160" y="25"/>
                    </a:lnTo>
                    <a:lnTo>
                      <a:pt x="159" y="26"/>
                    </a:lnTo>
                    <a:lnTo>
                      <a:pt x="159" y="26"/>
                    </a:lnTo>
                    <a:lnTo>
                      <a:pt x="159" y="26"/>
                    </a:lnTo>
                    <a:lnTo>
                      <a:pt x="159" y="26"/>
                    </a:lnTo>
                    <a:lnTo>
                      <a:pt x="158" y="26"/>
                    </a:lnTo>
                    <a:lnTo>
                      <a:pt x="158" y="26"/>
                    </a:lnTo>
                    <a:lnTo>
                      <a:pt x="158" y="26"/>
                    </a:lnTo>
                    <a:lnTo>
                      <a:pt x="158" y="26"/>
                    </a:lnTo>
                    <a:lnTo>
                      <a:pt x="157" y="28"/>
                    </a:lnTo>
                    <a:lnTo>
                      <a:pt x="157" y="28"/>
                    </a:lnTo>
                    <a:lnTo>
                      <a:pt x="157" y="28"/>
                    </a:lnTo>
                    <a:lnTo>
                      <a:pt x="157" y="28"/>
                    </a:lnTo>
                    <a:lnTo>
                      <a:pt x="157" y="28"/>
                    </a:lnTo>
                    <a:lnTo>
                      <a:pt x="157" y="28"/>
                    </a:lnTo>
                    <a:lnTo>
                      <a:pt x="157" y="28"/>
                    </a:lnTo>
                    <a:lnTo>
                      <a:pt x="157" y="28"/>
                    </a:lnTo>
                    <a:lnTo>
                      <a:pt x="155" y="29"/>
                    </a:lnTo>
                    <a:lnTo>
                      <a:pt x="155" y="29"/>
                    </a:lnTo>
                    <a:lnTo>
                      <a:pt x="155" y="29"/>
                    </a:lnTo>
                    <a:lnTo>
                      <a:pt x="155" y="29"/>
                    </a:lnTo>
                    <a:lnTo>
                      <a:pt x="155" y="30"/>
                    </a:lnTo>
                    <a:lnTo>
                      <a:pt x="155" y="30"/>
                    </a:lnTo>
                    <a:lnTo>
                      <a:pt x="155" y="30"/>
                    </a:lnTo>
                    <a:lnTo>
                      <a:pt x="155" y="30"/>
                    </a:lnTo>
                    <a:lnTo>
                      <a:pt x="155" y="31"/>
                    </a:lnTo>
                    <a:lnTo>
                      <a:pt x="155" y="31"/>
                    </a:lnTo>
                    <a:lnTo>
                      <a:pt x="155" y="31"/>
                    </a:lnTo>
                    <a:lnTo>
                      <a:pt x="155" y="31"/>
                    </a:lnTo>
                    <a:lnTo>
                      <a:pt x="155" y="33"/>
                    </a:lnTo>
                    <a:lnTo>
                      <a:pt x="155" y="33"/>
                    </a:lnTo>
                    <a:lnTo>
                      <a:pt x="154" y="33"/>
                    </a:lnTo>
                    <a:lnTo>
                      <a:pt x="154" y="33"/>
                    </a:lnTo>
                    <a:lnTo>
                      <a:pt x="155" y="40"/>
                    </a:lnTo>
                    <a:lnTo>
                      <a:pt x="155" y="40"/>
                    </a:lnTo>
                    <a:lnTo>
                      <a:pt x="157" y="52"/>
                    </a:lnTo>
                    <a:lnTo>
                      <a:pt x="158" y="59"/>
                    </a:lnTo>
                    <a:lnTo>
                      <a:pt x="158" y="59"/>
                    </a:lnTo>
                    <a:lnTo>
                      <a:pt x="149" y="65"/>
                    </a:lnTo>
                    <a:lnTo>
                      <a:pt x="149" y="65"/>
                    </a:lnTo>
                    <a:lnTo>
                      <a:pt x="143" y="59"/>
                    </a:lnTo>
                    <a:lnTo>
                      <a:pt x="134" y="53"/>
                    </a:lnTo>
                    <a:lnTo>
                      <a:pt x="134" y="53"/>
                    </a:lnTo>
                    <a:lnTo>
                      <a:pt x="126" y="49"/>
                    </a:lnTo>
                    <a:lnTo>
                      <a:pt x="126" y="49"/>
                    </a:lnTo>
                    <a:lnTo>
                      <a:pt x="126" y="48"/>
                    </a:lnTo>
                    <a:lnTo>
                      <a:pt x="126" y="48"/>
                    </a:lnTo>
                    <a:lnTo>
                      <a:pt x="125" y="48"/>
                    </a:lnTo>
                    <a:lnTo>
                      <a:pt x="125" y="48"/>
                    </a:lnTo>
                    <a:lnTo>
                      <a:pt x="125" y="48"/>
                    </a:lnTo>
                    <a:lnTo>
                      <a:pt x="125" y="48"/>
                    </a:lnTo>
                    <a:lnTo>
                      <a:pt x="124" y="48"/>
                    </a:lnTo>
                    <a:lnTo>
                      <a:pt x="124" y="48"/>
                    </a:lnTo>
                    <a:lnTo>
                      <a:pt x="124" y="48"/>
                    </a:lnTo>
                    <a:lnTo>
                      <a:pt x="124" y="48"/>
                    </a:lnTo>
                    <a:lnTo>
                      <a:pt x="124" y="48"/>
                    </a:lnTo>
                    <a:lnTo>
                      <a:pt x="124" y="48"/>
                    </a:lnTo>
                    <a:lnTo>
                      <a:pt x="123" y="48"/>
                    </a:lnTo>
                    <a:lnTo>
                      <a:pt x="123" y="48"/>
                    </a:lnTo>
                    <a:lnTo>
                      <a:pt x="123" y="48"/>
                    </a:lnTo>
                    <a:lnTo>
                      <a:pt x="123" y="48"/>
                    </a:lnTo>
                    <a:lnTo>
                      <a:pt x="123" y="48"/>
                    </a:lnTo>
                    <a:lnTo>
                      <a:pt x="123" y="48"/>
                    </a:lnTo>
                    <a:lnTo>
                      <a:pt x="121" y="48"/>
                    </a:lnTo>
                    <a:lnTo>
                      <a:pt x="121" y="48"/>
                    </a:lnTo>
                    <a:lnTo>
                      <a:pt x="121" y="48"/>
                    </a:lnTo>
                    <a:lnTo>
                      <a:pt x="121" y="48"/>
                    </a:lnTo>
                    <a:lnTo>
                      <a:pt x="120" y="48"/>
                    </a:lnTo>
                    <a:lnTo>
                      <a:pt x="120" y="48"/>
                    </a:lnTo>
                    <a:lnTo>
                      <a:pt x="120" y="48"/>
                    </a:lnTo>
                    <a:lnTo>
                      <a:pt x="120" y="48"/>
                    </a:lnTo>
                    <a:lnTo>
                      <a:pt x="119" y="49"/>
                    </a:lnTo>
                    <a:lnTo>
                      <a:pt x="119" y="49"/>
                    </a:lnTo>
                    <a:lnTo>
                      <a:pt x="119" y="49"/>
                    </a:lnTo>
                    <a:lnTo>
                      <a:pt x="119" y="49"/>
                    </a:lnTo>
                    <a:lnTo>
                      <a:pt x="119" y="50"/>
                    </a:lnTo>
                    <a:lnTo>
                      <a:pt x="119" y="50"/>
                    </a:lnTo>
                    <a:lnTo>
                      <a:pt x="118" y="50"/>
                    </a:lnTo>
                    <a:lnTo>
                      <a:pt x="118" y="50"/>
                    </a:lnTo>
                    <a:lnTo>
                      <a:pt x="118" y="50"/>
                    </a:lnTo>
                    <a:lnTo>
                      <a:pt x="118" y="50"/>
                    </a:lnTo>
                    <a:lnTo>
                      <a:pt x="116" y="52"/>
                    </a:lnTo>
                    <a:lnTo>
                      <a:pt x="116" y="52"/>
                    </a:lnTo>
                    <a:lnTo>
                      <a:pt x="116" y="52"/>
                    </a:lnTo>
                    <a:lnTo>
                      <a:pt x="116" y="52"/>
                    </a:lnTo>
                    <a:lnTo>
                      <a:pt x="115" y="52"/>
                    </a:lnTo>
                    <a:lnTo>
                      <a:pt x="115" y="52"/>
                    </a:lnTo>
                    <a:lnTo>
                      <a:pt x="115" y="52"/>
                    </a:lnTo>
                    <a:lnTo>
                      <a:pt x="115" y="52"/>
                    </a:lnTo>
                    <a:lnTo>
                      <a:pt x="115" y="53"/>
                    </a:lnTo>
                    <a:lnTo>
                      <a:pt x="115" y="53"/>
                    </a:lnTo>
                    <a:lnTo>
                      <a:pt x="115" y="53"/>
                    </a:lnTo>
                    <a:lnTo>
                      <a:pt x="115" y="53"/>
                    </a:lnTo>
                    <a:lnTo>
                      <a:pt x="114" y="54"/>
                    </a:lnTo>
                    <a:lnTo>
                      <a:pt x="114" y="54"/>
                    </a:lnTo>
                    <a:lnTo>
                      <a:pt x="114" y="54"/>
                    </a:lnTo>
                    <a:lnTo>
                      <a:pt x="114" y="54"/>
                    </a:lnTo>
                    <a:lnTo>
                      <a:pt x="114" y="54"/>
                    </a:lnTo>
                    <a:lnTo>
                      <a:pt x="114" y="54"/>
                    </a:lnTo>
                    <a:lnTo>
                      <a:pt x="114" y="55"/>
                    </a:lnTo>
                    <a:lnTo>
                      <a:pt x="114" y="55"/>
                    </a:lnTo>
                    <a:lnTo>
                      <a:pt x="114" y="55"/>
                    </a:lnTo>
                    <a:lnTo>
                      <a:pt x="114" y="55"/>
                    </a:lnTo>
                    <a:lnTo>
                      <a:pt x="114" y="57"/>
                    </a:lnTo>
                    <a:lnTo>
                      <a:pt x="114" y="57"/>
                    </a:lnTo>
                    <a:lnTo>
                      <a:pt x="114" y="58"/>
                    </a:lnTo>
                    <a:lnTo>
                      <a:pt x="114" y="58"/>
                    </a:lnTo>
                    <a:lnTo>
                      <a:pt x="114" y="58"/>
                    </a:lnTo>
                    <a:lnTo>
                      <a:pt x="114" y="58"/>
                    </a:lnTo>
                    <a:lnTo>
                      <a:pt x="115" y="65"/>
                    </a:lnTo>
                    <a:lnTo>
                      <a:pt x="115" y="65"/>
                    </a:lnTo>
                    <a:lnTo>
                      <a:pt x="119" y="77"/>
                    </a:lnTo>
                    <a:lnTo>
                      <a:pt x="121" y="83"/>
                    </a:lnTo>
                    <a:lnTo>
                      <a:pt x="121" y="83"/>
                    </a:lnTo>
                    <a:lnTo>
                      <a:pt x="114" y="91"/>
                    </a:lnTo>
                    <a:lnTo>
                      <a:pt x="114" y="91"/>
                    </a:lnTo>
                    <a:lnTo>
                      <a:pt x="107" y="86"/>
                    </a:lnTo>
                    <a:lnTo>
                      <a:pt x="97" y="81"/>
                    </a:lnTo>
                    <a:lnTo>
                      <a:pt x="97" y="81"/>
                    </a:lnTo>
                    <a:lnTo>
                      <a:pt x="90" y="78"/>
                    </a:lnTo>
                    <a:lnTo>
                      <a:pt x="90" y="78"/>
                    </a:lnTo>
                    <a:lnTo>
                      <a:pt x="90" y="78"/>
                    </a:lnTo>
                    <a:lnTo>
                      <a:pt x="90" y="78"/>
                    </a:lnTo>
                    <a:lnTo>
                      <a:pt x="87" y="78"/>
                    </a:lnTo>
                    <a:lnTo>
                      <a:pt x="87" y="78"/>
                    </a:lnTo>
                    <a:lnTo>
                      <a:pt x="86" y="78"/>
                    </a:lnTo>
                    <a:lnTo>
                      <a:pt x="86" y="78"/>
                    </a:lnTo>
                    <a:lnTo>
                      <a:pt x="86" y="78"/>
                    </a:lnTo>
                    <a:lnTo>
                      <a:pt x="86" y="78"/>
                    </a:lnTo>
                    <a:lnTo>
                      <a:pt x="86" y="78"/>
                    </a:lnTo>
                    <a:lnTo>
                      <a:pt x="86" y="78"/>
                    </a:lnTo>
                    <a:lnTo>
                      <a:pt x="85" y="78"/>
                    </a:lnTo>
                    <a:lnTo>
                      <a:pt x="85" y="78"/>
                    </a:lnTo>
                    <a:lnTo>
                      <a:pt x="85" y="78"/>
                    </a:lnTo>
                    <a:lnTo>
                      <a:pt x="85" y="78"/>
                    </a:lnTo>
                    <a:lnTo>
                      <a:pt x="84" y="78"/>
                    </a:lnTo>
                    <a:lnTo>
                      <a:pt x="84" y="78"/>
                    </a:lnTo>
                    <a:lnTo>
                      <a:pt x="84" y="78"/>
                    </a:lnTo>
                    <a:lnTo>
                      <a:pt x="84" y="78"/>
                    </a:lnTo>
                    <a:lnTo>
                      <a:pt x="84" y="79"/>
                    </a:lnTo>
                    <a:lnTo>
                      <a:pt x="84" y="79"/>
                    </a:lnTo>
                    <a:lnTo>
                      <a:pt x="82" y="79"/>
                    </a:lnTo>
                    <a:lnTo>
                      <a:pt x="82" y="79"/>
                    </a:lnTo>
                    <a:lnTo>
                      <a:pt x="82" y="81"/>
                    </a:lnTo>
                    <a:lnTo>
                      <a:pt x="82" y="81"/>
                    </a:lnTo>
                    <a:lnTo>
                      <a:pt x="82" y="81"/>
                    </a:lnTo>
                    <a:lnTo>
                      <a:pt x="82" y="81"/>
                    </a:lnTo>
                    <a:lnTo>
                      <a:pt x="81" y="81"/>
                    </a:lnTo>
                    <a:lnTo>
                      <a:pt x="81" y="81"/>
                    </a:lnTo>
                    <a:lnTo>
                      <a:pt x="80" y="82"/>
                    </a:lnTo>
                    <a:lnTo>
                      <a:pt x="80" y="82"/>
                    </a:lnTo>
                    <a:lnTo>
                      <a:pt x="80" y="82"/>
                    </a:lnTo>
                    <a:lnTo>
                      <a:pt x="80" y="82"/>
                    </a:lnTo>
                    <a:lnTo>
                      <a:pt x="80" y="83"/>
                    </a:lnTo>
                    <a:lnTo>
                      <a:pt x="80" y="83"/>
                    </a:lnTo>
                    <a:lnTo>
                      <a:pt x="80" y="83"/>
                    </a:lnTo>
                    <a:lnTo>
                      <a:pt x="80" y="83"/>
                    </a:lnTo>
                    <a:lnTo>
                      <a:pt x="78" y="83"/>
                    </a:lnTo>
                    <a:lnTo>
                      <a:pt x="78" y="83"/>
                    </a:lnTo>
                    <a:lnTo>
                      <a:pt x="78" y="84"/>
                    </a:lnTo>
                    <a:lnTo>
                      <a:pt x="78" y="84"/>
                    </a:lnTo>
                    <a:lnTo>
                      <a:pt x="78" y="84"/>
                    </a:lnTo>
                    <a:lnTo>
                      <a:pt x="78" y="84"/>
                    </a:lnTo>
                    <a:lnTo>
                      <a:pt x="78" y="84"/>
                    </a:lnTo>
                    <a:lnTo>
                      <a:pt x="78" y="84"/>
                    </a:lnTo>
                    <a:lnTo>
                      <a:pt x="78" y="86"/>
                    </a:lnTo>
                    <a:lnTo>
                      <a:pt x="78" y="86"/>
                    </a:lnTo>
                    <a:lnTo>
                      <a:pt x="78" y="86"/>
                    </a:lnTo>
                    <a:lnTo>
                      <a:pt x="78" y="86"/>
                    </a:lnTo>
                    <a:lnTo>
                      <a:pt x="77" y="87"/>
                    </a:lnTo>
                    <a:lnTo>
                      <a:pt x="77" y="87"/>
                    </a:lnTo>
                    <a:lnTo>
                      <a:pt x="77" y="87"/>
                    </a:lnTo>
                    <a:lnTo>
                      <a:pt x="77" y="87"/>
                    </a:lnTo>
                    <a:lnTo>
                      <a:pt x="78" y="89"/>
                    </a:lnTo>
                    <a:lnTo>
                      <a:pt x="78" y="89"/>
                    </a:lnTo>
                    <a:lnTo>
                      <a:pt x="78" y="89"/>
                    </a:lnTo>
                    <a:lnTo>
                      <a:pt x="78" y="89"/>
                    </a:lnTo>
                    <a:lnTo>
                      <a:pt x="81" y="97"/>
                    </a:lnTo>
                    <a:lnTo>
                      <a:pt x="81" y="97"/>
                    </a:lnTo>
                    <a:lnTo>
                      <a:pt x="86" y="107"/>
                    </a:lnTo>
                    <a:lnTo>
                      <a:pt x="91" y="113"/>
                    </a:lnTo>
                    <a:lnTo>
                      <a:pt x="91" y="113"/>
                    </a:lnTo>
                    <a:lnTo>
                      <a:pt x="84" y="122"/>
                    </a:lnTo>
                    <a:lnTo>
                      <a:pt x="84" y="122"/>
                    </a:lnTo>
                    <a:lnTo>
                      <a:pt x="77" y="118"/>
                    </a:lnTo>
                    <a:lnTo>
                      <a:pt x="66" y="116"/>
                    </a:lnTo>
                    <a:lnTo>
                      <a:pt x="66" y="116"/>
                    </a:lnTo>
                    <a:lnTo>
                      <a:pt x="57" y="113"/>
                    </a:lnTo>
                    <a:lnTo>
                      <a:pt x="57" y="113"/>
                    </a:lnTo>
                    <a:lnTo>
                      <a:pt x="57" y="113"/>
                    </a:lnTo>
                    <a:lnTo>
                      <a:pt x="57" y="113"/>
                    </a:lnTo>
                    <a:lnTo>
                      <a:pt x="56" y="113"/>
                    </a:lnTo>
                    <a:lnTo>
                      <a:pt x="56" y="113"/>
                    </a:lnTo>
                    <a:lnTo>
                      <a:pt x="55" y="113"/>
                    </a:lnTo>
                    <a:lnTo>
                      <a:pt x="55" y="113"/>
                    </a:lnTo>
                    <a:lnTo>
                      <a:pt x="55" y="113"/>
                    </a:lnTo>
                    <a:lnTo>
                      <a:pt x="55" y="113"/>
                    </a:lnTo>
                    <a:lnTo>
                      <a:pt x="53" y="115"/>
                    </a:lnTo>
                    <a:lnTo>
                      <a:pt x="53" y="115"/>
                    </a:lnTo>
                    <a:lnTo>
                      <a:pt x="53" y="115"/>
                    </a:lnTo>
                    <a:lnTo>
                      <a:pt x="53" y="115"/>
                    </a:lnTo>
                    <a:lnTo>
                      <a:pt x="53" y="115"/>
                    </a:lnTo>
                    <a:lnTo>
                      <a:pt x="53" y="115"/>
                    </a:lnTo>
                    <a:lnTo>
                      <a:pt x="53" y="115"/>
                    </a:lnTo>
                    <a:lnTo>
                      <a:pt x="53" y="115"/>
                    </a:lnTo>
                    <a:lnTo>
                      <a:pt x="52" y="115"/>
                    </a:lnTo>
                    <a:lnTo>
                      <a:pt x="52" y="115"/>
                    </a:lnTo>
                    <a:lnTo>
                      <a:pt x="52" y="116"/>
                    </a:lnTo>
                    <a:lnTo>
                      <a:pt x="52" y="116"/>
                    </a:lnTo>
                    <a:lnTo>
                      <a:pt x="52" y="116"/>
                    </a:lnTo>
                    <a:lnTo>
                      <a:pt x="52" y="116"/>
                    </a:lnTo>
                    <a:lnTo>
                      <a:pt x="51" y="116"/>
                    </a:lnTo>
                    <a:lnTo>
                      <a:pt x="51" y="116"/>
                    </a:lnTo>
                    <a:lnTo>
                      <a:pt x="51" y="117"/>
                    </a:lnTo>
                    <a:lnTo>
                      <a:pt x="51" y="117"/>
                    </a:lnTo>
                    <a:lnTo>
                      <a:pt x="51" y="117"/>
                    </a:lnTo>
                    <a:lnTo>
                      <a:pt x="51" y="117"/>
                    </a:lnTo>
                    <a:lnTo>
                      <a:pt x="50" y="118"/>
                    </a:lnTo>
                    <a:lnTo>
                      <a:pt x="50" y="118"/>
                    </a:lnTo>
                    <a:lnTo>
                      <a:pt x="50" y="118"/>
                    </a:lnTo>
                    <a:lnTo>
                      <a:pt x="50" y="118"/>
                    </a:lnTo>
                    <a:lnTo>
                      <a:pt x="50" y="120"/>
                    </a:lnTo>
                    <a:lnTo>
                      <a:pt x="50" y="120"/>
                    </a:lnTo>
                    <a:lnTo>
                      <a:pt x="48" y="120"/>
                    </a:lnTo>
                    <a:lnTo>
                      <a:pt x="48" y="120"/>
                    </a:lnTo>
                    <a:lnTo>
                      <a:pt x="48" y="121"/>
                    </a:lnTo>
                    <a:lnTo>
                      <a:pt x="48" y="121"/>
                    </a:lnTo>
                    <a:lnTo>
                      <a:pt x="48" y="121"/>
                    </a:lnTo>
                    <a:lnTo>
                      <a:pt x="48" y="121"/>
                    </a:lnTo>
                    <a:lnTo>
                      <a:pt x="48" y="121"/>
                    </a:lnTo>
                    <a:lnTo>
                      <a:pt x="48" y="121"/>
                    </a:lnTo>
                    <a:lnTo>
                      <a:pt x="48" y="122"/>
                    </a:lnTo>
                    <a:lnTo>
                      <a:pt x="48" y="122"/>
                    </a:lnTo>
                    <a:lnTo>
                      <a:pt x="48" y="122"/>
                    </a:lnTo>
                    <a:lnTo>
                      <a:pt x="48" y="122"/>
                    </a:lnTo>
                    <a:lnTo>
                      <a:pt x="47" y="123"/>
                    </a:lnTo>
                    <a:lnTo>
                      <a:pt x="47" y="123"/>
                    </a:lnTo>
                    <a:lnTo>
                      <a:pt x="47" y="123"/>
                    </a:lnTo>
                    <a:lnTo>
                      <a:pt x="47" y="123"/>
                    </a:lnTo>
                    <a:lnTo>
                      <a:pt x="48" y="123"/>
                    </a:lnTo>
                    <a:lnTo>
                      <a:pt x="48" y="123"/>
                    </a:lnTo>
                    <a:lnTo>
                      <a:pt x="48" y="125"/>
                    </a:lnTo>
                    <a:lnTo>
                      <a:pt x="48" y="125"/>
                    </a:lnTo>
                    <a:lnTo>
                      <a:pt x="48" y="125"/>
                    </a:lnTo>
                    <a:lnTo>
                      <a:pt x="48" y="125"/>
                    </a:lnTo>
                    <a:lnTo>
                      <a:pt x="48" y="127"/>
                    </a:lnTo>
                    <a:lnTo>
                      <a:pt x="48" y="127"/>
                    </a:lnTo>
                    <a:lnTo>
                      <a:pt x="48" y="127"/>
                    </a:lnTo>
                    <a:lnTo>
                      <a:pt x="48" y="127"/>
                    </a:lnTo>
                    <a:lnTo>
                      <a:pt x="53" y="133"/>
                    </a:lnTo>
                    <a:lnTo>
                      <a:pt x="53" y="133"/>
                    </a:lnTo>
                    <a:lnTo>
                      <a:pt x="60" y="144"/>
                    </a:lnTo>
                    <a:lnTo>
                      <a:pt x="65" y="149"/>
                    </a:lnTo>
                    <a:lnTo>
                      <a:pt x="65" y="149"/>
                    </a:lnTo>
                    <a:lnTo>
                      <a:pt x="60" y="157"/>
                    </a:lnTo>
                    <a:lnTo>
                      <a:pt x="60" y="157"/>
                    </a:lnTo>
                    <a:lnTo>
                      <a:pt x="52" y="156"/>
                    </a:lnTo>
                    <a:lnTo>
                      <a:pt x="41" y="155"/>
                    </a:lnTo>
                    <a:lnTo>
                      <a:pt x="41" y="155"/>
                    </a:lnTo>
                    <a:lnTo>
                      <a:pt x="33" y="155"/>
                    </a:lnTo>
                    <a:lnTo>
                      <a:pt x="33" y="155"/>
                    </a:lnTo>
                    <a:lnTo>
                      <a:pt x="32" y="155"/>
                    </a:lnTo>
                    <a:lnTo>
                      <a:pt x="32" y="155"/>
                    </a:lnTo>
                    <a:lnTo>
                      <a:pt x="31" y="155"/>
                    </a:lnTo>
                    <a:lnTo>
                      <a:pt x="31" y="155"/>
                    </a:lnTo>
                    <a:lnTo>
                      <a:pt x="31" y="155"/>
                    </a:lnTo>
                    <a:lnTo>
                      <a:pt x="29" y="155"/>
                    </a:lnTo>
                    <a:lnTo>
                      <a:pt x="29" y="155"/>
                    </a:lnTo>
                    <a:lnTo>
                      <a:pt x="29" y="155"/>
                    </a:lnTo>
                    <a:lnTo>
                      <a:pt x="29" y="155"/>
                    </a:lnTo>
                    <a:lnTo>
                      <a:pt x="29" y="155"/>
                    </a:lnTo>
                    <a:lnTo>
                      <a:pt x="29" y="155"/>
                    </a:lnTo>
                    <a:lnTo>
                      <a:pt x="29" y="156"/>
                    </a:lnTo>
                    <a:lnTo>
                      <a:pt x="29" y="156"/>
                    </a:lnTo>
                    <a:lnTo>
                      <a:pt x="28" y="156"/>
                    </a:lnTo>
                    <a:lnTo>
                      <a:pt x="28" y="156"/>
                    </a:lnTo>
                    <a:lnTo>
                      <a:pt x="28" y="156"/>
                    </a:lnTo>
                    <a:lnTo>
                      <a:pt x="28" y="156"/>
                    </a:lnTo>
                    <a:lnTo>
                      <a:pt x="28" y="156"/>
                    </a:lnTo>
                    <a:lnTo>
                      <a:pt x="28" y="156"/>
                    </a:lnTo>
                    <a:lnTo>
                      <a:pt x="27" y="157"/>
                    </a:lnTo>
                    <a:lnTo>
                      <a:pt x="27" y="157"/>
                    </a:lnTo>
                    <a:lnTo>
                      <a:pt x="27" y="157"/>
                    </a:lnTo>
                    <a:lnTo>
                      <a:pt x="27" y="157"/>
                    </a:lnTo>
                    <a:lnTo>
                      <a:pt x="27" y="157"/>
                    </a:lnTo>
                    <a:lnTo>
                      <a:pt x="27" y="157"/>
                    </a:lnTo>
                    <a:lnTo>
                      <a:pt x="27" y="159"/>
                    </a:lnTo>
                    <a:lnTo>
                      <a:pt x="27" y="159"/>
                    </a:lnTo>
                    <a:lnTo>
                      <a:pt x="27" y="159"/>
                    </a:lnTo>
                    <a:lnTo>
                      <a:pt x="27" y="159"/>
                    </a:lnTo>
                    <a:lnTo>
                      <a:pt x="26" y="160"/>
                    </a:lnTo>
                    <a:lnTo>
                      <a:pt x="26" y="160"/>
                    </a:lnTo>
                    <a:lnTo>
                      <a:pt x="26" y="161"/>
                    </a:lnTo>
                    <a:lnTo>
                      <a:pt x="26" y="161"/>
                    </a:lnTo>
                    <a:lnTo>
                      <a:pt x="26" y="161"/>
                    </a:lnTo>
                    <a:lnTo>
                      <a:pt x="26" y="161"/>
                    </a:lnTo>
                    <a:lnTo>
                      <a:pt x="24" y="162"/>
                    </a:lnTo>
                    <a:lnTo>
                      <a:pt x="24" y="162"/>
                    </a:lnTo>
                    <a:lnTo>
                      <a:pt x="24" y="162"/>
                    </a:lnTo>
                    <a:lnTo>
                      <a:pt x="24" y="162"/>
                    </a:lnTo>
                    <a:lnTo>
                      <a:pt x="24" y="164"/>
                    </a:lnTo>
                    <a:lnTo>
                      <a:pt x="24" y="164"/>
                    </a:lnTo>
                    <a:lnTo>
                      <a:pt x="24" y="164"/>
                    </a:lnTo>
                    <a:lnTo>
                      <a:pt x="24" y="164"/>
                    </a:lnTo>
                    <a:lnTo>
                      <a:pt x="24" y="164"/>
                    </a:lnTo>
                    <a:lnTo>
                      <a:pt x="24" y="164"/>
                    </a:lnTo>
                    <a:lnTo>
                      <a:pt x="24" y="165"/>
                    </a:lnTo>
                    <a:lnTo>
                      <a:pt x="24" y="165"/>
                    </a:lnTo>
                    <a:lnTo>
                      <a:pt x="24" y="165"/>
                    </a:lnTo>
                    <a:lnTo>
                      <a:pt x="24" y="165"/>
                    </a:lnTo>
                    <a:lnTo>
                      <a:pt x="24" y="165"/>
                    </a:lnTo>
                    <a:lnTo>
                      <a:pt x="24" y="165"/>
                    </a:lnTo>
                    <a:lnTo>
                      <a:pt x="24" y="166"/>
                    </a:lnTo>
                    <a:lnTo>
                      <a:pt x="24" y="166"/>
                    </a:lnTo>
                    <a:lnTo>
                      <a:pt x="24" y="166"/>
                    </a:lnTo>
                    <a:lnTo>
                      <a:pt x="24" y="166"/>
                    </a:lnTo>
                    <a:lnTo>
                      <a:pt x="26" y="167"/>
                    </a:lnTo>
                    <a:lnTo>
                      <a:pt x="26" y="167"/>
                    </a:lnTo>
                    <a:lnTo>
                      <a:pt x="26" y="167"/>
                    </a:lnTo>
                    <a:lnTo>
                      <a:pt x="26" y="169"/>
                    </a:lnTo>
                    <a:lnTo>
                      <a:pt x="26" y="169"/>
                    </a:lnTo>
                    <a:lnTo>
                      <a:pt x="26" y="169"/>
                    </a:lnTo>
                    <a:lnTo>
                      <a:pt x="26" y="169"/>
                    </a:lnTo>
                    <a:lnTo>
                      <a:pt x="26" y="169"/>
                    </a:lnTo>
                    <a:lnTo>
                      <a:pt x="26" y="169"/>
                    </a:lnTo>
                    <a:lnTo>
                      <a:pt x="31" y="175"/>
                    </a:lnTo>
                    <a:lnTo>
                      <a:pt x="31" y="175"/>
                    </a:lnTo>
                    <a:lnTo>
                      <a:pt x="39" y="183"/>
                    </a:lnTo>
                    <a:lnTo>
                      <a:pt x="46" y="188"/>
                    </a:lnTo>
                    <a:lnTo>
                      <a:pt x="46" y="188"/>
                    </a:lnTo>
                    <a:lnTo>
                      <a:pt x="42" y="198"/>
                    </a:lnTo>
                    <a:lnTo>
                      <a:pt x="42" y="198"/>
                    </a:lnTo>
                    <a:lnTo>
                      <a:pt x="34" y="196"/>
                    </a:lnTo>
                    <a:lnTo>
                      <a:pt x="23" y="198"/>
                    </a:lnTo>
                    <a:lnTo>
                      <a:pt x="23" y="198"/>
                    </a:lnTo>
                    <a:lnTo>
                      <a:pt x="15" y="199"/>
                    </a:lnTo>
                    <a:lnTo>
                      <a:pt x="15" y="199"/>
                    </a:lnTo>
                    <a:lnTo>
                      <a:pt x="14" y="199"/>
                    </a:lnTo>
                    <a:lnTo>
                      <a:pt x="14" y="199"/>
                    </a:lnTo>
                    <a:lnTo>
                      <a:pt x="13" y="200"/>
                    </a:lnTo>
                    <a:lnTo>
                      <a:pt x="13" y="200"/>
                    </a:lnTo>
                    <a:lnTo>
                      <a:pt x="12" y="200"/>
                    </a:lnTo>
                    <a:lnTo>
                      <a:pt x="12" y="200"/>
                    </a:lnTo>
                    <a:lnTo>
                      <a:pt x="12" y="200"/>
                    </a:lnTo>
                    <a:lnTo>
                      <a:pt x="12" y="200"/>
                    </a:lnTo>
                    <a:lnTo>
                      <a:pt x="12" y="200"/>
                    </a:lnTo>
                    <a:lnTo>
                      <a:pt x="12" y="200"/>
                    </a:lnTo>
                    <a:lnTo>
                      <a:pt x="10" y="201"/>
                    </a:lnTo>
                    <a:lnTo>
                      <a:pt x="10" y="201"/>
                    </a:lnTo>
                    <a:lnTo>
                      <a:pt x="10" y="201"/>
                    </a:lnTo>
                    <a:lnTo>
                      <a:pt x="10" y="201"/>
                    </a:lnTo>
                    <a:lnTo>
                      <a:pt x="10" y="201"/>
                    </a:lnTo>
                    <a:lnTo>
                      <a:pt x="10" y="201"/>
                    </a:lnTo>
                    <a:lnTo>
                      <a:pt x="10" y="203"/>
                    </a:lnTo>
                    <a:lnTo>
                      <a:pt x="10" y="203"/>
                    </a:lnTo>
                    <a:lnTo>
                      <a:pt x="10" y="203"/>
                    </a:lnTo>
                    <a:lnTo>
                      <a:pt x="10" y="203"/>
                    </a:lnTo>
                    <a:lnTo>
                      <a:pt x="10" y="203"/>
                    </a:lnTo>
                    <a:lnTo>
                      <a:pt x="10" y="203"/>
                    </a:lnTo>
                    <a:lnTo>
                      <a:pt x="9" y="204"/>
                    </a:lnTo>
                    <a:lnTo>
                      <a:pt x="9" y="204"/>
                    </a:lnTo>
                    <a:lnTo>
                      <a:pt x="9" y="204"/>
                    </a:lnTo>
                    <a:lnTo>
                      <a:pt x="9" y="204"/>
                    </a:lnTo>
                    <a:lnTo>
                      <a:pt x="9" y="205"/>
                    </a:lnTo>
                    <a:lnTo>
                      <a:pt x="9" y="205"/>
                    </a:lnTo>
                    <a:lnTo>
                      <a:pt x="9" y="207"/>
                    </a:lnTo>
                    <a:lnTo>
                      <a:pt x="9" y="207"/>
                    </a:lnTo>
                    <a:lnTo>
                      <a:pt x="9" y="207"/>
                    </a:lnTo>
                    <a:lnTo>
                      <a:pt x="9" y="207"/>
                    </a:lnTo>
                    <a:lnTo>
                      <a:pt x="9" y="208"/>
                    </a:lnTo>
                    <a:lnTo>
                      <a:pt x="9" y="208"/>
                    </a:lnTo>
                    <a:lnTo>
                      <a:pt x="8" y="208"/>
                    </a:lnTo>
                    <a:lnTo>
                      <a:pt x="8" y="208"/>
                    </a:lnTo>
                    <a:lnTo>
                      <a:pt x="8" y="209"/>
                    </a:lnTo>
                    <a:lnTo>
                      <a:pt x="8" y="209"/>
                    </a:lnTo>
                    <a:lnTo>
                      <a:pt x="8" y="209"/>
                    </a:lnTo>
                    <a:lnTo>
                      <a:pt x="8" y="209"/>
                    </a:lnTo>
                    <a:lnTo>
                      <a:pt x="8" y="210"/>
                    </a:lnTo>
                    <a:lnTo>
                      <a:pt x="8" y="210"/>
                    </a:lnTo>
                    <a:lnTo>
                      <a:pt x="8" y="210"/>
                    </a:lnTo>
                    <a:lnTo>
                      <a:pt x="8" y="210"/>
                    </a:lnTo>
                    <a:lnTo>
                      <a:pt x="9" y="212"/>
                    </a:lnTo>
                    <a:lnTo>
                      <a:pt x="9" y="212"/>
                    </a:lnTo>
                    <a:lnTo>
                      <a:pt x="9" y="212"/>
                    </a:lnTo>
                    <a:lnTo>
                      <a:pt x="9" y="212"/>
                    </a:lnTo>
                    <a:lnTo>
                      <a:pt x="9" y="212"/>
                    </a:lnTo>
                    <a:lnTo>
                      <a:pt x="9" y="212"/>
                    </a:lnTo>
                    <a:lnTo>
                      <a:pt x="9" y="212"/>
                    </a:lnTo>
                    <a:lnTo>
                      <a:pt x="9" y="212"/>
                    </a:lnTo>
                    <a:lnTo>
                      <a:pt x="10" y="214"/>
                    </a:lnTo>
                    <a:lnTo>
                      <a:pt x="10" y="214"/>
                    </a:lnTo>
                    <a:lnTo>
                      <a:pt x="10" y="214"/>
                    </a:lnTo>
                    <a:lnTo>
                      <a:pt x="10" y="214"/>
                    </a:lnTo>
                    <a:lnTo>
                      <a:pt x="10" y="214"/>
                    </a:lnTo>
                    <a:lnTo>
                      <a:pt x="17" y="219"/>
                    </a:lnTo>
                    <a:lnTo>
                      <a:pt x="17" y="219"/>
                    </a:lnTo>
                    <a:lnTo>
                      <a:pt x="27" y="225"/>
                    </a:lnTo>
                    <a:lnTo>
                      <a:pt x="33" y="229"/>
                    </a:lnTo>
                    <a:lnTo>
                      <a:pt x="33" y="229"/>
                    </a:lnTo>
                    <a:lnTo>
                      <a:pt x="32" y="239"/>
                    </a:lnTo>
                    <a:lnTo>
                      <a:pt x="32" y="239"/>
                    </a:lnTo>
                    <a:lnTo>
                      <a:pt x="24" y="241"/>
                    </a:lnTo>
                    <a:lnTo>
                      <a:pt x="13" y="243"/>
                    </a:lnTo>
                    <a:lnTo>
                      <a:pt x="13" y="243"/>
                    </a:lnTo>
                    <a:lnTo>
                      <a:pt x="5" y="246"/>
                    </a:lnTo>
                    <a:lnTo>
                      <a:pt x="5" y="246"/>
                    </a:lnTo>
                    <a:lnTo>
                      <a:pt x="5" y="246"/>
                    </a:lnTo>
                    <a:lnTo>
                      <a:pt x="5" y="246"/>
                    </a:lnTo>
                    <a:lnTo>
                      <a:pt x="4" y="247"/>
                    </a:lnTo>
                    <a:lnTo>
                      <a:pt x="4" y="247"/>
                    </a:lnTo>
                    <a:lnTo>
                      <a:pt x="4" y="247"/>
                    </a:lnTo>
                    <a:lnTo>
                      <a:pt x="4" y="247"/>
                    </a:lnTo>
                    <a:lnTo>
                      <a:pt x="3" y="247"/>
                    </a:lnTo>
                    <a:lnTo>
                      <a:pt x="3" y="247"/>
                    </a:lnTo>
                    <a:lnTo>
                      <a:pt x="3" y="247"/>
                    </a:lnTo>
                    <a:lnTo>
                      <a:pt x="3" y="247"/>
                    </a:lnTo>
                    <a:lnTo>
                      <a:pt x="2" y="248"/>
                    </a:lnTo>
                    <a:lnTo>
                      <a:pt x="2" y="248"/>
                    </a:lnTo>
                    <a:lnTo>
                      <a:pt x="2" y="248"/>
                    </a:lnTo>
                    <a:lnTo>
                      <a:pt x="2" y="248"/>
                    </a:lnTo>
                    <a:lnTo>
                      <a:pt x="2" y="249"/>
                    </a:lnTo>
                    <a:lnTo>
                      <a:pt x="2" y="249"/>
                    </a:lnTo>
                    <a:lnTo>
                      <a:pt x="2" y="249"/>
                    </a:lnTo>
                    <a:lnTo>
                      <a:pt x="2" y="249"/>
                    </a:lnTo>
                    <a:lnTo>
                      <a:pt x="2" y="249"/>
                    </a:lnTo>
                    <a:lnTo>
                      <a:pt x="2" y="249"/>
                    </a:lnTo>
                    <a:lnTo>
                      <a:pt x="2" y="249"/>
                    </a:lnTo>
                    <a:lnTo>
                      <a:pt x="2" y="249"/>
                    </a:lnTo>
                    <a:lnTo>
                      <a:pt x="2" y="251"/>
                    </a:lnTo>
                    <a:lnTo>
                      <a:pt x="2" y="251"/>
                    </a:lnTo>
                    <a:lnTo>
                      <a:pt x="0" y="251"/>
                    </a:lnTo>
                    <a:lnTo>
                      <a:pt x="0" y="251"/>
                    </a:lnTo>
                    <a:lnTo>
                      <a:pt x="0" y="252"/>
                    </a:lnTo>
                    <a:lnTo>
                      <a:pt x="0" y="252"/>
                    </a:lnTo>
                    <a:lnTo>
                      <a:pt x="0" y="252"/>
                    </a:lnTo>
                    <a:lnTo>
                      <a:pt x="0" y="252"/>
                    </a:lnTo>
                    <a:lnTo>
                      <a:pt x="0" y="253"/>
                    </a:lnTo>
                    <a:lnTo>
                      <a:pt x="0" y="253"/>
                    </a:lnTo>
                    <a:lnTo>
                      <a:pt x="0" y="254"/>
                    </a:lnTo>
                    <a:lnTo>
                      <a:pt x="0" y="254"/>
                    </a:lnTo>
                    <a:lnTo>
                      <a:pt x="0" y="254"/>
                    </a:lnTo>
                    <a:lnTo>
                      <a:pt x="0" y="254"/>
                    </a:lnTo>
                    <a:lnTo>
                      <a:pt x="0" y="256"/>
                    </a:lnTo>
                    <a:lnTo>
                      <a:pt x="0" y="256"/>
                    </a:lnTo>
                    <a:lnTo>
                      <a:pt x="0" y="256"/>
                    </a:lnTo>
                    <a:lnTo>
                      <a:pt x="0" y="256"/>
                    </a:lnTo>
                    <a:lnTo>
                      <a:pt x="0" y="257"/>
                    </a:lnTo>
                    <a:lnTo>
                      <a:pt x="0" y="257"/>
                    </a:lnTo>
                    <a:lnTo>
                      <a:pt x="0" y="257"/>
                    </a:lnTo>
                    <a:lnTo>
                      <a:pt x="0" y="257"/>
                    </a:lnTo>
                    <a:lnTo>
                      <a:pt x="0" y="258"/>
                    </a:lnTo>
                    <a:lnTo>
                      <a:pt x="0" y="258"/>
                    </a:lnTo>
                    <a:lnTo>
                      <a:pt x="0" y="258"/>
                    </a:lnTo>
                    <a:lnTo>
                      <a:pt x="0" y="258"/>
                    </a:lnTo>
                    <a:lnTo>
                      <a:pt x="2" y="258"/>
                    </a:lnTo>
                    <a:lnTo>
                      <a:pt x="2" y="258"/>
                    </a:lnTo>
                    <a:lnTo>
                      <a:pt x="2" y="258"/>
                    </a:lnTo>
                    <a:lnTo>
                      <a:pt x="2" y="258"/>
                    </a:lnTo>
                    <a:lnTo>
                      <a:pt x="2" y="259"/>
                    </a:lnTo>
                    <a:lnTo>
                      <a:pt x="2" y="259"/>
                    </a:lnTo>
                    <a:lnTo>
                      <a:pt x="2" y="259"/>
                    </a:lnTo>
                    <a:lnTo>
                      <a:pt x="2" y="259"/>
                    </a:lnTo>
                    <a:lnTo>
                      <a:pt x="3" y="261"/>
                    </a:lnTo>
                    <a:lnTo>
                      <a:pt x="3" y="261"/>
                    </a:lnTo>
                    <a:lnTo>
                      <a:pt x="3" y="261"/>
                    </a:lnTo>
                    <a:lnTo>
                      <a:pt x="3" y="261"/>
                    </a:lnTo>
                    <a:lnTo>
                      <a:pt x="4" y="261"/>
                    </a:lnTo>
                    <a:lnTo>
                      <a:pt x="4" y="261"/>
                    </a:lnTo>
                    <a:lnTo>
                      <a:pt x="4" y="262"/>
                    </a:lnTo>
                    <a:lnTo>
                      <a:pt x="4" y="262"/>
                    </a:lnTo>
                    <a:lnTo>
                      <a:pt x="10" y="266"/>
                    </a:lnTo>
                    <a:lnTo>
                      <a:pt x="10" y="266"/>
                    </a:lnTo>
                    <a:lnTo>
                      <a:pt x="22" y="270"/>
                    </a:lnTo>
                    <a:lnTo>
                      <a:pt x="29" y="272"/>
                    </a:lnTo>
                    <a:lnTo>
                      <a:pt x="29" y="272"/>
                    </a:lnTo>
                    <a:lnTo>
                      <a:pt x="29" y="283"/>
                    </a:lnTo>
                    <a:lnTo>
                      <a:pt x="29" y="283"/>
                    </a:lnTo>
                    <a:lnTo>
                      <a:pt x="22" y="285"/>
                    </a:lnTo>
                    <a:lnTo>
                      <a:pt x="10" y="290"/>
                    </a:lnTo>
                    <a:lnTo>
                      <a:pt x="10" y="290"/>
                    </a:lnTo>
                    <a:lnTo>
                      <a:pt x="4" y="293"/>
                    </a:lnTo>
                    <a:lnTo>
                      <a:pt x="4" y="293"/>
                    </a:lnTo>
                    <a:lnTo>
                      <a:pt x="4" y="293"/>
                    </a:lnTo>
                    <a:lnTo>
                      <a:pt x="4" y="293"/>
                    </a:lnTo>
                    <a:lnTo>
                      <a:pt x="4" y="293"/>
                    </a:lnTo>
                    <a:lnTo>
                      <a:pt x="3" y="295"/>
                    </a:lnTo>
                    <a:lnTo>
                      <a:pt x="3" y="295"/>
                    </a:lnTo>
                    <a:lnTo>
                      <a:pt x="3" y="295"/>
                    </a:lnTo>
                    <a:lnTo>
                      <a:pt x="3" y="295"/>
                    </a:lnTo>
                    <a:lnTo>
                      <a:pt x="2" y="295"/>
                    </a:lnTo>
                    <a:lnTo>
                      <a:pt x="2" y="295"/>
                    </a:lnTo>
                    <a:lnTo>
                      <a:pt x="2" y="296"/>
                    </a:lnTo>
                    <a:lnTo>
                      <a:pt x="2" y="296"/>
                    </a:lnTo>
                    <a:lnTo>
                      <a:pt x="0" y="297"/>
                    </a:lnTo>
                    <a:lnTo>
                      <a:pt x="0" y="297"/>
                    </a:lnTo>
                    <a:lnTo>
                      <a:pt x="0" y="297"/>
                    </a:lnTo>
                    <a:lnTo>
                      <a:pt x="0" y="297"/>
                    </a:lnTo>
                    <a:lnTo>
                      <a:pt x="0" y="298"/>
                    </a:lnTo>
                    <a:lnTo>
                      <a:pt x="0" y="298"/>
                    </a:lnTo>
                    <a:lnTo>
                      <a:pt x="0" y="298"/>
                    </a:lnTo>
                    <a:lnTo>
                      <a:pt x="0" y="298"/>
                    </a:lnTo>
                    <a:lnTo>
                      <a:pt x="0" y="300"/>
                    </a:lnTo>
                    <a:lnTo>
                      <a:pt x="0" y="300"/>
                    </a:lnTo>
                    <a:lnTo>
                      <a:pt x="0" y="300"/>
                    </a:lnTo>
                    <a:lnTo>
                      <a:pt x="0" y="300"/>
                    </a:lnTo>
                    <a:lnTo>
                      <a:pt x="0" y="300"/>
                    </a:lnTo>
                    <a:lnTo>
                      <a:pt x="0" y="300"/>
                    </a:lnTo>
                    <a:lnTo>
                      <a:pt x="0" y="301"/>
                    </a:lnTo>
                    <a:lnTo>
                      <a:pt x="0" y="301"/>
                    </a:lnTo>
                    <a:lnTo>
                      <a:pt x="0" y="302"/>
                    </a:lnTo>
                    <a:lnTo>
                      <a:pt x="0" y="302"/>
                    </a:lnTo>
                    <a:lnTo>
                      <a:pt x="0" y="302"/>
                    </a:lnTo>
                    <a:lnTo>
                      <a:pt x="0" y="302"/>
                    </a:lnTo>
                    <a:lnTo>
                      <a:pt x="0" y="304"/>
                    </a:lnTo>
                    <a:lnTo>
                      <a:pt x="0" y="304"/>
                    </a:lnTo>
                    <a:lnTo>
                      <a:pt x="0" y="304"/>
                    </a:lnTo>
                    <a:lnTo>
                      <a:pt x="0" y="304"/>
                    </a:lnTo>
                    <a:lnTo>
                      <a:pt x="2" y="305"/>
                    </a:lnTo>
                    <a:lnTo>
                      <a:pt x="2" y="305"/>
                    </a:lnTo>
                    <a:lnTo>
                      <a:pt x="2" y="305"/>
                    </a:lnTo>
                    <a:lnTo>
                      <a:pt x="2" y="305"/>
                    </a:lnTo>
                    <a:lnTo>
                      <a:pt x="2" y="305"/>
                    </a:lnTo>
                    <a:lnTo>
                      <a:pt x="2" y="305"/>
                    </a:lnTo>
                    <a:lnTo>
                      <a:pt x="2" y="306"/>
                    </a:lnTo>
                    <a:lnTo>
                      <a:pt x="2" y="306"/>
                    </a:lnTo>
                    <a:lnTo>
                      <a:pt x="2" y="306"/>
                    </a:lnTo>
                    <a:lnTo>
                      <a:pt x="2" y="306"/>
                    </a:lnTo>
                    <a:lnTo>
                      <a:pt x="2" y="307"/>
                    </a:lnTo>
                    <a:lnTo>
                      <a:pt x="2" y="307"/>
                    </a:lnTo>
                    <a:lnTo>
                      <a:pt x="2" y="307"/>
                    </a:lnTo>
                    <a:lnTo>
                      <a:pt x="2" y="307"/>
                    </a:lnTo>
                    <a:lnTo>
                      <a:pt x="3" y="307"/>
                    </a:lnTo>
                    <a:lnTo>
                      <a:pt x="3" y="307"/>
                    </a:lnTo>
                    <a:lnTo>
                      <a:pt x="3" y="307"/>
                    </a:lnTo>
                    <a:lnTo>
                      <a:pt x="3" y="307"/>
                    </a:lnTo>
                    <a:lnTo>
                      <a:pt x="4" y="309"/>
                    </a:lnTo>
                    <a:lnTo>
                      <a:pt x="4" y="309"/>
                    </a:lnTo>
                    <a:lnTo>
                      <a:pt x="4" y="309"/>
                    </a:lnTo>
                    <a:lnTo>
                      <a:pt x="4" y="309"/>
                    </a:lnTo>
                    <a:lnTo>
                      <a:pt x="5" y="309"/>
                    </a:lnTo>
                    <a:lnTo>
                      <a:pt x="5" y="309"/>
                    </a:lnTo>
                    <a:lnTo>
                      <a:pt x="5" y="309"/>
                    </a:lnTo>
                    <a:lnTo>
                      <a:pt x="5" y="309"/>
                    </a:lnTo>
                    <a:lnTo>
                      <a:pt x="13" y="312"/>
                    </a:lnTo>
                    <a:lnTo>
                      <a:pt x="13" y="312"/>
                    </a:lnTo>
                    <a:lnTo>
                      <a:pt x="24" y="315"/>
                    </a:lnTo>
                    <a:lnTo>
                      <a:pt x="32" y="315"/>
                    </a:lnTo>
                    <a:lnTo>
                      <a:pt x="32" y="315"/>
                    </a:lnTo>
                    <a:lnTo>
                      <a:pt x="33" y="326"/>
                    </a:lnTo>
                    <a:lnTo>
                      <a:pt x="33" y="326"/>
                    </a:lnTo>
                    <a:lnTo>
                      <a:pt x="27" y="330"/>
                    </a:lnTo>
                    <a:lnTo>
                      <a:pt x="17" y="336"/>
                    </a:lnTo>
                    <a:lnTo>
                      <a:pt x="17" y="336"/>
                    </a:lnTo>
                    <a:lnTo>
                      <a:pt x="10" y="341"/>
                    </a:lnTo>
                    <a:lnTo>
                      <a:pt x="10" y="341"/>
                    </a:lnTo>
                    <a:lnTo>
                      <a:pt x="10" y="341"/>
                    </a:lnTo>
                    <a:lnTo>
                      <a:pt x="10" y="341"/>
                    </a:lnTo>
                    <a:lnTo>
                      <a:pt x="10" y="341"/>
                    </a:lnTo>
                    <a:lnTo>
                      <a:pt x="10" y="341"/>
                    </a:lnTo>
                    <a:lnTo>
                      <a:pt x="9" y="343"/>
                    </a:lnTo>
                    <a:lnTo>
                      <a:pt x="9" y="343"/>
                    </a:lnTo>
                    <a:lnTo>
                      <a:pt x="9" y="343"/>
                    </a:lnTo>
                    <a:lnTo>
                      <a:pt x="9" y="343"/>
                    </a:lnTo>
                    <a:lnTo>
                      <a:pt x="9" y="343"/>
                    </a:lnTo>
                    <a:lnTo>
                      <a:pt x="9" y="343"/>
                    </a:lnTo>
                    <a:lnTo>
                      <a:pt x="9" y="343"/>
                    </a:lnTo>
                    <a:lnTo>
                      <a:pt x="9" y="343"/>
                    </a:lnTo>
                    <a:lnTo>
                      <a:pt x="8" y="345"/>
                    </a:lnTo>
                    <a:lnTo>
                      <a:pt x="8" y="345"/>
                    </a:lnTo>
                    <a:lnTo>
                      <a:pt x="8" y="345"/>
                    </a:lnTo>
                    <a:lnTo>
                      <a:pt x="8" y="345"/>
                    </a:lnTo>
                    <a:lnTo>
                      <a:pt x="8" y="346"/>
                    </a:lnTo>
                    <a:lnTo>
                      <a:pt x="8" y="346"/>
                    </a:lnTo>
                    <a:lnTo>
                      <a:pt x="8" y="346"/>
                    </a:lnTo>
                    <a:lnTo>
                      <a:pt x="8" y="346"/>
                    </a:lnTo>
                    <a:lnTo>
                      <a:pt x="8" y="346"/>
                    </a:lnTo>
                    <a:lnTo>
                      <a:pt x="8" y="346"/>
                    </a:lnTo>
                    <a:lnTo>
                      <a:pt x="9" y="348"/>
                    </a:lnTo>
                    <a:lnTo>
                      <a:pt x="9" y="348"/>
                    </a:lnTo>
                    <a:lnTo>
                      <a:pt x="9" y="348"/>
                    </a:lnTo>
                    <a:lnTo>
                      <a:pt x="9" y="348"/>
                    </a:lnTo>
                    <a:lnTo>
                      <a:pt x="9" y="349"/>
                    </a:lnTo>
                    <a:lnTo>
                      <a:pt x="9" y="349"/>
                    </a:lnTo>
                    <a:lnTo>
                      <a:pt x="9" y="349"/>
                    </a:lnTo>
                    <a:lnTo>
                      <a:pt x="9" y="349"/>
                    </a:lnTo>
                    <a:lnTo>
                      <a:pt x="9" y="350"/>
                    </a:lnTo>
                    <a:lnTo>
                      <a:pt x="9" y="350"/>
                    </a:lnTo>
                    <a:lnTo>
                      <a:pt x="9" y="351"/>
                    </a:lnTo>
                    <a:lnTo>
                      <a:pt x="9" y="351"/>
                    </a:lnTo>
                    <a:lnTo>
                      <a:pt x="9" y="351"/>
                    </a:lnTo>
                    <a:lnTo>
                      <a:pt x="9" y="351"/>
                    </a:lnTo>
                    <a:lnTo>
                      <a:pt x="10" y="351"/>
                    </a:lnTo>
                    <a:lnTo>
                      <a:pt x="10" y="351"/>
                    </a:lnTo>
                    <a:lnTo>
                      <a:pt x="10" y="353"/>
                    </a:lnTo>
                    <a:lnTo>
                      <a:pt x="10" y="353"/>
                    </a:lnTo>
                    <a:lnTo>
                      <a:pt x="10" y="353"/>
                    </a:lnTo>
                    <a:lnTo>
                      <a:pt x="10" y="353"/>
                    </a:lnTo>
                    <a:lnTo>
                      <a:pt x="10" y="354"/>
                    </a:lnTo>
                    <a:lnTo>
                      <a:pt x="10" y="354"/>
                    </a:lnTo>
                    <a:lnTo>
                      <a:pt x="10" y="354"/>
                    </a:lnTo>
                    <a:lnTo>
                      <a:pt x="10" y="354"/>
                    </a:lnTo>
                    <a:lnTo>
                      <a:pt x="12" y="354"/>
                    </a:lnTo>
                    <a:lnTo>
                      <a:pt x="12" y="354"/>
                    </a:lnTo>
                    <a:lnTo>
                      <a:pt x="12" y="354"/>
                    </a:lnTo>
                    <a:lnTo>
                      <a:pt x="12" y="354"/>
                    </a:lnTo>
                    <a:lnTo>
                      <a:pt x="12" y="355"/>
                    </a:lnTo>
                    <a:lnTo>
                      <a:pt x="12" y="355"/>
                    </a:lnTo>
                    <a:lnTo>
                      <a:pt x="13" y="355"/>
                    </a:lnTo>
                    <a:lnTo>
                      <a:pt x="13" y="355"/>
                    </a:lnTo>
                    <a:lnTo>
                      <a:pt x="13" y="355"/>
                    </a:lnTo>
                    <a:lnTo>
                      <a:pt x="13" y="355"/>
                    </a:lnTo>
                    <a:lnTo>
                      <a:pt x="13" y="355"/>
                    </a:lnTo>
                    <a:lnTo>
                      <a:pt x="13" y="355"/>
                    </a:lnTo>
                    <a:lnTo>
                      <a:pt x="14" y="356"/>
                    </a:lnTo>
                    <a:lnTo>
                      <a:pt x="14" y="356"/>
                    </a:lnTo>
                    <a:lnTo>
                      <a:pt x="14" y="356"/>
                    </a:lnTo>
                    <a:lnTo>
                      <a:pt x="14" y="356"/>
                    </a:lnTo>
                    <a:lnTo>
                      <a:pt x="23" y="358"/>
                    </a:lnTo>
                    <a:lnTo>
                      <a:pt x="23" y="358"/>
                    </a:lnTo>
                    <a:lnTo>
                      <a:pt x="34" y="358"/>
                    </a:lnTo>
                    <a:lnTo>
                      <a:pt x="42" y="358"/>
                    </a:lnTo>
                    <a:lnTo>
                      <a:pt x="42" y="358"/>
                    </a:lnTo>
                    <a:lnTo>
                      <a:pt x="46" y="368"/>
                    </a:lnTo>
                    <a:lnTo>
                      <a:pt x="46" y="368"/>
                    </a:lnTo>
                    <a:lnTo>
                      <a:pt x="39" y="373"/>
                    </a:lnTo>
                    <a:lnTo>
                      <a:pt x="31" y="380"/>
                    </a:lnTo>
                    <a:lnTo>
                      <a:pt x="31" y="380"/>
                    </a:lnTo>
                    <a:lnTo>
                      <a:pt x="26" y="387"/>
                    </a:lnTo>
                    <a:lnTo>
                      <a:pt x="26" y="387"/>
                    </a:lnTo>
                    <a:lnTo>
                      <a:pt x="26" y="387"/>
                    </a:lnTo>
                    <a:lnTo>
                      <a:pt x="26" y="387"/>
                    </a:lnTo>
                    <a:lnTo>
                      <a:pt x="26" y="387"/>
                    </a:lnTo>
                    <a:lnTo>
                      <a:pt x="26" y="387"/>
                    </a:lnTo>
                    <a:lnTo>
                      <a:pt x="26" y="388"/>
                    </a:lnTo>
                    <a:lnTo>
                      <a:pt x="26" y="388"/>
                    </a:lnTo>
                    <a:lnTo>
                      <a:pt x="26" y="388"/>
                    </a:lnTo>
                    <a:lnTo>
                      <a:pt x="26" y="388"/>
                    </a:lnTo>
                    <a:lnTo>
                      <a:pt x="24" y="389"/>
                    </a:lnTo>
                    <a:lnTo>
                      <a:pt x="24" y="389"/>
                    </a:lnTo>
                    <a:lnTo>
                      <a:pt x="24" y="389"/>
                    </a:lnTo>
                    <a:lnTo>
                      <a:pt x="24" y="389"/>
                    </a:lnTo>
                    <a:lnTo>
                      <a:pt x="24" y="390"/>
                    </a:lnTo>
                    <a:lnTo>
                      <a:pt x="24" y="390"/>
                    </a:lnTo>
                    <a:lnTo>
                      <a:pt x="24" y="390"/>
                    </a:lnTo>
                    <a:lnTo>
                      <a:pt x="24" y="390"/>
                    </a:lnTo>
                    <a:lnTo>
                      <a:pt x="24" y="392"/>
                    </a:lnTo>
                    <a:lnTo>
                      <a:pt x="24" y="392"/>
                    </a:lnTo>
                    <a:lnTo>
                      <a:pt x="24" y="392"/>
                    </a:lnTo>
                    <a:lnTo>
                      <a:pt x="24" y="392"/>
                    </a:lnTo>
                    <a:lnTo>
                      <a:pt x="24" y="393"/>
                    </a:lnTo>
                    <a:lnTo>
                      <a:pt x="24" y="393"/>
                    </a:lnTo>
                    <a:lnTo>
                      <a:pt x="24" y="393"/>
                    </a:lnTo>
                    <a:lnTo>
                      <a:pt x="24" y="393"/>
                    </a:lnTo>
                    <a:lnTo>
                      <a:pt x="26" y="394"/>
                    </a:lnTo>
                    <a:lnTo>
                      <a:pt x="26" y="394"/>
                    </a:lnTo>
                    <a:lnTo>
                      <a:pt x="26" y="394"/>
                    </a:lnTo>
                    <a:lnTo>
                      <a:pt x="26" y="394"/>
                    </a:lnTo>
                    <a:lnTo>
                      <a:pt x="26" y="395"/>
                    </a:lnTo>
                    <a:lnTo>
                      <a:pt x="26" y="395"/>
                    </a:lnTo>
                    <a:lnTo>
                      <a:pt x="27" y="395"/>
                    </a:lnTo>
                    <a:lnTo>
                      <a:pt x="27" y="395"/>
                    </a:lnTo>
                    <a:lnTo>
                      <a:pt x="27" y="397"/>
                    </a:lnTo>
                    <a:lnTo>
                      <a:pt x="27" y="397"/>
                    </a:lnTo>
                    <a:lnTo>
                      <a:pt x="27" y="397"/>
                    </a:lnTo>
                    <a:lnTo>
                      <a:pt x="27" y="397"/>
                    </a:lnTo>
                    <a:lnTo>
                      <a:pt x="27" y="397"/>
                    </a:lnTo>
                    <a:lnTo>
                      <a:pt x="27" y="397"/>
                    </a:lnTo>
                    <a:lnTo>
                      <a:pt x="27" y="398"/>
                    </a:lnTo>
                    <a:lnTo>
                      <a:pt x="27" y="398"/>
                    </a:lnTo>
                    <a:lnTo>
                      <a:pt x="28" y="398"/>
                    </a:lnTo>
                    <a:lnTo>
                      <a:pt x="28" y="398"/>
                    </a:lnTo>
                    <a:lnTo>
                      <a:pt x="28" y="399"/>
                    </a:lnTo>
                    <a:lnTo>
                      <a:pt x="28" y="399"/>
                    </a:lnTo>
                    <a:lnTo>
                      <a:pt x="28" y="399"/>
                    </a:lnTo>
                    <a:lnTo>
                      <a:pt x="28" y="399"/>
                    </a:lnTo>
                    <a:lnTo>
                      <a:pt x="29" y="399"/>
                    </a:lnTo>
                    <a:lnTo>
                      <a:pt x="29" y="399"/>
                    </a:lnTo>
                    <a:lnTo>
                      <a:pt x="29" y="401"/>
                    </a:lnTo>
                    <a:lnTo>
                      <a:pt x="29" y="401"/>
                    </a:lnTo>
                    <a:lnTo>
                      <a:pt x="31" y="401"/>
                    </a:lnTo>
                    <a:lnTo>
                      <a:pt x="31" y="401"/>
                    </a:lnTo>
                    <a:lnTo>
                      <a:pt x="31" y="401"/>
                    </a:lnTo>
                    <a:lnTo>
                      <a:pt x="31" y="401"/>
                    </a:lnTo>
                    <a:lnTo>
                      <a:pt x="32" y="401"/>
                    </a:lnTo>
                    <a:lnTo>
                      <a:pt x="32" y="401"/>
                    </a:lnTo>
                    <a:lnTo>
                      <a:pt x="32" y="401"/>
                    </a:lnTo>
                    <a:lnTo>
                      <a:pt x="32" y="401"/>
                    </a:lnTo>
                    <a:lnTo>
                      <a:pt x="41" y="401"/>
                    </a:lnTo>
                    <a:lnTo>
                      <a:pt x="41" y="401"/>
                    </a:lnTo>
                    <a:lnTo>
                      <a:pt x="52" y="399"/>
                    </a:lnTo>
                    <a:lnTo>
                      <a:pt x="60" y="397"/>
                    </a:lnTo>
                    <a:lnTo>
                      <a:pt x="60" y="397"/>
                    </a:lnTo>
                    <a:lnTo>
                      <a:pt x="65" y="407"/>
                    </a:lnTo>
                    <a:lnTo>
                      <a:pt x="65" y="407"/>
                    </a:lnTo>
                    <a:lnTo>
                      <a:pt x="60" y="412"/>
                    </a:lnTo>
                    <a:lnTo>
                      <a:pt x="53" y="422"/>
                    </a:lnTo>
                    <a:lnTo>
                      <a:pt x="53" y="422"/>
                    </a:lnTo>
                    <a:lnTo>
                      <a:pt x="48" y="428"/>
                    </a:lnTo>
                    <a:lnTo>
                      <a:pt x="48" y="428"/>
                    </a:lnTo>
                    <a:lnTo>
                      <a:pt x="48" y="428"/>
                    </a:lnTo>
                    <a:lnTo>
                      <a:pt x="48" y="428"/>
                    </a:lnTo>
                    <a:lnTo>
                      <a:pt x="48" y="429"/>
                    </a:lnTo>
                    <a:lnTo>
                      <a:pt x="48" y="429"/>
                    </a:lnTo>
                    <a:lnTo>
                      <a:pt x="48" y="429"/>
                    </a:lnTo>
                    <a:lnTo>
                      <a:pt x="48" y="429"/>
                    </a:lnTo>
                    <a:lnTo>
                      <a:pt x="48" y="431"/>
                    </a:lnTo>
                    <a:lnTo>
                      <a:pt x="48" y="431"/>
                    </a:lnTo>
                    <a:lnTo>
                      <a:pt x="48" y="431"/>
                    </a:lnTo>
                    <a:lnTo>
                      <a:pt x="48" y="431"/>
                    </a:lnTo>
                    <a:lnTo>
                      <a:pt x="48" y="433"/>
                    </a:lnTo>
                    <a:lnTo>
                      <a:pt x="48" y="433"/>
                    </a:lnTo>
                    <a:lnTo>
                      <a:pt x="48" y="433"/>
                    </a:lnTo>
                    <a:lnTo>
                      <a:pt x="48" y="433"/>
                    </a:lnTo>
                    <a:lnTo>
                      <a:pt x="48" y="433"/>
                    </a:lnTo>
                    <a:lnTo>
                      <a:pt x="48" y="433"/>
                    </a:lnTo>
                    <a:lnTo>
                      <a:pt x="48" y="433"/>
                    </a:lnTo>
                    <a:lnTo>
                      <a:pt x="48" y="433"/>
                    </a:lnTo>
                    <a:lnTo>
                      <a:pt x="48" y="435"/>
                    </a:lnTo>
                    <a:lnTo>
                      <a:pt x="48" y="435"/>
                    </a:lnTo>
                    <a:lnTo>
                      <a:pt x="48" y="435"/>
                    </a:lnTo>
                    <a:lnTo>
                      <a:pt x="48" y="435"/>
                    </a:lnTo>
                    <a:lnTo>
                      <a:pt x="50" y="436"/>
                    </a:lnTo>
                    <a:lnTo>
                      <a:pt x="50" y="436"/>
                    </a:lnTo>
                    <a:lnTo>
                      <a:pt x="50" y="436"/>
                    </a:lnTo>
                    <a:lnTo>
                      <a:pt x="50" y="436"/>
                    </a:lnTo>
                    <a:lnTo>
                      <a:pt x="50" y="437"/>
                    </a:lnTo>
                    <a:lnTo>
                      <a:pt x="50" y="437"/>
                    </a:lnTo>
                    <a:lnTo>
                      <a:pt x="51" y="438"/>
                    </a:lnTo>
                    <a:lnTo>
                      <a:pt x="51" y="438"/>
                    </a:lnTo>
                    <a:lnTo>
                      <a:pt x="51" y="438"/>
                    </a:lnTo>
                    <a:lnTo>
                      <a:pt x="51" y="438"/>
                    </a:lnTo>
                    <a:lnTo>
                      <a:pt x="51" y="438"/>
                    </a:lnTo>
                    <a:lnTo>
                      <a:pt x="51" y="438"/>
                    </a:lnTo>
                    <a:lnTo>
                      <a:pt x="52" y="440"/>
                    </a:lnTo>
                    <a:lnTo>
                      <a:pt x="52" y="440"/>
                    </a:lnTo>
                    <a:lnTo>
                      <a:pt x="52" y="440"/>
                    </a:lnTo>
                    <a:lnTo>
                      <a:pt x="52" y="440"/>
                    </a:lnTo>
                    <a:lnTo>
                      <a:pt x="52" y="440"/>
                    </a:lnTo>
                    <a:lnTo>
                      <a:pt x="52" y="440"/>
                    </a:lnTo>
                    <a:lnTo>
                      <a:pt x="53" y="441"/>
                    </a:lnTo>
                    <a:lnTo>
                      <a:pt x="53" y="441"/>
                    </a:lnTo>
                    <a:lnTo>
                      <a:pt x="53" y="441"/>
                    </a:lnTo>
                    <a:lnTo>
                      <a:pt x="53" y="441"/>
                    </a:lnTo>
                    <a:lnTo>
                      <a:pt x="55" y="441"/>
                    </a:lnTo>
                    <a:lnTo>
                      <a:pt x="55" y="441"/>
                    </a:lnTo>
                    <a:lnTo>
                      <a:pt x="55" y="441"/>
                    </a:lnTo>
                    <a:lnTo>
                      <a:pt x="55" y="441"/>
                    </a:lnTo>
                    <a:lnTo>
                      <a:pt x="56" y="441"/>
                    </a:lnTo>
                    <a:lnTo>
                      <a:pt x="56" y="441"/>
                    </a:lnTo>
                    <a:lnTo>
                      <a:pt x="56" y="441"/>
                    </a:lnTo>
                    <a:lnTo>
                      <a:pt x="56" y="441"/>
                    </a:lnTo>
                    <a:lnTo>
                      <a:pt x="57" y="441"/>
                    </a:lnTo>
                    <a:lnTo>
                      <a:pt x="57" y="441"/>
                    </a:lnTo>
                    <a:lnTo>
                      <a:pt x="57" y="441"/>
                    </a:lnTo>
                    <a:lnTo>
                      <a:pt x="57" y="441"/>
                    </a:lnTo>
                    <a:lnTo>
                      <a:pt x="66" y="440"/>
                    </a:lnTo>
                    <a:lnTo>
                      <a:pt x="66" y="440"/>
                    </a:lnTo>
                    <a:lnTo>
                      <a:pt x="76" y="436"/>
                    </a:lnTo>
                    <a:lnTo>
                      <a:pt x="84" y="433"/>
                    </a:lnTo>
                    <a:lnTo>
                      <a:pt x="84" y="433"/>
                    </a:lnTo>
                    <a:lnTo>
                      <a:pt x="90" y="442"/>
                    </a:lnTo>
                    <a:lnTo>
                      <a:pt x="90" y="442"/>
                    </a:lnTo>
                    <a:lnTo>
                      <a:pt x="86" y="448"/>
                    </a:lnTo>
                    <a:lnTo>
                      <a:pt x="81" y="458"/>
                    </a:lnTo>
                    <a:lnTo>
                      <a:pt x="81" y="458"/>
                    </a:lnTo>
                    <a:lnTo>
                      <a:pt x="78" y="466"/>
                    </a:lnTo>
                    <a:lnTo>
                      <a:pt x="78" y="466"/>
                    </a:lnTo>
                    <a:lnTo>
                      <a:pt x="78" y="466"/>
                    </a:lnTo>
                    <a:lnTo>
                      <a:pt x="78" y="466"/>
                    </a:lnTo>
                    <a:lnTo>
                      <a:pt x="78" y="466"/>
                    </a:lnTo>
                    <a:lnTo>
                      <a:pt x="78" y="466"/>
                    </a:lnTo>
                    <a:lnTo>
                      <a:pt x="78" y="467"/>
                    </a:lnTo>
                    <a:lnTo>
                      <a:pt x="78" y="467"/>
                    </a:lnTo>
                    <a:lnTo>
                      <a:pt x="78" y="467"/>
                    </a:lnTo>
                    <a:lnTo>
                      <a:pt x="78" y="467"/>
                    </a:lnTo>
                    <a:lnTo>
                      <a:pt x="77" y="469"/>
                    </a:lnTo>
                    <a:lnTo>
                      <a:pt x="77" y="469"/>
                    </a:lnTo>
                    <a:lnTo>
                      <a:pt x="77" y="469"/>
                    </a:lnTo>
                    <a:lnTo>
                      <a:pt x="77" y="469"/>
                    </a:lnTo>
                    <a:lnTo>
                      <a:pt x="78" y="470"/>
                    </a:lnTo>
                    <a:lnTo>
                      <a:pt x="78" y="470"/>
                    </a:lnTo>
                    <a:lnTo>
                      <a:pt x="78" y="470"/>
                    </a:lnTo>
                    <a:lnTo>
                      <a:pt x="78" y="470"/>
                    </a:lnTo>
                    <a:lnTo>
                      <a:pt x="78" y="471"/>
                    </a:lnTo>
                    <a:lnTo>
                      <a:pt x="78" y="471"/>
                    </a:lnTo>
                    <a:lnTo>
                      <a:pt x="78" y="471"/>
                    </a:lnTo>
                    <a:lnTo>
                      <a:pt x="78" y="471"/>
                    </a:lnTo>
                    <a:lnTo>
                      <a:pt x="78" y="471"/>
                    </a:lnTo>
                    <a:lnTo>
                      <a:pt x="78" y="471"/>
                    </a:lnTo>
                    <a:lnTo>
                      <a:pt x="78" y="471"/>
                    </a:lnTo>
                    <a:lnTo>
                      <a:pt x="78" y="471"/>
                    </a:lnTo>
                    <a:lnTo>
                      <a:pt x="80" y="472"/>
                    </a:lnTo>
                    <a:lnTo>
                      <a:pt x="80" y="472"/>
                    </a:lnTo>
                    <a:lnTo>
                      <a:pt x="80" y="472"/>
                    </a:lnTo>
                    <a:lnTo>
                      <a:pt x="80" y="472"/>
                    </a:lnTo>
                    <a:lnTo>
                      <a:pt x="80" y="472"/>
                    </a:lnTo>
                    <a:lnTo>
                      <a:pt x="80" y="472"/>
                    </a:lnTo>
                    <a:lnTo>
                      <a:pt x="80" y="474"/>
                    </a:lnTo>
                    <a:lnTo>
                      <a:pt x="80" y="474"/>
                    </a:lnTo>
                    <a:lnTo>
                      <a:pt x="81" y="474"/>
                    </a:lnTo>
                    <a:lnTo>
                      <a:pt x="81" y="474"/>
                    </a:lnTo>
                    <a:lnTo>
                      <a:pt x="82" y="475"/>
                    </a:lnTo>
                    <a:lnTo>
                      <a:pt x="82" y="475"/>
                    </a:lnTo>
                    <a:lnTo>
                      <a:pt x="82" y="475"/>
                    </a:lnTo>
                    <a:lnTo>
                      <a:pt x="82" y="475"/>
                    </a:lnTo>
                    <a:lnTo>
                      <a:pt x="82" y="476"/>
                    </a:lnTo>
                    <a:lnTo>
                      <a:pt x="82" y="476"/>
                    </a:lnTo>
                    <a:lnTo>
                      <a:pt x="84" y="476"/>
                    </a:lnTo>
                    <a:lnTo>
                      <a:pt x="84" y="476"/>
                    </a:lnTo>
                    <a:lnTo>
                      <a:pt x="84" y="476"/>
                    </a:lnTo>
                    <a:lnTo>
                      <a:pt x="84" y="476"/>
                    </a:lnTo>
                    <a:lnTo>
                      <a:pt x="84" y="476"/>
                    </a:lnTo>
                    <a:lnTo>
                      <a:pt x="84" y="476"/>
                    </a:lnTo>
                    <a:lnTo>
                      <a:pt x="85" y="477"/>
                    </a:lnTo>
                    <a:lnTo>
                      <a:pt x="85" y="477"/>
                    </a:lnTo>
                    <a:lnTo>
                      <a:pt x="85" y="477"/>
                    </a:lnTo>
                    <a:lnTo>
                      <a:pt x="85" y="477"/>
                    </a:lnTo>
                    <a:lnTo>
                      <a:pt x="85" y="477"/>
                    </a:lnTo>
                    <a:lnTo>
                      <a:pt x="85" y="477"/>
                    </a:lnTo>
                    <a:lnTo>
                      <a:pt x="85" y="477"/>
                    </a:lnTo>
                    <a:lnTo>
                      <a:pt x="85" y="477"/>
                    </a:lnTo>
                    <a:lnTo>
                      <a:pt x="86" y="477"/>
                    </a:lnTo>
                    <a:lnTo>
                      <a:pt x="86" y="477"/>
                    </a:lnTo>
                    <a:lnTo>
                      <a:pt x="86" y="477"/>
                    </a:lnTo>
                    <a:lnTo>
                      <a:pt x="86" y="477"/>
                    </a:lnTo>
                    <a:lnTo>
                      <a:pt x="87" y="477"/>
                    </a:lnTo>
                    <a:lnTo>
                      <a:pt x="87" y="477"/>
                    </a:lnTo>
                    <a:lnTo>
                      <a:pt x="87" y="477"/>
                    </a:lnTo>
                    <a:lnTo>
                      <a:pt x="87" y="477"/>
                    </a:lnTo>
                    <a:lnTo>
                      <a:pt x="89" y="477"/>
                    </a:lnTo>
                    <a:lnTo>
                      <a:pt x="89" y="477"/>
                    </a:lnTo>
                    <a:lnTo>
                      <a:pt x="89" y="477"/>
                    </a:lnTo>
                    <a:lnTo>
                      <a:pt x="89" y="477"/>
                    </a:lnTo>
                    <a:lnTo>
                      <a:pt x="97" y="474"/>
                    </a:lnTo>
                    <a:lnTo>
                      <a:pt x="97" y="474"/>
                    </a:lnTo>
                    <a:lnTo>
                      <a:pt x="107" y="469"/>
                    </a:lnTo>
                    <a:lnTo>
                      <a:pt x="114" y="465"/>
                    </a:lnTo>
                    <a:lnTo>
                      <a:pt x="114" y="465"/>
                    </a:lnTo>
                    <a:lnTo>
                      <a:pt x="121" y="472"/>
                    </a:lnTo>
                    <a:lnTo>
                      <a:pt x="121" y="472"/>
                    </a:lnTo>
                    <a:lnTo>
                      <a:pt x="119" y="479"/>
                    </a:lnTo>
                    <a:lnTo>
                      <a:pt x="115" y="490"/>
                    </a:lnTo>
                    <a:lnTo>
                      <a:pt x="115" y="490"/>
                    </a:lnTo>
                    <a:lnTo>
                      <a:pt x="114" y="498"/>
                    </a:lnTo>
                    <a:lnTo>
                      <a:pt x="114" y="498"/>
                    </a:lnTo>
                    <a:lnTo>
                      <a:pt x="114" y="499"/>
                    </a:lnTo>
                    <a:lnTo>
                      <a:pt x="114" y="499"/>
                    </a:lnTo>
                    <a:lnTo>
                      <a:pt x="114" y="500"/>
                    </a:lnTo>
                    <a:lnTo>
                      <a:pt x="114" y="500"/>
                    </a:lnTo>
                    <a:lnTo>
                      <a:pt x="114" y="500"/>
                    </a:lnTo>
                    <a:lnTo>
                      <a:pt x="114" y="500"/>
                    </a:lnTo>
                    <a:lnTo>
                      <a:pt x="114" y="500"/>
                    </a:lnTo>
                    <a:lnTo>
                      <a:pt x="114" y="500"/>
                    </a:lnTo>
                    <a:lnTo>
                      <a:pt x="114" y="501"/>
                    </a:lnTo>
                    <a:lnTo>
                      <a:pt x="114" y="501"/>
                    </a:lnTo>
                    <a:lnTo>
                      <a:pt x="114" y="501"/>
                    </a:lnTo>
                    <a:lnTo>
                      <a:pt x="114" y="501"/>
                    </a:lnTo>
                    <a:lnTo>
                      <a:pt x="115" y="503"/>
                    </a:lnTo>
                    <a:lnTo>
                      <a:pt x="115" y="503"/>
                    </a:lnTo>
                    <a:lnTo>
                      <a:pt x="115" y="503"/>
                    </a:lnTo>
                    <a:lnTo>
                      <a:pt x="115" y="503"/>
                    </a:lnTo>
                    <a:lnTo>
                      <a:pt x="115" y="503"/>
                    </a:lnTo>
                    <a:lnTo>
                      <a:pt x="115" y="503"/>
                    </a:lnTo>
                    <a:lnTo>
                      <a:pt x="115" y="503"/>
                    </a:lnTo>
                    <a:lnTo>
                      <a:pt x="115" y="503"/>
                    </a:lnTo>
                    <a:lnTo>
                      <a:pt x="116" y="504"/>
                    </a:lnTo>
                    <a:lnTo>
                      <a:pt x="116" y="504"/>
                    </a:lnTo>
                    <a:lnTo>
                      <a:pt x="116" y="504"/>
                    </a:lnTo>
                    <a:lnTo>
                      <a:pt x="116" y="504"/>
                    </a:lnTo>
                    <a:lnTo>
                      <a:pt x="118" y="504"/>
                    </a:lnTo>
                    <a:lnTo>
                      <a:pt x="118" y="504"/>
                    </a:lnTo>
                    <a:lnTo>
                      <a:pt x="118" y="505"/>
                    </a:lnTo>
                    <a:lnTo>
                      <a:pt x="118" y="505"/>
                    </a:lnTo>
                    <a:lnTo>
                      <a:pt x="119" y="505"/>
                    </a:lnTo>
                    <a:lnTo>
                      <a:pt x="119" y="505"/>
                    </a:lnTo>
                    <a:lnTo>
                      <a:pt x="119" y="506"/>
                    </a:lnTo>
                    <a:lnTo>
                      <a:pt x="119" y="506"/>
                    </a:lnTo>
                    <a:lnTo>
                      <a:pt x="119" y="506"/>
                    </a:lnTo>
                    <a:lnTo>
                      <a:pt x="119" y="506"/>
                    </a:lnTo>
                    <a:lnTo>
                      <a:pt x="120" y="506"/>
                    </a:lnTo>
                    <a:lnTo>
                      <a:pt x="120" y="506"/>
                    </a:lnTo>
                    <a:lnTo>
                      <a:pt x="120" y="506"/>
                    </a:lnTo>
                    <a:lnTo>
                      <a:pt x="120" y="506"/>
                    </a:lnTo>
                    <a:lnTo>
                      <a:pt x="121" y="508"/>
                    </a:lnTo>
                    <a:lnTo>
                      <a:pt x="121" y="508"/>
                    </a:lnTo>
                    <a:lnTo>
                      <a:pt x="121" y="508"/>
                    </a:lnTo>
                    <a:lnTo>
                      <a:pt x="121" y="508"/>
                    </a:lnTo>
                    <a:lnTo>
                      <a:pt x="121" y="508"/>
                    </a:lnTo>
                    <a:lnTo>
                      <a:pt x="121" y="508"/>
                    </a:lnTo>
                    <a:lnTo>
                      <a:pt x="123" y="508"/>
                    </a:lnTo>
                    <a:lnTo>
                      <a:pt x="123" y="508"/>
                    </a:lnTo>
                    <a:lnTo>
                      <a:pt x="123" y="508"/>
                    </a:lnTo>
                    <a:lnTo>
                      <a:pt x="123" y="508"/>
                    </a:lnTo>
                    <a:lnTo>
                      <a:pt x="123" y="508"/>
                    </a:lnTo>
                    <a:lnTo>
                      <a:pt x="123" y="508"/>
                    </a:lnTo>
                    <a:lnTo>
                      <a:pt x="124" y="508"/>
                    </a:lnTo>
                    <a:lnTo>
                      <a:pt x="124" y="508"/>
                    </a:lnTo>
                    <a:lnTo>
                      <a:pt x="124" y="508"/>
                    </a:lnTo>
                    <a:lnTo>
                      <a:pt x="124" y="508"/>
                    </a:lnTo>
                    <a:lnTo>
                      <a:pt x="125" y="508"/>
                    </a:lnTo>
                    <a:lnTo>
                      <a:pt x="125" y="508"/>
                    </a:lnTo>
                    <a:lnTo>
                      <a:pt x="125" y="508"/>
                    </a:lnTo>
                    <a:lnTo>
                      <a:pt x="125" y="508"/>
                    </a:lnTo>
                    <a:lnTo>
                      <a:pt x="126" y="506"/>
                    </a:lnTo>
                    <a:lnTo>
                      <a:pt x="126" y="506"/>
                    </a:lnTo>
                    <a:lnTo>
                      <a:pt x="134" y="503"/>
                    </a:lnTo>
                    <a:lnTo>
                      <a:pt x="134" y="503"/>
                    </a:lnTo>
                    <a:lnTo>
                      <a:pt x="143" y="495"/>
                    </a:lnTo>
                    <a:lnTo>
                      <a:pt x="149" y="490"/>
                    </a:lnTo>
                    <a:lnTo>
                      <a:pt x="149" y="490"/>
                    </a:lnTo>
                    <a:lnTo>
                      <a:pt x="158" y="496"/>
                    </a:lnTo>
                    <a:lnTo>
                      <a:pt x="158" y="496"/>
                    </a:lnTo>
                    <a:lnTo>
                      <a:pt x="157" y="504"/>
                    </a:lnTo>
                    <a:lnTo>
                      <a:pt x="155" y="515"/>
                    </a:lnTo>
                    <a:lnTo>
                      <a:pt x="155" y="515"/>
                    </a:lnTo>
                    <a:lnTo>
                      <a:pt x="155" y="523"/>
                    </a:lnTo>
                    <a:lnTo>
                      <a:pt x="155" y="523"/>
                    </a:lnTo>
                    <a:lnTo>
                      <a:pt x="155" y="524"/>
                    </a:lnTo>
                    <a:lnTo>
                      <a:pt x="155" y="524"/>
                    </a:lnTo>
                    <a:lnTo>
                      <a:pt x="155" y="524"/>
                    </a:lnTo>
                    <a:lnTo>
                      <a:pt x="155" y="524"/>
                    </a:lnTo>
                    <a:lnTo>
                      <a:pt x="155" y="525"/>
                    </a:lnTo>
                    <a:lnTo>
                      <a:pt x="155" y="525"/>
                    </a:lnTo>
                    <a:lnTo>
                      <a:pt x="155" y="525"/>
                    </a:lnTo>
                    <a:lnTo>
                      <a:pt x="155" y="525"/>
                    </a:lnTo>
                    <a:lnTo>
                      <a:pt x="155" y="526"/>
                    </a:lnTo>
                    <a:lnTo>
                      <a:pt x="155" y="526"/>
                    </a:lnTo>
                    <a:lnTo>
                      <a:pt x="155" y="526"/>
                    </a:lnTo>
                    <a:lnTo>
                      <a:pt x="155" y="526"/>
                    </a:lnTo>
                    <a:lnTo>
                      <a:pt x="157" y="526"/>
                    </a:lnTo>
                    <a:lnTo>
                      <a:pt x="157" y="526"/>
                    </a:lnTo>
                    <a:lnTo>
                      <a:pt x="157" y="528"/>
                    </a:lnTo>
                    <a:lnTo>
                      <a:pt x="157" y="528"/>
                    </a:lnTo>
                    <a:lnTo>
                      <a:pt x="157" y="528"/>
                    </a:lnTo>
                    <a:lnTo>
                      <a:pt x="157" y="528"/>
                    </a:lnTo>
                    <a:lnTo>
                      <a:pt x="157" y="528"/>
                    </a:lnTo>
                    <a:lnTo>
                      <a:pt x="157" y="528"/>
                    </a:lnTo>
                    <a:lnTo>
                      <a:pt x="158" y="528"/>
                    </a:lnTo>
                    <a:lnTo>
                      <a:pt x="158" y="528"/>
                    </a:lnTo>
                    <a:lnTo>
                      <a:pt x="158" y="528"/>
                    </a:lnTo>
                    <a:lnTo>
                      <a:pt x="158" y="528"/>
                    </a:lnTo>
                    <a:lnTo>
                      <a:pt x="159" y="529"/>
                    </a:lnTo>
                    <a:lnTo>
                      <a:pt x="159" y="529"/>
                    </a:lnTo>
                    <a:lnTo>
                      <a:pt x="159" y="529"/>
                    </a:lnTo>
                    <a:lnTo>
                      <a:pt x="159" y="529"/>
                    </a:lnTo>
                    <a:lnTo>
                      <a:pt x="160" y="529"/>
                    </a:lnTo>
                    <a:lnTo>
                      <a:pt x="160" y="529"/>
                    </a:lnTo>
                    <a:lnTo>
                      <a:pt x="162" y="530"/>
                    </a:lnTo>
                    <a:lnTo>
                      <a:pt x="162" y="530"/>
                    </a:lnTo>
                    <a:lnTo>
                      <a:pt x="162" y="530"/>
                    </a:lnTo>
                    <a:lnTo>
                      <a:pt x="162" y="530"/>
                    </a:lnTo>
                    <a:lnTo>
                      <a:pt x="163" y="530"/>
                    </a:lnTo>
                    <a:lnTo>
                      <a:pt x="163" y="530"/>
                    </a:lnTo>
                    <a:lnTo>
                      <a:pt x="163" y="530"/>
                    </a:lnTo>
                    <a:lnTo>
                      <a:pt x="163" y="530"/>
                    </a:lnTo>
                    <a:lnTo>
                      <a:pt x="163" y="530"/>
                    </a:lnTo>
                    <a:lnTo>
                      <a:pt x="163" y="530"/>
                    </a:lnTo>
                    <a:lnTo>
                      <a:pt x="164" y="530"/>
                    </a:lnTo>
                    <a:lnTo>
                      <a:pt x="164" y="530"/>
                    </a:lnTo>
                    <a:lnTo>
                      <a:pt x="164" y="530"/>
                    </a:lnTo>
                    <a:lnTo>
                      <a:pt x="164" y="530"/>
                    </a:lnTo>
                    <a:lnTo>
                      <a:pt x="164" y="530"/>
                    </a:lnTo>
                    <a:lnTo>
                      <a:pt x="164" y="530"/>
                    </a:lnTo>
                    <a:lnTo>
                      <a:pt x="165" y="530"/>
                    </a:lnTo>
                    <a:lnTo>
                      <a:pt x="165" y="530"/>
                    </a:lnTo>
                    <a:lnTo>
                      <a:pt x="165" y="530"/>
                    </a:lnTo>
                    <a:lnTo>
                      <a:pt x="165" y="530"/>
                    </a:lnTo>
                    <a:lnTo>
                      <a:pt x="167" y="530"/>
                    </a:lnTo>
                    <a:lnTo>
                      <a:pt x="167" y="530"/>
                    </a:lnTo>
                    <a:lnTo>
                      <a:pt x="167" y="530"/>
                    </a:lnTo>
                    <a:lnTo>
                      <a:pt x="167" y="530"/>
                    </a:lnTo>
                    <a:lnTo>
                      <a:pt x="167" y="530"/>
                    </a:lnTo>
                    <a:lnTo>
                      <a:pt x="167" y="530"/>
                    </a:lnTo>
                    <a:lnTo>
                      <a:pt x="168" y="530"/>
                    </a:lnTo>
                    <a:lnTo>
                      <a:pt x="168" y="530"/>
                    </a:lnTo>
                    <a:lnTo>
                      <a:pt x="175" y="524"/>
                    </a:lnTo>
                    <a:lnTo>
                      <a:pt x="175" y="524"/>
                    </a:lnTo>
                    <a:lnTo>
                      <a:pt x="183" y="515"/>
                    </a:lnTo>
                    <a:lnTo>
                      <a:pt x="187" y="510"/>
                    </a:lnTo>
                    <a:lnTo>
                      <a:pt x="187" y="510"/>
                    </a:lnTo>
                    <a:lnTo>
                      <a:pt x="198" y="514"/>
                    </a:lnTo>
                    <a:lnTo>
                      <a:pt x="198" y="514"/>
                    </a:lnTo>
                    <a:lnTo>
                      <a:pt x="197" y="521"/>
                    </a:lnTo>
                    <a:lnTo>
                      <a:pt x="198" y="533"/>
                    </a:lnTo>
                    <a:lnTo>
                      <a:pt x="198" y="533"/>
                    </a:lnTo>
                    <a:lnTo>
                      <a:pt x="199" y="540"/>
                    </a:lnTo>
                    <a:lnTo>
                      <a:pt x="199" y="540"/>
                    </a:lnTo>
                    <a:lnTo>
                      <a:pt x="199" y="540"/>
                    </a:lnTo>
                    <a:lnTo>
                      <a:pt x="199" y="542"/>
                    </a:lnTo>
                    <a:lnTo>
                      <a:pt x="199" y="542"/>
                    </a:lnTo>
                    <a:lnTo>
                      <a:pt x="199" y="542"/>
                    </a:lnTo>
                    <a:lnTo>
                      <a:pt x="199" y="542"/>
                    </a:lnTo>
                    <a:lnTo>
                      <a:pt x="201" y="543"/>
                    </a:lnTo>
                    <a:lnTo>
                      <a:pt x="201" y="543"/>
                    </a:lnTo>
                    <a:lnTo>
                      <a:pt x="201" y="543"/>
                    </a:lnTo>
                    <a:lnTo>
                      <a:pt x="201" y="543"/>
                    </a:lnTo>
                    <a:lnTo>
                      <a:pt x="201" y="544"/>
                    </a:lnTo>
                    <a:lnTo>
                      <a:pt x="201" y="544"/>
                    </a:lnTo>
                    <a:lnTo>
                      <a:pt x="201" y="544"/>
                    </a:lnTo>
                    <a:lnTo>
                      <a:pt x="201" y="544"/>
                    </a:lnTo>
                    <a:lnTo>
                      <a:pt x="202" y="544"/>
                    </a:lnTo>
                    <a:lnTo>
                      <a:pt x="202" y="544"/>
                    </a:lnTo>
                    <a:lnTo>
                      <a:pt x="202" y="544"/>
                    </a:lnTo>
                    <a:lnTo>
                      <a:pt x="202" y="544"/>
                    </a:lnTo>
                    <a:lnTo>
                      <a:pt x="202" y="545"/>
                    </a:lnTo>
                    <a:lnTo>
                      <a:pt x="202" y="545"/>
                    </a:lnTo>
                    <a:lnTo>
                      <a:pt x="202" y="545"/>
                    </a:lnTo>
                    <a:lnTo>
                      <a:pt x="202" y="545"/>
                    </a:lnTo>
                    <a:lnTo>
                      <a:pt x="203" y="545"/>
                    </a:lnTo>
                    <a:lnTo>
                      <a:pt x="203" y="545"/>
                    </a:lnTo>
                    <a:lnTo>
                      <a:pt x="203" y="545"/>
                    </a:lnTo>
                    <a:lnTo>
                      <a:pt x="203" y="545"/>
                    </a:lnTo>
                    <a:lnTo>
                      <a:pt x="204" y="545"/>
                    </a:lnTo>
                    <a:lnTo>
                      <a:pt x="204" y="545"/>
                    </a:lnTo>
                    <a:lnTo>
                      <a:pt x="204" y="545"/>
                    </a:lnTo>
                    <a:lnTo>
                      <a:pt x="204" y="545"/>
                    </a:lnTo>
                    <a:lnTo>
                      <a:pt x="206" y="545"/>
                    </a:lnTo>
                    <a:lnTo>
                      <a:pt x="206" y="545"/>
                    </a:lnTo>
                    <a:lnTo>
                      <a:pt x="207" y="547"/>
                    </a:lnTo>
                    <a:lnTo>
                      <a:pt x="207" y="547"/>
                    </a:lnTo>
                    <a:lnTo>
                      <a:pt x="207" y="547"/>
                    </a:lnTo>
                    <a:lnTo>
                      <a:pt x="207" y="547"/>
                    </a:lnTo>
                    <a:lnTo>
                      <a:pt x="208" y="547"/>
                    </a:lnTo>
                    <a:lnTo>
                      <a:pt x="208" y="547"/>
                    </a:lnTo>
                    <a:lnTo>
                      <a:pt x="208" y="547"/>
                    </a:lnTo>
                    <a:lnTo>
                      <a:pt x="208" y="547"/>
                    </a:lnTo>
                    <a:lnTo>
                      <a:pt x="210" y="547"/>
                    </a:lnTo>
                    <a:lnTo>
                      <a:pt x="210" y="547"/>
                    </a:lnTo>
                    <a:lnTo>
                      <a:pt x="210" y="547"/>
                    </a:lnTo>
                    <a:lnTo>
                      <a:pt x="210" y="547"/>
                    </a:lnTo>
                    <a:lnTo>
                      <a:pt x="210" y="547"/>
                    </a:lnTo>
                    <a:lnTo>
                      <a:pt x="210" y="547"/>
                    </a:lnTo>
                    <a:lnTo>
                      <a:pt x="211" y="547"/>
                    </a:lnTo>
                    <a:lnTo>
                      <a:pt x="211" y="547"/>
                    </a:lnTo>
                    <a:lnTo>
                      <a:pt x="211" y="547"/>
                    </a:lnTo>
                    <a:lnTo>
                      <a:pt x="211" y="547"/>
                    </a:lnTo>
                    <a:lnTo>
                      <a:pt x="211" y="547"/>
                    </a:lnTo>
                    <a:lnTo>
                      <a:pt x="211" y="547"/>
                    </a:lnTo>
                    <a:lnTo>
                      <a:pt x="212" y="547"/>
                    </a:lnTo>
                    <a:lnTo>
                      <a:pt x="212" y="547"/>
                    </a:lnTo>
                    <a:lnTo>
                      <a:pt x="212" y="547"/>
                    </a:lnTo>
                    <a:lnTo>
                      <a:pt x="212" y="547"/>
                    </a:lnTo>
                    <a:lnTo>
                      <a:pt x="213" y="545"/>
                    </a:lnTo>
                    <a:lnTo>
                      <a:pt x="213" y="545"/>
                    </a:lnTo>
                    <a:lnTo>
                      <a:pt x="213" y="545"/>
                    </a:lnTo>
                    <a:lnTo>
                      <a:pt x="213" y="545"/>
                    </a:lnTo>
                    <a:lnTo>
                      <a:pt x="215" y="544"/>
                    </a:lnTo>
                    <a:lnTo>
                      <a:pt x="215" y="544"/>
                    </a:lnTo>
                    <a:lnTo>
                      <a:pt x="215" y="544"/>
                    </a:lnTo>
                    <a:lnTo>
                      <a:pt x="215" y="544"/>
                    </a:lnTo>
                    <a:lnTo>
                      <a:pt x="220" y="538"/>
                    </a:lnTo>
                    <a:lnTo>
                      <a:pt x="220" y="538"/>
                    </a:lnTo>
                    <a:lnTo>
                      <a:pt x="226" y="529"/>
                    </a:lnTo>
                    <a:lnTo>
                      <a:pt x="228" y="521"/>
                    </a:lnTo>
                    <a:lnTo>
                      <a:pt x="228" y="521"/>
                    </a:lnTo>
                    <a:lnTo>
                      <a:pt x="240" y="524"/>
                    </a:lnTo>
                    <a:lnTo>
                      <a:pt x="240" y="524"/>
                    </a:lnTo>
                    <a:lnTo>
                      <a:pt x="241" y="532"/>
                    </a:lnTo>
                    <a:lnTo>
                      <a:pt x="244" y="543"/>
                    </a:lnTo>
                    <a:lnTo>
                      <a:pt x="244" y="543"/>
                    </a:lnTo>
                    <a:lnTo>
                      <a:pt x="246" y="550"/>
                    </a:lnTo>
                    <a:lnTo>
                      <a:pt x="246" y="550"/>
                    </a:lnTo>
                    <a:lnTo>
                      <a:pt x="246" y="550"/>
                    </a:lnTo>
                    <a:lnTo>
                      <a:pt x="247" y="552"/>
                    </a:lnTo>
                    <a:lnTo>
                      <a:pt x="247" y="552"/>
                    </a:lnTo>
                    <a:lnTo>
                      <a:pt x="247" y="552"/>
                    </a:lnTo>
                    <a:lnTo>
                      <a:pt x="247" y="552"/>
                    </a:lnTo>
                    <a:lnTo>
                      <a:pt x="247" y="552"/>
                    </a:lnTo>
                    <a:lnTo>
                      <a:pt x="247" y="552"/>
                    </a:lnTo>
                    <a:lnTo>
                      <a:pt x="247" y="553"/>
                    </a:lnTo>
                    <a:lnTo>
                      <a:pt x="247" y="553"/>
                    </a:lnTo>
                    <a:lnTo>
                      <a:pt x="249" y="553"/>
                    </a:lnTo>
                    <a:lnTo>
                      <a:pt x="249" y="553"/>
                    </a:lnTo>
                    <a:lnTo>
                      <a:pt x="249" y="553"/>
                    </a:lnTo>
                    <a:lnTo>
                      <a:pt x="249" y="553"/>
                    </a:lnTo>
                    <a:lnTo>
                      <a:pt x="249" y="553"/>
                    </a:lnTo>
                    <a:lnTo>
                      <a:pt x="249" y="553"/>
                    </a:lnTo>
                    <a:lnTo>
                      <a:pt x="249" y="554"/>
                    </a:lnTo>
                    <a:lnTo>
                      <a:pt x="249" y="554"/>
                    </a:lnTo>
                    <a:lnTo>
                      <a:pt x="250" y="554"/>
                    </a:lnTo>
                    <a:lnTo>
                      <a:pt x="250" y="554"/>
                    </a:lnTo>
                    <a:lnTo>
                      <a:pt x="250" y="554"/>
                    </a:lnTo>
                    <a:lnTo>
                      <a:pt x="250" y="554"/>
                    </a:lnTo>
                    <a:lnTo>
                      <a:pt x="251" y="554"/>
                    </a:lnTo>
                    <a:lnTo>
                      <a:pt x="251" y="554"/>
                    </a:lnTo>
                    <a:lnTo>
                      <a:pt x="251" y="554"/>
                    </a:lnTo>
                    <a:lnTo>
                      <a:pt x="251" y="554"/>
                    </a:lnTo>
                    <a:lnTo>
                      <a:pt x="252" y="554"/>
                    </a:lnTo>
                    <a:lnTo>
                      <a:pt x="252" y="554"/>
                    </a:lnTo>
                    <a:lnTo>
                      <a:pt x="252" y="554"/>
                    </a:lnTo>
                    <a:lnTo>
                      <a:pt x="252" y="554"/>
                    </a:lnTo>
                    <a:lnTo>
                      <a:pt x="254" y="554"/>
                    </a:lnTo>
                    <a:lnTo>
                      <a:pt x="254" y="554"/>
                    </a:lnTo>
                    <a:lnTo>
                      <a:pt x="255" y="554"/>
                    </a:lnTo>
                    <a:lnTo>
                      <a:pt x="255" y="554"/>
                    </a:lnTo>
                    <a:lnTo>
                      <a:pt x="255" y="554"/>
                    </a:lnTo>
                    <a:lnTo>
                      <a:pt x="255" y="554"/>
                    </a:lnTo>
                    <a:lnTo>
                      <a:pt x="256" y="554"/>
                    </a:lnTo>
                    <a:lnTo>
                      <a:pt x="256" y="554"/>
                    </a:lnTo>
                    <a:lnTo>
                      <a:pt x="256" y="554"/>
                    </a:lnTo>
                    <a:lnTo>
                      <a:pt x="256" y="554"/>
                    </a:lnTo>
                    <a:lnTo>
                      <a:pt x="257" y="554"/>
                    </a:lnTo>
                    <a:lnTo>
                      <a:pt x="257" y="554"/>
                    </a:lnTo>
                    <a:lnTo>
                      <a:pt x="257" y="554"/>
                    </a:lnTo>
                    <a:lnTo>
                      <a:pt x="257" y="554"/>
                    </a:lnTo>
                    <a:lnTo>
                      <a:pt x="257" y="554"/>
                    </a:lnTo>
                    <a:lnTo>
                      <a:pt x="257" y="554"/>
                    </a:lnTo>
                    <a:lnTo>
                      <a:pt x="257" y="554"/>
                    </a:lnTo>
                    <a:lnTo>
                      <a:pt x="257" y="554"/>
                    </a:lnTo>
                    <a:lnTo>
                      <a:pt x="259" y="554"/>
                    </a:lnTo>
                    <a:lnTo>
                      <a:pt x="259" y="554"/>
                    </a:lnTo>
                    <a:lnTo>
                      <a:pt x="259" y="554"/>
                    </a:lnTo>
                    <a:lnTo>
                      <a:pt x="259" y="554"/>
                    </a:lnTo>
                    <a:lnTo>
                      <a:pt x="260" y="553"/>
                    </a:lnTo>
                    <a:lnTo>
                      <a:pt x="260" y="553"/>
                    </a:lnTo>
                    <a:lnTo>
                      <a:pt x="260" y="553"/>
                    </a:lnTo>
                    <a:lnTo>
                      <a:pt x="260" y="553"/>
                    </a:lnTo>
                    <a:lnTo>
                      <a:pt x="260" y="553"/>
                    </a:lnTo>
                    <a:lnTo>
                      <a:pt x="260" y="553"/>
                    </a:lnTo>
                    <a:lnTo>
                      <a:pt x="260" y="553"/>
                    </a:lnTo>
                    <a:lnTo>
                      <a:pt x="260" y="553"/>
                    </a:lnTo>
                    <a:lnTo>
                      <a:pt x="261" y="552"/>
                    </a:lnTo>
                    <a:lnTo>
                      <a:pt x="261" y="552"/>
                    </a:lnTo>
                    <a:lnTo>
                      <a:pt x="261" y="552"/>
                    </a:lnTo>
                    <a:lnTo>
                      <a:pt x="261" y="552"/>
                    </a:lnTo>
                    <a:lnTo>
                      <a:pt x="261" y="552"/>
                    </a:lnTo>
                    <a:lnTo>
                      <a:pt x="265" y="544"/>
                    </a:lnTo>
                    <a:lnTo>
                      <a:pt x="265" y="544"/>
                    </a:lnTo>
                    <a:lnTo>
                      <a:pt x="270" y="534"/>
                    </a:lnTo>
                    <a:lnTo>
                      <a:pt x="273" y="526"/>
                    </a:lnTo>
                    <a:lnTo>
                      <a:pt x="273" y="526"/>
                    </a:lnTo>
                    <a:lnTo>
                      <a:pt x="283" y="526"/>
                    </a:lnTo>
                    <a:lnTo>
                      <a:pt x="283" y="526"/>
                    </a:lnTo>
                    <a:lnTo>
                      <a:pt x="285" y="534"/>
                    </a:lnTo>
                    <a:lnTo>
                      <a:pt x="290" y="544"/>
                    </a:lnTo>
                    <a:lnTo>
                      <a:pt x="290" y="544"/>
                    </a:lnTo>
                    <a:lnTo>
                      <a:pt x="294" y="552"/>
                    </a:lnTo>
                    <a:lnTo>
                      <a:pt x="294" y="552"/>
                    </a:lnTo>
                    <a:lnTo>
                      <a:pt x="294" y="552"/>
                    </a:lnTo>
                    <a:lnTo>
                      <a:pt x="294" y="552"/>
                    </a:lnTo>
                    <a:lnTo>
                      <a:pt x="295" y="553"/>
                    </a:lnTo>
                    <a:lnTo>
                      <a:pt x="295" y="553"/>
                    </a:lnTo>
                    <a:lnTo>
                      <a:pt x="295" y="553"/>
                    </a:lnTo>
                    <a:lnTo>
                      <a:pt x="295" y="553"/>
                    </a:lnTo>
                    <a:lnTo>
                      <a:pt x="295" y="553"/>
                    </a:lnTo>
                    <a:lnTo>
                      <a:pt x="295" y="553"/>
                    </a:lnTo>
                    <a:lnTo>
                      <a:pt x="295" y="553"/>
                    </a:lnTo>
                    <a:lnTo>
                      <a:pt x="295" y="553"/>
                    </a:lnTo>
                    <a:lnTo>
                      <a:pt x="296" y="554"/>
                    </a:lnTo>
                    <a:lnTo>
                      <a:pt x="296" y="554"/>
                    </a:lnTo>
                    <a:lnTo>
                      <a:pt x="296" y="554"/>
                    </a:lnTo>
                    <a:lnTo>
                      <a:pt x="296" y="554"/>
                    </a:lnTo>
                    <a:lnTo>
                      <a:pt x="298" y="554"/>
                    </a:lnTo>
                    <a:lnTo>
                      <a:pt x="298" y="554"/>
                    </a:lnTo>
                    <a:lnTo>
                      <a:pt x="298" y="554"/>
                    </a:lnTo>
                    <a:lnTo>
                      <a:pt x="298" y="554"/>
                    </a:lnTo>
                    <a:lnTo>
                      <a:pt x="298" y="554"/>
                    </a:lnTo>
                    <a:lnTo>
                      <a:pt x="299" y="554"/>
                    </a:lnTo>
                    <a:lnTo>
                      <a:pt x="299" y="554"/>
                    </a:lnTo>
                    <a:lnTo>
                      <a:pt x="299" y="554"/>
                    </a:lnTo>
                    <a:lnTo>
                      <a:pt x="299" y="554"/>
                    </a:lnTo>
                    <a:lnTo>
                      <a:pt x="299" y="554"/>
                    </a:lnTo>
                    <a:lnTo>
                      <a:pt x="299" y="554"/>
                    </a:lnTo>
                    <a:lnTo>
                      <a:pt x="300" y="554"/>
                    </a:lnTo>
                    <a:lnTo>
                      <a:pt x="300" y="554"/>
                    </a:lnTo>
                    <a:lnTo>
                      <a:pt x="300" y="554"/>
                    </a:lnTo>
                    <a:lnTo>
                      <a:pt x="300" y="554"/>
                    </a:lnTo>
                    <a:lnTo>
                      <a:pt x="301" y="554"/>
                    </a:lnTo>
                    <a:lnTo>
                      <a:pt x="301" y="554"/>
                    </a:lnTo>
                    <a:lnTo>
                      <a:pt x="303" y="554"/>
                    </a:lnTo>
                    <a:lnTo>
                      <a:pt x="303" y="554"/>
                    </a:lnTo>
                    <a:lnTo>
                      <a:pt x="303" y="554"/>
                    </a:lnTo>
                    <a:lnTo>
                      <a:pt x="303" y="554"/>
                    </a:lnTo>
                    <a:lnTo>
                      <a:pt x="304" y="554"/>
                    </a:lnTo>
                    <a:lnTo>
                      <a:pt x="304" y="554"/>
                    </a:lnTo>
                    <a:lnTo>
                      <a:pt x="304" y="554"/>
                    </a:lnTo>
                    <a:lnTo>
                      <a:pt x="304" y="554"/>
                    </a:lnTo>
                    <a:lnTo>
                      <a:pt x="305" y="554"/>
                    </a:lnTo>
                    <a:lnTo>
                      <a:pt x="305" y="554"/>
                    </a:lnTo>
                    <a:lnTo>
                      <a:pt x="305" y="554"/>
                    </a:lnTo>
                    <a:lnTo>
                      <a:pt x="305" y="554"/>
                    </a:lnTo>
                    <a:lnTo>
                      <a:pt x="307" y="554"/>
                    </a:lnTo>
                    <a:lnTo>
                      <a:pt x="307" y="554"/>
                    </a:lnTo>
                    <a:lnTo>
                      <a:pt x="307" y="553"/>
                    </a:lnTo>
                    <a:lnTo>
                      <a:pt x="307" y="553"/>
                    </a:lnTo>
                    <a:lnTo>
                      <a:pt x="307" y="553"/>
                    </a:lnTo>
                    <a:lnTo>
                      <a:pt x="307" y="553"/>
                    </a:lnTo>
                    <a:lnTo>
                      <a:pt x="307" y="553"/>
                    </a:lnTo>
                    <a:lnTo>
                      <a:pt x="307" y="553"/>
                    </a:lnTo>
                    <a:lnTo>
                      <a:pt x="308" y="553"/>
                    </a:lnTo>
                    <a:lnTo>
                      <a:pt x="308" y="553"/>
                    </a:lnTo>
                    <a:lnTo>
                      <a:pt x="308" y="553"/>
                    </a:lnTo>
                    <a:lnTo>
                      <a:pt x="308" y="553"/>
                    </a:lnTo>
                    <a:lnTo>
                      <a:pt x="308" y="552"/>
                    </a:lnTo>
                    <a:lnTo>
                      <a:pt x="308" y="552"/>
                    </a:lnTo>
                    <a:lnTo>
                      <a:pt x="309" y="552"/>
                    </a:lnTo>
                    <a:lnTo>
                      <a:pt x="309" y="552"/>
                    </a:lnTo>
                    <a:lnTo>
                      <a:pt x="309" y="550"/>
                    </a:lnTo>
                    <a:lnTo>
                      <a:pt x="309" y="550"/>
                    </a:lnTo>
                    <a:lnTo>
                      <a:pt x="309" y="550"/>
                    </a:lnTo>
                    <a:lnTo>
                      <a:pt x="309" y="550"/>
                    </a:lnTo>
                    <a:lnTo>
                      <a:pt x="312" y="543"/>
                    </a:lnTo>
                    <a:lnTo>
                      <a:pt x="312" y="543"/>
                    </a:lnTo>
                    <a:lnTo>
                      <a:pt x="314" y="532"/>
                    </a:lnTo>
                    <a:lnTo>
                      <a:pt x="315" y="524"/>
                    </a:lnTo>
                    <a:lnTo>
                      <a:pt x="315" y="524"/>
                    </a:lnTo>
                    <a:lnTo>
                      <a:pt x="327" y="521"/>
                    </a:lnTo>
                    <a:lnTo>
                      <a:pt x="327" y="521"/>
                    </a:lnTo>
                    <a:lnTo>
                      <a:pt x="329" y="529"/>
                    </a:lnTo>
                    <a:lnTo>
                      <a:pt x="335" y="538"/>
                    </a:lnTo>
                    <a:lnTo>
                      <a:pt x="335" y="538"/>
                    </a:lnTo>
                    <a:lnTo>
                      <a:pt x="342" y="544"/>
                    </a:lnTo>
                    <a:lnTo>
                      <a:pt x="342" y="544"/>
                    </a:lnTo>
                    <a:lnTo>
                      <a:pt x="342" y="544"/>
                    </a:lnTo>
                    <a:lnTo>
                      <a:pt x="342" y="544"/>
                    </a:lnTo>
                    <a:lnTo>
                      <a:pt x="342" y="545"/>
                    </a:lnTo>
                    <a:lnTo>
                      <a:pt x="342" y="545"/>
                    </a:lnTo>
                    <a:lnTo>
                      <a:pt x="343" y="545"/>
                    </a:lnTo>
                    <a:lnTo>
                      <a:pt x="343" y="545"/>
                    </a:lnTo>
                    <a:lnTo>
                      <a:pt x="343" y="547"/>
                    </a:lnTo>
                    <a:lnTo>
                      <a:pt x="343" y="547"/>
                    </a:lnTo>
                    <a:lnTo>
                      <a:pt x="343" y="547"/>
                    </a:lnTo>
                    <a:lnTo>
                      <a:pt x="343" y="547"/>
                    </a:lnTo>
                    <a:lnTo>
                      <a:pt x="344" y="547"/>
                    </a:lnTo>
                    <a:lnTo>
                      <a:pt x="344" y="547"/>
                    </a:lnTo>
                    <a:lnTo>
                      <a:pt x="344" y="547"/>
                    </a:lnTo>
                    <a:lnTo>
                      <a:pt x="344" y="547"/>
                    </a:lnTo>
                    <a:lnTo>
                      <a:pt x="346" y="547"/>
                    </a:lnTo>
                    <a:lnTo>
                      <a:pt x="346" y="547"/>
                    </a:lnTo>
                    <a:lnTo>
                      <a:pt x="346" y="547"/>
                    </a:lnTo>
                    <a:lnTo>
                      <a:pt x="346" y="547"/>
                    </a:lnTo>
                    <a:lnTo>
                      <a:pt x="346" y="547"/>
                    </a:lnTo>
                    <a:lnTo>
                      <a:pt x="346" y="547"/>
                    </a:lnTo>
                    <a:lnTo>
                      <a:pt x="346" y="547"/>
                    </a:lnTo>
                    <a:lnTo>
                      <a:pt x="346" y="547"/>
                    </a:lnTo>
                    <a:lnTo>
                      <a:pt x="347" y="547"/>
                    </a:lnTo>
                    <a:lnTo>
                      <a:pt x="347" y="547"/>
                    </a:lnTo>
                    <a:lnTo>
                      <a:pt x="347" y="547"/>
                    </a:lnTo>
                    <a:lnTo>
                      <a:pt x="347" y="547"/>
                    </a:lnTo>
                    <a:lnTo>
                      <a:pt x="348" y="547"/>
                    </a:lnTo>
                    <a:lnTo>
                      <a:pt x="348" y="547"/>
                    </a:lnTo>
                    <a:lnTo>
                      <a:pt x="348" y="547"/>
                    </a:lnTo>
                    <a:lnTo>
                      <a:pt x="348" y="547"/>
                    </a:lnTo>
                    <a:lnTo>
                      <a:pt x="349" y="545"/>
                    </a:lnTo>
                    <a:lnTo>
                      <a:pt x="349" y="545"/>
                    </a:lnTo>
                    <a:lnTo>
                      <a:pt x="351" y="545"/>
                    </a:lnTo>
                    <a:lnTo>
                      <a:pt x="351" y="545"/>
                    </a:lnTo>
                    <a:lnTo>
                      <a:pt x="351" y="545"/>
                    </a:lnTo>
                    <a:lnTo>
                      <a:pt x="351" y="545"/>
                    </a:lnTo>
                    <a:lnTo>
                      <a:pt x="352" y="545"/>
                    </a:lnTo>
                    <a:lnTo>
                      <a:pt x="352" y="545"/>
                    </a:lnTo>
                    <a:lnTo>
                      <a:pt x="352" y="545"/>
                    </a:lnTo>
                    <a:lnTo>
                      <a:pt x="352" y="545"/>
                    </a:lnTo>
                    <a:lnTo>
                      <a:pt x="353" y="545"/>
                    </a:lnTo>
                    <a:lnTo>
                      <a:pt x="353" y="545"/>
                    </a:lnTo>
                    <a:lnTo>
                      <a:pt x="353" y="545"/>
                    </a:lnTo>
                    <a:lnTo>
                      <a:pt x="353" y="545"/>
                    </a:lnTo>
                    <a:lnTo>
                      <a:pt x="353" y="544"/>
                    </a:lnTo>
                    <a:lnTo>
                      <a:pt x="353" y="544"/>
                    </a:lnTo>
                    <a:lnTo>
                      <a:pt x="354" y="544"/>
                    </a:lnTo>
                    <a:lnTo>
                      <a:pt x="354" y="544"/>
                    </a:lnTo>
                    <a:lnTo>
                      <a:pt x="354" y="544"/>
                    </a:lnTo>
                    <a:lnTo>
                      <a:pt x="354" y="544"/>
                    </a:lnTo>
                    <a:lnTo>
                      <a:pt x="354" y="544"/>
                    </a:lnTo>
                    <a:lnTo>
                      <a:pt x="354" y="544"/>
                    </a:lnTo>
                    <a:lnTo>
                      <a:pt x="354" y="543"/>
                    </a:lnTo>
                    <a:lnTo>
                      <a:pt x="354" y="543"/>
                    </a:lnTo>
                    <a:lnTo>
                      <a:pt x="356" y="543"/>
                    </a:lnTo>
                    <a:lnTo>
                      <a:pt x="356" y="543"/>
                    </a:lnTo>
                    <a:lnTo>
                      <a:pt x="356" y="542"/>
                    </a:lnTo>
                    <a:lnTo>
                      <a:pt x="356" y="542"/>
                    </a:lnTo>
                    <a:lnTo>
                      <a:pt x="356" y="542"/>
                    </a:lnTo>
                    <a:lnTo>
                      <a:pt x="356" y="542"/>
                    </a:lnTo>
                    <a:lnTo>
                      <a:pt x="356" y="540"/>
                    </a:lnTo>
                    <a:lnTo>
                      <a:pt x="356" y="540"/>
                    </a:lnTo>
                    <a:lnTo>
                      <a:pt x="356" y="540"/>
                    </a:lnTo>
                    <a:lnTo>
                      <a:pt x="356" y="540"/>
                    </a:lnTo>
                    <a:lnTo>
                      <a:pt x="357" y="533"/>
                    </a:lnTo>
                    <a:lnTo>
                      <a:pt x="357" y="533"/>
                    </a:lnTo>
                    <a:lnTo>
                      <a:pt x="358" y="521"/>
                    </a:lnTo>
                    <a:lnTo>
                      <a:pt x="358" y="514"/>
                    </a:lnTo>
                    <a:lnTo>
                      <a:pt x="358" y="514"/>
                    </a:lnTo>
                    <a:lnTo>
                      <a:pt x="368" y="510"/>
                    </a:lnTo>
                    <a:lnTo>
                      <a:pt x="368" y="510"/>
                    </a:lnTo>
                    <a:lnTo>
                      <a:pt x="372" y="515"/>
                    </a:lnTo>
                    <a:lnTo>
                      <a:pt x="381" y="524"/>
                    </a:lnTo>
                    <a:lnTo>
                      <a:pt x="381" y="524"/>
                    </a:lnTo>
                    <a:lnTo>
                      <a:pt x="388" y="530"/>
                    </a:lnTo>
                    <a:lnTo>
                      <a:pt x="388" y="530"/>
                    </a:lnTo>
                    <a:lnTo>
                      <a:pt x="388" y="530"/>
                    </a:lnTo>
                    <a:lnTo>
                      <a:pt x="388" y="530"/>
                    </a:lnTo>
                    <a:lnTo>
                      <a:pt x="388" y="530"/>
                    </a:lnTo>
                    <a:lnTo>
                      <a:pt x="388" y="530"/>
                    </a:lnTo>
                    <a:lnTo>
                      <a:pt x="390" y="530"/>
                    </a:lnTo>
                    <a:lnTo>
                      <a:pt x="390" y="530"/>
                    </a:lnTo>
                    <a:lnTo>
                      <a:pt x="390" y="530"/>
                    </a:lnTo>
                    <a:lnTo>
                      <a:pt x="390" y="530"/>
                    </a:lnTo>
                    <a:lnTo>
                      <a:pt x="390" y="530"/>
                    </a:lnTo>
                    <a:lnTo>
                      <a:pt x="390" y="530"/>
                    </a:lnTo>
                    <a:lnTo>
                      <a:pt x="391" y="530"/>
                    </a:lnTo>
                    <a:lnTo>
                      <a:pt x="391" y="530"/>
                    </a:lnTo>
                    <a:lnTo>
                      <a:pt x="391" y="530"/>
                    </a:lnTo>
                    <a:lnTo>
                      <a:pt x="391" y="530"/>
                    </a:lnTo>
                    <a:lnTo>
                      <a:pt x="392" y="530"/>
                    </a:lnTo>
                    <a:lnTo>
                      <a:pt x="392" y="530"/>
                    </a:lnTo>
                    <a:lnTo>
                      <a:pt x="392" y="530"/>
                    </a:lnTo>
                    <a:lnTo>
                      <a:pt x="392" y="530"/>
                    </a:lnTo>
                    <a:lnTo>
                      <a:pt x="392" y="530"/>
                    </a:lnTo>
                    <a:lnTo>
                      <a:pt x="393" y="530"/>
                    </a:lnTo>
                    <a:lnTo>
                      <a:pt x="393" y="530"/>
                    </a:lnTo>
                    <a:lnTo>
                      <a:pt x="393" y="530"/>
                    </a:lnTo>
                    <a:lnTo>
                      <a:pt x="393" y="530"/>
                    </a:lnTo>
                    <a:lnTo>
                      <a:pt x="393" y="530"/>
                    </a:lnTo>
                    <a:lnTo>
                      <a:pt x="393" y="530"/>
                    </a:lnTo>
                    <a:lnTo>
                      <a:pt x="395" y="529"/>
                    </a:lnTo>
                    <a:lnTo>
                      <a:pt x="395" y="529"/>
                    </a:lnTo>
                    <a:lnTo>
                      <a:pt x="396" y="529"/>
                    </a:lnTo>
                    <a:lnTo>
                      <a:pt x="396" y="529"/>
                    </a:lnTo>
                    <a:lnTo>
                      <a:pt x="396" y="529"/>
                    </a:lnTo>
                    <a:lnTo>
                      <a:pt x="396" y="529"/>
                    </a:lnTo>
                    <a:lnTo>
                      <a:pt x="397" y="528"/>
                    </a:lnTo>
                    <a:lnTo>
                      <a:pt x="397" y="528"/>
                    </a:lnTo>
                    <a:lnTo>
                      <a:pt x="397" y="528"/>
                    </a:lnTo>
                    <a:lnTo>
                      <a:pt x="397" y="528"/>
                    </a:lnTo>
                    <a:lnTo>
                      <a:pt x="398" y="528"/>
                    </a:lnTo>
                    <a:lnTo>
                      <a:pt x="398" y="528"/>
                    </a:lnTo>
                    <a:lnTo>
                      <a:pt x="398" y="528"/>
                    </a:lnTo>
                    <a:lnTo>
                      <a:pt x="398" y="528"/>
                    </a:lnTo>
                    <a:lnTo>
                      <a:pt x="398" y="528"/>
                    </a:lnTo>
                    <a:lnTo>
                      <a:pt x="398" y="528"/>
                    </a:lnTo>
                    <a:lnTo>
                      <a:pt x="398" y="526"/>
                    </a:lnTo>
                    <a:lnTo>
                      <a:pt x="398" y="526"/>
                    </a:lnTo>
                    <a:lnTo>
                      <a:pt x="400" y="526"/>
                    </a:lnTo>
                    <a:lnTo>
                      <a:pt x="400" y="526"/>
                    </a:lnTo>
                    <a:lnTo>
                      <a:pt x="400" y="526"/>
                    </a:lnTo>
                    <a:lnTo>
                      <a:pt x="400" y="526"/>
                    </a:lnTo>
                    <a:lnTo>
                      <a:pt x="400" y="525"/>
                    </a:lnTo>
                    <a:lnTo>
                      <a:pt x="400" y="525"/>
                    </a:lnTo>
                    <a:lnTo>
                      <a:pt x="400" y="525"/>
                    </a:lnTo>
                    <a:lnTo>
                      <a:pt x="400" y="525"/>
                    </a:lnTo>
                    <a:lnTo>
                      <a:pt x="400" y="524"/>
                    </a:lnTo>
                    <a:lnTo>
                      <a:pt x="400" y="524"/>
                    </a:lnTo>
                    <a:lnTo>
                      <a:pt x="401" y="524"/>
                    </a:lnTo>
                    <a:lnTo>
                      <a:pt x="401" y="524"/>
                    </a:lnTo>
                    <a:lnTo>
                      <a:pt x="401" y="523"/>
                    </a:lnTo>
                    <a:lnTo>
                      <a:pt x="401" y="523"/>
                    </a:lnTo>
                    <a:lnTo>
                      <a:pt x="401" y="523"/>
                    </a:lnTo>
                    <a:lnTo>
                      <a:pt x="401" y="523"/>
                    </a:lnTo>
                    <a:lnTo>
                      <a:pt x="401" y="515"/>
                    </a:lnTo>
                    <a:lnTo>
                      <a:pt x="401" y="515"/>
                    </a:lnTo>
                    <a:lnTo>
                      <a:pt x="400" y="504"/>
                    </a:lnTo>
                    <a:lnTo>
                      <a:pt x="397" y="496"/>
                    </a:lnTo>
                    <a:lnTo>
                      <a:pt x="397" y="496"/>
                    </a:lnTo>
                    <a:lnTo>
                      <a:pt x="407" y="490"/>
                    </a:lnTo>
                    <a:lnTo>
                      <a:pt x="407" y="490"/>
                    </a:lnTo>
                    <a:lnTo>
                      <a:pt x="412" y="496"/>
                    </a:lnTo>
                    <a:lnTo>
                      <a:pt x="421" y="503"/>
                    </a:lnTo>
                    <a:lnTo>
                      <a:pt x="421" y="503"/>
                    </a:lnTo>
                    <a:lnTo>
                      <a:pt x="429" y="506"/>
                    </a:lnTo>
                    <a:lnTo>
                      <a:pt x="429" y="506"/>
                    </a:lnTo>
                    <a:lnTo>
                      <a:pt x="430" y="508"/>
                    </a:lnTo>
                    <a:lnTo>
                      <a:pt x="430" y="508"/>
                    </a:lnTo>
                    <a:lnTo>
                      <a:pt x="430" y="508"/>
                    </a:lnTo>
                    <a:lnTo>
                      <a:pt x="430" y="508"/>
                    </a:lnTo>
                    <a:lnTo>
                      <a:pt x="431" y="508"/>
                    </a:lnTo>
                    <a:lnTo>
                      <a:pt x="431" y="508"/>
                    </a:lnTo>
                    <a:lnTo>
                      <a:pt x="431" y="508"/>
                    </a:lnTo>
                    <a:lnTo>
                      <a:pt x="431" y="508"/>
                    </a:lnTo>
                    <a:lnTo>
                      <a:pt x="433" y="508"/>
                    </a:lnTo>
                    <a:lnTo>
                      <a:pt x="433" y="508"/>
                    </a:lnTo>
                    <a:lnTo>
                      <a:pt x="433" y="508"/>
                    </a:lnTo>
                    <a:lnTo>
                      <a:pt x="433" y="508"/>
                    </a:lnTo>
                    <a:lnTo>
                      <a:pt x="434" y="508"/>
                    </a:lnTo>
                    <a:lnTo>
                      <a:pt x="434" y="508"/>
                    </a:lnTo>
                    <a:lnTo>
                      <a:pt x="434" y="508"/>
                    </a:lnTo>
                    <a:lnTo>
                      <a:pt x="434" y="508"/>
                    </a:lnTo>
                    <a:lnTo>
                      <a:pt x="434" y="508"/>
                    </a:lnTo>
                    <a:lnTo>
                      <a:pt x="434" y="508"/>
                    </a:lnTo>
                    <a:lnTo>
                      <a:pt x="434" y="508"/>
                    </a:lnTo>
                    <a:lnTo>
                      <a:pt x="434" y="508"/>
                    </a:lnTo>
                    <a:lnTo>
                      <a:pt x="435" y="506"/>
                    </a:lnTo>
                    <a:lnTo>
                      <a:pt x="435" y="506"/>
                    </a:lnTo>
                    <a:lnTo>
                      <a:pt x="435" y="506"/>
                    </a:lnTo>
                    <a:lnTo>
                      <a:pt x="435" y="506"/>
                    </a:lnTo>
                    <a:lnTo>
                      <a:pt x="436" y="506"/>
                    </a:lnTo>
                    <a:lnTo>
                      <a:pt x="436" y="506"/>
                    </a:lnTo>
                    <a:lnTo>
                      <a:pt x="436" y="506"/>
                    </a:lnTo>
                    <a:lnTo>
                      <a:pt x="436" y="506"/>
                    </a:lnTo>
                    <a:lnTo>
                      <a:pt x="438" y="505"/>
                    </a:lnTo>
                    <a:lnTo>
                      <a:pt x="438" y="505"/>
                    </a:lnTo>
                    <a:lnTo>
                      <a:pt x="438" y="505"/>
                    </a:lnTo>
                    <a:lnTo>
                      <a:pt x="438" y="505"/>
                    </a:lnTo>
                    <a:lnTo>
                      <a:pt x="439" y="504"/>
                    </a:lnTo>
                    <a:lnTo>
                      <a:pt x="439" y="504"/>
                    </a:lnTo>
                    <a:lnTo>
                      <a:pt x="439" y="504"/>
                    </a:lnTo>
                    <a:lnTo>
                      <a:pt x="439" y="504"/>
                    </a:lnTo>
                    <a:lnTo>
                      <a:pt x="439" y="504"/>
                    </a:lnTo>
                    <a:lnTo>
                      <a:pt x="439" y="504"/>
                    </a:lnTo>
                    <a:lnTo>
                      <a:pt x="440" y="503"/>
                    </a:lnTo>
                    <a:lnTo>
                      <a:pt x="440" y="503"/>
                    </a:lnTo>
                    <a:lnTo>
                      <a:pt x="440" y="503"/>
                    </a:lnTo>
                    <a:lnTo>
                      <a:pt x="440" y="503"/>
                    </a:lnTo>
                    <a:lnTo>
                      <a:pt x="440" y="503"/>
                    </a:lnTo>
                    <a:lnTo>
                      <a:pt x="440" y="503"/>
                    </a:lnTo>
                    <a:lnTo>
                      <a:pt x="440" y="503"/>
                    </a:lnTo>
                    <a:lnTo>
                      <a:pt x="440" y="503"/>
                    </a:lnTo>
                    <a:lnTo>
                      <a:pt x="441" y="501"/>
                    </a:lnTo>
                    <a:lnTo>
                      <a:pt x="441" y="501"/>
                    </a:lnTo>
                    <a:lnTo>
                      <a:pt x="441" y="501"/>
                    </a:lnTo>
                    <a:lnTo>
                      <a:pt x="441" y="501"/>
                    </a:lnTo>
                    <a:lnTo>
                      <a:pt x="441" y="500"/>
                    </a:lnTo>
                    <a:lnTo>
                      <a:pt x="441" y="500"/>
                    </a:lnTo>
                    <a:lnTo>
                      <a:pt x="441" y="500"/>
                    </a:lnTo>
                    <a:lnTo>
                      <a:pt x="441" y="500"/>
                    </a:lnTo>
                    <a:lnTo>
                      <a:pt x="441" y="500"/>
                    </a:lnTo>
                    <a:lnTo>
                      <a:pt x="441" y="500"/>
                    </a:lnTo>
                    <a:lnTo>
                      <a:pt x="441" y="499"/>
                    </a:lnTo>
                    <a:lnTo>
                      <a:pt x="441" y="499"/>
                    </a:lnTo>
                    <a:lnTo>
                      <a:pt x="441" y="498"/>
                    </a:lnTo>
                    <a:lnTo>
                      <a:pt x="441" y="498"/>
                    </a:lnTo>
                    <a:lnTo>
                      <a:pt x="441" y="498"/>
                    </a:lnTo>
                    <a:lnTo>
                      <a:pt x="441" y="498"/>
                    </a:lnTo>
                    <a:lnTo>
                      <a:pt x="440" y="490"/>
                    </a:lnTo>
                    <a:lnTo>
                      <a:pt x="440" y="490"/>
                    </a:lnTo>
                    <a:lnTo>
                      <a:pt x="436" y="479"/>
                    </a:lnTo>
                    <a:lnTo>
                      <a:pt x="434" y="472"/>
                    </a:lnTo>
                    <a:lnTo>
                      <a:pt x="434" y="472"/>
                    </a:lnTo>
                    <a:lnTo>
                      <a:pt x="443" y="465"/>
                    </a:lnTo>
                    <a:lnTo>
                      <a:pt x="443" y="465"/>
                    </a:lnTo>
                    <a:lnTo>
                      <a:pt x="449" y="469"/>
                    </a:lnTo>
                    <a:lnTo>
                      <a:pt x="459" y="474"/>
                    </a:lnTo>
                    <a:lnTo>
                      <a:pt x="459" y="474"/>
                    </a:lnTo>
                    <a:lnTo>
                      <a:pt x="467" y="477"/>
                    </a:lnTo>
                    <a:lnTo>
                      <a:pt x="467" y="477"/>
                    </a:lnTo>
                    <a:lnTo>
                      <a:pt x="467" y="477"/>
                    </a:lnTo>
                    <a:lnTo>
                      <a:pt x="467" y="477"/>
                    </a:lnTo>
                    <a:lnTo>
                      <a:pt x="468" y="477"/>
                    </a:lnTo>
                    <a:lnTo>
                      <a:pt x="468" y="477"/>
                    </a:lnTo>
                    <a:lnTo>
                      <a:pt x="468" y="477"/>
                    </a:lnTo>
                    <a:lnTo>
                      <a:pt x="468" y="477"/>
                    </a:lnTo>
                    <a:lnTo>
                      <a:pt x="469" y="477"/>
                    </a:lnTo>
                    <a:lnTo>
                      <a:pt x="469" y="477"/>
                    </a:lnTo>
                    <a:lnTo>
                      <a:pt x="469" y="477"/>
                    </a:lnTo>
                    <a:lnTo>
                      <a:pt x="469" y="477"/>
                    </a:lnTo>
                    <a:lnTo>
                      <a:pt x="470" y="477"/>
                    </a:lnTo>
                    <a:lnTo>
                      <a:pt x="470" y="477"/>
                    </a:lnTo>
                    <a:lnTo>
                      <a:pt x="470" y="477"/>
                    </a:lnTo>
                    <a:lnTo>
                      <a:pt x="470" y="477"/>
                    </a:lnTo>
                    <a:lnTo>
                      <a:pt x="470" y="477"/>
                    </a:lnTo>
                    <a:lnTo>
                      <a:pt x="470" y="477"/>
                    </a:lnTo>
                    <a:lnTo>
                      <a:pt x="470" y="477"/>
                    </a:lnTo>
                    <a:lnTo>
                      <a:pt x="470" y="477"/>
                    </a:lnTo>
                    <a:lnTo>
                      <a:pt x="472" y="476"/>
                    </a:lnTo>
                    <a:lnTo>
                      <a:pt x="472" y="476"/>
                    </a:lnTo>
                    <a:lnTo>
                      <a:pt x="472" y="476"/>
                    </a:lnTo>
                    <a:lnTo>
                      <a:pt x="472" y="476"/>
                    </a:lnTo>
                    <a:lnTo>
                      <a:pt x="473" y="476"/>
                    </a:lnTo>
                    <a:lnTo>
                      <a:pt x="473" y="476"/>
                    </a:lnTo>
                    <a:lnTo>
                      <a:pt x="473" y="476"/>
                    </a:lnTo>
                    <a:lnTo>
                      <a:pt x="473" y="476"/>
                    </a:lnTo>
                    <a:lnTo>
                      <a:pt x="473" y="475"/>
                    </a:lnTo>
                    <a:lnTo>
                      <a:pt x="473" y="475"/>
                    </a:lnTo>
                    <a:lnTo>
                      <a:pt x="473" y="475"/>
                    </a:lnTo>
                    <a:lnTo>
                      <a:pt x="473" y="475"/>
                    </a:lnTo>
                    <a:lnTo>
                      <a:pt x="474" y="474"/>
                    </a:lnTo>
                    <a:lnTo>
                      <a:pt x="474" y="474"/>
                    </a:lnTo>
                    <a:lnTo>
                      <a:pt x="475" y="474"/>
                    </a:lnTo>
                    <a:lnTo>
                      <a:pt x="475" y="474"/>
                    </a:lnTo>
                    <a:lnTo>
                      <a:pt x="475" y="472"/>
                    </a:lnTo>
                    <a:lnTo>
                      <a:pt x="475" y="472"/>
                    </a:lnTo>
                    <a:lnTo>
                      <a:pt x="475" y="472"/>
                    </a:lnTo>
                    <a:lnTo>
                      <a:pt x="475" y="472"/>
                    </a:lnTo>
                    <a:lnTo>
                      <a:pt x="475" y="472"/>
                    </a:lnTo>
                    <a:lnTo>
                      <a:pt x="475" y="472"/>
                    </a:lnTo>
                    <a:lnTo>
                      <a:pt x="477" y="471"/>
                    </a:lnTo>
                    <a:lnTo>
                      <a:pt x="477" y="471"/>
                    </a:lnTo>
                    <a:lnTo>
                      <a:pt x="477" y="471"/>
                    </a:lnTo>
                    <a:lnTo>
                      <a:pt x="477" y="471"/>
                    </a:lnTo>
                    <a:lnTo>
                      <a:pt x="477" y="471"/>
                    </a:lnTo>
                    <a:lnTo>
                      <a:pt x="477" y="471"/>
                    </a:lnTo>
                    <a:lnTo>
                      <a:pt x="477" y="471"/>
                    </a:lnTo>
                    <a:lnTo>
                      <a:pt x="477" y="471"/>
                    </a:lnTo>
                    <a:lnTo>
                      <a:pt x="478" y="470"/>
                    </a:lnTo>
                    <a:lnTo>
                      <a:pt x="478" y="470"/>
                    </a:lnTo>
                    <a:lnTo>
                      <a:pt x="478" y="470"/>
                    </a:lnTo>
                    <a:lnTo>
                      <a:pt x="478" y="470"/>
                    </a:lnTo>
                    <a:lnTo>
                      <a:pt x="478" y="469"/>
                    </a:lnTo>
                    <a:lnTo>
                      <a:pt x="478" y="469"/>
                    </a:lnTo>
                    <a:lnTo>
                      <a:pt x="478" y="469"/>
                    </a:lnTo>
                    <a:lnTo>
                      <a:pt x="478" y="469"/>
                    </a:lnTo>
                    <a:lnTo>
                      <a:pt x="478" y="467"/>
                    </a:lnTo>
                    <a:lnTo>
                      <a:pt x="478" y="467"/>
                    </a:lnTo>
                    <a:lnTo>
                      <a:pt x="478" y="467"/>
                    </a:lnTo>
                    <a:lnTo>
                      <a:pt x="478" y="467"/>
                    </a:lnTo>
                    <a:lnTo>
                      <a:pt x="477" y="466"/>
                    </a:lnTo>
                    <a:lnTo>
                      <a:pt x="477" y="466"/>
                    </a:lnTo>
                    <a:lnTo>
                      <a:pt x="477" y="466"/>
                    </a:lnTo>
                    <a:lnTo>
                      <a:pt x="474" y="458"/>
                    </a:lnTo>
                    <a:lnTo>
                      <a:pt x="474" y="458"/>
                    </a:lnTo>
                    <a:lnTo>
                      <a:pt x="469" y="448"/>
                    </a:lnTo>
                    <a:lnTo>
                      <a:pt x="465" y="442"/>
                    </a:lnTo>
                    <a:lnTo>
                      <a:pt x="465" y="442"/>
                    </a:lnTo>
                    <a:lnTo>
                      <a:pt x="472" y="433"/>
                    </a:lnTo>
                    <a:lnTo>
                      <a:pt x="472" y="433"/>
                    </a:lnTo>
                    <a:lnTo>
                      <a:pt x="479" y="436"/>
                    </a:lnTo>
                    <a:lnTo>
                      <a:pt x="490" y="440"/>
                    </a:lnTo>
                    <a:lnTo>
                      <a:pt x="490" y="440"/>
                    </a:lnTo>
                    <a:lnTo>
                      <a:pt x="498" y="441"/>
                    </a:lnTo>
                    <a:lnTo>
                      <a:pt x="498" y="441"/>
                    </a:lnTo>
                    <a:lnTo>
                      <a:pt x="498" y="441"/>
                    </a:lnTo>
                    <a:lnTo>
                      <a:pt x="498" y="441"/>
                    </a:lnTo>
                    <a:lnTo>
                      <a:pt x="499" y="441"/>
                    </a:lnTo>
                    <a:lnTo>
                      <a:pt x="499" y="441"/>
                    </a:lnTo>
                    <a:lnTo>
                      <a:pt x="499" y="441"/>
                    </a:lnTo>
                    <a:lnTo>
                      <a:pt x="499" y="441"/>
                    </a:lnTo>
                    <a:lnTo>
                      <a:pt x="501" y="441"/>
                    </a:lnTo>
                    <a:lnTo>
                      <a:pt x="501" y="441"/>
                    </a:lnTo>
                    <a:lnTo>
                      <a:pt x="501" y="441"/>
                    </a:lnTo>
                    <a:lnTo>
                      <a:pt x="501" y="441"/>
                    </a:lnTo>
                    <a:lnTo>
                      <a:pt x="502" y="441"/>
                    </a:lnTo>
                    <a:lnTo>
                      <a:pt x="502" y="441"/>
                    </a:lnTo>
                    <a:lnTo>
                      <a:pt x="502" y="441"/>
                    </a:lnTo>
                    <a:lnTo>
                      <a:pt x="502" y="441"/>
                    </a:lnTo>
                    <a:lnTo>
                      <a:pt x="502" y="441"/>
                    </a:lnTo>
                    <a:lnTo>
                      <a:pt x="502" y="441"/>
                    </a:lnTo>
                    <a:lnTo>
                      <a:pt x="503" y="440"/>
                    </a:lnTo>
                    <a:lnTo>
                      <a:pt x="503" y="440"/>
                    </a:lnTo>
                    <a:lnTo>
                      <a:pt x="503" y="440"/>
                    </a:lnTo>
                    <a:lnTo>
                      <a:pt x="503" y="440"/>
                    </a:lnTo>
                    <a:lnTo>
                      <a:pt x="503" y="440"/>
                    </a:lnTo>
                    <a:lnTo>
                      <a:pt x="503" y="440"/>
                    </a:lnTo>
                    <a:lnTo>
                      <a:pt x="504" y="440"/>
                    </a:lnTo>
                    <a:lnTo>
                      <a:pt x="504" y="440"/>
                    </a:lnTo>
                    <a:lnTo>
                      <a:pt x="504" y="438"/>
                    </a:lnTo>
                    <a:lnTo>
                      <a:pt x="504" y="438"/>
                    </a:lnTo>
                    <a:lnTo>
                      <a:pt x="504" y="438"/>
                    </a:lnTo>
                    <a:lnTo>
                      <a:pt x="504" y="438"/>
                    </a:lnTo>
                    <a:lnTo>
                      <a:pt x="504" y="438"/>
                    </a:lnTo>
                    <a:lnTo>
                      <a:pt x="504" y="438"/>
                    </a:lnTo>
                    <a:lnTo>
                      <a:pt x="506" y="437"/>
                    </a:lnTo>
                    <a:lnTo>
                      <a:pt x="506" y="437"/>
                    </a:lnTo>
                    <a:lnTo>
                      <a:pt x="506" y="436"/>
                    </a:lnTo>
                    <a:lnTo>
                      <a:pt x="506" y="436"/>
                    </a:lnTo>
                    <a:lnTo>
                      <a:pt x="506" y="436"/>
                    </a:lnTo>
                    <a:lnTo>
                      <a:pt x="506" y="436"/>
                    </a:lnTo>
                    <a:lnTo>
                      <a:pt x="507" y="435"/>
                    </a:lnTo>
                    <a:lnTo>
                      <a:pt x="507" y="435"/>
                    </a:lnTo>
                    <a:lnTo>
                      <a:pt x="507" y="435"/>
                    </a:lnTo>
                    <a:lnTo>
                      <a:pt x="507" y="435"/>
                    </a:lnTo>
                    <a:lnTo>
                      <a:pt x="507" y="435"/>
                    </a:lnTo>
                    <a:lnTo>
                      <a:pt x="507" y="435"/>
                    </a:lnTo>
                    <a:lnTo>
                      <a:pt x="507" y="433"/>
                    </a:lnTo>
                    <a:lnTo>
                      <a:pt x="507" y="433"/>
                    </a:lnTo>
                    <a:lnTo>
                      <a:pt x="508" y="433"/>
                    </a:lnTo>
                    <a:lnTo>
                      <a:pt x="508" y="433"/>
                    </a:lnTo>
                    <a:lnTo>
                      <a:pt x="508" y="433"/>
                    </a:lnTo>
                    <a:lnTo>
                      <a:pt x="508" y="433"/>
                    </a:lnTo>
                    <a:lnTo>
                      <a:pt x="508" y="432"/>
                    </a:lnTo>
                    <a:lnTo>
                      <a:pt x="508" y="432"/>
                    </a:lnTo>
                    <a:lnTo>
                      <a:pt x="508" y="432"/>
                    </a:lnTo>
                    <a:lnTo>
                      <a:pt x="508" y="432"/>
                    </a:lnTo>
                    <a:lnTo>
                      <a:pt x="508" y="431"/>
                    </a:lnTo>
                    <a:lnTo>
                      <a:pt x="508" y="431"/>
                    </a:lnTo>
                    <a:lnTo>
                      <a:pt x="508" y="431"/>
                    </a:lnTo>
                    <a:lnTo>
                      <a:pt x="508" y="431"/>
                    </a:lnTo>
                    <a:lnTo>
                      <a:pt x="507" y="431"/>
                    </a:lnTo>
                    <a:lnTo>
                      <a:pt x="507" y="431"/>
                    </a:lnTo>
                    <a:lnTo>
                      <a:pt x="507" y="429"/>
                    </a:lnTo>
                    <a:lnTo>
                      <a:pt x="507" y="429"/>
                    </a:lnTo>
                    <a:lnTo>
                      <a:pt x="507" y="428"/>
                    </a:lnTo>
                    <a:lnTo>
                      <a:pt x="507" y="428"/>
                    </a:lnTo>
                    <a:lnTo>
                      <a:pt x="507" y="428"/>
                    </a:lnTo>
                    <a:lnTo>
                      <a:pt x="507" y="428"/>
                    </a:lnTo>
                    <a:lnTo>
                      <a:pt x="503" y="422"/>
                    </a:lnTo>
                    <a:lnTo>
                      <a:pt x="503" y="422"/>
                    </a:lnTo>
                    <a:lnTo>
                      <a:pt x="496" y="412"/>
                    </a:lnTo>
                    <a:lnTo>
                      <a:pt x="490" y="407"/>
                    </a:lnTo>
                    <a:lnTo>
                      <a:pt x="490" y="407"/>
                    </a:lnTo>
                    <a:lnTo>
                      <a:pt x="497" y="397"/>
                    </a:lnTo>
                    <a:lnTo>
                      <a:pt x="497" y="397"/>
                    </a:lnTo>
                    <a:lnTo>
                      <a:pt x="503" y="399"/>
                    </a:lnTo>
                    <a:lnTo>
                      <a:pt x="514" y="401"/>
                    </a:lnTo>
                    <a:lnTo>
                      <a:pt x="514" y="401"/>
                    </a:lnTo>
                    <a:lnTo>
                      <a:pt x="523" y="401"/>
                    </a:lnTo>
                    <a:lnTo>
                      <a:pt x="523" y="401"/>
                    </a:lnTo>
                    <a:lnTo>
                      <a:pt x="523" y="401"/>
                    </a:lnTo>
                    <a:lnTo>
                      <a:pt x="523" y="401"/>
                    </a:lnTo>
                    <a:lnTo>
                      <a:pt x="524" y="401"/>
                    </a:lnTo>
                    <a:lnTo>
                      <a:pt x="524" y="401"/>
                    </a:lnTo>
                    <a:lnTo>
                      <a:pt x="524" y="401"/>
                    </a:lnTo>
                    <a:lnTo>
                      <a:pt x="524" y="401"/>
                    </a:lnTo>
                    <a:lnTo>
                      <a:pt x="526" y="399"/>
                    </a:lnTo>
                    <a:lnTo>
                      <a:pt x="526" y="399"/>
                    </a:lnTo>
                    <a:lnTo>
                      <a:pt x="526" y="399"/>
                    </a:lnTo>
                    <a:lnTo>
                      <a:pt x="526" y="399"/>
                    </a:lnTo>
                    <a:lnTo>
                      <a:pt x="527" y="399"/>
                    </a:lnTo>
                    <a:lnTo>
                      <a:pt x="527" y="399"/>
                    </a:lnTo>
                    <a:lnTo>
                      <a:pt x="527" y="399"/>
                    </a:lnTo>
                    <a:lnTo>
                      <a:pt x="527" y="399"/>
                    </a:lnTo>
                    <a:lnTo>
                      <a:pt x="527" y="399"/>
                    </a:lnTo>
                    <a:lnTo>
                      <a:pt x="527" y="399"/>
                    </a:lnTo>
                    <a:lnTo>
                      <a:pt x="527" y="399"/>
                    </a:lnTo>
                    <a:lnTo>
                      <a:pt x="527" y="399"/>
                    </a:lnTo>
                    <a:lnTo>
                      <a:pt x="528" y="398"/>
                    </a:lnTo>
                    <a:lnTo>
                      <a:pt x="528" y="398"/>
                    </a:lnTo>
                    <a:lnTo>
                      <a:pt x="528" y="398"/>
                    </a:lnTo>
                    <a:lnTo>
                      <a:pt x="528" y="398"/>
                    </a:lnTo>
                    <a:lnTo>
                      <a:pt x="528" y="397"/>
                    </a:lnTo>
                    <a:lnTo>
                      <a:pt x="528" y="397"/>
                    </a:lnTo>
                    <a:lnTo>
                      <a:pt x="528" y="397"/>
                    </a:lnTo>
                    <a:lnTo>
                      <a:pt x="528" y="397"/>
                    </a:lnTo>
                    <a:lnTo>
                      <a:pt x="530" y="397"/>
                    </a:lnTo>
                    <a:lnTo>
                      <a:pt x="530" y="397"/>
                    </a:lnTo>
                    <a:lnTo>
                      <a:pt x="530" y="395"/>
                    </a:lnTo>
                    <a:lnTo>
                      <a:pt x="530" y="395"/>
                    </a:lnTo>
                    <a:lnTo>
                      <a:pt x="530" y="395"/>
                    </a:lnTo>
                    <a:lnTo>
                      <a:pt x="530" y="395"/>
                    </a:lnTo>
                    <a:lnTo>
                      <a:pt x="530" y="394"/>
                    </a:lnTo>
                    <a:lnTo>
                      <a:pt x="530" y="394"/>
                    </a:lnTo>
                    <a:lnTo>
                      <a:pt x="530" y="394"/>
                    </a:lnTo>
                    <a:lnTo>
                      <a:pt x="530" y="394"/>
                    </a:lnTo>
                    <a:lnTo>
                      <a:pt x="531" y="393"/>
                    </a:lnTo>
                    <a:lnTo>
                      <a:pt x="531" y="393"/>
                    </a:lnTo>
                    <a:lnTo>
                      <a:pt x="531" y="393"/>
                    </a:lnTo>
                    <a:lnTo>
                      <a:pt x="531" y="393"/>
                    </a:lnTo>
                    <a:lnTo>
                      <a:pt x="531" y="392"/>
                    </a:lnTo>
                    <a:lnTo>
                      <a:pt x="531" y="392"/>
                    </a:lnTo>
                    <a:lnTo>
                      <a:pt x="531" y="392"/>
                    </a:lnTo>
                    <a:lnTo>
                      <a:pt x="531" y="392"/>
                    </a:lnTo>
                    <a:lnTo>
                      <a:pt x="531" y="390"/>
                    </a:lnTo>
                    <a:lnTo>
                      <a:pt x="531" y="390"/>
                    </a:lnTo>
                    <a:lnTo>
                      <a:pt x="531" y="390"/>
                    </a:lnTo>
                    <a:lnTo>
                      <a:pt x="531" y="390"/>
                    </a:lnTo>
                    <a:lnTo>
                      <a:pt x="531" y="390"/>
                    </a:lnTo>
                    <a:lnTo>
                      <a:pt x="531" y="390"/>
                    </a:lnTo>
                    <a:lnTo>
                      <a:pt x="531" y="389"/>
                    </a:lnTo>
                    <a:lnTo>
                      <a:pt x="531" y="389"/>
                    </a:lnTo>
                    <a:lnTo>
                      <a:pt x="531" y="389"/>
                    </a:lnTo>
                    <a:lnTo>
                      <a:pt x="531" y="389"/>
                    </a:lnTo>
                    <a:lnTo>
                      <a:pt x="531" y="389"/>
                    </a:lnTo>
                    <a:lnTo>
                      <a:pt x="531" y="389"/>
                    </a:lnTo>
                    <a:lnTo>
                      <a:pt x="531" y="388"/>
                    </a:lnTo>
                    <a:lnTo>
                      <a:pt x="531" y="388"/>
                    </a:lnTo>
                    <a:lnTo>
                      <a:pt x="531" y="388"/>
                    </a:lnTo>
                    <a:lnTo>
                      <a:pt x="531" y="388"/>
                    </a:lnTo>
                    <a:lnTo>
                      <a:pt x="524" y="380"/>
                    </a:lnTo>
                    <a:lnTo>
                      <a:pt x="524" y="380"/>
                    </a:lnTo>
                    <a:lnTo>
                      <a:pt x="516" y="373"/>
                    </a:lnTo>
                    <a:lnTo>
                      <a:pt x="509" y="368"/>
                    </a:lnTo>
                    <a:lnTo>
                      <a:pt x="509" y="368"/>
                    </a:lnTo>
                    <a:lnTo>
                      <a:pt x="513" y="358"/>
                    </a:lnTo>
                    <a:lnTo>
                      <a:pt x="513" y="358"/>
                    </a:lnTo>
                    <a:lnTo>
                      <a:pt x="521" y="358"/>
                    </a:lnTo>
                    <a:lnTo>
                      <a:pt x="532" y="358"/>
                    </a:lnTo>
                    <a:lnTo>
                      <a:pt x="532" y="358"/>
                    </a:lnTo>
                    <a:lnTo>
                      <a:pt x="541" y="356"/>
                    </a:lnTo>
                    <a:lnTo>
                      <a:pt x="541" y="356"/>
                    </a:lnTo>
                    <a:lnTo>
                      <a:pt x="541" y="356"/>
                    </a:lnTo>
                    <a:lnTo>
                      <a:pt x="541" y="356"/>
                    </a:lnTo>
                    <a:lnTo>
                      <a:pt x="542" y="355"/>
                    </a:lnTo>
                    <a:lnTo>
                      <a:pt x="542" y="355"/>
                    </a:lnTo>
                    <a:lnTo>
                      <a:pt x="542" y="355"/>
                    </a:lnTo>
                    <a:lnTo>
                      <a:pt x="542" y="355"/>
                    </a:lnTo>
                    <a:lnTo>
                      <a:pt x="543" y="355"/>
                    </a:lnTo>
                    <a:lnTo>
                      <a:pt x="543" y="355"/>
                    </a:lnTo>
                    <a:lnTo>
                      <a:pt x="543" y="355"/>
                    </a:lnTo>
                    <a:lnTo>
                      <a:pt x="543" y="355"/>
                    </a:lnTo>
                    <a:lnTo>
                      <a:pt x="543" y="354"/>
                    </a:lnTo>
                    <a:lnTo>
                      <a:pt x="543" y="354"/>
                    </a:lnTo>
                    <a:lnTo>
                      <a:pt x="545" y="354"/>
                    </a:lnTo>
                    <a:lnTo>
                      <a:pt x="545" y="354"/>
                    </a:lnTo>
                    <a:lnTo>
                      <a:pt x="545" y="354"/>
                    </a:lnTo>
                    <a:lnTo>
                      <a:pt x="545" y="354"/>
                    </a:lnTo>
                    <a:lnTo>
                      <a:pt x="545" y="354"/>
                    </a:lnTo>
                    <a:lnTo>
                      <a:pt x="545" y="354"/>
                    </a:lnTo>
                    <a:lnTo>
                      <a:pt x="545" y="353"/>
                    </a:lnTo>
                    <a:lnTo>
                      <a:pt x="545" y="353"/>
                    </a:lnTo>
                    <a:lnTo>
                      <a:pt x="545" y="353"/>
                    </a:lnTo>
                    <a:lnTo>
                      <a:pt x="545" y="353"/>
                    </a:lnTo>
                    <a:lnTo>
                      <a:pt x="546" y="351"/>
                    </a:lnTo>
                    <a:lnTo>
                      <a:pt x="546" y="351"/>
                    </a:lnTo>
                    <a:lnTo>
                      <a:pt x="546" y="351"/>
                    </a:lnTo>
                    <a:lnTo>
                      <a:pt x="546" y="351"/>
                    </a:lnTo>
                    <a:lnTo>
                      <a:pt x="546" y="351"/>
                    </a:lnTo>
                    <a:lnTo>
                      <a:pt x="546" y="351"/>
                    </a:lnTo>
                    <a:lnTo>
                      <a:pt x="546" y="350"/>
                    </a:lnTo>
                    <a:lnTo>
                      <a:pt x="546" y="350"/>
                    </a:lnTo>
                    <a:lnTo>
                      <a:pt x="546" y="349"/>
                    </a:lnTo>
                    <a:lnTo>
                      <a:pt x="546" y="349"/>
                    </a:lnTo>
                    <a:lnTo>
                      <a:pt x="546" y="349"/>
                    </a:lnTo>
                    <a:lnTo>
                      <a:pt x="546" y="349"/>
                    </a:lnTo>
                    <a:lnTo>
                      <a:pt x="546" y="348"/>
                    </a:lnTo>
                    <a:lnTo>
                      <a:pt x="546" y="348"/>
                    </a:lnTo>
                    <a:lnTo>
                      <a:pt x="547" y="348"/>
                    </a:lnTo>
                    <a:lnTo>
                      <a:pt x="547" y="348"/>
                    </a:lnTo>
                    <a:lnTo>
                      <a:pt x="547" y="346"/>
                    </a:lnTo>
                    <a:lnTo>
                      <a:pt x="547" y="346"/>
                    </a:lnTo>
                    <a:lnTo>
                      <a:pt x="547" y="346"/>
                    </a:lnTo>
                    <a:lnTo>
                      <a:pt x="547" y="346"/>
                    </a:lnTo>
                    <a:lnTo>
                      <a:pt x="547" y="346"/>
                    </a:lnTo>
                    <a:lnTo>
                      <a:pt x="547" y="346"/>
                    </a:lnTo>
                    <a:lnTo>
                      <a:pt x="547" y="345"/>
                    </a:lnTo>
                    <a:lnTo>
                      <a:pt x="547" y="345"/>
                    </a:lnTo>
                    <a:lnTo>
                      <a:pt x="547" y="345"/>
                    </a:lnTo>
                    <a:lnTo>
                      <a:pt x="547" y="345"/>
                    </a:lnTo>
                    <a:lnTo>
                      <a:pt x="547" y="344"/>
                    </a:lnTo>
                    <a:lnTo>
                      <a:pt x="547" y="344"/>
                    </a:lnTo>
                    <a:lnTo>
                      <a:pt x="547" y="344"/>
                    </a:lnTo>
                    <a:lnTo>
                      <a:pt x="547" y="344"/>
                    </a:lnTo>
                    <a:lnTo>
                      <a:pt x="546" y="344"/>
                    </a:lnTo>
                    <a:lnTo>
                      <a:pt x="546" y="344"/>
                    </a:lnTo>
                    <a:lnTo>
                      <a:pt x="546" y="343"/>
                    </a:lnTo>
                    <a:lnTo>
                      <a:pt x="546" y="343"/>
                    </a:lnTo>
                    <a:lnTo>
                      <a:pt x="546" y="343"/>
                    </a:lnTo>
                    <a:lnTo>
                      <a:pt x="546" y="343"/>
                    </a:lnTo>
                    <a:lnTo>
                      <a:pt x="546" y="343"/>
                    </a:lnTo>
                    <a:lnTo>
                      <a:pt x="546" y="343"/>
                    </a:lnTo>
                    <a:lnTo>
                      <a:pt x="545" y="341"/>
                    </a:lnTo>
                    <a:lnTo>
                      <a:pt x="545" y="341"/>
                    </a:lnTo>
                    <a:lnTo>
                      <a:pt x="545" y="341"/>
                    </a:lnTo>
                    <a:lnTo>
                      <a:pt x="545" y="341"/>
                    </a:lnTo>
                    <a:lnTo>
                      <a:pt x="538" y="336"/>
                    </a:lnTo>
                    <a:lnTo>
                      <a:pt x="538" y="336"/>
                    </a:lnTo>
                    <a:lnTo>
                      <a:pt x="528" y="330"/>
                    </a:lnTo>
                    <a:lnTo>
                      <a:pt x="522" y="326"/>
                    </a:lnTo>
                    <a:lnTo>
                      <a:pt x="522" y="326"/>
                    </a:lnTo>
                    <a:lnTo>
                      <a:pt x="524" y="315"/>
                    </a:lnTo>
                    <a:lnTo>
                      <a:pt x="524" y="315"/>
                    </a:lnTo>
                    <a:lnTo>
                      <a:pt x="532" y="315"/>
                    </a:lnTo>
                    <a:lnTo>
                      <a:pt x="542" y="312"/>
                    </a:lnTo>
                    <a:lnTo>
                      <a:pt x="542" y="312"/>
                    </a:lnTo>
                    <a:lnTo>
                      <a:pt x="551" y="309"/>
                    </a:lnTo>
                    <a:lnTo>
                      <a:pt x="551" y="309"/>
                    </a:lnTo>
                    <a:lnTo>
                      <a:pt x="551" y="309"/>
                    </a:lnTo>
                    <a:lnTo>
                      <a:pt x="551" y="309"/>
                    </a:lnTo>
                    <a:lnTo>
                      <a:pt x="552" y="309"/>
                    </a:lnTo>
                    <a:lnTo>
                      <a:pt x="552" y="309"/>
                    </a:lnTo>
                    <a:lnTo>
                      <a:pt x="552" y="307"/>
                    </a:lnTo>
                    <a:lnTo>
                      <a:pt x="552" y="307"/>
                    </a:lnTo>
                    <a:lnTo>
                      <a:pt x="552" y="307"/>
                    </a:lnTo>
                    <a:lnTo>
                      <a:pt x="552" y="307"/>
                    </a:lnTo>
                    <a:lnTo>
                      <a:pt x="553" y="307"/>
                    </a:lnTo>
                    <a:lnTo>
                      <a:pt x="553" y="307"/>
                    </a:lnTo>
                    <a:lnTo>
                      <a:pt x="553" y="307"/>
                    </a:lnTo>
                    <a:lnTo>
                      <a:pt x="553" y="307"/>
                    </a:lnTo>
                    <a:lnTo>
                      <a:pt x="553" y="306"/>
                    </a:lnTo>
                    <a:lnTo>
                      <a:pt x="553" y="306"/>
                    </a:lnTo>
                    <a:lnTo>
                      <a:pt x="553" y="306"/>
                    </a:lnTo>
                    <a:lnTo>
                      <a:pt x="553" y="306"/>
                    </a:lnTo>
                    <a:lnTo>
                      <a:pt x="553" y="305"/>
                    </a:lnTo>
                    <a:lnTo>
                      <a:pt x="553" y="305"/>
                    </a:lnTo>
                    <a:lnTo>
                      <a:pt x="553" y="305"/>
                    </a:lnTo>
                    <a:lnTo>
                      <a:pt x="553" y="305"/>
                    </a:lnTo>
                    <a:lnTo>
                      <a:pt x="555" y="305"/>
                    </a:lnTo>
                    <a:lnTo>
                      <a:pt x="555" y="305"/>
                    </a:lnTo>
                    <a:lnTo>
                      <a:pt x="555" y="304"/>
                    </a:lnTo>
                    <a:lnTo>
                      <a:pt x="555" y="304"/>
                    </a:lnTo>
                    <a:lnTo>
                      <a:pt x="555" y="304"/>
                    </a:lnTo>
                    <a:lnTo>
                      <a:pt x="555" y="304"/>
                    </a:lnTo>
                    <a:lnTo>
                      <a:pt x="555" y="302"/>
                    </a:lnTo>
                    <a:lnTo>
                      <a:pt x="555" y="302"/>
                    </a:lnTo>
                    <a:lnTo>
                      <a:pt x="555" y="302"/>
                    </a:lnTo>
                    <a:lnTo>
                      <a:pt x="555" y="302"/>
                    </a:lnTo>
                    <a:lnTo>
                      <a:pt x="555" y="301"/>
                    </a:lnTo>
                    <a:lnTo>
                      <a:pt x="555" y="301"/>
                    </a:lnTo>
                    <a:lnTo>
                      <a:pt x="555" y="300"/>
                    </a:lnTo>
                    <a:lnTo>
                      <a:pt x="555" y="300"/>
                    </a:lnTo>
                    <a:lnTo>
                      <a:pt x="555" y="300"/>
                    </a:lnTo>
                    <a:lnTo>
                      <a:pt x="555" y="300"/>
                    </a:lnTo>
                    <a:lnTo>
                      <a:pt x="555" y="300"/>
                    </a:lnTo>
                    <a:lnTo>
                      <a:pt x="555" y="300"/>
                    </a:lnTo>
                    <a:lnTo>
                      <a:pt x="555" y="298"/>
                    </a:lnTo>
                    <a:lnTo>
                      <a:pt x="555" y="298"/>
                    </a:lnTo>
                    <a:lnTo>
                      <a:pt x="555" y="298"/>
                    </a:lnTo>
                    <a:lnTo>
                      <a:pt x="555" y="298"/>
                    </a:lnTo>
                    <a:lnTo>
                      <a:pt x="555" y="297"/>
                    </a:lnTo>
                    <a:lnTo>
                      <a:pt x="555" y="297"/>
                    </a:lnTo>
                    <a:lnTo>
                      <a:pt x="555" y="297"/>
                    </a:lnTo>
                    <a:lnTo>
                      <a:pt x="555" y="297"/>
                    </a:lnTo>
                    <a:lnTo>
                      <a:pt x="555" y="296"/>
                    </a:lnTo>
                    <a:lnTo>
                      <a:pt x="555" y="296"/>
                    </a:lnTo>
                    <a:lnTo>
                      <a:pt x="555" y="296"/>
                    </a:lnTo>
                    <a:lnTo>
                      <a:pt x="555" y="296"/>
                    </a:lnTo>
                    <a:lnTo>
                      <a:pt x="553" y="296"/>
                    </a:lnTo>
                    <a:lnTo>
                      <a:pt x="553" y="296"/>
                    </a:lnTo>
                    <a:lnTo>
                      <a:pt x="553" y="296"/>
                    </a:lnTo>
                    <a:lnTo>
                      <a:pt x="553" y="296"/>
                    </a:lnTo>
                    <a:lnTo>
                      <a:pt x="553" y="295"/>
                    </a:lnTo>
                    <a:lnTo>
                      <a:pt x="553" y="295"/>
                    </a:lnTo>
                    <a:lnTo>
                      <a:pt x="552" y="295"/>
                    </a:lnTo>
                    <a:lnTo>
                      <a:pt x="552" y="295"/>
                    </a:lnTo>
                    <a:lnTo>
                      <a:pt x="552" y="293"/>
                    </a:lnTo>
                    <a:lnTo>
                      <a:pt x="552" y="293"/>
                    </a:lnTo>
                    <a:lnTo>
                      <a:pt x="552" y="293"/>
                    </a:lnTo>
                    <a:lnTo>
                      <a:pt x="545" y="290"/>
                    </a:lnTo>
                    <a:lnTo>
                      <a:pt x="545" y="290"/>
                    </a:lnTo>
                    <a:lnTo>
                      <a:pt x="535" y="285"/>
                    </a:lnTo>
                    <a:lnTo>
                      <a:pt x="527" y="283"/>
                    </a:lnTo>
                    <a:lnTo>
                      <a:pt x="527" y="283"/>
                    </a:lnTo>
                    <a:lnTo>
                      <a:pt x="527" y="272"/>
                    </a:lnTo>
                    <a:lnTo>
                      <a:pt x="527" y="272"/>
                    </a:lnTo>
                    <a:lnTo>
                      <a:pt x="535" y="270"/>
                    </a:lnTo>
                    <a:lnTo>
                      <a:pt x="545" y="266"/>
                    </a:lnTo>
                    <a:lnTo>
                      <a:pt x="545" y="266"/>
                    </a:lnTo>
                    <a:lnTo>
                      <a:pt x="552" y="261"/>
                    </a:lnTo>
                    <a:lnTo>
                      <a:pt x="552" y="261"/>
                    </a:lnTo>
                    <a:lnTo>
                      <a:pt x="552" y="261"/>
                    </a:lnTo>
                    <a:lnTo>
                      <a:pt x="552" y="261"/>
                    </a:lnTo>
                    <a:lnTo>
                      <a:pt x="552" y="261"/>
                    </a:lnTo>
                    <a:lnTo>
                      <a:pt x="552" y="261"/>
                    </a:lnTo>
                    <a:lnTo>
                      <a:pt x="553" y="261"/>
                    </a:lnTo>
                    <a:lnTo>
                      <a:pt x="553" y="261"/>
                    </a:lnTo>
                    <a:lnTo>
                      <a:pt x="553" y="259"/>
                    </a:lnTo>
                    <a:lnTo>
                      <a:pt x="553" y="259"/>
                    </a:lnTo>
                    <a:lnTo>
                      <a:pt x="553" y="259"/>
                    </a:lnTo>
                    <a:lnTo>
                      <a:pt x="553" y="259"/>
                    </a:lnTo>
                    <a:lnTo>
                      <a:pt x="555" y="258"/>
                    </a:lnTo>
                    <a:lnTo>
                      <a:pt x="555" y="258"/>
                    </a:lnTo>
                    <a:lnTo>
                      <a:pt x="555" y="258"/>
                    </a:lnTo>
                    <a:lnTo>
                      <a:pt x="555" y="258"/>
                    </a:lnTo>
                    <a:lnTo>
                      <a:pt x="555" y="258"/>
                    </a:lnTo>
                    <a:lnTo>
                      <a:pt x="555" y="258"/>
                    </a:lnTo>
                    <a:lnTo>
                      <a:pt x="555" y="258"/>
                    </a:lnTo>
                    <a:lnTo>
                      <a:pt x="555" y="258"/>
                    </a:lnTo>
                    <a:lnTo>
                      <a:pt x="555" y="257"/>
                    </a:lnTo>
                    <a:lnTo>
                      <a:pt x="555" y="257"/>
                    </a:lnTo>
                    <a:lnTo>
                      <a:pt x="555" y="257"/>
                    </a:lnTo>
                    <a:lnTo>
                      <a:pt x="555" y="257"/>
                    </a:lnTo>
                    <a:lnTo>
                      <a:pt x="555" y="256"/>
                    </a:lnTo>
                    <a:lnTo>
                      <a:pt x="555" y="256"/>
                    </a:lnTo>
                    <a:lnTo>
                      <a:pt x="555" y="256"/>
                    </a:lnTo>
                    <a:lnTo>
                      <a:pt x="555" y="256"/>
                    </a:lnTo>
                    <a:lnTo>
                      <a:pt x="555" y="254"/>
                    </a:lnTo>
                    <a:lnTo>
                      <a:pt x="555" y="254"/>
                    </a:lnTo>
                    <a:lnTo>
                      <a:pt x="555" y="254"/>
                    </a:lnTo>
                    <a:lnTo>
                      <a:pt x="555" y="254"/>
                    </a:lnTo>
                    <a:lnTo>
                      <a:pt x="555" y="253"/>
                    </a:lnTo>
                    <a:lnTo>
                      <a:pt x="555" y="253"/>
                    </a:lnTo>
                    <a:lnTo>
                      <a:pt x="555" y="252"/>
                    </a:lnTo>
                    <a:lnTo>
                      <a:pt x="555" y="252"/>
                    </a:lnTo>
                    <a:lnTo>
                      <a:pt x="555" y="252"/>
                    </a:lnTo>
                    <a:lnTo>
                      <a:pt x="555" y="252"/>
                    </a:lnTo>
                    <a:lnTo>
                      <a:pt x="555" y="251"/>
                    </a:lnTo>
                    <a:lnTo>
                      <a:pt x="555" y="251"/>
                    </a:lnTo>
                    <a:lnTo>
                      <a:pt x="555" y="251"/>
                    </a:lnTo>
                    <a:lnTo>
                      <a:pt x="555" y="251"/>
                    </a:lnTo>
                    <a:lnTo>
                      <a:pt x="553" y="249"/>
                    </a:lnTo>
                    <a:lnTo>
                      <a:pt x="553" y="249"/>
                    </a:lnTo>
                    <a:lnTo>
                      <a:pt x="553" y="249"/>
                    </a:lnTo>
                    <a:lnTo>
                      <a:pt x="553" y="249"/>
                    </a:lnTo>
                    <a:lnTo>
                      <a:pt x="553" y="249"/>
                    </a:lnTo>
                    <a:lnTo>
                      <a:pt x="553" y="249"/>
                    </a:lnTo>
                    <a:lnTo>
                      <a:pt x="553" y="249"/>
                    </a:lnTo>
                    <a:lnTo>
                      <a:pt x="553" y="249"/>
                    </a:lnTo>
                    <a:lnTo>
                      <a:pt x="553" y="248"/>
                    </a:lnTo>
                    <a:lnTo>
                      <a:pt x="553" y="248"/>
                    </a:lnTo>
                    <a:lnTo>
                      <a:pt x="553" y="248"/>
                    </a:lnTo>
                    <a:lnTo>
                      <a:pt x="553" y="248"/>
                    </a:lnTo>
                    <a:lnTo>
                      <a:pt x="552" y="247"/>
                    </a:lnTo>
                    <a:lnTo>
                      <a:pt x="552" y="247"/>
                    </a:lnTo>
                    <a:lnTo>
                      <a:pt x="552" y="247"/>
                    </a:lnTo>
                    <a:lnTo>
                      <a:pt x="552" y="247"/>
                    </a:lnTo>
                    <a:lnTo>
                      <a:pt x="552" y="247"/>
                    </a:lnTo>
                    <a:lnTo>
                      <a:pt x="552" y="247"/>
                    </a:lnTo>
                    <a:lnTo>
                      <a:pt x="551" y="247"/>
                    </a:lnTo>
                    <a:lnTo>
                      <a:pt x="551" y="247"/>
                    </a:lnTo>
                    <a:lnTo>
                      <a:pt x="551" y="246"/>
                    </a:lnTo>
                    <a:lnTo>
                      <a:pt x="551" y="246"/>
                    </a:lnTo>
                    <a:lnTo>
                      <a:pt x="542" y="243"/>
                    </a:lnTo>
                    <a:lnTo>
                      <a:pt x="542" y="243"/>
                    </a:lnTo>
                    <a:lnTo>
                      <a:pt x="531" y="241"/>
                    </a:lnTo>
                    <a:lnTo>
                      <a:pt x="523" y="239"/>
                    </a:lnTo>
                    <a:lnTo>
                      <a:pt x="523" y="239"/>
                    </a:lnTo>
                    <a:lnTo>
                      <a:pt x="522" y="229"/>
                    </a:lnTo>
                    <a:lnTo>
                      <a:pt x="522" y="229"/>
                    </a:lnTo>
                    <a:lnTo>
                      <a:pt x="528" y="225"/>
                    </a:lnTo>
                    <a:lnTo>
                      <a:pt x="538" y="219"/>
                    </a:lnTo>
                    <a:lnTo>
                      <a:pt x="538" y="219"/>
                    </a:lnTo>
                    <a:lnTo>
                      <a:pt x="545" y="214"/>
                    </a:lnTo>
                    <a:lnTo>
                      <a:pt x="545" y="214"/>
                    </a:lnTo>
                    <a:lnTo>
                      <a:pt x="545" y="214"/>
                    </a:lnTo>
                    <a:lnTo>
                      <a:pt x="545" y="214"/>
                    </a:lnTo>
                    <a:lnTo>
                      <a:pt x="545" y="214"/>
                    </a:lnTo>
                    <a:lnTo>
                      <a:pt x="545" y="214"/>
                    </a:lnTo>
                    <a:lnTo>
                      <a:pt x="546" y="213"/>
                    </a:lnTo>
                    <a:lnTo>
                      <a:pt x="546" y="213"/>
                    </a:lnTo>
                    <a:lnTo>
                      <a:pt x="546" y="213"/>
                    </a:lnTo>
                    <a:lnTo>
                      <a:pt x="546" y="213"/>
                    </a:lnTo>
                    <a:lnTo>
                      <a:pt x="546" y="212"/>
                    </a:lnTo>
                    <a:lnTo>
                      <a:pt x="546" y="212"/>
                    </a:lnTo>
                    <a:lnTo>
                      <a:pt x="546" y="212"/>
                    </a:lnTo>
                    <a:lnTo>
                      <a:pt x="546" y="212"/>
                    </a:lnTo>
                    <a:lnTo>
                      <a:pt x="547" y="210"/>
                    </a:lnTo>
                    <a:lnTo>
                      <a:pt x="547" y="210"/>
                    </a:lnTo>
                    <a:lnTo>
                      <a:pt x="547" y="210"/>
                    </a:lnTo>
                    <a:lnTo>
                      <a:pt x="547" y="210"/>
                    </a:lnTo>
                    <a:lnTo>
                      <a:pt x="547" y="210"/>
                    </a:lnTo>
                    <a:lnTo>
                      <a:pt x="547" y="210"/>
                    </a:lnTo>
                    <a:lnTo>
                      <a:pt x="547" y="210"/>
                    </a:lnTo>
                    <a:lnTo>
                      <a:pt x="547" y="210"/>
                    </a:lnTo>
                    <a:lnTo>
                      <a:pt x="547" y="209"/>
                    </a:lnTo>
                    <a:lnTo>
                      <a:pt x="547" y="209"/>
                    </a:lnTo>
                    <a:lnTo>
                      <a:pt x="547" y="209"/>
                    </a:lnTo>
                    <a:lnTo>
                      <a:pt x="547" y="209"/>
                    </a:lnTo>
                    <a:lnTo>
                      <a:pt x="547" y="208"/>
                    </a:lnTo>
                    <a:lnTo>
                      <a:pt x="547" y="208"/>
                    </a:lnTo>
                    <a:lnTo>
                      <a:pt x="547" y="208"/>
                    </a:lnTo>
                    <a:lnTo>
                      <a:pt x="547" y="208"/>
                    </a:lnTo>
                    <a:lnTo>
                      <a:pt x="546" y="207"/>
                    </a:lnTo>
                    <a:lnTo>
                      <a:pt x="546" y="207"/>
                    </a:lnTo>
                    <a:lnTo>
                      <a:pt x="546" y="207"/>
                    </a:lnTo>
                    <a:lnTo>
                      <a:pt x="546" y="207"/>
                    </a:lnTo>
                    <a:lnTo>
                      <a:pt x="546" y="205"/>
                    </a:lnTo>
                    <a:lnTo>
                      <a:pt x="546" y="205"/>
                    </a:lnTo>
                    <a:lnTo>
                      <a:pt x="546" y="204"/>
                    </a:lnTo>
                    <a:lnTo>
                      <a:pt x="546" y="204"/>
                    </a:lnTo>
                    <a:lnTo>
                      <a:pt x="546" y="204"/>
                    </a:lnTo>
                    <a:lnTo>
                      <a:pt x="546" y="204"/>
                    </a:lnTo>
                    <a:lnTo>
                      <a:pt x="546" y="203"/>
                    </a:lnTo>
                    <a:lnTo>
                      <a:pt x="546" y="203"/>
                    </a:lnTo>
                    <a:lnTo>
                      <a:pt x="546" y="203"/>
                    </a:lnTo>
                    <a:lnTo>
                      <a:pt x="546" y="203"/>
                    </a:lnTo>
                    <a:lnTo>
                      <a:pt x="545" y="203"/>
                    </a:lnTo>
                    <a:lnTo>
                      <a:pt x="545" y="203"/>
                    </a:lnTo>
                    <a:lnTo>
                      <a:pt x="545" y="201"/>
                    </a:lnTo>
                    <a:lnTo>
                      <a:pt x="545" y="201"/>
                    </a:lnTo>
                    <a:lnTo>
                      <a:pt x="545" y="201"/>
                    </a:lnTo>
                    <a:lnTo>
                      <a:pt x="545" y="201"/>
                    </a:lnTo>
                    <a:lnTo>
                      <a:pt x="545" y="201"/>
                    </a:lnTo>
                    <a:lnTo>
                      <a:pt x="545" y="201"/>
                    </a:lnTo>
                    <a:lnTo>
                      <a:pt x="543" y="200"/>
                    </a:lnTo>
                    <a:lnTo>
                      <a:pt x="543" y="200"/>
                    </a:lnTo>
                    <a:lnTo>
                      <a:pt x="543" y="200"/>
                    </a:lnTo>
                    <a:lnTo>
                      <a:pt x="543" y="200"/>
                    </a:lnTo>
                    <a:lnTo>
                      <a:pt x="543" y="200"/>
                    </a:lnTo>
                    <a:lnTo>
                      <a:pt x="543" y="200"/>
                    </a:lnTo>
                    <a:lnTo>
                      <a:pt x="543" y="200"/>
                    </a:lnTo>
                    <a:lnTo>
                      <a:pt x="543" y="200"/>
                    </a:lnTo>
                    <a:lnTo>
                      <a:pt x="542" y="199"/>
                    </a:lnTo>
                    <a:lnTo>
                      <a:pt x="542" y="199"/>
                    </a:lnTo>
                    <a:lnTo>
                      <a:pt x="542" y="199"/>
                    </a:lnTo>
                    <a:lnTo>
                      <a:pt x="542" y="199"/>
                    </a:lnTo>
                    <a:lnTo>
                      <a:pt x="541" y="199"/>
                    </a:lnTo>
                    <a:lnTo>
                      <a:pt x="541" y="199"/>
                    </a:lnTo>
                    <a:lnTo>
                      <a:pt x="541" y="199"/>
                    </a:lnTo>
                    <a:lnTo>
                      <a:pt x="541" y="199"/>
                    </a:lnTo>
                    <a:lnTo>
                      <a:pt x="532" y="198"/>
                    </a:lnTo>
                    <a:lnTo>
                      <a:pt x="532" y="198"/>
                    </a:lnTo>
                    <a:lnTo>
                      <a:pt x="521" y="196"/>
                    </a:lnTo>
                    <a:lnTo>
                      <a:pt x="513" y="198"/>
                    </a:lnTo>
                    <a:lnTo>
                      <a:pt x="513" y="198"/>
                    </a:lnTo>
                    <a:lnTo>
                      <a:pt x="509" y="188"/>
                    </a:lnTo>
                    <a:lnTo>
                      <a:pt x="509" y="188"/>
                    </a:lnTo>
                    <a:lnTo>
                      <a:pt x="516" y="183"/>
                    </a:lnTo>
                    <a:lnTo>
                      <a:pt x="524" y="175"/>
                    </a:lnTo>
                    <a:lnTo>
                      <a:pt x="524" y="175"/>
                    </a:lnTo>
                    <a:lnTo>
                      <a:pt x="530" y="169"/>
                    </a:lnTo>
                    <a:lnTo>
                      <a:pt x="530" y="169"/>
                    </a:lnTo>
                    <a:lnTo>
                      <a:pt x="530" y="169"/>
                    </a:lnTo>
                    <a:lnTo>
                      <a:pt x="530" y="169"/>
                    </a:lnTo>
                    <a:lnTo>
                      <a:pt x="531" y="167"/>
                    </a:lnTo>
                    <a:lnTo>
                      <a:pt x="531" y="167"/>
                    </a:lnTo>
                    <a:lnTo>
                      <a:pt x="531" y="167"/>
                    </a:lnTo>
                    <a:lnTo>
                      <a:pt x="531" y="167"/>
                    </a:lnTo>
                    <a:lnTo>
                      <a:pt x="531" y="166"/>
                    </a:lnTo>
                    <a:lnTo>
                      <a:pt x="531" y="166"/>
                    </a:lnTo>
                    <a:lnTo>
                      <a:pt x="531" y="166"/>
                    </a:lnTo>
                    <a:lnTo>
                      <a:pt x="531" y="166"/>
                    </a:lnTo>
                    <a:lnTo>
                      <a:pt x="531" y="165"/>
                    </a:lnTo>
                    <a:lnTo>
                      <a:pt x="531" y="165"/>
                    </a:lnTo>
                    <a:lnTo>
                      <a:pt x="531" y="164"/>
                    </a:lnTo>
                    <a:lnTo>
                      <a:pt x="531" y="164"/>
                    </a:lnTo>
                    <a:lnTo>
                      <a:pt x="531" y="164"/>
                    </a:lnTo>
                    <a:lnTo>
                      <a:pt x="531" y="164"/>
                    </a:lnTo>
                    <a:lnTo>
                      <a:pt x="531" y="164"/>
                    </a:lnTo>
                    <a:lnTo>
                      <a:pt x="531" y="164"/>
                    </a:lnTo>
                    <a:lnTo>
                      <a:pt x="531" y="162"/>
                    </a:lnTo>
                    <a:lnTo>
                      <a:pt x="531" y="162"/>
                    </a:lnTo>
                    <a:lnTo>
                      <a:pt x="531" y="162"/>
                    </a:lnTo>
                    <a:lnTo>
                      <a:pt x="531" y="162"/>
                    </a:lnTo>
                    <a:lnTo>
                      <a:pt x="530" y="161"/>
                    </a:lnTo>
                    <a:lnTo>
                      <a:pt x="530" y="161"/>
                    </a:lnTo>
                    <a:lnTo>
                      <a:pt x="530" y="161"/>
                    </a:lnTo>
                    <a:lnTo>
                      <a:pt x="530" y="161"/>
                    </a:lnTo>
                    <a:lnTo>
                      <a:pt x="530" y="160"/>
                    </a:lnTo>
                    <a:lnTo>
                      <a:pt x="530" y="160"/>
                    </a:lnTo>
                    <a:lnTo>
                      <a:pt x="530" y="159"/>
                    </a:lnTo>
                    <a:lnTo>
                      <a:pt x="530" y="159"/>
                    </a:lnTo>
                    <a:lnTo>
                      <a:pt x="530" y="159"/>
                    </a:lnTo>
                    <a:lnTo>
                      <a:pt x="530" y="159"/>
                    </a:lnTo>
                    <a:lnTo>
                      <a:pt x="528" y="157"/>
                    </a:lnTo>
                    <a:lnTo>
                      <a:pt x="528" y="157"/>
                    </a:lnTo>
                    <a:lnTo>
                      <a:pt x="528" y="157"/>
                    </a:lnTo>
                    <a:lnTo>
                      <a:pt x="528" y="157"/>
                    </a:lnTo>
                    <a:lnTo>
                      <a:pt x="528" y="157"/>
                    </a:lnTo>
                    <a:lnTo>
                      <a:pt x="528" y="157"/>
                    </a:lnTo>
                    <a:lnTo>
                      <a:pt x="528" y="157"/>
                    </a:lnTo>
                    <a:lnTo>
                      <a:pt x="528" y="157"/>
                    </a:lnTo>
                    <a:lnTo>
                      <a:pt x="527" y="156"/>
                    </a:lnTo>
                    <a:lnTo>
                      <a:pt x="527" y="156"/>
                    </a:lnTo>
                    <a:lnTo>
                      <a:pt x="527" y="156"/>
                    </a:lnTo>
                    <a:lnTo>
                      <a:pt x="527" y="156"/>
                    </a:lnTo>
                    <a:lnTo>
                      <a:pt x="526" y="155"/>
                    </a:lnTo>
                    <a:lnTo>
                      <a:pt x="526" y="155"/>
                    </a:lnTo>
                    <a:lnTo>
                      <a:pt x="526" y="155"/>
                    </a:lnTo>
                    <a:lnTo>
                      <a:pt x="526" y="155"/>
                    </a:lnTo>
                    <a:lnTo>
                      <a:pt x="524" y="155"/>
                    </a:lnTo>
                    <a:lnTo>
                      <a:pt x="524" y="155"/>
                    </a:lnTo>
                    <a:lnTo>
                      <a:pt x="524" y="155"/>
                    </a:lnTo>
                    <a:lnTo>
                      <a:pt x="524" y="155"/>
                    </a:lnTo>
                    <a:lnTo>
                      <a:pt x="523" y="155"/>
                    </a:lnTo>
                    <a:lnTo>
                      <a:pt x="523" y="155"/>
                    </a:lnTo>
                    <a:lnTo>
                      <a:pt x="523" y="155"/>
                    </a:lnTo>
                    <a:lnTo>
                      <a:pt x="523" y="155"/>
                    </a:lnTo>
                    <a:lnTo>
                      <a:pt x="514" y="155"/>
                    </a:lnTo>
                    <a:lnTo>
                      <a:pt x="514" y="155"/>
                    </a:lnTo>
                    <a:lnTo>
                      <a:pt x="503" y="156"/>
                    </a:lnTo>
                    <a:lnTo>
                      <a:pt x="496" y="157"/>
                    </a:lnTo>
                    <a:lnTo>
                      <a:pt x="496" y="157"/>
                    </a:lnTo>
                    <a:lnTo>
                      <a:pt x="490" y="149"/>
                    </a:lnTo>
                    <a:lnTo>
                      <a:pt x="490" y="149"/>
                    </a:lnTo>
                    <a:lnTo>
                      <a:pt x="496" y="142"/>
                    </a:lnTo>
                    <a:lnTo>
                      <a:pt x="503" y="133"/>
                    </a:lnTo>
                    <a:lnTo>
                      <a:pt x="503" y="133"/>
                    </a:lnTo>
                    <a:lnTo>
                      <a:pt x="507" y="126"/>
                    </a:lnTo>
                    <a:lnTo>
                      <a:pt x="507" y="126"/>
                    </a:lnTo>
                    <a:lnTo>
                      <a:pt x="507" y="126"/>
                    </a:lnTo>
                    <a:lnTo>
                      <a:pt x="507" y="126"/>
                    </a:lnTo>
                    <a:lnTo>
                      <a:pt x="507" y="125"/>
                    </a:lnTo>
                    <a:lnTo>
                      <a:pt x="507" y="125"/>
                    </a:lnTo>
                    <a:lnTo>
                      <a:pt x="507" y="125"/>
                    </a:lnTo>
                    <a:lnTo>
                      <a:pt x="507" y="125"/>
                    </a:lnTo>
                    <a:lnTo>
                      <a:pt x="508" y="125"/>
                    </a:lnTo>
                    <a:lnTo>
                      <a:pt x="508" y="125"/>
                    </a:lnTo>
                    <a:lnTo>
                      <a:pt x="508" y="123"/>
                    </a:lnTo>
                    <a:lnTo>
                      <a:pt x="508" y="123"/>
                    </a:lnTo>
                    <a:lnTo>
                      <a:pt x="508" y="122"/>
                    </a:lnTo>
                    <a:lnTo>
                      <a:pt x="508" y="122"/>
                    </a:lnTo>
                    <a:lnTo>
                      <a:pt x="508" y="122"/>
                    </a:lnTo>
                    <a:lnTo>
                      <a:pt x="508" y="122"/>
                    </a:lnTo>
                    <a:lnTo>
                      <a:pt x="507" y="121"/>
                    </a:lnTo>
                    <a:lnTo>
                      <a:pt x="507" y="121"/>
                    </a:lnTo>
                    <a:lnTo>
                      <a:pt x="507" y="121"/>
                    </a:lnTo>
                    <a:lnTo>
                      <a:pt x="507" y="121"/>
                    </a:lnTo>
                    <a:lnTo>
                      <a:pt x="507" y="120"/>
                    </a:lnTo>
                    <a:lnTo>
                      <a:pt x="507" y="120"/>
                    </a:lnTo>
                    <a:lnTo>
                      <a:pt x="507" y="120"/>
                    </a:lnTo>
                    <a:lnTo>
                      <a:pt x="507" y="120"/>
                    </a:lnTo>
                    <a:lnTo>
                      <a:pt x="506" y="120"/>
                    </a:lnTo>
                    <a:lnTo>
                      <a:pt x="506" y="120"/>
                    </a:lnTo>
                    <a:lnTo>
                      <a:pt x="506" y="120"/>
                    </a:lnTo>
                    <a:lnTo>
                      <a:pt x="506" y="120"/>
                    </a:lnTo>
                    <a:lnTo>
                      <a:pt x="506" y="118"/>
                    </a:lnTo>
                    <a:lnTo>
                      <a:pt x="506" y="118"/>
                    </a:lnTo>
                    <a:lnTo>
                      <a:pt x="504" y="117"/>
                    </a:lnTo>
                    <a:lnTo>
                      <a:pt x="504" y="117"/>
                    </a:lnTo>
                    <a:lnTo>
                      <a:pt x="504" y="117"/>
                    </a:lnTo>
                    <a:lnTo>
                      <a:pt x="504" y="117"/>
                    </a:lnTo>
                    <a:lnTo>
                      <a:pt x="504" y="116"/>
                    </a:lnTo>
                    <a:lnTo>
                      <a:pt x="504" y="116"/>
                    </a:lnTo>
                    <a:lnTo>
                      <a:pt x="504" y="116"/>
                    </a:lnTo>
                    <a:lnTo>
                      <a:pt x="504" y="116"/>
                    </a:lnTo>
                    <a:lnTo>
                      <a:pt x="503" y="116"/>
                    </a:lnTo>
                    <a:lnTo>
                      <a:pt x="503" y="116"/>
                    </a:lnTo>
                    <a:lnTo>
                      <a:pt x="503" y="115"/>
                    </a:lnTo>
                    <a:lnTo>
                      <a:pt x="503" y="115"/>
                    </a:lnTo>
                    <a:lnTo>
                      <a:pt x="503" y="115"/>
                    </a:lnTo>
                    <a:lnTo>
                      <a:pt x="503" y="115"/>
                    </a:lnTo>
                    <a:lnTo>
                      <a:pt x="502" y="115"/>
                    </a:lnTo>
                    <a:lnTo>
                      <a:pt x="502" y="115"/>
                    </a:lnTo>
                    <a:lnTo>
                      <a:pt x="501" y="113"/>
                    </a:lnTo>
                    <a:lnTo>
                      <a:pt x="501" y="113"/>
                    </a:lnTo>
                    <a:lnTo>
                      <a:pt x="501" y="113"/>
                    </a:lnTo>
                    <a:lnTo>
                      <a:pt x="501" y="113"/>
                    </a:lnTo>
                    <a:lnTo>
                      <a:pt x="499" y="113"/>
                    </a:lnTo>
                    <a:lnTo>
                      <a:pt x="499" y="113"/>
                    </a:lnTo>
                    <a:lnTo>
                      <a:pt x="499" y="113"/>
                    </a:lnTo>
                    <a:lnTo>
                      <a:pt x="499" y="113"/>
                    </a:lnTo>
                    <a:lnTo>
                      <a:pt x="498" y="113"/>
                    </a:lnTo>
                    <a:lnTo>
                      <a:pt x="498" y="113"/>
                    </a:lnTo>
                    <a:lnTo>
                      <a:pt x="498" y="113"/>
                    </a:lnTo>
                    <a:lnTo>
                      <a:pt x="498" y="113"/>
                    </a:lnTo>
                    <a:lnTo>
                      <a:pt x="490" y="116"/>
                    </a:lnTo>
                    <a:lnTo>
                      <a:pt x="490" y="116"/>
                    </a:lnTo>
                    <a:lnTo>
                      <a:pt x="479" y="118"/>
                    </a:lnTo>
                    <a:lnTo>
                      <a:pt x="472" y="122"/>
                    </a:lnTo>
                    <a:lnTo>
                      <a:pt x="472" y="122"/>
                    </a:lnTo>
                    <a:lnTo>
                      <a:pt x="465" y="113"/>
                    </a:lnTo>
                    <a:lnTo>
                      <a:pt x="465" y="113"/>
                    </a:lnTo>
                    <a:lnTo>
                      <a:pt x="469" y="107"/>
                    </a:lnTo>
                    <a:lnTo>
                      <a:pt x="474" y="97"/>
                    </a:lnTo>
                    <a:lnTo>
                      <a:pt x="474" y="97"/>
                    </a:lnTo>
                    <a:lnTo>
                      <a:pt x="477" y="89"/>
                    </a:lnTo>
                    <a:lnTo>
                      <a:pt x="477" y="89"/>
                    </a:lnTo>
                    <a:lnTo>
                      <a:pt x="477" y="89"/>
                    </a:lnTo>
                    <a:lnTo>
                      <a:pt x="477" y="89"/>
                    </a:lnTo>
                    <a:lnTo>
                      <a:pt x="478" y="88"/>
                    </a:lnTo>
                    <a:lnTo>
                      <a:pt x="478" y="88"/>
                    </a:lnTo>
                    <a:lnTo>
                      <a:pt x="478" y="87"/>
                    </a:lnTo>
                    <a:lnTo>
                      <a:pt x="478" y="87"/>
                    </a:lnTo>
                    <a:lnTo>
                      <a:pt x="478" y="87"/>
                    </a:lnTo>
                    <a:lnTo>
                      <a:pt x="478" y="87"/>
                    </a:lnTo>
                    <a:lnTo>
                      <a:pt x="478" y="87"/>
                    </a:lnTo>
                    <a:lnTo>
                      <a:pt x="478" y="87"/>
                    </a:lnTo>
                    <a:lnTo>
                      <a:pt x="478" y="86"/>
                    </a:lnTo>
                    <a:lnTo>
                      <a:pt x="478" y="86"/>
                    </a:lnTo>
                    <a:lnTo>
                      <a:pt x="478" y="86"/>
                    </a:lnTo>
                    <a:lnTo>
                      <a:pt x="478" y="86"/>
                    </a:lnTo>
                    <a:lnTo>
                      <a:pt x="477" y="84"/>
                    </a:lnTo>
                    <a:lnTo>
                      <a:pt x="477" y="84"/>
                    </a:lnTo>
                    <a:lnTo>
                      <a:pt x="477" y="84"/>
                    </a:lnTo>
                    <a:lnTo>
                      <a:pt x="477" y="84"/>
                    </a:lnTo>
                    <a:lnTo>
                      <a:pt x="477" y="84"/>
                    </a:lnTo>
                    <a:lnTo>
                      <a:pt x="477" y="84"/>
                    </a:lnTo>
                    <a:lnTo>
                      <a:pt x="477" y="83"/>
                    </a:lnTo>
                    <a:lnTo>
                      <a:pt x="477" y="83"/>
                    </a:lnTo>
                    <a:lnTo>
                      <a:pt x="477" y="83"/>
                    </a:lnTo>
                    <a:lnTo>
                      <a:pt x="477" y="83"/>
                    </a:lnTo>
                    <a:lnTo>
                      <a:pt x="475" y="83"/>
                    </a:lnTo>
                    <a:lnTo>
                      <a:pt x="475" y="83"/>
                    </a:lnTo>
                    <a:lnTo>
                      <a:pt x="475" y="82"/>
                    </a:lnTo>
                    <a:lnTo>
                      <a:pt x="475" y="82"/>
                    </a:lnTo>
                    <a:lnTo>
                      <a:pt x="475" y="82"/>
                    </a:lnTo>
                    <a:lnTo>
                      <a:pt x="475" y="82"/>
                    </a:lnTo>
                    <a:lnTo>
                      <a:pt x="474" y="81"/>
                    </a:lnTo>
                    <a:lnTo>
                      <a:pt x="474" y="81"/>
                    </a:lnTo>
                    <a:lnTo>
                      <a:pt x="473" y="81"/>
                    </a:lnTo>
                    <a:lnTo>
                      <a:pt x="473" y="81"/>
                    </a:lnTo>
                    <a:lnTo>
                      <a:pt x="473" y="81"/>
                    </a:lnTo>
                    <a:lnTo>
                      <a:pt x="473" y="81"/>
                    </a:lnTo>
                    <a:lnTo>
                      <a:pt x="473" y="79"/>
                    </a:lnTo>
                    <a:lnTo>
                      <a:pt x="473" y="79"/>
                    </a:lnTo>
                    <a:lnTo>
                      <a:pt x="473" y="79"/>
                    </a:lnTo>
                    <a:lnTo>
                      <a:pt x="473" y="79"/>
                    </a:lnTo>
                    <a:lnTo>
                      <a:pt x="472" y="78"/>
                    </a:lnTo>
                    <a:lnTo>
                      <a:pt x="472" y="78"/>
                    </a:lnTo>
                    <a:lnTo>
                      <a:pt x="472" y="78"/>
                    </a:lnTo>
                    <a:lnTo>
                      <a:pt x="472" y="78"/>
                    </a:lnTo>
                    <a:lnTo>
                      <a:pt x="470" y="78"/>
                    </a:lnTo>
                    <a:lnTo>
                      <a:pt x="470" y="78"/>
                    </a:lnTo>
                    <a:lnTo>
                      <a:pt x="470" y="78"/>
                    </a:lnTo>
                    <a:lnTo>
                      <a:pt x="470" y="78"/>
                    </a:lnTo>
                    <a:lnTo>
                      <a:pt x="469" y="78"/>
                    </a:lnTo>
                    <a:lnTo>
                      <a:pt x="469" y="78"/>
                    </a:lnTo>
                    <a:lnTo>
                      <a:pt x="469" y="78"/>
                    </a:lnTo>
                    <a:lnTo>
                      <a:pt x="469" y="78"/>
                    </a:lnTo>
                    <a:lnTo>
                      <a:pt x="468" y="78"/>
                    </a:lnTo>
                    <a:lnTo>
                      <a:pt x="468" y="78"/>
                    </a:lnTo>
                    <a:lnTo>
                      <a:pt x="468" y="78"/>
                    </a:lnTo>
                    <a:lnTo>
                      <a:pt x="468" y="78"/>
                    </a:lnTo>
                    <a:lnTo>
                      <a:pt x="467" y="78"/>
                    </a:lnTo>
                    <a:lnTo>
                      <a:pt x="467" y="78"/>
                    </a:lnTo>
                    <a:lnTo>
                      <a:pt x="467" y="78"/>
                    </a:lnTo>
                    <a:lnTo>
                      <a:pt x="467" y="78"/>
                    </a:lnTo>
                    <a:lnTo>
                      <a:pt x="459" y="81"/>
                    </a:lnTo>
                    <a:lnTo>
                      <a:pt x="459" y="81"/>
                    </a:lnTo>
                    <a:lnTo>
                      <a:pt x="448" y="86"/>
                    </a:lnTo>
                    <a:lnTo>
                      <a:pt x="441" y="91"/>
                    </a:lnTo>
                    <a:lnTo>
                      <a:pt x="441" y="91"/>
                    </a:lnTo>
                    <a:lnTo>
                      <a:pt x="434" y="83"/>
                    </a:lnTo>
                    <a:lnTo>
                      <a:pt x="434" y="83"/>
                    </a:lnTo>
                    <a:close/>
                    <a:moveTo>
                      <a:pt x="324" y="290"/>
                    </a:moveTo>
                    <a:lnTo>
                      <a:pt x="324" y="290"/>
                    </a:lnTo>
                    <a:lnTo>
                      <a:pt x="320" y="298"/>
                    </a:lnTo>
                    <a:lnTo>
                      <a:pt x="315" y="307"/>
                    </a:lnTo>
                    <a:lnTo>
                      <a:pt x="309" y="314"/>
                    </a:lnTo>
                    <a:lnTo>
                      <a:pt x="301" y="319"/>
                    </a:lnTo>
                    <a:lnTo>
                      <a:pt x="294" y="322"/>
                    </a:lnTo>
                    <a:lnTo>
                      <a:pt x="285" y="325"/>
                    </a:lnTo>
                    <a:lnTo>
                      <a:pt x="275" y="326"/>
                    </a:lnTo>
                    <a:lnTo>
                      <a:pt x="265" y="324"/>
                    </a:lnTo>
                    <a:lnTo>
                      <a:pt x="265" y="324"/>
                    </a:lnTo>
                    <a:lnTo>
                      <a:pt x="256" y="321"/>
                    </a:lnTo>
                    <a:lnTo>
                      <a:pt x="249" y="315"/>
                    </a:lnTo>
                    <a:lnTo>
                      <a:pt x="241" y="309"/>
                    </a:lnTo>
                    <a:lnTo>
                      <a:pt x="236" y="301"/>
                    </a:lnTo>
                    <a:lnTo>
                      <a:pt x="232" y="293"/>
                    </a:lnTo>
                    <a:lnTo>
                      <a:pt x="230" y="285"/>
                    </a:lnTo>
                    <a:lnTo>
                      <a:pt x="230" y="275"/>
                    </a:lnTo>
                    <a:lnTo>
                      <a:pt x="231" y="264"/>
                    </a:lnTo>
                    <a:lnTo>
                      <a:pt x="231" y="264"/>
                    </a:lnTo>
                    <a:lnTo>
                      <a:pt x="235" y="257"/>
                    </a:lnTo>
                    <a:lnTo>
                      <a:pt x="240" y="249"/>
                    </a:lnTo>
                    <a:lnTo>
                      <a:pt x="245" y="243"/>
                    </a:lnTo>
                    <a:lnTo>
                      <a:pt x="251" y="238"/>
                    </a:lnTo>
                    <a:lnTo>
                      <a:pt x="259" y="234"/>
                    </a:lnTo>
                    <a:lnTo>
                      <a:pt x="266" y="232"/>
                    </a:lnTo>
                    <a:lnTo>
                      <a:pt x="275" y="230"/>
                    </a:lnTo>
                    <a:lnTo>
                      <a:pt x="283" y="230"/>
                    </a:lnTo>
                    <a:lnTo>
                      <a:pt x="286" y="214"/>
                    </a:lnTo>
                    <a:lnTo>
                      <a:pt x="301" y="218"/>
                    </a:lnTo>
                    <a:lnTo>
                      <a:pt x="298" y="234"/>
                    </a:lnTo>
                    <a:lnTo>
                      <a:pt x="298" y="234"/>
                    </a:lnTo>
                    <a:lnTo>
                      <a:pt x="304" y="238"/>
                    </a:lnTo>
                    <a:lnTo>
                      <a:pt x="310" y="243"/>
                    </a:lnTo>
                    <a:lnTo>
                      <a:pt x="315" y="249"/>
                    </a:lnTo>
                    <a:lnTo>
                      <a:pt x="320" y="257"/>
                    </a:lnTo>
                    <a:lnTo>
                      <a:pt x="323" y="264"/>
                    </a:lnTo>
                    <a:lnTo>
                      <a:pt x="325" y="273"/>
                    </a:lnTo>
                    <a:lnTo>
                      <a:pt x="325" y="281"/>
                    </a:lnTo>
                    <a:lnTo>
                      <a:pt x="324" y="290"/>
                    </a:lnTo>
                    <a:lnTo>
                      <a:pt x="324" y="2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9" name="Freeform 22"/>
              <p:cNvSpPr>
                <a:spLocks/>
              </p:cNvSpPr>
              <p:nvPr/>
            </p:nvSpPr>
            <p:spPr bwMode="auto">
              <a:xfrm>
                <a:off x="6019929" y="6172282"/>
                <a:ext cx="345369" cy="673924"/>
              </a:xfrm>
              <a:custGeom>
                <a:avLst/>
                <a:gdLst>
                  <a:gd name="T0" fmla="*/ 446 w 534"/>
                  <a:gd name="T1" fmla="*/ 0 h 1043"/>
                  <a:gd name="T2" fmla="*/ 434 w 534"/>
                  <a:gd name="T3" fmla="*/ 3 h 1043"/>
                  <a:gd name="T4" fmla="*/ 426 w 534"/>
                  <a:gd name="T5" fmla="*/ 8 h 1043"/>
                  <a:gd name="T6" fmla="*/ 419 w 534"/>
                  <a:gd name="T7" fmla="*/ 73 h 1043"/>
                  <a:gd name="T8" fmla="*/ 353 w 534"/>
                  <a:gd name="T9" fmla="*/ 35 h 1043"/>
                  <a:gd name="T10" fmla="*/ 344 w 534"/>
                  <a:gd name="T11" fmla="*/ 35 h 1043"/>
                  <a:gd name="T12" fmla="*/ 332 w 534"/>
                  <a:gd name="T13" fmla="*/ 42 h 1043"/>
                  <a:gd name="T14" fmla="*/ 327 w 534"/>
                  <a:gd name="T15" fmla="*/ 49 h 1043"/>
                  <a:gd name="T16" fmla="*/ 283 w 534"/>
                  <a:gd name="T17" fmla="*/ 94 h 1043"/>
                  <a:gd name="T18" fmla="*/ 258 w 534"/>
                  <a:gd name="T19" fmla="*/ 84 h 1043"/>
                  <a:gd name="T20" fmla="*/ 249 w 534"/>
                  <a:gd name="T21" fmla="*/ 89 h 1043"/>
                  <a:gd name="T22" fmla="*/ 242 w 534"/>
                  <a:gd name="T23" fmla="*/ 97 h 1043"/>
                  <a:gd name="T24" fmla="*/ 244 w 534"/>
                  <a:gd name="T25" fmla="*/ 122 h 1043"/>
                  <a:gd name="T26" fmla="*/ 182 w 534"/>
                  <a:gd name="T27" fmla="*/ 149 h 1043"/>
                  <a:gd name="T28" fmla="*/ 175 w 534"/>
                  <a:gd name="T29" fmla="*/ 152 h 1043"/>
                  <a:gd name="T30" fmla="*/ 166 w 534"/>
                  <a:gd name="T31" fmla="*/ 161 h 1043"/>
                  <a:gd name="T32" fmla="*/ 165 w 534"/>
                  <a:gd name="T33" fmla="*/ 174 h 1043"/>
                  <a:gd name="T34" fmla="*/ 117 w 534"/>
                  <a:gd name="T35" fmla="*/ 225 h 1043"/>
                  <a:gd name="T36" fmla="*/ 109 w 534"/>
                  <a:gd name="T37" fmla="*/ 228 h 1043"/>
                  <a:gd name="T38" fmla="*/ 102 w 534"/>
                  <a:gd name="T39" fmla="*/ 239 h 1043"/>
                  <a:gd name="T40" fmla="*/ 99 w 534"/>
                  <a:gd name="T41" fmla="*/ 247 h 1043"/>
                  <a:gd name="T42" fmla="*/ 84 w 534"/>
                  <a:gd name="T43" fmla="*/ 312 h 1043"/>
                  <a:gd name="T44" fmla="*/ 58 w 534"/>
                  <a:gd name="T45" fmla="*/ 315 h 1043"/>
                  <a:gd name="T46" fmla="*/ 53 w 534"/>
                  <a:gd name="T47" fmla="*/ 324 h 1043"/>
                  <a:gd name="T48" fmla="*/ 50 w 534"/>
                  <a:gd name="T49" fmla="*/ 335 h 1043"/>
                  <a:gd name="T50" fmla="*/ 64 w 534"/>
                  <a:gd name="T51" fmla="*/ 355 h 1043"/>
                  <a:gd name="T52" fmla="*/ 25 w 534"/>
                  <a:gd name="T53" fmla="*/ 409 h 1043"/>
                  <a:gd name="T54" fmla="*/ 19 w 534"/>
                  <a:gd name="T55" fmla="*/ 416 h 1043"/>
                  <a:gd name="T56" fmla="*/ 16 w 534"/>
                  <a:gd name="T57" fmla="*/ 428 h 1043"/>
                  <a:gd name="T58" fmla="*/ 21 w 534"/>
                  <a:gd name="T59" fmla="*/ 440 h 1043"/>
                  <a:gd name="T60" fmla="*/ 9 w 534"/>
                  <a:gd name="T61" fmla="*/ 506 h 1043"/>
                  <a:gd name="T62" fmla="*/ 1 w 534"/>
                  <a:gd name="T63" fmla="*/ 513 h 1043"/>
                  <a:gd name="T64" fmla="*/ 0 w 534"/>
                  <a:gd name="T65" fmla="*/ 525 h 1043"/>
                  <a:gd name="T66" fmla="*/ 1 w 534"/>
                  <a:gd name="T67" fmla="*/ 534 h 1043"/>
                  <a:gd name="T68" fmla="*/ 59 w 534"/>
                  <a:gd name="T69" fmla="*/ 563 h 1043"/>
                  <a:gd name="T70" fmla="*/ 2 w 534"/>
                  <a:gd name="T71" fmla="*/ 612 h 1043"/>
                  <a:gd name="T72" fmla="*/ 0 w 534"/>
                  <a:gd name="T73" fmla="*/ 622 h 1043"/>
                  <a:gd name="T74" fmla="*/ 1 w 534"/>
                  <a:gd name="T75" fmla="*/ 635 h 1043"/>
                  <a:gd name="T76" fmla="*/ 9 w 534"/>
                  <a:gd name="T77" fmla="*/ 641 h 1043"/>
                  <a:gd name="T78" fmla="*/ 21 w 534"/>
                  <a:gd name="T79" fmla="*/ 709 h 1043"/>
                  <a:gd name="T80" fmla="*/ 16 w 534"/>
                  <a:gd name="T81" fmla="*/ 719 h 1043"/>
                  <a:gd name="T82" fmla="*/ 19 w 534"/>
                  <a:gd name="T83" fmla="*/ 732 h 1043"/>
                  <a:gd name="T84" fmla="*/ 24 w 534"/>
                  <a:gd name="T85" fmla="*/ 739 h 1043"/>
                  <a:gd name="T86" fmla="*/ 96 w 534"/>
                  <a:gd name="T87" fmla="*/ 766 h 1043"/>
                  <a:gd name="T88" fmla="*/ 50 w 534"/>
                  <a:gd name="T89" fmla="*/ 811 h 1043"/>
                  <a:gd name="T90" fmla="*/ 51 w 534"/>
                  <a:gd name="T91" fmla="*/ 821 h 1043"/>
                  <a:gd name="T92" fmla="*/ 58 w 534"/>
                  <a:gd name="T93" fmla="*/ 833 h 1043"/>
                  <a:gd name="T94" fmla="*/ 98 w 534"/>
                  <a:gd name="T95" fmla="*/ 834 h 1043"/>
                  <a:gd name="T96" fmla="*/ 101 w 534"/>
                  <a:gd name="T97" fmla="*/ 898 h 1043"/>
                  <a:gd name="T98" fmla="*/ 103 w 534"/>
                  <a:gd name="T99" fmla="*/ 911 h 1043"/>
                  <a:gd name="T100" fmla="*/ 109 w 534"/>
                  <a:gd name="T101" fmla="*/ 920 h 1043"/>
                  <a:gd name="T102" fmla="*/ 137 w 534"/>
                  <a:gd name="T103" fmla="*/ 920 h 1043"/>
                  <a:gd name="T104" fmla="*/ 165 w 534"/>
                  <a:gd name="T105" fmla="*/ 976 h 1043"/>
                  <a:gd name="T106" fmla="*/ 166 w 534"/>
                  <a:gd name="T107" fmla="*/ 986 h 1043"/>
                  <a:gd name="T108" fmla="*/ 172 w 534"/>
                  <a:gd name="T109" fmla="*/ 995 h 1043"/>
                  <a:gd name="T110" fmla="*/ 182 w 534"/>
                  <a:gd name="T111" fmla="*/ 999 h 1043"/>
                  <a:gd name="T112" fmla="*/ 239 w 534"/>
                  <a:gd name="T113" fmla="*/ 972 h 1043"/>
                  <a:gd name="T114" fmla="*/ 487 w 534"/>
                  <a:gd name="T115" fmla="*/ 1043 h 1043"/>
                  <a:gd name="T116" fmla="*/ 487 w 534"/>
                  <a:gd name="T117" fmla="*/ 583 h 1043"/>
                  <a:gd name="T118" fmla="*/ 530 w 534"/>
                  <a:gd name="T119" fmla="*/ 397 h 1043"/>
                  <a:gd name="T120" fmla="*/ 465 w 534"/>
                  <a:gd name="T121" fmla="*/ 19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4" h="1043">
                    <a:moveTo>
                      <a:pt x="465" y="19"/>
                    </a:moveTo>
                    <a:lnTo>
                      <a:pt x="465" y="19"/>
                    </a:lnTo>
                    <a:lnTo>
                      <a:pt x="455" y="6"/>
                    </a:lnTo>
                    <a:lnTo>
                      <a:pt x="455" y="6"/>
                    </a:lnTo>
                    <a:lnTo>
                      <a:pt x="455" y="6"/>
                    </a:lnTo>
                    <a:lnTo>
                      <a:pt x="455" y="6"/>
                    </a:lnTo>
                    <a:lnTo>
                      <a:pt x="450" y="3"/>
                    </a:lnTo>
                    <a:lnTo>
                      <a:pt x="450" y="3"/>
                    </a:lnTo>
                    <a:lnTo>
                      <a:pt x="450" y="3"/>
                    </a:lnTo>
                    <a:lnTo>
                      <a:pt x="450" y="3"/>
                    </a:lnTo>
                    <a:lnTo>
                      <a:pt x="448" y="1"/>
                    </a:lnTo>
                    <a:lnTo>
                      <a:pt x="448" y="1"/>
                    </a:lnTo>
                    <a:lnTo>
                      <a:pt x="448" y="1"/>
                    </a:lnTo>
                    <a:lnTo>
                      <a:pt x="448" y="1"/>
                    </a:lnTo>
                    <a:lnTo>
                      <a:pt x="446" y="1"/>
                    </a:lnTo>
                    <a:lnTo>
                      <a:pt x="446" y="1"/>
                    </a:lnTo>
                    <a:lnTo>
                      <a:pt x="446" y="0"/>
                    </a:lnTo>
                    <a:lnTo>
                      <a:pt x="446" y="0"/>
                    </a:lnTo>
                    <a:lnTo>
                      <a:pt x="445" y="0"/>
                    </a:lnTo>
                    <a:lnTo>
                      <a:pt x="445" y="0"/>
                    </a:lnTo>
                    <a:lnTo>
                      <a:pt x="443" y="1"/>
                    </a:lnTo>
                    <a:lnTo>
                      <a:pt x="443" y="1"/>
                    </a:lnTo>
                    <a:lnTo>
                      <a:pt x="442" y="1"/>
                    </a:lnTo>
                    <a:lnTo>
                      <a:pt x="442" y="1"/>
                    </a:lnTo>
                    <a:lnTo>
                      <a:pt x="441" y="1"/>
                    </a:lnTo>
                    <a:lnTo>
                      <a:pt x="441" y="1"/>
                    </a:lnTo>
                    <a:lnTo>
                      <a:pt x="439" y="1"/>
                    </a:lnTo>
                    <a:lnTo>
                      <a:pt x="439" y="1"/>
                    </a:lnTo>
                    <a:lnTo>
                      <a:pt x="438" y="1"/>
                    </a:lnTo>
                    <a:lnTo>
                      <a:pt x="438" y="1"/>
                    </a:lnTo>
                    <a:lnTo>
                      <a:pt x="436" y="3"/>
                    </a:lnTo>
                    <a:lnTo>
                      <a:pt x="436" y="3"/>
                    </a:lnTo>
                    <a:lnTo>
                      <a:pt x="434" y="3"/>
                    </a:lnTo>
                    <a:lnTo>
                      <a:pt x="434" y="3"/>
                    </a:lnTo>
                    <a:lnTo>
                      <a:pt x="433" y="4"/>
                    </a:lnTo>
                    <a:lnTo>
                      <a:pt x="433" y="4"/>
                    </a:lnTo>
                    <a:lnTo>
                      <a:pt x="431" y="4"/>
                    </a:lnTo>
                    <a:lnTo>
                      <a:pt x="431" y="4"/>
                    </a:lnTo>
                    <a:lnTo>
                      <a:pt x="431" y="4"/>
                    </a:lnTo>
                    <a:lnTo>
                      <a:pt x="431" y="4"/>
                    </a:lnTo>
                    <a:lnTo>
                      <a:pt x="429" y="5"/>
                    </a:lnTo>
                    <a:lnTo>
                      <a:pt x="429" y="5"/>
                    </a:lnTo>
                    <a:lnTo>
                      <a:pt x="428" y="5"/>
                    </a:lnTo>
                    <a:lnTo>
                      <a:pt x="428" y="5"/>
                    </a:lnTo>
                    <a:lnTo>
                      <a:pt x="427" y="5"/>
                    </a:lnTo>
                    <a:lnTo>
                      <a:pt x="427" y="5"/>
                    </a:lnTo>
                    <a:lnTo>
                      <a:pt x="427" y="6"/>
                    </a:lnTo>
                    <a:lnTo>
                      <a:pt x="427" y="6"/>
                    </a:lnTo>
                    <a:lnTo>
                      <a:pt x="426" y="8"/>
                    </a:lnTo>
                    <a:lnTo>
                      <a:pt x="426" y="8"/>
                    </a:lnTo>
                    <a:lnTo>
                      <a:pt x="426" y="8"/>
                    </a:lnTo>
                    <a:lnTo>
                      <a:pt x="426" y="8"/>
                    </a:lnTo>
                    <a:lnTo>
                      <a:pt x="424" y="9"/>
                    </a:lnTo>
                    <a:lnTo>
                      <a:pt x="424" y="9"/>
                    </a:lnTo>
                    <a:lnTo>
                      <a:pt x="424" y="9"/>
                    </a:lnTo>
                    <a:lnTo>
                      <a:pt x="424" y="9"/>
                    </a:lnTo>
                    <a:lnTo>
                      <a:pt x="423" y="11"/>
                    </a:lnTo>
                    <a:lnTo>
                      <a:pt x="423" y="11"/>
                    </a:lnTo>
                    <a:lnTo>
                      <a:pt x="422" y="14"/>
                    </a:lnTo>
                    <a:lnTo>
                      <a:pt x="422" y="14"/>
                    </a:lnTo>
                    <a:lnTo>
                      <a:pt x="422" y="15"/>
                    </a:lnTo>
                    <a:lnTo>
                      <a:pt x="422" y="15"/>
                    </a:lnTo>
                    <a:lnTo>
                      <a:pt x="419" y="31"/>
                    </a:lnTo>
                    <a:lnTo>
                      <a:pt x="419" y="31"/>
                    </a:lnTo>
                    <a:lnTo>
                      <a:pt x="418" y="45"/>
                    </a:lnTo>
                    <a:lnTo>
                      <a:pt x="418" y="57"/>
                    </a:lnTo>
                    <a:lnTo>
                      <a:pt x="419" y="73"/>
                    </a:lnTo>
                    <a:lnTo>
                      <a:pt x="419" y="73"/>
                    </a:lnTo>
                    <a:lnTo>
                      <a:pt x="398" y="81"/>
                    </a:lnTo>
                    <a:lnTo>
                      <a:pt x="398" y="81"/>
                    </a:lnTo>
                    <a:lnTo>
                      <a:pt x="388" y="67"/>
                    </a:lnTo>
                    <a:lnTo>
                      <a:pt x="380" y="59"/>
                    </a:lnTo>
                    <a:lnTo>
                      <a:pt x="370" y="49"/>
                    </a:lnTo>
                    <a:lnTo>
                      <a:pt x="370" y="49"/>
                    </a:lnTo>
                    <a:lnTo>
                      <a:pt x="358" y="38"/>
                    </a:lnTo>
                    <a:lnTo>
                      <a:pt x="358" y="38"/>
                    </a:lnTo>
                    <a:lnTo>
                      <a:pt x="358" y="38"/>
                    </a:lnTo>
                    <a:lnTo>
                      <a:pt x="358" y="38"/>
                    </a:lnTo>
                    <a:lnTo>
                      <a:pt x="358" y="38"/>
                    </a:lnTo>
                    <a:lnTo>
                      <a:pt x="355" y="37"/>
                    </a:lnTo>
                    <a:lnTo>
                      <a:pt x="355" y="37"/>
                    </a:lnTo>
                    <a:lnTo>
                      <a:pt x="355" y="37"/>
                    </a:lnTo>
                    <a:lnTo>
                      <a:pt x="355" y="37"/>
                    </a:lnTo>
                    <a:lnTo>
                      <a:pt x="353" y="35"/>
                    </a:lnTo>
                    <a:lnTo>
                      <a:pt x="353" y="35"/>
                    </a:lnTo>
                    <a:lnTo>
                      <a:pt x="353" y="35"/>
                    </a:lnTo>
                    <a:lnTo>
                      <a:pt x="353" y="35"/>
                    </a:lnTo>
                    <a:lnTo>
                      <a:pt x="351" y="34"/>
                    </a:lnTo>
                    <a:lnTo>
                      <a:pt x="351" y="34"/>
                    </a:lnTo>
                    <a:lnTo>
                      <a:pt x="350" y="34"/>
                    </a:lnTo>
                    <a:lnTo>
                      <a:pt x="350" y="34"/>
                    </a:lnTo>
                    <a:lnTo>
                      <a:pt x="349" y="34"/>
                    </a:lnTo>
                    <a:lnTo>
                      <a:pt x="349" y="34"/>
                    </a:lnTo>
                    <a:lnTo>
                      <a:pt x="349" y="34"/>
                    </a:lnTo>
                    <a:lnTo>
                      <a:pt x="349" y="34"/>
                    </a:lnTo>
                    <a:lnTo>
                      <a:pt x="346" y="34"/>
                    </a:lnTo>
                    <a:lnTo>
                      <a:pt x="346" y="34"/>
                    </a:lnTo>
                    <a:lnTo>
                      <a:pt x="346" y="35"/>
                    </a:lnTo>
                    <a:lnTo>
                      <a:pt x="346" y="35"/>
                    </a:lnTo>
                    <a:lnTo>
                      <a:pt x="344" y="35"/>
                    </a:lnTo>
                    <a:lnTo>
                      <a:pt x="344" y="35"/>
                    </a:lnTo>
                    <a:lnTo>
                      <a:pt x="344" y="35"/>
                    </a:lnTo>
                    <a:lnTo>
                      <a:pt x="344" y="35"/>
                    </a:lnTo>
                    <a:lnTo>
                      <a:pt x="342" y="37"/>
                    </a:lnTo>
                    <a:lnTo>
                      <a:pt x="342" y="37"/>
                    </a:lnTo>
                    <a:lnTo>
                      <a:pt x="341" y="37"/>
                    </a:lnTo>
                    <a:lnTo>
                      <a:pt x="341" y="37"/>
                    </a:lnTo>
                    <a:lnTo>
                      <a:pt x="339" y="38"/>
                    </a:lnTo>
                    <a:lnTo>
                      <a:pt x="339" y="38"/>
                    </a:lnTo>
                    <a:lnTo>
                      <a:pt x="337" y="39"/>
                    </a:lnTo>
                    <a:lnTo>
                      <a:pt x="337" y="39"/>
                    </a:lnTo>
                    <a:lnTo>
                      <a:pt x="336" y="39"/>
                    </a:lnTo>
                    <a:lnTo>
                      <a:pt x="336" y="39"/>
                    </a:lnTo>
                    <a:lnTo>
                      <a:pt x="335" y="40"/>
                    </a:lnTo>
                    <a:lnTo>
                      <a:pt x="335" y="40"/>
                    </a:lnTo>
                    <a:lnTo>
                      <a:pt x="334" y="40"/>
                    </a:lnTo>
                    <a:lnTo>
                      <a:pt x="334" y="40"/>
                    </a:lnTo>
                    <a:lnTo>
                      <a:pt x="332" y="42"/>
                    </a:lnTo>
                    <a:lnTo>
                      <a:pt x="332" y="42"/>
                    </a:lnTo>
                    <a:lnTo>
                      <a:pt x="332" y="42"/>
                    </a:lnTo>
                    <a:lnTo>
                      <a:pt x="332" y="42"/>
                    </a:lnTo>
                    <a:lnTo>
                      <a:pt x="331" y="43"/>
                    </a:lnTo>
                    <a:lnTo>
                      <a:pt x="331" y="43"/>
                    </a:lnTo>
                    <a:lnTo>
                      <a:pt x="331" y="43"/>
                    </a:lnTo>
                    <a:lnTo>
                      <a:pt x="331" y="43"/>
                    </a:lnTo>
                    <a:lnTo>
                      <a:pt x="330" y="44"/>
                    </a:lnTo>
                    <a:lnTo>
                      <a:pt x="330" y="44"/>
                    </a:lnTo>
                    <a:lnTo>
                      <a:pt x="330" y="44"/>
                    </a:lnTo>
                    <a:lnTo>
                      <a:pt x="330" y="44"/>
                    </a:lnTo>
                    <a:lnTo>
                      <a:pt x="329" y="47"/>
                    </a:lnTo>
                    <a:lnTo>
                      <a:pt x="329" y="47"/>
                    </a:lnTo>
                    <a:lnTo>
                      <a:pt x="329" y="47"/>
                    </a:lnTo>
                    <a:lnTo>
                      <a:pt x="329" y="47"/>
                    </a:lnTo>
                    <a:lnTo>
                      <a:pt x="327" y="49"/>
                    </a:lnTo>
                    <a:lnTo>
                      <a:pt x="327" y="49"/>
                    </a:lnTo>
                    <a:lnTo>
                      <a:pt x="327" y="49"/>
                    </a:lnTo>
                    <a:lnTo>
                      <a:pt x="327" y="49"/>
                    </a:lnTo>
                    <a:lnTo>
                      <a:pt x="327" y="52"/>
                    </a:lnTo>
                    <a:lnTo>
                      <a:pt x="327" y="52"/>
                    </a:lnTo>
                    <a:lnTo>
                      <a:pt x="327" y="53"/>
                    </a:lnTo>
                    <a:lnTo>
                      <a:pt x="327" y="53"/>
                    </a:lnTo>
                    <a:lnTo>
                      <a:pt x="327" y="69"/>
                    </a:lnTo>
                    <a:lnTo>
                      <a:pt x="327" y="69"/>
                    </a:lnTo>
                    <a:lnTo>
                      <a:pt x="329" y="83"/>
                    </a:lnTo>
                    <a:lnTo>
                      <a:pt x="331" y="94"/>
                    </a:lnTo>
                    <a:lnTo>
                      <a:pt x="335" y="110"/>
                    </a:lnTo>
                    <a:lnTo>
                      <a:pt x="335" y="110"/>
                    </a:lnTo>
                    <a:lnTo>
                      <a:pt x="315" y="121"/>
                    </a:lnTo>
                    <a:lnTo>
                      <a:pt x="315" y="121"/>
                    </a:lnTo>
                    <a:lnTo>
                      <a:pt x="303" y="110"/>
                    </a:lnTo>
                    <a:lnTo>
                      <a:pt x="295" y="103"/>
                    </a:lnTo>
                    <a:lnTo>
                      <a:pt x="283" y="94"/>
                    </a:lnTo>
                    <a:lnTo>
                      <a:pt x="283" y="94"/>
                    </a:lnTo>
                    <a:lnTo>
                      <a:pt x="268" y="87"/>
                    </a:lnTo>
                    <a:lnTo>
                      <a:pt x="268" y="87"/>
                    </a:lnTo>
                    <a:lnTo>
                      <a:pt x="268" y="86"/>
                    </a:lnTo>
                    <a:lnTo>
                      <a:pt x="268" y="86"/>
                    </a:lnTo>
                    <a:lnTo>
                      <a:pt x="266" y="86"/>
                    </a:lnTo>
                    <a:lnTo>
                      <a:pt x="266" y="86"/>
                    </a:lnTo>
                    <a:lnTo>
                      <a:pt x="266" y="84"/>
                    </a:lnTo>
                    <a:lnTo>
                      <a:pt x="266" y="84"/>
                    </a:lnTo>
                    <a:lnTo>
                      <a:pt x="263" y="84"/>
                    </a:lnTo>
                    <a:lnTo>
                      <a:pt x="263" y="84"/>
                    </a:lnTo>
                    <a:lnTo>
                      <a:pt x="262" y="84"/>
                    </a:lnTo>
                    <a:lnTo>
                      <a:pt x="262" y="84"/>
                    </a:lnTo>
                    <a:lnTo>
                      <a:pt x="261" y="84"/>
                    </a:lnTo>
                    <a:lnTo>
                      <a:pt x="261" y="84"/>
                    </a:lnTo>
                    <a:lnTo>
                      <a:pt x="261" y="84"/>
                    </a:lnTo>
                    <a:lnTo>
                      <a:pt x="261" y="84"/>
                    </a:lnTo>
                    <a:lnTo>
                      <a:pt x="258" y="84"/>
                    </a:lnTo>
                    <a:lnTo>
                      <a:pt x="258" y="84"/>
                    </a:lnTo>
                    <a:lnTo>
                      <a:pt x="258" y="84"/>
                    </a:lnTo>
                    <a:lnTo>
                      <a:pt x="258" y="84"/>
                    </a:lnTo>
                    <a:lnTo>
                      <a:pt x="257" y="84"/>
                    </a:lnTo>
                    <a:lnTo>
                      <a:pt x="257" y="84"/>
                    </a:lnTo>
                    <a:lnTo>
                      <a:pt x="257" y="86"/>
                    </a:lnTo>
                    <a:lnTo>
                      <a:pt x="257" y="86"/>
                    </a:lnTo>
                    <a:lnTo>
                      <a:pt x="254" y="86"/>
                    </a:lnTo>
                    <a:lnTo>
                      <a:pt x="254" y="86"/>
                    </a:lnTo>
                    <a:lnTo>
                      <a:pt x="254" y="86"/>
                    </a:lnTo>
                    <a:lnTo>
                      <a:pt x="254" y="86"/>
                    </a:lnTo>
                    <a:lnTo>
                      <a:pt x="253" y="87"/>
                    </a:lnTo>
                    <a:lnTo>
                      <a:pt x="253" y="87"/>
                    </a:lnTo>
                    <a:lnTo>
                      <a:pt x="252" y="88"/>
                    </a:lnTo>
                    <a:lnTo>
                      <a:pt x="252" y="88"/>
                    </a:lnTo>
                    <a:lnTo>
                      <a:pt x="249" y="89"/>
                    </a:lnTo>
                    <a:lnTo>
                      <a:pt x="249" y="89"/>
                    </a:lnTo>
                    <a:lnTo>
                      <a:pt x="248" y="91"/>
                    </a:lnTo>
                    <a:lnTo>
                      <a:pt x="248" y="91"/>
                    </a:lnTo>
                    <a:lnTo>
                      <a:pt x="247" y="91"/>
                    </a:lnTo>
                    <a:lnTo>
                      <a:pt x="247" y="91"/>
                    </a:lnTo>
                    <a:lnTo>
                      <a:pt x="245" y="92"/>
                    </a:lnTo>
                    <a:lnTo>
                      <a:pt x="245" y="92"/>
                    </a:lnTo>
                    <a:lnTo>
                      <a:pt x="245" y="92"/>
                    </a:lnTo>
                    <a:lnTo>
                      <a:pt x="245" y="92"/>
                    </a:lnTo>
                    <a:lnTo>
                      <a:pt x="244" y="94"/>
                    </a:lnTo>
                    <a:lnTo>
                      <a:pt x="244" y="94"/>
                    </a:lnTo>
                    <a:lnTo>
                      <a:pt x="243" y="94"/>
                    </a:lnTo>
                    <a:lnTo>
                      <a:pt x="243" y="94"/>
                    </a:lnTo>
                    <a:lnTo>
                      <a:pt x="243" y="96"/>
                    </a:lnTo>
                    <a:lnTo>
                      <a:pt x="243" y="96"/>
                    </a:lnTo>
                    <a:lnTo>
                      <a:pt x="242" y="96"/>
                    </a:lnTo>
                    <a:lnTo>
                      <a:pt x="242" y="96"/>
                    </a:lnTo>
                    <a:lnTo>
                      <a:pt x="242" y="97"/>
                    </a:lnTo>
                    <a:lnTo>
                      <a:pt x="242" y="97"/>
                    </a:lnTo>
                    <a:lnTo>
                      <a:pt x="242" y="97"/>
                    </a:lnTo>
                    <a:lnTo>
                      <a:pt x="242" y="97"/>
                    </a:lnTo>
                    <a:lnTo>
                      <a:pt x="240" y="100"/>
                    </a:lnTo>
                    <a:lnTo>
                      <a:pt x="240" y="100"/>
                    </a:lnTo>
                    <a:lnTo>
                      <a:pt x="240" y="100"/>
                    </a:lnTo>
                    <a:lnTo>
                      <a:pt x="240" y="100"/>
                    </a:lnTo>
                    <a:lnTo>
                      <a:pt x="240" y="102"/>
                    </a:lnTo>
                    <a:lnTo>
                      <a:pt x="240" y="102"/>
                    </a:lnTo>
                    <a:lnTo>
                      <a:pt x="240" y="102"/>
                    </a:lnTo>
                    <a:lnTo>
                      <a:pt x="240" y="102"/>
                    </a:lnTo>
                    <a:lnTo>
                      <a:pt x="240" y="106"/>
                    </a:lnTo>
                    <a:lnTo>
                      <a:pt x="240" y="106"/>
                    </a:lnTo>
                    <a:lnTo>
                      <a:pt x="240" y="106"/>
                    </a:lnTo>
                    <a:lnTo>
                      <a:pt x="240" y="106"/>
                    </a:lnTo>
                    <a:lnTo>
                      <a:pt x="244" y="122"/>
                    </a:lnTo>
                    <a:lnTo>
                      <a:pt x="244" y="122"/>
                    </a:lnTo>
                    <a:lnTo>
                      <a:pt x="248" y="135"/>
                    </a:lnTo>
                    <a:lnTo>
                      <a:pt x="252" y="146"/>
                    </a:lnTo>
                    <a:lnTo>
                      <a:pt x="258" y="161"/>
                    </a:lnTo>
                    <a:lnTo>
                      <a:pt x="258" y="161"/>
                    </a:lnTo>
                    <a:lnTo>
                      <a:pt x="240" y="175"/>
                    </a:lnTo>
                    <a:lnTo>
                      <a:pt x="240" y="175"/>
                    </a:lnTo>
                    <a:lnTo>
                      <a:pt x="227" y="166"/>
                    </a:lnTo>
                    <a:lnTo>
                      <a:pt x="216" y="161"/>
                    </a:lnTo>
                    <a:lnTo>
                      <a:pt x="204" y="155"/>
                    </a:lnTo>
                    <a:lnTo>
                      <a:pt x="204" y="155"/>
                    </a:lnTo>
                    <a:lnTo>
                      <a:pt x="189" y="150"/>
                    </a:lnTo>
                    <a:lnTo>
                      <a:pt x="189" y="150"/>
                    </a:lnTo>
                    <a:lnTo>
                      <a:pt x="189" y="150"/>
                    </a:lnTo>
                    <a:lnTo>
                      <a:pt x="189" y="150"/>
                    </a:lnTo>
                    <a:lnTo>
                      <a:pt x="182" y="149"/>
                    </a:lnTo>
                    <a:lnTo>
                      <a:pt x="182" y="149"/>
                    </a:lnTo>
                    <a:lnTo>
                      <a:pt x="182" y="149"/>
                    </a:lnTo>
                    <a:lnTo>
                      <a:pt x="182" y="149"/>
                    </a:lnTo>
                    <a:lnTo>
                      <a:pt x="180" y="149"/>
                    </a:lnTo>
                    <a:lnTo>
                      <a:pt x="180" y="149"/>
                    </a:lnTo>
                    <a:lnTo>
                      <a:pt x="180" y="149"/>
                    </a:lnTo>
                    <a:lnTo>
                      <a:pt x="180" y="149"/>
                    </a:lnTo>
                    <a:lnTo>
                      <a:pt x="179" y="149"/>
                    </a:lnTo>
                    <a:lnTo>
                      <a:pt x="179" y="149"/>
                    </a:lnTo>
                    <a:lnTo>
                      <a:pt x="177" y="150"/>
                    </a:lnTo>
                    <a:lnTo>
                      <a:pt x="177" y="150"/>
                    </a:lnTo>
                    <a:lnTo>
                      <a:pt x="177" y="150"/>
                    </a:lnTo>
                    <a:lnTo>
                      <a:pt x="177" y="150"/>
                    </a:lnTo>
                    <a:lnTo>
                      <a:pt x="176" y="150"/>
                    </a:lnTo>
                    <a:lnTo>
                      <a:pt x="176" y="150"/>
                    </a:lnTo>
                    <a:lnTo>
                      <a:pt x="175" y="151"/>
                    </a:lnTo>
                    <a:lnTo>
                      <a:pt x="175" y="151"/>
                    </a:lnTo>
                    <a:lnTo>
                      <a:pt x="175" y="152"/>
                    </a:lnTo>
                    <a:lnTo>
                      <a:pt x="175" y="152"/>
                    </a:lnTo>
                    <a:lnTo>
                      <a:pt x="174" y="154"/>
                    </a:lnTo>
                    <a:lnTo>
                      <a:pt x="174" y="154"/>
                    </a:lnTo>
                    <a:lnTo>
                      <a:pt x="172" y="154"/>
                    </a:lnTo>
                    <a:lnTo>
                      <a:pt x="172" y="154"/>
                    </a:lnTo>
                    <a:lnTo>
                      <a:pt x="171" y="155"/>
                    </a:lnTo>
                    <a:lnTo>
                      <a:pt x="171" y="155"/>
                    </a:lnTo>
                    <a:lnTo>
                      <a:pt x="169" y="157"/>
                    </a:lnTo>
                    <a:lnTo>
                      <a:pt x="169" y="157"/>
                    </a:lnTo>
                    <a:lnTo>
                      <a:pt x="169" y="157"/>
                    </a:lnTo>
                    <a:lnTo>
                      <a:pt x="169" y="157"/>
                    </a:lnTo>
                    <a:lnTo>
                      <a:pt x="167" y="159"/>
                    </a:lnTo>
                    <a:lnTo>
                      <a:pt x="167" y="159"/>
                    </a:lnTo>
                    <a:lnTo>
                      <a:pt x="167" y="160"/>
                    </a:lnTo>
                    <a:lnTo>
                      <a:pt x="167" y="160"/>
                    </a:lnTo>
                    <a:lnTo>
                      <a:pt x="166" y="161"/>
                    </a:lnTo>
                    <a:lnTo>
                      <a:pt x="166" y="161"/>
                    </a:lnTo>
                    <a:lnTo>
                      <a:pt x="166" y="161"/>
                    </a:lnTo>
                    <a:lnTo>
                      <a:pt x="166" y="161"/>
                    </a:lnTo>
                    <a:lnTo>
                      <a:pt x="165" y="162"/>
                    </a:lnTo>
                    <a:lnTo>
                      <a:pt x="165" y="162"/>
                    </a:lnTo>
                    <a:lnTo>
                      <a:pt x="165" y="162"/>
                    </a:lnTo>
                    <a:lnTo>
                      <a:pt x="165" y="162"/>
                    </a:lnTo>
                    <a:lnTo>
                      <a:pt x="164" y="165"/>
                    </a:lnTo>
                    <a:lnTo>
                      <a:pt x="164" y="165"/>
                    </a:lnTo>
                    <a:lnTo>
                      <a:pt x="164" y="165"/>
                    </a:lnTo>
                    <a:lnTo>
                      <a:pt x="164" y="165"/>
                    </a:lnTo>
                    <a:lnTo>
                      <a:pt x="164" y="168"/>
                    </a:lnTo>
                    <a:lnTo>
                      <a:pt x="164" y="168"/>
                    </a:lnTo>
                    <a:lnTo>
                      <a:pt x="164" y="168"/>
                    </a:lnTo>
                    <a:lnTo>
                      <a:pt x="164" y="168"/>
                    </a:lnTo>
                    <a:lnTo>
                      <a:pt x="165" y="173"/>
                    </a:lnTo>
                    <a:lnTo>
                      <a:pt x="165" y="173"/>
                    </a:lnTo>
                    <a:lnTo>
                      <a:pt x="165" y="174"/>
                    </a:lnTo>
                    <a:lnTo>
                      <a:pt x="165" y="174"/>
                    </a:lnTo>
                    <a:lnTo>
                      <a:pt x="171" y="189"/>
                    </a:lnTo>
                    <a:lnTo>
                      <a:pt x="171" y="189"/>
                    </a:lnTo>
                    <a:lnTo>
                      <a:pt x="176" y="202"/>
                    </a:lnTo>
                    <a:lnTo>
                      <a:pt x="182" y="212"/>
                    </a:lnTo>
                    <a:lnTo>
                      <a:pt x="191" y="224"/>
                    </a:lnTo>
                    <a:lnTo>
                      <a:pt x="191" y="224"/>
                    </a:lnTo>
                    <a:lnTo>
                      <a:pt x="176" y="242"/>
                    </a:lnTo>
                    <a:lnTo>
                      <a:pt x="176" y="242"/>
                    </a:lnTo>
                    <a:lnTo>
                      <a:pt x="161" y="236"/>
                    </a:lnTo>
                    <a:lnTo>
                      <a:pt x="151" y="232"/>
                    </a:lnTo>
                    <a:lnTo>
                      <a:pt x="137" y="229"/>
                    </a:lnTo>
                    <a:lnTo>
                      <a:pt x="137" y="229"/>
                    </a:lnTo>
                    <a:lnTo>
                      <a:pt x="121" y="225"/>
                    </a:lnTo>
                    <a:lnTo>
                      <a:pt x="121" y="225"/>
                    </a:lnTo>
                    <a:lnTo>
                      <a:pt x="121" y="225"/>
                    </a:lnTo>
                    <a:lnTo>
                      <a:pt x="121" y="225"/>
                    </a:lnTo>
                    <a:lnTo>
                      <a:pt x="117" y="225"/>
                    </a:lnTo>
                    <a:lnTo>
                      <a:pt x="117" y="225"/>
                    </a:lnTo>
                    <a:lnTo>
                      <a:pt x="114" y="225"/>
                    </a:lnTo>
                    <a:lnTo>
                      <a:pt x="114" y="225"/>
                    </a:lnTo>
                    <a:lnTo>
                      <a:pt x="114" y="225"/>
                    </a:lnTo>
                    <a:lnTo>
                      <a:pt x="114" y="225"/>
                    </a:lnTo>
                    <a:lnTo>
                      <a:pt x="113" y="225"/>
                    </a:lnTo>
                    <a:lnTo>
                      <a:pt x="113" y="225"/>
                    </a:lnTo>
                    <a:lnTo>
                      <a:pt x="112" y="227"/>
                    </a:lnTo>
                    <a:lnTo>
                      <a:pt x="112" y="227"/>
                    </a:lnTo>
                    <a:lnTo>
                      <a:pt x="111" y="227"/>
                    </a:lnTo>
                    <a:lnTo>
                      <a:pt x="111" y="227"/>
                    </a:lnTo>
                    <a:lnTo>
                      <a:pt x="111" y="227"/>
                    </a:lnTo>
                    <a:lnTo>
                      <a:pt x="111" y="227"/>
                    </a:lnTo>
                    <a:lnTo>
                      <a:pt x="109" y="228"/>
                    </a:lnTo>
                    <a:lnTo>
                      <a:pt x="109" y="228"/>
                    </a:lnTo>
                    <a:lnTo>
                      <a:pt x="109" y="228"/>
                    </a:lnTo>
                    <a:lnTo>
                      <a:pt x="109" y="228"/>
                    </a:lnTo>
                    <a:lnTo>
                      <a:pt x="108" y="231"/>
                    </a:lnTo>
                    <a:lnTo>
                      <a:pt x="108" y="231"/>
                    </a:lnTo>
                    <a:lnTo>
                      <a:pt x="107" y="231"/>
                    </a:lnTo>
                    <a:lnTo>
                      <a:pt x="107" y="231"/>
                    </a:lnTo>
                    <a:lnTo>
                      <a:pt x="107" y="232"/>
                    </a:lnTo>
                    <a:lnTo>
                      <a:pt x="107" y="232"/>
                    </a:lnTo>
                    <a:lnTo>
                      <a:pt x="106" y="233"/>
                    </a:lnTo>
                    <a:lnTo>
                      <a:pt x="106" y="233"/>
                    </a:lnTo>
                    <a:lnTo>
                      <a:pt x="104" y="234"/>
                    </a:lnTo>
                    <a:lnTo>
                      <a:pt x="104" y="234"/>
                    </a:lnTo>
                    <a:lnTo>
                      <a:pt x="103" y="237"/>
                    </a:lnTo>
                    <a:lnTo>
                      <a:pt x="103" y="237"/>
                    </a:lnTo>
                    <a:lnTo>
                      <a:pt x="103" y="237"/>
                    </a:lnTo>
                    <a:lnTo>
                      <a:pt x="103" y="237"/>
                    </a:lnTo>
                    <a:lnTo>
                      <a:pt x="102" y="239"/>
                    </a:lnTo>
                    <a:lnTo>
                      <a:pt x="102" y="239"/>
                    </a:lnTo>
                    <a:lnTo>
                      <a:pt x="102" y="239"/>
                    </a:lnTo>
                    <a:lnTo>
                      <a:pt x="102" y="239"/>
                    </a:lnTo>
                    <a:lnTo>
                      <a:pt x="101" y="241"/>
                    </a:lnTo>
                    <a:lnTo>
                      <a:pt x="101" y="241"/>
                    </a:lnTo>
                    <a:lnTo>
                      <a:pt x="101" y="242"/>
                    </a:lnTo>
                    <a:lnTo>
                      <a:pt x="101" y="242"/>
                    </a:lnTo>
                    <a:lnTo>
                      <a:pt x="99" y="243"/>
                    </a:lnTo>
                    <a:lnTo>
                      <a:pt x="99" y="243"/>
                    </a:lnTo>
                    <a:lnTo>
                      <a:pt x="99" y="243"/>
                    </a:lnTo>
                    <a:lnTo>
                      <a:pt x="99" y="243"/>
                    </a:lnTo>
                    <a:lnTo>
                      <a:pt x="99" y="246"/>
                    </a:lnTo>
                    <a:lnTo>
                      <a:pt x="99" y="246"/>
                    </a:lnTo>
                    <a:lnTo>
                      <a:pt x="99" y="246"/>
                    </a:lnTo>
                    <a:lnTo>
                      <a:pt x="99" y="246"/>
                    </a:lnTo>
                    <a:lnTo>
                      <a:pt x="99" y="247"/>
                    </a:lnTo>
                    <a:lnTo>
                      <a:pt x="99" y="247"/>
                    </a:lnTo>
                    <a:lnTo>
                      <a:pt x="99" y="247"/>
                    </a:lnTo>
                    <a:lnTo>
                      <a:pt x="99" y="247"/>
                    </a:lnTo>
                    <a:lnTo>
                      <a:pt x="101" y="249"/>
                    </a:lnTo>
                    <a:lnTo>
                      <a:pt x="101" y="249"/>
                    </a:lnTo>
                    <a:lnTo>
                      <a:pt x="102" y="253"/>
                    </a:lnTo>
                    <a:lnTo>
                      <a:pt x="102" y="253"/>
                    </a:lnTo>
                    <a:lnTo>
                      <a:pt x="102" y="253"/>
                    </a:lnTo>
                    <a:lnTo>
                      <a:pt x="102" y="253"/>
                    </a:lnTo>
                    <a:lnTo>
                      <a:pt x="111" y="267"/>
                    </a:lnTo>
                    <a:lnTo>
                      <a:pt x="111" y="267"/>
                    </a:lnTo>
                    <a:lnTo>
                      <a:pt x="118" y="278"/>
                    </a:lnTo>
                    <a:lnTo>
                      <a:pt x="124" y="287"/>
                    </a:lnTo>
                    <a:lnTo>
                      <a:pt x="136" y="300"/>
                    </a:lnTo>
                    <a:lnTo>
                      <a:pt x="136" y="300"/>
                    </a:lnTo>
                    <a:lnTo>
                      <a:pt x="124" y="319"/>
                    </a:lnTo>
                    <a:lnTo>
                      <a:pt x="124" y="319"/>
                    </a:lnTo>
                    <a:lnTo>
                      <a:pt x="109" y="315"/>
                    </a:lnTo>
                    <a:lnTo>
                      <a:pt x="98" y="314"/>
                    </a:lnTo>
                    <a:lnTo>
                      <a:pt x="84" y="312"/>
                    </a:lnTo>
                    <a:lnTo>
                      <a:pt x="84" y="312"/>
                    </a:lnTo>
                    <a:lnTo>
                      <a:pt x="68" y="312"/>
                    </a:lnTo>
                    <a:lnTo>
                      <a:pt x="68" y="312"/>
                    </a:lnTo>
                    <a:lnTo>
                      <a:pt x="67" y="312"/>
                    </a:lnTo>
                    <a:lnTo>
                      <a:pt x="67" y="312"/>
                    </a:lnTo>
                    <a:lnTo>
                      <a:pt x="64" y="312"/>
                    </a:lnTo>
                    <a:lnTo>
                      <a:pt x="64" y="312"/>
                    </a:lnTo>
                    <a:lnTo>
                      <a:pt x="64" y="312"/>
                    </a:lnTo>
                    <a:lnTo>
                      <a:pt x="62" y="314"/>
                    </a:lnTo>
                    <a:lnTo>
                      <a:pt x="62" y="314"/>
                    </a:lnTo>
                    <a:lnTo>
                      <a:pt x="62" y="314"/>
                    </a:lnTo>
                    <a:lnTo>
                      <a:pt x="62" y="314"/>
                    </a:lnTo>
                    <a:lnTo>
                      <a:pt x="59" y="314"/>
                    </a:lnTo>
                    <a:lnTo>
                      <a:pt x="59" y="314"/>
                    </a:lnTo>
                    <a:lnTo>
                      <a:pt x="59" y="315"/>
                    </a:lnTo>
                    <a:lnTo>
                      <a:pt x="59" y="315"/>
                    </a:lnTo>
                    <a:lnTo>
                      <a:pt x="58" y="315"/>
                    </a:lnTo>
                    <a:lnTo>
                      <a:pt x="58" y="315"/>
                    </a:lnTo>
                    <a:lnTo>
                      <a:pt x="58" y="316"/>
                    </a:lnTo>
                    <a:lnTo>
                      <a:pt x="58" y="316"/>
                    </a:lnTo>
                    <a:lnTo>
                      <a:pt x="56" y="317"/>
                    </a:lnTo>
                    <a:lnTo>
                      <a:pt x="56" y="317"/>
                    </a:lnTo>
                    <a:lnTo>
                      <a:pt x="56" y="317"/>
                    </a:lnTo>
                    <a:lnTo>
                      <a:pt x="56" y="317"/>
                    </a:lnTo>
                    <a:lnTo>
                      <a:pt x="55" y="319"/>
                    </a:lnTo>
                    <a:lnTo>
                      <a:pt x="55" y="319"/>
                    </a:lnTo>
                    <a:lnTo>
                      <a:pt x="55" y="319"/>
                    </a:lnTo>
                    <a:lnTo>
                      <a:pt x="55" y="319"/>
                    </a:lnTo>
                    <a:lnTo>
                      <a:pt x="54" y="321"/>
                    </a:lnTo>
                    <a:lnTo>
                      <a:pt x="54" y="321"/>
                    </a:lnTo>
                    <a:lnTo>
                      <a:pt x="54" y="321"/>
                    </a:lnTo>
                    <a:lnTo>
                      <a:pt x="54" y="321"/>
                    </a:lnTo>
                    <a:lnTo>
                      <a:pt x="53" y="324"/>
                    </a:lnTo>
                    <a:lnTo>
                      <a:pt x="53" y="324"/>
                    </a:lnTo>
                    <a:lnTo>
                      <a:pt x="51" y="326"/>
                    </a:lnTo>
                    <a:lnTo>
                      <a:pt x="51" y="326"/>
                    </a:lnTo>
                    <a:lnTo>
                      <a:pt x="51" y="326"/>
                    </a:lnTo>
                    <a:lnTo>
                      <a:pt x="51" y="326"/>
                    </a:lnTo>
                    <a:lnTo>
                      <a:pt x="50" y="329"/>
                    </a:lnTo>
                    <a:lnTo>
                      <a:pt x="50" y="329"/>
                    </a:lnTo>
                    <a:lnTo>
                      <a:pt x="50" y="329"/>
                    </a:lnTo>
                    <a:lnTo>
                      <a:pt x="50" y="329"/>
                    </a:lnTo>
                    <a:lnTo>
                      <a:pt x="50" y="331"/>
                    </a:lnTo>
                    <a:lnTo>
                      <a:pt x="50" y="331"/>
                    </a:lnTo>
                    <a:lnTo>
                      <a:pt x="50" y="331"/>
                    </a:lnTo>
                    <a:lnTo>
                      <a:pt x="50" y="331"/>
                    </a:lnTo>
                    <a:lnTo>
                      <a:pt x="50" y="333"/>
                    </a:lnTo>
                    <a:lnTo>
                      <a:pt x="50" y="333"/>
                    </a:lnTo>
                    <a:lnTo>
                      <a:pt x="50" y="334"/>
                    </a:lnTo>
                    <a:lnTo>
                      <a:pt x="50" y="334"/>
                    </a:lnTo>
                    <a:lnTo>
                      <a:pt x="50" y="335"/>
                    </a:lnTo>
                    <a:lnTo>
                      <a:pt x="50" y="335"/>
                    </a:lnTo>
                    <a:lnTo>
                      <a:pt x="50" y="335"/>
                    </a:lnTo>
                    <a:lnTo>
                      <a:pt x="50" y="335"/>
                    </a:lnTo>
                    <a:lnTo>
                      <a:pt x="50" y="338"/>
                    </a:lnTo>
                    <a:lnTo>
                      <a:pt x="50" y="338"/>
                    </a:lnTo>
                    <a:lnTo>
                      <a:pt x="50" y="338"/>
                    </a:lnTo>
                    <a:lnTo>
                      <a:pt x="50" y="338"/>
                    </a:lnTo>
                    <a:lnTo>
                      <a:pt x="51" y="340"/>
                    </a:lnTo>
                    <a:lnTo>
                      <a:pt x="51" y="340"/>
                    </a:lnTo>
                    <a:lnTo>
                      <a:pt x="51" y="340"/>
                    </a:lnTo>
                    <a:lnTo>
                      <a:pt x="53" y="343"/>
                    </a:lnTo>
                    <a:lnTo>
                      <a:pt x="53" y="343"/>
                    </a:lnTo>
                    <a:lnTo>
                      <a:pt x="53" y="343"/>
                    </a:lnTo>
                    <a:lnTo>
                      <a:pt x="53" y="343"/>
                    </a:lnTo>
                    <a:lnTo>
                      <a:pt x="53" y="343"/>
                    </a:lnTo>
                    <a:lnTo>
                      <a:pt x="53" y="343"/>
                    </a:lnTo>
                    <a:lnTo>
                      <a:pt x="64" y="355"/>
                    </a:lnTo>
                    <a:lnTo>
                      <a:pt x="64" y="355"/>
                    </a:lnTo>
                    <a:lnTo>
                      <a:pt x="74" y="365"/>
                    </a:lnTo>
                    <a:lnTo>
                      <a:pt x="83" y="373"/>
                    </a:lnTo>
                    <a:lnTo>
                      <a:pt x="96" y="382"/>
                    </a:lnTo>
                    <a:lnTo>
                      <a:pt x="96" y="382"/>
                    </a:lnTo>
                    <a:lnTo>
                      <a:pt x="88" y="403"/>
                    </a:lnTo>
                    <a:lnTo>
                      <a:pt x="88" y="403"/>
                    </a:lnTo>
                    <a:lnTo>
                      <a:pt x="72" y="403"/>
                    </a:lnTo>
                    <a:lnTo>
                      <a:pt x="60" y="403"/>
                    </a:lnTo>
                    <a:lnTo>
                      <a:pt x="46" y="404"/>
                    </a:lnTo>
                    <a:lnTo>
                      <a:pt x="46" y="404"/>
                    </a:lnTo>
                    <a:lnTo>
                      <a:pt x="30" y="407"/>
                    </a:lnTo>
                    <a:lnTo>
                      <a:pt x="30" y="407"/>
                    </a:lnTo>
                    <a:lnTo>
                      <a:pt x="30" y="407"/>
                    </a:lnTo>
                    <a:lnTo>
                      <a:pt x="30" y="407"/>
                    </a:lnTo>
                    <a:lnTo>
                      <a:pt x="25" y="409"/>
                    </a:lnTo>
                    <a:lnTo>
                      <a:pt x="25" y="409"/>
                    </a:lnTo>
                    <a:lnTo>
                      <a:pt x="24" y="409"/>
                    </a:lnTo>
                    <a:lnTo>
                      <a:pt x="24" y="409"/>
                    </a:lnTo>
                    <a:lnTo>
                      <a:pt x="22" y="409"/>
                    </a:lnTo>
                    <a:lnTo>
                      <a:pt x="22" y="409"/>
                    </a:lnTo>
                    <a:lnTo>
                      <a:pt x="22" y="411"/>
                    </a:lnTo>
                    <a:lnTo>
                      <a:pt x="22" y="411"/>
                    </a:lnTo>
                    <a:lnTo>
                      <a:pt x="21" y="412"/>
                    </a:lnTo>
                    <a:lnTo>
                      <a:pt x="21" y="412"/>
                    </a:lnTo>
                    <a:lnTo>
                      <a:pt x="21" y="412"/>
                    </a:lnTo>
                    <a:lnTo>
                      <a:pt x="21" y="412"/>
                    </a:lnTo>
                    <a:lnTo>
                      <a:pt x="20" y="413"/>
                    </a:lnTo>
                    <a:lnTo>
                      <a:pt x="20" y="413"/>
                    </a:lnTo>
                    <a:lnTo>
                      <a:pt x="20" y="413"/>
                    </a:lnTo>
                    <a:lnTo>
                      <a:pt x="20" y="413"/>
                    </a:lnTo>
                    <a:lnTo>
                      <a:pt x="19" y="416"/>
                    </a:lnTo>
                    <a:lnTo>
                      <a:pt x="19" y="416"/>
                    </a:lnTo>
                    <a:lnTo>
                      <a:pt x="19" y="416"/>
                    </a:lnTo>
                    <a:lnTo>
                      <a:pt x="19" y="416"/>
                    </a:lnTo>
                    <a:lnTo>
                      <a:pt x="19" y="418"/>
                    </a:lnTo>
                    <a:lnTo>
                      <a:pt x="19" y="418"/>
                    </a:lnTo>
                    <a:lnTo>
                      <a:pt x="19" y="418"/>
                    </a:lnTo>
                    <a:lnTo>
                      <a:pt x="19" y="418"/>
                    </a:lnTo>
                    <a:lnTo>
                      <a:pt x="17" y="421"/>
                    </a:lnTo>
                    <a:lnTo>
                      <a:pt x="17" y="421"/>
                    </a:lnTo>
                    <a:lnTo>
                      <a:pt x="17" y="423"/>
                    </a:lnTo>
                    <a:lnTo>
                      <a:pt x="17" y="423"/>
                    </a:lnTo>
                    <a:lnTo>
                      <a:pt x="17" y="423"/>
                    </a:lnTo>
                    <a:lnTo>
                      <a:pt x="17" y="423"/>
                    </a:lnTo>
                    <a:lnTo>
                      <a:pt x="16" y="426"/>
                    </a:lnTo>
                    <a:lnTo>
                      <a:pt x="16" y="426"/>
                    </a:lnTo>
                    <a:lnTo>
                      <a:pt x="16" y="426"/>
                    </a:lnTo>
                    <a:lnTo>
                      <a:pt x="16" y="426"/>
                    </a:lnTo>
                    <a:lnTo>
                      <a:pt x="16" y="428"/>
                    </a:lnTo>
                    <a:lnTo>
                      <a:pt x="16" y="428"/>
                    </a:lnTo>
                    <a:lnTo>
                      <a:pt x="16" y="428"/>
                    </a:lnTo>
                    <a:lnTo>
                      <a:pt x="16" y="428"/>
                    </a:lnTo>
                    <a:lnTo>
                      <a:pt x="16" y="431"/>
                    </a:lnTo>
                    <a:lnTo>
                      <a:pt x="16" y="431"/>
                    </a:lnTo>
                    <a:lnTo>
                      <a:pt x="16" y="431"/>
                    </a:lnTo>
                    <a:lnTo>
                      <a:pt x="16" y="431"/>
                    </a:lnTo>
                    <a:lnTo>
                      <a:pt x="16" y="432"/>
                    </a:lnTo>
                    <a:lnTo>
                      <a:pt x="16" y="432"/>
                    </a:lnTo>
                    <a:lnTo>
                      <a:pt x="16" y="432"/>
                    </a:lnTo>
                    <a:lnTo>
                      <a:pt x="16" y="432"/>
                    </a:lnTo>
                    <a:lnTo>
                      <a:pt x="17" y="435"/>
                    </a:lnTo>
                    <a:lnTo>
                      <a:pt x="17" y="435"/>
                    </a:lnTo>
                    <a:lnTo>
                      <a:pt x="17" y="435"/>
                    </a:lnTo>
                    <a:lnTo>
                      <a:pt x="17" y="435"/>
                    </a:lnTo>
                    <a:lnTo>
                      <a:pt x="21" y="438"/>
                    </a:lnTo>
                    <a:lnTo>
                      <a:pt x="21" y="438"/>
                    </a:lnTo>
                    <a:lnTo>
                      <a:pt x="21" y="440"/>
                    </a:lnTo>
                    <a:lnTo>
                      <a:pt x="21" y="440"/>
                    </a:lnTo>
                    <a:lnTo>
                      <a:pt x="21" y="440"/>
                    </a:lnTo>
                    <a:lnTo>
                      <a:pt x="34" y="450"/>
                    </a:lnTo>
                    <a:lnTo>
                      <a:pt x="34" y="450"/>
                    </a:lnTo>
                    <a:lnTo>
                      <a:pt x="45" y="457"/>
                    </a:lnTo>
                    <a:lnTo>
                      <a:pt x="55" y="464"/>
                    </a:lnTo>
                    <a:lnTo>
                      <a:pt x="69" y="471"/>
                    </a:lnTo>
                    <a:lnTo>
                      <a:pt x="69" y="471"/>
                    </a:lnTo>
                    <a:lnTo>
                      <a:pt x="65" y="494"/>
                    </a:lnTo>
                    <a:lnTo>
                      <a:pt x="65" y="494"/>
                    </a:lnTo>
                    <a:lnTo>
                      <a:pt x="49" y="495"/>
                    </a:lnTo>
                    <a:lnTo>
                      <a:pt x="39" y="498"/>
                    </a:lnTo>
                    <a:lnTo>
                      <a:pt x="25" y="501"/>
                    </a:lnTo>
                    <a:lnTo>
                      <a:pt x="25" y="501"/>
                    </a:lnTo>
                    <a:lnTo>
                      <a:pt x="9" y="506"/>
                    </a:lnTo>
                    <a:lnTo>
                      <a:pt x="9" y="506"/>
                    </a:lnTo>
                    <a:lnTo>
                      <a:pt x="9" y="506"/>
                    </a:lnTo>
                    <a:lnTo>
                      <a:pt x="9" y="506"/>
                    </a:lnTo>
                    <a:lnTo>
                      <a:pt x="6" y="508"/>
                    </a:lnTo>
                    <a:lnTo>
                      <a:pt x="6" y="508"/>
                    </a:lnTo>
                    <a:lnTo>
                      <a:pt x="6" y="508"/>
                    </a:lnTo>
                    <a:lnTo>
                      <a:pt x="6" y="508"/>
                    </a:lnTo>
                    <a:lnTo>
                      <a:pt x="5" y="509"/>
                    </a:lnTo>
                    <a:lnTo>
                      <a:pt x="5" y="509"/>
                    </a:lnTo>
                    <a:lnTo>
                      <a:pt x="4" y="510"/>
                    </a:lnTo>
                    <a:lnTo>
                      <a:pt x="4" y="510"/>
                    </a:lnTo>
                    <a:lnTo>
                      <a:pt x="2" y="511"/>
                    </a:lnTo>
                    <a:lnTo>
                      <a:pt x="2" y="511"/>
                    </a:lnTo>
                    <a:lnTo>
                      <a:pt x="2" y="511"/>
                    </a:lnTo>
                    <a:lnTo>
                      <a:pt x="2" y="511"/>
                    </a:lnTo>
                    <a:lnTo>
                      <a:pt x="1" y="513"/>
                    </a:lnTo>
                    <a:lnTo>
                      <a:pt x="1" y="513"/>
                    </a:lnTo>
                    <a:lnTo>
                      <a:pt x="1" y="513"/>
                    </a:lnTo>
                    <a:lnTo>
                      <a:pt x="1" y="513"/>
                    </a:lnTo>
                    <a:lnTo>
                      <a:pt x="1" y="515"/>
                    </a:lnTo>
                    <a:lnTo>
                      <a:pt x="1" y="515"/>
                    </a:lnTo>
                    <a:lnTo>
                      <a:pt x="1" y="515"/>
                    </a:lnTo>
                    <a:lnTo>
                      <a:pt x="1" y="515"/>
                    </a:lnTo>
                    <a:lnTo>
                      <a:pt x="0" y="516"/>
                    </a:lnTo>
                    <a:lnTo>
                      <a:pt x="0" y="516"/>
                    </a:lnTo>
                    <a:lnTo>
                      <a:pt x="0" y="518"/>
                    </a:lnTo>
                    <a:lnTo>
                      <a:pt x="0" y="518"/>
                    </a:lnTo>
                    <a:lnTo>
                      <a:pt x="0" y="519"/>
                    </a:lnTo>
                    <a:lnTo>
                      <a:pt x="0" y="519"/>
                    </a:lnTo>
                    <a:lnTo>
                      <a:pt x="0" y="520"/>
                    </a:lnTo>
                    <a:lnTo>
                      <a:pt x="0" y="520"/>
                    </a:lnTo>
                    <a:lnTo>
                      <a:pt x="0" y="523"/>
                    </a:lnTo>
                    <a:lnTo>
                      <a:pt x="0" y="523"/>
                    </a:lnTo>
                    <a:lnTo>
                      <a:pt x="0" y="525"/>
                    </a:lnTo>
                    <a:lnTo>
                      <a:pt x="0" y="525"/>
                    </a:lnTo>
                    <a:lnTo>
                      <a:pt x="0" y="525"/>
                    </a:lnTo>
                    <a:lnTo>
                      <a:pt x="0" y="525"/>
                    </a:lnTo>
                    <a:lnTo>
                      <a:pt x="0" y="528"/>
                    </a:lnTo>
                    <a:lnTo>
                      <a:pt x="0" y="528"/>
                    </a:lnTo>
                    <a:lnTo>
                      <a:pt x="0" y="528"/>
                    </a:lnTo>
                    <a:lnTo>
                      <a:pt x="0" y="528"/>
                    </a:lnTo>
                    <a:lnTo>
                      <a:pt x="0" y="530"/>
                    </a:lnTo>
                    <a:lnTo>
                      <a:pt x="0" y="530"/>
                    </a:lnTo>
                    <a:lnTo>
                      <a:pt x="0" y="530"/>
                    </a:lnTo>
                    <a:lnTo>
                      <a:pt x="0" y="530"/>
                    </a:lnTo>
                    <a:lnTo>
                      <a:pt x="0" y="532"/>
                    </a:lnTo>
                    <a:lnTo>
                      <a:pt x="0" y="532"/>
                    </a:lnTo>
                    <a:lnTo>
                      <a:pt x="0" y="533"/>
                    </a:lnTo>
                    <a:lnTo>
                      <a:pt x="0" y="533"/>
                    </a:lnTo>
                    <a:lnTo>
                      <a:pt x="1" y="534"/>
                    </a:lnTo>
                    <a:lnTo>
                      <a:pt x="1" y="534"/>
                    </a:lnTo>
                    <a:lnTo>
                      <a:pt x="1" y="534"/>
                    </a:lnTo>
                    <a:lnTo>
                      <a:pt x="1" y="534"/>
                    </a:lnTo>
                    <a:lnTo>
                      <a:pt x="1" y="535"/>
                    </a:lnTo>
                    <a:lnTo>
                      <a:pt x="1" y="535"/>
                    </a:lnTo>
                    <a:lnTo>
                      <a:pt x="2" y="537"/>
                    </a:lnTo>
                    <a:lnTo>
                      <a:pt x="2" y="537"/>
                    </a:lnTo>
                    <a:lnTo>
                      <a:pt x="4" y="538"/>
                    </a:lnTo>
                    <a:lnTo>
                      <a:pt x="4" y="538"/>
                    </a:lnTo>
                    <a:lnTo>
                      <a:pt x="4" y="538"/>
                    </a:lnTo>
                    <a:lnTo>
                      <a:pt x="4" y="538"/>
                    </a:lnTo>
                    <a:lnTo>
                      <a:pt x="6" y="539"/>
                    </a:lnTo>
                    <a:lnTo>
                      <a:pt x="6" y="539"/>
                    </a:lnTo>
                    <a:lnTo>
                      <a:pt x="6" y="539"/>
                    </a:lnTo>
                    <a:lnTo>
                      <a:pt x="6" y="539"/>
                    </a:lnTo>
                    <a:lnTo>
                      <a:pt x="21" y="548"/>
                    </a:lnTo>
                    <a:lnTo>
                      <a:pt x="21" y="548"/>
                    </a:lnTo>
                    <a:lnTo>
                      <a:pt x="34" y="554"/>
                    </a:lnTo>
                    <a:lnTo>
                      <a:pt x="44" y="558"/>
                    </a:lnTo>
                    <a:lnTo>
                      <a:pt x="59" y="563"/>
                    </a:lnTo>
                    <a:lnTo>
                      <a:pt x="59" y="563"/>
                    </a:lnTo>
                    <a:lnTo>
                      <a:pt x="59" y="586"/>
                    </a:lnTo>
                    <a:lnTo>
                      <a:pt x="59" y="586"/>
                    </a:lnTo>
                    <a:lnTo>
                      <a:pt x="44" y="591"/>
                    </a:lnTo>
                    <a:lnTo>
                      <a:pt x="34" y="595"/>
                    </a:lnTo>
                    <a:lnTo>
                      <a:pt x="21" y="600"/>
                    </a:lnTo>
                    <a:lnTo>
                      <a:pt x="21" y="600"/>
                    </a:lnTo>
                    <a:lnTo>
                      <a:pt x="6" y="608"/>
                    </a:lnTo>
                    <a:lnTo>
                      <a:pt x="6" y="608"/>
                    </a:lnTo>
                    <a:lnTo>
                      <a:pt x="6" y="608"/>
                    </a:lnTo>
                    <a:lnTo>
                      <a:pt x="6" y="608"/>
                    </a:lnTo>
                    <a:lnTo>
                      <a:pt x="6" y="608"/>
                    </a:lnTo>
                    <a:lnTo>
                      <a:pt x="4" y="611"/>
                    </a:lnTo>
                    <a:lnTo>
                      <a:pt x="4" y="611"/>
                    </a:lnTo>
                    <a:lnTo>
                      <a:pt x="4" y="611"/>
                    </a:lnTo>
                    <a:lnTo>
                      <a:pt x="4" y="611"/>
                    </a:lnTo>
                    <a:lnTo>
                      <a:pt x="2" y="612"/>
                    </a:lnTo>
                    <a:lnTo>
                      <a:pt x="2" y="612"/>
                    </a:lnTo>
                    <a:lnTo>
                      <a:pt x="1" y="612"/>
                    </a:lnTo>
                    <a:lnTo>
                      <a:pt x="1" y="612"/>
                    </a:lnTo>
                    <a:lnTo>
                      <a:pt x="0" y="616"/>
                    </a:lnTo>
                    <a:lnTo>
                      <a:pt x="0" y="616"/>
                    </a:lnTo>
                    <a:lnTo>
                      <a:pt x="0" y="616"/>
                    </a:lnTo>
                    <a:lnTo>
                      <a:pt x="0" y="616"/>
                    </a:lnTo>
                    <a:lnTo>
                      <a:pt x="0" y="617"/>
                    </a:lnTo>
                    <a:lnTo>
                      <a:pt x="0" y="617"/>
                    </a:lnTo>
                    <a:lnTo>
                      <a:pt x="0" y="618"/>
                    </a:lnTo>
                    <a:lnTo>
                      <a:pt x="0" y="618"/>
                    </a:lnTo>
                    <a:lnTo>
                      <a:pt x="0" y="620"/>
                    </a:lnTo>
                    <a:lnTo>
                      <a:pt x="0" y="620"/>
                    </a:lnTo>
                    <a:lnTo>
                      <a:pt x="0" y="621"/>
                    </a:lnTo>
                    <a:lnTo>
                      <a:pt x="0" y="621"/>
                    </a:lnTo>
                    <a:lnTo>
                      <a:pt x="0" y="622"/>
                    </a:lnTo>
                    <a:lnTo>
                      <a:pt x="0" y="622"/>
                    </a:lnTo>
                    <a:lnTo>
                      <a:pt x="0" y="624"/>
                    </a:lnTo>
                    <a:lnTo>
                      <a:pt x="0" y="624"/>
                    </a:lnTo>
                    <a:lnTo>
                      <a:pt x="0" y="626"/>
                    </a:lnTo>
                    <a:lnTo>
                      <a:pt x="0" y="626"/>
                    </a:lnTo>
                    <a:lnTo>
                      <a:pt x="0" y="627"/>
                    </a:lnTo>
                    <a:lnTo>
                      <a:pt x="0" y="627"/>
                    </a:lnTo>
                    <a:lnTo>
                      <a:pt x="0" y="629"/>
                    </a:lnTo>
                    <a:lnTo>
                      <a:pt x="0" y="629"/>
                    </a:lnTo>
                    <a:lnTo>
                      <a:pt x="0" y="631"/>
                    </a:lnTo>
                    <a:lnTo>
                      <a:pt x="0" y="631"/>
                    </a:lnTo>
                    <a:lnTo>
                      <a:pt x="0" y="631"/>
                    </a:lnTo>
                    <a:lnTo>
                      <a:pt x="0" y="631"/>
                    </a:lnTo>
                    <a:lnTo>
                      <a:pt x="1" y="634"/>
                    </a:lnTo>
                    <a:lnTo>
                      <a:pt x="1" y="634"/>
                    </a:lnTo>
                    <a:lnTo>
                      <a:pt x="1" y="634"/>
                    </a:lnTo>
                    <a:lnTo>
                      <a:pt x="1" y="634"/>
                    </a:lnTo>
                    <a:lnTo>
                      <a:pt x="1" y="635"/>
                    </a:lnTo>
                    <a:lnTo>
                      <a:pt x="1" y="635"/>
                    </a:lnTo>
                    <a:lnTo>
                      <a:pt x="1" y="635"/>
                    </a:lnTo>
                    <a:lnTo>
                      <a:pt x="1" y="635"/>
                    </a:lnTo>
                    <a:lnTo>
                      <a:pt x="2" y="637"/>
                    </a:lnTo>
                    <a:lnTo>
                      <a:pt x="2" y="637"/>
                    </a:lnTo>
                    <a:lnTo>
                      <a:pt x="2" y="637"/>
                    </a:lnTo>
                    <a:lnTo>
                      <a:pt x="2" y="637"/>
                    </a:lnTo>
                    <a:lnTo>
                      <a:pt x="4" y="639"/>
                    </a:lnTo>
                    <a:lnTo>
                      <a:pt x="4" y="639"/>
                    </a:lnTo>
                    <a:lnTo>
                      <a:pt x="5" y="639"/>
                    </a:lnTo>
                    <a:lnTo>
                      <a:pt x="5" y="639"/>
                    </a:lnTo>
                    <a:lnTo>
                      <a:pt x="6" y="640"/>
                    </a:lnTo>
                    <a:lnTo>
                      <a:pt x="6" y="640"/>
                    </a:lnTo>
                    <a:lnTo>
                      <a:pt x="6" y="640"/>
                    </a:lnTo>
                    <a:lnTo>
                      <a:pt x="6" y="640"/>
                    </a:lnTo>
                    <a:lnTo>
                      <a:pt x="9" y="641"/>
                    </a:lnTo>
                    <a:lnTo>
                      <a:pt x="9" y="641"/>
                    </a:lnTo>
                    <a:lnTo>
                      <a:pt x="9" y="641"/>
                    </a:lnTo>
                    <a:lnTo>
                      <a:pt x="9" y="641"/>
                    </a:lnTo>
                    <a:lnTo>
                      <a:pt x="25" y="647"/>
                    </a:lnTo>
                    <a:lnTo>
                      <a:pt x="25" y="647"/>
                    </a:lnTo>
                    <a:lnTo>
                      <a:pt x="39" y="650"/>
                    </a:lnTo>
                    <a:lnTo>
                      <a:pt x="49" y="653"/>
                    </a:lnTo>
                    <a:lnTo>
                      <a:pt x="65" y="655"/>
                    </a:lnTo>
                    <a:lnTo>
                      <a:pt x="65" y="655"/>
                    </a:lnTo>
                    <a:lnTo>
                      <a:pt x="69" y="678"/>
                    </a:lnTo>
                    <a:lnTo>
                      <a:pt x="69" y="678"/>
                    </a:lnTo>
                    <a:lnTo>
                      <a:pt x="55" y="685"/>
                    </a:lnTo>
                    <a:lnTo>
                      <a:pt x="45" y="690"/>
                    </a:lnTo>
                    <a:lnTo>
                      <a:pt x="34" y="698"/>
                    </a:lnTo>
                    <a:lnTo>
                      <a:pt x="34" y="698"/>
                    </a:lnTo>
                    <a:lnTo>
                      <a:pt x="21" y="709"/>
                    </a:lnTo>
                    <a:lnTo>
                      <a:pt x="21" y="709"/>
                    </a:lnTo>
                    <a:lnTo>
                      <a:pt x="21" y="709"/>
                    </a:lnTo>
                    <a:lnTo>
                      <a:pt x="21" y="709"/>
                    </a:lnTo>
                    <a:lnTo>
                      <a:pt x="21" y="709"/>
                    </a:lnTo>
                    <a:lnTo>
                      <a:pt x="21" y="709"/>
                    </a:lnTo>
                    <a:lnTo>
                      <a:pt x="19" y="712"/>
                    </a:lnTo>
                    <a:lnTo>
                      <a:pt x="19" y="712"/>
                    </a:lnTo>
                    <a:lnTo>
                      <a:pt x="19" y="712"/>
                    </a:lnTo>
                    <a:lnTo>
                      <a:pt x="19" y="712"/>
                    </a:lnTo>
                    <a:lnTo>
                      <a:pt x="17" y="713"/>
                    </a:lnTo>
                    <a:lnTo>
                      <a:pt x="17" y="713"/>
                    </a:lnTo>
                    <a:lnTo>
                      <a:pt x="17" y="714"/>
                    </a:lnTo>
                    <a:lnTo>
                      <a:pt x="17" y="714"/>
                    </a:lnTo>
                    <a:lnTo>
                      <a:pt x="16" y="718"/>
                    </a:lnTo>
                    <a:lnTo>
                      <a:pt x="16" y="718"/>
                    </a:lnTo>
                    <a:lnTo>
                      <a:pt x="16" y="718"/>
                    </a:lnTo>
                    <a:lnTo>
                      <a:pt x="16" y="718"/>
                    </a:lnTo>
                    <a:lnTo>
                      <a:pt x="16" y="719"/>
                    </a:lnTo>
                    <a:lnTo>
                      <a:pt x="16" y="719"/>
                    </a:lnTo>
                    <a:lnTo>
                      <a:pt x="16" y="721"/>
                    </a:lnTo>
                    <a:lnTo>
                      <a:pt x="16" y="721"/>
                    </a:lnTo>
                    <a:lnTo>
                      <a:pt x="16" y="722"/>
                    </a:lnTo>
                    <a:lnTo>
                      <a:pt x="16" y="722"/>
                    </a:lnTo>
                    <a:lnTo>
                      <a:pt x="16" y="722"/>
                    </a:lnTo>
                    <a:lnTo>
                      <a:pt x="16" y="722"/>
                    </a:lnTo>
                    <a:lnTo>
                      <a:pt x="16" y="724"/>
                    </a:lnTo>
                    <a:lnTo>
                      <a:pt x="16" y="724"/>
                    </a:lnTo>
                    <a:lnTo>
                      <a:pt x="17" y="726"/>
                    </a:lnTo>
                    <a:lnTo>
                      <a:pt x="17" y="726"/>
                    </a:lnTo>
                    <a:lnTo>
                      <a:pt x="17" y="727"/>
                    </a:lnTo>
                    <a:lnTo>
                      <a:pt x="17" y="727"/>
                    </a:lnTo>
                    <a:lnTo>
                      <a:pt x="19" y="729"/>
                    </a:lnTo>
                    <a:lnTo>
                      <a:pt x="19" y="729"/>
                    </a:lnTo>
                    <a:lnTo>
                      <a:pt x="19" y="731"/>
                    </a:lnTo>
                    <a:lnTo>
                      <a:pt x="19" y="731"/>
                    </a:lnTo>
                    <a:lnTo>
                      <a:pt x="19" y="732"/>
                    </a:lnTo>
                    <a:lnTo>
                      <a:pt x="19" y="732"/>
                    </a:lnTo>
                    <a:lnTo>
                      <a:pt x="19" y="733"/>
                    </a:lnTo>
                    <a:lnTo>
                      <a:pt x="19" y="733"/>
                    </a:lnTo>
                    <a:lnTo>
                      <a:pt x="20" y="734"/>
                    </a:lnTo>
                    <a:lnTo>
                      <a:pt x="20" y="734"/>
                    </a:lnTo>
                    <a:lnTo>
                      <a:pt x="20" y="734"/>
                    </a:lnTo>
                    <a:lnTo>
                      <a:pt x="20" y="734"/>
                    </a:lnTo>
                    <a:lnTo>
                      <a:pt x="21" y="736"/>
                    </a:lnTo>
                    <a:lnTo>
                      <a:pt x="21" y="736"/>
                    </a:lnTo>
                    <a:lnTo>
                      <a:pt x="21" y="737"/>
                    </a:lnTo>
                    <a:lnTo>
                      <a:pt x="21" y="737"/>
                    </a:lnTo>
                    <a:lnTo>
                      <a:pt x="22" y="738"/>
                    </a:lnTo>
                    <a:lnTo>
                      <a:pt x="22" y="738"/>
                    </a:lnTo>
                    <a:lnTo>
                      <a:pt x="22" y="738"/>
                    </a:lnTo>
                    <a:lnTo>
                      <a:pt x="22" y="738"/>
                    </a:lnTo>
                    <a:lnTo>
                      <a:pt x="24" y="739"/>
                    </a:lnTo>
                    <a:lnTo>
                      <a:pt x="24" y="739"/>
                    </a:lnTo>
                    <a:lnTo>
                      <a:pt x="24" y="739"/>
                    </a:lnTo>
                    <a:lnTo>
                      <a:pt x="24" y="739"/>
                    </a:lnTo>
                    <a:lnTo>
                      <a:pt x="26" y="739"/>
                    </a:lnTo>
                    <a:lnTo>
                      <a:pt x="26" y="739"/>
                    </a:lnTo>
                    <a:lnTo>
                      <a:pt x="26" y="741"/>
                    </a:lnTo>
                    <a:lnTo>
                      <a:pt x="26" y="741"/>
                    </a:lnTo>
                    <a:lnTo>
                      <a:pt x="29" y="741"/>
                    </a:lnTo>
                    <a:lnTo>
                      <a:pt x="29" y="741"/>
                    </a:lnTo>
                    <a:lnTo>
                      <a:pt x="30" y="741"/>
                    </a:lnTo>
                    <a:lnTo>
                      <a:pt x="30" y="741"/>
                    </a:lnTo>
                    <a:lnTo>
                      <a:pt x="46" y="744"/>
                    </a:lnTo>
                    <a:lnTo>
                      <a:pt x="46" y="744"/>
                    </a:lnTo>
                    <a:lnTo>
                      <a:pt x="60" y="746"/>
                    </a:lnTo>
                    <a:lnTo>
                      <a:pt x="72" y="746"/>
                    </a:lnTo>
                    <a:lnTo>
                      <a:pt x="87" y="744"/>
                    </a:lnTo>
                    <a:lnTo>
                      <a:pt x="87" y="744"/>
                    </a:lnTo>
                    <a:lnTo>
                      <a:pt x="96" y="766"/>
                    </a:lnTo>
                    <a:lnTo>
                      <a:pt x="96" y="766"/>
                    </a:lnTo>
                    <a:lnTo>
                      <a:pt x="82" y="776"/>
                    </a:lnTo>
                    <a:lnTo>
                      <a:pt x="74" y="784"/>
                    </a:lnTo>
                    <a:lnTo>
                      <a:pt x="64" y="792"/>
                    </a:lnTo>
                    <a:lnTo>
                      <a:pt x="64" y="792"/>
                    </a:lnTo>
                    <a:lnTo>
                      <a:pt x="53" y="806"/>
                    </a:lnTo>
                    <a:lnTo>
                      <a:pt x="53" y="806"/>
                    </a:lnTo>
                    <a:lnTo>
                      <a:pt x="53" y="806"/>
                    </a:lnTo>
                    <a:lnTo>
                      <a:pt x="53" y="806"/>
                    </a:lnTo>
                    <a:lnTo>
                      <a:pt x="53" y="806"/>
                    </a:lnTo>
                    <a:lnTo>
                      <a:pt x="53" y="806"/>
                    </a:lnTo>
                    <a:lnTo>
                      <a:pt x="51" y="809"/>
                    </a:lnTo>
                    <a:lnTo>
                      <a:pt x="51" y="809"/>
                    </a:lnTo>
                    <a:lnTo>
                      <a:pt x="51" y="809"/>
                    </a:lnTo>
                    <a:lnTo>
                      <a:pt x="51" y="809"/>
                    </a:lnTo>
                    <a:lnTo>
                      <a:pt x="50" y="811"/>
                    </a:lnTo>
                    <a:lnTo>
                      <a:pt x="50" y="811"/>
                    </a:lnTo>
                    <a:lnTo>
                      <a:pt x="50" y="811"/>
                    </a:lnTo>
                    <a:lnTo>
                      <a:pt x="50" y="811"/>
                    </a:lnTo>
                    <a:lnTo>
                      <a:pt x="50" y="815"/>
                    </a:lnTo>
                    <a:lnTo>
                      <a:pt x="50" y="815"/>
                    </a:lnTo>
                    <a:lnTo>
                      <a:pt x="50" y="815"/>
                    </a:lnTo>
                    <a:lnTo>
                      <a:pt x="50" y="815"/>
                    </a:lnTo>
                    <a:lnTo>
                      <a:pt x="50" y="818"/>
                    </a:lnTo>
                    <a:lnTo>
                      <a:pt x="50" y="818"/>
                    </a:lnTo>
                    <a:lnTo>
                      <a:pt x="50" y="818"/>
                    </a:lnTo>
                    <a:lnTo>
                      <a:pt x="50" y="818"/>
                    </a:lnTo>
                    <a:lnTo>
                      <a:pt x="50" y="819"/>
                    </a:lnTo>
                    <a:lnTo>
                      <a:pt x="50" y="819"/>
                    </a:lnTo>
                    <a:lnTo>
                      <a:pt x="50" y="819"/>
                    </a:lnTo>
                    <a:lnTo>
                      <a:pt x="50" y="819"/>
                    </a:lnTo>
                    <a:lnTo>
                      <a:pt x="51" y="821"/>
                    </a:lnTo>
                    <a:lnTo>
                      <a:pt x="51" y="821"/>
                    </a:lnTo>
                    <a:lnTo>
                      <a:pt x="51" y="821"/>
                    </a:lnTo>
                    <a:lnTo>
                      <a:pt x="51" y="821"/>
                    </a:lnTo>
                    <a:lnTo>
                      <a:pt x="53" y="824"/>
                    </a:lnTo>
                    <a:lnTo>
                      <a:pt x="53" y="824"/>
                    </a:lnTo>
                    <a:lnTo>
                      <a:pt x="54" y="826"/>
                    </a:lnTo>
                    <a:lnTo>
                      <a:pt x="54" y="826"/>
                    </a:lnTo>
                    <a:lnTo>
                      <a:pt x="54" y="826"/>
                    </a:lnTo>
                    <a:lnTo>
                      <a:pt x="54" y="826"/>
                    </a:lnTo>
                    <a:lnTo>
                      <a:pt x="55" y="829"/>
                    </a:lnTo>
                    <a:lnTo>
                      <a:pt x="55" y="829"/>
                    </a:lnTo>
                    <a:lnTo>
                      <a:pt x="55" y="829"/>
                    </a:lnTo>
                    <a:lnTo>
                      <a:pt x="55" y="829"/>
                    </a:lnTo>
                    <a:lnTo>
                      <a:pt x="56" y="831"/>
                    </a:lnTo>
                    <a:lnTo>
                      <a:pt x="56" y="831"/>
                    </a:lnTo>
                    <a:lnTo>
                      <a:pt x="56" y="831"/>
                    </a:lnTo>
                    <a:lnTo>
                      <a:pt x="56" y="831"/>
                    </a:lnTo>
                    <a:lnTo>
                      <a:pt x="58" y="833"/>
                    </a:lnTo>
                    <a:lnTo>
                      <a:pt x="58" y="833"/>
                    </a:lnTo>
                    <a:lnTo>
                      <a:pt x="58" y="833"/>
                    </a:lnTo>
                    <a:lnTo>
                      <a:pt x="58" y="833"/>
                    </a:lnTo>
                    <a:lnTo>
                      <a:pt x="62" y="835"/>
                    </a:lnTo>
                    <a:lnTo>
                      <a:pt x="62" y="835"/>
                    </a:lnTo>
                    <a:lnTo>
                      <a:pt x="62" y="835"/>
                    </a:lnTo>
                    <a:lnTo>
                      <a:pt x="62" y="835"/>
                    </a:lnTo>
                    <a:lnTo>
                      <a:pt x="64" y="835"/>
                    </a:lnTo>
                    <a:lnTo>
                      <a:pt x="64" y="835"/>
                    </a:lnTo>
                    <a:lnTo>
                      <a:pt x="64" y="835"/>
                    </a:lnTo>
                    <a:lnTo>
                      <a:pt x="64" y="835"/>
                    </a:lnTo>
                    <a:lnTo>
                      <a:pt x="67" y="836"/>
                    </a:lnTo>
                    <a:lnTo>
                      <a:pt x="67" y="836"/>
                    </a:lnTo>
                    <a:lnTo>
                      <a:pt x="67" y="836"/>
                    </a:lnTo>
                    <a:lnTo>
                      <a:pt x="67" y="836"/>
                    </a:lnTo>
                    <a:lnTo>
                      <a:pt x="84" y="835"/>
                    </a:lnTo>
                    <a:lnTo>
                      <a:pt x="84" y="835"/>
                    </a:lnTo>
                    <a:lnTo>
                      <a:pt x="98" y="834"/>
                    </a:lnTo>
                    <a:lnTo>
                      <a:pt x="109" y="833"/>
                    </a:lnTo>
                    <a:lnTo>
                      <a:pt x="124" y="829"/>
                    </a:lnTo>
                    <a:lnTo>
                      <a:pt x="124" y="829"/>
                    </a:lnTo>
                    <a:lnTo>
                      <a:pt x="136" y="849"/>
                    </a:lnTo>
                    <a:lnTo>
                      <a:pt x="136" y="849"/>
                    </a:lnTo>
                    <a:lnTo>
                      <a:pt x="124" y="860"/>
                    </a:lnTo>
                    <a:lnTo>
                      <a:pt x="118" y="869"/>
                    </a:lnTo>
                    <a:lnTo>
                      <a:pt x="111" y="881"/>
                    </a:lnTo>
                    <a:lnTo>
                      <a:pt x="111" y="881"/>
                    </a:lnTo>
                    <a:lnTo>
                      <a:pt x="102" y="896"/>
                    </a:lnTo>
                    <a:lnTo>
                      <a:pt x="102" y="896"/>
                    </a:lnTo>
                    <a:lnTo>
                      <a:pt x="102" y="896"/>
                    </a:lnTo>
                    <a:lnTo>
                      <a:pt x="102" y="896"/>
                    </a:lnTo>
                    <a:lnTo>
                      <a:pt x="101" y="898"/>
                    </a:lnTo>
                    <a:lnTo>
                      <a:pt x="101" y="898"/>
                    </a:lnTo>
                    <a:lnTo>
                      <a:pt x="101" y="898"/>
                    </a:lnTo>
                    <a:lnTo>
                      <a:pt x="101" y="898"/>
                    </a:lnTo>
                    <a:lnTo>
                      <a:pt x="99" y="901"/>
                    </a:lnTo>
                    <a:lnTo>
                      <a:pt x="99" y="901"/>
                    </a:lnTo>
                    <a:lnTo>
                      <a:pt x="99" y="901"/>
                    </a:lnTo>
                    <a:lnTo>
                      <a:pt x="99" y="901"/>
                    </a:lnTo>
                    <a:lnTo>
                      <a:pt x="99" y="904"/>
                    </a:lnTo>
                    <a:lnTo>
                      <a:pt x="99" y="904"/>
                    </a:lnTo>
                    <a:lnTo>
                      <a:pt x="99" y="906"/>
                    </a:lnTo>
                    <a:lnTo>
                      <a:pt x="99" y="906"/>
                    </a:lnTo>
                    <a:lnTo>
                      <a:pt x="101" y="907"/>
                    </a:lnTo>
                    <a:lnTo>
                      <a:pt x="101" y="907"/>
                    </a:lnTo>
                    <a:lnTo>
                      <a:pt x="101" y="907"/>
                    </a:lnTo>
                    <a:lnTo>
                      <a:pt x="101" y="907"/>
                    </a:lnTo>
                    <a:lnTo>
                      <a:pt x="102" y="909"/>
                    </a:lnTo>
                    <a:lnTo>
                      <a:pt x="102" y="909"/>
                    </a:lnTo>
                    <a:lnTo>
                      <a:pt x="102" y="909"/>
                    </a:lnTo>
                    <a:lnTo>
                      <a:pt x="102" y="909"/>
                    </a:lnTo>
                    <a:lnTo>
                      <a:pt x="103" y="911"/>
                    </a:lnTo>
                    <a:lnTo>
                      <a:pt x="103" y="911"/>
                    </a:lnTo>
                    <a:lnTo>
                      <a:pt x="103" y="912"/>
                    </a:lnTo>
                    <a:lnTo>
                      <a:pt x="103" y="912"/>
                    </a:lnTo>
                    <a:lnTo>
                      <a:pt x="104" y="913"/>
                    </a:lnTo>
                    <a:lnTo>
                      <a:pt x="104" y="913"/>
                    </a:lnTo>
                    <a:lnTo>
                      <a:pt x="106" y="916"/>
                    </a:lnTo>
                    <a:lnTo>
                      <a:pt x="106" y="916"/>
                    </a:lnTo>
                    <a:lnTo>
                      <a:pt x="107" y="916"/>
                    </a:lnTo>
                    <a:lnTo>
                      <a:pt x="107" y="916"/>
                    </a:lnTo>
                    <a:lnTo>
                      <a:pt x="108" y="918"/>
                    </a:lnTo>
                    <a:lnTo>
                      <a:pt x="108" y="918"/>
                    </a:lnTo>
                    <a:lnTo>
                      <a:pt x="108" y="918"/>
                    </a:lnTo>
                    <a:lnTo>
                      <a:pt x="108" y="918"/>
                    </a:lnTo>
                    <a:lnTo>
                      <a:pt x="109" y="920"/>
                    </a:lnTo>
                    <a:lnTo>
                      <a:pt x="109" y="920"/>
                    </a:lnTo>
                    <a:lnTo>
                      <a:pt x="109" y="920"/>
                    </a:lnTo>
                    <a:lnTo>
                      <a:pt x="109" y="920"/>
                    </a:lnTo>
                    <a:lnTo>
                      <a:pt x="111" y="921"/>
                    </a:lnTo>
                    <a:lnTo>
                      <a:pt x="111" y="921"/>
                    </a:lnTo>
                    <a:lnTo>
                      <a:pt x="111" y="921"/>
                    </a:lnTo>
                    <a:lnTo>
                      <a:pt x="111" y="921"/>
                    </a:lnTo>
                    <a:lnTo>
                      <a:pt x="114" y="922"/>
                    </a:lnTo>
                    <a:lnTo>
                      <a:pt x="114" y="922"/>
                    </a:lnTo>
                    <a:lnTo>
                      <a:pt x="114" y="922"/>
                    </a:lnTo>
                    <a:lnTo>
                      <a:pt x="114" y="922"/>
                    </a:lnTo>
                    <a:lnTo>
                      <a:pt x="117" y="922"/>
                    </a:lnTo>
                    <a:lnTo>
                      <a:pt x="117" y="922"/>
                    </a:lnTo>
                    <a:lnTo>
                      <a:pt x="117" y="922"/>
                    </a:lnTo>
                    <a:lnTo>
                      <a:pt x="117" y="922"/>
                    </a:lnTo>
                    <a:lnTo>
                      <a:pt x="121" y="922"/>
                    </a:lnTo>
                    <a:lnTo>
                      <a:pt x="121" y="922"/>
                    </a:lnTo>
                    <a:lnTo>
                      <a:pt x="121" y="922"/>
                    </a:lnTo>
                    <a:lnTo>
                      <a:pt x="121" y="922"/>
                    </a:lnTo>
                    <a:lnTo>
                      <a:pt x="137" y="920"/>
                    </a:lnTo>
                    <a:lnTo>
                      <a:pt x="137" y="920"/>
                    </a:lnTo>
                    <a:lnTo>
                      <a:pt x="150" y="916"/>
                    </a:lnTo>
                    <a:lnTo>
                      <a:pt x="161" y="912"/>
                    </a:lnTo>
                    <a:lnTo>
                      <a:pt x="176" y="906"/>
                    </a:lnTo>
                    <a:lnTo>
                      <a:pt x="176" y="906"/>
                    </a:lnTo>
                    <a:lnTo>
                      <a:pt x="190" y="923"/>
                    </a:lnTo>
                    <a:lnTo>
                      <a:pt x="190" y="923"/>
                    </a:lnTo>
                    <a:lnTo>
                      <a:pt x="181" y="937"/>
                    </a:lnTo>
                    <a:lnTo>
                      <a:pt x="176" y="947"/>
                    </a:lnTo>
                    <a:lnTo>
                      <a:pt x="171" y="959"/>
                    </a:lnTo>
                    <a:lnTo>
                      <a:pt x="171" y="959"/>
                    </a:lnTo>
                    <a:lnTo>
                      <a:pt x="165" y="975"/>
                    </a:lnTo>
                    <a:lnTo>
                      <a:pt x="165" y="975"/>
                    </a:lnTo>
                    <a:lnTo>
                      <a:pt x="165" y="975"/>
                    </a:lnTo>
                    <a:lnTo>
                      <a:pt x="165" y="975"/>
                    </a:lnTo>
                    <a:lnTo>
                      <a:pt x="165" y="976"/>
                    </a:lnTo>
                    <a:lnTo>
                      <a:pt x="165" y="976"/>
                    </a:lnTo>
                    <a:lnTo>
                      <a:pt x="164" y="979"/>
                    </a:lnTo>
                    <a:lnTo>
                      <a:pt x="164" y="979"/>
                    </a:lnTo>
                    <a:lnTo>
                      <a:pt x="164" y="979"/>
                    </a:lnTo>
                    <a:lnTo>
                      <a:pt x="164" y="979"/>
                    </a:lnTo>
                    <a:lnTo>
                      <a:pt x="164" y="981"/>
                    </a:lnTo>
                    <a:lnTo>
                      <a:pt x="164" y="981"/>
                    </a:lnTo>
                    <a:lnTo>
                      <a:pt x="164" y="981"/>
                    </a:lnTo>
                    <a:lnTo>
                      <a:pt x="164" y="981"/>
                    </a:lnTo>
                    <a:lnTo>
                      <a:pt x="164" y="984"/>
                    </a:lnTo>
                    <a:lnTo>
                      <a:pt x="164" y="984"/>
                    </a:lnTo>
                    <a:lnTo>
                      <a:pt x="164" y="984"/>
                    </a:lnTo>
                    <a:lnTo>
                      <a:pt x="164" y="984"/>
                    </a:lnTo>
                    <a:lnTo>
                      <a:pt x="165" y="985"/>
                    </a:lnTo>
                    <a:lnTo>
                      <a:pt x="165" y="985"/>
                    </a:lnTo>
                    <a:lnTo>
                      <a:pt x="165" y="985"/>
                    </a:lnTo>
                    <a:lnTo>
                      <a:pt x="165" y="985"/>
                    </a:lnTo>
                    <a:lnTo>
                      <a:pt x="166" y="986"/>
                    </a:lnTo>
                    <a:lnTo>
                      <a:pt x="166" y="986"/>
                    </a:lnTo>
                    <a:lnTo>
                      <a:pt x="166" y="988"/>
                    </a:lnTo>
                    <a:lnTo>
                      <a:pt x="166" y="988"/>
                    </a:lnTo>
                    <a:lnTo>
                      <a:pt x="167" y="989"/>
                    </a:lnTo>
                    <a:lnTo>
                      <a:pt x="167" y="989"/>
                    </a:lnTo>
                    <a:lnTo>
                      <a:pt x="167" y="989"/>
                    </a:lnTo>
                    <a:lnTo>
                      <a:pt x="167" y="989"/>
                    </a:lnTo>
                    <a:lnTo>
                      <a:pt x="169" y="990"/>
                    </a:lnTo>
                    <a:lnTo>
                      <a:pt x="169" y="990"/>
                    </a:lnTo>
                    <a:lnTo>
                      <a:pt x="169" y="991"/>
                    </a:lnTo>
                    <a:lnTo>
                      <a:pt x="169" y="991"/>
                    </a:lnTo>
                    <a:lnTo>
                      <a:pt x="171" y="993"/>
                    </a:lnTo>
                    <a:lnTo>
                      <a:pt x="171" y="993"/>
                    </a:lnTo>
                    <a:lnTo>
                      <a:pt x="172" y="994"/>
                    </a:lnTo>
                    <a:lnTo>
                      <a:pt x="172" y="994"/>
                    </a:lnTo>
                    <a:lnTo>
                      <a:pt x="172" y="995"/>
                    </a:lnTo>
                    <a:lnTo>
                      <a:pt x="172" y="995"/>
                    </a:lnTo>
                    <a:lnTo>
                      <a:pt x="175" y="996"/>
                    </a:lnTo>
                    <a:lnTo>
                      <a:pt x="175" y="996"/>
                    </a:lnTo>
                    <a:lnTo>
                      <a:pt x="175" y="996"/>
                    </a:lnTo>
                    <a:lnTo>
                      <a:pt x="175" y="996"/>
                    </a:lnTo>
                    <a:lnTo>
                      <a:pt x="176" y="998"/>
                    </a:lnTo>
                    <a:lnTo>
                      <a:pt x="176" y="998"/>
                    </a:lnTo>
                    <a:lnTo>
                      <a:pt x="176" y="998"/>
                    </a:lnTo>
                    <a:lnTo>
                      <a:pt x="176" y="998"/>
                    </a:lnTo>
                    <a:lnTo>
                      <a:pt x="177" y="999"/>
                    </a:lnTo>
                    <a:lnTo>
                      <a:pt x="177" y="999"/>
                    </a:lnTo>
                    <a:lnTo>
                      <a:pt x="179" y="999"/>
                    </a:lnTo>
                    <a:lnTo>
                      <a:pt x="179" y="999"/>
                    </a:lnTo>
                    <a:lnTo>
                      <a:pt x="180" y="999"/>
                    </a:lnTo>
                    <a:lnTo>
                      <a:pt x="180" y="999"/>
                    </a:lnTo>
                    <a:lnTo>
                      <a:pt x="180" y="999"/>
                    </a:lnTo>
                    <a:lnTo>
                      <a:pt x="180" y="999"/>
                    </a:lnTo>
                    <a:lnTo>
                      <a:pt x="182" y="999"/>
                    </a:lnTo>
                    <a:lnTo>
                      <a:pt x="182" y="999"/>
                    </a:lnTo>
                    <a:lnTo>
                      <a:pt x="182" y="999"/>
                    </a:lnTo>
                    <a:lnTo>
                      <a:pt x="182" y="999"/>
                    </a:lnTo>
                    <a:lnTo>
                      <a:pt x="184" y="999"/>
                    </a:lnTo>
                    <a:lnTo>
                      <a:pt x="184" y="999"/>
                    </a:lnTo>
                    <a:lnTo>
                      <a:pt x="185" y="999"/>
                    </a:lnTo>
                    <a:lnTo>
                      <a:pt x="185" y="999"/>
                    </a:lnTo>
                    <a:lnTo>
                      <a:pt x="187" y="999"/>
                    </a:lnTo>
                    <a:lnTo>
                      <a:pt x="187" y="999"/>
                    </a:lnTo>
                    <a:lnTo>
                      <a:pt x="187" y="999"/>
                    </a:lnTo>
                    <a:lnTo>
                      <a:pt x="187" y="999"/>
                    </a:lnTo>
                    <a:lnTo>
                      <a:pt x="204" y="993"/>
                    </a:lnTo>
                    <a:lnTo>
                      <a:pt x="204" y="993"/>
                    </a:lnTo>
                    <a:lnTo>
                      <a:pt x="216" y="988"/>
                    </a:lnTo>
                    <a:lnTo>
                      <a:pt x="227" y="981"/>
                    </a:lnTo>
                    <a:lnTo>
                      <a:pt x="239" y="972"/>
                    </a:lnTo>
                    <a:lnTo>
                      <a:pt x="239" y="972"/>
                    </a:lnTo>
                    <a:lnTo>
                      <a:pt x="257" y="988"/>
                    </a:lnTo>
                    <a:lnTo>
                      <a:pt x="257" y="988"/>
                    </a:lnTo>
                    <a:lnTo>
                      <a:pt x="250" y="1003"/>
                    </a:lnTo>
                    <a:lnTo>
                      <a:pt x="248" y="1013"/>
                    </a:lnTo>
                    <a:lnTo>
                      <a:pt x="244" y="1025"/>
                    </a:lnTo>
                    <a:lnTo>
                      <a:pt x="244" y="1025"/>
                    </a:lnTo>
                    <a:lnTo>
                      <a:pt x="240" y="1043"/>
                    </a:lnTo>
                    <a:lnTo>
                      <a:pt x="297" y="1043"/>
                    </a:lnTo>
                    <a:lnTo>
                      <a:pt x="297" y="1043"/>
                    </a:lnTo>
                    <a:lnTo>
                      <a:pt x="307" y="1034"/>
                    </a:lnTo>
                    <a:lnTo>
                      <a:pt x="313" y="1028"/>
                    </a:lnTo>
                    <a:lnTo>
                      <a:pt x="313" y="1028"/>
                    </a:lnTo>
                    <a:lnTo>
                      <a:pt x="334" y="1039"/>
                    </a:lnTo>
                    <a:lnTo>
                      <a:pt x="334" y="1039"/>
                    </a:lnTo>
                    <a:lnTo>
                      <a:pt x="334" y="1043"/>
                    </a:lnTo>
                    <a:lnTo>
                      <a:pt x="487" y="1043"/>
                    </a:lnTo>
                    <a:lnTo>
                      <a:pt x="487" y="1043"/>
                    </a:lnTo>
                    <a:lnTo>
                      <a:pt x="489" y="1023"/>
                    </a:lnTo>
                    <a:lnTo>
                      <a:pt x="489" y="1023"/>
                    </a:lnTo>
                    <a:lnTo>
                      <a:pt x="491" y="993"/>
                    </a:lnTo>
                    <a:lnTo>
                      <a:pt x="492" y="962"/>
                    </a:lnTo>
                    <a:lnTo>
                      <a:pt x="494" y="899"/>
                    </a:lnTo>
                    <a:lnTo>
                      <a:pt x="495" y="830"/>
                    </a:lnTo>
                    <a:lnTo>
                      <a:pt x="496" y="792"/>
                    </a:lnTo>
                    <a:lnTo>
                      <a:pt x="499" y="752"/>
                    </a:lnTo>
                    <a:lnTo>
                      <a:pt x="499" y="752"/>
                    </a:lnTo>
                    <a:lnTo>
                      <a:pt x="504" y="690"/>
                    </a:lnTo>
                    <a:lnTo>
                      <a:pt x="510" y="637"/>
                    </a:lnTo>
                    <a:lnTo>
                      <a:pt x="510" y="637"/>
                    </a:lnTo>
                    <a:lnTo>
                      <a:pt x="504" y="629"/>
                    </a:lnTo>
                    <a:lnTo>
                      <a:pt x="497" y="618"/>
                    </a:lnTo>
                    <a:lnTo>
                      <a:pt x="492" y="607"/>
                    </a:lnTo>
                    <a:lnTo>
                      <a:pt x="490" y="596"/>
                    </a:lnTo>
                    <a:lnTo>
                      <a:pt x="487" y="583"/>
                    </a:lnTo>
                    <a:lnTo>
                      <a:pt x="487" y="572"/>
                    </a:lnTo>
                    <a:lnTo>
                      <a:pt x="489" y="559"/>
                    </a:lnTo>
                    <a:lnTo>
                      <a:pt x="491" y="547"/>
                    </a:lnTo>
                    <a:lnTo>
                      <a:pt x="491" y="547"/>
                    </a:lnTo>
                    <a:lnTo>
                      <a:pt x="494" y="539"/>
                    </a:lnTo>
                    <a:lnTo>
                      <a:pt x="497" y="532"/>
                    </a:lnTo>
                    <a:lnTo>
                      <a:pt x="501" y="524"/>
                    </a:lnTo>
                    <a:lnTo>
                      <a:pt x="506" y="516"/>
                    </a:lnTo>
                    <a:lnTo>
                      <a:pt x="518" y="504"/>
                    </a:lnTo>
                    <a:lnTo>
                      <a:pt x="531" y="493"/>
                    </a:lnTo>
                    <a:lnTo>
                      <a:pt x="531" y="493"/>
                    </a:lnTo>
                    <a:lnTo>
                      <a:pt x="531" y="490"/>
                    </a:lnTo>
                    <a:lnTo>
                      <a:pt x="531" y="490"/>
                    </a:lnTo>
                    <a:lnTo>
                      <a:pt x="534" y="469"/>
                    </a:lnTo>
                    <a:lnTo>
                      <a:pt x="534" y="446"/>
                    </a:lnTo>
                    <a:lnTo>
                      <a:pt x="533" y="422"/>
                    </a:lnTo>
                    <a:lnTo>
                      <a:pt x="530" y="397"/>
                    </a:lnTo>
                    <a:lnTo>
                      <a:pt x="521" y="344"/>
                    </a:lnTo>
                    <a:lnTo>
                      <a:pt x="511" y="291"/>
                    </a:lnTo>
                    <a:lnTo>
                      <a:pt x="502" y="239"/>
                    </a:lnTo>
                    <a:lnTo>
                      <a:pt x="494" y="191"/>
                    </a:lnTo>
                    <a:lnTo>
                      <a:pt x="491" y="170"/>
                    </a:lnTo>
                    <a:lnTo>
                      <a:pt x="489" y="150"/>
                    </a:lnTo>
                    <a:lnTo>
                      <a:pt x="489" y="132"/>
                    </a:lnTo>
                    <a:lnTo>
                      <a:pt x="490" y="116"/>
                    </a:lnTo>
                    <a:lnTo>
                      <a:pt x="490" y="116"/>
                    </a:lnTo>
                    <a:lnTo>
                      <a:pt x="502" y="52"/>
                    </a:lnTo>
                    <a:lnTo>
                      <a:pt x="502" y="52"/>
                    </a:lnTo>
                    <a:lnTo>
                      <a:pt x="486" y="54"/>
                    </a:lnTo>
                    <a:lnTo>
                      <a:pt x="486" y="54"/>
                    </a:lnTo>
                    <a:lnTo>
                      <a:pt x="479" y="40"/>
                    </a:lnTo>
                    <a:lnTo>
                      <a:pt x="473" y="30"/>
                    </a:lnTo>
                    <a:lnTo>
                      <a:pt x="465" y="19"/>
                    </a:lnTo>
                    <a:lnTo>
                      <a:pt x="465"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0" name="Freeform 23"/>
              <p:cNvSpPr>
                <a:spLocks noEditPoints="1"/>
              </p:cNvSpPr>
              <p:nvPr/>
            </p:nvSpPr>
            <p:spPr bwMode="auto">
              <a:xfrm>
                <a:off x="4030839" y="2086445"/>
                <a:ext cx="474722" cy="624770"/>
              </a:xfrm>
              <a:custGeom>
                <a:avLst/>
                <a:gdLst>
                  <a:gd name="T0" fmla="*/ 352 w 735"/>
                  <a:gd name="T1" fmla="*/ 954 h 965"/>
                  <a:gd name="T2" fmla="*/ 463 w 735"/>
                  <a:gd name="T3" fmla="*/ 917 h 965"/>
                  <a:gd name="T4" fmla="*/ 519 w 735"/>
                  <a:gd name="T5" fmla="*/ 790 h 965"/>
                  <a:gd name="T6" fmla="*/ 587 w 735"/>
                  <a:gd name="T7" fmla="*/ 714 h 965"/>
                  <a:gd name="T8" fmla="*/ 708 w 735"/>
                  <a:gd name="T9" fmla="*/ 645 h 965"/>
                  <a:gd name="T10" fmla="*/ 733 w 735"/>
                  <a:gd name="T11" fmla="*/ 533 h 965"/>
                  <a:gd name="T12" fmla="*/ 732 w 735"/>
                  <a:gd name="T13" fmla="*/ 417 h 965"/>
                  <a:gd name="T14" fmla="*/ 629 w 735"/>
                  <a:gd name="T15" fmla="*/ 324 h 965"/>
                  <a:gd name="T16" fmla="*/ 577 w 735"/>
                  <a:gd name="T17" fmla="*/ 236 h 965"/>
                  <a:gd name="T18" fmla="*/ 548 w 735"/>
                  <a:gd name="T19" fmla="*/ 101 h 965"/>
                  <a:gd name="T20" fmla="*/ 449 w 735"/>
                  <a:gd name="T21" fmla="*/ 40 h 965"/>
                  <a:gd name="T22" fmla="*/ 338 w 735"/>
                  <a:gd name="T23" fmla="*/ 8 h 965"/>
                  <a:gd name="T24" fmla="*/ 201 w 735"/>
                  <a:gd name="T25" fmla="*/ 78 h 965"/>
                  <a:gd name="T26" fmla="*/ 67 w 735"/>
                  <a:gd name="T27" fmla="*/ 35 h 965"/>
                  <a:gd name="T28" fmla="*/ 0 w 735"/>
                  <a:gd name="T29" fmla="*/ 101 h 965"/>
                  <a:gd name="T30" fmla="*/ 43 w 735"/>
                  <a:gd name="T31" fmla="*/ 187 h 965"/>
                  <a:gd name="T32" fmla="*/ 219 w 735"/>
                  <a:gd name="T33" fmla="*/ 121 h 965"/>
                  <a:gd name="T34" fmla="*/ 252 w 735"/>
                  <a:gd name="T35" fmla="*/ 120 h 965"/>
                  <a:gd name="T36" fmla="*/ 407 w 735"/>
                  <a:gd name="T37" fmla="*/ 155 h 965"/>
                  <a:gd name="T38" fmla="*/ 493 w 735"/>
                  <a:gd name="T39" fmla="*/ 212 h 965"/>
                  <a:gd name="T40" fmla="*/ 499 w 735"/>
                  <a:gd name="T41" fmla="*/ 255 h 965"/>
                  <a:gd name="T42" fmla="*/ 460 w 735"/>
                  <a:gd name="T43" fmla="*/ 281 h 965"/>
                  <a:gd name="T44" fmla="*/ 431 w 735"/>
                  <a:gd name="T45" fmla="*/ 270 h 965"/>
                  <a:gd name="T46" fmla="*/ 327 w 735"/>
                  <a:gd name="T47" fmla="*/ 213 h 965"/>
                  <a:gd name="T48" fmla="*/ 202 w 735"/>
                  <a:gd name="T49" fmla="*/ 208 h 965"/>
                  <a:gd name="T50" fmla="*/ 72 w 735"/>
                  <a:gd name="T51" fmla="*/ 270 h 965"/>
                  <a:gd name="T52" fmla="*/ 44 w 735"/>
                  <a:gd name="T53" fmla="*/ 281 h 965"/>
                  <a:gd name="T54" fmla="*/ 75 w 735"/>
                  <a:gd name="T55" fmla="*/ 335 h 965"/>
                  <a:gd name="T56" fmla="*/ 155 w 735"/>
                  <a:gd name="T57" fmla="*/ 373 h 965"/>
                  <a:gd name="T58" fmla="*/ 188 w 735"/>
                  <a:gd name="T59" fmla="*/ 394 h 965"/>
                  <a:gd name="T60" fmla="*/ 197 w 735"/>
                  <a:gd name="T61" fmla="*/ 444 h 965"/>
                  <a:gd name="T62" fmla="*/ 242 w 735"/>
                  <a:gd name="T63" fmla="*/ 416 h 965"/>
                  <a:gd name="T64" fmla="*/ 299 w 735"/>
                  <a:gd name="T65" fmla="*/ 435 h 965"/>
                  <a:gd name="T66" fmla="*/ 316 w 735"/>
                  <a:gd name="T67" fmla="*/ 495 h 965"/>
                  <a:gd name="T68" fmla="*/ 265 w 735"/>
                  <a:gd name="T69" fmla="*/ 548 h 965"/>
                  <a:gd name="T70" fmla="*/ 219 w 735"/>
                  <a:gd name="T71" fmla="*/ 541 h 965"/>
                  <a:gd name="T72" fmla="*/ 198 w 735"/>
                  <a:gd name="T73" fmla="*/ 562 h 965"/>
                  <a:gd name="T74" fmla="*/ 213 w 735"/>
                  <a:gd name="T75" fmla="*/ 675 h 965"/>
                  <a:gd name="T76" fmla="*/ 236 w 735"/>
                  <a:gd name="T77" fmla="*/ 964 h 965"/>
                  <a:gd name="T78" fmla="*/ 338 w 735"/>
                  <a:gd name="T79" fmla="*/ 743 h 965"/>
                  <a:gd name="T80" fmla="*/ 410 w 735"/>
                  <a:gd name="T81" fmla="*/ 708 h 965"/>
                  <a:gd name="T82" fmla="*/ 492 w 735"/>
                  <a:gd name="T83" fmla="*/ 619 h 965"/>
                  <a:gd name="T84" fmla="*/ 529 w 735"/>
                  <a:gd name="T85" fmla="*/ 478 h 965"/>
                  <a:gd name="T86" fmla="*/ 523 w 735"/>
                  <a:gd name="T87" fmla="*/ 415 h 965"/>
                  <a:gd name="T88" fmla="*/ 547 w 735"/>
                  <a:gd name="T89" fmla="*/ 383 h 965"/>
                  <a:gd name="T90" fmla="*/ 586 w 735"/>
                  <a:gd name="T91" fmla="*/ 384 h 965"/>
                  <a:gd name="T92" fmla="*/ 606 w 735"/>
                  <a:gd name="T93" fmla="*/ 415 h 965"/>
                  <a:gd name="T94" fmla="*/ 592 w 735"/>
                  <a:gd name="T95" fmla="*/ 600 h 965"/>
                  <a:gd name="T96" fmla="*/ 565 w 735"/>
                  <a:gd name="T97" fmla="*/ 660 h 965"/>
                  <a:gd name="T98" fmla="*/ 505 w 735"/>
                  <a:gd name="T99" fmla="*/ 737 h 965"/>
                  <a:gd name="T100" fmla="*/ 373 w 735"/>
                  <a:gd name="T101" fmla="*/ 820 h 965"/>
                  <a:gd name="T102" fmla="*/ 337 w 735"/>
                  <a:gd name="T103" fmla="*/ 818 h 965"/>
                  <a:gd name="T104" fmla="*/ 316 w 735"/>
                  <a:gd name="T105" fmla="*/ 77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5" h="965">
                    <a:moveTo>
                      <a:pt x="251" y="965"/>
                    </a:moveTo>
                    <a:lnTo>
                      <a:pt x="266" y="964"/>
                    </a:lnTo>
                    <a:lnTo>
                      <a:pt x="286" y="887"/>
                    </a:lnTo>
                    <a:lnTo>
                      <a:pt x="303" y="884"/>
                    </a:lnTo>
                    <a:lnTo>
                      <a:pt x="338" y="956"/>
                    </a:lnTo>
                    <a:lnTo>
                      <a:pt x="352" y="954"/>
                    </a:lnTo>
                    <a:lnTo>
                      <a:pt x="367" y="950"/>
                    </a:lnTo>
                    <a:lnTo>
                      <a:pt x="369" y="871"/>
                    </a:lnTo>
                    <a:lnTo>
                      <a:pt x="386" y="866"/>
                    </a:lnTo>
                    <a:lnTo>
                      <a:pt x="435" y="929"/>
                    </a:lnTo>
                    <a:lnTo>
                      <a:pt x="449" y="922"/>
                    </a:lnTo>
                    <a:lnTo>
                      <a:pt x="463" y="917"/>
                    </a:lnTo>
                    <a:lnTo>
                      <a:pt x="449" y="838"/>
                    </a:lnTo>
                    <a:lnTo>
                      <a:pt x="464" y="829"/>
                    </a:lnTo>
                    <a:lnTo>
                      <a:pt x="524" y="881"/>
                    </a:lnTo>
                    <a:lnTo>
                      <a:pt x="537" y="872"/>
                    </a:lnTo>
                    <a:lnTo>
                      <a:pt x="548" y="863"/>
                    </a:lnTo>
                    <a:lnTo>
                      <a:pt x="519" y="790"/>
                    </a:lnTo>
                    <a:lnTo>
                      <a:pt x="531" y="779"/>
                    </a:lnTo>
                    <a:lnTo>
                      <a:pt x="601" y="816"/>
                    </a:lnTo>
                    <a:lnTo>
                      <a:pt x="613" y="805"/>
                    </a:lnTo>
                    <a:lnTo>
                      <a:pt x="623" y="794"/>
                    </a:lnTo>
                    <a:lnTo>
                      <a:pt x="577" y="727"/>
                    </a:lnTo>
                    <a:lnTo>
                      <a:pt x="587" y="714"/>
                    </a:lnTo>
                    <a:lnTo>
                      <a:pt x="664" y="736"/>
                    </a:lnTo>
                    <a:lnTo>
                      <a:pt x="672" y="723"/>
                    </a:lnTo>
                    <a:lnTo>
                      <a:pt x="679" y="711"/>
                    </a:lnTo>
                    <a:lnTo>
                      <a:pt x="621" y="655"/>
                    </a:lnTo>
                    <a:lnTo>
                      <a:pt x="629" y="640"/>
                    </a:lnTo>
                    <a:lnTo>
                      <a:pt x="708" y="645"/>
                    </a:lnTo>
                    <a:lnTo>
                      <a:pt x="713" y="631"/>
                    </a:lnTo>
                    <a:lnTo>
                      <a:pt x="718" y="616"/>
                    </a:lnTo>
                    <a:lnTo>
                      <a:pt x="650" y="575"/>
                    </a:lnTo>
                    <a:lnTo>
                      <a:pt x="653" y="558"/>
                    </a:lnTo>
                    <a:lnTo>
                      <a:pt x="732" y="547"/>
                    </a:lnTo>
                    <a:lnTo>
                      <a:pt x="733" y="533"/>
                    </a:lnTo>
                    <a:lnTo>
                      <a:pt x="735" y="518"/>
                    </a:lnTo>
                    <a:lnTo>
                      <a:pt x="660" y="490"/>
                    </a:lnTo>
                    <a:lnTo>
                      <a:pt x="660" y="474"/>
                    </a:lnTo>
                    <a:lnTo>
                      <a:pt x="735" y="446"/>
                    </a:lnTo>
                    <a:lnTo>
                      <a:pt x="733" y="432"/>
                    </a:lnTo>
                    <a:lnTo>
                      <a:pt x="732" y="417"/>
                    </a:lnTo>
                    <a:lnTo>
                      <a:pt x="653" y="406"/>
                    </a:lnTo>
                    <a:lnTo>
                      <a:pt x="650" y="389"/>
                    </a:lnTo>
                    <a:lnTo>
                      <a:pt x="718" y="347"/>
                    </a:lnTo>
                    <a:lnTo>
                      <a:pt x="713" y="333"/>
                    </a:lnTo>
                    <a:lnTo>
                      <a:pt x="708" y="319"/>
                    </a:lnTo>
                    <a:lnTo>
                      <a:pt x="629" y="324"/>
                    </a:lnTo>
                    <a:lnTo>
                      <a:pt x="621" y="309"/>
                    </a:lnTo>
                    <a:lnTo>
                      <a:pt x="679" y="253"/>
                    </a:lnTo>
                    <a:lnTo>
                      <a:pt x="672" y="241"/>
                    </a:lnTo>
                    <a:lnTo>
                      <a:pt x="664" y="228"/>
                    </a:lnTo>
                    <a:lnTo>
                      <a:pt x="587" y="250"/>
                    </a:lnTo>
                    <a:lnTo>
                      <a:pt x="577" y="236"/>
                    </a:lnTo>
                    <a:lnTo>
                      <a:pt x="623" y="170"/>
                    </a:lnTo>
                    <a:lnTo>
                      <a:pt x="613" y="159"/>
                    </a:lnTo>
                    <a:lnTo>
                      <a:pt x="601" y="148"/>
                    </a:lnTo>
                    <a:lnTo>
                      <a:pt x="531" y="185"/>
                    </a:lnTo>
                    <a:lnTo>
                      <a:pt x="519" y="174"/>
                    </a:lnTo>
                    <a:lnTo>
                      <a:pt x="548" y="101"/>
                    </a:lnTo>
                    <a:lnTo>
                      <a:pt x="537" y="91"/>
                    </a:lnTo>
                    <a:lnTo>
                      <a:pt x="524" y="83"/>
                    </a:lnTo>
                    <a:lnTo>
                      <a:pt x="464" y="134"/>
                    </a:lnTo>
                    <a:lnTo>
                      <a:pt x="449" y="126"/>
                    </a:lnTo>
                    <a:lnTo>
                      <a:pt x="463" y="48"/>
                    </a:lnTo>
                    <a:lnTo>
                      <a:pt x="449" y="40"/>
                    </a:lnTo>
                    <a:lnTo>
                      <a:pt x="435" y="35"/>
                    </a:lnTo>
                    <a:lnTo>
                      <a:pt x="386" y="97"/>
                    </a:lnTo>
                    <a:lnTo>
                      <a:pt x="369" y="92"/>
                    </a:lnTo>
                    <a:lnTo>
                      <a:pt x="367" y="13"/>
                    </a:lnTo>
                    <a:lnTo>
                      <a:pt x="352" y="10"/>
                    </a:lnTo>
                    <a:lnTo>
                      <a:pt x="338" y="8"/>
                    </a:lnTo>
                    <a:lnTo>
                      <a:pt x="303" y="78"/>
                    </a:lnTo>
                    <a:lnTo>
                      <a:pt x="286" y="77"/>
                    </a:lnTo>
                    <a:lnTo>
                      <a:pt x="266" y="0"/>
                    </a:lnTo>
                    <a:lnTo>
                      <a:pt x="236" y="0"/>
                    </a:lnTo>
                    <a:lnTo>
                      <a:pt x="217" y="77"/>
                    </a:lnTo>
                    <a:lnTo>
                      <a:pt x="201" y="78"/>
                    </a:lnTo>
                    <a:lnTo>
                      <a:pt x="165" y="8"/>
                    </a:lnTo>
                    <a:lnTo>
                      <a:pt x="150" y="10"/>
                    </a:lnTo>
                    <a:lnTo>
                      <a:pt x="136" y="13"/>
                    </a:lnTo>
                    <a:lnTo>
                      <a:pt x="134" y="92"/>
                    </a:lnTo>
                    <a:lnTo>
                      <a:pt x="117" y="97"/>
                    </a:lnTo>
                    <a:lnTo>
                      <a:pt x="67" y="35"/>
                    </a:lnTo>
                    <a:lnTo>
                      <a:pt x="54" y="40"/>
                    </a:lnTo>
                    <a:lnTo>
                      <a:pt x="41" y="48"/>
                    </a:lnTo>
                    <a:lnTo>
                      <a:pt x="54" y="126"/>
                    </a:lnTo>
                    <a:lnTo>
                      <a:pt x="39" y="134"/>
                    </a:lnTo>
                    <a:lnTo>
                      <a:pt x="0" y="101"/>
                    </a:lnTo>
                    <a:lnTo>
                      <a:pt x="0" y="101"/>
                    </a:lnTo>
                    <a:lnTo>
                      <a:pt x="4" y="131"/>
                    </a:lnTo>
                    <a:lnTo>
                      <a:pt x="9" y="158"/>
                    </a:lnTo>
                    <a:lnTo>
                      <a:pt x="14" y="183"/>
                    </a:lnTo>
                    <a:lnTo>
                      <a:pt x="19" y="205"/>
                    </a:lnTo>
                    <a:lnTo>
                      <a:pt x="19" y="205"/>
                    </a:lnTo>
                    <a:lnTo>
                      <a:pt x="43" y="187"/>
                    </a:lnTo>
                    <a:lnTo>
                      <a:pt x="70" y="169"/>
                    </a:lnTo>
                    <a:lnTo>
                      <a:pt x="97" y="155"/>
                    </a:lnTo>
                    <a:lnTo>
                      <a:pt x="126" y="143"/>
                    </a:lnTo>
                    <a:lnTo>
                      <a:pt x="155" y="132"/>
                    </a:lnTo>
                    <a:lnTo>
                      <a:pt x="187" y="125"/>
                    </a:lnTo>
                    <a:lnTo>
                      <a:pt x="219" y="121"/>
                    </a:lnTo>
                    <a:lnTo>
                      <a:pt x="252" y="120"/>
                    </a:lnTo>
                    <a:lnTo>
                      <a:pt x="252" y="120"/>
                    </a:lnTo>
                    <a:lnTo>
                      <a:pt x="252" y="120"/>
                    </a:lnTo>
                    <a:lnTo>
                      <a:pt x="252" y="120"/>
                    </a:lnTo>
                    <a:lnTo>
                      <a:pt x="252" y="120"/>
                    </a:lnTo>
                    <a:lnTo>
                      <a:pt x="252" y="120"/>
                    </a:lnTo>
                    <a:lnTo>
                      <a:pt x="269" y="120"/>
                    </a:lnTo>
                    <a:lnTo>
                      <a:pt x="285" y="121"/>
                    </a:lnTo>
                    <a:lnTo>
                      <a:pt x="318" y="126"/>
                    </a:lnTo>
                    <a:lnTo>
                      <a:pt x="349" y="132"/>
                    </a:lnTo>
                    <a:lnTo>
                      <a:pt x="378" y="143"/>
                    </a:lnTo>
                    <a:lnTo>
                      <a:pt x="407" y="155"/>
                    </a:lnTo>
                    <a:lnTo>
                      <a:pt x="435" y="170"/>
                    </a:lnTo>
                    <a:lnTo>
                      <a:pt x="461" y="187"/>
                    </a:lnTo>
                    <a:lnTo>
                      <a:pt x="485" y="205"/>
                    </a:lnTo>
                    <a:lnTo>
                      <a:pt x="485" y="205"/>
                    </a:lnTo>
                    <a:lnTo>
                      <a:pt x="485" y="205"/>
                    </a:lnTo>
                    <a:lnTo>
                      <a:pt x="493" y="212"/>
                    </a:lnTo>
                    <a:lnTo>
                      <a:pt x="498" y="221"/>
                    </a:lnTo>
                    <a:lnTo>
                      <a:pt x="500" y="229"/>
                    </a:lnTo>
                    <a:lnTo>
                      <a:pt x="502" y="238"/>
                    </a:lnTo>
                    <a:lnTo>
                      <a:pt x="502" y="238"/>
                    </a:lnTo>
                    <a:lnTo>
                      <a:pt x="502" y="247"/>
                    </a:lnTo>
                    <a:lnTo>
                      <a:pt x="499" y="255"/>
                    </a:lnTo>
                    <a:lnTo>
                      <a:pt x="495" y="262"/>
                    </a:lnTo>
                    <a:lnTo>
                      <a:pt x="490" y="268"/>
                    </a:lnTo>
                    <a:lnTo>
                      <a:pt x="484" y="274"/>
                    </a:lnTo>
                    <a:lnTo>
                      <a:pt x="476" y="277"/>
                    </a:lnTo>
                    <a:lnTo>
                      <a:pt x="469" y="280"/>
                    </a:lnTo>
                    <a:lnTo>
                      <a:pt x="460" y="281"/>
                    </a:lnTo>
                    <a:lnTo>
                      <a:pt x="460" y="281"/>
                    </a:lnTo>
                    <a:lnTo>
                      <a:pt x="453" y="280"/>
                    </a:lnTo>
                    <a:lnTo>
                      <a:pt x="445" y="277"/>
                    </a:lnTo>
                    <a:lnTo>
                      <a:pt x="437" y="275"/>
                    </a:lnTo>
                    <a:lnTo>
                      <a:pt x="431" y="270"/>
                    </a:lnTo>
                    <a:lnTo>
                      <a:pt x="431" y="270"/>
                    </a:lnTo>
                    <a:lnTo>
                      <a:pt x="431" y="270"/>
                    </a:lnTo>
                    <a:lnTo>
                      <a:pt x="412" y="255"/>
                    </a:lnTo>
                    <a:lnTo>
                      <a:pt x="392" y="242"/>
                    </a:lnTo>
                    <a:lnTo>
                      <a:pt x="372" y="231"/>
                    </a:lnTo>
                    <a:lnTo>
                      <a:pt x="349" y="221"/>
                    </a:lnTo>
                    <a:lnTo>
                      <a:pt x="327" y="213"/>
                    </a:lnTo>
                    <a:lnTo>
                      <a:pt x="303" y="208"/>
                    </a:lnTo>
                    <a:lnTo>
                      <a:pt x="277" y="204"/>
                    </a:lnTo>
                    <a:lnTo>
                      <a:pt x="252" y="203"/>
                    </a:lnTo>
                    <a:lnTo>
                      <a:pt x="252" y="203"/>
                    </a:lnTo>
                    <a:lnTo>
                      <a:pt x="227" y="204"/>
                    </a:lnTo>
                    <a:lnTo>
                      <a:pt x="202" y="208"/>
                    </a:lnTo>
                    <a:lnTo>
                      <a:pt x="178" y="213"/>
                    </a:lnTo>
                    <a:lnTo>
                      <a:pt x="155" y="221"/>
                    </a:lnTo>
                    <a:lnTo>
                      <a:pt x="133" y="231"/>
                    </a:lnTo>
                    <a:lnTo>
                      <a:pt x="111" y="242"/>
                    </a:lnTo>
                    <a:lnTo>
                      <a:pt x="91" y="255"/>
                    </a:lnTo>
                    <a:lnTo>
                      <a:pt x="72" y="270"/>
                    </a:lnTo>
                    <a:lnTo>
                      <a:pt x="72" y="270"/>
                    </a:lnTo>
                    <a:lnTo>
                      <a:pt x="72" y="270"/>
                    </a:lnTo>
                    <a:lnTo>
                      <a:pt x="67" y="275"/>
                    </a:lnTo>
                    <a:lnTo>
                      <a:pt x="59" y="277"/>
                    </a:lnTo>
                    <a:lnTo>
                      <a:pt x="52" y="280"/>
                    </a:lnTo>
                    <a:lnTo>
                      <a:pt x="44" y="281"/>
                    </a:lnTo>
                    <a:lnTo>
                      <a:pt x="44" y="281"/>
                    </a:lnTo>
                    <a:lnTo>
                      <a:pt x="52" y="297"/>
                    </a:lnTo>
                    <a:lnTo>
                      <a:pt x="59" y="314"/>
                    </a:lnTo>
                    <a:lnTo>
                      <a:pt x="67" y="326"/>
                    </a:lnTo>
                    <a:lnTo>
                      <a:pt x="75" y="335"/>
                    </a:lnTo>
                    <a:lnTo>
                      <a:pt x="75" y="335"/>
                    </a:lnTo>
                    <a:lnTo>
                      <a:pt x="83" y="342"/>
                    </a:lnTo>
                    <a:lnTo>
                      <a:pt x="93" y="348"/>
                    </a:lnTo>
                    <a:lnTo>
                      <a:pt x="117" y="360"/>
                    </a:lnTo>
                    <a:lnTo>
                      <a:pt x="139" y="369"/>
                    </a:lnTo>
                    <a:lnTo>
                      <a:pt x="155" y="373"/>
                    </a:lnTo>
                    <a:lnTo>
                      <a:pt x="155" y="373"/>
                    </a:lnTo>
                    <a:lnTo>
                      <a:pt x="161" y="374"/>
                    </a:lnTo>
                    <a:lnTo>
                      <a:pt x="168" y="377"/>
                    </a:lnTo>
                    <a:lnTo>
                      <a:pt x="173" y="381"/>
                    </a:lnTo>
                    <a:lnTo>
                      <a:pt x="179" y="384"/>
                    </a:lnTo>
                    <a:lnTo>
                      <a:pt x="184" y="389"/>
                    </a:lnTo>
                    <a:lnTo>
                      <a:pt x="188" y="394"/>
                    </a:lnTo>
                    <a:lnTo>
                      <a:pt x="190" y="401"/>
                    </a:lnTo>
                    <a:lnTo>
                      <a:pt x="190" y="406"/>
                    </a:lnTo>
                    <a:lnTo>
                      <a:pt x="190" y="406"/>
                    </a:lnTo>
                    <a:lnTo>
                      <a:pt x="192" y="451"/>
                    </a:lnTo>
                    <a:lnTo>
                      <a:pt x="192" y="451"/>
                    </a:lnTo>
                    <a:lnTo>
                      <a:pt x="197" y="444"/>
                    </a:lnTo>
                    <a:lnTo>
                      <a:pt x="202" y="436"/>
                    </a:lnTo>
                    <a:lnTo>
                      <a:pt x="209" y="430"/>
                    </a:lnTo>
                    <a:lnTo>
                      <a:pt x="216" y="425"/>
                    </a:lnTo>
                    <a:lnTo>
                      <a:pt x="224" y="421"/>
                    </a:lnTo>
                    <a:lnTo>
                      <a:pt x="232" y="417"/>
                    </a:lnTo>
                    <a:lnTo>
                      <a:pt x="242" y="416"/>
                    </a:lnTo>
                    <a:lnTo>
                      <a:pt x="251" y="415"/>
                    </a:lnTo>
                    <a:lnTo>
                      <a:pt x="251" y="415"/>
                    </a:lnTo>
                    <a:lnTo>
                      <a:pt x="265" y="416"/>
                    </a:lnTo>
                    <a:lnTo>
                      <a:pt x="277" y="420"/>
                    </a:lnTo>
                    <a:lnTo>
                      <a:pt x="289" y="426"/>
                    </a:lnTo>
                    <a:lnTo>
                      <a:pt x="299" y="435"/>
                    </a:lnTo>
                    <a:lnTo>
                      <a:pt x="306" y="445"/>
                    </a:lnTo>
                    <a:lnTo>
                      <a:pt x="313" y="456"/>
                    </a:lnTo>
                    <a:lnTo>
                      <a:pt x="316" y="469"/>
                    </a:lnTo>
                    <a:lnTo>
                      <a:pt x="318" y="483"/>
                    </a:lnTo>
                    <a:lnTo>
                      <a:pt x="318" y="483"/>
                    </a:lnTo>
                    <a:lnTo>
                      <a:pt x="316" y="495"/>
                    </a:lnTo>
                    <a:lnTo>
                      <a:pt x="313" y="508"/>
                    </a:lnTo>
                    <a:lnTo>
                      <a:pt x="306" y="519"/>
                    </a:lnTo>
                    <a:lnTo>
                      <a:pt x="299" y="529"/>
                    </a:lnTo>
                    <a:lnTo>
                      <a:pt x="289" y="538"/>
                    </a:lnTo>
                    <a:lnTo>
                      <a:pt x="277" y="544"/>
                    </a:lnTo>
                    <a:lnTo>
                      <a:pt x="265" y="548"/>
                    </a:lnTo>
                    <a:lnTo>
                      <a:pt x="251" y="549"/>
                    </a:lnTo>
                    <a:lnTo>
                      <a:pt x="251" y="549"/>
                    </a:lnTo>
                    <a:lnTo>
                      <a:pt x="242" y="548"/>
                    </a:lnTo>
                    <a:lnTo>
                      <a:pt x="235" y="547"/>
                    </a:lnTo>
                    <a:lnTo>
                      <a:pt x="226" y="544"/>
                    </a:lnTo>
                    <a:lnTo>
                      <a:pt x="219" y="541"/>
                    </a:lnTo>
                    <a:lnTo>
                      <a:pt x="212" y="537"/>
                    </a:lnTo>
                    <a:lnTo>
                      <a:pt x="206" y="532"/>
                    </a:lnTo>
                    <a:lnTo>
                      <a:pt x="201" y="525"/>
                    </a:lnTo>
                    <a:lnTo>
                      <a:pt x="196" y="519"/>
                    </a:lnTo>
                    <a:lnTo>
                      <a:pt x="196" y="519"/>
                    </a:lnTo>
                    <a:lnTo>
                      <a:pt x="198" y="562"/>
                    </a:lnTo>
                    <a:lnTo>
                      <a:pt x="201" y="581"/>
                    </a:lnTo>
                    <a:lnTo>
                      <a:pt x="203" y="596"/>
                    </a:lnTo>
                    <a:lnTo>
                      <a:pt x="203" y="596"/>
                    </a:lnTo>
                    <a:lnTo>
                      <a:pt x="207" y="612"/>
                    </a:lnTo>
                    <a:lnTo>
                      <a:pt x="209" y="631"/>
                    </a:lnTo>
                    <a:lnTo>
                      <a:pt x="213" y="675"/>
                    </a:lnTo>
                    <a:lnTo>
                      <a:pt x="216" y="731"/>
                    </a:lnTo>
                    <a:lnTo>
                      <a:pt x="218" y="798"/>
                    </a:lnTo>
                    <a:lnTo>
                      <a:pt x="218" y="798"/>
                    </a:lnTo>
                    <a:lnTo>
                      <a:pt x="226" y="882"/>
                    </a:lnTo>
                    <a:lnTo>
                      <a:pt x="233" y="951"/>
                    </a:lnTo>
                    <a:lnTo>
                      <a:pt x="236" y="964"/>
                    </a:lnTo>
                    <a:lnTo>
                      <a:pt x="251" y="965"/>
                    </a:lnTo>
                    <a:close/>
                    <a:moveTo>
                      <a:pt x="322" y="760"/>
                    </a:moveTo>
                    <a:lnTo>
                      <a:pt x="322" y="760"/>
                    </a:lnTo>
                    <a:lnTo>
                      <a:pt x="327" y="753"/>
                    </a:lnTo>
                    <a:lnTo>
                      <a:pt x="332" y="748"/>
                    </a:lnTo>
                    <a:lnTo>
                      <a:pt x="338" y="743"/>
                    </a:lnTo>
                    <a:lnTo>
                      <a:pt x="345" y="741"/>
                    </a:lnTo>
                    <a:lnTo>
                      <a:pt x="345" y="741"/>
                    </a:lnTo>
                    <a:lnTo>
                      <a:pt x="345" y="741"/>
                    </a:lnTo>
                    <a:lnTo>
                      <a:pt x="368" y="732"/>
                    </a:lnTo>
                    <a:lnTo>
                      <a:pt x="388" y="721"/>
                    </a:lnTo>
                    <a:lnTo>
                      <a:pt x="410" y="708"/>
                    </a:lnTo>
                    <a:lnTo>
                      <a:pt x="429" y="694"/>
                    </a:lnTo>
                    <a:lnTo>
                      <a:pt x="446" y="678"/>
                    </a:lnTo>
                    <a:lnTo>
                      <a:pt x="463" y="659"/>
                    </a:lnTo>
                    <a:lnTo>
                      <a:pt x="479" y="640"/>
                    </a:lnTo>
                    <a:lnTo>
                      <a:pt x="492" y="619"/>
                    </a:lnTo>
                    <a:lnTo>
                      <a:pt x="492" y="619"/>
                    </a:lnTo>
                    <a:lnTo>
                      <a:pt x="504" y="596"/>
                    </a:lnTo>
                    <a:lnTo>
                      <a:pt x="513" y="572"/>
                    </a:lnTo>
                    <a:lnTo>
                      <a:pt x="521" y="549"/>
                    </a:lnTo>
                    <a:lnTo>
                      <a:pt x="526" y="525"/>
                    </a:lnTo>
                    <a:lnTo>
                      <a:pt x="528" y="502"/>
                    </a:lnTo>
                    <a:lnTo>
                      <a:pt x="529" y="478"/>
                    </a:lnTo>
                    <a:lnTo>
                      <a:pt x="528" y="454"/>
                    </a:lnTo>
                    <a:lnTo>
                      <a:pt x="524" y="430"/>
                    </a:lnTo>
                    <a:lnTo>
                      <a:pt x="524" y="430"/>
                    </a:lnTo>
                    <a:lnTo>
                      <a:pt x="524" y="430"/>
                    </a:lnTo>
                    <a:lnTo>
                      <a:pt x="523" y="422"/>
                    </a:lnTo>
                    <a:lnTo>
                      <a:pt x="523" y="415"/>
                    </a:lnTo>
                    <a:lnTo>
                      <a:pt x="526" y="407"/>
                    </a:lnTo>
                    <a:lnTo>
                      <a:pt x="528" y="399"/>
                    </a:lnTo>
                    <a:lnTo>
                      <a:pt x="528" y="399"/>
                    </a:lnTo>
                    <a:lnTo>
                      <a:pt x="533" y="392"/>
                    </a:lnTo>
                    <a:lnTo>
                      <a:pt x="539" y="387"/>
                    </a:lnTo>
                    <a:lnTo>
                      <a:pt x="547" y="383"/>
                    </a:lnTo>
                    <a:lnTo>
                      <a:pt x="555" y="379"/>
                    </a:lnTo>
                    <a:lnTo>
                      <a:pt x="562" y="378"/>
                    </a:lnTo>
                    <a:lnTo>
                      <a:pt x="570" y="378"/>
                    </a:lnTo>
                    <a:lnTo>
                      <a:pt x="579" y="381"/>
                    </a:lnTo>
                    <a:lnTo>
                      <a:pt x="586" y="384"/>
                    </a:lnTo>
                    <a:lnTo>
                      <a:pt x="586" y="384"/>
                    </a:lnTo>
                    <a:lnTo>
                      <a:pt x="594" y="389"/>
                    </a:lnTo>
                    <a:lnTo>
                      <a:pt x="600" y="397"/>
                    </a:lnTo>
                    <a:lnTo>
                      <a:pt x="605" y="406"/>
                    </a:lnTo>
                    <a:lnTo>
                      <a:pt x="606" y="415"/>
                    </a:lnTo>
                    <a:lnTo>
                      <a:pt x="606" y="415"/>
                    </a:lnTo>
                    <a:lnTo>
                      <a:pt x="606" y="415"/>
                    </a:lnTo>
                    <a:lnTo>
                      <a:pt x="611" y="445"/>
                    </a:lnTo>
                    <a:lnTo>
                      <a:pt x="613" y="476"/>
                    </a:lnTo>
                    <a:lnTo>
                      <a:pt x="611" y="508"/>
                    </a:lnTo>
                    <a:lnTo>
                      <a:pt x="609" y="538"/>
                    </a:lnTo>
                    <a:lnTo>
                      <a:pt x="601" y="570"/>
                    </a:lnTo>
                    <a:lnTo>
                      <a:pt x="592" y="600"/>
                    </a:lnTo>
                    <a:lnTo>
                      <a:pt x="580" y="630"/>
                    </a:lnTo>
                    <a:lnTo>
                      <a:pt x="573" y="645"/>
                    </a:lnTo>
                    <a:lnTo>
                      <a:pt x="565" y="660"/>
                    </a:lnTo>
                    <a:lnTo>
                      <a:pt x="565" y="660"/>
                    </a:lnTo>
                    <a:lnTo>
                      <a:pt x="565" y="660"/>
                    </a:lnTo>
                    <a:lnTo>
                      <a:pt x="565" y="660"/>
                    </a:lnTo>
                    <a:lnTo>
                      <a:pt x="565" y="660"/>
                    </a:lnTo>
                    <a:lnTo>
                      <a:pt x="565" y="660"/>
                    </a:lnTo>
                    <a:lnTo>
                      <a:pt x="556" y="674"/>
                    </a:lnTo>
                    <a:lnTo>
                      <a:pt x="547" y="688"/>
                    </a:lnTo>
                    <a:lnTo>
                      <a:pt x="527" y="713"/>
                    </a:lnTo>
                    <a:lnTo>
                      <a:pt x="505" y="737"/>
                    </a:lnTo>
                    <a:lnTo>
                      <a:pt x="482" y="758"/>
                    </a:lnTo>
                    <a:lnTo>
                      <a:pt x="456" y="777"/>
                    </a:lnTo>
                    <a:lnTo>
                      <a:pt x="430" y="794"/>
                    </a:lnTo>
                    <a:lnTo>
                      <a:pt x="402" y="808"/>
                    </a:lnTo>
                    <a:lnTo>
                      <a:pt x="373" y="820"/>
                    </a:lnTo>
                    <a:lnTo>
                      <a:pt x="373" y="820"/>
                    </a:lnTo>
                    <a:lnTo>
                      <a:pt x="373" y="820"/>
                    </a:lnTo>
                    <a:lnTo>
                      <a:pt x="364" y="823"/>
                    </a:lnTo>
                    <a:lnTo>
                      <a:pt x="356" y="823"/>
                    </a:lnTo>
                    <a:lnTo>
                      <a:pt x="345" y="821"/>
                    </a:lnTo>
                    <a:lnTo>
                      <a:pt x="337" y="818"/>
                    </a:lnTo>
                    <a:lnTo>
                      <a:pt x="337" y="818"/>
                    </a:lnTo>
                    <a:lnTo>
                      <a:pt x="330" y="813"/>
                    </a:lnTo>
                    <a:lnTo>
                      <a:pt x="324" y="806"/>
                    </a:lnTo>
                    <a:lnTo>
                      <a:pt x="320" y="800"/>
                    </a:lnTo>
                    <a:lnTo>
                      <a:pt x="318" y="792"/>
                    </a:lnTo>
                    <a:lnTo>
                      <a:pt x="316" y="784"/>
                    </a:lnTo>
                    <a:lnTo>
                      <a:pt x="316" y="776"/>
                    </a:lnTo>
                    <a:lnTo>
                      <a:pt x="318" y="767"/>
                    </a:lnTo>
                    <a:lnTo>
                      <a:pt x="322" y="760"/>
                    </a:lnTo>
                    <a:lnTo>
                      <a:pt x="322" y="7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1" name="Freeform 24"/>
              <p:cNvSpPr>
                <a:spLocks noEditPoints="1"/>
              </p:cNvSpPr>
              <p:nvPr/>
            </p:nvSpPr>
            <p:spPr bwMode="auto">
              <a:xfrm>
                <a:off x="2868554" y="4325055"/>
                <a:ext cx="758002" cy="880886"/>
              </a:xfrm>
              <a:custGeom>
                <a:avLst/>
                <a:gdLst>
                  <a:gd name="T0" fmla="*/ 229 w 1172"/>
                  <a:gd name="T1" fmla="*/ 1312 h 1363"/>
                  <a:gd name="T2" fmla="*/ 489 w 1172"/>
                  <a:gd name="T3" fmla="*/ 1363 h 1363"/>
                  <a:gd name="T4" fmla="*/ 748 w 1172"/>
                  <a:gd name="T5" fmla="*/ 1312 h 1363"/>
                  <a:gd name="T6" fmla="*/ 883 w 1172"/>
                  <a:gd name="T7" fmla="*/ 1099 h 1363"/>
                  <a:gd name="T8" fmla="*/ 1012 w 1172"/>
                  <a:gd name="T9" fmla="*/ 925 h 1363"/>
                  <a:gd name="T10" fmla="*/ 1172 w 1172"/>
                  <a:gd name="T11" fmla="*/ 731 h 1363"/>
                  <a:gd name="T12" fmla="*/ 1141 w 1172"/>
                  <a:gd name="T13" fmla="*/ 471 h 1363"/>
                  <a:gd name="T14" fmla="*/ 1012 w 1172"/>
                  <a:gd name="T15" fmla="*/ 241 h 1363"/>
                  <a:gd name="T16" fmla="*/ 767 w 1172"/>
                  <a:gd name="T17" fmla="*/ 178 h 1363"/>
                  <a:gd name="T18" fmla="*/ 561 w 1172"/>
                  <a:gd name="T19" fmla="*/ 112 h 1363"/>
                  <a:gd name="T20" fmla="*/ 322 w 1172"/>
                  <a:gd name="T21" fmla="*/ 132 h 1363"/>
                  <a:gd name="T22" fmla="*/ 103 w 1172"/>
                  <a:gd name="T23" fmla="*/ 118 h 1363"/>
                  <a:gd name="T24" fmla="*/ 43 w 1172"/>
                  <a:gd name="T25" fmla="*/ 532 h 1363"/>
                  <a:gd name="T26" fmla="*/ 99 w 1172"/>
                  <a:gd name="T27" fmla="*/ 561 h 1363"/>
                  <a:gd name="T28" fmla="*/ 99 w 1172"/>
                  <a:gd name="T29" fmla="*/ 705 h 1363"/>
                  <a:gd name="T30" fmla="*/ 150 w 1172"/>
                  <a:gd name="T31" fmla="*/ 871 h 1363"/>
                  <a:gd name="T32" fmla="*/ 239 w 1172"/>
                  <a:gd name="T33" fmla="*/ 978 h 1363"/>
                  <a:gd name="T34" fmla="*/ 383 w 1172"/>
                  <a:gd name="T35" fmla="*/ 1064 h 1363"/>
                  <a:gd name="T36" fmla="*/ 377 w 1172"/>
                  <a:gd name="T37" fmla="*/ 1147 h 1363"/>
                  <a:gd name="T38" fmla="*/ 315 w 1172"/>
                  <a:gd name="T39" fmla="*/ 1157 h 1363"/>
                  <a:gd name="T40" fmla="*/ 162 w 1172"/>
                  <a:gd name="T41" fmla="*/ 1069 h 1363"/>
                  <a:gd name="T42" fmla="*/ 46 w 1172"/>
                  <a:gd name="T43" fmla="*/ 929 h 1363"/>
                  <a:gd name="T44" fmla="*/ 6 w 1172"/>
                  <a:gd name="T45" fmla="*/ 840 h 1363"/>
                  <a:gd name="T46" fmla="*/ 0 w 1172"/>
                  <a:gd name="T47" fmla="*/ 1150 h 1363"/>
                  <a:gd name="T48" fmla="*/ 881 w 1172"/>
                  <a:gd name="T49" fmla="*/ 564 h 1363"/>
                  <a:gd name="T50" fmla="*/ 961 w 1172"/>
                  <a:gd name="T51" fmla="*/ 542 h 1363"/>
                  <a:gd name="T52" fmla="*/ 990 w 1172"/>
                  <a:gd name="T53" fmla="*/ 585 h 1363"/>
                  <a:gd name="T54" fmla="*/ 988 w 1172"/>
                  <a:gd name="T55" fmla="*/ 783 h 1363"/>
                  <a:gd name="T56" fmla="*/ 931 w 1172"/>
                  <a:gd name="T57" fmla="*/ 932 h 1363"/>
                  <a:gd name="T58" fmla="*/ 848 w 1172"/>
                  <a:gd name="T59" fmla="*/ 1041 h 1363"/>
                  <a:gd name="T60" fmla="*/ 681 w 1172"/>
                  <a:gd name="T61" fmla="*/ 1150 h 1363"/>
                  <a:gd name="T62" fmla="*/ 610 w 1172"/>
                  <a:gd name="T63" fmla="*/ 1155 h 1363"/>
                  <a:gd name="T64" fmla="*/ 587 w 1172"/>
                  <a:gd name="T65" fmla="*/ 1074 h 1363"/>
                  <a:gd name="T66" fmla="*/ 683 w 1172"/>
                  <a:gd name="T67" fmla="*/ 1019 h 1363"/>
                  <a:gd name="T68" fmla="*/ 819 w 1172"/>
                  <a:gd name="T69" fmla="*/ 889 h 1363"/>
                  <a:gd name="T70" fmla="*/ 872 w 1172"/>
                  <a:gd name="T71" fmla="*/ 759 h 1363"/>
                  <a:gd name="T72" fmla="*/ 237 w 1172"/>
                  <a:gd name="T73" fmla="*/ 381 h 1363"/>
                  <a:gd name="T74" fmla="*/ 154 w 1172"/>
                  <a:gd name="T75" fmla="*/ 380 h 1363"/>
                  <a:gd name="T76" fmla="*/ 142 w 1172"/>
                  <a:gd name="T77" fmla="*/ 312 h 1363"/>
                  <a:gd name="T78" fmla="*/ 249 w 1172"/>
                  <a:gd name="T79" fmla="*/ 229 h 1363"/>
                  <a:gd name="T80" fmla="*/ 443 w 1172"/>
                  <a:gd name="T81" fmla="*/ 172 h 1363"/>
                  <a:gd name="T82" fmla="*/ 537 w 1172"/>
                  <a:gd name="T83" fmla="*/ 172 h 1363"/>
                  <a:gd name="T84" fmla="*/ 729 w 1172"/>
                  <a:gd name="T85" fmla="*/ 229 h 1363"/>
                  <a:gd name="T86" fmla="*/ 836 w 1172"/>
                  <a:gd name="T87" fmla="*/ 312 h 1363"/>
                  <a:gd name="T88" fmla="*/ 825 w 1172"/>
                  <a:gd name="T89" fmla="*/ 380 h 1363"/>
                  <a:gd name="T90" fmla="*/ 743 w 1172"/>
                  <a:gd name="T91" fmla="*/ 381 h 1363"/>
                  <a:gd name="T92" fmla="*/ 577 w 1172"/>
                  <a:gd name="T93" fmla="*/ 298 h 1363"/>
                  <a:gd name="T94" fmla="*/ 436 w 1172"/>
                  <a:gd name="T95" fmla="*/ 292 h 1363"/>
                  <a:gd name="T96" fmla="*/ 237 w 1172"/>
                  <a:gd name="T97" fmla="*/ 381 h 1363"/>
                  <a:gd name="T98" fmla="*/ 409 w 1172"/>
                  <a:gd name="T99" fmla="*/ 628 h 1363"/>
                  <a:gd name="T100" fmla="*/ 479 w 1172"/>
                  <a:gd name="T101" fmla="*/ 587 h 1363"/>
                  <a:gd name="T102" fmla="*/ 549 w 1172"/>
                  <a:gd name="T103" fmla="*/ 608 h 1363"/>
                  <a:gd name="T104" fmla="*/ 583 w 1172"/>
                  <a:gd name="T105" fmla="*/ 681 h 1363"/>
                  <a:gd name="T106" fmla="*/ 555 w 1172"/>
                  <a:gd name="T107" fmla="*/ 748 h 1363"/>
                  <a:gd name="T108" fmla="*/ 489 w 1172"/>
                  <a:gd name="T109" fmla="*/ 776 h 1363"/>
                  <a:gd name="T110" fmla="*/ 416 w 1172"/>
                  <a:gd name="T111" fmla="*/ 742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2" h="1363">
                    <a:moveTo>
                      <a:pt x="112" y="1114"/>
                    </a:moveTo>
                    <a:lnTo>
                      <a:pt x="69" y="1219"/>
                    </a:lnTo>
                    <a:lnTo>
                      <a:pt x="86" y="1232"/>
                    </a:lnTo>
                    <a:lnTo>
                      <a:pt x="103" y="1244"/>
                    </a:lnTo>
                    <a:lnTo>
                      <a:pt x="190" y="1171"/>
                    </a:lnTo>
                    <a:lnTo>
                      <a:pt x="210" y="1184"/>
                    </a:lnTo>
                    <a:lnTo>
                      <a:pt x="190" y="1294"/>
                    </a:lnTo>
                    <a:lnTo>
                      <a:pt x="210" y="1303"/>
                    </a:lnTo>
                    <a:lnTo>
                      <a:pt x="229" y="1312"/>
                    </a:lnTo>
                    <a:lnTo>
                      <a:pt x="300" y="1223"/>
                    </a:lnTo>
                    <a:lnTo>
                      <a:pt x="322" y="1230"/>
                    </a:lnTo>
                    <a:lnTo>
                      <a:pt x="326" y="1342"/>
                    </a:lnTo>
                    <a:lnTo>
                      <a:pt x="346" y="1347"/>
                    </a:lnTo>
                    <a:lnTo>
                      <a:pt x="366" y="1351"/>
                    </a:lnTo>
                    <a:lnTo>
                      <a:pt x="417" y="1250"/>
                    </a:lnTo>
                    <a:lnTo>
                      <a:pt x="441" y="1253"/>
                    </a:lnTo>
                    <a:lnTo>
                      <a:pt x="467" y="1361"/>
                    </a:lnTo>
                    <a:lnTo>
                      <a:pt x="489" y="1363"/>
                    </a:lnTo>
                    <a:lnTo>
                      <a:pt x="510" y="1361"/>
                    </a:lnTo>
                    <a:lnTo>
                      <a:pt x="537" y="1253"/>
                    </a:lnTo>
                    <a:lnTo>
                      <a:pt x="561" y="1250"/>
                    </a:lnTo>
                    <a:lnTo>
                      <a:pt x="610" y="1351"/>
                    </a:lnTo>
                    <a:lnTo>
                      <a:pt x="631" y="1347"/>
                    </a:lnTo>
                    <a:lnTo>
                      <a:pt x="652" y="1342"/>
                    </a:lnTo>
                    <a:lnTo>
                      <a:pt x="656" y="1230"/>
                    </a:lnTo>
                    <a:lnTo>
                      <a:pt x="679" y="1223"/>
                    </a:lnTo>
                    <a:lnTo>
                      <a:pt x="748" y="1312"/>
                    </a:lnTo>
                    <a:lnTo>
                      <a:pt x="768" y="1303"/>
                    </a:lnTo>
                    <a:lnTo>
                      <a:pt x="787" y="1294"/>
                    </a:lnTo>
                    <a:lnTo>
                      <a:pt x="767" y="1184"/>
                    </a:lnTo>
                    <a:lnTo>
                      <a:pt x="787" y="1171"/>
                    </a:lnTo>
                    <a:lnTo>
                      <a:pt x="874" y="1244"/>
                    </a:lnTo>
                    <a:lnTo>
                      <a:pt x="892" y="1232"/>
                    </a:lnTo>
                    <a:lnTo>
                      <a:pt x="908" y="1219"/>
                    </a:lnTo>
                    <a:lnTo>
                      <a:pt x="867" y="1114"/>
                    </a:lnTo>
                    <a:lnTo>
                      <a:pt x="883" y="1099"/>
                    </a:lnTo>
                    <a:lnTo>
                      <a:pt x="983" y="1152"/>
                    </a:lnTo>
                    <a:lnTo>
                      <a:pt x="998" y="1137"/>
                    </a:lnTo>
                    <a:lnTo>
                      <a:pt x="1012" y="1121"/>
                    </a:lnTo>
                    <a:lnTo>
                      <a:pt x="949" y="1027"/>
                    </a:lnTo>
                    <a:lnTo>
                      <a:pt x="962" y="1009"/>
                    </a:lnTo>
                    <a:lnTo>
                      <a:pt x="1072" y="1039"/>
                    </a:lnTo>
                    <a:lnTo>
                      <a:pt x="1082" y="1021"/>
                    </a:lnTo>
                    <a:lnTo>
                      <a:pt x="1092" y="1002"/>
                    </a:lnTo>
                    <a:lnTo>
                      <a:pt x="1012" y="925"/>
                    </a:lnTo>
                    <a:lnTo>
                      <a:pt x="1022" y="904"/>
                    </a:lnTo>
                    <a:lnTo>
                      <a:pt x="1134" y="912"/>
                    </a:lnTo>
                    <a:lnTo>
                      <a:pt x="1141" y="891"/>
                    </a:lnTo>
                    <a:lnTo>
                      <a:pt x="1148" y="871"/>
                    </a:lnTo>
                    <a:lnTo>
                      <a:pt x="1052" y="811"/>
                    </a:lnTo>
                    <a:lnTo>
                      <a:pt x="1056" y="788"/>
                    </a:lnTo>
                    <a:lnTo>
                      <a:pt x="1168" y="773"/>
                    </a:lnTo>
                    <a:lnTo>
                      <a:pt x="1170" y="752"/>
                    </a:lnTo>
                    <a:lnTo>
                      <a:pt x="1172" y="731"/>
                    </a:lnTo>
                    <a:lnTo>
                      <a:pt x="1066" y="692"/>
                    </a:lnTo>
                    <a:lnTo>
                      <a:pt x="1066" y="670"/>
                    </a:lnTo>
                    <a:lnTo>
                      <a:pt x="1172" y="631"/>
                    </a:lnTo>
                    <a:lnTo>
                      <a:pt x="1170" y="611"/>
                    </a:lnTo>
                    <a:lnTo>
                      <a:pt x="1168" y="589"/>
                    </a:lnTo>
                    <a:lnTo>
                      <a:pt x="1056" y="574"/>
                    </a:lnTo>
                    <a:lnTo>
                      <a:pt x="1052" y="550"/>
                    </a:lnTo>
                    <a:lnTo>
                      <a:pt x="1148" y="491"/>
                    </a:lnTo>
                    <a:lnTo>
                      <a:pt x="1141" y="471"/>
                    </a:lnTo>
                    <a:lnTo>
                      <a:pt x="1134" y="451"/>
                    </a:lnTo>
                    <a:lnTo>
                      <a:pt x="1022" y="458"/>
                    </a:lnTo>
                    <a:lnTo>
                      <a:pt x="1012" y="437"/>
                    </a:lnTo>
                    <a:lnTo>
                      <a:pt x="1092" y="359"/>
                    </a:lnTo>
                    <a:lnTo>
                      <a:pt x="1082" y="340"/>
                    </a:lnTo>
                    <a:lnTo>
                      <a:pt x="1072" y="322"/>
                    </a:lnTo>
                    <a:lnTo>
                      <a:pt x="962" y="352"/>
                    </a:lnTo>
                    <a:lnTo>
                      <a:pt x="949" y="333"/>
                    </a:lnTo>
                    <a:lnTo>
                      <a:pt x="1012" y="241"/>
                    </a:lnTo>
                    <a:lnTo>
                      <a:pt x="998" y="225"/>
                    </a:lnTo>
                    <a:lnTo>
                      <a:pt x="983" y="210"/>
                    </a:lnTo>
                    <a:lnTo>
                      <a:pt x="883" y="263"/>
                    </a:lnTo>
                    <a:lnTo>
                      <a:pt x="867" y="246"/>
                    </a:lnTo>
                    <a:lnTo>
                      <a:pt x="908" y="142"/>
                    </a:lnTo>
                    <a:lnTo>
                      <a:pt x="892" y="129"/>
                    </a:lnTo>
                    <a:lnTo>
                      <a:pt x="874" y="118"/>
                    </a:lnTo>
                    <a:lnTo>
                      <a:pt x="787" y="190"/>
                    </a:lnTo>
                    <a:lnTo>
                      <a:pt x="767" y="178"/>
                    </a:lnTo>
                    <a:lnTo>
                      <a:pt x="787" y="68"/>
                    </a:lnTo>
                    <a:lnTo>
                      <a:pt x="768" y="59"/>
                    </a:lnTo>
                    <a:lnTo>
                      <a:pt x="748" y="50"/>
                    </a:lnTo>
                    <a:lnTo>
                      <a:pt x="679" y="138"/>
                    </a:lnTo>
                    <a:lnTo>
                      <a:pt x="656" y="132"/>
                    </a:lnTo>
                    <a:lnTo>
                      <a:pt x="652" y="20"/>
                    </a:lnTo>
                    <a:lnTo>
                      <a:pt x="631" y="15"/>
                    </a:lnTo>
                    <a:lnTo>
                      <a:pt x="610" y="11"/>
                    </a:lnTo>
                    <a:lnTo>
                      <a:pt x="561" y="112"/>
                    </a:lnTo>
                    <a:lnTo>
                      <a:pt x="537" y="109"/>
                    </a:lnTo>
                    <a:lnTo>
                      <a:pt x="510" y="0"/>
                    </a:lnTo>
                    <a:lnTo>
                      <a:pt x="467" y="0"/>
                    </a:lnTo>
                    <a:lnTo>
                      <a:pt x="441" y="109"/>
                    </a:lnTo>
                    <a:lnTo>
                      <a:pt x="417" y="112"/>
                    </a:lnTo>
                    <a:lnTo>
                      <a:pt x="366" y="11"/>
                    </a:lnTo>
                    <a:lnTo>
                      <a:pt x="346" y="15"/>
                    </a:lnTo>
                    <a:lnTo>
                      <a:pt x="326" y="20"/>
                    </a:lnTo>
                    <a:lnTo>
                      <a:pt x="322" y="132"/>
                    </a:lnTo>
                    <a:lnTo>
                      <a:pt x="300" y="138"/>
                    </a:lnTo>
                    <a:lnTo>
                      <a:pt x="229" y="50"/>
                    </a:lnTo>
                    <a:lnTo>
                      <a:pt x="210" y="59"/>
                    </a:lnTo>
                    <a:lnTo>
                      <a:pt x="190" y="68"/>
                    </a:lnTo>
                    <a:lnTo>
                      <a:pt x="210" y="178"/>
                    </a:lnTo>
                    <a:lnTo>
                      <a:pt x="190" y="190"/>
                    </a:lnTo>
                    <a:lnTo>
                      <a:pt x="103" y="118"/>
                    </a:lnTo>
                    <a:lnTo>
                      <a:pt x="103" y="118"/>
                    </a:lnTo>
                    <a:lnTo>
                      <a:pt x="103" y="118"/>
                    </a:lnTo>
                    <a:lnTo>
                      <a:pt x="92" y="197"/>
                    </a:lnTo>
                    <a:lnTo>
                      <a:pt x="112" y="246"/>
                    </a:lnTo>
                    <a:lnTo>
                      <a:pt x="93" y="263"/>
                    </a:lnTo>
                    <a:lnTo>
                      <a:pt x="82" y="257"/>
                    </a:lnTo>
                    <a:lnTo>
                      <a:pt x="82" y="257"/>
                    </a:lnTo>
                    <a:lnTo>
                      <a:pt x="62" y="394"/>
                    </a:lnTo>
                    <a:lnTo>
                      <a:pt x="62" y="394"/>
                    </a:lnTo>
                    <a:lnTo>
                      <a:pt x="43" y="532"/>
                    </a:lnTo>
                    <a:lnTo>
                      <a:pt x="43" y="532"/>
                    </a:lnTo>
                    <a:lnTo>
                      <a:pt x="50" y="531"/>
                    </a:lnTo>
                    <a:lnTo>
                      <a:pt x="59" y="532"/>
                    </a:lnTo>
                    <a:lnTo>
                      <a:pt x="68" y="535"/>
                    </a:lnTo>
                    <a:lnTo>
                      <a:pt x="75" y="539"/>
                    </a:lnTo>
                    <a:lnTo>
                      <a:pt x="83" y="542"/>
                    </a:lnTo>
                    <a:lnTo>
                      <a:pt x="89" y="548"/>
                    </a:lnTo>
                    <a:lnTo>
                      <a:pt x="94" y="554"/>
                    </a:lnTo>
                    <a:lnTo>
                      <a:pt x="99" y="561"/>
                    </a:lnTo>
                    <a:lnTo>
                      <a:pt x="99" y="561"/>
                    </a:lnTo>
                    <a:lnTo>
                      <a:pt x="104" y="573"/>
                    </a:lnTo>
                    <a:lnTo>
                      <a:pt x="107" y="583"/>
                    </a:lnTo>
                    <a:lnTo>
                      <a:pt x="107" y="594"/>
                    </a:lnTo>
                    <a:lnTo>
                      <a:pt x="106" y="604"/>
                    </a:lnTo>
                    <a:lnTo>
                      <a:pt x="106" y="604"/>
                    </a:lnTo>
                    <a:lnTo>
                      <a:pt x="106" y="604"/>
                    </a:lnTo>
                    <a:lnTo>
                      <a:pt x="101" y="638"/>
                    </a:lnTo>
                    <a:lnTo>
                      <a:pt x="99" y="672"/>
                    </a:lnTo>
                    <a:lnTo>
                      <a:pt x="99" y="705"/>
                    </a:lnTo>
                    <a:lnTo>
                      <a:pt x="103" y="739"/>
                    </a:lnTo>
                    <a:lnTo>
                      <a:pt x="107" y="757"/>
                    </a:lnTo>
                    <a:lnTo>
                      <a:pt x="111" y="773"/>
                    </a:lnTo>
                    <a:lnTo>
                      <a:pt x="115" y="789"/>
                    </a:lnTo>
                    <a:lnTo>
                      <a:pt x="121" y="806"/>
                    </a:lnTo>
                    <a:lnTo>
                      <a:pt x="126" y="823"/>
                    </a:lnTo>
                    <a:lnTo>
                      <a:pt x="133" y="838"/>
                    </a:lnTo>
                    <a:lnTo>
                      <a:pt x="141" y="855"/>
                    </a:lnTo>
                    <a:lnTo>
                      <a:pt x="150" y="871"/>
                    </a:lnTo>
                    <a:lnTo>
                      <a:pt x="150" y="871"/>
                    </a:lnTo>
                    <a:lnTo>
                      <a:pt x="159" y="886"/>
                    </a:lnTo>
                    <a:lnTo>
                      <a:pt x="169" y="901"/>
                    </a:lnTo>
                    <a:lnTo>
                      <a:pt x="179" y="915"/>
                    </a:lnTo>
                    <a:lnTo>
                      <a:pt x="190" y="929"/>
                    </a:lnTo>
                    <a:lnTo>
                      <a:pt x="201" y="943"/>
                    </a:lnTo>
                    <a:lnTo>
                      <a:pt x="214" y="956"/>
                    </a:lnTo>
                    <a:lnTo>
                      <a:pt x="225" y="967"/>
                    </a:lnTo>
                    <a:lnTo>
                      <a:pt x="239" y="978"/>
                    </a:lnTo>
                    <a:lnTo>
                      <a:pt x="266" y="1000"/>
                    </a:lnTo>
                    <a:lnTo>
                      <a:pt x="295" y="1017"/>
                    </a:lnTo>
                    <a:lnTo>
                      <a:pt x="325" y="1032"/>
                    </a:lnTo>
                    <a:lnTo>
                      <a:pt x="355" y="1045"/>
                    </a:lnTo>
                    <a:lnTo>
                      <a:pt x="355" y="1046"/>
                    </a:lnTo>
                    <a:lnTo>
                      <a:pt x="355" y="1046"/>
                    </a:lnTo>
                    <a:lnTo>
                      <a:pt x="365" y="1050"/>
                    </a:lnTo>
                    <a:lnTo>
                      <a:pt x="374" y="1056"/>
                    </a:lnTo>
                    <a:lnTo>
                      <a:pt x="383" y="1064"/>
                    </a:lnTo>
                    <a:lnTo>
                      <a:pt x="389" y="1073"/>
                    </a:lnTo>
                    <a:lnTo>
                      <a:pt x="389" y="1073"/>
                    </a:lnTo>
                    <a:lnTo>
                      <a:pt x="394" y="1084"/>
                    </a:lnTo>
                    <a:lnTo>
                      <a:pt x="397" y="1095"/>
                    </a:lnTo>
                    <a:lnTo>
                      <a:pt x="397" y="1107"/>
                    </a:lnTo>
                    <a:lnTo>
                      <a:pt x="394" y="1118"/>
                    </a:lnTo>
                    <a:lnTo>
                      <a:pt x="390" y="1128"/>
                    </a:lnTo>
                    <a:lnTo>
                      <a:pt x="384" y="1138"/>
                    </a:lnTo>
                    <a:lnTo>
                      <a:pt x="377" y="1147"/>
                    </a:lnTo>
                    <a:lnTo>
                      <a:pt x="366" y="1153"/>
                    </a:lnTo>
                    <a:lnTo>
                      <a:pt x="366" y="1153"/>
                    </a:lnTo>
                    <a:lnTo>
                      <a:pt x="360" y="1157"/>
                    </a:lnTo>
                    <a:lnTo>
                      <a:pt x="354" y="1160"/>
                    </a:lnTo>
                    <a:lnTo>
                      <a:pt x="348" y="1161"/>
                    </a:lnTo>
                    <a:lnTo>
                      <a:pt x="341" y="1161"/>
                    </a:lnTo>
                    <a:lnTo>
                      <a:pt x="327" y="1161"/>
                    </a:lnTo>
                    <a:lnTo>
                      <a:pt x="315" y="1157"/>
                    </a:lnTo>
                    <a:lnTo>
                      <a:pt x="315" y="1157"/>
                    </a:lnTo>
                    <a:lnTo>
                      <a:pt x="315" y="1157"/>
                    </a:lnTo>
                    <a:lnTo>
                      <a:pt x="295" y="1148"/>
                    </a:lnTo>
                    <a:lnTo>
                      <a:pt x="275" y="1140"/>
                    </a:lnTo>
                    <a:lnTo>
                      <a:pt x="254" y="1131"/>
                    </a:lnTo>
                    <a:lnTo>
                      <a:pt x="235" y="1119"/>
                    </a:lnTo>
                    <a:lnTo>
                      <a:pt x="217" y="1108"/>
                    </a:lnTo>
                    <a:lnTo>
                      <a:pt x="198" y="1097"/>
                    </a:lnTo>
                    <a:lnTo>
                      <a:pt x="180" y="1083"/>
                    </a:lnTo>
                    <a:lnTo>
                      <a:pt x="162" y="1069"/>
                    </a:lnTo>
                    <a:lnTo>
                      <a:pt x="146" y="1054"/>
                    </a:lnTo>
                    <a:lnTo>
                      <a:pt x="130" y="1039"/>
                    </a:lnTo>
                    <a:lnTo>
                      <a:pt x="115" y="1022"/>
                    </a:lnTo>
                    <a:lnTo>
                      <a:pt x="99" y="1006"/>
                    </a:lnTo>
                    <a:lnTo>
                      <a:pt x="84" y="987"/>
                    </a:lnTo>
                    <a:lnTo>
                      <a:pt x="72" y="970"/>
                    </a:lnTo>
                    <a:lnTo>
                      <a:pt x="59" y="949"/>
                    </a:lnTo>
                    <a:lnTo>
                      <a:pt x="46" y="929"/>
                    </a:lnTo>
                    <a:lnTo>
                      <a:pt x="46" y="929"/>
                    </a:lnTo>
                    <a:lnTo>
                      <a:pt x="46" y="929"/>
                    </a:lnTo>
                    <a:lnTo>
                      <a:pt x="46" y="929"/>
                    </a:lnTo>
                    <a:lnTo>
                      <a:pt x="46" y="929"/>
                    </a:lnTo>
                    <a:lnTo>
                      <a:pt x="46" y="929"/>
                    </a:lnTo>
                    <a:lnTo>
                      <a:pt x="35" y="908"/>
                    </a:lnTo>
                    <a:lnTo>
                      <a:pt x="24" y="885"/>
                    </a:lnTo>
                    <a:lnTo>
                      <a:pt x="15" y="862"/>
                    </a:lnTo>
                    <a:lnTo>
                      <a:pt x="6" y="840"/>
                    </a:lnTo>
                    <a:lnTo>
                      <a:pt x="6" y="840"/>
                    </a:lnTo>
                    <a:lnTo>
                      <a:pt x="6" y="854"/>
                    </a:lnTo>
                    <a:lnTo>
                      <a:pt x="6" y="854"/>
                    </a:lnTo>
                    <a:lnTo>
                      <a:pt x="6" y="917"/>
                    </a:lnTo>
                    <a:lnTo>
                      <a:pt x="5" y="1011"/>
                    </a:lnTo>
                    <a:lnTo>
                      <a:pt x="15" y="1009"/>
                    </a:lnTo>
                    <a:lnTo>
                      <a:pt x="29" y="1027"/>
                    </a:lnTo>
                    <a:lnTo>
                      <a:pt x="2" y="1065"/>
                    </a:lnTo>
                    <a:lnTo>
                      <a:pt x="2" y="1065"/>
                    </a:lnTo>
                    <a:lnTo>
                      <a:pt x="0" y="1150"/>
                    </a:lnTo>
                    <a:lnTo>
                      <a:pt x="93" y="1099"/>
                    </a:lnTo>
                    <a:lnTo>
                      <a:pt x="112" y="1114"/>
                    </a:lnTo>
                    <a:close/>
                    <a:moveTo>
                      <a:pt x="874" y="607"/>
                    </a:moveTo>
                    <a:lnTo>
                      <a:pt x="874" y="607"/>
                    </a:lnTo>
                    <a:lnTo>
                      <a:pt x="874" y="607"/>
                    </a:lnTo>
                    <a:lnTo>
                      <a:pt x="873" y="597"/>
                    </a:lnTo>
                    <a:lnTo>
                      <a:pt x="873" y="585"/>
                    </a:lnTo>
                    <a:lnTo>
                      <a:pt x="875" y="575"/>
                    </a:lnTo>
                    <a:lnTo>
                      <a:pt x="881" y="564"/>
                    </a:lnTo>
                    <a:lnTo>
                      <a:pt x="881" y="564"/>
                    </a:lnTo>
                    <a:lnTo>
                      <a:pt x="887" y="555"/>
                    </a:lnTo>
                    <a:lnTo>
                      <a:pt x="896" y="546"/>
                    </a:lnTo>
                    <a:lnTo>
                      <a:pt x="906" y="540"/>
                    </a:lnTo>
                    <a:lnTo>
                      <a:pt x="916" y="536"/>
                    </a:lnTo>
                    <a:lnTo>
                      <a:pt x="927" y="535"/>
                    </a:lnTo>
                    <a:lnTo>
                      <a:pt x="938" y="535"/>
                    </a:lnTo>
                    <a:lnTo>
                      <a:pt x="950" y="537"/>
                    </a:lnTo>
                    <a:lnTo>
                      <a:pt x="961" y="542"/>
                    </a:lnTo>
                    <a:lnTo>
                      <a:pt x="961" y="542"/>
                    </a:lnTo>
                    <a:lnTo>
                      <a:pt x="967" y="546"/>
                    </a:lnTo>
                    <a:lnTo>
                      <a:pt x="972" y="550"/>
                    </a:lnTo>
                    <a:lnTo>
                      <a:pt x="978" y="555"/>
                    </a:lnTo>
                    <a:lnTo>
                      <a:pt x="981" y="561"/>
                    </a:lnTo>
                    <a:lnTo>
                      <a:pt x="986" y="573"/>
                    </a:lnTo>
                    <a:lnTo>
                      <a:pt x="990" y="585"/>
                    </a:lnTo>
                    <a:lnTo>
                      <a:pt x="990" y="585"/>
                    </a:lnTo>
                    <a:lnTo>
                      <a:pt x="990" y="585"/>
                    </a:lnTo>
                    <a:lnTo>
                      <a:pt x="994" y="607"/>
                    </a:lnTo>
                    <a:lnTo>
                      <a:pt x="996" y="628"/>
                    </a:lnTo>
                    <a:lnTo>
                      <a:pt x="998" y="651"/>
                    </a:lnTo>
                    <a:lnTo>
                      <a:pt x="999" y="672"/>
                    </a:lnTo>
                    <a:lnTo>
                      <a:pt x="999" y="695"/>
                    </a:lnTo>
                    <a:lnTo>
                      <a:pt x="998" y="716"/>
                    </a:lnTo>
                    <a:lnTo>
                      <a:pt x="995" y="739"/>
                    </a:lnTo>
                    <a:lnTo>
                      <a:pt x="993" y="760"/>
                    </a:lnTo>
                    <a:lnTo>
                      <a:pt x="988" y="783"/>
                    </a:lnTo>
                    <a:lnTo>
                      <a:pt x="983" y="804"/>
                    </a:lnTo>
                    <a:lnTo>
                      <a:pt x="978" y="826"/>
                    </a:lnTo>
                    <a:lnTo>
                      <a:pt x="970" y="849"/>
                    </a:lnTo>
                    <a:lnTo>
                      <a:pt x="962" y="870"/>
                    </a:lnTo>
                    <a:lnTo>
                      <a:pt x="952" y="890"/>
                    </a:lnTo>
                    <a:lnTo>
                      <a:pt x="942" y="912"/>
                    </a:lnTo>
                    <a:lnTo>
                      <a:pt x="931" y="932"/>
                    </a:lnTo>
                    <a:lnTo>
                      <a:pt x="931" y="932"/>
                    </a:lnTo>
                    <a:lnTo>
                      <a:pt x="931" y="932"/>
                    </a:lnTo>
                    <a:lnTo>
                      <a:pt x="931" y="932"/>
                    </a:lnTo>
                    <a:lnTo>
                      <a:pt x="931" y="932"/>
                    </a:lnTo>
                    <a:lnTo>
                      <a:pt x="931" y="932"/>
                    </a:lnTo>
                    <a:lnTo>
                      <a:pt x="920" y="952"/>
                    </a:lnTo>
                    <a:lnTo>
                      <a:pt x="906" y="972"/>
                    </a:lnTo>
                    <a:lnTo>
                      <a:pt x="892" y="990"/>
                    </a:lnTo>
                    <a:lnTo>
                      <a:pt x="878" y="1009"/>
                    </a:lnTo>
                    <a:lnTo>
                      <a:pt x="863" y="1025"/>
                    </a:lnTo>
                    <a:lnTo>
                      <a:pt x="848" y="1041"/>
                    </a:lnTo>
                    <a:lnTo>
                      <a:pt x="831" y="1056"/>
                    </a:lnTo>
                    <a:lnTo>
                      <a:pt x="814" y="1072"/>
                    </a:lnTo>
                    <a:lnTo>
                      <a:pt x="796" y="1085"/>
                    </a:lnTo>
                    <a:lnTo>
                      <a:pt x="778" y="1098"/>
                    </a:lnTo>
                    <a:lnTo>
                      <a:pt x="760" y="1111"/>
                    </a:lnTo>
                    <a:lnTo>
                      <a:pt x="741" y="1122"/>
                    </a:lnTo>
                    <a:lnTo>
                      <a:pt x="722" y="1132"/>
                    </a:lnTo>
                    <a:lnTo>
                      <a:pt x="702" y="1142"/>
                    </a:lnTo>
                    <a:lnTo>
                      <a:pt x="681" y="1150"/>
                    </a:lnTo>
                    <a:lnTo>
                      <a:pt x="661" y="1158"/>
                    </a:lnTo>
                    <a:lnTo>
                      <a:pt x="661" y="1158"/>
                    </a:lnTo>
                    <a:lnTo>
                      <a:pt x="661" y="1158"/>
                    </a:lnTo>
                    <a:lnTo>
                      <a:pt x="649" y="1161"/>
                    </a:lnTo>
                    <a:lnTo>
                      <a:pt x="635" y="1162"/>
                    </a:lnTo>
                    <a:lnTo>
                      <a:pt x="629" y="1161"/>
                    </a:lnTo>
                    <a:lnTo>
                      <a:pt x="622" y="1160"/>
                    </a:lnTo>
                    <a:lnTo>
                      <a:pt x="616" y="1157"/>
                    </a:lnTo>
                    <a:lnTo>
                      <a:pt x="610" y="1155"/>
                    </a:lnTo>
                    <a:lnTo>
                      <a:pt x="610" y="1155"/>
                    </a:lnTo>
                    <a:lnTo>
                      <a:pt x="600" y="1147"/>
                    </a:lnTo>
                    <a:lnTo>
                      <a:pt x="592" y="1138"/>
                    </a:lnTo>
                    <a:lnTo>
                      <a:pt x="586" y="1129"/>
                    </a:lnTo>
                    <a:lnTo>
                      <a:pt x="582" y="1118"/>
                    </a:lnTo>
                    <a:lnTo>
                      <a:pt x="579" y="1107"/>
                    </a:lnTo>
                    <a:lnTo>
                      <a:pt x="581" y="1095"/>
                    </a:lnTo>
                    <a:lnTo>
                      <a:pt x="583" y="1084"/>
                    </a:lnTo>
                    <a:lnTo>
                      <a:pt x="587" y="1074"/>
                    </a:lnTo>
                    <a:lnTo>
                      <a:pt x="587" y="1074"/>
                    </a:lnTo>
                    <a:lnTo>
                      <a:pt x="595" y="1064"/>
                    </a:lnTo>
                    <a:lnTo>
                      <a:pt x="602" y="1056"/>
                    </a:lnTo>
                    <a:lnTo>
                      <a:pt x="611" y="1050"/>
                    </a:lnTo>
                    <a:lnTo>
                      <a:pt x="621" y="1046"/>
                    </a:lnTo>
                    <a:lnTo>
                      <a:pt x="621" y="1046"/>
                    </a:lnTo>
                    <a:lnTo>
                      <a:pt x="621" y="1046"/>
                    </a:lnTo>
                    <a:lnTo>
                      <a:pt x="652" y="1034"/>
                    </a:lnTo>
                    <a:lnTo>
                      <a:pt x="683" y="1019"/>
                    </a:lnTo>
                    <a:lnTo>
                      <a:pt x="712" y="1001"/>
                    </a:lnTo>
                    <a:lnTo>
                      <a:pt x="738" y="980"/>
                    </a:lnTo>
                    <a:lnTo>
                      <a:pt x="752" y="968"/>
                    </a:lnTo>
                    <a:lnTo>
                      <a:pt x="765" y="957"/>
                    </a:lnTo>
                    <a:lnTo>
                      <a:pt x="776" y="944"/>
                    </a:lnTo>
                    <a:lnTo>
                      <a:pt x="787" y="932"/>
                    </a:lnTo>
                    <a:lnTo>
                      <a:pt x="799" y="918"/>
                    </a:lnTo>
                    <a:lnTo>
                      <a:pt x="809" y="904"/>
                    </a:lnTo>
                    <a:lnTo>
                      <a:pt x="819" y="889"/>
                    </a:lnTo>
                    <a:lnTo>
                      <a:pt x="829" y="874"/>
                    </a:lnTo>
                    <a:lnTo>
                      <a:pt x="829" y="874"/>
                    </a:lnTo>
                    <a:lnTo>
                      <a:pt x="838" y="857"/>
                    </a:lnTo>
                    <a:lnTo>
                      <a:pt x="845" y="841"/>
                    </a:lnTo>
                    <a:lnTo>
                      <a:pt x="852" y="825"/>
                    </a:lnTo>
                    <a:lnTo>
                      <a:pt x="858" y="808"/>
                    </a:lnTo>
                    <a:lnTo>
                      <a:pt x="864" y="792"/>
                    </a:lnTo>
                    <a:lnTo>
                      <a:pt x="868" y="776"/>
                    </a:lnTo>
                    <a:lnTo>
                      <a:pt x="872" y="759"/>
                    </a:lnTo>
                    <a:lnTo>
                      <a:pt x="875" y="742"/>
                    </a:lnTo>
                    <a:lnTo>
                      <a:pt x="879" y="707"/>
                    </a:lnTo>
                    <a:lnTo>
                      <a:pt x="881" y="675"/>
                    </a:lnTo>
                    <a:lnTo>
                      <a:pt x="878" y="641"/>
                    </a:lnTo>
                    <a:lnTo>
                      <a:pt x="874" y="607"/>
                    </a:lnTo>
                    <a:lnTo>
                      <a:pt x="874" y="607"/>
                    </a:lnTo>
                    <a:close/>
                    <a:moveTo>
                      <a:pt x="237" y="381"/>
                    </a:moveTo>
                    <a:lnTo>
                      <a:pt x="237" y="381"/>
                    </a:lnTo>
                    <a:lnTo>
                      <a:pt x="237" y="381"/>
                    </a:lnTo>
                    <a:lnTo>
                      <a:pt x="228" y="388"/>
                    </a:lnTo>
                    <a:lnTo>
                      <a:pt x="218" y="393"/>
                    </a:lnTo>
                    <a:lnTo>
                      <a:pt x="208" y="396"/>
                    </a:lnTo>
                    <a:lnTo>
                      <a:pt x="196" y="398"/>
                    </a:lnTo>
                    <a:lnTo>
                      <a:pt x="196" y="398"/>
                    </a:lnTo>
                    <a:lnTo>
                      <a:pt x="184" y="396"/>
                    </a:lnTo>
                    <a:lnTo>
                      <a:pt x="172" y="393"/>
                    </a:lnTo>
                    <a:lnTo>
                      <a:pt x="162" y="388"/>
                    </a:lnTo>
                    <a:lnTo>
                      <a:pt x="154" y="380"/>
                    </a:lnTo>
                    <a:lnTo>
                      <a:pt x="147" y="371"/>
                    </a:lnTo>
                    <a:lnTo>
                      <a:pt x="141" y="361"/>
                    </a:lnTo>
                    <a:lnTo>
                      <a:pt x="137" y="350"/>
                    </a:lnTo>
                    <a:lnTo>
                      <a:pt x="137" y="338"/>
                    </a:lnTo>
                    <a:lnTo>
                      <a:pt x="137" y="338"/>
                    </a:lnTo>
                    <a:lnTo>
                      <a:pt x="137" y="331"/>
                    </a:lnTo>
                    <a:lnTo>
                      <a:pt x="138" y="325"/>
                    </a:lnTo>
                    <a:lnTo>
                      <a:pt x="140" y="317"/>
                    </a:lnTo>
                    <a:lnTo>
                      <a:pt x="142" y="312"/>
                    </a:lnTo>
                    <a:lnTo>
                      <a:pt x="150" y="301"/>
                    </a:lnTo>
                    <a:lnTo>
                      <a:pt x="160" y="291"/>
                    </a:lnTo>
                    <a:lnTo>
                      <a:pt x="160" y="291"/>
                    </a:lnTo>
                    <a:lnTo>
                      <a:pt x="160" y="291"/>
                    </a:lnTo>
                    <a:lnTo>
                      <a:pt x="176" y="277"/>
                    </a:lnTo>
                    <a:lnTo>
                      <a:pt x="194" y="264"/>
                    </a:lnTo>
                    <a:lnTo>
                      <a:pt x="212" y="251"/>
                    </a:lnTo>
                    <a:lnTo>
                      <a:pt x="230" y="240"/>
                    </a:lnTo>
                    <a:lnTo>
                      <a:pt x="249" y="229"/>
                    </a:lnTo>
                    <a:lnTo>
                      <a:pt x="269" y="219"/>
                    </a:lnTo>
                    <a:lnTo>
                      <a:pt x="290" y="210"/>
                    </a:lnTo>
                    <a:lnTo>
                      <a:pt x="311" y="202"/>
                    </a:lnTo>
                    <a:lnTo>
                      <a:pt x="331" y="195"/>
                    </a:lnTo>
                    <a:lnTo>
                      <a:pt x="353" y="189"/>
                    </a:lnTo>
                    <a:lnTo>
                      <a:pt x="375" y="182"/>
                    </a:lnTo>
                    <a:lnTo>
                      <a:pt x="397" y="178"/>
                    </a:lnTo>
                    <a:lnTo>
                      <a:pt x="419" y="175"/>
                    </a:lnTo>
                    <a:lnTo>
                      <a:pt x="443" y="172"/>
                    </a:lnTo>
                    <a:lnTo>
                      <a:pt x="466" y="170"/>
                    </a:lnTo>
                    <a:lnTo>
                      <a:pt x="490" y="170"/>
                    </a:lnTo>
                    <a:lnTo>
                      <a:pt x="490" y="170"/>
                    </a:lnTo>
                    <a:lnTo>
                      <a:pt x="490" y="170"/>
                    </a:lnTo>
                    <a:lnTo>
                      <a:pt x="490" y="170"/>
                    </a:lnTo>
                    <a:lnTo>
                      <a:pt x="490" y="170"/>
                    </a:lnTo>
                    <a:lnTo>
                      <a:pt x="490" y="170"/>
                    </a:lnTo>
                    <a:lnTo>
                      <a:pt x="513" y="170"/>
                    </a:lnTo>
                    <a:lnTo>
                      <a:pt x="537" y="172"/>
                    </a:lnTo>
                    <a:lnTo>
                      <a:pt x="559" y="175"/>
                    </a:lnTo>
                    <a:lnTo>
                      <a:pt x="582" y="178"/>
                    </a:lnTo>
                    <a:lnTo>
                      <a:pt x="605" y="182"/>
                    </a:lnTo>
                    <a:lnTo>
                      <a:pt x="626" y="189"/>
                    </a:lnTo>
                    <a:lnTo>
                      <a:pt x="647" y="195"/>
                    </a:lnTo>
                    <a:lnTo>
                      <a:pt x="669" y="202"/>
                    </a:lnTo>
                    <a:lnTo>
                      <a:pt x="689" y="210"/>
                    </a:lnTo>
                    <a:lnTo>
                      <a:pt x="709" y="219"/>
                    </a:lnTo>
                    <a:lnTo>
                      <a:pt x="729" y="229"/>
                    </a:lnTo>
                    <a:lnTo>
                      <a:pt x="748" y="240"/>
                    </a:lnTo>
                    <a:lnTo>
                      <a:pt x="767" y="251"/>
                    </a:lnTo>
                    <a:lnTo>
                      <a:pt x="785" y="264"/>
                    </a:lnTo>
                    <a:lnTo>
                      <a:pt x="802" y="277"/>
                    </a:lnTo>
                    <a:lnTo>
                      <a:pt x="820" y="291"/>
                    </a:lnTo>
                    <a:lnTo>
                      <a:pt x="820" y="291"/>
                    </a:lnTo>
                    <a:lnTo>
                      <a:pt x="820" y="291"/>
                    </a:lnTo>
                    <a:lnTo>
                      <a:pt x="829" y="301"/>
                    </a:lnTo>
                    <a:lnTo>
                      <a:pt x="836" y="312"/>
                    </a:lnTo>
                    <a:lnTo>
                      <a:pt x="839" y="317"/>
                    </a:lnTo>
                    <a:lnTo>
                      <a:pt x="841" y="325"/>
                    </a:lnTo>
                    <a:lnTo>
                      <a:pt x="843" y="331"/>
                    </a:lnTo>
                    <a:lnTo>
                      <a:pt x="843" y="338"/>
                    </a:lnTo>
                    <a:lnTo>
                      <a:pt x="843" y="338"/>
                    </a:lnTo>
                    <a:lnTo>
                      <a:pt x="841" y="350"/>
                    </a:lnTo>
                    <a:lnTo>
                      <a:pt x="838" y="361"/>
                    </a:lnTo>
                    <a:lnTo>
                      <a:pt x="833" y="371"/>
                    </a:lnTo>
                    <a:lnTo>
                      <a:pt x="825" y="380"/>
                    </a:lnTo>
                    <a:lnTo>
                      <a:pt x="816" y="388"/>
                    </a:lnTo>
                    <a:lnTo>
                      <a:pt x="806" y="393"/>
                    </a:lnTo>
                    <a:lnTo>
                      <a:pt x="795" y="396"/>
                    </a:lnTo>
                    <a:lnTo>
                      <a:pt x="784" y="398"/>
                    </a:lnTo>
                    <a:lnTo>
                      <a:pt x="784" y="398"/>
                    </a:lnTo>
                    <a:lnTo>
                      <a:pt x="772" y="396"/>
                    </a:lnTo>
                    <a:lnTo>
                      <a:pt x="761" y="393"/>
                    </a:lnTo>
                    <a:lnTo>
                      <a:pt x="752" y="388"/>
                    </a:lnTo>
                    <a:lnTo>
                      <a:pt x="743" y="381"/>
                    </a:lnTo>
                    <a:lnTo>
                      <a:pt x="743" y="381"/>
                    </a:lnTo>
                    <a:lnTo>
                      <a:pt x="743" y="381"/>
                    </a:lnTo>
                    <a:lnTo>
                      <a:pt x="717" y="361"/>
                    </a:lnTo>
                    <a:lnTo>
                      <a:pt x="688" y="342"/>
                    </a:lnTo>
                    <a:lnTo>
                      <a:pt x="659" y="326"/>
                    </a:lnTo>
                    <a:lnTo>
                      <a:pt x="627" y="313"/>
                    </a:lnTo>
                    <a:lnTo>
                      <a:pt x="611" y="307"/>
                    </a:lnTo>
                    <a:lnTo>
                      <a:pt x="595" y="302"/>
                    </a:lnTo>
                    <a:lnTo>
                      <a:pt x="577" y="298"/>
                    </a:lnTo>
                    <a:lnTo>
                      <a:pt x="561" y="294"/>
                    </a:lnTo>
                    <a:lnTo>
                      <a:pt x="543" y="292"/>
                    </a:lnTo>
                    <a:lnTo>
                      <a:pt x="525" y="289"/>
                    </a:lnTo>
                    <a:lnTo>
                      <a:pt x="508" y="288"/>
                    </a:lnTo>
                    <a:lnTo>
                      <a:pt x="490" y="288"/>
                    </a:lnTo>
                    <a:lnTo>
                      <a:pt x="490" y="288"/>
                    </a:lnTo>
                    <a:lnTo>
                      <a:pt x="471" y="288"/>
                    </a:lnTo>
                    <a:lnTo>
                      <a:pt x="453" y="289"/>
                    </a:lnTo>
                    <a:lnTo>
                      <a:pt x="436" y="292"/>
                    </a:lnTo>
                    <a:lnTo>
                      <a:pt x="418" y="294"/>
                    </a:lnTo>
                    <a:lnTo>
                      <a:pt x="402" y="298"/>
                    </a:lnTo>
                    <a:lnTo>
                      <a:pt x="385" y="302"/>
                    </a:lnTo>
                    <a:lnTo>
                      <a:pt x="368" y="307"/>
                    </a:lnTo>
                    <a:lnTo>
                      <a:pt x="353" y="313"/>
                    </a:lnTo>
                    <a:lnTo>
                      <a:pt x="321" y="326"/>
                    </a:lnTo>
                    <a:lnTo>
                      <a:pt x="291" y="342"/>
                    </a:lnTo>
                    <a:lnTo>
                      <a:pt x="263" y="361"/>
                    </a:lnTo>
                    <a:lnTo>
                      <a:pt x="237" y="381"/>
                    </a:lnTo>
                    <a:lnTo>
                      <a:pt x="237" y="381"/>
                    </a:lnTo>
                    <a:close/>
                    <a:moveTo>
                      <a:pt x="394" y="681"/>
                    </a:moveTo>
                    <a:lnTo>
                      <a:pt x="394" y="681"/>
                    </a:lnTo>
                    <a:lnTo>
                      <a:pt x="394" y="671"/>
                    </a:lnTo>
                    <a:lnTo>
                      <a:pt x="395" y="662"/>
                    </a:lnTo>
                    <a:lnTo>
                      <a:pt x="398" y="653"/>
                    </a:lnTo>
                    <a:lnTo>
                      <a:pt x="400" y="645"/>
                    </a:lnTo>
                    <a:lnTo>
                      <a:pt x="406" y="636"/>
                    </a:lnTo>
                    <a:lnTo>
                      <a:pt x="409" y="628"/>
                    </a:lnTo>
                    <a:lnTo>
                      <a:pt x="416" y="621"/>
                    </a:lnTo>
                    <a:lnTo>
                      <a:pt x="422" y="614"/>
                    </a:lnTo>
                    <a:lnTo>
                      <a:pt x="428" y="608"/>
                    </a:lnTo>
                    <a:lnTo>
                      <a:pt x="436" y="603"/>
                    </a:lnTo>
                    <a:lnTo>
                      <a:pt x="443" y="598"/>
                    </a:lnTo>
                    <a:lnTo>
                      <a:pt x="452" y="594"/>
                    </a:lnTo>
                    <a:lnTo>
                      <a:pt x="460" y="590"/>
                    </a:lnTo>
                    <a:lnTo>
                      <a:pt x="470" y="588"/>
                    </a:lnTo>
                    <a:lnTo>
                      <a:pt x="479" y="587"/>
                    </a:lnTo>
                    <a:lnTo>
                      <a:pt x="489" y="587"/>
                    </a:lnTo>
                    <a:lnTo>
                      <a:pt x="489" y="587"/>
                    </a:lnTo>
                    <a:lnTo>
                      <a:pt x="498" y="587"/>
                    </a:lnTo>
                    <a:lnTo>
                      <a:pt x="508" y="588"/>
                    </a:lnTo>
                    <a:lnTo>
                      <a:pt x="516" y="590"/>
                    </a:lnTo>
                    <a:lnTo>
                      <a:pt x="525" y="594"/>
                    </a:lnTo>
                    <a:lnTo>
                      <a:pt x="534" y="598"/>
                    </a:lnTo>
                    <a:lnTo>
                      <a:pt x="542" y="603"/>
                    </a:lnTo>
                    <a:lnTo>
                      <a:pt x="549" y="608"/>
                    </a:lnTo>
                    <a:lnTo>
                      <a:pt x="555" y="614"/>
                    </a:lnTo>
                    <a:lnTo>
                      <a:pt x="562" y="621"/>
                    </a:lnTo>
                    <a:lnTo>
                      <a:pt x="567" y="628"/>
                    </a:lnTo>
                    <a:lnTo>
                      <a:pt x="572" y="636"/>
                    </a:lnTo>
                    <a:lnTo>
                      <a:pt x="576" y="645"/>
                    </a:lnTo>
                    <a:lnTo>
                      <a:pt x="579" y="653"/>
                    </a:lnTo>
                    <a:lnTo>
                      <a:pt x="581" y="662"/>
                    </a:lnTo>
                    <a:lnTo>
                      <a:pt x="583" y="671"/>
                    </a:lnTo>
                    <a:lnTo>
                      <a:pt x="583" y="681"/>
                    </a:lnTo>
                    <a:lnTo>
                      <a:pt x="583" y="681"/>
                    </a:lnTo>
                    <a:lnTo>
                      <a:pt x="583" y="691"/>
                    </a:lnTo>
                    <a:lnTo>
                      <a:pt x="581" y="700"/>
                    </a:lnTo>
                    <a:lnTo>
                      <a:pt x="579" y="709"/>
                    </a:lnTo>
                    <a:lnTo>
                      <a:pt x="576" y="718"/>
                    </a:lnTo>
                    <a:lnTo>
                      <a:pt x="572" y="726"/>
                    </a:lnTo>
                    <a:lnTo>
                      <a:pt x="567" y="734"/>
                    </a:lnTo>
                    <a:lnTo>
                      <a:pt x="562" y="742"/>
                    </a:lnTo>
                    <a:lnTo>
                      <a:pt x="555" y="748"/>
                    </a:lnTo>
                    <a:lnTo>
                      <a:pt x="549" y="754"/>
                    </a:lnTo>
                    <a:lnTo>
                      <a:pt x="542" y="759"/>
                    </a:lnTo>
                    <a:lnTo>
                      <a:pt x="534" y="764"/>
                    </a:lnTo>
                    <a:lnTo>
                      <a:pt x="525" y="768"/>
                    </a:lnTo>
                    <a:lnTo>
                      <a:pt x="516" y="772"/>
                    </a:lnTo>
                    <a:lnTo>
                      <a:pt x="508" y="774"/>
                    </a:lnTo>
                    <a:lnTo>
                      <a:pt x="498" y="776"/>
                    </a:lnTo>
                    <a:lnTo>
                      <a:pt x="489" y="776"/>
                    </a:lnTo>
                    <a:lnTo>
                      <a:pt x="489" y="776"/>
                    </a:lnTo>
                    <a:lnTo>
                      <a:pt x="479" y="776"/>
                    </a:lnTo>
                    <a:lnTo>
                      <a:pt x="470" y="774"/>
                    </a:lnTo>
                    <a:lnTo>
                      <a:pt x="460" y="772"/>
                    </a:lnTo>
                    <a:lnTo>
                      <a:pt x="452" y="768"/>
                    </a:lnTo>
                    <a:lnTo>
                      <a:pt x="443" y="764"/>
                    </a:lnTo>
                    <a:lnTo>
                      <a:pt x="436" y="759"/>
                    </a:lnTo>
                    <a:lnTo>
                      <a:pt x="428" y="754"/>
                    </a:lnTo>
                    <a:lnTo>
                      <a:pt x="422" y="748"/>
                    </a:lnTo>
                    <a:lnTo>
                      <a:pt x="416" y="742"/>
                    </a:lnTo>
                    <a:lnTo>
                      <a:pt x="409" y="734"/>
                    </a:lnTo>
                    <a:lnTo>
                      <a:pt x="406" y="726"/>
                    </a:lnTo>
                    <a:lnTo>
                      <a:pt x="400" y="718"/>
                    </a:lnTo>
                    <a:lnTo>
                      <a:pt x="398" y="709"/>
                    </a:lnTo>
                    <a:lnTo>
                      <a:pt x="395" y="700"/>
                    </a:lnTo>
                    <a:lnTo>
                      <a:pt x="394" y="691"/>
                    </a:lnTo>
                    <a:lnTo>
                      <a:pt x="394" y="681"/>
                    </a:lnTo>
                    <a:lnTo>
                      <a:pt x="394" y="6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2" name="Freeform 25"/>
              <p:cNvSpPr>
                <a:spLocks noEditPoints="1"/>
              </p:cNvSpPr>
              <p:nvPr/>
            </p:nvSpPr>
            <p:spPr bwMode="auto">
              <a:xfrm>
                <a:off x="5312011" y="5130917"/>
                <a:ext cx="579496" cy="578203"/>
              </a:xfrm>
              <a:custGeom>
                <a:avLst/>
                <a:gdLst>
                  <a:gd name="T0" fmla="*/ 433 w 896"/>
                  <a:gd name="T1" fmla="*/ 893 h 893"/>
                  <a:gd name="T2" fmla="*/ 556 w 896"/>
                  <a:gd name="T3" fmla="*/ 880 h 893"/>
                  <a:gd name="T4" fmla="*/ 644 w 896"/>
                  <a:gd name="T5" fmla="*/ 768 h 893"/>
                  <a:gd name="T6" fmla="*/ 781 w 896"/>
                  <a:gd name="T7" fmla="*/ 745 h 893"/>
                  <a:gd name="T8" fmla="*/ 791 w 896"/>
                  <a:gd name="T9" fmla="*/ 607 h 893"/>
                  <a:gd name="T10" fmla="*/ 893 w 896"/>
                  <a:gd name="T11" fmla="*/ 507 h 893"/>
                  <a:gd name="T12" fmla="*/ 893 w 896"/>
                  <a:gd name="T13" fmla="*/ 386 h 893"/>
                  <a:gd name="T14" fmla="*/ 791 w 896"/>
                  <a:gd name="T15" fmla="*/ 287 h 893"/>
                  <a:gd name="T16" fmla="*/ 781 w 896"/>
                  <a:gd name="T17" fmla="*/ 147 h 893"/>
                  <a:gd name="T18" fmla="*/ 644 w 896"/>
                  <a:gd name="T19" fmla="*/ 124 h 893"/>
                  <a:gd name="T20" fmla="*/ 556 w 896"/>
                  <a:gd name="T21" fmla="*/ 12 h 893"/>
                  <a:gd name="T22" fmla="*/ 417 w 896"/>
                  <a:gd name="T23" fmla="*/ 71 h 893"/>
                  <a:gd name="T24" fmla="*/ 277 w 896"/>
                  <a:gd name="T25" fmla="*/ 32 h 893"/>
                  <a:gd name="T26" fmla="*/ 173 w 896"/>
                  <a:gd name="T27" fmla="*/ 93 h 893"/>
                  <a:gd name="T28" fmla="*/ 137 w 896"/>
                  <a:gd name="T29" fmla="*/ 231 h 893"/>
                  <a:gd name="T30" fmla="*/ 20 w 896"/>
                  <a:gd name="T31" fmla="*/ 308 h 893"/>
                  <a:gd name="T32" fmla="*/ 69 w 896"/>
                  <a:gd name="T33" fmla="*/ 439 h 893"/>
                  <a:gd name="T34" fmla="*/ 79 w 896"/>
                  <a:gd name="T35" fmla="*/ 532 h 893"/>
                  <a:gd name="T36" fmla="*/ 59 w 896"/>
                  <a:gd name="T37" fmla="*/ 670 h 893"/>
                  <a:gd name="T38" fmla="*/ 189 w 896"/>
                  <a:gd name="T39" fmla="*/ 720 h 893"/>
                  <a:gd name="T40" fmla="*/ 252 w 896"/>
                  <a:gd name="T41" fmla="*/ 849 h 893"/>
                  <a:gd name="T42" fmla="*/ 435 w 896"/>
                  <a:gd name="T43" fmla="*/ 507 h 893"/>
                  <a:gd name="T44" fmla="*/ 386 w 896"/>
                  <a:gd name="T45" fmla="*/ 447 h 893"/>
                  <a:gd name="T46" fmla="*/ 423 w 896"/>
                  <a:gd name="T47" fmla="*/ 389 h 893"/>
                  <a:gd name="T48" fmla="*/ 491 w 896"/>
                  <a:gd name="T49" fmla="*/ 403 h 893"/>
                  <a:gd name="T50" fmla="*/ 505 w 896"/>
                  <a:gd name="T51" fmla="*/ 471 h 893"/>
                  <a:gd name="T52" fmla="*/ 447 w 896"/>
                  <a:gd name="T53" fmla="*/ 509 h 893"/>
                  <a:gd name="T54" fmla="*/ 704 w 896"/>
                  <a:gd name="T55" fmla="*/ 370 h 893"/>
                  <a:gd name="T56" fmla="*/ 743 w 896"/>
                  <a:gd name="T57" fmla="*/ 351 h 893"/>
                  <a:gd name="T58" fmla="*/ 777 w 896"/>
                  <a:gd name="T59" fmla="*/ 384 h 893"/>
                  <a:gd name="T60" fmla="*/ 772 w 896"/>
                  <a:gd name="T61" fmla="*/ 527 h 893"/>
                  <a:gd name="T62" fmla="*/ 738 w 896"/>
                  <a:gd name="T63" fmla="*/ 611 h 893"/>
                  <a:gd name="T64" fmla="*/ 588 w 896"/>
                  <a:gd name="T65" fmla="*/ 748 h 893"/>
                  <a:gd name="T66" fmla="*/ 527 w 896"/>
                  <a:gd name="T67" fmla="*/ 757 h 893"/>
                  <a:gd name="T68" fmla="*/ 508 w 896"/>
                  <a:gd name="T69" fmla="*/ 719 h 893"/>
                  <a:gd name="T70" fmla="*/ 535 w 896"/>
                  <a:gd name="T71" fmla="*/ 686 h 893"/>
                  <a:gd name="T72" fmla="*/ 629 w 896"/>
                  <a:gd name="T73" fmla="*/ 627 h 893"/>
                  <a:gd name="T74" fmla="*/ 697 w 896"/>
                  <a:gd name="T75" fmla="*/ 509 h 893"/>
                  <a:gd name="T76" fmla="*/ 232 w 896"/>
                  <a:gd name="T77" fmla="*/ 191 h 893"/>
                  <a:gd name="T78" fmla="*/ 359 w 896"/>
                  <a:gd name="T79" fmla="*/ 123 h 893"/>
                  <a:gd name="T80" fmla="*/ 449 w 896"/>
                  <a:gd name="T81" fmla="*/ 110 h 893"/>
                  <a:gd name="T82" fmla="*/ 619 w 896"/>
                  <a:gd name="T83" fmla="*/ 157 h 893"/>
                  <a:gd name="T84" fmla="*/ 679 w 896"/>
                  <a:gd name="T85" fmla="*/ 213 h 893"/>
                  <a:gd name="T86" fmla="*/ 663 w 896"/>
                  <a:gd name="T87" fmla="*/ 254 h 893"/>
                  <a:gd name="T88" fmla="*/ 620 w 896"/>
                  <a:gd name="T89" fmla="*/ 254 h 893"/>
                  <a:gd name="T90" fmla="*/ 539 w 896"/>
                  <a:gd name="T91" fmla="*/ 205 h 893"/>
                  <a:gd name="T92" fmla="*/ 402 w 896"/>
                  <a:gd name="T93" fmla="*/ 192 h 893"/>
                  <a:gd name="T94" fmla="*/ 282 w 896"/>
                  <a:gd name="T95" fmla="*/ 250 h 893"/>
                  <a:gd name="T96" fmla="*/ 248 w 896"/>
                  <a:gd name="T97" fmla="*/ 259 h 893"/>
                  <a:gd name="T98" fmla="*/ 217 w 896"/>
                  <a:gd name="T99" fmla="*/ 221 h 893"/>
                  <a:gd name="T100" fmla="*/ 157 w 896"/>
                  <a:gd name="T101" fmla="*/ 609 h 893"/>
                  <a:gd name="T102" fmla="*/ 125 w 896"/>
                  <a:gd name="T103" fmla="*/ 525 h 893"/>
                  <a:gd name="T104" fmla="*/ 123 w 896"/>
                  <a:gd name="T105" fmla="*/ 374 h 893"/>
                  <a:gd name="T106" fmla="*/ 163 w 896"/>
                  <a:gd name="T107" fmla="*/ 349 h 893"/>
                  <a:gd name="T108" fmla="*/ 197 w 896"/>
                  <a:gd name="T109" fmla="*/ 375 h 893"/>
                  <a:gd name="T110" fmla="*/ 193 w 896"/>
                  <a:gd name="T111" fmla="*/ 441 h 893"/>
                  <a:gd name="T112" fmla="*/ 226 w 896"/>
                  <a:gd name="T113" fmla="*/ 572 h 893"/>
                  <a:gd name="T114" fmla="*/ 340 w 896"/>
                  <a:gd name="T115" fmla="*/ 677 h 893"/>
                  <a:gd name="T116" fmla="*/ 383 w 896"/>
                  <a:gd name="T117" fmla="*/ 704 h 893"/>
                  <a:gd name="T118" fmla="*/ 379 w 896"/>
                  <a:gd name="T119" fmla="*/ 747 h 893"/>
                  <a:gd name="T120" fmla="*/ 334 w 896"/>
                  <a:gd name="T121" fmla="*/ 758 h 893"/>
                  <a:gd name="T122" fmla="*/ 213 w 896"/>
                  <a:gd name="T123" fmla="*/ 681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6" h="893">
                    <a:moveTo>
                      <a:pt x="339" y="806"/>
                    </a:moveTo>
                    <a:lnTo>
                      <a:pt x="341" y="880"/>
                    </a:lnTo>
                    <a:lnTo>
                      <a:pt x="354" y="884"/>
                    </a:lnTo>
                    <a:lnTo>
                      <a:pt x="368" y="885"/>
                    </a:lnTo>
                    <a:lnTo>
                      <a:pt x="401" y="820"/>
                    </a:lnTo>
                    <a:lnTo>
                      <a:pt x="417" y="821"/>
                    </a:lnTo>
                    <a:lnTo>
                      <a:pt x="433" y="893"/>
                    </a:lnTo>
                    <a:lnTo>
                      <a:pt x="449" y="893"/>
                    </a:lnTo>
                    <a:lnTo>
                      <a:pt x="462" y="893"/>
                    </a:lnTo>
                    <a:lnTo>
                      <a:pt x="480" y="821"/>
                    </a:lnTo>
                    <a:lnTo>
                      <a:pt x="495" y="820"/>
                    </a:lnTo>
                    <a:lnTo>
                      <a:pt x="528" y="885"/>
                    </a:lnTo>
                    <a:lnTo>
                      <a:pt x="542" y="884"/>
                    </a:lnTo>
                    <a:lnTo>
                      <a:pt x="556" y="880"/>
                    </a:lnTo>
                    <a:lnTo>
                      <a:pt x="557" y="806"/>
                    </a:lnTo>
                    <a:lnTo>
                      <a:pt x="572" y="802"/>
                    </a:lnTo>
                    <a:lnTo>
                      <a:pt x="617" y="860"/>
                    </a:lnTo>
                    <a:lnTo>
                      <a:pt x="631" y="854"/>
                    </a:lnTo>
                    <a:lnTo>
                      <a:pt x="644" y="849"/>
                    </a:lnTo>
                    <a:lnTo>
                      <a:pt x="630" y="776"/>
                    </a:lnTo>
                    <a:lnTo>
                      <a:pt x="644" y="768"/>
                    </a:lnTo>
                    <a:lnTo>
                      <a:pt x="700" y="816"/>
                    </a:lnTo>
                    <a:lnTo>
                      <a:pt x="712" y="807"/>
                    </a:lnTo>
                    <a:lnTo>
                      <a:pt x="723" y="800"/>
                    </a:lnTo>
                    <a:lnTo>
                      <a:pt x="695" y="731"/>
                    </a:lnTo>
                    <a:lnTo>
                      <a:pt x="707" y="720"/>
                    </a:lnTo>
                    <a:lnTo>
                      <a:pt x="772" y="755"/>
                    </a:lnTo>
                    <a:lnTo>
                      <a:pt x="781" y="745"/>
                    </a:lnTo>
                    <a:lnTo>
                      <a:pt x="791" y="734"/>
                    </a:lnTo>
                    <a:lnTo>
                      <a:pt x="750" y="674"/>
                    </a:lnTo>
                    <a:lnTo>
                      <a:pt x="758" y="661"/>
                    </a:lnTo>
                    <a:lnTo>
                      <a:pt x="830" y="681"/>
                    </a:lnTo>
                    <a:lnTo>
                      <a:pt x="838" y="670"/>
                    </a:lnTo>
                    <a:lnTo>
                      <a:pt x="844" y="657"/>
                    </a:lnTo>
                    <a:lnTo>
                      <a:pt x="791" y="607"/>
                    </a:lnTo>
                    <a:lnTo>
                      <a:pt x="797" y="592"/>
                    </a:lnTo>
                    <a:lnTo>
                      <a:pt x="871" y="598"/>
                    </a:lnTo>
                    <a:lnTo>
                      <a:pt x="876" y="584"/>
                    </a:lnTo>
                    <a:lnTo>
                      <a:pt x="879" y="570"/>
                    </a:lnTo>
                    <a:lnTo>
                      <a:pt x="816" y="532"/>
                    </a:lnTo>
                    <a:lnTo>
                      <a:pt x="820" y="517"/>
                    </a:lnTo>
                    <a:lnTo>
                      <a:pt x="893" y="507"/>
                    </a:lnTo>
                    <a:lnTo>
                      <a:pt x="895" y="493"/>
                    </a:lnTo>
                    <a:lnTo>
                      <a:pt x="896" y="480"/>
                    </a:lnTo>
                    <a:lnTo>
                      <a:pt x="826" y="454"/>
                    </a:lnTo>
                    <a:lnTo>
                      <a:pt x="826" y="439"/>
                    </a:lnTo>
                    <a:lnTo>
                      <a:pt x="896" y="414"/>
                    </a:lnTo>
                    <a:lnTo>
                      <a:pt x="895" y="400"/>
                    </a:lnTo>
                    <a:lnTo>
                      <a:pt x="893" y="386"/>
                    </a:lnTo>
                    <a:lnTo>
                      <a:pt x="820" y="376"/>
                    </a:lnTo>
                    <a:lnTo>
                      <a:pt x="816" y="360"/>
                    </a:lnTo>
                    <a:lnTo>
                      <a:pt x="879" y="322"/>
                    </a:lnTo>
                    <a:lnTo>
                      <a:pt x="876" y="308"/>
                    </a:lnTo>
                    <a:lnTo>
                      <a:pt x="871" y="296"/>
                    </a:lnTo>
                    <a:lnTo>
                      <a:pt x="797" y="301"/>
                    </a:lnTo>
                    <a:lnTo>
                      <a:pt x="791" y="287"/>
                    </a:lnTo>
                    <a:lnTo>
                      <a:pt x="844" y="235"/>
                    </a:lnTo>
                    <a:lnTo>
                      <a:pt x="838" y="223"/>
                    </a:lnTo>
                    <a:lnTo>
                      <a:pt x="830" y="211"/>
                    </a:lnTo>
                    <a:lnTo>
                      <a:pt x="758" y="231"/>
                    </a:lnTo>
                    <a:lnTo>
                      <a:pt x="750" y="219"/>
                    </a:lnTo>
                    <a:lnTo>
                      <a:pt x="791" y="158"/>
                    </a:lnTo>
                    <a:lnTo>
                      <a:pt x="781" y="147"/>
                    </a:lnTo>
                    <a:lnTo>
                      <a:pt x="772" y="137"/>
                    </a:lnTo>
                    <a:lnTo>
                      <a:pt x="707" y="172"/>
                    </a:lnTo>
                    <a:lnTo>
                      <a:pt x="695" y="161"/>
                    </a:lnTo>
                    <a:lnTo>
                      <a:pt x="723" y="93"/>
                    </a:lnTo>
                    <a:lnTo>
                      <a:pt x="712" y="85"/>
                    </a:lnTo>
                    <a:lnTo>
                      <a:pt x="700" y="76"/>
                    </a:lnTo>
                    <a:lnTo>
                      <a:pt x="644" y="124"/>
                    </a:lnTo>
                    <a:lnTo>
                      <a:pt x="630" y="117"/>
                    </a:lnTo>
                    <a:lnTo>
                      <a:pt x="644" y="44"/>
                    </a:lnTo>
                    <a:lnTo>
                      <a:pt x="631" y="39"/>
                    </a:lnTo>
                    <a:lnTo>
                      <a:pt x="617" y="32"/>
                    </a:lnTo>
                    <a:lnTo>
                      <a:pt x="572" y="90"/>
                    </a:lnTo>
                    <a:lnTo>
                      <a:pt x="557" y="87"/>
                    </a:lnTo>
                    <a:lnTo>
                      <a:pt x="556" y="12"/>
                    </a:lnTo>
                    <a:lnTo>
                      <a:pt x="542" y="10"/>
                    </a:lnTo>
                    <a:lnTo>
                      <a:pt x="528" y="7"/>
                    </a:lnTo>
                    <a:lnTo>
                      <a:pt x="495" y="73"/>
                    </a:lnTo>
                    <a:lnTo>
                      <a:pt x="480" y="71"/>
                    </a:lnTo>
                    <a:lnTo>
                      <a:pt x="462" y="0"/>
                    </a:lnTo>
                    <a:lnTo>
                      <a:pt x="433" y="0"/>
                    </a:lnTo>
                    <a:lnTo>
                      <a:pt x="417" y="71"/>
                    </a:lnTo>
                    <a:lnTo>
                      <a:pt x="401" y="73"/>
                    </a:lnTo>
                    <a:lnTo>
                      <a:pt x="368" y="7"/>
                    </a:lnTo>
                    <a:lnTo>
                      <a:pt x="354" y="10"/>
                    </a:lnTo>
                    <a:lnTo>
                      <a:pt x="341" y="12"/>
                    </a:lnTo>
                    <a:lnTo>
                      <a:pt x="339" y="87"/>
                    </a:lnTo>
                    <a:lnTo>
                      <a:pt x="324" y="90"/>
                    </a:lnTo>
                    <a:lnTo>
                      <a:pt x="277" y="32"/>
                    </a:lnTo>
                    <a:lnTo>
                      <a:pt x="265" y="39"/>
                    </a:lnTo>
                    <a:lnTo>
                      <a:pt x="252" y="44"/>
                    </a:lnTo>
                    <a:lnTo>
                      <a:pt x="265" y="117"/>
                    </a:lnTo>
                    <a:lnTo>
                      <a:pt x="252" y="124"/>
                    </a:lnTo>
                    <a:lnTo>
                      <a:pt x="195" y="76"/>
                    </a:lnTo>
                    <a:lnTo>
                      <a:pt x="184" y="85"/>
                    </a:lnTo>
                    <a:lnTo>
                      <a:pt x="173" y="93"/>
                    </a:lnTo>
                    <a:lnTo>
                      <a:pt x="200" y="161"/>
                    </a:lnTo>
                    <a:lnTo>
                      <a:pt x="189" y="172"/>
                    </a:lnTo>
                    <a:lnTo>
                      <a:pt x="123" y="137"/>
                    </a:lnTo>
                    <a:lnTo>
                      <a:pt x="113" y="147"/>
                    </a:lnTo>
                    <a:lnTo>
                      <a:pt x="105" y="158"/>
                    </a:lnTo>
                    <a:lnTo>
                      <a:pt x="146" y="219"/>
                    </a:lnTo>
                    <a:lnTo>
                      <a:pt x="137" y="231"/>
                    </a:lnTo>
                    <a:lnTo>
                      <a:pt x="66" y="211"/>
                    </a:lnTo>
                    <a:lnTo>
                      <a:pt x="59" y="223"/>
                    </a:lnTo>
                    <a:lnTo>
                      <a:pt x="52" y="235"/>
                    </a:lnTo>
                    <a:lnTo>
                      <a:pt x="105" y="287"/>
                    </a:lnTo>
                    <a:lnTo>
                      <a:pt x="100" y="301"/>
                    </a:lnTo>
                    <a:lnTo>
                      <a:pt x="25" y="296"/>
                    </a:lnTo>
                    <a:lnTo>
                      <a:pt x="20" y="308"/>
                    </a:lnTo>
                    <a:lnTo>
                      <a:pt x="16" y="322"/>
                    </a:lnTo>
                    <a:lnTo>
                      <a:pt x="79" y="360"/>
                    </a:lnTo>
                    <a:lnTo>
                      <a:pt x="77" y="376"/>
                    </a:lnTo>
                    <a:lnTo>
                      <a:pt x="3" y="386"/>
                    </a:lnTo>
                    <a:lnTo>
                      <a:pt x="1" y="400"/>
                    </a:lnTo>
                    <a:lnTo>
                      <a:pt x="0" y="414"/>
                    </a:lnTo>
                    <a:lnTo>
                      <a:pt x="69" y="439"/>
                    </a:lnTo>
                    <a:lnTo>
                      <a:pt x="69" y="447"/>
                    </a:lnTo>
                    <a:lnTo>
                      <a:pt x="69" y="454"/>
                    </a:lnTo>
                    <a:lnTo>
                      <a:pt x="0" y="480"/>
                    </a:lnTo>
                    <a:lnTo>
                      <a:pt x="1" y="493"/>
                    </a:lnTo>
                    <a:lnTo>
                      <a:pt x="3" y="507"/>
                    </a:lnTo>
                    <a:lnTo>
                      <a:pt x="77" y="517"/>
                    </a:lnTo>
                    <a:lnTo>
                      <a:pt x="79" y="532"/>
                    </a:lnTo>
                    <a:lnTo>
                      <a:pt x="16" y="570"/>
                    </a:lnTo>
                    <a:lnTo>
                      <a:pt x="20" y="584"/>
                    </a:lnTo>
                    <a:lnTo>
                      <a:pt x="25" y="598"/>
                    </a:lnTo>
                    <a:lnTo>
                      <a:pt x="100" y="592"/>
                    </a:lnTo>
                    <a:lnTo>
                      <a:pt x="105" y="607"/>
                    </a:lnTo>
                    <a:lnTo>
                      <a:pt x="52" y="657"/>
                    </a:lnTo>
                    <a:lnTo>
                      <a:pt x="59" y="670"/>
                    </a:lnTo>
                    <a:lnTo>
                      <a:pt x="66" y="681"/>
                    </a:lnTo>
                    <a:lnTo>
                      <a:pt x="137" y="661"/>
                    </a:lnTo>
                    <a:lnTo>
                      <a:pt x="146" y="674"/>
                    </a:lnTo>
                    <a:lnTo>
                      <a:pt x="105" y="734"/>
                    </a:lnTo>
                    <a:lnTo>
                      <a:pt x="113" y="745"/>
                    </a:lnTo>
                    <a:lnTo>
                      <a:pt x="123" y="755"/>
                    </a:lnTo>
                    <a:lnTo>
                      <a:pt x="189" y="720"/>
                    </a:lnTo>
                    <a:lnTo>
                      <a:pt x="200" y="731"/>
                    </a:lnTo>
                    <a:lnTo>
                      <a:pt x="173" y="800"/>
                    </a:lnTo>
                    <a:lnTo>
                      <a:pt x="184" y="807"/>
                    </a:lnTo>
                    <a:lnTo>
                      <a:pt x="195" y="816"/>
                    </a:lnTo>
                    <a:lnTo>
                      <a:pt x="252" y="768"/>
                    </a:lnTo>
                    <a:lnTo>
                      <a:pt x="265" y="776"/>
                    </a:lnTo>
                    <a:lnTo>
                      <a:pt x="252" y="849"/>
                    </a:lnTo>
                    <a:lnTo>
                      <a:pt x="265" y="854"/>
                    </a:lnTo>
                    <a:lnTo>
                      <a:pt x="277" y="860"/>
                    </a:lnTo>
                    <a:lnTo>
                      <a:pt x="324" y="802"/>
                    </a:lnTo>
                    <a:lnTo>
                      <a:pt x="339" y="806"/>
                    </a:lnTo>
                    <a:close/>
                    <a:moveTo>
                      <a:pt x="447" y="509"/>
                    </a:moveTo>
                    <a:lnTo>
                      <a:pt x="447" y="509"/>
                    </a:lnTo>
                    <a:lnTo>
                      <a:pt x="435" y="507"/>
                    </a:lnTo>
                    <a:lnTo>
                      <a:pt x="423" y="503"/>
                    </a:lnTo>
                    <a:lnTo>
                      <a:pt x="413" y="498"/>
                    </a:lnTo>
                    <a:lnTo>
                      <a:pt x="404" y="491"/>
                    </a:lnTo>
                    <a:lnTo>
                      <a:pt x="397" y="481"/>
                    </a:lnTo>
                    <a:lnTo>
                      <a:pt x="391" y="471"/>
                    </a:lnTo>
                    <a:lnTo>
                      <a:pt x="387" y="459"/>
                    </a:lnTo>
                    <a:lnTo>
                      <a:pt x="386" y="447"/>
                    </a:lnTo>
                    <a:lnTo>
                      <a:pt x="386" y="447"/>
                    </a:lnTo>
                    <a:lnTo>
                      <a:pt x="387" y="434"/>
                    </a:lnTo>
                    <a:lnTo>
                      <a:pt x="391" y="423"/>
                    </a:lnTo>
                    <a:lnTo>
                      <a:pt x="397" y="412"/>
                    </a:lnTo>
                    <a:lnTo>
                      <a:pt x="404" y="403"/>
                    </a:lnTo>
                    <a:lnTo>
                      <a:pt x="413" y="395"/>
                    </a:lnTo>
                    <a:lnTo>
                      <a:pt x="423" y="389"/>
                    </a:lnTo>
                    <a:lnTo>
                      <a:pt x="435" y="385"/>
                    </a:lnTo>
                    <a:lnTo>
                      <a:pt x="447" y="384"/>
                    </a:lnTo>
                    <a:lnTo>
                      <a:pt x="447" y="384"/>
                    </a:lnTo>
                    <a:lnTo>
                      <a:pt x="460" y="385"/>
                    </a:lnTo>
                    <a:lnTo>
                      <a:pt x="472" y="389"/>
                    </a:lnTo>
                    <a:lnTo>
                      <a:pt x="483" y="395"/>
                    </a:lnTo>
                    <a:lnTo>
                      <a:pt x="491" y="403"/>
                    </a:lnTo>
                    <a:lnTo>
                      <a:pt x="499" y="412"/>
                    </a:lnTo>
                    <a:lnTo>
                      <a:pt x="505" y="423"/>
                    </a:lnTo>
                    <a:lnTo>
                      <a:pt x="509" y="434"/>
                    </a:lnTo>
                    <a:lnTo>
                      <a:pt x="510" y="447"/>
                    </a:lnTo>
                    <a:lnTo>
                      <a:pt x="510" y="447"/>
                    </a:lnTo>
                    <a:lnTo>
                      <a:pt x="509" y="459"/>
                    </a:lnTo>
                    <a:lnTo>
                      <a:pt x="505" y="471"/>
                    </a:lnTo>
                    <a:lnTo>
                      <a:pt x="499" y="481"/>
                    </a:lnTo>
                    <a:lnTo>
                      <a:pt x="491" y="491"/>
                    </a:lnTo>
                    <a:lnTo>
                      <a:pt x="483" y="498"/>
                    </a:lnTo>
                    <a:lnTo>
                      <a:pt x="472" y="503"/>
                    </a:lnTo>
                    <a:lnTo>
                      <a:pt x="460" y="507"/>
                    </a:lnTo>
                    <a:lnTo>
                      <a:pt x="447" y="509"/>
                    </a:lnTo>
                    <a:lnTo>
                      <a:pt x="447" y="509"/>
                    </a:lnTo>
                    <a:close/>
                    <a:moveTo>
                      <a:pt x="700" y="398"/>
                    </a:moveTo>
                    <a:lnTo>
                      <a:pt x="700" y="398"/>
                    </a:lnTo>
                    <a:lnTo>
                      <a:pt x="700" y="398"/>
                    </a:lnTo>
                    <a:lnTo>
                      <a:pt x="699" y="391"/>
                    </a:lnTo>
                    <a:lnTo>
                      <a:pt x="700" y="384"/>
                    </a:lnTo>
                    <a:lnTo>
                      <a:pt x="702" y="376"/>
                    </a:lnTo>
                    <a:lnTo>
                      <a:pt x="704" y="370"/>
                    </a:lnTo>
                    <a:lnTo>
                      <a:pt x="704" y="370"/>
                    </a:lnTo>
                    <a:lnTo>
                      <a:pt x="709" y="364"/>
                    </a:lnTo>
                    <a:lnTo>
                      <a:pt x="714" y="359"/>
                    </a:lnTo>
                    <a:lnTo>
                      <a:pt x="721" y="355"/>
                    </a:lnTo>
                    <a:lnTo>
                      <a:pt x="728" y="351"/>
                    </a:lnTo>
                    <a:lnTo>
                      <a:pt x="736" y="350"/>
                    </a:lnTo>
                    <a:lnTo>
                      <a:pt x="743" y="351"/>
                    </a:lnTo>
                    <a:lnTo>
                      <a:pt x="751" y="352"/>
                    </a:lnTo>
                    <a:lnTo>
                      <a:pt x="757" y="355"/>
                    </a:lnTo>
                    <a:lnTo>
                      <a:pt x="757" y="355"/>
                    </a:lnTo>
                    <a:lnTo>
                      <a:pt x="765" y="361"/>
                    </a:lnTo>
                    <a:lnTo>
                      <a:pt x="771" y="367"/>
                    </a:lnTo>
                    <a:lnTo>
                      <a:pt x="775" y="375"/>
                    </a:lnTo>
                    <a:lnTo>
                      <a:pt x="777" y="384"/>
                    </a:lnTo>
                    <a:lnTo>
                      <a:pt x="777" y="384"/>
                    </a:lnTo>
                    <a:lnTo>
                      <a:pt x="777" y="384"/>
                    </a:lnTo>
                    <a:lnTo>
                      <a:pt x="781" y="412"/>
                    </a:lnTo>
                    <a:lnTo>
                      <a:pt x="782" y="441"/>
                    </a:lnTo>
                    <a:lnTo>
                      <a:pt x="781" y="469"/>
                    </a:lnTo>
                    <a:lnTo>
                      <a:pt x="779" y="498"/>
                    </a:lnTo>
                    <a:lnTo>
                      <a:pt x="772" y="527"/>
                    </a:lnTo>
                    <a:lnTo>
                      <a:pt x="763" y="556"/>
                    </a:lnTo>
                    <a:lnTo>
                      <a:pt x="752" y="584"/>
                    </a:lnTo>
                    <a:lnTo>
                      <a:pt x="738" y="611"/>
                    </a:lnTo>
                    <a:lnTo>
                      <a:pt x="738" y="611"/>
                    </a:lnTo>
                    <a:lnTo>
                      <a:pt x="738" y="611"/>
                    </a:lnTo>
                    <a:lnTo>
                      <a:pt x="738" y="611"/>
                    </a:lnTo>
                    <a:lnTo>
                      <a:pt x="738" y="611"/>
                    </a:lnTo>
                    <a:lnTo>
                      <a:pt x="722" y="637"/>
                    </a:lnTo>
                    <a:lnTo>
                      <a:pt x="703" y="661"/>
                    </a:lnTo>
                    <a:lnTo>
                      <a:pt x="683" y="682"/>
                    </a:lnTo>
                    <a:lnTo>
                      <a:pt x="661" y="703"/>
                    </a:lnTo>
                    <a:lnTo>
                      <a:pt x="637" y="720"/>
                    </a:lnTo>
                    <a:lnTo>
                      <a:pt x="614" y="735"/>
                    </a:lnTo>
                    <a:lnTo>
                      <a:pt x="588" y="748"/>
                    </a:lnTo>
                    <a:lnTo>
                      <a:pt x="561" y="759"/>
                    </a:lnTo>
                    <a:lnTo>
                      <a:pt x="561" y="759"/>
                    </a:lnTo>
                    <a:lnTo>
                      <a:pt x="561" y="759"/>
                    </a:lnTo>
                    <a:lnTo>
                      <a:pt x="553" y="762"/>
                    </a:lnTo>
                    <a:lnTo>
                      <a:pt x="544" y="762"/>
                    </a:lnTo>
                    <a:lnTo>
                      <a:pt x="535" y="760"/>
                    </a:lnTo>
                    <a:lnTo>
                      <a:pt x="527" y="757"/>
                    </a:lnTo>
                    <a:lnTo>
                      <a:pt x="527" y="757"/>
                    </a:lnTo>
                    <a:lnTo>
                      <a:pt x="520" y="752"/>
                    </a:lnTo>
                    <a:lnTo>
                      <a:pt x="515" y="747"/>
                    </a:lnTo>
                    <a:lnTo>
                      <a:pt x="512" y="740"/>
                    </a:lnTo>
                    <a:lnTo>
                      <a:pt x="509" y="733"/>
                    </a:lnTo>
                    <a:lnTo>
                      <a:pt x="508" y="726"/>
                    </a:lnTo>
                    <a:lnTo>
                      <a:pt x="508" y="719"/>
                    </a:lnTo>
                    <a:lnTo>
                      <a:pt x="509" y="711"/>
                    </a:lnTo>
                    <a:lnTo>
                      <a:pt x="513" y="704"/>
                    </a:lnTo>
                    <a:lnTo>
                      <a:pt x="513" y="704"/>
                    </a:lnTo>
                    <a:lnTo>
                      <a:pt x="517" y="697"/>
                    </a:lnTo>
                    <a:lnTo>
                      <a:pt x="523" y="692"/>
                    </a:lnTo>
                    <a:lnTo>
                      <a:pt x="528" y="689"/>
                    </a:lnTo>
                    <a:lnTo>
                      <a:pt x="535" y="686"/>
                    </a:lnTo>
                    <a:lnTo>
                      <a:pt x="535" y="686"/>
                    </a:lnTo>
                    <a:lnTo>
                      <a:pt x="535" y="686"/>
                    </a:lnTo>
                    <a:lnTo>
                      <a:pt x="556" y="677"/>
                    </a:lnTo>
                    <a:lnTo>
                      <a:pt x="576" y="667"/>
                    </a:lnTo>
                    <a:lnTo>
                      <a:pt x="593" y="656"/>
                    </a:lnTo>
                    <a:lnTo>
                      <a:pt x="612" y="642"/>
                    </a:lnTo>
                    <a:lnTo>
                      <a:pt x="629" y="627"/>
                    </a:lnTo>
                    <a:lnTo>
                      <a:pt x="644" y="611"/>
                    </a:lnTo>
                    <a:lnTo>
                      <a:pt x="658" y="593"/>
                    </a:lnTo>
                    <a:lnTo>
                      <a:pt x="670" y="573"/>
                    </a:lnTo>
                    <a:lnTo>
                      <a:pt x="670" y="573"/>
                    </a:lnTo>
                    <a:lnTo>
                      <a:pt x="682" y="551"/>
                    </a:lnTo>
                    <a:lnTo>
                      <a:pt x="690" y="530"/>
                    </a:lnTo>
                    <a:lnTo>
                      <a:pt x="697" y="509"/>
                    </a:lnTo>
                    <a:lnTo>
                      <a:pt x="702" y="486"/>
                    </a:lnTo>
                    <a:lnTo>
                      <a:pt x="704" y="464"/>
                    </a:lnTo>
                    <a:lnTo>
                      <a:pt x="704" y="442"/>
                    </a:lnTo>
                    <a:lnTo>
                      <a:pt x="704" y="420"/>
                    </a:lnTo>
                    <a:lnTo>
                      <a:pt x="700" y="398"/>
                    </a:lnTo>
                    <a:lnTo>
                      <a:pt x="700" y="398"/>
                    </a:lnTo>
                    <a:close/>
                    <a:moveTo>
                      <a:pt x="232" y="191"/>
                    </a:moveTo>
                    <a:lnTo>
                      <a:pt x="232" y="191"/>
                    </a:lnTo>
                    <a:lnTo>
                      <a:pt x="232" y="191"/>
                    </a:lnTo>
                    <a:lnTo>
                      <a:pt x="254" y="173"/>
                    </a:lnTo>
                    <a:lnTo>
                      <a:pt x="278" y="157"/>
                    </a:lnTo>
                    <a:lnTo>
                      <a:pt x="305" y="143"/>
                    </a:lnTo>
                    <a:lnTo>
                      <a:pt x="331" y="132"/>
                    </a:lnTo>
                    <a:lnTo>
                      <a:pt x="359" y="123"/>
                    </a:lnTo>
                    <a:lnTo>
                      <a:pt x="388" y="117"/>
                    </a:lnTo>
                    <a:lnTo>
                      <a:pt x="418" y="113"/>
                    </a:lnTo>
                    <a:lnTo>
                      <a:pt x="449" y="110"/>
                    </a:lnTo>
                    <a:lnTo>
                      <a:pt x="449" y="110"/>
                    </a:lnTo>
                    <a:lnTo>
                      <a:pt x="449" y="110"/>
                    </a:lnTo>
                    <a:lnTo>
                      <a:pt x="449" y="110"/>
                    </a:lnTo>
                    <a:lnTo>
                      <a:pt x="449" y="110"/>
                    </a:lnTo>
                    <a:lnTo>
                      <a:pt x="449" y="110"/>
                    </a:lnTo>
                    <a:lnTo>
                      <a:pt x="479" y="113"/>
                    </a:lnTo>
                    <a:lnTo>
                      <a:pt x="509" y="117"/>
                    </a:lnTo>
                    <a:lnTo>
                      <a:pt x="538" y="123"/>
                    </a:lnTo>
                    <a:lnTo>
                      <a:pt x="566" y="132"/>
                    </a:lnTo>
                    <a:lnTo>
                      <a:pt x="592" y="143"/>
                    </a:lnTo>
                    <a:lnTo>
                      <a:pt x="619" y="157"/>
                    </a:lnTo>
                    <a:lnTo>
                      <a:pt x="643" y="173"/>
                    </a:lnTo>
                    <a:lnTo>
                      <a:pt x="665" y="191"/>
                    </a:lnTo>
                    <a:lnTo>
                      <a:pt x="665" y="191"/>
                    </a:lnTo>
                    <a:lnTo>
                      <a:pt x="665" y="191"/>
                    </a:lnTo>
                    <a:lnTo>
                      <a:pt x="672" y="197"/>
                    </a:lnTo>
                    <a:lnTo>
                      <a:pt x="675" y="204"/>
                    </a:lnTo>
                    <a:lnTo>
                      <a:pt x="679" y="213"/>
                    </a:lnTo>
                    <a:lnTo>
                      <a:pt x="680" y="221"/>
                    </a:lnTo>
                    <a:lnTo>
                      <a:pt x="680" y="221"/>
                    </a:lnTo>
                    <a:lnTo>
                      <a:pt x="679" y="229"/>
                    </a:lnTo>
                    <a:lnTo>
                      <a:pt x="677" y="236"/>
                    </a:lnTo>
                    <a:lnTo>
                      <a:pt x="673" y="243"/>
                    </a:lnTo>
                    <a:lnTo>
                      <a:pt x="669" y="249"/>
                    </a:lnTo>
                    <a:lnTo>
                      <a:pt x="663" y="254"/>
                    </a:lnTo>
                    <a:lnTo>
                      <a:pt x="656" y="257"/>
                    </a:lnTo>
                    <a:lnTo>
                      <a:pt x="649" y="259"/>
                    </a:lnTo>
                    <a:lnTo>
                      <a:pt x="641" y="260"/>
                    </a:lnTo>
                    <a:lnTo>
                      <a:pt x="641" y="260"/>
                    </a:lnTo>
                    <a:lnTo>
                      <a:pt x="634" y="259"/>
                    </a:lnTo>
                    <a:lnTo>
                      <a:pt x="626" y="258"/>
                    </a:lnTo>
                    <a:lnTo>
                      <a:pt x="620" y="254"/>
                    </a:lnTo>
                    <a:lnTo>
                      <a:pt x="615" y="250"/>
                    </a:lnTo>
                    <a:lnTo>
                      <a:pt x="615" y="250"/>
                    </a:lnTo>
                    <a:lnTo>
                      <a:pt x="615" y="250"/>
                    </a:lnTo>
                    <a:lnTo>
                      <a:pt x="597" y="236"/>
                    </a:lnTo>
                    <a:lnTo>
                      <a:pt x="578" y="224"/>
                    </a:lnTo>
                    <a:lnTo>
                      <a:pt x="559" y="214"/>
                    </a:lnTo>
                    <a:lnTo>
                      <a:pt x="539" y="205"/>
                    </a:lnTo>
                    <a:lnTo>
                      <a:pt x="518" y="197"/>
                    </a:lnTo>
                    <a:lnTo>
                      <a:pt x="495" y="192"/>
                    </a:lnTo>
                    <a:lnTo>
                      <a:pt x="472" y="190"/>
                    </a:lnTo>
                    <a:lnTo>
                      <a:pt x="449" y="189"/>
                    </a:lnTo>
                    <a:lnTo>
                      <a:pt x="449" y="189"/>
                    </a:lnTo>
                    <a:lnTo>
                      <a:pt x="425" y="190"/>
                    </a:lnTo>
                    <a:lnTo>
                      <a:pt x="402" y="192"/>
                    </a:lnTo>
                    <a:lnTo>
                      <a:pt x="380" y="197"/>
                    </a:lnTo>
                    <a:lnTo>
                      <a:pt x="359" y="205"/>
                    </a:lnTo>
                    <a:lnTo>
                      <a:pt x="338" y="214"/>
                    </a:lnTo>
                    <a:lnTo>
                      <a:pt x="319" y="224"/>
                    </a:lnTo>
                    <a:lnTo>
                      <a:pt x="300" y="236"/>
                    </a:lnTo>
                    <a:lnTo>
                      <a:pt x="282" y="250"/>
                    </a:lnTo>
                    <a:lnTo>
                      <a:pt x="282" y="250"/>
                    </a:lnTo>
                    <a:lnTo>
                      <a:pt x="282" y="250"/>
                    </a:lnTo>
                    <a:lnTo>
                      <a:pt x="277" y="254"/>
                    </a:lnTo>
                    <a:lnTo>
                      <a:pt x="271" y="258"/>
                    </a:lnTo>
                    <a:lnTo>
                      <a:pt x="263" y="259"/>
                    </a:lnTo>
                    <a:lnTo>
                      <a:pt x="256" y="260"/>
                    </a:lnTo>
                    <a:lnTo>
                      <a:pt x="256" y="260"/>
                    </a:lnTo>
                    <a:lnTo>
                      <a:pt x="248" y="259"/>
                    </a:lnTo>
                    <a:lnTo>
                      <a:pt x="241" y="257"/>
                    </a:lnTo>
                    <a:lnTo>
                      <a:pt x="234" y="254"/>
                    </a:lnTo>
                    <a:lnTo>
                      <a:pt x="228" y="249"/>
                    </a:lnTo>
                    <a:lnTo>
                      <a:pt x="224" y="243"/>
                    </a:lnTo>
                    <a:lnTo>
                      <a:pt x="220" y="236"/>
                    </a:lnTo>
                    <a:lnTo>
                      <a:pt x="218" y="229"/>
                    </a:lnTo>
                    <a:lnTo>
                      <a:pt x="217" y="221"/>
                    </a:lnTo>
                    <a:lnTo>
                      <a:pt x="217" y="221"/>
                    </a:lnTo>
                    <a:lnTo>
                      <a:pt x="218" y="213"/>
                    </a:lnTo>
                    <a:lnTo>
                      <a:pt x="222" y="204"/>
                    </a:lnTo>
                    <a:lnTo>
                      <a:pt x="226" y="197"/>
                    </a:lnTo>
                    <a:lnTo>
                      <a:pt x="232" y="191"/>
                    </a:lnTo>
                    <a:lnTo>
                      <a:pt x="232" y="191"/>
                    </a:lnTo>
                    <a:close/>
                    <a:moveTo>
                      <a:pt x="157" y="609"/>
                    </a:moveTo>
                    <a:lnTo>
                      <a:pt x="157" y="609"/>
                    </a:lnTo>
                    <a:lnTo>
                      <a:pt x="157" y="609"/>
                    </a:lnTo>
                    <a:lnTo>
                      <a:pt x="157" y="609"/>
                    </a:lnTo>
                    <a:lnTo>
                      <a:pt x="157" y="609"/>
                    </a:lnTo>
                    <a:lnTo>
                      <a:pt x="144" y="582"/>
                    </a:lnTo>
                    <a:lnTo>
                      <a:pt x="134" y="554"/>
                    </a:lnTo>
                    <a:lnTo>
                      <a:pt x="125" y="525"/>
                    </a:lnTo>
                    <a:lnTo>
                      <a:pt x="118" y="497"/>
                    </a:lnTo>
                    <a:lnTo>
                      <a:pt x="116" y="468"/>
                    </a:lnTo>
                    <a:lnTo>
                      <a:pt x="115" y="439"/>
                    </a:lnTo>
                    <a:lnTo>
                      <a:pt x="117" y="410"/>
                    </a:lnTo>
                    <a:lnTo>
                      <a:pt x="121" y="381"/>
                    </a:lnTo>
                    <a:lnTo>
                      <a:pt x="121" y="381"/>
                    </a:lnTo>
                    <a:lnTo>
                      <a:pt x="123" y="374"/>
                    </a:lnTo>
                    <a:lnTo>
                      <a:pt x="127" y="366"/>
                    </a:lnTo>
                    <a:lnTo>
                      <a:pt x="132" y="359"/>
                    </a:lnTo>
                    <a:lnTo>
                      <a:pt x="140" y="354"/>
                    </a:lnTo>
                    <a:lnTo>
                      <a:pt x="140" y="354"/>
                    </a:lnTo>
                    <a:lnTo>
                      <a:pt x="147" y="350"/>
                    </a:lnTo>
                    <a:lnTo>
                      <a:pt x="155" y="349"/>
                    </a:lnTo>
                    <a:lnTo>
                      <a:pt x="163" y="349"/>
                    </a:lnTo>
                    <a:lnTo>
                      <a:pt x="170" y="350"/>
                    </a:lnTo>
                    <a:lnTo>
                      <a:pt x="176" y="352"/>
                    </a:lnTo>
                    <a:lnTo>
                      <a:pt x="183" y="356"/>
                    </a:lnTo>
                    <a:lnTo>
                      <a:pt x="189" y="361"/>
                    </a:lnTo>
                    <a:lnTo>
                      <a:pt x="193" y="369"/>
                    </a:lnTo>
                    <a:lnTo>
                      <a:pt x="193" y="369"/>
                    </a:lnTo>
                    <a:lnTo>
                      <a:pt x="197" y="375"/>
                    </a:lnTo>
                    <a:lnTo>
                      <a:pt x="198" y="383"/>
                    </a:lnTo>
                    <a:lnTo>
                      <a:pt x="198" y="389"/>
                    </a:lnTo>
                    <a:lnTo>
                      <a:pt x="197" y="396"/>
                    </a:lnTo>
                    <a:lnTo>
                      <a:pt x="197" y="396"/>
                    </a:lnTo>
                    <a:lnTo>
                      <a:pt x="197" y="396"/>
                    </a:lnTo>
                    <a:lnTo>
                      <a:pt x="194" y="418"/>
                    </a:lnTo>
                    <a:lnTo>
                      <a:pt x="193" y="441"/>
                    </a:lnTo>
                    <a:lnTo>
                      <a:pt x="193" y="462"/>
                    </a:lnTo>
                    <a:lnTo>
                      <a:pt x="195" y="485"/>
                    </a:lnTo>
                    <a:lnTo>
                      <a:pt x="200" y="507"/>
                    </a:lnTo>
                    <a:lnTo>
                      <a:pt x="207" y="529"/>
                    </a:lnTo>
                    <a:lnTo>
                      <a:pt x="215" y="550"/>
                    </a:lnTo>
                    <a:lnTo>
                      <a:pt x="226" y="572"/>
                    </a:lnTo>
                    <a:lnTo>
                      <a:pt x="226" y="572"/>
                    </a:lnTo>
                    <a:lnTo>
                      <a:pt x="238" y="590"/>
                    </a:lnTo>
                    <a:lnTo>
                      <a:pt x="252" y="609"/>
                    </a:lnTo>
                    <a:lnTo>
                      <a:pt x="267" y="626"/>
                    </a:lnTo>
                    <a:lnTo>
                      <a:pt x="283" y="641"/>
                    </a:lnTo>
                    <a:lnTo>
                      <a:pt x="302" y="655"/>
                    </a:lnTo>
                    <a:lnTo>
                      <a:pt x="320" y="667"/>
                    </a:lnTo>
                    <a:lnTo>
                      <a:pt x="340" y="677"/>
                    </a:lnTo>
                    <a:lnTo>
                      <a:pt x="360" y="686"/>
                    </a:lnTo>
                    <a:lnTo>
                      <a:pt x="360" y="686"/>
                    </a:lnTo>
                    <a:lnTo>
                      <a:pt x="360" y="686"/>
                    </a:lnTo>
                    <a:lnTo>
                      <a:pt x="367" y="689"/>
                    </a:lnTo>
                    <a:lnTo>
                      <a:pt x="373" y="692"/>
                    </a:lnTo>
                    <a:lnTo>
                      <a:pt x="378" y="697"/>
                    </a:lnTo>
                    <a:lnTo>
                      <a:pt x="383" y="704"/>
                    </a:lnTo>
                    <a:lnTo>
                      <a:pt x="383" y="704"/>
                    </a:lnTo>
                    <a:lnTo>
                      <a:pt x="386" y="710"/>
                    </a:lnTo>
                    <a:lnTo>
                      <a:pt x="388" y="718"/>
                    </a:lnTo>
                    <a:lnTo>
                      <a:pt x="388" y="725"/>
                    </a:lnTo>
                    <a:lnTo>
                      <a:pt x="387" y="733"/>
                    </a:lnTo>
                    <a:lnTo>
                      <a:pt x="384" y="740"/>
                    </a:lnTo>
                    <a:lnTo>
                      <a:pt x="379" y="747"/>
                    </a:lnTo>
                    <a:lnTo>
                      <a:pt x="374" y="752"/>
                    </a:lnTo>
                    <a:lnTo>
                      <a:pt x="368" y="757"/>
                    </a:lnTo>
                    <a:lnTo>
                      <a:pt x="368" y="757"/>
                    </a:lnTo>
                    <a:lnTo>
                      <a:pt x="359" y="760"/>
                    </a:lnTo>
                    <a:lnTo>
                      <a:pt x="351" y="762"/>
                    </a:lnTo>
                    <a:lnTo>
                      <a:pt x="343" y="760"/>
                    </a:lnTo>
                    <a:lnTo>
                      <a:pt x="334" y="758"/>
                    </a:lnTo>
                    <a:lnTo>
                      <a:pt x="334" y="758"/>
                    </a:lnTo>
                    <a:lnTo>
                      <a:pt x="334" y="758"/>
                    </a:lnTo>
                    <a:lnTo>
                      <a:pt x="307" y="748"/>
                    </a:lnTo>
                    <a:lnTo>
                      <a:pt x="282" y="734"/>
                    </a:lnTo>
                    <a:lnTo>
                      <a:pt x="257" y="719"/>
                    </a:lnTo>
                    <a:lnTo>
                      <a:pt x="234" y="701"/>
                    </a:lnTo>
                    <a:lnTo>
                      <a:pt x="213" y="681"/>
                    </a:lnTo>
                    <a:lnTo>
                      <a:pt x="193" y="660"/>
                    </a:lnTo>
                    <a:lnTo>
                      <a:pt x="174" y="636"/>
                    </a:lnTo>
                    <a:lnTo>
                      <a:pt x="157" y="609"/>
                    </a:lnTo>
                    <a:lnTo>
                      <a:pt x="157" y="6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3" name="Freeform 26"/>
              <p:cNvSpPr>
                <a:spLocks noEditPoints="1"/>
              </p:cNvSpPr>
              <p:nvPr/>
            </p:nvSpPr>
            <p:spPr bwMode="auto">
              <a:xfrm>
                <a:off x="3815409" y="6461500"/>
                <a:ext cx="790340" cy="369946"/>
              </a:xfrm>
              <a:custGeom>
                <a:avLst/>
                <a:gdLst>
                  <a:gd name="T0" fmla="*/ 1115 w 1223"/>
                  <a:gd name="T1" fmla="*/ 491 h 572"/>
                  <a:gd name="T2" fmla="*/ 1088 w 1223"/>
                  <a:gd name="T3" fmla="*/ 410 h 572"/>
                  <a:gd name="T4" fmla="*/ 1132 w 1223"/>
                  <a:gd name="T5" fmla="*/ 287 h 572"/>
                  <a:gd name="T6" fmla="*/ 1067 w 1223"/>
                  <a:gd name="T7" fmla="*/ 202 h 572"/>
                  <a:gd name="T8" fmla="*/ 987 w 1223"/>
                  <a:gd name="T9" fmla="*/ 127 h 572"/>
                  <a:gd name="T10" fmla="*/ 860 w 1223"/>
                  <a:gd name="T11" fmla="*/ 159 h 572"/>
                  <a:gd name="T12" fmla="*/ 781 w 1223"/>
                  <a:gd name="T13" fmla="*/ 124 h 572"/>
                  <a:gd name="T14" fmla="*/ 720 w 1223"/>
                  <a:gd name="T15" fmla="*/ 9 h 572"/>
                  <a:gd name="T16" fmla="*/ 592 w 1223"/>
                  <a:gd name="T17" fmla="*/ 0 h 572"/>
                  <a:gd name="T18" fmla="*/ 483 w 1223"/>
                  <a:gd name="T19" fmla="*/ 13 h 572"/>
                  <a:gd name="T20" fmla="*/ 379 w 1223"/>
                  <a:gd name="T21" fmla="*/ 44 h 572"/>
                  <a:gd name="T22" fmla="*/ 344 w 1223"/>
                  <a:gd name="T23" fmla="*/ 169 h 572"/>
                  <a:gd name="T24" fmla="*/ 274 w 1223"/>
                  <a:gd name="T25" fmla="*/ 221 h 572"/>
                  <a:gd name="T26" fmla="*/ 143 w 1223"/>
                  <a:gd name="T27" fmla="*/ 216 h 572"/>
                  <a:gd name="T28" fmla="*/ 80 w 1223"/>
                  <a:gd name="T29" fmla="*/ 304 h 572"/>
                  <a:gd name="T30" fmla="*/ 34 w 1223"/>
                  <a:gd name="T31" fmla="*/ 403 h 572"/>
                  <a:gd name="T32" fmla="*/ 104 w 1223"/>
                  <a:gd name="T33" fmla="*/ 513 h 572"/>
                  <a:gd name="T34" fmla="*/ 21 w 1223"/>
                  <a:gd name="T35" fmla="*/ 572 h 572"/>
                  <a:gd name="T36" fmla="*/ 165 w 1223"/>
                  <a:gd name="T37" fmla="*/ 520 h 572"/>
                  <a:gd name="T38" fmla="*/ 181 w 1223"/>
                  <a:gd name="T39" fmla="*/ 490 h 572"/>
                  <a:gd name="T40" fmla="*/ 211 w 1223"/>
                  <a:gd name="T41" fmla="*/ 476 h 572"/>
                  <a:gd name="T42" fmla="*/ 250 w 1223"/>
                  <a:gd name="T43" fmla="*/ 486 h 572"/>
                  <a:gd name="T44" fmla="*/ 268 w 1223"/>
                  <a:gd name="T45" fmla="*/ 512 h 572"/>
                  <a:gd name="T46" fmla="*/ 269 w 1223"/>
                  <a:gd name="T47" fmla="*/ 541 h 572"/>
                  <a:gd name="T48" fmla="*/ 535 w 1223"/>
                  <a:gd name="T49" fmla="*/ 572 h 572"/>
                  <a:gd name="T50" fmla="*/ 567 w 1223"/>
                  <a:gd name="T51" fmla="*/ 538 h 572"/>
                  <a:gd name="T52" fmla="*/ 611 w 1223"/>
                  <a:gd name="T53" fmla="*/ 524 h 572"/>
                  <a:gd name="T54" fmla="*/ 646 w 1223"/>
                  <a:gd name="T55" fmla="*/ 532 h 572"/>
                  <a:gd name="T56" fmla="*/ 681 w 1223"/>
                  <a:gd name="T57" fmla="*/ 562 h 572"/>
                  <a:gd name="T58" fmla="*/ 956 w 1223"/>
                  <a:gd name="T59" fmla="*/ 543 h 572"/>
                  <a:gd name="T60" fmla="*/ 955 w 1223"/>
                  <a:gd name="T61" fmla="*/ 523 h 572"/>
                  <a:gd name="T62" fmla="*/ 968 w 1223"/>
                  <a:gd name="T63" fmla="*/ 495 h 572"/>
                  <a:gd name="T64" fmla="*/ 1004 w 1223"/>
                  <a:gd name="T65" fmla="*/ 478 h 572"/>
                  <a:gd name="T66" fmla="*/ 1034 w 1223"/>
                  <a:gd name="T67" fmla="*/ 485 h 572"/>
                  <a:gd name="T68" fmla="*/ 1060 w 1223"/>
                  <a:gd name="T69" fmla="*/ 523 h 572"/>
                  <a:gd name="T70" fmla="*/ 1067 w 1223"/>
                  <a:gd name="T71" fmla="*/ 572 h 572"/>
                  <a:gd name="T72" fmla="*/ 875 w 1223"/>
                  <a:gd name="T73" fmla="*/ 355 h 572"/>
                  <a:gd name="T74" fmla="*/ 846 w 1223"/>
                  <a:gd name="T75" fmla="*/ 347 h 572"/>
                  <a:gd name="T76" fmla="*/ 815 w 1223"/>
                  <a:gd name="T77" fmla="*/ 323 h 572"/>
                  <a:gd name="T78" fmla="*/ 706 w 1223"/>
                  <a:gd name="T79" fmla="*/ 270 h 572"/>
                  <a:gd name="T80" fmla="*/ 612 w 1223"/>
                  <a:gd name="T81" fmla="*/ 257 h 572"/>
                  <a:gd name="T82" fmla="*/ 490 w 1223"/>
                  <a:gd name="T83" fmla="*/ 280 h 572"/>
                  <a:gd name="T84" fmla="*/ 385 w 1223"/>
                  <a:gd name="T85" fmla="*/ 340 h 572"/>
                  <a:gd name="T86" fmla="*/ 369 w 1223"/>
                  <a:gd name="T87" fmla="*/ 352 h 572"/>
                  <a:gd name="T88" fmla="*/ 338 w 1223"/>
                  <a:gd name="T89" fmla="*/ 354 h 572"/>
                  <a:gd name="T90" fmla="*/ 306 w 1223"/>
                  <a:gd name="T91" fmla="*/ 331 h 572"/>
                  <a:gd name="T92" fmla="*/ 297 w 1223"/>
                  <a:gd name="T93" fmla="*/ 302 h 572"/>
                  <a:gd name="T94" fmla="*/ 317 w 1223"/>
                  <a:gd name="T95" fmla="*/ 260 h 572"/>
                  <a:gd name="T96" fmla="*/ 347 w 1223"/>
                  <a:gd name="T97" fmla="*/ 236 h 572"/>
                  <a:gd name="T98" fmla="*/ 415 w 1223"/>
                  <a:gd name="T99" fmla="*/ 195 h 572"/>
                  <a:gd name="T100" fmla="*/ 490 w 1223"/>
                  <a:gd name="T101" fmla="*/ 168 h 572"/>
                  <a:gd name="T102" fmla="*/ 570 w 1223"/>
                  <a:gd name="T103" fmla="*/ 154 h 572"/>
                  <a:gd name="T104" fmla="*/ 612 w 1223"/>
                  <a:gd name="T105" fmla="*/ 151 h 572"/>
                  <a:gd name="T106" fmla="*/ 633 w 1223"/>
                  <a:gd name="T107" fmla="*/ 151 h 572"/>
                  <a:gd name="T108" fmla="*/ 715 w 1223"/>
                  <a:gd name="T109" fmla="*/ 163 h 572"/>
                  <a:gd name="T110" fmla="*/ 791 w 1223"/>
                  <a:gd name="T111" fmla="*/ 188 h 572"/>
                  <a:gd name="T112" fmla="*/ 860 w 1223"/>
                  <a:gd name="T113" fmla="*/ 224 h 572"/>
                  <a:gd name="T114" fmla="*/ 908 w 1223"/>
                  <a:gd name="T115" fmla="*/ 260 h 572"/>
                  <a:gd name="T116" fmla="*/ 927 w 1223"/>
                  <a:gd name="T117" fmla="*/ 290 h 572"/>
                  <a:gd name="T118" fmla="*/ 924 w 1223"/>
                  <a:gd name="T119" fmla="*/ 323 h 572"/>
                  <a:gd name="T120" fmla="*/ 895 w 1223"/>
                  <a:gd name="T121" fmla="*/ 35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23" h="572">
                    <a:moveTo>
                      <a:pt x="1220" y="546"/>
                    </a:moveTo>
                    <a:lnTo>
                      <a:pt x="1219" y="527"/>
                    </a:lnTo>
                    <a:lnTo>
                      <a:pt x="1118" y="513"/>
                    </a:lnTo>
                    <a:lnTo>
                      <a:pt x="1115" y="491"/>
                    </a:lnTo>
                    <a:lnTo>
                      <a:pt x="1200" y="438"/>
                    </a:lnTo>
                    <a:lnTo>
                      <a:pt x="1195" y="421"/>
                    </a:lnTo>
                    <a:lnTo>
                      <a:pt x="1188" y="403"/>
                    </a:lnTo>
                    <a:lnTo>
                      <a:pt x="1088" y="410"/>
                    </a:lnTo>
                    <a:lnTo>
                      <a:pt x="1079" y="391"/>
                    </a:lnTo>
                    <a:lnTo>
                      <a:pt x="1151" y="320"/>
                    </a:lnTo>
                    <a:lnTo>
                      <a:pt x="1142" y="304"/>
                    </a:lnTo>
                    <a:lnTo>
                      <a:pt x="1132" y="287"/>
                    </a:lnTo>
                    <a:lnTo>
                      <a:pt x="1035" y="315"/>
                    </a:lnTo>
                    <a:lnTo>
                      <a:pt x="1023" y="299"/>
                    </a:lnTo>
                    <a:lnTo>
                      <a:pt x="1079" y="216"/>
                    </a:lnTo>
                    <a:lnTo>
                      <a:pt x="1067" y="202"/>
                    </a:lnTo>
                    <a:lnTo>
                      <a:pt x="1054" y="188"/>
                    </a:lnTo>
                    <a:lnTo>
                      <a:pt x="965" y="234"/>
                    </a:lnTo>
                    <a:lnTo>
                      <a:pt x="950" y="221"/>
                    </a:lnTo>
                    <a:lnTo>
                      <a:pt x="987" y="127"/>
                    </a:lnTo>
                    <a:lnTo>
                      <a:pt x="972" y="116"/>
                    </a:lnTo>
                    <a:lnTo>
                      <a:pt x="957" y="105"/>
                    </a:lnTo>
                    <a:lnTo>
                      <a:pt x="879" y="169"/>
                    </a:lnTo>
                    <a:lnTo>
                      <a:pt x="860" y="159"/>
                    </a:lnTo>
                    <a:lnTo>
                      <a:pt x="878" y="61"/>
                    </a:lnTo>
                    <a:lnTo>
                      <a:pt x="861" y="52"/>
                    </a:lnTo>
                    <a:lnTo>
                      <a:pt x="844" y="44"/>
                    </a:lnTo>
                    <a:lnTo>
                      <a:pt x="781" y="124"/>
                    </a:lnTo>
                    <a:lnTo>
                      <a:pt x="761" y="117"/>
                    </a:lnTo>
                    <a:lnTo>
                      <a:pt x="758" y="16"/>
                    </a:lnTo>
                    <a:lnTo>
                      <a:pt x="739" y="13"/>
                    </a:lnTo>
                    <a:lnTo>
                      <a:pt x="720" y="9"/>
                    </a:lnTo>
                    <a:lnTo>
                      <a:pt x="676" y="100"/>
                    </a:lnTo>
                    <a:lnTo>
                      <a:pt x="655" y="97"/>
                    </a:lnTo>
                    <a:lnTo>
                      <a:pt x="631" y="0"/>
                    </a:lnTo>
                    <a:lnTo>
                      <a:pt x="592" y="0"/>
                    </a:lnTo>
                    <a:lnTo>
                      <a:pt x="568" y="97"/>
                    </a:lnTo>
                    <a:lnTo>
                      <a:pt x="548" y="100"/>
                    </a:lnTo>
                    <a:lnTo>
                      <a:pt x="502" y="9"/>
                    </a:lnTo>
                    <a:lnTo>
                      <a:pt x="483" y="13"/>
                    </a:lnTo>
                    <a:lnTo>
                      <a:pt x="466" y="16"/>
                    </a:lnTo>
                    <a:lnTo>
                      <a:pt x="462" y="117"/>
                    </a:lnTo>
                    <a:lnTo>
                      <a:pt x="442" y="124"/>
                    </a:lnTo>
                    <a:lnTo>
                      <a:pt x="379" y="44"/>
                    </a:lnTo>
                    <a:lnTo>
                      <a:pt x="362" y="52"/>
                    </a:lnTo>
                    <a:lnTo>
                      <a:pt x="345" y="61"/>
                    </a:lnTo>
                    <a:lnTo>
                      <a:pt x="362" y="159"/>
                    </a:lnTo>
                    <a:lnTo>
                      <a:pt x="344" y="169"/>
                    </a:lnTo>
                    <a:lnTo>
                      <a:pt x="267" y="105"/>
                    </a:lnTo>
                    <a:lnTo>
                      <a:pt x="252" y="116"/>
                    </a:lnTo>
                    <a:lnTo>
                      <a:pt x="235" y="127"/>
                    </a:lnTo>
                    <a:lnTo>
                      <a:pt x="274" y="221"/>
                    </a:lnTo>
                    <a:lnTo>
                      <a:pt x="258" y="234"/>
                    </a:lnTo>
                    <a:lnTo>
                      <a:pt x="168" y="188"/>
                    </a:lnTo>
                    <a:lnTo>
                      <a:pt x="156" y="202"/>
                    </a:lnTo>
                    <a:lnTo>
                      <a:pt x="143" y="216"/>
                    </a:lnTo>
                    <a:lnTo>
                      <a:pt x="200" y="299"/>
                    </a:lnTo>
                    <a:lnTo>
                      <a:pt x="187" y="315"/>
                    </a:lnTo>
                    <a:lnTo>
                      <a:pt x="90" y="287"/>
                    </a:lnTo>
                    <a:lnTo>
                      <a:pt x="80" y="304"/>
                    </a:lnTo>
                    <a:lnTo>
                      <a:pt x="70" y="320"/>
                    </a:lnTo>
                    <a:lnTo>
                      <a:pt x="143" y="391"/>
                    </a:lnTo>
                    <a:lnTo>
                      <a:pt x="136" y="410"/>
                    </a:lnTo>
                    <a:lnTo>
                      <a:pt x="34" y="403"/>
                    </a:lnTo>
                    <a:lnTo>
                      <a:pt x="29" y="421"/>
                    </a:lnTo>
                    <a:lnTo>
                      <a:pt x="22" y="438"/>
                    </a:lnTo>
                    <a:lnTo>
                      <a:pt x="108" y="491"/>
                    </a:lnTo>
                    <a:lnTo>
                      <a:pt x="104" y="513"/>
                    </a:lnTo>
                    <a:lnTo>
                      <a:pt x="3" y="527"/>
                    </a:lnTo>
                    <a:lnTo>
                      <a:pt x="1" y="546"/>
                    </a:lnTo>
                    <a:lnTo>
                      <a:pt x="0" y="564"/>
                    </a:lnTo>
                    <a:lnTo>
                      <a:pt x="21" y="572"/>
                    </a:lnTo>
                    <a:lnTo>
                      <a:pt x="158" y="572"/>
                    </a:lnTo>
                    <a:lnTo>
                      <a:pt x="158" y="572"/>
                    </a:lnTo>
                    <a:lnTo>
                      <a:pt x="161" y="546"/>
                    </a:lnTo>
                    <a:lnTo>
                      <a:pt x="165" y="520"/>
                    </a:lnTo>
                    <a:lnTo>
                      <a:pt x="165" y="520"/>
                    </a:lnTo>
                    <a:lnTo>
                      <a:pt x="168" y="509"/>
                    </a:lnTo>
                    <a:lnTo>
                      <a:pt x="173" y="499"/>
                    </a:lnTo>
                    <a:lnTo>
                      <a:pt x="181" y="490"/>
                    </a:lnTo>
                    <a:lnTo>
                      <a:pt x="191" y="483"/>
                    </a:lnTo>
                    <a:lnTo>
                      <a:pt x="191" y="483"/>
                    </a:lnTo>
                    <a:lnTo>
                      <a:pt x="201" y="478"/>
                    </a:lnTo>
                    <a:lnTo>
                      <a:pt x="211" y="476"/>
                    </a:lnTo>
                    <a:lnTo>
                      <a:pt x="221" y="475"/>
                    </a:lnTo>
                    <a:lnTo>
                      <a:pt x="231" y="478"/>
                    </a:lnTo>
                    <a:lnTo>
                      <a:pt x="241" y="481"/>
                    </a:lnTo>
                    <a:lnTo>
                      <a:pt x="250" y="486"/>
                    </a:lnTo>
                    <a:lnTo>
                      <a:pt x="258" y="494"/>
                    </a:lnTo>
                    <a:lnTo>
                      <a:pt x="264" y="503"/>
                    </a:lnTo>
                    <a:lnTo>
                      <a:pt x="264" y="503"/>
                    </a:lnTo>
                    <a:lnTo>
                      <a:pt x="268" y="512"/>
                    </a:lnTo>
                    <a:lnTo>
                      <a:pt x="270" y="522"/>
                    </a:lnTo>
                    <a:lnTo>
                      <a:pt x="270" y="530"/>
                    </a:lnTo>
                    <a:lnTo>
                      <a:pt x="269" y="541"/>
                    </a:lnTo>
                    <a:lnTo>
                      <a:pt x="269" y="541"/>
                    </a:lnTo>
                    <a:lnTo>
                      <a:pt x="269" y="541"/>
                    </a:lnTo>
                    <a:lnTo>
                      <a:pt x="264" y="572"/>
                    </a:lnTo>
                    <a:lnTo>
                      <a:pt x="535" y="572"/>
                    </a:lnTo>
                    <a:lnTo>
                      <a:pt x="535" y="572"/>
                    </a:lnTo>
                    <a:lnTo>
                      <a:pt x="541" y="562"/>
                    </a:lnTo>
                    <a:lnTo>
                      <a:pt x="549" y="552"/>
                    </a:lnTo>
                    <a:lnTo>
                      <a:pt x="556" y="544"/>
                    </a:lnTo>
                    <a:lnTo>
                      <a:pt x="567" y="538"/>
                    </a:lnTo>
                    <a:lnTo>
                      <a:pt x="577" y="532"/>
                    </a:lnTo>
                    <a:lnTo>
                      <a:pt x="587" y="528"/>
                    </a:lnTo>
                    <a:lnTo>
                      <a:pt x="599" y="525"/>
                    </a:lnTo>
                    <a:lnTo>
                      <a:pt x="611" y="524"/>
                    </a:lnTo>
                    <a:lnTo>
                      <a:pt x="611" y="524"/>
                    </a:lnTo>
                    <a:lnTo>
                      <a:pt x="623" y="525"/>
                    </a:lnTo>
                    <a:lnTo>
                      <a:pt x="635" y="528"/>
                    </a:lnTo>
                    <a:lnTo>
                      <a:pt x="646" y="532"/>
                    </a:lnTo>
                    <a:lnTo>
                      <a:pt x="656" y="538"/>
                    </a:lnTo>
                    <a:lnTo>
                      <a:pt x="666" y="544"/>
                    </a:lnTo>
                    <a:lnTo>
                      <a:pt x="674" y="552"/>
                    </a:lnTo>
                    <a:lnTo>
                      <a:pt x="681" y="562"/>
                    </a:lnTo>
                    <a:lnTo>
                      <a:pt x="686" y="572"/>
                    </a:lnTo>
                    <a:lnTo>
                      <a:pt x="960" y="572"/>
                    </a:lnTo>
                    <a:lnTo>
                      <a:pt x="960" y="572"/>
                    </a:lnTo>
                    <a:lnTo>
                      <a:pt x="956" y="543"/>
                    </a:lnTo>
                    <a:lnTo>
                      <a:pt x="956" y="543"/>
                    </a:lnTo>
                    <a:lnTo>
                      <a:pt x="956" y="543"/>
                    </a:lnTo>
                    <a:lnTo>
                      <a:pt x="955" y="533"/>
                    </a:lnTo>
                    <a:lnTo>
                      <a:pt x="955" y="523"/>
                    </a:lnTo>
                    <a:lnTo>
                      <a:pt x="957" y="514"/>
                    </a:lnTo>
                    <a:lnTo>
                      <a:pt x="962" y="504"/>
                    </a:lnTo>
                    <a:lnTo>
                      <a:pt x="962" y="504"/>
                    </a:lnTo>
                    <a:lnTo>
                      <a:pt x="968" y="495"/>
                    </a:lnTo>
                    <a:lnTo>
                      <a:pt x="976" y="489"/>
                    </a:lnTo>
                    <a:lnTo>
                      <a:pt x="985" y="484"/>
                    </a:lnTo>
                    <a:lnTo>
                      <a:pt x="994" y="480"/>
                    </a:lnTo>
                    <a:lnTo>
                      <a:pt x="1004" y="478"/>
                    </a:lnTo>
                    <a:lnTo>
                      <a:pt x="1014" y="479"/>
                    </a:lnTo>
                    <a:lnTo>
                      <a:pt x="1024" y="480"/>
                    </a:lnTo>
                    <a:lnTo>
                      <a:pt x="1034" y="485"/>
                    </a:lnTo>
                    <a:lnTo>
                      <a:pt x="1034" y="485"/>
                    </a:lnTo>
                    <a:lnTo>
                      <a:pt x="1044" y="493"/>
                    </a:lnTo>
                    <a:lnTo>
                      <a:pt x="1052" y="501"/>
                    </a:lnTo>
                    <a:lnTo>
                      <a:pt x="1057" y="512"/>
                    </a:lnTo>
                    <a:lnTo>
                      <a:pt x="1060" y="523"/>
                    </a:lnTo>
                    <a:lnTo>
                      <a:pt x="1060" y="523"/>
                    </a:lnTo>
                    <a:lnTo>
                      <a:pt x="1060" y="523"/>
                    </a:lnTo>
                    <a:lnTo>
                      <a:pt x="1064" y="547"/>
                    </a:lnTo>
                    <a:lnTo>
                      <a:pt x="1067" y="572"/>
                    </a:lnTo>
                    <a:lnTo>
                      <a:pt x="1202" y="572"/>
                    </a:lnTo>
                    <a:lnTo>
                      <a:pt x="1223" y="564"/>
                    </a:lnTo>
                    <a:lnTo>
                      <a:pt x="1220" y="546"/>
                    </a:lnTo>
                    <a:close/>
                    <a:moveTo>
                      <a:pt x="875" y="355"/>
                    </a:moveTo>
                    <a:lnTo>
                      <a:pt x="875" y="355"/>
                    </a:lnTo>
                    <a:lnTo>
                      <a:pt x="865" y="354"/>
                    </a:lnTo>
                    <a:lnTo>
                      <a:pt x="855" y="352"/>
                    </a:lnTo>
                    <a:lnTo>
                      <a:pt x="846" y="347"/>
                    </a:lnTo>
                    <a:lnTo>
                      <a:pt x="839" y="340"/>
                    </a:lnTo>
                    <a:lnTo>
                      <a:pt x="839" y="340"/>
                    </a:lnTo>
                    <a:lnTo>
                      <a:pt x="839" y="340"/>
                    </a:lnTo>
                    <a:lnTo>
                      <a:pt x="815" y="323"/>
                    </a:lnTo>
                    <a:lnTo>
                      <a:pt x="790" y="306"/>
                    </a:lnTo>
                    <a:lnTo>
                      <a:pt x="763" y="291"/>
                    </a:lnTo>
                    <a:lnTo>
                      <a:pt x="735" y="280"/>
                    </a:lnTo>
                    <a:lnTo>
                      <a:pt x="706" y="270"/>
                    </a:lnTo>
                    <a:lnTo>
                      <a:pt x="676" y="263"/>
                    </a:lnTo>
                    <a:lnTo>
                      <a:pt x="645" y="258"/>
                    </a:lnTo>
                    <a:lnTo>
                      <a:pt x="612" y="257"/>
                    </a:lnTo>
                    <a:lnTo>
                      <a:pt x="612" y="257"/>
                    </a:lnTo>
                    <a:lnTo>
                      <a:pt x="580" y="258"/>
                    </a:lnTo>
                    <a:lnTo>
                      <a:pt x="549" y="263"/>
                    </a:lnTo>
                    <a:lnTo>
                      <a:pt x="519" y="270"/>
                    </a:lnTo>
                    <a:lnTo>
                      <a:pt x="490" y="280"/>
                    </a:lnTo>
                    <a:lnTo>
                      <a:pt x="461" y="291"/>
                    </a:lnTo>
                    <a:lnTo>
                      <a:pt x="434" y="306"/>
                    </a:lnTo>
                    <a:lnTo>
                      <a:pt x="409" y="323"/>
                    </a:lnTo>
                    <a:lnTo>
                      <a:pt x="385" y="340"/>
                    </a:lnTo>
                    <a:lnTo>
                      <a:pt x="385" y="340"/>
                    </a:lnTo>
                    <a:lnTo>
                      <a:pt x="385" y="340"/>
                    </a:lnTo>
                    <a:lnTo>
                      <a:pt x="378" y="347"/>
                    </a:lnTo>
                    <a:lnTo>
                      <a:pt x="369" y="352"/>
                    </a:lnTo>
                    <a:lnTo>
                      <a:pt x="360" y="354"/>
                    </a:lnTo>
                    <a:lnTo>
                      <a:pt x="350" y="355"/>
                    </a:lnTo>
                    <a:lnTo>
                      <a:pt x="350" y="355"/>
                    </a:lnTo>
                    <a:lnTo>
                      <a:pt x="338" y="354"/>
                    </a:lnTo>
                    <a:lnTo>
                      <a:pt x="328" y="350"/>
                    </a:lnTo>
                    <a:lnTo>
                      <a:pt x="320" y="345"/>
                    </a:lnTo>
                    <a:lnTo>
                      <a:pt x="312" y="339"/>
                    </a:lnTo>
                    <a:lnTo>
                      <a:pt x="306" y="331"/>
                    </a:lnTo>
                    <a:lnTo>
                      <a:pt x="301" y="323"/>
                    </a:lnTo>
                    <a:lnTo>
                      <a:pt x="297" y="313"/>
                    </a:lnTo>
                    <a:lnTo>
                      <a:pt x="297" y="302"/>
                    </a:lnTo>
                    <a:lnTo>
                      <a:pt x="297" y="302"/>
                    </a:lnTo>
                    <a:lnTo>
                      <a:pt x="298" y="290"/>
                    </a:lnTo>
                    <a:lnTo>
                      <a:pt x="302" y="278"/>
                    </a:lnTo>
                    <a:lnTo>
                      <a:pt x="308" y="268"/>
                    </a:lnTo>
                    <a:lnTo>
                      <a:pt x="317" y="260"/>
                    </a:lnTo>
                    <a:lnTo>
                      <a:pt x="317" y="260"/>
                    </a:lnTo>
                    <a:lnTo>
                      <a:pt x="317" y="260"/>
                    </a:lnTo>
                    <a:lnTo>
                      <a:pt x="332" y="248"/>
                    </a:lnTo>
                    <a:lnTo>
                      <a:pt x="347" y="236"/>
                    </a:lnTo>
                    <a:lnTo>
                      <a:pt x="364" y="224"/>
                    </a:lnTo>
                    <a:lnTo>
                      <a:pt x="380" y="214"/>
                    </a:lnTo>
                    <a:lnTo>
                      <a:pt x="398" y="205"/>
                    </a:lnTo>
                    <a:lnTo>
                      <a:pt x="415" y="195"/>
                    </a:lnTo>
                    <a:lnTo>
                      <a:pt x="433" y="188"/>
                    </a:lnTo>
                    <a:lnTo>
                      <a:pt x="452" y="180"/>
                    </a:lnTo>
                    <a:lnTo>
                      <a:pt x="471" y="174"/>
                    </a:lnTo>
                    <a:lnTo>
                      <a:pt x="490" y="168"/>
                    </a:lnTo>
                    <a:lnTo>
                      <a:pt x="510" y="163"/>
                    </a:lnTo>
                    <a:lnTo>
                      <a:pt x="530" y="159"/>
                    </a:lnTo>
                    <a:lnTo>
                      <a:pt x="550" y="155"/>
                    </a:lnTo>
                    <a:lnTo>
                      <a:pt x="570" y="154"/>
                    </a:lnTo>
                    <a:lnTo>
                      <a:pt x="592" y="151"/>
                    </a:lnTo>
                    <a:lnTo>
                      <a:pt x="612" y="151"/>
                    </a:lnTo>
                    <a:lnTo>
                      <a:pt x="612" y="151"/>
                    </a:lnTo>
                    <a:lnTo>
                      <a:pt x="612" y="151"/>
                    </a:lnTo>
                    <a:lnTo>
                      <a:pt x="612" y="151"/>
                    </a:lnTo>
                    <a:lnTo>
                      <a:pt x="612" y="151"/>
                    </a:lnTo>
                    <a:lnTo>
                      <a:pt x="612" y="151"/>
                    </a:lnTo>
                    <a:lnTo>
                      <a:pt x="633" y="151"/>
                    </a:lnTo>
                    <a:lnTo>
                      <a:pt x="653" y="154"/>
                    </a:lnTo>
                    <a:lnTo>
                      <a:pt x="675" y="155"/>
                    </a:lnTo>
                    <a:lnTo>
                      <a:pt x="695" y="159"/>
                    </a:lnTo>
                    <a:lnTo>
                      <a:pt x="715" y="163"/>
                    </a:lnTo>
                    <a:lnTo>
                      <a:pt x="734" y="168"/>
                    </a:lnTo>
                    <a:lnTo>
                      <a:pt x="753" y="174"/>
                    </a:lnTo>
                    <a:lnTo>
                      <a:pt x="772" y="180"/>
                    </a:lnTo>
                    <a:lnTo>
                      <a:pt x="791" y="188"/>
                    </a:lnTo>
                    <a:lnTo>
                      <a:pt x="808" y="195"/>
                    </a:lnTo>
                    <a:lnTo>
                      <a:pt x="826" y="205"/>
                    </a:lnTo>
                    <a:lnTo>
                      <a:pt x="844" y="214"/>
                    </a:lnTo>
                    <a:lnTo>
                      <a:pt x="860" y="224"/>
                    </a:lnTo>
                    <a:lnTo>
                      <a:pt x="876" y="236"/>
                    </a:lnTo>
                    <a:lnTo>
                      <a:pt x="893" y="248"/>
                    </a:lnTo>
                    <a:lnTo>
                      <a:pt x="908" y="260"/>
                    </a:lnTo>
                    <a:lnTo>
                      <a:pt x="908" y="260"/>
                    </a:lnTo>
                    <a:lnTo>
                      <a:pt x="908" y="260"/>
                    </a:lnTo>
                    <a:lnTo>
                      <a:pt x="916" y="268"/>
                    </a:lnTo>
                    <a:lnTo>
                      <a:pt x="923" y="278"/>
                    </a:lnTo>
                    <a:lnTo>
                      <a:pt x="927" y="290"/>
                    </a:lnTo>
                    <a:lnTo>
                      <a:pt x="928" y="302"/>
                    </a:lnTo>
                    <a:lnTo>
                      <a:pt x="928" y="302"/>
                    </a:lnTo>
                    <a:lnTo>
                      <a:pt x="927" y="313"/>
                    </a:lnTo>
                    <a:lnTo>
                      <a:pt x="924" y="323"/>
                    </a:lnTo>
                    <a:lnTo>
                      <a:pt x="919" y="331"/>
                    </a:lnTo>
                    <a:lnTo>
                      <a:pt x="913" y="339"/>
                    </a:lnTo>
                    <a:lnTo>
                      <a:pt x="904" y="345"/>
                    </a:lnTo>
                    <a:lnTo>
                      <a:pt x="895" y="350"/>
                    </a:lnTo>
                    <a:lnTo>
                      <a:pt x="885" y="354"/>
                    </a:lnTo>
                    <a:lnTo>
                      <a:pt x="875" y="355"/>
                    </a:lnTo>
                    <a:lnTo>
                      <a:pt x="875" y="3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4" name="Freeform 27"/>
              <p:cNvSpPr>
                <a:spLocks noEditPoints="1"/>
              </p:cNvSpPr>
              <p:nvPr/>
            </p:nvSpPr>
            <p:spPr bwMode="auto">
              <a:xfrm>
                <a:off x="4989924" y="4031427"/>
                <a:ext cx="469548" cy="469548"/>
              </a:xfrm>
              <a:custGeom>
                <a:avLst/>
                <a:gdLst>
                  <a:gd name="T0" fmla="*/ 343 w 727"/>
                  <a:gd name="T1" fmla="*/ 0 h 727"/>
                  <a:gd name="T2" fmla="*/ 324 w 727"/>
                  <a:gd name="T3" fmla="*/ 1 h 727"/>
                  <a:gd name="T4" fmla="*/ 315 w 727"/>
                  <a:gd name="T5" fmla="*/ 9 h 727"/>
                  <a:gd name="T6" fmla="*/ 226 w 727"/>
                  <a:gd name="T7" fmla="*/ 30 h 727"/>
                  <a:gd name="T8" fmla="*/ 207 w 727"/>
                  <a:gd name="T9" fmla="*/ 34 h 727"/>
                  <a:gd name="T10" fmla="*/ 197 w 727"/>
                  <a:gd name="T11" fmla="*/ 47 h 727"/>
                  <a:gd name="T12" fmla="*/ 120 w 727"/>
                  <a:gd name="T13" fmla="*/ 98 h 727"/>
                  <a:gd name="T14" fmla="*/ 103 w 727"/>
                  <a:gd name="T15" fmla="*/ 108 h 727"/>
                  <a:gd name="T16" fmla="*/ 101 w 727"/>
                  <a:gd name="T17" fmla="*/ 131 h 727"/>
                  <a:gd name="T18" fmla="*/ 42 w 727"/>
                  <a:gd name="T19" fmla="*/ 198 h 727"/>
                  <a:gd name="T20" fmla="*/ 34 w 727"/>
                  <a:gd name="T21" fmla="*/ 207 h 727"/>
                  <a:gd name="T22" fmla="*/ 30 w 727"/>
                  <a:gd name="T23" fmla="*/ 226 h 727"/>
                  <a:gd name="T24" fmla="*/ 16 w 727"/>
                  <a:gd name="T25" fmla="*/ 311 h 727"/>
                  <a:gd name="T26" fmla="*/ 0 w 727"/>
                  <a:gd name="T27" fmla="*/ 326 h 727"/>
                  <a:gd name="T28" fmla="*/ 0 w 727"/>
                  <a:gd name="T29" fmla="*/ 341 h 727"/>
                  <a:gd name="T30" fmla="*/ 24 w 727"/>
                  <a:gd name="T31" fmla="*/ 360 h 727"/>
                  <a:gd name="T32" fmla="*/ 10 w 727"/>
                  <a:gd name="T33" fmla="*/ 443 h 727"/>
                  <a:gd name="T34" fmla="*/ 11 w 727"/>
                  <a:gd name="T35" fmla="*/ 457 h 727"/>
                  <a:gd name="T36" fmla="*/ 16 w 727"/>
                  <a:gd name="T37" fmla="*/ 470 h 727"/>
                  <a:gd name="T38" fmla="*/ 81 w 727"/>
                  <a:gd name="T39" fmla="*/ 523 h 727"/>
                  <a:gd name="T40" fmla="*/ 59 w 727"/>
                  <a:gd name="T41" fmla="*/ 563 h 727"/>
                  <a:gd name="T42" fmla="*/ 68 w 727"/>
                  <a:gd name="T43" fmla="*/ 577 h 727"/>
                  <a:gd name="T44" fmla="*/ 88 w 727"/>
                  <a:gd name="T45" fmla="*/ 582 h 727"/>
                  <a:gd name="T46" fmla="*/ 145 w 727"/>
                  <a:gd name="T47" fmla="*/ 653 h 727"/>
                  <a:gd name="T48" fmla="*/ 153 w 727"/>
                  <a:gd name="T49" fmla="*/ 660 h 727"/>
                  <a:gd name="T50" fmla="*/ 166 w 727"/>
                  <a:gd name="T51" fmla="*/ 668 h 727"/>
                  <a:gd name="T52" fmla="*/ 251 w 727"/>
                  <a:gd name="T53" fmla="*/ 684 h 727"/>
                  <a:gd name="T54" fmla="*/ 262 w 727"/>
                  <a:gd name="T55" fmla="*/ 713 h 727"/>
                  <a:gd name="T56" fmla="*/ 276 w 727"/>
                  <a:gd name="T57" fmla="*/ 717 h 727"/>
                  <a:gd name="T58" fmla="*/ 292 w 727"/>
                  <a:gd name="T59" fmla="*/ 708 h 727"/>
                  <a:gd name="T60" fmla="*/ 381 w 727"/>
                  <a:gd name="T61" fmla="*/ 724 h 727"/>
                  <a:gd name="T62" fmla="*/ 392 w 727"/>
                  <a:gd name="T63" fmla="*/ 727 h 727"/>
                  <a:gd name="T64" fmla="*/ 408 w 727"/>
                  <a:gd name="T65" fmla="*/ 723 h 727"/>
                  <a:gd name="T66" fmla="*/ 483 w 727"/>
                  <a:gd name="T67" fmla="*/ 682 h 727"/>
                  <a:gd name="T68" fmla="*/ 510 w 727"/>
                  <a:gd name="T69" fmla="*/ 697 h 727"/>
                  <a:gd name="T70" fmla="*/ 524 w 727"/>
                  <a:gd name="T71" fmla="*/ 690 h 727"/>
                  <a:gd name="T72" fmla="*/ 527 w 727"/>
                  <a:gd name="T73" fmla="*/ 630 h 727"/>
                  <a:gd name="T74" fmla="*/ 611 w 727"/>
                  <a:gd name="T75" fmla="*/ 629 h 727"/>
                  <a:gd name="T76" fmla="*/ 624 w 727"/>
                  <a:gd name="T77" fmla="*/ 619 h 727"/>
                  <a:gd name="T78" fmla="*/ 629 w 727"/>
                  <a:gd name="T79" fmla="*/ 609 h 727"/>
                  <a:gd name="T80" fmla="*/ 682 w 727"/>
                  <a:gd name="T81" fmla="*/ 530 h 727"/>
                  <a:gd name="T82" fmla="*/ 692 w 727"/>
                  <a:gd name="T83" fmla="*/ 522 h 727"/>
                  <a:gd name="T84" fmla="*/ 697 w 727"/>
                  <a:gd name="T85" fmla="*/ 508 h 727"/>
                  <a:gd name="T86" fmla="*/ 645 w 727"/>
                  <a:gd name="T87" fmla="*/ 452 h 727"/>
                  <a:gd name="T88" fmla="*/ 725 w 727"/>
                  <a:gd name="T89" fmla="*/ 407 h 727"/>
                  <a:gd name="T90" fmla="*/ 727 w 727"/>
                  <a:gd name="T91" fmla="*/ 393 h 727"/>
                  <a:gd name="T92" fmla="*/ 725 w 727"/>
                  <a:gd name="T93" fmla="*/ 381 h 727"/>
                  <a:gd name="T94" fmla="*/ 713 w 727"/>
                  <a:gd name="T95" fmla="*/ 287 h 727"/>
                  <a:gd name="T96" fmla="*/ 717 w 727"/>
                  <a:gd name="T97" fmla="*/ 273 h 727"/>
                  <a:gd name="T98" fmla="*/ 712 w 727"/>
                  <a:gd name="T99" fmla="*/ 260 h 727"/>
                  <a:gd name="T100" fmla="*/ 654 w 727"/>
                  <a:gd name="T101" fmla="*/ 250 h 727"/>
                  <a:gd name="T102" fmla="*/ 668 w 727"/>
                  <a:gd name="T103" fmla="*/ 165 h 727"/>
                  <a:gd name="T104" fmla="*/ 660 w 727"/>
                  <a:gd name="T105" fmla="*/ 153 h 727"/>
                  <a:gd name="T106" fmla="*/ 650 w 727"/>
                  <a:gd name="T107" fmla="*/ 144 h 727"/>
                  <a:gd name="T108" fmla="*/ 582 w 727"/>
                  <a:gd name="T109" fmla="*/ 81 h 727"/>
                  <a:gd name="T110" fmla="*/ 578 w 727"/>
                  <a:gd name="T111" fmla="*/ 69 h 727"/>
                  <a:gd name="T112" fmla="*/ 566 w 727"/>
                  <a:gd name="T113" fmla="*/ 61 h 727"/>
                  <a:gd name="T114" fmla="*/ 547 w 727"/>
                  <a:gd name="T115" fmla="*/ 64 h 727"/>
                  <a:gd name="T116" fmla="*/ 471 w 727"/>
                  <a:gd name="T117" fmla="*/ 19 h 727"/>
                  <a:gd name="T118" fmla="*/ 455 w 727"/>
                  <a:gd name="T119" fmla="*/ 10 h 727"/>
                  <a:gd name="T120" fmla="*/ 439 w 727"/>
                  <a:gd name="T121" fmla="*/ 14 h 727"/>
                  <a:gd name="T122" fmla="*/ 344 w 727"/>
                  <a:gd name="T123" fmla="*/ 436 h 727"/>
                  <a:gd name="T124" fmla="*/ 383 w 727"/>
                  <a:gd name="T125" fmla="*/ 292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7" h="727">
                    <a:moveTo>
                      <a:pt x="377" y="69"/>
                    </a:moveTo>
                    <a:lnTo>
                      <a:pt x="377" y="69"/>
                    </a:lnTo>
                    <a:lnTo>
                      <a:pt x="372" y="52"/>
                    </a:lnTo>
                    <a:lnTo>
                      <a:pt x="367" y="39"/>
                    </a:lnTo>
                    <a:lnTo>
                      <a:pt x="359" y="24"/>
                    </a:lnTo>
                    <a:lnTo>
                      <a:pt x="359" y="24"/>
                    </a:lnTo>
                    <a:lnTo>
                      <a:pt x="354" y="13"/>
                    </a:lnTo>
                    <a:lnTo>
                      <a:pt x="349" y="6"/>
                    </a:lnTo>
                    <a:lnTo>
                      <a:pt x="349" y="6"/>
                    </a:lnTo>
                    <a:lnTo>
                      <a:pt x="349" y="6"/>
                    </a:lnTo>
                    <a:lnTo>
                      <a:pt x="349" y="6"/>
                    </a:lnTo>
                    <a:lnTo>
                      <a:pt x="349" y="5"/>
                    </a:lnTo>
                    <a:lnTo>
                      <a:pt x="349" y="5"/>
                    </a:lnTo>
                    <a:lnTo>
                      <a:pt x="348" y="4"/>
                    </a:lnTo>
                    <a:lnTo>
                      <a:pt x="348" y="4"/>
                    </a:lnTo>
                    <a:lnTo>
                      <a:pt x="348" y="4"/>
                    </a:lnTo>
                    <a:lnTo>
                      <a:pt x="348" y="4"/>
                    </a:lnTo>
                    <a:lnTo>
                      <a:pt x="345" y="1"/>
                    </a:lnTo>
                    <a:lnTo>
                      <a:pt x="345" y="1"/>
                    </a:lnTo>
                    <a:lnTo>
                      <a:pt x="344" y="1"/>
                    </a:lnTo>
                    <a:lnTo>
                      <a:pt x="344" y="1"/>
                    </a:lnTo>
                    <a:lnTo>
                      <a:pt x="343" y="0"/>
                    </a:lnTo>
                    <a:lnTo>
                      <a:pt x="343" y="0"/>
                    </a:lnTo>
                    <a:lnTo>
                      <a:pt x="342" y="0"/>
                    </a:lnTo>
                    <a:lnTo>
                      <a:pt x="342" y="0"/>
                    </a:lnTo>
                    <a:lnTo>
                      <a:pt x="342" y="0"/>
                    </a:lnTo>
                    <a:lnTo>
                      <a:pt x="342" y="0"/>
                    </a:lnTo>
                    <a:lnTo>
                      <a:pt x="338" y="0"/>
                    </a:lnTo>
                    <a:lnTo>
                      <a:pt x="338" y="0"/>
                    </a:lnTo>
                    <a:lnTo>
                      <a:pt x="336" y="0"/>
                    </a:lnTo>
                    <a:lnTo>
                      <a:pt x="336" y="0"/>
                    </a:lnTo>
                    <a:lnTo>
                      <a:pt x="335" y="0"/>
                    </a:lnTo>
                    <a:lnTo>
                      <a:pt x="335" y="0"/>
                    </a:lnTo>
                    <a:lnTo>
                      <a:pt x="334" y="0"/>
                    </a:lnTo>
                    <a:lnTo>
                      <a:pt x="334" y="0"/>
                    </a:lnTo>
                    <a:lnTo>
                      <a:pt x="331" y="0"/>
                    </a:lnTo>
                    <a:lnTo>
                      <a:pt x="331" y="0"/>
                    </a:lnTo>
                    <a:lnTo>
                      <a:pt x="329" y="0"/>
                    </a:lnTo>
                    <a:lnTo>
                      <a:pt x="329" y="0"/>
                    </a:lnTo>
                    <a:lnTo>
                      <a:pt x="328" y="0"/>
                    </a:lnTo>
                    <a:lnTo>
                      <a:pt x="328" y="0"/>
                    </a:lnTo>
                    <a:lnTo>
                      <a:pt x="326" y="0"/>
                    </a:lnTo>
                    <a:lnTo>
                      <a:pt x="326" y="0"/>
                    </a:lnTo>
                    <a:lnTo>
                      <a:pt x="325" y="1"/>
                    </a:lnTo>
                    <a:lnTo>
                      <a:pt x="325" y="1"/>
                    </a:lnTo>
                    <a:lnTo>
                      <a:pt x="324" y="1"/>
                    </a:lnTo>
                    <a:lnTo>
                      <a:pt x="324" y="1"/>
                    </a:lnTo>
                    <a:lnTo>
                      <a:pt x="324" y="1"/>
                    </a:lnTo>
                    <a:lnTo>
                      <a:pt x="324" y="1"/>
                    </a:lnTo>
                    <a:lnTo>
                      <a:pt x="321" y="1"/>
                    </a:lnTo>
                    <a:lnTo>
                      <a:pt x="321" y="1"/>
                    </a:lnTo>
                    <a:lnTo>
                      <a:pt x="321" y="1"/>
                    </a:lnTo>
                    <a:lnTo>
                      <a:pt x="321" y="1"/>
                    </a:lnTo>
                    <a:lnTo>
                      <a:pt x="320" y="3"/>
                    </a:lnTo>
                    <a:lnTo>
                      <a:pt x="320" y="3"/>
                    </a:lnTo>
                    <a:lnTo>
                      <a:pt x="319" y="3"/>
                    </a:lnTo>
                    <a:lnTo>
                      <a:pt x="319" y="3"/>
                    </a:lnTo>
                    <a:lnTo>
                      <a:pt x="318" y="4"/>
                    </a:lnTo>
                    <a:lnTo>
                      <a:pt x="318" y="4"/>
                    </a:lnTo>
                    <a:lnTo>
                      <a:pt x="318" y="4"/>
                    </a:lnTo>
                    <a:lnTo>
                      <a:pt x="318" y="4"/>
                    </a:lnTo>
                    <a:lnTo>
                      <a:pt x="316" y="6"/>
                    </a:lnTo>
                    <a:lnTo>
                      <a:pt x="316" y="6"/>
                    </a:lnTo>
                    <a:lnTo>
                      <a:pt x="316" y="6"/>
                    </a:lnTo>
                    <a:lnTo>
                      <a:pt x="316" y="6"/>
                    </a:lnTo>
                    <a:lnTo>
                      <a:pt x="315" y="9"/>
                    </a:lnTo>
                    <a:lnTo>
                      <a:pt x="315" y="9"/>
                    </a:lnTo>
                    <a:lnTo>
                      <a:pt x="315" y="9"/>
                    </a:lnTo>
                    <a:lnTo>
                      <a:pt x="315" y="9"/>
                    </a:lnTo>
                    <a:lnTo>
                      <a:pt x="315" y="9"/>
                    </a:lnTo>
                    <a:lnTo>
                      <a:pt x="315" y="9"/>
                    </a:lnTo>
                    <a:lnTo>
                      <a:pt x="311" y="16"/>
                    </a:lnTo>
                    <a:lnTo>
                      <a:pt x="307" y="28"/>
                    </a:lnTo>
                    <a:lnTo>
                      <a:pt x="307" y="28"/>
                    </a:lnTo>
                    <a:lnTo>
                      <a:pt x="304" y="45"/>
                    </a:lnTo>
                    <a:lnTo>
                      <a:pt x="301" y="58"/>
                    </a:lnTo>
                    <a:lnTo>
                      <a:pt x="299" y="77"/>
                    </a:lnTo>
                    <a:lnTo>
                      <a:pt x="299" y="77"/>
                    </a:lnTo>
                    <a:lnTo>
                      <a:pt x="275" y="83"/>
                    </a:lnTo>
                    <a:lnTo>
                      <a:pt x="275" y="83"/>
                    </a:lnTo>
                    <a:lnTo>
                      <a:pt x="265" y="68"/>
                    </a:lnTo>
                    <a:lnTo>
                      <a:pt x="256" y="58"/>
                    </a:lnTo>
                    <a:lnTo>
                      <a:pt x="243" y="45"/>
                    </a:lnTo>
                    <a:lnTo>
                      <a:pt x="243" y="45"/>
                    </a:lnTo>
                    <a:lnTo>
                      <a:pt x="234" y="38"/>
                    </a:lnTo>
                    <a:lnTo>
                      <a:pt x="228" y="33"/>
                    </a:lnTo>
                    <a:lnTo>
                      <a:pt x="228" y="33"/>
                    </a:lnTo>
                    <a:lnTo>
                      <a:pt x="228" y="33"/>
                    </a:lnTo>
                    <a:lnTo>
                      <a:pt x="228" y="33"/>
                    </a:lnTo>
                    <a:lnTo>
                      <a:pt x="228" y="32"/>
                    </a:lnTo>
                    <a:lnTo>
                      <a:pt x="228" y="32"/>
                    </a:lnTo>
                    <a:lnTo>
                      <a:pt x="226" y="30"/>
                    </a:lnTo>
                    <a:lnTo>
                      <a:pt x="226" y="30"/>
                    </a:lnTo>
                    <a:lnTo>
                      <a:pt x="226" y="30"/>
                    </a:lnTo>
                    <a:lnTo>
                      <a:pt x="226" y="30"/>
                    </a:lnTo>
                    <a:lnTo>
                      <a:pt x="221" y="29"/>
                    </a:lnTo>
                    <a:lnTo>
                      <a:pt x="221" y="29"/>
                    </a:lnTo>
                    <a:lnTo>
                      <a:pt x="221" y="29"/>
                    </a:lnTo>
                    <a:lnTo>
                      <a:pt x="221" y="29"/>
                    </a:lnTo>
                    <a:lnTo>
                      <a:pt x="219" y="29"/>
                    </a:lnTo>
                    <a:lnTo>
                      <a:pt x="219" y="29"/>
                    </a:lnTo>
                    <a:lnTo>
                      <a:pt x="218" y="29"/>
                    </a:lnTo>
                    <a:lnTo>
                      <a:pt x="218" y="29"/>
                    </a:lnTo>
                    <a:lnTo>
                      <a:pt x="214" y="30"/>
                    </a:lnTo>
                    <a:lnTo>
                      <a:pt x="214" y="30"/>
                    </a:lnTo>
                    <a:lnTo>
                      <a:pt x="214" y="30"/>
                    </a:lnTo>
                    <a:lnTo>
                      <a:pt x="214" y="30"/>
                    </a:lnTo>
                    <a:lnTo>
                      <a:pt x="212" y="32"/>
                    </a:lnTo>
                    <a:lnTo>
                      <a:pt x="212" y="32"/>
                    </a:lnTo>
                    <a:lnTo>
                      <a:pt x="212" y="32"/>
                    </a:lnTo>
                    <a:lnTo>
                      <a:pt x="212" y="32"/>
                    </a:lnTo>
                    <a:lnTo>
                      <a:pt x="209" y="33"/>
                    </a:lnTo>
                    <a:lnTo>
                      <a:pt x="209" y="33"/>
                    </a:lnTo>
                    <a:lnTo>
                      <a:pt x="207" y="34"/>
                    </a:lnTo>
                    <a:lnTo>
                      <a:pt x="207" y="34"/>
                    </a:lnTo>
                    <a:lnTo>
                      <a:pt x="205" y="34"/>
                    </a:lnTo>
                    <a:lnTo>
                      <a:pt x="205" y="34"/>
                    </a:lnTo>
                    <a:lnTo>
                      <a:pt x="204" y="35"/>
                    </a:lnTo>
                    <a:lnTo>
                      <a:pt x="204" y="35"/>
                    </a:lnTo>
                    <a:lnTo>
                      <a:pt x="204" y="35"/>
                    </a:lnTo>
                    <a:lnTo>
                      <a:pt x="204" y="35"/>
                    </a:lnTo>
                    <a:lnTo>
                      <a:pt x="200" y="38"/>
                    </a:lnTo>
                    <a:lnTo>
                      <a:pt x="200" y="38"/>
                    </a:lnTo>
                    <a:lnTo>
                      <a:pt x="200" y="38"/>
                    </a:lnTo>
                    <a:lnTo>
                      <a:pt x="200" y="38"/>
                    </a:lnTo>
                    <a:lnTo>
                      <a:pt x="199" y="39"/>
                    </a:lnTo>
                    <a:lnTo>
                      <a:pt x="199" y="39"/>
                    </a:lnTo>
                    <a:lnTo>
                      <a:pt x="199" y="39"/>
                    </a:lnTo>
                    <a:lnTo>
                      <a:pt x="199" y="39"/>
                    </a:lnTo>
                    <a:lnTo>
                      <a:pt x="197" y="44"/>
                    </a:lnTo>
                    <a:lnTo>
                      <a:pt x="197" y="44"/>
                    </a:lnTo>
                    <a:lnTo>
                      <a:pt x="197" y="44"/>
                    </a:lnTo>
                    <a:lnTo>
                      <a:pt x="197" y="44"/>
                    </a:lnTo>
                    <a:lnTo>
                      <a:pt x="197" y="47"/>
                    </a:lnTo>
                    <a:lnTo>
                      <a:pt x="197" y="47"/>
                    </a:lnTo>
                    <a:lnTo>
                      <a:pt x="197" y="47"/>
                    </a:lnTo>
                    <a:lnTo>
                      <a:pt x="197" y="47"/>
                    </a:lnTo>
                    <a:lnTo>
                      <a:pt x="197" y="47"/>
                    </a:lnTo>
                    <a:lnTo>
                      <a:pt x="197" y="47"/>
                    </a:lnTo>
                    <a:lnTo>
                      <a:pt x="197" y="56"/>
                    </a:lnTo>
                    <a:lnTo>
                      <a:pt x="197" y="68"/>
                    </a:lnTo>
                    <a:lnTo>
                      <a:pt x="197" y="68"/>
                    </a:lnTo>
                    <a:lnTo>
                      <a:pt x="198" y="84"/>
                    </a:lnTo>
                    <a:lnTo>
                      <a:pt x="200" y="98"/>
                    </a:lnTo>
                    <a:lnTo>
                      <a:pt x="205" y="116"/>
                    </a:lnTo>
                    <a:lnTo>
                      <a:pt x="205" y="116"/>
                    </a:lnTo>
                    <a:lnTo>
                      <a:pt x="184" y="130"/>
                    </a:lnTo>
                    <a:lnTo>
                      <a:pt x="184" y="130"/>
                    </a:lnTo>
                    <a:lnTo>
                      <a:pt x="170" y="120"/>
                    </a:lnTo>
                    <a:lnTo>
                      <a:pt x="158" y="113"/>
                    </a:lnTo>
                    <a:lnTo>
                      <a:pt x="142" y="106"/>
                    </a:lnTo>
                    <a:lnTo>
                      <a:pt x="142" y="106"/>
                    </a:lnTo>
                    <a:lnTo>
                      <a:pt x="131" y="101"/>
                    </a:lnTo>
                    <a:lnTo>
                      <a:pt x="122" y="98"/>
                    </a:lnTo>
                    <a:lnTo>
                      <a:pt x="122" y="98"/>
                    </a:lnTo>
                    <a:lnTo>
                      <a:pt x="122" y="98"/>
                    </a:lnTo>
                    <a:lnTo>
                      <a:pt x="122" y="98"/>
                    </a:lnTo>
                    <a:lnTo>
                      <a:pt x="122" y="98"/>
                    </a:lnTo>
                    <a:lnTo>
                      <a:pt x="120" y="98"/>
                    </a:lnTo>
                    <a:lnTo>
                      <a:pt x="120" y="98"/>
                    </a:lnTo>
                    <a:lnTo>
                      <a:pt x="120" y="98"/>
                    </a:lnTo>
                    <a:lnTo>
                      <a:pt x="120" y="98"/>
                    </a:lnTo>
                    <a:lnTo>
                      <a:pt x="115" y="98"/>
                    </a:lnTo>
                    <a:lnTo>
                      <a:pt x="115" y="98"/>
                    </a:lnTo>
                    <a:lnTo>
                      <a:pt x="115" y="98"/>
                    </a:lnTo>
                    <a:lnTo>
                      <a:pt x="115" y="98"/>
                    </a:lnTo>
                    <a:lnTo>
                      <a:pt x="113" y="98"/>
                    </a:lnTo>
                    <a:lnTo>
                      <a:pt x="113" y="98"/>
                    </a:lnTo>
                    <a:lnTo>
                      <a:pt x="113" y="100"/>
                    </a:lnTo>
                    <a:lnTo>
                      <a:pt x="113" y="100"/>
                    </a:lnTo>
                    <a:lnTo>
                      <a:pt x="110" y="102"/>
                    </a:lnTo>
                    <a:lnTo>
                      <a:pt x="110" y="102"/>
                    </a:lnTo>
                    <a:lnTo>
                      <a:pt x="110" y="102"/>
                    </a:lnTo>
                    <a:lnTo>
                      <a:pt x="110" y="102"/>
                    </a:lnTo>
                    <a:lnTo>
                      <a:pt x="107" y="103"/>
                    </a:lnTo>
                    <a:lnTo>
                      <a:pt x="107" y="103"/>
                    </a:lnTo>
                    <a:lnTo>
                      <a:pt x="107" y="103"/>
                    </a:lnTo>
                    <a:lnTo>
                      <a:pt x="107" y="103"/>
                    </a:lnTo>
                    <a:lnTo>
                      <a:pt x="106" y="106"/>
                    </a:lnTo>
                    <a:lnTo>
                      <a:pt x="106" y="106"/>
                    </a:lnTo>
                    <a:lnTo>
                      <a:pt x="103" y="107"/>
                    </a:lnTo>
                    <a:lnTo>
                      <a:pt x="103" y="107"/>
                    </a:lnTo>
                    <a:lnTo>
                      <a:pt x="103" y="108"/>
                    </a:lnTo>
                    <a:lnTo>
                      <a:pt x="103" y="108"/>
                    </a:lnTo>
                    <a:lnTo>
                      <a:pt x="102" y="110"/>
                    </a:lnTo>
                    <a:lnTo>
                      <a:pt x="102" y="110"/>
                    </a:lnTo>
                    <a:lnTo>
                      <a:pt x="101" y="110"/>
                    </a:lnTo>
                    <a:lnTo>
                      <a:pt x="101" y="110"/>
                    </a:lnTo>
                    <a:lnTo>
                      <a:pt x="98" y="113"/>
                    </a:lnTo>
                    <a:lnTo>
                      <a:pt x="98" y="113"/>
                    </a:lnTo>
                    <a:lnTo>
                      <a:pt x="98" y="113"/>
                    </a:lnTo>
                    <a:lnTo>
                      <a:pt x="98" y="113"/>
                    </a:lnTo>
                    <a:lnTo>
                      <a:pt x="98" y="115"/>
                    </a:lnTo>
                    <a:lnTo>
                      <a:pt x="98" y="115"/>
                    </a:lnTo>
                    <a:lnTo>
                      <a:pt x="98" y="116"/>
                    </a:lnTo>
                    <a:lnTo>
                      <a:pt x="98" y="116"/>
                    </a:lnTo>
                    <a:lnTo>
                      <a:pt x="97" y="120"/>
                    </a:lnTo>
                    <a:lnTo>
                      <a:pt x="97" y="120"/>
                    </a:lnTo>
                    <a:lnTo>
                      <a:pt x="98" y="120"/>
                    </a:lnTo>
                    <a:lnTo>
                      <a:pt x="98" y="120"/>
                    </a:lnTo>
                    <a:lnTo>
                      <a:pt x="98" y="122"/>
                    </a:lnTo>
                    <a:lnTo>
                      <a:pt x="98" y="122"/>
                    </a:lnTo>
                    <a:lnTo>
                      <a:pt x="98" y="124"/>
                    </a:lnTo>
                    <a:lnTo>
                      <a:pt x="98" y="124"/>
                    </a:lnTo>
                    <a:lnTo>
                      <a:pt x="98" y="124"/>
                    </a:lnTo>
                    <a:lnTo>
                      <a:pt x="98" y="124"/>
                    </a:lnTo>
                    <a:lnTo>
                      <a:pt x="101" y="131"/>
                    </a:lnTo>
                    <a:lnTo>
                      <a:pt x="106" y="142"/>
                    </a:lnTo>
                    <a:lnTo>
                      <a:pt x="106" y="142"/>
                    </a:lnTo>
                    <a:lnTo>
                      <a:pt x="112" y="158"/>
                    </a:lnTo>
                    <a:lnTo>
                      <a:pt x="120" y="170"/>
                    </a:lnTo>
                    <a:lnTo>
                      <a:pt x="130" y="185"/>
                    </a:lnTo>
                    <a:lnTo>
                      <a:pt x="130" y="185"/>
                    </a:lnTo>
                    <a:lnTo>
                      <a:pt x="115" y="205"/>
                    </a:lnTo>
                    <a:lnTo>
                      <a:pt x="115" y="205"/>
                    </a:lnTo>
                    <a:lnTo>
                      <a:pt x="98" y="200"/>
                    </a:lnTo>
                    <a:lnTo>
                      <a:pt x="84" y="198"/>
                    </a:lnTo>
                    <a:lnTo>
                      <a:pt x="67" y="197"/>
                    </a:lnTo>
                    <a:lnTo>
                      <a:pt x="67" y="197"/>
                    </a:lnTo>
                    <a:lnTo>
                      <a:pt x="56" y="197"/>
                    </a:lnTo>
                    <a:lnTo>
                      <a:pt x="47" y="197"/>
                    </a:lnTo>
                    <a:lnTo>
                      <a:pt x="47" y="197"/>
                    </a:lnTo>
                    <a:lnTo>
                      <a:pt x="47" y="197"/>
                    </a:lnTo>
                    <a:lnTo>
                      <a:pt x="47" y="197"/>
                    </a:lnTo>
                    <a:lnTo>
                      <a:pt x="47" y="197"/>
                    </a:lnTo>
                    <a:lnTo>
                      <a:pt x="44" y="197"/>
                    </a:lnTo>
                    <a:lnTo>
                      <a:pt x="44" y="197"/>
                    </a:lnTo>
                    <a:lnTo>
                      <a:pt x="43" y="198"/>
                    </a:lnTo>
                    <a:lnTo>
                      <a:pt x="43" y="198"/>
                    </a:lnTo>
                    <a:lnTo>
                      <a:pt x="42" y="198"/>
                    </a:lnTo>
                    <a:lnTo>
                      <a:pt x="42" y="198"/>
                    </a:lnTo>
                    <a:lnTo>
                      <a:pt x="42" y="198"/>
                    </a:lnTo>
                    <a:lnTo>
                      <a:pt x="42" y="198"/>
                    </a:lnTo>
                    <a:lnTo>
                      <a:pt x="39" y="199"/>
                    </a:lnTo>
                    <a:lnTo>
                      <a:pt x="39" y="199"/>
                    </a:lnTo>
                    <a:lnTo>
                      <a:pt x="39" y="199"/>
                    </a:lnTo>
                    <a:lnTo>
                      <a:pt x="39" y="199"/>
                    </a:lnTo>
                    <a:lnTo>
                      <a:pt x="38" y="200"/>
                    </a:lnTo>
                    <a:lnTo>
                      <a:pt x="38" y="200"/>
                    </a:lnTo>
                    <a:lnTo>
                      <a:pt x="38" y="200"/>
                    </a:lnTo>
                    <a:lnTo>
                      <a:pt x="38" y="200"/>
                    </a:lnTo>
                    <a:lnTo>
                      <a:pt x="37" y="202"/>
                    </a:lnTo>
                    <a:lnTo>
                      <a:pt x="37" y="202"/>
                    </a:lnTo>
                    <a:lnTo>
                      <a:pt x="37" y="202"/>
                    </a:lnTo>
                    <a:lnTo>
                      <a:pt x="37" y="202"/>
                    </a:lnTo>
                    <a:lnTo>
                      <a:pt x="35" y="204"/>
                    </a:lnTo>
                    <a:lnTo>
                      <a:pt x="35" y="204"/>
                    </a:lnTo>
                    <a:lnTo>
                      <a:pt x="35" y="204"/>
                    </a:lnTo>
                    <a:lnTo>
                      <a:pt x="35" y="204"/>
                    </a:lnTo>
                    <a:lnTo>
                      <a:pt x="34" y="207"/>
                    </a:lnTo>
                    <a:lnTo>
                      <a:pt x="34" y="207"/>
                    </a:lnTo>
                    <a:lnTo>
                      <a:pt x="34" y="207"/>
                    </a:lnTo>
                    <a:lnTo>
                      <a:pt x="34" y="207"/>
                    </a:lnTo>
                    <a:lnTo>
                      <a:pt x="33" y="209"/>
                    </a:lnTo>
                    <a:lnTo>
                      <a:pt x="33" y="209"/>
                    </a:lnTo>
                    <a:lnTo>
                      <a:pt x="32" y="212"/>
                    </a:lnTo>
                    <a:lnTo>
                      <a:pt x="32" y="212"/>
                    </a:lnTo>
                    <a:lnTo>
                      <a:pt x="32" y="213"/>
                    </a:lnTo>
                    <a:lnTo>
                      <a:pt x="32" y="213"/>
                    </a:lnTo>
                    <a:lnTo>
                      <a:pt x="30" y="214"/>
                    </a:lnTo>
                    <a:lnTo>
                      <a:pt x="30" y="214"/>
                    </a:lnTo>
                    <a:lnTo>
                      <a:pt x="30" y="214"/>
                    </a:lnTo>
                    <a:lnTo>
                      <a:pt x="30" y="214"/>
                    </a:lnTo>
                    <a:lnTo>
                      <a:pt x="29" y="218"/>
                    </a:lnTo>
                    <a:lnTo>
                      <a:pt x="29" y="218"/>
                    </a:lnTo>
                    <a:lnTo>
                      <a:pt x="29" y="219"/>
                    </a:lnTo>
                    <a:lnTo>
                      <a:pt x="29" y="219"/>
                    </a:lnTo>
                    <a:lnTo>
                      <a:pt x="29" y="221"/>
                    </a:lnTo>
                    <a:lnTo>
                      <a:pt x="29" y="221"/>
                    </a:lnTo>
                    <a:lnTo>
                      <a:pt x="29" y="221"/>
                    </a:lnTo>
                    <a:lnTo>
                      <a:pt x="29" y="221"/>
                    </a:lnTo>
                    <a:lnTo>
                      <a:pt x="29" y="223"/>
                    </a:lnTo>
                    <a:lnTo>
                      <a:pt x="29" y="223"/>
                    </a:lnTo>
                    <a:lnTo>
                      <a:pt x="30" y="226"/>
                    </a:lnTo>
                    <a:lnTo>
                      <a:pt x="30" y="226"/>
                    </a:lnTo>
                    <a:lnTo>
                      <a:pt x="30" y="226"/>
                    </a:lnTo>
                    <a:lnTo>
                      <a:pt x="30" y="226"/>
                    </a:lnTo>
                    <a:lnTo>
                      <a:pt x="32" y="228"/>
                    </a:lnTo>
                    <a:lnTo>
                      <a:pt x="32" y="228"/>
                    </a:lnTo>
                    <a:lnTo>
                      <a:pt x="32" y="228"/>
                    </a:lnTo>
                    <a:lnTo>
                      <a:pt x="32" y="228"/>
                    </a:lnTo>
                    <a:lnTo>
                      <a:pt x="32" y="228"/>
                    </a:lnTo>
                    <a:lnTo>
                      <a:pt x="32" y="228"/>
                    </a:lnTo>
                    <a:lnTo>
                      <a:pt x="37" y="234"/>
                    </a:lnTo>
                    <a:lnTo>
                      <a:pt x="45" y="244"/>
                    </a:lnTo>
                    <a:lnTo>
                      <a:pt x="45" y="244"/>
                    </a:lnTo>
                    <a:lnTo>
                      <a:pt x="57" y="256"/>
                    </a:lnTo>
                    <a:lnTo>
                      <a:pt x="68" y="265"/>
                    </a:lnTo>
                    <a:lnTo>
                      <a:pt x="83" y="275"/>
                    </a:lnTo>
                    <a:lnTo>
                      <a:pt x="83" y="275"/>
                    </a:lnTo>
                    <a:lnTo>
                      <a:pt x="79" y="287"/>
                    </a:lnTo>
                    <a:lnTo>
                      <a:pt x="79" y="287"/>
                    </a:lnTo>
                    <a:lnTo>
                      <a:pt x="76" y="300"/>
                    </a:lnTo>
                    <a:lnTo>
                      <a:pt x="76" y="300"/>
                    </a:lnTo>
                    <a:lnTo>
                      <a:pt x="58" y="301"/>
                    </a:lnTo>
                    <a:lnTo>
                      <a:pt x="44" y="304"/>
                    </a:lnTo>
                    <a:lnTo>
                      <a:pt x="28" y="307"/>
                    </a:lnTo>
                    <a:lnTo>
                      <a:pt x="28" y="307"/>
                    </a:lnTo>
                    <a:lnTo>
                      <a:pt x="16" y="311"/>
                    </a:lnTo>
                    <a:lnTo>
                      <a:pt x="9" y="315"/>
                    </a:lnTo>
                    <a:lnTo>
                      <a:pt x="9" y="315"/>
                    </a:lnTo>
                    <a:lnTo>
                      <a:pt x="9" y="315"/>
                    </a:lnTo>
                    <a:lnTo>
                      <a:pt x="9" y="315"/>
                    </a:lnTo>
                    <a:lnTo>
                      <a:pt x="8" y="315"/>
                    </a:lnTo>
                    <a:lnTo>
                      <a:pt x="8" y="315"/>
                    </a:lnTo>
                    <a:lnTo>
                      <a:pt x="6" y="316"/>
                    </a:lnTo>
                    <a:lnTo>
                      <a:pt x="6" y="316"/>
                    </a:lnTo>
                    <a:lnTo>
                      <a:pt x="6" y="316"/>
                    </a:lnTo>
                    <a:lnTo>
                      <a:pt x="6" y="316"/>
                    </a:lnTo>
                    <a:lnTo>
                      <a:pt x="4" y="319"/>
                    </a:lnTo>
                    <a:lnTo>
                      <a:pt x="4" y="319"/>
                    </a:lnTo>
                    <a:lnTo>
                      <a:pt x="4" y="319"/>
                    </a:lnTo>
                    <a:lnTo>
                      <a:pt x="4" y="319"/>
                    </a:lnTo>
                    <a:lnTo>
                      <a:pt x="3" y="320"/>
                    </a:lnTo>
                    <a:lnTo>
                      <a:pt x="3" y="320"/>
                    </a:lnTo>
                    <a:lnTo>
                      <a:pt x="3" y="320"/>
                    </a:lnTo>
                    <a:lnTo>
                      <a:pt x="3" y="320"/>
                    </a:lnTo>
                    <a:lnTo>
                      <a:pt x="1" y="321"/>
                    </a:lnTo>
                    <a:lnTo>
                      <a:pt x="1" y="321"/>
                    </a:lnTo>
                    <a:lnTo>
                      <a:pt x="1" y="321"/>
                    </a:lnTo>
                    <a:lnTo>
                      <a:pt x="1" y="321"/>
                    </a:lnTo>
                    <a:lnTo>
                      <a:pt x="0" y="326"/>
                    </a:lnTo>
                    <a:lnTo>
                      <a:pt x="0" y="326"/>
                    </a:lnTo>
                    <a:lnTo>
                      <a:pt x="0" y="326"/>
                    </a:lnTo>
                    <a:lnTo>
                      <a:pt x="0" y="326"/>
                    </a:lnTo>
                    <a:lnTo>
                      <a:pt x="0" y="329"/>
                    </a:lnTo>
                    <a:lnTo>
                      <a:pt x="0" y="329"/>
                    </a:lnTo>
                    <a:lnTo>
                      <a:pt x="0" y="329"/>
                    </a:lnTo>
                    <a:lnTo>
                      <a:pt x="0" y="329"/>
                    </a:lnTo>
                    <a:lnTo>
                      <a:pt x="0" y="331"/>
                    </a:lnTo>
                    <a:lnTo>
                      <a:pt x="0" y="331"/>
                    </a:lnTo>
                    <a:lnTo>
                      <a:pt x="0" y="334"/>
                    </a:lnTo>
                    <a:lnTo>
                      <a:pt x="0" y="334"/>
                    </a:lnTo>
                    <a:lnTo>
                      <a:pt x="0" y="335"/>
                    </a:lnTo>
                    <a:lnTo>
                      <a:pt x="0" y="335"/>
                    </a:lnTo>
                    <a:lnTo>
                      <a:pt x="0" y="336"/>
                    </a:lnTo>
                    <a:lnTo>
                      <a:pt x="0" y="336"/>
                    </a:lnTo>
                    <a:lnTo>
                      <a:pt x="0" y="338"/>
                    </a:lnTo>
                    <a:lnTo>
                      <a:pt x="0" y="338"/>
                    </a:lnTo>
                    <a:lnTo>
                      <a:pt x="0" y="339"/>
                    </a:lnTo>
                    <a:lnTo>
                      <a:pt x="0" y="339"/>
                    </a:lnTo>
                    <a:lnTo>
                      <a:pt x="0" y="340"/>
                    </a:lnTo>
                    <a:lnTo>
                      <a:pt x="0" y="340"/>
                    </a:lnTo>
                    <a:lnTo>
                      <a:pt x="0" y="341"/>
                    </a:lnTo>
                    <a:lnTo>
                      <a:pt x="0" y="341"/>
                    </a:lnTo>
                    <a:lnTo>
                      <a:pt x="0" y="341"/>
                    </a:lnTo>
                    <a:lnTo>
                      <a:pt x="0" y="341"/>
                    </a:lnTo>
                    <a:lnTo>
                      <a:pt x="0" y="343"/>
                    </a:lnTo>
                    <a:lnTo>
                      <a:pt x="0" y="343"/>
                    </a:lnTo>
                    <a:lnTo>
                      <a:pt x="0" y="344"/>
                    </a:lnTo>
                    <a:lnTo>
                      <a:pt x="0" y="344"/>
                    </a:lnTo>
                    <a:lnTo>
                      <a:pt x="1" y="345"/>
                    </a:lnTo>
                    <a:lnTo>
                      <a:pt x="1" y="345"/>
                    </a:lnTo>
                    <a:lnTo>
                      <a:pt x="1" y="345"/>
                    </a:lnTo>
                    <a:lnTo>
                      <a:pt x="1" y="345"/>
                    </a:lnTo>
                    <a:lnTo>
                      <a:pt x="3" y="348"/>
                    </a:lnTo>
                    <a:lnTo>
                      <a:pt x="3" y="348"/>
                    </a:lnTo>
                    <a:lnTo>
                      <a:pt x="4" y="348"/>
                    </a:lnTo>
                    <a:lnTo>
                      <a:pt x="4" y="348"/>
                    </a:lnTo>
                    <a:lnTo>
                      <a:pt x="5" y="349"/>
                    </a:lnTo>
                    <a:lnTo>
                      <a:pt x="5" y="349"/>
                    </a:lnTo>
                    <a:lnTo>
                      <a:pt x="5" y="349"/>
                    </a:lnTo>
                    <a:lnTo>
                      <a:pt x="5" y="349"/>
                    </a:lnTo>
                    <a:lnTo>
                      <a:pt x="5" y="349"/>
                    </a:lnTo>
                    <a:lnTo>
                      <a:pt x="5" y="349"/>
                    </a:lnTo>
                    <a:lnTo>
                      <a:pt x="13" y="354"/>
                    </a:lnTo>
                    <a:lnTo>
                      <a:pt x="24" y="360"/>
                    </a:lnTo>
                    <a:lnTo>
                      <a:pt x="24" y="360"/>
                    </a:lnTo>
                    <a:lnTo>
                      <a:pt x="39" y="367"/>
                    </a:lnTo>
                    <a:lnTo>
                      <a:pt x="52" y="372"/>
                    </a:lnTo>
                    <a:lnTo>
                      <a:pt x="69" y="377"/>
                    </a:lnTo>
                    <a:lnTo>
                      <a:pt x="69" y="377"/>
                    </a:lnTo>
                    <a:lnTo>
                      <a:pt x="72" y="402"/>
                    </a:lnTo>
                    <a:lnTo>
                      <a:pt x="72" y="402"/>
                    </a:lnTo>
                    <a:lnTo>
                      <a:pt x="54" y="409"/>
                    </a:lnTo>
                    <a:lnTo>
                      <a:pt x="43" y="416"/>
                    </a:lnTo>
                    <a:lnTo>
                      <a:pt x="29" y="426"/>
                    </a:lnTo>
                    <a:lnTo>
                      <a:pt x="29" y="426"/>
                    </a:lnTo>
                    <a:lnTo>
                      <a:pt x="19" y="433"/>
                    </a:lnTo>
                    <a:lnTo>
                      <a:pt x="13" y="440"/>
                    </a:lnTo>
                    <a:lnTo>
                      <a:pt x="13" y="440"/>
                    </a:lnTo>
                    <a:lnTo>
                      <a:pt x="13" y="440"/>
                    </a:lnTo>
                    <a:lnTo>
                      <a:pt x="13" y="440"/>
                    </a:lnTo>
                    <a:lnTo>
                      <a:pt x="13" y="440"/>
                    </a:lnTo>
                    <a:lnTo>
                      <a:pt x="13" y="440"/>
                    </a:lnTo>
                    <a:lnTo>
                      <a:pt x="11" y="441"/>
                    </a:lnTo>
                    <a:lnTo>
                      <a:pt x="11" y="441"/>
                    </a:lnTo>
                    <a:lnTo>
                      <a:pt x="11" y="442"/>
                    </a:lnTo>
                    <a:lnTo>
                      <a:pt x="11" y="442"/>
                    </a:lnTo>
                    <a:lnTo>
                      <a:pt x="10" y="443"/>
                    </a:lnTo>
                    <a:lnTo>
                      <a:pt x="10" y="443"/>
                    </a:lnTo>
                    <a:lnTo>
                      <a:pt x="10" y="445"/>
                    </a:lnTo>
                    <a:lnTo>
                      <a:pt x="10" y="445"/>
                    </a:lnTo>
                    <a:lnTo>
                      <a:pt x="9" y="446"/>
                    </a:lnTo>
                    <a:lnTo>
                      <a:pt x="9" y="446"/>
                    </a:lnTo>
                    <a:lnTo>
                      <a:pt x="9" y="446"/>
                    </a:lnTo>
                    <a:lnTo>
                      <a:pt x="9" y="446"/>
                    </a:lnTo>
                    <a:lnTo>
                      <a:pt x="9" y="447"/>
                    </a:lnTo>
                    <a:lnTo>
                      <a:pt x="9" y="447"/>
                    </a:lnTo>
                    <a:lnTo>
                      <a:pt x="9" y="449"/>
                    </a:lnTo>
                    <a:lnTo>
                      <a:pt x="9" y="449"/>
                    </a:lnTo>
                    <a:lnTo>
                      <a:pt x="9" y="450"/>
                    </a:lnTo>
                    <a:lnTo>
                      <a:pt x="9" y="450"/>
                    </a:lnTo>
                    <a:lnTo>
                      <a:pt x="9" y="450"/>
                    </a:lnTo>
                    <a:lnTo>
                      <a:pt x="9" y="450"/>
                    </a:lnTo>
                    <a:lnTo>
                      <a:pt x="10" y="452"/>
                    </a:lnTo>
                    <a:lnTo>
                      <a:pt x="10" y="452"/>
                    </a:lnTo>
                    <a:lnTo>
                      <a:pt x="10" y="452"/>
                    </a:lnTo>
                    <a:lnTo>
                      <a:pt x="10" y="452"/>
                    </a:lnTo>
                    <a:lnTo>
                      <a:pt x="10" y="455"/>
                    </a:lnTo>
                    <a:lnTo>
                      <a:pt x="10" y="455"/>
                    </a:lnTo>
                    <a:lnTo>
                      <a:pt x="10" y="455"/>
                    </a:lnTo>
                    <a:lnTo>
                      <a:pt x="10" y="455"/>
                    </a:lnTo>
                    <a:lnTo>
                      <a:pt x="11" y="457"/>
                    </a:lnTo>
                    <a:lnTo>
                      <a:pt x="11" y="457"/>
                    </a:lnTo>
                    <a:lnTo>
                      <a:pt x="11" y="460"/>
                    </a:lnTo>
                    <a:lnTo>
                      <a:pt x="11" y="460"/>
                    </a:lnTo>
                    <a:lnTo>
                      <a:pt x="11" y="461"/>
                    </a:lnTo>
                    <a:lnTo>
                      <a:pt x="11" y="461"/>
                    </a:lnTo>
                    <a:lnTo>
                      <a:pt x="13" y="462"/>
                    </a:lnTo>
                    <a:lnTo>
                      <a:pt x="13" y="462"/>
                    </a:lnTo>
                    <a:lnTo>
                      <a:pt x="13" y="464"/>
                    </a:lnTo>
                    <a:lnTo>
                      <a:pt x="13" y="464"/>
                    </a:lnTo>
                    <a:lnTo>
                      <a:pt x="13" y="465"/>
                    </a:lnTo>
                    <a:lnTo>
                      <a:pt x="13" y="465"/>
                    </a:lnTo>
                    <a:lnTo>
                      <a:pt x="14" y="465"/>
                    </a:lnTo>
                    <a:lnTo>
                      <a:pt x="14" y="465"/>
                    </a:lnTo>
                    <a:lnTo>
                      <a:pt x="14" y="467"/>
                    </a:lnTo>
                    <a:lnTo>
                      <a:pt x="14" y="467"/>
                    </a:lnTo>
                    <a:lnTo>
                      <a:pt x="14" y="467"/>
                    </a:lnTo>
                    <a:lnTo>
                      <a:pt x="14" y="467"/>
                    </a:lnTo>
                    <a:lnTo>
                      <a:pt x="15" y="469"/>
                    </a:lnTo>
                    <a:lnTo>
                      <a:pt x="15" y="469"/>
                    </a:lnTo>
                    <a:lnTo>
                      <a:pt x="15" y="469"/>
                    </a:lnTo>
                    <a:lnTo>
                      <a:pt x="15" y="469"/>
                    </a:lnTo>
                    <a:lnTo>
                      <a:pt x="16" y="470"/>
                    </a:lnTo>
                    <a:lnTo>
                      <a:pt x="16" y="470"/>
                    </a:lnTo>
                    <a:lnTo>
                      <a:pt x="18" y="470"/>
                    </a:lnTo>
                    <a:lnTo>
                      <a:pt x="18" y="470"/>
                    </a:lnTo>
                    <a:lnTo>
                      <a:pt x="19" y="471"/>
                    </a:lnTo>
                    <a:lnTo>
                      <a:pt x="19" y="471"/>
                    </a:lnTo>
                    <a:lnTo>
                      <a:pt x="19" y="471"/>
                    </a:lnTo>
                    <a:lnTo>
                      <a:pt x="19" y="471"/>
                    </a:lnTo>
                    <a:lnTo>
                      <a:pt x="21" y="472"/>
                    </a:lnTo>
                    <a:lnTo>
                      <a:pt x="21" y="472"/>
                    </a:lnTo>
                    <a:lnTo>
                      <a:pt x="21" y="472"/>
                    </a:lnTo>
                    <a:lnTo>
                      <a:pt x="21" y="472"/>
                    </a:lnTo>
                    <a:lnTo>
                      <a:pt x="21" y="472"/>
                    </a:lnTo>
                    <a:lnTo>
                      <a:pt x="21" y="472"/>
                    </a:lnTo>
                    <a:lnTo>
                      <a:pt x="30" y="475"/>
                    </a:lnTo>
                    <a:lnTo>
                      <a:pt x="43" y="476"/>
                    </a:lnTo>
                    <a:lnTo>
                      <a:pt x="43" y="476"/>
                    </a:lnTo>
                    <a:lnTo>
                      <a:pt x="59" y="477"/>
                    </a:lnTo>
                    <a:lnTo>
                      <a:pt x="73" y="477"/>
                    </a:lnTo>
                    <a:lnTo>
                      <a:pt x="91" y="476"/>
                    </a:lnTo>
                    <a:lnTo>
                      <a:pt x="91" y="476"/>
                    </a:lnTo>
                    <a:lnTo>
                      <a:pt x="102" y="499"/>
                    </a:lnTo>
                    <a:lnTo>
                      <a:pt x="102" y="499"/>
                    </a:lnTo>
                    <a:lnTo>
                      <a:pt x="90" y="513"/>
                    </a:lnTo>
                    <a:lnTo>
                      <a:pt x="81" y="523"/>
                    </a:lnTo>
                    <a:lnTo>
                      <a:pt x="71" y="537"/>
                    </a:lnTo>
                    <a:lnTo>
                      <a:pt x="71" y="537"/>
                    </a:lnTo>
                    <a:lnTo>
                      <a:pt x="64" y="547"/>
                    </a:lnTo>
                    <a:lnTo>
                      <a:pt x="61" y="554"/>
                    </a:lnTo>
                    <a:lnTo>
                      <a:pt x="61" y="554"/>
                    </a:lnTo>
                    <a:lnTo>
                      <a:pt x="61" y="554"/>
                    </a:lnTo>
                    <a:lnTo>
                      <a:pt x="61" y="554"/>
                    </a:lnTo>
                    <a:lnTo>
                      <a:pt x="61" y="556"/>
                    </a:lnTo>
                    <a:lnTo>
                      <a:pt x="61" y="556"/>
                    </a:lnTo>
                    <a:lnTo>
                      <a:pt x="59" y="557"/>
                    </a:lnTo>
                    <a:lnTo>
                      <a:pt x="59" y="557"/>
                    </a:lnTo>
                    <a:lnTo>
                      <a:pt x="59" y="558"/>
                    </a:lnTo>
                    <a:lnTo>
                      <a:pt x="59" y="558"/>
                    </a:lnTo>
                    <a:lnTo>
                      <a:pt x="59" y="559"/>
                    </a:lnTo>
                    <a:lnTo>
                      <a:pt x="59" y="559"/>
                    </a:lnTo>
                    <a:lnTo>
                      <a:pt x="59" y="561"/>
                    </a:lnTo>
                    <a:lnTo>
                      <a:pt x="59" y="561"/>
                    </a:lnTo>
                    <a:lnTo>
                      <a:pt x="59" y="562"/>
                    </a:lnTo>
                    <a:lnTo>
                      <a:pt x="59" y="562"/>
                    </a:lnTo>
                    <a:lnTo>
                      <a:pt x="59" y="562"/>
                    </a:lnTo>
                    <a:lnTo>
                      <a:pt x="59" y="562"/>
                    </a:lnTo>
                    <a:lnTo>
                      <a:pt x="59" y="563"/>
                    </a:lnTo>
                    <a:lnTo>
                      <a:pt x="59" y="563"/>
                    </a:lnTo>
                    <a:lnTo>
                      <a:pt x="59" y="564"/>
                    </a:lnTo>
                    <a:lnTo>
                      <a:pt x="59" y="564"/>
                    </a:lnTo>
                    <a:lnTo>
                      <a:pt x="61" y="566"/>
                    </a:lnTo>
                    <a:lnTo>
                      <a:pt x="61" y="566"/>
                    </a:lnTo>
                    <a:lnTo>
                      <a:pt x="61" y="566"/>
                    </a:lnTo>
                    <a:lnTo>
                      <a:pt x="61" y="566"/>
                    </a:lnTo>
                    <a:lnTo>
                      <a:pt x="62" y="568"/>
                    </a:lnTo>
                    <a:lnTo>
                      <a:pt x="62" y="568"/>
                    </a:lnTo>
                    <a:lnTo>
                      <a:pt x="62" y="568"/>
                    </a:lnTo>
                    <a:lnTo>
                      <a:pt x="62" y="568"/>
                    </a:lnTo>
                    <a:lnTo>
                      <a:pt x="63" y="569"/>
                    </a:lnTo>
                    <a:lnTo>
                      <a:pt x="63" y="569"/>
                    </a:lnTo>
                    <a:lnTo>
                      <a:pt x="63" y="571"/>
                    </a:lnTo>
                    <a:lnTo>
                      <a:pt x="63" y="571"/>
                    </a:lnTo>
                    <a:lnTo>
                      <a:pt x="64" y="572"/>
                    </a:lnTo>
                    <a:lnTo>
                      <a:pt x="64" y="572"/>
                    </a:lnTo>
                    <a:lnTo>
                      <a:pt x="66" y="574"/>
                    </a:lnTo>
                    <a:lnTo>
                      <a:pt x="66" y="574"/>
                    </a:lnTo>
                    <a:lnTo>
                      <a:pt x="67" y="576"/>
                    </a:lnTo>
                    <a:lnTo>
                      <a:pt x="67" y="576"/>
                    </a:lnTo>
                    <a:lnTo>
                      <a:pt x="67" y="577"/>
                    </a:lnTo>
                    <a:lnTo>
                      <a:pt x="67" y="577"/>
                    </a:lnTo>
                    <a:lnTo>
                      <a:pt x="68" y="577"/>
                    </a:lnTo>
                    <a:lnTo>
                      <a:pt x="68" y="577"/>
                    </a:lnTo>
                    <a:lnTo>
                      <a:pt x="69" y="578"/>
                    </a:lnTo>
                    <a:lnTo>
                      <a:pt x="69" y="578"/>
                    </a:lnTo>
                    <a:lnTo>
                      <a:pt x="69" y="578"/>
                    </a:lnTo>
                    <a:lnTo>
                      <a:pt x="69" y="578"/>
                    </a:lnTo>
                    <a:lnTo>
                      <a:pt x="71" y="581"/>
                    </a:lnTo>
                    <a:lnTo>
                      <a:pt x="71" y="581"/>
                    </a:lnTo>
                    <a:lnTo>
                      <a:pt x="71" y="581"/>
                    </a:lnTo>
                    <a:lnTo>
                      <a:pt x="71" y="581"/>
                    </a:lnTo>
                    <a:lnTo>
                      <a:pt x="72" y="581"/>
                    </a:lnTo>
                    <a:lnTo>
                      <a:pt x="72" y="581"/>
                    </a:lnTo>
                    <a:lnTo>
                      <a:pt x="73" y="582"/>
                    </a:lnTo>
                    <a:lnTo>
                      <a:pt x="73" y="582"/>
                    </a:lnTo>
                    <a:lnTo>
                      <a:pt x="74" y="582"/>
                    </a:lnTo>
                    <a:lnTo>
                      <a:pt x="74" y="582"/>
                    </a:lnTo>
                    <a:lnTo>
                      <a:pt x="74" y="582"/>
                    </a:lnTo>
                    <a:lnTo>
                      <a:pt x="74" y="582"/>
                    </a:lnTo>
                    <a:lnTo>
                      <a:pt x="79" y="582"/>
                    </a:lnTo>
                    <a:lnTo>
                      <a:pt x="79" y="582"/>
                    </a:lnTo>
                    <a:lnTo>
                      <a:pt x="79" y="582"/>
                    </a:lnTo>
                    <a:lnTo>
                      <a:pt x="79" y="582"/>
                    </a:lnTo>
                    <a:lnTo>
                      <a:pt x="79" y="582"/>
                    </a:lnTo>
                    <a:lnTo>
                      <a:pt x="88" y="582"/>
                    </a:lnTo>
                    <a:lnTo>
                      <a:pt x="101" y="580"/>
                    </a:lnTo>
                    <a:lnTo>
                      <a:pt x="101" y="580"/>
                    </a:lnTo>
                    <a:lnTo>
                      <a:pt x="117" y="574"/>
                    </a:lnTo>
                    <a:lnTo>
                      <a:pt x="130" y="571"/>
                    </a:lnTo>
                    <a:lnTo>
                      <a:pt x="146" y="563"/>
                    </a:lnTo>
                    <a:lnTo>
                      <a:pt x="146" y="563"/>
                    </a:lnTo>
                    <a:lnTo>
                      <a:pt x="164" y="581"/>
                    </a:lnTo>
                    <a:lnTo>
                      <a:pt x="164" y="581"/>
                    </a:lnTo>
                    <a:lnTo>
                      <a:pt x="156" y="597"/>
                    </a:lnTo>
                    <a:lnTo>
                      <a:pt x="153" y="610"/>
                    </a:lnTo>
                    <a:lnTo>
                      <a:pt x="147" y="626"/>
                    </a:lnTo>
                    <a:lnTo>
                      <a:pt x="147" y="626"/>
                    </a:lnTo>
                    <a:lnTo>
                      <a:pt x="145" y="639"/>
                    </a:lnTo>
                    <a:lnTo>
                      <a:pt x="144" y="648"/>
                    </a:lnTo>
                    <a:lnTo>
                      <a:pt x="144" y="648"/>
                    </a:lnTo>
                    <a:lnTo>
                      <a:pt x="144" y="648"/>
                    </a:lnTo>
                    <a:lnTo>
                      <a:pt x="144" y="648"/>
                    </a:lnTo>
                    <a:lnTo>
                      <a:pt x="144" y="648"/>
                    </a:lnTo>
                    <a:lnTo>
                      <a:pt x="144" y="650"/>
                    </a:lnTo>
                    <a:lnTo>
                      <a:pt x="144" y="650"/>
                    </a:lnTo>
                    <a:lnTo>
                      <a:pt x="144" y="650"/>
                    </a:lnTo>
                    <a:lnTo>
                      <a:pt x="144" y="650"/>
                    </a:lnTo>
                    <a:lnTo>
                      <a:pt x="145" y="653"/>
                    </a:lnTo>
                    <a:lnTo>
                      <a:pt x="145" y="653"/>
                    </a:lnTo>
                    <a:lnTo>
                      <a:pt x="145" y="653"/>
                    </a:lnTo>
                    <a:lnTo>
                      <a:pt x="145" y="653"/>
                    </a:lnTo>
                    <a:lnTo>
                      <a:pt x="145" y="654"/>
                    </a:lnTo>
                    <a:lnTo>
                      <a:pt x="145" y="654"/>
                    </a:lnTo>
                    <a:lnTo>
                      <a:pt x="145" y="655"/>
                    </a:lnTo>
                    <a:lnTo>
                      <a:pt x="145" y="655"/>
                    </a:lnTo>
                    <a:lnTo>
                      <a:pt x="146" y="655"/>
                    </a:lnTo>
                    <a:lnTo>
                      <a:pt x="146" y="655"/>
                    </a:lnTo>
                    <a:lnTo>
                      <a:pt x="146" y="656"/>
                    </a:lnTo>
                    <a:lnTo>
                      <a:pt x="146" y="656"/>
                    </a:lnTo>
                    <a:lnTo>
                      <a:pt x="147" y="658"/>
                    </a:lnTo>
                    <a:lnTo>
                      <a:pt x="147" y="658"/>
                    </a:lnTo>
                    <a:lnTo>
                      <a:pt x="149" y="658"/>
                    </a:lnTo>
                    <a:lnTo>
                      <a:pt x="149" y="658"/>
                    </a:lnTo>
                    <a:lnTo>
                      <a:pt x="149" y="659"/>
                    </a:lnTo>
                    <a:lnTo>
                      <a:pt x="149" y="659"/>
                    </a:lnTo>
                    <a:lnTo>
                      <a:pt x="150" y="659"/>
                    </a:lnTo>
                    <a:lnTo>
                      <a:pt x="150" y="659"/>
                    </a:lnTo>
                    <a:lnTo>
                      <a:pt x="151" y="660"/>
                    </a:lnTo>
                    <a:lnTo>
                      <a:pt x="151" y="660"/>
                    </a:lnTo>
                    <a:lnTo>
                      <a:pt x="153" y="660"/>
                    </a:lnTo>
                    <a:lnTo>
                      <a:pt x="153" y="660"/>
                    </a:lnTo>
                    <a:lnTo>
                      <a:pt x="154" y="663"/>
                    </a:lnTo>
                    <a:lnTo>
                      <a:pt x="154" y="663"/>
                    </a:lnTo>
                    <a:lnTo>
                      <a:pt x="156" y="664"/>
                    </a:lnTo>
                    <a:lnTo>
                      <a:pt x="156" y="664"/>
                    </a:lnTo>
                    <a:lnTo>
                      <a:pt x="156" y="664"/>
                    </a:lnTo>
                    <a:lnTo>
                      <a:pt x="156" y="664"/>
                    </a:lnTo>
                    <a:lnTo>
                      <a:pt x="158" y="665"/>
                    </a:lnTo>
                    <a:lnTo>
                      <a:pt x="158" y="665"/>
                    </a:lnTo>
                    <a:lnTo>
                      <a:pt x="159" y="665"/>
                    </a:lnTo>
                    <a:lnTo>
                      <a:pt x="159" y="665"/>
                    </a:lnTo>
                    <a:lnTo>
                      <a:pt x="160" y="666"/>
                    </a:lnTo>
                    <a:lnTo>
                      <a:pt x="160" y="666"/>
                    </a:lnTo>
                    <a:lnTo>
                      <a:pt x="160" y="666"/>
                    </a:lnTo>
                    <a:lnTo>
                      <a:pt x="160" y="666"/>
                    </a:lnTo>
                    <a:lnTo>
                      <a:pt x="163" y="668"/>
                    </a:lnTo>
                    <a:lnTo>
                      <a:pt x="163" y="668"/>
                    </a:lnTo>
                    <a:lnTo>
                      <a:pt x="163" y="668"/>
                    </a:lnTo>
                    <a:lnTo>
                      <a:pt x="163" y="668"/>
                    </a:lnTo>
                    <a:lnTo>
                      <a:pt x="164" y="668"/>
                    </a:lnTo>
                    <a:lnTo>
                      <a:pt x="164" y="668"/>
                    </a:lnTo>
                    <a:lnTo>
                      <a:pt x="165" y="668"/>
                    </a:lnTo>
                    <a:lnTo>
                      <a:pt x="165" y="668"/>
                    </a:lnTo>
                    <a:lnTo>
                      <a:pt x="166" y="668"/>
                    </a:lnTo>
                    <a:lnTo>
                      <a:pt x="166" y="668"/>
                    </a:lnTo>
                    <a:lnTo>
                      <a:pt x="166" y="668"/>
                    </a:lnTo>
                    <a:lnTo>
                      <a:pt x="166" y="668"/>
                    </a:lnTo>
                    <a:lnTo>
                      <a:pt x="169" y="668"/>
                    </a:lnTo>
                    <a:lnTo>
                      <a:pt x="169" y="668"/>
                    </a:lnTo>
                    <a:lnTo>
                      <a:pt x="169" y="668"/>
                    </a:lnTo>
                    <a:lnTo>
                      <a:pt x="169" y="668"/>
                    </a:lnTo>
                    <a:lnTo>
                      <a:pt x="171" y="666"/>
                    </a:lnTo>
                    <a:lnTo>
                      <a:pt x="171" y="666"/>
                    </a:lnTo>
                    <a:lnTo>
                      <a:pt x="171" y="666"/>
                    </a:lnTo>
                    <a:lnTo>
                      <a:pt x="171" y="666"/>
                    </a:lnTo>
                    <a:lnTo>
                      <a:pt x="179" y="663"/>
                    </a:lnTo>
                    <a:lnTo>
                      <a:pt x="190" y="655"/>
                    </a:lnTo>
                    <a:lnTo>
                      <a:pt x="190" y="655"/>
                    </a:lnTo>
                    <a:lnTo>
                      <a:pt x="204" y="646"/>
                    </a:lnTo>
                    <a:lnTo>
                      <a:pt x="214" y="637"/>
                    </a:lnTo>
                    <a:lnTo>
                      <a:pt x="227" y="625"/>
                    </a:lnTo>
                    <a:lnTo>
                      <a:pt x="227" y="625"/>
                    </a:lnTo>
                    <a:lnTo>
                      <a:pt x="251" y="636"/>
                    </a:lnTo>
                    <a:lnTo>
                      <a:pt x="251" y="636"/>
                    </a:lnTo>
                    <a:lnTo>
                      <a:pt x="248" y="654"/>
                    </a:lnTo>
                    <a:lnTo>
                      <a:pt x="250" y="668"/>
                    </a:lnTo>
                    <a:lnTo>
                      <a:pt x="251" y="684"/>
                    </a:lnTo>
                    <a:lnTo>
                      <a:pt x="251" y="684"/>
                    </a:lnTo>
                    <a:lnTo>
                      <a:pt x="252" y="697"/>
                    </a:lnTo>
                    <a:lnTo>
                      <a:pt x="255" y="705"/>
                    </a:lnTo>
                    <a:lnTo>
                      <a:pt x="255" y="705"/>
                    </a:lnTo>
                    <a:lnTo>
                      <a:pt x="255" y="705"/>
                    </a:lnTo>
                    <a:lnTo>
                      <a:pt x="255" y="705"/>
                    </a:lnTo>
                    <a:lnTo>
                      <a:pt x="255" y="705"/>
                    </a:lnTo>
                    <a:lnTo>
                      <a:pt x="255" y="705"/>
                    </a:lnTo>
                    <a:lnTo>
                      <a:pt x="256" y="708"/>
                    </a:lnTo>
                    <a:lnTo>
                      <a:pt x="256" y="708"/>
                    </a:lnTo>
                    <a:lnTo>
                      <a:pt x="256" y="708"/>
                    </a:lnTo>
                    <a:lnTo>
                      <a:pt x="256" y="708"/>
                    </a:lnTo>
                    <a:lnTo>
                      <a:pt x="257" y="709"/>
                    </a:lnTo>
                    <a:lnTo>
                      <a:pt x="257" y="709"/>
                    </a:lnTo>
                    <a:lnTo>
                      <a:pt x="257" y="711"/>
                    </a:lnTo>
                    <a:lnTo>
                      <a:pt x="257" y="711"/>
                    </a:lnTo>
                    <a:lnTo>
                      <a:pt x="258" y="711"/>
                    </a:lnTo>
                    <a:lnTo>
                      <a:pt x="258" y="711"/>
                    </a:lnTo>
                    <a:lnTo>
                      <a:pt x="258" y="712"/>
                    </a:lnTo>
                    <a:lnTo>
                      <a:pt x="258" y="712"/>
                    </a:lnTo>
                    <a:lnTo>
                      <a:pt x="261" y="713"/>
                    </a:lnTo>
                    <a:lnTo>
                      <a:pt x="261" y="713"/>
                    </a:lnTo>
                    <a:lnTo>
                      <a:pt x="262" y="713"/>
                    </a:lnTo>
                    <a:lnTo>
                      <a:pt x="262" y="713"/>
                    </a:lnTo>
                    <a:lnTo>
                      <a:pt x="263" y="714"/>
                    </a:lnTo>
                    <a:lnTo>
                      <a:pt x="263" y="714"/>
                    </a:lnTo>
                    <a:lnTo>
                      <a:pt x="263" y="714"/>
                    </a:lnTo>
                    <a:lnTo>
                      <a:pt x="263" y="714"/>
                    </a:lnTo>
                    <a:lnTo>
                      <a:pt x="266" y="714"/>
                    </a:lnTo>
                    <a:lnTo>
                      <a:pt x="266" y="714"/>
                    </a:lnTo>
                    <a:lnTo>
                      <a:pt x="266" y="714"/>
                    </a:lnTo>
                    <a:lnTo>
                      <a:pt x="266" y="714"/>
                    </a:lnTo>
                    <a:lnTo>
                      <a:pt x="268" y="716"/>
                    </a:lnTo>
                    <a:lnTo>
                      <a:pt x="268" y="716"/>
                    </a:lnTo>
                    <a:lnTo>
                      <a:pt x="271" y="717"/>
                    </a:lnTo>
                    <a:lnTo>
                      <a:pt x="271" y="717"/>
                    </a:lnTo>
                    <a:lnTo>
                      <a:pt x="272" y="717"/>
                    </a:lnTo>
                    <a:lnTo>
                      <a:pt x="272" y="717"/>
                    </a:lnTo>
                    <a:lnTo>
                      <a:pt x="273" y="717"/>
                    </a:lnTo>
                    <a:lnTo>
                      <a:pt x="273" y="717"/>
                    </a:lnTo>
                    <a:lnTo>
                      <a:pt x="275" y="717"/>
                    </a:lnTo>
                    <a:lnTo>
                      <a:pt x="275" y="717"/>
                    </a:lnTo>
                    <a:lnTo>
                      <a:pt x="276" y="717"/>
                    </a:lnTo>
                    <a:lnTo>
                      <a:pt x="276" y="717"/>
                    </a:lnTo>
                    <a:lnTo>
                      <a:pt x="276" y="717"/>
                    </a:lnTo>
                    <a:lnTo>
                      <a:pt x="276" y="717"/>
                    </a:lnTo>
                    <a:lnTo>
                      <a:pt x="279" y="718"/>
                    </a:lnTo>
                    <a:lnTo>
                      <a:pt x="279" y="718"/>
                    </a:lnTo>
                    <a:lnTo>
                      <a:pt x="279" y="718"/>
                    </a:lnTo>
                    <a:lnTo>
                      <a:pt x="279" y="718"/>
                    </a:lnTo>
                    <a:lnTo>
                      <a:pt x="280" y="717"/>
                    </a:lnTo>
                    <a:lnTo>
                      <a:pt x="280" y="717"/>
                    </a:lnTo>
                    <a:lnTo>
                      <a:pt x="281" y="717"/>
                    </a:lnTo>
                    <a:lnTo>
                      <a:pt x="281" y="717"/>
                    </a:lnTo>
                    <a:lnTo>
                      <a:pt x="282" y="717"/>
                    </a:lnTo>
                    <a:lnTo>
                      <a:pt x="282" y="717"/>
                    </a:lnTo>
                    <a:lnTo>
                      <a:pt x="282" y="717"/>
                    </a:lnTo>
                    <a:lnTo>
                      <a:pt x="282" y="717"/>
                    </a:lnTo>
                    <a:lnTo>
                      <a:pt x="285" y="716"/>
                    </a:lnTo>
                    <a:lnTo>
                      <a:pt x="285" y="716"/>
                    </a:lnTo>
                    <a:lnTo>
                      <a:pt x="285" y="716"/>
                    </a:lnTo>
                    <a:lnTo>
                      <a:pt x="285" y="716"/>
                    </a:lnTo>
                    <a:lnTo>
                      <a:pt x="286" y="714"/>
                    </a:lnTo>
                    <a:lnTo>
                      <a:pt x="286" y="714"/>
                    </a:lnTo>
                    <a:lnTo>
                      <a:pt x="286" y="714"/>
                    </a:lnTo>
                    <a:lnTo>
                      <a:pt x="286" y="714"/>
                    </a:lnTo>
                    <a:lnTo>
                      <a:pt x="286" y="714"/>
                    </a:lnTo>
                    <a:lnTo>
                      <a:pt x="286" y="714"/>
                    </a:lnTo>
                    <a:lnTo>
                      <a:pt x="292" y="708"/>
                    </a:lnTo>
                    <a:lnTo>
                      <a:pt x="301" y="697"/>
                    </a:lnTo>
                    <a:lnTo>
                      <a:pt x="301" y="697"/>
                    </a:lnTo>
                    <a:lnTo>
                      <a:pt x="310" y="684"/>
                    </a:lnTo>
                    <a:lnTo>
                      <a:pt x="318" y="673"/>
                    </a:lnTo>
                    <a:lnTo>
                      <a:pt x="325" y="656"/>
                    </a:lnTo>
                    <a:lnTo>
                      <a:pt x="325" y="656"/>
                    </a:lnTo>
                    <a:lnTo>
                      <a:pt x="350" y="658"/>
                    </a:lnTo>
                    <a:lnTo>
                      <a:pt x="350" y="658"/>
                    </a:lnTo>
                    <a:lnTo>
                      <a:pt x="355" y="675"/>
                    </a:lnTo>
                    <a:lnTo>
                      <a:pt x="360" y="688"/>
                    </a:lnTo>
                    <a:lnTo>
                      <a:pt x="367" y="703"/>
                    </a:lnTo>
                    <a:lnTo>
                      <a:pt x="367" y="703"/>
                    </a:lnTo>
                    <a:lnTo>
                      <a:pt x="373" y="714"/>
                    </a:lnTo>
                    <a:lnTo>
                      <a:pt x="378" y="722"/>
                    </a:lnTo>
                    <a:lnTo>
                      <a:pt x="378" y="722"/>
                    </a:lnTo>
                    <a:lnTo>
                      <a:pt x="378" y="722"/>
                    </a:lnTo>
                    <a:lnTo>
                      <a:pt x="378" y="722"/>
                    </a:lnTo>
                    <a:lnTo>
                      <a:pt x="378" y="722"/>
                    </a:lnTo>
                    <a:lnTo>
                      <a:pt x="378" y="722"/>
                    </a:lnTo>
                    <a:lnTo>
                      <a:pt x="379" y="724"/>
                    </a:lnTo>
                    <a:lnTo>
                      <a:pt x="379" y="724"/>
                    </a:lnTo>
                    <a:lnTo>
                      <a:pt x="381" y="724"/>
                    </a:lnTo>
                    <a:lnTo>
                      <a:pt x="381" y="724"/>
                    </a:lnTo>
                    <a:lnTo>
                      <a:pt x="382" y="726"/>
                    </a:lnTo>
                    <a:lnTo>
                      <a:pt x="382" y="726"/>
                    </a:lnTo>
                    <a:lnTo>
                      <a:pt x="382" y="726"/>
                    </a:lnTo>
                    <a:lnTo>
                      <a:pt x="382" y="726"/>
                    </a:lnTo>
                    <a:lnTo>
                      <a:pt x="383" y="726"/>
                    </a:lnTo>
                    <a:lnTo>
                      <a:pt x="383" y="726"/>
                    </a:lnTo>
                    <a:lnTo>
                      <a:pt x="383" y="727"/>
                    </a:lnTo>
                    <a:lnTo>
                      <a:pt x="383" y="727"/>
                    </a:lnTo>
                    <a:lnTo>
                      <a:pt x="386" y="727"/>
                    </a:lnTo>
                    <a:lnTo>
                      <a:pt x="386" y="727"/>
                    </a:lnTo>
                    <a:lnTo>
                      <a:pt x="386" y="727"/>
                    </a:lnTo>
                    <a:lnTo>
                      <a:pt x="387" y="727"/>
                    </a:lnTo>
                    <a:lnTo>
                      <a:pt x="387" y="727"/>
                    </a:lnTo>
                    <a:lnTo>
                      <a:pt x="388" y="727"/>
                    </a:lnTo>
                    <a:lnTo>
                      <a:pt x="388" y="727"/>
                    </a:lnTo>
                    <a:lnTo>
                      <a:pt x="389" y="727"/>
                    </a:lnTo>
                    <a:lnTo>
                      <a:pt x="389" y="727"/>
                    </a:lnTo>
                    <a:lnTo>
                      <a:pt x="391" y="727"/>
                    </a:lnTo>
                    <a:lnTo>
                      <a:pt x="391" y="727"/>
                    </a:lnTo>
                    <a:lnTo>
                      <a:pt x="392" y="727"/>
                    </a:lnTo>
                    <a:lnTo>
                      <a:pt x="392" y="727"/>
                    </a:lnTo>
                    <a:lnTo>
                      <a:pt x="392" y="727"/>
                    </a:lnTo>
                    <a:lnTo>
                      <a:pt x="392" y="727"/>
                    </a:lnTo>
                    <a:lnTo>
                      <a:pt x="394" y="727"/>
                    </a:lnTo>
                    <a:lnTo>
                      <a:pt x="394" y="727"/>
                    </a:lnTo>
                    <a:lnTo>
                      <a:pt x="397" y="727"/>
                    </a:lnTo>
                    <a:lnTo>
                      <a:pt x="397" y="727"/>
                    </a:lnTo>
                    <a:lnTo>
                      <a:pt x="398" y="727"/>
                    </a:lnTo>
                    <a:lnTo>
                      <a:pt x="398" y="727"/>
                    </a:lnTo>
                    <a:lnTo>
                      <a:pt x="399" y="726"/>
                    </a:lnTo>
                    <a:lnTo>
                      <a:pt x="399" y="726"/>
                    </a:lnTo>
                    <a:lnTo>
                      <a:pt x="401" y="726"/>
                    </a:lnTo>
                    <a:lnTo>
                      <a:pt x="401" y="726"/>
                    </a:lnTo>
                    <a:lnTo>
                      <a:pt x="402" y="726"/>
                    </a:lnTo>
                    <a:lnTo>
                      <a:pt x="402" y="726"/>
                    </a:lnTo>
                    <a:lnTo>
                      <a:pt x="403" y="726"/>
                    </a:lnTo>
                    <a:lnTo>
                      <a:pt x="403" y="726"/>
                    </a:lnTo>
                    <a:lnTo>
                      <a:pt x="404" y="726"/>
                    </a:lnTo>
                    <a:lnTo>
                      <a:pt x="404" y="726"/>
                    </a:lnTo>
                    <a:lnTo>
                      <a:pt x="404" y="726"/>
                    </a:lnTo>
                    <a:lnTo>
                      <a:pt x="404" y="726"/>
                    </a:lnTo>
                    <a:lnTo>
                      <a:pt x="406" y="724"/>
                    </a:lnTo>
                    <a:lnTo>
                      <a:pt x="406" y="724"/>
                    </a:lnTo>
                    <a:lnTo>
                      <a:pt x="407" y="724"/>
                    </a:lnTo>
                    <a:lnTo>
                      <a:pt x="407" y="724"/>
                    </a:lnTo>
                    <a:lnTo>
                      <a:pt x="408" y="723"/>
                    </a:lnTo>
                    <a:lnTo>
                      <a:pt x="408" y="723"/>
                    </a:lnTo>
                    <a:lnTo>
                      <a:pt x="408" y="723"/>
                    </a:lnTo>
                    <a:lnTo>
                      <a:pt x="408" y="723"/>
                    </a:lnTo>
                    <a:lnTo>
                      <a:pt x="410" y="722"/>
                    </a:lnTo>
                    <a:lnTo>
                      <a:pt x="410" y="722"/>
                    </a:lnTo>
                    <a:lnTo>
                      <a:pt x="410" y="722"/>
                    </a:lnTo>
                    <a:lnTo>
                      <a:pt x="410" y="722"/>
                    </a:lnTo>
                    <a:lnTo>
                      <a:pt x="411" y="719"/>
                    </a:lnTo>
                    <a:lnTo>
                      <a:pt x="411" y="719"/>
                    </a:lnTo>
                    <a:lnTo>
                      <a:pt x="411" y="719"/>
                    </a:lnTo>
                    <a:lnTo>
                      <a:pt x="411" y="719"/>
                    </a:lnTo>
                    <a:lnTo>
                      <a:pt x="415" y="712"/>
                    </a:lnTo>
                    <a:lnTo>
                      <a:pt x="418" y="698"/>
                    </a:lnTo>
                    <a:lnTo>
                      <a:pt x="418" y="698"/>
                    </a:lnTo>
                    <a:lnTo>
                      <a:pt x="423" y="683"/>
                    </a:lnTo>
                    <a:lnTo>
                      <a:pt x="426" y="670"/>
                    </a:lnTo>
                    <a:lnTo>
                      <a:pt x="427" y="651"/>
                    </a:lnTo>
                    <a:lnTo>
                      <a:pt x="427" y="651"/>
                    </a:lnTo>
                    <a:lnTo>
                      <a:pt x="452" y="645"/>
                    </a:lnTo>
                    <a:lnTo>
                      <a:pt x="452" y="645"/>
                    </a:lnTo>
                    <a:lnTo>
                      <a:pt x="462" y="660"/>
                    </a:lnTo>
                    <a:lnTo>
                      <a:pt x="471" y="670"/>
                    </a:lnTo>
                    <a:lnTo>
                      <a:pt x="483" y="682"/>
                    </a:lnTo>
                    <a:lnTo>
                      <a:pt x="483" y="682"/>
                    </a:lnTo>
                    <a:lnTo>
                      <a:pt x="493" y="690"/>
                    </a:lnTo>
                    <a:lnTo>
                      <a:pt x="500" y="695"/>
                    </a:lnTo>
                    <a:lnTo>
                      <a:pt x="500" y="695"/>
                    </a:lnTo>
                    <a:lnTo>
                      <a:pt x="500" y="695"/>
                    </a:lnTo>
                    <a:lnTo>
                      <a:pt x="500" y="695"/>
                    </a:lnTo>
                    <a:lnTo>
                      <a:pt x="502" y="697"/>
                    </a:lnTo>
                    <a:lnTo>
                      <a:pt x="502" y="697"/>
                    </a:lnTo>
                    <a:lnTo>
                      <a:pt x="503" y="697"/>
                    </a:lnTo>
                    <a:lnTo>
                      <a:pt x="503" y="697"/>
                    </a:lnTo>
                    <a:lnTo>
                      <a:pt x="504" y="697"/>
                    </a:lnTo>
                    <a:lnTo>
                      <a:pt x="504" y="697"/>
                    </a:lnTo>
                    <a:lnTo>
                      <a:pt x="505" y="698"/>
                    </a:lnTo>
                    <a:lnTo>
                      <a:pt x="505" y="698"/>
                    </a:lnTo>
                    <a:lnTo>
                      <a:pt x="507" y="698"/>
                    </a:lnTo>
                    <a:lnTo>
                      <a:pt x="507" y="698"/>
                    </a:lnTo>
                    <a:lnTo>
                      <a:pt x="507" y="698"/>
                    </a:lnTo>
                    <a:lnTo>
                      <a:pt x="507" y="698"/>
                    </a:lnTo>
                    <a:lnTo>
                      <a:pt x="508" y="698"/>
                    </a:lnTo>
                    <a:lnTo>
                      <a:pt x="508" y="698"/>
                    </a:lnTo>
                    <a:lnTo>
                      <a:pt x="508" y="698"/>
                    </a:lnTo>
                    <a:lnTo>
                      <a:pt x="510" y="697"/>
                    </a:lnTo>
                    <a:lnTo>
                      <a:pt x="510" y="697"/>
                    </a:lnTo>
                    <a:lnTo>
                      <a:pt x="510" y="697"/>
                    </a:lnTo>
                    <a:lnTo>
                      <a:pt x="510" y="697"/>
                    </a:lnTo>
                    <a:lnTo>
                      <a:pt x="512" y="697"/>
                    </a:lnTo>
                    <a:lnTo>
                      <a:pt x="512" y="697"/>
                    </a:lnTo>
                    <a:lnTo>
                      <a:pt x="513" y="695"/>
                    </a:lnTo>
                    <a:lnTo>
                      <a:pt x="513" y="695"/>
                    </a:lnTo>
                    <a:lnTo>
                      <a:pt x="514" y="695"/>
                    </a:lnTo>
                    <a:lnTo>
                      <a:pt x="514" y="695"/>
                    </a:lnTo>
                    <a:lnTo>
                      <a:pt x="515" y="695"/>
                    </a:lnTo>
                    <a:lnTo>
                      <a:pt x="515" y="695"/>
                    </a:lnTo>
                    <a:lnTo>
                      <a:pt x="518" y="694"/>
                    </a:lnTo>
                    <a:lnTo>
                      <a:pt x="518" y="694"/>
                    </a:lnTo>
                    <a:lnTo>
                      <a:pt x="519" y="693"/>
                    </a:lnTo>
                    <a:lnTo>
                      <a:pt x="519" y="693"/>
                    </a:lnTo>
                    <a:lnTo>
                      <a:pt x="520" y="693"/>
                    </a:lnTo>
                    <a:lnTo>
                      <a:pt x="520" y="693"/>
                    </a:lnTo>
                    <a:lnTo>
                      <a:pt x="522" y="692"/>
                    </a:lnTo>
                    <a:lnTo>
                      <a:pt x="522" y="692"/>
                    </a:lnTo>
                    <a:lnTo>
                      <a:pt x="523" y="692"/>
                    </a:lnTo>
                    <a:lnTo>
                      <a:pt x="523" y="692"/>
                    </a:lnTo>
                    <a:lnTo>
                      <a:pt x="524" y="690"/>
                    </a:lnTo>
                    <a:lnTo>
                      <a:pt x="524" y="690"/>
                    </a:lnTo>
                    <a:lnTo>
                      <a:pt x="524" y="690"/>
                    </a:lnTo>
                    <a:lnTo>
                      <a:pt x="524" y="690"/>
                    </a:lnTo>
                    <a:lnTo>
                      <a:pt x="527" y="688"/>
                    </a:lnTo>
                    <a:lnTo>
                      <a:pt x="527" y="688"/>
                    </a:lnTo>
                    <a:lnTo>
                      <a:pt x="528" y="688"/>
                    </a:lnTo>
                    <a:lnTo>
                      <a:pt x="528" y="688"/>
                    </a:lnTo>
                    <a:lnTo>
                      <a:pt x="528" y="687"/>
                    </a:lnTo>
                    <a:lnTo>
                      <a:pt x="528" y="687"/>
                    </a:lnTo>
                    <a:lnTo>
                      <a:pt x="528" y="685"/>
                    </a:lnTo>
                    <a:lnTo>
                      <a:pt x="528" y="685"/>
                    </a:lnTo>
                    <a:lnTo>
                      <a:pt x="529" y="684"/>
                    </a:lnTo>
                    <a:lnTo>
                      <a:pt x="529" y="684"/>
                    </a:lnTo>
                    <a:lnTo>
                      <a:pt x="529" y="684"/>
                    </a:lnTo>
                    <a:lnTo>
                      <a:pt x="529" y="684"/>
                    </a:lnTo>
                    <a:lnTo>
                      <a:pt x="529" y="682"/>
                    </a:lnTo>
                    <a:lnTo>
                      <a:pt x="529" y="682"/>
                    </a:lnTo>
                    <a:lnTo>
                      <a:pt x="529" y="682"/>
                    </a:lnTo>
                    <a:lnTo>
                      <a:pt x="529" y="682"/>
                    </a:lnTo>
                    <a:lnTo>
                      <a:pt x="529" y="682"/>
                    </a:lnTo>
                    <a:lnTo>
                      <a:pt x="530" y="673"/>
                    </a:lnTo>
                    <a:lnTo>
                      <a:pt x="530" y="659"/>
                    </a:lnTo>
                    <a:lnTo>
                      <a:pt x="530" y="659"/>
                    </a:lnTo>
                    <a:lnTo>
                      <a:pt x="528" y="643"/>
                    </a:lnTo>
                    <a:lnTo>
                      <a:pt x="527" y="630"/>
                    </a:lnTo>
                    <a:lnTo>
                      <a:pt x="522" y="612"/>
                    </a:lnTo>
                    <a:lnTo>
                      <a:pt x="522" y="612"/>
                    </a:lnTo>
                    <a:lnTo>
                      <a:pt x="543" y="597"/>
                    </a:lnTo>
                    <a:lnTo>
                      <a:pt x="543" y="597"/>
                    </a:lnTo>
                    <a:lnTo>
                      <a:pt x="558" y="607"/>
                    </a:lnTo>
                    <a:lnTo>
                      <a:pt x="570" y="615"/>
                    </a:lnTo>
                    <a:lnTo>
                      <a:pt x="585" y="621"/>
                    </a:lnTo>
                    <a:lnTo>
                      <a:pt x="585" y="621"/>
                    </a:lnTo>
                    <a:lnTo>
                      <a:pt x="597" y="626"/>
                    </a:lnTo>
                    <a:lnTo>
                      <a:pt x="605" y="629"/>
                    </a:lnTo>
                    <a:lnTo>
                      <a:pt x="605" y="629"/>
                    </a:lnTo>
                    <a:lnTo>
                      <a:pt x="605" y="629"/>
                    </a:lnTo>
                    <a:lnTo>
                      <a:pt x="605" y="629"/>
                    </a:lnTo>
                    <a:lnTo>
                      <a:pt x="607" y="629"/>
                    </a:lnTo>
                    <a:lnTo>
                      <a:pt x="607" y="629"/>
                    </a:lnTo>
                    <a:lnTo>
                      <a:pt x="609" y="629"/>
                    </a:lnTo>
                    <a:lnTo>
                      <a:pt x="609" y="629"/>
                    </a:lnTo>
                    <a:lnTo>
                      <a:pt x="610" y="629"/>
                    </a:lnTo>
                    <a:lnTo>
                      <a:pt x="610" y="629"/>
                    </a:lnTo>
                    <a:lnTo>
                      <a:pt x="610" y="629"/>
                    </a:lnTo>
                    <a:lnTo>
                      <a:pt x="610" y="629"/>
                    </a:lnTo>
                    <a:lnTo>
                      <a:pt x="611" y="629"/>
                    </a:lnTo>
                    <a:lnTo>
                      <a:pt x="611" y="629"/>
                    </a:lnTo>
                    <a:lnTo>
                      <a:pt x="612" y="629"/>
                    </a:lnTo>
                    <a:lnTo>
                      <a:pt x="612" y="629"/>
                    </a:lnTo>
                    <a:lnTo>
                      <a:pt x="614" y="627"/>
                    </a:lnTo>
                    <a:lnTo>
                      <a:pt x="614" y="627"/>
                    </a:lnTo>
                    <a:lnTo>
                      <a:pt x="614" y="627"/>
                    </a:lnTo>
                    <a:lnTo>
                      <a:pt x="614" y="627"/>
                    </a:lnTo>
                    <a:lnTo>
                      <a:pt x="615" y="626"/>
                    </a:lnTo>
                    <a:lnTo>
                      <a:pt x="615" y="626"/>
                    </a:lnTo>
                    <a:lnTo>
                      <a:pt x="616" y="626"/>
                    </a:lnTo>
                    <a:lnTo>
                      <a:pt x="616" y="626"/>
                    </a:lnTo>
                    <a:lnTo>
                      <a:pt x="617" y="625"/>
                    </a:lnTo>
                    <a:lnTo>
                      <a:pt x="617" y="625"/>
                    </a:lnTo>
                    <a:lnTo>
                      <a:pt x="617" y="625"/>
                    </a:lnTo>
                    <a:lnTo>
                      <a:pt x="617" y="625"/>
                    </a:lnTo>
                    <a:lnTo>
                      <a:pt x="619" y="624"/>
                    </a:lnTo>
                    <a:lnTo>
                      <a:pt x="619" y="624"/>
                    </a:lnTo>
                    <a:lnTo>
                      <a:pt x="620" y="622"/>
                    </a:lnTo>
                    <a:lnTo>
                      <a:pt x="620" y="622"/>
                    </a:lnTo>
                    <a:lnTo>
                      <a:pt x="621" y="621"/>
                    </a:lnTo>
                    <a:lnTo>
                      <a:pt x="621" y="621"/>
                    </a:lnTo>
                    <a:lnTo>
                      <a:pt x="622" y="620"/>
                    </a:lnTo>
                    <a:lnTo>
                      <a:pt x="622" y="620"/>
                    </a:lnTo>
                    <a:lnTo>
                      <a:pt x="624" y="619"/>
                    </a:lnTo>
                    <a:lnTo>
                      <a:pt x="624" y="619"/>
                    </a:lnTo>
                    <a:lnTo>
                      <a:pt x="625" y="617"/>
                    </a:lnTo>
                    <a:lnTo>
                      <a:pt x="625" y="617"/>
                    </a:lnTo>
                    <a:lnTo>
                      <a:pt x="625" y="617"/>
                    </a:lnTo>
                    <a:lnTo>
                      <a:pt x="625" y="617"/>
                    </a:lnTo>
                    <a:lnTo>
                      <a:pt x="626" y="616"/>
                    </a:lnTo>
                    <a:lnTo>
                      <a:pt x="626" y="616"/>
                    </a:lnTo>
                    <a:lnTo>
                      <a:pt x="626" y="616"/>
                    </a:lnTo>
                    <a:lnTo>
                      <a:pt x="626" y="616"/>
                    </a:lnTo>
                    <a:lnTo>
                      <a:pt x="627" y="614"/>
                    </a:lnTo>
                    <a:lnTo>
                      <a:pt x="627" y="614"/>
                    </a:lnTo>
                    <a:lnTo>
                      <a:pt x="627" y="614"/>
                    </a:lnTo>
                    <a:lnTo>
                      <a:pt x="627" y="614"/>
                    </a:lnTo>
                    <a:lnTo>
                      <a:pt x="629" y="612"/>
                    </a:lnTo>
                    <a:lnTo>
                      <a:pt x="629" y="612"/>
                    </a:lnTo>
                    <a:lnTo>
                      <a:pt x="629" y="612"/>
                    </a:lnTo>
                    <a:lnTo>
                      <a:pt x="629" y="612"/>
                    </a:lnTo>
                    <a:lnTo>
                      <a:pt x="629" y="611"/>
                    </a:lnTo>
                    <a:lnTo>
                      <a:pt x="629" y="611"/>
                    </a:lnTo>
                    <a:lnTo>
                      <a:pt x="629" y="610"/>
                    </a:lnTo>
                    <a:lnTo>
                      <a:pt x="629" y="610"/>
                    </a:lnTo>
                    <a:lnTo>
                      <a:pt x="629" y="609"/>
                    </a:lnTo>
                    <a:lnTo>
                      <a:pt x="629" y="609"/>
                    </a:lnTo>
                    <a:lnTo>
                      <a:pt x="629" y="607"/>
                    </a:lnTo>
                    <a:lnTo>
                      <a:pt x="629" y="607"/>
                    </a:lnTo>
                    <a:lnTo>
                      <a:pt x="629" y="605"/>
                    </a:lnTo>
                    <a:lnTo>
                      <a:pt x="629" y="605"/>
                    </a:lnTo>
                    <a:lnTo>
                      <a:pt x="629" y="605"/>
                    </a:lnTo>
                    <a:lnTo>
                      <a:pt x="626" y="597"/>
                    </a:lnTo>
                    <a:lnTo>
                      <a:pt x="621" y="585"/>
                    </a:lnTo>
                    <a:lnTo>
                      <a:pt x="621" y="585"/>
                    </a:lnTo>
                    <a:lnTo>
                      <a:pt x="614" y="569"/>
                    </a:lnTo>
                    <a:lnTo>
                      <a:pt x="607" y="558"/>
                    </a:lnTo>
                    <a:lnTo>
                      <a:pt x="597" y="543"/>
                    </a:lnTo>
                    <a:lnTo>
                      <a:pt x="597" y="543"/>
                    </a:lnTo>
                    <a:lnTo>
                      <a:pt x="612" y="522"/>
                    </a:lnTo>
                    <a:lnTo>
                      <a:pt x="612" y="522"/>
                    </a:lnTo>
                    <a:lnTo>
                      <a:pt x="630" y="527"/>
                    </a:lnTo>
                    <a:lnTo>
                      <a:pt x="643" y="529"/>
                    </a:lnTo>
                    <a:lnTo>
                      <a:pt x="659" y="530"/>
                    </a:lnTo>
                    <a:lnTo>
                      <a:pt x="659" y="530"/>
                    </a:lnTo>
                    <a:lnTo>
                      <a:pt x="673" y="530"/>
                    </a:lnTo>
                    <a:lnTo>
                      <a:pt x="682" y="530"/>
                    </a:lnTo>
                    <a:lnTo>
                      <a:pt x="682" y="530"/>
                    </a:lnTo>
                    <a:lnTo>
                      <a:pt x="682" y="530"/>
                    </a:lnTo>
                    <a:lnTo>
                      <a:pt x="682" y="530"/>
                    </a:lnTo>
                    <a:lnTo>
                      <a:pt x="684" y="529"/>
                    </a:lnTo>
                    <a:lnTo>
                      <a:pt x="684" y="529"/>
                    </a:lnTo>
                    <a:lnTo>
                      <a:pt x="684" y="529"/>
                    </a:lnTo>
                    <a:lnTo>
                      <a:pt x="684" y="529"/>
                    </a:lnTo>
                    <a:lnTo>
                      <a:pt x="685" y="529"/>
                    </a:lnTo>
                    <a:lnTo>
                      <a:pt x="685" y="529"/>
                    </a:lnTo>
                    <a:lnTo>
                      <a:pt x="687" y="528"/>
                    </a:lnTo>
                    <a:lnTo>
                      <a:pt x="687" y="528"/>
                    </a:lnTo>
                    <a:lnTo>
                      <a:pt x="688" y="528"/>
                    </a:lnTo>
                    <a:lnTo>
                      <a:pt x="688" y="528"/>
                    </a:lnTo>
                    <a:lnTo>
                      <a:pt x="688" y="528"/>
                    </a:lnTo>
                    <a:lnTo>
                      <a:pt x="688" y="528"/>
                    </a:lnTo>
                    <a:lnTo>
                      <a:pt x="689" y="527"/>
                    </a:lnTo>
                    <a:lnTo>
                      <a:pt x="689" y="527"/>
                    </a:lnTo>
                    <a:lnTo>
                      <a:pt x="689" y="527"/>
                    </a:lnTo>
                    <a:lnTo>
                      <a:pt x="689" y="527"/>
                    </a:lnTo>
                    <a:lnTo>
                      <a:pt x="690" y="524"/>
                    </a:lnTo>
                    <a:lnTo>
                      <a:pt x="690" y="524"/>
                    </a:lnTo>
                    <a:lnTo>
                      <a:pt x="690" y="524"/>
                    </a:lnTo>
                    <a:lnTo>
                      <a:pt x="690" y="524"/>
                    </a:lnTo>
                    <a:lnTo>
                      <a:pt x="692" y="523"/>
                    </a:lnTo>
                    <a:lnTo>
                      <a:pt x="692" y="523"/>
                    </a:lnTo>
                    <a:lnTo>
                      <a:pt x="692" y="522"/>
                    </a:lnTo>
                    <a:lnTo>
                      <a:pt x="692" y="522"/>
                    </a:lnTo>
                    <a:lnTo>
                      <a:pt x="692" y="520"/>
                    </a:lnTo>
                    <a:lnTo>
                      <a:pt x="692" y="520"/>
                    </a:lnTo>
                    <a:lnTo>
                      <a:pt x="693" y="519"/>
                    </a:lnTo>
                    <a:lnTo>
                      <a:pt x="693" y="519"/>
                    </a:lnTo>
                    <a:lnTo>
                      <a:pt x="694" y="518"/>
                    </a:lnTo>
                    <a:lnTo>
                      <a:pt x="694" y="518"/>
                    </a:lnTo>
                    <a:lnTo>
                      <a:pt x="694" y="515"/>
                    </a:lnTo>
                    <a:lnTo>
                      <a:pt x="694" y="515"/>
                    </a:lnTo>
                    <a:lnTo>
                      <a:pt x="696" y="514"/>
                    </a:lnTo>
                    <a:lnTo>
                      <a:pt x="696" y="514"/>
                    </a:lnTo>
                    <a:lnTo>
                      <a:pt x="696" y="513"/>
                    </a:lnTo>
                    <a:lnTo>
                      <a:pt x="696" y="513"/>
                    </a:lnTo>
                    <a:lnTo>
                      <a:pt x="696" y="513"/>
                    </a:lnTo>
                    <a:lnTo>
                      <a:pt x="696" y="513"/>
                    </a:lnTo>
                    <a:lnTo>
                      <a:pt x="697" y="510"/>
                    </a:lnTo>
                    <a:lnTo>
                      <a:pt x="697" y="510"/>
                    </a:lnTo>
                    <a:lnTo>
                      <a:pt x="697" y="510"/>
                    </a:lnTo>
                    <a:lnTo>
                      <a:pt x="697" y="510"/>
                    </a:lnTo>
                    <a:lnTo>
                      <a:pt x="697" y="509"/>
                    </a:lnTo>
                    <a:lnTo>
                      <a:pt x="697" y="509"/>
                    </a:lnTo>
                    <a:lnTo>
                      <a:pt x="697" y="508"/>
                    </a:lnTo>
                    <a:lnTo>
                      <a:pt x="697" y="508"/>
                    </a:lnTo>
                    <a:lnTo>
                      <a:pt x="697" y="506"/>
                    </a:lnTo>
                    <a:lnTo>
                      <a:pt x="697" y="506"/>
                    </a:lnTo>
                    <a:lnTo>
                      <a:pt x="697" y="506"/>
                    </a:lnTo>
                    <a:lnTo>
                      <a:pt x="697" y="506"/>
                    </a:lnTo>
                    <a:lnTo>
                      <a:pt x="697" y="505"/>
                    </a:lnTo>
                    <a:lnTo>
                      <a:pt x="697" y="505"/>
                    </a:lnTo>
                    <a:lnTo>
                      <a:pt x="697" y="504"/>
                    </a:lnTo>
                    <a:lnTo>
                      <a:pt x="697" y="504"/>
                    </a:lnTo>
                    <a:lnTo>
                      <a:pt x="697" y="503"/>
                    </a:lnTo>
                    <a:lnTo>
                      <a:pt x="697" y="503"/>
                    </a:lnTo>
                    <a:lnTo>
                      <a:pt x="697" y="503"/>
                    </a:lnTo>
                    <a:lnTo>
                      <a:pt x="697" y="503"/>
                    </a:lnTo>
                    <a:lnTo>
                      <a:pt x="696" y="500"/>
                    </a:lnTo>
                    <a:lnTo>
                      <a:pt x="696" y="500"/>
                    </a:lnTo>
                    <a:lnTo>
                      <a:pt x="696" y="500"/>
                    </a:lnTo>
                    <a:lnTo>
                      <a:pt x="696" y="500"/>
                    </a:lnTo>
                    <a:lnTo>
                      <a:pt x="696" y="500"/>
                    </a:lnTo>
                    <a:lnTo>
                      <a:pt x="690" y="493"/>
                    </a:lnTo>
                    <a:lnTo>
                      <a:pt x="682" y="483"/>
                    </a:lnTo>
                    <a:lnTo>
                      <a:pt x="682" y="483"/>
                    </a:lnTo>
                    <a:lnTo>
                      <a:pt x="669" y="471"/>
                    </a:lnTo>
                    <a:lnTo>
                      <a:pt x="659" y="462"/>
                    </a:lnTo>
                    <a:lnTo>
                      <a:pt x="645" y="452"/>
                    </a:lnTo>
                    <a:lnTo>
                      <a:pt x="645" y="452"/>
                    </a:lnTo>
                    <a:lnTo>
                      <a:pt x="648" y="440"/>
                    </a:lnTo>
                    <a:lnTo>
                      <a:pt x="648" y="440"/>
                    </a:lnTo>
                    <a:lnTo>
                      <a:pt x="651" y="427"/>
                    </a:lnTo>
                    <a:lnTo>
                      <a:pt x="651" y="427"/>
                    </a:lnTo>
                    <a:lnTo>
                      <a:pt x="669" y="426"/>
                    </a:lnTo>
                    <a:lnTo>
                      <a:pt x="683" y="423"/>
                    </a:lnTo>
                    <a:lnTo>
                      <a:pt x="698" y="418"/>
                    </a:lnTo>
                    <a:lnTo>
                      <a:pt x="698" y="418"/>
                    </a:lnTo>
                    <a:lnTo>
                      <a:pt x="711" y="415"/>
                    </a:lnTo>
                    <a:lnTo>
                      <a:pt x="718" y="411"/>
                    </a:lnTo>
                    <a:lnTo>
                      <a:pt x="718" y="411"/>
                    </a:lnTo>
                    <a:lnTo>
                      <a:pt x="719" y="411"/>
                    </a:lnTo>
                    <a:lnTo>
                      <a:pt x="719" y="411"/>
                    </a:lnTo>
                    <a:lnTo>
                      <a:pt x="721" y="409"/>
                    </a:lnTo>
                    <a:lnTo>
                      <a:pt x="721" y="409"/>
                    </a:lnTo>
                    <a:lnTo>
                      <a:pt x="721" y="409"/>
                    </a:lnTo>
                    <a:lnTo>
                      <a:pt x="721" y="409"/>
                    </a:lnTo>
                    <a:lnTo>
                      <a:pt x="723" y="408"/>
                    </a:lnTo>
                    <a:lnTo>
                      <a:pt x="723" y="408"/>
                    </a:lnTo>
                    <a:lnTo>
                      <a:pt x="723" y="408"/>
                    </a:lnTo>
                    <a:lnTo>
                      <a:pt x="723" y="408"/>
                    </a:lnTo>
                    <a:lnTo>
                      <a:pt x="725" y="407"/>
                    </a:lnTo>
                    <a:lnTo>
                      <a:pt x="725" y="407"/>
                    </a:lnTo>
                    <a:lnTo>
                      <a:pt x="725" y="407"/>
                    </a:lnTo>
                    <a:lnTo>
                      <a:pt x="725" y="407"/>
                    </a:lnTo>
                    <a:lnTo>
                      <a:pt x="725" y="404"/>
                    </a:lnTo>
                    <a:lnTo>
                      <a:pt x="725" y="404"/>
                    </a:lnTo>
                    <a:lnTo>
                      <a:pt x="725" y="404"/>
                    </a:lnTo>
                    <a:lnTo>
                      <a:pt x="725" y="404"/>
                    </a:lnTo>
                    <a:lnTo>
                      <a:pt x="726" y="403"/>
                    </a:lnTo>
                    <a:lnTo>
                      <a:pt x="726" y="403"/>
                    </a:lnTo>
                    <a:lnTo>
                      <a:pt x="726" y="402"/>
                    </a:lnTo>
                    <a:lnTo>
                      <a:pt x="726" y="402"/>
                    </a:lnTo>
                    <a:lnTo>
                      <a:pt x="726" y="401"/>
                    </a:lnTo>
                    <a:lnTo>
                      <a:pt x="726" y="401"/>
                    </a:lnTo>
                    <a:lnTo>
                      <a:pt x="726" y="401"/>
                    </a:lnTo>
                    <a:lnTo>
                      <a:pt x="726" y="401"/>
                    </a:lnTo>
                    <a:lnTo>
                      <a:pt x="726" y="398"/>
                    </a:lnTo>
                    <a:lnTo>
                      <a:pt x="726" y="398"/>
                    </a:lnTo>
                    <a:lnTo>
                      <a:pt x="726" y="398"/>
                    </a:lnTo>
                    <a:lnTo>
                      <a:pt x="726" y="398"/>
                    </a:lnTo>
                    <a:lnTo>
                      <a:pt x="727" y="396"/>
                    </a:lnTo>
                    <a:lnTo>
                      <a:pt x="727" y="396"/>
                    </a:lnTo>
                    <a:lnTo>
                      <a:pt x="727" y="393"/>
                    </a:lnTo>
                    <a:lnTo>
                      <a:pt x="727" y="393"/>
                    </a:lnTo>
                    <a:lnTo>
                      <a:pt x="727" y="392"/>
                    </a:lnTo>
                    <a:lnTo>
                      <a:pt x="727" y="392"/>
                    </a:lnTo>
                    <a:lnTo>
                      <a:pt x="727" y="391"/>
                    </a:lnTo>
                    <a:lnTo>
                      <a:pt x="727" y="391"/>
                    </a:lnTo>
                    <a:lnTo>
                      <a:pt x="727" y="389"/>
                    </a:lnTo>
                    <a:lnTo>
                      <a:pt x="727" y="389"/>
                    </a:lnTo>
                    <a:lnTo>
                      <a:pt x="727" y="388"/>
                    </a:lnTo>
                    <a:lnTo>
                      <a:pt x="727" y="388"/>
                    </a:lnTo>
                    <a:lnTo>
                      <a:pt x="727" y="387"/>
                    </a:lnTo>
                    <a:lnTo>
                      <a:pt x="727" y="387"/>
                    </a:lnTo>
                    <a:lnTo>
                      <a:pt x="727" y="386"/>
                    </a:lnTo>
                    <a:lnTo>
                      <a:pt x="727" y="386"/>
                    </a:lnTo>
                    <a:lnTo>
                      <a:pt x="727" y="386"/>
                    </a:lnTo>
                    <a:lnTo>
                      <a:pt x="727" y="386"/>
                    </a:lnTo>
                    <a:lnTo>
                      <a:pt x="726" y="384"/>
                    </a:lnTo>
                    <a:lnTo>
                      <a:pt x="726" y="384"/>
                    </a:lnTo>
                    <a:lnTo>
                      <a:pt x="726" y="383"/>
                    </a:lnTo>
                    <a:lnTo>
                      <a:pt x="726" y="383"/>
                    </a:lnTo>
                    <a:lnTo>
                      <a:pt x="726" y="382"/>
                    </a:lnTo>
                    <a:lnTo>
                      <a:pt x="726" y="382"/>
                    </a:lnTo>
                    <a:lnTo>
                      <a:pt x="725" y="382"/>
                    </a:lnTo>
                    <a:lnTo>
                      <a:pt x="725" y="382"/>
                    </a:lnTo>
                    <a:lnTo>
                      <a:pt x="725" y="381"/>
                    </a:lnTo>
                    <a:lnTo>
                      <a:pt x="725" y="381"/>
                    </a:lnTo>
                    <a:lnTo>
                      <a:pt x="723" y="379"/>
                    </a:lnTo>
                    <a:lnTo>
                      <a:pt x="723" y="379"/>
                    </a:lnTo>
                    <a:lnTo>
                      <a:pt x="722" y="378"/>
                    </a:lnTo>
                    <a:lnTo>
                      <a:pt x="722" y="378"/>
                    </a:lnTo>
                    <a:lnTo>
                      <a:pt x="722" y="378"/>
                    </a:lnTo>
                    <a:lnTo>
                      <a:pt x="722" y="378"/>
                    </a:lnTo>
                    <a:lnTo>
                      <a:pt x="722" y="378"/>
                    </a:lnTo>
                    <a:lnTo>
                      <a:pt x="714" y="373"/>
                    </a:lnTo>
                    <a:lnTo>
                      <a:pt x="703" y="367"/>
                    </a:lnTo>
                    <a:lnTo>
                      <a:pt x="703" y="367"/>
                    </a:lnTo>
                    <a:lnTo>
                      <a:pt x="688" y="360"/>
                    </a:lnTo>
                    <a:lnTo>
                      <a:pt x="675" y="355"/>
                    </a:lnTo>
                    <a:lnTo>
                      <a:pt x="658" y="350"/>
                    </a:lnTo>
                    <a:lnTo>
                      <a:pt x="658" y="350"/>
                    </a:lnTo>
                    <a:lnTo>
                      <a:pt x="655" y="325"/>
                    </a:lnTo>
                    <a:lnTo>
                      <a:pt x="655" y="325"/>
                    </a:lnTo>
                    <a:lnTo>
                      <a:pt x="672" y="318"/>
                    </a:lnTo>
                    <a:lnTo>
                      <a:pt x="684" y="310"/>
                    </a:lnTo>
                    <a:lnTo>
                      <a:pt x="697" y="301"/>
                    </a:lnTo>
                    <a:lnTo>
                      <a:pt x="697" y="301"/>
                    </a:lnTo>
                    <a:lnTo>
                      <a:pt x="707" y="292"/>
                    </a:lnTo>
                    <a:lnTo>
                      <a:pt x="713" y="287"/>
                    </a:lnTo>
                    <a:lnTo>
                      <a:pt x="713" y="287"/>
                    </a:lnTo>
                    <a:lnTo>
                      <a:pt x="713" y="287"/>
                    </a:lnTo>
                    <a:lnTo>
                      <a:pt x="713" y="287"/>
                    </a:lnTo>
                    <a:lnTo>
                      <a:pt x="713" y="287"/>
                    </a:lnTo>
                    <a:lnTo>
                      <a:pt x="717" y="282"/>
                    </a:lnTo>
                    <a:lnTo>
                      <a:pt x="717" y="282"/>
                    </a:lnTo>
                    <a:lnTo>
                      <a:pt x="717" y="282"/>
                    </a:lnTo>
                    <a:lnTo>
                      <a:pt x="717" y="282"/>
                    </a:lnTo>
                    <a:lnTo>
                      <a:pt x="717" y="281"/>
                    </a:lnTo>
                    <a:lnTo>
                      <a:pt x="717" y="281"/>
                    </a:lnTo>
                    <a:lnTo>
                      <a:pt x="717" y="281"/>
                    </a:lnTo>
                    <a:lnTo>
                      <a:pt x="717" y="281"/>
                    </a:lnTo>
                    <a:lnTo>
                      <a:pt x="717" y="278"/>
                    </a:lnTo>
                    <a:lnTo>
                      <a:pt x="717" y="278"/>
                    </a:lnTo>
                    <a:lnTo>
                      <a:pt x="717" y="278"/>
                    </a:lnTo>
                    <a:lnTo>
                      <a:pt x="717" y="278"/>
                    </a:lnTo>
                    <a:lnTo>
                      <a:pt x="717" y="277"/>
                    </a:lnTo>
                    <a:lnTo>
                      <a:pt x="717" y="277"/>
                    </a:lnTo>
                    <a:lnTo>
                      <a:pt x="717" y="276"/>
                    </a:lnTo>
                    <a:lnTo>
                      <a:pt x="717" y="276"/>
                    </a:lnTo>
                    <a:lnTo>
                      <a:pt x="717" y="275"/>
                    </a:lnTo>
                    <a:lnTo>
                      <a:pt x="717" y="275"/>
                    </a:lnTo>
                    <a:lnTo>
                      <a:pt x="717" y="273"/>
                    </a:lnTo>
                    <a:lnTo>
                      <a:pt x="717" y="273"/>
                    </a:lnTo>
                    <a:lnTo>
                      <a:pt x="716" y="272"/>
                    </a:lnTo>
                    <a:lnTo>
                      <a:pt x="716" y="272"/>
                    </a:lnTo>
                    <a:lnTo>
                      <a:pt x="716" y="271"/>
                    </a:lnTo>
                    <a:lnTo>
                      <a:pt x="716" y="271"/>
                    </a:lnTo>
                    <a:lnTo>
                      <a:pt x="716" y="270"/>
                    </a:lnTo>
                    <a:lnTo>
                      <a:pt x="716" y="270"/>
                    </a:lnTo>
                    <a:lnTo>
                      <a:pt x="714" y="267"/>
                    </a:lnTo>
                    <a:lnTo>
                      <a:pt x="714" y="267"/>
                    </a:lnTo>
                    <a:lnTo>
                      <a:pt x="714" y="266"/>
                    </a:lnTo>
                    <a:lnTo>
                      <a:pt x="714" y="266"/>
                    </a:lnTo>
                    <a:lnTo>
                      <a:pt x="714" y="265"/>
                    </a:lnTo>
                    <a:lnTo>
                      <a:pt x="714" y="265"/>
                    </a:lnTo>
                    <a:lnTo>
                      <a:pt x="714" y="263"/>
                    </a:lnTo>
                    <a:lnTo>
                      <a:pt x="714" y="263"/>
                    </a:lnTo>
                    <a:lnTo>
                      <a:pt x="713" y="262"/>
                    </a:lnTo>
                    <a:lnTo>
                      <a:pt x="713" y="262"/>
                    </a:lnTo>
                    <a:lnTo>
                      <a:pt x="713" y="262"/>
                    </a:lnTo>
                    <a:lnTo>
                      <a:pt x="713" y="262"/>
                    </a:lnTo>
                    <a:lnTo>
                      <a:pt x="712" y="260"/>
                    </a:lnTo>
                    <a:lnTo>
                      <a:pt x="712" y="260"/>
                    </a:lnTo>
                    <a:lnTo>
                      <a:pt x="712" y="260"/>
                    </a:lnTo>
                    <a:lnTo>
                      <a:pt x="712" y="260"/>
                    </a:lnTo>
                    <a:lnTo>
                      <a:pt x="711" y="258"/>
                    </a:lnTo>
                    <a:lnTo>
                      <a:pt x="711" y="258"/>
                    </a:lnTo>
                    <a:lnTo>
                      <a:pt x="711" y="258"/>
                    </a:lnTo>
                    <a:lnTo>
                      <a:pt x="711" y="258"/>
                    </a:lnTo>
                    <a:lnTo>
                      <a:pt x="709" y="257"/>
                    </a:lnTo>
                    <a:lnTo>
                      <a:pt x="709" y="257"/>
                    </a:lnTo>
                    <a:lnTo>
                      <a:pt x="709" y="257"/>
                    </a:lnTo>
                    <a:lnTo>
                      <a:pt x="709" y="257"/>
                    </a:lnTo>
                    <a:lnTo>
                      <a:pt x="707" y="256"/>
                    </a:lnTo>
                    <a:lnTo>
                      <a:pt x="707" y="256"/>
                    </a:lnTo>
                    <a:lnTo>
                      <a:pt x="707" y="256"/>
                    </a:lnTo>
                    <a:lnTo>
                      <a:pt x="707" y="256"/>
                    </a:lnTo>
                    <a:lnTo>
                      <a:pt x="706" y="255"/>
                    </a:lnTo>
                    <a:lnTo>
                      <a:pt x="706" y="255"/>
                    </a:lnTo>
                    <a:lnTo>
                      <a:pt x="704" y="255"/>
                    </a:lnTo>
                    <a:lnTo>
                      <a:pt x="704" y="255"/>
                    </a:lnTo>
                    <a:lnTo>
                      <a:pt x="704" y="255"/>
                    </a:lnTo>
                    <a:lnTo>
                      <a:pt x="704" y="255"/>
                    </a:lnTo>
                    <a:lnTo>
                      <a:pt x="697" y="252"/>
                    </a:lnTo>
                    <a:lnTo>
                      <a:pt x="684" y="251"/>
                    </a:lnTo>
                    <a:lnTo>
                      <a:pt x="684" y="251"/>
                    </a:lnTo>
                    <a:lnTo>
                      <a:pt x="667" y="250"/>
                    </a:lnTo>
                    <a:lnTo>
                      <a:pt x="654" y="250"/>
                    </a:lnTo>
                    <a:lnTo>
                      <a:pt x="635" y="251"/>
                    </a:lnTo>
                    <a:lnTo>
                      <a:pt x="635" y="251"/>
                    </a:lnTo>
                    <a:lnTo>
                      <a:pt x="625" y="228"/>
                    </a:lnTo>
                    <a:lnTo>
                      <a:pt x="625" y="228"/>
                    </a:lnTo>
                    <a:lnTo>
                      <a:pt x="638" y="214"/>
                    </a:lnTo>
                    <a:lnTo>
                      <a:pt x="646" y="204"/>
                    </a:lnTo>
                    <a:lnTo>
                      <a:pt x="655" y="190"/>
                    </a:lnTo>
                    <a:lnTo>
                      <a:pt x="655" y="190"/>
                    </a:lnTo>
                    <a:lnTo>
                      <a:pt x="663" y="180"/>
                    </a:lnTo>
                    <a:lnTo>
                      <a:pt x="667" y="173"/>
                    </a:lnTo>
                    <a:lnTo>
                      <a:pt x="667" y="173"/>
                    </a:lnTo>
                    <a:lnTo>
                      <a:pt x="667" y="173"/>
                    </a:lnTo>
                    <a:lnTo>
                      <a:pt x="667" y="171"/>
                    </a:lnTo>
                    <a:lnTo>
                      <a:pt x="667" y="171"/>
                    </a:lnTo>
                    <a:lnTo>
                      <a:pt x="667" y="170"/>
                    </a:lnTo>
                    <a:lnTo>
                      <a:pt x="667" y="170"/>
                    </a:lnTo>
                    <a:lnTo>
                      <a:pt x="667" y="169"/>
                    </a:lnTo>
                    <a:lnTo>
                      <a:pt x="667" y="169"/>
                    </a:lnTo>
                    <a:lnTo>
                      <a:pt x="668" y="168"/>
                    </a:lnTo>
                    <a:lnTo>
                      <a:pt x="668" y="168"/>
                    </a:lnTo>
                    <a:lnTo>
                      <a:pt x="668" y="166"/>
                    </a:lnTo>
                    <a:lnTo>
                      <a:pt x="668" y="166"/>
                    </a:lnTo>
                    <a:lnTo>
                      <a:pt x="668" y="165"/>
                    </a:lnTo>
                    <a:lnTo>
                      <a:pt x="668" y="165"/>
                    </a:lnTo>
                    <a:lnTo>
                      <a:pt x="668" y="165"/>
                    </a:lnTo>
                    <a:lnTo>
                      <a:pt x="668" y="165"/>
                    </a:lnTo>
                    <a:lnTo>
                      <a:pt x="667" y="163"/>
                    </a:lnTo>
                    <a:lnTo>
                      <a:pt x="667" y="163"/>
                    </a:lnTo>
                    <a:lnTo>
                      <a:pt x="667" y="163"/>
                    </a:lnTo>
                    <a:lnTo>
                      <a:pt x="667" y="163"/>
                    </a:lnTo>
                    <a:lnTo>
                      <a:pt x="667" y="161"/>
                    </a:lnTo>
                    <a:lnTo>
                      <a:pt x="667" y="161"/>
                    </a:lnTo>
                    <a:lnTo>
                      <a:pt x="667" y="160"/>
                    </a:lnTo>
                    <a:lnTo>
                      <a:pt x="667" y="160"/>
                    </a:lnTo>
                    <a:lnTo>
                      <a:pt x="665" y="159"/>
                    </a:lnTo>
                    <a:lnTo>
                      <a:pt x="665" y="159"/>
                    </a:lnTo>
                    <a:lnTo>
                      <a:pt x="665" y="159"/>
                    </a:lnTo>
                    <a:lnTo>
                      <a:pt x="665" y="159"/>
                    </a:lnTo>
                    <a:lnTo>
                      <a:pt x="664" y="158"/>
                    </a:lnTo>
                    <a:lnTo>
                      <a:pt x="664" y="158"/>
                    </a:lnTo>
                    <a:lnTo>
                      <a:pt x="663" y="156"/>
                    </a:lnTo>
                    <a:lnTo>
                      <a:pt x="663" y="156"/>
                    </a:lnTo>
                    <a:lnTo>
                      <a:pt x="662" y="154"/>
                    </a:lnTo>
                    <a:lnTo>
                      <a:pt x="662" y="154"/>
                    </a:lnTo>
                    <a:lnTo>
                      <a:pt x="660" y="153"/>
                    </a:lnTo>
                    <a:lnTo>
                      <a:pt x="660" y="153"/>
                    </a:lnTo>
                    <a:lnTo>
                      <a:pt x="660" y="151"/>
                    </a:lnTo>
                    <a:lnTo>
                      <a:pt x="660" y="151"/>
                    </a:lnTo>
                    <a:lnTo>
                      <a:pt x="659" y="150"/>
                    </a:lnTo>
                    <a:lnTo>
                      <a:pt x="659" y="150"/>
                    </a:lnTo>
                    <a:lnTo>
                      <a:pt x="659" y="150"/>
                    </a:lnTo>
                    <a:lnTo>
                      <a:pt x="659" y="150"/>
                    </a:lnTo>
                    <a:lnTo>
                      <a:pt x="658" y="149"/>
                    </a:lnTo>
                    <a:lnTo>
                      <a:pt x="658" y="149"/>
                    </a:lnTo>
                    <a:lnTo>
                      <a:pt x="658" y="147"/>
                    </a:lnTo>
                    <a:lnTo>
                      <a:pt x="658" y="147"/>
                    </a:lnTo>
                    <a:lnTo>
                      <a:pt x="655" y="146"/>
                    </a:lnTo>
                    <a:lnTo>
                      <a:pt x="655" y="146"/>
                    </a:lnTo>
                    <a:lnTo>
                      <a:pt x="655" y="146"/>
                    </a:lnTo>
                    <a:lnTo>
                      <a:pt x="655" y="146"/>
                    </a:lnTo>
                    <a:lnTo>
                      <a:pt x="654" y="146"/>
                    </a:lnTo>
                    <a:lnTo>
                      <a:pt x="654" y="146"/>
                    </a:lnTo>
                    <a:lnTo>
                      <a:pt x="654" y="145"/>
                    </a:lnTo>
                    <a:lnTo>
                      <a:pt x="654" y="145"/>
                    </a:lnTo>
                    <a:lnTo>
                      <a:pt x="653" y="145"/>
                    </a:lnTo>
                    <a:lnTo>
                      <a:pt x="653" y="145"/>
                    </a:lnTo>
                    <a:lnTo>
                      <a:pt x="651" y="145"/>
                    </a:lnTo>
                    <a:lnTo>
                      <a:pt x="651" y="145"/>
                    </a:lnTo>
                    <a:lnTo>
                      <a:pt x="650" y="144"/>
                    </a:lnTo>
                    <a:lnTo>
                      <a:pt x="650" y="144"/>
                    </a:lnTo>
                    <a:lnTo>
                      <a:pt x="649" y="144"/>
                    </a:lnTo>
                    <a:lnTo>
                      <a:pt x="649" y="144"/>
                    </a:lnTo>
                    <a:lnTo>
                      <a:pt x="646" y="144"/>
                    </a:lnTo>
                    <a:lnTo>
                      <a:pt x="646" y="144"/>
                    </a:lnTo>
                    <a:lnTo>
                      <a:pt x="646" y="144"/>
                    </a:lnTo>
                    <a:lnTo>
                      <a:pt x="646" y="144"/>
                    </a:lnTo>
                    <a:lnTo>
                      <a:pt x="646" y="144"/>
                    </a:lnTo>
                    <a:lnTo>
                      <a:pt x="638" y="145"/>
                    </a:lnTo>
                    <a:lnTo>
                      <a:pt x="626" y="147"/>
                    </a:lnTo>
                    <a:lnTo>
                      <a:pt x="626" y="147"/>
                    </a:lnTo>
                    <a:lnTo>
                      <a:pt x="610" y="153"/>
                    </a:lnTo>
                    <a:lnTo>
                      <a:pt x="597" y="156"/>
                    </a:lnTo>
                    <a:lnTo>
                      <a:pt x="580" y="164"/>
                    </a:lnTo>
                    <a:lnTo>
                      <a:pt x="580" y="164"/>
                    </a:lnTo>
                    <a:lnTo>
                      <a:pt x="562" y="146"/>
                    </a:lnTo>
                    <a:lnTo>
                      <a:pt x="562" y="146"/>
                    </a:lnTo>
                    <a:lnTo>
                      <a:pt x="570" y="130"/>
                    </a:lnTo>
                    <a:lnTo>
                      <a:pt x="575" y="117"/>
                    </a:lnTo>
                    <a:lnTo>
                      <a:pt x="578" y="101"/>
                    </a:lnTo>
                    <a:lnTo>
                      <a:pt x="578" y="101"/>
                    </a:lnTo>
                    <a:lnTo>
                      <a:pt x="581" y="88"/>
                    </a:lnTo>
                    <a:lnTo>
                      <a:pt x="582" y="81"/>
                    </a:lnTo>
                    <a:lnTo>
                      <a:pt x="582" y="81"/>
                    </a:lnTo>
                    <a:lnTo>
                      <a:pt x="582" y="81"/>
                    </a:lnTo>
                    <a:lnTo>
                      <a:pt x="582" y="81"/>
                    </a:lnTo>
                    <a:lnTo>
                      <a:pt x="582" y="79"/>
                    </a:lnTo>
                    <a:lnTo>
                      <a:pt x="582" y="79"/>
                    </a:lnTo>
                    <a:lnTo>
                      <a:pt x="582" y="78"/>
                    </a:lnTo>
                    <a:lnTo>
                      <a:pt x="582" y="78"/>
                    </a:lnTo>
                    <a:lnTo>
                      <a:pt x="582" y="77"/>
                    </a:lnTo>
                    <a:lnTo>
                      <a:pt x="582" y="77"/>
                    </a:lnTo>
                    <a:lnTo>
                      <a:pt x="582" y="74"/>
                    </a:lnTo>
                    <a:lnTo>
                      <a:pt x="582" y="74"/>
                    </a:lnTo>
                    <a:lnTo>
                      <a:pt x="582" y="74"/>
                    </a:lnTo>
                    <a:lnTo>
                      <a:pt x="582" y="74"/>
                    </a:lnTo>
                    <a:lnTo>
                      <a:pt x="581" y="73"/>
                    </a:lnTo>
                    <a:lnTo>
                      <a:pt x="581" y="73"/>
                    </a:lnTo>
                    <a:lnTo>
                      <a:pt x="581" y="72"/>
                    </a:lnTo>
                    <a:lnTo>
                      <a:pt x="581" y="72"/>
                    </a:lnTo>
                    <a:lnTo>
                      <a:pt x="581" y="72"/>
                    </a:lnTo>
                    <a:lnTo>
                      <a:pt x="581" y="72"/>
                    </a:lnTo>
                    <a:lnTo>
                      <a:pt x="580" y="71"/>
                    </a:lnTo>
                    <a:lnTo>
                      <a:pt x="580" y="71"/>
                    </a:lnTo>
                    <a:lnTo>
                      <a:pt x="578" y="69"/>
                    </a:lnTo>
                    <a:lnTo>
                      <a:pt x="578" y="69"/>
                    </a:lnTo>
                    <a:lnTo>
                      <a:pt x="578" y="69"/>
                    </a:lnTo>
                    <a:lnTo>
                      <a:pt x="578" y="69"/>
                    </a:lnTo>
                    <a:lnTo>
                      <a:pt x="577" y="68"/>
                    </a:lnTo>
                    <a:lnTo>
                      <a:pt x="577" y="68"/>
                    </a:lnTo>
                    <a:lnTo>
                      <a:pt x="577" y="68"/>
                    </a:lnTo>
                    <a:lnTo>
                      <a:pt x="577" y="68"/>
                    </a:lnTo>
                    <a:lnTo>
                      <a:pt x="575" y="67"/>
                    </a:lnTo>
                    <a:lnTo>
                      <a:pt x="575" y="67"/>
                    </a:lnTo>
                    <a:lnTo>
                      <a:pt x="575" y="66"/>
                    </a:lnTo>
                    <a:lnTo>
                      <a:pt x="575" y="66"/>
                    </a:lnTo>
                    <a:lnTo>
                      <a:pt x="572" y="64"/>
                    </a:lnTo>
                    <a:lnTo>
                      <a:pt x="572" y="64"/>
                    </a:lnTo>
                    <a:lnTo>
                      <a:pt x="571" y="63"/>
                    </a:lnTo>
                    <a:lnTo>
                      <a:pt x="571" y="63"/>
                    </a:lnTo>
                    <a:lnTo>
                      <a:pt x="570" y="63"/>
                    </a:lnTo>
                    <a:lnTo>
                      <a:pt x="570" y="63"/>
                    </a:lnTo>
                    <a:lnTo>
                      <a:pt x="568" y="62"/>
                    </a:lnTo>
                    <a:lnTo>
                      <a:pt x="568" y="62"/>
                    </a:lnTo>
                    <a:lnTo>
                      <a:pt x="567" y="62"/>
                    </a:lnTo>
                    <a:lnTo>
                      <a:pt x="567" y="62"/>
                    </a:lnTo>
                    <a:lnTo>
                      <a:pt x="566" y="61"/>
                    </a:lnTo>
                    <a:lnTo>
                      <a:pt x="566" y="61"/>
                    </a:lnTo>
                    <a:lnTo>
                      <a:pt x="566" y="61"/>
                    </a:lnTo>
                    <a:lnTo>
                      <a:pt x="566" y="61"/>
                    </a:lnTo>
                    <a:lnTo>
                      <a:pt x="565" y="59"/>
                    </a:lnTo>
                    <a:lnTo>
                      <a:pt x="565" y="59"/>
                    </a:lnTo>
                    <a:lnTo>
                      <a:pt x="563" y="59"/>
                    </a:lnTo>
                    <a:lnTo>
                      <a:pt x="563" y="59"/>
                    </a:lnTo>
                    <a:lnTo>
                      <a:pt x="562" y="59"/>
                    </a:lnTo>
                    <a:lnTo>
                      <a:pt x="562" y="59"/>
                    </a:lnTo>
                    <a:lnTo>
                      <a:pt x="562" y="59"/>
                    </a:lnTo>
                    <a:lnTo>
                      <a:pt x="562" y="59"/>
                    </a:lnTo>
                    <a:lnTo>
                      <a:pt x="559" y="59"/>
                    </a:lnTo>
                    <a:lnTo>
                      <a:pt x="559" y="59"/>
                    </a:lnTo>
                    <a:lnTo>
                      <a:pt x="559" y="59"/>
                    </a:lnTo>
                    <a:lnTo>
                      <a:pt x="559" y="59"/>
                    </a:lnTo>
                    <a:lnTo>
                      <a:pt x="557" y="59"/>
                    </a:lnTo>
                    <a:lnTo>
                      <a:pt x="557" y="59"/>
                    </a:lnTo>
                    <a:lnTo>
                      <a:pt x="557" y="59"/>
                    </a:lnTo>
                    <a:lnTo>
                      <a:pt x="557" y="59"/>
                    </a:lnTo>
                    <a:lnTo>
                      <a:pt x="554" y="61"/>
                    </a:lnTo>
                    <a:lnTo>
                      <a:pt x="554" y="61"/>
                    </a:lnTo>
                    <a:lnTo>
                      <a:pt x="554" y="61"/>
                    </a:lnTo>
                    <a:lnTo>
                      <a:pt x="554" y="61"/>
                    </a:lnTo>
                    <a:lnTo>
                      <a:pt x="554" y="61"/>
                    </a:lnTo>
                    <a:lnTo>
                      <a:pt x="547" y="64"/>
                    </a:lnTo>
                    <a:lnTo>
                      <a:pt x="536" y="71"/>
                    </a:lnTo>
                    <a:lnTo>
                      <a:pt x="536" y="71"/>
                    </a:lnTo>
                    <a:lnTo>
                      <a:pt x="523" y="81"/>
                    </a:lnTo>
                    <a:lnTo>
                      <a:pt x="512" y="90"/>
                    </a:lnTo>
                    <a:lnTo>
                      <a:pt x="499" y="102"/>
                    </a:lnTo>
                    <a:lnTo>
                      <a:pt x="499" y="102"/>
                    </a:lnTo>
                    <a:lnTo>
                      <a:pt x="476" y="92"/>
                    </a:lnTo>
                    <a:lnTo>
                      <a:pt x="476" y="92"/>
                    </a:lnTo>
                    <a:lnTo>
                      <a:pt x="478" y="73"/>
                    </a:lnTo>
                    <a:lnTo>
                      <a:pt x="478" y="61"/>
                    </a:lnTo>
                    <a:lnTo>
                      <a:pt x="476" y="43"/>
                    </a:lnTo>
                    <a:lnTo>
                      <a:pt x="476" y="43"/>
                    </a:lnTo>
                    <a:lnTo>
                      <a:pt x="474" y="30"/>
                    </a:lnTo>
                    <a:lnTo>
                      <a:pt x="473" y="23"/>
                    </a:lnTo>
                    <a:lnTo>
                      <a:pt x="473" y="23"/>
                    </a:lnTo>
                    <a:lnTo>
                      <a:pt x="473" y="23"/>
                    </a:lnTo>
                    <a:lnTo>
                      <a:pt x="473" y="23"/>
                    </a:lnTo>
                    <a:lnTo>
                      <a:pt x="473" y="23"/>
                    </a:lnTo>
                    <a:lnTo>
                      <a:pt x="473" y="23"/>
                    </a:lnTo>
                    <a:lnTo>
                      <a:pt x="471" y="20"/>
                    </a:lnTo>
                    <a:lnTo>
                      <a:pt x="471" y="20"/>
                    </a:lnTo>
                    <a:lnTo>
                      <a:pt x="471" y="19"/>
                    </a:lnTo>
                    <a:lnTo>
                      <a:pt x="471" y="19"/>
                    </a:lnTo>
                    <a:lnTo>
                      <a:pt x="470" y="18"/>
                    </a:lnTo>
                    <a:lnTo>
                      <a:pt x="470" y="18"/>
                    </a:lnTo>
                    <a:lnTo>
                      <a:pt x="470" y="18"/>
                    </a:lnTo>
                    <a:lnTo>
                      <a:pt x="470" y="18"/>
                    </a:lnTo>
                    <a:lnTo>
                      <a:pt x="469" y="16"/>
                    </a:lnTo>
                    <a:lnTo>
                      <a:pt x="469" y="16"/>
                    </a:lnTo>
                    <a:lnTo>
                      <a:pt x="469" y="15"/>
                    </a:lnTo>
                    <a:lnTo>
                      <a:pt x="469" y="15"/>
                    </a:lnTo>
                    <a:lnTo>
                      <a:pt x="467" y="15"/>
                    </a:lnTo>
                    <a:lnTo>
                      <a:pt x="467" y="15"/>
                    </a:lnTo>
                    <a:lnTo>
                      <a:pt x="467" y="14"/>
                    </a:lnTo>
                    <a:lnTo>
                      <a:pt x="467" y="14"/>
                    </a:lnTo>
                    <a:lnTo>
                      <a:pt x="464" y="13"/>
                    </a:lnTo>
                    <a:lnTo>
                      <a:pt x="464" y="13"/>
                    </a:lnTo>
                    <a:lnTo>
                      <a:pt x="462" y="13"/>
                    </a:lnTo>
                    <a:lnTo>
                      <a:pt x="462" y="13"/>
                    </a:lnTo>
                    <a:lnTo>
                      <a:pt x="461" y="13"/>
                    </a:lnTo>
                    <a:lnTo>
                      <a:pt x="461" y="13"/>
                    </a:lnTo>
                    <a:lnTo>
                      <a:pt x="460" y="11"/>
                    </a:lnTo>
                    <a:lnTo>
                      <a:pt x="460" y="11"/>
                    </a:lnTo>
                    <a:lnTo>
                      <a:pt x="457" y="11"/>
                    </a:lnTo>
                    <a:lnTo>
                      <a:pt x="457" y="11"/>
                    </a:lnTo>
                    <a:lnTo>
                      <a:pt x="455" y="10"/>
                    </a:lnTo>
                    <a:lnTo>
                      <a:pt x="455" y="10"/>
                    </a:lnTo>
                    <a:lnTo>
                      <a:pt x="455" y="10"/>
                    </a:lnTo>
                    <a:lnTo>
                      <a:pt x="455" y="10"/>
                    </a:lnTo>
                    <a:lnTo>
                      <a:pt x="452" y="10"/>
                    </a:lnTo>
                    <a:lnTo>
                      <a:pt x="452" y="10"/>
                    </a:lnTo>
                    <a:lnTo>
                      <a:pt x="452" y="10"/>
                    </a:lnTo>
                    <a:lnTo>
                      <a:pt x="452" y="10"/>
                    </a:lnTo>
                    <a:lnTo>
                      <a:pt x="447" y="9"/>
                    </a:lnTo>
                    <a:lnTo>
                      <a:pt x="447" y="9"/>
                    </a:lnTo>
                    <a:lnTo>
                      <a:pt x="447" y="9"/>
                    </a:lnTo>
                    <a:lnTo>
                      <a:pt x="447" y="9"/>
                    </a:lnTo>
                    <a:lnTo>
                      <a:pt x="446" y="10"/>
                    </a:lnTo>
                    <a:lnTo>
                      <a:pt x="446" y="10"/>
                    </a:lnTo>
                    <a:lnTo>
                      <a:pt x="445" y="10"/>
                    </a:lnTo>
                    <a:lnTo>
                      <a:pt x="445" y="10"/>
                    </a:lnTo>
                    <a:lnTo>
                      <a:pt x="441" y="11"/>
                    </a:lnTo>
                    <a:lnTo>
                      <a:pt x="441" y="11"/>
                    </a:lnTo>
                    <a:lnTo>
                      <a:pt x="441" y="11"/>
                    </a:lnTo>
                    <a:lnTo>
                      <a:pt x="441" y="11"/>
                    </a:lnTo>
                    <a:lnTo>
                      <a:pt x="440" y="14"/>
                    </a:lnTo>
                    <a:lnTo>
                      <a:pt x="440" y="14"/>
                    </a:lnTo>
                    <a:lnTo>
                      <a:pt x="439" y="14"/>
                    </a:lnTo>
                    <a:lnTo>
                      <a:pt x="439" y="14"/>
                    </a:lnTo>
                    <a:lnTo>
                      <a:pt x="439" y="14"/>
                    </a:lnTo>
                    <a:lnTo>
                      <a:pt x="439" y="14"/>
                    </a:lnTo>
                    <a:lnTo>
                      <a:pt x="433" y="20"/>
                    </a:lnTo>
                    <a:lnTo>
                      <a:pt x="426" y="29"/>
                    </a:lnTo>
                    <a:lnTo>
                      <a:pt x="426" y="29"/>
                    </a:lnTo>
                    <a:lnTo>
                      <a:pt x="416" y="44"/>
                    </a:lnTo>
                    <a:lnTo>
                      <a:pt x="410" y="56"/>
                    </a:lnTo>
                    <a:lnTo>
                      <a:pt x="401" y="72"/>
                    </a:lnTo>
                    <a:lnTo>
                      <a:pt x="401" y="72"/>
                    </a:lnTo>
                    <a:lnTo>
                      <a:pt x="377" y="69"/>
                    </a:lnTo>
                    <a:lnTo>
                      <a:pt x="377" y="69"/>
                    </a:lnTo>
                    <a:close/>
                    <a:moveTo>
                      <a:pt x="435" y="383"/>
                    </a:moveTo>
                    <a:lnTo>
                      <a:pt x="435" y="383"/>
                    </a:lnTo>
                    <a:lnTo>
                      <a:pt x="432" y="391"/>
                    </a:lnTo>
                    <a:lnTo>
                      <a:pt x="430" y="397"/>
                    </a:lnTo>
                    <a:lnTo>
                      <a:pt x="422" y="409"/>
                    </a:lnTo>
                    <a:lnTo>
                      <a:pt x="412" y="420"/>
                    </a:lnTo>
                    <a:lnTo>
                      <a:pt x="401" y="428"/>
                    </a:lnTo>
                    <a:lnTo>
                      <a:pt x="388" y="433"/>
                    </a:lnTo>
                    <a:lnTo>
                      <a:pt x="374" y="437"/>
                    </a:lnTo>
                    <a:lnTo>
                      <a:pt x="359" y="437"/>
                    </a:lnTo>
                    <a:lnTo>
                      <a:pt x="352" y="437"/>
                    </a:lnTo>
                    <a:lnTo>
                      <a:pt x="344" y="436"/>
                    </a:lnTo>
                    <a:lnTo>
                      <a:pt x="344" y="436"/>
                    </a:lnTo>
                    <a:lnTo>
                      <a:pt x="338" y="433"/>
                    </a:lnTo>
                    <a:lnTo>
                      <a:pt x="330" y="430"/>
                    </a:lnTo>
                    <a:lnTo>
                      <a:pt x="318" y="422"/>
                    </a:lnTo>
                    <a:lnTo>
                      <a:pt x="307" y="412"/>
                    </a:lnTo>
                    <a:lnTo>
                      <a:pt x="300" y="401"/>
                    </a:lnTo>
                    <a:lnTo>
                      <a:pt x="294" y="388"/>
                    </a:lnTo>
                    <a:lnTo>
                      <a:pt x="290" y="374"/>
                    </a:lnTo>
                    <a:lnTo>
                      <a:pt x="290" y="359"/>
                    </a:lnTo>
                    <a:lnTo>
                      <a:pt x="291" y="353"/>
                    </a:lnTo>
                    <a:lnTo>
                      <a:pt x="292" y="345"/>
                    </a:lnTo>
                    <a:lnTo>
                      <a:pt x="292" y="345"/>
                    </a:lnTo>
                    <a:lnTo>
                      <a:pt x="295" y="338"/>
                    </a:lnTo>
                    <a:lnTo>
                      <a:pt x="297" y="331"/>
                    </a:lnTo>
                    <a:lnTo>
                      <a:pt x="305" y="319"/>
                    </a:lnTo>
                    <a:lnTo>
                      <a:pt x="315" y="309"/>
                    </a:lnTo>
                    <a:lnTo>
                      <a:pt x="326" y="300"/>
                    </a:lnTo>
                    <a:lnTo>
                      <a:pt x="339" y="294"/>
                    </a:lnTo>
                    <a:lnTo>
                      <a:pt x="353" y="291"/>
                    </a:lnTo>
                    <a:lnTo>
                      <a:pt x="368" y="290"/>
                    </a:lnTo>
                    <a:lnTo>
                      <a:pt x="376" y="291"/>
                    </a:lnTo>
                    <a:lnTo>
                      <a:pt x="383" y="292"/>
                    </a:lnTo>
                    <a:lnTo>
                      <a:pt x="383" y="292"/>
                    </a:lnTo>
                    <a:lnTo>
                      <a:pt x="389" y="295"/>
                    </a:lnTo>
                    <a:lnTo>
                      <a:pt x="397" y="297"/>
                    </a:lnTo>
                    <a:lnTo>
                      <a:pt x="410" y="306"/>
                    </a:lnTo>
                    <a:lnTo>
                      <a:pt x="420" y="315"/>
                    </a:lnTo>
                    <a:lnTo>
                      <a:pt x="427" y="326"/>
                    </a:lnTo>
                    <a:lnTo>
                      <a:pt x="433" y="340"/>
                    </a:lnTo>
                    <a:lnTo>
                      <a:pt x="437" y="354"/>
                    </a:lnTo>
                    <a:lnTo>
                      <a:pt x="437" y="368"/>
                    </a:lnTo>
                    <a:lnTo>
                      <a:pt x="436" y="375"/>
                    </a:lnTo>
                    <a:lnTo>
                      <a:pt x="435" y="383"/>
                    </a:lnTo>
                    <a:lnTo>
                      <a:pt x="435" y="3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0" name="Freeform 29"/>
              <p:cNvSpPr>
                <a:spLocks noEditPoints="1"/>
              </p:cNvSpPr>
              <p:nvPr/>
            </p:nvSpPr>
            <p:spPr bwMode="auto">
              <a:xfrm>
                <a:off x="4891617" y="2887957"/>
                <a:ext cx="469548" cy="460493"/>
              </a:xfrm>
              <a:custGeom>
                <a:avLst/>
                <a:gdLst>
                  <a:gd name="T0" fmla="*/ 225 w 727"/>
                  <a:gd name="T1" fmla="*/ 15 h 711"/>
                  <a:gd name="T2" fmla="*/ 208 w 727"/>
                  <a:gd name="T3" fmla="*/ 19 h 711"/>
                  <a:gd name="T4" fmla="*/ 198 w 727"/>
                  <a:gd name="T5" fmla="*/ 29 h 711"/>
                  <a:gd name="T6" fmla="*/ 142 w 727"/>
                  <a:gd name="T7" fmla="*/ 90 h 711"/>
                  <a:gd name="T8" fmla="*/ 113 w 727"/>
                  <a:gd name="T9" fmla="*/ 84 h 711"/>
                  <a:gd name="T10" fmla="*/ 99 w 727"/>
                  <a:gd name="T11" fmla="*/ 98 h 711"/>
                  <a:gd name="T12" fmla="*/ 106 w 727"/>
                  <a:gd name="T13" fmla="*/ 127 h 711"/>
                  <a:gd name="T14" fmla="*/ 44 w 727"/>
                  <a:gd name="T15" fmla="*/ 181 h 711"/>
                  <a:gd name="T16" fmla="*/ 36 w 727"/>
                  <a:gd name="T17" fmla="*/ 186 h 711"/>
                  <a:gd name="T18" fmla="*/ 29 w 727"/>
                  <a:gd name="T19" fmla="*/ 203 h 711"/>
                  <a:gd name="T20" fmla="*/ 33 w 727"/>
                  <a:gd name="T21" fmla="*/ 213 h 711"/>
                  <a:gd name="T22" fmla="*/ 9 w 727"/>
                  <a:gd name="T23" fmla="*/ 300 h 711"/>
                  <a:gd name="T24" fmla="*/ 2 w 727"/>
                  <a:gd name="T25" fmla="*/ 306 h 711"/>
                  <a:gd name="T26" fmla="*/ 0 w 727"/>
                  <a:gd name="T27" fmla="*/ 324 h 711"/>
                  <a:gd name="T28" fmla="*/ 4 w 727"/>
                  <a:gd name="T29" fmla="*/ 332 h 711"/>
                  <a:gd name="T30" fmla="*/ 30 w 727"/>
                  <a:gd name="T31" fmla="*/ 410 h 711"/>
                  <a:gd name="T32" fmla="*/ 10 w 727"/>
                  <a:gd name="T33" fmla="*/ 431 h 711"/>
                  <a:gd name="T34" fmla="*/ 12 w 727"/>
                  <a:gd name="T35" fmla="*/ 444 h 711"/>
                  <a:gd name="T36" fmla="*/ 16 w 727"/>
                  <a:gd name="T37" fmla="*/ 453 h 711"/>
                  <a:gd name="T38" fmla="*/ 73 w 727"/>
                  <a:gd name="T39" fmla="*/ 462 h 711"/>
                  <a:gd name="T40" fmla="*/ 59 w 727"/>
                  <a:gd name="T41" fmla="*/ 543 h 711"/>
                  <a:gd name="T42" fmla="*/ 62 w 727"/>
                  <a:gd name="T43" fmla="*/ 553 h 711"/>
                  <a:gd name="T44" fmla="*/ 69 w 727"/>
                  <a:gd name="T45" fmla="*/ 563 h 711"/>
                  <a:gd name="T46" fmla="*/ 101 w 727"/>
                  <a:gd name="T47" fmla="*/ 564 h 711"/>
                  <a:gd name="T48" fmla="*/ 145 w 727"/>
                  <a:gd name="T49" fmla="*/ 635 h 711"/>
                  <a:gd name="T50" fmla="*/ 149 w 727"/>
                  <a:gd name="T51" fmla="*/ 642 h 711"/>
                  <a:gd name="T52" fmla="*/ 160 w 727"/>
                  <a:gd name="T53" fmla="*/ 651 h 711"/>
                  <a:gd name="T54" fmla="*/ 169 w 727"/>
                  <a:gd name="T55" fmla="*/ 652 h 711"/>
                  <a:gd name="T56" fmla="*/ 254 w 727"/>
                  <a:gd name="T57" fmla="*/ 690 h 711"/>
                  <a:gd name="T58" fmla="*/ 262 w 727"/>
                  <a:gd name="T59" fmla="*/ 698 h 711"/>
                  <a:gd name="T60" fmla="*/ 275 w 727"/>
                  <a:gd name="T61" fmla="*/ 701 h 711"/>
                  <a:gd name="T62" fmla="*/ 285 w 727"/>
                  <a:gd name="T63" fmla="*/ 700 h 711"/>
                  <a:gd name="T64" fmla="*/ 360 w 727"/>
                  <a:gd name="T65" fmla="*/ 672 h 711"/>
                  <a:gd name="T66" fmla="*/ 383 w 727"/>
                  <a:gd name="T67" fmla="*/ 710 h 711"/>
                  <a:gd name="T68" fmla="*/ 395 w 727"/>
                  <a:gd name="T69" fmla="*/ 711 h 711"/>
                  <a:gd name="T70" fmla="*/ 407 w 727"/>
                  <a:gd name="T71" fmla="*/ 709 h 711"/>
                  <a:gd name="T72" fmla="*/ 427 w 727"/>
                  <a:gd name="T73" fmla="*/ 636 h 711"/>
                  <a:gd name="T74" fmla="*/ 505 w 727"/>
                  <a:gd name="T75" fmla="*/ 683 h 711"/>
                  <a:gd name="T76" fmla="*/ 515 w 727"/>
                  <a:gd name="T77" fmla="*/ 680 h 711"/>
                  <a:gd name="T78" fmla="*/ 528 w 727"/>
                  <a:gd name="T79" fmla="*/ 672 h 711"/>
                  <a:gd name="T80" fmla="*/ 527 w 727"/>
                  <a:gd name="T81" fmla="*/ 615 h 711"/>
                  <a:gd name="T82" fmla="*/ 610 w 727"/>
                  <a:gd name="T83" fmla="*/ 613 h 711"/>
                  <a:gd name="T84" fmla="*/ 618 w 727"/>
                  <a:gd name="T85" fmla="*/ 608 h 711"/>
                  <a:gd name="T86" fmla="*/ 627 w 727"/>
                  <a:gd name="T87" fmla="*/ 598 h 711"/>
                  <a:gd name="T88" fmla="*/ 626 w 727"/>
                  <a:gd name="T89" fmla="*/ 582 h 711"/>
                  <a:gd name="T90" fmla="*/ 684 w 727"/>
                  <a:gd name="T91" fmla="*/ 514 h 711"/>
                  <a:gd name="T92" fmla="*/ 692 w 727"/>
                  <a:gd name="T93" fmla="*/ 507 h 711"/>
                  <a:gd name="T94" fmla="*/ 697 w 727"/>
                  <a:gd name="T95" fmla="*/ 495 h 711"/>
                  <a:gd name="T96" fmla="*/ 695 w 727"/>
                  <a:gd name="T97" fmla="*/ 485 h 711"/>
                  <a:gd name="T98" fmla="*/ 699 w 727"/>
                  <a:gd name="T99" fmla="*/ 403 h 711"/>
                  <a:gd name="T100" fmla="*/ 726 w 727"/>
                  <a:gd name="T101" fmla="*/ 389 h 711"/>
                  <a:gd name="T102" fmla="*/ 727 w 727"/>
                  <a:gd name="T103" fmla="*/ 376 h 711"/>
                  <a:gd name="T104" fmla="*/ 726 w 727"/>
                  <a:gd name="T105" fmla="*/ 366 h 711"/>
                  <a:gd name="T106" fmla="*/ 659 w 727"/>
                  <a:gd name="T107" fmla="*/ 335 h 711"/>
                  <a:gd name="T108" fmla="*/ 717 w 727"/>
                  <a:gd name="T109" fmla="*/ 266 h 711"/>
                  <a:gd name="T110" fmla="*/ 716 w 727"/>
                  <a:gd name="T111" fmla="*/ 254 h 711"/>
                  <a:gd name="T112" fmla="*/ 712 w 727"/>
                  <a:gd name="T113" fmla="*/ 243 h 711"/>
                  <a:gd name="T114" fmla="*/ 684 w 727"/>
                  <a:gd name="T115" fmla="*/ 235 h 711"/>
                  <a:gd name="T116" fmla="*/ 392 w 727"/>
                  <a:gd name="T117" fmla="*/ 83 h 711"/>
                  <a:gd name="T118" fmla="*/ 428 w 727"/>
                  <a:gd name="T119" fmla="*/ 311 h 711"/>
                  <a:gd name="T120" fmla="*/ 331 w 727"/>
                  <a:gd name="T121" fmla="*/ 414 h 711"/>
                  <a:gd name="T122" fmla="*/ 383 w 727"/>
                  <a:gd name="T123" fmla="*/ 277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27" h="711">
                    <a:moveTo>
                      <a:pt x="300" y="62"/>
                    </a:moveTo>
                    <a:lnTo>
                      <a:pt x="300" y="62"/>
                    </a:lnTo>
                    <a:lnTo>
                      <a:pt x="276" y="68"/>
                    </a:lnTo>
                    <a:lnTo>
                      <a:pt x="276" y="68"/>
                    </a:lnTo>
                    <a:lnTo>
                      <a:pt x="272" y="62"/>
                    </a:lnTo>
                    <a:lnTo>
                      <a:pt x="264" y="53"/>
                    </a:lnTo>
                    <a:lnTo>
                      <a:pt x="256" y="43"/>
                    </a:lnTo>
                    <a:lnTo>
                      <a:pt x="244" y="30"/>
                    </a:lnTo>
                    <a:lnTo>
                      <a:pt x="244" y="30"/>
                    </a:lnTo>
                    <a:lnTo>
                      <a:pt x="235" y="22"/>
                    </a:lnTo>
                    <a:lnTo>
                      <a:pt x="228" y="17"/>
                    </a:lnTo>
                    <a:lnTo>
                      <a:pt x="228" y="17"/>
                    </a:lnTo>
                    <a:lnTo>
                      <a:pt x="228" y="17"/>
                    </a:lnTo>
                    <a:lnTo>
                      <a:pt x="228" y="16"/>
                    </a:lnTo>
                    <a:lnTo>
                      <a:pt x="228" y="16"/>
                    </a:lnTo>
                    <a:lnTo>
                      <a:pt x="225" y="15"/>
                    </a:lnTo>
                    <a:lnTo>
                      <a:pt x="225" y="15"/>
                    </a:lnTo>
                    <a:lnTo>
                      <a:pt x="225" y="15"/>
                    </a:lnTo>
                    <a:lnTo>
                      <a:pt x="225" y="15"/>
                    </a:lnTo>
                    <a:lnTo>
                      <a:pt x="222" y="14"/>
                    </a:lnTo>
                    <a:lnTo>
                      <a:pt x="222" y="14"/>
                    </a:lnTo>
                    <a:lnTo>
                      <a:pt x="220" y="14"/>
                    </a:lnTo>
                    <a:lnTo>
                      <a:pt x="220" y="14"/>
                    </a:lnTo>
                    <a:lnTo>
                      <a:pt x="219" y="14"/>
                    </a:lnTo>
                    <a:lnTo>
                      <a:pt x="219" y="14"/>
                    </a:lnTo>
                    <a:lnTo>
                      <a:pt x="219" y="14"/>
                    </a:lnTo>
                    <a:lnTo>
                      <a:pt x="219" y="14"/>
                    </a:lnTo>
                    <a:lnTo>
                      <a:pt x="215" y="15"/>
                    </a:lnTo>
                    <a:lnTo>
                      <a:pt x="215" y="15"/>
                    </a:lnTo>
                    <a:lnTo>
                      <a:pt x="214" y="15"/>
                    </a:lnTo>
                    <a:lnTo>
                      <a:pt x="214" y="15"/>
                    </a:lnTo>
                    <a:lnTo>
                      <a:pt x="213" y="16"/>
                    </a:lnTo>
                    <a:lnTo>
                      <a:pt x="213" y="16"/>
                    </a:lnTo>
                    <a:lnTo>
                      <a:pt x="212" y="16"/>
                    </a:lnTo>
                    <a:lnTo>
                      <a:pt x="212" y="16"/>
                    </a:lnTo>
                    <a:lnTo>
                      <a:pt x="209" y="17"/>
                    </a:lnTo>
                    <a:lnTo>
                      <a:pt x="209" y="17"/>
                    </a:lnTo>
                    <a:lnTo>
                      <a:pt x="208" y="19"/>
                    </a:lnTo>
                    <a:lnTo>
                      <a:pt x="208" y="19"/>
                    </a:lnTo>
                    <a:lnTo>
                      <a:pt x="207" y="19"/>
                    </a:lnTo>
                    <a:lnTo>
                      <a:pt x="207" y="19"/>
                    </a:lnTo>
                    <a:lnTo>
                      <a:pt x="205" y="20"/>
                    </a:lnTo>
                    <a:lnTo>
                      <a:pt x="205" y="20"/>
                    </a:lnTo>
                    <a:lnTo>
                      <a:pt x="204" y="20"/>
                    </a:lnTo>
                    <a:lnTo>
                      <a:pt x="204" y="20"/>
                    </a:lnTo>
                    <a:lnTo>
                      <a:pt x="200" y="22"/>
                    </a:lnTo>
                    <a:lnTo>
                      <a:pt x="200" y="22"/>
                    </a:lnTo>
                    <a:lnTo>
                      <a:pt x="200" y="22"/>
                    </a:lnTo>
                    <a:lnTo>
                      <a:pt x="200" y="22"/>
                    </a:lnTo>
                    <a:lnTo>
                      <a:pt x="199" y="24"/>
                    </a:lnTo>
                    <a:lnTo>
                      <a:pt x="199" y="24"/>
                    </a:lnTo>
                    <a:lnTo>
                      <a:pt x="199" y="24"/>
                    </a:lnTo>
                    <a:lnTo>
                      <a:pt x="199" y="24"/>
                    </a:lnTo>
                    <a:lnTo>
                      <a:pt x="198" y="29"/>
                    </a:lnTo>
                    <a:lnTo>
                      <a:pt x="198" y="29"/>
                    </a:lnTo>
                    <a:lnTo>
                      <a:pt x="198" y="29"/>
                    </a:lnTo>
                    <a:lnTo>
                      <a:pt x="198" y="29"/>
                    </a:lnTo>
                    <a:lnTo>
                      <a:pt x="196" y="31"/>
                    </a:lnTo>
                    <a:lnTo>
                      <a:pt x="196" y="31"/>
                    </a:lnTo>
                    <a:lnTo>
                      <a:pt x="196" y="31"/>
                    </a:lnTo>
                    <a:lnTo>
                      <a:pt x="196" y="31"/>
                    </a:lnTo>
                    <a:lnTo>
                      <a:pt x="196" y="31"/>
                    </a:lnTo>
                    <a:lnTo>
                      <a:pt x="196" y="31"/>
                    </a:lnTo>
                    <a:lnTo>
                      <a:pt x="196" y="40"/>
                    </a:lnTo>
                    <a:lnTo>
                      <a:pt x="196" y="53"/>
                    </a:lnTo>
                    <a:lnTo>
                      <a:pt x="196" y="53"/>
                    </a:lnTo>
                    <a:lnTo>
                      <a:pt x="199" y="69"/>
                    </a:lnTo>
                    <a:lnTo>
                      <a:pt x="200" y="83"/>
                    </a:lnTo>
                    <a:lnTo>
                      <a:pt x="205" y="101"/>
                    </a:lnTo>
                    <a:lnTo>
                      <a:pt x="205" y="101"/>
                    </a:lnTo>
                    <a:lnTo>
                      <a:pt x="185" y="114"/>
                    </a:lnTo>
                    <a:lnTo>
                      <a:pt x="185" y="114"/>
                    </a:lnTo>
                    <a:lnTo>
                      <a:pt x="170" y="104"/>
                    </a:lnTo>
                    <a:lnTo>
                      <a:pt x="157" y="98"/>
                    </a:lnTo>
                    <a:lnTo>
                      <a:pt x="142" y="90"/>
                    </a:lnTo>
                    <a:lnTo>
                      <a:pt x="142" y="90"/>
                    </a:lnTo>
                    <a:lnTo>
                      <a:pt x="131" y="85"/>
                    </a:lnTo>
                    <a:lnTo>
                      <a:pt x="123" y="83"/>
                    </a:lnTo>
                    <a:lnTo>
                      <a:pt x="123" y="83"/>
                    </a:lnTo>
                    <a:lnTo>
                      <a:pt x="123" y="83"/>
                    </a:lnTo>
                    <a:lnTo>
                      <a:pt x="123" y="83"/>
                    </a:lnTo>
                    <a:lnTo>
                      <a:pt x="122" y="83"/>
                    </a:lnTo>
                    <a:lnTo>
                      <a:pt x="122" y="83"/>
                    </a:lnTo>
                    <a:lnTo>
                      <a:pt x="121" y="83"/>
                    </a:lnTo>
                    <a:lnTo>
                      <a:pt x="121" y="83"/>
                    </a:lnTo>
                    <a:lnTo>
                      <a:pt x="120" y="83"/>
                    </a:lnTo>
                    <a:lnTo>
                      <a:pt x="120" y="83"/>
                    </a:lnTo>
                    <a:lnTo>
                      <a:pt x="116" y="83"/>
                    </a:lnTo>
                    <a:lnTo>
                      <a:pt x="116" y="83"/>
                    </a:lnTo>
                    <a:lnTo>
                      <a:pt x="115" y="83"/>
                    </a:lnTo>
                    <a:lnTo>
                      <a:pt x="115" y="83"/>
                    </a:lnTo>
                    <a:lnTo>
                      <a:pt x="113" y="83"/>
                    </a:lnTo>
                    <a:lnTo>
                      <a:pt x="113" y="83"/>
                    </a:lnTo>
                    <a:lnTo>
                      <a:pt x="113" y="84"/>
                    </a:lnTo>
                    <a:lnTo>
                      <a:pt x="113" y="84"/>
                    </a:lnTo>
                    <a:lnTo>
                      <a:pt x="109" y="85"/>
                    </a:lnTo>
                    <a:lnTo>
                      <a:pt x="109" y="85"/>
                    </a:lnTo>
                    <a:lnTo>
                      <a:pt x="109" y="87"/>
                    </a:lnTo>
                    <a:lnTo>
                      <a:pt x="109" y="87"/>
                    </a:lnTo>
                    <a:lnTo>
                      <a:pt x="108" y="88"/>
                    </a:lnTo>
                    <a:lnTo>
                      <a:pt x="108" y="88"/>
                    </a:lnTo>
                    <a:lnTo>
                      <a:pt x="107" y="88"/>
                    </a:lnTo>
                    <a:lnTo>
                      <a:pt x="107" y="88"/>
                    </a:lnTo>
                    <a:lnTo>
                      <a:pt x="106" y="90"/>
                    </a:lnTo>
                    <a:lnTo>
                      <a:pt x="106" y="90"/>
                    </a:lnTo>
                    <a:lnTo>
                      <a:pt x="103" y="92"/>
                    </a:lnTo>
                    <a:lnTo>
                      <a:pt x="103" y="92"/>
                    </a:lnTo>
                    <a:lnTo>
                      <a:pt x="103" y="93"/>
                    </a:lnTo>
                    <a:lnTo>
                      <a:pt x="103" y="93"/>
                    </a:lnTo>
                    <a:lnTo>
                      <a:pt x="102" y="94"/>
                    </a:lnTo>
                    <a:lnTo>
                      <a:pt x="102" y="94"/>
                    </a:lnTo>
                    <a:lnTo>
                      <a:pt x="102" y="94"/>
                    </a:lnTo>
                    <a:lnTo>
                      <a:pt x="102" y="94"/>
                    </a:lnTo>
                    <a:lnTo>
                      <a:pt x="99" y="98"/>
                    </a:lnTo>
                    <a:lnTo>
                      <a:pt x="99" y="98"/>
                    </a:lnTo>
                    <a:lnTo>
                      <a:pt x="99" y="98"/>
                    </a:lnTo>
                    <a:lnTo>
                      <a:pt x="99" y="98"/>
                    </a:lnTo>
                    <a:lnTo>
                      <a:pt x="98" y="99"/>
                    </a:lnTo>
                    <a:lnTo>
                      <a:pt x="98" y="99"/>
                    </a:lnTo>
                    <a:lnTo>
                      <a:pt x="98" y="101"/>
                    </a:lnTo>
                    <a:lnTo>
                      <a:pt x="98" y="101"/>
                    </a:lnTo>
                    <a:lnTo>
                      <a:pt x="98" y="104"/>
                    </a:lnTo>
                    <a:lnTo>
                      <a:pt x="98" y="104"/>
                    </a:lnTo>
                    <a:lnTo>
                      <a:pt x="98" y="104"/>
                    </a:lnTo>
                    <a:lnTo>
                      <a:pt x="98" y="104"/>
                    </a:lnTo>
                    <a:lnTo>
                      <a:pt x="98" y="107"/>
                    </a:lnTo>
                    <a:lnTo>
                      <a:pt x="98" y="107"/>
                    </a:lnTo>
                    <a:lnTo>
                      <a:pt x="98" y="108"/>
                    </a:lnTo>
                    <a:lnTo>
                      <a:pt x="98" y="108"/>
                    </a:lnTo>
                    <a:lnTo>
                      <a:pt x="98" y="108"/>
                    </a:lnTo>
                    <a:lnTo>
                      <a:pt x="98" y="108"/>
                    </a:lnTo>
                    <a:lnTo>
                      <a:pt x="101" y="116"/>
                    </a:lnTo>
                    <a:lnTo>
                      <a:pt x="106" y="127"/>
                    </a:lnTo>
                    <a:lnTo>
                      <a:pt x="106" y="127"/>
                    </a:lnTo>
                    <a:lnTo>
                      <a:pt x="113" y="142"/>
                    </a:lnTo>
                    <a:lnTo>
                      <a:pt x="120" y="155"/>
                    </a:lnTo>
                    <a:lnTo>
                      <a:pt x="130" y="170"/>
                    </a:lnTo>
                    <a:lnTo>
                      <a:pt x="130" y="170"/>
                    </a:lnTo>
                    <a:lnTo>
                      <a:pt x="116" y="190"/>
                    </a:lnTo>
                    <a:lnTo>
                      <a:pt x="116" y="190"/>
                    </a:lnTo>
                    <a:lnTo>
                      <a:pt x="98" y="185"/>
                    </a:lnTo>
                    <a:lnTo>
                      <a:pt x="84" y="182"/>
                    </a:lnTo>
                    <a:lnTo>
                      <a:pt x="68" y="181"/>
                    </a:lnTo>
                    <a:lnTo>
                      <a:pt x="68" y="181"/>
                    </a:lnTo>
                    <a:lnTo>
                      <a:pt x="55" y="181"/>
                    </a:lnTo>
                    <a:lnTo>
                      <a:pt x="47" y="181"/>
                    </a:lnTo>
                    <a:lnTo>
                      <a:pt x="47" y="181"/>
                    </a:lnTo>
                    <a:lnTo>
                      <a:pt x="47" y="181"/>
                    </a:lnTo>
                    <a:lnTo>
                      <a:pt x="47" y="181"/>
                    </a:lnTo>
                    <a:lnTo>
                      <a:pt x="47" y="181"/>
                    </a:lnTo>
                    <a:lnTo>
                      <a:pt x="47" y="181"/>
                    </a:lnTo>
                    <a:lnTo>
                      <a:pt x="44" y="181"/>
                    </a:lnTo>
                    <a:lnTo>
                      <a:pt x="44" y="181"/>
                    </a:lnTo>
                    <a:lnTo>
                      <a:pt x="44" y="182"/>
                    </a:lnTo>
                    <a:lnTo>
                      <a:pt x="44" y="182"/>
                    </a:lnTo>
                    <a:lnTo>
                      <a:pt x="41" y="182"/>
                    </a:lnTo>
                    <a:lnTo>
                      <a:pt x="41" y="182"/>
                    </a:lnTo>
                    <a:lnTo>
                      <a:pt x="41" y="182"/>
                    </a:lnTo>
                    <a:lnTo>
                      <a:pt x="41" y="182"/>
                    </a:lnTo>
                    <a:lnTo>
                      <a:pt x="40" y="184"/>
                    </a:lnTo>
                    <a:lnTo>
                      <a:pt x="40" y="184"/>
                    </a:lnTo>
                    <a:lnTo>
                      <a:pt x="39" y="184"/>
                    </a:lnTo>
                    <a:lnTo>
                      <a:pt x="39" y="184"/>
                    </a:lnTo>
                    <a:lnTo>
                      <a:pt x="38" y="185"/>
                    </a:lnTo>
                    <a:lnTo>
                      <a:pt x="38" y="185"/>
                    </a:lnTo>
                    <a:lnTo>
                      <a:pt x="38" y="185"/>
                    </a:lnTo>
                    <a:lnTo>
                      <a:pt x="38" y="185"/>
                    </a:lnTo>
                    <a:lnTo>
                      <a:pt x="36" y="186"/>
                    </a:lnTo>
                    <a:lnTo>
                      <a:pt x="36" y="186"/>
                    </a:lnTo>
                    <a:lnTo>
                      <a:pt x="36" y="186"/>
                    </a:lnTo>
                    <a:lnTo>
                      <a:pt x="36" y="186"/>
                    </a:lnTo>
                    <a:lnTo>
                      <a:pt x="35" y="189"/>
                    </a:lnTo>
                    <a:lnTo>
                      <a:pt x="35" y="189"/>
                    </a:lnTo>
                    <a:lnTo>
                      <a:pt x="35" y="189"/>
                    </a:lnTo>
                    <a:lnTo>
                      <a:pt x="35" y="189"/>
                    </a:lnTo>
                    <a:lnTo>
                      <a:pt x="34" y="191"/>
                    </a:lnTo>
                    <a:lnTo>
                      <a:pt x="34" y="191"/>
                    </a:lnTo>
                    <a:lnTo>
                      <a:pt x="34" y="191"/>
                    </a:lnTo>
                    <a:lnTo>
                      <a:pt x="34" y="191"/>
                    </a:lnTo>
                    <a:lnTo>
                      <a:pt x="33" y="194"/>
                    </a:lnTo>
                    <a:lnTo>
                      <a:pt x="33" y="194"/>
                    </a:lnTo>
                    <a:lnTo>
                      <a:pt x="31" y="196"/>
                    </a:lnTo>
                    <a:lnTo>
                      <a:pt x="31" y="196"/>
                    </a:lnTo>
                    <a:lnTo>
                      <a:pt x="31" y="196"/>
                    </a:lnTo>
                    <a:lnTo>
                      <a:pt x="31" y="196"/>
                    </a:lnTo>
                    <a:lnTo>
                      <a:pt x="31" y="199"/>
                    </a:lnTo>
                    <a:lnTo>
                      <a:pt x="31" y="199"/>
                    </a:lnTo>
                    <a:lnTo>
                      <a:pt x="30" y="199"/>
                    </a:lnTo>
                    <a:lnTo>
                      <a:pt x="30" y="199"/>
                    </a:lnTo>
                    <a:lnTo>
                      <a:pt x="29" y="203"/>
                    </a:lnTo>
                    <a:lnTo>
                      <a:pt x="29" y="203"/>
                    </a:lnTo>
                    <a:lnTo>
                      <a:pt x="29" y="204"/>
                    </a:lnTo>
                    <a:lnTo>
                      <a:pt x="29" y="204"/>
                    </a:lnTo>
                    <a:lnTo>
                      <a:pt x="29" y="205"/>
                    </a:lnTo>
                    <a:lnTo>
                      <a:pt x="29" y="205"/>
                    </a:lnTo>
                    <a:lnTo>
                      <a:pt x="29" y="205"/>
                    </a:lnTo>
                    <a:lnTo>
                      <a:pt x="29" y="205"/>
                    </a:lnTo>
                    <a:lnTo>
                      <a:pt x="30" y="208"/>
                    </a:lnTo>
                    <a:lnTo>
                      <a:pt x="30" y="208"/>
                    </a:lnTo>
                    <a:lnTo>
                      <a:pt x="30" y="210"/>
                    </a:lnTo>
                    <a:lnTo>
                      <a:pt x="30" y="210"/>
                    </a:lnTo>
                    <a:lnTo>
                      <a:pt x="31" y="210"/>
                    </a:lnTo>
                    <a:lnTo>
                      <a:pt x="31" y="210"/>
                    </a:lnTo>
                    <a:lnTo>
                      <a:pt x="31" y="213"/>
                    </a:lnTo>
                    <a:lnTo>
                      <a:pt x="31" y="213"/>
                    </a:lnTo>
                    <a:lnTo>
                      <a:pt x="33" y="213"/>
                    </a:lnTo>
                    <a:lnTo>
                      <a:pt x="33" y="213"/>
                    </a:lnTo>
                    <a:lnTo>
                      <a:pt x="33" y="213"/>
                    </a:lnTo>
                    <a:lnTo>
                      <a:pt x="33" y="213"/>
                    </a:lnTo>
                    <a:lnTo>
                      <a:pt x="38" y="219"/>
                    </a:lnTo>
                    <a:lnTo>
                      <a:pt x="45" y="229"/>
                    </a:lnTo>
                    <a:lnTo>
                      <a:pt x="45" y="229"/>
                    </a:lnTo>
                    <a:lnTo>
                      <a:pt x="58" y="240"/>
                    </a:lnTo>
                    <a:lnTo>
                      <a:pt x="68" y="249"/>
                    </a:lnTo>
                    <a:lnTo>
                      <a:pt x="83" y="259"/>
                    </a:lnTo>
                    <a:lnTo>
                      <a:pt x="83" y="259"/>
                    </a:lnTo>
                    <a:lnTo>
                      <a:pt x="79" y="272"/>
                    </a:lnTo>
                    <a:lnTo>
                      <a:pt x="79" y="272"/>
                    </a:lnTo>
                    <a:lnTo>
                      <a:pt x="77" y="284"/>
                    </a:lnTo>
                    <a:lnTo>
                      <a:pt x="77" y="284"/>
                    </a:lnTo>
                    <a:lnTo>
                      <a:pt x="58" y="286"/>
                    </a:lnTo>
                    <a:lnTo>
                      <a:pt x="45" y="288"/>
                    </a:lnTo>
                    <a:lnTo>
                      <a:pt x="29" y="292"/>
                    </a:lnTo>
                    <a:lnTo>
                      <a:pt x="29" y="292"/>
                    </a:lnTo>
                    <a:lnTo>
                      <a:pt x="16" y="296"/>
                    </a:lnTo>
                    <a:lnTo>
                      <a:pt x="9" y="300"/>
                    </a:lnTo>
                    <a:lnTo>
                      <a:pt x="9" y="300"/>
                    </a:lnTo>
                    <a:lnTo>
                      <a:pt x="9" y="300"/>
                    </a:lnTo>
                    <a:lnTo>
                      <a:pt x="9" y="300"/>
                    </a:lnTo>
                    <a:lnTo>
                      <a:pt x="9" y="300"/>
                    </a:lnTo>
                    <a:lnTo>
                      <a:pt x="9" y="300"/>
                    </a:lnTo>
                    <a:lnTo>
                      <a:pt x="6" y="301"/>
                    </a:lnTo>
                    <a:lnTo>
                      <a:pt x="6" y="301"/>
                    </a:lnTo>
                    <a:lnTo>
                      <a:pt x="6" y="301"/>
                    </a:lnTo>
                    <a:lnTo>
                      <a:pt x="6" y="301"/>
                    </a:lnTo>
                    <a:lnTo>
                      <a:pt x="4" y="302"/>
                    </a:lnTo>
                    <a:lnTo>
                      <a:pt x="4" y="302"/>
                    </a:lnTo>
                    <a:lnTo>
                      <a:pt x="4" y="303"/>
                    </a:lnTo>
                    <a:lnTo>
                      <a:pt x="4" y="303"/>
                    </a:lnTo>
                    <a:lnTo>
                      <a:pt x="2" y="305"/>
                    </a:lnTo>
                    <a:lnTo>
                      <a:pt x="2" y="305"/>
                    </a:lnTo>
                    <a:lnTo>
                      <a:pt x="2" y="305"/>
                    </a:lnTo>
                    <a:lnTo>
                      <a:pt x="2" y="305"/>
                    </a:lnTo>
                    <a:lnTo>
                      <a:pt x="2" y="306"/>
                    </a:lnTo>
                    <a:lnTo>
                      <a:pt x="2" y="306"/>
                    </a:lnTo>
                    <a:lnTo>
                      <a:pt x="2" y="306"/>
                    </a:lnTo>
                    <a:lnTo>
                      <a:pt x="2" y="306"/>
                    </a:lnTo>
                    <a:lnTo>
                      <a:pt x="1" y="311"/>
                    </a:lnTo>
                    <a:lnTo>
                      <a:pt x="1" y="311"/>
                    </a:lnTo>
                    <a:lnTo>
                      <a:pt x="1" y="311"/>
                    </a:lnTo>
                    <a:lnTo>
                      <a:pt x="1" y="311"/>
                    </a:lnTo>
                    <a:lnTo>
                      <a:pt x="1" y="313"/>
                    </a:lnTo>
                    <a:lnTo>
                      <a:pt x="1" y="313"/>
                    </a:lnTo>
                    <a:lnTo>
                      <a:pt x="0" y="313"/>
                    </a:lnTo>
                    <a:lnTo>
                      <a:pt x="0" y="313"/>
                    </a:lnTo>
                    <a:lnTo>
                      <a:pt x="0" y="316"/>
                    </a:lnTo>
                    <a:lnTo>
                      <a:pt x="0" y="316"/>
                    </a:lnTo>
                    <a:lnTo>
                      <a:pt x="0" y="318"/>
                    </a:lnTo>
                    <a:lnTo>
                      <a:pt x="0" y="318"/>
                    </a:lnTo>
                    <a:lnTo>
                      <a:pt x="0" y="320"/>
                    </a:lnTo>
                    <a:lnTo>
                      <a:pt x="0" y="320"/>
                    </a:lnTo>
                    <a:lnTo>
                      <a:pt x="0" y="321"/>
                    </a:lnTo>
                    <a:lnTo>
                      <a:pt x="0" y="321"/>
                    </a:lnTo>
                    <a:lnTo>
                      <a:pt x="0" y="322"/>
                    </a:lnTo>
                    <a:lnTo>
                      <a:pt x="0" y="322"/>
                    </a:lnTo>
                    <a:lnTo>
                      <a:pt x="0" y="324"/>
                    </a:lnTo>
                    <a:lnTo>
                      <a:pt x="0" y="324"/>
                    </a:lnTo>
                    <a:lnTo>
                      <a:pt x="0" y="325"/>
                    </a:lnTo>
                    <a:lnTo>
                      <a:pt x="0" y="325"/>
                    </a:lnTo>
                    <a:lnTo>
                      <a:pt x="0" y="326"/>
                    </a:lnTo>
                    <a:lnTo>
                      <a:pt x="0" y="326"/>
                    </a:lnTo>
                    <a:lnTo>
                      <a:pt x="0" y="326"/>
                    </a:lnTo>
                    <a:lnTo>
                      <a:pt x="0" y="326"/>
                    </a:lnTo>
                    <a:lnTo>
                      <a:pt x="1" y="327"/>
                    </a:lnTo>
                    <a:lnTo>
                      <a:pt x="1" y="327"/>
                    </a:lnTo>
                    <a:lnTo>
                      <a:pt x="1" y="329"/>
                    </a:lnTo>
                    <a:lnTo>
                      <a:pt x="1" y="329"/>
                    </a:lnTo>
                    <a:lnTo>
                      <a:pt x="1" y="330"/>
                    </a:lnTo>
                    <a:lnTo>
                      <a:pt x="1" y="330"/>
                    </a:lnTo>
                    <a:lnTo>
                      <a:pt x="2" y="330"/>
                    </a:lnTo>
                    <a:lnTo>
                      <a:pt x="2" y="330"/>
                    </a:lnTo>
                    <a:lnTo>
                      <a:pt x="4" y="332"/>
                    </a:lnTo>
                    <a:lnTo>
                      <a:pt x="4" y="332"/>
                    </a:lnTo>
                    <a:lnTo>
                      <a:pt x="4" y="332"/>
                    </a:lnTo>
                    <a:lnTo>
                      <a:pt x="4" y="332"/>
                    </a:lnTo>
                    <a:lnTo>
                      <a:pt x="5" y="334"/>
                    </a:lnTo>
                    <a:lnTo>
                      <a:pt x="5" y="334"/>
                    </a:lnTo>
                    <a:lnTo>
                      <a:pt x="6" y="334"/>
                    </a:lnTo>
                    <a:lnTo>
                      <a:pt x="6" y="334"/>
                    </a:lnTo>
                    <a:lnTo>
                      <a:pt x="6" y="334"/>
                    </a:lnTo>
                    <a:lnTo>
                      <a:pt x="6" y="334"/>
                    </a:lnTo>
                    <a:lnTo>
                      <a:pt x="12" y="339"/>
                    </a:lnTo>
                    <a:lnTo>
                      <a:pt x="24" y="345"/>
                    </a:lnTo>
                    <a:lnTo>
                      <a:pt x="24" y="345"/>
                    </a:lnTo>
                    <a:lnTo>
                      <a:pt x="39" y="351"/>
                    </a:lnTo>
                    <a:lnTo>
                      <a:pt x="52" y="356"/>
                    </a:lnTo>
                    <a:lnTo>
                      <a:pt x="69" y="361"/>
                    </a:lnTo>
                    <a:lnTo>
                      <a:pt x="69" y="361"/>
                    </a:lnTo>
                    <a:lnTo>
                      <a:pt x="72" y="387"/>
                    </a:lnTo>
                    <a:lnTo>
                      <a:pt x="72" y="387"/>
                    </a:lnTo>
                    <a:lnTo>
                      <a:pt x="55" y="394"/>
                    </a:lnTo>
                    <a:lnTo>
                      <a:pt x="44" y="400"/>
                    </a:lnTo>
                    <a:lnTo>
                      <a:pt x="30" y="410"/>
                    </a:lnTo>
                    <a:lnTo>
                      <a:pt x="30" y="410"/>
                    </a:lnTo>
                    <a:lnTo>
                      <a:pt x="20" y="418"/>
                    </a:lnTo>
                    <a:lnTo>
                      <a:pt x="14" y="424"/>
                    </a:lnTo>
                    <a:lnTo>
                      <a:pt x="14" y="424"/>
                    </a:lnTo>
                    <a:lnTo>
                      <a:pt x="14" y="424"/>
                    </a:lnTo>
                    <a:lnTo>
                      <a:pt x="14" y="424"/>
                    </a:lnTo>
                    <a:lnTo>
                      <a:pt x="14" y="424"/>
                    </a:lnTo>
                    <a:lnTo>
                      <a:pt x="14" y="424"/>
                    </a:lnTo>
                    <a:lnTo>
                      <a:pt x="11" y="426"/>
                    </a:lnTo>
                    <a:lnTo>
                      <a:pt x="11" y="426"/>
                    </a:lnTo>
                    <a:lnTo>
                      <a:pt x="11" y="427"/>
                    </a:lnTo>
                    <a:lnTo>
                      <a:pt x="11" y="427"/>
                    </a:lnTo>
                    <a:lnTo>
                      <a:pt x="10" y="428"/>
                    </a:lnTo>
                    <a:lnTo>
                      <a:pt x="10" y="428"/>
                    </a:lnTo>
                    <a:lnTo>
                      <a:pt x="10" y="429"/>
                    </a:lnTo>
                    <a:lnTo>
                      <a:pt x="10" y="429"/>
                    </a:lnTo>
                    <a:lnTo>
                      <a:pt x="10" y="431"/>
                    </a:lnTo>
                    <a:lnTo>
                      <a:pt x="10" y="431"/>
                    </a:lnTo>
                    <a:lnTo>
                      <a:pt x="10" y="431"/>
                    </a:lnTo>
                    <a:lnTo>
                      <a:pt x="10" y="431"/>
                    </a:lnTo>
                    <a:lnTo>
                      <a:pt x="10" y="432"/>
                    </a:lnTo>
                    <a:lnTo>
                      <a:pt x="10" y="432"/>
                    </a:lnTo>
                    <a:lnTo>
                      <a:pt x="9" y="433"/>
                    </a:lnTo>
                    <a:lnTo>
                      <a:pt x="9" y="433"/>
                    </a:lnTo>
                    <a:lnTo>
                      <a:pt x="10" y="434"/>
                    </a:lnTo>
                    <a:lnTo>
                      <a:pt x="10" y="434"/>
                    </a:lnTo>
                    <a:lnTo>
                      <a:pt x="10" y="434"/>
                    </a:lnTo>
                    <a:lnTo>
                      <a:pt x="10" y="434"/>
                    </a:lnTo>
                    <a:lnTo>
                      <a:pt x="10" y="437"/>
                    </a:lnTo>
                    <a:lnTo>
                      <a:pt x="10" y="437"/>
                    </a:lnTo>
                    <a:lnTo>
                      <a:pt x="10" y="437"/>
                    </a:lnTo>
                    <a:lnTo>
                      <a:pt x="10" y="437"/>
                    </a:lnTo>
                    <a:lnTo>
                      <a:pt x="10" y="439"/>
                    </a:lnTo>
                    <a:lnTo>
                      <a:pt x="10" y="439"/>
                    </a:lnTo>
                    <a:lnTo>
                      <a:pt x="11" y="439"/>
                    </a:lnTo>
                    <a:lnTo>
                      <a:pt x="11" y="439"/>
                    </a:lnTo>
                    <a:lnTo>
                      <a:pt x="11" y="442"/>
                    </a:lnTo>
                    <a:lnTo>
                      <a:pt x="11" y="442"/>
                    </a:lnTo>
                    <a:lnTo>
                      <a:pt x="12" y="444"/>
                    </a:lnTo>
                    <a:lnTo>
                      <a:pt x="12" y="444"/>
                    </a:lnTo>
                    <a:lnTo>
                      <a:pt x="12" y="446"/>
                    </a:lnTo>
                    <a:lnTo>
                      <a:pt x="12" y="446"/>
                    </a:lnTo>
                    <a:lnTo>
                      <a:pt x="12" y="447"/>
                    </a:lnTo>
                    <a:lnTo>
                      <a:pt x="12" y="447"/>
                    </a:lnTo>
                    <a:lnTo>
                      <a:pt x="12" y="448"/>
                    </a:lnTo>
                    <a:lnTo>
                      <a:pt x="12" y="448"/>
                    </a:lnTo>
                    <a:lnTo>
                      <a:pt x="14" y="449"/>
                    </a:lnTo>
                    <a:lnTo>
                      <a:pt x="14" y="449"/>
                    </a:lnTo>
                    <a:lnTo>
                      <a:pt x="14" y="449"/>
                    </a:lnTo>
                    <a:lnTo>
                      <a:pt x="14" y="449"/>
                    </a:lnTo>
                    <a:lnTo>
                      <a:pt x="15" y="452"/>
                    </a:lnTo>
                    <a:lnTo>
                      <a:pt x="15" y="452"/>
                    </a:lnTo>
                    <a:lnTo>
                      <a:pt x="15" y="452"/>
                    </a:lnTo>
                    <a:lnTo>
                      <a:pt x="15" y="452"/>
                    </a:lnTo>
                    <a:lnTo>
                      <a:pt x="15" y="453"/>
                    </a:lnTo>
                    <a:lnTo>
                      <a:pt x="15" y="453"/>
                    </a:lnTo>
                    <a:lnTo>
                      <a:pt x="16" y="453"/>
                    </a:lnTo>
                    <a:lnTo>
                      <a:pt x="16" y="453"/>
                    </a:lnTo>
                    <a:lnTo>
                      <a:pt x="18" y="455"/>
                    </a:lnTo>
                    <a:lnTo>
                      <a:pt x="18" y="455"/>
                    </a:lnTo>
                    <a:lnTo>
                      <a:pt x="18" y="455"/>
                    </a:lnTo>
                    <a:lnTo>
                      <a:pt x="18" y="455"/>
                    </a:lnTo>
                    <a:lnTo>
                      <a:pt x="20" y="456"/>
                    </a:lnTo>
                    <a:lnTo>
                      <a:pt x="20" y="456"/>
                    </a:lnTo>
                    <a:lnTo>
                      <a:pt x="20" y="456"/>
                    </a:lnTo>
                    <a:lnTo>
                      <a:pt x="20" y="456"/>
                    </a:lnTo>
                    <a:lnTo>
                      <a:pt x="21" y="457"/>
                    </a:lnTo>
                    <a:lnTo>
                      <a:pt x="21" y="457"/>
                    </a:lnTo>
                    <a:lnTo>
                      <a:pt x="23" y="457"/>
                    </a:lnTo>
                    <a:lnTo>
                      <a:pt x="23" y="457"/>
                    </a:lnTo>
                    <a:lnTo>
                      <a:pt x="23" y="457"/>
                    </a:lnTo>
                    <a:lnTo>
                      <a:pt x="23" y="457"/>
                    </a:lnTo>
                    <a:lnTo>
                      <a:pt x="30" y="460"/>
                    </a:lnTo>
                    <a:lnTo>
                      <a:pt x="43" y="461"/>
                    </a:lnTo>
                    <a:lnTo>
                      <a:pt x="43" y="461"/>
                    </a:lnTo>
                    <a:lnTo>
                      <a:pt x="60" y="462"/>
                    </a:lnTo>
                    <a:lnTo>
                      <a:pt x="73" y="462"/>
                    </a:lnTo>
                    <a:lnTo>
                      <a:pt x="92" y="461"/>
                    </a:lnTo>
                    <a:lnTo>
                      <a:pt x="92" y="461"/>
                    </a:lnTo>
                    <a:lnTo>
                      <a:pt x="102" y="483"/>
                    </a:lnTo>
                    <a:lnTo>
                      <a:pt x="102" y="483"/>
                    </a:lnTo>
                    <a:lnTo>
                      <a:pt x="89" y="497"/>
                    </a:lnTo>
                    <a:lnTo>
                      <a:pt x="81" y="507"/>
                    </a:lnTo>
                    <a:lnTo>
                      <a:pt x="72" y="521"/>
                    </a:lnTo>
                    <a:lnTo>
                      <a:pt x="72" y="521"/>
                    </a:lnTo>
                    <a:lnTo>
                      <a:pt x="64" y="531"/>
                    </a:lnTo>
                    <a:lnTo>
                      <a:pt x="60" y="539"/>
                    </a:lnTo>
                    <a:lnTo>
                      <a:pt x="60" y="539"/>
                    </a:lnTo>
                    <a:lnTo>
                      <a:pt x="60" y="539"/>
                    </a:lnTo>
                    <a:lnTo>
                      <a:pt x="60" y="539"/>
                    </a:lnTo>
                    <a:lnTo>
                      <a:pt x="60" y="540"/>
                    </a:lnTo>
                    <a:lnTo>
                      <a:pt x="60" y="540"/>
                    </a:lnTo>
                    <a:lnTo>
                      <a:pt x="59" y="541"/>
                    </a:lnTo>
                    <a:lnTo>
                      <a:pt x="59" y="541"/>
                    </a:lnTo>
                    <a:lnTo>
                      <a:pt x="59" y="543"/>
                    </a:lnTo>
                    <a:lnTo>
                      <a:pt x="59" y="543"/>
                    </a:lnTo>
                    <a:lnTo>
                      <a:pt x="59" y="544"/>
                    </a:lnTo>
                    <a:lnTo>
                      <a:pt x="59" y="544"/>
                    </a:lnTo>
                    <a:lnTo>
                      <a:pt x="59" y="545"/>
                    </a:lnTo>
                    <a:lnTo>
                      <a:pt x="59" y="545"/>
                    </a:lnTo>
                    <a:lnTo>
                      <a:pt x="59" y="546"/>
                    </a:lnTo>
                    <a:lnTo>
                      <a:pt x="59" y="546"/>
                    </a:lnTo>
                    <a:lnTo>
                      <a:pt x="59" y="546"/>
                    </a:lnTo>
                    <a:lnTo>
                      <a:pt x="59" y="546"/>
                    </a:lnTo>
                    <a:lnTo>
                      <a:pt x="59" y="548"/>
                    </a:lnTo>
                    <a:lnTo>
                      <a:pt x="59" y="548"/>
                    </a:lnTo>
                    <a:lnTo>
                      <a:pt x="59" y="549"/>
                    </a:lnTo>
                    <a:lnTo>
                      <a:pt x="59" y="549"/>
                    </a:lnTo>
                    <a:lnTo>
                      <a:pt x="60" y="550"/>
                    </a:lnTo>
                    <a:lnTo>
                      <a:pt x="60" y="550"/>
                    </a:lnTo>
                    <a:lnTo>
                      <a:pt x="60" y="550"/>
                    </a:lnTo>
                    <a:lnTo>
                      <a:pt x="60" y="550"/>
                    </a:lnTo>
                    <a:lnTo>
                      <a:pt x="62" y="553"/>
                    </a:lnTo>
                    <a:lnTo>
                      <a:pt x="62" y="553"/>
                    </a:lnTo>
                    <a:lnTo>
                      <a:pt x="62" y="553"/>
                    </a:lnTo>
                    <a:lnTo>
                      <a:pt x="62" y="553"/>
                    </a:lnTo>
                    <a:lnTo>
                      <a:pt x="63" y="554"/>
                    </a:lnTo>
                    <a:lnTo>
                      <a:pt x="63" y="554"/>
                    </a:lnTo>
                    <a:lnTo>
                      <a:pt x="63" y="555"/>
                    </a:lnTo>
                    <a:lnTo>
                      <a:pt x="63" y="555"/>
                    </a:lnTo>
                    <a:lnTo>
                      <a:pt x="65" y="557"/>
                    </a:lnTo>
                    <a:lnTo>
                      <a:pt x="65" y="557"/>
                    </a:lnTo>
                    <a:lnTo>
                      <a:pt x="67" y="559"/>
                    </a:lnTo>
                    <a:lnTo>
                      <a:pt x="67" y="559"/>
                    </a:lnTo>
                    <a:lnTo>
                      <a:pt x="67" y="560"/>
                    </a:lnTo>
                    <a:lnTo>
                      <a:pt x="67" y="560"/>
                    </a:lnTo>
                    <a:lnTo>
                      <a:pt x="68" y="562"/>
                    </a:lnTo>
                    <a:lnTo>
                      <a:pt x="68" y="562"/>
                    </a:lnTo>
                    <a:lnTo>
                      <a:pt x="68" y="562"/>
                    </a:lnTo>
                    <a:lnTo>
                      <a:pt x="68" y="562"/>
                    </a:lnTo>
                    <a:lnTo>
                      <a:pt x="69" y="563"/>
                    </a:lnTo>
                    <a:lnTo>
                      <a:pt x="69" y="563"/>
                    </a:lnTo>
                    <a:lnTo>
                      <a:pt x="69" y="563"/>
                    </a:lnTo>
                    <a:lnTo>
                      <a:pt x="69" y="563"/>
                    </a:lnTo>
                    <a:lnTo>
                      <a:pt x="70" y="565"/>
                    </a:lnTo>
                    <a:lnTo>
                      <a:pt x="70" y="565"/>
                    </a:lnTo>
                    <a:lnTo>
                      <a:pt x="72" y="565"/>
                    </a:lnTo>
                    <a:lnTo>
                      <a:pt x="72" y="565"/>
                    </a:lnTo>
                    <a:lnTo>
                      <a:pt x="73" y="565"/>
                    </a:lnTo>
                    <a:lnTo>
                      <a:pt x="73" y="565"/>
                    </a:lnTo>
                    <a:lnTo>
                      <a:pt x="73" y="567"/>
                    </a:lnTo>
                    <a:lnTo>
                      <a:pt x="73" y="567"/>
                    </a:lnTo>
                    <a:lnTo>
                      <a:pt x="74" y="567"/>
                    </a:lnTo>
                    <a:lnTo>
                      <a:pt x="74" y="567"/>
                    </a:lnTo>
                    <a:lnTo>
                      <a:pt x="74" y="567"/>
                    </a:lnTo>
                    <a:lnTo>
                      <a:pt x="74" y="567"/>
                    </a:lnTo>
                    <a:lnTo>
                      <a:pt x="79" y="567"/>
                    </a:lnTo>
                    <a:lnTo>
                      <a:pt x="79" y="567"/>
                    </a:lnTo>
                    <a:lnTo>
                      <a:pt x="81" y="567"/>
                    </a:lnTo>
                    <a:lnTo>
                      <a:pt x="81" y="567"/>
                    </a:lnTo>
                    <a:lnTo>
                      <a:pt x="81" y="567"/>
                    </a:lnTo>
                    <a:lnTo>
                      <a:pt x="88" y="567"/>
                    </a:lnTo>
                    <a:lnTo>
                      <a:pt x="101" y="564"/>
                    </a:lnTo>
                    <a:lnTo>
                      <a:pt x="101" y="564"/>
                    </a:lnTo>
                    <a:lnTo>
                      <a:pt x="117" y="559"/>
                    </a:lnTo>
                    <a:lnTo>
                      <a:pt x="130" y="555"/>
                    </a:lnTo>
                    <a:lnTo>
                      <a:pt x="146" y="548"/>
                    </a:lnTo>
                    <a:lnTo>
                      <a:pt x="146" y="548"/>
                    </a:lnTo>
                    <a:lnTo>
                      <a:pt x="164" y="565"/>
                    </a:lnTo>
                    <a:lnTo>
                      <a:pt x="164" y="565"/>
                    </a:lnTo>
                    <a:lnTo>
                      <a:pt x="156" y="582"/>
                    </a:lnTo>
                    <a:lnTo>
                      <a:pt x="152" y="594"/>
                    </a:lnTo>
                    <a:lnTo>
                      <a:pt x="149" y="611"/>
                    </a:lnTo>
                    <a:lnTo>
                      <a:pt x="149" y="611"/>
                    </a:lnTo>
                    <a:lnTo>
                      <a:pt x="145" y="623"/>
                    </a:lnTo>
                    <a:lnTo>
                      <a:pt x="145" y="632"/>
                    </a:lnTo>
                    <a:lnTo>
                      <a:pt x="145" y="632"/>
                    </a:lnTo>
                    <a:lnTo>
                      <a:pt x="145" y="632"/>
                    </a:lnTo>
                    <a:lnTo>
                      <a:pt x="145" y="632"/>
                    </a:lnTo>
                    <a:lnTo>
                      <a:pt x="145" y="632"/>
                    </a:lnTo>
                    <a:lnTo>
                      <a:pt x="145" y="632"/>
                    </a:lnTo>
                    <a:lnTo>
                      <a:pt x="145" y="635"/>
                    </a:lnTo>
                    <a:lnTo>
                      <a:pt x="145" y="635"/>
                    </a:lnTo>
                    <a:lnTo>
                      <a:pt x="145" y="635"/>
                    </a:lnTo>
                    <a:lnTo>
                      <a:pt x="145" y="635"/>
                    </a:lnTo>
                    <a:lnTo>
                      <a:pt x="145" y="637"/>
                    </a:lnTo>
                    <a:lnTo>
                      <a:pt x="145" y="637"/>
                    </a:lnTo>
                    <a:lnTo>
                      <a:pt x="145" y="637"/>
                    </a:lnTo>
                    <a:lnTo>
                      <a:pt x="145" y="637"/>
                    </a:lnTo>
                    <a:lnTo>
                      <a:pt x="146" y="638"/>
                    </a:lnTo>
                    <a:lnTo>
                      <a:pt x="146" y="638"/>
                    </a:lnTo>
                    <a:lnTo>
                      <a:pt x="146" y="638"/>
                    </a:lnTo>
                    <a:lnTo>
                      <a:pt x="146" y="638"/>
                    </a:lnTo>
                    <a:lnTo>
                      <a:pt x="146" y="640"/>
                    </a:lnTo>
                    <a:lnTo>
                      <a:pt x="146" y="640"/>
                    </a:lnTo>
                    <a:lnTo>
                      <a:pt x="147" y="641"/>
                    </a:lnTo>
                    <a:lnTo>
                      <a:pt x="147" y="641"/>
                    </a:lnTo>
                    <a:lnTo>
                      <a:pt x="149" y="642"/>
                    </a:lnTo>
                    <a:lnTo>
                      <a:pt x="149" y="642"/>
                    </a:lnTo>
                    <a:lnTo>
                      <a:pt x="149" y="642"/>
                    </a:lnTo>
                    <a:lnTo>
                      <a:pt x="149" y="642"/>
                    </a:lnTo>
                    <a:lnTo>
                      <a:pt x="150" y="643"/>
                    </a:lnTo>
                    <a:lnTo>
                      <a:pt x="150" y="643"/>
                    </a:lnTo>
                    <a:lnTo>
                      <a:pt x="150" y="643"/>
                    </a:lnTo>
                    <a:lnTo>
                      <a:pt x="150" y="643"/>
                    </a:lnTo>
                    <a:lnTo>
                      <a:pt x="151" y="645"/>
                    </a:lnTo>
                    <a:lnTo>
                      <a:pt x="151" y="645"/>
                    </a:lnTo>
                    <a:lnTo>
                      <a:pt x="152" y="645"/>
                    </a:lnTo>
                    <a:lnTo>
                      <a:pt x="152" y="645"/>
                    </a:lnTo>
                    <a:lnTo>
                      <a:pt x="155" y="647"/>
                    </a:lnTo>
                    <a:lnTo>
                      <a:pt x="155" y="647"/>
                    </a:lnTo>
                    <a:lnTo>
                      <a:pt x="156" y="649"/>
                    </a:lnTo>
                    <a:lnTo>
                      <a:pt x="156" y="649"/>
                    </a:lnTo>
                    <a:lnTo>
                      <a:pt x="157" y="649"/>
                    </a:lnTo>
                    <a:lnTo>
                      <a:pt x="157" y="649"/>
                    </a:lnTo>
                    <a:lnTo>
                      <a:pt x="159" y="650"/>
                    </a:lnTo>
                    <a:lnTo>
                      <a:pt x="159" y="650"/>
                    </a:lnTo>
                    <a:lnTo>
                      <a:pt x="159" y="650"/>
                    </a:lnTo>
                    <a:lnTo>
                      <a:pt x="159" y="650"/>
                    </a:lnTo>
                    <a:lnTo>
                      <a:pt x="160" y="651"/>
                    </a:lnTo>
                    <a:lnTo>
                      <a:pt x="160" y="651"/>
                    </a:lnTo>
                    <a:lnTo>
                      <a:pt x="161" y="651"/>
                    </a:lnTo>
                    <a:lnTo>
                      <a:pt x="161" y="651"/>
                    </a:lnTo>
                    <a:lnTo>
                      <a:pt x="162" y="652"/>
                    </a:lnTo>
                    <a:lnTo>
                      <a:pt x="162" y="652"/>
                    </a:lnTo>
                    <a:lnTo>
                      <a:pt x="162" y="652"/>
                    </a:lnTo>
                    <a:lnTo>
                      <a:pt x="162" y="652"/>
                    </a:lnTo>
                    <a:lnTo>
                      <a:pt x="165" y="652"/>
                    </a:lnTo>
                    <a:lnTo>
                      <a:pt x="165" y="652"/>
                    </a:lnTo>
                    <a:lnTo>
                      <a:pt x="165" y="652"/>
                    </a:lnTo>
                    <a:lnTo>
                      <a:pt x="165" y="652"/>
                    </a:lnTo>
                    <a:lnTo>
                      <a:pt x="166" y="652"/>
                    </a:lnTo>
                    <a:lnTo>
                      <a:pt x="166" y="652"/>
                    </a:lnTo>
                    <a:lnTo>
                      <a:pt x="167" y="652"/>
                    </a:lnTo>
                    <a:lnTo>
                      <a:pt x="167" y="652"/>
                    </a:lnTo>
                    <a:lnTo>
                      <a:pt x="169" y="652"/>
                    </a:lnTo>
                    <a:lnTo>
                      <a:pt x="169" y="652"/>
                    </a:lnTo>
                    <a:lnTo>
                      <a:pt x="169" y="652"/>
                    </a:lnTo>
                    <a:lnTo>
                      <a:pt x="169" y="652"/>
                    </a:lnTo>
                    <a:lnTo>
                      <a:pt x="171" y="651"/>
                    </a:lnTo>
                    <a:lnTo>
                      <a:pt x="171" y="651"/>
                    </a:lnTo>
                    <a:lnTo>
                      <a:pt x="171" y="651"/>
                    </a:lnTo>
                    <a:lnTo>
                      <a:pt x="171" y="651"/>
                    </a:lnTo>
                    <a:lnTo>
                      <a:pt x="180" y="647"/>
                    </a:lnTo>
                    <a:lnTo>
                      <a:pt x="190" y="640"/>
                    </a:lnTo>
                    <a:lnTo>
                      <a:pt x="190" y="640"/>
                    </a:lnTo>
                    <a:lnTo>
                      <a:pt x="204" y="631"/>
                    </a:lnTo>
                    <a:lnTo>
                      <a:pt x="214" y="622"/>
                    </a:lnTo>
                    <a:lnTo>
                      <a:pt x="228" y="609"/>
                    </a:lnTo>
                    <a:lnTo>
                      <a:pt x="228" y="609"/>
                    </a:lnTo>
                    <a:lnTo>
                      <a:pt x="251" y="621"/>
                    </a:lnTo>
                    <a:lnTo>
                      <a:pt x="251" y="621"/>
                    </a:lnTo>
                    <a:lnTo>
                      <a:pt x="249" y="638"/>
                    </a:lnTo>
                    <a:lnTo>
                      <a:pt x="249" y="652"/>
                    </a:lnTo>
                    <a:lnTo>
                      <a:pt x="251" y="669"/>
                    </a:lnTo>
                    <a:lnTo>
                      <a:pt x="251" y="669"/>
                    </a:lnTo>
                    <a:lnTo>
                      <a:pt x="253" y="681"/>
                    </a:lnTo>
                    <a:lnTo>
                      <a:pt x="254" y="690"/>
                    </a:lnTo>
                    <a:lnTo>
                      <a:pt x="254" y="690"/>
                    </a:lnTo>
                    <a:lnTo>
                      <a:pt x="254" y="690"/>
                    </a:lnTo>
                    <a:lnTo>
                      <a:pt x="254" y="690"/>
                    </a:lnTo>
                    <a:lnTo>
                      <a:pt x="254" y="690"/>
                    </a:lnTo>
                    <a:lnTo>
                      <a:pt x="254" y="690"/>
                    </a:lnTo>
                    <a:lnTo>
                      <a:pt x="256" y="693"/>
                    </a:lnTo>
                    <a:lnTo>
                      <a:pt x="256" y="693"/>
                    </a:lnTo>
                    <a:lnTo>
                      <a:pt x="256" y="693"/>
                    </a:lnTo>
                    <a:lnTo>
                      <a:pt x="256" y="693"/>
                    </a:lnTo>
                    <a:lnTo>
                      <a:pt x="257" y="694"/>
                    </a:lnTo>
                    <a:lnTo>
                      <a:pt x="257" y="694"/>
                    </a:lnTo>
                    <a:lnTo>
                      <a:pt x="257" y="694"/>
                    </a:lnTo>
                    <a:lnTo>
                      <a:pt x="257" y="694"/>
                    </a:lnTo>
                    <a:lnTo>
                      <a:pt x="258" y="695"/>
                    </a:lnTo>
                    <a:lnTo>
                      <a:pt x="258" y="695"/>
                    </a:lnTo>
                    <a:lnTo>
                      <a:pt x="258" y="696"/>
                    </a:lnTo>
                    <a:lnTo>
                      <a:pt x="258" y="696"/>
                    </a:lnTo>
                    <a:lnTo>
                      <a:pt x="262" y="698"/>
                    </a:lnTo>
                    <a:lnTo>
                      <a:pt x="262" y="698"/>
                    </a:lnTo>
                    <a:lnTo>
                      <a:pt x="262" y="698"/>
                    </a:lnTo>
                    <a:lnTo>
                      <a:pt x="262" y="698"/>
                    </a:lnTo>
                    <a:lnTo>
                      <a:pt x="263" y="699"/>
                    </a:lnTo>
                    <a:lnTo>
                      <a:pt x="263" y="699"/>
                    </a:lnTo>
                    <a:lnTo>
                      <a:pt x="264" y="699"/>
                    </a:lnTo>
                    <a:lnTo>
                      <a:pt x="264" y="699"/>
                    </a:lnTo>
                    <a:lnTo>
                      <a:pt x="266" y="699"/>
                    </a:lnTo>
                    <a:lnTo>
                      <a:pt x="266" y="699"/>
                    </a:lnTo>
                    <a:lnTo>
                      <a:pt x="267" y="699"/>
                    </a:lnTo>
                    <a:lnTo>
                      <a:pt x="267" y="699"/>
                    </a:lnTo>
                    <a:lnTo>
                      <a:pt x="270" y="700"/>
                    </a:lnTo>
                    <a:lnTo>
                      <a:pt x="270" y="700"/>
                    </a:lnTo>
                    <a:lnTo>
                      <a:pt x="272" y="701"/>
                    </a:lnTo>
                    <a:lnTo>
                      <a:pt x="272" y="701"/>
                    </a:lnTo>
                    <a:lnTo>
                      <a:pt x="272" y="701"/>
                    </a:lnTo>
                    <a:lnTo>
                      <a:pt x="272" y="701"/>
                    </a:lnTo>
                    <a:lnTo>
                      <a:pt x="275" y="701"/>
                    </a:lnTo>
                    <a:lnTo>
                      <a:pt x="275" y="701"/>
                    </a:lnTo>
                    <a:lnTo>
                      <a:pt x="275" y="701"/>
                    </a:lnTo>
                    <a:lnTo>
                      <a:pt x="275" y="701"/>
                    </a:lnTo>
                    <a:lnTo>
                      <a:pt x="276" y="701"/>
                    </a:lnTo>
                    <a:lnTo>
                      <a:pt x="276" y="701"/>
                    </a:lnTo>
                    <a:lnTo>
                      <a:pt x="277" y="701"/>
                    </a:lnTo>
                    <a:lnTo>
                      <a:pt x="277" y="701"/>
                    </a:lnTo>
                    <a:lnTo>
                      <a:pt x="278" y="703"/>
                    </a:lnTo>
                    <a:lnTo>
                      <a:pt x="278" y="703"/>
                    </a:lnTo>
                    <a:lnTo>
                      <a:pt x="278" y="703"/>
                    </a:lnTo>
                    <a:lnTo>
                      <a:pt x="278" y="703"/>
                    </a:lnTo>
                    <a:lnTo>
                      <a:pt x="281" y="701"/>
                    </a:lnTo>
                    <a:lnTo>
                      <a:pt x="281" y="701"/>
                    </a:lnTo>
                    <a:lnTo>
                      <a:pt x="281" y="701"/>
                    </a:lnTo>
                    <a:lnTo>
                      <a:pt x="281" y="701"/>
                    </a:lnTo>
                    <a:lnTo>
                      <a:pt x="282" y="701"/>
                    </a:lnTo>
                    <a:lnTo>
                      <a:pt x="282" y="701"/>
                    </a:lnTo>
                    <a:lnTo>
                      <a:pt x="283" y="701"/>
                    </a:lnTo>
                    <a:lnTo>
                      <a:pt x="283" y="701"/>
                    </a:lnTo>
                    <a:lnTo>
                      <a:pt x="285" y="700"/>
                    </a:lnTo>
                    <a:lnTo>
                      <a:pt x="285" y="700"/>
                    </a:lnTo>
                    <a:lnTo>
                      <a:pt x="285" y="700"/>
                    </a:lnTo>
                    <a:lnTo>
                      <a:pt x="285" y="700"/>
                    </a:lnTo>
                    <a:lnTo>
                      <a:pt x="287" y="699"/>
                    </a:lnTo>
                    <a:lnTo>
                      <a:pt x="287" y="699"/>
                    </a:lnTo>
                    <a:lnTo>
                      <a:pt x="287" y="699"/>
                    </a:lnTo>
                    <a:lnTo>
                      <a:pt x="287" y="699"/>
                    </a:lnTo>
                    <a:lnTo>
                      <a:pt x="287" y="699"/>
                    </a:lnTo>
                    <a:lnTo>
                      <a:pt x="287" y="699"/>
                    </a:lnTo>
                    <a:lnTo>
                      <a:pt x="293" y="693"/>
                    </a:lnTo>
                    <a:lnTo>
                      <a:pt x="301" y="681"/>
                    </a:lnTo>
                    <a:lnTo>
                      <a:pt x="301" y="681"/>
                    </a:lnTo>
                    <a:lnTo>
                      <a:pt x="310" y="669"/>
                    </a:lnTo>
                    <a:lnTo>
                      <a:pt x="317" y="657"/>
                    </a:lnTo>
                    <a:lnTo>
                      <a:pt x="325" y="641"/>
                    </a:lnTo>
                    <a:lnTo>
                      <a:pt x="325" y="641"/>
                    </a:lnTo>
                    <a:lnTo>
                      <a:pt x="350" y="642"/>
                    </a:lnTo>
                    <a:lnTo>
                      <a:pt x="350" y="642"/>
                    </a:lnTo>
                    <a:lnTo>
                      <a:pt x="355" y="660"/>
                    </a:lnTo>
                    <a:lnTo>
                      <a:pt x="360" y="672"/>
                    </a:lnTo>
                    <a:lnTo>
                      <a:pt x="367" y="688"/>
                    </a:lnTo>
                    <a:lnTo>
                      <a:pt x="367" y="688"/>
                    </a:lnTo>
                    <a:lnTo>
                      <a:pt x="373" y="699"/>
                    </a:lnTo>
                    <a:lnTo>
                      <a:pt x="378" y="706"/>
                    </a:lnTo>
                    <a:lnTo>
                      <a:pt x="378" y="706"/>
                    </a:lnTo>
                    <a:lnTo>
                      <a:pt x="378" y="706"/>
                    </a:lnTo>
                    <a:lnTo>
                      <a:pt x="378" y="706"/>
                    </a:lnTo>
                    <a:lnTo>
                      <a:pt x="378" y="706"/>
                    </a:lnTo>
                    <a:lnTo>
                      <a:pt x="378" y="706"/>
                    </a:lnTo>
                    <a:lnTo>
                      <a:pt x="380" y="709"/>
                    </a:lnTo>
                    <a:lnTo>
                      <a:pt x="380" y="709"/>
                    </a:lnTo>
                    <a:lnTo>
                      <a:pt x="380" y="709"/>
                    </a:lnTo>
                    <a:lnTo>
                      <a:pt x="380" y="709"/>
                    </a:lnTo>
                    <a:lnTo>
                      <a:pt x="382" y="710"/>
                    </a:lnTo>
                    <a:lnTo>
                      <a:pt x="382" y="710"/>
                    </a:lnTo>
                    <a:lnTo>
                      <a:pt x="382" y="710"/>
                    </a:lnTo>
                    <a:lnTo>
                      <a:pt x="382" y="710"/>
                    </a:lnTo>
                    <a:lnTo>
                      <a:pt x="383" y="710"/>
                    </a:lnTo>
                    <a:lnTo>
                      <a:pt x="383" y="710"/>
                    </a:lnTo>
                    <a:lnTo>
                      <a:pt x="384" y="711"/>
                    </a:lnTo>
                    <a:lnTo>
                      <a:pt x="384" y="711"/>
                    </a:lnTo>
                    <a:lnTo>
                      <a:pt x="385" y="711"/>
                    </a:lnTo>
                    <a:lnTo>
                      <a:pt x="385" y="711"/>
                    </a:lnTo>
                    <a:lnTo>
                      <a:pt x="385" y="711"/>
                    </a:lnTo>
                    <a:lnTo>
                      <a:pt x="388" y="711"/>
                    </a:lnTo>
                    <a:lnTo>
                      <a:pt x="388" y="711"/>
                    </a:lnTo>
                    <a:lnTo>
                      <a:pt x="388" y="711"/>
                    </a:lnTo>
                    <a:lnTo>
                      <a:pt x="388" y="711"/>
                    </a:lnTo>
                    <a:lnTo>
                      <a:pt x="389" y="711"/>
                    </a:lnTo>
                    <a:lnTo>
                      <a:pt x="389" y="711"/>
                    </a:lnTo>
                    <a:lnTo>
                      <a:pt x="390" y="711"/>
                    </a:lnTo>
                    <a:lnTo>
                      <a:pt x="390" y="711"/>
                    </a:lnTo>
                    <a:lnTo>
                      <a:pt x="392" y="711"/>
                    </a:lnTo>
                    <a:lnTo>
                      <a:pt x="392" y="711"/>
                    </a:lnTo>
                    <a:lnTo>
                      <a:pt x="393" y="711"/>
                    </a:lnTo>
                    <a:lnTo>
                      <a:pt x="393" y="711"/>
                    </a:lnTo>
                    <a:lnTo>
                      <a:pt x="395" y="711"/>
                    </a:lnTo>
                    <a:lnTo>
                      <a:pt x="395" y="711"/>
                    </a:lnTo>
                    <a:lnTo>
                      <a:pt x="398" y="711"/>
                    </a:lnTo>
                    <a:lnTo>
                      <a:pt x="398" y="711"/>
                    </a:lnTo>
                    <a:lnTo>
                      <a:pt x="398" y="711"/>
                    </a:lnTo>
                    <a:lnTo>
                      <a:pt x="398" y="711"/>
                    </a:lnTo>
                    <a:lnTo>
                      <a:pt x="401" y="710"/>
                    </a:lnTo>
                    <a:lnTo>
                      <a:pt x="401" y="710"/>
                    </a:lnTo>
                    <a:lnTo>
                      <a:pt x="401" y="710"/>
                    </a:lnTo>
                    <a:lnTo>
                      <a:pt x="401" y="710"/>
                    </a:lnTo>
                    <a:lnTo>
                      <a:pt x="402" y="710"/>
                    </a:lnTo>
                    <a:lnTo>
                      <a:pt x="402" y="710"/>
                    </a:lnTo>
                    <a:lnTo>
                      <a:pt x="403" y="710"/>
                    </a:lnTo>
                    <a:lnTo>
                      <a:pt x="403" y="710"/>
                    </a:lnTo>
                    <a:lnTo>
                      <a:pt x="404" y="710"/>
                    </a:lnTo>
                    <a:lnTo>
                      <a:pt x="404" y="710"/>
                    </a:lnTo>
                    <a:lnTo>
                      <a:pt x="406" y="710"/>
                    </a:lnTo>
                    <a:lnTo>
                      <a:pt x="406" y="710"/>
                    </a:lnTo>
                    <a:lnTo>
                      <a:pt x="407" y="709"/>
                    </a:lnTo>
                    <a:lnTo>
                      <a:pt x="407" y="709"/>
                    </a:lnTo>
                    <a:lnTo>
                      <a:pt x="407" y="709"/>
                    </a:lnTo>
                    <a:lnTo>
                      <a:pt x="407" y="709"/>
                    </a:lnTo>
                    <a:lnTo>
                      <a:pt x="408" y="708"/>
                    </a:lnTo>
                    <a:lnTo>
                      <a:pt x="408" y="708"/>
                    </a:lnTo>
                    <a:lnTo>
                      <a:pt x="408" y="708"/>
                    </a:lnTo>
                    <a:lnTo>
                      <a:pt x="408" y="708"/>
                    </a:lnTo>
                    <a:lnTo>
                      <a:pt x="409" y="706"/>
                    </a:lnTo>
                    <a:lnTo>
                      <a:pt x="409" y="706"/>
                    </a:lnTo>
                    <a:lnTo>
                      <a:pt x="409" y="706"/>
                    </a:lnTo>
                    <a:lnTo>
                      <a:pt x="409" y="706"/>
                    </a:lnTo>
                    <a:lnTo>
                      <a:pt x="411" y="704"/>
                    </a:lnTo>
                    <a:lnTo>
                      <a:pt x="411" y="704"/>
                    </a:lnTo>
                    <a:lnTo>
                      <a:pt x="411" y="704"/>
                    </a:lnTo>
                    <a:lnTo>
                      <a:pt x="411" y="704"/>
                    </a:lnTo>
                    <a:lnTo>
                      <a:pt x="414" y="695"/>
                    </a:lnTo>
                    <a:lnTo>
                      <a:pt x="419" y="683"/>
                    </a:lnTo>
                    <a:lnTo>
                      <a:pt x="419" y="683"/>
                    </a:lnTo>
                    <a:lnTo>
                      <a:pt x="423" y="667"/>
                    </a:lnTo>
                    <a:lnTo>
                      <a:pt x="426" y="655"/>
                    </a:lnTo>
                    <a:lnTo>
                      <a:pt x="427" y="636"/>
                    </a:lnTo>
                    <a:lnTo>
                      <a:pt x="427" y="636"/>
                    </a:lnTo>
                    <a:lnTo>
                      <a:pt x="452" y="630"/>
                    </a:lnTo>
                    <a:lnTo>
                      <a:pt x="452" y="630"/>
                    </a:lnTo>
                    <a:lnTo>
                      <a:pt x="462" y="645"/>
                    </a:lnTo>
                    <a:lnTo>
                      <a:pt x="471" y="655"/>
                    </a:lnTo>
                    <a:lnTo>
                      <a:pt x="482" y="666"/>
                    </a:lnTo>
                    <a:lnTo>
                      <a:pt x="482" y="666"/>
                    </a:lnTo>
                    <a:lnTo>
                      <a:pt x="493" y="675"/>
                    </a:lnTo>
                    <a:lnTo>
                      <a:pt x="500" y="680"/>
                    </a:lnTo>
                    <a:lnTo>
                      <a:pt x="500" y="680"/>
                    </a:lnTo>
                    <a:lnTo>
                      <a:pt x="500" y="680"/>
                    </a:lnTo>
                    <a:lnTo>
                      <a:pt x="500" y="680"/>
                    </a:lnTo>
                    <a:lnTo>
                      <a:pt x="503" y="681"/>
                    </a:lnTo>
                    <a:lnTo>
                      <a:pt x="503" y="681"/>
                    </a:lnTo>
                    <a:lnTo>
                      <a:pt x="503" y="681"/>
                    </a:lnTo>
                    <a:lnTo>
                      <a:pt x="503" y="681"/>
                    </a:lnTo>
                    <a:lnTo>
                      <a:pt x="504" y="681"/>
                    </a:lnTo>
                    <a:lnTo>
                      <a:pt x="504" y="681"/>
                    </a:lnTo>
                    <a:lnTo>
                      <a:pt x="505" y="683"/>
                    </a:lnTo>
                    <a:lnTo>
                      <a:pt x="505" y="683"/>
                    </a:lnTo>
                    <a:lnTo>
                      <a:pt x="506" y="683"/>
                    </a:lnTo>
                    <a:lnTo>
                      <a:pt x="506" y="683"/>
                    </a:lnTo>
                    <a:lnTo>
                      <a:pt x="506" y="683"/>
                    </a:lnTo>
                    <a:lnTo>
                      <a:pt x="506" y="683"/>
                    </a:lnTo>
                    <a:lnTo>
                      <a:pt x="509" y="683"/>
                    </a:lnTo>
                    <a:lnTo>
                      <a:pt x="509" y="683"/>
                    </a:lnTo>
                    <a:lnTo>
                      <a:pt x="509" y="683"/>
                    </a:lnTo>
                    <a:lnTo>
                      <a:pt x="509" y="683"/>
                    </a:lnTo>
                    <a:lnTo>
                      <a:pt x="510" y="681"/>
                    </a:lnTo>
                    <a:lnTo>
                      <a:pt x="510" y="681"/>
                    </a:lnTo>
                    <a:lnTo>
                      <a:pt x="511" y="681"/>
                    </a:lnTo>
                    <a:lnTo>
                      <a:pt x="511" y="681"/>
                    </a:lnTo>
                    <a:lnTo>
                      <a:pt x="513" y="681"/>
                    </a:lnTo>
                    <a:lnTo>
                      <a:pt x="513" y="681"/>
                    </a:lnTo>
                    <a:lnTo>
                      <a:pt x="513" y="680"/>
                    </a:lnTo>
                    <a:lnTo>
                      <a:pt x="513" y="680"/>
                    </a:lnTo>
                    <a:lnTo>
                      <a:pt x="515" y="680"/>
                    </a:lnTo>
                    <a:lnTo>
                      <a:pt x="515" y="680"/>
                    </a:lnTo>
                    <a:lnTo>
                      <a:pt x="515" y="680"/>
                    </a:lnTo>
                    <a:lnTo>
                      <a:pt x="515" y="680"/>
                    </a:lnTo>
                    <a:lnTo>
                      <a:pt x="518" y="679"/>
                    </a:lnTo>
                    <a:lnTo>
                      <a:pt x="518" y="679"/>
                    </a:lnTo>
                    <a:lnTo>
                      <a:pt x="520" y="677"/>
                    </a:lnTo>
                    <a:lnTo>
                      <a:pt x="520" y="677"/>
                    </a:lnTo>
                    <a:lnTo>
                      <a:pt x="520" y="677"/>
                    </a:lnTo>
                    <a:lnTo>
                      <a:pt x="520" y="677"/>
                    </a:lnTo>
                    <a:lnTo>
                      <a:pt x="523" y="676"/>
                    </a:lnTo>
                    <a:lnTo>
                      <a:pt x="523" y="676"/>
                    </a:lnTo>
                    <a:lnTo>
                      <a:pt x="523" y="676"/>
                    </a:lnTo>
                    <a:lnTo>
                      <a:pt x="523" y="676"/>
                    </a:lnTo>
                    <a:lnTo>
                      <a:pt x="524" y="675"/>
                    </a:lnTo>
                    <a:lnTo>
                      <a:pt x="524" y="675"/>
                    </a:lnTo>
                    <a:lnTo>
                      <a:pt x="524" y="675"/>
                    </a:lnTo>
                    <a:lnTo>
                      <a:pt x="524" y="675"/>
                    </a:lnTo>
                    <a:lnTo>
                      <a:pt x="528" y="672"/>
                    </a:lnTo>
                    <a:lnTo>
                      <a:pt x="528" y="672"/>
                    </a:lnTo>
                    <a:lnTo>
                      <a:pt x="528" y="672"/>
                    </a:lnTo>
                    <a:lnTo>
                      <a:pt x="528" y="672"/>
                    </a:lnTo>
                    <a:lnTo>
                      <a:pt x="529" y="671"/>
                    </a:lnTo>
                    <a:lnTo>
                      <a:pt x="529" y="671"/>
                    </a:lnTo>
                    <a:lnTo>
                      <a:pt x="529" y="670"/>
                    </a:lnTo>
                    <a:lnTo>
                      <a:pt x="529" y="670"/>
                    </a:lnTo>
                    <a:lnTo>
                      <a:pt x="529" y="669"/>
                    </a:lnTo>
                    <a:lnTo>
                      <a:pt x="529" y="669"/>
                    </a:lnTo>
                    <a:lnTo>
                      <a:pt x="529" y="669"/>
                    </a:lnTo>
                    <a:lnTo>
                      <a:pt x="529" y="669"/>
                    </a:lnTo>
                    <a:lnTo>
                      <a:pt x="530" y="666"/>
                    </a:lnTo>
                    <a:lnTo>
                      <a:pt x="530" y="666"/>
                    </a:lnTo>
                    <a:lnTo>
                      <a:pt x="530" y="666"/>
                    </a:lnTo>
                    <a:lnTo>
                      <a:pt x="530" y="666"/>
                    </a:lnTo>
                    <a:lnTo>
                      <a:pt x="530" y="666"/>
                    </a:lnTo>
                    <a:lnTo>
                      <a:pt x="530" y="657"/>
                    </a:lnTo>
                    <a:lnTo>
                      <a:pt x="530" y="643"/>
                    </a:lnTo>
                    <a:lnTo>
                      <a:pt x="530" y="643"/>
                    </a:lnTo>
                    <a:lnTo>
                      <a:pt x="529" y="627"/>
                    </a:lnTo>
                    <a:lnTo>
                      <a:pt x="527" y="615"/>
                    </a:lnTo>
                    <a:lnTo>
                      <a:pt x="523" y="597"/>
                    </a:lnTo>
                    <a:lnTo>
                      <a:pt x="523" y="597"/>
                    </a:lnTo>
                    <a:lnTo>
                      <a:pt x="543" y="582"/>
                    </a:lnTo>
                    <a:lnTo>
                      <a:pt x="543" y="582"/>
                    </a:lnTo>
                    <a:lnTo>
                      <a:pt x="558" y="592"/>
                    </a:lnTo>
                    <a:lnTo>
                      <a:pt x="569" y="599"/>
                    </a:lnTo>
                    <a:lnTo>
                      <a:pt x="584" y="606"/>
                    </a:lnTo>
                    <a:lnTo>
                      <a:pt x="584" y="606"/>
                    </a:lnTo>
                    <a:lnTo>
                      <a:pt x="597" y="611"/>
                    </a:lnTo>
                    <a:lnTo>
                      <a:pt x="606" y="613"/>
                    </a:lnTo>
                    <a:lnTo>
                      <a:pt x="606" y="613"/>
                    </a:lnTo>
                    <a:lnTo>
                      <a:pt x="606" y="613"/>
                    </a:lnTo>
                    <a:lnTo>
                      <a:pt x="606" y="613"/>
                    </a:lnTo>
                    <a:lnTo>
                      <a:pt x="608" y="613"/>
                    </a:lnTo>
                    <a:lnTo>
                      <a:pt x="608" y="613"/>
                    </a:lnTo>
                    <a:lnTo>
                      <a:pt x="608" y="613"/>
                    </a:lnTo>
                    <a:lnTo>
                      <a:pt x="608" y="613"/>
                    </a:lnTo>
                    <a:lnTo>
                      <a:pt x="610" y="613"/>
                    </a:lnTo>
                    <a:lnTo>
                      <a:pt x="610" y="613"/>
                    </a:lnTo>
                    <a:lnTo>
                      <a:pt x="611" y="613"/>
                    </a:lnTo>
                    <a:lnTo>
                      <a:pt x="611" y="613"/>
                    </a:lnTo>
                    <a:lnTo>
                      <a:pt x="612" y="613"/>
                    </a:lnTo>
                    <a:lnTo>
                      <a:pt x="612" y="613"/>
                    </a:lnTo>
                    <a:lnTo>
                      <a:pt x="612" y="613"/>
                    </a:lnTo>
                    <a:lnTo>
                      <a:pt x="612" y="613"/>
                    </a:lnTo>
                    <a:lnTo>
                      <a:pt x="613" y="612"/>
                    </a:lnTo>
                    <a:lnTo>
                      <a:pt x="613" y="612"/>
                    </a:lnTo>
                    <a:lnTo>
                      <a:pt x="615" y="612"/>
                    </a:lnTo>
                    <a:lnTo>
                      <a:pt x="615" y="612"/>
                    </a:lnTo>
                    <a:lnTo>
                      <a:pt x="616" y="611"/>
                    </a:lnTo>
                    <a:lnTo>
                      <a:pt x="616" y="611"/>
                    </a:lnTo>
                    <a:lnTo>
                      <a:pt x="616" y="611"/>
                    </a:lnTo>
                    <a:lnTo>
                      <a:pt x="616" y="611"/>
                    </a:lnTo>
                    <a:lnTo>
                      <a:pt x="617" y="609"/>
                    </a:lnTo>
                    <a:lnTo>
                      <a:pt x="617" y="609"/>
                    </a:lnTo>
                    <a:lnTo>
                      <a:pt x="617" y="609"/>
                    </a:lnTo>
                    <a:lnTo>
                      <a:pt x="617" y="609"/>
                    </a:lnTo>
                    <a:lnTo>
                      <a:pt x="618" y="608"/>
                    </a:lnTo>
                    <a:lnTo>
                      <a:pt x="618" y="608"/>
                    </a:lnTo>
                    <a:lnTo>
                      <a:pt x="620" y="607"/>
                    </a:lnTo>
                    <a:lnTo>
                      <a:pt x="620" y="607"/>
                    </a:lnTo>
                    <a:lnTo>
                      <a:pt x="621" y="606"/>
                    </a:lnTo>
                    <a:lnTo>
                      <a:pt x="621" y="606"/>
                    </a:lnTo>
                    <a:lnTo>
                      <a:pt x="624" y="604"/>
                    </a:lnTo>
                    <a:lnTo>
                      <a:pt x="624" y="604"/>
                    </a:lnTo>
                    <a:lnTo>
                      <a:pt x="624" y="603"/>
                    </a:lnTo>
                    <a:lnTo>
                      <a:pt x="624" y="603"/>
                    </a:lnTo>
                    <a:lnTo>
                      <a:pt x="625" y="602"/>
                    </a:lnTo>
                    <a:lnTo>
                      <a:pt x="625" y="602"/>
                    </a:lnTo>
                    <a:lnTo>
                      <a:pt x="625" y="602"/>
                    </a:lnTo>
                    <a:lnTo>
                      <a:pt x="625" y="602"/>
                    </a:lnTo>
                    <a:lnTo>
                      <a:pt x="626" y="601"/>
                    </a:lnTo>
                    <a:lnTo>
                      <a:pt x="626" y="601"/>
                    </a:lnTo>
                    <a:lnTo>
                      <a:pt x="627" y="601"/>
                    </a:lnTo>
                    <a:lnTo>
                      <a:pt x="627" y="601"/>
                    </a:lnTo>
                    <a:lnTo>
                      <a:pt x="627" y="598"/>
                    </a:lnTo>
                    <a:lnTo>
                      <a:pt x="627" y="598"/>
                    </a:lnTo>
                    <a:lnTo>
                      <a:pt x="627" y="598"/>
                    </a:lnTo>
                    <a:lnTo>
                      <a:pt x="627" y="598"/>
                    </a:lnTo>
                    <a:lnTo>
                      <a:pt x="629" y="597"/>
                    </a:lnTo>
                    <a:lnTo>
                      <a:pt x="629" y="597"/>
                    </a:lnTo>
                    <a:lnTo>
                      <a:pt x="629" y="597"/>
                    </a:lnTo>
                    <a:lnTo>
                      <a:pt x="629" y="597"/>
                    </a:lnTo>
                    <a:lnTo>
                      <a:pt x="629" y="596"/>
                    </a:lnTo>
                    <a:lnTo>
                      <a:pt x="629" y="596"/>
                    </a:lnTo>
                    <a:lnTo>
                      <a:pt x="629" y="594"/>
                    </a:lnTo>
                    <a:lnTo>
                      <a:pt x="629" y="594"/>
                    </a:lnTo>
                    <a:lnTo>
                      <a:pt x="629" y="593"/>
                    </a:lnTo>
                    <a:lnTo>
                      <a:pt x="629" y="593"/>
                    </a:lnTo>
                    <a:lnTo>
                      <a:pt x="629" y="592"/>
                    </a:lnTo>
                    <a:lnTo>
                      <a:pt x="629" y="592"/>
                    </a:lnTo>
                    <a:lnTo>
                      <a:pt x="629" y="589"/>
                    </a:lnTo>
                    <a:lnTo>
                      <a:pt x="629" y="589"/>
                    </a:lnTo>
                    <a:lnTo>
                      <a:pt x="629" y="589"/>
                    </a:lnTo>
                    <a:lnTo>
                      <a:pt x="629" y="589"/>
                    </a:lnTo>
                    <a:lnTo>
                      <a:pt x="626" y="582"/>
                    </a:lnTo>
                    <a:lnTo>
                      <a:pt x="621" y="569"/>
                    </a:lnTo>
                    <a:lnTo>
                      <a:pt x="621" y="569"/>
                    </a:lnTo>
                    <a:lnTo>
                      <a:pt x="615" y="554"/>
                    </a:lnTo>
                    <a:lnTo>
                      <a:pt x="608" y="543"/>
                    </a:lnTo>
                    <a:lnTo>
                      <a:pt x="598" y="528"/>
                    </a:lnTo>
                    <a:lnTo>
                      <a:pt x="598" y="528"/>
                    </a:lnTo>
                    <a:lnTo>
                      <a:pt x="612" y="506"/>
                    </a:lnTo>
                    <a:lnTo>
                      <a:pt x="612" y="506"/>
                    </a:lnTo>
                    <a:lnTo>
                      <a:pt x="630" y="511"/>
                    </a:lnTo>
                    <a:lnTo>
                      <a:pt x="644" y="514"/>
                    </a:lnTo>
                    <a:lnTo>
                      <a:pt x="659" y="515"/>
                    </a:lnTo>
                    <a:lnTo>
                      <a:pt x="659" y="515"/>
                    </a:lnTo>
                    <a:lnTo>
                      <a:pt x="673" y="515"/>
                    </a:lnTo>
                    <a:lnTo>
                      <a:pt x="681" y="515"/>
                    </a:lnTo>
                    <a:lnTo>
                      <a:pt x="681" y="515"/>
                    </a:lnTo>
                    <a:lnTo>
                      <a:pt x="681" y="515"/>
                    </a:lnTo>
                    <a:lnTo>
                      <a:pt x="681" y="515"/>
                    </a:lnTo>
                    <a:lnTo>
                      <a:pt x="684" y="514"/>
                    </a:lnTo>
                    <a:lnTo>
                      <a:pt x="684" y="514"/>
                    </a:lnTo>
                    <a:lnTo>
                      <a:pt x="684" y="514"/>
                    </a:lnTo>
                    <a:lnTo>
                      <a:pt x="684" y="514"/>
                    </a:lnTo>
                    <a:lnTo>
                      <a:pt x="687" y="514"/>
                    </a:lnTo>
                    <a:lnTo>
                      <a:pt x="687" y="514"/>
                    </a:lnTo>
                    <a:lnTo>
                      <a:pt x="687" y="512"/>
                    </a:lnTo>
                    <a:lnTo>
                      <a:pt x="687" y="512"/>
                    </a:lnTo>
                    <a:lnTo>
                      <a:pt x="688" y="512"/>
                    </a:lnTo>
                    <a:lnTo>
                      <a:pt x="688" y="512"/>
                    </a:lnTo>
                    <a:lnTo>
                      <a:pt x="688" y="511"/>
                    </a:lnTo>
                    <a:lnTo>
                      <a:pt x="688" y="511"/>
                    </a:lnTo>
                    <a:lnTo>
                      <a:pt x="689" y="511"/>
                    </a:lnTo>
                    <a:lnTo>
                      <a:pt x="689" y="511"/>
                    </a:lnTo>
                    <a:lnTo>
                      <a:pt x="689" y="511"/>
                    </a:lnTo>
                    <a:lnTo>
                      <a:pt x="689" y="511"/>
                    </a:lnTo>
                    <a:lnTo>
                      <a:pt x="690" y="509"/>
                    </a:lnTo>
                    <a:lnTo>
                      <a:pt x="690" y="509"/>
                    </a:lnTo>
                    <a:lnTo>
                      <a:pt x="690" y="509"/>
                    </a:lnTo>
                    <a:lnTo>
                      <a:pt x="690" y="509"/>
                    </a:lnTo>
                    <a:lnTo>
                      <a:pt x="692" y="507"/>
                    </a:lnTo>
                    <a:lnTo>
                      <a:pt x="692" y="507"/>
                    </a:lnTo>
                    <a:lnTo>
                      <a:pt x="692" y="506"/>
                    </a:lnTo>
                    <a:lnTo>
                      <a:pt x="692" y="506"/>
                    </a:lnTo>
                    <a:lnTo>
                      <a:pt x="693" y="505"/>
                    </a:lnTo>
                    <a:lnTo>
                      <a:pt x="693" y="505"/>
                    </a:lnTo>
                    <a:lnTo>
                      <a:pt x="693" y="504"/>
                    </a:lnTo>
                    <a:lnTo>
                      <a:pt x="693" y="504"/>
                    </a:lnTo>
                    <a:lnTo>
                      <a:pt x="694" y="502"/>
                    </a:lnTo>
                    <a:lnTo>
                      <a:pt x="694" y="502"/>
                    </a:lnTo>
                    <a:lnTo>
                      <a:pt x="695" y="500"/>
                    </a:lnTo>
                    <a:lnTo>
                      <a:pt x="695" y="500"/>
                    </a:lnTo>
                    <a:lnTo>
                      <a:pt x="695" y="499"/>
                    </a:lnTo>
                    <a:lnTo>
                      <a:pt x="695" y="499"/>
                    </a:lnTo>
                    <a:lnTo>
                      <a:pt x="697" y="497"/>
                    </a:lnTo>
                    <a:lnTo>
                      <a:pt x="697" y="497"/>
                    </a:lnTo>
                    <a:lnTo>
                      <a:pt x="697" y="497"/>
                    </a:lnTo>
                    <a:lnTo>
                      <a:pt x="697" y="497"/>
                    </a:lnTo>
                    <a:lnTo>
                      <a:pt x="697" y="495"/>
                    </a:lnTo>
                    <a:lnTo>
                      <a:pt x="697" y="495"/>
                    </a:lnTo>
                    <a:lnTo>
                      <a:pt x="697" y="495"/>
                    </a:lnTo>
                    <a:lnTo>
                      <a:pt x="697" y="495"/>
                    </a:lnTo>
                    <a:lnTo>
                      <a:pt x="698" y="494"/>
                    </a:lnTo>
                    <a:lnTo>
                      <a:pt x="698" y="494"/>
                    </a:lnTo>
                    <a:lnTo>
                      <a:pt x="698" y="492"/>
                    </a:lnTo>
                    <a:lnTo>
                      <a:pt x="698" y="492"/>
                    </a:lnTo>
                    <a:lnTo>
                      <a:pt x="698" y="491"/>
                    </a:lnTo>
                    <a:lnTo>
                      <a:pt x="698" y="491"/>
                    </a:lnTo>
                    <a:lnTo>
                      <a:pt x="698" y="491"/>
                    </a:lnTo>
                    <a:lnTo>
                      <a:pt x="698" y="491"/>
                    </a:lnTo>
                    <a:lnTo>
                      <a:pt x="698" y="490"/>
                    </a:lnTo>
                    <a:lnTo>
                      <a:pt x="698" y="490"/>
                    </a:lnTo>
                    <a:lnTo>
                      <a:pt x="698" y="489"/>
                    </a:lnTo>
                    <a:lnTo>
                      <a:pt x="698" y="489"/>
                    </a:lnTo>
                    <a:lnTo>
                      <a:pt x="697" y="487"/>
                    </a:lnTo>
                    <a:lnTo>
                      <a:pt x="697" y="487"/>
                    </a:lnTo>
                    <a:lnTo>
                      <a:pt x="697" y="487"/>
                    </a:lnTo>
                    <a:lnTo>
                      <a:pt x="697" y="487"/>
                    </a:lnTo>
                    <a:lnTo>
                      <a:pt x="695" y="485"/>
                    </a:lnTo>
                    <a:lnTo>
                      <a:pt x="695" y="485"/>
                    </a:lnTo>
                    <a:lnTo>
                      <a:pt x="695" y="485"/>
                    </a:lnTo>
                    <a:lnTo>
                      <a:pt x="695" y="485"/>
                    </a:lnTo>
                    <a:lnTo>
                      <a:pt x="695" y="485"/>
                    </a:lnTo>
                    <a:lnTo>
                      <a:pt x="690" y="477"/>
                    </a:lnTo>
                    <a:lnTo>
                      <a:pt x="681" y="467"/>
                    </a:lnTo>
                    <a:lnTo>
                      <a:pt x="681" y="467"/>
                    </a:lnTo>
                    <a:lnTo>
                      <a:pt x="670" y="456"/>
                    </a:lnTo>
                    <a:lnTo>
                      <a:pt x="660" y="447"/>
                    </a:lnTo>
                    <a:lnTo>
                      <a:pt x="645" y="437"/>
                    </a:lnTo>
                    <a:lnTo>
                      <a:pt x="645" y="437"/>
                    </a:lnTo>
                    <a:lnTo>
                      <a:pt x="649" y="424"/>
                    </a:lnTo>
                    <a:lnTo>
                      <a:pt x="649" y="424"/>
                    </a:lnTo>
                    <a:lnTo>
                      <a:pt x="651" y="412"/>
                    </a:lnTo>
                    <a:lnTo>
                      <a:pt x="651" y="412"/>
                    </a:lnTo>
                    <a:lnTo>
                      <a:pt x="670" y="410"/>
                    </a:lnTo>
                    <a:lnTo>
                      <a:pt x="683" y="408"/>
                    </a:lnTo>
                    <a:lnTo>
                      <a:pt x="699" y="403"/>
                    </a:lnTo>
                    <a:lnTo>
                      <a:pt x="699" y="403"/>
                    </a:lnTo>
                    <a:lnTo>
                      <a:pt x="712" y="399"/>
                    </a:lnTo>
                    <a:lnTo>
                      <a:pt x="719" y="395"/>
                    </a:lnTo>
                    <a:lnTo>
                      <a:pt x="719" y="395"/>
                    </a:lnTo>
                    <a:lnTo>
                      <a:pt x="719" y="395"/>
                    </a:lnTo>
                    <a:lnTo>
                      <a:pt x="719" y="395"/>
                    </a:lnTo>
                    <a:lnTo>
                      <a:pt x="722" y="394"/>
                    </a:lnTo>
                    <a:lnTo>
                      <a:pt x="722" y="394"/>
                    </a:lnTo>
                    <a:lnTo>
                      <a:pt x="722" y="394"/>
                    </a:lnTo>
                    <a:lnTo>
                      <a:pt x="722" y="394"/>
                    </a:lnTo>
                    <a:lnTo>
                      <a:pt x="723" y="393"/>
                    </a:lnTo>
                    <a:lnTo>
                      <a:pt x="723" y="393"/>
                    </a:lnTo>
                    <a:lnTo>
                      <a:pt x="723" y="393"/>
                    </a:lnTo>
                    <a:lnTo>
                      <a:pt x="723" y="393"/>
                    </a:lnTo>
                    <a:lnTo>
                      <a:pt x="724" y="392"/>
                    </a:lnTo>
                    <a:lnTo>
                      <a:pt x="724" y="392"/>
                    </a:lnTo>
                    <a:lnTo>
                      <a:pt x="724" y="392"/>
                    </a:lnTo>
                    <a:lnTo>
                      <a:pt x="724" y="392"/>
                    </a:lnTo>
                    <a:lnTo>
                      <a:pt x="726" y="389"/>
                    </a:lnTo>
                    <a:lnTo>
                      <a:pt x="726" y="389"/>
                    </a:lnTo>
                    <a:lnTo>
                      <a:pt x="726" y="389"/>
                    </a:lnTo>
                    <a:lnTo>
                      <a:pt x="726" y="389"/>
                    </a:lnTo>
                    <a:lnTo>
                      <a:pt x="726" y="388"/>
                    </a:lnTo>
                    <a:lnTo>
                      <a:pt x="726" y="388"/>
                    </a:lnTo>
                    <a:lnTo>
                      <a:pt x="726" y="387"/>
                    </a:lnTo>
                    <a:lnTo>
                      <a:pt x="726" y="387"/>
                    </a:lnTo>
                    <a:lnTo>
                      <a:pt x="727" y="385"/>
                    </a:lnTo>
                    <a:lnTo>
                      <a:pt x="727" y="385"/>
                    </a:lnTo>
                    <a:lnTo>
                      <a:pt x="727" y="385"/>
                    </a:lnTo>
                    <a:lnTo>
                      <a:pt x="727" y="385"/>
                    </a:lnTo>
                    <a:lnTo>
                      <a:pt x="727" y="383"/>
                    </a:lnTo>
                    <a:lnTo>
                      <a:pt x="727" y="383"/>
                    </a:lnTo>
                    <a:lnTo>
                      <a:pt x="727" y="383"/>
                    </a:lnTo>
                    <a:lnTo>
                      <a:pt x="727" y="383"/>
                    </a:lnTo>
                    <a:lnTo>
                      <a:pt x="727" y="380"/>
                    </a:lnTo>
                    <a:lnTo>
                      <a:pt x="727" y="380"/>
                    </a:lnTo>
                    <a:lnTo>
                      <a:pt x="727" y="378"/>
                    </a:lnTo>
                    <a:lnTo>
                      <a:pt x="727" y="378"/>
                    </a:lnTo>
                    <a:lnTo>
                      <a:pt x="727" y="376"/>
                    </a:lnTo>
                    <a:lnTo>
                      <a:pt x="727" y="376"/>
                    </a:lnTo>
                    <a:lnTo>
                      <a:pt x="727" y="375"/>
                    </a:lnTo>
                    <a:lnTo>
                      <a:pt x="727" y="375"/>
                    </a:lnTo>
                    <a:lnTo>
                      <a:pt x="727" y="374"/>
                    </a:lnTo>
                    <a:lnTo>
                      <a:pt x="727" y="374"/>
                    </a:lnTo>
                    <a:lnTo>
                      <a:pt x="727" y="373"/>
                    </a:lnTo>
                    <a:lnTo>
                      <a:pt x="727" y="373"/>
                    </a:lnTo>
                    <a:lnTo>
                      <a:pt x="727" y="371"/>
                    </a:lnTo>
                    <a:lnTo>
                      <a:pt x="727" y="371"/>
                    </a:lnTo>
                    <a:lnTo>
                      <a:pt x="727" y="370"/>
                    </a:lnTo>
                    <a:lnTo>
                      <a:pt x="727" y="370"/>
                    </a:lnTo>
                    <a:lnTo>
                      <a:pt x="727" y="370"/>
                    </a:lnTo>
                    <a:lnTo>
                      <a:pt x="727" y="370"/>
                    </a:lnTo>
                    <a:lnTo>
                      <a:pt x="727" y="369"/>
                    </a:lnTo>
                    <a:lnTo>
                      <a:pt x="727" y="369"/>
                    </a:lnTo>
                    <a:lnTo>
                      <a:pt x="727" y="368"/>
                    </a:lnTo>
                    <a:lnTo>
                      <a:pt x="727" y="368"/>
                    </a:lnTo>
                    <a:lnTo>
                      <a:pt x="726" y="366"/>
                    </a:lnTo>
                    <a:lnTo>
                      <a:pt x="726" y="366"/>
                    </a:lnTo>
                    <a:lnTo>
                      <a:pt x="726" y="366"/>
                    </a:lnTo>
                    <a:lnTo>
                      <a:pt x="726" y="366"/>
                    </a:lnTo>
                    <a:lnTo>
                      <a:pt x="724" y="365"/>
                    </a:lnTo>
                    <a:lnTo>
                      <a:pt x="724" y="365"/>
                    </a:lnTo>
                    <a:lnTo>
                      <a:pt x="724" y="364"/>
                    </a:lnTo>
                    <a:lnTo>
                      <a:pt x="724" y="364"/>
                    </a:lnTo>
                    <a:lnTo>
                      <a:pt x="722" y="363"/>
                    </a:lnTo>
                    <a:lnTo>
                      <a:pt x="722" y="363"/>
                    </a:lnTo>
                    <a:lnTo>
                      <a:pt x="722" y="363"/>
                    </a:lnTo>
                    <a:lnTo>
                      <a:pt x="722" y="363"/>
                    </a:lnTo>
                    <a:lnTo>
                      <a:pt x="722" y="363"/>
                    </a:lnTo>
                    <a:lnTo>
                      <a:pt x="722" y="363"/>
                    </a:lnTo>
                    <a:lnTo>
                      <a:pt x="714" y="358"/>
                    </a:lnTo>
                    <a:lnTo>
                      <a:pt x="703" y="351"/>
                    </a:lnTo>
                    <a:lnTo>
                      <a:pt x="703" y="351"/>
                    </a:lnTo>
                    <a:lnTo>
                      <a:pt x="688" y="345"/>
                    </a:lnTo>
                    <a:lnTo>
                      <a:pt x="675" y="340"/>
                    </a:lnTo>
                    <a:lnTo>
                      <a:pt x="659" y="335"/>
                    </a:lnTo>
                    <a:lnTo>
                      <a:pt x="659" y="335"/>
                    </a:lnTo>
                    <a:lnTo>
                      <a:pt x="656" y="310"/>
                    </a:lnTo>
                    <a:lnTo>
                      <a:pt x="656" y="310"/>
                    </a:lnTo>
                    <a:lnTo>
                      <a:pt x="673" y="302"/>
                    </a:lnTo>
                    <a:lnTo>
                      <a:pt x="684" y="295"/>
                    </a:lnTo>
                    <a:lnTo>
                      <a:pt x="698" y="286"/>
                    </a:lnTo>
                    <a:lnTo>
                      <a:pt x="698" y="286"/>
                    </a:lnTo>
                    <a:lnTo>
                      <a:pt x="708" y="277"/>
                    </a:lnTo>
                    <a:lnTo>
                      <a:pt x="714" y="272"/>
                    </a:lnTo>
                    <a:lnTo>
                      <a:pt x="714" y="272"/>
                    </a:lnTo>
                    <a:lnTo>
                      <a:pt x="714" y="272"/>
                    </a:lnTo>
                    <a:lnTo>
                      <a:pt x="714" y="272"/>
                    </a:lnTo>
                    <a:lnTo>
                      <a:pt x="714" y="272"/>
                    </a:lnTo>
                    <a:lnTo>
                      <a:pt x="714" y="272"/>
                    </a:lnTo>
                    <a:lnTo>
                      <a:pt x="717" y="267"/>
                    </a:lnTo>
                    <a:lnTo>
                      <a:pt x="717" y="267"/>
                    </a:lnTo>
                    <a:lnTo>
                      <a:pt x="717" y="267"/>
                    </a:lnTo>
                    <a:lnTo>
                      <a:pt x="717" y="267"/>
                    </a:lnTo>
                    <a:lnTo>
                      <a:pt x="717" y="266"/>
                    </a:lnTo>
                    <a:lnTo>
                      <a:pt x="717" y="266"/>
                    </a:lnTo>
                    <a:lnTo>
                      <a:pt x="718" y="266"/>
                    </a:lnTo>
                    <a:lnTo>
                      <a:pt x="718" y="266"/>
                    </a:lnTo>
                    <a:lnTo>
                      <a:pt x="718" y="263"/>
                    </a:lnTo>
                    <a:lnTo>
                      <a:pt x="718" y="263"/>
                    </a:lnTo>
                    <a:lnTo>
                      <a:pt x="718" y="263"/>
                    </a:lnTo>
                    <a:lnTo>
                      <a:pt x="718" y="263"/>
                    </a:lnTo>
                    <a:lnTo>
                      <a:pt x="718" y="262"/>
                    </a:lnTo>
                    <a:lnTo>
                      <a:pt x="718" y="262"/>
                    </a:lnTo>
                    <a:lnTo>
                      <a:pt x="718" y="261"/>
                    </a:lnTo>
                    <a:lnTo>
                      <a:pt x="718" y="261"/>
                    </a:lnTo>
                    <a:lnTo>
                      <a:pt x="717" y="259"/>
                    </a:lnTo>
                    <a:lnTo>
                      <a:pt x="717" y="259"/>
                    </a:lnTo>
                    <a:lnTo>
                      <a:pt x="717" y="258"/>
                    </a:lnTo>
                    <a:lnTo>
                      <a:pt x="717" y="258"/>
                    </a:lnTo>
                    <a:lnTo>
                      <a:pt x="717" y="257"/>
                    </a:lnTo>
                    <a:lnTo>
                      <a:pt x="717" y="257"/>
                    </a:lnTo>
                    <a:lnTo>
                      <a:pt x="717" y="255"/>
                    </a:lnTo>
                    <a:lnTo>
                      <a:pt x="717" y="255"/>
                    </a:lnTo>
                    <a:lnTo>
                      <a:pt x="716" y="254"/>
                    </a:lnTo>
                    <a:lnTo>
                      <a:pt x="716" y="254"/>
                    </a:lnTo>
                    <a:lnTo>
                      <a:pt x="716" y="252"/>
                    </a:lnTo>
                    <a:lnTo>
                      <a:pt x="716" y="252"/>
                    </a:lnTo>
                    <a:lnTo>
                      <a:pt x="716" y="250"/>
                    </a:lnTo>
                    <a:lnTo>
                      <a:pt x="716" y="250"/>
                    </a:lnTo>
                    <a:lnTo>
                      <a:pt x="714" y="249"/>
                    </a:lnTo>
                    <a:lnTo>
                      <a:pt x="714" y="249"/>
                    </a:lnTo>
                    <a:lnTo>
                      <a:pt x="714" y="248"/>
                    </a:lnTo>
                    <a:lnTo>
                      <a:pt x="714" y="248"/>
                    </a:lnTo>
                    <a:lnTo>
                      <a:pt x="713" y="247"/>
                    </a:lnTo>
                    <a:lnTo>
                      <a:pt x="713" y="247"/>
                    </a:lnTo>
                    <a:lnTo>
                      <a:pt x="713" y="247"/>
                    </a:lnTo>
                    <a:lnTo>
                      <a:pt x="713" y="247"/>
                    </a:lnTo>
                    <a:lnTo>
                      <a:pt x="713" y="244"/>
                    </a:lnTo>
                    <a:lnTo>
                      <a:pt x="713" y="244"/>
                    </a:lnTo>
                    <a:lnTo>
                      <a:pt x="713" y="244"/>
                    </a:lnTo>
                    <a:lnTo>
                      <a:pt x="713" y="244"/>
                    </a:lnTo>
                    <a:lnTo>
                      <a:pt x="712" y="243"/>
                    </a:lnTo>
                    <a:lnTo>
                      <a:pt x="712" y="243"/>
                    </a:lnTo>
                    <a:lnTo>
                      <a:pt x="712" y="243"/>
                    </a:lnTo>
                    <a:lnTo>
                      <a:pt x="712" y="243"/>
                    </a:lnTo>
                    <a:lnTo>
                      <a:pt x="710" y="242"/>
                    </a:lnTo>
                    <a:lnTo>
                      <a:pt x="710" y="242"/>
                    </a:lnTo>
                    <a:lnTo>
                      <a:pt x="709" y="242"/>
                    </a:lnTo>
                    <a:lnTo>
                      <a:pt x="709" y="242"/>
                    </a:lnTo>
                    <a:lnTo>
                      <a:pt x="708" y="240"/>
                    </a:lnTo>
                    <a:lnTo>
                      <a:pt x="708" y="240"/>
                    </a:lnTo>
                    <a:lnTo>
                      <a:pt x="708" y="240"/>
                    </a:lnTo>
                    <a:lnTo>
                      <a:pt x="708" y="240"/>
                    </a:lnTo>
                    <a:lnTo>
                      <a:pt x="705" y="239"/>
                    </a:lnTo>
                    <a:lnTo>
                      <a:pt x="705" y="239"/>
                    </a:lnTo>
                    <a:lnTo>
                      <a:pt x="705" y="239"/>
                    </a:lnTo>
                    <a:lnTo>
                      <a:pt x="705" y="239"/>
                    </a:lnTo>
                    <a:lnTo>
                      <a:pt x="705" y="239"/>
                    </a:lnTo>
                    <a:lnTo>
                      <a:pt x="705" y="239"/>
                    </a:lnTo>
                    <a:lnTo>
                      <a:pt x="697" y="237"/>
                    </a:lnTo>
                    <a:lnTo>
                      <a:pt x="684" y="235"/>
                    </a:lnTo>
                    <a:lnTo>
                      <a:pt x="684" y="235"/>
                    </a:lnTo>
                    <a:lnTo>
                      <a:pt x="668" y="234"/>
                    </a:lnTo>
                    <a:lnTo>
                      <a:pt x="654" y="234"/>
                    </a:lnTo>
                    <a:lnTo>
                      <a:pt x="636" y="235"/>
                    </a:lnTo>
                    <a:lnTo>
                      <a:pt x="636" y="235"/>
                    </a:lnTo>
                    <a:lnTo>
                      <a:pt x="625" y="213"/>
                    </a:lnTo>
                    <a:lnTo>
                      <a:pt x="625" y="213"/>
                    </a:lnTo>
                    <a:lnTo>
                      <a:pt x="631" y="206"/>
                    </a:lnTo>
                    <a:lnTo>
                      <a:pt x="640" y="196"/>
                    </a:lnTo>
                    <a:lnTo>
                      <a:pt x="640" y="196"/>
                    </a:lnTo>
                    <a:lnTo>
                      <a:pt x="613" y="189"/>
                    </a:lnTo>
                    <a:lnTo>
                      <a:pt x="613" y="189"/>
                    </a:lnTo>
                    <a:lnTo>
                      <a:pt x="576" y="177"/>
                    </a:lnTo>
                    <a:lnTo>
                      <a:pt x="542" y="166"/>
                    </a:lnTo>
                    <a:lnTo>
                      <a:pt x="513" y="155"/>
                    </a:lnTo>
                    <a:lnTo>
                      <a:pt x="486" y="142"/>
                    </a:lnTo>
                    <a:lnTo>
                      <a:pt x="461" y="130"/>
                    </a:lnTo>
                    <a:lnTo>
                      <a:pt x="437" y="116"/>
                    </a:lnTo>
                    <a:lnTo>
                      <a:pt x="414" y="99"/>
                    </a:lnTo>
                    <a:lnTo>
                      <a:pt x="392" y="83"/>
                    </a:lnTo>
                    <a:lnTo>
                      <a:pt x="392" y="83"/>
                    </a:lnTo>
                    <a:lnTo>
                      <a:pt x="370" y="64"/>
                    </a:lnTo>
                    <a:lnTo>
                      <a:pt x="350" y="44"/>
                    </a:lnTo>
                    <a:lnTo>
                      <a:pt x="331" y="22"/>
                    </a:lnTo>
                    <a:lnTo>
                      <a:pt x="312" y="0"/>
                    </a:lnTo>
                    <a:lnTo>
                      <a:pt x="312" y="0"/>
                    </a:lnTo>
                    <a:lnTo>
                      <a:pt x="309" y="12"/>
                    </a:lnTo>
                    <a:lnTo>
                      <a:pt x="309" y="12"/>
                    </a:lnTo>
                    <a:lnTo>
                      <a:pt x="304" y="29"/>
                    </a:lnTo>
                    <a:lnTo>
                      <a:pt x="301" y="43"/>
                    </a:lnTo>
                    <a:lnTo>
                      <a:pt x="300" y="62"/>
                    </a:lnTo>
                    <a:lnTo>
                      <a:pt x="300" y="62"/>
                    </a:lnTo>
                    <a:close/>
                    <a:moveTo>
                      <a:pt x="383" y="277"/>
                    </a:moveTo>
                    <a:lnTo>
                      <a:pt x="383" y="277"/>
                    </a:lnTo>
                    <a:lnTo>
                      <a:pt x="390" y="279"/>
                    </a:lnTo>
                    <a:lnTo>
                      <a:pt x="397" y="282"/>
                    </a:lnTo>
                    <a:lnTo>
                      <a:pt x="409" y="290"/>
                    </a:lnTo>
                    <a:lnTo>
                      <a:pt x="419" y="300"/>
                    </a:lnTo>
                    <a:lnTo>
                      <a:pt x="428" y="311"/>
                    </a:lnTo>
                    <a:lnTo>
                      <a:pt x="433" y="325"/>
                    </a:lnTo>
                    <a:lnTo>
                      <a:pt x="437" y="339"/>
                    </a:lnTo>
                    <a:lnTo>
                      <a:pt x="438" y="352"/>
                    </a:lnTo>
                    <a:lnTo>
                      <a:pt x="437" y="360"/>
                    </a:lnTo>
                    <a:lnTo>
                      <a:pt x="436" y="368"/>
                    </a:lnTo>
                    <a:lnTo>
                      <a:pt x="436" y="368"/>
                    </a:lnTo>
                    <a:lnTo>
                      <a:pt x="433" y="375"/>
                    </a:lnTo>
                    <a:lnTo>
                      <a:pt x="430" y="381"/>
                    </a:lnTo>
                    <a:lnTo>
                      <a:pt x="422" y="394"/>
                    </a:lnTo>
                    <a:lnTo>
                      <a:pt x="412" y="404"/>
                    </a:lnTo>
                    <a:lnTo>
                      <a:pt x="401" y="413"/>
                    </a:lnTo>
                    <a:lnTo>
                      <a:pt x="388" y="418"/>
                    </a:lnTo>
                    <a:lnTo>
                      <a:pt x="374" y="422"/>
                    </a:lnTo>
                    <a:lnTo>
                      <a:pt x="359" y="422"/>
                    </a:lnTo>
                    <a:lnTo>
                      <a:pt x="353" y="422"/>
                    </a:lnTo>
                    <a:lnTo>
                      <a:pt x="345" y="421"/>
                    </a:lnTo>
                    <a:lnTo>
                      <a:pt x="345" y="421"/>
                    </a:lnTo>
                    <a:lnTo>
                      <a:pt x="338" y="418"/>
                    </a:lnTo>
                    <a:lnTo>
                      <a:pt x="331" y="414"/>
                    </a:lnTo>
                    <a:lnTo>
                      <a:pt x="319" y="407"/>
                    </a:lnTo>
                    <a:lnTo>
                      <a:pt x="309" y="397"/>
                    </a:lnTo>
                    <a:lnTo>
                      <a:pt x="300" y="385"/>
                    </a:lnTo>
                    <a:lnTo>
                      <a:pt x="293" y="373"/>
                    </a:lnTo>
                    <a:lnTo>
                      <a:pt x="291" y="359"/>
                    </a:lnTo>
                    <a:lnTo>
                      <a:pt x="290" y="344"/>
                    </a:lnTo>
                    <a:lnTo>
                      <a:pt x="291" y="337"/>
                    </a:lnTo>
                    <a:lnTo>
                      <a:pt x="292" y="330"/>
                    </a:lnTo>
                    <a:lnTo>
                      <a:pt x="292" y="330"/>
                    </a:lnTo>
                    <a:lnTo>
                      <a:pt x="295" y="322"/>
                    </a:lnTo>
                    <a:lnTo>
                      <a:pt x="297" y="316"/>
                    </a:lnTo>
                    <a:lnTo>
                      <a:pt x="306" y="303"/>
                    </a:lnTo>
                    <a:lnTo>
                      <a:pt x="315" y="293"/>
                    </a:lnTo>
                    <a:lnTo>
                      <a:pt x="326" y="284"/>
                    </a:lnTo>
                    <a:lnTo>
                      <a:pt x="340" y="278"/>
                    </a:lnTo>
                    <a:lnTo>
                      <a:pt x="354" y="276"/>
                    </a:lnTo>
                    <a:lnTo>
                      <a:pt x="368" y="274"/>
                    </a:lnTo>
                    <a:lnTo>
                      <a:pt x="375" y="276"/>
                    </a:lnTo>
                    <a:lnTo>
                      <a:pt x="383" y="277"/>
                    </a:lnTo>
                    <a:lnTo>
                      <a:pt x="383" y="2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1" name="Freeform 30"/>
              <p:cNvSpPr>
                <a:spLocks noEditPoints="1"/>
              </p:cNvSpPr>
              <p:nvPr/>
            </p:nvSpPr>
            <p:spPr bwMode="auto">
              <a:xfrm>
                <a:off x="4996392" y="4751916"/>
                <a:ext cx="380294" cy="380294"/>
              </a:xfrm>
              <a:custGeom>
                <a:avLst/>
                <a:gdLst>
                  <a:gd name="T0" fmla="*/ 0 w 589"/>
                  <a:gd name="T1" fmla="*/ 274 h 587"/>
                  <a:gd name="T2" fmla="*/ 5 w 589"/>
                  <a:gd name="T3" fmla="*/ 282 h 587"/>
                  <a:gd name="T4" fmla="*/ 9 w 589"/>
                  <a:gd name="T5" fmla="*/ 359 h 587"/>
                  <a:gd name="T6" fmla="*/ 9 w 589"/>
                  <a:gd name="T7" fmla="*/ 368 h 587"/>
                  <a:gd name="T8" fmla="*/ 14 w 589"/>
                  <a:gd name="T9" fmla="*/ 380 h 587"/>
                  <a:gd name="T10" fmla="*/ 73 w 589"/>
                  <a:gd name="T11" fmla="*/ 414 h 587"/>
                  <a:gd name="T12" fmla="*/ 50 w 589"/>
                  <a:gd name="T13" fmla="*/ 456 h 587"/>
                  <a:gd name="T14" fmla="*/ 57 w 589"/>
                  <a:gd name="T15" fmla="*/ 467 h 587"/>
                  <a:gd name="T16" fmla="*/ 95 w 589"/>
                  <a:gd name="T17" fmla="*/ 465 h 587"/>
                  <a:gd name="T18" fmla="*/ 119 w 589"/>
                  <a:gd name="T19" fmla="*/ 528 h 587"/>
                  <a:gd name="T20" fmla="*/ 128 w 589"/>
                  <a:gd name="T21" fmla="*/ 537 h 587"/>
                  <a:gd name="T22" fmla="*/ 138 w 589"/>
                  <a:gd name="T23" fmla="*/ 539 h 587"/>
                  <a:gd name="T24" fmla="*/ 207 w 589"/>
                  <a:gd name="T25" fmla="*/ 569 h 587"/>
                  <a:gd name="T26" fmla="*/ 215 w 589"/>
                  <a:gd name="T27" fmla="*/ 577 h 587"/>
                  <a:gd name="T28" fmla="*/ 227 w 589"/>
                  <a:gd name="T29" fmla="*/ 579 h 587"/>
                  <a:gd name="T30" fmla="*/ 264 w 589"/>
                  <a:gd name="T31" fmla="*/ 530 h 587"/>
                  <a:gd name="T32" fmla="*/ 310 w 589"/>
                  <a:gd name="T33" fmla="*/ 587 h 587"/>
                  <a:gd name="T34" fmla="*/ 324 w 589"/>
                  <a:gd name="T35" fmla="*/ 587 h 587"/>
                  <a:gd name="T36" fmla="*/ 333 w 589"/>
                  <a:gd name="T37" fmla="*/ 581 h 587"/>
                  <a:gd name="T38" fmla="*/ 407 w 589"/>
                  <a:gd name="T39" fmla="*/ 563 h 587"/>
                  <a:gd name="T40" fmla="*/ 417 w 589"/>
                  <a:gd name="T41" fmla="*/ 562 h 587"/>
                  <a:gd name="T42" fmla="*/ 428 w 589"/>
                  <a:gd name="T43" fmla="*/ 554 h 587"/>
                  <a:gd name="T44" fmla="*/ 491 w 589"/>
                  <a:gd name="T45" fmla="*/ 508 h 587"/>
                  <a:gd name="T46" fmla="*/ 499 w 589"/>
                  <a:gd name="T47" fmla="*/ 505 h 587"/>
                  <a:gd name="T48" fmla="*/ 508 w 589"/>
                  <a:gd name="T49" fmla="*/ 496 h 587"/>
                  <a:gd name="T50" fmla="*/ 492 w 589"/>
                  <a:gd name="T51" fmla="*/ 451 h 587"/>
                  <a:gd name="T52" fmla="*/ 556 w 589"/>
                  <a:gd name="T53" fmla="*/ 426 h 587"/>
                  <a:gd name="T54" fmla="*/ 562 w 589"/>
                  <a:gd name="T55" fmla="*/ 416 h 587"/>
                  <a:gd name="T56" fmla="*/ 564 w 589"/>
                  <a:gd name="T57" fmla="*/ 405 h 587"/>
                  <a:gd name="T58" fmla="*/ 581 w 589"/>
                  <a:gd name="T59" fmla="*/ 332 h 587"/>
                  <a:gd name="T60" fmla="*/ 588 w 589"/>
                  <a:gd name="T61" fmla="*/ 325 h 587"/>
                  <a:gd name="T62" fmla="*/ 589 w 589"/>
                  <a:gd name="T63" fmla="*/ 311 h 587"/>
                  <a:gd name="T64" fmla="*/ 557 w 589"/>
                  <a:gd name="T65" fmla="*/ 291 h 587"/>
                  <a:gd name="T66" fmla="*/ 580 w 589"/>
                  <a:gd name="T67" fmla="*/ 227 h 587"/>
                  <a:gd name="T68" fmla="*/ 579 w 589"/>
                  <a:gd name="T69" fmla="*/ 215 h 587"/>
                  <a:gd name="T70" fmla="*/ 572 w 589"/>
                  <a:gd name="T71" fmla="*/ 206 h 587"/>
                  <a:gd name="T72" fmla="*/ 540 w 589"/>
                  <a:gd name="T73" fmla="*/ 138 h 587"/>
                  <a:gd name="T74" fmla="*/ 538 w 589"/>
                  <a:gd name="T75" fmla="*/ 128 h 587"/>
                  <a:gd name="T76" fmla="*/ 531 w 589"/>
                  <a:gd name="T77" fmla="*/ 118 h 587"/>
                  <a:gd name="T78" fmla="*/ 470 w 589"/>
                  <a:gd name="T79" fmla="*/ 132 h 587"/>
                  <a:gd name="T80" fmla="*/ 470 w 589"/>
                  <a:gd name="T81" fmla="*/ 59 h 587"/>
                  <a:gd name="T82" fmla="*/ 462 w 589"/>
                  <a:gd name="T83" fmla="*/ 50 h 587"/>
                  <a:gd name="T84" fmla="*/ 451 w 589"/>
                  <a:gd name="T85" fmla="*/ 48 h 587"/>
                  <a:gd name="T86" fmla="*/ 382 w 589"/>
                  <a:gd name="T87" fmla="*/ 18 h 587"/>
                  <a:gd name="T88" fmla="*/ 373 w 589"/>
                  <a:gd name="T89" fmla="*/ 10 h 587"/>
                  <a:gd name="T90" fmla="*/ 357 w 589"/>
                  <a:gd name="T91" fmla="*/ 10 h 587"/>
                  <a:gd name="T92" fmla="*/ 283 w 589"/>
                  <a:gd name="T93" fmla="*/ 5 h 587"/>
                  <a:gd name="T94" fmla="*/ 271 w 589"/>
                  <a:gd name="T95" fmla="*/ 0 h 587"/>
                  <a:gd name="T96" fmla="*/ 257 w 589"/>
                  <a:gd name="T97" fmla="*/ 4 h 587"/>
                  <a:gd name="T98" fmla="*/ 207 w 589"/>
                  <a:gd name="T99" fmla="*/ 46 h 587"/>
                  <a:gd name="T100" fmla="*/ 174 w 589"/>
                  <a:gd name="T101" fmla="*/ 25 h 587"/>
                  <a:gd name="T102" fmla="*/ 160 w 589"/>
                  <a:gd name="T103" fmla="*/ 35 h 587"/>
                  <a:gd name="T104" fmla="*/ 100 w 589"/>
                  <a:gd name="T105" fmla="*/ 79 h 587"/>
                  <a:gd name="T106" fmla="*/ 87 w 589"/>
                  <a:gd name="T107" fmla="*/ 84 h 587"/>
                  <a:gd name="T108" fmla="*/ 80 w 589"/>
                  <a:gd name="T109" fmla="*/ 99 h 587"/>
                  <a:gd name="T110" fmla="*/ 37 w 589"/>
                  <a:gd name="T111" fmla="*/ 159 h 587"/>
                  <a:gd name="T112" fmla="*/ 29 w 589"/>
                  <a:gd name="T113" fmla="*/ 165 h 587"/>
                  <a:gd name="T114" fmla="*/ 24 w 589"/>
                  <a:gd name="T115" fmla="*/ 180 h 587"/>
                  <a:gd name="T116" fmla="*/ 37 w 589"/>
                  <a:gd name="T117" fmla="*/ 246 h 587"/>
                  <a:gd name="T118" fmla="*/ 94 w 589"/>
                  <a:gd name="T119" fmla="*/ 240 h 587"/>
                  <a:gd name="T120" fmla="*/ 451 w 589"/>
                  <a:gd name="T121" fmla="*/ 157 h 587"/>
                  <a:gd name="T122" fmla="*/ 323 w 589"/>
                  <a:gd name="T123" fmla="*/ 50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9" h="587">
                    <a:moveTo>
                      <a:pt x="3" y="261"/>
                    </a:moveTo>
                    <a:lnTo>
                      <a:pt x="3" y="261"/>
                    </a:lnTo>
                    <a:lnTo>
                      <a:pt x="3" y="263"/>
                    </a:lnTo>
                    <a:lnTo>
                      <a:pt x="3" y="263"/>
                    </a:lnTo>
                    <a:lnTo>
                      <a:pt x="3" y="263"/>
                    </a:lnTo>
                    <a:lnTo>
                      <a:pt x="3" y="263"/>
                    </a:lnTo>
                    <a:lnTo>
                      <a:pt x="2" y="267"/>
                    </a:lnTo>
                    <a:lnTo>
                      <a:pt x="2" y="267"/>
                    </a:lnTo>
                    <a:lnTo>
                      <a:pt x="2" y="267"/>
                    </a:lnTo>
                    <a:lnTo>
                      <a:pt x="2" y="267"/>
                    </a:lnTo>
                    <a:lnTo>
                      <a:pt x="0" y="268"/>
                    </a:lnTo>
                    <a:lnTo>
                      <a:pt x="0" y="268"/>
                    </a:lnTo>
                    <a:lnTo>
                      <a:pt x="0" y="269"/>
                    </a:lnTo>
                    <a:lnTo>
                      <a:pt x="0" y="269"/>
                    </a:lnTo>
                    <a:lnTo>
                      <a:pt x="0" y="271"/>
                    </a:lnTo>
                    <a:lnTo>
                      <a:pt x="0" y="271"/>
                    </a:lnTo>
                    <a:lnTo>
                      <a:pt x="0" y="272"/>
                    </a:lnTo>
                    <a:lnTo>
                      <a:pt x="0" y="272"/>
                    </a:lnTo>
                    <a:lnTo>
                      <a:pt x="0" y="272"/>
                    </a:lnTo>
                    <a:lnTo>
                      <a:pt x="0" y="272"/>
                    </a:lnTo>
                    <a:lnTo>
                      <a:pt x="0" y="274"/>
                    </a:lnTo>
                    <a:lnTo>
                      <a:pt x="0" y="274"/>
                    </a:lnTo>
                    <a:lnTo>
                      <a:pt x="0" y="274"/>
                    </a:lnTo>
                    <a:lnTo>
                      <a:pt x="0" y="274"/>
                    </a:lnTo>
                    <a:lnTo>
                      <a:pt x="0" y="276"/>
                    </a:lnTo>
                    <a:lnTo>
                      <a:pt x="0" y="276"/>
                    </a:lnTo>
                    <a:lnTo>
                      <a:pt x="0" y="276"/>
                    </a:lnTo>
                    <a:lnTo>
                      <a:pt x="0" y="276"/>
                    </a:lnTo>
                    <a:lnTo>
                      <a:pt x="2" y="277"/>
                    </a:lnTo>
                    <a:lnTo>
                      <a:pt x="2" y="277"/>
                    </a:lnTo>
                    <a:lnTo>
                      <a:pt x="2" y="278"/>
                    </a:lnTo>
                    <a:lnTo>
                      <a:pt x="2" y="278"/>
                    </a:lnTo>
                    <a:lnTo>
                      <a:pt x="2" y="278"/>
                    </a:lnTo>
                    <a:lnTo>
                      <a:pt x="2" y="278"/>
                    </a:lnTo>
                    <a:lnTo>
                      <a:pt x="2" y="280"/>
                    </a:lnTo>
                    <a:lnTo>
                      <a:pt x="2" y="280"/>
                    </a:lnTo>
                    <a:lnTo>
                      <a:pt x="3" y="281"/>
                    </a:lnTo>
                    <a:lnTo>
                      <a:pt x="3" y="281"/>
                    </a:lnTo>
                    <a:lnTo>
                      <a:pt x="4" y="281"/>
                    </a:lnTo>
                    <a:lnTo>
                      <a:pt x="4" y="281"/>
                    </a:lnTo>
                    <a:lnTo>
                      <a:pt x="5" y="282"/>
                    </a:lnTo>
                    <a:lnTo>
                      <a:pt x="5" y="282"/>
                    </a:lnTo>
                    <a:lnTo>
                      <a:pt x="5" y="282"/>
                    </a:lnTo>
                    <a:lnTo>
                      <a:pt x="5" y="282"/>
                    </a:lnTo>
                    <a:lnTo>
                      <a:pt x="5" y="282"/>
                    </a:lnTo>
                    <a:lnTo>
                      <a:pt x="5" y="282"/>
                    </a:lnTo>
                    <a:lnTo>
                      <a:pt x="21" y="291"/>
                    </a:lnTo>
                    <a:lnTo>
                      <a:pt x="21" y="291"/>
                    </a:lnTo>
                    <a:lnTo>
                      <a:pt x="32" y="296"/>
                    </a:lnTo>
                    <a:lnTo>
                      <a:pt x="43" y="300"/>
                    </a:lnTo>
                    <a:lnTo>
                      <a:pt x="57" y="305"/>
                    </a:lnTo>
                    <a:lnTo>
                      <a:pt x="57" y="305"/>
                    </a:lnTo>
                    <a:lnTo>
                      <a:pt x="58" y="325"/>
                    </a:lnTo>
                    <a:lnTo>
                      <a:pt x="58" y="325"/>
                    </a:lnTo>
                    <a:lnTo>
                      <a:pt x="46" y="331"/>
                    </a:lnTo>
                    <a:lnTo>
                      <a:pt x="36" y="336"/>
                    </a:lnTo>
                    <a:lnTo>
                      <a:pt x="24" y="344"/>
                    </a:lnTo>
                    <a:lnTo>
                      <a:pt x="24" y="344"/>
                    </a:lnTo>
                    <a:lnTo>
                      <a:pt x="12" y="355"/>
                    </a:lnTo>
                    <a:lnTo>
                      <a:pt x="12" y="355"/>
                    </a:lnTo>
                    <a:lnTo>
                      <a:pt x="12" y="355"/>
                    </a:lnTo>
                    <a:lnTo>
                      <a:pt x="12" y="355"/>
                    </a:lnTo>
                    <a:lnTo>
                      <a:pt x="12" y="355"/>
                    </a:lnTo>
                    <a:lnTo>
                      <a:pt x="12" y="355"/>
                    </a:lnTo>
                    <a:lnTo>
                      <a:pt x="10" y="356"/>
                    </a:lnTo>
                    <a:lnTo>
                      <a:pt x="10" y="356"/>
                    </a:lnTo>
                    <a:lnTo>
                      <a:pt x="10" y="356"/>
                    </a:lnTo>
                    <a:lnTo>
                      <a:pt x="10" y="356"/>
                    </a:lnTo>
                    <a:lnTo>
                      <a:pt x="9" y="359"/>
                    </a:lnTo>
                    <a:lnTo>
                      <a:pt x="9" y="359"/>
                    </a:lnTo>
                    <a:lnTo>
                      <a:pt x="9" y="359"/>
                    </a:lnTo>
                    <a:lnTo>
                      <a:pt x="9" y="359"/>
                    </a:lnTo>
                    <a:lnTo>
                      <a:pt x="9" y="360"/>
                    </a:lnTo>
                    <a:lnTo>
                      <a:pt x="9" y="360"/>
                    </a:lnTo>
                    <a:lnTo>
                      <a:pt x="8" y="360"/>
                    </a:lnTo>
                    <a:lnTo>
                      <a:pt x="8" y="360"/>
                    </a:lnTo>
                    <a:lnTo>
                      <a:pt x="8" y="361"/>
                    </a:lnTo>
                    <a:lnTo>
                      <a:pt x="8" y="361"/>
                    </a:lnTo>
                    <a:lnTo>
                      <a:pt x="8" y="361"/>
                    </a:lnTo>
                    <a:lnTo>
                      <a:pt x="8" y="361"/>
                    </a:lnTo>
                    <a:lnTo>
                      <a:pt x="8" y="364"/>
                    </a:lnTo>
                    <a:lnTo>
                      <a:pt x="8" y="364"/>
                    </a:lnTo>
                    <a:lnTo>
                      <a:pt x="8" y="364"/>
                    </a:lnTo>
                    <a:lnTo>
                      <a:pt x="8" y="364"/>
                    </a:lnTo>
                    <a:lnTo>
                      <a:pt x="9" y="365"/>
                    </a:lnTo>
                    <a:lnTo>
                      <a:pt x="9" y="365"/>
                    </a:lnTo>
                    <a:lnTo>
                      <a:pt x="9" y="366"/>
                    </a:lnTo>
                    <a:lnTo>
                      <a:pt x="9" y="366"/>
                    </a:lnTo>
                    <a:lnTo>
                      <a:pt x="9" y="368"/>
                    </a:lnTo>
                    <a:lnTo>
                      <a:pt x="9" y="368"/>
                    </a:lnTo>
                    <a:lnTo>
                      <a:pt x="9" y="368"/>
                    </a:lnTo>
                    <a:lnTo>
                      <a:pt x="9" y="368"/>
                    </a:lnTo>
                    <a:lnTo>
                      <a:pt x="10" y="370"/>
                    </a:lnTo>
                    <a:lnTo>
                      <a:pt x="10" y="370"/>
                    </a:lnTo>
                    <a:lnTo>
                      <a:pt x="10" y="371"/>
                    </a:lnTo>
                    <a:lnTo>
                      <a:pt x="10" y="371"/>
                    </a:lnTo>
                    <a:lnTo>
                      <a:pt x="10" y="373"/>
                    </a:lnTo>
                    <a:lnTo>
                      <a:pt x="10" y="373"/>
                    </a:lnTo>
                    <a:lnTo>
                      <a:pt x="10" y="374"/>
                    </a:lnTo>
                    <a:lnTo>
                      <a:pt x="10" y="374"/>
                    </a:lnTo>
                    <a:lnTo>
                      <a:pt x="12" y="374"/>
                    </a:lnTo>
                    <a:lnTo>
                      <a:pt x="12" y="374"/>
                    </a:lnTo>
                    <a:lnTo>
                      <a:pt x="12" y="375"/>
                    </a:lnTo>
                    <a:lnTo>
                      <a:pt x="12" y="375"/>
                    </a:lnTo>
                    <a:lnTo>
                      <a:pt x="12" y="377"/>
                    </a:lnTo>
                    <a:lnTo>
                      <a:pt x="12" y="377"/>
                    </a:lnTo>
                    <a:lnTo>
                      <a:pt x="13" y="378"/>
                    </a:lnTo>
                    <a:lnTo>
                      <a:pt x="13" y="378"/>
                    </a:lnTo>
                    <a:lnTo>
                      <a:pt x="13" y="378"/>
                    </a:lnTo>
                    <a:lnTo>
                      <a:pt x="13" y="378"/>
                    </a:lnTo>
                    <a:lnTo>
                      <a:pt x="13" y="379"/>
                    </a:lnTo>
                    <a:lnTo>
                      <a:pt x="13" y="379"/>
                    </a:lnTo>
                    <a:lnTo>
                      <a:pt x="14" y="379"/>
                    </a:lnTo>
                    <a:lnTo>
                      <a:pt x="14" y="379"/>
                    </a:lnTo>
                    <a:lnTo>
                      <a:pt x="14" y="380"/>
                    </a:lnTo>
                    <a:lnTo>
                      <a:pt x="14" y="380"/>
                    </a:lnTo>
                    <a:lnTo>
                      <a:pt x="16" y="380"/>
                    </a:lnTo>
                    <a:lnTo>
                      <a:pt x="16" y="380"/>
                    </a:lnTo>
                    <a:lnTo>
                      <a:pt x="17" y="380"/>
                    </a:lnTo>
                    <a:lnTo>
                      <a:pt x="17" y="380"/>
                    </a:lnTo>
                    <a:lnTo>
                      <a:pt x="17" y="382"/>
                    </a:lnTo>
                    <a:lnTo>
                      <a:pt x="17" y="382"/>
                    </a:lnTo>
                    <a:lnTo>
                      <a:pt x="18" y="382"/>
                    </a:lnTo>
                    <a:lnTo>
                      <a:pt x="18" y="382"/>
                    </a:lnTo>
                    <a:lnTo>
                      <a:pt x="19" y="382"/>
                    </a:lnTo>
                    <a:lnTo>
                      <a:pt x="19" y="382"/>
                    </a:lnTo>
                    <a:lnTo>
                      <a:pt x="19" y="382"/>
                    </a:lnTo>
                    <a:lnTo>
                      <a:pt x="19" y="382"/>
                    </a:lnTo>
                    <a:lnTo>
                      <a:pt x="26" y="383"/>
                    </a:lnTo>
                    <a:lnTo>
                      <a:pt x="36" y="384"/>
                    </a:lnTo>
                    <a:lnTo>
                      <a:pt x="36" y="384"/>
                    </a:lnTo>
                    <a:lnTo>
                      <a:pt x="50" y="385"/>
                    </a:lnTo>
                    <a:lnTo>
                      <a:pt x="60" y="385"/>
                    </a:lnTo>
                    <a:lnTo>
                      <a:pt x="75" y="385"/>
                    </a:lnTo>
                    <a:lnTo>
                      <a:pt x="75" y="385"/>
                    </a:lnTo>
                    <a:lnTo>
                      <a:pt x="84" y="403"/>
                    </a:lnTo>
                    <a:lnTo>
                      <a:pt x="84" y="403"/>
                    </a:lnTo>
                    <a:lnTo>
                      <a:pt x="73" y="414"/>
                    </a:lnTo>
                    <a:lnTo>
                      <a:pt x="66" y="422"/>
                    </a:lnTo>
                    <a:lnTo>
                      <a:pt x="58" y="433"/>
                    </a:lnTo>
                    <a:lnTo>
                      <a:pt x="58" y="433"/>
                    </a:lnTo>
                    <a:lnTo>
                      <a:pt x="50" y="448"/>
                    </a:lnTo>
                    <a:lnTo>
                      <a:pt x="50" y="448"/>
                    </a:lnTo>
                    <a:lnTo>
                      <a:pt x="50" y="448"/>
                    </a:lnTo>
                    <a:lnTo>
                      <a:pt x="50" y="448"/>
                    </a:lnTo>
                    <a:lnTo>
                      <a:pt x="50" y="451"/>
                    </a:lnTo>
                    <a:lnTo>
                      <a:pt x="50" y="451"/>
                    </a:lnTo>
                    <a:lnTo>
                      <a:pt x="48" y="451"/>
                    </a:lnTo>
                    <a:lnTo>
                      <a:pt x="48" y="451"/>
                    </a:lnTo>
                    <a:lnTo>
                      <a:pt x="48" y="452"/>
                    </a:lnTo>
                    <a:lnTo>
                      <a:pt x="48" y="452"/>
                    </a:lnTo>
                    <a:lnTo>
                      <a:pt x="48" y="452"/>
                    </a:lnTo>
                    <a:lnTo>
                      <a:pt x="48" y="452"/>
                    </a:lnTo>
                    <a:lnTo>
                      <a:pt x="48" y="453"/>
                    </a:lnTo>
                    <a:lnTo>
                      <a:pt x="48" y="453"/>
                    </a:lnTo>
                    <a:lnTo>
                      <a:pt x="48" y="455"/>
                    </a:lnTo>
                    <a:lnTo>
                      <a:pt x="48" y="455"/>
                    </a:lnTo>
                    <a:lnTo>
                      <a:pt x="48" y="456"/>
                    </a:lnTo>
                    <a:lnTo>
                      <a:pt x="48" y="456"/>
                    </a:lnTo>
                    <a:lnTo>
                      <a:pt x="50" y="456"/>
                    </a:lnTo>
                    <a:lnTo>
                      <a:pt x="50" y="456"/>
                    </a:lnTo>
                    <a:lnTo>
                      <a:pt x="50" y="457"/>
                    </a:lnTo>
                    <a:lnTo>
                      <a:pt x="50" y="457"/>
                    </a:lnTo>
                    <a:lnTo>
                      <a:pt x="50" y="457"/>
                    </a:lnTo>
                    <a:lnTo>
                      <a:pt x="50" y="457"/>
                    </a:lnTo>
                    <a:lnTo>
                      <a:pt x="51" y="458"/>
                    </a:lnTo>
                    <a:lnTo>
                      <a:pt x="51" y="458"/>
                    </a:lnTo>
                    <a:lnTo>
                      <a:pt x="51" y="460"/>
                    </a:lnTo>
                    <a:lnTo>
                      <a:pt x="51" y="460"/>
                    </a:lnTo>
                    <a:lnTo>
                      <a:pt x="52" y="461"/>
                    </a:lnTo>
                    <a:lnTo>
                      <a:pt x="52" y="461"/>
                    </a:lnTo>
                    <a:lnTo>
                      <a:pt x="52" y="461"/>
                    </a:lnTo>
                    <a:lnTo>
                      <a:pt x="52" y="461"/>
                    </a:lnTo>
                    <a:lnTo>
                      <a:pt x="53" y="462"/>
                    </a:lnTo>
                    <a:lnTo>
                      <a:pt x="53" y="462"/>
                    </a:lnTo>
                    <a:lnTo>
                      <a:pt x="55" y="465"/>
                    </a:lnTo>
                    <a:lnTo>
                      <a:pt x="55" y="465"/>
                    </a:lnTo>
                    <a:lnTo>
                      <a:pt x="55" y="465"/>
                    </a:lnTo>
                    <a:lnTo>
                      <a:pt x="55" y="465"/>
                    </a:lnTo>
                    <a:lnTo>
                      <a:pt x="56" y="466"/>
                    </a:lnTo>
                    <a:lnTo>
                      <a:pt x="56" y="466"/>
                    </a:lnTo>
                    <a:lnTo>
                      <a:pt x="56" y="466"/>
                    </a:lnTo>
                    <a:lnTo>
                      <a:pt x="56" y="466"/>
                    </a:lnTo>
                    <a:lnTo>
                      <a:pt x="57" y="467"/>
                    </a:lnTo>
                    <a:lnTo>
                      <a:pt x="57" y="467"/>
                    </a:lnTo>
                    <a:lnTo>
                      <a:pt x="57" y="467"/>
                    </a:lnTo>
                    <a:lnTo>
                      <a:pt x="57" y="467"/>
                    </a:lnTo>
                    <a:lnTo>
                      <a:pt x="58" y="468"/>
                    </a:lnTo>
                    <a:lnTo>
                      <a:pt x="58" y="468"/>
                    </a:lnTo>
                    <a:lnTo>
                      <a:pt x="58" y="468"/>
                    </a:lnTo>
                    <a:lnTo>
                      <a:pt x="58" y="468"/>
                    </a:lnTo>
                    <a:lnTo>
                      <a:pt x="60" y="470"/>
                    </a:lnTo>
                    <a:lnTo>
                      <a:pt x="60" y="470"/>
                    </a:lnTo>
                    <a:lnTo>
                      <a:pt x="60" y="470"/>
                    </a:lnTo>
                    <a:lnTo>
                      <a:pt x="60" y="470"/>
                    </a:lnTo>
                    <a:lnTo>
                      <a:pt x="61" y="470"/>
                    </a:lnTo>
                    <a:lnTo>
                      <a:pt x="61" y="470"/>
                    </a:lnTo>
                    <a:lnTo>
                      <a:pt x="61" y="470"/>
                    </a:lnTo>
                    <a:lnTo>
                      <a:pt x="61" y="470"/>
                    </a:lnTo>
                    <a:lnTo>
                      <a:pt x="65" y="471"/>
                    </a:lnTo>
                    <a:lnTo>
                      <a:pt x="65" y="471"/>
                    </a:lnTo>
                    <a:lnTo>
                      <a:pt x="66" y="471"/>
                    </a:lnTo>
                    <a:lnTo>
                      <a:pt x="66" y="471"/>
                    </a:lnTo>
                    <a:lnTo>
                      <a:pt x="72" y="470"/>
                    </a:lnTo>
                    <a:lnTo>
                      <a:pt x="82" y="467"/>
                    </a:lnTo>
                    <a:lnTo>
                      <a:pt x="82" y="467"/>
                    </a:lnTo>
                    <a:lnTo>
                      <a:pt x="95" y="465"/>
                    </a:lnTo>
                    <a:lnTo>
                      <a:pt x="106" y="461"/>
                    </a:lnTo>
                    <a:lnTo>
                      <a:pt x="119" y="455"/>
                    </a:lnTo>
                    <a:lnTo>
                      <a:pt x="119" y="455"/>
                    </a:lnTo>
                    <a:lnTo>
                      <a:pt x="134" y="468"/>
                    </a:lnTo>
                    <a:lnTo>
                      <a:pt x="134" y="468"/>
                    </a:lnTo>
                    <a:lnTo>
                      <a:pt x="128" y="482"/>
                    </a:lnTo>
                    <a:lnTo>
                      <a:pt x="124" y="492"/>
                    </a:lnTo>
                    <a:lnTo>
                      <a:pt x="120" y="505"/>
                    </a:lnTo>
                    <a:lnTo>
                      <a:pt x="120" y="505"/>
                    </a:lnTo>
                    <a:lnTo>
                      <a:pt x="118" y="516"/>
                    </a:lnTo>
                    <a:lnTo>
                      <a:pt x="118" y="523"/>
                    </a:lnTo>
                    <a:lnTo>
                      <a:pt x="118" y="523"/>
                    </a:lnTo>
                    <a:lnTo>
                      <a:pt x="118" y="523"/>
                    </a:lnTo>
                    <a:lnTo>
                      <a:pt x="118" y="523"/>
                    </a:lnTo>
                    <a:lnTo>
                      <a:pt x="118" y="525"/>
                    </a:lnTo>
                    <a:lnTo>
                      <a:pt x="118" y="525"/>
                    </a:lnTo>
                    <a:lnTo>
                      <a:pt x="118" y="525"/>
                    </a:lnTo>
                    <a:lnTo>
                      <a:pt x="118" y="525"/>
                    </a:lnTo>
                    <a:lnTo>
                      <a:pt x="118" y="526"/>
                    </a:lnTo>
                    <a:lnTo>
                      <a:pt x="118" y="526"/>
                    </a:lnTo>
                    <a:lnTo>
                      <a:pt x="118" y="528"/>
                    </a:lnTo>
                    <a:lnTo>
                      <a:pt x="118" y="528"/>
                    </a:lnTo>
                    <a:lnTo>
                      <a:pt x="119" y="528"/>
                    </a:lnTo>
                    <a:lnTo>
                      <a:pt x="119" y="528"/>
                    </a:lnTo>
                    <a:lnTo>
                      <a:pt x="119" y="529"/>
                    </a:lnTo>
                    <a:lnTo>
                      <a:pt x="119" y="529"/>
                    </a:lnTo>
                    <a:lnTo>
                      <a:pt x="119" y="530"/>
                    </a:lnTo>
                    <a:lnTo>
                      <a:pt x="119" y="530"/>
                    </a:lnTo>
                    <a:lnTo>
                      <a:pt x="119" y="530"/>
                    </a:lnTo>
                    <a:lnTo>
                      <a:pt x="119" y="530"/>
                    </a:lnTo>
                    <a:lnTo>
                      <a:pt x="120" y="531"/>
                    </a:lnTo>
                    <a:lnTo>
                      <a:pt x="120" y="531"/>
                    </a:lnTo>
                    <a:lnTo>
                      <a:pt x="120" y="531"/>
                    </a:lnTo>
                    <a:lnTo>
                      <a:pt x="120" y="531"/>
                    </a:lnTo>
                    <a:lnTo>
                      <a:pt x="121" y="533"/>
                    </a:lnTo>
                    <a:lnTo>
                      <a:pt x="121" y="533"/>
                    </a:lnTo>
                    <a:lnTo>
                      <a:pt x="123" y="533"/>
                    </a:lnTo>
                    <a:lnTo>
                      <a:pt x="123" y="533"/>
                    </a:lnTo>
                    <a:lnTo>
                      <a:pt x="124" y="533"/>
                    </a:lnTo>
                    <a:lnTo>
                      <a:pt x="124" y="533"/>
                    </a:lnTo>
                    <a:lnTo>
                      <a:pt x="124" y="534"/>
                    </a:lnTo>
                    <a:lnTo>
                      <a:pt x="124" y="534"/>
                    </a:lnTo>
                    <a:lnTo>
                      <a:pt x="125" y="535"/>
                    </a:lnTo>
                    <a:lnTo>
                      <a:pt x="125" y="535"/>
                    </a:lnTo>
                    <a:lnTo>
                      <a:pt x="128" y="537"/>
                    </a:lnTo>
                    <a:lnTo>
                      <a:pt x="128" y="537"/>
                    </a:lnTo>
                    <a:lnTo>
                      <a:pt x="128" y="537"/>
                    </a:lnTo>
                    <a:lnTo>
                      <a:pt x="128" y="537"/>
                    </a:lnTo>
                    <a:lnTo>
                      <a:pt x="129" y="538"/>
                    </a:lnTo>
                    <a:lnTo>
                      <a:pt x="129" y="538"/>
                    </a:lnTo>
                    <a:lnTo>
                      <a:pt x="129" y="538"/>
                    </a:lnTo>
                    <a:lnTo>
                      <a:pt x="129" y="538"/>
                    </a:lnTo>
                    <a:lnTo>
                      <a:pt x="130" y="538"/>
                    </a:lnTo>
                    <a:lnTo>
                      <a:pt x="130" y="538"/>
                    </a:lnTo>
                    <a:lnTo>
                      <a:pt x="130" y="538"/>
                    </a:lnTo>
                    <a:lnTo>
                      <a:pt x="130" y="538"/>
                    </a:lnTo>
                    <a:lnTo>
                      <a:pt x="133" y="539"/>
                    </a:lnTo>
                    <a:lnTo>
                      <a:pt x="133" y="539"/>
                    </a:lnTo>
                    <a:lnTo>
                      <a:pt x="133" y="539"/>
                    </a:lnTo>
                    <a:lnTo>
                      <a:pt x="133" y="539"/>
                    </a:lnTo>
                    <a:lnTo>
                      <a:pt x="134" y="539"/>
                    </a:lnTo>
                    <a:lnTo>
                      <a:pt x="134" y="539"/>
                    </a:lnTo>
                    <a:lnTo>
                      <a:pt x="134" y="539"/>
                    </a:lnTo>
                    <a:lnTo>
                      <a:pt x="134" y="539"/>
                    </a:lnTo>
                    <a:lnTo>
                      <a:pt x="135" y="539"/>
                    </a:lnTo>
                    <a:lnTo>
                      <a:pt x="135" y="539"/>
                    </a:lnTo>
                    <a:lnTo>
                      <a:pt x="135" y="539"/>
                    </a:lnTo>
                    <a:lnTo>
                      <a:pt x="135" y="539"/>
                    </a:lnTo>
                    <a:lnTo>
                      <a:pt x="138" y="539"/>
                    </a:lnTo>
                    <a:lnTo>
                      <a:pt x="138" y="539"/>
                    </a:lnTo>
                    <a:lnTo>
                      <a:pt x="138" y="539"/>
                    </a:lnTo>
                    <a:lnTo>
                      <a:pt x="138" y="539"/>
                    </a:lnTo>
                    <a:lnTo>
                      <a:pt x="139" y="539"/>
                    </a:lnTo>
                    <a:lnTo>
                      <a:pt x="139" y="539"/>
                    </a:lnTo>
                    <a:lnTo>
                      <a:pt x="139" y="539"/>
                    </a:lnTo>
                    <a:lnTo>
                      <a:pt x="139" y="539"/>
                    </a:lnTo>
                    <a:lnTo>
                      <a:pt x="145" y="535"/>
                    </a:lnTo>
                    <a:lnTo>
                      <a:pt x="155" y="530"/>
                    </a:lnTo>
                    <a:lnTo>
                      <a:pt x="155" y="530"/>
                    </a:lnTo>
                    <a:lnTo>
                      <a:pt x="165" y="523"/>
                    </a:lnTo>
                    <a:lnTo>
                      <a:pt x="174" y="515"/>
                    </a:lnTo>
                    <a:lnTo>
                      <a:pt x="184" y="505"/>
                    </a:lnTo>
                    <a:lnTo>
                      <a:pt x="184" y="505"/>
                    </a:lnTo>
                    <a:lnTo>
                      <a:pt x="203" y="514"/>
                    </a:lnTo>
                    <a:lnTo>
                      <a:pt x="203" y="514"/>
                    </a:lnTo>
                    <a:lnTo>
                      <a:pt x="202" y="528"/>
                    </a:lnTo>
                    <a:lnTo>
                      <a:pt x="202" y="539"/>
                    </a:lnTo>
                    <a:lnTo>
                      <a:pt x="203" y="553"/>
                    </a:lnTo>
                    <a:lnTo>
                      <a:pt x="203" y="553"/>
                    </a:lnTo>
                    <a:lnTo>
                      <a:pt x="205" y="563"/>
                    </a:lnTo>
                    <a:lnTo>
                      <a:pt x="207" y="569"/>
                    </a:lnTo>
                    <a:lnTo>
                      <a:pt x="207" y="569"/>
                    </a:lnTo>
                    <a:lnTo>
                      <a:pt x="207" y="569"/>
                    </a:lnTo>
                    <a:lnTo>
                      <a:pt x="207" y="569"/>
                    </a:lnTo>
                    <a:lnTo>
                      <a:pt x="207" y="569"/>
                    </a:lnTo>
                    <a:lnTo>
                      <a:pt x="207" y="572"/>
                    </a:lnTo>
                    <a:lnTo>
                      <a:pt x="207" y="572"/>
                    </a:lnTo>
                    <a:lnTo>
                      <a:pt x="207" y="572"/>
                    </a:lnTo>
                    <a:lnTo>
                      <a:pt x="207" y="572"/>
                    </a:lnTo>
                    <a:lnTo>
                      <a:pt x="208" y="573"/>
                    </a:lnTo>
                    <a:lnTo>
                      <a:pt x="208" y="573"/>
                    </a:lnTo>
                    <a:lnTo>
                      <a:pt x="208" y="573"/>
                    </a:lnTo>
                    <a:lnTo>
                      <a:pt x="208" y="573"/>
                    </a:lnTo>
                    <a:lnTo>
                      <a:pt x="210" y="574"/>
                    </a:lnTo>
                    <a:lnTo>
                      <a:pt x="210" y="574"/>
                    </a:lnTo>
                    <a:lnTo>
                      <a:pt x="210" y="574"/>
                    </a:lnTo>
                    <a:lnTo>
                      <a:pt x="210" y="574"/>
                    </a:lnTo>
                    <a:lnTo>
                      <a:pt x="212" y="577"/>
                    </a:lnTo>
                    <a:lnTo>
                      <a:pt x="212" y="577"/>
                    </a:lnTo>
                    <a:lnTo>
                      <a:pt x="212" y="577"/>
                    </a:lnTo>
                    <a:lnTo>
                      <a:pt x="212" y="577"/>
                    </a:lnTo>
                    <a:lnTo>
                      <a:pt x="213" y="577"/>
                    </a:lnTo>
                    <a:lnTo>
                      <a:pt x="213" y="577"/>
                    </a:lnTo>
                    <a:lnTo>
                      <a:pt x="215" y="577"/>
                    </a:lnTo>
                    <a:lnTo>
                      <a:pt x="215" y="577"/>
                    </a:lnTo>
                    <a:lnTo>
                      <a:pt x="216" y="578"/>
                    </a:lnTo>
                    <a:lnTo>
                      <a:pt x="216" y="578"/>
                    </a:lnTo>
                    <a:lnTo>
                      <a:pt x="216" y="578"/>
                    </a:lnTo>
                    <a:lnTo>
                      <a:pt x="216" y="578"/>
                    </a:lnTo>
                    <a:lnTo>
                      <a:pt x="218" y="578"/>
                    </a:lnTo>
                    <a:lnTo>
                      <a:pt x="218" y="578"/>
                    </a:lnTo>
                    <a:lnTo>
                      <a:pt x="220" y="578"/>
                    </a:lnTo>
                    <a:lnTo>
                      <a:pt x="220" y="578"/>
                    </a:lnTo>
                    <a:lnTo>
                      <a:pt x="221" y="579"/>
                    </a:lnTo>
                    <a:lnTo>
                      <a:pt x="221" y="579"/>
                    </a:lnTo>
                    <a:lnTo>
                      <a:pt x="222" y="579"/>
                    </a:lnTo>
                    <a:lnTo>
                      <a:pt x="222" y="579"/>
                    </a:lnTo>
                    <a:lnTo>
                      <a:pt x="222" y="579"/>
                    </a:lnTo>
                    <a:lnTo>
                      <a:pt x="222" y="579"/>
                    </a:lnTo>
                    <a:lnTo>
                      <a:pt x="223" y="579"/>
                    </a:lnTo>
                    <a:lnTo>
                      <a:pt x="223" y="579"/>
                    </a:lnTo>
                    <a:lnTo>
                      <a:pt x="225" y="579"/>
                    </a:lnTo>
                    <a:lnTo>
                      <a:pt x="225" y="579"/>
                    </a:lnTo>
                    <a:lnTo>
                      <a:pt x="226" y="579"/>
                    </a:lnTo>
                    <a:lnTo>
                      <a:pt x="226" y="579"/>
                    </a:lnTo>
                    <a:lnTo>
                      <a:pt x="226" y="579"/>
                    </a:lnTo>
                    <a:lnTo>
                      <a:pt x="226" y="579"/>
                    </a:lnTo>
                    <a:lnTo>
                      <a:pt x="227" y="579"/>
                    </a:lnTo>
                    <a:lnTo>
                      <a:pt x="227" y="579"/>
                    </a:lnTo>
                    <a:lnTo>
                      <a:pt x="227" y="579"/>
                    </a:lnTo>
                    <a:lnTo>
                      <a:pt x="227" y="579"/>
                    </a:lnTo>
                    <a:lnTo>
                      <a:pt x="228" y="579"/>
                    </a:lnTo>
                    <a:lnTo>
                      <a:pt x="228" y="579"/>
                    </a:lnTo>
                    <a:lnTo>
                      <a:pt x="230" y="579"/>
                    </a:lnTo>
                    <a:lnTo>
                      <a:pt x="230" y="579"/>
                    </a:lnTo>
                    <a:lnTo>
                      <a:pt x="231" y="578"/>
                    </a:lnTo>
                    <a:lnTo>
                      <a:pt x="231" y="578"/>
                    </a:lnTo>
                    <a:lnTo>
                      <a:pt x="231" y="578"/>
                    </a:lnTo>
                    <a:lnTo>
                      <a:pt x="231" y="578"/>
                    </a:lnTo>
                    <a:lnTo>
                      <a:pt x="232" y="577"/>
                    </a:lnTo>
                    <a:lnTo>
                      <a:pt x="232" y="577"/>
                    </a:lnTo>
                    <a:lnTo>
                      <a:pt x="232" y="577"/>
                    </a:lnTo>
                    <a:lnTo>
                      <a:pt x="232" y="577"/>
                    </a:lnTo>
                    <a:lnTo>
                      <a:pt x="232" y="577"/>
                    </a:lnTo>
                    <a:lnTo>
                      <a:pt x="232" y="577"/>
                    </a:lnTo>
                    <a:lnTo>
                      <a:pt x="237" y="572"/>
                    </a:lnTo>
                    <a:lnTo>
                      <a:pt x="244" y="563"/>
                    </a:lnTo>
                    <a:lnTo>
                      <a:pt x="244" y="563"/>
                    </a:lnTo>
                    <a:lnTo>
                      <a:pt x="251" y="553"/>
                    </a:lnTo>
                    <a:lnTo>
                      <a:pt x="257" y="543"/>
                    </a:lnTo>
                    <a:lnTo>
                      <a:pt x="264" y="530"/>
                    </a:lnTo>
                    <a:lnTo>
                      <a:pt x="264" y="530"/>
                    </a:lnTo>
                    <a:lnTo>
                      <a:pt x="284" y="531"/>
                    </a:lnTo>
                    <a:lnTo>
                      <a:pt x="284" y="531"/>
                    </a:lnTo>
                    <a:lnTo>
                      <a:pt x="288" y="545"/>
                    </a:lnTo>
                    <a:lnTo>
                      <a:pt x="291" y="555"/>
                    </a:lnTo>
                    <a:lnTo>
                      <a:pt x="298" y="568"/>
                    </a:lnTo>
                    <a:lnTo>
                      <a:pt x="298" y="568"/>
                    </a:lnTo>
                    <a:lnTo>
                      <a:pt x="303" y="578"/>
                    </a:lnTo>
                    <a:lnTo>
                      <a:pt x="307" y="583"/>
                    </a:lnTo>
                    <a:lnTo>
                      <a:pt x="307" y="583"/>
                    </a:lnTo>
                    <a:lnTo>
                      <a:pt x="307" y="583"/>
                    </a:lnTo>
                    <a:lnTo>
                      <a:pt x="307" y="583"/>
                    </a:lnTo>
                    <a:lnTo>
                      <a:pt x="308" y="584"/>
                    </a:lnTo>
                    <a:lnTo>
                      <a:pt x="308" y="584"/>
                    </a:lnTo>
                    <a:lnTo>
                      <a:pt x="308" y="586"/>
                    </a:lnTo>
                    <a:lnTo>
                      <a:pt x="308" y="586"/>
                    </a:lnTo>
                    <a:lnTo>
                      <a:pt x="309" y="586"/>
                    </a:lnTo>
                    <a:lnTo>
                      <a:pt x="309" y="586"/>
                    </a:lnTo>
                    <a:lnTo>
                      <a:pt x="309" y="586"/>
                    </a:lnTo>
                    <a:lnTo>
                      <a:pt x="309" y="586"/>
                    </a:lnTo>
                    <a:lnTo>
                      <a:pt x="310" y="587"/>
                    </a:lnTo>
                    <a:lnTo>
                      <a:pt x="310" y="587"/>
                    </a:lnTo>
                    <a:lnTo>
                      <a:pt x="310" y="587"/>
                    </a:lnTo>
                    <a:lnTo>
                      <a:pt x="310" y="587"/>
                    </a:lnTo>
                    <a:lnTo>
                      <a:pt x="313" y="587"/>
                    </a:lnTo>
                    <a:lnTo>
                      <a:pt x="313" y="587"/>
                    </a:lnTo>
                    <a:lnTo>
                      <a:pt x="314" y="587"/>
                    </a:lnTo>
                    <a:lnTo>
                      <a:pt x="314" y="587"/>
                    </a:lnTo>
                    <a:lnTo>
                      <a:pt x="314" y="587"/>
                    </a:lnTo>
                    <a:lnTo>
                      <a:pt x="314" y="587"/>
                    </a:lnTo>
                    <a:lnTo>
                      <a:pt x="315" y="587"/>
                    </a:lnTo>
                    <a:lnTo>
                      <a:pt x="315" y="587"/>
                    </a:lnTo>
                    <a:lnTo>
                      <a:pt x="317" y="587"/>
                    </a:lnTo>
                    <a:lnTo>
                      <a:pt x="317" y="587"/>
                    </a:lnTo>
                    <a:lnTo>
                      <a:pt x="318" y="587"/>
                    </a:lnTo>
                    <a:lnTo>
                      <a:pt x="318" y="587"/>
                    </a:lnTo>
                    <a:lnTo>
                      <a:pt x="318" y="587"/>
                    </a:lnTo>
                    <a:lnTo>
                      <a:pt x="318" y="587"/>
                    </a:lnTo>
                    <a:lnTo>
                      <a:pt x="320" y="587"/>
                    </a:lnTo>
                    <a:lnTo>
                      <a:pt x="320" y="587"/>
                    </a:lnTo>
                    <a:lnTo>
                      <a:pt x="322" y="587"/>
                    </a:lnTo>
                    <a:lnTo>
                      <a:pt x="322" y="587"/>
                    </a:lnTo>
                    <a:lnTo>
                      <a:pt x="323" y="587"/>
                    </a:lnTo>
                    <a:lnTo>
                      <a:pt x="323" y="587"/>
                    </a:lnTo>
                    <a:lnTo>
                      <a:pt x="324" y="587"/>
                    </a:lnTo>
                    <a:lnTo>
                      <a:pt x="324" y="587"/>
                    </a:lnTo>
                    <a:lnTo>
                      <a:pt x="324" y="587"/>
                    </a:lnTo>
                    <a:lnTo>
                      <a:pt x="324" y="587"/>
                    </a:lnTo>
                    <a:lnTo>
                      <a:pt x="325" y="587"/>
                    </a:lnTo>
                    <a:lnTo>
                      <a:pt x="325" y="587"/>
                    </a:lnTo>
                    <a:lnTo>
                      <a:pt x="327" y="587"/>
                    </a:lnTo>
                    <a:lnTo>
                      <a:pt x="327" y="587"/>
                    </a:lnTo>
                    <a:lnTo>
                      <a:pt x="328" y="586"/>
                    </a:lnTo>
                    <a:lnTo>
                      <a:pt x="328" y="586"/>
                    </a:lnTo>
                    <a:lnTo>
                      <a:pt x="328" y="586"/>
                    </a:lnTo>
                    <a:lnTo>
                      <a:pt x="328" y="586"/>
                    </a:lnTo>
                    <a:lnTo>
                      <a:pt x="329" y="586"/>
                    </a:lnTo>
                    <a:lnTo>
                      <a:pt x="329" y="586"/>
                    </a:lnTo>
                    <a:lnTo>
                      <a:pt x="329" y="586"/>
                    </a:lnTo>
                    <a:lnTo>
                      <a:pt x="329" y="586"/>
                    </a:lnTo>
                    <a:lnTo>
                      <a:pt x="331" y="584"/>
                    </a:lnTo>
                    <a:lnTo>
                      <a:pt x="331" y="584"/>
                    </a:lnTo>
                    <a:lnTo>
                      <a:pt x="331" y="584"/>
                    </a:lnTo>
                    <a:lnTo>
                      <a:pt x="331" y="584"/>
                    </a:lnTo>
                    <a:lnTo>
                      <a:pt x="332" y="583"/>
                    </a:lnTo>
                    <a:lnTo>
                      <a:pt x="332" y="583"/>
                    </a:lnTo>
                    <a:lnTo>
                      <a:pt x="332" y="583"/>
                    </a:lnTo>
                    <a:lnTo>
                      <a:pt x="332" y="583"/>
                    </a:lnTo>
                    <a:lnTo>
                      <a:pt x="333" y="581"/>
                    </a:lnTo>
                    <a:lnTo>
                      <a:pt x="333" y="581"/>
                    </a:lnTo>
                    <a:lnTo>
                      <a:pt x="333" y="581"/>
                    </a:lnTo>
                    <a:lnTo>
                      <a:pt x="333" y="581"/>
                    </a:lnTo>
                    <a:lnTo>
                      <a:pt x="336" y="574"/>
                    </a:lnTo>
                    <a:lnTo>
                      <a:pt x="339" y="564"/>
                    </a:lnTo>
                    <a:lnTo>
                      <a:pt x="339" y="564"/>
                    </a:lnTo>
                    <a:lnTo>
                      <a:pt x="343" y="552"/>
                    </a:lnTo>
                    <a:lnTo>
                      <a:pt x="344" y="542"/>
                    </a:lnTo>
                    <a:lnTo>
                      <a:pt x="346" y="526"/>
                    </a:lnTo>
                    <a:lnTo>
                      <a:pt x="346" y="526"/>
                    </a:lnTo>
                    <a:lnTo>
                      <a:pt x="366" y="521"/>
                    </a:lnTo>
                    <a:lnTo>
                      <a:pt x="366" y="521"/>
                    </a:lnTo>
                    <a:lnTo>
                      <a:pt x="375" y="533"/>
                    </a:lnTo>
                    <a:lnTo>
                      <a:pt x="382" y="542"/>
                    </a:lnTo>
                    <a:lnTo>
                      <a:pt x="391" y="550"/>
                    </a:lnTo>
                    <a:lnTo>
                      <a:pt x="391" y="550"/>
                    </a:lnTo>
                    <a:lnTo>
                      <a:pt x="399" y="558"/>
                    </a:lnTo>
                    <a:lnTo>
                      <a:pt x="405" y="562"/>
                    </a:lnTo>
                    <a:lnTo>
                      <a:pt x="405" y="562"/>
                    </a:lnTo>
                    <a:lnTo>
                      <a:pt x="405" y="562"/>
                    </a:lnTo>
                    <a:lnTo>
                      <a:pt x="406" y="563"/>
                    </a:lnTo>
                    <a:lnTo>
                      <a:pt x="406" y="563"/>
                    </a:lnTo>
                    <a:lnTo>
                      <a:pt x="407" y="563"/>
                    </a:lnTo>
                    <a:lnTo>
                      <a:pt x="407" y="563"/>
                    </a:lnTo>
                    <a:lnTo>
                      <a:pt x="409" y="563"/>
                    </a:lnTo>
                    <a:lnTo>
                      <a:pt x="409" y="563"/>
                    </a:lnTo>
                    <a:lnTo>
                      <a:pt x="409" y="563"/>
                    </a:lnTo>
                    <a:lnTo>
                      <a:pt x="409" y="563"/>
                    </a:lnTo>
                    <a:lnTo>
                      <a:pt x="410" y="563"/>
                    </a:lnTo>
                    <a:lnTo>
                      <a:pt x="410" y="563"/>
                    </a:lnTo>
                    <a:lnTo>
                      <a:pt x="410" y="563"/>
                    </a:lnTo>
                    <a:lnTo>
                      <a:pt x="410" y="563"/>
                    </a:lnTo>
                    <a:lnTo>
                      <a:pt x="411" y="563"/>
                    </a:lnTo>
                    <a:lnTo>
                      <a:pt x="411" y="563"/>
                    </a:lnTo>
                    <a:lnTo>
                      <a:pt x="411" y="563"/>
                    </a:lnTo>
                    <a:lnTo>
                      <a:pt x="414" y="563"/>
                    </a:lnTo>
                    <a:lnTo>
                      <a:pt x="414" y="563"/>
                    </a:lnTo>
                    <a:lnTo>
                      <a:pt x="414" y="563"/>
                    </a:lnTo>
                    <a:lnTo>
                      <a:pt x="414" y="563"/>
                    </a:lnTo>
                    <a:lnTo>
                      <a:pt x="415" y="563"/>
                    </a:lnTo>
                    <a:lnTo>
                      <a:pt x="415" y="563"/>
                    </a:lnTo>
                    <a:lnTo>
                      <a:pt x="415" y="562"/>
                    </a:lnTo>
                    <a:lnTo>
                      <a:pt x="415" y="562"/>
                    </a:lnTo>
                    <a:lnTo>
                      <a:pt x="416" y="562"/>
                    </a:lnTo>
                    <a:lnTo>
                      <a:pt x="416" y="562"/>
                    </a:lnTo>
                    <a:lnTo>
                      <a:pt x="417" y="562"/>
                    </a:lnTo>
                    <a:lnTo>
                      <a:pt x="417" y="562"/>
                    </a:lnTo>
                    <a:lnTo>
                      <a:pt x="419" y="560"/>
                    </a:lnTo>
                    <a:lnTo>
                      <a:pt x="419" y="560"/>
                    </a:lnTo>
                    <a:lnTo>
                      <a:pt x="421" y="559"/>
                    </a:lnTo>
                    <a:lnTo>
                      <a:pt x="421" y="559"/>
                    </a:lnTo>
                    <a:lnTo>
                      <a:pt x="421" y="559"/>
                    </a:lnTo>
                    <a:lnTo>
                      <a:pt x="421" y="559"/>
                    </a:lnTo>
                    <a:lnTo>
                      <a:pt x="422" y="559"/>
                    </a:lnTo>
                    <a:lnTo>
                      <a:pt x="422" y="559"/>
                    </a:lnTo>
                    <a:lnTo>
                      <a:pt x="424" y="559"/>
                    </a:lnTo>
                    <a:lnTo>
                      <a:pt x="424" y="559"/>
                    </a:lnTo>
                    <a:lnTo>
                      <a:pt x="424" y="558"/>
                    </a:lnTo>
                    <a:lnTo>
                      <a:pt x="424" y="558"/>
                    </a:lnTo>
                    <a:lnTo>
                      <a:pt x="425" y="558"/>
                    </a:lnTo>
                    <a:lnTo>
                      <a:pt x="425" y="558"/>
                    </a:lnTo>
                    <a:lnTo>
                      <a:pt x="428" y="555"/>
                    </a:lnTo>
                    <a:lnTo>
                      <a:pt x="428" y="555"/>
                    </a:lnTo>
                    <a:lnTo>
                      <a:pt x="428" y="555"/>
                    </a:lnTo>
                    <a:lnTo>
                      <a:pt x="428" y="555"/>
                    </a:lnTo>
                    <a:lnTo>
                      <a:pt x="428" y="554"/>
                    </a:lnTo>
                    <a:lnTo>
                      <a:pt x="428" y="554"/>
                    </a:lnTo>
                    <a:lnTo>
                      <a:pt x="428" y="554"/>
                    </a:lnTo>
                    <a:lnTo>
                      <a:pt x="428" y="554"/>
                    </a:lnTo>
                    <a:lnTo>
                      <a:pt x="429" y="553"/>
                    </a:lnTo>
                    <a:lnTo>
                      <a:pt x="429" y="553"/>
                    </a:lnTo>
                    <a:lnTo>
                      <a:pt x="429" y="553"/>
                    </a:lnTo>
                    <a:lnTo>
                      <a:pt x="429" y="553"/>
                    </a:lnTo>
                    <a:lnTo>
                      <a:pt x="429" y="550"/>
                    </a:lnTo>
                    <a:lnTo>
                      <a:pt x="429" y="550"/>
                    </a:lnTo>
                    <a:lnTo>
                      <a:pt x="429" y="550"/>
                    </a:lnTo>
                    <a:lnTo>
                      <a:pt x="430" y="543"/>
                    </a:lnTo>
                    <a:lnTo>
                      <a:pt x="429" y="533"/>
                    </a:lnTo>
                    <a:lnTo>
                      <a:pt x="429" y="533"/>
                    </a:lnTo>
                    <a:lnTo>
                      <a:pt x="428" y="520"/>
                    </a:lnTo>
                    <a:lnTo>
                      <a:pt x="426" y="509"/>
                    </a:lnTo>
                    <a:lnTo>
                      <a:pt x="422" y="495"/>
                    </a:lnTo>
                    <a:lnTo>
                      <a:pt x="422" y="495"/>
                    </a:lnTo>
                    <a:lnTo>
                      <a:pt x="440" y="482"/>
                    </a:lnTo>
                    <a:lnTo>
                      <a:pt x="440" y="482"/>
                    </a:lnTo>
                    <a:lnTo>
                      <a:pt x="451" y="491"/>
                    </a:lnTo>
                    <a:lnTo>
                      <a:pt x="462" y="496"/>
                    </a:lnTo>
                    <a:lnTo>
                      <a:pt x="473" y="501"/>
                    </a:lnTo>
                    <a:lnTo>
                      <a:pt x="473" y="501"/>
                    </a:lnTo>
                    <a:lnTo>
                      <a:pt x="483" y="506"/>
                    </a:lnTo>
                    <a:lnTo>
                      <a:pt x="491" y="508"/>
                    </a:lnTo>
                    <a:lnTo>
                      <a:pt x="491" y="508"/>
                    </a:lnTo>
                    <a:lnTo>
                      <a:pt x="491" y="508"/>
                    </a:lnTo>
                    <a:lnTo>
                      <a:pt x="491" y="508"/>
                    </a:lnTo>
                    <a:lnTo>
                      <a:pt x="492" y="508"/>
                    </a:lnTo>
                    <a:lnTo>
                      <a:pt x="492" y="508"/>
                    </a:lnTo>
                    <a:lnTo>
                      <a:pt x="493" y="509"/>
                    </a:lnTo>
                    <a:lnTo>
                      <a:pt x="493" y="509"/>
                    </a:lnTo>
                    <a:lnTo>
                      <a:pt x="494" y="508"/>
                    </a:lnTo>
                    <a:lnTo>
                      <a:pt x="494" y="508"/>
                    </a:lnTo>
                    <a:lnTo>
                      <a:pt x="494" y="508"/>
                    </a:lnTo>
                    <a:lnTo>
                      <a:pt x="494" y="508"/>
                    </a:lnTo>
                    <a:lnTo>
                      <a:pt x="496" y="508"/>
                    </a:lnTo>
                    <a:lnTo>
                      <a:pt x="496" y="508"/>
                    </a:lnTo>
                    <a:lnTo>
                      <a:pt x="496" y="508"/>
                    </a:lnTo>
                    <a:lnTo>
                      <a:pt x="496" y="508"/>
                    </a:lnTo>
                    <a:lnTo>
                      <a:pt x="497" y="508"/>
                    </a:lnTo>
                    <a:lnTo>
                      <a:pt x="497" y="508"/>
                    </a:lnTo>
                    <a:lnTo>
                      <a:pt x="497" y="508"/>
                    </a:lnTo>
                    <a:lnTo>
                      <a:pt x="497" y="508"/>
                    </a:lnTo>
                    <a:lnTo>
                      <a:pt x="498" y="506"/>
                    </a:lnTo>
                    <a:lnTo>
                      <a:pt x="498" y="506"/>
                    </a:lnTo>
                    <a:lnTo>
                      <a:pt x="498" y="506"/>
                    </a:lnTo>
                    <a:lnTo>
                      <a:pt x="498" y="506"/>
                    </a:lnTo>
                    <a:lnTo>
                      <a:pt x="499" y="505"/>
                    </a:lnTo>
                    <a:lnTo>
                      <a:pt x="499" y="505"/>
                    </a:lnTo>
                    <a:lnTo>
                      <a:pt x="501" y="505"/>
                    </a:lnTo>
                    <a:lnTo>
                      <a:pt x="501" y="505"/>
                    </a:lnTo>
                    <a:lnTo>
                      <a:pt x="501" y="504"/>
                    </a:lnTo>
                    <a:lnTo>
                      <a:pt x="501" y="504"/>
                    </a:lnTo>
                    <a:lnTo>
                      <a:pt x="502" y="504"/>
                    </a:lnTo>
                    <a:lnTo>
                      <a:pt x="502" y="504"/>
                    </a:lnTo>
                    <a:lnTo>
                      <a:pt x="503" y="501"/>
                    </a:lnTo>
                    <a:lnTo>
                      <a:pt x="503" y="501"/>
                    </a:lnTo>
                    <a:lnTo>
                      <a:pt x="504" y="500"/>
                    </a:lnTo>
                    <a:lnTo>
                      <a:pt x="504" y="500"/>
                    </a:lnTo>
                    <a:lnTo>
                      <a:pt x="504" y="500"/>
                    </a:lnTo>
                    <a:lnTo>
                      <a:pt x="504" y="500"/>
                    </a:lnTo>
                    <a:lnTo>
                      <a:pt x="506" y="499"/>
                    </a:lnTo>
                    <a:lnTo>
                      <a:pt x="506" y="499"/>
                    </a:lnTo>
                    <a:lnTo>
                      <a:pt x="506" y="499"/>
                    </a:lnTo>
                    <a:lnTo>
                      <a:pt x="506" y="499"/>
                    </a:lnTo>
                    <a:lnTo>
                      <a:pt x="507" y="497"/>
                    </a:lnTo>
                    <a:lnTo>
                      <a:pt x="507" y="497"/>
                    </a:lnTo>
                    <a:lnTo>
                      <a:pt x="507" y="497"/>
                    </a:lnTo>
                    <a:lnTo>
                      <a:pt x="507" y="497"/>
                    </a:lnTo>
                    <a:lnTo>
                      <a:pt x="508" y="496"/>
                    </a:lnTo>
                    <a:lnTo>
                      <a:pt x="508" y="496"/>
                    </a:lnTo>
                    <a:lnTo>
                      <a:pt x="508" y="496"/>
                    </a:lnTo>
                    <a:lnTo>
                      <a:pt x="508" y="496"/>
                    </a:lnTo>
                    <a:lnTo>
                      <a:pt x="508" y="495"/>
                    </a:lnTo>
                    <a:lnTo>
                      <a:pt x="508" y="495"/>
                    </a:lnTo>
                    <a:lnTo>
                      <a:pt x="508" y="494"/>
                    </a:lnTo>
                    <a:lnTo>
                      <a:pt x="508" y="494"/>
                    </a:lnTo>
                    <a:lnTo>
                      <a:pt x="509" y="494"/>
                    </a:lnTo>
                    <a:lnTo>
                      <a:pt x="509" y="494"/>
                    </a:lnTo>
                    <a:lnTo>
                      <a:pt x="509" y="492"/>
                    </a:lnTo>
                    <a:lnTo>
                      <a:pt x="509" y="492"/>
                    </a:lnTo>
                    <a:lnTo>
                      <a:pt x="509" y="491"/>
                    </a:lnTo>
                    <a:lnTo>
                      <a:pt x="509" y="491"/>
                    </a:lnTo>
                    <a:lnTo>
                      <a:pt x="509" y="491"/>
                    </a:lnTo>
                    <a:lnTo>
                      <a:pt x="509" y="491"/>
                    </a:lnTo>
                    <a:lnTo>
                      <a:pt x="509" y="489"/>
                    </a:lnTo>
                    <a:lnTo>
                      <a:pt x="509" y="489"/>
                    </a:lnTo>
                    <a:lnTo>
                      <a:pt x="509" y="489"/>
                    </a:lnTo>
                    <a:lnTo>
                      <a:pt x="509" y="489"/>
                    </a:lnTo>
                    <a:lnTo>
                      <a:pt x="507" y="482"/>
                    </a:lnTo>
                    <a:lnTo>
                      <a:pt x="503" y="472"/>
                    </a:lnTo>
                    <a:lnTo>
                      <a:pt x="503" y="472"/>
                    </a:lnTo>
                    <a:lnTo>
                      <a:pt x="497" y="460"/>
                    </a:lnTo>
                    <a:lnTo>
                      <a:pt x="492" y="451"/>
                    </a:lnTo>
                    <a:lnTo>
                      <a:pt x="484" y="438"/>
                    </a:lnTo>
                    <a:lnTo>
                      <a:pt x="484" y="438"/>
                    </a:lnTo>
                    <a:lnTo>
                      <a:pt x="496" y="422"/>
                    </a:lnTo>
                    <a:lnTo>
                      <a:pt x="496" y="422"/>
                    </a:lnTo>
                    <a:lnTo>
                      <a:pt x="509" y="426"/>
                    </a:lnTo>
                    <a:lnTo>
                      <a:pt x="521" y="427"/>
                    </a:lnTo>
                    <a:lnTo>
                      <a:pt x="533" y="428"/>
                    </a:lnTo>
                    <a:lnTo>
                      <a:pt x="533" y="428"/>
                    </a:lnTo>
                    <a:lnTo>
                      <a:pt x="545" y="428"/>
                    </a:lnTo>
                    <a:lnTo>
                      <a:pt x="551" y="428"/>
                    </a:lnTo>
                    <a:lnTo>
                      <a:pt x="551" y="428"/>
                    </a:lnTo>
                    <a:lnTo>
                      <a:pt x="551" y="428"/>
                    </a:lnTo>
                    <a:lnTo>
                      <a:pt x="551" y="428"/>
                    </a:lnTo>
                    <a:lnTo>
                      <a:pt x="554" y="428"/>
                    </a:lnTo>
                    <a:lnTo>
                      <a:pt x="554" y="428"/>
                    </a:lnTo>
                    <a:lnTo>
                      <a:pt x="554" y="428"/>
                    </a:lnTo>
                    <a:lnTo>
                      <a:pt x="554" y="428"/>
                    </a:lnTo>
                    <a:lnTo>
                      <a:pt x="555" y="427"/>
                    </a:lnTo>
                    <a:lnTo>
                      <a:pt x="555" y="427"/>
                    </a:lnTo>
                    <a:lnTo>
                      <a:pt x="556" y="427"/>
                    </a:lnTo>
                    <a:lnTo>
                      <a:pt x="556" y="427"/>
                    </a:lnTo>
                    <a:lnTo>
                      <a:pt x="556" y="426"/>
                    </a:lnTo>
                    <a:lnTo>
                      <a:pt x="556" y="426"/>
                    </a:lnTo>
                    <a:lnTo>
                      <a:pt x="557" y="426"/>
                    </a:lnTo>
                    <a:lnTo>
                      <a:pt x="557" y="426"/>
                    </a:lnTo>
                    <a:lnTo>
                      <a:pt x="557" y="426"/>
                    </a:lnTo>
                    <a:lnTo>
                      <a:pt x="557" y="426"/>
                    </a:lnTo>
                    <a:lnTo>
                      <a:pt x="557" y="424"/>
                    </a:lnTo>
                    <a:lnTo>
                      <a:pt x="557" y="424"/>
                    </a:lnTo>
                    <a:lnTo>
                      <a:pt x="559" y="423"/>
                    </a:lnTo>
                    <a:lnTo>
                      <a:pt x="559" y="423"/>
                    </a:lnTo>
                    <a:lnTo>
                      <a:pt x="559" y="423"/>
                    </a:lnTo>
                    <a:lnTo>
                      <a:pt x="559" y="423"/>
                    </a:lnTo>
                    <a:lnTo>
                      <a:pt x="560" y="422"/>
                    </a:lnTo>
                    <a:lnTo>
                      <a:pt x="560" y="422"/>
                    </a:lnTo>
                    <a:lnTo>
                      <a:pt x="560" y="422"/>
                    </a:lnTo>
                    <a:lnTo>
                      <a:pt x="560" y="422"/>
                    </a:lnTo>
                    <a:lnTo>
                      <a:pt x="560" y="421"/>
                    </a:lnTo>
                    <a:lnTo>
                      <a:pt x="560" y="421"/>
                    </a:lnTo>
                    <a:lnTo>
                      <a:pt x="561" y="419"/>
                    </a:lnTo>
                    <a:lnTo>
                      <a:pt x="561" y="419"/>
                    </a:lnTo>
                    <a:lnTo>
                      <a:pt x="561" y="418"/>
                    </a:lnTo>
                    <a:lnTo>
                      <a:pt x="561" y="418"/>
                    </a:lnTo>
                    <a:lnTo>
                      <a:pt x="562" y="417"/>
                    </a:lnTo>
                    <a:lnTo>
                      <a:pt x="562" y="417"/>
                    </a:lnTo>
                    <a:lnTo>
                      <a:pt x="562" y="416"/>
                    </a:lnTo>
                    <a:lnTo>
                      <a:pt x="562" y="416"/>
                    </a:lnTo>
                    <a:lnTo>
                      <a:pt x="564" y="414"/>
                    </a:lnTo>
                    <a:lnTo>
                      <a:pt x="564" y="414"/>
                    </a:lnTo>
                    <a:lnTo>
                      <a:pt x="564" y="414"/>
                    </a:lnTo>
                    <a:lnTo>
                      <a:pt x="564" y="414"/>
                    </a:lnTo>
                    <a:lnTo>
                      <a:pt x="564" y="413"/>
                    </a:lnTo>
                    <a:lnTo>
                      <a:pt x="564" y="413"/>
                    </a:lnTo>
                    <a:lnTo>
                      <a:pt x="564" y="412"/>
                    </a:lnTo>
                    <a:lnTo>
                      <a:pt x="564" y="412"/>
                    </a:lnTo>
                    <a:lnTo>
                      <a:pt x="565" y="411"/>
                    </a:lnTo>
                    <a:lnTo>
                      <a:pt x="565" y="411"/>
                    </a:lnTo>
                    <a:lnTo>
                      <a:pt x="565" y="411"/>
                    </a:lnTo>
                    <a:lnTo>
                      <a:pt x="565" y="411"/>
                    </a:lnTo>
                    <a:lnTo>
                      <a:pt x="565" y="409"/>
                    </a:lnTo>
                    <a:lnTo>
                      <a:pt x="565" y="409"/>
                    </a:lnTo>
                    <a:lnTo>
                      <a:pt x="565" y="409"/>
                    </a:lnTo>
                    <a:lnTo>
                      <a:pt x="565" y="409"/>
                    </a:lnTo>
                    <a:lnTo>
                      <a:pt x="565" y="408"/>
                    </a:lnTo>
                    <a:lnTo>
                      <a:pt x="565" y="408"/>
                    </a:lnTo>
                    <a:lnTo>
                      <a:pt x="565" y="407"/>
                    </a:lnTo>
                    <a:lnTo>
                      <a:pt x="565" y="407"/>
                    </a:lnTo>
                    <a:lnTo>
                      <a:pt x="564" y="405"/>
                    </a:lnTo>
                    <a:lnTo>
                      <a:pt x="564" y="405"/>
                    </a:lnTo>
                    <a:lnTo>
                      <a:pt x="564" y="405"/>
                    </a:lnTo>
                    <a:lnTo>
                      <a:pt x="564" y="405"/>
                    </a:lnTo>
                    <a:lnTo>
                      <a:pt x="562" y="404"/>
                    </a:lnTo>
                    <a:lnTo>
                      <a:pt x="562" y="404"/>
                    </a:lnTo>
                    <a:lnTo>
                      <a:pt x="562" y="404"/>
                    </a:lnTo>
                    <a:lnTo>
                      <a:pt x="562" y="404"/>
                    </a:lnTo>
                    <a:lnTo>
                      <a:pt x="559" y="398"/>
                    </a:lnTo>
                    <a:lnTo>
                      <a:pt x="551" y="390"/>
                    </a:lnTo>
                    <a:lnTo>
                      <a:pt x="551" y="390"/>
                    </a:lnTo>
                    <a:lnTo>
                      <a:pt x="542" y="380"/>
                    </a:lnTo>
                    <a:lnTo>
                      <a:pt x="533" y="374"/>
                    </a:lnTo>
                    <a:lnTo>
                      <a:pt x="522" y="365"/>
                    </a:lnTo>
                    <a:lnTo>
                      <a:pt x="522" y="365"/>
                    </a:lnTo>
                    <a:lnTo>
                      <a:pt x="525" y="355"/>
                    </a:lnTo>
                    <a:lnTo>
                      <a:pt x="525" y="355"/>
                    </a:lnTo>
                    <a:lnTo>
                      <a:pt x="527" y="345"/>
                    </a:lnTo>
                    <a:lnTo>
                      <a:pt x="527" y="345"/>
                    </a:lnTo>
                    <a:lnTo>
                      <a:pt x="542" y="344"/>
                    </a:lnTo>
                    <a:lnTo>
                      <a:pt x="552" y="341"/>
                    </a:lnTo>
                    <a:lnTo>
                      <a:pt x="565" y="339"/>
                    </a:lnTo>
                    <a:lnTo>
                      <a:pt x="565" y="339"/>
                    </a:lnTo>
                    <a:lnTo>
                      <a:pt x="575" y="335"/>
                    </a:lnTo>
                    <a:lnTo>
                      <a:pt x="581" y="332"/>
                    </a:lnTo>
                    <a:lnTo>
                      <a:pt x="581" y="332"/>
                    </a:lnTo>
                    <a:lnTo>
                      <a:pt x="582" y="332"/>
                    </a:lnTo>
                    <a:lnTo>
                      <a:pt x="582" y="332"/>
                    </a:lnTo>
                    <a:lnTo>
                      <a:pt x="584" y="331"/>
                    </a:lnTo>
                    <a:lnTo>
                      <a:pt x="584" y="331"/>
                    </a:lnTo>
                    <a:lnTo>
                      <a:pt x="584" y="331"/>
                    </a:lnTo>
                    <a:lnTo>
                      <a:pt x="584" y="331"/>
                    </a:lnTo>
                    <a:lnTo>
                      <a:pt x="585" y="330"/>
                    </a:lnTo>
                    <a:lnTo>
                      <a:pt x="585" y="330"/>
                    </a:lnTo>
                    <a:lnTo>
                      <a:pt x="585" y="330"/>
                    </a:lnTo>
                    <a:lnTo>
                      <a:pt x="585" y="330"/>
                    </a:lnTo>
                    <a:lnTo>
                      <a:pt x="586" y="329"/>
                    </a:lnTo>
                    <a:lnTo>
                      <a:pt x="586" y="329"/>
                    </a:lnTo>
                    <a:lnTo>
                      <a:pt x="586" y="329"/>
                    </a:lnTo>
                    <a:lnTo>
                      <a:pt x="586" y="329"/>
                    </a:lnTo>
                    <a:lnTo>
                      <a:pt x="586" y="327"/>
                    </a:lnTo>
                    <a:lnTo>
                      <a:pt x="586" y="327"/>
                    </a:lnTo>
                    <a:lnTo>
                      <a:pt x="586" y="327"/>
                    </a:lnTo>
                    <a:lnTo>
                      <a:pt x="586" y="327"/>
                    </a:lnTo>
                    <a:lnTo>
                      <a:pt x="588" y="325"/>
                    </a:lnTo>
                    <a:lnTo>
                      <a:pt x="588" y="325"/>
                    </a:lnTo>
                    <a:lnTo>
                      <a:pt x="588" y="325"/>
                    </a:lnTo>
                    <a:lnTo>
                      <a:pt x="588" y="325"/>
                    </a:lnTo>
                    <a:lnTo>
                      <a:pt x="588" y="324"/>
                    </a:lnTo>
                    <a:lnTo>
                      <a:pt x="588" y="324"/>
                    </a:lnTo>
                    <a:lnTo>
                      <a:pt x="588" y="324"/>
                    </a:lnTo>
                    <a:lnTo>
                      <a:pt x="588" y="324"/>
                    </a:lnTo>
                    <a:lnTo>
                      <a:pt x="588" y="322"/>
                    </a:lnTo>
                    <a:lnTo>
                      <a:pt x="588" y="322"/>
                    </a:lnTo>
                    <a:lnTo>
                      <a:pt x="588" y="321"/>
                    </a:lnTo>
                    <a:lnTo>
                      <a:pt x="588" y="321"/>
                    </a:lnTo>
                    <a:lnTo>
                      <a:pt x="588" y="320"/>
                    </a:lnTo>
                    <a:lnTo>
                      <a:pt x="588" y="320"/>
                    </a:lnTo>
                    <a:lnTo>
                      <a:pt x="589" y="317"/>
                    </a:lnTo>
                    <a:lnTo>
                      <a:pt x="589" y="317"/>
                    </a:lnTo>
                    <a:lnTo>
                      <a:pt x="589" y="317"/>
                    </a:lnTo>
                    <a:lnTo>
                      <a:pt x="589" y="317"/>
                    </a:lnTo>
                    <a:lnTo>
                      <a:pt x="589" y="315"/>
                    </a:lnTo>
                    <a:lnTo>
                      <a:pt x="589" y="315"/>
                    </a:lnTo>
                    <a:lnTo>
                      <a:pt x="589" y="315"/>
                    </a:lnTo>
                    <a:lnTo>
                      <a:pt x="589" y="315"/>
                    </a:lnTo>
                    <a:lnTo>
                      <a:pt x="589" y="314"/>
                    </a:lnTo>
                    <a:lnTo>
                      <a:pt x="589" y="314"/>
                    </a:lnTo>
                    <a:lnTo>
                      <a:pt x="589" y="314"/>
                    </a:lnTo>
                    <a:lnTo>
                      <a:pt x="589" y="314"/>
                    </a:lnTo>
                    <a:lnTo>
                      <a:pt x="589" y="311"/>
                    </a:lnTo>
                    <a:lnTo>
                      <a:pt x="589" y="311"/>
                    </a:lnTo>
                    <a:lnTo>
                      <a:pt x="589" y="311"/>
                    </a:lnTo>
                    <a:lnTo>
                      <a:pt x="589" y="311"/>
                    </a:lnTo>
                    <a:lnTo>
                      <a:pt x="588" y="310"/>
                    </a:lnTo>
                    <a:lnTo>
                      <a:pt x="588" y="310"/>
                    </a:lnTo>
                    <a:lnTo>
                      <a:pt x="588" y="310"/>
                    </a:lnTo>
                    <a:lnTo>
                      <a:pt x="588" y="310"/>
                    </a:lnTo>
                    <a:lnTo>
                      <a:pt x="588" y="309"/>
                    </a:lnTo>
                    <a:lnTo>
                      <a:pt x="588" y="309"/>
                    </a:lnTo>
                    <a:lnTo>
                      <a:pt x="586" y="309"/>
                    </a:lnTo>
                    <a:lnTo>
                      <a:pt x="586" y="309"/>
                    </a:lnTo>
                    <a:lnTo>
                      <a:pt x="586" y="307"/>
                    </a:lnTo>
                    <a:lnTo>
                      <a:pt x="586" y="307"/>
                    </a:lnTo>
                    <a:lnTo>
                      <a:pt x="586" y="307"/>
                    </a:lnTo>
                    <a:lnTo>
                      <a:pt x="586" y="307"/>
                    </a:lnTo>
                    <a:lnTo>
                      <a:pt x="584" y="306"/>
                    </a:lnTo>
                    <a:lnTo>
                      <a:pt x="584" y="306"/>
                    </a:lnTo>
                    <a:lnTo>
                      <a:pt x="584" y="305"/>
                    </a:lnTo>
                    <a:lnTo>
                      <a:pt x="584" y="305"/>
                    </a:lnTo>
                    <a:lnTo>
                      <a:pt x="579" y="301"/>
                    </a:lnTo>
                    <a:lnTo>
                      <a:pt x="569" y="296"/>
                    </a:lnTo>
                    <a:lnTo>
                      <a:pt x="569" y="296"/>
                    </a:lnTo>
                    <a:lnTo>
                      <a:pt x="557" y="291"/>
                    </a:lnTo>
                    <a:lnTo>
                      <a:pt x="547" y="287"/>
                    </a:lnTo>
                    <a:lnTo>
                      <a:pt x="532" y="283"/>
                    </a:lnTo>
                    <a:lnTo>
                      <a:pt x="532" y="283"/>
                    </a:lnTo>
                    <a:lnTo>
                      <a:pt x="531" y="263"/>
                    </a:lnTo>
                    <a:lnTo>
                      <a:pt x="531" y="263"/>
                    </a:lnTo>
                    <a:lnTo>
                      <a:pt x="543" y="256"/>
                    </a:lnTo>
                    <a:lnTo>
                      <a:pt x="554" y="251"/>
                    </a:lnTo>
                    <a:lnTo>
                      <a:pt x="565" y="243"/>
                    </a:lnTo>
                    <a:lnTo>
                      <a:pt x="565" y="243"/>
                    </a:lnTo>
                    <a:lnTo>
                      <a:pt x="572" y="237"/>
                    </a:lnTo>
                    <a:lnTo>
                      <a:pt x="577" y="232"/>
                    </a:lnTo>
                    <a:lnTo>
                      <a:pt x="577" y="232"/>
                    </a:lnTo>
                    <a:lnTo>
                      <a:pt x="577" y="232"/>
                    </a:lnTo>
                    <a:lnTo>
                      <a:pt x="577" y="232"/>
                    </a:lnTo>
                    <a:lnTo>
                      <a:pt x="577" y="232"/>
                    </a:lnTo>
                    <a:lnTo>
                      <a:pt x="577" y="232"/>
                    </a:lnTo>
                    <a:lnTo>
                      <a:pt x="580" y="228"/>
                    </a:lnTo>
                    <a:lnTo>
                      <a:pt x="580" y="228"/>
                    </a:lnTo>
                    <a:lnTo>
                      <a:pt x="580" y="228"/>
                    </a:lnTo>
                    <a:lnTo>
                      <a:pt x="580" y="228"/>
                    </a:lnTo>
                    <a:lnTo>
                      <a:pt x="580" y="227"/>
                    </a:lnTo>
                    <a:lnTo>
                      <a:pt x="580" y="227"/>
                    </a:lnTo>
                    <a:lnTo>
                      <a:pt x="580" y="227"/>
                    </a:lnTo>
                    <a:lnTo>
                      <a:pt x="580" y="227"/>
                    </a:lnTo>
                    <a:lnTo>
                      <a:pt x="581" y="225"/>
                    </a:lnTo>
                    <a:lnTo>
                      <a:pt x="581" y="225"/>
                    </a:lnTo>
                    <a:lnTo>
                      <a:pt x="581" y="225"/>
                    </a:lnTo>
                    <a:lnTo>
                      <a:pt x="581" y="225"/>
                    </a:lnTo>
                    <a:lnTo>
                      <a:pt x="580" y="224"/>
                    </a:lnTo>
                    <a:lnTo>
                      <a:pt x="580" y="224"/>
                    </a:lnTo>
                    <a:lnTo>
                      <a:pt x="580" y="223"/>
                    </a:lnTo>
                    <a:lnTo>
                      <a:pt x="580" y="223"/>
                    </a:lnTo>
                    <a:lnTo>
                      <a:pt x="580" y="222"/>
                    </a:lnTo>
                    <a:lnTo>
                      <a:pt x="580" y="222"/>
                    </a:lnTo>
                    <a:lnTo>
                      <a:pt x="580" y="222"/>
                    </a:lnTo>
                    <a:lnTo>
                      <a:pt x="580" y="222"/>
                    </a:lnTo>
                    <a:lnTo>
                      <a:pt x="580" y="220"/>
                    </a:lnTo>
                    <a:lnTo>
                      <a:pt x="580" y="220"/>
                    </a:lnTo>
                    <a:lnTo>
                      <a:pt x="580" y="219"/>
                    </a:lnTo>
                    <a:lnTo>
                      <a:pt x="580" y="219"/>
                    </a:lnTo>
                    <a:lnTo>
                      <a:pt x="579" y="218"/>
                    </a:lnTo>
                    <a:lnTo>
                      <a:pt x="579" y="218"/>
                    </a:lnTo>
                    <a:lnTo>
                      <a:pt x="579" y="215"/>
                    </a:lnTo>
                    <a:lnTo>
                      <a:pt x="579" y="215"/>
                    </a:lnTo>
                    <a:lnTo>
                      <a:pt x="579" y="215"/>
                    </a:lnTo>
                    <a:lnTo>
                      <a:pt x="579" y="215"/>
                    </a:lnTo>
                    <a:lnTo>
                      <a:pt x="577" y="213"/>
                    </a:lnTo>
                    <a:lnTo>
                      <a:pt x="577" y="213"/>
                    </a:lnTo>
                    <a:lnTo>
                      <a:pt x="577" y="213"/>
                    </a:lnTo>
                    <a:lnTo>
                      <a:pt x="577" y="213"/>
                    </a:lnTo>
                    <a:lnTo>
                      <a:pt x="577" y="212"/>
                    </a:lnTo>
                    <a:lnTo>
                      <a:pt x="577" y="212"/>
                    </a:lnTo>
                    <a:lnTo>
                      <a:pt x="577" y="212"/>
                    </a:lnTo>
                    <a:lnTo>
                      <a:pt x="577" y="212"/>
                    </a:lnTo>
                    <a:lnTo>
                      <a:pt x="576" y="210"/>
                    </a:lnTo>
                    <a:lnTo>
                      <a:pt x="576" y="210"/>
                    </a:lnTo>
                    <a:lnTo>
                      <a:pt x="576" y="209"/>
                    </a:lnTo>
                    <a:lnTo>
                      <a:pt x="576" y="209"/>
                    </a:lnTo>
                    <a:lnTo>
                      <a:pt x="576" y="209"/>
                    </a:lnTo>
                    <a:lnTo>
                      <a:pt x="576" y="209"/>
                    </a:lnTo>
                    <a:lnTo>
                      <a:pt x="575" y="208"/>
                    </a:lnTo>
                    <a:lnTo>
                      <a:pt x="575" y="208"/>
                    </a:lnTo>
                    <a:lnTo>
                      <a:pt x="575" y="208"/>
                    </a:lnTo>
                    <a:lnTo>
                      <a:pt x="575" y="208"/>
                    </a:lnTo>
                    <a:lnTo>
                      <a:pt x="574" y="208"/>
                    </a:lnTo>
                    <a:lnTo>
                      <a:pt x="574" y="208"/>
                    </a:lnTo>
                    <a:lnTo>
                      <a:pt x="572" y="206"/>
                    </a:lnTo>
                    <a:lnTo>
                      <a:pt x="572" y="206"/>
                    </a:lnTo>
                    <a:lnTo>
                      <a:pt x="572" y="206"/>
                    </a:lnTo>
                    <a:lnTo>
                      <a:pt x="572" y="206"/>
                    </a:lnTo>
                    <a:lnTo>
                      <a:pt x="571" y="205"/>
                    </a:lnTo>
                    <a:lnTo>
                      <a:pt x="571" y="205"/>
                    </a:lnTo>
                    <a:lnTo>
                      <a:pt x="571" y="205"/>
                    </a:lnTo>
                    <a:lnTo>
                      <a:pt x="571" y="205"/>
                    </a:lnTo>
                    <a:lnTo>
                      <a:pt x="571" y="205"/>
                    </a:lnTo>
                    <a:lnTo>
                      <a:pt x="564" y="204"/>
                    </a:lnTo>
                    <a:lnTo>
                      <a:pt x="554" y="203"/>
                    </a:lnTo>
                    <a:lnTo>
                      <a:pt x="554" y="203"/>
                    </a:lnTo>
                    <a:lnTo>
                      <a:pt x="540" y="201"/>
                    </a:lnTo>
                    <a:lnTo>
                      <a:pt x="530" y="201"/>
                    </a:lnTo>
                    <a:lnTo>
                      <a:pt x="514" y="203"/>
                    </a:lnTo>
                    <a:lnTo>
                      <a:pt x="514" y="203"/>
                    </a:lnTo>
                    <a:lnTo>
                      <a:pt x="506" y="184"/>
                    </a:lnTo>
                    <a:lnTo>
                      <a:pt x="506" y="184"/>
                    </a:lnTo>
                    <a:lnTo>
                      <a:pt x="516" y="174"/>
                    </a:lnTo>
                    <a:lnTo>
                      <a:pt x="523" y="165"/>
                    </a:lnTo>
                    <a:lnTo>
                      <a:pt x="531" y="154"/>
                    </a:lnTo>
                    <a:lnTo>
                      <a:pt x="531" y="154"/>
                    </a:lnTo>
                    <a:lnTo>
                      <a:pt x="536" y="145"/>
                    </a:lnTo>
                    <a:lnTo>
                      <a:pt x="540" y="138"/>
                    </a:lnTo>
                    <a:lnTo>
                      <a:pt x="540" y="138"/>
                    </a:lnTo>
                    <a:lnTo>
                      <a:pt x="540" y="138"/>
                    </a:lnTo>
                    <a:lnTo>
                      <a:pt x="540" y="138"/>
                    </a:lnTo>
                    <a:lnTo>
                      <a:pt x="540" y="137"/>
                    </a:lnTo>
                    <a:lnTo>
                      <a:pt x="540" y="137"/>
                    </a:lnTo>
                    <a:lnTo>
                      <a:pt x="540" y="137"/>
                    </a:lnTo>
                    <a:lnTo>
                      <a:pt x="540" y="137"/>
                    </a:lnTo>
                    <a:lnTo>
                      <a:pt x="541" y="135"/>
                    </a:lnTo>
                    <a:lnTo>
                      <a:pt x="541" y="135"/>
                    </a:lnTo>
                    <a:lnTo>
                      <a:pt x="541" y="135"/>
                    </a:lnTo>
                    <a:lnTo>
                      <a:pt x="541" y="135"/>
                    </a:lnTo>
                    <a:lnTo>
                      <a:pt x="541" y="133"/>
                    </a:lnTo>
                    <a:lnTo>
                      <a:pt x="541" y="133"/>
                    </a:lnTo>
                    <a:lnTo>
                      <a:pt x="541" y="133"/>
                    </a:lnTo>
                    <a:lnTo>
                      <a:pt x="541" y="133"/>
                    </a:lnTo>
                    <a:lnTo>
                      <a:pt x="540" y="132"/>
                    </a:lnTo>
                    <a:lnTo>
                      <a:pt x="540" y="132"/>
                    </a:lnTo>
                    <a:lnTo>
                      <a:pt x="540" y="131"/>
                    </a:lnTo>
                    <a:lnTo>
                      <a:pt x="540" y="131"/>
                    </a:lnTo>
                    <a:lnTo>
                      <a:pt x="540" y="130"/>
                    </a:lnTo>
                    <a:lnTo>
                      <a:pt x="540" y="130"/>
                    </a:lnTo>
                    <a:lnTo>
                      <a:pt x="540" y="130"/>
                    </a:lnTo>
                    <a:lnTo>
                      <a:pt x="540" y="130"/>
                    </a:lnTo>
                    <a:lnTo>
                      <a:pt x="538" y="128"/>
                    </a:lnTo>
                    <a:lnTo>
                      <a:pt x="538" y="128"/>
                    </a:lnTo>
                    <a:lnTo>
                      <a:pt x="538" y="128"/>
                    </a:lnTo>
                    <a:lnTo>
                      <a:pt x="538" y="128"/>
                    </a:lnTo>
                    <a:lnTo>
                      <a:pt x="537" y="127"/>
                    </a:lnTo>
                    <a:lnTo>
                      <a:pt x="537" y="127"/>
                    </a:lnTo>
                    <a:lnTo>
                      <a:pt x="537" y="126"/>
                    </a:lnTo>
                    <a:lnTo>
                      <a:pt x="537" y="126"/>
                    </a:lnTo>
                    <a:lnTo>
                      <a:pt x="536" y="125"/>
                    </a:lnTo>
                    <a:lnTo>
                      <a:pt x="536" y="125"/>
                    </a:lnTo>
                    <a:lnTo>
                      <a:pt x="535" y="123"/>
                    </a:lnTo>
                    <a:lnTo>
                      <a:pt x="535" y="123"/>
                    </a:lnTo>
                    <a:lnTo>
                      <a:pt x="535" y="122"/>
                    </a:lnTo>
                    <a:lnTo>
                      <a:pt x="535" y="122"/>
                    </a:lnTo>
                    <a:lnTo>
                      <a:pt x="533" y="121"/>
                    </a:lnTo>
                    <a:lnTo>
                      <a:pt x="533" y="121"/>
                    </a:lnTo>
                    <a:lnTo>
                      <a:pt x="533" y="121"/>
                    </a:lnTo>
                    <a:lnTo>
                      <a:pt x="533" y="121"/>
                    </a:lnTo>
                    <a:lnTo>
                      <a:pt x="532" y="120"/>
                    </a:lnTo>
                    <a:lnTo>
                      <a:pt x="532" y="120"/>
                    </a:lnTo>
                    <a:lnTo>
                      <a:pt x="532" y="120"/>
                    </a:lnTo>
                    <a:lnTo>
                      <a:pt x="532" y="120"/>
                    </a:lnTo>
                    <a:lnTo>
                      <a:pt x="531" y="118"/>
                    </a:lnTo>
                    <a:lnTo>
                      <a:pt x="531" y="118"/>
                    </a:lnTo>
                    <a:lnTo>
                      <a:pt x="531" y="118"/>
                    </a:lnTo>
                    <a:lnTo>
                      <a:pt x="531" y="118"/>
                    </a:lnTo>
                    <a:lnTo>
                      <a:pt x="530" y="117"/>
                    </a:lnTo>
                    <a:lnTo>
                      <a:pt x="530" y="117"/>
                    </a:lnTo>
                    <a:lnTo>
                      <a:pt x="530" y="117"/>
                    </a:lnTo>
                    <a:lnTo>
                      <a:pt x="530" y="117"/>
                    </a:lnTo>
                    <a:lnTo>
                      <a:pt x="528" y="117"/>
                    </a:lnTo>
                    <a:lnTo>
                      <a:pt x="528" y="117"/>
                    </a:lnTo>
                    <a:lnTo>
                      <a:pt x="528" y="117"/>
                    </a:lnTo>
                    <a:lnTo>
                      <a:pt x="528" y="117"/>
                    </a:lnTo>
                    <a:lnTo>
                      <a:pt x="526" y="117"/>
                    </a:lnTo>
                    <a:lnTo>
                      <a:pt x="526" y="117"/>
                    </a:lnTo>
                    <a:lnTo>
                      <a:pt x="526" y="117"/>
                    </a:lnTo>
                    <a:lnTo>
                      <a:pt x="526" y="117"/>
                    </a:lnTo>
                    <a:lnTo>
                      <a:pt x="523" y="117"/>
                    </a:lnTo>
                    <a:lnTo>
                      <a:pt x="523" y="117"/>
                    </a:lnTo>
                    <a:lnTo>
                      <a:pt x="523" y="117"/>
                    </a:lnTo>
                    <a:lnTo>
                      <a:pt x="523" y="117"/>
                    </a:lnTo>
                    <a:lnTo>
                      <a:pt x="523" y="117"/>
                    </a:lnTo>
                    <a:lnTo>
                      <a:pt x="507" y="120"/>
                    </a:lnTo>
                    <a:lnTo>
                      <a:pt x="507" y="120"/>
                    </a:lnTo>
                    <a:lnTo>
                      <a:pt x="493" y="123"/>
                    </a:lnTo>
                    <a:lnTo>
                      <a:pt x="483" y="127"/>
                    </a:lnTo>
                    <a:lnTo>
                      <a:pt x="470" y="132"/>
                    </a:lnTo>
                    <a:lnTo>
                      <a:pt x="470" y="132"/>
                    </a:lnTo>
                    <a:lnTo>
                      <a:pt x="455" y="118"/>
                    </a:lnTo>
                    <a:lnTo>
                      <a:pt x="455" y="118"/>
                    </a:lnTo>
                    <a:lnTo>
                      <a:pt x="462" y="104"/>
                    </a:lnTo>
                    <a:lnTo>
                      <a:pt x="465" y="94"/>
                    </a:lnTo>
                    <a:lnTo>
                      <a:pt x="469" y="82"/>
                    </a:lnTo>
                    <a:lnTo>
                      <a:pt x="469" y="82"/>
                    </a:lnTo>
                    <a:lnTo>
                      <a:pt x="470" y="72"/>
                    </a:lnTo>
                    <a:lnTo>
                      <a:pt x="472" y="64"/>
                    </a:lnTo>
                    <a:lnTo>
                      <a:pt x="472" y="64"/>
                    </a:lnTo>
                    <a:lnTo>
                      <a:pt x="472" y="64"/>
                    </a:lnTo>
                    <a:lnTo>
                      <a:pt x="472" y="64"/>
                    </a:lnTo>
                    <a:lnTo>
                      <a:pt x="472" y="64"/>
                    </a:lnTo>
                    <a:lnTo>
                      <a:pt x="472" y="63"/>
                    </a:lnTo>
                    <a:lnTo>
                      <a:pt x="472" y="63"/>
                    </a:lnTo>
                    <a:lnTo>
                      <a:pt x="472" y="62"/>
                    </a:lnTo>
                    <a:lnTo>
                      <a:pt x="472" y="62"/>
                    </a:lnTo>
                    <a:lnTo>
                      <a:pt x="472" y="60"/>
                    </a:lnTo>
                    <a:lnTo>
                      <a:pt x="472" y="60"/>
                    </a:lnTo>
                    <a:lnTo>
                      <a:pt x="472" y="60"/>
                    </a:lnTo>
                    <a:lnTo>
                      <a:pt x="472" y="60"/>
                    </a:lnTo>
                    <a:lnTo>
                      <a:pt x="470" y="59"/>
                    </a:lnTo>
                    <a:lnTo>
                      <a:pt x="470" y="59"/>
                    </a:lnTo>
                    <a:lnTo>
                      <a:pt x="470" y="59"/>
                    </a:lnTo>
                    <a:lnTo>
                      <a:pt x="470" y="59"/>
                    </a:lnTo>
                    <a:lnTo>
                      <a:pt x="470" y="58"/>
                    </a:lnTo>
                    <a:lnTo>
                      <a:pt x="470" y="58"/>
                    </a:lnTo>
                    <a:lnTo>
                      <a:pt x="469" y="57"/>
                    </a:lnTo>
                    <a:lnTo>
                      <a:pt x="469" y="57"/>
                    </a:lnTo>
                    <a:lnTo>
                      <a:pt x="469" y="57"/>
                    </a:lnTo>
                    <a:lnTo>
                      <a:pt x="469" y="57"/>
                    </a:lnTo>
                    <a:lnTo>
                      <a:pt x="469" y="55"/>
                    </a:lnTo>
                    <a:lnTo>
                      <a:pt x="469" y="55"/>
                    </a:lnTo>
                    <a:lnTo>
                      <a:pt x="468" y="55"/>
                    </a:lnTo>
                    <a:lnTo>
                      <a:pt x="468" y="55"/>
                    </a:lnTo>
                    <a:lnTo>
                      <a:pt x="467" y="54"/>
                    </a:lnTo>
                    <a:lnTo>
                      <a:pt x="467" y="54"/>
                    </a:lnTo>
                    <a:lnTo>
                      <a:pt x="465" y="54"/>
                    </a:lnTo>
                    <a:lnTo>
                      <a:pt x="465" y="54"/>
                    </a:lnTo>
                    <a:lnTo>
                      <a:pt x="465" y="53"/>
                    </a:lnTo>
                    <a:lnTo>
                      <a:pt x="465" y="53"/>
                    </a:lnTo>
                    <a:lnTo>
                      <a:pt x="464" y="53"/>
                    </a:lnTo>
                    <a:lnTo>
                      <a:pt x="464" y="53"/>
                    </a:lnTo>
                    <a:lnTo>
                      <a:pt x="462" y="52"/>
                    </a:lnTo>
                    <a:lnTo>
                      <a:pt x="462" y="52"/>
                    </a:lnTo>
                    <a:lnTo>
                      <a:pt x="462" y="50"/>
                    </a:lnTo>
                    <a:lnTo>
                      <a:pt x="462" y="50"/>
                    </a:lnTo>
                    <a:lnTo>
                      <a:pt x="460" y="50"/>
                    </a:lnTo>
                    <a:lnTo>
                      <a:pt x="460" y="50"/>
                    </a:lnTo>
                    <a:lnTo>
                      <a:pt x="459" y="49"/>
                    </a:lnTo>
                    <a:lnTo>
                      <a:pt x="459" y="49"/>
                    </a:lnTo>
                    <a:lnTo>
                      <a:pt x="458" y="49"/>
                    </a:lnTo>
                    <a:lnTo>
                      <a:pt x="458" y="49"/>
                    </a:lnTo>
                    <a:lnTo>
                      <a:pt x="458" y="49"/>
                    </a:lnTo>
                    <a:lnTo>
                      <a:pt x="458" y="49"/>
                    </a:lnTo>
                    <a:lnTo>
                      <a:pt x="456" y="48"/>
                    </a:lnTo>
                    <a:lnTo>
                      <a:pt x="456" y="48"/>
                    </a:lnTo>
                    <a:lnTo>
                      <a:pt x="456" y="48"/>
                    </a:lnTo>
                    <a:lnTo>
                      <a:pt x="456" y="48"/>
                    </a:lnTo>
                    <a:lnTo>
                      <a:pt x="455" y="48"/>
                    </a:lnTo>
                    <a:lnTo>
                      <a:pt x="455" y="48"/>
                    </a:lnTo>
                    <a:lnTo>
                      <a:pt x="455" y="48"/>
                    </a:lnTo>
                    <a:lnTo>
                      <a:pt x="455" y="48"/>
                    </a:lnTo>
                    <a:lnTo>
                      <a:pt x="454" y="48"/>
                    </a:lnTo>
                    <a:lnTo>
                      <a:pt x="454" y="48"/>
                    </a:lnTo>
                    <a:lnTo>
                      <a:pt x="453" y="48"/>
                    </a:lnTo>
                    <a:lnTo>
                      <a:pt x="453" y="48"/>
                    </a:lnTo>
                    <a:lnTo>
                      <a:pt x="451" y="48"/>
                    </a:lnTo>
                    <a:lnTo>
                      <a:pt x="451" y="48"/>
                    </a:lnTo>
                    <a:lnTo>
                      <a:pt x="450" y="48"/>
                    </a:lnTo>
                    <a:lnTo>
                      <a:pt x="450" y="48"/>
                    </a:lnTo>
                    <a:lnTo>
                      <a:pt x="449" y="49"/>
                    </a:lnTo>
                    <a:lnTo>
                      <a:pt x="449" y="49"/>
                    </a:lnTo>
                    <a:lnTo>
                      <a:pt x="449" y="49"/>
                    </a:lnTo>
                    <a:lnTo>
                      <a:pt x="449" y="49"/>
                    </a:lnTo>
                    <a:lnTo>
                      <a:pt x="449" y="49"/>
                    </a:lnTo>
                    <a:lnTo>
                      <a:pt x="434" y="58"/>
                    </a:lnTo>
                    <a:lnTo>
                      <a:pt x="434" y="58"/>
                    </a:lnTo>
                    <a:lnTo>
                      <a:pt x="424" y="65"/>
                    </a:lnTo>
                    <a:lnTo>
                      <a:pt x="415" y="72"/>
                    </a:lnTo>
                    <a:lnTo>
                      <a:pt x="404" y="83"/>
                    </a:lnTo>
                    <a:lnTo>
                      <a:pt x="404" y="83"/>
                    </a:lnTo>
                    <a:lnTo>
                      <a:pt x="386" y="74"/>
                    </a:lnTo>
                    <a:lnTo>
                      <a:pt x="386" y="74"/>
                    </a:lnTo>
                    <a:lnTo>
                      <a:pt x="387" y="59"/>
                    </a:lnTo>
                    <a:lnTo>
                      <a:pt x="387" y="48"/>
                    </a:lnTo>
                    <a:lnTo>
                      <a:pt x="386" y="35"/>
                    </a:lnTo>
                    <a:lnTo>
                      <a:pt x="386" y="35"/>
                    </a:lnTo>
                    <a:lnTo>
                      <a:pt x="382" y="19"/>
                    </a:lnTo>
                    <a:lnTo>
                      <a:pt x="382" y="19"/>
                    </a:lnTo>
                    <a:lnTo>
                      <a:pt x="382" y="19"/>
                    </a:lnTo>
                    <a:lnTo>
                      <a:pt x="382" y="18"/>
                    </a:lnTo>
                    <a:lnTo>
                      <a:pt x="382" y="18"/>
                    </a:lnTo>
                    <a:lnTo>
                      <a:pt x="382" y="16"/>
                    </a:lnTo>
                    <a:lnTo>
                      <a:pt x="382" y="16"/>
                    </a:lnTo>
                    <a:lnTo>
                      <a:pt x="382" y="16"/>
                    </a:lnTo>
                    <a:lnTo>
                      <a:pt x="382" y="16"/>
                    </a:lnTo>
                    <a:lnTo>
                      <a:pt x="381" y="14"/>
                    </a:lnTo>
                    <a:lnTo>
                      <a:pt x="381" y="14"/>
                    </a:lnTo>
                    <a:lnTo>
                      <a:pt x="381" y="14"/>
                    </a:lnTo>
                    <a:lnTo>
                      <a:pt x="380" y="12"/>
                    </a:lnTo>
                    <a:lnTo>
                      <a:pt x="380" y="12"/>
                    </a:lnTo>
                    <a:lnTo>
                      <a:pt x="380" y="12"/>
                    </a:lnTo>
                    <a:lnTo>
                      <a:pt x="380" y="12"/>
                    </a:lnTo>
                    <a:lnTo>
                      <a:pt x="378" y="11"/>
                    </a:lnTo>
                    <a:lnTo>
                      <a:pt x="378" y="11"/>
                    </a:lnTo>
                    <a:lnTo>
                      <a:pt x="378" y="11"/>
                    </a:lnTo>
                    <a:lnTo>
                      <a:pt x="378" y="11"/>
                    </a:lnTo>
                    <a:lnTo>
                      <a:pt x="376" y="10"/>
                    </a:lnTo>
                    <a:lnTo>
                      <a:pt x="376" y="10"/>
                    </a:lnTo>
                    <a:lnTo>
                      <a:pt x="375" y="10"/>
                    </a:lnTo>
                    <a:lnTo>
                      <a:pt x="375" y="10"/>
                    </a:lnTo>
                    <a:lnTo>
                      <a:pt x="373" y="10"/>
                    </a:lnTo>
                    <a:lnTo>
                      <a:pt x="373" y="10"/>
                    </a:lnTo>
                    <a:lnTo>
                      <a:pt x="373" y="10"/>
                    </a:lnTo>
                    <a:lnTo>
                      <a:pt x="373" y="10"/>
                    </a:lnTo>
                    <a:lnTo>
                      <a:pt x="371" y="9"/>
                    </a:lnTo>
                    <a:lnTo>
                      <a:pt x="371" y="9"/>
                    </a:lnTo>
                    <a:lnTo>
                      <a:pt x="368" y="9"/>
                    </a:lnTo>
                    <a:lnTo>
                      <a:pt x="368" y="9"/>
                    </a:lnTo>
                    <a:lnTo>
                      <a:pt x="368" y="9"/>
                    </a:lnTo>
                    <a:lnTo>
                      <a:pt x="368" y="9"/>
                    </a:lnTo>
                    <a:lnTo>
                      <a:pt x="367" y="7"/>
                    </a:lnTo>
                    <a:lnTo>
                      <a:pt x="367" y="7"/>
                    </a:lnTo>
                    <a:lnTo>
                      <a:pt x="366" y="7"/>
                    </a:lnTo>
                    <a:lnTo>
                      <a:pt x="366" y="7"/>
                    </a:lnTo>
                    <a:lnTo>
                      <a:pt x="363" y="7"/>
                    </a:lnTo>
                    <a:lnTo>
                      <a:pt x="363" y="7"/>
                    </a:lnTo>
                    <a:lnTo>
                      <a:pt x="362" y="7"/>
                    </a:lnTo>
                    <a:lnTo>
                      <a:pt x="362" y="7"/>
                    </a:lnTo>
                    <a:lnTo>
                      <a:pt x="361" y="7"/>
                    </a:lnTo>
                    <a:lnTo>
                      <a:pt x="361" y="7"/>
                    </a:lnTo>
                    <a:lnTo>
                      <a:pt x="361" y="7"/>
                    </a:lnTo>
                    <a:lnTo>
                      <a:pt x="361" y="7"/>
                    </a:lnTo>
                    <a:lnTo>
                      <a:pt x="358" y="9"/>
                    </a:lnTo>
                    <a:lnTo>
                      <a:pt x="358" y="9"/>
                    </a:lnTo>
                    <a:lnTo>
                      <a:pt x="357" y="10"/>
                    </a:lnTo>
                    <a:lnTo>
                      <a:pt x="357" y="10"/>
                    </a:lnTo>
                    <a:lnTo>
                      <a:pt x="356" y="11"/>
                    </a:lnTo>
                    <a:lnTo>
                      <a:pt x="356" y="11"/>
                    </a:lnTo>
                    <a:lnTo>
                      <a:pt x="356" y="11"/>
                    </a:lnTo>
                    <a:lnTo>
                      <a:pt x="356" y="11"/>
                    </a:lnTo>
                    <a:lnTo>
                      <a:pt x="356" y="11"/>
                    </a:lnTo>
                    <a:lnTo>
                      <a:pt x="356" y="11"/>
                    </a:lnTo>
                    <a:lnTo>
                      <a:pt x="344" y="24"/>
                    </a:lnTo>
                    <a:lnTo>
                      <a:pt x="344" y="24"/>
                    </a:lnTo>
                    <a:lnTo>
                      <a:pt x="337" y="35"/>
                    </a:lnTo>
                    <a:lnTo>
                      <a:pt x="332" y="45"/>
                    </a:lnTo>
                    <a:lnTo>
                      <a:pt x="325" y="58"/>
                    </a:lnTo>
                    <a:lnTo>
                      <a:pt x="325" y="58"/>
                    </a:lnTo>
                    <a:lnTo>
                      <a:pt x="305" y="57"/>
                    </a:lnTo>
                    <a:lnTo>
                      <a:pt x="305" y="57"/>
                    </a:lnTo>
                    <a:lnTo>
                      <a:pt x="302" y="41"/>
                    </a:lnTo>
                    <a:lnTo>
                      <a:pt x="298" y="31"/>
                    </a:lnTo>
                    <a:lnTo>
                      <a:pt x="291" y="19"/>
                    </a:lnTo>
                    <a:lnTo>
                      <a:pt x="291" y="19"/>
                    </a:lnTo>
                    <a:lnTo>
                      <a:pt x="283" y="5"/>
                    </a:lnTo>
                    <a:lnTo>
                      <a:pt x="283" y="5"/>
                    </a:lnTo>
                    <a:lnTo>
                      <a:pt x="284" y="5"/>
                    </a:lnTo>
                    <a:lnTo>
                      <a:pt x="284" y="5"/>
                    </a:lnTo>
                    <a:lnTo>
                      <a:pt x="283" y="5"/>
                    </a:lnTo>
                    <a:lnTo>
                      <a:pt x="283" y="5"/>
                    </a:lnTo>
                    <a:lnTo>
                      <a:pt x="281" y="4"/>
                    </a:lnTo>
                    <a:lnTo>
                      <a:pt x="281" y="4"/>
                    </a:lnTo>
                    <a:lnTo>
                      <a:pt x="281" y="2"/>
                    </a:lnTo>
                    <a:lnTo>
                      <a:pt x="281" y="2"/>
                    </a:lnTo>
                    <a:lnTo>
                      <a:pt x="280" y="1"/>
                    </a:lnTo>
                    <a:lnTo>
                      <a:pt x="280" y="1"/>
                    </a:lnTo>
                    <a:lnTo>
                      <a:pt x="279" y="1"/>
                    </a:lnTo>
                    <a:lnTo>
                      <a:pt x="279" y="1"/>
                    </a:lnTo>
                    <a:lnTo>
                      <a:pt x="279" y="0"/>
                    </a:lnTo>
                    <a:lnTo>
                      <a:pt x="279" y="0"/>
                    </a:lnTo>
                    <a:lnTo>
                      <a:pt x="278" y="0"/>
                    </a:lnTo>
                    <a:lnTo>
                      <a:pt x="278" y="0"/>
                    </a:lnTo>
                    <a:lnTo>
                      <a:pt x="276" y="0"/>
                    </a:lnTo>
                    <a:lnTo>
                      <a:pt x="276" y="0"/>
                    </a:lnTo>
                    <a:lnTo>
                      <a:pt x="274" y="0"/>
                    </a:lnTo>
                    <a:lnTo>
                      <a:pt x="274" y="0"/>
                    </a:lnTo>
                    <a:lnTo>
                      <a:pt x="273" y="0"/>
                    </a:lnTo>
                    <a:lnTo>
                      <a:pt x="273" y="0"/>
                    </a:lnTo>
                    <a:lnTo>
                      <a:pt x="271" y="0"/>
                    </a:lnTo>
                    <a:lnTo>
                      <a:pt x="271" y="0"/>
                    </a:lnTo>
                    <a:lnTo>
                      <a:pt x="271" y="0"/>
                    </a:lnTo>
                    <a:lnTo>
                      <a:pt x="271" y="0"/>
                    </a:lnTo>
                    <a:lnTo>
                      <a:pt x="269" y="0"/>
                    </a:lnTo>
                    <a:lnTo>
                      <a:pt x="269" y="0"/>
                    </a:lnTo>
                    <a:lnTo>
                      <a:pt x="266" y="0"/>
                    </a:lnTo>
                    <a:lnTo>
                      <a:pt x="266" y="0"/>
                    </a:lnTo>
                    <a:lnTo>
                      <a:pt x="266" y="0"/>
                    </a:lnTo>
                    <a:lnTo>
                      <a:pt x="266" y="0"/>
                    </a:lnTo>
                    <a:lnTo>
                      <a:pt x="265" y="0"/>
                    </a:lnTo>
                    <a:lnTo>
                      <a:pt x="265" y="0"/>
                    </a:lnTo>
                    <a:lnTo>
                      <a:pt x="264" y="1"/>
                    </a:lnTo>
                    <a:lnTo>
                      <a:pt x="264" y="1"/>
                    </a:lnTo>
                    <a:lnTo>
                      <a:pt x="262" y="1"/>
                    </a:lnTo>
                    <a:lnTo>
                      <a:pt x="262" y="1"/>
                    </a:lnTo>
                    <a:lnTo>
                      <a:pt x="262" y="1"/>
                    </a:lnTo>
                    <a:lnTo>
                      <a:pt x="262" y="1"/>
                    </a:lnTo>
                    <a:lnTo>
                      <a:pt x="261" y="1"/>
                    </a:lnTo>
                    <a:lnTo>
                      <a:pt x="261" y="1"/>
                    </a:lnTo>
                    <a:lnTo>
                      <a:pt x="260" y="1"/>
                    </a:lnTo>
                    <a:lnTo>
                      <a:pt x="260" y="1"/>
                    </a:lnTo>
                    <a:lnTo>
                      <a:pt x="260" y="2"/>
                    </a:lnTo>
                    <a:lnTo>
                      <a:pt x="260" y="2"/>
                    </a:lnTo>
                    <a:lnTo>
                      <a:pt x="259" y="2"/>
                    </a:lnTo>
                    <a:lnTo>
                      <a:pt x="259" y="2"/>
                    </a:lnTo>
                    <a:lnTo>
                      <a:pt x="257" y="4"/>
                    </a:lnTo>
                    <a:lnTo>
                      <a:pt x="257" y="4"/>
                    </a:lnTo>
                    <a:lnTo>
                      <a:pt x="257" y="4"/>
                    </a:lnTo>
                    <a:lnTo>
                      <a:pt x="257" y="4"/>
                    </a:lnTo>
                    <a:lnTo>
                      <a:pt x="256" y="5"/>
                    </a:lnTo>
                    <a:lnTo>
                      <a:pt x="256" y="5"/>
                    </a:lnTo>
                    <a:lnTo>
                      <a:pt x="256" y="5"/>
                    </a:lnTo>
                    <a:lnTo>
                      <a:pt x="256" y="5"/>
                    </a:lnTo>
                    <a:lnTo>
                      <a:pt x="256" y="6"/>
                    </a:lnTo>
                    <a:lnTo>
                      <a:pt x="256" y="6"/>
                    </a:lnTo>
                    <a:lnTo>
                      <a:pt x="255" y="7"/>
                    </a:lnTo>
                    <a:lnTo>
                      <a:pt x="255" y="7"/>
                    </a:lnTo>
                    <a:lnTo>
                      <a:pt x="255" y="7"/>
                    </a:lnTo>
                    <a:lnTo>
                      <a:pt x="255" y="7"/>
                    </a:lnTo>
                    <a:lnTo>
                      <a:pt x="250" y="23"/>
                    </a:lnTo>
                    <a:lnTo>
                      <a:pt x="250" y="23"/>
                    </a:lnTo>
                    <a:lnTo>
                      <a:pt x="246" y="36"/>
                    </a:lnTo>
                    <a:lnTo>
                      <a:pt x="244" y="46"/>
                    </a:lnTo>
                    <a:lnTo>
                      <a:pt x="242" y="62"/>
                    </a:lnTo>
                    <a:lnTo>
                      <a:pt x="242" y="62"/>
                    </a:lnTo>
                    <a:lnTo>
                      <a:pt x="223" y="67"/>
                    </a:lnTo>
                    <a:lnTo>
                      <a:pt x="223" y="67"/>
                    </a:lnTo>
                    <a:lnTo>
                      <a:pt x="215" y="55"/>
                    </a:lnTo>
                    <a:lnTo>
                      <a:pt x="207" y="46"/>
                    </a:lnTo>
                    <a:lnTo>
                      <a:pt x="198" y="36"/>
                    </a:lnTo>
                    <a:lnTo>
                      <a:pt x="198" y="36"/>
                    </a:lnTo>
                    <a:lnTo>
                      <a:pt x="186" y="26"/>
                    </a:lnTo>
                    <a:lnTo>
                      <a:pt x="186" y="26"/>
                    </a:lnTo>
                    <a:lnTo>
                      <a:pt x="186" y="26"/>
                    </a:lnTo>
                    <a:lnTo>
                      <a:pt x="184" y="26"/>
                    </a:lnTo>
                    <a:lnTo>
                      <a:pt x="184" y="26"/>
                    </a:lnTo>
                    <a:lnTo>
                      <a:pt x="183" y="25"/>
                    </a:lnTo>
                    <a:lnTo>
                      <a:pt x="183" y="25"/>
                    </a:lnTo>
                    <a:lnTo>
                      <a:pt x="183" y="25"/>
                    </a:lnTo>
                    <a:lnTo>
                      <a:pt x="183" y="25"/>
                    </a:lnTo>
                    <a:lnTo>
                      <a:pt x="179" y="24"/>
                    </a:lnTo>
                    <a:lnTo>
                      <a:pt x="179" y="24"/>
                    </a:lnTo>
                    <a:lnTo>
                      <a:pt x="179" y="24"/>
                    </a:lnTo>
                    <a:lnTo>
                      <a:pt x="179" y="24"/>
                    </a:lnTo>
                    <a:lnTo>
                      <a:pt x="178" y="24"/>
                    </a:lnTo>
                    <a:lnTo>
                      <a:pt x="178" y="24"/>
                    </a:lnTo>
                    <a:lnTo>
                      <a:pt x="178" y="24"/>
                    </a:lnTo>
                    <a:lnTo>
                      <a:pt x="178" y="24"/>
                    </a:lnTo>
                    <a:lnTo>
                      <a:pt x="174" y="25"/>
                    </a:lnTo>
                    <a:lnTo>
                      <a:pt x="174" y="25"/>
                    </a:lnTo>
                    <a:lnTo>
                      <a:pt x="174" y="25"/>
                    </a:lnTo>
                    <a:lnTo>
                      <a:pt x="174" y="25"/>
                    </a:lnTo>
                    <a:lnTo>
                      <a:pt x="173" y="25"/>
                    </a:lnTo>
                    <a:lnTo>
                      <a:pt x="173" y="25"/>
                    </a:lnTo>
                    <a:lnTo>
                      <a:pt x="172" y="26"/>
                    </a:lnTo>
                    <a:lnTo>
                      <a:pt x="172" y="26"/>
                    </a:lnTo>
                    <a:lnTo>
                      <a:pt x="170" y="26"/>
                    </a:lnTo>
                    <a:lnTo>
                      <a:pt x="170" y="26"/>
                    </a:lnTo>
                    <a:lnTo>
                      <a:pt x="168" y="28"/>
                    </a:lnTo>
                    <a:lnTo>
                      <a:pt x="168" y="28"/>
                    </a:lnTo>
                    <a:lnTo>
                      <a:pt x="168" y="28"/>
                    </a:lnTo>
                    <a:lnTo>
                      <a:pt x="168" y="28"/>
                    </a:lnTo>
                    <a:lnTo>
                      <a:pt x="167" y="29"/>
                    </a:lnTo>
                    <a:lnTo>
                      <a:pt x="167" y="29"/>
                    </a:lnTo>
                    <a:lnTo>
                      <a:pt x="165" y="29"/>
                    </a:lnTo>
                    <a:lnTo>
                      <a:pt x="165" y="29"/>
                    </a:lnTo>
                    <a:lnTo>
                      <a:pt x="163" y="30"/>
                    </a:lnTo>
                    <a:lnTo>
                      <a:pt x="163" y="30"/>
                    </a:lnTo>
                    <a:lnTo>
                      <a:pt x="163" y="30"/>
                    </a:lnTo>
                    <a:lnTo>
                      <a:pt x="163" y="30"/>
                    </a:lnTo>
                    <a:lnTo>
                      <a:pt x="162" y="31"/>
                    </a:lnTo>
                    <a:lnTo>
                      <a:pt x="162" y="31"/>
                    </a:lnTo>
                    <a:lnTo>
                      <a:pt x="162" y="31"/>
                    </a:lnTo>
                    <a:lnTo>
                      <a:pt x="162" y="31"/>
                    </a:lnTo>
                    <a:lnTo>
                      <a:pt x="160" y="35"/>
                    </a:lnTo>
                    <a:lnTo>
                      <a:pt x="160" y="35"/>
                    </a:lnTo>
                    <a:lnTo>
                      <a:pt x="160" y="35"/>
                    </a:lnTo>
                    <a:lnTo>
                      <a:pt x="160" y="35"/>
                    </a:lnTo>
                    <a:lnTo>
                      <a:pt x="159" y="38"/>
                    </a:lnTo>
                    <a:lnTo>
                      <a:pt x="159" y="38"/>
                    </a:lnTo>
                    <a:lnTo>
                      <a:pt x="159" y="38"/>
                    </a:lnTo>
                    <a:lnTo>
                      <a:pt x="159" y="38"/>
                    </a:lnTo>
                    <a:lnTo>
                      <a:pt x="159" y="38"/>
                    </a:lnTo>
                    <a:lnTo>
                      <a:pt x="159" y="54"/>
                    </a:lnTo>
                    <a:lnTo>
                      <a:pt x="159" y="54"/>
                    </a:lnTo>
                    <a:lnTo>
                      <a:pt x="160" y="68"/>
                    </a:lnTo>
                    <a:lnTo>
                      <a:pt x="163" y="79"/>
                    </a:lnTo>
                    <a:lnTo>
                      <a:pt x="167" y="93"/>
                    </a:lnTo>
                    <a:lnTo>
                      <a:pt x="167" y="93"/>
                    </a:lnTo>
                    <a:lnTo>
                      <a:pt x="150" y="104"/>
                    </a:lnTo>
                    <a:lnTo>
                      <a:pt x="150" y="104"/>
                    </a:lnTo>
                    <a:lnTo>
                      <a:pt x="138" y="97"/>
                    </a:lnTo>
                    <a:lnTo>
                      <a:pt x="129" y="91"/>
                    </a:lnTo>
                    <a:lnTo>
                      <a:pt x="116" y="86"/>
                    </a:lnTo>
                    <a:lnTo>
                      <a:pt x="116" y="86"/>
                    </a:lnTo>
                    <a:lnTo>
                      <a:pt x="100" y="79"/>
                    </a:lnTo>
                    <a:lnTo>
                      <a:pt x="100" y="79"/>
                    </a:lnTo>
                    <a:lnTo>
                      <a:pt x="100" y="79"/>
                    </a:lnTo>
                    <a:lnTo>
                      <a:pt x="100" y="79"/>
                    </a:lnTo>
                    <a:lnTo>
                      <a:pt x="100" y="79"/>
                    </a:lnTo>
                    <a:lnTo>
                      <a:pt x="100" y="79"/>
                    </a:lnTo>
                    <a:lnTo>
                      <a:pt x="99" y="79"/>
                    </a:lnTo>
                    <a:lnTo>
                      <a:pt x="99" y="79"/>
                    </a:lnTo>
                    <a:lnTo>
                      <a:pt x="97" y="79"/>
                    </a:lnTo>
                    <a:lnTo>
                      <a:pt x="97" y="79"/>
                    </a:lnTo>
                    <a:lnTo>
                      <a:pt x="94" y="79"/>
                    </a:lnTo>
                    <a:lnTo>
                      <a:pt x="94" y="79"/>
                    </a:lnTo>
                    <a:lnTo>
                      <a:pt x="94" y="79"/>
                    </a:lnTo>
                    <a:lnTo>
                      <a:pt x="94" y="79"/>
                    </a:lnTo>
                    <a:lnTo>
                      <a:pt x="92" y="79"/>
                    </a:lnTo>
                    <a:lnTo>
                      <a:pt x="92" y="79"/>
                    </a:lnTo>
                    <a:lnTo>
                      <a:pt x="92" y="81"/>
                    </a:lnTo>
                    <a:lnTo>
                      <a:pt x="92" y="81"/>
                    </a:lnTo>
                    <a:lnTo>
                      <a:pt x="90" y="82"/>
                    </a:lnTo>
                    <a:lnTo>
                      <a:pt x="90" y="82"/>
                    </a:lnTo>
                    <a:lnTo>
                      <a:pt x="89" y="82"/>
                    </a:lnTo>
                    <a:lnTo>
                      <a:pt x="89" y="82"/>
                    </a:lnTo>
                    <a:lnTo>
                      <a:pt x="89" y="83"/>
                    </a:lnTo>
                    <a:lnTo>
                      <a:pt x="89" y="83"/>
                    </a:lnTo>
                    <a:lnTo>
                      <a:pt x="87" y="84"/>
                    </a:lnTo>
                    <a:lnTo>
                      <a:pt x="87" y="84"/>
                    </a:lnTo>
                    <a:lnTo>
                      <a:pt x="86" y="86"/>
                    </a:lnTo>
                    <a:lnTo>
                      <a:pt x="86" y="86"/>
                    </a:lnTo>
                    <a:lnTo>
                      <a:pt x="85" y="87"/>
                    </a:lnTo>
                    <a:lnTo>
                      <a:pt x="85" y="87"/>
                    </a:lnTo>
                    <a:lnTo>
                      <a:pt x="85" y="87"/>
                    </a:lnTo>
                    <a:lnTo>
                      <a:pt x="85" y="87"/>
                    </a:lnTo>
                    <a:lnTo>
                      <a:pt x="84" y="88"/>
                    </a:lnTo>
                    <a:lnTo>
                      <a:pt x="84" y="88"/>
                    </a:lnTo>
                    <a:lnTo>
                      <a:pt x="82" y="88"/>
                    </a:lnTo>
                    <a:lnTo>
                      <a:pt x="82" y="88"/>
                    </a:lnTo>
                    <a:lnTo>
                      <a:pt x="81" y="92"/>
                    </a:lnTo>
                    <a:lnTo>
                      <a:pt x="81" y="92"/>
                    </a:lnTo>
                    <a:lnTo>
                      <a:pt x="81" y="92"/>
                    </a:lnTo>
                    <a:lnTo>
                      <a:pt x="81" y="92"/>
                    </a:lnTo>
                    <a:lnTo>
                      <a:pt x="80" y="93"/>
                    </a:lnTo>
                    <a:lnTo>
                      <a:pt x="80" y="93"/>
                    </a:lnTo>
                    <a:lnTo>
                      <a:pt x="80" y="93"/>
                    </a:lnTo>
                    <a:lnTo>
                      <a:pt x="80" y="93"/>
                    </a:lnTo>
                    <a:lnTo>
                      <a:pt x="80" y="97"/>
                    </a:lnTo>
                    <a:lnTo>
                      <a:pt x="80" y="97"/>
                    </a:lnTo>
                    <a:lnTo>
                      <a:pt x="80" y="97"/>
                    </a:lnTo>
                    <a:lnTo>
                      <a:pt x="80" y="97"/>
                    </a:lnTo>
                    <a:lnTo>
                      <a:pt x="80" y="99"/>
                    </a:lnTo>
                    <a:lnTo>
                      <a:pt x="80" y="99"/>
                    </a:lnTo>
                    <a:lnTo>
                      <a:pt x="80" y="99"/>
                    </a:lnTo>
                    <a:lnTo>
                      <a:pt x="80" y="99"/>
                    </a:lnTo>
                    <a:lnTo>
                      <a:pt x="80" y="99"/>
                    </a:lnTo>
                    <a:lnTo>
                      <a:pt x="86" y="115"/>
                    </a:lnTo>
                    <a:lnTo>
                      <a:pt x="86" y="115"/>
                    </a:lnTo>
                    <a:lnTo>
                      <a:pt x="92" y="127"/>
                    </a:lnTo>
                    <a:lnTo>
                      <a:pt x="97" y="137"/>
                    </a:lnTo>
                    <a:lnTo>
                      <a:pt x="106" y="149"/>
                    </a:lnTo>
                    <a:lnTo>
                      <a:pt x="106" y="149"/>
                    </a:lnTo>
                    <a:lnTo>
                      <a:pt x="94" y="166"/>
                    </a:lnTo>
                    <a:lnTo>
                      <a:pt x="94" y="166"/>
                    </a:lnTo>
                    <a:lnTo>
                      <a:pt x="80" y="162"/>
                    </a:lnTo>
                    <a:lnTo>
                      <a:pt x="68" y="160"/>
                    </a:lnTo>
                    <a:lnTo>
                      <a:pt x="56" y="159"/>
                    </a:lnTo>
                    <a:lnTo>
                      <a:pt x="56" y="159"/>
                    </a:lnTo>
                    <a:lnTo>
                      <a:pt x="38" y="159"/>
                    </a:lnTo>
                    <a:lnTo>
                      <a:pt x="38" y="159"/>
                    </a:lnTo>
                    <a:lnTo>
                      <a:pt x="38" y="159"/>
                    </a:lnTo>
                    <a:lnTo>
                      <a:pt x="38" y="159"/>
                    </a:lnTo>
                    <a:lnTo>
                      <a:pt x="38" y="159"/>
                    </a:lnTo>
                    <a:lnTo>
                      <a:pt x="38" y="159"/>
                    </a:lnTo>
                    <a:lnTo>
                      <a:pt x="37" y="159"/>
                    </a:lnTo>
                    <a:lnTo>
                      <a:pt x="37" y="159"/>
                    </a:lnTo>
                    <a:lnTo>
                      <a:pt x="36" y="160"/>
                    </a:lnTo>
                    <a:lnTo>
                      <a:pt x="36" y="160"/>
                    </a:lnTo>
                    <a:lnTo>
                      <a:pt x="34" y="160"/>
                    </a:lnTo>
                    <a:lnTo>
                      <a:pt x="34" y="160"/>
                    </a:lnTo>
                    <a:lnTo>
                      <a:pt x="34" y="160"/>
                    </a:lnTo>
                    <a:lnTo>
                      <a:pt x="34" y="160"/>
                    </a:lnTo>
                    <a:lnTo>
                      <a:pt x="33" y="161"/>
                    </a:lnTo>
                    <a:lnTo>
                      <a:pt x="33" y="161"/>
                    </a:lnTo>
                    <a:lnTo>
                      <a:pt x="32" y="161"/>
                    </a:lnTo>
                    <a:lnTo>
                      <a:pt x="32" y="161"/>
                    </a:lnTo>
                    <a:lnTo>
                      <a:pt x="32" y="161"/>
                    </a:lnTo>
                    <a:lnTo>
                      <a:pt x="32" y="161"/>
                    </a:lnTo>
                    <a:lnTo>
                      <a:pt x="32" y="162"/>
                    </a:lnTo>
                    <a:lnTo>
                      <a:pt x="32" y="162"/>
                    </a:lnTo>
                    <a:lnTo>
                      <a:pt x="31" y="164"/>
                    </a:lnTo>
                    <a:lnTo>
                      <a:pt x="31" y="164"/>
                    </a:lnTo>
                    <a:lnTo>
                      <a:pt x="31" y="164"/>
                    </a:lnTo>
                    <a:lnTo>
                      <a:pt x="31" y="164"/>
                    </a:lnTo>
                    <a:lnTo>
                      <a:pt x="29" y="165"/>
                    </a:lnTo>
                    <a:lnTo>
                      <a:pt x="29" y="165"/>
                    </a:lnTo>
                    <a:lnTo>
                      <a:pt x="29" y="165"/>
                    </a:lnTo>
                    <a:lnTo>
                      <a:pt x="29" y="165"/>
                    </a:lnTo>
                    <a:lnTo>
                      <a:pt x="28" y="166"/>
                    </a:lnTo>
                    <a:lnTo>
                      <a:pt x="28" y="166"/>
                    </a:lnTo>
                    <a:lnTo>
                      <a:pt x="28" y="167"/>
                    </a:lnTo>
                    <a:lnTo>
                      <a:pt x="28" y="167"/>
                    </a:lnTo>
                    <a:lnTo>
                      <a:pt x="27" y="169"/>
                    </a:lnTo>
                    <a:lnTo>
                      <a:pt x="27" y="169"/>
                    </a:lnTo>
                    <a:lnTo>
                      <a:pt x="27" y="171"/>
                    </a:lnTo>
                    <a:lnTo>
                      <a:pt x="27" y="171"/>
                    </a:lnTo>
                    <a:lnTo>
                      <a:pt x="27" y="171"/>
                    </a:lnTo>
                    <a:lnTo>
                      <a:pt x="27" y="171"/>
                    </a:lnTo>
                    <a:lnTo>
                      <a:pt x="26" y="172"/>
                    </a:lnTo>
                    <a:lnTo>
                      <a:pt x="26" y="172"/>
                    </a:lnTo>
                    <a:lnTo>
                      <a:pt x="26" y="174"/>
                    </a:lnTo>
                    <a:lnTo>
                      <a:pt x="26" y="174"/>
                    </a:lnTo>
                    <a:lnTo>
                      <a:pt x="24" y="176"/>
                    </a:lnTo>
                    <a:lnTo>
                      <a:pt x="24" y="176"/>
                    </a:lnTo>
                    <a:lnTo>
                      <a:pt x="24" y="177"/>
                    </a:lnTo>
                    <a:lnTo>
                      <a:pt x="24" y="177"/>
                    </a:lnTo>
                    <a:lnTo>
                      <a:pt x="24" y="177"/>
                    </a:lnTo>
                    <a:lnTo>
                      <a:pt x="24" y="177"/>
                    </a:lnTo>
                    <a:lnTo>
                      <a:pt x="24" y="179"/>
                    </a:lnTo>
                    <a:lnTo>
                      <a:pt x="24" y="179"/>
                    </a:lnTo>
                    <a:lnTo>
                      <a:pt x="24" y="180"/>
                    </a:lnTo>
                    <a:lnTo>
                      <a:pt x="24" y="180"/>
                    </a:lnTo>
                    <a:lnTo>
                      <a:pt x="26" y="181"/>
                    </a:lnTo>
                    <a:lnTo>
                      <a:pt x="26" y="181"/>
                    </a:lnTo>
                    <a:lnTo>
                      <a:pt x="26" y="183"/>
                    </a:lnTo>
                    <a:lnTo>
                      <a:pt x="26" y="183"/>
                    </a:lnTo>
                    <a:lnTo>
                      <a:pt x="27" y="184"/>
                    </a:lnTo>
                    <a:lnTo>
                      <a:pt x="27" y="184"/>
                    </a:lnTo>
                    <a:lnTo>
                      <a:pt x="27" y="184"/>
                    </a:lnTo>
                    <a:lnTo>
                      <a:pt x="27" y="184"/>
                    </a:lnTo>
                    <a:lnTo>
                      <a:pt x="27" y="184"/>
                    </a:lnTo>
                    <a:lnTo>
                      <a:pt x="27" y="184"/>
                    </a:lnTo>
                    <a:lnTo>
                      <a:pt x="38" y="196"/>
                    </a:lnTo>
                    <a:lnTo>
                      <a:pt x="38" y="196"/>
                    </a:lnTo>
                    <a:lnTo>
                      <a:pt x="47" y="206"/>
                    </a:lnTo>
                    <a:lnTo>
                      <a:pt x="56" y="214"/>
                    </a:lnTo>
                    <a:lnTo>
                      <a:pt x="67" y="223"/>
                    </a:lnTo>
                    <a:lnTo>
                      <a:pt x="67" y="223"/>
                    </a:lnTo>
                    <a:lnTo>
                      <a:pt x="65" y="233"/>
                    </a:lnTo>
                    <a:lnTo>
                      <a:pt x="65" y="233"/>
                    </a:lnTo>
                    <a:lnTo>
                      <a:pt x="62" y="242"/>
                    </a:lnTo>
                    <a:lnTo>
                      <a:pt x="62" y="242"/>
                    </a:lnTo>
                    <a:lnTo>
                      <a:pt x="48" y="243"/>
                    </a:lnTo>
                    <a:lnTo>
                      <a:pt x="37" y="246"/>
                    </a:lnTo>
                    <a:lnTo>
                      <a:pt x="23" y="249"/>
                    </a:lnTo>
                    <a:lnTo>
                      <a:pt x="23" y="249"/>
                    </a:lnTo>
                    <a:lnTo>
                      <a:pt x="8" y="254"/>
                    </a:lnTo>
                    <a:lnTo>
                      <a:pt x="8" y="254"/>
                    </a:lnTo>
                    <a:lnTo>
                      <a:pt x="8" y="254"/>
                    </a:lnTo>
                    <a:lnTo>
                      <a:pt x="8" y="254"/>
                    </a:lnTo>
                    <a:lnTo>
                      <a:pt x="8" y="254"/>
                    </a:lnTo>
                    <a:lnTo>
                      <a:pt x="7" y="256"/>
                    </a:lnTo>
                    <a:lnTo>
                      <a:pt x="7" y="256"/>
                    </a:lnTo>
                    <a:lnTo>
                      <a:pt x="5" y="256"/>
                    </a:lnTo>
                    <a:lnTo>
                      <a:pt x="5" y="256"/>
                    </a:lnTo>
                    <a:lnTo>
                      <a:pt x="4" y="257"/>
                    </a:lnTo>
                    <a:lnTo>
                      <a:pt x="4" y="257"/>
                    </a:lnTo>
                    <a:lnTo>
                      <a:pt x="4" y="257"/>
                    </a:lnTo>
                    <a:lnTo>
                      <a:pt x="4" y="257"/>
                    </a:lnTo>
                    <a:lnTo>
                      <a:pt x="3" y="258"/>
                    </a:lnTo>
                    <a:lnTo>
                      <a:pt x="3" y="258"/>
                    </a:lnTo>
                    <a:lnTo>
                      <a:pt x="3" y="259"/>
                    </a:lnTo>
                    <a:lnTo>
                      <a:pt x="3" y="259"/>
                    </a:lnTo>
                    <a:lnTo>
                      <a:pt x="3" y="261"/>
                    </a:lnTo>
                    <a:lnTo>
                      <a:pt x="3" y="261"/>
                    </a:lnTo>
                    <a:close/>
                    <a:moveTo>
                      <a:pt x="94" y="240"/>
                    </a:moveTo>
                    <a:lnTo>
                      <a:pt x="94" y="240"/>
                    </a:lnTo>
                    <a:lnTo>
                      <a:pt x="100" y="220"/>
                    </a:lnTo>
                    <a:lnTo>
                      <a:pt x="109" y="200"/>
                    </a:lnTo>
                    <a:lnTo>
                      <a:pt x="119" y="183"/>
                    </a:lnTo>
                    <a:lnTo>
                      <a:pt x="130" y="166"/>
                    </a:lnTo>
                    <a:lnTo>
                      <a:pt x="144" y="151"/>
                    </a:lnTo>
                    <a:lnTo>
                      <a:pt x="158" y="137"/>
                    </a:lnTo>
                    <a:lnTo>
                      <a:pt x="174" y="125"/>
                    </a:lnTo>
                    <a:lnTo>
                      <a:pt x="191" y="115"/>
                    </a:lnTo>
                    <a:lnTo>
                      <a:pt x="208" y="104"/>
                    </a:lnTo>
                    <a:lnTo>
                      <a:pt x="227" y="97"/>
                    </a:lnTo>
                    <a:lnTo>
                      <a:pt x="246" y="92"/>
                    </a:lnTo>
                    <a:lnTo>
                      <a:pt x="266" y="88"/>
                    </a:lnTo>
                    <a:lnTo>
                      <a:pt x="286" y="87"/>
                    </a:lnTo>
                    <a:lnTo>
                      <a:pt x="307" y="87"/>
                    </a:lnTo>
                    <a:lnTo>
                      <a:pt x="328" y="89"/>
                    </a:lnTo>
                    <a:lnTo>
                      <a:pt x="348" y="93"/>
                    </a:lnTo>
                    <a:lnTo>
                      <a:pt x="348" y="93"/>
                    </a:lnTo>
                    <a:lnTo>
                      <a:pt x="368" y="99"/>
                    </a:lnTo>
                    <a:lnTo>
                      <a:pt x="388" y="108"/>
                    </a:lnTo>
                    <a:lnTo>
                      <a:pt x="406" y="118"/>
                    </a:lnTo>
                    <a:lnTo>
                      <a:pt x="422" y="130"/>
                    </a:lnTo>
                    <a:lnTo>
                      <a:pt x="438" y="143"/>
                    </a:lnTo>
                    <a:lnTo>
                      <a:pt x="451" y="157"/>
                    </a:lnTo>
                    <a:lnTo>
                      <a:pt x="464" y="174"/>
                    </a:lnTo>
                    <a:lnTo>
                      <a:pt x="474" y="190"/>
                    </a:lnTo>
                    <a:lnTo>
                      <a:pt x="484" y="208"/>
                    </a:lnTo>
                    <a:lnTo>
                      <a:pt x="492" y="227"/>
                    </a:lnTo>
                    <a:lnTo>
                      <a:pt x="497" y="246"/>
                    </a:lnTo>
                    <a:lnTo>
                      <a:pt x="501" y="266"/>
                    </a:lnTo>
                    <a:lnTo>
                      <a:pt x="502" y="286"/>
                    </a:lnTo>
                    <a:lnTo>
                      <a:pt x="502" y="306"/>
                    </a:lnTo>
                    <a:lnTo>
                      <a:pt x="499" y="327"/>
                    </a:lnTo>
                    <a:lnTo>
                      <a:pt x="496" y="348"/>
                    </a:lnTo>
                    <a:lnTo>
                      <a:pt x="496" y="348"/>
                    </a:lnTo>
                    <a:lnTo>
                      <a:pt x="489" y="368"/>
                    </a:lnTo>
                    <a:lnTo>
                      <a:pt x="480" y="387"/>
                    </a:lnTo>
                    <a:lnTo>
                      <a:pt x="470" y="405"/>
                    </a:lnTo>
                    <a:lnTo>
                      <a:pt x="459" y="422"/>
                    </a:lnTo>
                    <a:lnTo>
                      <a:pt x="445" y="437"/>
                    </a:lnTo>
                    <a:lnTo>
                      <a:pt x="431" y="451"/>
                    </a:lnTo>
                    <a:lnTo>
                      <a:pt x="415" y="463"/>
                    </a:lnTo>
                    <a:lnTo>
                      <a:pt x="399" y="474"/>
                    </a:lnTo>
                    <a:lnTo>
                      <a:pt x="381" y="484"/>
                    </a:lnTo>
                    <a:lnTo>
                      <a:pt x="362" y="490"/>
                    </a:lnTo>
                    <a:lnTo>
                      <a:pt x="343" y="496"/>
                    </a:lnTo>
                    <a:lnTo>
                      <a:pt x="323" y="500"/>
                    </a:lnTo>
                    <a:lnTo>
                      <a:pt x="303" y="501"/>
                    </a:lnTo>
                    <a:lnTo>
                      <a:pt x="283" y="501"/>
                    </a:lnTo>
                    <a:lnTo>
                      <a:pt x="261" y="499"/>
                    </a:lnTo>
                    <a:lnTo>
                      <a:pt x="241" y="495"/>
                    </a:lnTo>
                    <a:lnTo>
                      <a:pt x="241" y="495"/>
                    </a:lnTo>
                    <a:lnTo>
                      <a:pt x="221" y="489"/>
                    </a:lnTo>
                    <a:lnTo>
                      <a:pt x="202" y="480"/>
                    </a:lnTo>
                    <a:lnTo>
                      <a:pt x="183" y="470"/>
                    </a:lnTo>
                    <a:lnTo>
                      <a:pt x="167" y="458"/>
                    </a:lnTo>
                    <a:lnTo>
                      <a:pt x="152" y="445"/>
                    </a:lnTo>
                    <a:lnTo>
                      <a:pt x="138" y="431"/>
                    </a:lnTo>
                    <a:lnTo>
                      <a:pt x="125" y="414"/>
                    </a:lnTo>
                    <a:lnTo>
                      <a:pt x="115" y="398"/>
                    </a:lnTo>
                    <a:lnTo>
                      <a:pt x="105" y="380"/>
                    </a:lnTo>
                    <a:lnTo>
                      <a:pt x="99" y="361"/>
                    </a:lnTo>
                    <a:lnTo>
                      <a:pt x="92" y="343"/>
                    </a:lnTo>
                    <a:lnTo>
                      <a:pt x="89" y="322"/>
                    </a:lnTo>
                    <a:lnTo>
                      <a:pt x="87" y="302"/>
                    </a:lnTo>
                    <a:lnTo>
                      <a:pt x="87" y="282"/>
                    </a:lnTo>
                    <a:lnTo>
                      <a:pt x="90" y="261"/>
                    </a:lnTo>
                    <a:lnTo>
                      <a:pt x="94" y="240"/>
                    </a:lnTo>
                    <a:lnTo>
                      <a:pt x="94"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2" name="Freeform 31"/>
              <p:cNvSpPr>
                <a:spLocks/>
              </p:cNvSpPr>
              <p:nvPr/>
            </p:nvSpPr>
            <p:spPr bwMode="auto">
              <a:xfrm>
                <a:off x="5147733" y="4904551"/>
                <a:ext cx="77611" cy="76318"/>
              </a:xfrm>
              <a:custGeom>
                <a:avLst/>
                <a:gdLst>
                  <a:gd name="T0" fmla="*/ 44 w 119"/>
                  <a:gd name="T1" fmla="*/ 117 h 120"/>
                  <a:gd name="T2" fmla="*/ 44 w 119"/>
                  <a:gd name="T3" fmla="*/ 117 h 120"/>
                  <a:gd name="T4" fmla="*/ 56 w 119"/>
                  <a:gd name="T5" fmla="*/ 120 h 120"/>
                  <a:gd name="T6" fmla="*/ 68 w 119"/>
                  <a:gd name="T7" fmla="*/ 119 h 120"/>
                  <a:gd name="T8" fmla="*/ 79 w 119"/>
                  <a:gd name="T9" fmla="*/ 116 h 120"/>
                  <a:gd name="T10" fmla="*/ 89 w 119"/>
                  <a:gd name="T11" fmla="*/ 112 h 120"/>
                  <a:gd name="T12" fmla="*/ 99 w 119"/>
                  <a:gd name="T13" fmla="*/ 105 h 120"/>
                  <a:gd name="T14" fmla="*/ 107 w 119"/>
                  <a:gd name="T15" fmla="*/ 97 h 120"/>
                  <a:gd name="T16" fmla="*/ 113 w 119"/>
                  <a:gd name="T17" fmla="*/ 87 h 120"/>
                  <a:gd name="T18" fmla="*/ 117 w 119"/>
                  <a:gd name="T19" fmla="*/ 76 h 120"/>
                  <a:gd name="T20" fmla="*/ 117 w 119"/>
                  <a:gd name="T21" fmla="*/ 76 h 120"/>
                  <a:gd name="T22" fmla="*/ 119 w 119"/>
                  <a:gd name="T23" fmla="*/ 63 h 120"/>
                  <a:gd name="T24" fmla="*/ 119 w 119"/>
                  <a:gd name="T25" fmla="*/ 52 h 120"/>
                  <a:gd name="T26" fmla="*/ 116 w 119"/>
                  <a:gd name="T27" fmla="*/ 40 h 120"/>
                  <a:gd name="T28" fmla="*/ 112 w 119"/>
                  <a:gd name="T29" fmla="*/ 30 h 120"/>
                  <a:gd name="T30" fmla="*/ 104 w 119"/>
                  <a:gd name="T31" fmla="*/ 20 h 120"/>
                  <a:gd name="T32" fmla="*/ 97 w 119"/>
                  <a:gd name="T33" fmla="*/ 13 h 120"/>
                  <a:gd name="T34" fmla="*/ 87 w 119"/>
                  <a:gd name="T35" fmla="*/ 6 h 120"/>
                  <a:gd name="T36" fmla="*/ 75 w 119"/>
                  <a:gd name="T37" fmla="*/ 3 h 120"/>
                  <a:gd name="T38" fmla="*/ 75 w 119"/>
                  <a:gd name="T39" fmla="*/ 3 h 120"/>
                  <a:gd name="T40" fmla="*/ 63 w 119"/>
                  <a:gd name="T41" fmla="*/ 0 h 120"/>
                  <a:gd name="T42" fmla="*/ 51 w 119"/>
                  <a:gd name="T43" fmla="*/ 0 h 120"/>
                  <a:gd name="T44" fmla="*/ 40 w 119"/>
                  <a:gd name="T45" fmla="*/ 4 h 120"/>
                  <a:gd name="T46" fmla="*/ 30 w 119"/>
                  <a:gd name="T47" fmla="*/ 8 h 120"/>
                  <a:gd name="T48" fmla="*/ 20 w 119"/>
                  <a:gd name="T49" fmla="*/ 15 h 120"/>
                  <a:gd name="T50" fmla="*/ 12 w 119"/>
                  <a:gd name="T51" fmla="*/ 23 h 120"/>
                  <a:gd name="T52" fmla="*/ 6 w 119"/>
                  <a:gd name="T53" fmla="*/ 33 h 120"/>
                  <a:gd name="T54" fmla="*/ 2 w 119"/>
                  <a:gd name="T55" fmla="*/ 44 h 120"/>
                  <a:gd name="T56" fmla="*/ 2 w 119"/>
                  <a:gd name="T57" fmla="*/ 44 h 120"/>
                  <a:gd name="T58" fmla="*/ 0 w 119"/>
                  <a:gd name="T59" fmla="*/ 57 h 120"/>
                  <a:gd name="T60" fmla="*/ 1 w 119"/>
                  <a:gd name="T61" fmla="*/ 68 h 120"/>
                  <a:gd name="T62" fmla="*/ 4 w 119"/>
                  <a:gd name="T63" fmla="*/ 80 h 120"/>
                  <a:gd name="T64" fmla="*/ 9 w 119"/>
                  <a:gd name="T65" fmla="*/ 90 h 120"/>
                  <a:gd name="T66" fmla="*/ 15 w 119"/>
                  <a:gd name="T67" fmla="*/ 100 h 120"/>
                  <a:gd name="T68" fmla="*/ 22 w 119"/>
                  <a:gd name="T69" fmla="*/ 107 h 120"/>
                  <a:gd name="T70" fmla="*/ 33 w 119"/>
                  <a:gd name="T71" fmla="*/ 114 h 120"/>
                  <a:gd name="T72" fmla="*/ 44 w 119"/>
                  <a:gd name="T73" fmla="*/ 117 h 120"/>
                  <a:gd name="T74" fmla="*/ 44 w 119"/>
                  <a:gd name="T75" fmla="*/ 11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120">
                    <a:moveTo>
                      <a:pt x="44" y="117"/>
                    </a:moveTo>
                    <a:lnTo>
                      <a:pt x="44" y="117"/>
                    </a:lnTo>
                    <a:lnTo>
                      <a:pt x="56" y="120"/>
                    </a:lnTo>
                    <a:lnTo>
                      <a:pt x="68" y="119"/>
                    </a:lnTo>
                    <a:lnTo>
                      <a:pt x="79" y="116"/>
                    </a:lnTo>
                    <a:lnTo>
                      <a:pt x="89" y="112"/>
                    </a:lnTo>
                    <a:lnTo>
                      <a:pt x="99" y="105"/>
                    </a:lnTo>
                    <a:lnTo>
                      <a:pt x="107" y="97"/>
                    </a:lnTo>
                    <a:lnTo>
                      <a:pt x="113" y="87"/>
                    </a:lnTo>
                    <a:lnTo>
                      <a:pt x="117" y="76"/>
                    </a:lnTo>
                    <a:lnTo>
                      <a:pt x="117" y="76"/>
                    </a:lnTo>
                    <a:lnTo>
                      <a:pt x="119" y="63"/>
                    </a:lnTo>
                    <a:lnTo>
                      <a:pt x="119" y="52"/>
                    </a:lnTo>
                    <a:lnTo>
                      <a:pt x="116" y="40"/>
                    </a:lnTo>
                    <a:lnTo>
                      <a:pt x="112" y="30"/>
                    </a:lnTo>
                    <a:lnTo>
                      <a:pt x="104" y="20"/>
                    </a:lnTo>
                    <a:lnTo>
                      <a:pt x="97" y="13"/>
                    </a:lnTo>
                    <a:lnTo>
                      <a:pt x="87" y="6"/>
                    </a:lnTo>
                    <a:lnTo>
                      <a:pt x="75" y="3"/>
                    </a:lnTo>
                    <a:lnTo>
                      <a:pt x="75" y="3"/>
                    </a:lnTo>
                    <a:lnTo>
                      <a:pt x="63" y="0"/>
                    </a:lnTo>
                    <a:lnTo>
                      <a:pt x="51" y="0"/>
                    </a:lnTo>
                    <a:lnTo>
                      <a:pt x="40" y="4"/>
                    </a:lnTo>
                    <a:lnTo>
                      <a:pt x="30" y="8"/>
                    </a:lnTo>
                    <a:lnTo>
                      <a:pt x="20" y="15"/>
                    </a:lnTo>
                    <a:lnTo>
                      <a:pt x="12" y="23"/>
                    </a:lnTo>
                    <a:lnTo>
                      <a:pt x="6" y="33"/>
                    </a:lnTo>
                    <a:lnTo>
                      <a:pt x="2" y="44"/>
                    </a:lnTo>
                    <a:lnTo>
                      <a:pt x="2" y="44"/>
                    </a:lnTo>
                    <a:lnTo>
                      <a:pt x="0" y="57"/>
                    </a:lnTo>
                    <a:lnTo>
                      <a:pt x="1" y="68"/>
                    </a:lnTo>
                    <a:lnTo>
                      <a:pt x="4" y="80"/>
                    </a:lnTo>
                    <a:lnTo>
                      <a:pt x="9" y="90"/>
                    </a:lnTo>
                    <a:lnTo>
                      <a:pt x="15" y="100"/>
                    </a:lnTo>
                    <a:lnTo>
                      <a:pt x="22" y="107"/>
                    </a:lnTo>
                    <a:lnTo>
                      <a:pt x="33" y="114"/>
                    </a:lnTo>
                    <a:lnTo>
                      <a:pt x="44" y="117"/>
                    </a:lnTo>
                    <a:lnTo>
                      <a:pt x="4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3" name="Freeform 32"/>
              <p:cNvSpPr>
                <a:spLocks/>
              </p:cNvSpPr>
              <p:nvPr/>
            </p:nvSpPr>
            <p:spPr bwMode="auto">
              <a:xfrm>
                <a:off x="4996392" y="4920074"/>
                <a:ext cx="1294" cy="6468"/>
              </a:xfrm>
              <a:custGeom>
                <a:avLst/>
                <a:gdLst>
                  <a:gd name="T0" fmla="*/ 3 w 3"/>
                  <a:gd name="T1" fmla="*/ 0 h 10"/>
                  <a:gd name="T2" fmla="*/ 3 w 3"/>
                  <a:gd name="T3" fmla="*/ 0 h 10"/>
                  <a:gd name="T4" fmla="*/ 3 w 3"/>
                  <a:gd name="T5" fmla="*/ 1 h 10"/>
                  <a:gd name="T6" fmla="*/ 3 w 3"/>
                  <a:gd name="T7" fmla="*/ 1 h 10"/>
                  <a:gd name="T8" fmla="*/ 2 w 3"/>
                  <a:gd name="T9" fmla="*/ 1 h 10"/>
                  <a:gd name="T10" fmla="*/ 2 w 3"/>
                  <a:gd name="T11" fmla="*/ 1 h 10"/>
                  <a:gd name="T12" fmla="*/ 2 w 3"/>
                  <a:gd name="T13" fmla="*/ 5 h 10"/>
                  <a:gd name="T14" fmla="*/ 2 w 3"/>
                  <a:gd name="T15" fmla="*/ 5 h 10"/>
                  <a:gd name="T16" fmla="*/ 2 w 3"/>
                  <a:gd name="T17" fmla="*/ 5 h 10"/>
                  <a:gd name="T18" fmla="*/ 2 w 3"/>
                  <a:gd name="T19" fmla="*/ 5 h 10"/>
                  <a:gd name="T20" fmla="*/ 2 w 3"/>
                  <a:gd name="T21" fmla="*/ 8 h 10"/>
                  <a:gd name="T22" fmla="*/ 2 w 3"/>
                  <a:gd name="T23" fmla="*/ 8 h 10"/>
                  <a:gd name="T24" fmla="*/ 2 w 3"/>
                  <a:gd name="T25" fmla="*/ 8 h 10"/>
                  <a:gd name="T26" fmla="*/ 2 w 3"/>
                  <a:gd name="T27" fmla="*/ 8 h 10"/>
                  <a:gd name="T28" fmla="*/ 0 w 3"/>
                  <a:gd name="T29" fmla="*/ 10 h 10"/>
                  <a:gd name="T30" fmla="*/ 0 w 3"/>
                  <a:gd name="T31" fmla="*/ 10 h 10"/>
                  <a:gd name="T32" fmla="*/ 0 w 3"/>
                  <a:gd name="T33" fmla="*/ 10 h 10"/>
                  <a:gd name="T34" fmla="*/ 0 w 3"/>
                  <a:gd name="T35" fmla="*/ 10 h 10"/>
                  <a:gd name="T36" fmla="*/ 2 w 3"/>
                  <a:gd name="T37" fmla="*/ 9 h 10"/>
                  <a:gd name="T38" fmla="*/ 2 w 3"/>
                  <a:gd name="T39" fmla="*/ 9 h 10"/>
                  <a:gd name="T40" fmla="*/ 2 w 3"/>
                  <a:gd name="T41" fmla="*/ 9 h 10"/>
                  <a:gd name="T42" fmla="*/ 2 w 3"/>
                  <a:gd name="T43" fmla="*/ 9 h 10"/>
                  <a:gd name="T44" fmla="*/ 3 w 3"/>
                  <a:gd name="T45" fmla="*/ 5 h 10"/>
                  <a:gd name="T46" fmla="*/ 3 w 3"/>
                  <a:gd name="T47" fmla="*/ 5 h 10"/>
                  <a:gd name="T48" fmla="*/ 3 w 3"/>
                  <a:gd name="T49" fmla="*/ 5 h 10"/>
                  <a:gd name="T50" fmla="*/ 3 w 3"/>
                  <a:gd name="T51" fmla="*/ 5 h 10"/>
                  <a:gd name="T52" fmla="*/ 3 w 3"/>
                  <a:gd name="T53" fmla="*/ 3 h 10"/>
                  <a:gd name="T54" fmla="*/ 3 w 3"/>
                  <a:gd name="T55" fmla="*/ 3 h 10"/>
                  <a:gd name="T56" fmla="*/ 3 w 3"/>
                  <a:gd name="T57" fmla="*/ 1 h 10"/>
                  <a:gd name="T58" fmla="*/ 3 w 3"/>
                  <a:gd name="T59" fmla="*/ 1 h 10"/>
                  <a:gd name="T60" fmla="*/ 3 w 3"/>
                  <a:gd name="T61" fmla="*/ 0 h 10"/>
                  <a:gd name="T62" fmla="*/ 3 w 3"/>
                  <a:gd name="T63" fmla="*/ 0 h 10"/>
                  <a:gd name="T64" fmla="*/ 3 w 3"/>
                  <a:gd name="T65" fmla="*/ 0 h 10"/>
                  <a:gd name="T66" fmla="*/ 3 w 3"/>
                  <a:gd name="T67" fmla="*/ 0 h 10"/>
                  <a:gd name="T68" fmla="*/ 3 w 3"/>
                  <a:gd name="T69" fmla="*/ 0 h 10"/>
                  <a:gd name="T70" fmla="*/ 3 w 3"/>
                  <a:gd name="T7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 h="10">
                    <a:moveTo>
                      <a:pt x="3" y="0"/>
                    </a:moveTo>
                    <a:lnTo>
                      <a:pt x="3" y="0"/>
                    </a:lnTo>
                    <a:lnTo>
                      <a:pt x="3" y="1"/>
                    </a:lnTo>
                    <a:lnTo>
                      <a:pt x="3" y="1"/>
                    </a:lnTo>
                    <a:lnTo>
                      <a:pt x="2" y="1"/>
                    </a:lnTo>
                    <a:lnTo>
                      <a:pt x="2" y="1"/>
                    </a:lnTo>
                    <a:lnTo>
                      <a:pt x="2" y="5"/>
                    </a:lnTo>
                    <a:lnTo>
                      <a:pt x="2" y="5"/>
                    </a:lnTo>
                    <a:lnTo>
                      <a:pt x="2" y="5"/>
                    </a:lnTo>
                    <a:lnTo>
                      <a:pt x="2" y="5"/>
                    </a:lnTo>
                    <a:lnTo>
                      <a:pt x="2" y="8"/>
                    </a:lnTo>
                    <a:lnTo>
                      <a:pt x="2" y="8"/>
                    </a:lnTo>
                    <a:lnTo>
                      <a:pt x="2" y="8"/>
                    </a:lnTo>
                    <a:lnTo>
                      <a:pt x="2" y="8"/>
                    </a:lnTo>
                    <a:lnTo>
                      <a:pt x="0" y="10"/>
                    </a:lnTo>
                    <a:lnTo>
                      <a:pt x="0" y="10"/>
                    </a:lnTo>
                    <a:lnTo>
                      <a:pt x="0" y="10"/>
                    </a:lnTo>
                    <a:lnTo>
                      <a:pt x="0" y="10"/>
                    </a:lnTo>
                    <a:lnTo>
                      <a:pt x="2" y="9"/>
                    </a:lnTo>
                    <a:lnTo>
                      <a:pt x="2" y="9"/>
                    </a:lnTo>
                    <a:lnTo>
                      <a:pt x="2" y="9"/>
                    </a:lnTo>
                    <a:lnTo>
                      <a:pt x="2" y="9"/>
                    </a:lnTo>
                    <a:lnTo>
                      <a:pt x="3" y="5"/>
                    </a:lnTo>
                    <a:lnTo>
                      <a:pt x="3" y="5"/>
                    </a:lnTo>
                    <a:lnTo>
                      <a:pt x="3" y="5"/>
                    </a:lnTo>
                    <a:lnTo>
                      <a:pt x="3" y="5"/>
                    </a:lnTo>
                    <a:lnTo>
                      <a:pt x="3" y="3"/>
                    </a:lnTo>
                    <a:lnTo>
                      <a:pt x="3" y="3"/>
                    </a:lnTo>
                    <a:lnTo>
                      <a:pt x="3" y="1"/>
                    </a:lnTo>
                    <a:lnTo>
                      <a:pt x="3" y="1"/>
                    </a:lnTo>
                    <a:lnTo>
                      <a:pt x="3" y="0"/>
                    </a:lnTo>
                    <a:lnTo>
                      <a:pt x="3" y="0"/>
                    </a:lnTo>
                    <a:lnTo>
                      <a:pt x="3" y="0"/>
                    </a:lnTo>
                    <a:lnTo>
                      <a:pt x="3" y="0"/>
                    </a:lnTo>
                    <a:lnTo>
                      <a:pt x="3"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4" name="Freeform 33"/>
              <p:cNvSpPr>
                <a:spLocks/>
              </p:cNvSpPr>
              <p:nvPr/>
            </p:nvSpPr>
            <p:spPr bwMode="auto">
              <a:xfrm>
                <a:off x="5072709" y="3785658"/>
                <a:ext cx="59502" cy="59502"/>
              </a:xfrm>
              <a:custGeom>
                <a:avLst/>
                <a:gdLst>
                  <a:gd name="T0" fmla="*/ 34 w 92"/>
                  <a:gd name="T1" fmla="*/ 91 h 92"/>
                  <a:gd name="T2" fmla="*/ 34 w 92"/>
                  <a:gd name="T3" fmla="*/ 91 h 92"/>
                  <a:gd name="T4" fmla="*/ 43 w 92"/>
                  <a:gd name="T5" fmla="*/ 92 h 92"/>
                  <a:gd name="T6" fmla="*/ 51 w 92"/>
                  <a:gd name="T7" fmla="*/ 92 h 92"/>
                  <a:gd name="T8" fmla="*/ 60 w 92"/>
                  <a:gd name="T9" fmla="*/ 89 h 92"/>
                  <a:gd name="T10" fmla="*/ 69 w 92"/>
                  <a:gd name="T11" fmla="*/ 86 h 92"/>
                  <a:gd name="T12" fmla="*/ 75 w 92"/>
                  <a:gd name="T13" fmla="*/ 81 h 92"/>
                  <a:gd name="T14" fmla="*/ 82 w 92"/>
                  <a:gd name="T15" fmla="*/ 74 h 92"/>
                  <a:gd name="T16" fmla="*/ 87 w 92"/>
                  <a:gd name="T17" fmla="*/ 67 h 92"/>
                  <a:gd name="T18" fmla="*/ 91 w 92"/>
                  <a:gd name="T19" fmla="*/ 58 h 92"/>
                  <a:gd name="T20" fmla="*/ 91 w 92"/>
                  <a:gd name="T21" fmla="*/ 58 h 92"/>
                  <a:gd name="T22" fmla="*/ 92 w 92"/>
                  <a:gd name="T23" fmla="*/ 49 h 92"/>
                  <a:gd name="T24" fmla="*/ 92 w 92"/>
                  <a:gd name="T25" fmla="*/ 39 h 92"/>
                  <a:gd name="T26" fmla="*/ 89 w 92"/>
                  <a:gd name="T27" fmla="*/ 30 h 92"/>
                  <a:gd name="T28" fmla="*/ 86 w 92"/>
                  <a:gd name="T29" fmla="*/ 23 h 92"/>
                  <a:gd name="T30" fmla="*/ 80 w 92"/>
                  <a:gd name="T31" fmla="*/ 15 h 92"/>
                  <a:gd name="T32" fmla="*/ 74 w 92"/>
                  <a:gd name="T33" fmla="*/ 9 h 92"/>
                  <a:gd name="T34" fmla="*/ 67 w 92"/>
                  <a:gd name="T35" fmla="*/ 5 h 92"/>
                  <a:gd name="T36" fmla="*/ 58 w 92"/>
                  <a:gd name="T37" fmla="*/ 1 h 92"/>
                  <a:gd name="T38" fmla="*/ 58 w 92"/>
                  <a:gd name="T39" fmla="*/ 1 h 92"/>
                  <a:gd name="T40" fmla="*/ 48 w 92"/>
                  <a:gd name="T41" fmla="*/ 0 h 92"/>
                  <a:gd name="T42" fmla="*/ 39 w 92"/>
                  <a:gd name="T43" fmla="*/ 0 h 92"/>
                  <a:gd name="T44" fmla="*/ 30 w 92"/>
                  <a:gd name="T45" fmla="*/ 2 h 92"/>
                  <a:gd name="T46" fmla="*/ 23 w 92"/>
                  <a:gd name="T47" fmla="*/ 6 h 92"/>
                  <a:gd name="T48" fmla="*/ 15 w 92"/>
                  <a:gd name="T49" fmla="*/ 11 h 92"/>
                  <a:gd name="T50" fmla="*/ 9 w 92"/>
                  <a:gd name="T51" fmla="*/ 18 h 92"/>
                  <a:gd name="T52" fmla="*/ 4 w 92"/>
                  <a:gd name="T53" fmla="*/ 25 h 92"/>
                  <a:gd name="T54" fmla="*/ 1 w 92"/>
                  <a:gd name="T55" fmla="*/ 34 h 92"/>
                  <a:gd name="T56" fmla="*/ 1 w 92"/>
                  <a:gd name="T57" fmla="*/ 34 h 92"/>
                  <a:gd name="T58" fmla="*/ 0 w 92"/>
                  <a:gd name="T59" fmla="*/ 43 h 92"/>
                  <a:gd name="T60" fmla="*/ 0 w 92"/>
                  <a:gd name="T61" fmla="*/ 52 h 92"/>
                  <a:gd name="T62" fmla="*/ 1 w 92"/>
                  <a:gd name="T63" fmla="*/ 60 h 92"/>
                  <a:gd name="T64" fmla="*/ 5 w 92"/>
                  <a:gd name="T65" fmla="*/ 69 h 92"/>
                  <a:gd name="T66" fmla="*/ 11 w 92"/>
                  <a:gd name="T67" fmla="*/ 76 h 92"/>
                  <a:gd name="T68" fmla="*/ 17 w 92"/>
                  <a:gd name="T69" fmla="*/ 82 h 92"/>
                  <a:gd name="T70" fmla="*/ 25 w 92"/>
                  <a:gd name="T71" fmla="*/ 87 h 92"/>
                  <a:gd name="T72" fmla="*/ 34 w 92"/>
                  <a:gd name="T73" fmla="*/ 91 h 92"/>
                  <a:gd name="T74" fmla="*/ 34 w 92"/>
                  <a:gd name="T75" fmla="*/ 9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92">
                    <a:moveTo>
                      <a:pt x="34" y="91"/>
                    </a:moveTo>
                    <a:lnTo>
                      <a:pt x="34" y="91"/>
                    </a:lnTo>
                    <a:lnTo>
                      <a:pt x="43" y="92"/>
                    </a:lnTo>
                    <a:lnTo>
                      <a:pt x="51" y="92"/>
                    </a:lnTo>
                    <a:lnTo>
                      <a:pt x="60" y="89"/>
                    </a:lnTo>
                    <a:lnTo>
                      <a:pt x="69" y="86"/>
                    </a:lnTo>
                    <a:lnTo>
                      <a:pt x="75" y="81"/>
                    </a:lnTo>
                    <a:lnTo>
                      <a:pt x="82" y="74"/>
                    </a:lnTo>
                    <a:lnTo>
                      <a:pt x="87" y="67"/>
                    </a:lnTo>
                    <a:lnTo>
                      <a:pt x="91" y="58"/>
                    </a:lnTo>
                    <a:lnTo>
                      <a:pt x="91" y="58"/>
                    </a:lnTo>
                    <a:lnTo>
                      <a:pt x="92" y="49"/>
                    </a:lnTo>
                    <a:lnTo>
                      <a:pt x="92" y="39"/>
                    </a:lnTo>
                    <a:lnTo>
                      <a:pt x="89" y="30"/>
                    </a:lnTo>
                    <a:lnTo>
                      <a:pt x="86" y="23"/>
                    </a:lnTo>
                    <a:lnTo>
                      <a:pt x="80" y="15"/>
                    </a:lnTo>
                    <a:lnTo>
                      <a:pt x="74" y="9"/>
                    </a:lnTo>
                    <a:lnTo>
                      <a:pt x="67" y="5"/>
                    </a:lnTo>
                    <a:lnTo>
                      <a:pt x="58" y="1"/>
                    </a:lnTo>
                    <a:lnTo>
                      <a:pt x="58" y="1"/>
                    </a:lnTo>
                    <a:lnTo>
                      <a:pt x="48" y="0"/>
                    </a:lnTo>
                    <a:lnTo>
                      <a:pt x="39" y="0"/>
                    </a:lnTo>
                    <a:lnTo>
                      <a:pt x="30" y="2"/>
                    </a:lnTo>
                    <a:lnTo>
                      <a:pt x="23" y="6"/>
                    </a:lnTo>
                    <a:lnTo>
                      <a:pt x="15" y="11"/>
                    </a:lnTo>
                    <a:lnTo>
                      <a:pt x="9" y="18"/>
                    </a:lnTo>
                    <a:lnTo>
                      <a:pt x="4" y="25"/>
                    </a:lnTo>
                    <a:lnTo>
                      <a:pt x="1" y="34"/>
                    </a:lnTo>
                    <a:lnTo>
                      <a:pt x="1" y="34"/>
                    </a:lnTo>
                    <a:lnTo>
                      <a:pt x="0" y="43"/>
                    </a:lnTo>
                    <a:lnTo>
                      <a:pt x="0" y="52"/>
                    </a:lnTo>
                    <a:lnTo>
                      <a:pt x="1" y="60"/>
                    </a:lnTo>
                    <a:lnTo>
                      <a:pt x="5" y="69"/>
                    </a:lnTo>
                    <a:lnTo>
                      <a:pt x="11" y="76"/>
                    </a:lnTo>
                    <a:lnTo>
                      <a:pt x="17" y="82"/>
                    </a:lnTo>
                    <a:lnTo>
                      <a:pt x="25" y="87"/>
                    </a:lnTo>
                    <a:lnTo>
                      <a:pt x="34" y="91"/>
                    </a:lnTo>
                    <a:lnTo>
                      <a:pt x="34"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5" name="Freeform 34"/>
              <p:cNvSpPr>
                <a:spLocks noEditPoints="1"/>
              </p:cNvSpPr>
              <p:nvPr/>
            </p:nvSpPr>
            <p:spPr bwMode="auto">
              <a:xfrm>
                <a:off x="4956293" y="3669242"/>
                <a:ext cx="292335" cy="293629"/>
              </a:xfrm>
              <a:custGeom>
                <a:avLst/>
                <a:gdLst>
                  <a:gd name="T0" fmla="*/ 2 w 454"/>
                  <a:gd name="T1" fmla="*/ 200 h 453"/>
                  <a:gd name="T2" fmla="*/ 0 w 454"/>
                  <a:gd name="T3" fmla="*/ 210 h 453"/>
                  <a:gd name="T4" fmla="*/ 4 w 454"/>
                  <a:gd name="T5" fmla="*/ 217 h 453"/>
                  <a:gd name="T6" fmla="*/ 8 w 454"/>
                  <a:gd name="T7" fmla="*/ 275 h 453"/>
                  <a:gd name="T8" fmla="*/ 7 w 454"/>
                  <a:gd name="T9" fmla="*/ 283 h 453"/>
                  <a:gd name="T10" fmla="*/ 10 w 454"/>
                  <a:gd name="T11" fmla="*/ 292 h 453"/>
                  <a:gd name="T12" fmla="*/ 56 w 454"/>
                  <a:gd name="T13" fmla="*/ 319 h 453"/>
                  <a:gd name="T14" fmla="*/ 37 w 454"/>
                  <a:gd name="T15" fmla="*/ 352 h 453"/>
                  <a:gd name="T16" fmla="*/ 43 w 454"/>
                  <a:gd name="T17" fmla="*/ 361 h 453"/>
                  <a:gd name="T18" fmla="*/ 91 w 454"/>
                  <a:gd name="T19" fmla="*/ 351 h 453"/>
                  <a:gd name="T20" fmla="*/ 91 w 454"/>
                  <a:gd name="T21" fmla="*/ 409 h 453"/>
                  <a:gd name="T22" fmla="*/ 99 w 454"/>
                  <a:gd name="T23" fmla="*/ 415 h 453"/>
                  <a:gd name="T24" fmla="*/ 108 w 454"/>
                  <a:gd name="T25" fmla="*/ 415 h 453"/>
                  <a:gd name="T26" fmla="*/ 160 w 454"/>
                  <a:gd name="T27" fmla="*/ 443 h 453"/>
                  <a:gd name="T28" fmla="*/ 169 w 454"/>
                  <a:gd name="T29" fmla="*/ 447 h 453"/>
                  <a:gd name="T30" fmla="*/ 178 w 454"/>
                  <a:gd name="T31" fmla="*/ 447 h 453"/>
                  <a:gd name="T32" fmla="*/ 236 w 454"/>
                  <a:gd name="T33" fmla="*/ 450 h 453"/>
                  <a:gd name="T34" fmla="*/ 245 w 454"/>
                  <a:gd name="T35" fmla="*/ 453 h 453"/>
                  <a:gd name="T36" fmla="*/ 254 w 454"/>
                  <a:gd name="T37" fmla="*/ 452 h 453"/>
                  <a:gd name="T38" fmla="*/ 302 w 454"/>
                  <a:gd name="T39" fmla="*/ 425 h 453"/>
                  <a:gd name="T40" fmla="*/ 319 w 454"/>
                  <a:gd name="T41" fmla="*/ 434 h 453"/>
                  <a:gd name="T42" fmla="*/ 329 w 454"/>
                  <a:gd name="T43" fmla="*/ 429 h 453"/>
                  <a:gd name="T44" fmla="*/ 349 w 454"/>
                  <a:gd name="T45" fmla="*/ 379 h 453"/>
                  <a:gd name="T46" fmla="*/ 385 w 454"/>
                  <a:gd name="T47" fmla="*/ 391 h 453"/>
                  <a:gd name="T48" fmla="*/ 391 w 454"/>
                  <a:gd name="T49" fmla="*/ 384 h 453"/>
                  <a:gd name="T50" fmla="*/ 388 w 454"/>
                  <a:gd name="T51" fmla="*/ 365 h 453"/>
                  <a:gd name="T52" fmla="*/ 430 w 454"/>
                  <a:gd name="T53" fmla="*/ 330 h 453"/>
                  <a:gd name="T54" fmla="*/ 435 w 454"/>
                  <a:gd name="T55" fmla="*/ 321 h 453"/>
                  <a:gd name="T56" fmla="*/ 435 w 454"/>
                  <a:gd name="T57" fmla="*/ 313 h 453"/>
                  <a:gd name="T58" fmla="*/ 450 w 454"/>
                  <a:gd name="T59" fmla="*/ 255 h 453"/>
                  <a:gd name="T60" fmla="*/ 454 w 454"/>
                  <a:gd name="T61" fmla="*/ 249 h 453"/>
                  <a:gd name="T62" fmla="*/ 454 w 454"/>
                  <a:gd name="T63" fmla="*/ 239 h 453"/>
                  <a:gd name="T64" fmla="*/ 420 w 454"/>
                  <a:gd name="T65" fmla="*/ 197 h 453"/>
                  <a:gd name="T66" fmla="*/ 449 w 454"/>
                  <a:gd name="T67" fmla="*/ 172 h 453"/>
                  <a:gd name="T68" fmla="*/ 446 w 454"/>
                  <a:gd name="T69" fmla="*/ 163 h 453"/>
                  <a:gd name="T70" fmla="*/ 428 w 454"/>
                  <a:gd name="T71" fmla="*/ 156 h 453"/>
                  <a:gd name="T72" fmla="*/ 417 w 454"/>
                  <a:gd name="T73" fmla="*/ 103 h 453"/>
                  <a:gd name="T74" fmla="*/ 412 w 454"/>
                  <a:gd name="T75" fmla="*/ 94 h 453"/>
                  <a:gd name="T76" fmla="*/ 406 w 454"/>
                  <a:gd name="T77" fmla="*/ 89 h 453"/>
                  <a:gd name="T78" fmla="*/ 365 w 454"/>
                  <a:gd name="T79" fmla="*/ 50 h 453"/>
                  <a:gd name="T80" fmla="*/ 361 w 454"/>
                  <a:gd name="T81" fmla="*/ 42 h 453"/>
                  <a:gd name="T82" fmla="*/ 353 w 454"/>
                  <a:gd name="T83" fmla="*/ 36 h 453"/>
                  <a:gd name="T84" fmla="*/ 327 w 454"/>
                  <a:gd name="T85" fmla="*/ 50 h 453"/>
                  <a:gd name="T86" fmla="*/ 293 w 454"/>
                  <a:gd name="T87" fmla="*/ 10 h 453"/>
                  <a:gd name="T88" fmla="*/ 283 w 454"/>
                  <a:gd name="T89" fmla="*/ 6 h 453"/>
                  <a:gd name="T90" fmla="*/ 260 w 454"/>
                  <a:gd name="T91" fmla="*/ 26 h 453"/>
                  <a:gd name="T92" fmla="*/ 215 w 454"/>
                  <a:gd name="T93" fmla="*/ 0 h 453"/>
                  <a:gd name="T94" fmla="*/ 203 w 454"/>
                  <a:gd name="T95" fmla="*/ 0 h 453"/>
                  <a:gd name="T96" fmla="*/ 197 w 454"/>
                  <a:gd name="T97" fmla="*/ 5 h 453"/>
                  <a:gd name="T98" fmla="*/ 142 w 454"/>
                  <a:gd name="T99" fmla="*/ 18 h 453"/>
                  <a:gd name="T100" fmla="*/ 130 w 454"/>
                  <a:gd name="T101" fmla="*/ 21 h 453"/>
                  <a:gd name="T102" fmla="*/ 123 w 454"/>
                  <a:gd name="T103" fmla="*/ 29 h 453"/>
                  <a:gd name="T104" fmla="*/ 75 w 454"/>
                  <a:gd name="T105" fmla="*/ 60 h 453"/>
                  <a:gd name="T106" fmla="*/ 63 w 454"/>
                  <a:gd name="T107" fmla="*/ 68 h 453"/>
                  <a:gd name="T108" fmla="*/ 66 w 454"/>
                  <a:gd name="T109" fmla="*/ 88 h 453"/>
                  <a:gd name="T110" fmla="*/ 26 w 454"/>
                  <a:gd name="T111" fmla="*/ 123 h 453"/>
                  <a:gd name="T112" fmla="*/ 21 w 454"/>
                  <a:gd name="T113" fmla="*/ 131 h 453"/>
                  <a:gd name="T114" fmla="*/ 21 w 454"/>
                  <a:gd name="T115" fmla="*/ 142 h 453"/>
                  <a:gd name="T116" fmla="*/ 121 w 454"/>
                  <a:gd name="T117" fmla="*/ 105 h 453"/>
                  <a:gd name="T118" fmla="*/ 387 w 454"/>
                  <a:gd name="T119" fmla="*/ 205 h 453"/>
                  <a:gd name="T120" fmla="*/ 171 w 454"/>
                  <a:gd name="T121" fmla="*/ 37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4" h="453">
                    <a:moveTo>
                      <a:pt x="48" y="186"/>
                    </a:moveTo>
                    <a:lnTo>
                      <a:pt x="48" y="186"/>
                    </a:lnTo>
                    <a:lnTo>
                      <a:pt x="37" y="187"/>
                    </a:lnTo>
                    <a:lnTo>
                      <a:pt x="28" y="188"/>
                    </a:lnTo>
                    <a:lnTo>
                      <a:pt x="18" y="192"/>
                    </a:lnTo>
                    <a:lnTo>
                      <a:pt x="18" y="192"/>
                    </a:lnTo>
                    <a:lnTo>
                      <a:pt x="5" y="196"/>
                    </a:lnTo>
                    <a:lnTo>
                      <a:pt x="5" y="196"/>
                    </a:lnTo>
                    <a:lnTo>
                      <a:pt x="5" y="196"/>
                    </a:lnTo>
                    <a:lnTo>
                      <a:pt x="5" y="196"/>
                    </a:lnTo>
                    <a:lnTo>
                      <a:pt x="5" y="196"/>
                    </a:lnTo>
                    <a:lnTo>
                      <a:pt x="5" y="196"/>
                    </a:lnTo>
                    <a:lnTo>
                      <a:pt x="4" y="197"/>
                    </a:lnTo>
                    <a:lnTo>
                      <a:pt x="4" y="197"/>
                    </a:lnTo>
                    <a:lnTo>
                      <a:pt x="4" y="197"/>
                    </a:lnTo>
                    <a:lnTo>
                      <a:pt x="4" y="197"/>
                    </a:lnTo>
                    <a:lnTo>
                      <a:pt x="3" y="199"/>
                    </a:lnTo>
                    <a:lnTo>
                      <a:pt x="3" y="199"/>
                    </a:lnTo>
                    <a:lnTo>
                      <a:pt x="3" y="199"/>
                    </a:lnTo>
                    <a:lnTo>
                      <a:pt x="3" y="199"/>
                    </a:lnTo>
                    <a:lnTo>
                      <a:pt x="2" y="199"/>
                    </a:lnTo>
                    <a:lnTo>
                      <a:pt x="2" y="199"/>
                    </a:lnTo>
                    <a:lnTo>
                      <a:pt x="2" y="200"/>
                    </a:lnTo>
                    <a:lnTo>
                      <a:pt x="2" y="200"/>
                    </a:lnTo>
                    <a:lnTo>
                      <a:pt x="2" y="200"/>
                    </a:lnTo>
                    <a:lnTo>
                      <a:pt x="2" y="200"/>
                    </a:lnTo>
                    <a:lnTo>
                      <a:pt x="2" y="200"/>
                    </a:lnTo>
                    <a:lnTo>
                      <a:pt x="2" y="200"/>
                    </a:lnTo>
                    <a:lnTo>
                      <a:pt x="0" y="202"/>
                    </a:lnTo>
                    <a:lnTo>
                      <a:pt x="0" y="202"/>
                    </a:lnTo>
                    <a:lnTo>
                      <a:pt x="0" y="204"/>
                    </a:lnTo>
                    <a:lnTo>
                      <a:pt x="0" y="204"/>
                    </a:lnTo>
                    <a:lnTo>
                      <a:pt x="0" y="205"/>
                    </a:lnTo>
                    <a:lnTo>
                      <a:pt x="0" y="205"/>
                    </a:lnTo>
                    <a:lnTo>
                      <a:pt x="0" y="205"/>
                    </a:lnTo>
                    <a:lnTo>
                      <a:pt x="0" y="205"/>
                    </a:lnTo>
                    <a:lnTo>
                      <a:pt x="0" y="206"/>
                    </a:lnTo>
                    <a:lnTo>
                      <a:pt x="0" y="206"/>
                    </a:lnTo>
                    <a:lnTo>
                      <a:pt x="0" y="209"/>
                    </a:lnTo>
                    <a:lnTo>
                      <a:pt x="0" y="209"/>
                    </a:lnTo>
                    <a:lnTo>
                      <a:pt x="0" y="209"/>
                    </a:lnTo>
                    <a:lnTo>
                      <a:pt x="0" y="209"/>
                    </a:lnTo>
                    <a:lnTo>
                      <a:pt x="0" y="210"/>
                    </a:lnTo>
                    <a:lnTo>
                      <a:pt x="0" y="210"/>
                    </a:lnTo>
                    <a:lnTo>
                      <a:pt x="0" y="210"/>
                    </a:lnTo>
                    <a:lnTo>
                      <a:pt x="0" y="210"/>
                    </a:lnTo>
                    <a:lnTo>
                      <a:pt x="0" y="211"/>
                    </a:lnTo>
                    <a:lnTo>
                      <a:pt x="0" y="211"/>
                    </a:lnTo>
                    <a:lnTo>
                      <a:pt x="0" y="211"/>
                    </a:lnTo>
                    <a:lnTo>
                      <a:pt x="0" y="211"/>
                    </a:lnTo>
                    <a:lnTo>
                      <a:pt x="0" y="212"/>
                    </a:lnTo>
                    <a:lnTo>
                      <a:pt x="0" y="212"/>
                    </a:lnTo>
                    <a:lnTo>
                      <a:pt x="0" y="212"/>
                    </a:lnTo>
                    <a:lnTo>
                      <a:pt x="0" y="212"/>
                    </a:lnTo>
                    <a:lnTo>
                      <a:pt x="0" y="214"/>
                    </a:lnTo>
                    <a:lnTo>
                      <a:pt x="0" y="214"/>
                    </a:lnTo>
                    <a:lnTo>
                      <a:pt x="0" y="214"/>
                    </a:lnTo>
                    <a:lnTo>
                      <a:pt x="0" y="214"/>
                    </a:lnTo>
                    <a:lnTo>
                      <a:pt x="2" y="215"/>
                    </a:lnTo>
                    <a:lnTo>
                      <a:pt x="2" y="215"/>
                    </a:lnTo>
                    <a:lnTo>
                      <a:pt x="2" y="215"/>
                    </a:lnTo>
                    <a:lnTo>
                      <a:pt x="2" y="215"/>
                    </a:lnTo>
                    <a:lnTo>
                      <a:pt x="2" y="216"/>
                    </a:lnTo>
                    <a:lnTo>
                      <a:pt x="2" y="216"/>
                    </a:lnTo>
                    <a:lnTo>
                      <a:pt x="3" y="216"/>
                    </a:lnTo>
                    <a:lnTo>
                      <a:pt x="3" y="216"/>
                    </a:lnTo>
                    <a:lnTo>
                      <a:pt x="3" y="217"/>
                    </a:lnTo>
                    <a:lnTo>
                      <a:pt x="3" y="217"/>
                    </a:lnTo>
                    <a:lnTo>
                      <a:pt x="4" y="217"/>
                    </a:lnTo>
                    <a:lnTo>
                      <a:pt x="4" y="217"/>
                    </a:lnTo>
                    <a:lnTo>
                      <a:pt x="4" y="217"/>
                    </a:lnTo>
                    <a:lnTo>
                      <a:pt x="4" y="217"/>
                    </a:lnTo>
                    <a:lnTo>
                      <a:pt x="16" y="224"/>
                    </a:lnTo>
                    <a:lnTo>
                      <a:pt x="16" y="224"/>
                    </a:lnTo>
                    <a:lnTo>
                      <a:pt x="24" y="229"/>
                    </a:lnTo>
                    <a:lnTo>
                      <a:pt x="32" y="231"/>
                    </a:lnTo>
                    <a:lnTo>
                      <a:pt x="43" y="235"/>
                    </a:lnTo>
                    <a:lnTo>
                      <a:pt x="43" y="235"/>
                    </a:lnTo>
                    <a:lnTo>
                      <a:pt x="45" y="250"/>
                    </a:lnTo>
                    <a:lnTo>
                      <a:pt x="45" y="250"/>
                    </a:lnTo>
                    <a:lnTo>
                      <a:pt x="34" y="255"/>
                    </a:lnTo>
                    <a:lnTo>
                      <a:pt x="18" y="265"/>
                    </a:lnTo>
                    <a:lnTo>
                      <a:pt x="18" y="265"/>
                    </a:lnTo>
                    <a:lnTo>
                      <a:pt x="8" y="274"/>
                    </a:lnTo>
                    <a:lnTo>
                      <a:pt x="8" y="274"/>
                    </a:lnTo>
                    <a:lnTo>
                      <a:pt x="8" y="274"/>
                    </a:lnTo>
                    <a:lnTo>
                      <a:pt x="8" y="274"/>
                    </a:lnTo>
                    <a:lnTo>
                      <a:pt x="8" y="274"/>
                    </a:lnTo>
                    <a:lnTo>
                      <a:pt x="8" y="274"/>
                    </a:lnTo>
                    <a:lnTo>
                      <a:pt x="8" y="275"/>
                    </a:lnTo>
                    <a:lnTo>
                      <a:pt x="8" y="275"/>
                    </a:lnTo>
                    <a:lnTo>
                      <a:pt x="8" y="275"/>
                    </a:lnTo>
                    <a:lnTo>
                      <a:pt x="8" y="275"/>
                    </a:lnTo>
                    <a:lnTo>
                      <a:pt x="7" y="277"/>
                    </a:lnTo>
                    <a:lnTo>
                      <a:pt x="7" y="277"/>
                    </a:lnTo>
                    <a:lnTo>
                      <a:pt x="7" y="277"/>
                    </a:lnTo>
                    <a:lnTo>
                      <a:pt x="7" y="277"/>
                    </a:lnTo>
                    <a:lnTo>
                      <a:pt x="7" y="278"/>
                    </a:lnTo>
                    <a:lnTo>
                      <a:pt x="7" y="278"/>
                    </a:lnTo>
                    <a:lnTo>
                      <a:pt x="7" y="278"/>
                    </a:lnTo>
                    <a:lnTo>
                      <a:pt x="7" y="278"/>
                    </a:lnTo>
                    <a:lnTo>
                      <a:pt x="5" y="279"/>
                    </a:lnTo>
                    <a:lnTo>
                      <a:pt x="5" y="279"/>
                    </a:lnTo>
                    <a:lnTo>
                      <a:pt x="5" y="279"/>
                    </a:lnTo>
                    <a:lnTo>
                      <a:pt x="5" y="279"/>
                    </a:lnTo>
                    <a:lnTo>
                      <a:pt x="5" y="280"/>
                    </a:lnTo>
                    <a:lnTo>
                      <a:pt x="5" y="280"/>
                    </a:lnTo>
                    <a:lnTo>
                      <a:pt x="5" y="280"/>
                    </a:lnTo>
                    <a:lnTo>
                      <a:pt x="5" y="280"/>
                    </a:lnTo>
                    <a:lnTo>
                      <a:pt x="7" y="282"/>
                    </a:lnTo>
                    <a:lnTo>
                      <a:pt x="7" y="282"/>
                    </a:lnTo>
                    <a:lnTo>
                      <a:pt x="7" y="282"/>
                    </a:lnTo>
                    <a:lnTo>
                      <a:pt x="7" y="282"/>
                    </a:lnTo>
                    <a:lnTo>
                      <a:pt x="7" y="283"/>
                    </a:lnTo>
                    <a:lnTo>
                      <a:pt x="7" y="283"/>
                    </a:lnTo>
                    <a:lnTo>
                      <a:pt x="7" y="284"/>
                    </a:lnTo>
                    <a:lnTo>
                      <a:pt x="7" y="284"/>
                    </a:lnTo>
                    <a:lnTo>
                      <a:pt x="7" y="285"/>
                    </a:lnTo>
                    <a:lnTo>
                      <a:pt x="7" y="285"/>
                    </a:lnTo>
                    <a:lnTo>
                      <a:pt x="8" y="287"/>
                    </a:lnTo>
                    <a:lnTo>
                      <a:pt x="8" y="287"/>
                    </a:lnTo>
                    <a:lnTo>
                      <a:pt x="8" y="288"/>
                    </a:lnTo>
                    <a:lnTo>
                      <a:pt x="8" y="288"/>
                    </a:lnTo>
                    <a:lnTo>
                      <a:pt x="8" y="288"/>
                    </a:lnTo>
                    <a:lnTo>
                      <a:pt x="8" y="288"/>
                    </a:lnTo>
                    <a:lnTo>
                      <a:pt x="8" y="289"/>
                    </a:lnTo>
                    <a:lnTo>
                      <a:pt x="8" y="289"/>
                    </a:lnTo>
                    <a:lnTo>
                      <a:pt x="8" y="291"/>
                    </a:lnTo>
                    <a:lnTo>
                      <a:pt x="8" y="291"/>
                    </a:lnTo>
                    <a:lnTo>
                      <a:pt x="9" y="291"/>
                    </a:lnTo>
                    <a:lnTo>
                      <a:pt x="9" y="291"/>
                    </a:lnTo>
                    <a:lnTo>
                      <a:pt x="9" y="292"/>
                    </a:lnTo>
                    <a:lnTo>
                      <a:pt x="9" y="292"/>
                    </a:lnTo>
                    <a:lnTo>
                      <a:pt x="9" y="292"/>
                    </a:lnTo>
                    <a:lnTo>
                      <a:pt x="9" y="292"/>
                    </a:lnTo>
                    <a:lnTo>
                      <a:pt x="9" y="292"/>
                    </a:lnTo>
                    <a:lnTo>
                      <a:pt x="9" y="292"/>
                    </a:lnTo>
                    <a:lnTo>
                      <a:pt x="10" y="292"/>
                    </a:lnTo>
                    <a:lnTo>
                      <a:pt x="10" y="292"/>
                    </a:lnTo>
                    <a:lnTo>
                      <a:pt x="10" y="293"/>
                    </a:lnTo>
                    <a:lnTo>
                      <a:pt x="10" y="293"/>
                    </a:lnTo>
                    <a:lnTo>
                      <a:pt x="10" y="293"/>
                    </a:lnTo>
                    <a:lnTo>
                      <a:pt x="10" y="293"/>
                    </a:lnTo>
                    <a:lnTo>
                      <a:pt x="12" y="294"/>
                    </a:lnTo>
                    <a:lnTo>
                      <a:pt x="12" y="294"/>
                    </a:lnTo>
                    <a:lnTo>
                      <a:pt x="13" y="294"/>
                    </a:lnTo>
                    <a:lnTo>
                      <a:pt x="13" y="294"/>
                    </a:lnTo>
                    <a:lnTo>
                      <a:pt x="14" y="294"/>
                    </a:lnTo>
                    <a:lnTo>
                      <a:pt x="14" y="294"/>
                    </a:lnTo>
                    <a:lnTo>
                      <a:pt x="14" y="294"/>
                    </a:lnTo>
                    <a:lnTo>
                      <a:pt x="14" y="294"/>
                    </a:lnTo>
                    <a:lnTo>
                      <a:pt x="14" y="294"/>
                    </a:lnTo>
                    <a:lnTo>
                      <a:pt x="14" y="294"/>
                    </a:lnTo>
                    <a:lnTo>
                      <a:pt x="27" y="297"/>
                    </a:lnTo>
                    <a:lnTo>
                      <a:pt x="27" y="297"/>
                    </a:lnTo>
                    <a:lnTo>
                      <a:pt x="46" y="298"/>
                    </a:lnTo>
                    <a:lnTo>
                      <a:pt x="57" y="297"/>
                    </a:lnTo>
                    <a:lnTo>
                      <a:pt x="57" y="297"/>
                    </a:lnTo>
                    <a:lnTo>
                      <a:pt x="63" y="311"/>
                    </a:lnTo>
                    <a:lnTo>
                      <a:pt x="63" y="311"/>
                    </a:lnTo>
                    <a:lnTo>
                      <a:pt x="56" y="319"/>
                    </a:lnTo>
                    <a:lnTo>
                      <a:pt x="51" y="326"/>
                    </a:lnTo>
                    <a:lnTo>
                      <a:pt x="45" y="335"/>
                    </a:lnTo>
                    <a:lnTo>
                      <a:pt x="45" y="335"/>
                    </a:lnTo>
                    <a:lnTo>
                      <a:pt x="38" y="346"/>
                    </a:lnTo>
                    <a:lnTo>
                      <a:pt x="38" y="346"/>
                    </a:lnTo>
                    <a:lnTo>
                      <a:pt x="38" y="346"/>
                    </a:lnTo>
                    <a:lnTo>
                      <a:pt x="38" y="346"/>
                    </a:lnTo>
                    <a:lnTo>
                      <a:pt x="37" y="347"/>
                    </a:lnTo>
                    <a:lnTo>
                      <a:pt x="37" y="347"/>
                    </a:lnTo>
                    <a:lnTo>
                      <a:pt x="37" y="347"/>
                    </a:lnTo>
                    <a:lnTo>
                      <a:pt x="37" y="347"/>
                    </a:lnTo>
                    <a:lnTo>
                      <a:pt x="37" y="350"/>
                    </a:lnTo>
                    <a:lnTo>
                      <a:pt x="37" y="350"/>
                    </a:lnTo>
                    <a:lnTo>
                      <a:pt x="37" y="350"/>
                    </a:lnTo>
                    <a:lnTo>
                      <a:pt x="37" y="350"/>
                    </a:lnTo>
                    <a:lnTo>
                      <a:pt x="37" y="350"/>
                    </a:lnTo>
                    <a:lnTo>
                      <a:pt x="37" y="350"/>
                    </a:lnTo>
                    <a:lnTo>
                      <a:pt x="37" y="351"/>
                    </a:lnTo>
                    <a:lnTo>
                      <a:pt x="37" y="351"/>
                    </a:lnTo>
                    <a:lnTo>
                      <a:pt x="37" y="351"/>
                    </a:lnTo>
                    <a:lnTo>
                      <a:pt x="37" y="351"/>
                    </a:lnTo>
                    <a:lnTo>
                      <a:pt x="37" y="352"/>
                    </a:lnTo>
                    <a:lnTo>
                      <a:pt x="37" y="352"/>
                    </a:lnTo>
                    <a:lnTo>
                      <a:pt x="38" y="354"/>
                    </a:lnTo>
                    <a:lnTo>
                      <a:pt x="38" y="354"/>
                    </a:lnTo>
                    <a:lnTo>
                      <a:pt x="38" y="354"/>
                    </a:lnTo>
                    <a:lnTo>
                      <a:pt x="38" y="354"/>
                    </a:lnTo>
                    <a:lnTo>
                      <a:pt x="38" y="354"/>
                    </a:lnTo>
                    <a:lnTo>
                      <a:pt x="38" y="354"/>
                    </a:lnTo>
                    <a:lnTo>
                      <a:pt x="38" y="355"/>
                    </a:lnTo>
                    <a:lnTo>
                      <a:pt x="38" y="355"/>
                    </a:lnTo>
                    <a:lnTo>
                      <a:pt x="39" y="356"/>
                    </a:lnTo>
                    <a:lnTo>
                      <a:pt x="39" y="356"/>
                    </a:lnTo>
                    <a:lnTo>
                      <a:pt x="39" y="356"/>
                    </a:lnTo>
                    <a:lnTo>
                      <a:pt x="39" y="356"/>
                    </a:lnTo>
                    <a:lnTo>
                      <a:pt x="41" y="357"/>
                    </a:lnTo>
                    <a:lnTo>
                      <a:pt x="41" y="357"/>
                    </a:lnTo>
                    <a:lnTo>
                      <a:pt x="42" y="359"/>
                    </a:lnTo>
                    <a:lnTo>
                      <a:pt x="42" y="359"/>
                    </a:lnTo>
                    <a:lnTo>
                      <a:pt x="42" y="359"/>
                    </a:lnTo>
                    <a:lnTo>
                      <a:pt x="42" y="359"/>
                    </a:lnTo>
                    <a:lnTo>
                      <a:pt x="42" y="360"/>
                    </a:lnTo>
                    <a:lnTo>
                      <a:pt x="42" y="360"/>
                    </a:lnTo>
                    <a:lnTo>
                      <a:pt x="43" y="360"/>
                    </a:lnTo>
                    <a:lnTo>
                      <a:pt x="43" y="360"/>
                    </a:lnTo>
                    <a:lnTo>
                      <a:pt x="43" y="361"/>
                    </a:lnTo>
                    <a:lnTo>
                      <a:pt x="43" y="361"/>
                    </a:lnTo>
                    <a:lnTo>
                      <a:pt x="43" y="361"/>
                    </a:lnTo>
                    <a:lnTo>
                      <a:pt x="43" y="361"/>
                    </a:lnTo>
                    <a:lnTo>
                      <a:pt x="45" y="362"/>
                    </a:lnTo>
                    <a:lnTo>
                      <a:pt x="45" y="362"/>
                    </a:lnTo>
                    <a:lnTo>
                      <a:pt x="45" y="362"/>
                    </a:lnTo>
                    <a:lnTo>
                      <a:pt x="45" y="362"/>
                    </a:lnTo>
                    <a:lnTo>
                      <a:pt x="46" y="362"/>
                    </a:lnTo>
                    <a:lnTo>
                      <a:pt x="46" y="362"/>
                    </a:lnTo>
                    <a:lnTo>
                      <a:pt x="46" y="362"/>
                    </a:lnTo>
                    <a:lnTo>
                      <a:pt x="46" y="362"/>
                    </a:lnTo>
                    <a:lnTo>
                      <a:pt x="47" y="364"/>
                    </a:lnTo>
                    <a:lnTo>
                      <a:pt x="47" y="364"/>
                    </a:lnTo>
                    <a:lnTo>
                      <a:pt x="47" y="364"/>
                    </a:lnTo>
                    <a:lnTo>
                      <a:pt x="47" y="364"/>
                    </a:lnTo>
                    <a:lnTo>
                      <a:pt x="50" y="364"/>
                    </a:lnTo>
                    <a:lnTo>
                      <a:pt x="50" y="364"/>
                    </a:lnTo>
                    <a:lnTo>
                      <a:pt x="50" y="364"/>
                    </a:lnTo>
                    <a:lnTo>
                      <a:pt x="50" y="364"/>
                    </a:lnTo>
                    <a:lnTo>
                      <a:pt x="63" y="361"/>
                    </a:lnTo>
                    <a:lnTo>
                      <a:pt x="63" y="361"/>
                    </a:lnTo>
                    <a:lnTo>
                      <a:pt x="81" y="356"/>
                    </a:lnTo>
                    <a:lnTo>
                      <a:pt x="91" y="351"/>
                    </a:lnTo>
                    <a:lnTo>
                      <a:pt x="91" y="351"/>
                    </a:lnTo>
                    <a:lnTo>
                      <a:pt x="102" y="362"/>
                    </a:lnTo>
                    <a:lnTo>
                      <a:pt x="102" y="362"/>
                    </a:lnTo>
                    <a:lnTo>
                      <a:pt x="97" y="372"/>
                    </a:lnTo>
                    <a:lnTo>
                      <a:pt x="92" y="390"/>
                    </a:lnTo>
                    <a:lnTo>
                      <a:pt x="92" y="390"/>
                    </a:lnTo>
                    <a:lnTo>
                      <a:pt x="90" y="404"/>
                    </a:lnTo>
                    <a:lnTo>
                      <a:pt x="90" y="404"/>
                    </a:lnTo>
                    <a:lnTo>
                      <a:pt x="90" y="404"/>
                    </a:lnTo>
                    <a:lnTo>
                      <a:pt x="90" y="404"/>
                    </a:lnTo>
                    <a:lnTo>
                      <a:pt x="90" y="405"/>
                    </a:lnTo>
                    <a:lnTo>
                      <a:pt x="90" y="405"/>
                    </a:lnTo>
                    <a:lnTo>
                      <a:pt x="90" y="405"/>
                    </a:lnTo>
                    <a:lnTo>
                      <a:pt x="90" y="405"/>
                    </a:lnTo>
                    <a:lnTo>
                      <a:pt x="91" y="406"/>
                    </a:lnTo>
                    <a:lnTo>
                      <a:pt x="91" y="406"/>
                    </a:lnTo>
                    <a:lnTo>
                      <a:pt x="91" y="408"/>
                    </a:lnTo>
                    <a:lnTo>
                      <a:pt x="91" y="408"/>
                    </a:lnTo>
                    <a:lnTo>
                      <a:pt x="91" y="408"/>
                    </a:lnTo>
                    <a:lnTo>
                      <a:pt x="91" y="408"/>
                    </a:lnTo>
                    <a:lnTo>
                      <a:pt x="91" y="408"/>
                    </a:lnTo>
                    <a:lnTo>
                      <a:pt x="91" y="408"/>
                    </a:lnTo>
                    <a:lnTo>
                      <a:pt x="91" y="409"/>
                    </a:lnTo>
                    <a:lnTo>
                      <a:pt x="91" y="409"/>
                    </a:lnTo>
                    <a:lnTo>
                      <a:pt x="92" y="409"/>
                    </a:lnTo>
                    <a:lnTo>
                      <a:pt x="92" y="409"/>
                    </a:lnTo>
                    <a:lnTo>
                      <a:pt x="92" y="410"/>
                    </a:lnTo>
                    <a:lnTo>
                      <a:pt x="92" y="410"/>
                    </a:lnTo>
                    <a:lnTo>
                      <a:pt x="92" y="410"/>
                    </a:lnTo>
                    <a:lnTo>
                      <a:pt x="92" y="410"/>
                    </a:lnTo>
                    <a:lnTo>
                      <a:pt x="94" y="411"/>
                    </a:lnTo>
                    <a:lnTo>
                      <a:pt x="94" y="411"/>
                    </a:lnTo>
                    <a:lnTo>
                      <a:pt x="94" y="411"/>
                    </a:lnTo>
                    <a:lnTo>
                      <a:pt x="94" y="411"/>
                    </a:lnTo>
                    <a:lnTo>
                      <a:pt x="95" y="411"/>
                    </a:lnTo>
                    <a:lnTo>
                      <a:pt x="95" y="411"/>
                    </a:lnTo>
                    <a:lnTo>
                      <a:pt x="95" y="413"/>
                    </a:lnTo>
                    <a:lnTo>
                      <a:pt x="95" y="413"/>
                    </a:lnTo>
                    <a:lnTo>
                      <a:pt x="96" y="413"/>
                    </a:lnTo>
                    <a:lnTo>
                      <a:pt x="96" y="413"/>
                    </a:lnTo>
                    <a:lnTo>
                      <a:pt x="97" y="414"/>
                    </a:lnTo>
                    <a:lnTo>
                      <a:pt x="97" y="414"/>
                    </a:lnTo>
                    <a:lnTo>
                      <a:pt x="99" y="414"/>
                    </a:lnTo>
                    <a:lnTo>
                      <a:pt x="99" y="414"/>
                    </a:lnTo>
                    <a:lnTo>
                      <a:pt x="99" y="415"/>
                    </a:lnTo>
                    <a:lnTo>
                      <a:pt x="99" y="415"/>
                    </a:lnTo>
                    <a:lnTo>
                      <a:pt x="100" y="415"/>
                    </a:lnTo>
                    <a:lnTo>
                      <a:pt x="100" y="415"/>
                    </a:lnTo>
                    <a:lnTo>
                      <a:pt x="100" y="415"/>
                    </a:lnTo>
                    <a:lnTo>
                      <a:pt x="100" y="415"/>
                    </a:lnTo>
                    <a:lnTo>
                      <a:pt x="101" y="415"/>
                    </a:lnTo>
                    <a:lnTo>
                      <a:pt x="101" y="415"/>
                    </a:lnTo>
                    <a:lnTo>
                      <a:pt x="101" y="416"/>
                    </a:lnTo>
                    <a:lnTo>
                      <a:pt x="101" y="416"/>
                    </a:lnTo>
                    <a:lnTo>
                      <a:pt x="102" y="416"/>
                    </a:lnTo>
                    <a:lnTo>
                      <a:pt x="102" y="416"/>
                    </a:lnTo>
                    <a:lnTo>
                      <a:pt x="102" y="416"/>
                    </a:lnTo>
                    <a:lnTo>
                      <a:pt x="102" y="416"/>
                    </a:lnTo>
                    <a:lnTo>
                      <a:pt x="104" y="416"/>
                    </a:lnTo>
                    <a:lnTo>
                      <a:pt x="104" y="416"/>
                    </a:lnTo>
                    <a:lnTo>
                      <a:pt x="104" y="416"/>
                    </a:lnTo>
                    <a:lnTo>
                      <a:pt x="104" y="416"/>
                    </a:lnTo>
                    <a:lnTo>
                      <a:pt x="105" y="416"/>
                    </a:lnTo>
                    <a:lnTo>
                      <a:pt x="105" y="416"/>
                    </a:lnTo>
                    <a:lnTo>
                      <a:pt x="106" y="416"/>
                    </a:lnTo>
                    <a:lnTo>
                      <a:pt x="106" y="416"/>
                    </a:lnTo>
                    <a:lnTo>
                      <a:pt x="106" y="416"/>
                    </a:lnTo>
                    <a:lnTo>
                      <a:pt x="106" y="416"/>
                    </a:lnTo>
                    <a:lnTo>
                      <a:pt x="108" y="415"/>
                    </a:lnTo>
                    <a:lnTo>
                      <a:pt x="108" y="415"/>
                    </a:lnTo>
                    <a:lnTo>
                      <a:pt x="108" y="415"/>
                    </a:lnTo>
                    <a:lnTo>
                      <a:pt x="108" y="415"/>
                    </a:lnTo>
                    <a:lnTo>
                      <a:pt x="119" y="409"/>
                    </a:lnTo>
                    <a:lnTo>
                      <a:pt x="119" y="409"/>
                    </a:lnTo>
                    <a:lnTo>
                      <a:pt x="134" y="398"/>
                    </a:lnTo>
                    <a:lnTo>
                      <a:pt x="143" y="390"/>
                    </a:lnTo>
                    <a:lnTo>
                      <a:pt x="143" y="390"/>
                    </a:lnTo>
                    <a:lnTo>
                      <a:pt x="157" y="396"/>
                    </a:lnTo>
                    <a:lnTo>
                      <a:pt x="157" y="396"/>
                    </a:lnTo>
                    <a:lnTo>
                      <a:pt x="155" y="408"/>
                    </a:lnTo>
                    <a:lnTo>
                      <a:pt x="157" y="427"/>
                    </a:lnTo>
                    <a:lnTo>
                      <a:pt x="157" y="427"/>
                    </a:lnTo>
                    <a:lnTo>
                      <a:pt x="159" y="440"/>
                    </a:lnTo>
                    <a:lnTo>
                      <a:pt x="159" y="440"/>
                    </a:lnTo>
                    <a:lnTo>
                      <a:pt x="159" y="440"/>
                    </a:lnTo>
                    <a:lnTo>
                      <a:pt x="159" y="440"/>
                    </a:lnTo>
                    <a:lnTo>
                      <a:pt x="159" y="440"/>
                    </a:lnTo>
                    <a:lnTo>
                      <a:pt x="159" y="440"/>
                    </a:lnTo>
                    <a:lnTo>
                      <a:pt x="160" y="442"/>
                    </a:lnTo>
                    <a:lnTo>
                      <a:pt x="160" y="442"/>
                    </a:lnTo>
                    <a:lnTo>
                      <a:pt x="160" y="442"/>
                    </a:lnTo>
                    <a:lnTo>
                      <a:pt x="160" y="443"/>
                    </a:lnTo>
                    <a:lnTo>
                      <a:pt x="160" y="443"/>
                    </a:lnTo>
                    <a:lnTo>
                      <a:pt x="160" y="443"/>
                    </a:lnTo>
                    <a:lnTo>
                      <a:pt x="160" y="443"/>
                    </a:lnTo>
                    <a:lnTo>
                      <a:pt x="162" y="444"/>
                    </a:lnTo>
                    <a:lnTo>
                      <a:pt x="162" y="444"/>
                    </a:lnTo>
                    <a:lnTo>
                      <a:pt x="162" y="444"/>
                    </a:lnTo>
                    <a:lnTo>
                      <a:pt x="162" y="444"/>
                    </a:lnTo>
                    <a:lnTo>
                      <a:pt x="164" y="445"/>
                    </a:lnTo>
                    <a:lnTo>
                      <a:pt x="164" y="445"/>
                    </a:lnTo>
                    <a:lnTo>
                      <a:pt x="164" y="445"/>
                    </a:lnTo>
                    <a:lnTo>
                      <a:pt x="164" y="445"/>
                    </a:lnTo>
                    <a:lnTo>
                      <a:pt x="165" y="445"/>
                    </a:lnTo>
                    <a:lnTo>
                      <a:pt x="165" y="445"/>
                    </a:lnTo>
                    <a:lnTo>
                      <a:pt x="165" y="445"/>
                    </a:lnTo>
                    <a:lnTo>
                      <a:pt x="165" y="445"/>
                    </a:lnTo>
                    <a:lnTo>
                      <a:pt x="167" y="445"/>
                    </a:lnTo>
                    <a:lnTo>
                      <a:pt x="167" y="445"/>
                    </a:lnTo>
                    <a:lnTo>
                      <a:pt x="167" y="445"/>
                    </a:lnTo>
                    <a:lnTo>
                      <a:pt x="167" y="445"/>
                    </a:lnTo>
                    <a:lnTo>
                      <a:pt x="168" y="447"/>
                    </a:lnTo>
                    <a:lnTo>
                      <a:pt x="168" y="447"/>
                    </a:lnTo>
                    <a:lnTo>
                      <a:pt x="169" y="447"/>
                    </a:lnTo>
                    <a:lnTo>
                      <a:pt x="169" y="447"/>
                    </a:lnTo>
                    <a:lnTo>
                      <a:pt x="171" y="447"/>
                    </a:lnTo>
                    <a:lnTo>
                      <a:pt x="171" y="447"/>
                    </a:lnTo>
                    <a:lnTo>
                      <a:pt x="172" y="447"/>
                    </a:lnTo>
                    <a:lnTo>
                      <a:pt x="172" y="447"/>
                    </a:lnTo>
                    <a:lnTo>
                      <a:pt x="172" y="447"/>
                    </a:lnTo>
                    <a:lnTo>
                      <a:pt x="172" y="447"/>
                    </a:lnTo>
                    <a:lnTo>
                      <a:pt x="173" y="448"/>
                    </a:lnTo>
                    <a:lnTo>
                      <a:pt x="173" y="448"/>
                    </a:lnTo>
                    <a:lnTo>
                      <a:pt x="173" y="448"/>
                    </a:lnTo>
                    <a:lnTo>
                      <a:pt x="173" y="448"/>
                    </a:lnTo>
                    <a:lnTo>
                      <a:pt x="174" y="448"/>
                    </a:lnTo>
                    <a:lnTo>
                      <a:pt x="174" y="448"/>
                    </a:lnTo>
                    <a:lnTo>
                      <a:pt x="174" y="448"/>
                    </a:lnTo>
                    <a:lnTo>
                      <a:pt x="174" y="448"/>
                    </a:lnTo>
                    <a:lnTo>
                      <a:pt x="176" y="448"/>
                    </a:lnTo>
                    <a:lnTo>
                      <a:pt x="176" y="448"/>
                    </a:lnTo>
                    <a:lnTo>
                      <a:pt x="176" y="448"/>
                    </a:lnTo>
                    <a:lnTo>
                      <a:pt x="176" y="448"/>
                    </a:lnTo>
                    <a:lnTo>
                      <a:pt x="177" y="447"/>
                    </a:lnTo>
                    <a:lnTo>
                      <a:pt x="177" y="447"/>
                    </a:lnTo>
                    <a:lnTo>
                      <a:pt x="177" y="447"/>
                    </a:lnTo>
                    <a:lnTo>
                      <a:pt x="177" y="447"/>
                    </a:lnTo>
                    <a:lnTo>
                      <a:pt x="178" y="447"/>
                    </a:lnTo>
                    <a:lnTo>
                      <a:pt x="178" y="447"/>
                    </a:lnTo>
                    <a:lnTo>
                      <a:pt x="178" y="447"/>
                    </a:lnTo>
                    <a:lnTo>
                      <a:pt x="178" y="447"/>
                    </a:lnTo>
                    <a:lnTo>
                      <a:pt x="179" y="445"/>
                    </a:lnTo>
                    <a:lnTo>
                      <a:pt x="179" y="445"/>
                    </a:lnTo>
                    <a:lnTo>
                      <a:pt x="179" y="445"/>
                    </a:lnTo>
                    <a:lnTo>
                      <a:pt x="179" y="445"/>
                    </a:lnTo>
                    <a:lnTo>
                      <a:pt x="179" y="445"/>
                    </a:lnTo>
                    <a:lnTo>
                      <a:pt x="179" y="445"/>
                    </a:lnTo>
                    <a:lnTo>
                      <a:pt x="188" y="435"/>
                    </a:lnTo>
                    <a:lnTo>
                      <a:pt x="188" y="435"/>
                    </a:lnTo>
                    <a:lnTo>
                      <a:pt x="198" y="419"/>
                    </a:lnTo>
                    <a:lnTo>
                      <a:pt x="203" y="409"/>
                    </a:lnTo>
                    <a:lnTo>
                      <a:pt x="203" y="409"/>
                    </a:lnTo>
                    <a:lnTo>
                      <a:pt x="220" y="410"/>
                    </a:lnTo>
                    <a:lnTo>
                      <a:pt x="220" y="410"/>
                    </a:lnTo>
                    <a:lnTo>
                      <a:pt x="222" y="422"/>
                    </a:lnTo>
                    <a:lnTo>
                      <a:pt x="230" y="439"/>
                    </a:lnTo>
                    <a:lnTo>
                      <a:pt x="230" y="439"/>
                    </a:lnTo>
                    <a:lnTo>
                      <a:pt x="236" y="450"/>
                    </a:lnTo>
                    <a:lnTo>
                      <a:pt x="236" y="450"/>
                    </a:lnTo>
                    <a:lnTo>
                      <a:pt x="236" y="450"/>
                    </a:lnTo>
                    <a:lnTo>
                      <a:pt x="236" y="450"/>
                    </a:lnTo>
                    <a:lnTo>
                      <a:pt x="237" y="452"/>
                    </a:lnTo>
                    <a:lnTo>
                      <a:pt x="237" y="452"/>
                    </a:lnTo>
                    <a:lnTo>
                      <a:pt x="237" y="452"/>
                    </a:lnTo>
                    <a:lnTo>
                      <a:pt x="237" y="452"/>
                    </a:lnTo>
                    <a:lnTo>
                      <a:pt x="239" y="453"/>
                    </a:lnTo>
                    <a:lnTo>
                      <a:pt x="239" y="453"/>
                    </a:lnTo>
                    <a:lnTo>
                      <a:pt x="239" y="453"/>
                    </a:lnTo>
                    <a:lnTo>
                      <a:pt x="239" y="453"/>
                    </a:lnTo>
                    <a:lnTo>
                      <a:pt x="240" y="453"/>
                    </a:lnTo>
                    <a:lnTo>
                      <a:pt x="240" y="453"/>
                    </a:lnTo>
                    <a:lnTo>
                      <a:pt x="240" y="453"/>
                    </a:lnTo>
                    <a:lnTo>
                      <a:pt x="240" y="453"/>
                    </a:lnTo>
                    <a:lnTo>
                      <a:pt x="241" y="453"/>
                    </a:lnTo>
                    <a:lnTo>
                      <a:pt x="241" y="453"/>
                    </a:lnTo>
                    <a:lnTo>
                      <a:pt x="242" y="453"/>
                    </a:lnTo>
                    <a:lnTo>
                      <a:pt x="242" y="453"/>
                    </a:lnTo>
                    <a:lnTo>
                      <a:pt x="242" y="453"/>
                    </a:lnTo>
                    <a:lnTo>
                      <a:pt x="242" y="453"/>
                    </a:lnTo>
                    <a:lnTo>
                      <a:pt x="244" y="453"/>
                    </a:lnTo>
                    <a:lnTo>
                      <a:pt x="244" y="453"/>
                    </a:lnTo>
                    <a:lnTo>
                      <a:pt x="244" y="453"/>
                    </a:lnTo>
                    <a:lnTo>
                      <a:pt x="244" y="453"/>
                    </a:lnTo>
                    <a:lnTo>
                      <a:pt x="245" y="453"/>
                    </a:lnTo>
                    <a:lnTo>
                      <a:pt x="245" y="453"/>
                    </a:lnTo>
                    <a:lnTo>
                      <a:pt x="246" y="453"/>
                    </a:lnTo>
                    <a:lnTo>
                      <a:pt x="246" y="453"/>
                    </a:lnTo>
                    <a:lnTo>
                      <a:pt x="247" y="453"/>
                    </a:lnTo>
                    <a:lnTo>
                      <a:pt x="247" y="453"/>
                    </a:lnTo>
                    <a:lnTo>
                      <a:pt x="249" y="453"/>
                    </a:lnTo>
                    <a:lnTo>
                      <a:pt x="249" y="453"/>
                    </a:lnTo>
                    <a:lnTo>
                      <a:pt x="249" y="453"/>
                    </a:lnTo>
                    <a:lnTo>
                      <a:pt x="249" y="453"/>
                    </a:lnTo>
                    <a:lnTo>
                      <a:pt x="250" y="453"/>
                    </a:lnTo>
                    <a:lnTo>
                      <a:pt x="250" y="453"/>
                    </a:lnTo>
                    <a:lnTo>
                      <a:pt x="251" y="453"/>
                    </a:lnTo>
                    <a:lnTo>
                      <a:pt x="251" y="453"/>
                    </a:lnTo>
                    <a:lnTo>
                      <a:pt x="251" y="453"/>
                    </a:lnTo>
                    <a:lnTo>
                      <a:pt x="251" y="453"/>
                    </a:lnTo>
                    <a:lnTo>
                      <a:pt x="252" y="453"/>
                    </a:lnTo>
                    <a:lnTo>
                      <a:pt x="252" y="453"/>
                    </a:lnTo>
                    <a:lnTo>
                      <a:pt x="254" y="453"/>
                    </a:lnTo>
                    <a:lnTo>
                      <a:pt x="254" y="453"/>
                    </a:lnTo>
                    <a:lnTo>
                      <a:pt x="254" y="453"/>
                    </a:lnTo>
                    <a:lnTo>
                      <a:pt x="254" y="453"/>
                    </a:lnTo>
                    <a:lnTo>
                      <a:pt x="254" y="452"/>
                    </a:lnTo>
                    <a:lnTo>
                      <a:pt x="254" y="452"/>
                    </a:lnTo>
                    <a:lnTo>
                      <a:pt x="255" y="452"/>
                    </a:lnTo>
                    <a:lnTo>
                      <a:pt x="255" y="452"/>
                    </a:lnTo>
                    <a:lnTo>
                      <a:pt x="255" y="452"/>
                    </a:lnTo>
                    <a:lnTo>
                      <a:pt x="255" y="452"/>
                    </a:lnTo>
                    <a:lnTo>
                      <a:pt x="255" y="450"/>
                    </a:lnTo>
                    <a:lnTo>
                      <a:pt x="255" y="450"/>
                    </a:lnTo>
                    <a:lnTo>
                      <a:pt x="256" y="450"/>
                    </a:lnTo>
                    <a:lnTo>
                      <a:pt x="256" y="450"/>
                    </a:lnTo>
                    <a:lnTo>
                      <a:pt x="256" y="450"/>
                    </a:lnTo>
                    <a:lnTo>
                      <a:pt x="256" y="450"/>
                    </a:lnTo>
                    <a:lnTo>
                      <a:pt x="257" y="449"/>
                    </a:lnTo>
                    <a:lnTo>
                      <a:pt x="257" y="449"/>
                    </a:lnTo>
                    <a:lnTo>
                      <a:pt x="257" y="449"/>
                    </a:lnTo>
                    <a:lnTo>
                      <a:pt x="257" y="449"/>
                    </a:lnTo>
                    <a:lnTo>
                      <a:pt x="262" y="435"/>
                    </a:lnTo>
                    <a:lnTo>
                      <a:pt x="262" y="435"/>
                    </a:lnTo>
                    <a:lnTo>
                      <a:pt x="266" y="418"/>
                    </a:lnTo>
                    <a:lnTo>
                      <a:pt x="268" y="406"/>
                    </a:lnTo>
                    <a:lnTo>
                      <a:pt x="268" y="406"/>
                    </a:lnTo>
                    <a:lnTo>
                      <a:pt x="283" y="403"/>
                    </a:lnTo>
                    <a:lnTo>
                      <a:pt x="283" y="403"/>
                    </a:lnTo>
                    <a:lnTo>
                      <a:pt x="289" y="411"/>
                    </a:lnTo>
                    <a:lnTo>
                      <a:pt x="302" y="425"/>
                    </a:lnTo>
                    <a:lnTo>
                      <a:pt x="302" y="425"/>
                    </a:lnTo>
                    <a:lnTo>
                      <a:pt x="313" y="434"/>
                    </a:lnTo>
                    <a:lnTo>
                      <a:pt x="313" y="434"/>
                    </a:lnTo>
                    <a:lnTo>
                      <a:pt x="313" y="434"/>
                    </a:lnTo>
                    <a:lnTo>
                      <a:pt x="314" y="434"/>
                    </a:lnTo>
                    <a:lnTo>
                      <a:pt x="314" y="434"/>
                    </a:lnTo>
                    <a:lnTo>
                      <a:pt x="314" y="434"/>
                    </a:lnTo>
                    <a:lnTo>
                      <a:pt x="314" y="434"/>
                    </a:lnTo>
                    <a:lnTo>
                      <a:pt x="315" y="435"/>
                    </a:lnTo>
                    <a:lnTo>
                      <a:pt x="315" y="435"/>
                    </a:lnTo>
                    <a:lnTo>
                      <a:pt x="315" y="435"/>
                    </a:lnTo>
                    <a:lnTo>
                      <a:pt x="315" y="435"/>
                    </a:lnTo>
                    <a:lnTo>
                      <a:pt x="317" y="435"/>
                    </a:lnTo>
                    <a:lnTo>
                      <a:pt x="317" y="435"/>
                    </a:lnTo>
                    <a:lnTo>
                      <a:pt x="317" y="435"/>
                    </a:lnTo>
                    <a:lnTo>
                      <a:pt x="317" y="435"/>
                    </a:lnTo>
                    <a:lnTo>
                      <a:pt x="318" y="435"/>
                    </a:lnTo>
                    <a:lnTo>
                      <a:pt x="318" y="435"/>
                    </a:lnTo>
                    <a:lnTo>
                      <a:pt x="318" y="435"/>
                    </a:lnTo>
                    <a:lnTo>
                      <a:pt x="319" y="435"/>
                    </a:lnTo>
                    <a:lnTo>
                      <a:pt x="319" y="435"/>
                    </a:lnTo>
                    <a:lnTo>
                      <a:pt x="319" y="434"/>
                    </a:lnTo>
                    <a:lnTo>
                      <a:pt x="319" y="434"/>
                    </a:lnTo>
                    <a:lnTo>
                      <a:pt x="320" y="434"/>
                    </a:lnTo>
                    <a:lnTo>
                      <a:pt x="320" y="434"/>
                    </a:lnTo>
                    <a:lnTo>
                      <a:pt x="320" y="434"/>
                    </a:lnTo>
                    <a:lnTo>
                      <a:pt x="320" y="434"/>
                    </a:lnTo>
                    <a:lnTo>
                      <a:pt x="322" y="434"/>
                    </a:lnTo>
                    <a:lnTo>
                      <a:pt x="322" y="434"/>
                    </a:lnTo>
                    <a:lnTo>
                      <a:pt x="322" y="434"/>
                    </a:lnTo>
                    <a:lnTo>
                      <a:pt x="322" y="434"/>
                    </a:lnTo>
                    <a:lnTo>
                      <a:pt x="323" y="433"/>
                    </a:lnTo>
                    <a:lnTo>
                      <a:pt x="323" y="433"/>
                    </a:lnTo>
                    <a:lnTo>
                      <a:pt x="325" y="432"/>
                    </a:lnTo>
                    <a:lnTo>
                      <a:pt x="325" y="432"/>
                    </a:lnTo>
                    <a:lnTo>
                      <a:pt x="325" y="432"/>
                    </a:lnTo>
                    <a:lnTo>
                      <a:pt x="325" y="432"/>
                    </a:lnTo>
                    <a:lnTo>
                      <a:pt x="327" y="432"/>
                    </a:lnTo>
                    <a:lnTo>
                      <a:pt x="327" y="432"/>
                    </a:lnTo>
                    <a:lnTo>
                      <a:pt x="327" y="432"/>
                    </a:lnTo>
                    <a:lnTo>
                      <a:pt x="327" y="432"/>
                    </a:lnTo>
                    <a:lnTo>
                      <a:pt x="328" y="430"/>
                    </a:lnTo>
                    <a:lnTo>
                      <a:pt x="328" y="430"/>
                    </a:lnTo>
                    <a:lnTo>
                      <a:pt x="328" y="430"/>
                    </a:lnTo>
                    <a:lnTo>
                      <a:pt x="328" y="430"/>
                    </a:lnTo>
                    <a:lnTo>
                      <a:pt x="329" y="429"/>
                    </a:lnTo>
                    <a:lnTo>
                      <a:pt x="329" y="429"/>
                    </a:lnTo>
                    <a:lnTo>
                      <a:pt x="329" y="429"/>
                    </a:lnTo>
                    <a:lnTo>
                      <a:pt x="329" y="429"/>
                    </a:lnTo>
                    <a:lnTo>
                      <a:pt x="331" y="428"/>
                    </a:lnTo>
                    <a:lnTo>
                      <a:pt x="331" y="428"/>
                    </a:lnTo>
                    <a:lnTo>
                      <a:pt x="331" y="428"/>
                    </a:lnTo>
                    <a:lnTo>
                      <a:pt x="331" y="428"/>
                    </a:lnTo>
                    <a:lnTo>
                      <a:pt x="331" y="427"/>
                    </a:lnTo>
                    <a:lnTo>
                      <a:pt x="331" y="427"/>
                    </a:lnTo>
                    <a:lnTo>
                      <a:pt x="331" y="427"/>
                    </a:lnTo>
                    <a:lnTo>
                      <a:pt x="331" y="427"/>
                    </a:lnTo>
                    <a:lnTo>
                      <a:pt x="332" y="425"/>
                    </a:lnTo>
                    <a:lnTo>
                      <a:pt x="332" y="425"/>
                    </a:lnTo>
                    <a:lnTo>
                      <a:pt x="332" y="425"/>
                    </a:lnTo>
                    <a:lnTo>
                      <a:pt x="332" y="425"/>
                    </a:lnTo>
                    <a:lnTo>
                      <a:pt x="332" y="411"/>
                    </a:lnTo>
                    <a:lnTo>
                      <a:pt x="332" y="411"/>
                    </a:lnTo>
                    <a:lnTo>
                      <a:pt x="329" y="393"/>
                    </a:lnTo>
                    <a:lnTo>
                      <a:pt x="327" y="382"/>
                    </a:lnTo>
                    <a:lnTo>
                      <a:pt x="327" y="382"/>
                    </a:lnTo>
                    <a:lnTo>
                      <a:pt x="339" y="372"/>
                    </a:lnTo>
                    <a:lnTo>
                      <a:pt x="339" y="372"/>
                    </a:lnTo>
                    <a:lnTo>
                      <a:pt x="349" y="379"/>
                    </a:lnTo>
                    <a:lnTo>
                      <a:pt x="366" y="388"/>
                    </a:lnTo>
                    <a:lnTo>
                      <a:pt x="366" y="388"/>
                    </a:lnTo>
                    <a:lnTo>
                      <a:pt x="378" y="393"/>
                    </a:lnTo>
                    <a:lnTo>
                      <a:pt x="378" y="393"/>
                    </a:lnTo>
                    <a:lnTo>
                      <a:pt x="378" y="393"/>
                    </a:lnTo>
                    <a:lnTo>
                      <a:pt x="378" y="393"/>
                    </a:lnTo>
                    <a:lnTo>
                      <a:pt x="380" y="393"/>
                    </a:lnTo>
                    <a:lnTo>
                      <a:pt x="380" y="393"/>
                    </a:lnTo>
                    <a:lnTo>
                      <a:pt x="381" y="393"/>
                    </a:lnTo>
                    <a:lnTo>
                      <a:pt x="381" y="393"/>
                    </a:lnTo>
                    <a:lnTo>
                      <a:pt x="381" y="393"/>
                    </a:lnTo>
                    <a:lnTo>
                      <a:pt x="381" y="393"/>
                    </a:lnTo>
                    <a:lnTo>
                      <a:pt x="382" y="393"/>
                    </a:lnTo>
                    <a:lnTo>
                      <a:pt x="382" y="393"/>
                    </a:lnTo>
                    <a:lnTo>
                      <a:pt x="382" y="393"/>
                    </a:lnTo>
                    <a:lnTo>
                      <a:pt x="382" y="393"/>
                    </a:lnTo>
                    <a:lnTo>
                      <a:pt x="383" y="393"/>
                    </a:lnTo>
                    <a:lnTo>
                      <a:pt x="383" y="393"/>
                    </a:lnTo>
                    <a:lnTo>
                      <a:pt x="383" y="391"/>
                    </a:lnTo>
                    <a:lnTo>
                      <a:pt x="383" y="391"/>
                    </a:lnTo>
                    <a:lnTo>
                      <a:pt x="383" y="391"/>
                    </a:lnTo>
                    <a:lnTo>
                      <a:pt x="383" y="391"/>
                    </a:lnTo>
                    <a:lnTo>
                      <a:pt x="385" y="391"/>
                    </a:lnTo>
                    <a:lnTo>
                      <a:pt x="385" y="391"/>
                    </a:lnTo>
                    <a:lnTo>
                      <a:pt x="385" y="390"/>
                    </a:lnTo>
                    <a:lnTo>
                      <a:pt x="385" y="390"/>
                    </a:lnTo>
                    <a:lnTo>
                      <a:pt x="386" y="390"/>
                    </a:lnTo>
                    <a:lnTo>
                      <a:pt x="386" y="390"/>
                    </a:lnTo>
                    <a:lnTo>
                      <a:pt x="386" y="390"/>
                    </a:lnTo>
                    <a:lnTo>
                      <a:pt x="386" y="390"/>
                    </a:lnTo>
                    <a:lnTo>
                      <a:pt x="387" y="389"/>
                    </a:lnTo>
                    <a:lnTo>
                      <a:pt x="387" y="389"/>
                    </a:lnTo>
                    <a:lnTo>
                      <a:pt x="387" y="389"/>
                    </a:lnTo>
                    <a:lnTo>
                      <a:pt x="387" y="389"/>
                    </a:lnTo>
                    <a:lnTo>
                      <a:pt x="388" y="388"/>
                    </a:lnTo>
                    <a:lnTo>
                      <a:pt x="388" y="388"/>
                    </a:lnTo>
                    <a:lnTo>
                      <a:pt x="390" y="386"/>
                    </a:lnTo>
                    <a:lnTo>
                      <a:pt x="390" y="386"/>
                    </a:lnTo>
                    <a:lnTo>
                      <a:pt x="390" y="386"/>
                    </a:lnTo>
                    <a:lnTo>
                      <a:pt x="390" y="386"/>
                    </a:lnTo>
                    <a:lnTo>
                      <a:pt x="391" y="385"/>
                    </a:lnTo>
                    <a:lnTo>
                      <a:pt x="391" y="385"/>
                    </a:lnTo>
                    <a:lnTo>
                      <a:pt x="391" y="385"/>
                    </a:lnTo>
                    <a:lnTo>
                      <a:pt x="391" y="385"/>
                    </a:lnTo>
                    <a:lnTo>
                      <a:pt x="391" y="384"/>
                    </a:lnTo>
                    <a:lnTo>
                      <a:pt x="391" y="384"/>
                    </a:lnTo>
                    <a:lnTo>
                      <a:pt x="392" y="384"/>
                    </a:lnTo>
                    <a:lnTo>
                      <a:pt x="392" y="384"/>
                    </a:lnTo>
                    <a:lnTo>
                      <a:pt x="392" y="382"/>
                    </a:lnTo>
                    <a:lnTo>
                      <a:pt x="392" y="382"/>
                    </a:lnTo>
                    <a:lnTo>
                      <a:pt x="392" y="382"/>
                    </a:lnTo>
                    <a:lnTo>
                      <a:pt x="392" y="382"/>
                    </a:lnTo>
                    <a:lnTo>
                      <a:pt x="392" y="382"/>
                    </a:lnTo>
                    <a:lnTo>
                      <a:pt x="392" y="382"/>
                    </a:lnTo>
                    <a:lnTo>
                      <a:pt x="394" y="381"/>
                    </a:lnTo>
                    <a:lnTo>
                      <a:pt x="394" y="381"/>
                    </a:lnTo>
                    <a:lnTo>
                      <a:pt x="394" y="381"/>
                    </a:lnTo>
                    <a:lnTo>
                      <a:pt x="394" y="381"/>
                    </a:lnTo>
                    <a:lnTo>
                      <a:pt x="394" y="380"/>
                    </a:lnTo>
                    <a:lnTo>
                      <a:pt x="394" y="380"/>
                    </a:lnTo>
                    <a:lnTo>
                      <a:pt x="394" y="380"/>
                    </a:lnTo>
                    <a:lnTo>
                      <a:pt x="394" y="380"/>
                    </a:lnTo>
                    <a:lnTo>
                      <a:pt x="394" y="379"/>
                    </a:lnTo>
                    <a:lnTo>
                      <a:pt x="394" y="379"/>
                    </a:lnTo>
                    <a:lnTo>
                      <a:pt x="394" y="377"/>
                    </a:lnTo>
                    <a:lnTo>
                      <a:pt x="394" y="377"/>
                    </a:lnTo>
                    <a:lnTo>
                      <a:pt x="394" y="377"/>
                    </a:lnTo>
                    <a:lnTo>
                      <a:pt x="394" y="377"/>
                    </a:lnTo>
                    <a:lnTo>
                      <a:pt x="388" y="365"/>
                    </a:lnTo>
                    <a:lnTo>
                      <a:pt x="388" y="365"/>
                    </a:lnTo>
                    <a:lnTo>
                      <a:pt x="380" y="348"/>
                    </a:lnTo>
                    <a:lnTo>
                      <a:pt x="373" y="338"/>
                    </a:lnTo>
                    <a:lnTo>
                      <a:pt x="373" y="338"/>
                    </a:lnTo>
                    <a:lnTo>
                      <a:pt x="383" y="326"/>
                    </a:lnTo>
                    <a:lnTo>
                      <a:pt x="383" y="326"/>
                    </a:lnTo>
                    <a:lnTo>
                      <a:pt x="394" y="328"/>
                    </a:lnTo>
                    <a:lnTo>
                      <a:pt x="412" y="331"/>
                    </a:lnTo>
                    <a:lnTo>
                      <a:pt x="412" y="331"/>
                    </a:lnTo>
                    <a:lnTo>
                      <a:pt x="426" y="331"/>
                    </a:lnTo>
                    <a:lnTo>
                      <a:pt x="426" y="331"/>
                    </a:lnTo>
                    <a:lnTo>
                      <a:pt x="426" y="331"/>
                    </a:lnTo>
                    <a:lnTo>
                      <a:pt x="426" y="331"/>
                    </a:lnTo>
                    <a:lnTo>
                      <a:pt x="428" y="330"/>
                    </a:lnTo>
                    <a:lnTo>
                      <a:pt x="428" y="330"/>
                    </a:lnTo>
                    <a:lnTo>
                      <a:pt x="428" y="330"/>
                    </a:lnTo>
                    <a:lnTo>
                      <a:pt x="428" y="330"/>
                    </a:lnTo>
                    <a:lnTo>
                      <a:pt x="429" y="330"/>
                    </a:lnTo>
                    <a:lnTo>
                      <a:pt x="429" y="330"/>
                    </a:lnTo>
                    <a:lnTo>
                      <a:pt x="429" y="330"/>
                    </a:lnTo>
                    <a:lnTo>
                      <a:pt x="429" y="330"/>
                    </a:lnTo>
                    <a:lnTo>
                      <a:pt x="430" y="330"/>
                    </a:lnTo>
                    <a:lnTo>
                      <a:pt x="430" y="330"/>
                    </a:lnTo>
                    <a:lnTo>
                      <a:pt x="430" y="328"/>
                    </a:lnTo>
                    <a:lnTo>
                      <a:pt x="430" y="328"/>
                    </a:lnTo>
                    <a:lnTo>
                      <a:pt x="431" y="328"/>
                    </a:lnTo>
                    <a:lnTo>
                      <a:pt x="431" y="328"/>
                    </a:lnTo>
                    <a:lnTo>
                      <a:pt x="431" y="328"/>
                    </a:lnTo>
                    <a:lnTo>
                      <a:pt x="431" y="328"/>
                    </a:lnTo>
                    <a:lnTo>
                      <a:pt x="431" y="327"/>
                    </a:lnTo>
                    <a:lnTo>
                      <a:pt x="431" y="327"/>
                    </a:lnTo>
                    <a:lnTo>
                      <a:pt x="431" y="327"/>
                    </a:lnTo>
                    <a:lnTo>
                      <a:pt x="431" y="327"/>
                    </a:lnTo>
                    <a:lnTo>
                      <a:pt x="433" y="326"/>
                    </a:lnTo>
                    <a:lnTo>
                      <a:pt x="433" y="326"/>
                    </a:lnTo>
                    <a:lnTo>
                      <a:pt x="433" y="326"/>
                    </a:lnTo>
                    <a:lnTo>
                      <a:pt x="433" y="326"/>
                    </a:lnTo>
                    <a:lnTo>
                      <a:pt x="433" y="325"/>
                    </a:lnTo>
                    <a:lnTo>
                      <a:pt x="433" y="325"/>
                    </a:lnTo>
                    <a:lnTo>
                      <a:pt x="433" y="325"/>
                    </a:lnTo>
                    <a:lnTo>
                      <a:pt x="433" y="325"/>
                    </a:lnTo>
                    <a:lnTo>
                      <a:pt x="434" y="323"/>
                    </a:lnTo>
                    <a:lnTo>
                      <a:pt x="434" y="323"/>
                    </a:lnTo>
                    <a:lnTo>
                      <a:pt x="434" y="321"/>
                    </a:lnTo>
                    <a:lnTo>
                      <a:pt x="434" y="321"/>
                    </a:lnTo>
                    <a:lnTo>
                      <a:pt x="435" y="321"/>
                    </a:lnTo>
                    <a:lnTo>
                      <a:pt x="435" y="321"/>
                    </a:lnTo>
                    <a:lnTo>
                      <a:pt x="435" y="319"/>
                    </a:lnTo>
                    <a:lnTo>
                      <a:pt x="435" y="319"/>
                    </a:lnTo>
                    <a:lnTo>
                      <a:pt x="435" y="319"/>
                    </a:lnTo>
                    <a:lnTo>
                      <a:pt x="435" y="319"/>
                    </a:lnTo>
                    <a:lnTo>
                      <a:pt x="435" y="318"/>
                    </a:lnTo>
                    <a:lnTo>
                      <a:pt x="435" y="318"/>
                    </a:lnTo>
                    <a:lnTo>
                      <a:pt x="435" y="318"/>
                    </a:lnTo>
                    <a:lnTo>
                      <a:pt x="435" y="318"/>
                    </a:lnTo>
                    <a:lnTo>
                      <a:pt x="436" y="317"/>
                    </a:lnTo>
                    <a:lnTo>
                      <a:pt x="436" y="317"/>
                    </a:lnTo>
                    <a:lnTo>
                      <a:pt x="436" y="317"/>
                    </a:lnTo>
                    <a:lnTo>
                      <a:pt x="436" y="317"/>
                    </a:lnTo>
                    <a:lnTo>
                      <a:pt x="436" y="316"/>
                    </a:lnTo>
                    <a:lnTo>
                      <a:pt x="436" y="316"/>
                    </a:lnTo>
                    <a:lnTo>
                      <a:pt x="436" y="316"/>
                    </a:lnTo>
                    <a:lnTo>
                      <a:pt x="436" y="316"/>
                    </a:lnTo>
                    <a:lnTo>
                      <a:pt x="436" y="314"/>
                    </a:lnTo>
                    <a:lnTo>
                      <a:pt x="436" y="314"/>
                    </a:lnTo>
                    <a:lnTo>
                      <a:pt x="436" y="314"/>
                    </a:lnTo>
                    <a:lnTo>
                      <a:pt x="436" y="314"/>
                    </a:lnTo>
                    <a:lnTo>
                      <a:pt x="435" y="313"/>
                    </a:lnTo>
                    <a:lnTo>
                      <a:pt x="435" y="313"/>
                    </a:lnTo>
                    <a:lnTo>
                      <a:pt x="435" y="313"/>
                    </a:lnTo>
                    <a:lnTo>
                      <a:pt x="435" y="313"/>
                    </a:lnTo>
                    <a:lnTo>
                      <a:pt x="435" y="312"/>
                    </a:lnTo>
                    <a:lnTo>
                      <a:pt x="435" y="312"/>
                    </a:lnTo>
                    <a:lnTo>
                      <a:pt x="435" y="312"/>
                    </a:lnTo>
                    <a:lnTo>
                      <a:pt x="435" y="312"/>
                    </a:lnTo>
                    <a:lnTo>
                      <a:pt x="426" y="301"/>
                    </a:lnTo>
                    <a:lnTo>
                      <a:pt x="426" y="301"/>
                    </a:lnTo>
                    <a:lnTo>
                      <a:pt x="412" y="288"/>
                    </a:lnTo>
                    <a:lnTo>
                      <a:pt x="404" y="282"/>
                    </a:lnTo>
                    <a:lnTo>
                      <a:pt x="404" y="282"/>
                    </a:lnTo>
                    <a:lnTo>
                      <a:pt x="405" y="274"/>
                    </a:lnTo>
                    <a:lnTo>
                      <a:pt x="405" y="274"/>
                    </a:lnTo>
                    <a:lnTo>
                      <a:pt x="407" y="267"/>
                    </a:lnTo>
                    <a:lnTo>
                      <a:pt x="407" y="267"/>
                    </a:lnTo>
                    <a:lnTo>
                      <a:pt x="419" y="265"/>
                    </a:lnTo>
                    <a:lnTo>
                      <a:pt x="436" y="262"/>
                    </a:lnTo>
                    <a:lnTo>
                      <a:pt x="436" y="262"/>
                    </a:lnTo>
                    <a:lnTo>
                      <a:pt x="449" y="257"/>
                    </a:lnTo>
                    <a:lnTo>
                      <a:pt x="449" y="257"/>
                    </a:lnTo>
                    <a:lnTo>
                      <a:pt x="449" y="257"/>
                    </a:lnTo>
                    <a:lnTo>
                      <a:pt x="449" y="257"/>
                    </a:lnTo>
                    <a:lnTo>
                      <a:pt x="450" y="255"/>
                    </a:lnTo>
                    <a:lnTo>
                      <a:pt x="450" y="255"/>
                    </a:lnTo>
                    <a:lnTo>
                      <a:pt x="451" y="255"/>
                    </a:lnTo>
                    <a:lnTo>
                      <a:pt x="451" y="255"/>
                    </a:lnTo>
                    <a:lnTo>
                      <a:pt x="451" y="254"/>
                    </a:lnTo>
                    <a:lnTo>
                      <a:pt x="451" y="254"/>
                    </a:lnTo>
                    <a:lnTo>
                      <a:pt x="451" y="254"/>
                    </a:lnTo>
                    <a:lnTo>
                      <a:pt x="451" y="254"/>
                    </a:lnTo>
                    <a:lnTo>
                      <a:pt x="453" y="254"/>
                    </a:lnTo>
                    <a:lnTo>
                      <a:pt x="453" y="254"/>
                    </a:lnTo>
                    <a:lnTo>
                      <a:pt x="453" y="253"/>
                    </a:lnTo>
                    <a:lnTo>
                      <a:pt x="453" y="253"/>
                    </a:lnTo>
                    <a:lnTo>
                      <a:pt x="453" y="253"/>
                    </a:lnTo>
                    <a:lnTo>
                      <a:pt x="453" y="253"/>
                    </a:lnTo>
                    <a:lnTo>
                      <a:pt x="453" y="253"/>
                    </a:lnTo>
                    <a:lnTo>
                      <a:pt x="453" y="253"/>
                    </a:lnTo>
                    <a:lnTo>
                      <a:pt x="454" y="251"/>
                    </a:lnTo>
                    <a:lnTo>
                      <a:pt x="454" y="251"/>
                    </a:lnTo>
                    <a:lnTo>
                      <a:pt x="454" y="250"/>
                    </a:lnTo>
                    <a:lnTo>
                      <a:pt x="454" y="250"/>
                    </a:lnTo>
                    <a:lnTo>
                      <a:pt x="454" y="250"/>
                    </a:lnTo>
                    <a:lnTo>
                      <a:pt x="454" y="250"/>
                    </a:lnTo>
                    <a:lnTo>
                      <a:pt x="454" y="249"/>
                    </a:lnTo>
                    <a:lnTo>
                      <a:pt x="454" y="249"/>
                    </a:lnTo>
                    <a:lnTo>
                      <a:pt x="454" y="249"/>
                    </a:lnTo>
                    <a:lnTo>
                      <a:pt x="454" y="249"/>
                    </a:lnTo>
                    <a:lnTo>
                      <a:pt x="454" y="248"/>
                    </a:lnTo>
                    <a:lnTo>
                      <a:pt x="454" y="248"/>
                    </a:lnTo>
                    <a:lnTo>
                      <a:pt x="454" y="246"/>
                    </a:lnTo>
                    <a:lnTo>
                      <a:pt x="454" y="246"/>
                    </a:lnTo>
                    <a:lnTo>
                      <a:pt x="454" y="245"/>
                    </a:lnTo>
                    <a:lnTo>
                      <a:pt x="454" y="245"/>
                    </a:lnTo>
                    <a:lnTo>
                      <a:pt x="454" y="244"/>
                    </a:lnTo>
                    <a:lnTo>
                      <a:pt x="454" y="244"/>
                    </a:lnTo>
                    <a:lnTo>
                      <a:pt x="454" y="243"/>
                    </a:lnTo>
                    <a:lnTo>
                      <a:pt x="454" y="243"/>
                    </a:lnTo>
                    <a:lnTo>
                      <a:pt x="454" y="243"/>
                    </a:lnTo>
                    <a:lnTo>
                      <a:pt x="454" y="243"/>
                    </a:lnTo>
                    <a:lnTo>
                      <a:pt x="454" y="241"/>
                    </a:lnTo>
                    <a:lnTo>
                      <a:pt x="454" y="241"/>
                    </a:lnTo>
                    <a:lnTo>
                      <a:pt x="454" y="241"/>
                    </a:lnTo>
                    <a:lnTo>
                      <a:pt x="454" y="241"/>
                    </a:lnTo>
                    <a:lnTo>
                      <a:pt x="454" y="240"/>
                    </a:lnTo>
                    <a:lnTo>
                      <a:pt x="454" y="240"/>
                    </a:lnTo>
                    <a:lnTo>
                      <a:pt x="454" y="240"/>
                    </a:lnTo>
                    <a:lnTo>
                      <a:pt x="454" y="240"/>
                    </a:lnTo>
                    <a:lnTo>
                      <a:pt x="454" y="239"/>
                    </a:lnTo>
                    <a:lnTo>
                      <a:pt x="454" y="239"/>
                    </a:lnTo>
                    <a:lnTo>
                      <a:pt x="454" y="239"/>
                    </a:lnTo>
                    <a:lnTo>
                      <a:pt x="454" y="239"/>
                    </a:lnTo>
                    <a:lnTo>
                      <a:pt x="454" y="238"/>
                    </a:lnTo>
                    <a:lnTo>
                      <a:pt x="454" y="238"/>
                    </a:lnTo>
                    <a:lnTo>
                      <a:pt x="453" y="238"/>
                    </a:lnTo>
                    <a:lnTo>
                      <a:pt x="453" y="238"/>
                    </a:lnTo>
                    <a:lnTo>
                      <a:pt x="453" y="236"/>
                    </a:lnTo>
                    <a:lnTo>
                      <a:pt x="453" y="236"/>
                    </a:lnTo>
                    <a:lnTo>
                      <a:pt x="453" y="236"/>
                    </a:lnTo>
                    <a:lnTo>
                      <a:pt x="453" y="236"/>
                    </a:lnTo>
                    <a:lnTo>
                      <a:pt x="451" y="235"/>
                    </a:lnTo>
                    <a:lnTo>
                      <a:pt x="451" y="235"/>
                    </a:lnTo>
                    <a:lnTo>
                      <a:pt x="451" y="235"/>
                    </a:lnTo>
                    <a:lnTo>
                      <a:pt x="451" y="235"/>
                    </a:lnTo>
                    <a:lnTo>
                      <a:pt x="439" y="229"/>
                    </a:lnTo>
                    <a:lnTo>
                      <a:pt x="439" y="229"/>
                    </a:lnTo>
                    <a:lnTo>
                      <a:pt x="422" y="221"/>
                    </a:lnTo>
                    <a:lnTo>
                      <a:pt x="411" y="219"/>
                    </a:lnTo>
                    <a:lnTo>
                      <a:pt x="411" y="219"/>
                    </a:lnTo>
                    <a:lnTo>
                      <a:pt x="410" y="202"/>
                    </a:lnTo>
                    <a:lnTo>
                      <a:pt x="410" y="202"/>
                    </a:lnTo>
                    <a:lnTo>
                      <a:pt x="420" y="197"/>
                    </a:lnTo>
                    <a:lnTo>
                      <a:pt x="436" y="187"/>
                    </a:lnTo>
                    <a:lnTo>
                      <a:pt x="436" y="187"/>
                    </a:lnTo>
                    <a:lnTo>
                      <a:pt x="446" y="178"/>
                    </a:lnTo>
                    <a:lnTo>
                      <a:pt x="446" y="178"/>
                    </a:lnTo>
                    <a:lnTo>
                      <a:pt x="446" y="178"/>
                    </a:lnTo>
                    <a:lnTo>
                      <a:pt x="446" y="178"/>
                    </a:lnTo>
                    <a:lnTo>
                      <a:pt x="446" y="178"/>
                    </a:lnTo>
                    <a:lnTo>
                      <a:pt x="446" y="178"/>
                    </a:lnTo>
                    <a:lnTo>
                      <a:pt x="448" y="176"/>
                    </a:lnTo>
                    <a:lnTo>
                      <a:pt x="448" y="176"/>
                    </a:lnTo>
                    <a:lnTo>
                      <a:pt x="448" y="176"/>
                    </a:lnTo>
                    <a:lnTo>
                      <a:pt x="448" y="176"/>
                    </a:lnTo>
                    <a:lnTo>
                      <a:pt x="449" y="175"/>
                    </a:lnTo>
                    <a:lnTo>
                      <a:pt x="449" y="175"/>
                    </a:lnTo>
                    <a:lnTo>
                      <a:pt x="449" y="175"/>
                    </a:lnTo>
                    <a:lnTo>
                      <a:pt x="449" y="175"/>
                    </a:lnTo>
                    <a:lnTo>
                      <a:pt x="449" y="173"/>
                    </a:lnTo>
                    <a:lnTo>
                      <a:pt x="449" y="173"/>
                    </a:lnTo>
                    <a:lnTo>
                      <a:pt x="449" y="173"/>
                    </a:lnTo>
                    <a:lnTo>
                      <a:pt x="449" y="173"/>
                    </a:lnTo>
                    <a:lnTo>
                      <a:pt x="449" y="172"/>
                    </a:lnTo>
                    <a:lnTo>
                      <a:pt x="449" y="172"/>
                    </a:lnTo>
                    <a:lnTo>
                      <a:pt x="449" y="172"/>
                    </a:lnTo>
                    <a:lnTo>
                      <a:pt x="449" y="172"/>
                    </a:lnTo>
                    <a:lnTo>
                      <a:pt x="448" y="171"/>
                    </a:lnTo>
                    <a:lnTo>
                      <a:pt x="448" y="171"/>
                    </a:lnTo>
                    <a:lnTo>
                      <a:pt x="448" y="171"/>
                    </a:lnTo>
                    <a:lnTo>
                      <a:pt x="448" y="171"/>
                    </a:lnTo>
                    <a:lnTo>
                      <a:pt x="448" y="170"/>
                    </a:lnTo>
                    <a:lnTo>
                      <a:pt x="448" y="170"/>
                    </a:lnTo>
                    <a:lnTo>
                      <a:pt x="448" y="168"/>
                    </a:lnTo>
                    <a:lnTo>
                      <a:pt x="448" y="168"/>
                    </a:lnTo>
                    <a:lnTo>
                      <a:pt x="448" y="167"/>
                    </a:lnTo>
                    <a:lnTo>
                      <a:pt x="448" y="167"/>
                    </a:lnTo>
                    <a:lnTo>
                      <a:pt x="446" y="166"/>
                    </a:lnTo>
                    <a:lnTo>
                      <a:pt x="446" y="166"/>
                    </a:lnTo>
                    <a:lnTo>
                      <a:pt x="446" y="166"/>
                    </a:lnTo>
                    <a:lnTo>
                      <a:pt x="446" y="166"/>
                    </a:lnTo>
                    <a:lnTo>
                      <a:pt x="446" y="165"/>
                    </a:lnTo>
                    <a:lnTo>
                      <a:pt x="446" y="165"/>
                    </a:lnTo>
                    <a:lnTo>
                      <a:pt x="446" y="165"/>
                    </a:lnTo>
                    <a:lnTo>
                      <a:pt x="446" y="165"/>
                    </a:lnTo>
                    <a:lnTo>
                      <a:pt x="446" y="163"/>
                    </a:lnTo>
                    <a:lnTo>
                      <a:pt x="446" y="163"/>
                    </a:lnTo>
                    <a:lnTo>
                      <a:pt x="446" y="163"/>
                    </a:lnTo>
                    <a:lnTo>
                      <a:pt x="446" y="163"/>
                    </a:lnTo>
                    <a:lnTo>
                      <a:pt x="445" y="162"/>
                    </a:lnTo>
                    <a:lnTo>
                      <a:pt x="445" y="162"/>
                    </a:lnTo>
                    <a:lnTo>
                      <a:pt x="445" y="162"/>
                    </a:lnTo>
                    <a:lnTo>
                      <a:pt x="445" y="162"/>
                    </a:lnTo>
                    <a:lnTo>
                      <a:pt x="445" y="161"/>
                    </a:lnTo>
                    <a:lnTo>
                      <a:pt x="445" y="161"/>
                    </a:lnTo>
                    <a:lnTo>
                      <a:pt x="444" y="161"/>
                    </a:lnTo>
                    <a:lnTo>
                      <a:pt x="444" y="161"/>
                    </a:lnTo>
                    <a:lnTo>
                      <a:pt x="444" y="160"/>
                    </a:lnTo>
                    <a:lnTo>
                      <a:pt x="444" y="160"/>
                    </a:lnTo>
                    <a:lnTo>
                      <a:pt x="444" y="160"/>
                    </a:lnTo>
                    <a:lnTo>
                      <a:pt x="444" y="160"/>
                    </a:lnTo>
                    <a:lnTo>
                      <a:pt x="443" y="160"/>
                    </a:lnTo>
                    <a:lnTo>
                      <a:pt x="443" y="160"/>
                    </a:lnTo>
                    <a:lnTo>
                      <a:pt x="443" y="160"/>
                    </a:lnTo>
                    <a:lnTo>
                      <a:pt x="443" y="160"/>
                    </a:lnTo>
                    <a:lnTo>
                      <a:pt x="441" y="158"/>
                    </a:lnTo>
                    <a:lnTo>
                      <a:pt x="441" y="158"/>
                    </a:lnTo>
                    <a:lnTo>
                      <a:pt x="440" y="158"/>
                    </a:lnTo>
                    <a:lnTo>
                      <a:pt x="440" y="158"/>
                    </a:lnTo>
                    <a:lnTo>
                      <a:pt x="440" y="158"/>
                    </a:lnTo>
                    <a:lnTo>
                      <a:pt x="440" y="158"/>
                    </a:lnTo>
                    <a:lnTo>
                      <a:pt x="428" y="156"/>
                    </a:lnTo>
                    <a:lnTo>
                      <a:pt x="428" y="156"/>
                    </a:lnTo>
                    <a:lnTo>
                      <a:pt x="409" y="154"/>
                    </a:lnTo>
                    <a:lnTo>
                      <a:pt x="397" y="156"/>
                    </a:lnTo>
                    <a:lnTo>
                      <a:pt x="397" y="156"/>
                    </a:lnTo>
                    <a:lnTo>
                      <a:pt x="391" y="142"/>
                    </a:lnTo>
                    <a:lnTo>
                      <a:pt x="391" y="142"/>
                    </a:lnTo>
                    <a:lnTo>
                      <a:pt x="399" y="133"/>
                    </a:lnTo>
                    <a:lnTo>
                      <a:pt x="410" y="118"/>
                    </a:lnTo>
                    <a:lnTo>
                      <a:pt x="410" y="118"/>
                    </a:lnTo>
                    <a:lnTo>
                      <a:pt x="416" y="107"/>
                    </a:lnTo>
                    <a:lnTo>
                      <a:pt x="416" y="107"/>
                    </a:lnTo>
                    <a:lnTo>
                      <a:pt x="416" y="107"/>
                    </a:lnTo>
                    <a:lnTo>
                      <a:pt x="416" y="107"/>
                    </a:lnTo>
                    <a:lnTo>
                      <a:pt x="417" y="105"/>
                    </a:lnTo>
                    <a:lnTo>
                      <a:pt x="417" y="105"/>
                    </a:lnTo>
                    <a:lnTo>
                      <a:pt x="417" y="105"/>
                    </a:lnTo>
                    <a:lnTo>
                      <a:pt x="417" y="105"/>
                    </a:lnTo>
                    <a:lnTo>
                      <a:pt x="417" y="104"/>
                    </a:lnTo>
                    <a:lnTo>
                      <a:pt x="417" y="104"/>
                    </a:lnTo>
                    <a:lnTo>
                      <a:pt x="417" y="104"/>
                    </a:lnTo>
                    <a:lnTo>
                      <a:pt x="417" y="104"/>
                    </a:lnTo>
                    <a:lnTo>
                      <a:pt x="417" y="103"/>
                    </a:lnTo>
                    <a:lnTo>
                      <a:pt x="417" y="103"/>
                    </a:lnTo>
                    <a:lnTo>
                      <a:pt x="417" y="102"/>
                    </a:lnTo>
                    <a:lnTo>
                      <a:pt x="417" y="102"/>
                    </a:lnTo>
                    <a:lnTo>
                      <a:pt x="417" y="102"/>
                    </a:lnTo>
                    <a:lnTo>
                      <a:pt x="417" y="102"/>
                    </a:lnTo>
                    <a:lnTo>
                      <a:pt x="417" y="102"/>
                    </a:lnTo>
                    <a:lnTo>
                      <a:pt x="417" y="102"/>
                    </a:lnTo>
                    <a:lnTo>
                      <a:pt x="416" y="100"/>
                    </a:lnTo>
                    <a:lnTo>
                      <a:pt x="416" y="100"/>
                    </a:lnTo>
                    <a:lnTo>
                      <a:pt x="416" y="99"/>
                    </a:lnTo>
                    <a:lnTo>
                      <a:pt x="416" y="99"/>
                    </a:lnTo>
                    <a:lnTo>
                      <a:pt x="416" y="99"/>
                    </a:lnTo>
                    <a:lnTo>
                      <a:pt x="416" y="99"/>
                    </a:lnTo>
                    <a:lnTo>
                      <a:pt x="416" y="98"/>
                    </a:lnTo>
                    <a:lnTo>
                      <a:pt x="416" y="98"/>
                    </a:lnTo>
                    <a:lnTo>
                      <a:pt x="415" y="98"/>
                    </a:lnTo>
                    <a:lnTo>
                      <a:pt x="415" y="98"/>
                    </a:lnTo>
                    <a:lnTo>
                      <a:pt x="415" y="97"/>
                    </a:lnTo>
                    <a:lnTo>
                      <a:pt x="415" y="97"/>
                    </a:lnTo>
                    <a:lnTo>
                      <a:pt x="414" y="95"/>
                    </a:lnTo>
                    <a:lnTo>
                      <a:pt x="414" y="95"/>
                    </a:lnTo>
                    <a:lnTo>
                      <a:pt x="412" y="94"/>
                    </a:lnTo>
                    <a:lnTo>
                      <a:pt x="412" y="94"/>
                    </a:lnTo>
                    <a:lnTo>
                      <a:pt x="412" y="94"/>
                    </a:lnTo>
                    <a:lnTo>
                      <a:pt x="412" y="94"/>
                    </a:lnTo>
                    <a:lnTo>
                      <a:pt x="412" y="93"/>
                    </a:lnTo>
                    <a:lnTo>
                      <a:pt x="412" y="93"/>
                    </a:lnTo>
                    <a:lnTo>
                      <a:pt x="411" y="93"/>
                    </a:lnTo>
                    <a:lnTo>
                      <a:pt x="411" y="93"/>
                    </a:lnTo>
                    <a:lnTo>
                      <a:pt x="411" y="91"/>
                    </a:lnTo>
                    <a:lnTo>
                      <a:pt x="411" y="91"/>
                    </a:lnTo>
                    <a:lnTo>
                      <a:pt x="411" y="91"/>
                    </a:lnTo>
                    <a:lnTo>
                      <a:pt x="411" y="91"/>
                    </a:lnTo>
                    <a:lnTo>
                      <a:pt x="410" y="91"/>
                    </a:lnTo>
                    <a:lnTo>
                      <a:pt x="410" y="91"/>
                    </a:lnTo>
                    <a:lnTo>
                      <a:pt x="410" y="90"/>
                    </a:lnTo>
                    <a:lnTo>
                      <a:pt x="410" y="90"/>
                    </a:lnTo>
                    <a:lnTo>
                      <a:pt x="409" y="90"/>
                    </a:lnTo>
                    <a:lnTo>
                      <a:pt x="409" y="90"/>
                    </a:lnTo>
                    <a:lnTo>
                      <a:pt x="409" y="90"/>
                    </a:lnTo>
                    <a:lnTo>
                      <a:pt x="409" y="90"/>
                    </a:lnTo>
                    <a:lnTo>
                      <a:pt x="407" y="90"/>
                    </a:lnTo>
                    <a:lnTo>
                      <a:pt x="407" y="90"/>
                    </a:lnTo>
                    <a:lnTo>
                      <a:pt x="407" y="90"/>
                    </a:lnTo>
                    <a:lnTo>
                      <a:pt x="407" y="90"/>
                    </a:lnTo>
                    <a:lnTo>
                      <a:pt x="406" y="89"/>
                    </a:lnTo>
                    <a:lnTo>
                      <a:pt x="406" y="89"/>
                    </a:lnTo>
                    <a:lnTo>
                      <a:pt x="406" y="89"/>
                    </a:lnTo>
                    <a:lnTo>
                      <a:pt x="406" y="89"/>
                    </a:lnTo>
                    <a:lnTo>
                      <a:pt x="405" y="89"/>
                    </a:lnTo>
                    <a:lnTo>
                      <a:pt x="405" y="89"/>
                    </a:lnTo>
                    <a:lnTo>
                      <a:pt x="405" y="89"/>
                    </a:lnTo>
                    <a:lnTo>
                      <a:pt x="405" y="89"/>
                    </a:lnTo>
                    <a:lnTo>
                      <a:pt x="405" y="89"/>
                    </a:lnTo>
                    <a:lnTo>
                      <a:pt x="405" y="89"/>
                    </a:lnTo>
                    <a:lnTo>
                      <a:pt x="391" y="91"/>
                    </a:lnTo>
                    <a:lnTo>
                      <a:pt x="391" y="91"/>
                    </a:lnTo>
                    <a:lnTo>
                      <a:pt x="373" y="98"/>
                    </a:lnTo>
                    <a:lnTo>
                      <a:pt x="363" y="102"/>
                    </a:lnTo>
                    <a:lnTo>
                      <a:pt x="363" y="102"/>
                    </a:lnTo>
                    <a:lnTo>
                      <a:pt x="352" y="91"/>
                    </a:lnTo>
                    <a:lnTo>
                      <a:pt x="352" y="91"/>
                    </a:lnTo>
                    <a:lnTo>
                      <a:pt x="357" y="80"/>
                    </a:lnTo>
                    <a:lnTo>
                      <a:pt x="359" y="73"/>
                    </a:lnTo>
                    <a:lnTo>
                      <a:pt x="362" y="63"/>
                    </a:lnTo>
                    <a:lnTo>
                      <a:pt x="362" y="63"/>
                    </a:lnTo>
                    <a:lnTo>
                      <a:pt x="365" y="50"/>
                    </a:lnTo>
                    <a:lnTo>
                      <a:pt x="365" y="50"/>
                    </a:lnTo>
                    <a:lnTo>
                      <a:pt x="365" y="50"/>
                    </a:lnTo>
                    <a:lnTo>
                      <a:pt x="365" y="50"/>
                    </a:lnTo>
                    <a:lnTo>
                      <a:pt x="365" y="49"/>
                    </a:lnTo>
                    <a:lnTo>
                      <a:pt x="365" y="49"/>
                    </a:lnTo>
                    <a:lnTo>
                      <a:pt x="365" y="47"/>
                    </a:lnTo>
                    <a:lnTo>
                      <a:pt x="365" y="47"/>
                    </a:lnTo>
                    <a:lnTo>
                      <a:pt x="365" y="47"/>
                    </a:lnTo>
                    <a:lnTo>
                      <a:pt x="365" y="47"/>
                    </a:lnTo>
                    <a:lnTo>
                      <a:pt x="365" y="46"/>
                    </a:lnTo>
                    <a:lnTo>
                      <a:pt x="365" y="46"/>
                    </a:lnTo>
                    <a:lnTo>
                      <a:pt x="363" y="46"/>
                    </a:lnTo>
                    <a:lnTo>
                      <a:pt x="363" y="46"/>
                    </a:lnTo>
                    <a:lnTo>
                      <a:pt x="363" y="45"/>
                    </a:lnTo>
                    <a:lnTo>
                      <a:pt x="363" y="45"/>
                    </a:lnTo>
                    <a:lnTo>
                      <a:pt x="363" y="45"/>
                    </a:lnTo>
                    <a:lnTo>
                      <a:pt x="363" y="45"/>
                    </a:lnTo>
                    <a:lnTo>
                      <a:pt x="363" y="44"/>
                    </a:lnTo>
                    <a:lnTo>
                      <a:pt x="363" y="44"/>
                    </a:lnTo>
                    <a:lnTo>
                      <a:pt x="363" y="44"/>
                    </a:lnTo>
                    <a:lnTo>
                      <a:pt x="363" y="44"/>
                    </a:lnTo>
                    <a:lnTo>
                      <a:pt x="362" y="42"/>
                    </a:lnTo>
                    <a:lnTo>
                      <a:pt x="362" y="42"/>
                    </a:lnTo>
                    <a:lnTo>
                      <a:pt x="362" y="42"/>
                    </a:lnTo>
                    <a:lnTo>
                      <a:pt x="362" y="42"/>
                    </a:lnTo>
                    <a:lnTo>
                      <a:pt x="361" y="42"/>
                    </a:lnTo>
                    <a:lnTo>
                      <a:pt x="361" y="42"/>
                    </a:lnTo>
                    <a:lnTo>
                      <a:pt x="361" y="41"/>
                    </a:lnTo>
                    <a:lnTo>
                      <a:pt x="361" y="41"/>
                    </a:lnTo>
                    <a:lnTo>
                      <a:pt x="359" y="41"/>
                    </a:lnTo>
                    <a:lnTo>
                      <a:pt x="359" y="41"/>
                    </a:lnTo>
                    <a:lnTo>
                      <a:pt x="359" y="41"/>
                    </a:lnTo>
                    <a:lnTo>
                      <a:pt x="359" y="41"/>
                    </a:lnTo>
                    <a:lnTo>
                      <a:pt x="358" y="40"/>
                    </a:lnTo>
                    <a:lnTo>
                      <a:pt x="358" y="40"/>
                    </a:lnTo>
                    <a:lnTo>
                      <a:pt x="357" y="39"/>
                    </a:lnTo>
                    <a:lnTo>
                      <a:pt x="357" y="39"/>
                    </a:lnTo>
                    <a:lnTo>
                      <a:pt x="356" y="39"/>
                    </a:lnTo>
                    <a:lnTo>
                      <a:pt x="356" y="39"/>
                    </a:lnTo>
                    <a:lnTo>
                      <a:pt x="356" y="39"/>
                    </a:lnTo>
                    <a:lnTo>
                      <a:pt x="356" y="39"/>
                    </a:lnTo>
                    <a:lnTo>
                      <a:pt x="354" y="37"/>
                    </a:lnTo>
                    <a:lnTo>
                      <a:pt x="354" y="37"/>
                    </a:lnTo>
                    <a:lnTo>
                      <a:pt x="354" y="37"/>
                    </a:lnTo>
                    <a:lnTo>
                      <a:pt x="354" y="37"/>
                    </a:lnTo>
                    <a:lnTo>
                      <a:pt x="353" y="37"/>
                    </a:lnTo>
                    <a:lnTo>
                      <a:pt x="353" y="37"/>
                    </a:lnTo>
                    <a:lnTo>
                      <a:pt x="353" y="36"/>
                    </a:lnTo>
                    <a:lnTo>
                      <a:pt x="353" y="36"/>
                    </a:lnTo>
                    <a:lnTo>
                      <a:pt x="352" y="36"/>
                    </a:lnTo>
                    <a:lnTo>
                      <a:pt x="352" y="36"/>
                    </a:lnTo>
                    <a:lnTo>
                      <a:pt x="352" y="36"/>
                    </a:lnTo>
                    <a:lnTo>
                      <a:pt x="352" y="36"/>
                    </a:lnTo>
                    <a:lnTo>
                      <a:pt x="351" y="36"/>
                    </a:lnTo>
                    <a:lnTo>
                      <a:pt x="351" y="36"/>
                    </a:lnTo>
                    <a:lnTo>
                      <a:pt x="351" y="36"/>
                    </a:lnTo>
                    <a:lnTo>
                      <a:pt x="351" y="36"/>
                    </a:lnTo>
                    <a:lnTo>
                      <a:pt x="349" y="36"/>
                    </a:lnTo>
                    <a:lnTo>
                      <a:pt x="349" y="36"/>
                    </a:lnTo>
                    <a:lnTo>
                      <a:pt x="348" y="36"/>
                    </a:lnTo>
                    <a:lnTo>
                      <a:pt x="348" y="36"/>
                    </a:lnTo>
                    <a:lnTo>
                      <a:pt x="348" y="36"/>
                    </a:lnTo>
                    <a:lnTo>
                      <a:pt x="348" y="36"/>
                    </a:lnTo>
                    <a:lnTo>
                      <a:pt x="347" y="37"/>
                    </a:lnTo>
                    <a:lnTo>
                      <a:pt x="347" y="37"/>
                    </a:lnTo>
                    <a:lnTo>
                      <a:pt x="347" y="37"/>
                    </a:lnTo>
                    <a:lnTo>
                      <a:pt x="347" y="37"/>
                    </a:lnTo>
                    <a:lnTo>
                      <a:pt x="347" y="37"/>
                    </a:lnTo>
                    <a:lnTo>
                      <a:pt x="347" y="37"/>
                    </a:lnTo>
                    <a:lnTo>
                      <a:pt x="336" y="44"/>
                    </a:lnTo>
                    <a:lnTo>
                      <a:pt x="336" y="44"/>
                    </a:lnTo>
                    <a:lnTo>
                      <a:pt x="327" y="50"/>
                    </a:lnTo>
                    <a:lnTo>
                      <a:pt x="320" y="55"/>
                    </a:lnTo>
                    <a:lnTo>
                      <a:pt x="312" y="64"/>
                    </a:lnTo>
                    <a:lnTo>
                      <a:pt x="312" y="64"/>
                    </a:lnTo>
                    <a:lnTo>
                      <a:pt x="298" y="56"/>
                    </a:lnTo>
                    <a:lnTo>
                      <a:pt x="298" y="56"/>
                    </a:lnTo>
                    <a:lnTo>
                      <a:pt x="299" y="45"/>
                    </a:lnTo>
                    <a:lnTo>
                      <a:pt x="299" y="37"/>
                    </a:lnTo>
                    <a:lnTo>
                      <a:pt x="298" y="26"/>
                    </a:lnTo>
                    <a:lnTo>
                      <a:pt x="298" y="26"/>
                    </a:lnTo>
                    <a:lnTo>
                      <a:pt x="295" y="13"/>
                    </a:lnTo>
                    <a:lnTo>
                      <a:pt x="295" y="13"/>
                    </a:lnTo>
                    <a:lnTo>
                      <a:pt x="295" y="13"/>
                    </a:lnTo>
                    <a:lnTo>
                      <a:pt x="295" y="13"/>
                    </a:lnTo>
                    <a:lnTo>
                      <a:pt x="295" y="13"/>
                    </a:lnTo>
                    <a:lnTo>
                      <a:pt x="295" y="13"/>
                    </a:lnTo>
                    <a:lnTo>
                      <a:pt x="295" y="12"/>
                    </a:lnTo>
                    <a:lnTo>
                      <a:pt x="295" y="12"/>
                    </a:lnTo>
                    <a:lnTo>
                      <a:pt x="295" y="12"/>
                    </a:lnTo>
                    <a:lnTo>
                      <a:pt x="295" y="12"/>
                    </a:lnTo>
                    <a:lnTo>
                      <a:pt x="294" y="11"/>
                    </a:lnTo>
                    <a:lnTo>
                      <a:pt x="294" y="11"/>
                    </a:lnTo>
                    <a:lnTo>
                      <a:pt x="294" y="11"/>
                    </a:lnTo>
                    <a:lnTo>
                      <a:pt x="293" y="10"/>
                    </a:lnTo>
                    <a:lnTo>
                      <a:pt x="293" y="10"/>
                    </a:lnTo>
                    <a:lnTo>
                      <a:pt x="293" y="10"/>
                    </a:lnTo>
                    <a:lnTo>
                      <a:pt x="293" y="10"/>
                    </a:lnTo>
                    <a:lnTo>
                      <a:pt x="293" y="8"/>
                    </a:lnTo>
                    <a:lnTo>
                      <a:pt x="293" y="8"/>
                    </a:lnTo>
                    <a:lnTo>
                      <a:pt x="293" y="8"/>
                    </a:lnTo>
                    <a:lnTo>
                      <a:pt x="293" y="8"/>
                    </a:lnTo>
                    <a:lnTo>
                      <a:pt x="290" y="7"/>
                    </a:lnTo>
                    <a:lnTo>
                      <a:pt x="290" y="7"/>
                    </a:lnTo>
                    <a:lnTo>
                      <a:pt x="289" y="7"/>
                    </a:lnTo>
                    <a:lnTo>
                      <a:pt x="289" y="7"/>
                    </a:lnTo>
                    <a:lnTo>
                      <a:pt x="288" y="7"/>
                    </a:lnTo>
                    <a:lnTo>
                      <a:pt x="288" y="7"/>
                    </a:lnTo>
                    <a:lnTo>
                      <a:pt x="288" y="7"/>
                    </a:lnTo>
                    <a:lnTo>
                      <a:pt x="288" y="7"/>
                    </a:lnTo>
                    <a:lnTo>
                      <a:pt x="286" y="6"/>
                    </a:lnTo>
                    <a:lnTo>
                      <a:pt x="286" y="6"/>
                    </a:lnTo>
                    <a:lnTo>
                      <a:pt x="285" y="6"/>
                    </a:lnTo>
                    <a:lnTo>
                      <a:pt x="285" y="6"/>
                    </a:lnTo>
                    <a:lnTo>
                      <a:pt x="284" y="6"/>
                    </a:lnTo>
                    <a:lnTo>
                      <a:pt x="284" y="6"/>
                    </a:lnTo>
                    <a:lnTo>
                      <a:pt x="283" y="6"/>
                    </a:lnTo>
                    <a:lnTo>
                      <a:pt x="283" y="6"/>
                    </a:lnTo>
                    <a:lnTo>
                      <a:pt x="283" y="6"/>
                    </a:lnTo>
                    <a:lnTo>
                      <a:pt x="283" y="6"/>
                    </a:lnTo>
                    <a:lnTo>
                      <a:pt x="280" y="5"/>
                    </a:lnTo>
                    <a:lnTo>
                      <a:pt x="280" y="5"/>
                    </a:lnTo>
                    <a:lnTo>
                      <a:pt x="280" y="5"/>
                    </a:lnTo>
                    <a:lnTo>
                      <a:pt x="280" y="5"/>
                    </a:lnTo>
                    <a:lnTo>
                      <a:pt x="279" y="6"/>
                    </a:lnTo>
                    <a:lnTo>
                      <a:pt x="279" y="6"/>
                    </a:lnTo>
                    <a:lnTo>
                      <a:pt x="279" y="6"/>
                    </a:lnTo>
                    <a:lnTo>
                      <a:pt x="279" y="6"/>
                    </a:lnTo>
                    <a:lnTo>
                      <a:pt x="276" y="7"/>
                    </a:lnTo>
                    <a:lnTo>
                      <a:pt x="276" y="7"/>
                    </a:lnTo>
                    <a:lnTo>
                      <a:pt x="276" y="7"/>
                    </a:lnTo>
                    <a:lnTo>
                      <a:pt x="276" y="7"/>
                    </a:lnTo>
                    <a:lnTo>
                      <a:pt x="275" y="7"/>
                    </a:lnTo>
                    <a:lnTo>
                      <a:pt x="275" y="7"/>
                    </a:lnTo>
                    <a:lnTo>
                      <a:pt x="275" y="8"/>
                    </a:lnTo>
                    <a:lnTo>
                      <a:pt x="275" y="8"/>
                    </a:lnTo>
                    <a:lnTo>
                      <a:pt x="275" y="8"/>
                    </a:lnTo>
                    <a:lnTo>
                      <a:pt x="275" y="8"/>
                    </a:lnTo>
                    <a:lnTo>
                      <a:pt x="266" y="18"/>
                    </a:lnTo>
                    <a:lnTo>
                      <a:pt x="266" y="18"/>
                    </a:lnTo>
                    <a:lnTo>
                      <a:pt x="260" y="26"/>
                    </a:lnTo>
                    <a:lnTo>
                      <a:pt x="256" y="34"/>
                    </a:lnTo>
                    <a:lnTo>
                      <a:pt x="251" y="44"/>
                    </a:lnTo>
                    <a:lnTo>
                      <a:pt x="251" y="44"/>
                    </a:lnTo>
                    <a:lnTo>
                      <a:pt x="236" y="42"/>
                    </a:lnTo>
                    <a:lnTo>
                      <a:pt x="236" y="42"/>
                    </a:lnTo>
                    <a:lnTo>
                      <a:pt x="232" y="32"/>
                    </a:lnTo>
                    <a:lnTo>
                      <a:pt x="230" y="23"/>
                    </a:lnTo>
                    <a:lnTo>
                      <a:pt x="225" y="15"/>
                    </a:lnTo>
                    <a:lnTo>
                      <a:pt x="225" y="15"/>
                    </a:lnTo>
                    <a:lnTo>
                      <a:pt x="218" y="3"/>
                    </a:lnTo>
                    <a:lnTo>
                      <a:pt x="218" y="3"/>
                    </a:lnTo>
                    <a:lnTo>
                      <a:pt x="218" y="3"/>
                    </a:lnTo>
                    <a:lnTo>
                      <a:pt x="218" y="3"/>
                    </a:lnTo>
                    <a:lnTo>
                      <a:pt x="218" y="3"/>
                    </a:lnTo>
                    <a:lnTo>
                      <a:pt x="218" y="3"/>
                    </a:lnTo>
                    <a:lnTo>
                      <a:pt x="217" y="2"/>
                    </a:lnTo>
                    <a:lnTo>
                      <a:pt x="217" y="2"/>
                    </a:lnTo>
                    <a:lnTo>
                      <a:pt x="217" y="2"/>
                    </a:lnTo>
                    <a:lnTo>
                      <a:pt x="217" y="2"/>
                    </a:lnTo>
                    <a:lnTo>
                      <a:pt x="216" y="1"/>
                    </a:lnTo>
                    <a:lnTo>
                      <a:pt x="216" y="1"/>
                    </a:lnTo>
                    <a:lnTo>
                      <a:pt x="215" y="0"/>
                    </a:lnTo>
                    <a:lnTo>
                      <a:pt x="215" y="0"/>
                    </a:lnTo>
                    <a:lnTo>
                      <a:pt x="215" y="0"/>
                    </a:lnTo>
                    <a:lnTo>
                      <a:pt x="215" y="0"/>
                    </a:lnTo>
                    <a:lnTo>
                      <a:pt x="213" y="0"/>
                    </a:lnTo>
                    <a:lnTo>
                      <a:pt x="213" y="0"/>
                    </a:lnTo>
                    <a:lnTo>
                      <a:pt x="213" y="0"/>
                    </a:lnTo>
                    <a:lnTo>
                      <a:pt x="213" y="0"/>
                    </a:lnTo>
                    <a:lnTo>
                      <a:pt x="211" y="0"/>
                    </a:lnTo>
                    <a:lnTo>
                      <a:pt x="211" y="0"/>
                    </a:lnTo>
                    <a:lnTo>
                      <a:pt x="211" y="0"/>
                    </a:lnTo>
                    <a:lnTo>
                      <a:pt x="211" y="0"/>
                    </a:lnTo>
                    <a:lnTo>
                      <a:pt x="210" y="0"/>
                    </a:lnTo>
                    <a:lnTo>
                      <a:pt x="210" y="0"/>
                    </a:lnTo>
                    <a:lnTo>
                      <a:pt x="208" y="0"/>
                    </a:lnTo>
                    <a:lnTo>
                      <a:pt x="208" y="0"/>
                    </a:lnTo>
                    <a:lnTo>
                      <a:pt x="207" y="0"/>
                    </a:lnTo>
                    <a:lnTo>
                      <a:pt x="207" y="0"/>
                    </a:lnTo>
                    <a:lnTo>
                      <a:pt x="206" y="0"/>
                    </a:lnTo>
                    <a:lnTo>
                      <a:pt x="206" y="0"/>
                    </a:lnTo>
                    <a:lnTo>
                      <a:pt x="206" y="0"/>
                    </a:lnTo>
                    <a:lnTo>
                      <a:pt x="206" y="0"/>
                    </a:lnTo>
                    <a:lnTo>
                      <a:pt x="205" y="0"/>
                    </a:lnTo>
                    <a:lnTo>
                      <a:pt x="205" y="0"/>
                    </a:lnTo>
                    <a:lnTo>
                      <a:pt x="203" y="0"/>
                    </a:lnTo>
                    <a:lnTo>
                      <a:pt x="203" y="0"/>
                    </a:lnTo>
                    <a:lnTo>
                      <a:pt x="202" y="0"/>
                    </a:lnTo>
                    <a:lnTo>
                      <a:pt x="202" y="0"/>
                    </a:lnTo>
                    <a:lnTo>
                      <a:pt x="202" y="0"/>
                    </a:lnTo>
                    <a:lnTo>
                      <a:pt x="202" y="0"/>
                    </a:lnTo>
                    <a:lnTo>
                      <a:pt x="201" y="1"/>
                    </a:lnTo>
                    <a:lnTo>
                      <a:pt x="201" y="1"/>
                    </a:lnTo>
                    <a:lnTo>
                      <a:pt x="201" y="1"/>
                    </a:lnTo>
                    <a:lnTo>
                      <a:pt x="201" y="1"/>
                    </a:lnTo>
                    <a:lnTo>
                      <a:pt x="201" y="1"/>
                    </a:lnTo>
                    <a:lnTo>
                      <a:pt x="201" y="1"/>
                    </a:lnTo>
                    <a:lnTo>
                      <a:pt x="199" y="1"/>
                    </a:lnTo>
                    <a:lnTo>
                      <a:pt x="199" y="1"/>
                    </a:lnTo>
                    <a:lnTo>
                      <a:pt x="199" y="2"/>
                    </a:lnTo>
                    <a:lnTo>
                      <a:pt x="199" y="2"/>
                    </a:lnTo>
                    <a:lnTo>
                      <a:pt x="199" y="2"/>
                    </a:lnTo>
                    <a:lnTo>
                      <a:pt x="199" y="2"/>
                    </a:lnTo>
                    <a:lnTo>
                      <a:pt x="198" y="3"/>
                    </a:lnTo>
                    <a:lnTo>
                      <a:pt x="198" y="3"/>
                    </a:lnTo>
                    <a:lnTo>
                      <a:pt x="198" y="3"/>
                    </a:lnTo>
                    <a:lnTo>
                      <a:pt x="198" y="3"/>
                    </a:lnTo>
                    <a:lnTo>
                      <a:pt x="197" y="5"/>
                    </a:lnTo>
                    <a:lnTo>
                      <a:pt x="197" y="5"/>
                    </a:lnTo>
                    <a:lnTo>
                      <a:pt x="197" y="5"/>
                    </a:lnTo>
                    <a:lnTo>
                      <a:pt x="197" y="5"/>
                    </a:lnTo>
                    <a:lnTo>
                      <a:pt x="197" y="5"/>
                    </a:lnTo>
                    <a:lnTo>
                      <a:pt x="197" y="5"/>
                    </a:lnTo>
                    <a:lnTo>
                      <a:pt x="193" y="17"/>
                    </a:lnTo>
                    <a:lnTo>
                      <a:pt x="193" y="17"/>
                    </a:lnTo>
                    <a:lnTo>
                      <a:pt x="189" y="27"/>
                    </a:lnTo>
                    <a:lnTo>
                      <a:pt x="188" y="36"/>
                    </a:lnTo>
                    <a:lnTo>
                      <a:pt x="187" y="47"/>
                    </a:lnTo>
                    <a:lnTo>
                      <a:pt x="187" y="47"/>
                    </a:lnTo>
                    <a:lnTo>
                      <a:pt x="172" y="51"/>
                    </a:lnTo>
                    <a:lnTo>
                      <a:pt x="172" y="51"/>
                    </a:lnTo>
                    <a:lnTo>
                      <a:pt x="165" y="42"/>
                    </a:lnTo>
                    <a:lnTo>
                      <a:pt x="160" y="35"/>
                    </a:lnTo>
                    <a:lnTo>
                      <a:pt x="153" y="27"/>
                    </a:lnTo>
                    <a:lnTo>
                      <a:pt x="153" y="27"/>
                    </a:lnTo>
                    <a:lnTo>
                      <a:pt x="143" y="20"/>
                    </a:lnTo>
                    <a:lnTo>
                      <a:pt x="143" y="20"/>
                    </a:lnTo>
                    <a:lnTo>
                      <a:pt x="143" y="20"/>
                    </a:lnTo>
                    <a:lnTo>
                      <a:pt x="143" y="20"/>
                    </a:lnTo>
                    <a:lnTo>
                      <a:pt x="143" y="20"/>
                    </a:lnTo>
                    <a:lnTo>
                      <a:pt x="143" y="20"/>
                    </a:lnTo>
                    <a:lnTo>
                      <a:pt x="142" y="18"/>
                    </a:lnTo>
                    <a:lnTo>
                      <a:pt x="142" y="18"/>
                    </a:lnTo>
                    <a:lnTo>
                      <a:pt x="142" y="18"/>
                    </a:lnTo>
                    <a:lnTo>
                      <a:pt x="142" y="18"/>
                    </a:lnTo>
                    <a:lnTo>
                      <a:pt x="138" y="17"/>
                    </a:lnTo>
                    <a:lnTo>
                      <a:pt x="138" y="17"/>
                    </a:lnTo>
                    <a:lnTo>
                      <a:pt x="138" y="17"/>
                    </a:lnTo>
                    <a:lnTo>
                      <a:pt x="138" y="17"/>
                    </a:lnTo>
                    <a:lnTo>
                      <a:pt x="136" y="17"/>
                    </a:lnTo>
                    <a:lnTo>
                      <a:pt x="136" y="17"/>
                    </a:lnTo>
                    <a:lnTo>
                      <a:pt x="136" y="17"/>
                    </a:lnTo>
                    <a:lnTo>
                      <a:pt x="136" y="17"/>
                    </a:lnTo>
                    <a:lnTo>
                      <a:pt x="134" y="18"/>
                    </a:lnTo>
                    <a:lnTo>
                      <a:pt x="134" y="18"/>
                    </a:lnTo>
                    <a:lnTo>
                      <a:pt x="134" y="18"/>
                    </a:lnTo>
                    <a:lnTo>
                      <a:pt x="134" y="18"/>
                    </a:lnTo>
                    <a:lnTo>
                      <a:pt x="133" y="20"/>
                    </a:lnTo>
                    <a:lnTo>
                      <a:pt x="133" y="20"/>
                    </a:lnTo>
                    <a:lnTo>
                      <a:pt x="133" y="20"/>
                    </a:lnTo>
                    <a:lnTo>
                      <a:pt x="133" y="20"/>
                    </a:lnTo>
                    <a:lnTo>
                      <a:pt x="131" y="20"/>
                    </a:lnTo>
                    <a:lnTo>
                      <a:pt x="131" y="20"/>
                    </a:lnTo>
                    <a:lnTo>
                      <a:pt x="130" y="21"/>
                    </a:lnTo>
                    <a:lnTo>
                      <a:pt x="130" y="21"/>
                    </a:lnTo>
                    <a:lnTo>
                      <a:pt x="129" y="21"/>
                    </a:lnTo>
                    <a:lnTo>
                      <a:pt x="129" y="21"/>
                    </a:lnTo>
                    <a:lnTo>
                      <a:pt x="128" y="21"/>
                    </a:lnTo>
                    <a:lnTo>
                      <a:pt x="128" y="21"/>
                    </a:lnTo>
                    <a:lnTo>
                      <a:pt x="128" y="21"/>
                    </a:lnTo>
                    <a:lnTo>
                      <a:pt x="128" y="21"/>
                    </a:lnTo>
                    <a:lnTo>
                      <a:pt x="125" y="23"/>
                    </a:lnTo>
                    <a:lnTo>
                      <a:pt x="125" y="23"/>
                    </a:lnTo>
                    <a:lnTo>
                      <a:pt x="125" y="23"/>
                    </a:lnTo>
                    <a:lnTo>
                      <a:pt x="125" y="23"/>
                    </a:lnTo>
                    <a:lnTo>
                      <a:pt x="125" y="23"/>
                    </a:lnTo>
                    <a:lnTo>
                      <a:pt x="125" y="23"/>
                    </a:lnTo>
                    <a:lnTo>
                      <a:pt x="124" y="25"/>
                    </a:lnTo>
                    <a:lnTo>
                      <a:pt x="124" y="25"/>
                    </a:lnTo>
                    <a:lnTo>
                      <a:pt x="124" y="27"/>
                    </a:lnTo>
                    <a:lnTo>
                      <a:pt x="124" y="27"/>
                    </a:lnTo>
                    <a:lnTo>
                      <a:pt x="124" y="27"/>
                    </a:lnTo>
                    <a:lnTo>
                      <a:pt x="124" y="27"/>
                    </a:lnTo>
                    <a:lnTo>
                      <a:pt x="123" y="29"/>
                    </a:lnTo>
                    <a:lnTo>
                      <a:pt x="123" y="29"/>
                    </a:lnTo>
                    <a:lnTo>
                      <a:pt x="123" y="29"/>
                    </a:lnTo>
                    <a:lnTo>
                      <a:pt x="123" y="29"/>
                    </a:lnTo>
                    <a:lnTo>
                      <a:pt x="123" y="29"/>
                    </a:lnTo>
                    <a:lnTo>
                      <a:pt x="123" y="29"/>
                    </a:lnTo>
                    <a:lnTo>
                      <a:pt x="123" y="41"/>
                    </a:lnTo>
                    <a:lnTo>
                      <a:pt x="123" y="41"/>
                    </a:lnTo>
                    <a:lnTo>
                      <a:pt x="124" y="52"/>
                    </a:lnTo>
                    <a:lnTo>
                      <a:pt x="125" y="61"/>
                    </a:lnTo>
                    <a:lnTo>
                      <a:pt x="129" y="71"/>
                    </a:lnTo>
                    <a:lnTo>
                      <a:pt x="129" y="71"/>
                    </a:lnTo>
                    <a:lnTo>
                      <a:pt x="115" y="80"/>
                    </a:lnTo>
                    <a:lnTo>
                      <a:pt x="115" y="80"/>
                    </a:lnTo>
                    <a:lnTo>
                      <a:pt x="106" y="74"/>
                    </a:lnTo>
                    <a:lnTo>
                      <a:pt x="99" y="70"/>
                    </a:lnTo>
                    <a:lnTo>
                      <a:pt x="89" y="65"/>
                    </a:lnTo>
                    <a:lnTo>
                      <a:pt x="89" y="65"/>
                    </a:lnTo>
                    <a:lnTo>
                      <a:pt x="77" y="61"/>
                    </a:lnTo>
                    <a:lnTo>
                      <a:pt x="77" y="61"/>
                    </a:lnTo>
                    <a:lnTo>
                      <a:pt x="77" y="61"/>
                    </a:lnTo>
                    <a:lnTo>
                      <a:pt x="77" y="61"/>
                    </a:lnTo>
                    <a:lnTo>
                      <a:pt x="77" y="61"/>
                    </a:lnTo>
                    <a:lnTo>
                      <a:pt x="77" y="61"/>
                    </a:lnTo>
                    <a:lnTo>
                      <a:pt x="76" y="60"/>
                    </a:lnTo>
                    <a:lnTo>
                      <a:pt x="76" y="60"/>
                    </a:lnTo>
                    <a:lnTo>
                      <a:pt x="75" y="60"/>
                    </a:lnTo>
                    <a:lnTo>
                      <a:pt x="75" y="60"/>
                    </a:lnTo>
                    <a:lnTo>
                      <a:pt x="72" y="61"/>
                    </a:lnTo>
                    <a:lnTo>
                      <a:pt x="72" y="61"/>
                    </a:lnTo>
                    <a:lnTo>
                      <a:pt x="72" y="61"/>
                    </a:lnTo>
                    <a:lnTo>
                      <a:pt x="72" y="61"/>
                    </a:lnTo>
                    <a:lnTo>
                      <a:pt x="71" y="61"/>
                    </a:lnTo>
                    <a:lnTo>
                      <a:pt x="71" y="61"/>
                    </a:lnTo>
                    <a:lnTo>
                      <a:pt x="71" y="61"/>
                    </a:lnTo>
                    <a:lnTo>
                      <a:pt x="71" y="61"/>
                    </a:lnTo>
                    <a:lnTo>
                      <a:pt x="68" y="63"/>
                    </a:lnTo>
                    <a:lnTo>
                      <a:pt x="68" y="63"/>
                    </a:lnTo>
                    <a:lnTo>
                      <a:pt x="68" y="63"/>
                    </a:lnTo>
                    <a:lnTo>
                      <a:pt x="68" y="63"/>
                    </a:lnTo>
                    <a:lnTo>
                      <a:pt x="67" y="64"/>
                    </a:lnTo>
                    <a:lnTo>
                      <a:pt x="67" y="64"/>
                    </a:lnTo>
                    <a:lnTo>
                      <a:pt x="67" y="64"/>
                    </a:lnTo>
                    <a:lnTo>
                      <a:pt x="67" y="64"/>
                    </a:lnTo>
                    <a:lnTo>
                      <a:pt x="66" y="65"/>
                    </a:lnTo>
                    <a:lnTo>
                      <a:pt x="66" y="65"/>
                    </a:lnTo>
                    <a:lnTo>
                      <a:pt x="65" y="66"/>
                    </a:lnTo>
                    <a:lnTo>
                      <a:pt x="65" y="66"/>
                    </a:lnTo>
                    <a:lnTo>
                      <a:pt x="65" y="66"/>
                    </a:lnTo>
                    <a:lnTo>
                      <a:pt x="65" y="66"/>
                    </a:lnTo>
                    <a:lnTo>
                      <a:pt x="63" y="68"/>
                    </a:lnTo>
                    <a:lnTo>
                      <a:pt x="63" y="68"/>
                    </a:lnTo>
                    <a:lnTo>
                      <a:pt x="63" y="68"/>
                    </a:lnTo>
                    <a:lnTo>
                      <a:pt x="63" y="68"/>
                    </a:lnTo>
                    <a:lnTo>
                      <a:pt x="62" y="70"/>
                    </a:lnTo>
                    <a:lnTo>
                      <a:pt x="62" y="70"/>
                    </a:lnTo>
                    <a:lnTo>
                      <a:pt x="62" y="70"/>
                    </a:lnTo>
                    <a:lnTo>
                      <a:pt x="62" y="70"/>
                    </a:lnTo>
                    <a:lnTo>
                      <a:pt x="62" y="71"/>
                    </a:lnTo>
                    <a:lnTo>
                      <a:pt x="62" y="71"/>
                    </a:lnTo>
                    <a:lnTo>
                      <a:pt x="61" y="71"/>
                    </a:lnTo>
                    <a:lnTo>
                      <a:pt x="61" y="71"/>
                    </a:lnTo>
                    <a:lnTo>
                      <a:pt x="61" y="74"/>
                    </a:lnTo>
                    <a:lnTo>
                      <a:pt x="61" y="74"/>
                    </a:lnTo>
                    <a:lnTo>
                      <a:pt x="61" y="75"/>
                    </a:lnTo>
                    <a:lnTo>
                      <a:pt x="61" y="75"/>
                    </a:lnTo>
                    <a:lnTo>
                      <a:pt x="62" y="76"/>
                    </a:lnTo>
                    <a:lnTo>
                      <a:pt x="62" y="76"/>
                    </a:lnTo>
                    <a:lnTo>
                      <a:pt x="62" y="76"/>
                    </a:lnTo>
                    <a:lnTo>
                      <a:pt x="62" y="76"/>
                    </a:lnTo>
                    <a:lnTo>
                      <a:pt x="62" y="76"/>
                    </a:lnTo>
                    <a:lnTo>
                      <a:pt x="62" y="76"/>
                    </a:lnTo>
                    <a:lnTo>
                      <a:pt x="66" y="88"/>
                    </a:lnTo>
                    <a:lnTo>
                      <a:pt x="66" y="88"/>
                    </a:lnTo>
                    <a:lnTo>
                      <a:pt x="71" y="98"/>
                    </a:lnTo>
                    <a:lnTo>
                      <a:pt x="75" y="105"/>
                    </a:lnTo>
                    <a:lnTo>
                      <a:pt x="81" y="114"/>
                    </a:lnTo>
                    <a:lnTo>
                      <a:pt x="81" y="114"/>
                    </a:lnTo>
                    <a:lnTo>
                      <a:pt x="72" y="128"/>
                    </a:lnTo>
                    <a:lnTo>
                      <a:pt x="72" y="128"/>
                    </a:lnTo>
                    <a:lnTo>
                      <a:pt x="61" y="124"/>
                    </a:lnTo>
                    <a:lnTo>
                      <a:pt x="53" y="123"/>
                    </a:lnTo>
                    <a:lnTo>
                      <a:pt x="42" y="122"/>
                    </a:lnTo>
                    <a:lnTo>
                      <a:pt x="42" y="122"/>
                    </a:lnTo>
                    <a:lnTo>
                      <a:pt x="29" y="122"/>
                    </a:lnTo>
                    <a:lnTo>
                      <a:pt x="29" y="122"/>
                    </a:lnTo>
                    <a:lnTo>
                      <a:pt x="29" y="122"/>
                    </a:lnTo>
                    <a:lnTo>
                      <a:pt x="29" y="122"/>
                    </a:lnTo>
                    <a:lnTo>
                      <a:pt x="29" y="122"/>
                    </a:lnTo>
                    <a:lnTo>
                      <a:pt x="29" y="122"/>
                    </a:lnTo>
                    <a:lnTo>
                      <a:pt x="28" y="123"/>
                    </a:lnTo>
                    <a:lnTo>
                      <a:pt x="28" y="123"/>
                    </a:lnTo>
                    <a:lnTo>
                      <a:pt x="27" y="123"/>
                    </a:lnTo>
                    <a:lnTo>
                      <a:pt x="27" y="123"/>
                    </a:lnTo>
                    <a:lnTo>
                      <a:pt x="26" y="123"/>
                    </a:lnTo>
                    <a:lnTo>
                      <a:pt x="26" y="123"/>
                    </a:lnTo>
                    <a:lnTo>
                      <a:pt x="26" y="123"/>
                    </a:lnTo>
                    <a:lnTo>
                      <a:pt x="26" y="123"/>
                    </a:lnTo>
                    <a:lnTo>
                      <a:pt x="24" y="124"/>
                    </a:lnTo>
                    <a:lnTo>
                      <a:pt x="24" y="124"/>
                    </a:lnTo>
                    <a:lnTo>
                      <a:pt x="24" y="124"/>
                    </a:lnTo>
                    <a:lnTo>
                      <a:pt x="24" y="124"/>
                    </a:lnTo>
                    <a:lnTo>
                      <a:pt x="24" y="124"/>
                    </a:lnTo>
                    <a:lnTo>
                      <a:pt x="24" y="124"/>
                    </a:lnTo>
                    <a:lnTo>
                      <a:pt x="24" y="124"/>
                    </a:lnTo>
                    <a:lnTo>
                      <a:pt x="24" y="124"/>
                    </a:lnTo>
                    <a:lnTo>
                      <a:pt x="23" y="126"/>
                    </a:lnTo>
                    <a:lnTo>
                      <a:pt x="23" y="126"/>
                    </a:lnTo>
                    <a:lnTo>
                      <a:pt x="23" y="126"/>
                    </a:lnTo>
                    <a:lnTo>
                      <a:pt x="23" y="126"/>
                    </a:lnTo>
                    <a:lnTo>
                      <a:pt x="22" y="127"/>
                    </a:lnTo>
                    <a:lnTo>
                      <a:pt x="22" y="127"/>
                    </a:lnTo>
                    <a:lnTo>
                      <a:pt x="22" y="127"/>
                    </a:lnTo>
                    <a:lnTo>
                      <a:pt x="22" y="127"/>
                    </a:lnTo>
                    <a:lnTo>
                      <a:pt x="22" y="128"/>
                    </a:lnTo>
                    <a:lnTo>
                      <a:pt x="22" y="128"/>
                    </a:lnTo>
                    <a:lnTo>
                      <a:pt x="22" y="129"/>
                    </a:lnTo>
                    <a:lnTo>
                      <a:pt x="22" y="129"/>
                    </a:lnTo>
                    <a:lnTo>
                      <a:pt x="21" y="131"/>
                    </a:lnTo>
                    <a:lnTo>
                      <a:pt x="21" y="131"/>
                    </a:lnTo>
                    <a:lnTo>
                      <a:pt x="21" y="132"/>
                    </a:lnTo>
                    <a:lnTo>
                      <a:pt x="21" y="132"/>
                    </a:lnTo>
                    <a:lnTo>
                      <a:pt x="19" y="132"/>
                    </a:lnTo>
                    <a:lnTo>
                      <a:pt x="19" y="132"/>
                    </a:lnTo>
                    <a:lnTo>
                      <a:pt x="19" y="133"/>
                    </a:lnTo>
                    <a:lnTo>
                      <a:pt x="19" y="133"/>
                    </a:lnTo>
                    <a:lnTo>
                      <a:pt x="19" y="133"/>
                    </a:lnTo>
                    <a:lnTo>
                      <a:pt x="19" y="133"/>
                    </a:lnTo>
                    <a:lnTo>
                      <a:pt x="18" y="136"/>
                    </a:lnTo>
                    <a:lnTo>
                      <a:pt x="18" y="136"/>
                    </a:lnTo>
                    <a:lnTo>
                      <a:pt x="18" y="137"/>
                    </a:lnTo>
                    <a:lnTo>
                      <a:pt x="18" y="137"/>
                    </a:lnTo>
                    <a:lnTo>
                      <a:pt x="18" y="137"/>
                    </a:lnTo>
                    <a:lnTo>
                      <a:pt x="18" y="137"/>
                    </a:lnTo>
                    <a:lnTo>
                      <a:pt x="18" y="137"/>
                    </a:lnTo>
                    <a:lnTo>
                      <a:pt x="18" y="137"/>
                    </a:lnTo>
                    <a:lnTo>
                      <a:pt x="19" y="138"/>
                    </a:lnTo>
                    <a:lnTo>
                      <a:pt x="19" y="138"/>
                    </a:lnTo>
                    <a:lnTo>
                      <a:pt x="19" y="141"/>
                    </a:lnTo>
                    <a:lnTo>
                      <a:pt x="19" y="141"/>
                    </a:lnTo>
                    <a:lnTo>
                      <a:pt x="19" y="141"/>
                    </a:lnTo>
                    <a:lnTo>
                      <a:pt x="19" y="141"/>
                    </a:lnTo>
                    <a:lnTo>
                      <a:pt x="21" y="142"/>
                    </a:lnTo>
                    <a:lnTo>
                      <a:pt x="21" y="142"/>
                    </a:lnTo>
                    <a:lnTo>
                      <a:pt x="21" y="142"/>
                    </a:lnTo>
                    <a:lnTo>
                      <a:pt x="21" y="142"/>
                    </a:lnTo>
                    <a:lnTo>
                      <a:pt x="21" y="142"/>
                    </a:lnTo>
                    <a:lnTo>
                      <a:pt x="21" y="142"/>
                    </a:lnTo>
                    <a:lnTo>
                      <a:pt x="28" y="152"/>
                    </a:lnTo>
                    <a:lnTo>
                      <a:pt x="28" y="152"/>
                    </a:lnTo>
                    <a:lnTo>
                      <a:pt x="36" y="160"/>
                    </a:lnTo>
                    <a:lnTo>
                      <a:pt x="43" y="165"/>
                    </a:lnTo>
                    <a:lnTo>
                      <a:pt x="52" y="171"/>
                    </a:lnTo>
                    <a:lnTo>
                      <a:pt x="52" y="171"/>
                    </a:lnTo>
                    <a:lnTo>
                      <a:pt x="50" y="180"/>
                    </a:lnTo>
                    <a:lnTo>
                      <a:pt x="50" y="180"/>
                    </a:lnTo>
                    <a:lnTo>
                      <a:pt x="48" y="186"/>
                    </a:lnTo>
                    <a:lnTo>
                      <a:pt x="48" y="186"/>
                    </a:lnTo>
                    <a:close/>
                    <a:moveTo>
                      <a:pt x="72" y="185"/>
                    </a:moveTo>
                    <a:lnTo>
                      <a:pt x="72" y="185"/>
                    </a:lnTo>
                    <a:lnTo>
                      <a:pt x="77" y="170"/>
                    </a:lnTo>
                    <a:lnTo>
                      <a:pt x="84" y="154"/>
                    </a:lnTo>
                    <a:lnTo>
                      <a:pt x="91" y="141"/>
                    </a:lnTo>
                    <a:lnTo>
                      <a:pt x="101" y="128"/>
                    </a:lnTo>
                    <a:lnTo>
                      <a:pt x="111" y="117"/>
                    </a:lnTo>
                    <a:lnTo>
                      <a:pt x="121" y="105"/>
                    </a:lnTo>
                    <a:lnTo>
                      <a:pt x="134" y="95"/>
                    </a:lnTo>
                    <a:lnTo>
                      <a:pt x="147" y="88"/>
                    </a:lnTo>
                    <a:lnTo>
                      <a:pt x="160" y="80"/>
                    </a:lnTo>
                    <a:lnTo>
                      <a:pt x="176" y="75"/>
                    </a:lnTo>
                    <a:lnTo>
                      <a:pt x="189" y="70"/>
                    </a:lnTo>
                    <a:lnTo>
                      <a:pt x="206" y="68"/>
                    </a:lnTo>
                    <a:lnTo>
                      <a:pt x="221" y="66"/>
                    </a:lnTo>
                    <a:lnTo>
                      <a:pt x="237" y="66"/>
                    </a:lnTo>
                    <a:lnTo>
                      <a:pt x="252" y="68"/>
                    </a:lnTo>
                    <a:lnTo>
                      <a:pt x="269" y="71"/>
                    </a:lnTo>
                    <a:lnTo>
                      <a:pt x="269" y="71"/>
                    </a:lnTo>
                    <a:lnTo>
                      <a:pt x="285" y="76"/>
                    </a:lnTo>
                    <a:lnTo>
                      <a:pt x="299" y="83"/>
                    </a:lnTo>
                    <a:lnTo>
                      <a:pt x="313" y="90"/>
                    </a:lnTo>
                    <a:lnTo>
                      <a:pt x="327" y="100"/>
                    </a:lnTo>
                    <a:lnTo>
                      <a:pt x="338" y="110"/>
                    </a:lnTo>
                    <a:lnTo>
                      <a:pt x="348" y="122"/>
                    </a:lnTo>
                    <a:lnTo>
                      <a:pt x="358" y="133"/>
                    </a:lnTo>
                    <a:lnTo>
                      <a:pt x="367" y="147"/>
                    </a:lnTo>
                    <a:lnTo>
                      <a:pt x="373" y="160"/>
                    </a:lnTo>
                    <a:lnTo>
                      <a:pt x="380" y="175"/>
                    </a:lnTo>
                    <a:lnTo>
                      <a:pt x="383" y="190"/>
                    </a:lnTo>
                    <a:lnTo>
                      <a:pt x="387" y="205"/>
                    </a:lnTo>
                    <a:lnTo>
                      <a:pt x="388" y="220"/>
                    </a:lnTo>
                    <a:lnTo>
                      <a:pt x="388" y="236"/>
                    </a:lnTo>
                    <a:lnTo>
                      <a:pt x="386" y="253"/>
                    </a:lnTo>
                    <a:lnTo>
                      <a:pt x="382" y="268"/>
                    </a:lnTo>
                    <a:lnTo>
                      <a:pt x="382" y="268"/>
                    </a:lnTo>
                    <a:lnTo>
                      <a:pt x="377" y="284"/>
                    </a:lnTo>
                    <a:lnTo>
                      <a:pt x="371" y="299"/>
                    </a:lnTo>
                    <a:lnTo>
                      <a:pt x="363" y="313"/>
                    </a:lnTo>
                    <a:lnTo>
                      <a:pt x="354" y="326"/>
                    </a:lnTo>
                    <a:lnTo>
                      <a:pt x="344" y="337"/>
                    </a:lnTo>
                    <a:lnTo>
                      <a:pt x="333" y="348"/>
                    </a:lnTo>
                    <a:lnTo>
                      <a:pt x="320" y="357"/>
                    </a:lnTo>
                    <a:lnTo>
                      <a:pt x="308" y="366"/>
                    </a:lnTo>
                    <a:lnTo>
                      <a:pt x="294" y="372"/>
                    </a:lnTo>
                    <a:lnTo>
                      <a:pt x="280" y="379"/>
                    </a:lnTo>
                    <a:lnTo>
                      <a:pt x="265" y="382"/>
                    </a:lnTo>
                    <a:lnTo>
                      <a:pt x="250" y="386"/>
                    </a:lnTo>
                    <a:lnTo>
                      <a:pt x="233" y="388"/>
                    </a:lnTo>
                    <a:lnTo>
                      <a:pt x="218" y="388"/>
                    </a:lnTo>
                    <a:lnTo>
                      <a:pt x="202" y="385"/>
                    </a:lnTo>
                    <a:lnTo>
                      <a:pt x="186" y="382"/>
                    </a:lnTo>
                    <a:lnTo>
                      <a:pt x="186" y="382"/>
                    </a:lnTo>
                    <a:lnTo>
                      <a:pt x="171" y="377"/>
                    </a:lnTo>
                    <a:lnTo>
                      <a:pt x="155" y="370"/>
                    </a:lnTo>
                    <a:lnTo>
                      <a:pt x="142" y="362"/>
                    </a:lnTo>
                    <a:lnTo>
                      <a:pt x="129" y="354"/>
                    </a:lnTo>
                    <a:lnTo>
                      <a:pt x="116" y="343"/>
                    </a:lnTo>
                    <a:lnTo>
                      <a:pt x="106" y="332"/>
                    </a:lnTo>
                    <a:lnTo>
                      <a:pt x="96" y="319"/>
                    </a:lnTo>
                    <a:lnTo>
                      <a:pt x="89" y="307"/>
                    </a:lnTo>
                    <a:lnTo>
                      <a:pt x="81" y="293"/>
                    </a:lnTo>
                    <a:lnTo>
                      <a:pt x="76" y="279"/>
                    </a:lnTo>
                    <a:lnTo>
                      <a:pt x="71" y="264"/>
                    </a:lnTo>
                    <a:lnTo>
                      <a:pt x="68" y="249"/>
                    </a:lnTo>
                    <a:lnTo>
                      <a:pt x="67" y="233"/>
                    </a:lnTo>
                    <a:lnTo>
                      <a:pt x="67" y="217"/>
                    </a:lnTo>
                    <a:lnTo>
                      <a:pt x="68" y="201"/>
                    </a:lnTo>
                    <a:lnTo>
                      <a:pt x="72" y="185"/>
                    </a:lnTo>
                    <a:lnTo>
                      <a:pt x="72" y="1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6" name="Freeform 35"/>
              <p:cNvSpPr>
                <a:spLocks noEditPoints="1"/>
              </p:cNvSpPr>
              <p:nvPr/>
            </p:nvSpPr>
            <p:spPr bwMode="auto">
              <a:xfrm>
                <a:off x="3539890" y="4119386"/>
                <a:ext cx="293629" cy="293629"/>
              </a:xfrm>
              <a:custGeom>
                <a:avLst/>
                <a:gdLst>
                  <a:gd name="T0" fmla="*/ 161 w 453"/>
                  <a:gd name="T1" fmla="*/ 445 h 455"/>
                  <a:gd name="T2" fmla="*/ 172 w 453"/>
                  <a:gd name="T3" fmla="*/ 449 h 455"/>
                  <a:gd name="T4" fmla="*/ 179 w 453"/>
                  <a:gd name="T5" fmla="*/ 446 h 455"/>
                  <a:gd name="T6" fmla="*/ 238 w 453"/>
                  <a:gd name="T7" fmla="*/ 454 h 455"/>
                  <a:gd name="T8" fmla="*/ 248 w 453"/>
                  <a:gd name="T9" fmla="*/ 455 h 455"/>
                  <a:gd name="T10" fmla="*/ 255 w 453"/>
                  <a:gd name="T11" fmla="*/ 451 h 455"/>
                  <a:gd name="T12" fmla="*/ 313 w 453"/>
                  <a:gd name="T13" fmla="*/ 436 h 455"/>
                  <a:gd name="T14" fmla="*/ 321 w 453"/>
                  <a:gd name="T15" fmla="*/ 435 h 455"/>
                  <a:gd name="T16" fmla="*/ 330 w 453"/>
                  <a:gd name="T17" fmla="*/ 428 h 455"/>
                  <a:gd name="T18" fmla="*/ 379 w 453"/>
                  <a:gd name="T19" fmla="*/ 393 h 455"/>
                  <a:gd name="T20" fmla="*/ 387 w 453"/>
                  <a:gd name="T21" fmla="*/ 389 h 455"/>
                  <a:gd name="T22" fmla="*/ 393 w 453"/>
                  <a:gd name="T23" fmla="*/ 383 h 455"/>
                  <a:gd name="T24" fmla="*/ 412 w 453"/>
                  <a:gd name="T25" fmla="*/ 331 h 455"/>
                  <a:gd name="T26" fmla="*/ 431 w 453"/>
                  <a:gd name="T27" fmla="*/ 328 h 455"/>
                  <a:gd name="T28" fmla="*/ 436 w 453"/>
                  <a:gd name="T29" fmla="*/ 319 h 455"/>
                  <a:gd name="T30" fmla="*/ 412 w 453"/>
                  <a:gd name="T31" fmla="*/ 290 h 455"/>
                  <a:gd name="T32" fmla="*/ 452 w 453"/>
                  <a:gd name="T33" fmla="*/ 255 h 455"/>
                  <a:gd name="T34" fmla="*/ 453 w 453"/>
                  <a:gd name="T35" fmla="*/ 246 h 455"/>
                  <a:gd name="T36" fmla="*/ 452 w 453"/>
                  <a:gd name="T37" fmla="*/ 238 h 455"/>
                  <a:gd name="T38" fmla="*/ 447 w 453"/>
                  <a:gd name="T39" fmla="*/ 176 h 455"/>
                  <a:gd name="T40" fmla="*/ 447 w 453"/>
                  <a:gd name="T41" fmla="*/ 169 h 455"/>
                  <a:gd name="T42" fmla="*/ 443 w 453"/>
                  <a:gd name="T43" fmla="*/ 161 h 455"/>
                  <a:gd name="T44" fmla="*/ 416 w 453"/>
                  <a:gd name="T45" fmla="*/ 108 h 455"/>
                  <a:gd name="T46" fmla="*/ 416 w 453"/>
                  <a:gd name="T47" fmla="*/ 100 h 455"/>
                  <a:gd name="T48" fmla="*/ 409 w 453"/>
                  <a:gd name="T49" fmla="*/ 92 h 455"/>
                  <a:gd name="T50" fmla="*/ 363 w 453"/>
                  <a:gd name="T51" fmla="*/ 103 h 455"/>
                  <a:gd name="T52" fmla="*/ 363 w 453"/>
                  <a:gd name="T53" fmla="*/ 45 h 455"/>
                  <a:gd name="T54" fmla="*/ 355 w 453"/>
                  <a:gd name="T55" fmla="*/ 39 h 455"/>
                  <a:gd name="T56" fmla="*/ 347 w 453"/>
                  <a:gd name="T57" fmla="*/ 38 h 455"/>
                  <a:gd name="T58" fmla="*/ 295 w 453"/>
                  <a:gd name="T59" fmla="*/ 14 h 455"/>
                  <a:gd name="T60" fmla="*/ 287 w 453"/>
                  <a:gd name="T61" fmla="*/ 8 h 455"/>
                  <a:gd name="T62" fmla="*/ 276 w 453"/>
                  <a:gd name="T63" fmla="*/ 8 h 455"/>
                  <a:gd name="T64" fmla="*/ 218 w 453"/>
                  <a:gd name="T65" fmla="*/ 4 h 455"/>
                  <a:gd name="T66" fmla="*/ 209 w 453"/>
                  <a:gd name="T67" fmla="*/ 0 h 455"/>
                  <a:gd name="T68" fmla="*/ 199 w 453"/>
                  <a:gd name="T69" fmla="*/ 3 h 455"/>
                  <a:gd name="T70" fmla="*/ 160 w 453"/>
                  <a:gd name="T71" fmla="*/ 37 h 455"/>
                  <a:gd name="T72" fmla="*/ 133 w 453"/>
                  <a:gd name="T73" fmla="*/ 19 h 455"/>
                  <a:gd name="T74" fmla="*/ 124 w 453"/>
                  <a:gd name="T75" fmla="*/ 25 h 455"/>
                  <a:gd name="T76" fmla="*/ 77 w 453"/>
                  <a:gd name="T77" fmla="*/ 62 h 455"/>
                  <a:gd name="T78" fmla="*/ 67 w 453"/>
                  <a:gd name="T79" fmla="*/ 66 h 455"/>
                  <a:gd name="T80" fmla="*/ 60 w 453"/>
                  <a:gd name="T81" fmla="*/ 76 h 455"/>
                  <a:gd name="T82" fmla="*/ 29 w 453"/>
                  <a:gd name="T83" fmla="*/ 124 h 455"/>
                  <a:gd name="T84" fmla="*/ 21 w 453"/>
                  <a:gd name="T85" fmla="*/ 127 h 455"/>
                  <a:gd name="T86" fmla="*/ 17 w 453"/>
                  <a:gd name="T87" fmla="*/ 139 h 455"/>
                  <a:gd name="T88" fmla="*/ 48 w 453"/>
                  <a:gd name="T89" fmla="*/ 188 h 455"/>
                  <a:gd name="T90" fmla="*/ 1 w 453"/>
                  <a:gd name="T91" fmla="*/ 202 h 455"/>
                  <a:gd name="T92" fmla="*/ 0 w 453"/>
                  <a:gd name="T93" fmla="*/ 213 h 455"/>
                  <a:gd name="T94" fmla="*/ 4 w 453"/>
                  <a:gd name="T95" fmla="*/ 218 h 455"/>
                  <a:gd name="T96" fmla="*/ 6 w 453"/>
                  <a:gd name="T97" fmla="*/ 279 h 455"/>
                  <a:gd name="T98" fmla="*/ 6 w 453"/>
                  <a:gd name="T99" fmla="*/ 286 h 455"/>
                  <a:gd name="T100" fmla="*/ 11 w 453"/>
                  <a:gd name="T101" fmla="*/ 294 h 455"/>
                  <a:gd name="T102" fmla="*/ 38 w 453"/>
                  <a:gd name="T103" fmla="*/ 347 h 455"/>
                  <a:gd name="T104" fmla="*/ 38 w 453"/>
                  <a:gd name="T105" fmla="*/ 354 h 455"/>
                  <a:gd name="T106" fmla="*/ 44 w 453"/>
                  <a:gd name="T107" fmla="*/ 363 h 455"/>
                  <a:gd name="T108" fmla="*/ 98 w 453"/>
                  <a:gd name="T109" fmla="*/ 373 h 455"/>
                  <a:gd name="T110" fmla="*/ 92 w 453"/>
                  <a:gd name="T111" fmla="*/ 411 h 455"/>
                  <a:gd name="T112" fmla="*/ 99 w 453"/>
                  <a:gd name="T113" fmla="*/ 417 h 455"/>
                  <a:gd name="T114" fmla="*/ 118 w 453"/>
                  <a:gd name="T115" fmla="*/ 410 h 455"/>
                  <a:gd name="T116" fmla="*/ 252 w 453"/>
                  <a:gd name="T117" fmla="*/ 69 h 455"/>
                  <a:gd name="T118" fmla="*/ 354 w 453"/>
                  <a:gd name="T119" fmla="*/ 326 h 455"/>
                  <a:gd name="T120" fmla="*/ 75 w 453"/>
                  <a:gd name="T121" fmla="*/ 28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3" h="455">
                    <a:moveTo>
                      <a:pt x="156" y="398"/>
                    </a:moveTo>
                    <a:lnTo>
                      <a:pt x="156" y="398"/>
                    </a:lnTo>
                    <a:lnTo>
                      <a:pt x="155" y="410"/>
                    </a:lnTo>
                    <a:lnTo>
                      <a:pt x="156" y="427"/>
                    </a:lnTo>
                    <a:lnTo>
                      <a:pt x="156" y="427"/>
                    </a:lnTo>
                    <a:lnTo>
                      <a:pt x="158" y="441"/>
                    </a:lnTo>
                    <a:lnTo>
                      <a:pt x="158" y="441"/>
                    </a:lnTo>
                    <a:lnTo>
                      <a:pt x="158" y="441"/>
                    </a:lnTo>
                    <a:lnTo>
                      <a:pt x="158" y="441"/>
                    </a:lnTo>
                    <a:lnTo>
                      <a:pt x="158" y="441"/>
                    </a:lnTo>
                    <a:lnTo>
                      <a:pt x="158" y="441"/>
                    </a:lnTo>
                    <a:lnTo>
                      <a:pt x="160" y="442"/>
                    </a:lnTo>
                    <a:lnTo>
                      <a:pt x="160" y="442"/>
                    </a:lnTo>
                    <a:lnTo>
                      <a:pt x="160" y="442"/>
                    </a:lnTo>
                    <a:lnTo>
                      <a:pt x="160" y="442"/>
                    </a:lnTo>
                    <a:lnTo>
                      <a:pt x="160" y="444"/>
                    </a:lnTo>
                    <a:lnTo>
                      <a:pt x="160" y="444"/>
                    </a:lnTo>
                    <a:lnTo>
                      <a:pt x="160" y="444"/>
                    </a:lnTo>
                    <a:lnTo>
                      <a:pt x="160" y="444"/>
                    </a:lnTo>
                    <a:lnTo>
                      <a:pt x="161" y="445"/>
                    </a:lnTo>
                    <a:lnTo>
                      <a:pt x="161" y="445"/>
                    </a:lnTo>
                    <a:lnTo>
                      <a:pt x="161" y="445"/>
                    </a:lnTo>
                    <a:lnTo>
                      <a:pt x="161" y="445"/>
                    </a:lnTo>
                    <a:lnTo>
                      <a:pt x="164" y="446"/>
                    </a:lnTo>
                    <a:lnTo>
                      <a:pt x="164" y="446"/>
                    </a:lnTo>
                    <a:lnTo>
                      <a:pt x="164" y="446"/>
                    </a:lnTo>
                    <a:lnTo>
                      <a:pt x="164" y="446"/>
                    </a:lnTo>
                    <a:lnTo>
                      <a:pt x="165" y="446"/>
                    </a:lnTo>
                    <a:lnTo>
                      <a:pt x="165" y="446"/>
                    </a:lnTo>
                    <a:lnTo>
                      <a:pt x="165" y="446"/>
                    </a:lnTo>
                    <a:lnTo>
                      <a:pt x="165" y="446"/>
                    </a:lnTo>
                    <a:lnTo>
                      <a:pt x="166" y="447"/>
                    </a:lnTo>
                    <a:lnTo>
                      <a:pt x="166" y="447"/>
                    </a:lnTo>
                    <a:lnTo>
                      <a:pt x="166" y="447"/>
                    </a:lnTo>
                    <a:lnTo>
                      <a:pt x="166" y="447"/>
                    </a:lnTo>
                    <a:lnTo>
                      <a:pt x="167" y="447"/>
                    </a:lnTo>
                    <a:lnTo>
                      <a:pt x="167" y="447"/>
                    </a:lnTo>
                    <a:lnTo>
                      <a:pt x="169" y="447"/>
                    </a:lnTo>
                    <a:lnTo>
                      <a:pt x="169" y="447"/>
                    </a:lnTo>
                    <a:lnTo>
                      <a:pt x="170" y="449"/>
                    </a:lnTo>
                    <a:lnTo>
                      <a:pt x="170" y="449"/>
                    </a:lnTo>
                    <a:lnTo>
                      <a:pt x="171" y="449"/>
                    </a:lnTo>
                    <a:lnTo>
                      <a:pt x="171" y="449"/>
                    </a:lnTo>
                    <a:lnTo>
                      <a:pt x="171" y="449"/>
                    </a:lnTo>
                    <a:lnTo>
                      <a:pt x="171" y="449"/>
                    </a:lnTo>
                    <a:lnTo>
                      <a:pt x="172" y="449"/>
                    </a:lnTo>
                    <a:lnTo>
                      <a:pt x="172" y="449"/>
                    </a:lnTo>
                    <a:lnTo>
                      <a:pt x="172" y="449"/>
                    </a:lnTo>
                    <a:lnTo>
                      <a:pt x="172" y="449"/>
                    </a:lnTo>
                    <a:lnTo>
                      <a:pt x="174" y="449"/>
                    </a:lnTo>
                    <a:lnTo>
                      <a:pt x="174" y="449"/>
                    </a:lnTo>
                    <a:lnTo>
                      <a:pt x="174" y="449"/>
                    </a:lnTo>
                    <a:lnTo>
                      <a:pt x="174" y="449"/>
                    </a:lnTo>
                    <a:lnTo>
                      <a:pt x="175" y="449"/>
                    </a:lnTo>
                    <a:lnTo>
                      <a:pt x="175" y="449"/>
                    </a:lnTo>
                    <a:lnTo>
                      <a:pt x="175" y="449"/>
                    </a:lnTo>
                    <a:lnTo>
                      <a:pt x="175" y="449"/>
                    </a:lnTo>
                    <a:lnTo>
                      <a:pt x="176" y="449"/>
                    </a:lnTo>
                    <a:lnTo>
                      <a:pt x="176" y="449"/>
                    </a:lnTo>
                    <a:lnTo>
                      <a:pt x="176" y="449"/>
                    </a:lnTo>
                    <a:lnTo>
                      <a:pt x="176" y="449"/>
                    </a:lnTo>
                    <a:lnTo>
                      <a:pt x="177" y="447"/>
                    </a:lnTo>
                    <a:lnTo>
                      <a:pt x="177" y="447"/>
                    </a:lnTo>
                    <a:lnTo>
                      <a:pt x="177" y="447"/>
                    </a:lnTo>
                    <a:lnTo>
                      <a:pt x="177" y="447"/>
                    </a:lnTo>
                    <a:lnTo>
                      <a:pt x="179" y="446"/>
                    </a:lnTo>
                    <a:lnTo>
                      <a:pt x="179" y="446"/>
                    </a:lnTo>
                    <a:lnTo>
                      <a:pt x="179" y="446"/>
                    </a:lnTo>
                    <a:lnTo>
                      <a:pt x="179" y="446"/>
                    </a:lnTo>
                    <a:lnTo>
                      <a:pt x="179" y="446"/>
                    </a:lnTo>
                    <a:lnTo>
                      <a:pt x="179" y="446"/>
                    </a:lnTo>
                    <a:lnTo>
                      <a:pt x="187" y="436"/>
                    </a:lnTo>
                    <a:lnTo>
                      <a:pt x="187" y="436"/>
                    </a:lnTo>
                    <a:lnTo>
                      <a:pt x="198" y="421"/>
                    </a:lnTo>
                    <a:lnTo>
                      <a:pt x="203" y="411"/>
                    </a:lnTo>
                    <a:lnTo>
                      <a:pt x="203" y="411"/>
                    </a:lnTo>
                    <a:lnTo>
                      <a:pt x="219" y="412"/>
                    </a:lnTo>
                    <a:lnTo>
                      <a:pt x="219" y="412"/>
                    </a:lnTo>
                    <a:lnTo>
                      <a:pt x="221" y="422"/>
                    </a:lnTo>
                    <a:lnTo>
                      <a:pt x="229" y="440"/>
                    </a:lnTo>
                    <a:lnTo>
                      <a:pt x="229" y="440"/>
                    </a:lnTo>
                    <a:lnTo>
                      <a:pt x="235" y="451"/>
                    </a:lnTo>
                    <a:lnTo>
                      <a:pt x="235" y="451"/>
                    </a:lnTo>
                    <a:lnTo>
                      <a:pt x="235" y="451"/>
                    </a:lnTo>
                    <a:lnTo>
                      <a:pt x="235" y="451"/>
                    </a:lnTo>
                    <a:lnTo>
                      <a:pt x="237" y="452"/>
                    </a:lnTo>
                    <a:lnTo>
                      <a:pt x="237" y="452"/>
                    </a:lnTo>
                    <a:lnTo>
                      <a:pt x="237" y="452"/>
                    </a:lnTo>
                    <a:lnTo>
                      <a:pt x="237" y="452"/>
                    </a:lnTo>
                    <a:lnTo>
                      <a:pt x="238" y="454"/>
                    </a:lnTo>
                    <a:lnTo>
                      <a:pt x="238" y="454"/>
                    </a:lnTo>
                    <a:lnTo>
                      <a:pt x="238" y="454"/>
                    </a:lnTo>
                    <a:lnTo>
                      <a:pt x="238" y="454"/>
                    </a:lnTo>
                    <a:lnTo>
                      <a:pt x="239" y="454"/>
                    </a:lnTo>
                    <a:lnTo>
                      <a:pt x="239" y="454"/>
                    </a:lnTo>
                    <a:lnTo>
                      <a:pt x="239" y="455"/>
                    </a:lnTo>
                    <a:lnTo>
                      <a:pt x="239" y="455"/>
                    </a:lnTo>
                    <a:lnTo>
                      <a:pt x="240" y="455"/>
                    </a:lnTo>
                    <a:lnTo>
                      <a:pt x="240" y="455"/>
                    </a:lnTo>
                    <a:lnTo>
                      <a:pt x="242" y="455"/>
                    </a:lnTo>
                    <a:lnTo>
                      <a:pt x="242" y="455"/>
                    </a:lnTo>
                    <a:lnTo>
                      <a:pt x="242" y="455"/>
                    </a:lnTo>
                    <a:lnTo>
                      <a:pt x="242" y="455"/>
                    </a:lnTo>
                    <a:lnTo>
                      <a:pt x="243" y="455"/>
                    </a:lnTo>
                    <a:lnTo>
                      <a:pt x="243" y="455"/>
                    </a:lnTo>
                    <a:lnTo>
                      <a:pt x="243" y="455"/>
                    </a:lnTo>
                    <a:lnTo>
                      <a:pt x="243" y="455"/>
                    </a:lnTo>
                    <a:lnTo>
                      <a:pt x="244" y="455"/>
                    </a:lnTo>
                    <a:lnTo>
                      <a:pt x="244" y="455"/>
                    </a:lnTo>
                    <a:lnTo>
                      <a:pt x="245" y="455"/>
                    </a:lnTo>
                    <a:lnTo>
                      <a:pt x="245" y="455"/>
                    </a:lnTo>
                    <a:lnTo>
                      <a:pt x="247" y="455"/>
                    </a:lnTo>
                    <a:lnTo>
                      <a:pt x="247" y="455"/>
                    </a:lnTo>
                    <a:lnTo>
                      <a:pt x="248" y="455"/>
                    </a:lnTo>
                    <a:lnTo>
                      <a:pt x="248" y="455"/>
                    </a:lnTo>
                    <a:lnTo>
                      <a:pt x="248" y="454"/>
                    </a:lnTo>
                    <a:lnTo>
                      <a:pt x="248" y="454"/>
                    </a:lnTo>
                    <a:lnTo>
                      <a:pt x="249" y="454"/>
                    </a:lnTo>
                    <a:lnTo>
                      <a:pt x="249" y="454"/>
                    </a:lnTo>
                    <a:lnTo>
                      <a:pt x="250" y="454"/>
                    </a:lnTo>
                    <a:lnTo>
                      <a:pt x="250" y="454"/>
                    </a:lnTo>
                    <a:lnTo>
                      <a:pt x="250" y="454"/>
                    </a:lnTo>
                    <a:lnTo>
                      <a:pt x="250" y="454"/>
                    </a:lnTo>
                    <a:lnTo>
                      <a:pt x="252" y="454"/>
                    </a:lnTo>
                    <a:lnTo>
                      <a:pt x="252" y="454"/>
                    </a:lnTo>
                    <a:lnTo>
                      <a:pt x="253" y="454"/>
                    </a:lnTo>
                    <a:lnTo>
                      <a:pt x="253" y="454"/>
                    </a:lnTo>
                    <a:lnTo>
                      <a:pt x="253" y="454"/>
                    </a:lnTo>
                    <a:lnTo>
                      <a:pt x="253" y="454"/>
                    </a:lnTo>
                    <a:lnTo>
                      <a:pt x="253" y="454"/>
                    </a:lnTo>
                    <a:lnTo>
                      <a:pt x="253" y="454"/>
                    </a:lnTo>
                    <a:lnTo>
                      <a:pt x="254" y="452"/>
                    </a:lnTo>
                    <a:lnTo>
                      <a:pt x="254" y="452"/>
                    </a:lnTo>
                    <a:lnTo>
                      <a:pt x="254" y="452"/>
                    </a:lnTo>
                    <a:lnTo>
                      <a:pt x="254" y="452"/>
                    </a:lnTo>
                    <a:lnTo>
                      <a:pt x="254" y="452"/>
                    </a:lnTo>
                    <a:lnTo>
                      <a:pt x="254" y="452"/>
                    </a:lnTo>
                    <a:lnTo>
                      <a:pt x="255" y="451"/>
                    </a:lnTo>
                    <a:lnTo>
                      <a:pt x="255" y="451"/>
                    </a:lnTo>
                    <a:lnTo>
                      <a:pt x="255" y="451"/>
                    </a:lnTo>
                    <a:lnTo>
                      <a:pt x="255" y="451"/>
                    </a:lnTo>
                    <a:lnTo>
                      <a:pt x="257" y="450"/>
                    </a:lnTo>
                    <a:lnTo>
                      <a:pt x="257" y="450"/>
                    </a:lnTo>
                    <a:lnTo>
                      <a:pt x="257" y="450"/>
                    </a:lnTo>
                    <a:lnTo>
                      <a:pt x="262" y="437"/>
                    </a:lnTo>
                    <a:lnTo>
                      <a:pt x="262" y="437"/>
                    </a:lnTo>
                    <a:lnTo>
                      <a:pt x="266" y="418"/>
                    </a:lnTo>
                    <a:lnTo>
                      <a:pt x="267" y="407"/>
                    </a:lnTo>
                    <a:lnTo>
                      <a:pt x="267" y="407"/>
                    </a:lnTo>
                    <a:lnTo>
                      <a:pt x="282" y="403"/>
                    </a:lnTo>
                    <a:lnTo>
                      <a:pt x="282" y="403"/>
                    </a:lnTo>
                    <a:lnTo>
                      <a:pt x="288" y="412"/>
                    </a:lnTo>
                    <a:lnTo>
                      <a:pt x="301" y="426"/>
                    </a:lnTo>
                    <a:lnTo>
                      <a:pt x="301" y="426"/>
                    </a:lnTo>
                    <a:lnTo>
                      <a:pt x="312" y="435"/>
                    </a:lnTo>
                    <a:lnTo>
                      <a:pt x="312" y="435"/>
                    </a:lnTo>
                    <a:lnTo>
                      <a:pt x="312" y="435"/>
                    </a:lnTo>
                    <a:lnTo>
                      <a:pt x="313" y="436"/>
                    </a:lnTo>
                    <a:lnTo>
                      <a:pt x="313" y="436"/>
                    </a:lnTo>
                    <a:lnTo>
                      <a:pt x="313" y="436"/>
                    </a:lnTo>
                    <a:lnTo>
                      <a:pt x="313" y="436"/>
                    </a:lnTo>
                    <a:lnTo>
                      <a:pt x="315" y="436"/>
                    </a:lnTo>
                    <a:lnTo>
                      <a:pt x="315" y="436"/>
                    </a:lnTo>
                    <a:lnTo>
                      <a:pt x="315" y="436"/>
                    </a:lnTo>
                    <a:lnTo>
                      <a:pt x="315" y="436"/>
                    </a:lnTo>
                    <a:lnTo>
                      <a:pt x="316" y="436"/>
                    </a:lnTo>
                    <a:lnTo>
                      <a:pt x="316" y="436"/>
                    </a:lnTo>
                    <a:lnTo>
                      <a:pt x="316" y="436"/>
                    </a:lnTo>
                    <a:lnTo>
                      <a:pt x="316" y="436"/>
                    </a:lnTo>
                    <a:lnTo>
                      <a:pt x="317" y="436"/>
                    </a:lnTo>
                    <a:lnTo>
                      <a:pt x="317" y="436"/>
                    </a:lnTo>
                    <a:lnTo>
                      <a:pt x="317" y="436"/>
                    </a:lnTo>
                    <a:lnTo>
                      <a:pt x="318" y="436"/>
                    </a:lnTo>
                    <a:lnTo>
                      <a:pt x="318" y="436"/>
                    </a:lnTo>
                    <a:lnTo>
                      <a:pt x="318" y="436"/>
                    </a:lnTo>
                    <a:lnTo>
                      <a:pt x="318" y="436"/>
                    </a:lnTo>
                    <a:lnTo>
                      <a:pt x="320" y="435"/>
                    </a:lnTo>
                    <a:lnTo>
                      <a:pt x="320" y="435"/>
                    </a:lnTo>
                    <a:lnTo>
                      <a:pt x="320" y="435"/>
                    </a:lnTo>
                    <a:lnTo>
                      <a:pt x="320" y="435"/>
                    </a:lnTo>
                    <a:lnTo>
                      <a:pt x="321" y="435"/>
                    </a:lnTo>
                    <a:lnTo>
                      <a:pt x="321" y="435"/>
                    </a:lnTo>
                    <a:lnTo>
                      <a:pt x="321" y="435"/>
                    </a:lnTo>
                    <a:lnTo>
                      <a:pt x="321" y="435"/>
                    </a:lnTo>
                    <a:lnTo>
                      <a:pt x="324" y="433"/>
                    </a:lnTo>
                    <a:lnTo>
                      <a:pt x="324" y="433"/>
                    </a:lnTo>
                    <a:lnTo>
                      <a:pt x="325" y="433"/>
                    </a:lnTo>
                    <a:lnTo>
                      <a:pt x="325" y="433"/>
                    </a:lnTo>
                    <a:lnTo>
                      <a:pt x="325" y="433"/>
                    </a:lnTo>
                    <a:lnTo>
                      <a:pt x="325" y="433"/>
                    </a:lnTo>
                    <a:lnTo>
                      <a:pt x="326" y="432"/>
                    </a:lnTo>
                    <a:lnTo>
                      <a:pt x="326" y="432"/>
                    </a:lnTo>
                    <a:lnTo>
                      <a:pt x="326" y="432"/>
                    </a:lnTo>
                    <a:lnTo>
                      <a:pt x="326" y="432"/>
                    </a:lnTo>
                    <a:lnTo>
                      <a:pt x="327" y="432"/>
                    </a:lnTo>
                    <a:lnTo>
                      <a:pt x="327" y="432"/>
                    </a:lnTo>
                    <a:lnTo>
                      <a:pt x="327" y="432"/>
                    </a:lnTo>
                    <a:lnTo>
                      <a:pt x="327" y="432"/>
                    </a:lnTo>
                    <a:lnTo>
                      <a:pt x="329" y="430"/>
                    </a:lnTo>
                    <a:lnTo>
                      <a:pt x="329" y="430"/>
                    </a:lnTo>
                    <a:lnTo>
                      <a:pt x="330" y="430"/>
                    </a:lnTo>
                    <a:lnTo>
                      <a:pt x="330" y="430"/>
                    </a:lnTo>
                    <a:lnTo>
                      <a:pt x="330" y="430"/>
                    </a:lnTo>
                    <a:lnTo>
                      <a:pt x="330" y="430"/>
                    </a:lnTo>
                    <a:lnTo>
                      <a:pt x="330" y="428"/>
                    </a:lnTo>
                    <a:lnTo>
                      <a:pt x="330" y="428"/>
                    </a:lnTo>
                    <a:lnTo>
                      <a:pt x="330" y="428"/>
                    </a:lnTo>
                    <a:lnTo>
                      <a:pt x="330" y="428"/>
                    </a:lnTo>
                    <a:lnTo>
                      <a:pt x="330" y="427"/>
                    </a:lnTo>
                    <a:lnTo>
                      <a:pt x="330" y="427"/>
                    </a:lnTo>
                    <a:lnTo>
                      <a:pt x="331" y="426"/>
                    </a:lnTo>
                    <a:lnTo>
                      <a:pt x="331" y="426"/>
                    </a:lnTo>
                    <a:lnTo>
                      <a:pt x="331" y="426"/>
                    </a:lnTo>
                    <a:lnTo>
                      <a:pt x="331" y="426"/>
                    </a:lnTo>
                    <a:lnTo>
                      <a:pt x="331" y="412"/>
                    </a:lnTo>
                    <a:lnTo>
                      <a:pt x="331" y="412"/>
                    </a:lnTo>
                    <a:lnTo>
                      <a:pt x="329" y="394"/>
                    </a:lnTo>
                    <a:lnTo>
                      <a:pt x="326" y="383"/>
                    </a:lnTo>
                    <a:lnTo>
                      <a:pt x="326" y="383"/>
                    </a:lnTo>
                    <a:lnTo>
                      <a:pt x="339" y="374"/>
                    </a:lnTo>
                    <a:lnTo>
                      <a:pt x="339" y="374"/>
                    </a:lnTo>
                    <a:lnTo>
                      <a:pt x="349" y="381"/>
                    </a:lnTo>
                    <a:lnTo>
                      <a:pt x="365" y="388"/>
                    </a:lnTo>
                    <a:lnTo>
                      <a:pt x="365" y="388"/>
                    </a:lnTo>
                    <a:lnTo>
                      <a:pt x="378" y="393"/>
                    </a:lnTo>
                    <a:lnTo>
                      <a:pt x="378" y="393"/>
                    </a:lnTo>
                    <a:lnTo>
                      <a:pt x="378" y="393"/>
                    </a:lnTo>
                    <a:lnTo>
                      <a:pt x="378" y="393"/>
                    </a:lnTo>
                    <a:lnTo>
                      <a:pt x="379" y="393"/>
                    </a:lnTo>
                    <a:lnTo>
                      <a:pt x="379" y="393"/>
                    </a:lnTo>
                    <a:lnTo>
                      <a:pt x="380" y="393"/>
                    </a:lnTo>
                    <a:lnTo>
                      <a:pt x="380" y="393"/>
                    </a:lnTo>
                    <a:lnTo>
                      <a:pt x="380" y="393"/>
                    </a:lnTo>
                    <a:lnTo>
                      <a:pt x="380" y="393"/>
                    </a:lnTo>
                    <a:lnTo>
                      <a:pt x="381" y="393"/>
                    </a:lnTo>
                    <a:lnTo>
                      <a:pt x="381" y="393"/>
                    </a:lnTo>
                    <a:lnTo>
                      <a:pt x="381" y="393"/>
                    </a:lnTo>
                    <a:lnTo>
                      <a:pt x="381" y="393"/>
                    </a:lnTo>
                    <a:lnTo>
                      <a:pt x="383" y="393"/>
                    </a:lnTo>
                    <a:lnTo>
                      <a:pt x="383" y="393"/>
                    </a:lnTo>
                    <a:lnTo>
                      <a:pt x="383" y="393"/>
                    </a:lnTo>
                    <a:lnTo>
                      <a:pt x="383" y="393"/>
                    </a:lnTo>
                    <a:lnTo>
                      <a:pt x="383" y="393"/>
                    </a:lnTo>
                    <a:lnTo>
                      <a:pt x="383" y="393"/>
                    </a:lnTo>
                    <a:lnTo>
                      <a:pt x="384" y="392"/>
                    </a:lnTo>
                    <a:lnTo>
                      <a:pt x="384" y="392"/>
                    </a:lnTo>
                    <a:lnTo>
                      <a:pt x="384" y="392"/>
                    </a:lnTo>
                    <a:lnTo>
                      <a:pt x="384" y="392"/>
                    </a:lnTo>
                    <a:lnTo>
                      <a:pt x="385" y="391"/>
                    </a:lnTo>
                    <a:lnTo>
                      <a:pt x="385" y="391"/>
                    </a:lnTo>
                    <a:lnTo>
                      <a:pt x="385" y="391"/>
                    </a:lnTo>
                    <a:lnTo>
                      <a:pt x="385" y="391"/>
                    </a:lnTo>
                    <a:lnTo>
                      <a:pt x="387" y="389"/>
                    </a:lnTo>
                    <a:lnTo>
                      <a:pt x="387" y="389"/>
                    </a:lnTo>
                    <a:lnTo>
                      <a:pt x="387" y="389"/>
                    </a:lnTo>
                    <a:lnTo>
                      <a:pt x="387" y="389"/>
                    </a:lnTo>
                    <a:lnTo>
                      <a:pt x="388" y="388"/>
                    </a:lnTo>
                    <a:lnTo>
                      <a:pt x="388" y="388"/>
                    </a:lnTo>
                    <a:lnTo>
                      <a:pt x="389" y="387"/>
                    </a:lnTo>
                    <a:lnTo>
                      <a:pt x="389" y="387"/>
                    </a:lnTo>
                    <a:lnTo>
                      <a:pt x="389" y="387"/>
                    </a:lnTo>
                    <a:lnTo>
                      <a:pt x="389" y="387"/>
                    </a:lnTo>
                    <a:lnTo>
                      <a:pt x="390" y="387"/>
                    </a:lnTo>
                    <a:lnTo>
                      <a:pt x="390" y="387"/>
                    </a:lnTo>
                    <a:lnTo>
                      <a:pt x="390" y="386"/>
                    </a:lnTo>
                    <a:lnTo>
                      <a:pt x="390" y="386"/>
                    </a:lnTo>
                    <a:lnTo>
                      <a:pt x="390" y="386"/>
                    </a:lnTo>
                    <a:lnTo>
                      <a:pt x="390" y="386"/>
                    </a:lnTo>
                    <a:lnTo>
                      <a:pt x="392" y="386"/>
                    </a:lnTo>
                    <a:lnTo>
                      <a:pt x="392" y="386"/>
                    </a:lnTo>
                    <a:lnTo>
                      <a:pt x="392" y="384"/>
                    </a:lnTo>
                    <a:lnTo>
                      <a:pt x="392" y="384"/>
                    </a:lnTo>
                    <a:lnTo>
                      <a:pt x="392" y="384"/>
                    </a:lnTo>
                    <a:lnTo>
                      <a:pt x="392" y="384"/>
                    </a:lnTo>
                    <a:lnTo>
                      <a:pt x="393" y="383"/>
                    </a:lnTo>
                    <a:lnTo>
                      <a:pt x="393" y="383"/>
                    </a:lnTo>
                    <a:lnTo>
                      <a:pt x="393" y="383"/>
                    </a:lnTo>
                    <a:lnTo>
                      <a:pt x="393" y="383"/>
                    </a:lnTo>
                    <a:lnTo>
                      <a:pt x="393" y="382"/>
                    </a:lnTo>
                    <a:lnTo>
                      <a:pt x="393" y="382"/>
                    </a:lnTo>
                    <a:lnTo>
                      <a:pt x="393" y="382"/>
                    </a:lnTo>
                    <a:lnTo>
                      <a:pt x="393" y="382"/>
                    </a:lnTo>
                    <a:lnTo>
                      <a:pt x="393" y="381"/>
                    </a:lnTo>
                    <a:lnTo>
                      <a:pt x="393" y="381"/>
                    </a:lnTo>
                    <a:lnTo>
                      <a:pt x="393" y="381"/>
                    </a:lnTo>
                    <a:lnTo>
                      <a:pt x="393" y="381"/>
                    </a:lnTo>
                    <a:lnTo>
                      <a:pt x="393" y="378"/>
                    </a:lnTo>
                    <a:lnTo>
                      <a:pt x="393" y="378"/>
                    </a:lnTo>
                    <a:lnTo>
                      <a:pt x="393" y="378"/>
                    </a:lnTo>
                    <a:lnTo>
                      <a:pt x="388" y="365"/>
                    </a:lnTo>
                    <a:lnTo>
                      <a:pt x="388" y="365"/>
                    </a:lnTo>
                    <a:lnTo>
                      <a:pt x="379" y="349"/>
                    </a:lnTo>
                    <a:lnTo>
                      <a:pt x="373" y="340"/>
                    </a:lnTo>
                    <a:lnTo>
                      <a:pt x="373" y="340"/>
                    </a:lnTo>
                    <a:lnTo>
                      <a:pt x="383" y="326"/>
                    </a:lnTo>
                    <a:lnTo>
                      <a:pt x="383" y="326"/>
                    </a:lnTo>
                    <a:lnTo>
                      <a:pt x="393" y="329"/>
                    </a:lnTo>
                    <a:lnTo>
                      <a:pt x="412" y="331"/>
                    </a:lnTo>
                    <a:lnTo>
                      <a:pt x="412" y="331"/>
                    </a:lnTo>
                    <a:lnTo>
                      <a:pt x="426" y="331"/>
                    </a:lnTo>
                    <a:lnTo>
                      <a:pt x="426" y="331"/>
                    </a:lnTo>
                    <a:lnTo>
                      <a:pt x="426" y="331"/>
                    </a:lnTo>
                    <a:lnTo>
                      <a:pt x="426" y="331"/>
                    </a:lnTo>
                    <a:lnTo>
                      <a:pt x="427" y="331"/>
                    </a:lnTo>
                    <a:lnTo>
                      <a:pt x="427" y="331"/>
                    </a:lnTo>
                    <a:lnTo>
                      <a:pt x="427" y="331"/>
                    </a:lnTo>
                    <a:lnTo>
                      <a:pt x="427" y="331"/>
                    </a:lnTo>
                    <a:lnTo>
                      <a:pt x="428" y="330"/>
                    </a:lnTo>
                    <a:lnTo>
                      <a:pt x="428" y="330"/>
                    </a:lnTo>
                    <a:lnTo>
                      <a:pt x="428" y="330"/>
                    </a:lnTo>
                    <a:lnTo>
                      <a:pt x="428" y="330"/>
                    </a:lnTo>
                    <a:lnTo>
                      <a:pt x="429" y="330"/>
                    </a:lnTo>
                    <a:lnTo>
                      <a:pt x="429" y="330"/>
                    </a:lnTo>
                    <a:lnTo>
                      <a:pt x="429" y="330"/>
                    </a:lnTo>
                    <a:lnTo>
                      <a:pt x="429" y="330"/>
                    </a:lnTo>
                    <a:lnTo>
                      <a:pt x="431" y="329"/>
                    </a:lnTo>
                    <a:lnTo>
                      <a:pt x="431" y="329"/>
                    </a:lnTo>
                    <a:lnTo>
                      <a:pt x="431" y="329"/>
                    </a:lnTo>
                    <a:lnTo>
                      <a:pt x="431" y="329"/>
                    </a:lnTo>
                    <a:lnTo>
                      <a:pt x="431" y="328"/>
                    </a:lnTo>
                    <a:lnTo>
                      <a:pt x="431" y="328"/>
                    </a:lnTo>
                    <a:lnTo>
                      <a:pt x="431" y="328"/>
                    </a:lnTo>
                    <a:lnTo>
                      <a:pt x="431" y="328"/>
                    </a:lnTo>
                    <a:lnTo>
                      <a:pt x="432" y="326"/>
                    </a:lnTo>
                    <a:lnTo>
                      <a:pt x="432" y="326"/>
                    </a:lnTo>
                    <a:lnTo>
                      <a:pt x="432" y="326"/>
                    </a:lnTo>
                    <a:lnTo>
                      <a:pt x="432" y="326"/>
                    </a:lnTo>
                    <a:lnTo>
                      <a:pt x="432" y="325"/>
                    </a:lnTo>
                    <a:lnTo>
                      <a:pt x="432" y="325"/>
                    </a:lnTo>
                    <a:lnTo>
                      <a:pt x="432" y="325"/>
                    </a:lnTo>
                    <a:lnTo>
                      <a:pt x="432" y="325"/>
                    </a:lnTo>
                    <a:lnTo>
                      <a:pt x="433" y="324"/>
                    </a:lnTo>
                    <a:lnTo>
                      <a:pt x="433" y="324"/>
                    </a:lnTo>
                    <a:lnTo>
                      <a:pt x="434" y="323"/>
                    </a:lnTo>
                    <a:lnTo>
                      <a:pt x="434" y="323"/>
                    </a:lnTo>
                    <a:lnTo>
                      <a:pt x="434" y="321"/>
                    </a:lnTo>
                    <a:lnTo>
                      <a:pt x="434" y="321"/>
                    </a:lnTo>
                    <a:lnTo>
                      <a:pt x="434" y="321"/>
                    </a:lnTo>
                    <a:lnTo>
                      <a:pt x="434" y="321"/>
                    </a:lnTo>
                    <a:lnTo>
                      <a:pt x="434" y="320"/>
                    </a:lnTo>
                    <a:lnTo>
                      <a:pt x="434" y="320"/>
                    </a:lnTo>
                    <a:lnTo>
                      <a:pt x="434" y="320"/>
                    </a:lnTo>
                    <a:lnTo>
                      <a:pt x="434" y="320"/>
                    </a:lnTo>
                    <a:lnTo>
                      <a:pt x="436" y="319"/>
                    </a:lnTo>
                    <a:lnTo>
                      <a:pt x="436" y="319"/>
                    </a:lnTo>
                    <a:lnTo>
                      <a:pt x="436" y="318"/>
                    </a:lnTo>
                    <a:lnTo>
                      <a:pt x="436" y="318"/>
                    </a:lnTo>
                    <a:lnTo>
                      <a:pt x="436" y="318"/>
                    </a:lnTo>
                    <a:lnTo>
                      <a:pt x="436" y="318"/>
                    </a:lnTo>
                    <a:lnTo>
                      <a:pt x="436" y="316"/>
                    </a:lnTo>
                    <a:lnTo>
                      <a:pt x="436" y="316"/>
                    </a:lnTo>
                    <a:lnTo>
                      <a:pt x="436" y="316"/>
                    </a:lnTo>
                    <a:lnTo>
                      <a:pt x="436" y="316"/>
                    </a:lnTo>
                    <a:lnTo>
                      <a:pt x="436" y="316"/>
                    </a:lnTo>
                    <a:lnTo>
                      <a:pt x="436" y="316"/>
                    </a:lnTo>
                    <a:lnTo>
                      <a:pt x="436" y="315"/>
                    </a:lnTo>
                    <a:lnTo>
                      <a:pt x="436" y="315"/>
                    </a:lnTo>
                    <a:lnTo>
                      <a:pt x="434" y="314"/>
                    </a:lnTo>
                    <a:lnTo>
                      <a:pt x="434" y="314"/>
                    </a:lnTo>
                    <a:lnTo>
                      <a:pt x="434" y="314"/>
                    </a:lnTo>
                    <a:lnTo>
                      <a:pt x="434" y="314"/>
                    </a:lnTo>
                    <a:lnTo>
                      <a:pt x="434" y="313"/>
                    </a:lnTo>
                    <a:lnTo>
                      <a:pt x="434" y="313"/>
                    </a:lnTo>
                    <a:lnTo>
                      <a:pt x="434" y="313"/>
                    </a:lnTo>
                    <a:lnTo>
                      <a:pt x="434" y="313"/>
                    </a:lnTo>
                    <a:lnTo>
                      <a:pt x="426" y="302"/>
                    </a:lnTo>
                    <a:lnTo>
                      <a:pt x="426" y="302"/>
                    </a:lnTo>
                    <a:lnTo>
                      <a:pt x="412" y="290"/>
                    </a:lnTo>
                    <a:lnTo>
                      <a:pt x="403" y="282"/>
                    </a:lnTo>
                    <a:lnTo>
                      <a:pt x="403" y="282"/>
                    </a:lnTo>
                    <a:lnTo>
                      <a:pt x="404" y="276"/>
                    </a:lnTo>
                    <a:lnTo>
                      <a:pt x="404" y="276"/>
                    </a:lnTo>
                    <a:lnTo>
                      <a:pt x="407" y="267"/>
                    </a:lnTo>
                    <a:lnTo>
                      <a:pt x="407" y="267"/>
                    </a:lnTo>
                    <a:lnTo>
                      <a:pt x="418" y="266"/>
                    </a:lnTo>
                    <a:lnTo>
                      <a:pt x="436" y="262"/>
                    </a:lnTo>
                    <a:lnTo>
                      <a:pt x="436" y="262"/>
                    </a:lnTo>
                    <a:lnTo>
                      <a:pt x="448" y="257"/>
                    </a:lnTo>
                    <a:lnTo>
                      <a:pt x="448" y="257"/>
                    </a:lnTo>
                    <a:lnTo>
                      <a:pt x="448" y="257"/>
                    </a:lnTo>
                    <a:lnTo>
                      <a:pt x="448" y="257"/>
                    </a:lnTo>
                    <a:lnTo>
                      <a:pt x="451" y="256"/>
                    </a:lnTo>
                    <a:lnTo>
                      <a:pt x="451" y="256"/>
                    </a:lnTo>
                    <a:lnTo>
                      <a:pt x="451" y="256"/>
                    </a:lnTo>
                    <a:lnTo>
                      <a:pt x="451" y="256"/>
                    </a:lnTo>
                    <a:lnTo>
                      <a:pt x="451" y="256"/>
                    </a:lnTo>
                    <a:lnTo>
                      <a:pt x="451" y="256"/>
                    </a:lnTo>
                    <a:lnTo>
                      <a:pt x="452" y="256"/>
                    </a:lnTo>
                    <a:lnTo>
                      <a:pt x="452" y="256"/>
                    </a:lnTo>
                    <a:lnTo>
                      <a:pt x="452" y="255"/>
                    </a:lnTo>
                    <a:lnTo>
                      <a:pt x="452" y="255"/>
                    </a:lnTo>
                    <a:lnTo>
                      <a:pt x="452" y="255"/>
                    </a:lnTo>
                    <a:lnTo>
                      <a:pt x="452" y="255"/>
                    </a:lnTo>
                    <a:lnTo>
                      <a:pt x="452" y="253"/>
                    </a:lnTo>
                    <a:lnTo>
                      <a:pt x="452" y="253"/>
                    </a:lnTo>
                    <a:lnTo>
                      <a:pt x="453" y="253"/>
                    </a:lnTo>
                    <a:lnTo>
                      <a:pt x="453" y="253"/>
                    </a:lnTo>
                    <a:lnTo>
                      <a:pt x="453" y="252"/>
                    </a:lnTo>
                    <a:lnTo>
                      <a:pt x="453" y="252"/>
                    </a:lnTo>
                    <a:lnTo>
                      <a:pt x="453" y="252"/>
                    </a:lnTo>
                    <a:lnTo>
                      <a:pt x="453" y="252"/>
                    </a:lnTo>
                    <a:lnTo>
                      <a:pt x="453" y="251"/>
                    </a:lnTo>
                    <a:lnTo>
                      <a:pt x="453" y="251"/>
                    </a:lnTo>
                    <a:lnTo>
                      <a:pt x="453" y="251"/>
                    </a:lnTo>
                    <a:lnTo>
                      <a:pt x="453" y="251"/>
                    </a:lnTo>
                    <a:lnTo>
                      <a:pt x="453" y="250"/>
                    </a:lnTo>
                    <a:lnTo>
                      <a:pt x="453" y="250"/>
                    </a:lnTo>
                    <a:lnTo>
                      <a:pt x="453" y="248"/>
                    </a:lnTo>
                    <a:lnTo>
                      <a:pt x="453" y="248"/>
                    </a:lnTo>
                    <a:lnTo>
                      <a:pt x="453" y="247"/>
                    </a:lnTo>
                    <a:lnTo>
                      <a:pt x="453" y="247"/>
                    </a:lnTo>
                    <a:lnTo>
                      <a:pt x="453" y="246"/>
                    </a:lnTo>
                    <a:lnTo>
                      <a:pt x="453" y="246"/>
                    </a:lnTo>
                    <a:lnTo>
                      <a:pt x="453" y="246"/>
                    </a:lnTo>
                    <a:lnTo>
                      <a:pt x="453" y="246"/>
                    </a:lnTo>
                    <a:lnTo>
                      <a:pt x="453" y="245"/>
                    </a:lnTo>
                    <a:lnTo>
                      <a:pt x="453" y="245"/>
                    </a:lnTo>
                    <a:lnTo>
                      <a:pt x="453" y="243"/>
                    </a:lnTo>
                    <a:lnTo>
                      <a:pt x="453" y="243"/>
                    </a:lnTo>
                    <a:lnTo>
                      <a:pt x="453" y="243"/>
                    </a:lnTo>
                    <a:lnTo>
                      <a:pt x="453" y="243"/>
                    </a:lnTo>
                    <a:lnTo>
                      <a:pt x="453" y="242"/>
                    </a:lnTo>
                    <a:lnTo>
                      <a:pt x="453" y="242"/>
                    </a:lnTo>
                    <a:lnTo>
                      <a:pt x="453" y="241"/>
                    </a:lnTo>
                    <a:lnTo>
                      <a:pt x="453" y="241"/>
                    </a:lnTo>
                    <a:lnTo>
                      <a:pt x="453" y="241"/>
                    </a:lnTo>
                    <a:lnTo>
                      <a:pt x="453" y="241"/>
                    </a:lnTo>
                    <a:lnTo>
                      <a:pt x="453" y="239"/>
                    </a:lnTo>
                    <a:lnTo>
                      <a:pt x="453" y="239"/>
                    </a:lnTo>
                    <a:lnTo>
                      <a:pt x="453" y="239"/>
                    </a:lnTo>
                    <a:lnTo>
                      <a:pt x="453" y="239"/>
                    </a:lnTo>
                    <a:lnTo>
                      <a:pt x="453" y="239"/>
                    </a:lnTo>
                    <a:lnTo>
                      <a:pt x="453" y="239"/>
                    </a:lnTo>
                    <a:lnTo>
                      <a:pt x="453" y="238"/>
                    </a:lnTo>
                    <a:lnTo>
                      <a:pt x="453" y="238"/>
                    </a:lnTo>
                    <a:lnTo>
                      <a:pt x="452" y="238"/>
                    </a:lnTo>
                    <a:lnTo>
                      <a:pt x="452" y="238"/>
                    </a:lnTo>
                    <a:lnTo>
                      <a:pt x="452" y="238"/>
                    </a:lnTo>
                    <a:lnTo>
                      <a:pt x="452" y="238"/>
                    </a:lnTo>
                    <a:lnTo>
                      <a:pt x="451" y="237"/>
                    </a:lnTo>
                    <a:lnTo>
                      <a:pt x="451" y="237"/>
                    </a:lnTo>
                    <a:lnTo>
                      <a:pt x="451" y="237"/>
                    </a:lnTo>
                    <a:lnTo>
                      <a:pt x="451" y="237"/>
                    </a:lnTo>
                    <a:lnTo>
                      <a:pt x="439" y="229"/>
                    </a:lnTo>
                    <a:lnTo>
                      <a:pt x="439" y="229"/>
                    </a:lnTo>
                    <a:lnTo>
                      <a:pt x="422" y="222"/>
                    </a:lnTo>
                    <a:lnTo>
                      <a:pt x="410" y="219"/>
                    </a:lnTo>
                    <a:lnTo>
                      <a:pt x="410" y="219"/>
                    </a:lnTo>
                    <a:lnTo>
                      <a:pt x="409" y="203"/>
                    </a:lnTo>
                    <a:lnTo>
                      <a:pt x="409" y="203"/>
                    </a:lnTo>
                    <a:lnTo>
                      <a:pt x="419" y="199"/>
                    </a:lnTo>
                    <a:lnTo>
                      <a:pt x="436" y="188"/>
                    </a:lnTo>
                    <a:lnTo>
                      <a:pt x="436" y="188"/>
                    </a:lnTo>
                    <a:lnTo>
                      <a:pt x="446" y="180"/>
                    </a:lnTo>
                    <a:lnTo>
                      <a:pt x="446" y="180"/>
                    </a:lnTo>
                    <a:lnTo>
                      <a:pt x="446" y="180"/>
                    </a:lnTo>
                    <a:lnTo>
                      <a:pt x="446" y="179"/>
                    </a:lnTo>
                    <a:lnTo>
                      <a:pt x="446" y="179"/>
                    </a:lnTo>
                    <a:lnTo>
                      <a:pt x="447" y="176"/>
                    </a:lnTo>
                    <a:lnTo>
                      <a:pt x="447" y="176"/>
                    </a:lnTo>
                    <a:lnTo>
                      <a:pt x="447" y="176"/>
                    </a:lnTo>
                    <a:lnTo>
                      <a:pt x="447" y="176"/>
                    </a:lnTo>
                    <a:lnTo>
                      <a:pt x="448" y="176"/>
                    </a:lnTo>
                    <a:lnTo>
                      <a:pt x="448" y="176"/>
                    </a:lnTo>
                    <a:lnTo>
                      <a:pt x="448" y="175"/>
                    </a:lnTo>
                    <a:lnTo>
                      <a:pt x="448" y="175"/>
                    </a:lnTo>
                    <a:lnTo>
                      <a:pt x="448" y="175"/>
                    </a:lnTo>
                    <a:lnTo>
                      <a:pt x="448" y="175"/>
                    </a:lnTo>
                    <a:lnTo>
                      <a:pt x="448" y="174"/>
                    </a:lnTo>
                    <a:lnTo>
                      <a:pt x="448" y="174"/>
                    </a:lnTo>
                    <a:lnTo>
                      <a:pt x="448" y="173"/>
                    </a:lnTo>
                    <a:lnTo>
                      <a:pt x="448" y="173"/>
                    </a:lnTo>
                    <a:lnTo>
                      <a:pt x="448" y="173"/>
                    </a:lnTo>
                    <a:lnTo>
                      <a:pt x="448" y="173"/>
                    </a:lnTo>
                    <a:lnTo>
                      <a:pt x="447" y="171"/>
                    </a:lnTo>
                    <a:lnTo>
                      <a:pt x="447" y="171"/>
                    </a:lnTo>
                    <a:lnTo>
                      <a:pt x="447" y="171"/>
                    </a:lnTo>
                    <a:lnTo>
                      <a:pt x="447" y="171"/>
                    </a:lnTo>
                    <a:lnTo>
                      <a:pt x="447" y="170"/>
                    </a:lnTo>
                    <a:lnTo>
                      <a:pt x="447" y="170"/>
                    </a:lnTo>
                    <a:lnTo>
                      <a:pt x="447" y="170"/>
                    </a:lnTo>
                    <a:lnTo>
                      <a:pt x="447" y="170"/>
                    </a:lnTo>
                    <a:lnTo>
                      <a:pt x="447" y="169"/>
                    </a:lnTo>
                    <a:lnTo>
                      <a:pt x="447" y="169"/>
                    </a:lnTo>
                    <a:lnTo>
                      <a:pt x="446" y="166"/>
                    </a:lnTo>
                    <a:lnTo>
                      <a:pt x="446" y="166"/>
                    </a:lnTo>
                    <a:lnTo>
                      <a:pt x="446" y="166"/>
                    </a:lnTo>
                    <a:lnTo>
                      <a:pt x="446" y="166"/>
                    </a:lnTo>
                    <a:lnTo>
                      <a:pt x="446" y="165"/>
                    </a:lnTo>
                    <a:lnTo>
                      <a:pt x="446" y="165"/>
                    </a:lnTo>
                    <a:lnTo>
                      <a:pt x="446" y="165"/>
                    </a:lnTo>
                    <a:lnTo>
                      <a:pt x="446" y="165"/>
                    </a:lnTo>
                    <a:lnTo>
                      <a:pt x="446" y="164"/>
                    </a:lnTo>
                    <a:lnTo>
                      <a:pt x="446" y="164"/>
                    </a:lnTo>
                    <a:lnTo>
                      <a:pt x="446" y="164"/>
                    </a:lnTo>
                    <a:lnTo>
                      <a:pt x="446" y="164"/>
                    </a:lnTo>
                    <a:lnTo>
                      <a:pt x="444" y="163"/>
                    </a:lnTo>
                    <a:lnTo>
                      <a:pt x="444" y="163"/>
                    </a:lnTo>
                    <a:lnTo>
                      <a:pt x="444" y="163"/>
                    </a:lnTo>
                    <a:lnTo>
                      <a:pt x="444" y="163"/>
                    </a:lnTo>
                    <a:lnTo>
                      <a:pt x="444" y="161"/>
                    </a:lnTo>
                    <a:lnTo>
                      <a:pt x="444" y="161"/>
                    </a:lnTo>
                    <a:lnTo>
                      <a:pt x="443" y="161"/>
                    </a:lnTo>
                    <a:lnTo>
                      <a:pt x="443" y="161"/>
                    </a:lnTo>
                    <a:lnTo>
                      <a:pt x="443" y="161"/>
                    </a:lnTo>
                    <a:lnTo>
                      <a:pt x="443" y="161"/>
                    </a:lnTo>
                    <a:lnTo>
                      <a:pt x="443" y="160"/>
                    </a:lnTo>
                    <a:lnTo>
                      <a:pt x="443" y="160"/>
                    </a:lnTo>
                    <a:lnTo>
                      <a:pt x="442" y="160"/>
                    </a:lnTo>
                    <a:lnTo>
                      <a:pt x="442" y="160"/>
                    </a:lnTo>
                    <a:lnTo>
                      <a:pt x="442" y="160"/>
                    </a:lnTo>
                    <a:lnTo>
                      <a:pt x="442" y="160"/>
                    </a:lnTo>
                    <a:lnTo>
                      <a:pt x="441" y="159"/>
                    </a:lnTo>
                    <a:lnTo>
                      <a:pt x="441" y="159"/>
                    </a:lnTo>
                    <a:lnTo>
                      <a:pt x="439" y="159"/>
                    </a:lnTo>
                    <a:lnTo>
                      <a:pt x="439" y="159"/>
                    </a:lnTo>
                    <a:lnTo>
                      <a:pt x="439" y="159"/>
                    </a:lnTo>
                    <a:lnTo>
                      <a:pt x="427" y="158"/>
                    </a:lnTo>
                    <a:lnTo>
                      <a:pt x="427" y="158"/>
                    </a:lnTo>
                    <a:lnTo>
                      <a:pt x="408" y="156"/>
                    </a:lnTo>
                    <a:lnTo>
                      <a:pt x="397" y="156"/>
                    </a:lnTo>
                    <a:lnTo>
                      <a:pt x="397" y="156"/>
                    </a:lnTo>
                    <a:lnTo>
                      <a:pt x="390" y="142"/>
                    </a:lnTo>
                    <a:lnTo>
                      <a:pt x="390" y="142"/>
                    </a:lnTo>
                    <a:lnTo>
                      <a:pt x="398" y="135"/>
                    </a:lnTo>
                    <a:lnTo>
                      <a:pt x="409" y="120"/>
                    </a:lnTo>
                    <a:lnTo>
                      <a:pt x="409" y="120"/>
                    </a:lnTo>
                    <a:lnTo>
                      <a:pt x="416" y="108"/>
                    </a:lnTo>
                    <a:lnTo>
                      <a:pt x="416" y="108"/>
                    </a:lnTo>
                    <a:lnTo>
                      <a:pt x="416" y="107"/>
                    </a:lnTo>
                    <a:lnTo>
                      <a:pt x="416" y="107"/>
                    </a:lnTo>
                    <a:lnTo>
                      <a:pt x="417" y="106"/>
                    </a:lnTo>
                    <a:lnTo>
                      <a:pt x="417" y="106"/>
                    </a:lnTo>
                    <a:lnTo>
                      <a:pt x="417" y="106"/>
                    </a:lnTo>
                    <a:lnTo>
                      <a:pt x="417" y="106"/>
                    </a:lnTo>
                    <a:lnTo>
                      <a:pt x="417" y="105"/>
                    </a:lnTo>
                    <a:lnTo>
                      <a:pt x="417" y="105"/>
                    </a:lnTo>
                    <a:lnTo>
                      <a:pt x="417" y="105"/>
                    </a:lnTo>
                    <a:lnTo>
                      <a:pt x="417" y="105"/>
                    </a:lnTo>
                    <a:lnTo>
                      <a:pt x="417" y="103"/>
                    </a:lnTo>
                    <a:lnTo>
                      <a:pt x="417" y="103"/>
                    </a:lnTo>
                    <a:lnTo>
                      <a:pt x="417" y="103"/>
                    </a:lnTo>
                    <a:lnTo>
                      <a:pt x="417" y="103"/>
                    </a:lnTo>
                    <a:lnTo>
                      <a:pt x="417" y="102"/>
                    </a:lnTo>
                    <a:lnTo>
                      <a:pt x="417" y="102"/>
                    </a:lnTo>
                    <a:lnTo>
                      <a:pt x="417" y="102"/>
                    </a:lnTo>
                    <a:lnTo>
                      <a:pt x="417" y="102"/>
                    </a:lnTo>
                    <a:lnTo>
                      <a:pt x="416" y="101"/>
                    </a:lnTo>
                    <a:lnTo>
                      <a:pt x="416" y="101"/>
                    </a:lnTo>
                    <a:lnTo>
                      <a:pt x="416" y="101"/>
                    </a:lnTo>
                    <a:lnTo>
                      <a:pt x="416" y="101"/>
                    </a:lnTo>
                    <a:lnTo>
                      <a:pt x="416" y="100"/>
                    </a:lnTo>
                    <a:lnTo>
                      <a:pt x="416" y="100"/>
                    </a:lnTo>
                    <a:lnTo>
                      <a:pt x="416" y="100"/>
                    </a:lnTo>
                    <a:lnTo>
                      <a:pt x="416" y="100"/>
                    </a:lnTo>
                    <a:lnTo>
                      <a:pt x="414" y="98"/>
                    </a:lnTo>
                    <a:lnTo>
                      <a:pt x="414" y="98"/>
                    </a:lnTo>
                    <a:lnTo>
                      <a:pt x="414" y="98"/>
                    </a:lnTo>
                    <a:lnTo>
                      <a:pt x="414" y="98"/>
                    </a:lnTo>
                    <a:lnTo>
                      <a:pt x="413" y="97"/>
                    </a:lnTo>
                    <a:lnTo>
                      <a:pt x="413" y="97"/>
                    </a:lnTo>
                    <a:lnTo>
                      <a:pt x="413" y="96"/>
                    </a:lnTo>
                    <a:lnTo>
                      <a:pt x="413" y="96"/>
                    </a:lnTo>
                    <a:lnTo>
                      <a:pt x="412" y="95"/>
                    </a:lnTo>
                    <a:lnTo>
                      <a:pt x="412" y="95"/>
                    </a:lnTo>
                    <a:lnTo>
                      <a:pt x="412" y="95"/>
                    </a:lnTo>
                    <a:lnTo>
                      <a:pt x="412" y="95"/>
                    </a:lnTo>
                    <a:lnTo>
                      <a:pt x="412" y="93"/>
                    </a:lnTo>
                    <a:lnTo>
                      <a:pt x="412" y="93"/>
                    </a:lnTo>
                    <a:lnTo>
                      <a:pt x="410" y="93"/>
                    </a:lnTo>
                    <a:lnTo>
                      <a:pt x="410" y="93"/>
                    </a:lnTo>
                    <a:lnTo>
                      <a:pt x="410" y="93"/>
                    </a:lnTo>
                    <a:lnTo>
                      <a:pt x="410" y="93"/>
                    </a:lnTo>
                    <a:lnTo>
                      <a:pt x="409" y="92"/>
                    </a:lnTo>
                    <a:lnTo>
                      <a:pt x="409" y="92"/>
                    </a:lnTo>
                    <a:lnTo>
                      <a:pt x="409" y="92"/>
                    </a:lnTo>
                    <a:lnTo>
                      <a:pt x="409" y="92"/>
                    </a:lnTo>
                    <a:lnTo>
                      <a:pt x="408" y="91"/>
                    </a:lnTo>
                    <a:lnTo>
                      <a:pt x="408" y="91"/>
                    </a:lnTo>
                    <a:lnTo>
                      <a:pt x="408" y="91"/>
                    </a:lnTo>
                    <a:lnTo>
                      <a:pt x="408" y="91"/>
                    </a:lnTo>
                    <a:lnTo>
                      <a:pt x="407" y="91"/>
                    </a:lnTo>
                    <a:lnTo>
                      <a:pt x="407" y="91"/>
                    </a:lnTo>
                    <a:lnTo>
                      <a:pt x="407" y="91"/>
                    </a:lnTo>
                    <a:lnTo>
                      <a:pt x="407" y="91"/>
                    </a:lnTo>
                    <a:lnTo>
                      <a:pt x="405" y="91"/>
                    </a:lnTo>
                    <a:lnTo>
                      <a:pt x="405" y="91"/>
                    </a:lnTo>
                    <a:lnTo>
                      <a:pt x="405" y="91"/>
                    </a:lnTo>
                    <a:lnTo>
                      <a:pt x="405" y="91"/>
                    </a:lnTo>
                    <a:lnTo>
                      <a:pt x="404" y="91"/>
                    </a:lnTo>
                    <a:lnTo>
                      <a:pt x="404" y="91"/>
                    </a:lnTo>
                    <a:lnTo>
                      <a:pt x="404" y="91"/>
                    </a:lnTo>
                    <a:lnTo>
                      <a:pt x="404" y="91"/>
                    </a:lnTo>
                    <a:lnTo>
                      <a:pt x="404" y="91"/>
                    </a:lnTo>
                    <a:lnTo>
                      <a:pt x="390" y="93"/>
                    </a:lnTo>
                    <a:lnTo>
                      <a:pt x="390" y="93"/>
                    </a:lnTo>
                    <a:lnTo>
                      <a:pt x="373" y="98"/>
                    </a:lnTo>
                    <a:lnTo>
                      <a:pt x="363" y="103"/>
                    </a:lnTo>
                    <a:lnTo>
                      <a:pt x="363" y="103"/>
                    </a:lnTo>
                    <a:lnTo>
                      <a:pt x="351" y="92"/>
                    </a:lnTo>
                    <a:lnTo>
                      <a:pt x="351" y="92"/>
                    </a:lnTo>
                    <a:lnTo>
                      <a:pt x="356" y="82"/>
                    </a:lnTo>
                    <a:lnTo>
                      <a:pt x="361" y="63"/>
                    </a:lnTo>
                    <a:lnTo>
                      <a:pt x="361" y="63"/>
                    </a:lnTo>
                    <a:lnTo>
                      <a:pt x="364" y="51"/>
                    </a:lnTo>
                    <a:lnTo>
                      <a:pt x="364" y="51"/>
                    </a:lnTo>
                    <a:lnTo>
                      <a:pt x="364" y="51"/>
                    </a:lnTo>
                    <a:lnTo>
                      <a:pt x="364" y="51"/>
                    </a:lnTo>
                    <a:lnTo>
                      <a:pt x="364" y="51"/>
                    </a:lnTo>
                    <a:lnTo>
                      <a:pt x="364" y="51"/>
                    </a:lnTo>
                    <a:lnTo>
                      <a:pt x="364" y="49"/>
                    </a:lnTo>
                    <a:lnTo>
                      <a:pt x="364" y="49"/>
                    </a:lnTo>
                    <a:lnTo>
                      <a:pt x="364" y="48"/>
                    </a:lnTo>
                    <a:lnTo>
                      <a:pt x="364" y="48"/>
                    </a:lnTo>
                    <a:lnTo>
                      <a:pt x="364" y="47"/>
                    </a:lnTo>
                    <a:lnTo>
                      <a:pt x="364" y="47"/>
                    </a:lnTo>
                    <a:lnTo>
                      <a:pt x="364" y="47"/>
                    </a:lnTo>
                    <a:lnTo>
                      <a:pt x="364" y="47"/>
                    </a:lnTo>
                    <a:lnTo>
                      <a:pt x="363" y="45"/>
                    </a:lnTo>
                    <a:lnTo>
                      <a:pt x="363" y="45"/>
                    </a:lnTo>
                    <a:lnTo>
                      <a:pt x="363" y="45"/>
                    </a:lnTo>
                    <a:lnTo>
                      <a:pt x="363" y="45"/>
                    </a:lnTo>
                    <a:lnTo>
                      <a:pt x="363" y="45"/>
                    </a:lnTo>
                    <a:lnTo>
                      <a:pt x="363" y="45"/>
                    </a:lnTo>
                    <a:lnTo>
                      <a:pt x="363" y="44"/>
                    </a:lnTo>
                    <a:lnTo>
                      <a:pt x="363" y="44"/>
                    </a:lnTo>
                    <a:lnTo>
                      <a:pt x="361" y="44"/>
                    </a:lnTo>
                    <a:lnTo>
                      <a:pt x="361" y="44"/>
                    </a:lnTo>
                    <a:lnTo>
                      <a:pt x="361" y="44"/>
                    </a:lnTo>
                    <a:lnTo>
                      <a:pt x="361" y="44"/>
                    </a:lnTo>
                    <a:lnTo>
                      <a:pt x="360" y="43"/>
                    </a:lnTo>
                    <a:lnTo>
                      <a:pt x="360" y="43"/>
                    </a:lnTo>
                    <a:lnTo>
                      <a:pt x="360" y="43"/>
                    </a:lnTo>
                    <a:lnTo>
                      <a:pt x="360" y="43"/>
                    </a:lnTo>
                    <a:lnTo>
                      <a:pt x="359" y="42"/>
                    </a:lnTo>
                    <a:lnTo>
                      <a:pt x="359" y="42"/>
                    </a:lnTo>
                    <a:lnTo>
                      <a:pt x="359" y="42"/>
                    </a:lnTo>
                    <a:lnTo>
                      <a:pt x="359" y="42"/>
                    </a:lnTo>
                    <a:lnTo>
                      <a:pt x="358" y="40"/>
                    </a:lnTo>
                    <a:lnTo>
                      <a:pt x="358" y="40"/>
                    </a:lnTo>
                    <a:lnTo>
                      <a:pt x="356" y="40"/>
                    </a:lnTo>
                    <a:lnTo>
                      <a:pt x="356" y="40"/>
                    </a:lnTo>
                    <a:lnTo>
                      <a:pt x="355" y="39"/>
                    </a:lnTo>
                    <a:lnTo>
                      <a:pt x="355" y="39"/>
                    </a:lnTo>
                    <a:lnTo>
                      <a:pt x="355" y="39"/>
                    </a:lnTo>
                    <a:lnTo>
                      <a:pt x="355" y="39"/>
                    </a:lnTo>
                    <a:lnTo>
                      <a:pt x="354" y="39"/>
                    </a:lnTo>
                    <a:lnTo>
                      <a:pt x="354" y="39"/>
                    </a:lnTo>
                    <a:lnTo>
                      <a:pt x="354" y="38"/>
                    </a:lnTo>
                    <a:lnTo>
                      <a:pt x="354" y="38"/>
                    </a:lnTo>
                    <a:lnTo>
                      <a:pt x="353" y="38"/>
                    </a:lnTo>
                    <a:lnTo>
                      <a:pt x="353" y="38"/>
                    </a:lnTo>
                    <a:lnTo>
                      <a:pt x="353" y="38"/>
                    </a:lnTo>
                    <a:lnTo>
                      <a:pt x="353" y="38"/>
                    </a:lnTo>
                    <a:lnTo>
                      <a:pt x="351" y="38"/>
                    </a:lnTo>
                    <a:lnTo>
                      <a:pt x="351" y="38"/>
                    </a:lnTo>
                    <a:lnTo>
                      <a:pt x="351" y="38"/>
                    </a:lnTo>
                    <a:lnTo>
                      <a:pt x="351" y="38"/>
                    </a:lnTo>
                    <a:lnTo>
                      <a:pt x="350" y="38"/>
                    </a:lnTo>
                    <a:lnTo>
                      <a:pt x="350" y="38"/>
                    </a:lnTo>
                    <a:lnTo>
                      <a:pt x="350" y="38"/>
                    </a:lnTo>
                    <a:lnTo>
                      <a:pt x="350" y="38"/>
                    </a:lnTo>
                    <a:lnTo>
                      <a:pt x="349" y="38"/>
                    </a:lnTo>
                    <a:lnTo>
                      <a:pt x="349" y="38"/>
                    </a:lnTo>
                    <a:lnTo>
                      <a:pt x="347" y="38"/>
                    </a:lnTo>
                    <a:lnTo>
                      <a:pt x="347" y="38"/>
                    </a:lnTo>
                    <a:lnTo>
                      <a:pt x="347" y="38"/>
                    </a:lnTo>
                    <a:lnTo>
                      <a:pt x="347" y="38"/>
                    </a:lnTo>
                    <a:lnTo>
                      <a:pt x="346" y="38"/>
                    </a:lnTo>
                    <a:lnTo>
                      <a:pt x="346" y="38"/>
                    </a:lnTo>
                    <a:lnTo>
                      <a:pt x="346" y="38"/>
                    </a:lnTo>
                    <a:lnTo>
                      <a:pt x="346" y="38"/>
                    </a:lnTo>
                    <a:lnTo>
                      <a:pt x="346" y="38"/>
                    </a:lnTo>
                    <a:lnTo>
                      <a:pt x="346" y="38"/>
                    </a:lnTo>
                    <a:lnTo>
                      <a:pt x="335" y="44"/>
                    </a:lnTo>
                    <a:lnTo>
                      <a:pt x="335" y="44"/>
                    </a:lnTo>
                    <a:lnTo>
                      <a:pt x="320" y="57"/>
                    </a:lnTo>
                    <a:lnTo>
                      <a:pt x="311" y="64"/>
                    </a:lnTo>
                    <a:lnTo>
                      <a:pt x="311" y="64"/>
                    </a:lnTo>
                    <a:lnTo>
                      <a:pt x="297" y="58"/>
                    </a:lnTo>
                    <a:lnTo>
                      <a:pt x="297" y="58"/>
                    </a:lnTo>
                    <a:lnTo>
                      <a:pt x="298" y="47"/>
                    </a:lnTo>
                    <a:lnTo>
                      <a:pt x="298" y="38"/>
                    </a:lnTo>
                    <a:lnTo>
                      <a:pt x="297" y="28"/>
                    </a:lnTo>
                    <a:lnTo>
                      <a:pt x="297" y="28"/>
                    </a:lnTo>
                    <a:lnTo>
                      <a:pt x="295" y="14"/>
                    </a:lnTo>
                    <a:lnTo>
                      <a:pt x="295" y="14"/>
                    </a:lnTo>
                    <a:lnTo>
                      <a:pt x="295" y="14"/>
                    </a:lnTo>
                    <a:lnTo>
                      <a:pt x="295" y="14"/>
                    </a:lnTo>
                    <a:lnTo>
                      <a:pt x="295" y="14"/>
                    </a:lnTo>
                    <a:lnTo>
                      <a:pt x="295" y="14"/>
                    </a:lnTo>
                    <a:lnTo>
                      <a:pt x="295" y="13"/>
                    </a:lnTo>
                    <a:lnTo>
                      <a:pt x="295" y="13"/>
                    </a:lnTo>
                    <a:lnTo>
                      <a:pt x="295" y="13"/>
                    </a:lnTo>
                    <a:lnTo>
                      <a:pt x="295" y="13"/>
                    </a:lnTo>
                    <a:lnTo>
                      <a:pt x="293" y="11"/>
                    </a:lnTo>
                    <a:lnTo>
                      <a:pt x="293" y="11"/>
                    </a:lnTo>
                    <a:lnTo>
                      <a:pt x="293" y="11"/>
                    </a:lnTo>
                    <a:lnTo>
                      <a:pt x="293" y="10"/>
                    </a:lnTo>
                    <a:lnTo>
                      <a:pt x="293" y="10"/>
                    </a:lnTo>
                    <a:lnTo>
                      <a:pt x="292" y="10"/>
                    </a:lnTo>
                    <a:lnTo>
                      <a:pt x="292" y="10"/>
                    </a:lnTo>
                    <a:lnTo>
                      <a:pt x="292" y="10"/>
                    </a:lnTo>
                    <a:lnTo>
                      <a:pt x="292" y="10"/>
                    </a:lnTo>
                    <a:lnTo>
                      <a:pt x="292" y="9"/>
                    </a:lnTo>
                    <a:lnTo>
                      <a:pt x="292" y="9"/>
                    </a:lnTo>
                    <a:lnTo>
                      <a:pt x="290" y="9"/>
                    </a:lnTo>
                    <a:lnTo>
                      <a:pt x="290" y="9"/>
                    </a:lnTo>
                    <a:lnTo>
                      <a:pt x="288" y="8"/>
                    </a:lnTo>
                    <a:lnTo>
                      <a:pt x="288" y="8"/>
                    </a:lnTo>
                    <a:lnTo>
                      <a:pt x="288" y="8"/>
                    </a:lnTo>
                    <a:lnTo>
                      <a:pt x="288" y="8"/>
                    </a:lnTo>
                    <a:lnTo>
                      <a:pt x="287" y="8"/>
                    </a:lnTo>
                    <a:lnTo>
                      <a:pt x="287" y="8"/>
                    </a:lnTo>
                    <a:lnTo>
                      <a:pt x="286" y="8"/>
                    </a:lnTo>
                    <a:lnTo>
                      <a:pt x="286" y="8"/>
                    </a:lnTo>
                    <a:lnTo>
                      <a:pt x="284" y="6"/>
                    </a:lnTo>
                    <a:lnTo>
                      <a:pt x="284" y="6"/>
                    </a:lnTo>
                    <a:lnTo>
                      <a:pt x="283" y="6"/>
                    </a:lnTo>
                    <a:lnTo>
                      <a:pt x="283" y="6"/>
                    </a:lnTo>
                    <a:lnTo>
                      <a:pt x="282" y="6"/>
                    </a:lnTo>
                    <a:lnTo>
                      <a:pt x="282" y="6"/>
                    </a:lnTo>
                    <a:lnTo>
                      <a:pt x="282" y="6"/>
                    </a:lnTo>
                    <a:lnTo>
                      <a:pt x="282" y="6"/>
                    </a:lnTo>
                    <a:lnTo>
                      <a:pt x="279" y="6"/>
                    </a:lnTo>
                    <a:lnTo>
                      <a:pt x="279" y="6"/>
                    </a:lnTo>
                    <a:lnTo>
                      <a:pt x="279" y="6"/>
                    </a:lnTo>
                    <a:lnTo>
                      <a:pt x="279" y="6"/>
                    </a:lnTo>
                    <a:lnTo>
                      <a:pt x="278" y="6"/>
                    </a:lnTo>
                    <a:lnTo>
                      <a:pt x="278" y="6"/>
                    </a:lnTo>
                    <a:lnTo>
                      <a:pt x="278" y="6"/>
                    </a:lnTo>
                    <a:lnTo>
                      <a:pt x="278" y="6"/>
                    </a:lnTo>
                    <a:lnTo>
                      <a:pt x="276" y="8"/>
                    </a:lnTo>
                    <a:lnTo>
                      <a:pt x="276" y="8"/>
                    </a:lnTo>
                    <a:lnTo>
                      <a:pt x="276" y="8"/>
                    </a:lnTo>
                    <a:lnTo>
                      <a:pt x="276" y="8"/>
                    </a:lnTo>
                    <a:lnTo>
                      <a:pt x="274" y="9"/>
                    </a:lnTo>
                    <a:lnTo>
                      <a:pt x="274" y="9"/>
                    </a:lnTo>
                    <a:lnTo>
                      <a:pt x="274" y="9"/>
                    </a:lnTo>
                    <a:lnTo>
                      <a:pt x="274" y="9"/>
                    </a:lnTo>
                    <a:lnTo>
                      <a:pt x="274" y="9"/>
                    </a:lnTo>
                    <a:lnTo>
                      <a:pt x="274" y="9"/>
                    </a:lnTo>
                    <a:lnTo>
                      <a:pt x="266" y="19"/>
                    </a:lnTo>
                    <a:lnTo>
                      <a:pt x="266" y="19"/>
                    </a:lnTo>
                    <a:lnTo>
                      <a:pt x="259" y="28"/>
                    </a:lnTo>
                    <a:lnTo>
                      <a:pt x="255" y="35"/>
                    </a:lnTo>
                    <a:lnTo>
                      <a:pt x="250" y="45"/>
                    </a:lnTo>
                    <a:lnTo>
                      <a:pt x="250" y="45"/>
                    </a:lnTo>
                    <a:lnTo>
                      <a:pt x="235" y="44"/>
                    </a:lnTo>
                    <a:lnTo>
                      <a:pt x="235" y="44"/>
                    </a:lnTo>
                    <a:lnTo>
                      <a:pt x="232" y="33"/>
                    </a:lnTo>
                    <a:lnTo>
                      <a:pt x="229" y="25"/>
                    </a:lnTo>
                    <a:lnTo>
                      <a:pt x="224" y="15"/>
                    </a:lnTo>
                    <a:lnTo>
                      <a:pt x="224" y="15"/>
                    </a:lnTo>
                    <a:lnTo>
                      <a:pt x="218" y="4"/>
                    </a:lnTo>
                    <a:lnTo>
                      <a:pt x="218" y="4"/>
                    </a:lnTo>
                    <a:lnTo>
                      <a:pt x="218" y="4"/>
                    </a:lnTo>
                    <a:lnTo>
                      <a:pt x="218" y="4"/>
                    </a:lnTo>
                    <a:lnTo>
                      <a:pt x="218" y="4"/>
                    </a:lnTo>
                    <a:lnTo>
                      <a:pt x="218" y="4"/>
                    </a:lnTo>
                    <a:lnTo>
                      <a:pt x="216" y="3"/>
                    </a:lnTo>
                    <a:lnTo>
                      <a:pt x="216" y="3"/>
                    </a:lnTo>
                    <a:lnTo>
                      <a:pt x="216" y="3"/>
                    </a:lnTo>
                    <a:lnTo>
                      <a:pt x="216" y="3"/>
                    </a:lnTo>
                    <a:lnTo>
                      <a:pt x="215" y="1"/>
                    </a:lnTo>
                    <a:lnTo>
                      <a:pt x="215" y="1"/>
                    </a:lnTo>
                    <a:lnTo>
                      <a:pt x="214" y="1"/>
                    </a:lnTo>
                    <a:lnTo>
                      <a:pt x="214" y="1"/>
                    </a:lnTo>
                    <a:lnTo>
                      <a:pt x="214" y="0"/>
                    </a:lnTo>
                    <a:lnTo>
                      <a:pt x="214" y="0"/>
                    </a:lnTo>
                    <a:lnTo>
                      <a:pt x="214" y="0"/>
                    </a:lnTo>
                    <a:lnTo>
                      <a:pt x="214" y="0"/>
                    </a:lnTo>
                    <a:lnTo>
                      <a:pt x="213" y="0"/>
                    </a:lnTo>
                    <a:lnTo>
                      <a:pt x="213" y="0"/>
                    </a:lnTo>
                    <a:lnTo>
                      <a:pt x="210" y="0"/>
                    </a:lnTo>
                    <a:lnTo>
                      <a:pt x="210" y="0"/>
                    </a:lnTo>
                    <a:lnTo>
                      <a:pt x="210" y="0"/>
                    </a:lnTo>
                    <a:lnTo>
                      <a:pt x="210" y="0"/>
                    </a:lnTo>
                    <a:lnTo>
                      <a:pt x="209" y="0"/>
                    </a:lnTo>
                    <a:lnTo>
                      <a:pt x="209" y="0"/>
                    </a:lnTo>
                    <a:lnTo>
                      <a:pt x="209" y="0"/>
                    </a:lnTo>
                    <a:lnTo>
                      <a:pt x="209" y="0"/>
                    </a:lnTo>
                    <a:lnTo>
                      <a:pt x="206" y="0"/>
                    </a:lnTo>
                    <a:lnTo>
                      <a:pt x="206" y="0"/>
                    </a:lnTo>
                    <a:lnTo>
                      <a:pt x="205" y="0"/>
                    </a:lnTo>
                    <a:lnTo>
                      <a:pt x="205" y="0"/>
                    </a:lnTo>
                    <a:lnTo>
                      <a:pt x="205" y="0"/>
                    </a:lnTo>
                    <a:lnTo>
                      <a:pt x="205" y="0"/>
                    </a:lnTo>
                    <a:lnTo>
                      <a:pt x="204" y="1"/>
                    </a:lnTo>
                    <a:lnTo>
                      <a:pt x="204" y="1"/>
                    </a:lnTo>
                    <a:lnTo>
                      <a:pt x="203" y="1"/>
                    </a:lnTo>
                    <a:lnTo>
                      <a:pt x="203" y="1"/>
                    </a:lnTo>
                    <a:lnTo>
                      <a:pt x="201" y="1"/>
                    </a:lnTo>
                    <a:lnTo>
                      <a:pt x="201" y="1"/>
                    </a:lnTo>
                    <a:lnTo>
                      <a:pt x="201" y="1"/>
                    </a:lnTo>
                    <a:lnTo>
                      <a:pt x="201" y="1"/>
                    </a:lnTo>
                    <a:lnTo>
                      <a:pt x="200" y="1"/>
                    </a:lnTo>
                    <a:lnTo>
                      <a:pt x="200" y="1"/>
                    </a:lnTo>
                    <a:lnTo>
                      <a:pt x="200" y="1"/>
                    </a:lnTo>
                    <a:lnTo>
                      <a:pt x="200" y="1"/>
                    </a:lnTo>
                    <a:lnTo>
                      <a:pt x="200" y="3"/>
                    </a:lnTo>
                    <a:lnTo>
                      <a:pt x="200" y="3"/>
                    </a:lnTo>
                    <a:lnTo>
                      <a:pt x="199" y="3"/>
                    </a:lnTo>
                    <a:lnTo>
                      <a:pt x="199" y="3"/>
                    </a:lnTo>
                    <a:lnTo>
                      <a:pt x="199" y="3"/>
                    </a:lnTo>
                    <a:lnTo>
                      <a:pt x="199" y="3"/>
                    </a:lnTo>
                    <a:lnTo>
                      <a:pt x="199" y="3"/>
                    </a:lnTo>
                    <a:lnTo>
                      <a:pt x="199" y="3"/>
                    </a:lnTo>
                    <a:lnTo>
                      <a:pt x="198" y="4"/>
                    </a:lnTo>
                    <a:lnTo>
                      <a:pt x="198" y="4"/>
                    </a:lnTo>
                    <a:lnTo>
                      <a:pt x="198" y="5"/>
                    </a:lnTo>
                    <a:lnTo>
                      <a:pt x="198" y="5"/>
                    </a:lnTo>
                    <a:lnTo>
                      <a:pt x="196" y="5"/>
                    </a:lnTo>
                    <a:lnTo>
                      <a:pt x="196" y="5"/>
                    </a:lnTo>
                    <a:lnTo>
                      <a:pt x="196" y="6"/>
                    </a:lnTo>
                    <a:lnTo>
                      <a:pt x="196" y="6"/>
                    </a:lnTo>
                    <a:lnTo>
                      <a:pt x="196" y="6"/>
                    </a:lnTo>
                    <a:lnTo>
                      <a:pt x="196" y="6"/>
                    </a:lnTo>
                    <a:lnTo>
                      <a:pt x="193" y="18"/>
                    </a:lnTo>
                    <a:lnTo>
                      <a:pt x="193" y="18"/>
                    </a:lnTo>
                    <a:lnTo>
                      <a:pt x="189" y="28"/>
                    </a:lnTo>
                    <a:lnTo>
                      <a:pt x="187" y="37"/>
                    </a:lnTo>
                    <a:lnTo>
                      <a:pt x="186" y="48"/>
                    </a:lnTo>
                    <a:lnTo>
                      <a:pt x="186" y="48"/>
                    </a:lnTo>
                    <a:lnTo>
                      <a:pt x="171" y="52"/>
                    </a:lnTo>
                    <a:lnTo>
                      <a:pt x="171" y="52"/>
                    </a:lnTo>
                    <a:lnTo>
                      <a:pt x="165" y="43"/>
                    </a:lnTo>
                    <a:lnTo>
                      <a:pt x="160" y="37"/>
                    </a:lnTo>
                    <a:lnTo>
                      <a:pt x="152" y="29"/>
                    </a:lnTo>
                    <a:lnTo>
                      <a:pt x="152" y="29"/>
                    </a:lnTo>
                    <a:lnTo>
                      <a:pt x="142" y="20"/>
                    </a:lnTo>
                    <a:lnTo>
                      <a:pt x="142" y="20"/>
                    </a:lnTo>
                    <a:lnTo>
                      <a:pt x="142" y="20"/>
                    </a:lnTo>
                    <a:lnTo>
                      <a:pt x="142" y="20"/>
                    </a:lnTo>
                    <a:lnTo>
                      <a:pt x="142" y="20"/>
                    </a:lnTo>
                    <a:lnTo>
                      <a:pt x="142" y="20"/>
                    </a:lnTo>
                    <a:lnTo>
                      <a:pt x="141" y="20"/>
                    </a:lnTo>
                    <a:lnTo>
                      <a:pt x="141" y="20"/>
                    </a:lnTo>
                    <a:lnTo>
                      <a:pt x="141" y="19"/>
                    </a:lnTo>
                    <a:lnTo>
                      <a:pt x="141" y="19"/>
                    </a:lnTo>
                    <a:lnTo>
                      <a:pt x="138" y="19"/>
                    </a:lnTo>
                    <a:lnTo>
                      <a:pt x="138" y="19"/>
                    </a:lnTo>
                    <a:lnTo>
                      <a:pt x="137" y="19"/>
                    </a:lnTo>
                    <a:lnTo>
                      <a:pt x="137" y="19"/>
                    </a:lnTo>
                    <a:lnTo>
                      <a:pt x="137" y="19"/>
                    </a:lnTo>
                    <a:lnTo>
                      <a:pt x="137" y="19"/>
                    </a:lnTo>
                    <a:lnTo>
                      <a:pt x="136" y="19"/>
                    </a:lnTo>
                    <a:lnTo>
                      <a:pt x="136" y="19"/>
                    </a:lnTo>
                    <a:lnTo>
                      <a:pt x="133" y="19"/>
                    </a:lnTo>
                    <a:lnTo>
                      <a:pt x="133" y="19"/>
                    </a:lnTo>
                    <a:lnTo>
                      <a:pt x="133" y="19"/>
                    </a:lnTo>
                    <a:lnTo>
                      <a:pt x="133" y="19"/>
                    </a:lnTo>
                    <a:lnTo>
                      <a:pt x="132" y="20"/>
                    </a:lnTo>
                    <a:lnTo>
                      <a:pt x="132" y="20"/>
                    </a:lnTo>
                    <a:lnTo>
                      <a:pt x="132" y="20"/>
                    </a:lnTo>
                    <a:lnTo>
                      <a:pt x="132" y="20"/>
                    </a:lnTo>
                    <a:lnTo>
                      <a:pt x="131" y="22"/>
                    </a:lnTo>
                    <a:lnTo>
                      <a:pt x="131" y="22"/>
                    </a:lnTo>
                    <a:lnTo>
                      <a:pt x="130" y="22"/>
                    </a:lnTo>
                    <a:lnTo>
                      <a:pt x="130" y="22"/>
                    </a:lnTo>
                    <a:lnTo>
                      <a:pt x="128" y="22"/>
                    </a:lnTo>
                    <a:lnTo>
                      <a:pt x="128" y="22"/>
                    </a:lnTo>
                    <a:lnTo>
                      <a:pt x="127" y="23"/>
                    </a:lnTo>
                    <a:lnTo>
                      <a:pt x="127" y="23"/>
                    </a:lnTo>
                    <a:lnTo>
                      <a:pt x="127" y="23"/>
                    </a:lnTo>
                    <a:lnTo>
                      <a:pt x="127" y="23"/>
                    </a:lnTo>
                    <a:lnTo>
                      <a:pt x="124" y="24"/>
                    </a:lnTo>
                    <a:lnTo>
                      <a:pt x="124" y="24"/>
                    </a:lnTo>
                    <a:lnTo>
                      <a:pt x="124" y="24"/>
                    </a:lnTo>
                    <a:lnTo>
                      <a:pt x="124" y="24"/>
                    </a:lnTo>
                    <a:lnTo>
                      <a:pt x="124" y="25"/>
                    </a:lnTo>
                    <a:lnTo>
                      <a:pt x="124" y="25"/>
                    </a:lnTo>
                    <a:lnTo>
                      <a:pt x="124" y="25"/>
                    </a:lnTo>
                    <a:lnTo>
                      <a:pt x="124" y="25"/>
                    </a:lnTo>
                    <a:lnTo>
                      <a:pt x="123" y="28"/>
                    </a:lnTo>
                    <a:lnTo>
                      <a:pt x="123" y="28"/>
                    </a:lnTo>
                    <a:lnTo>
                      <a:pt x="123" y="28"/>
                    </a:lnTo>
                    <a:lnTo>
                      <a:pt x="123" y="28"/>
                    </a:lnTo>
                    <a:lnTo>
                      <a:pt x="122" y="29"/>
                    </a:lnTo>
                    <a:lnTo>
                      <a:pt x="122" y="29"/>
                    </a:lnTo>
                    <a:lnTo>
                      <a:pt x="122" y="29"/>
                    </a:lnTo>
                    <a:lnTo>
                      <a:pt x="122" y="29"/>
                    </a:lnTo>
                    <a:lnTo>
                      <a:pt x="122" y="29"/>
                    </a:lnTo>
                    <a:lnTo>
                      <a:pt x="122" y="43"/>
                    </a:lnTo>
                    <a:lnTo>
                      <a:pt x="122" y="43"/>
                    </a:lnTo>
                    <a:lnTo>
                      <a:pt x="123" y="53"/>
                    </a:lnTo>
                    <a:lnTo>
                      <a:pt x="124" y="62"/>
                    </a:lnTo>
                    <a:lnTo>
                      <a:pt x="128" y="73"/>
                    </a:lnTo>
                    <a:lnTo>
                      <a:pt x="128" y="73"/>
                    </a:lnTo>
                    <a:lnTo>
                      <a:pt x="114" y="82"/>
                    </a:lnTo>
                    <a:lnTo>
                      <a:pt x="114" y="82"/>
                    </a:lnTo>
                    <a:lnTo>
                      <a:pt x="106" y="76"/>
                    </a:lnTo>
                    <a:lnTo>
                      <a:pt x="98" y="71"/>
                    </a:lnTo>
                    <a:lnTo>
                      <a:pt x="89" y="67"/>
                    </a:lnTo>
                    <a:lnTo>
                      <a:pt x="89" y="67"/>
                    </a:lnTo>
                    <a:lnTo>
                      <a:pt x="77" y="62"/>
                    </a:lnTo>
                    <a:lnTo>
                      <a:pt x="77" y="62"/>
                    </a:lnTo>
                    <a:lnTo>
                      <a:pt x="77" y="62"/>
                    </a:lnTo>
                    <a:lnTo>
                      <a:pt x="77" y="62"/>
                    </a:lnTo>
                    <a:lnTo>
                      <a:pt x="77" y="62"/>
                    </a:lnTo>
                    <a:lnTo>
                      <a:pt x="77" y="62"/>
                    </a:lnTo>
                    <a:lnTo>
                      <a:pt x="75" y="62"/>
                    </a:lnTo>
                    <a:lnTo>
                      <a:pt x="75" y="62"/>
                    </a:lnTo>
                    <a:lnTo>
                      <a:pt x="74" y="62"/>
                    </a:lnTo>
                    <a:lnTo>
                      <a:pt x="74" y="62"/>
                    </a:lnTo>
                    <a:lnTo>
                      <a:pt x="72" y="62"/>
                    </a:lnTo>
                    <a:lnTo>
                      <a:pt x="72" y="62"/>
                    </a:lnTo>
                    <a:lnTo>
                      <a:pt x="72" y="62"/>
                    </a:lnTo>
                    <a:lnTo>
                      <a:pt x="72" y="62"/>
                    </a:lnTo>
                    <a:lnTo>
                      <a:pt x="70" y="62"/>
                    </a:lnTo>
                    <a:lnTo>
                      <a:pt x="70" y="62"/>
                    </a:lnTo>
                    <a:lnTo>
                      <a:pt x="70" y="62"/>
                    </a:lnTo>
                    <a:lnTo>
                      <a:pt x="70" y="62"/>
                    </a:lnTo>
                    <a:lnTo>
                      <a:pt x="68" y="64"/>
                    </a:lnTo>
                    <a:lnTo>
                      <a:pt x="68" y="64"/>
                    </a:lnTo>
                    <a:lnTo>
                      <a:pt x="68" y="64"/>
                    </a:lnTo>
                    <a:lnTo>
                      <a:pt x="68" y="64"/>
                    </a:lnTo>
                    <a:lnTo>
                      <a:pt x="67" y="64"/>
                    </a:lnTo>
                    <a:lnTo>
                      <a:pt x="67" y="64"/>
                    </a:lnTo>
                    <a:lnTo>
                      <a:pt x="67" y="66"/>
                    </a:lnTo>
                    <a:lnTo>
                      <a:pt x="67" y="66"/>
                    </a:lnTo>
                    <a:lnTo>
                      <a:pt x="65" y="67"/>
                    </a:lnTo>
                    <a:lnTo>
                      <a:pt x="65" y="67"/>
                    </a:lnTo>
                    <a:lnTo>
                      <a:pt x="64" y="68"/>
                    </a:lnTo>
                    <a:lnTo>
                      <a:pt x="64" y="68"/>
                    </a:lnTo>
                    <a:lnTo>
                      <a:pt x="64" y="68"/>
                    </a:lnTo>
                    <a:lnTo>
                      <a:pt x="64" y="68"/>
                    </a:lnTo>
                    <a:lnTo>
                      <a:pt x="63" y="68"/>
                    </a:lnTo>
                    <a:lnTo>
                      <a:pt x="63" y="68"/>
                    </a:lnTo>
                    <a:lnTo>
                      <a:pt x="63" y="69"/>
                    </a:lnTo>
                    <a:lnTo>
                      <a:pt x="63" y="69"/>
                    </a:lnTo>
                    <a:lnTo>
                      <a:pt x="61" y="71"/>
                    </a:lnTo>
                    <a:lnTo>
                      <a:pt x="61" y="71"/>
                    </a:lnTo>
                    <a:lnTo>
                      <a:pt x="61" y="72"/>
                    </a:lnTo>
                    <a:lnTo>
                      <a:pt x="61" y="72"/>
                    </a:lnTo>
                    <a:lnTo>
                      <a:pt x="61" y="72"/>
                    </a:lnTo>
                    <a:lnTo>
                      <a:pt x="61" y="72"/>
                    </a:lnTo>
                    <a:lnTo>
                      <a:pt x="61" y="72"/>
                    </a:lnTo>
                    <a:lnTo>
                      <a:pt x="61" y="72"/>
                    </a:lnTo>
                    <a:lnTo>
                      <a:pt x="60" y="76"/>
                    </a:lnTo>
                    <a:lnTo>
                      <a:pt x="60" y="76"/>
                    </a:lnTo>
                    <a:lnTo>
                      <a:pt x="60" y="76"/>
                    </a:lnTo>
                    <a:lnTo>
                      <a:pt x="60" y="76"/>
                    </a:lnTo>
                    <a:lnTo>
                      <a:pt x="61" y="77"/>
                    </a:lnTo>
                    <a:lnTo>
                      <a:pt x="61" y="77"/>
                    </a:lnTo>
                    <a:lnTo>
                      <a:pt x="61" y="77"/>
                    </a:lnTo>
                    <a:lnTo>
                      <a:pt x="61" y="77"/>
                    </a:lnTo>
                    <a:lnTo>
                      <a:pt x="61" y="77"/>
                    </a:lnTo>
                    <a:lnTo>
                      <a:pt x="61" y="77"/>
                    </a:lnTo>
                    <a:lnTo>
                      <a:pt x="65" y="90"/>
                    </a:lnTo>
                    <a:lnTo>
                      <a:pt x="65" y="90"/>
                    </a:lnTo>
                    <a:lnTo>
                      <a:pt x="70" y="98"/>
                    </a:lnTo>
                    <a:lnTo>
                      <a:pt x="74" y="106"/>
                    </a:lnTo>
                    <a:lnTo>
                      <a:pt x="80" y="116"/>
                    </a:lnTo>
                    <a:lnTo>
                      <a:pt x="80" y="116"/>
                    </a:lnTo>
                    <a:lnTo>
                      <a:pt x="72" y="129"/>
                    </a:lnTo>
                    <a:lnTo>
                      <a:pt x="72" y="129"/>
                    </a:lnTo>
                    <a:lnTo>
                      <a:pt x="60" y="126"/>
                    </a:lnTo>
                    <a:lnTo>
                      <a:pt x="53" y="125"/>
                    </a:lnTo>
                    <a:lnTo>
                      <a:pt x="41" y="124"/>
                    </a:lnTo>
                    <a:lnTo>
                      <a:pt x="41" y="124"/>
                    </a:lnTo>
                    <a:lnTo>
                      <a:pt x="29" y="124"/>
                    </a:lnTo>
                    <a:lnTo>
                      <a:pt x="29" y="124"/>
                    </a:lnTo>
                    <a:lnTo>
                      <a:pt x="29" y="124"/>
                    </a:lnTo>
                    <a:lnTo>
                      <a:pt x="29" y="124"/>
                    </a:lnTo>
                    <a:lnTo>
                      <a:pt x="29" y="124"/>
                    </a:lnTo>
                    <a:lnTo>
                      <a:pt x="29" y="124"/>
                    </a:lnTo>
                    <a:lnTo>
                      <a:pt x="27" y="124"/>
                    </a:lnTo>
                    <a:lnTo>
                      <a:pt x="27" y="124"/>
                    </a:lnTo>
                    <a:lnTo>
                      <a:pt x="26" y="124"/>
                    </a:lnTo>
                    <a:lnTo>
                      <a:pt x="26" y="124"/>
                    </a:lnTo>
                    <a:lnTo>
                      <a:pt x="25" y="124"/>
                    </a:lnTo>
                    <a:lnTo>
                      <a:pt x="25" y="124"/>
                    </a:lnTo>
                    <a:lnTo>
                      <a:pt x="25" y="124"/>
                    </a:lnTo>
                    <a:lnTo>
                      <a:pt x="25" y="124"/>
                    </a:lnTo>
                    <a:lnTo>
                      <a:pt x="25" y="125"/>
                    </a:lnTo>
                    <a:lnTo>
                      <a:pt x="25" y="125"/>
                    </a:lnTo>
                    <a:lnTo>
                      <a:pt x="24" y="125"/>
                    </a:lnTo>
                    <a:lnTo>
                      <a:pt x="24" y="125"/>
                    </a:lnTo>
                    <a:lnTo>
                      <a:pt x="24" y="126"/>
                    </a:lnTo>
                    <a:lnTo>
                      <a:pt x="24" y="126"/>
                    </a:lnTo>
                    <a:lnTo>
                      <a:pt x="24" y="126"/>
                    </a:lnTo>
                    <a:lnTo>
                      <a:pt x="24" y="126"/>
                    </a:lnTo>
                    <a:lnTo>
                      <a:pt x="22" y="126"/>
                    </a:lnTo>
                    <a:lnTo>
                      <a:pt x="22" y="126"/>
                    </a:lnTo>
                    <a:lnTo>
                      <a:pt x="22" y="127"/>
                    </a:lnTo>
                    <a:lnTo>
                      <a:pt x="22" y="127"/>
                    </a:lnTo>
                    <a:lnTo>
                      <a:pt x="21" y="127"/>
                    </a:lnTo>
                    <a:lnTo>
                      <a:pt x="21" y="127"/>
                    </a:lnTo>
                    <a:lnTo>
                      <a:pt x="21" y="129"/>
                    </a:lnTo>
                    <a:lnTo>
                      <a:pt x="21" y="129"/>
                    </a:lnTo>
                    <a:lnTo>
                      <a:pt x="21" y="130"/>
                    </a:lnTo>
                    <a:lnTo>
                      <a:pt x="21" y="130"/>
                    </a:lnTo>
                    <a:lnTo>
                      <a:pt x="21" y="130"/>
                    </a:lnTo>
                    <a:lnTo>
                      <a:pt x="21" y="130"/>
                    </a:lnTo>
                    <a:lnTo>
                      <a:pt x="20" y="131"/>
                    </a:lnTo>
                    <a:lnTo>
                      <a:pt x="20" y="131"/>
                    </a:lnTo>
                    <a:lnTo>
                      <a:pt x="20" y="132"/>
                    </a:lnTo>
                    <a:lnTo>
                      <a:pt x="20" y="132"/>
                    </a:lnTo>
                    <a:lnTo>
                      <a:pt x="20" y="134"/>
                    </a:lnTo>
                    <a:lnTo>
                      <a:pt x="20" y="134"/>
                    </a:lnTo>
                    <a:lnTo>
                      <a:pt x="19" y="134"/>
                    </a:lnTo>
                    <a:lnTo>
                      <a:pt x="19" y="134"/>
                    </a:lnTo>
                    <a:lnTo>
                      <a:pt x="19" y="135"/>
                    </a:lnTo>
                    <a:lnTo>
                      <a:pt x="19" y="135"/>
                    </a:lnTo>
                    <a:lnTo>
                      <a:pt x="17" y="137"/>
                    </a:lnTo>
                    <a:lnTo>
                      <a:pt x="17" y="137"/>
                    </a:lnTo>
                    <a:lnTo>
                      <a:pt x="17" y="137"/>
                    </a:lnTo>
                    <a:lnTo>
                      <a:pt x="17" y="137"/>
                    </a:lnTo>
                    <a:lnTo>
                      <a:pt x="17" y="139"/>
                    </a:lnTo>
                    <a:lnTo>
                      <a:pt x="17" y="139"/>
                    </a:lnTo>
                    <a:lnTo>
                      <a:pt x="17" y="139"/>
                    </a:lnTo>
                    <a:lnTo>
                      <a:pt x="17" y="139"/>
                    </a:lnTo>
                    <a:lnTo>
                      <a:pt x="19" y="140"/>
                    </a:lnTo>
                    <a:lnTo>
                      <a:pt x="19" y="140"/>
                    </a:lnTo>
                    <a:lnTo>
                      <a:pt x="19" y="141"/>
                    </a:lnTo>
                    <a:lnTo>
                      <a:pt x="19" y="141"/>
                    </a:lnTo>
                    <a:lnTo>
                      <a:pt x="19" y="141"/>
                    </a:lnTo>
                    <a:lnTo>
                      <a:pt x="19" y="141"/>
                    </a:lnTo>
                    <a:lnTo>
                      <a:pt x="20" y="142"/>
                    </a:lnTo>
                    <a:lnTo>
                      <a:pt x="20" y="142"/>
                    </a:lnTo>
                    <a:lnTo>
                      <a:pt x="20" y="142"/>
                    </a:lnTo>
                    <a:lnTo>
                      <a:pt x="20" y="142"/>
                    </a:lnTo>
                    <a:lnTo>
                      <a:pt x="20" y="142"/>
                    </a:lnTo>
                    <a:lnTo>
                      <a:pt x="20" y="142"/>
                    </a:lnTo>
                    <a:lnTo>
                      <a:pt x="27" y="153"/>
                    </a:lnTo>
                    <a:lnTo>
                      <a:pt x="27" y="153"/>
                    </a:lnTo>
                    <a:lnTo>
                      <a:pt x="35" y="160"/>
                    </a:lnTo>
                    <a:lnTo>
                      <a:pt x="43" y="166"/>
                    </a:lnTo>
                    <a:lnTo>
                      <a:pt x="51" y="173"/>
                    </a:lnTo>
                    <a:lnTo>
                      <a:pt x="51" y="173"/>
                    </a:lnTo>
                    <a:lnTo>
                      <a:pt x="49" y="180"/>
                    </a:lnTo>
                    <a:lnTo>
                      <a:pt x="49" y="180"/>
                    </a:lnTo>
                    <a:lnTo>
                      <a:pt x="48" y="188"/>
                    </a:lnTo>
                    <a:lnTo>
                      <a:pt x="48" y="188"/>
                    </a:lnTo>
                    <a:lnTo>
                      <a:pt x="36" y="189"/>
                    </a:lnTo>
                    <a:lnTo>
                      <a:pt x="27" y="190"/>
                    </a:lnTo>
                    <a:lnTo>
                      <a:pt x="17" y="193"/>
                    </a:lnTo>
                    <a:lnTo>
                      <a:pt x="17" y="193"/>
                    </a:lnTo>
                    <a:lnTo>
                      <a:pt x="5" y="197"/>
                    </a:lnTo>
                    <a:lnTo>
                      <a:pt x="5" y="197"/>
                    </a:lnTo>
                    <a:lnTo>
                      <a:pt x="5" y="197"/>
                    </a:lnTo>
                    <a:lnTo>
                      <a:pt x="5" y="197"/>
                    </a:lnTo>
                    <a:lnTo>
                      <a:pt x="5" y="198"/>
                    </a:lnTo>
                    <a:lnTo>
                      <a:pt x="5" y="198"/>
                    </a:lnTo>
                    <a:lnTo>
                      <a:pt x="4" y="198"/>
                    </a:lnTo>
                    <a:lnTo>
                      <a:pt x="4" y="198"/>
                    </a:lnTo>
                    <a:lnTo>
                      <a:pt x="4" y="198"/>
                    </a:lnTo>
                    <a:lnTo>
                      <a:pt x="4" y="198"/>
                    </a:lnTo>
                    <a:lnTo>
                      <a:pt x="2" y="199"/>
                    </a:lnTo>
                    <a:lnTo>
                      <a:pt x="2" y="199"/>
                    </a:lnTo>
                    <a:lnTo>
                      <a:pt x="2" y="199"/>
                    </a:lnTo>
                    <a:lnTo>
                      <a:pt x="2" y="199"/>
                    </a:lnTo>
                    <a:lnTo>
                      <a:pt x="1" y="200"/>
                    </a:lnTo>
                    <a:lnTo>
                      <a:pt x="1" y="200"/>
                    </a:lnTo>
                    <a:lnTo>
                      <a:pt x="1" y="200"/>
                    </a:lnTo>
                    <a:lnTo>
                      <a:pt x="1" y="200"/>
                    </a:lnTo>
                    <a:lnTo>
                      <a:pt x="1" y="202"/>
                    </a:lnTo>
                    <a:lnTo>
                      <a:pt x="1" y="202"/>
                    </a:lnTo>
                    <a:lnTo>
                      <a:pt x="1" y="202"/>
                    </a:lnTo>
                    <a:lnTo>
                      <a:pt x="1" y="202"/>
                    </a:lnTo>
                    <a:lnTo>
                      <a:pt x="0" y="204"/>
                    </a:lnTo>
                    <a:lnTo>
                      <a:pt x="0" y="204"/>
                    </a:lnTo>
                    <a:lnTo>
                      <a:pt x="0" y="204"/>
                    </a:lnTo>
                    <a:lnTo>
                      <a:pt x="0" y="204"/>
                    </a:lnTo>
                    <a:lnTo>
                      <a:pt x="0" y="205"/>
                    </a:lnTo>
                    <a:lnTo>
                      <a:pt x="0" y="205"/>
                    </a:lnTo>
                    <a:lnTo>
                      <a:pt x="0" y="205"/>
                    </a:lnTo>
                    <a:lnTo>
                      <a:pt x="0" y="205"/>
                    </a:lnTo>
                    <a:lnTo>
                      <a:pt x="0" y="208"/>
                    </a:lnTo>
                    <a:lnTo>
                      <a:pt x="0" y="208"/>
                    </a:lnTo>
                    <a:lnTo>
                      <a:pt x="0" y="209"/>
                    </a:lnTo>
                    <a:lnTo>
                      <a:pt x="0" y="209"/>
                    </a:lnTo>
                    <a:lnTo>
                      <a:pt x="0" y="209"/>
                    </a:lnTo>
                    <a:lnTo>
                      <a:pt x="0" y="209"/>
                    </a:lnTo>
                    <a:lnTo>
                      <a:pt x="0" y="210"/>
                    </a:lnTo>
                    <a:lnTo>
                      <a:pt x="0" y="210"/>
                    </a:lnTo>
                    <a:lnTo>
                      <a:pt x="0" y="212"/>
                    </a:lnTo>
                    <a:lnTo>
                      <a:pt x="0" y="212"/>
                    </a:lnTo>
                    <a:lnTo>
                      <a:pt x="0" y="213"/>
                    </a:lnTo>
                    <a:lnTo>
                      <a:pt x="0" y="213"/>
                    </a:lnTo>
                    <a:lnTo>
                      <a:pt x="0" y="213"/>
                    </a:lnTo>
                    <a:lnTo>
                      <a:pt x="0" y="213"/>
                    </a:lnTo>
                    <a:lnTo>
                      <a:pt x="0" y="214"/>
                    </a:lnTo>
                    <a:lnTo>
                      <a:pt x="0" y="214"/>
                    </a:lnTo>
                    <a:lnTo>
                      <a:pt x="0" y="214"/>
                    </a:lnTo>
                    <a:lnTo>
                      <a:pt x="0" y="214"/>
                    </a:lnTo>
                    <a:lnTo>
                      <a:pt x="0" y="214"/>
                    </a:lnTo>
                    <a:lnTo>
                      <a:pt x="0" y="214"/>
                    </a:lnTo>
                    <a:lnTo>
                      <a:pt x="0" y="216"/>
                    </a:lnTo>
                    <a:lnTo>
                      <a:pt x="0" y="216"/>
                    </a:lnTo>
                    <a:lnTo>
                      <a:pt x="1" y="216"/>
                    </a:lnTo>
                    <a:lnTo>
                      <a:pt x="1" y="216"/>
                    </a:lnTo>
                    <a:lnTo>
                      <a:pt x="1" y="217"/>
                    </a:lnTo>
                    <a:lnTo>
                      <a:pt x="1" y="217"/>
                    </a:lnTo>
                    <a:lnTo>
                      <a:pt x="1" y="217"/>
                    </a:lnTo>
                    <a:lnTo>
                      <a:pt x="1" y="217"/>
                    </a:lnTo>
                    <a:lnTo>
                      <a:pt x="2" y="218"/>
                    </a:lnTo>
                    <a:lnTo>
                      <a:pt x="2" y="218"/>
                    </a:lnTo>
                    <a:lnTo>
                      <a:pt x="2" y="218"/>
                    </a:lnTo>
                    <a:lnTo>
                      <a:pt x="2" y="218"/>
                    </a:lnTo>
                    <a:lnTo>
                      <a:pt x="4" y="218"/>
                    </a:lnTo>
                    <a:lnTo>
                      <a:pt x="4" y="218"/>
                    </a:lnTo>
                    <a:lnTo>
                      <a:pt x="4" y="218"/>
                    </a:lnTo>
                    <a:lnTo>
                      <a:pt x="15" y="226"/>
                    </a:lnTo>
                    <a:lnTo>
                      <a:pt x="15" y="226"/>
                    </a:lnTo>
                    <a:lnTo>
                      <a:pt x="24" y="229"/>
                    </a:lnTo>
                    <a:lnTo>
                      <a:pt x="32" y="233"/>
                    </a:lnTo>
                    <a:lnTo>
                      <a:pt x="43" y="236"/>
                    </a:lnTo>
                    <a:lnTo>
                      <a:pt x="43" y="236"/>
                    </a:lnTo>
                    <a:lnTo>
                      <a:pt x="44" y="251"/>
                    </a:lnTo>
                    <a:lnTo>
                      <a:pt x="44" y="251"/>
                    </a:lnTo>
                    <a:lnTo>
                      <a:pt x="34" y="256"/>
                    </a:lnTo>
                    <a:lnTo>
                      <a:pt x="19" y="266"/>
                    </a:lnTo>
                    <a:lnTo>
                      <a:pt x="19" y="266"/>
                    </a:lnTo>
                    <a:lnTo>
                      <a:pt x="9" y="275"/>
                    </a:lnTo>
                    <a:lnTo>
                      <a:pt x="9" y="275"/>
                    </a:lnTo>
                    <a:lnTo>
                      <a:pt x="9" y="275"/>
                    </a:lnTo>
                    <a:lnTo>
                      <a:pt x="7" y="275"/>
                    </a:lnTo>
                    <a:lnTo>
                      <a:pt x="7" y="275"/>
                    </a:lnTo>
                    <a:lnTo>
                      <a:pt x="7" y="276"/>
                    </a:lnTo>
                    <a:lnTo>
                      <a:pt x="7" y="276"/>
                    </a:lnTo>
                    <a:lnTo>
                      <a:pt x="7" y="276"/>
                    </a:lnTo>
                    <a:lnTo>
                      <a:pt x="7" y="276"/>
                    </a:lnTo>
                    <a:lnTo>
                      <a:pt x="6" y="277"/>
                    </a:lnTo>
                    <a:lnTo>
                      <a:pt x="6" y="277"/>
                    </a:lnTo>
                    <a:lnTo>
                      <a:pt x="6" y="279"/>
                    </a:lnTo>
                    <a:lnTo>
                      <a:pt x="6" y="279"/>
                    </a:lnTo>
                    <a:lnTo>
                      <a:pt x="6" y="279"/>
                    </a:lnTo>
                    <a:lnTo>
                      <a:pt x="6" y="279"/>
                    </a:lnTo>
                    <a:lnTo>
                      <a:pt x="6" y="280"/>
                    </a:lnTo>
                    <a:lnTo>
                      <a:pt x="6" y="280"/>
                    </a:lnTo>
                    <a:lnTo>
                      <a:pt x="5" y="280"/>
                    </a:lnTo>
                    <a:lnTo>
                      <a:pt x="5" y="280"/>
                    </a:lnTo>
                    <a:lnTo>
                      <a:pt x="5" y="280"/>
                    </a:lnTo>
                    <a:lnTo>
                      <a:pt x="5" y="280"/>
                    </a:lnTo>
                    <a:lnTo>
                      <a:pt x="6" y="281"/>
                    </a:lnTo>
                    <a:lnTo>
                      <a:pt x="6" y="281"/>
                    </a:lnTo>
                    <a:lnTo>
                      <a:pt x="6" y="282"/>
                    </a:lnTo>
                    <a:lnTo>
                      <a:pt x="6" y="282"/>
                    </a:lnTo>
                    <a:lnTo>
                      <a:pt x="6" y="282"/>
                    </a:lnTo>
                    <a:lnTo>
                      <a:pt x="6" y="282"/>
                    </a:lnTo>
                    <a:lnTo>
                      <a:pt x="6" y="284"/>
                    </a:lnTo>
                    <a:lnTo>
                      <a:pt x="6" y="284"/>
                    </a:lnTo>
                    <a:lnTo>
                      <a:pt x="6" y="285"/>
                    </a:lnTo>
                    <a:lnTo>
                      <a:pt x="6" y="285"/>
                    </a:lnTo>
                    <a:lnTo>
                      <a:pt x="6" y="285"/>
                    </a:lnTo>
                    <a:lnTo>
                      <a:pt x="6" y="285"/>
                    </a:lnTo>
                    <a:lnTo>
                      <a:pt x="6" y="286"/>
                    </a:lnTo>
                    <a:lnTo>
                      <a:pt x="6" y="286"/>
                    </a:lnTo>
                    <a:lnTo>
                      <a:pt x="7" y="287"/>
                    </a:lnTo>
                    <a:lnTo>
                      <a:pt x="7" y="287"/>
                    </a:lnTo>
                    <a:lnTo>
                      <a:pt x="7" y="289"/>
                    </a:lnTo>
                    <a:lnTo>
                      <a:pt x="7" y="289"/>
                    </a:lnTo>
                    <a:lnTo>
                      <a:pt x="7" y="290"/>
                    </a:lnTo>
                    <a:lnTo>
                      <a:pt x="7" y="290"/>
                    </a:lnTo>
                    <a:lnTo>
                      <a:pt x="7" y="290"/>
                    </a:lnTo>
                    <a:lnTo>
                      <a:pt x="7" y="290"/>
                    </a:lnTo>
                    <a:lnTo>
                      <a:pt x="7" y="291"/>
                    </a:lnTo>
                    <a:lnTo>
                      <a:pt x="7" y="291"/>
                    </a:lnTo>
                    <a:lnTo>
                      <a:pt x="9" y="291"/>
                    </a:lnTo>
                    <a:lnTo>
                      <a:pt x="9" y="291"/>
                    </a:lnTo>
                    <a:lnTo>
                      <a:pt x="9" y="292"/>
                    </a:lnTo>
                    <a:lnTo>
                      <a:pt x="9" y="292"/>
                    </a:lnTo>
                    <a:lnTo>
                      <a:pt x="9" y="292"/>
                    </a:lnTo>
                    <a:lnTo>
                      <a:pt x="9" y="292"/>
                    </a:lnTo>
                    <a:lnTo>
                      <a:pt x="10" y="294"/>
                    </a:lnTo>
                    <a:lnTo>
                      <a:pt x="10" y="294"/>
                    </a:lnTo>
                    <a:lnTo>
                      <a:pt x="10" y="294"/>
                    </a:lnTo>
                    <a:lnTo>
                      <a:pt x="10" y="294"/>
                    </a:lnTo>
                    <a:lnTo>
                      <a:pt x="10" y="294"/>
                    </a:lnTo>
                    <a:lnTo>
                      <a:pt x="10" y="294"/>
                    </a:lnTo>
                    <a:lnTo>
                      <a:pt x="11" y="294"/>
                    </a:lnTo>
                    <a:lnTo>
                      <a:pt x="11" y="294"/>
                    </a:lnTo>
                    <a:lnTo>
                      <a:pt x="11" y="295"/>
                    </a:lnTo>
                    <a:lnTo>
                      <a:pt x="11" y="295"/>
                    </a:lnTo>
                    <a:lnTo>
                      <a:pt x="12" y="295"/>
                    </a:lnTo>
                    <a:lnTo>
                      <a:pt x="12" y="295"/>
                    </a:lnTo>
                    <a:lnTo>
                      <a:pt x="14" y="296"/>
                    </a:lnTo>
                    <a:lnTo>
                      <a:pt x="14" y="296"/>
                    </a:lnTo>
                    <a:lnTo>
                      <a:pt x="14" y="296"/>
                    </a:lnTo>
                    <a:lnTo>
                      <a:pt x="14" y="296"/>
                    </a:lnTo>
                    <a:lnTo>
                      <a:pt x="14" y="296"/>
                    </a:lnTo>
                    <a:lnTo>
                      <a:pt x="14" y="296"/>
                    </a:lnTo>
                    <a:lnTo>
                      <a:pt x="26" y="297"/>
                    </a:lnTo>
                    <a:lnTo>
                      <a:pt x="26" y="297"/>
                    </a:lnTo>
                    <a:lnTo>
                      <a:pt x="45" y="299"/>
                    </a:lnTo>
                    <a:lnTo>
                      <a:pt x="56" y="297"/>
                    </a:lnTo>
                    <a:lnTo>
                      <a:pt x="56" y="297"/>
                    </a:lnTo>
                    <a:lnTo>
                      <a:pt x="63" y="313"/>
                    </a:lnTo>
                    <a:lnTo>
                      <a:pt x="63" y="313"/>
                    </a:lnTo>
                    <a:lnTo>
                      <a:pt x="55" y="320"/>
                    </a:lnTo>
                    <a:lnTo>
                      <a:pt x="50" y="326"/>
                    </a:lnTo>
                    <a:lnTo>
                      <a:pt x="44" y="335"/>
                    </a:lnTo>
                    <a:lnTo>
                      <a:pt x="44" y="335"/>
                    </a:lnTo>
                    <a:lnTo>
                      <a:pt x="38" y="347"/>
                    </a:lnTo>
                    <a:lnTo>
                      <a:pt x="38" y="347"/>
                    </a:lnTo>
                    <a:lnTo>
                      <a:pt x="38" y="347"/>
                    </a:lnTo>
                    <a:lnTo>
                      <a:pt x="38" y="347"/>
                    </a:lnTo>
                    <a:lnTo>
                      <a:pt x="36" y="349"/>
                    </a:lnTo>
                    <a:lnTo>
                      <a:pt x="36" y="349"/>
                    </a:lnTo>
                    <a:lnTo>
                      <a:pt x="36" y="349"/>
                    </a:lnTo>
                    <a:lnTo>
                      <a:pt x="36" y="349"/>
                    </a:lnTo>
                    <a:lnTo>
                      <a:pt x="36" y="350"/>
                    </a:lnTo>
                    <a:lnTo>
                      <a:pt x="36" y="350"/>
                    </a:lnTo>
                    <a:lnTo>
                      <a:pt x="36" y="350"/>
                    </a:lnTo>
                    <a:lnTo>
                      <a:pt x="36" y="350"/>
                    </a:lnTo>
                    <a:lnTo>
                      <a:pt x="36" y="352"/>
                    </a:lnTo>
                    <a:lnTo>
                      <a:pt x="36" y="352"/>
                    </a:lnTo>
                    <a:lnTo>
                      <a:pt x="36" y="352"/>
                    </a:lnTo>
                    <a:lnTo>
                      <a:pt x="36" y="352"/>
                    </a:lnTo>
                    <a:lnTo>
                      <a:pt x="36" y="353"/>
                    </a:lnTo>
                    <a:lnTo>
                      <a:pt x="36" y="353"/>
                    </a:lnTo>
                    <a:lnTo>
                      <a:pt x="36" y="353"/>
                    </a:lnTo>
                    <a:lnTo>
                      <a:pt x="36" y="353"/>
                    </a:lnTo>
                    <a:lnTo>
                      <a:pt x="38" y="354"/>
                    </a:lnTo>
                    <a:lnTo>
                      <a:pt x="38" y="354"/>
                    </a:lnTo>
                    <a:lnTo>
                      <a:pt x="38" y="354"/>
                    </a:lnTo>
                    <a:lnTo>
                      <a:pt x="38" y="354"/>
                    </a:lnTo>
                    <a:lnTo>
                      <a:pt x="38" y="355"/>
                    </a:lnTo>
                    <a:lnTo>
                      <a:pt x="38" y="355"/>
                    </a:lnTo>
                    <a:lnTo>
                      <a:pt x="39" y="355"/>
                    </a:lnTo>
                    <a:lnTo>
                      <a:pt x="39" y="355"/>
                    </a:lnTo>
                    <a:lnTo>
                      <a:pt x="39" y="357"/>
                    </a:lnTo>
                    <a:lnTo>
                      <a:pt x="39" y="357"/>
                    </a:lnTo>
                    <a:lnTo>
                      <a:pt x="39" y="357"/>
                    </a:lnTo>
                    <a:lnTo>
                      <a:pt x="39" y="357"/>
                    </a:lnTo>
                    <a:lnTo>
                      <a:pt x="40" y="358"/>
                    </a:lnTo>
                    <a:lnTo>
                      <a:pt x="40" y="358"/>
                    </a:lnTo>
                    <a:lnTo>
                      <a:pt x="41" y="359"/>
                    </a:lnTo>
                    <a:lnTo>
                      <a:pt x="41" y="359"/>
                    </a:lnTo>
                    <a:lnTo>
                      <a:pt x="41" y="360"/>
                    </a:lnTo>
                    <a:lnTo>
                      <a:pt x="41" y="360"/>
                    </a:lnTo>
                    <a:lnTo>
                      <a:pt x="41" y="360"/>
                    </a:lnTo>
                    <a:lnTo>
                      <a:pt x="41" y="360"/>
                    </a:lnTo>
                    <a:lnTo>
                      <a:pt x="43" y="362"/>
                    </a:lnTo>
                    <a:lnTo>
                      <a:pt x="43" y="362"/>
                    </a:lnTo>
                    <a:lnTo>
                      <a:pt x="43" y="362"/>
                    </a:lnTo>
                    <a:lnTo>
                      <a:pt x="43" y="362"/>
                    </a:lnTo>
                    <a:lnTo>
                      <a:pt x="43" y="362"/>
                    </a:lnTo>
                    <a:lnTo>
                      <a:pt x="43" y="362"/>
                    </a:lnTo>
                    <a:lnTo>
                      <a:pt x="44" y="363"/>
                    </a:lnTo>
                    <a:lnTo>
                      <a:pt x="44" y="363"/>
                    </a:lnTo>
                    <a:lnTo>
                      <a:pt x="44" y="363"/>
                    </a:lnTo>
                    <a:lnTo>
                      <a:pt x="44" y="363"/>
                    </a:lnTo>
                    <a:lnTo>
                      <a:pt x="45" y="363"/>
                    </a:lnTo>
                    <a:lnTo>
                      <a:pt x="45" y="363"/>
                    </a:lnTo>
                    <a:lnTo>
                      <a:pt x="45" y="364"/>
                    </a:lnTo>
                    <a:lnTo>
                      <a:pt x="45" y="364"/>
                    </a:lnTo>
                    <a:lnTo>
                      <a:pt x="46" y="364"/>
                    </a:lnTo>
                    <a:lnTo>
                      <a:pt x="46" y="364"/>
                    </a:lnTo>
                    <a:lnTo>
                      <a:pt x="46" y="364"/>
                    </a:lnTo>
                    <a:lnTo>
                      <a:pt x="46" y="364"/>
                    </a:lnTo>
                    <a:lnTo>
                      <a:pt x="49" y="364"/>
                    </a:lnTo>
                    <a:lnTo>
                      <a:pt x="49" y="364"/>
                    </a:lnTo>
                    <a:lnTo>
                      <a:pt x="49" y="364"/>
                    </a:lnTo>
                    <a:lnTo>
                      <a:pt x="49" y="364"/>
                    </a:lnTo>
                    <a:lnTo>
                      <a:pt x="63" y="362"/>
                    </a:lnTo>
                    <a:lnTo>
                      <a:pt x="63" y="362"/>
                    </a:lnTo>
                    <a:lnTo>
                      <a:pt x="80" y="357"/>
                    </a:lnTo>
                    <a:lnTo>
                      <a:pt x="90" y="352"/>
                    </a:lnTo>
                    <a:lnTo>
                      <a:pt x="90" y="352"/>
                    </a:lnTo>
                    <a:lnTo>
                      <a:pt x="102" y="363"/>
                    </a:lnTo>
                    <a:lnTo>
                      <a:pt x="102" y="363"/>
                    </a:lnTo>
                    <a:lnTo>
                      <a:pt x="98" y="373"/>
                    </a:lnTo>
                    <a:lnTo>
                      <a:pt x="92" y="392"/>
                    </a:lnTo>
                    <a:lnTo>
                      <a:pt x="92" y="392"/>
                    </a:lnTo>
                    <a:lnTo>
                      <a:pt x="89" y="404"/>
                    </a:lnTo>
                    <a:lnTo>
                      <a:pt x="89" y="404"/>
                    </a:lnTo>
                    <a:lnTo>
                      <a:pt x="89" y="404"/>
                    </a:lnTo>
                    <a:lnTo>
                      <a:pt x="89" y="404"/>
                    </a:lnTo>
                    <a:lnTo>
                      <a:pt x="89" y="407"/>
                    </a:lnTo>
                    <a:lnTo>
                      <a:pt x="89" y="407"/>
                    </a:lnTo>
                    <a:lnTo>
                      <a:pt x="89" y="407"/>
                    </a:lnTo>
                    <a:lnTo>
                      <a:pt x="89" y="407"/>
                    </a:lnTo>
                    <a:lnTo>
                      <a:pt x="90" y="408"/>
                    </a:lnTo>
                    <a:lnTo>
                      <a:pt x="90" y="408"/>
                    </a:lnTo>
                    <a:lnTo>
                      <a:pt x="90" y="408"/>
                    </a:lnTo>
                    <a:lnTo>
                      <a:pt x="90" y="408"/>
                    </a:lnTo>
                    <a:lnTo>
                      <a:pt x="90" y="410"/>
                    </a:lnTo>
                    <a:lnTo>
                      <a:pt x="90" y="410"/>
                    </a:lnTo>
                    <a:lnTo>
                      <a:pt x="90" y="410"/>
                    </a:lnTo>
                    <a:lnTo>
                      <a:pt x="90" y="410"/>
                    </a:lnTo>
                    <a:lnTo>
                      <a:pt x="90" y="410"/>
                    </a:lnTo>
                    <a:lnTo>
                      <a:pt x="90" y="410"/>
                    </a:lnTo>
                    <a:lnTo>
                      <a:pt x="92" y="411"/>
                    </a:lnTo>
                    <a:lnTo>
                      <a:pt x="92" y="411"/>
                    </a:lnTo>
                    <a:lnTo>
                      <a:pt x="92" y="411"/>
                    </a:lnTo>
                    <a:lnTo>
                      <a:pt x="92" y="411"/>
                    </a:lnTo>
                    <a:lnTo>
                      <a:pt x="92" y="411"/>
                    </a:lnTo>
                    <a:lnTo>
                      <a:pt x="92" y="411"/>
                    </a:lnTo>
                    <a:lnTo>
                      <a:pt x="93" y="412"/>
                    </a:lnTo>
                    <a:lnTo>
                      <a:pt x="93" y="412"/>
                    </a:lnTo>
                    <a:lnTo>
                      <a:pt x="93" y="412"/>
                    </a:lnTo>
                    <a:lnTo>
                      <a:pt x="93" y="412"/>
                    </a:lnTo>
                    <a:lnTo>
                      <a:pt x="94" y="413"/>
                    </a:lnTo>
                    <a:lnTo>
                      <a:pt x="94" y="413"/>
                    </a:lnTo>
                    <a:lnTo>
                      <a:pt x="94" y="413"/>
                    </a:lnTo>
                    <a:lnTo>
                      <a:pt x="94" y="413"/>
                    </a:lnTo>
                    <a:lnTo>
                      <a:pt x="95" y="415"/>
                    </a:lnTo>
                    <a:lnTo>
                      <a:pt x="95" y="415"/>
                    </a:lnTo>
                    <a:lnTo>
                      <a:pt x="97" y="415"/>
                    </a:lnTo>
                    <a:lnTo>
                      <a:pt x="97" y="415"/>
                    </a:lnTo>
                    <a:lnTo>
                      <a:pt x="98" y="416"/>
                    </a:lnTo>
                    <a:lnTo>
                      <a:pt x="98" y="416"/>
                    </a:lnTo>
                    <a:lnTo>
                      <a:pt x="98" y="416"/>
                    </a:lnTo>
                    <a:lnTo>
                      <a:pt x="98" y="416"/>
                    </a:lnTo>
                    <a:lnTo>
                      <a:pt x="99" y="416"/>
                    </a:lnTo>
                    <a:lnTo>
                      <a:pt x="99" y="416"/>
                    </a:lnTo>
                    <a:lnTo>
                      <a:pt x="99" y="417"/>
                    </a:lnTo>
                    <a:lnTo>
                      <a:pt x="99" y="417"/>
                    </a:lnTo>
                    <a:lnTo>
                      <a:pt x="101" y="417"/>
                    </a:lnTo>
                    <a:lnTo>
                      <a:pt x="101" y="417"/>
                    </a:lnTo>
                    <a:lnTo>
                      <a:pt x="102" y="417"/>
                    </a:lnTo>
                    <a:lnTo>
                      <a:pt x="102" y="417"/>
                    </a:lnTo>
                    <a:lnTo>
                      <a:pt x="102" y="417"/>
                    </a:lnTo>
                    <a:lnTo>
                      <a:pt x="102" y="417"/>
                    </a:lnTo>
                    <a:lnTo>
                      <a:pt x="102" y="417"/>
                    </a:lnTo>
                    <a:lnTo>
                      <a:pt x="102" y="417"/>
                    </a:lnTo>
                    <a:lnTo>
                      <a:pt x="103" y="417"/>
                    </a:lnTo>
                    <a:lnTo>
                      <a:pt x="103" y="417"/>
                    </a:lnTo>
                    <a:lnTo>
                      <a:pt x="103" y="417"/>
                    </a:lnTo>
                    <a:lnTo>
                      <a:pt x="103" y="417"/>
                    </a:lnTo>
                    <a:lnTo>
                      <a:pt x="104" y="417"/>
                    </a:lnTo>
                    <a:lnTo>
                      <a:pt x="104" y="417"/>
                    </a:lnTo>
                    <a:lnTo>
                      <a:pt x="106" y="417"/>
                    </a:lnTo>
                    <a:lnTo>
                      <a:pt x="106" y="417"/>
                    </a:lnTo>
                    <a:lnTo>
                      <a:pt x="106" y="417"/>
                    </a:lnTo>
                    <a:lnTo>
                      <a:pt x="106" y="417"/>
                    </a:lnTo>
                    <a:lnTo>
                      <a:pt x="107" y="417"/>
                    </a:lnTo>
                    <a:lnTo>
                      <a:pt x="107" y="417"/>
                    </a:lnTo>
                    <a:lnTo>
                      <a:pt x="107" y="417"/>
                    </a:lnTo>
                    <a:lnTo>
                      <a:pt x="107" y="417"/>
                    </a:lnTo>
                    <a:lnTo>
                      <a:pt x="118" y="410"/>
                    </a:lnTo>
                    <a:lnTo>
                      <a:pt x="118" y="410"/>
                    </a:lnTo>
                    <a:lnTo>
                      <a:pt x="133" y="399"/>
                    </a:lnTo>
                    <a:lnTo>
                      <a:pt x="142" y="391"/>
                    </a:lnTo>
                    <a:lnTo>
                      <a:pt x="142" y="391"/>
                    </a:lnTo>
                    <a:lnTo>
                      <a:pt x="156" y="398"/>
                    </a:lnTo>
                    <a:lnTo>
                      <a:pt x="156" y="398"/>
                    </a:lnTo>
                    <a:close/>
                    <a:moveTo>
                      <a:pt x="72" y="187"/>
                    </a:moveTo>
                    <a:lnTo>
                      <a:pt x="72" y="187"/>
                    </a:lnTo>
                    <a:lnTo>
                      <a:pt x="77" y="170"/>
                    </a:lnTo>
                    <a:lnTo>
                      <a:pt x="83" y="155"/>
                    </a:lnTo>
                    <a:lnTo>
                      <a:pt x="90" y="142"/>
                    </a:lnTo>
                    <a:lnTo>
                      <a:pt x="101" y="129"/>
                    </a:lnTo>
                    <a:lnTo>
                      <a:pt x="111" y="117"/>
                    </a:lnTo>
                    <a:lnTo>
                      <a:pt x="122" y="106"/>
                    </a:lnTo>
                    <a:lnTo>
                      <a:pt x="133" y="97"/>
                    </a:lnTo>
                    <a:lnTo>
                      <a:pt x="146" y="88"/>
                    </a:lnTo>
                    <a:lnTo>
                      <a:pt x="160" y="82"/>
                    </a:lnTo>
                    <a:lnTo>
                      <a:pt x="175" y="76"/>
                    </a:lnTo>
                    <a:lnTo>
                      <a:pt x="190" y="72"/>
                    </a:lnTo>
                    <a:lnTo>
                      <a:pt x="205" y="68"/>
                    </a:lnTo>
                    <a:lnTo>
                      <a:pt x="220" y="67"/>
                    </a:lnTo>
                    <a:lnTo>
                      <a:pt x="237" y="67"/>
                    </a:lnTo>
                    <a:lnTo>
                      <a:pt x="252" y="69"/>
                    </a:lnTo>
                    <a:lnTo>
                      <a:pt x="268" y="72"/>
                    </a:lnTo>
                    <a:lnTo>
                      <a:pt x="268" y="72"/>
                    </a:lnTo>
                    <a:lnTo>
                      <a:pt x="284" y="77"/>
                    </a:lnTo>
                    <a:lnTo>
                      <a:pt x="298" y="85"/>
                    </a:lnTo>
                    <a:lnTo>
                      <a:pt x="312" y="92"/>
                    </a:lnTo>
                    <a:lnTo>
                      <a:pt x="326" y="101"/>
                    </a:lnTo>
                    <a:lnTo>
                      <a:pt x="337" y="111"/>
                    </a:lnTo>
                    <a:lnTo>
                      <a:pt x="349" y="122"/>
                    </a:lnTo>
                    <a:lnTo>
                      <a:pt x="358" y="135"/>
                    </a:lnTo>
                    <a:lnTo>
                      <a:pt x="366" y="148"/>
                    </a:lnTo>
                    <a:lnTo>
                      <a:pt x="373" y="161"/>
                    </a:lnTo>
                    <a:lnTo>
                      <a:pt x="379" y="175"/>
                    </a:lnTo>
                    <a:lnTo>
                      <a:pt x="383" y="190"/>
                    </a:lnTo>
                    <a:lnTo>
                      <a:pt x="387" y="205"/>
                    </a:lnTo>
                    <a:lnTo>
                      <a:pt x="388" y="222"/>
                    </a:lnTo>
                    <a:lnTo>
                      <a:pt x="388" y="237"/>
                    </a:lnTo>
                    <a:lnTo>
                      <a:pt x="385" y="253"/>
                    </a:lnTo>
                    <a:lnTo>
                      <a:pt x="381" y="270"/>
                    </a:lnTo>
                    <a:lnTo>
                      <a:pt x="381" y="270"/>
                    </a:lnTo>
                    <a:lnTo>
                      <a:pt x="376" y="285"/>
                    </a:lnTo>
                    <a:lnTo>
                      <a:pt x="370" y="300"/>
                    </a:lnTo>
                    <a:lnTo>
                      <a:pt x="363" y="314"/>
                    </a:lnTo>
                    <a:lnTo>
                      <a:pt x="354" y="326"/>
                    </a:lnTo>
                    <a:lnTo>
                      <a:pt x="344" y="338"/>
                    </a:lnTo>
                    <a:lnTo>
                      <a:pt x="332" y="349"/>
                    </a:lnTo>
                    <a:lnTo>
                      <a:pt x="320" y="359"/>
                    </a:lnTo>
                    <a:lnTo>
                      <a:pt x="307" y="367"/>
                    </a:lnTo>
                    <a:lnTo>
                      <a:pt x="293" y="374"/>
                    </a:lnTo>
                    <a:lnTo>
                      <a:pt x="279" y="379"/>
                    </a:lnTo>
                    <a:lnTo>
                      <a:pt x="264" y="384"/>
                    </a:lnTo>
                    <a:lnTo>
                      <a:pt x="249" y="387"/>
                    </a:lnTo>
                    <a:lnTo>
                      <a:pt x="233" y="388"/>
                    </a:lnTo>
                    <a:lnTo>
                      <a:pt x="218" y="388"/>
                    </a:lnTo>
                    <a:lnTo>
                      <a:pt x="201" y="387"/>
                    </a:lnTo>
                    <a:lnTo>
                      <a:pt x="185" y="383"/>
                    </a:lnTo>
                    <a:lnTo>
                      <a:pt x="185" y="383"/>
                    </a:lnTo>
                    <a:lnTo>
                      <a:pt x="170" y="378"/>
                    </a:lnTo>
                    <a:lnTo>
                      <a:pt x="155" y="372"/>
                    </a:lnTo>
                    <a:lnTo>
                      <a:pt x="141" y="364"/>
                    </a:lnTo>
                    <a:lnTo>
                      <a:pt x="128" y="354"/>
                    </a:lnTo>
                    <a:lnTo>
                      <a:pt x="116" y="344"/>
                    </a:lnTo>
                    <a:lnTo>
                      <a:pt x="106" y="333"/>
                    </a:lnTo>
                    <a:lnTo>
                      <a:pt x="95" y="321"/>
                    </a:lnTo>
                    <a:lnTo>
                      <a:pt x="88" y="307"/>
                    </a:lnTo>
                    <a:lnTo>
                      <a:pt x="80" y="295"/>
                    </a:lnTo>
                    <a:lnTo>
                      <a:pt x="75" y="280"/>
                    </a:lnTo>
                    <a:lnTo>
                      <a:pt x="70" y="265"/>
                    </a:lnTo>
                    <a:lnTo>
                      <a:pt x="68" y="250"/>
                    </a:lnTo>
                    <a:lnTo>
                      <a:pt x="67" y="234"/>
                    </a:lnTo>
                    <a:lnTo>
                      <a:pt x="67" y="218"/>
                    </a:lnTo>
                    <a:lnTo>
                      <a:pt x="68" y="202"/>
                    </a:lnTo>
                    <a:lnTo>
                      <a:pt x="72" y="187"/>
                    </a:lnTo>
                    <a:lnTo>
                      <a:pt x="72" y="1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7" name="Freeform 36"/>
              <p:cNvSpPr>
                <a:spLocks/>
              </p:cNvSpPr>
              <p:nvPr/>
            </p:nvSpPr>
            <p:spPr bwMode="auto">
              <a:xfrm>
                <a:off x="3657600" y="4237096"/>
                <a:ext cx="59502" cy="59502"/>
              </a:xfrm>
              <a:custGeom>
                <a:avLst/>
                <a:gdLst>
                  <a:gd name="T0" fmla="*/ 34 w 92"/>
                  <a:gd name="T1" fmla="*/ 90 h 91"/>
                  <a:gd name="T2" fmla="*/ 34 w 92"/>
                  <a:gd name="T3" fmla="*/ 90 h 91"/>
                  <a:gd name="T4" fmla="*/ 43 w 92"/>
                  <a:gd name="T5" fmla="*/ 91 h 91"/>
                  <a:gd name="T6" fmla="*/ 52 w 92"/>
                  <a:gd name="T7" fmla="*/ 91 h 91"/>
                  <a:gd name="T8" fmla="*/ 61 w 92"/>
                  <a:gd name="T9" fmla="*/ 89 h 91"/>
                  <a:gd name="T10" fmla="*/ 69 w 92"/>
                  <a:gd name="T11" fmla="*/ 85 h 91"/>
                  <a:gd name="T12" fmla="*/ 76 w 92"/>
                  <a:gd name="T13" fmla="*/ 80 h 91"/>
                  <a:gd name="T14" fmla="*/ 82 w 92"/>
                  <a:gd name="T15" fmla="*/ 74 h 91"/>
                  <a:gd name="T16" fmla="*/ 87 w 92"/>
                  <a:gd name="T17" fmla="*/ 66 h 91"/>
                  <a:gd name="T18" fmla="*/ 91 w 92"/>
                  <a:gd name="T19" fmla="*/ 57 h 91"/>
                  <a:gd name="T20" fmla="*/ 91 w 92"/>
                  <a:gd name="T21" fmla="*/ 57 h 91"/>
                  <a:gd name="T22" fmla="*/ 92 w 92"/>
                  <a:gd name="T23" fmla="*/ 49 h 91"/>
                  <a:gd name="T24" fmla="*/ 92 w 92"/>
                  <a:gd name="T25" fmla="*/ 40 h 91"/>
                  <a:gd name="T26" fmla="*/ 90 w 92"/>
                  <a:gd name="T27" fmla="*/ 31 h 91"/>
                  <a:gd name="T28" fmla="*/ 86 w 92"/>
                  <a:gd name="T29" fmla="*/ 22 h 91"/>
                  <a:gd name="T30" fmla="*/ 81 w 92"/>
                  <a:gd name="T31" fmla="*/ 16 h 91"/>
                  <a:gd name="T32" fmla="*/ 74 w 92"/>
                  <a:gd name="T33" fmla="*/ 10 h 91"/>
                  <a:gd name="T34" fmla="*/ 67 w 92"/>
                  <a:gd name="T35" fmla="*/ 5 h 91"/>
                  <a:gd name="T36" fmla="*/ 58 w 92"/>
                  <a:gd name="T37" fmla="*/ 1 h 91"/>
                  <a:gd name="T38" fmla="*/ 58 w 92"/>
                  <a:gd name="T39" fmla="*/ 1 h 91"/>
                  <a:gd name="T40" fmla="*/ 48 w 92"/>
                  <a:gd name="T41" fmla="*/ 0 h 91"/>
                  <a:gd name="T42" fmla="*/ 39 w 92"/>
                  <a:gd name="T43" fmla="*/ 0 h 91"/>
                  <a:gd name="T44" fmla="*/ 30 w 92"/>
                  <a:gd name="T45" fmla="*/ 2 h 91"/>
                  <a:gd name="T46" fmla="*/ 23 w 92"/>
                  <a:gd name="T47" fmla="*/ 6 h 91"/>
                  <a:gd name="T48" fmla="*/ 15 w 92"/>
                  <a:gd name="T49" fmla="*/ 11 h 91"/>
                  <a:gd name="T50" fmla="*/ 9 w 92"/>
                  <a:gd name="T51" fmla="*/ 17 h 91"/>
                  <a:gd name="T52" fmla="*/ 4 w 92"/>
                  <a:gd name="T53" fmla="*/ 25 h 91"/>
                  <a:gd name="T54" fmla="*/ 1 w 92"/>
                  <a:gd name="T55" fmla="*/ 34 h 91"/>
                  <a:gd name="T56" fmla="*/ 1 w 92"/>
                  <a:gd name="T57" fmla="*/ 34 h 91"/>
                  <a:gd name="T58" fmla="*/ 0 w 92"/>
                  <a:gd name="T59" fmla="*/ 44 h 91"/>
                  <a:gd name="T60" fmla="*/ 0 w 92"/>
                  <a:gd name="T61" fmla="*/ 52 h 91"/>
                  <a:gd name="T62" fmla="*/ 3 w 92"/>
                  <a:gd name="T63" fmla="*/ 61 h 91"/>
                  <a:gd name="T64" fmla="*/ 5 w 92"/>
                  <a:gd name="T65" fmla="*/ 69 h 91"/>
                  <a:gd name="T66" fmla="*/ 12 w 92"/>
                  <a:gd name="T67" fmla="*/ 76 h 91"/>
                  <a:gd name="T68" fmla="*/ 18 w 92"/>
                  <a:gd name="T69" fmla="*/ 83 h 91"/>
                  <a:gd name="T70" fmla="*/ 25 w 92"/>
                  <a:gd name="T71" fmla="*/ 88 h 91"/>
                  <a:gd name="T72" fmla="*/ 34 w 92"/>
                  <a:gd name="T73" fmla="*/ 90 h 91"/>
                  <a:gd name="T74" fmla="*/ 34 w 92"/>
                  <a:gd name="T75" fmla="*/ 9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91">
                    <a:moveTo>
                      <a:pt x="34" y="90"/>
                    </a:moveTo>
                    <a:lnTo>
                      <a:pt x="34" y="90"/>
                    </a:lnTo>
                    <a:lnTo>
                      <a:pt x="43" y="91"/>
                    </a:lnTo>
                    <a:lnTo>
                      <a:pt x="52" y="91"/>
                    </a:lnTo>
                    <a:lnTo>
                      <a:pt x="61" y="89"/>
                    </a:lnTo>
                    <a:lnTo>
                      <a:pt x="69" y="85"/>
                    </a:lnTo>
                    <a:lnTo>
                      <a:pt x="76" y="80"/>
                    </a:lnTo>
                    <a:lnTo>
                      <a:pt x="82" y="74"/>
                    </a:lnTo>
                    <a:lnTo>
                      <a:pt x="87" y="66"/>
                    </a:lnTo>
                    <a:lnTo>
                      <a:pt x="91" y="57"/>
                    </a:lnTo>
                    <a:lnTo>
                      <a:pt x="91" y="57"/>
                    </a:lnTo>
                    <a:lnTo>
                      <a:pt x="92" y="49"/>
                    </a:lnTo>
                    <a:lnTo>
                      <a:pt x="92" y="40"/>
                    </a:lnTo>
                    <a:lnTo>
                      <a:pt x="90" y="31"/>
                    </a:lnTo>
                    <a:lnTo>
                      <a:pt x="86" y="22"/>
                    </a:lnTo>
                    <a:lnTo>
                      <a:pt x="81" y="16"/>
                    </a:lnTo>
                    <a:lnTo>
                      <a:pt x="74" y="10"/>
                    </a:lnTo>
                    <a:lnTo>
                      <a:pt x="67" y="5"/>
                    </a:lnTo>
                    <a:lnTo>
                      <a:pt x="58" y="1"/>
                    </a:lnTo>
                    <a:lnTo>
                      <a:pt x="58" y="1"/>
                    </a:lnTo>
                    <a:lnTo>
                      <a:pt x="48" y="0"/>
                    </a:lnTo>
                    <a:lnTo>
                      <a:pt x="39" y="0"/>
                    </a:lnTo>
                    <a:lnTo>
                      <a:pt x="30" y="2"/>
                    </a:lnTo>
                    <a:lnTo>
                      <a:pt x="23" y="6"/>
                    </a:lnTo>
                    <a:lnTo>
                      <a:pt x="15" y="11"/>
                    </a:lnTo>
                    <a:lnTo>
                      <a:pt x="9" y="17"/>
                    </a:lnTo>
                    <a:lnTo>
                      <a:pt x="4" y="25"/>
                    </a:lnTo>
                    <a:lnTo>
                      <a:pt x="1" y="34"/>
                    </a:lnTo>
                    <a:lnTo>
                      <a:pt x="1" y="34"/>
                    </a:lnTo>
                    <a:lnTo>
                      <a:pt x="0" y="44"/>
                    </a:lnTo>
                    <a:lnTo>
                      <a:pt x="0" y="52"/>
                    </a:lnTo>
                    <a:lnTo>
                      <a:pt x="3" y="61"/>
                    </a:lnTo>
                    <a:lnTo>
                      <a:pt x="5" y="69"/>
                    </a:lnTo>
                    <a:lnTo>
                      <a:pt x="12" y="76"/>
                    </a:lnTo>
                    <a:lnTo>
                      <a:pt x="18" y="83"/>
                    </a:lnTo>
                    <a:lnTo>
                      <a:pt x="25" y="88"/>
                    </a:lnTo>
                    <a:lnTo>
                      <a:pt x="34" y="90"/>
                    </a:lnTo>
                    <a:lnTo>
                      <a:pt x="34"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8" name="Freeform 37"/>
              <p:cNvSpPr>
                <a:spLocks/>
              </p:cNvSpPr>
              <p:nvPr/>
            </p:nvSpPr>
            <p:spPr bwMode="auto">
              <a:xfrm>
                <a:off x="2846564" y="6073468"/>
                <a:ext cx="839494" cy="768350"/>
              </a:xfrm>
              <a:custGeom>
                <a:avLst/>
                <a:gdLst>
                  <a:gd name="T0" fmla="*/ 1206 w 1298"/>
                  <a:gd name="T1" fmla="*/ 1072 h 1188"/>
                  <a:gd name="T2" fmla="*/ 1221 w 1298"/>
                  <a:gd name="T3" fmla="*/ 1065 h 1188"/>
                  <a:gd name="T4" fmla="*/ 1228 w 1298"/>
                  <a:gd name="T5" fmla="*/ 1052 h 1188"/>
                  <a:gd name="T6" fmla="*/ 1237 w 1298"/>
                  <a:gd name="T7" fmla="*/ 1033 h 1188"/>
                  <a:gd name="T8" fmla="*/ 1236 w 1298"/>
                  <a:gd name="T9" fmla="*/ 1017 h 1188"/>
                  <a:gd name="T10" fmla="*/ 1131 w 1298"/>
                  <a:gd name="T11" fmla="*/ 915 h 1188"/>
                  <a:gd name="T12" fmla="*/ 1281 w 1298"/>
                  <a:gd name="T13" fmla="*/ 833 h 1188"/>
                  <a:gd name="T14" fmla="*/ 1294 w 1298"/>
                  <a:gd name="T15" fmla="*/ 820 h 1188"/>
                  <a:gd name="T16" fmla="*/ 1296 w 1298"/>
                  <a:gd name="T17" fmla="*/ 805 h 1188"/>
                  <a:gd name="T18" fmla="*/ 1298 w 1298"/>
                  <a:gd name="T19" fmla="*/ 784 h 1188"/>
                  <a:gd name="T20" fmla="*/ 1291 w 1298"/>
                  <a:gd name="T21" fmla="*/ 770 h 1188"/>
                  <a:gd name="T22" fmla="*/ 1158 w 1298"/>
                  <a:gd name="T23" fmla="*/ 709 h 1188"/>
                  <a:gd name="T24" fmla="*/ 1271 w 1298"/>
                  <a:gd name="T25" fmla="*/ 581 h 1188"/>
                  <a:gd name="T26" fmla="*/ 1279 w 1298"/>
                  <a:gd name="T27" fmla="*/ 564 h 1188"/>
                  <a:gd name="T28" fmla="*/ 1275 w 1298"/>
                  <a:gd name="T29" fmla="*/ 544 h 1188"/>
                  <a:gd name="T30" fmla="*/ 1269 w 1298"/>
                  <a:gd name="T31" fmla="*/ 525 h 1188"/>
                  <a:gd name="T32" fmla="*/ 1258 w 1298"/>
                  <a:gd name="T33" fmla="*/ 517 h 1188"/>
                  <a:gd name="T34" fmla="*/ 1112 w 1298"/>
                  <a:gd name="T35" fmla="*/ 507 h 1188"/>
                  <a:gd name="T36" fmla="*/ 1177 w 1298"/>
                  <a:gd name="T37" fmla="*/ 344 h 1188"/>
                  <a:gd name="T38" fmla="*/ 1177 w 1298"/>
                  <a:gd name="T39" fmla="*/ 329 h 1188"/>
                  <a:gd name="T40" fmla="*/ 1166 w 1298"/>
                  <a:gd name="T41" fmla="*/ 313 h 1188"/>
                  <a:gd name="T42" fmla="*/ 1154 w 1298"/>
                  <a:gd name="T43" fmla="*/ 297 h 1188"/>
                  <a:gd name="T44" fmla="*/ 1140 w 1298"/>
                  <a:gd name="T45" fmla="*/ 292 h 1188"/>
                  <a:gd name="T46" fmla="*/ 1000 w 1298"/>
                  <a:gd name="T47" fmla="*/ 333 h 1188"/>
                  <a:gd name="T48" fmla="*/ 1005 w 1298"/>
                  <a:gd name="T49" fmla="*/ 163 h 1188"/>
                  <a:gd name="T50" fmla="*/ 1003 w 1298"/>
                  <a:gd name="T51" fmla="*/ 148 h 1188"/>
                  <a:gd name="T52" fmla="*/ 990 w 1298"/>
                  <a:gd name="T53" fmla="*/ 135 h 1188"/>
                  <a:gd name="T54" fmla="*/ 972 w 1298"/>
                  <a:gd name="T55" fmla="*/ 122 h 1188"/>
                  <a:gd name="T56" fmla="*/ 959 w 1298"/>
                  <a:gd name="T57" fmla="*/ 120 h 1188"/>
                  <a:gd name="T58" fmla="*/ 884 w 1298"/>
                  <a:gd name="T59" fmla="*/ 164 h 1188"/>
                  <a:gd name="T60" fmla="*/ 782 w 1298"/>
                  <a:gd name="T61" fmla="*/ 45 h 1188"/>
                  <a:gd name="T62" fmla="*/ 776 w 1298"/>
                  <a:gd name="T63" fmla="*/ 33 h 1188"/>
                  <a:gd name="T64" fmla="*/ 757 w 1298"/>
                  <a:gd name="T65" fmla="*/ 24 h 1188"/>
                  <a:gd name="T66" fmla="*/ 732 w 1298"/>
                  <a:gd name="T67" fmla="*/ 19 h 1188"/>
                  <a:gd name="T68" fmla="*/ 715 w 1298"/>
                  <a:gd name="T69" fmla="*/ 28 h 1188"/>
                  <a:gd name="T70" fmla="*/ 569 w 1298"/>
                  <a:gd name="T71" fmla="*/ 80 h 1188"/>
                  <a:gd name="T72" fmla="*/ 525 w 1298"/>
                  <a:gd name="T73" fmla="*/ 4 h 1188"/>
                  <a:gd name="T74" fmla="*/ 504 w 1298"/>
                  <a:gd name="T75" fmla="*/ 0 h 1188"/>
                  <a:gd name="T76" fmla="*/ 481 w 1298"/>
                  <a:gd name="T77" fmla="*/ 3 h 1188"/>
                  <a:gd name="T78" fmla="*/ 470 w 1298"/>
                  <a:gd name="T79" fmla="*/ 9 h 1188"/>
                  <a:gd name="T80" fmla="*/ 450 w 1298"/>
                  <a:gd name="T81" fmla="*/ 58 h 1188"/>
                  <a:gd name="T82" fmla="*/ 301 w 1298"/>
                  <a:gd name="T83" fmla="*/ 76 h 1188"/>
                  <a:gd name="T84" fmla="*/ 273 w 1298"/>
                  <a:gd name="T85" fmla="*/ 59 h 1188"/>
                  <a:gd name="T86" fmla="*/ 249 w 1298"/>
                  <a:gd name="T87" fmla="*/ 67 h 1188"/>
                  <a:gd name="T88" fmla="*/ 229 w 1298"/>
                  <a:gd name="T89" fmla="*/ 80 h 1188"/>
                  <a:gd name="T90" fmla="*/ 224 w 1298"/>
                  <a:gd name="T91" fmla="*/ 96 h 1188"/>
                  <a:gd name="T92" fmla="*/ 146 w 1298"/>
                  <a:gd name="T93" fmla="*/ 228 h 1188"/>
                  <a:gd name="T94" fmla="*/ 64 w 1298"/>
                  <a:gd name="T95" fmla="*/ 198 h 1188"/>
                  <a:gd name="T96" fmla="*/ 45 w 1298"/>
                  <a:gd name="T97" fmla="*/ 209 h 1188"/>
                  <a:gd name="T98" fmla="*/ 26 w 1298"/>
                  <a:gd name="T99" fmla="*/ 229 h 1188"/>
                  <a:gd name="T100" fmla="*/ 25 w 1298"/>
                  <a:gd name="T101" fmla="*/ 250 h 1188"/>
                  <a:gd name="T102" fmla="*/ 60 w 1298"/>
                  <a:gd name="T103" fmla="*/ 416 h 1188"/>
                  <a:gd name="T104" fmla="*/ 11 w 1298"/>
                  <a:gd name="T105" fmla="*/ 964 h 1188"/>
                  <a:gd name="T106" fmla="*/ 122 w 1298"/>
                  <a:gd name="T107" fmla="*/ 1139 h 1188"/>
                  <a:gd name="T108" fmla="*/ 186 w 1298"/>
                  <a:gd name="T109" fmla="*/ 1096 h 1188"/>
                  <a:gd name="T110" fmla="*/ 51 w 1298"/>
                  <a:gd name="T111" fmla="*/ 839 h 1188"/>
                  <a:gd name="T112" fmla="*/ 75 w 1298"/>
                  <a:gd name="T113" fmla="*/ 551 h 1188"/>
                  <a:gd name="T114" fmla="*/ 302 w 1298"/>
                  <a:gd name="T115" fmla="*/ 286 h 1188"/>
                  <a:gd name="T116" fmla="*/ 645 w 1298"/>
                  <a:gd name="T117" fmla="*/ 223 h 1188"/>
                  <a:gd name="T118" fmla="*/ 938 w 1298"/>
                  <a:gd name="T119" fmla="*/ 377 h 1188"/>
                  <a:gd name="T120" fmla="*/ 1081 w 1298"/>
                  <a:gd name="T121" fmla="*/ 690 h 1188"/>
                  <a:gd name="T122" fmla="*/ 1003 w 1298"/>
                  <a:gd name="T123" fmla="*/ 1015 h 1188"/>
                  <a:gd name="T124" fmla="*/ 1083 w 1298"/>
                  <a:gd name="T125" fmla="*/ 118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8" h="1188">
                    <a:moveTo>
                      <a:pt x="1035" y="1099"/>
                    </a:moveTo>
                    <a:lnTo>
                      <a:pt x="1035" y="1099"/>
                    </a:lnTo>
                    <a:lnTo>
                      <a:pt x="1051" y="1078"/>
                    </a:lnTo>
                    <a:lnTo>
                      <a:pt x="1066" y="1057"/>
                    </a:lnTo>
                    <a:lnTo>
                      <a:pt x="1066" y="1057"/>
                    </a:lnTo>
                    <a:lnTo>
                      <a:pt x="1081" y="1061"/>
                    </a:lnTo>
                    <a:lnTo>
                      <a:pt x="1101" y="1066"/>
                    </a:lnTo>
                    <a:lnTo>
                      <a:pt x="1127" y="1070"/>
                    </a:lnTo>
                    <a:lnTo>
                      <a:pt x="1160" y="1073"/>
                    </a:lnTo>
                    <a:lnTo>
                      <a:pt x="1160" y="1073"/>
                    </a:lnTo>
                    <a:lnTo>
                      <a:pt x="1188" y="1073"/>
                    </a:lnTo>
                    <a:lnTo>
                      <a:pt x="1206" y="1072"/>
                    </a:lnTo>
                    <a:lnTo>
                      <a:pt x="1206" y="1072"/>
                    </a:lnTo>
                    <a:lnTo>
                      <a:pt x="1206" y="1072"/>
                    </a:lnTo>
                    <a:lnTo>
                      <a:pt x="1206" y="1072"/>
                    </a:lnTo>
                    <a:lnTo>
                      <a:pt x="1211" y="1072"/>
                    </a:lnTo>
                    <a:lnTo>
                      <a:pt x="1211" y="1072"/>
                    </a:lnTo>
                    <a:lnTo>
                      <a:pt x="1211" y="1071"/>
                    </a:lnTo>
                    <a:lnTo>
                      <a:pt x="1211" y="1071"/>
                    </a:lnTo>
                    <a:lnTo>
                      <a:pt x="1214" y="1070"/>
                    </a:lnTo>
                    <a:lnTo>
                      <a:pt x="1214" y="1070"/>
                    </a:lnTo>
                    <a:lnTo>
                      <a:pt x="1216" y="1070"/>
                    </a:lnTo>
                    <a:lnTo>
                      <a:pt x="1216" y="1070"/>
                    </a:lnTo>
                    <a:lnTo>
                      <a:pt x="1217" y="1068"/>
                    </a:lnTo>
                    <a:lnTo>
                      <a:pt x="1217" y="1068"/>
                    </a:lnTo>
                    <a:lnTo>
                      <a:pt x="1218" y="1067"/>
                    </a:lnTo>
                    <a:lnTo>
                      <a:pt x="1218" y="1067"/>
                    </a:lnTo>
                    <a:lnTo>
                      <a:pt x="1221" y="1065"/>
                    </a:lnTo>
                    <a:lnTo>
                      <a:pt x="1221" y="1065"/>
                    </a:lnTo>
                    <a:lnTo>
                      <a:pt x="1221" y="1065"/>
                    </a:lnTo>
                    <a:lnTo>
                      <a:pt x="1221" y="1065"/>
                    </a:lnTo>
                    <a:lnTo>
                      <a:pt x="1223" y="1062"/>
                    </a:lnTo>
                    <a:lnTo>
                      <a:pt x="1223" y="1062"/>
                    </a:lnTo>
                    <a:lnTo>
                      <a:pt x="1224" y="1061"/>
                    </a:lnTo>
                    <a:lnTo>
                      <a:pt x="1224" y="1061"/>
                    </a:lnTo>
                    <a:lnTo>
                      <a:pt x="1226" y="1058"/>
                    </a:lnTo>
                    <a:lnTo>
                      <a:pt x="1226" y="1058"/>
                    </a:lnTo>
                    <a:lnTo>
                      <a:pt x="1226" y="1057"/>
                    </a:lnTo>
                    <a:lnTo>
                      <a:pt x="1226" y="1057"/>
                    </a:lnTo>
                    <a:lnTo>
                      <a:pt x="1227" y="1053"/>
                    </a:lnTo>
                    <a:lnTo>
                      <a:pt x="1227" y="1053"/>
                    </a:lnTo>
                    <a:lnTo>
                      <a:pt x="1228" y="1052"/>
                    </a:lnTo>
                    <a:lnTo>
                      <a:pt x="1228" y="1052"/>
                    </a:lnTo>
                    <a:lnTo>
                      <a:pt x="1231" y="1047"/>
                    </a:lnTo>
                    <a:lnTo>
                      <a:pt x="1231" y="1047"/>
                    </a:lnTo>
                    <a:lnTo>
                      <a:pt x="1232" y="1043"/>
                    </a:lnTo>
                    <a:lnTo>
                      <a:pt x="1232" y="1043"/>
                    </a:lnTo>
                    <a:lnTo>
                      <a:pt x="1233" y="1042"/>
                    </a:lnTo>
                    <a:lnTo>
                      <a:pt x="1233" y="1042"/>
                    </a:lnTo>
                    <a:lnTo>
                      <a:pt x="1235" y="1038"/>
                    </a:lnTo>
                    <a:lnTo>
                      <a:pt x="1235" y="1038"/>
                    </a:lnTo>
                    <a:lnTo>
                      <a:pt x="1236" y="1037"/>
                    </a:lnTo>
                    <a:lnTo>
                      <a:pt x="1236" y="1037"/>
                    </a:lnTo>
                    <a:lnTo>
                      <a:pt x="1236" y="1034"/>
                    </a:lnTo>
                    <a:lnTo>
                      <a:pt x="1236" y="1034"/>
                    </a:lnTo>
                    <a:lnTo>
                      <a:pt x="1237" y="1033"/>
                    </a:lnTo>
                    <a:lnTo>
                      <a:pt x="1237" y="1033"/>
                    </a:lnTo>
                    <a:lnTo>
                      <a:pt x="1237" y="1029"/>
                    </a:lnTo>
                    <a:lnTo>
                      <a:pt x="1237" y="1029"/>
                    </a:lnTo>
                    <a:lnTo>
                      <a:pt x="1237" y="1029"/>
                    </a:lnTo>
                    <a:lnTo>
                      <a:pt x="1237" y="1029"/>
                    </a:lnTo>
                    <a:lnTo>
                      <a:pt x="1238" y="1026"/>
                    </a:lnTo>
                    <a:lnTo>
                      <a:pt x="1238" y="1026"/>
                    </a:lnTo>
                    <a:lnTo>
                      <a:pt x="1238" y="1024"/>
                    </a:lnTo>
                    <a:lnTo>
                      <a:pt x="1238" y="1024"/>
                    </a:lnTo>
                    <a:lnTo>
                      <a:pt x="1237" y="1022"/>
                    </a:lnTo>
                    <a:lnTo>
                      <a:pt x="1237" y="1022"/>
                    </a:lnTo>
                    <a:lnTo>
                      <a:pt x="1237" y="1020"/>
                    </a:lnTo>
                    <a:lnTo>
                      <a:pt x="1237" y="1020"/>
                    </a:lnTo>
                    <a:lnTo>
                      <a:pt x="1236" y="1017"/>
                    </a:lnTo>
                    <a:lnTo>
                      <a:pt x="1236" y="1017"/>
                    </a:lnTo>
                    <a:lnTo>
                      <a:pt x="1236" y="1017"/>
                    </a:lnTo>
                    <a:lnTo>
                      <a:pt x="1236" y="1017"/>
                    </a:lnTo>
                    <a:lnTo>
                      <a:pt x="1233" y="1012"/>
                    </a:lnTo>
                    <a:lnTo>
                      <a:pt x="1233" y="1012"/>
                    </a:lnTo>
                    <a:lnTo>
                      <a:pt x="1233" y="1012"/>
                    </a:lnTo>
                    <a:lnTo>
                      <a:pt x="1233" y="1012"/>
                    </a:lnTo>
                    <a:lnTo>
                      <a:pt x="1223" y="998"/>
                    </a:lnTo>
                    <a:lnTo>
                      <a:pt x="1204" y="978"/>
                    </a:lnTo>
                    <a:lnTo>
                      <a:pt x="1204" y="978"/>
                    </a:lnTo>
                    <a:lnTo>
                      <a:pt x="1182" y="954"/>
                    </a:lnTo>
                    <a:lnTo>
                      <a:pt x="1161" y="936"/>
                    </a:lnTo>
                    <a:lnTo>
                      <a:pt x="1144" y="923"/>
                    </a:lnTo>
                    <a:lnTo>
                      <a:pt x="1131" y="915"/>
                    </a:lnTo>
                    <a:lnTo>
                      <a:pt x="1131" y="915"/>
                    </a:lnTo>
                    <a:lnTo>
                      <a:pt x="1139" y="891"/>
                    </a:lnTo>
                    <a:lnTo>
                      <a:pt x="1139" y="891"/>
                    </a:lnTo>
                    <a:lnTo>
                      <a:pt x="1144" y="866"/>
                    </a:lnTo>
                    <a:lnTo>
                      <a:pt x="1144" y="866"/>
                    </a:lnTo>
                    <a:lnTo>
                      <a:pt x="1160" y="864"/>
                    </a:lnTo>
                    <a:lnTo>
                      <a:pt x="1182" y="862"/>
                    </a:lnTo>
                    <a:lnTo>
                      <a:pt x="1208" y="857"/>
                    </a:lnTo>
                    <a:lnTo>
                      <a:pt x="1240" y="848"/>
                    </a:lnTo>
                    <a:lnTo>
                      <a:pt x="1240" y="848"/>
                    </a:lnTo>
                    <a:lnTo>
                      <a:pt x="1265" y="839"/>
                    </a:lnTo>
                    <a:lnTo>
                      <a:pt x="1281" y="833"/>
                    </a:lnTo>
                    <a:lnTo>
                      <a:pt x="1281" y="833"/>
                    </a:lnTo>
                    <a:lnTo>
                      <a:pt x="1281" y="833"/>
                    </a:lnTo>
                    <a:lnTo>
                      <a:pt x="1281" y="833"/>
                    </a:lnTo>
                    <a:lnTo>
                      <a:pt x="1286" y="829"/>
                    </a:lnTo>
                    <a:lnTo>
                      <a:pt x="1286" y="829"/>
                    </a:lnTo>
                    <a:lnTo>
                      <a:pt x="1286" y="829"/>
                    </a:lnTo>
                    <a:lnTo>
                      <a:pt x="1286" y="829"/>
                    </a:lnTo>
                    <a:lnTo>
                      <a:pt x="1289" y="826"/>
                    </a:lnTo>
                    <a:lnTo>
                      <a:pt x="1289" y="826"/>
                    </a:lnTo>
                    <a:lnTo>
                      <a:pt x="1290" y="826"/>
                    </a:lnTo>
                    <a:lnTo>
                      <a:pt x="1290" y="826"/>
                    </a:lnTo>
                    <a:lnTo>
                      <a:pt x="1291" y="824"/>
                    </a:lnTo>
                    <a:lnTo>
                      <a:pt x="1291" y="824"/>
                    </a:lnTo>
                    <a:lnTo>
                      <a:pt x="1292" y="823"/>
                    </a:lnTo>
                    <a:lnTo>
                      <a:pt x="1292" y="823"/>
                    </a:lnTo>
                    <a:lnTo>
                      <a:pt x="1294" y="820"/>
                    </a:lnTo>
                    <a:lnTo>
                      <a:pt x="1294" y="820"/>
                    </a:lnTo>
                    <a:lnTo>
                      <a:pt x="1294" y="819"/>
                    </a:lnTo>
                    <a:lnTo>
                      <a:pt x="1294" y="819"/>
                    </a:lnTo>
                    <a:lnTo>
                      <a:pt x="1295" y="815"/>
                    </a:lnTo>
                    <a:lnTo>
                      <a:pt x="1295" y="815"/>
                    </a:lnTo>
                    <a:lnTo>
                      <a:pt x="1295" y="815"/>
                    </a:lnTo>
                    <a:lnTo>
                      <a:pt x="1295" y="815"/>
                    </a:lnTo>
                    <a:lnTo>
                      <a:pt x="1295" y="811"/>
                    </a:lnTo>
                    <a:lnTo>
                      <a:pt x="1295" y="811"/>
                    </a:lnTo>
                    <a:lnTo>
                      <a:pt x="1296" y="810"/>
                    </a:lnTo>
                    <a:lnTo>
                      <a:pt x="1296" y="810"/>
                    </a:lnTo>
                    <a:lnTo>
                      <a:pt x="1296" y="806"/>
                    </a:lnTo>
                    <a:lnTo>
                      <a:pt x="1296" y="806"/>
                    </a:lnTo>
                    <a:lnTo>
                      <a:pt x="1296" y="805"/>
                    </a:lnTo>
                    <a:lnTo>
                      <a:pt x="1296" y="805"/>
                    </a:lnTo>
                    <a:lnTo>
                      <a:pt x="1296" y="800"/>
                    </a:lnTo>
                    <a:lnTo>
                      <a:pt x="1296" y="800"/>
                    </a:lnTo>
                    <a:lnTo>
                      <a:pt x="1298" y="795"/>
                    </a:lnTo>
                    <a:lnTo>
                      <a:pt x="1298" y="795"/>
                    </a:lnTo>
                    <a:lnTo>
                      <a:pt x="1298" y="794"/>
                    </a:lnTo>
                    <a:lnTo>
                      <a:pt x="1298" y="794"/>
                    </a:lnTo>
                    <a:lnTo>
                      <a:pt x="1298" y="790"/>
                    </a:lnTo>
                    <a:lnTo>
                      <a:pt x="1298" y="790"/>
                    </a:lnTo>
                    <a:lnTo>
                      <a:pt x="1298" y="789"/>
                    </a:lnTo>
                    <a:lnTo>
                      <a:pt x="1298" y="789"/>
                    </a:lnTo>
                    <a:lnTo>
                      <a:pt x="1298" y="785"/>
                    </a:lnTo>
                    <a:lnTo>
                      <a:pt x="1298" y="785"/>
                    </a:lnTo>
                    <a:lnTo>
                      <a:pt x="1298" y="784"/>
                    </a:lnTo>
                    <a:lnTo>
                      <a:pt x="1298" y="784"/>
                    </a:lnTo>
                    <a:lnTo>
                      <a:pt x="1298" y="780"/>
                    </a:lnTo>
                    <a:lnTo>
                      <a:pt x="1298" y="780"/>
                    </a:lnTo>
                    <a:lnTo>
                      <a:pt x="1298" y="780"/>
                    </a:lnTo>
                    <a:lnTo>
                      <a:pt x="1298" y="780"/>
                    </a:lnTo>
                    <a:lnTo>
                      <a:pt x="1296" y="776"/>
                    </a:lnTo>
                    <a:lnTo>
                      <a:pt x="1296" y="776"/>
                    </a:lnTo>
                    <a:lnTo>
                      <a:pt x="1296" y="776"/>
                    </a:lnTo>
                    <a:lnTo>
                      <a:pt x="1296" y="776"/>
                    </a:lnTo>
                    <a:lnTo>
                      <a:pt x="1295" y="774"/>
                    </a:lnTo>
                    <a:lnTo>
                      <a:pt x="1295" y="774"/>
                    </a:lnTo>
                    <a:lnTo>
                      <a:pt x="1294" y="772"/>
                    </a:lnTo>
                    <a:lnTo>
                      <a:pt x="1294" y="772"/>
                    </a:lnTo>
                    <a:lnTo>
                      <a:pt x="1291" y="770"/>
                    </a:lnTo>
                    <a:lnTo>
                      <a:pt x="1291" y="770"/>
                    </a:lnTo>
                    <a:lnTo>
                      <a:pt x="1291" y="769"/>
                    </a:lnTo>
                    <a:lnTo>
                      <a:pt x="1291" y="769"/>
                    </a:lnTo>
                    <a:lnTo>
                      <a:pt x="1287" y="765"/>
                    </a:lnTo>
                    <a:lnTo>
                      <a:pt x="1287" y="765"/>
                    </a:lnTo>
                    <a:lnTo>
                      <a:pt x="1287" y="765"/>
                    </a:lnTo>
                    <a:lnTo>
                      <a:pt x="1287" y="765"/>
                    </a:lnTo>
                    <a:lnTo>
                      <a:pt x="1272" y="756"/>
                    </a:lnTo>
                    <a:lnTo>
                      <a:pt x="1248" y="743"/>
                    </a:lnTo>
                    <a:lnTo>
                      <a:pt x="1248" y="743"/>
                    </a:lnTo>
                    <a:lnTo>
                      <a:pt x="1218" y="729"/>
                    </a:lnTo>
                    <a:lnTo>
                      <a:pt x="1193" y="719"/>
                    </a:lnTo>
                    <a:lnTo>
                      <a:pt x="1173" y="713"/>
                    </a:lnTo>
                    <a:lnTo>
                      <a:pt x="1158" y="709"/>
                    </a:lnTo>
                    <a:lnTo>
                      <a:pt x="1158" y="709"/>
                    </a:lnTo>
                    <a:lnTo>
                      <a:pt x="1156" y="684"/>
                    </a:lnTo>
                    <a:lnTo>
                      <a:pt x="1154" y="658"/>
                    </a:lnTo>
                    <a:lnTo>
                      <a:pt x="1154" y="658"/>
                    </a:lnTo>
                    <a:lnTo>
                      <a:pt x="1168" y="651"/>
                    </a:lnTo>
                    <a:lnTo>
                      <a:pt x="1187" y="643"/>
                    </a:lnTo>
                    <a:lnTo>
                      <a:pt x="1209" y="629"/>
                    </a:lnTo>
                    <a:lnTo>
                      <a:pt x="1237" y="610"/>
                    </a:lnTo>
                    <a:lnTo>
                      <a:pt x="1237" y="610"/>
                    </a:lnTo>
                    <a:lnTo>
                      <a:pt x="1258" y="593"/>
                    </a:lnTo>
                    <a:lnTo>
                      <a:pt x="1271" y="581"/>
                    </a:lnTo>
                    <a:lnTo>
                      <a:pt x="1271" y="581"/>
                    </a:lnTo>
                    <a:lnTo>
                      <a:pt x="1271" y="581"/>
                    </a:lnTo>
                    <a:lnTo>
                      <a:pt x="1271" y="581"/>
                    </a:lnTo>
                    <a:lnTo>
                      <a:pt x="1271" y="581"/>
                    </a:lnTo>
                    <a:lnTo>
                      <a:pt x="1271" y="581"/>
                    </a:lnTo>
                    <a:lnTo>
                      <a:pt x="1276" y="572"/>
                    </a:lnTo>
                    <a:lnTo>
                      <a:pt x="1276" y="572"/>
                    </a:lnTo>
                    <a:lnTo>
                      <a:pt x="1276" y="572"/>
                    </a:lnTo>
                    <a:lnTo>
                      <a:pt x="1276" y="572"/>
                    </a:lnTo>
                    <a:lnTo>
                      <a:pt x="1277" y="568"/>
                    </a:lnTo>
                    <a:lnTo>
                      <a:pt x="1277" y="568"/>
                    </a:lnTo>
                    <a:lnTo>
                      <a:pt x="1277" y="568"/>
                    </a:lnTo>
                    <a:lnTo>
                      <a:pt x="1277" y="568"/>
                    </a:lnTo>
                    <a:lnTo>
                      <a:pt x="1279" y="564"/>
                    </a:lnTo>
                    <a:lnTo>
                      <a:pt x="1279" y="564"/>
                    </a:lnTo>
                    <a:lnTo>
                      <a:pt x="1279" y="564"/>
                    </a:lnTo>
                    <a:lnTo>
                      <a:pt x="1279" y="564"/>
                    </a:lnTo>
                    <a:lnTo>
                      <a:pt x="1279" y="561"/>
                    </a:lnTo>
                    <a:lnTo>
                      <a:pt x="1279" y="561"/>
                    </a:lnTo>
                    <a:lnTo>
                      <a:pt x="1277" y="559"/>
                    </a:lnTo>
                    <a:lnTo>
                      <a:pt x="1277" y="559"/>
                    </a:lnTo>
                    <a:lnTo>
                      <a:pt x="1277" y="556"/>
                    </a:lnTo>
                    <a:lnTo>
                      <a:pt x="1277" y="556"/>
                    </a:lnTo>
                    <a:lnTo>
                      <a:pt x="1277" y="554"/>
                    </a:lnTo>
                    <a:lnTo>
                      <a:pt x="1277" y="554"/>
                    </a:lnTo>
                    <a:lnTo>
                      <a:pt x="1276" y="551"/>
                    </a:lnTo>
                    <a:lnTo>
                      <a:pt x="1276" y="551"/>
                    </a:lnTo>
                    <a:lnTo>
                      <a:pt x="1276" y="549"/>
                    </a:lnTo>
                    <a:lnTo>
                      <a:pt x="1276" y="549"/>
                    </a:lnTo>
                    <a:lnTo>
                      <a:pt x="1275" y="544"/>
                    </a:lnTo>
                    <a:lnTo>
                      <a:pt x="1275" y="544"/>
                    </a:lnTo>
                    <a:lnTo>
                      <a:pt x="1274" y="539"/>
                    </a:lnTo>
                    <a:lnTo>
                      <a:pt x="1274" y="539"/>
                    </a:lnTo>
                    <a:lnTo>
                      <a:pt x="1272" y="538"/>
                    </a:lnTo>
                    <a:lnTo>
                      <a:pt x="1272" y="538"/>
                    </a:lnTo>
                    <a:lnTo>
                      <a:pt x="1271" y="534"/>
                    </a:lnTo>
                    <a:lnTo>
                      <a:pt x="1271" y="534"/>
                    </a:lnTo>
                    <a:lnTo>
                      <a:pt x="1271" y="533"/>
                    </a:lnTo>
                    <a:lnTo>
                      <a:pt x="1271" y="533"/>
                    </a:lnTo>
                    <a:lnTo>
                      <a:pt x="1270" y="530"/>
                    </a:lnTo>
                    <a:lnTo>
                      <a:pt x="1270" y="530"/>
                    </a:lnTo>
                    <a:lnTo>
                      <a:pt x="1270" y="529"/>
                    </a:lnTo>
                    <a:lnTo>
                      <a:pt x="1270" y="529"/>
                    </a:lnTo>
                    <a:lnTo>
                      <a:pt x="1269" y="525"/>
                    </a:lnTo>
                    <a:lnTo>
                      <a:pt x="1269" y="525"/>
                    </a:lnTo>
                    <a:lnTo>
                      <a:pt x="1267" y="525"/>
                    </a:lnTo>
                    <a:lnTo>
                      <a:pt x="1267" y="525"/>
                    </a:lnTo>
                    <a:lnTo>
                      <a:pt x="1266" y="523"/>
                    </a:lnTo>
                    <a:lnTo>
                      <a:pt x="1266" y="523"/>
                    </a:lnTo>
                    <a:lnTo>
                      <a:pt x="1265" y="522"/>
                    </a:lnTo>
                    <a:lnTo>
                      <a:pt x="1265" y="522"/>
                    </a:lnTo>
                    <a:lnTo>
                      <a:pt x="1262" y="520"/>
                    </a:lnTo>
                    <a:lnTo>
                      <a:pt x="1262" y="520"/>
                    </a:lnTo>
                    <a:lnTo>
                      <a:pt x="1262" y="519"/>
                    </a:lnTo>
                    <a:lnTo>
                      <a:pt x="1262" y="519"/>
                    </a:lnTo>
                    <a:lnTo>
                      <a:pt x="1258" y="518"/>
                    </a:lnTo>
                    <a:lnTo>
                      <a:pt x="1258" y="518"/>
                    </a:lnTo>
                    <a:lnTo>
                      <a:pt x="1258" y="517"/>
                    </a:lnTo>
                    <a:lnTo>
                      <a:pt x="1258" y="517"/>
                    </a:lnTo>
                    <a:lnTo>
                      <a:pt x="1253" y="515"/>
                    </a:lnTo>
                    <a:lnTo>
                      <a:pt x="1253" y="515"/>
                    </a:lnTo>
                    <a:lnTo>
                      <a:pt x="1252" y="515"/>
                    </a:lnTo>
                    <a:lnTo>
                      <a:pt x="1252" y="515"/>
                    </a:lnTo>
                    <a:lnTo>
                      <a:pt x="1252" y="515"/>
                    </a:lnTo>
                    <a:lnTo>
                      <a:pt x="1252" y="515"/>
                    </a:lnTo>
                    <a:lnTo>
                      <a:pt x="1236" y="512"/>
                    </a:lnTo>
                    <a:lnTo>
                      <a:pt x="1209" y="508"/>
                    </a:lnTo>
                    <a:lnTo>
                      <a:pt x="1209" y="508"/>
                    </a:lnTo>
                    <a:lnTo>
                      <a:pt x="1177" y="504"/>
                    </a:lnTo>
                    <a:lnTo>
                      <a:pt x="1149" y="504"/>
                    </a:lnTo>
                    <a:lnTo>
                      <a:pt x="1127" y="505"/>
                    </a:lnTo>
                    <a:lnTo>
                      <a:pt x="1112" y="507"/>
                    </a:lnTo>
                    <a:lnTo>
                      <a:pt x="1112" y="507"/>
                    </a:lnTo>
                    <a:lnTo>
                      <a:pt x="1102" y="484"/>
                    </a:lnTo>
                    <a:lnTo>
                      <a:pt x="1091" y="461"/>
                    </a:lnTo>
                    <a:lnTo>
                      <a:pt x="1091" y="461"/>
                    </a:lnTo>
                    <a:lnTo>
                      <a:pt x="1102" y="450"/>
                    </a:lnTo>
                    <a:lnTo>
                      <a:pt x="1116" y="435"/>
                    </a:lnTo>
                    <a:lnTo>
                      <a:pt x="1134" y="413"/>
                    </a:lnTo>
                    <a:lnTo>
                      <a:pt x="1153" y="386"/>
                    </a:lnTo>
                    <a:lnTo>
                      <a:pt x="1153" y="386"/>
                    </a:lnTo>
                    <a:lnTo>
                      <a:pt x="1166" y="364"/>
                    </a:lnTo>
                    <a:lnTo>
                      <a:pt x="1174" y="349"/>
                    </a:lnTo>
                    <a:lnTo>
                      <a:pt x="1174" y="349"/>
                    </a:lnTo>
                    <a:lnTo>
                      <a:pt x="1175" y="348"/>
                    </a:lnTo>
                    <a:lnTo>
                      <a:pt x="1175" y="348"/>
                    </a:lnTo>
                    <a:lnTo>
                      <a:pt x="1177" y="344"/>
                    </a:lnTo>
                    <a:lnTo>
                      <a:pt x="1177" y="344"/>
                    </a:lnTo>
                    <a:lnTo>
                      <a:pt x="1177" y="343"/>
                    </a:lnTo>
                    <a:lnTo>
                      <a:pt x="1177" y="343"/>
                    </a:lnTo>
                    <a:lnTo>
                      <a:pt x="1178" y="339"/>
                    </a:lnTo>
                    <a:lnTo>
                      <a:pt x="1178" y="339"/>
                    </a:lnTo>
                    <a:lnTo>
                      <a:pt x="1178" y="338"/>
                    </a:lnTo>
                    <a:lnTo>
                      <a:pt x="1178" y="338"/>
                    </a:lnTo>
                    <a:lnTo>
                      <a:pt x="1178" y="334"/>
                    </a:lnTo>
                    <a:lnTo>
                      <a:pt x="1178" y="334"/>
                    </a:lnTo>
                    <a:lnTo>
                      <a:pt x="1178" y="333"/>
                    </a:lnTo>
                    <a:lnTo>
                      <a:pt x="1178" y="333"/>
                    </a:lnTo>
                    <a:lnTo>
                      <a:pt x="1177" y="330"/>
                    </a:lnTo>
                    <a:lnTo>
                      <a:pt x="1177" y="330"/>
                    </a:lnTo>
                    <a:lnTo>
                      <a:pt x="1177" y="329"/>
                    </a:lnTo>
                    <a:lnTo>
                      <a:pt x="1177" y="329"/>
                    </a:lnTo>
                    <a:lnTo>
                      <a:pt x="1175" y="326"/>
                    </a:lnTo>
                    <a:lnTo>
                      <a:pt x="1175" y="326"/>
                    </a:lnTo>
                    <a:lnTo>
                      <a:pt x="1174" y="325"/>
                    </a:lnTo>
                    <a:lnTo>
                      <a:pt x="1174" y="325"/>
                    </a:lnTo>
                    <a:lnTo>
                      <a:pt x="1173" y="323"/>
                    </a:lnTo>
                    <a:lnTo>
                      <a:pt x="1173" y="323"/>
                    </a:lnTo>
                    <a:lnTo>
                      <a:pt x="1172" y="321"/>
                    </a:lnTo>
                    <a:lnTo>
                      <a:pt x="1172" y="321"/>
                    </a:lnTo>
                    <a:lnTo>
                      <a:pt x="1170" y="318"/>
                    </a:lnTo>
                    <a:lnTo>
                      <a:pt x="1170" y="318"/>
                    </a:lnTo>
                    <a:lnTo>
                      <a:pt x="1169" y="316"/>
                    </a:lnTo>
                    <a:lnTo>
                      <a:pt x="1169" y="316"/>
                    </a:lnTo>
                    <a:lnTo>
                      <a:pt x="1166" y="313"/>
                    </a:lnTo>
                    <a:lnTo>
                      <a:pt x="1166" y="313"/>
                    </a:lnTo>
                    <a:lnTo>
                      <a:pt x="1163" y="309"/>
                    </a:lnTo>
                    <a:lnTo>
                      <a:pt x="1163" y="309"/>
                    </a:lnTo>
                    <a:lnTo>
                      <a:pt x="1163" y="307"/>
                    </a:lnTo>
                    <a:lnTo>
                      <a:pt x="1163" y="307"/>
                    </a:lnTo>
                    <a:lnTo>
                      <a:pt x="1160" y="304"/>
                    </a:lnTo>
                    <a:lnTo>
                      <a:pt x="1160" y="304"/>
                    </a:lnTo>
                    <a:lnTo>
                      <a:pt x="1159" y="302"/>
                    </a:lnTo>
                    <a:lnTo>
                      <a:pt x="1159" y="302"/>
                    </a:lnTo>
                    <a:lnTo>
                      <a:pt x="1156" y="300"/>
                    </a:lnTo>
                    <a:lnTo>
                      <a:pt x="1156" y="300"/>
                    </a:lnTo>
                    <a:lnTo>
                      <a:pt x="1156" y="300"/>
                    </a:lnTo>
                    <a:lnTo>
                      <a:pt x="1156" y="300"/>
                    </a:lnTo>
                    <a:lnTo>
                      <a:pt x="1154" y="297"/>
                    </a:lnTo>
                    <a:lnTo>
                      <a:pt x="1154" y="297"/>
                    </a:lnTo>
                    <a:lnTo>
                      <a:pt x="1153" y="296"/>
                    </a:lnTo>
                    <a:lnTo>
                      <a:pt x="1153" y="296"/>
                    </a:lnTo>
                    <a:lnTo>
                      <a:pt x="1150" y="295"/>
                    </a:lnTo>
                    <a:lnTo>
                      <a:pt x="1150" y="295"/>
                    </a:lnTo>
                    <a:lnTo>
                      <a:pt x="1149" y="295"/>
                    </a:lnTo>
                    <a:lnTo>
                      <a:pt x="1149" y="295"/>
                    </a:lnTo>
                    <a:lnTo>
                      <a:pt x="1146" y="294"/>
                    </a:lnTo>
                    <a:lnTo>
                      <a:pt x="1146" y="294"/>
                    </a:lnTo>
                    <a:lnTo>
                      <a:pt x="1145" y="292"/>
                    </a:lnTo>
                    <a:lnTo>
                      <a:pt x="1145" y="292"/>
                    </a:lnTo>
                    <a:lnTo>
                      <a:pt x="1141" y="292"/>
                    </a:lnTo>
                    <a:lnTo>
                      <a:pt x="1141" y="292"/>
                    </a:lnTo>
                    <a:lnTo>
                      <a:pt x="1140" y="292"/>
                    </a:lnTo>
                    <a:lnTo>
                      <a:pt x="1140" y="292"/>
                    </a:lnTo>
                    <a:lnTo>
                      <a:pt x="1136" y="292"/>
                    </a:lnTo>
                    <a:lnTo>
                      <a:pt x="1136" y="292"/>
                    </a:lnTo>
                    <a:lnTo>
                      <a:pt x="1135" y="292"/>
                    </a:lnTo>
                    <a:lnTo>
                      <a:pt x="1135" y="292"/>
                    </a:lnTo>
                    <a:lnTo>
                      <a:pt x="1135" y="292"/>
                    </a:lnTo>
                    <a:lnTo>
                      <a:pt x="1135" y="292"/>
                    </a:lnTo>
                    <a:lnTo>
                      <a:pt x="1117" y="294"/>
                    </a:lnTo>
                    <a:lnTo>
                      <a:pt x="1092" y="300"/>
                    </a:lnTo>
                    <a:lnTo>
                      <a:pt x="1092" y="300"/>
                    </a:lnTo>
                    <a:lnTo>
                      <a:pt x="1061" y="309"/>
                    </a:lnTo>
                    <a:lnTo>
                      <a:pt x="1034" y="318"/>
                    </a:lnTo>
                    <a:lnTo>
                      <a:pt x="1014" y="326"/>
                    </a:lnTo>
                    <a:lnTo>
                      <a:pt x="1000" y="333"/>
                    </a:lnTo>
                    <a:lnTo>
                      <a:pt x="1000" y="333"/>
                    </a:lnTo>
                    <a:lnTo>
                      <a:pt x="983" y="315"/>
                    </a:lnTo>
                    <a:lnTo>
                      <a:pt x="965" y="296"/>
                    </a:lnTo>
                    <a:lnTo>
                      <a:pt x="965" y="296"/>
                    </a:lnTo>
                    <a:lnTo>
                      <a:pt x="971" y="284"/>
                    </a:lnTo>
                    <a:lnTo>
                      <a:pt x="980" y="263"/>
                    </a:lnTo>
                    <a:lnTo>
                      <a:pt x="989" y="237"/>
                    </a:lnTo>
                    <a:lnTo>
                      <a:pt x="998" y="204"/>
                    </a:lnTo>
                    <a:lnTo>
                      <a:pt x="998" y="204"/>
                    </a:lnTo>
                    <a:lnTo>
                      <a:pt x="1003" y="180"/>
                    </a:lnTo>
                    <a:lnTo>
                      <a:pt x="1005" y="163"/>
                    </a:lnTo>
                    <a:lnTo>
                      <a:pt x="1005" y="163"/>
                    </a:lnTo>
                    <a:lnTo>
                      <a:pt x="1005" y="163"/>
                    </a:lnTo>
                    <a:lnTo>
                      <a:pt x="1005" y="163"/>
                    </a:lnTo>
                    <a:lnTo>
                      <a:pt x="1005" y="161"/>
                    </a:lnTo>
                    <a:lnTo>
                      <a:pt x="1005" y="161"/>
                    </a:lnTo>
                    <a:lnTo>
                      <a:pt x="1005" y="158"/>
                    </a:lnTo>
                    <a:lnTo>
                      <a:pt x="1005" y="158"/>
                    </a:lnTo>
                    <a:lnTo>
                      <a:pt x="1005" y="156"/>
                    </a:lnTo>
                    <a:lnTo>
                      <a:pt x="1005" y="156"/>
                    </a:lnTo>
                    <a:lnTo>
                      <a:pt x="1004" y="151"/>
                    </a:lnTo>
                    <a:lnTo>
                      <a:pt x="1004" y="151"/>
                    </a:lnTo>
                    <a:lnTo>
                      <a:pt x="1004" y="151"/>
                    </a:lnTo>
                    <a:lnTo>
                      <a:pt x="1004" y="151"/>
                    </a:lnTo>
                    <a:lnTo>
                      <a:pt x="1003" y="148"/>
                    </a:lnTo>
                    <a:lnTo>
                      <a:pt x="1003" y="148"/>
                    </a:lnTo>
                    <a:lnTo>
                      <a:pt x="1003" y="148"/>
                    </a:lnTo>
                    <a:lnTo>
                      <a:pt x="1003" y="148"/>
                    </a:lnTo>
                    <a:lnTo>
                      <a:pt x="1001" y="145"/>
                    </a:lnTo>
                    <a:lnTo>
                      <a:pt x="1001" y="145"/>
                    </a:lnTo>
                    <a:lnTo>
                      <a:pt x="1000" y="144"/>
                    </a:lnTo>
                    <a:lnTo>
                      <a:pt x="1000" y="144"/>
                    </a:lnTo>
                    <a:lnTo>
                      <a:pt x="998" y="141"/>
                    </a:lnTo>
                    <a:lnTo>
                      <a:pt x="998" y="141"/>
                    </a:lnTo>
                    <a:lnTo>
                      <a:pt x="998" y="141"/>
                    </a:lnTo>
                    <a:lnTo>
                      <a:pt x="998" y="141"/>
                    </a:lnTo>
                    <a:lnTo>
                      <a:pt x="994" y="139"/>
                    </a:lnTo>
                    <a:lnTo>
                      <a:pt x="994" y="139"/>
                    </a:lnTo>
                    <a:lnTo>
                      <a:pt x="994" y="137"/>
                    </a:lnTo>
                    <a:lnTo>
                      <a:pt x="994" y="137"/>
                    </a:lnTo>
                    <a:lnTo>
                      <a:pt x="990" y="135"/>
                    </a:lnTo>
                    <a:lnTo>
                      <a:pt x="990" y="135"/>
                    </a:lnTo>
                    <a:lnTo>
                      <a:pt x="989" y="134"/>
                    </a:lnTo>
                    <a:lnTo>
                      <a:pt x="989" y="134"/>
                    </a:lnTo>
                    <a:lnTo>
                      <a:pt x="985" y="131"/>
                    </a:lnTo>
                    <a:lnTo>
                      <a:pt x="985" y="131"/>
                    </a:lnTo>
                    <a:lnTo>
                      <a:pt x="981" y="129"/>
                    </a:lnTo>
                    <a:lnTo>
                      <a:pt x="981" y="129"/>
                    </a:lnTo>
                    <a:lnTo>
                      <a:pt x="979" y="127"/>
                    </a:lnTo>
                    <a:lnTo>
                      <a:pt x="979" y="127"/>
                    </a:lnTo>
                    <a:lnTo>
                      <a:pt x="976" y="126"/>
                    </a:lnTo>
                    <a:lnTo>
                      <a:pt x="976" y="126"/>
                    </a:lnTo>
                    <a:lnTo>
                      <a:pt x="975" y="125"/>
                    </a:lnTo>
                    <a:lnTo>
                      <a:pt x="975" y="125"/>
                    </a:lnTo>
                    <a:lnTo>
                      <a:pt x="972" y="122"/>
                    </a:lnTo>
                    <a:lnTo>
                      <a:pt x="972" y="122"/>
                    </a:lnTo>
                    <a:lnTo>
                      <a:pt x="971" y="122"/>
                    </a:lnTo>
                    <a:lnTo>
                      <a:pt x="971" y="122"/>
                    </a:lnTo>
                    <a:lnTo>
                      <a:pt x="967" y="121"/>
                    </a:lnTo>
                    <a:lnTo>
                      <a:pt x="967" y="121"/>
                    </a:lnTo>
                    <a:lnTo>
                      <a:pt x="966" y="121"/>
                    </a:lnTo>
                    <a:lnTo>
                      <a:pt x="966" y="121"/>
                    </a:lnTo>
                    <a:lnTo>
                      <a:pt x="964" y="120"/>
                    </a:lnTo>
                    <a:lnTo>
                      <a:pt x="964" y="120"/>
                    </a:lnTo>
                    <a:lnTo>
                      <a:pt x="962" y="120"/>
                    </a:lnTo>
                    <a:lnTo>
                      <a:pt x="962" y="120"/>
                    </a:lnTo>
                    <a:lnTo>
                      <a:pt x="960" y="120"/>
                    </a:lnTo>
                    <a:lnTo>
                      <a:pt x="960" y="120"/>
                    </a:lnTo>
                    <a:lnTo>
                      <a:pt x="959" y="120"/>
                    </a:lnTo>
                    <a:lnTo>
                      <a:pt x="959" y="120"/>
                    </a:lnTo>
                    <a:lnTo>
                      <a:pt x="955" y="121"/>
                    </a:lnTo>
                    <a:lnTo>
                      <a:pt x="955" y="121"/>
                    </a:lnTo>
                    <a:lnTo>
                      <a:pt x="954" y="121"/>
                    </a:lnTo>
                    <a:lnTo>
                      <a:pt x="954" y="121"/>
                    </a:lnTo>
                    <a:lnTo>
                      <a:pt x="950" y="122"/>
                    </a:lnTo>
                    <a:lnTo>
                      <a:pt x="950" y="122"/>
                    </a:lnTo>
                    <a:lnTo>
                      <a:pt x="949" y="122"/>
                    </a:lnTo>
                    <a:lnTo>
                      <a:pt x="949" y="122"/>
                    </a:lnTo>
                    <a:lnTo>
                      <a:pt x="949" y="122"/>
                    </a:lnTo>
                    <a:lnTo>
                      <a:pt x="949" y="122"/>
                    </a:lnTo>
                    <a:lnTo>
                      <a:pt x="933" y="131"/>
                    </a:lnTo>
                    <a:lnTo>
                      <a:pt x="912" y="144"/>
                    </a:lnTo>
                    <a:lnTo>
                      <a:pt x="912" y="144"/>
                    </a:lnTo>
                    <a:lnTo>
                      <a:pt x="884" y="164"/>
                    </a:lnTo>
                    <a:lnTo>
                      <a:pt x="862" y="182"/>
                    </a:lnTo>
                    <a:lnTo>
                      <a:pt x="846" y="197"/>
                    </a:lnTo>
                    <a:lnTo>
                      <a:pt x="836" y="207"/>
                    </a:lnTo>
                    <a:lnTo>
                      <a:pt x="836" y="207"/>
                    </a:lnTo>
                    <a:lnTo>
                      <a:pt x="814" y="197"/>
                    </a:lnTo>
                    <a:lnTo>
                      <a:pt x="790" y="187"/>
                    </a:lnTo>
                    <a:lnTo>
                      <a:pt x="790" y="187"/>
                    </a:lnTo>
                    <a:lnTo>
                      <a:pt x="792" y="171"/>
                    </a:lnTo>
                    <a:lnTo>
                      <a:pt x="794" y="150"/>
                    </a:lnTo>
                    <a:lnTo>
                      <a:pt x="792" y="121"/>
                    </a:lnTo>
                    <a:lnTo>
                      <a:pt x="790" y="87"/>
                    </a:lnTo>
                    <a:lnTo>
                      <a:pt x="790" y="87"/>
                    </a:lnTo>
                    <a:lnTo>
                      <a:pt x="786" y="63"/>
                    </a:lnTo>
                    <a:lnTo>
                      <a:pt x="782" y="45"/>
                    </a:lnTo>
                    <a:lnTo>
                      <a:pt x="782" y="45"/>
                    </a:lnTo>
                    <a:lnTo>
                      <a:pt x="782" y="45"/>
                    </a:lnTo>
                    <a:lnTo>
                      <a:pt x="782" y="45"/>
                    </a:lnTo>
                    <a:lnTo>
                      <a:pt x="782" y="45"/>
                    </a:lnTo>
                    <a:lnTo>
                      <a:pt x="782" y="45"/>
                    </a:lnTo>
                    <a:lnTo>
                      <a:pt x="781" y="42"/>
                    </a:lnTo>
                    <a:lnTo>
                      <a:pt x="781" y="42"/>
                    </a:lnTo>
                    <a:lnTo>
                      <a:pt x="781" y="40"/>
                    </a:lnTo>
                    <a:lnTo>
                      <a:pt x="781" y="40"/>
                    </a:lnTo>
                    <a:lnTo>
                      <a:pt x="778" y="35"/>
                    </a:lnTo>
                    <a:lnTo>
                      <a:pt x="778" y="35"/>
                    </a:lnTo>
                    <a:lnTo>
                      <a:pt x="778" y="35"/>
                    </a:lnTo>
                    <a:lnTo>
                      <a:pt x="776" y="33"/>
                    </a:lnTo>
                    <a:lnTo>
                      <a:pt x="776" y="33"/>
                    </a:lnTo>
                    <a:lnTo>
                      <a:pt x="775" y="32"/>
                    </a:lnTo>
                    <a:lnTo>
                      <a:pt x="775" y="32"/>
                    </a:lnTo>
                    <a:lnTo>
                      <a:pt x="772" y="30"/>
                    </a:lnTo>
                    <a:lnTo>
                      <a:pt x="772" y="30"/>
                    </a:lnTo>
                    <a:lnTo>
                      <a:pt x="772" y="29"/>
                    </a:lnTo>
                    <a:lnTo>
                      <a:pt x="772" y="29"/>
                    </a:lnTo>
                    <a:lnTo>
                      <a:pt x="765" y="27"/>
                    </a:lnTo>
                    <a:lnTo>
                      <a:pt x="765" y="27"/>
                    </a:lnTo>
                    <a:lnTo>
                      <a:pt x="763" y="25"/>
                    </a:lnTo>
                    <a:lnTo>
                      <a:pt x="763" y="25"/>
                    </a:lnTo>
                    <a:lnTo>
                      <a:pt x="760" y="25"/>
                    </a:lnTo>
                    <a:lnTo>
                      <a:pt x="760" y="25"/>
                    </a:lnTo>
                    <a:lnTo>
                      <a:pt x="757" y="24"/>
                    </a:lnTo>
                    <a:lnTo>
                      <a:pt x="757" y="24"/>
                    </a:lnTo>
                    <a:lnTo>
                      <a:pt x="753" y="23"/>
                    </a:lnTo>
                    <a:lnTo>
                      <a:pt x="753" y="23"/>
                    </a:lnTo>
                    <a:lnTo>
                      <a:pt x="748" y="22"/>
                    </a:lnTo>
                    <a:lnTo>
                      <a:pt x="748" y="22"/>
                    </a:lnTo>
                    <a:lnTo>
                      <a:pt x="746" y="22"/>
                    </a:lnTo>
                    <a:lnTo>
                      <a:pt x="746" y="22"/>
                    </a:lnTo>
                    <a:lnTo>
                      <a:pt x="743" y="20"/>
                    </a:lnTo>
                    <a:lnTo>
                      <a:pt x="743" y="20"/>
                    </a:lnTo>
                    <a:lnTo>
                      <a:pt x="741" y="20"/>
                    </a:lnTo>
                    <a:lnTo>
                      <a:pt x="741" y="20"/>
                    </a:lnTo>
                    <a:lnTo>
                      <a:pt x="733" y="19"/>
                    </a:lnTo>
                    <a:lnTo>
                      <a:pt x="733" y="19"/>
                    </a:lnTo>
                    <a:lnTo>
                      <a:pt x="732" y="19"/>
                    </a:lnTo>
                    <a:lnTo>
                      <a:pt x="732" y="19"/>
                    </a:lnTo>
                    <a:lnTo>
                      <a:pt x="729" y="20"/>
                    </a:lnTo>
                    <a:lnTo>
                      <a:pt x="729" y="20"/>
                    </a:lnTo>
                    <a:lnTo>
                      <a:pt x="728" y="20"/>
                    </a:lnTo>
                    <a:lnTo>
                      <a:pt x="728" y="20"/>
                    </a:lnTo>
                    <a:lnTo>
                      <a:pt x="720" y="24"/>
                    </a:lnTo>
                    <a:lnTo>
                      <a:pt x="720" y="24"/>
                    </a:lnTo>
                    <a:lnTo>
                      <a:pt x="719" y="24"/>
                    </a:lnTo>
                    <a:lnTo>
                      <a:pt x="719" y="24"/>
                    </a:lnTo>
                    <a:lnTo>
                      <a:pt x="715" y="28"/>
                    </a:lnTo>
                    <a:lnTo>
                      <a:pt x="715" y="28"/>
                    </a:lnTo>
                    <a:lnTo>
                      <a:pt x="715" y="28"/>
                    </a:lnTo>
                    <a:lnTo>
                      <a:pt x="715" y="28"/>
                    </a:lnTo>
                    <a:lnTo>
                      <a:pt x="715" y="28"/>
                    </a:lnTo>
                    <a:lnTo>
                      <a:pt x="715" y="28"/>
                    </a:lnTo>
                    <a:lnTo>
                      <a:pt x="704" y="40"/>
                    </a:lnTo>
                    <a:lnTo>
                      <a:pt x="688" y="61"/>
                    </a:lnTo>
                    <a:lnTo>
                      <a:pt x="688" y="61"/>
                    </a:lnTo>
                    <a:lnTo>
                      <a:pt x="669" y="88"/>
                    </a:lnTo>
                    <a:lnTo>
                      <a:pt x="654" y="112"/>
                    </a:lnTo>
                    <a:lnTo>
                      <a:pt x="645" y="131"/>
                    </a:lnTo>
                    <a:lnTo>
                      <a:pt x="639" y="146"/>
                    </a:lnTo>
                    <a:lnTo>
                      <a:pt x="639" y="146"/>
                    </a:lnTo>
                    <a:lnTo>
                      <a:pt x="613" y="142"/>
                    </a:lnTo>
                    <a:lnTo>
                      <a:pt x="588" y="141"/>
                    </a:lnTo>
                    <a:lnTo>
                      <a:pt x="588" y="141"/>
                    </a:lnTo>
                    <a:lnTo>
                      <a:pt x="584" y="126"/>
                    </a:lnTo>
                    <a:lnTo>
                      <a:pt x="578" y="106"/>
                    </a:lnTo>
                    <a:lnTo>
                      <a:pt x="569" y="80"/>
                    </a:lnTo>
                    <a:lnTo>
                      <a:pt x="554" y="48"/>
                    </a:lnTo>
                    <a:lnTo>
                      <a:pt x="554" y="48"/>
                    </a:lnTo>
                    <a:lnTo>
                      <a:pt x="543" y="27"/>
                    </a:lnTo>
                    <a:lnTo>
                      <a:pt x="534" y="13"/>
                    </a:lnTo>
                    <a:lnTo>
                      <a:pt x="534" y="13"/>
                    </a:lnTo>
                    <a:lnTo>
                      <a:pt x="534" y="13"/>
                    </a:lnTo>
                    <a:lnTo>
                      <a:pt x="534" y="13"/>
                    </a:lnTo>
                    <a:lnTo>
                      <a:pt x="533" y="11"/>
                    </a:lnTo>
                    <a:lnTo>
                      <a:pt x="533" y="11"/>
                    </a:lnTo>
                    <a:lnTo>
                      <a:pt x="530" y="8"/>
                    </a:lnTo>
                    <a:lnTo>
                      <a:pt x="530" y="8"/>
                    </a:lnTo>
                    <a:lnTo>
                      <a:pt x="529" y="8"/>
                    </a:lnTo>
                    <a:lnTo>
                      <a:pt x="529" y="8"/>
                    </a:lnTo>
                    <a:lnTo>
                      <a:pt x="525" y="4"/>
                    </a:lnTo>
                    <a:lnTo>
                      <a:pt x="525" y="4"/>
                    </a:lnTo>
                    <a:lnTo>
                      <a:pt x="523" y="1"/>
                    </a:lnTo>
                    <a:lnTo>
                      <a:pt x="523" y="1"/>
                    </a:lnTo>
                    <a:lnTo>
                      <a:pt x="521" y="1"/>
                    </a:lnTo>
                    <a:lnTo>
                      <a:pt x="521" y="1"/>
                    </a:lnTo>
                    <a:lnTo>
                      <a:pt x="519" y="0"/>
                    </a:lnTo>
                    <a:lnTo>
                      <a:pt x="519" y="0"/>
                    </a:lnTo>
                    <a:lnTo>
                      <a:pt x="518" y="0"/>
                    </a:lnTo>
                    <a:lnTo>
                      <a:pt x="518" y="0"/>
                    </a:lnTo>
                    <a:lnTo>
                      <a:pt x="509" y="0"/>
                    </a:lnTo>
                    <a:lnTo>
                      <a:pt x="509" y="0"/>
                    </a:lnTo>
                    <a:lnTo>
                      <a:pt x="508" y="0"/>
                    </a:lnTo>
                    <a:lnTo>
                      <a:pt x="508" y="0"/>
                    </a:lnTo>
                    <a:lnTo>
                      <a:pt x="504" y="0"/>
                    </a:lnTo>
                    <a:lnTo>
                      <a:pt x="504" y="0"/>
                    </a:lnTo>
                    <a:lnTo>
                      <a:pt x="503" y="0"/>
                    </a:lnTo>
                    <a:lnTo>
                      <a:pt x="503" y="0"/>
                    </a:lnTo>
                    <a:lnTo>
                      <a:pt x="497" y="0"/>
                    </a:lnTo>
                    <a:lnTo>
                      <a:pt x="497" y="0"/>
                    </a:lnTo>
                    <a:lnTo>
                      <a:pt x="492" y="1"/>
                    </a:lnTo>
                    <a:lnTo>
                      <a:pt x="492" y="1"/>
                    </a:lnTo>
                    <a:lnTo>
                      <a:pt x="490" y="1"/>
                    </a:lnTo>
                    <a:lnTo>
                      <a:pt x="490" y="1"/>
                    </a:lnTo>
                    <a:lnTo>
                      <a:pt x="487" y="1"/>
                    </a:lnTo>
                    <a:lnTo>
                      <a:pt x="487" y="1"/>
                    </a:lnTo>
                    <a:lnTo>
                      <a:pt x="485" y="1"/>
                    </a:lnTo>
                    <a:lnTo>
                      <a:pt x="485" y="1"/>
                    </a:lnTo>
                    <a:lnTo>
                      <a:pt x="481" y="3"/>
                    </a:lnTo>
                    <a:lnTo>
                      <a:pt x="481" y="3"/>
                    </a:lnTo>
                    <a:lnTo>
                      <a:pt x="481" y="3"/>
                    </a:lnTo>
                    <a:lnTo>
                      <a:pt x="481" y="3"/>
                    </a:lnTo>
                    <a:lnTo>
                      <a:pt x="477" y="4"/>
                    </a:lnTo>
                    <a:lnTo>
                      <a:pt x="477" y="4"/>
                    </a:lnTo>
                    <a:lnTo>
                      <a:pt x="476" y="4"/>
                    </a:lnTo>
                    <a:lnTo>
                      <a:pt x="476" y="4"/>
                    </a:lnTo>
                    <a:lnTo>
                      <a:pt x="474" y="5"/>
                    </a:lnTo>
                    <a:lnTo>
                      <a:pt x="474" y="5"/>
                    </a:lnTo>
                    <a:lnTo>
                      <a:pt x="474" y="6"/>
                    </a:lnTo>
                    <a:lnTo>
                      <a:pt x="474" y="6"/>
                    </a:lnTo>
                    <a:lnTo>
                      <a:pt x="470" y="9"/>
                    </a:lnTo>
                    <a:lnTo>
                      <a:pt x="470" y="9"/>
                    </a:lnTo>
                    <a:lnTo>
                      <a:pt x="470" y="9"/>
                    </a:lnTo>
                    <a:lnTo>
                      <a:pt x="470" y="9"/>
                    </a:lnTo>
                    <a:lnTo>
                      <a:pt x="467" y="13"/>
                    </a:lnTo>
                    <a:lnTo>
                      <a:pt x="467" y="13"/>
                    </a:lnTo>
                    <a:lnTo>
                      <a:pt x="466" y="14"/>
                    </a:lnTo>
                    <a:lnTo>
                      <a:pt x="466" y="14"/>
                    </a:lnTo>
                    <a:lnTo>
                      <a:pt x="465" y="18"/>
                    </a:lnTo>
                    <a:lnTo>
                      <a:pt x="465" y="18"/>
                    </a:lnTo>
                    <a:lnTo>
                      <a:pt x="463" y="18"/>
                    </a:lnTo>
                    <a:lnTo>
                      <a:pt x="463" y="18"/>
                    </a:lnTo>
                    <a:lnTo>
                      <a:pt x="463" y="18"/>
                    </a:lnTo>
                    <a:lnTo>
                      <a:pt x="463" y="18"/>
                    </a:lnTo>
                    <a:lnTo>
                      <a:pt x="457" y="34"/>
                    </a:lnTo>
                    <a:lnTo>
                      <a:pt x="450" y="58"/>
                    </a:lnTo>
                    <a:lnTo>
                      <a:pt x="450" y="58"/>
                    </a:lnTo>
                    <a:lnTo>
                      <a:pt x="441" y="91"/>
                    </a:lnTo>
                    <a:lnTo>
                      <a:pt x="436" y="119"/>
                    </a:lnTo>
                    <a:lnTo>
                      <a:pt x="433" y="140"/>
                    </a:lnTo>
                    <a:lnTo>
                      <a:pt x="432" y="155"/>
                    </a:lnTo>
                    <a:lnTo>
                      <a:pt x="432" y="155"/>
                    </a:lnTo>
                    <a:lnTo>
                      <a:pt x="408" y="161"/>
                    </a:lnTo>
                    <a:lnTo>
                      <a:pt x="384" y="168"/>
                    </a:lnTo>
                    <a:lnTo>
                      <a:pt x="384" y="168"/>
                    </a:lnTo>
                    <a:lnTo>
                      <a:pt x="375" y="155"/>
                    </a:lnTo>
                    <a:lnTo>
                      <a:pt x="363" y="139"/>
                    </a:lnTo>
                    <a:lnTo>
                      <a:pt x="344" y="117"/>
                    </a:lnTo>
                    <a:lnTo>
                      <a:pt x="320" y="92"/>
                    </a:lnTo>
                    <a:lnTo>
                      <a:pt x="320" y="92"/>
                    </a:lnTo>
                    <a:lnTo>
                      <a:pt x="301" y="76"/>
                    </a:lnTo>
                    <a:lnTo>
                      <a:pt x="288" y="66"/>
                    </a:lnTo>
                    <a:lnTo>
                      <a:pt x="288" y="66"/>
                    </a:lnTo>
                    <a:lnTo>
                      <a:pt x="288" y="66"/>
                    </a:lnTo>
                    <a:lnTo>
                      <a:pt x="288" y="66"/>
                    </a:lnTo>
                    <a:lnTo>
                      <a:pt x="287" y="66"/>
                    </a:lnTo>
                    <a:lnTo>
                      <a:pt x="287" y="66"/>
                    </a:lnTo>
                    <a:lnTo>
                      <a:pt x="283" y="63"/>
                    </a:lnTo>
                    <a:lnTo>
                      <a:pt x="283" y="63"/>
                    </a:lnTo>
                    <a:lnTo>
                      <a:pt x="282" y="62"/>
                    </a:lnTo>
                    <a:lnTo>
                      <a:pt x="282" y="62"/>
                    </a:lnTo>
                    <a:lnTo>
                      <a:pt x="278" y="61"/>
                    </a:lnTo>
                    <a:lnTo>
                      <a:pt x="273" y="59"/>
                    </a:lnTo>
                    <a:lnTo>
                      <a:pt x="273" y="59"/>
                    </a:lnTo>
                    <a:lnTo>
                      <a:pt x="273" y="59"/>
                    </a:lnTo>
                    <a:lnTo>
                      <a:pt x="273" y="59"/>
                    </a:lnTo>
                    <a:lnTo>
                      <a:pt x="269" y="59"/>
                    </a:lnTo>
                    <a:lnTo>
                      <a:pt x="269" y="59"/>
                    </a:lnTo>
                    <a:lnTo>
                      <a:pt x="268" y="59"/>
                    </a:lnTo>
                    <a:lnTo>
                      <a:pt x="268" y="59"/>
                    </a:lnTo>
                    <a:lnTo>
                      <a:pt x="261" y="62"/>
                    </a:lnTo>
                    <a:lnTo>
                      <a:pt x="261" y="62"/>
                    </a:lnTo>
                    <a:lnTo>
                      <a:pt x="259" y="63"/>
                    </a:lnTo>
                    <a:lnTo>
                      <a:pt x="259" y="63"/>
                    </a:lnTo>
                    <a:lnTo>
                      <a:pt x="256" y="64"/>
                    </a:lnTo>
                    <a:lnTo>
                      <a:pt x="256" y="64"/>
                    </a:lnTo>
                    <a:lnTo>
                      <a:pt x="254" y="64"/>
                    </a:lnTo>
                    <a:lnTo>
                      <a:pt x="254" y="64"/>
                    </a:lnTo>
                    <a:lnTo>
                      <a:pt x="249" y="67"/>
                    </a:lnTo>
                    <a:lnTo>
                      <a:pt x="249" y="67"/>
                    </a:lnTo>
                    <a:lnTo>
                      <a:pt x="246" y="69"/>
                    </a:lnTo>
                    <a:lnTo>
                      <a:pt x="246" y="69"/>
                    </a:lnTo>
                    <a:lnTo>
                      <a:pt x="243" y="69"/>
                    </a:lnTo>
                    <a:lnTo>
                      <a:pt x="243" y="69"/>
                    </a:lnTo>
                    <a:lnTo>
                      <a:pt x="240" y="72"/>
                    </a:lnTo>
                    <a:lnTo>
                      <a:pt x="240" y="72"/>
                    </a:lnTo>
                    <a:lnTo>
                      <a:pt x="239" y="72"/>
                    </a:lnTo>
                    <a:lnTo>
                      <a:pt x="239" y="72"/>
                    </a:lnTo>
                    <a:lnTo>
                      <a:pt x="232" y="77"/>
                    </a:lnTo>
                    <a:lnTo>
                      <a:pt x="232" y="77"/>
                    </a:lnTo>
                    <a:lnTo>
                      <a:pt x="232" y="77"/>
                    </a:lnTo>
                    <a:lnTo>
                      <a:pt x="232" y="77"/>
                    </a:lnTo>
                    <a:lnTo>
                      <a:pt x="229" y="80"/>
                    </a:lnTo>
                    <a:lnTo>
                      <a:pt x="229" y="80"/>
                    </a:lnTo>
                    <a:lnTo>
                      <a:pt x="229" y="81"/>
                    </a:lnTo>
                    <a:lnTo>
                      <a:pt x="229" y="81"/>
                    </a:lnTo>
                    <a:lnTo>
                      <a:pt x="227" y="85"/>
                    </a:lnTo>
                    <a:lnTo>
                      <a:pt x="225" y="88"/>
                    </a:lnTo>
                    <a:lnTo>
                      <a:pt x="225" y="88"/>
                    </a:lnTo>
                    <a:lnTo>
                      <a:pt x="225" y="90"/>
                    </a:lnTo>
                    <a:lnTo>
                      <a:pt x="225" y="90"/>
                    </a:lnTo>
                    <a:lnTo>
                      <a:pt x="224" y="95"/>
                    </a:lnTo>
                    <a:lnTo>
                      <a:pt x="224" y="95"/>
                    </a:lnTo>
                    <a:lnTo>
                      <a:pt x="224" y="96"/>
                    </a:lnTo>
                    <a:lnTo>
                      <a:pt x="224" y="96"/>
                    </a:lnTo>
                    <a:lnTo>
                      <a:pt x="224" y="96"/>
                    </a:lnTo>
                    <a:lnTo>
                      <a:pt x="224" y="96"/>
                    </a:lnTo>
                    <a:lnTo>
                      <a:pt x="223" y="112"/>
                    </a:lnTo>
                    <a:lnTo>
                      <a:pt x="224" y="137"/>
                    </a:lnTo>
                    <a:lnTo>
                      <a:pt x="224" y="137"/>
                    </a:lnTo>
                    <a:lnTo>
                      <a:pt x="228" y="171"/>
                    </a:lnTo>
                    <a:lnTo>
                      <a:pt x="232" y="199"/>
                    </a:lnTo>
                    <a:lnTo>
                      <a:pt x="237" y="219"/>
                    </a:lnTo>
                    <a:lnTo>
                      <a:pt x="242" y="234"/>
                    </a:lnTo>
                    <a:lnTo>
                      <a:pt x="242" y="234"/>
                    </a:lnTo>
                    <a:lnTo>
                      <a:pt x="220" y="248"/>
                    </a:lnTo>
                    <a:lnTo>
                      <a:pt x="200" y="263"/>
                    </a:lnTo>
                    <a:lnTo>
                      <a:pt x="200" y="263"/>
                    </a:lnTo>
                    <a:lnTo>
                      <a:pt x="188" y="255"/>
                    </a:lnTo>
                    <a:lnTo>
                      <a:pt x="170" y="242"/>
                    </a:lnTo>
                    <a:lnTo>
                      <a:pt x="146" y="228"/>
                    </a:lnTo>
                    <a:lnTo>
                      <a:pt x="114" y="214"/>
                    </a:lnTo>
                    <a:lnTo>
                      <a:pt x="114" y="214"/>
                    </a:lnTo>
                    <a:lnTo>
                      <a:pt x="92" y="204"/>
                    </a:lnTo>
                    <a:lnTo>
                      <a:pt x="75" y="199"/>
                    </a:lnTo>
                    <a:lnTo>
                      <a:pt x="75" y="199"/>
                    </a:lnTo>
                    <a:lnTo>
                      <a:pt x="75" y="199"/>
                    </a:lnTo>
                    <a:lnTo>
                      <a:pt x="75" y="199"/>
                    </a:lnTo>
                    <a:lnTo>
                      <a:pt x="74" y="199"/>
                    </a:lnTo>
                    <a:lnTo>
                      <a:pt x="74" y="199"/>
                    </a:lnTo>
                    <a:lnTo>
                      <a:pt x="70" y="199"/>
                    </a:lnTo>
                    <a:lnTo>
                      <a:pt x="70" y="199"/>
                    </a:lnTo>
                    <a:lnTo>
                      <a:pt x="68" y="198"/>
                    </a:lnTo>
                    <a:lnTo>
                      <a:pt x="68" y="198"/>
                    </a:lnTo>
                    <a:lnTo>
                      <a:pt x="64" y="198"/>
                    </a:lnTo>
                    <a:lnTo>
                      <a:pt x="60" y="199"/>
                    </a:lnTo>
                    <a:lnTo>
                      <a:pt x="60" y="199"/>
                    </a:lnTo>
                    <a:lnTo>
                      <a:pt x="59" y="199"/>
                    </a:lnTo>
                    <a:lnTo>
                      <a:pt x="59" y="199"/>
                    </a:lnTo>
                    <a:lnTo>
                      <a:pt x="57" y="200"/>
                    </a:lnTo>
                    <a:lnTo>
                      <a:pt x="57" y="200"/>
                    </a:lnTo>
                    <a:lnTo>
                      <a:pt x="55" y="200"/>
                    </a:lnTo>
                    <a:lnTo>
                      <a:pt x="55" y="200"/>
                    </a:lnTo>
                    <a:lnTo>
                      <a:pt x="49" y="205"/>
                    </a:lnTo>
                    <a:lnTo>
                      <a:pt x="49" y="205"/>
                    </a:lnTo>
                    <a:lnTo>
                      <a:pt x="48" y="207"/>
                    </a:lnTo>
                    <a:lnTo>
                      <a:pt x="48" y="207"/>
                    </a:lnTo>
                    <a:lnTo>
                      <a:pt x="45" y="209"/>
                    </a:lnTo>
                    <a:lnTo>
                      <a:pt x="45" y="209"/>
                    </a:lnTo>
                    <a:lnTo>
                      <a:pt x="44" y="211"/>
                    </a:lnTo>
                    <a:lnTo>
                      <a:pt x="44" y="211"/>
                    </a:lnTo>
                    <a:lnTo>
                      <a:pt x="40" y="214"/>
                    </a:lnTo>
                    <a:lnTo>
                      <a:pt x="40" y="214"/>
                    </a:lnTo>
                    <a:lnTo>
                      <a:pt x="36" y="218"/>
                    </a:lnTo>
                    <a:lnTo>
                      <a:pt x="36" y="218"/>
                    </a:lnTo>
                    <a:lnTo>
                      <a:pt x="35" y="218"/>
                    </a:lnTo>
                    <a:lnTo>
                      <a:pt x="35" y="218"/>
                    </a:lnTo>
                    <a:lnTo>
                      <a:pt x="33" y="222"/>
                    </a:lnTo>
                    <a:lnTo>
                      <a:pt x="33" y="222"/>
                    </a:lnTo>
                    <a:lnTo>
                      <a:pt x="31" y="222"/>
                    </a:lnTo>
                    <a:lnTo>
                      <a:pt x="31" y="222"/>
                    </a:lnTo>
                    <a:lnTo>
                      <a:pt x="26" y="229"/>
                    </a:lnTo>
                    <a:lnTo>
                      <a:pt x="26" y="229"/>
                    </a:lnTo>
                    <a:lnTo>
                      <a:pt x="26" y="229"/>
                    </a:lnTo>
                    <a:lnTo>
                      <a:pt x="26" y="229"/>
                    </a:lnTo>
                    <a:lnTo>
                      <a:pt x="25" y="233"/>
                    </a:lnTo>
                    <a:lnTo>
                      <a:pt x="25" y="233"/>
                    </a:lnTo>
                    <a:lnTo>
                      <a:pt x="25" y="234"/>
                    </a:lnTo>
                    <a:lnTo>
                      <a:pt x="25" y="234"/>
                    </a:lnTo>
                    <a:lnTo>
                      <a:pt x="24" y="238"/>
                    </a:lnTo>
                    <a:lnTo>
                      <a:pt x="24" y="243"/>
                    </a:lnTo>
                    <a:lnTo>
                      <a:pt x="24" y="243"/>
                    </a:lnTo>
                    <a:lnTo>
                      <a:pt x="25" y="243"/>
                    </a:lnTo>
                    <a:lnTo>
                      <a:pt x="25" y="243"/>
                    </a:lnTo>
                    <a:lnTo>
                      <a:pt x="25" y="248"/>
                    </a:lnTo>
                    <a:lnTo>
                      <a:pt x="25" y="248"/>
                    </a:lnTo>
                    <a:lnTo>
                      <a:pt x="25" y="250"/>
                    </a:lnTo>
                    <a:lnTo>
                      <a:pt x="25" y="250"/>
                    </a:lnTo>
                    <a:lnTo>
                      <a:pt x="25" y="250"/>
                    </a:lnTo>
                    <a:lnTo>
                      <a:pt x="25" y="250"/>
                    </a:lnTo>
                    <a:lnTo>
                      <a:pt x="30" y="266"/>
                    </a:lnTo>
                    <a:lnTo>
                      <a:pt x="40" y="289"/>
                    </a:lnTo>
                    <a:lnTo>
                      <a:pt x="40" y="289"/>
                    </a:lnTo>
                    <a:lnTo>
                      <a:pt x="54" y="320"/>
                    </a:lnTo>
                    <a:lnTo>
                      <a:pt x="68" y="344"/>
                    </a:lnTo>
                    <a:lnTo>
                      <a:pt x="80" y="362"/>
                    </a:lnTo>
                    <a:lnTo>
                      <a:pt x="89" y="374"/>
                    </a:lnTo>
                    <a:lnTo>
                      <a:pt x="89" y="374"/>
                    </a:lnTo>
                    <a:lnTo>
                      <a:pt x="74" y="394"/>
                    </a:lnTo>
                    <a:lnTo>
                      <a:pt x="60" y="416"/>
                    </a:lnTo>
                    <a:lnTo>
                      <a:pt x="60" y="416"/>
                    </a:lnTo>
                    <a:lnTo>
                      <a:pt x="36" y="408"/>
                    </a:lnTo>
                    <a:lnTo>
                      <a:pt x="20" y="404"/>
                    </a:lnTo>
                    <a:lnTo>
                      <a:pt x="0" y="402"/>
                    </a:lnTo>
                    <a:lnTo>
                      <a:pt x="0" y="402"/>
                    </a:lnTo>
                    <a:lnTo>
                      <a:pt x="2" y="499"/>
                    </a:lnTo>
                    <a:lnTo>
                      <a:pt x="5" y="591"/>
                    </a:lnTo>
                    <a:lnTo>
                      <a:pt x="7" y="682"/>
                    </a:lnTo>
                    <a:lnTo>
                      <a:pt x="10" y="776"/>
                    </a:lnTo>
                    <a:lnTo>
                      <a:pt x="10" y="776"/>
                    </a:lnTo>
                    <a:lnTo>
                      <a:pt x="11" y="862"/>
                    </a:lnTo>
                    <a:lnTo>
                      <a:pt x="11" y="964"/>
                    </a:lnTo>
                    <a:lnTo>
                      <a:pt x="11" y="964"/>
                    </a:lnTo>
                    <a:lnTo>
                      <a:pt x="11" y="964"/>
                    </a:lnTo>
                    <a:lnTo>
                      <a:pt x="11" y="964"/>
                    </a:lnTo>
                    <a:lnTo>
                      <a:pt x="21" y="988"/>
                    </a:lnTo>
                    <a:lnTo>
                      <a:pt x="33" y="1010"/>
                    </a:lnTo>
                    <a:lnTo>
                      <a:pt x="33" y="1010"/>
                    </a:lnTo>
                    <a:lnTo>
                      <a:pt x="23" y="1020"/>
                    </a:lnTo>
                    <a:lnTo>
                      <a:pt x="10" y="1033"/>
                    </a:lnTo>
                    <a:lnTo>
                      <a:pt x="10" y="1033"/>
                    </a:lnTo>
                    <a:lnTo>
                      <a:pt x="7" y="1177"/>
                    </a:lnTo>
                    <a:lnTo>
                      <a:pt x="7" y="1177"/>
                    </a:lnTo>
                    <a:lnTo>
                      <a:pt x="30" y="1172"/>
                    </a:lnTo>
                    <a:lnTo>
                      <a:pt x="30" y="1172"/>
                    </a:lnTo>
                    <a:lnTo>
                      <a:pt x="63" y="1163"/>
                    </a:lnTo>
                    <a:lnTo>
                      <a:pt x="89" y="1154"/>
                    </a:lnTo>
                    <a:lnTo>
                      <a:pt x="108" y="1145"/>
                    </a:lnTo>
                    <a:lnTo>
                      <a:pt x="122" y="1139"/>
                    </a:lnTo>
                    <a:lnTo>
                      <a:pt x="122" y="1139"/>
                    </a:lnTo>
                    <a:lnTo>
                      <a:pt x="140" y="1158"/>
                    </a:lnTo>
                    <a:lnTo>
                      <a:pt x="159" y="1175"/>
                    </a:lnTo>
                    <a:lnTo>
                      <a:pt x="159" y="1175"/>
                    </a:lnTo>
                    <a:lnTo>
                      <a:pt x="152" y="1188"/>
                    </a:lnTo>
                    <a:lnTo>
                      <a:pt x="303" y="1188"/>
                    </a:lnTo>
                    <a:lnTo>
                      <a:pt x="303" y="1188"/>
                    </a:lnTo>
                    <a:lnTo>
                      <a:pt x="285" y="1177"/>
                    </a:lnTo>
                    <a:lnTo>
                      <a:pt x="267" y="1164"/>
                    </a:lnTo>
                    <a:lnTo>
                      <a:pt x="249" y="1153"/>
                    </a:lnTo>
                    <a:lnTo>
                      <a:pt x="233" y="1139"/>
                    </a:lnTo>
                    <a:lnTo>
                      <a:pt x="217" y="1125"/>
                    </a:lnTo>
                    <a:lnTo>
                      <a:pt x="201" y="1111"/>
                    </a:lnTo>
                    <a:lnTo>
                      <a:pt x="186" y="1096"/>
                    </a:lnTo>
                    <a:lnTo>
                      <a:pt x="172" y="1081"/>
                    </a:lnTo>
                    <a:lnTo>
                      <a:pt x="159" y="1065"/>
                    </a:lnTo>
                    <a:lnTo>
                      <a:pt x="146" y="1048"/>
                    </a:lnTo>
                    <a:lnTo>
                      <a:pt x="133" y="1031"/>
                    </a:lnTo>
                    <a:lnTo>
                      <a:pt x="122" y="1013"/>
                    </a:lnTo>
                    <a:lnTo>
                      <a:pt x="111" y="995"/>
                    </a:lnTo>
                    <a:lnTo>
                      <a:pt x="101" y="978"/>
                    </a:lnTo>
                    <a:lnTo>
                      <a:pt x="92" y="959"/>
                    </a:lnTo>
                    <a:lnTo>
                      <a:pt x="83" y="939"/>
                    </a:lnTo>
                    <a:lnTo>
                      <a:pt x="75" y="920"/>
                    </a:lnTo>
                    <a:lnTo>
                      <a:pt x="68" y="900"/>
                    </a:lnTo>
                    <a:lnTo>
                      <a:pt x="62" y="879"/>
                    </a:lnTo>
                    <a:lnTo>
                      <a:pt x="57" y="859"/>
                    </a:lnTo>
                    <a:lnTo>
                      <a:pt x="51" y="839"/>
                    </a:lnTo>
                    <a:lnTo>
                      <a:pt x="48" y="818"/>
                    </a:lnTo>
                    <a:lnTo>
                      <a:pt x="45" y="796"/>
                    </a:lnTo>
                    <a:lnTo>
                      <a:pt x="43" y="776"/>
                    </a:lnTo>
                    <a:lnTo>
                      <a:pt x="41" y="755"/>
                    </a:lnTo>
                    <a:lnTo>
                      <a:pt x="41" y="733"/>
                    </a:lnTo>
                    <a:lnTo>
                      <a:pt x="43" y="711"/>
                    </a:lnTo>
                    <a:lnTo>
                      <a:pt x="44" y="689"/>
                    </a:lnTo>
                    <a:lnTo>
                      <a:pt x="46" y="668"/>
                    </a:lnTo>
                    <a:lnTo>
                      <a:pt x="50" y="645"/>
                    </a:lnTo>
                    <a:lnTo>
                      <a:pt x="54" y="624"/>
                    </a:lnTo>
                    <a:lnTo>
                      <a:pt x="59" y="602"/>
                    </a:lnTo>
                    <a:lnTo>
                      <a:pt x="59" y="602"/>
                    </a:lnTo>
                    <a:lnTo>
                      <a:pt x="67" y="576"/>
                    </a:lnTo>
                    <a:lnTo>
                      <a:pt x="75" y="551"/>
                    </a:lnTo>
                    <a:lnTo>
                      <a:pt x="86" y="527"/>
                    </a:lnTo>
                    <a:lnTo>
                      <a:pt x="97" y="503"/>
                    </a:lnTo>
                    <a:lnTo>
                      <a:pt x="109" y="480"/>
                    </a:lnTo>
                    <a:lnTo>
                      <a:pt x="122" y="459"/>
                    </a:lnTo>
                    <a:lnTo>
                      <a:pt x="136" y="437"/>
                    </a:lnTo>
                    <a:lnTo>
                      <a:pt x="151" y="417"/>
                    </a:lnTo>
                    <a:lnTo>
                      <a:pt x="167" y="397"/>
                    </a:lnTo>
                    <a:lnTo>
                      <a:pt x="185" y="378"/>
                    </a:lnTo>
                    <a:lnTo>
                      <a:pt x="203" y="360"/>
                    </a:lnTo>
                    <a:lnTo>
                      <a:pt x="220" y="344"/>
                    </a:lnTo>
                    <a:lnTo>
                      <a:pt x="240" y="328"/>
                    </a:lnTo>
                    <a:lnTo>
                      <a:pt x="261" y="313"/>
                    </a:lnTo>
                    <a:lnTo>
                      <a:pt x="281" y="299"/>
                    </a:lnTo>
                    <a:lnTo>
                      <a:pt x="302" y="286"/>
                    </a:lnTo>
                    <a:lnTo>
                      <a:pt x="324" y="273"/>
                    </a:lnTo>
                    <a:lnTo>
                      <a:pt x="346" y="263"/>
                    </a:lnTo>
                    <a:lnTo>
                      <a:pt x="369" y="253"/>
                    </a:lnTo>
                    <a:lnTo>
                      <a:pt x="393" y="245"/>
                    </a:lnTo>
                    <a:lnTo>
                      <a:pt x="417" y="237"/>
                    </a:lnTo>
                    <a:lnTo>
                      <a:pt x="441" y="231"/>
                    </a:lnTo>
                    <a:lnTo>
                      <a:pt x="466" y="226"/>
                    </a:lnTo>
                    <a:lnTo>
                      <a:pt x="491" y="221"/>
                    </a:lnTo>
                    <a:lnTo>
                      <a:pt x="516" y="218"/>
                    </a:lnTo>
                    <a:lnTo>
                      <a:pt x="542" y="217"/>
                    </a:lnTo>
                    <a:lnTo>
                      <a:pt x="567" y="216"/>
                    </a:lnTo>
                    <a:lnTo>
                      <a:pt x="593" y="217"/>
                    </a:lnTo>
                    <a:lnTo>
                      <a:pt x="618" y="219"/>
                    </a:lnTo>
                    <a:lnTo>
                      <a:pt x="645" y="223"/>
                    </a:lnTo>
                    <a:lnTo>
                      <a:pt x="671" y="228"/>
                    </a:lnTo>
                    <a:lnTo>
                      <a:pt x="697" y="234"/>
                    </a:lnTo>
                    <a:lnTo>
                      <a:pt x="697" y="234"/>
                    </a:lnTo>
                    <a:lnTo>
                      <a:pt x="723" y="242"/>
                    </a:lnTo>
                    <a:lnTo>
                      <a:pt x="748" y="251"/>
                    </a:lnTo>
                    <a:lnTo>
                      <a:pt x="772" y="260"/>
                    </a:lnTo>
                    <a:lnTo>
                      <a:pt x="796" y="271"/>
                    </a:lnTo>
                    <a:lnTo>
                      <a:pt x="819" y="284"/>
                    </a:lnTo>
                    <a:lnTo>
                      <a:pt x="840" y="296"/>
                    </a:lnTo>
                    <a:lnTo>
                      <a:pt x="862" y="311"/>
                    </a:lnTo>
                    <a:lnTo>
                      <a:pt x="882" y="326"/>
                    </a:lnTo>
                    <a:lnTo>
                      <a:pt x="902" y="342"/>
                    </a:lnTo>
                    <a:lnTo>
                      <a:pt x="921" y="359"/>
                    </a:lnTo>
                    <a:lnTo>
                      <a:pt x="938" y="377"/>
                    </a:lnTo>
                    <a:lnTo>
                      <a:pt x="955" y="396"/>
                    </a:lnTo>
                    <a:lnTo>
                      <a:pt x="971" y="415"/>
                    </a:lnTo>
                    <a:lnTo>
                      <a:pt x="986" y="435"/>
                    </a:lnTo>
                    <a:lnTo>
                      <a:pt x="1000" y="455"/>
                    </a:lnTo>
                    <a:lnTo>
                      <a:pt x="1013" y="476"/>
                    </a:lnTo>
                    <a:lnTo>
                      <a:pt x="1025" y="499"/>
                    </a:lnTo>
                    <a:lnTo>
                      <a:pt x="1035" y="520"/>
                    </a:lnTo>
                    <a:lnTo>
                      <a:pt x="1046" y="544"/>
                    </a:lnTo>
                    <a:lnTo>
                      <a:pt x="1054" y="567"/>
                    </a:lnTo>
                    <a:lnTo>
                      <a:pt x="1062" y="591"/>
                    </a:lnTo>
                    <a:lnTo>
                      <a:pt x="1068" y="615"/>
                    </a:lnTo>
                    <a:lnTo>
                      <a:pt x="1073" y="640"/>
                    </a:lnTo>
                    <a:lnTo>
                      <a:pt x="1078" y="665"/>
                    </a:lnTo>
                    <a:lnTo>
                      <a:pt x="1081" y="690"/>
                    </a:lnTo>
                    <a:lnTo>
                      <a:pt x="1082" y="716"/>
                    </a:lnTo>
                    <a:lnTo>
                      <a:pt x="1083" y="742"/>
                    </a:lnTo>
                    <a:lnTo>
                      <a:pt x="1082" y="767"/>
                    </a:lnTo>
                    <a:lnTo>
                      <a:pt x="1080" y="794"/>
                    </a:lnTo>
                    <a:lnTo>
                      <a:pt x="1076" y="819"/>
                    </a:lnTo>
                    <a:lnTo>
                      <a:pt x="1071" y="845"/>
                    </a:lnTo>
                    <a:lnTo>
                      <a:pt x="1064" y="872"/>
                    </a:lnTo>
                    <a:lnTo>
                      <a:pt x="1064" y="872"/>
                    </a:lnTo>
                    <a:lnTo>
                      <a:pt x="1057" y="897"/>
                    </a:lnTo>
                    <a:lnTo>
                      <a:pt x="1048" y="922"/>
                    </a:lnTo>
                    <a:lnTo>
                      <a:pt x="1038" y="946"/>
                    </a:lnTo>
                    <a:lnTo>
                      <a:pt x="1028" y="970"/>
                    </a:lnTo>
                    <a:lnTo>
                      <a:pt x="1015" y="993"/>
                    </a:lnTo>
                    <a:lnTo>
                      <a:pt x="1003" y="1015"/>
                    </a:lnTo>
                    <a:lnTo>
                      <a:pt x="988" y="1036"/>
                    </a:lnTo>
                    <a:lnTo>
                      <a:pt x="972" y="1057"/>
                    </a:lnTo>
                    <a:lnTo>
                      <a:pt x="957" y="1076"/>
                    </a:lnTo>
                    <a:lnTo>
                      <a:pt x="940" y="1095"/>
                    </a:lnTo>
                    <a:lnTo>
                      <a:pt x="922" y="1112"/>
                    </a:lnTo>
                    <a:lnTo>
                      <a:pt x="903" y="1130"/>
                    </a:lnTo>
                    <a:lnTo>
                      <a:pt x="884" y="1145"/>
                    </a:lnTo>
                    <a:lnTo>
                      <a:pt x="864" y="1160"/>
                    </a:lnTo>
                    <a:lnTo>
                      <a:pt x="844" y="1174"/>
                    </a:lnTo>
                    <a:lnTo>
                      <a:pt x="823" y="1188"/>
                    </a:lnTo>
                    <a:lnTo>
                      <a:pt x="1086" y="1188"/>
                    </a:lnTo>
                    <a:lnTo>
                      <a:pt x="1086" y="1188"/>
                    </a:lnTo>
                    <a:lnTo>
                      <a:pt x="1083" y="1183"/>
                    </a:lnTo>
                    <a:lnTo>
                      <a:pt x="1083" y="1183"/>
                    </a:lnTo>
                    <a:lnTo>
                      <a:pt x="1069" y="1153"/>
                    </a:lnTo>
                    <a:lnTo>
                      <a:pt x="1057" y="1130"/>
                    </a:lnTo>
                    <a:lnTo>
                      <a:pt x="1044" y="1111"/>
                    </a:lnTo>
                    <a:lnTo>
                      <a:pt x="1035" y="1099"/>
                    </a:lnTo>
                    <a:lnTo>
                      <a:pt x="1035" y="10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9" name="Freeform 38"/>
              <p:cNvSpPr>
                <a:spLocks/>
              </p:cNvSpPr>
              <p:nvPr/>
            </p:nvSpPr>
            <p:spPr bwMode="auto">
              <a:xfrm>
                <a:off x="3114322" y="6482644"/>
                <a:ext cx="192735" cy="192735"/>
              </a:xfrm>
              <a:custGeom>
                <a:avLst/>
                <a:gdLst>
                  <a:gd name="T0" fmla="*/ 188 w 299"/>
                  <a:gd name="T1" fmla="*/ 5 h 300"/>
                  <a:gd name="T2" fmla="*/ 158 w 299"/>
                  <a:gd name="T3" fmla="*/ 0 h 300"/>
                  <a:gd name="T4" fmla="*/ 129 w 299"/>
                  <a:gd name="T5" fmla="*/ 1 h 300"/>
                  <a:gd name="T6" fmla="*/ 101 w 299"/>
                  <a:gd name="T7" fmla="*/ 8 h 300"/>
                  <a:gd name="T8" fmla="*/ 74 w 299"/>
                  <a:gd name="T9" fmla="*/ 20 h 300"/>
                  <a:gd name="T10" fmla="*/ 50 w 299"/>
                  <a:gd name="T11" fmla="*/ 37 h 300"/>
                  <a:gd name="T12" fmla="*/ 32 w 299"/>
                  <a:gd name="T13" fmla="*/ 58 h 300"/>
                  <a:gd name="T14" fmla="*/ 15 w 299"/>
                  <a:gd name="T15" fmla="*/ 82 h 300"/>
                  <a:gd name="T16" fmla="*/ 5 w 299"/>
                  <a:gd name="T17" fmla="*/ 111 h 300"/>
                  <a:gd name="T18" fmla="*/ 1 w 299"/>
                  <a:gd name="T19" fmla="*/ 126 h 300"/>
                  <a:gd name="T20" fmla="*/ 0 w 299"/>
                  <a:gd name="T21" fmla="*/ 155 h 300"/>
                  <a:gd name="T22" fmla="*/ 4 w 299"/>
                  <a:gd name="T23" fmla="*/ 184 h 300"/>
                  <a:gd name="T24" fmla="*/ 13 w 299"/>
                  <a:gd name="T25" fmla="*/ 212 h 300"/>
                  <a:gd name="T26" fmla="*/ 28 w 299"/>
                  <a:gd name="T27" fmla="*/ 237 h 300"/>
                  <a:gd name="T28" fmla="*/ 47 w 299"/>
                  <a:gd name="T29" fmla="*/ 258 h 300"/>
                  <a:gd name="T30" fmla="*/ 69 w 299"/>
                  <a:gd name="T31" fmla="*/ 276 h 300"/>
                  <a:gd name="T32" fmla="*/ 96 w 299"/>
                  <a:gd name="T33" fmla="*/ 290 h 300"/>
                  <a:gd name="T34" fmla="*/ 111 w 299"/>
                  <a:gd name="T35" fmla="*/ 295 h 300"/>
                  <a:gd name="T36" fmla="*/ 140 w 299"/>
                  <a:gd name="T37" fmla="*/ 299 h 300"/>
                  <a:gd name="T38" fmla="*/ 170 w 299"/>
                  <a:gd name="T39" fmla="*/ 299 h 300"/>
                  <a:gd name="T40" fmla="*/ 198 w 299"/>
                  <a:gd name="T41" fmla="*/ 291 h 300"/>
                  <a:gd name="T42" fmla="*/ 224 w 299"/>
                  <a:gd name="T43" fmla="*/ 280 h 300"/>
                  <a:gd name="T44" fmla="*/ 247 w 299"/>
                  <a:gd name="T45" fmla="*/ 262 h 300"/>
                  <a:gd name="T46" fmla="*/ 267 w 299"/>
                  <a:gd name="T47" fmla="*/ 242 h 300"/>
                  <a:gd name="T48" fmla="*/ 284 w 299"/>
                  <a:gd name="T49" fmla="*/ 217 h 300"/>
                  <a:gd name="T50" fmla="*/ 294 w 299"/>
                  <a:gd name="T51" fmla="*/ 188 h 300"/>
                  <a:gd name="T52" fmla="*/ 297 w 299"/>
                  <a:gd name="T53" fmla="*/ 174 h 300"/>
                  <a:gd name="T54" fmla="*/ 299 w 299"/>
                  <a:gd name="T55" fmla="*/ 144 h 300"/>
                  <a:gd name="T56" fmla="*/ 295 w 299"/>
                  <a:gd name="T57" fmla="*/ 115 h 300"/>
                  <a:gd name="T58" fmla="*/ 286 w 299"/>
                  <a:gd name="T59" fmla="*/ 87 h 300"/>
                  <a:gd name="T60" fmla="*/ 271 w 299"/>
                  <a:gd name="T61" fmla="*/ 63 h 300"/>
                  <a:gd name="T62" fmla="*/ 252 w 299"/>
                  <a:gd name="T63" fmla="*/ 40 h 300"/>
                  <a:gd name="T64" fmla="*/ 229 w 299"/>
                  <a:gd name="T65" fmla="*/ 23 h 300"/>
                  <a:gd name="T66" fmla="*/ 203 w 299"/>
                  <a:gd name="T67" fmla="*/ 10 h 300"/>
                  <a:gd name="T68" fmla="*/ 188 w 299"/>
                  <a:gd name="T69" fmla="*/ 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9" h="300">
                    <a:moveTo>
                      <a:pt x="188" y="5"/>
                    </a:moveTo>
                    <a:lnTo>
                      <a:pt x="188" y="5"/>
                    </a:lnTo>
                    <a:lnTo>
                      <a:pt x="173" y="1"/>
                    </a:lnTo>
                    <a:lnTo>
                      <a:pt x="158" y="0"/>
                    </a:lnTo>
                    <a:lnTo>
                      <a:pt x="144" y="0"/>
                    </a:lnTo>
                    <a:lnTo>
                      <a:pt x="129" y="1"/>
                    </a:lnTo>
                    <a:lnTo>
                      <a:pt x="115" y="4"/>
                    </a:lnTo>
                    <a:lnTo>
                      <a:pt x="101" y="8"/>
                    </a:lnTo>
                    <a:lnTo>
                      <a:pt x="87" y="14"/>
                    </a:lnTo>
                    <a:lnTo>
                      <a:pt x="74" y="20"/>
                    </a:lnTo>
                    <a:lnTo>
                      <a:pt x="62" y="28"/>
                    </a:lnTo>
                    <a:lnTo>
                      <a:pt x="50" y="37"/>
                    </a:lnTo>
                    <a:lnTo>
                      <a:pt x="40" y="47"/>
                    </a:lnTo>
                    <a:lnTo>
                      <a:pt x="32" y="58"/>
                    </a:lnTo>
                    <a:lnTo>
                      <a:pt x="23" y="69"/>
                    </a:lnTo>
                    <a:lnTo>
                      <a:pt x="15" y="82"/>
                    </a:lnTo>
                    <a:lnTo>
                      <a:pt x="9" y="96"/>
                    </a:lnTo>
                    <a:lnTo>
                      <a:pt x="5" y="111"/>
                    </a:lnTo>
                    <a:lnTo>
                      <a:pt x="5" y="111"/>
                    </a:lnTo>
                    <a:lnTo>
                      <a:pt x="1" y="126"/>
                    </a:lnTo>
                    <a:lnTo>
                      <a:pt x="0" y="141"/>
                    </a:lnTo>
                    <a:lnTo>
                      <a:pt x="0" y="155"/>
                    </a:lnTo>
                    <a:lnTo>
                      <a:pt x="1" y="170"/>
                    </a:lnTo>
                    <a:lnTo>
                      <a:pt x="4" y="184"/>
                    </a:lnTo>
                    <a:lnTo>
                      <a:pt x="8" y="198"/>
                    </a:lnTo>
                    <a:lnTo>
                      <a:pt x="13" y="212"/>
                    </a:lnTo>
                    <a:lnTo>
                      <a:pt x="20" y="224"/>
                    </a:lnTo>
                    <a:lnTo>
                      <a:pt x="28" y="237"/>
                    </a:lnTo>
                    <a:lnTo>
                      <a:pt x="37" y="248"/>
                    </a:lnTo>
                    <a:lnTo>
                      <a:pt x="47" y="258"/>
                    </a:lnTo>
                    <a:lnTo>
                      <a:pt x="57" y="268"/>
                    </a:lnTo>
                    <a:lnTo>
                      <a:pt x="69" y="276"/>
                    </a:lnTo>
                    <a:lnTo>
                      <a:pt x="82" y="284"/>
                    </a:lnTo>
                    <a:lnTo>
                      <a:pt x="96" y="290"/>
                    </a:lnTo>
                    <a:lnTo>
                      <a:pt x="111" y="295"/>
                    </a:lnTo>
                    <a:lnTo>
                      <a:pt x="111" y="295"/>
                    </a:lnTo>
                    <a:lnTo>
                      <a:pt x="126" y="297"/>
                    </a:lnTo>
                    <a:lnTo>
                      <a:pt x="140" y="299"/>
                    </a:lnTo>
                    <a:lnTo>
                      <a:pt x="155" y="300"/>
                    </a:lnTo>
                    <a:lnTo>
                      <a:pt x="170" y="299"/>
                    </a:lnTo>
                    <a:lnTo>
                      <a:pt x="184" y="295"/>
                    </a:lnTo>
                    <a:lnTo>
                      <a:pt x="198" y="291"/>
                    </a:lnTo>
                    <a:lnTo>
                      <a:pt x="212" y="286"/>
                    </a:lnTo>
                    <a:lnTo>
                      <a:pt x="224" y="280"/>
                    </a:lnTo>
                    <a:lnTo>
                      <a:pt x="236" y="272"/>
                    </a:lnTo>
                    <a:lnTo>
                      <a:pt x="247" y="262"/>
                    </a:lnTo>
                    <a:lnTo>
                      <a:pt x="258" y="253"/>
                    </a:lnTo>
                    <a:lnTo>
                      <a:pt x="267" y="242"/>
                    </a:lnTo>
                    <a:lnTo>
                      <a:pt x="276" y="229"/>
                    </a:lnTo>
                    <a:lnTo>
                      <a:pt x="284" y="217"/>
                    </a:lnTo>
                    <a:lnTo>
                      <a:pt x="289" y="203"/>
                    </a:lnTo>
                    <a:lnTo>
                      <a:pt x="294" y="188"/>
                    </a:lnTo>
                    <a:lnTo>
                      <a:pt x="294" y="188"/>
                    </a:lnTo>
                    <a:lnTo>
                      <a:pt x="297" y="174"/>
                    </a:lnTo>
                    <a:lnTo>
                      <a:pt x="299" y="159"/>
                    </a:lnTo>
                    <a:lnTo>
                      <a:pt x="299" y="144"/>
                    </a:lnTo>
                    <a:lnTo>
                      <a:pt x="297" y="129"/>
                    </a:lnTo>
                    <a:lnTo>
                      <a:pt x="295" y="115"/>
                    </a:lnTo>
                    <a:lnTo>
                      <a:pt x="291" y="101"/>
                    </a:lnTo>
                    <a:lnTo>
                      <a:pt x="286" y="87"/>
                    </a:lnTo>
                    <a:lnTo>
                      <a:pt x="279" y="74"/>
                    </a:lnTo>
                    <a:lnTo>
                      <a:pt x="271" y="63"/>
                    </a:lnTo>
                    <a:lnTo>
                      <a:pt x="262" y="52"/>
                    </a:lnTo>
                    <a:lnTo>
                      <a:pt x="252" y="40"/>
                    </a:lnTo>
                    <a:lnTo>
                      <a:pt x="241" y="32"/>
                    </a:lnTo>
                    <a:lnTo>
                      <a:pt x="229" y="23"/>
                    </a:lnTo>
                    <a:lnTo>
                      <a:pt x="217" y="15"/>
                    </a:lnTo>
                    <a:lnTo>
                      <a:pt x="203" y="10"/>
                    </a:lnTo>
                    <a:lnTo>
                      <a:pt x="188" y="5"/>
                    </a:lnTo>
                    <a:lnTo>
                      <a:pt x="18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0" name="Freeform 39"/>
              <p:cNvSpPr>
                <a:spLocks/>
              </p:cNvSpPr>
              <p:nvPr/>
            </p:nvSpPr>
            <p:spPr bwMode="auto">
              <a:xfrm>
                <a:off x="3570935" y="5155494"/>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1" name="Rectangle 40"/>
              <p:cNvSpPr>
                <a:spLocks noChangeArrowheads="1"/>
              </p:cNvSpPr>
              <p:nvPr/>
            </p:nvSpPr>
            <p:spPr bwMode="auto">
              <a:xfrm>
                <a:off x="3570935" y="5723349"/>
                <a:ext cx="1294" cy="12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2" name="Freeform 41"/>
              <p:cNvSpPr>
                <a:spLocks noEditPoints="1"/>
              </p:cNvSpPr>
              <p:nvPr/>
            </p:nvSpPr>
            <p:spPr bwMode="auto">
              <a:xfrm>
                <a:off x="3407951" y="5099873"/>
                <a:ext cx="680391" cy="679098"/>
              </a:xfrm>
              <a:custGeom>
                <a:avLst/>
                <a:gdLst>
                  <a:gd name="T0" fmla="*/ 181 w 1051"/>
                  <a:gd name="T1" fmla="*/ 903 h 1050"/>
                  <a:gd name="T2" fmla="*/ 253 w 1051"/>
                  <a:gd name="T3" fmla="*/ 972 h 1050"/>
                  <a:gd name="T4" fmla="*/ 272 w 1051"/>
                  <a:gd name="T5" fmla="*/ 985 h 1050"/>
                  <a:gd name="T6" fmla="*/ 369 w 1051"/>
                  <a:gd name="T7" fmla="*/ 949 h 1050"/>
                  <a:gd name="T8" fmla="*/ 382 w 1051"/>
                  <a:gd name="T9" fmla="*/ 1030 h 1050"/>
                  <a:gd name="T10" fmla="*/ 404 w 1051"/>
                  <a:gd name="T11" fmla="*/ 1034 h 1050"/>
                  <a:gd name="T12" fmla="*/ 508 w 1051"/>
                  <a:gd name="T13" fmla="*/ 1044 h 1050"/>
                  <a:gd name="T14" fmla="*/ 528 w 1051"/>
                  <a:gd name="T15" fmla="*/ 1050 h 1050"/>
                  <a:gd name="T16" fmla="*/ 544 w 1051"/>
                  <a:gd name="T17" fmla="*/ 1044 h 1050"/>
                  <a:gd name="T18" fmla="*/ 651 w 1051"/>
                  <a:gd name="T19" fmla="*/ 1035 h 1050"/>
                  <a:gd name="T20" fmla="*/ 671 w 1051"/>
                  <a:gd name="T21" fmla="*/ 1029 h 1050"/>
                  <a:gd name="T22" fmla="*/ 750 w 1051"/>
                  <a:gd name="T23" fmla="*/ 969 h 1050"/>
                  <a:gd name="T24" fmla="*/ 785 w 1051"/>
                  <a:gd name="T25" fmla="*/ 982 h 1050"/>
                  <a:gd name="T26" fmla="*/ 800 w 1051"/>
                  <a:gd name="T27" fmla="*/ 968 h 1050"/>
                  <a:gd name="T28" fmla="*/ 884 w 1051"/>
                  <a:gd name="T29" fmla="*/ 905 h 1050"/>
                  <a:gd name="T30" fmla="*/ 902 w 1051"/>
                  <a:gd name="T31" fmla="*/ 893 h 1050"/>
                  <a:gd name="T32" fmla="*/ 941 w 1051"/>
                  <a:gd name="T33" fmla="*/ 798 h 1050"/>
                  <a:gd name="T34" fmla="*/ 978 w 1051"/>
                  <a:gd name="T35" fmla="*/ 793 h 1050"/>
                  <a:gd name="T36" fmla="*/ 985 w 1051"/>
                  <a:gd name="T37" fmla="*/ 772 h 1050"/>
                  <a:gd name="T38" fmla="*/ 1027 w 1051"/>
                  <a:gd name="T39" fmla="*/ 675 h 1050"/>
                  <a:gd name="T40" fmla="*/ 1034 w 1051"/>
                  <a:gd name="T41" fmla="*/ 656 h 1050"/>
                  <a:gd name="T42" fmla="*/ 964 w 1051"/>
                  <a:gd name="T43" fmla="*/ 598 h 1050"/>
                  <a:gd name="T44" fmla="*/ 1051 w 1051"/>
                  <a:gd name="T45" fmla="*/ 536 h 1050"/>
                  <a:gd name="T46" fmla="*/ 1049 w 1051"/>
                  <a:gd name="T47" fmla="*/ 512 h 1050"/>
                  <a:gd name="T48" fmla="*/ 1013 w 1051"/>
                  <a:gd name="T49" fmla="*/ 424 h 1050"/>
                  <a:gd name="T50" fmla="*/ 1033 w 1051"/>
                  <a:gd name="T51" fmla="*/ 389 h 1050"/>
                  <a:gd name="T52" fmla="*/ 1022 w 1051"/>
                  <a:gd name="T53" fmla="*/ 374 h 1050"/>
                  <a:gd name="T54" fmla="*/ 985 w 1051"/>
                  <a:gd name="T55" fmla="*/ 277 h 1050"/>
                  <a:gd name="T56" fmla="*/ 978 w 1051"/>
                  <a:gd name="T57" fmla="*/ 258 h 1050"/>
                  <a:gd name="T58" fmla="*/ 921 w 1051"/>
                  <a:gd name="T59" fmla="*/ 255 h 1050"/>
                  <a:gd name="T60" fmla="*/ 904 w 1051"/>
                  <a:gd name="T61" fmla="*/ 162 h 1050"/>
                  <a:gd name="T62" fmla="*/ 888 w 1051"/>
                  <a:gd name="T63" fmla="*/ 147 h 1050"/>
                  <a:gd name="T64" fmla="*/ 795 w 1051"/>
                  <a:gd name="T65" fmla="*/ 131 h 1050"/>
                  <a:gd name="T66" fmla="*/ 794 w 1051"/>
                  <a:gd name="T67" fmla="*/ 74 h 1050"/>
                  <a:gd name="T68" fmla="*/ 773 w 1051"/>
                  <a:gd name="T69" fmla="*/ 65 h 1050"/>
                  <a:gd name="T70" fmla="*/ 678 w 1051"/>
                  <a:gd name="T71" fmla="*/ 31 h 1050"/>
                  <a:gd name="T72" fmla="*/ 658 w 1051"/>
                  <a:gd name="T73" fmla="*/ 17 h 1050"/>
                  <a:gd name="T74" fmla="*/ 598 w 1051"/>
                  <a:gd name="T75" fmla="*/ 88 h 1050"/>
                  <a:gd name="T76" fmla="*/ 532 w 1051"/>
                  <a:gd name="T77" fmla="*/ 0 h 1050"/>
                  <a:gd name="T78" fmla="*/ 510 w 1051"/>
                  <a:gd name="T79" fmla="*/ 3 h 1050"/>
                  <a:gd name="T80" fmla="*/ 409 w 1051"/>
                  <a:gd name="T81" fmla="*/ 21 h 1050"/>
                  <a:gd name="T82" fmla="*/ 379 w 1051"/>
                  <a:gd name="T83" fmla="*/ 21 h 1050"/>
                  <a:gd name="T84" fmla="*/ 302 w 1051"/>
                  <a:gd name="T85" fmla="*/ 81 h 1050"/>
                  <a:gd name="T86" fmla="*/ 261 w 1051"/>
                  <a:gd name="T87" fmla="*/ 71 h 1050"/>
                  <a:gd name="T88" fmla="*/ 267 w 1051"/>
                  <a:gd name="T89" fmla="*/ 165 h 1050"/>
                  <a:gd name="T90" fmla="*/ 156 w 1051"/>
                  <a:gd name="T91" fmla="*/ 152 h 1050"/>
                  <a:gd name="T92" fmla="*/ 154 w 1051"/>
                  <a:gd name="T93" fmla="*/ 195 h 1050"/>
                  <a:gd name="T94" fmla="*/ 78 w 1051"/>
                  <a:gd name="T95" fmla="*/ 253 h 1050"/>
                  <a:gd name="T96" fmla="*/ 65 w 1051"/>
                  <a:gd name="T97" fmla="*/ 274 h 1050"/>
                  <a:gd name="T98" fmla="*/ 53 w 1051"/>
                  <a:gd name="T99" fmla="*/ 369 h 1050"/>
                  <a:gd name="T100" fmla="*/ 19 w 1051"/>
                  <a:gd name="T101" fmla="*/ 386 h 1050"/>
                  <a:gd name="T102" fmla="*/ 21 w 1051"/>
                  <a:gd name="T103" fmla="*/ 410 h 1050"/>
                  <a:gd name="T104" fmla="*/ 2 w 1051"/>
                  <a:gd name="T105" fmla="*/ 512 h 1050"/>
                  <a:gd name="T106" fmla="*/ 0 w 1051"/>
                  <a:gd name="T107" fmla="*/ 534 h 1050"/>
                  <a:gd name="T108" fmla="*/ 84 w 1051"/>
                  <a:gd name="T109" fmla="*/ 569 h 1050"/>
                  <a:gd name="T110" fmla="*/ 16 w 1051"/>
                  <a:gd name="T111" fmla="*/ 651 h 1050"/>
                  <a:gd name="T112" fmla="*/ 23 w 1051"/>
                  <a:gd name="T113" fmla="*/ 673 h 1050"/>
                  <a:gd name="T114" fmla="*/ 81 w 1051"/>
                  <a:gd name="T115" fmla="*/ 749 h 1050"/>
                  <a:gd name="T116" fmla="*/ 69 w 1051"/>
                  <a:gd name="T117" fmla="*/ 784 h 1050"/>
                  <a:gd name="T118" fmla="*/ 83 w 1051"/>
                  <a:gd name="T119" fmla="*/ 801 h 1050"/>
                  <a:gd name="T120" fmla="*/ 146 w 1051"/>
                  <a:gd name="T121" fmla="*/ 884 h 1050"/>
                  <a:gd name="T122" fmla="*/ 457 w 1051"/>
                  <a:gd name="T123" fmla="*/ 482 h 1050"/>
                  <a:gd name="T124" fmla="*/ 591 w 1051"/>
                  <a:gd name="T125" fmla="*/ 576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51" h="1050">
                    <a:moveTo>
                      <a:pt x="156" y="899"/>
                    </a:moveTo>
                    <a:lnTo>
                      <a:pt x="156" y="899"/>
                    </a:lnTo>
                    <a:lnTo>
                      <a:pt x="156" y="899"/>
                    </a:lnTo>
                    <a:lnTo>
                      <a:pt x="156" y="899"/>
                    </a:lnTo>
                    <a:lnTo>
                      <a:pt x="159" y="900"/>
                    </a:lnTo>
                    <a:lnTo>
                      <a:pt x="159" y="900"/>
                    </a:lnTo>
                    <a:lnTo>
                      <a:pt x="159" y="901"/>
                    </a:lnTo>
                    <a:lnTo>
                      <a:pt x="159" y="901"/>
                    </a:lnTo>
                    <a:lnTo>
                      <a:pt x="160" y="903"/>
                    </a:lnTo>
                    <a:lnTo>
                      <a:pt x="160" y="903"/>
                    </a:lnTo>
                    <a:lnTo>
                      <a:pt x="160" y="903"/>
                    </a:lnTo>
                    <a:lnTo>
                      <a:pt x="160" y="903"/>
                    </a:lnTo>
                    <a:lnTo>
                      <a:pt x="162" y="904"/>
                    </a:lnTo>
                    <a:lnTo>
                      <a:pt x="162" y="904"/>
                    </a:lnTo>
                    <a:lnTo>
                      <a:pt x="162" y="904"/>
                    </a:lnTo>
                    <a:lnTo>
                      <a:pt x="162" y="904"/>
                    </a:lnTo>
                    <a:lnTo>
                      <a:pt x="164" y="905"/>
                    </a:lnTo>
                    <a:lnTo>
                      <a:pt x="164" y="905"/>
                    </a:lnTo>
                    <a:lnTo>
                      <a:pt x="165" y="905"/>
                    </a:lnTo>
                    <a:lnTo>
                      <a:pt x="165" y="905"/>
                    </a:lnTo>
                    <a:lnTo>
                      <a:pt x="166" y="905"/>
                    </a:lnTo>
                    <a:lnTo>
                      <a:pt x="166" y="905"/>
                    </a:lnTo>
                    <a:lnTo>
                      <a:pt x="166" y="905"/>
                    </a:lnTo>
                    <a:lnTo>
                      <a:pt x="166" y="905"/>
                    </a:lnTo>
                    <a:lnTo>
                      <a:pt x="173" y="905"/>
                    </a:lnTo>
                    <a:lnTo>
                      <a:pt x="173" y="905"/>
                    </a:lnTo>
                    <a:lnTo>
                      <a:pt x="173" y="905"/>
                    </a:lnTo>
                    <a:lnTo>
                      <a:pt x="173" y="905"/>
                    </a:lnTo>
                    <a:lnTo>
                      <a:pt x="173" y="905"/>
                    </a:lnTo>
                    <a:lnTo>
                      <a:pt x="173" y="905"/>
                    </a:lnTo>
                    <a:lnTo>
                      <a:pt x="181" y="903"/>
                    </a:lnTo>
                    <a:lnTo>
                      <a:pt x="195" y="896"/>
                    </a:lnTo>
                    <a:lnTo>
                      <a:pt x="195" y="896"/>
                    </a:lnTo>
                    <a:lnTo>
                      <a:pt x="213" y="888"/>
                    </a:lnTo>
                    <a:lnTo>
                      <a:pt x="227" y="880"/>
                    </a:lnTo>
                    <a:lnTo>
                      <a:pt x="237" y="874"/>
                    </a:lnTo>
                    <a:lnTo>
                      <a:pt x="243" y="869"/>
                    </a:lnTo>
                    <a:lnTo>
                      <a:pt x="243" y="869"/>
                    </a:lnTo>
                    <a:lnTo>
                      <a:pt x="267" y="886"/>
                    </a:lnTo>
                    <a:lnTo>
                      <a:pt x="267" y="886"/>
                    </a:lnTo>
                    <a:lnTo>
                      <a:pt x="264" y="894"/>
                    </a:lnTo>
                    <a:lnTo>
                      <a:pt x="261" y="905"/>
                    </a:lnTo>
                    <a:lnTo>
                      <a:pt x="256" y="920"/>
                    </a:lnTo>
                    <a:lnTo>
                      <a:pt x="252" y="940"/>
                    </a:lnTo>
                    <a:lnTo>
                      <a:pt x="252" y="940"/>
                    </a:lnTo>
                    <a:lnTo>
                      <a:pt x="251" y="956"/>
                    </a:lnTo>
                    <a:lnTo>
                      <a:pt x="251" y="964"/>
                    </a:lnTo>
                    <a:lnTo>
                      <a:pt x="251" y="964"/>
                    </a:lnTo>
                    <a:lnTo>
                      <a:pt x="251" y="964"/>
                    </a:lnTo>
                    <a:lnTo>
                      <a:pt x="251" y="964"/>
                    </a:lnTo>
                    <a:lnTo>
                      <a:pt x="251" y="968"/>
                    </a:lnTo>
                    <a:lnTo>
                      <a:pt x="251" y="968"/>
                    </a:lnTo>
                    <a:lnTo>
                      <a:pt x="251" y="968"/>
                    </a:lnTo>
                    <a:lnTo>
                      <a:pt x="251" y="968"/>
                    </a:lnTo>
                    <a:lnTo>
                      <a:pt x="252" y="971"/>
                    </a:lnTo>
                    <a:lnTo>
                      <a:pt x="252" y="971"/>
                    </a:lnTo>
                    <a:lnTo>
                      <a:pt x="252" y="971"/>
                    </a:lnTo>
                    <a:lnTo>
                      <a:pt x="252" y="971"/>
                    </a:lnTo>
                    <a:lnTo>
                      <a:pt x="252" y="972"/>
                    </a:lnTo>
                    <a:lnTo>
                      <a:pt x="252" y="972"/>
                    </a:lnTo>
                    <a:lnTo>
                      <a:pt x="253" y="972"/>
                    </a:lnTo>
                    <a:lnTo>
                      <a:pt x="253" y="972"/>
                    </a:lnTo>
                    <a:lnTo>
                      <a:pt x="253" y="974"/>
                    </a:lnTo>
                    <a:lnTo>
                      <a:pt x="253" y="974"/>
                    </a:lnTo>
                    <a:lnTo>
                      <a:pt x="254" y="974"/>
                    </a:lnTo>
                    <a:lnTo>
                      <a:pt x="254" y="974"/>
                    </a:lnTo>
                    <a:lnTo>
                      <a:pt x="256" y="976"/>
                    </a:lnTo>
                    <a:lnTo>
                      <a:pt x="256" y="976"/>
                    </a:lnTo>
                    <a:lnTo>
                      <a:pt x="256" y="976"/>
                    </a:lnTo>
                    <a:lnTo>
                      <a:pt x="256" y="976"/>
                    </a:lnTo>
                    <a:lnTo>
                      <a:pt x="257" y="977"/>
                    </a:lnTo>
                    <a:lnTo>
                      <a:pt x="257" y="977"/>
                    </a:lnTo>
                    <a:lnTo>
                      <a:pt x="258" y="977"/>
                    </a:lnTo>
                    <a:lnTo>
                      <a:pt x="258" y="977"/>
                    </a:lnTo>
                    <a:lnTo>
                      <a:pt x="259" y="978"/>
                    </a:lnTo>
                    <a:lnTo>
                      <a:pt x="259" y="978"/>
                    </a:lnTo>
                    <a:lnTo>
                      <a:pt x="261" y="978"/>
                    </a:lnTo>
                    <a:lnTo>
                      <a:pt x="261" y="978"/>
                    </a:lnTo>
                    <a:lnTo>
                      <a:pt x="263" y="980"/>
                    </a:lnTo>
                    <a:lnTo>
                      <a:pt x="263" y="980"/>
                    </a:lnTo>
                    <a:lnTo>
                      <a:pt x="266" y="982"/>
                    </a:lnTo>
                    <a:lnTo>
                      <a:pt x="266" y="982"/>
                    </a:lnTo>
                    <a:lnTo>
                      <a:pt x="266" y="982"/>
                    </a:lnTo>
                    <a:lnTo>
                      <a:pt x="266" y="982"/>
                    </a:lnTo>
                    <a:lnTo>
                      <a:pt x="268" y="983"/>
                    </a:lnTo>
                    <a:lnTo>
                      <a:pt x="268" y="983"/>
                    </a:lnTo>
                    <a:lnTo>
                      <a:pt x="268" y="983"/>
                    </a:lnTo>
                    <a:lnTo>
                      <a:pt x="268" y="983"/>
                    </a:lnTo>
                    <a:lnTo>
                      <a:pt x="271" y="985"/>
                    </a:lnTo>
                    <a:lnTo>
                      <a:pt x="271" y="985"/>
                    </a:lnTo>
                    <a:lnTo>
                      <a:pt x="271" y="985"/>
                    </a:lnTo>
                    <a:lnTo>
                      <a:pt x="271" y="985"/>
                    </a:lnTo>
                    <a:lnTo>
                      <a:pt x="272" y="985"/>
                    </a:lnTo>
                    <a:lnTo>
                      <a:pt x="272" y="985"/>
                    </a:lnTo>
                    <a:lnTo>
                      <a:pt x="273" y="985"/>
                    </a:lnTo>
                    <a:lnTo>
                      <a:pt x="273" y="985"/>
                    </a:lnTo>
                    <a:lnTo>
                      <a:pt x="275" y="986"/>
                    </a:lnTo>
                    <a:lnTo>
                      <a:pt x="275" y="986"/>
                    </a:lnTo>
                    <a:lnTo>
                      <a:pt x="275" y="986"/>
                    </a:lnTo>
                    <a:lnTo>
                      <a:pt x="275" y="986"/>
                    </a:lnTo>
                    <a:lnTo>
                      <a:pt x="277" y="985"/>
                    </a:lnTo>
                    <a:lnTo>
                      <a:pt x="277" y="985"/>
                    </a:lnTo>
                    <a:lnTo>
                      <a:pt x="277" y="985"/>
                    </a:lnTo>
                    <a:lnTo>
                      <a:pt x="277" y="985"/>
                    </a:lnTo>
                    <a:lnTo>
                      <a:pt x="280" y="985"/>
                    </a:lnTo>
                    <a:lnTo>
                      <a:pt x="280" y="985"/>
                    </a:lnTo>
                    <a:lnTo>
                      <a:pt x="280" y="985"/>
                    </a:lnTo>
                    <a:lnTo>
                      <a:pt x="280" y="985"/>
                    </a:lnTo>
                    <a:lnTo>
                      <a:pt x="282" y="983"/>
                    </a:lnTo>
                    <a:lnTo>
                      <a:pt x="282" y="983"/>
                    </a:lnTo>
                    <a:lnTo>
                      <a:pt x="282" y="983"/>
                    </a:lnTo>
                    <a:lnTo>
                      <a:pt x="282" y="983"/>
                    </a:lnTo>
                    <a:lnTo>
                      <a:pt x="282" y="983"/>
                    </a:lnTo>
                    <a:lnTo>
                      <a:pt x="291" y="978"/>
                    </a:lnTo>
                    <a:lnTo>
                      <a:pt x="302" y="969"/>
                    </a:lnTo>
                    <a:lnTo>
                      <a:pt x="302" y="969"/>
                    </a:lnTo>
                    <a:lnTo>
                      <a:pt x="317" y="957"/>
                    </a:lnTo>
                    <a:lnTo>
                      <a:pt x="329" y="946"/>
                    </a:lnTo>
                    <a:lnTo>
                      <a:pt x="338" y="935"/>
                    </a:lnTo>
                    <a:lnTo>
                      <a:pt x="341" y="930"/>
                    </a:lnTo>
                    <a:lnTo>
                      <a:pt x="341" y="930"/>
                    </a:lnTo>
                    <a:lnTo>
                      <a:pt x="369" y="942"/>
                    </a:lnTo>
                    <a:lnTo>
                      <a:pt x="369" y="942"/>
                    </a:lnTo>
                    <a:lnTo>
                      <a:pt x="369" y="949"/>
                    </a:lnTo>
                    <a:lnTo>
                      <a:pt x="368" y="961"/>
                    </a:lnTo>
                    <a:lnTo>
                      <a:pt x="368" y="977"/>
                    </a:lnTo>
                    <a:lnTo>
                      <a:pt x="369" y="997"/>
                    </a:lnTo>
                    <a:lnTo>
                      <a:pt x="369" y="997"/>
                    </a:lnTo>
                    <a:lnTo>
                      <a:pt x="372" y="1012"/>
                    </a:lnTo>
                    <a:lnTo>
                      <a:pt x="374" y="1021"/>
                    </a:lnTo>
                    <a:lnTo>
                      <a:pt x="374" y="1021"/>
                    </a:lnTo>
                    <a:lnTo>
                      <a:pt x="374" y="1021"/>
                    </a:lnTo>
                    <a:lnTo>
                      <a:pt x="374" y="1021"/>
                    </a:lnTo>
                    <a:lnTo>
                      <a:pt x="374" y="1021"/>
                    </a:lnTo>
                    <a:lnTo>
                      <a:pt x="374" y="1021"/>
                    </a:lnTo>
                    <a:lnTo>
                      <a:pt x="375" y="1024"/>
                    </a:lnTo>
                    <a:lnTo>
                      <a:pt x="375" y="1024"/>
                    </a:lnTo>
                    <a:lnTo>
                      <a:pt x="375" y="1024"/>
                    </a:lnTo>
                    <a:lnTo>
                      <a:pt x="375" y="1024"/>
                    </a:lnTo>
                    <a:lnTo>
                      <a:pt x="375" y="1026"/>
                    </a:lnTo>
                    <a:lnTo>
                      <a:pt x="375" y="1026"/>
                    </a:lnTo>
                    <a:lnTo>
                      <a:pt x="377" y="1026"/>
                    </a:lnTo>
                    <a:lnTo>
                      <a:pt x="377" y="1026"/>
                    </a:lnTo>
                    <a:lnTo>
                      <a:pt x="378" y="1027"/>
                    </a:lnTo>
                    <a:lnTo>
                      <a:pt x="378" y="1027"/>
                    </a:lnTo>
                    <a:lnTo>
                      <a:pt x="378" y="1027"/>
                    </a:lnTo>
                    <a:lnTo>
                      <a:pt x="378" y="1027"/>
                    </a:lnTo>
                    <a:lnTo>
                      <a:pt x="379" y="1029"/>
                    </a:lnTo>
                    <a:lnTo>
                      <a:pt x="379" y="1029"/>
                    </a:lnTo>
                    <a:lnTo>
                      <a:pt x="379" y="1029"/>
                    </a:lnTo>
                    <a:lnTo>
                      <a:pt x="379" y="1029"/>
                    </a:lnTo>
                    <a:lnTo>
                      <a:pt x="382" y="1030"/>
                    </a:lnTo>
                    <a:lnTo>
                      <a:pt x="382" y="1030"/>
                    </a:lnTo>
                    <a:lnTo>
                      <a:pt x="382" y="1030"/>
                    </a:lnTo>
                    <a:lnTo>
                      <a:pt x="382" y="1030"/>
                    </a:lnTo>
                    <a:lnTo>
                      <a:pt x="383" y="1031"/>
                    </a:lnTo>
                    <a:lnTo>
                      <a:pt x="383" y="1031"/>
                    </a:lnTo>
                    <a:lnTo>
                      <a:pt x="384" y="1031"/>
                    </a:lnTo>
                    <a:lnTo>
                      <a:pt x="384" y="1031"/>
                    </a:lnTo>
                    <a:lnTo>
                      <a:pt x="387" y="1031"/>
                    </a:lnTo>
                    <a:lnTo>
                      <a:pt x="387" y="1031"/>
                    </a:lnTo>
                    <a:lnTo>
                      <a:pt x="387" y="1032"/>
                    </a:lnTo>
                    <a:lnTo>
                      <a:pt x="387" y="1032"/>
                    </a:lnTo>
                    <a:lnTo>
                      <a:pt x="389" y="1032"/>
                    </a:lnTo>
                    <a:lnTo>
                      <a:pt x="389" y="1032"/>
                    </a:lnTo>
                    <a:lnTo>
                      <a:pt x="392" y="1034"/>
                    </a:lnTo>
                    <a:lnTo>
                      <a:pt x="392" y="1034"/>
                    </a:lnTo>
                    <a:lnTo>
                      <a:pt x="393" y="1034"/>
                    </a:lnTo>
                    <a:lnTo>
                      <a:pt x="393" y="1034"/>
                    </a:lnTo>
                    <a:lnTo>
                      <a:pt x="396" y="1034"/>
                    </a:lnTo>
                    <a:lnTo>
                      <a:pt x="396" y="1034"/>
                    </a:lnTo>
                    <a:lnTo>
                      <a:pt x="396" y="1034"/>
                    </a:lnTo>
                    <a:lnTo>
                      <a:pt x="396" y="1034"/>
                    </a:lnTo>
                    <a:lnTo>
                      <a:pt x="398" y="1035"/>
                    </a:lnTo>
                    <a:lnTo>
                      <a:pt x="398" y="1035"/>
                    </a:lnTo>
                    <a:lnTo>
                      <a:pt x="398" y="1035"/>
                    </a:lnTo>
                    <a:lnTo>
                      <a:pt x="398" y="1035"/>
                    </a:lnTo>
                    <a:lnTo>
                      <a:pt x="401" y="1035"/>
                    </a:lnTo>
                    <a:lnTo>
                      <a:pt x="401" y="1035"/>
                    </a:lnTo>
                    <a:lnTo>
                      <a:pt x="401" y="1035"/>
                    </a:lnTo>
                    <a:lnTo>
                      <a:pt x="401" y="1035"/>
                    </a:lnTo>
                    <a:lnTo>
                      <a:pt x="402" y="1035"/>
                    </a:lnTo>
                    <a:lnTo>
                      <a:pt x="402" y="1035"/>
                    </a:lnTo>
                    <a:lnTo>
                      <a:pt x="403" y="1035"/>
                    </a:lnTo>
                    <a:lnTo>
                      <a:pt x="403" y="1035"/>
                    </a:lnTo>
                    <a:lnTo>
                      <a:pt x="404" y="1034"/>
                    </a:lnTo>
                    <a:lnTo>
                      <a:pt x="404" y="1034"/>
                    </a:lnTo>
                    <a:lnTo>
                      <a:pt x="404" y="1034"/>
                    </a:lnTo>
                    <a:lnTo>
                      <a:pt x="404" y="1034"/>
                    </a:lnTo>
                    <a:lnTo>
                      <a:pt x="407" y="1032"/>
                    </a:lnTo>
                    <a:lnTo>
                      <a:pt x="407" y="1032"/>
                    </a:lnTo>
                    <a:lnTo>
                      <a:pt x="407" y="1032"/>
                    </a:lnTo>
                    <a:lnTo>
                      <a:pt x="407" y="1032"/>
                    </a:lnTo>
                    <a:lnTo>
                      <a:pt x="409" y="1031"/>
                    </a:lnTo>
                    <a:lnTo>
                      <a:pt x="409" y="1031"/>
                    </a:lnTo>
                    <a:lnTo>
                      <a:pt x="409" y="1031"/>
                    </a:lnTo>
                    <a:lnTo>
                      <a:pt x="409" y="1031"/>
                    </a:lnTo>
                    <a:lnTo>
                      <a:pt x="409" y="1031"/>
                    </a:lnTo>
                    <a:lnTo>
                      <a:pt x="409" y="1031"/>
                    </a:lnTo>
                    <a:lnTo>
                      <a:pt x="416" y="1024"/>
                    </a:lnTo>
                    <a:lnTo>
                      <a:pt x="424" y="1012"/>
                    </a:lnTo>
                    <a:lnTo>
                      <a:pt x="424" y="1012"/>
                    </a:lnTo>
                    <a:lnTo>
                      <a:pt x="436" y="996"/>
                    </a:lnTo>
                    <a:lnTo>
                      <a:pt x="445" y="982"/>
                    </a:lnTo>
                    <a:lnTo>
                      <a:pt x="450" y="971"/>
                    </a:lnTo>
                    <a:lnTo>
                      <a:pt x="452" y="964"/>
                    </a:lnTo>
                    <a:lnTo>
                      <a:pt x="452" y="964"/>
                    </a:lnTo>
                    <a:lnTo>
                      <a:pt x="482" y="968"/>
                    </a:lnTo>
                    <a:lnTo>
                      <a:pt x="482" y="968"/>
                    </a:lnTo>
                    <a:lnTo>
                      <a:pt x="484" y="976"/>
                    </a:lnTo>
                    <a:lnTo>
                      <a:pt x="486" y="987"/>
                    </a:lnTo>
                    <a:lnTo>
                      <a:pt x="490" y="1002"/>
                    </a:lnTo>
                    <a:lnTo>
                      <a:pt x="496" y="1021"/>
                    </a:lnTo>
                    <a:lnTo>
                      <a:pt x="496" y="1021"/>
                    </a:lnTo>
                    <a:lnTo>
                      <a:pt x="503" y="1035"/>
                    </a:lnTo>
                    <a:lnTo>
                      <a:pt x="508" y="1044"/>
                    </a:lnTo>
                    <a:lnTo>
                      <a:pt x="508" y="1044"/>
                    </a:lnTo>
                    <a:lnTo>
                      <a:pt x="508" y="1044"/>
                    </a:lnTo>
                    <a:lnTo>
                      <a:pt x="508" y="1044"/>
                    </a:lnTo>
                    <a:lnTo>
                      <a:pt x="508" y="1044"/>
                    </a:lnTo>
                    <a:lnTo>
                      <a:pt x="508" y="1044"/>
                    </a:lnTo>
                    <a:lnTo>
                      <a:pt x="509" y="1046"/>
                    </a:lnTo>
                    <a:lnTo>
                      <a:pt x="509" y="1046"/>
                    </a:lnTo>
                    <a:lnTo>
                      <a:pt x="509" y="1046"/>
                    </a:lnTo>
                    <a:lnTo>
                      <a:pt x="509" y="1046"/>
                    </a:lnTo>
                    <a:lnTo>
                      <a:pt x="510" y="1048"/>
                    </a:lnTo>
                    <a:lnTo>
                      <a:pt x="510" y="1048"/>
                    </a:lnTo>
                    <a:lnTo>
                      <a:pt x="511" y="1048"/>
                    </a:lnTo>
                    <a:lnTo>
                      <a:pt x="511" y="1048"/>
                    </a:lnTo>
                    <a:lnTo>
                      <a:pt x="513" y="1049"/>
                    </a:lnTo>
                    <a:lnTo>
                      <a:pt x="513" y="1049"/>
                    </a:lnTo>
                    <a:lnTo>
                      <a:pt x="513" y="1049"/>
                    </a:lnTo>
                    <a:lnTo>
                      <a:pt x="513" y="1049"/>
                    </a:lnTo>
                    <a:lnTo>
                      <a:pt x="516" y="1050"/>
                    </a:lnTo>
                    <a:lnTo>
                      <a:pt x="516" y="1050"/>
                    </a:lnTo>
                    <a:lnTo>
                      <a:pt x="518" y="1050"/>
                    </a:lnTo>
                    <a:lnTo>
                      <a:pt x="518" y="1050"/>
                    </a:lnTo>
                    <a:lnTo>
                      <a:pt x="519" y="1050"/>
                    </a:lnTo>
                    <a:lnTo>
                      <a:pt x="519" y="1050"/>
                    </a:lnTo>
                    <a:lnTo>
                      <a:pt x="520" y="1050"/>
                    </a:lnTo>
                    <a:lnTo>
                      <a:pt x="520" y="1050"/>
                    </a:lnTo>
                    <a:lnTo>
                      <a:pt x="521" y="1050"/>
                    </a:lnTo>
                    <a:lnTo>
                      <a:pt x="521" y="1050"/>
                    </a:lnTo>
                    <a:lnTo>
                      <a:pt x="523" y="1050"/>
                    </a:lnTo>
                    <a:lnTo>
                      <a:pt x="523" y="1050"/>
                    </a:lnTo>
                    <a:lnTo>
                      <a:pt x="525" y="1050"/>
                    </a:lnTo>
                    <a:lnTo>
                      <a:pt x="525" y="1050"/>
                    </a:lnTo>
                    <a:lnTo>
                      <a:pt x="528" y="1050"/>
                    </a:lnTo>
                    <a:lnTo>
                      <a:pt x="528" y="1050"/>
                    </a:lnTo>
                    <a:lnTo>
                      <a:pt x="529" y="1050"/>
                    </a:lnTo>
                    <a:lnTo>
                      <a:pt x="529" y="1050"/>
                    </a:lnTo>
                    <a:lnTo>
                      <a:pt x="532" y="1050"/>
                    </a:lnTo>
                    <a:lnTo>
                      <a:pt x="532" y="1050"/>
                    </a:lnTo>
                    <a:lnTo>
                      <a:pt x="532" y="1050"/>
                    </a:lnTo>
                    <a:lnTo>
                      <a:pt x="532" y="1050"/>
                    </a:lnTo>
                    <a:lnTo>
                      <a:pt x="534" y="1050"/>
                    </a:lnTo>
                    <a:lnTo>
                      <a:pt x="534" y="1050"/>
                    </a:lnTo>
                    <a:lnTo>
                      <a:pt x="534" y="1050"/>
                    </a:lnTo>
                    <a:lnTo>
                      <a:pt x="534" y="1050"/>
                    </a:lnTo>
                    <a:lnTo>
                      <a:pt x="537" y="1050"/>
                    </a:lnTo>
                    <a:lnTo>
                      <a:pt x="537" y="1050"/>
                    </a:lnTo>
                    <a:lnTo>
                      <a:pt x="537" y="1050"/>
                    </a:lnTo>
                    <a:lnTo>
                      <a:pt x="537" y="1050"/>
                    </a:lnTo>
                    <a:lnTo>
                      <a:pt x="538" y="1049"/>
                    </a:lnTo>
                    <a:lnTo>
                      <a:pt x="538" y="1049"/>
                    </a:lnTo>
                    <a:lnTo>
                      <a:pt x="539" y="1049"/>
                    </a:lnTo>
                    <a:lnTo>
                      <a:pt x="539" y="1049"/>
                    </a:lnTo>
                    <a:lnTo>
                      <a:pt x="540" y="1048"/>
                    </a:lnTo>
                    <a:lnTo>
                      <a:pt x="540" y="1048"/>
                    </a:lnTo>
                    <a:lnTo>
                      <a:pt x="540" y="1048"/>
                    </a:lnTo>
                    <a:lnTo>
                      <a:pt x="540" y="1048"/>
                    </a:lnTo>
                    <a:lnTo>
                      <a:pt x="542" y="1046"/>
                    </a:lnTo>
                    <a:lnTo>
                      <a:pt x="542" y="1046"/>
                    </a:lnTo>
                    <a:lnTo>
                      <a:pt x="542" y="1046"/>
                    </a:lnTo>
                    <a:lnTo>
                      <a:pt x="542" y="1046"/>
                    </a:lnTo>
                    <a:lnTo>
                      <a:pt x="544" y="1044"/>
                    </a:lnTo>
                    <a:lnTo>
                      <a:pt x="544" y="1044"/>
                    </a:lnTo>
                    <a:lnTo>
                      <a:pt x="544" y="1044"/>
                    </a:lnTo>
                    <a:lnTo>
                      <a:pt x="544" y="1044"/>
                    </a:lnTo>
                    <a:lnTo>
                      <a:pt x="548" y="1035"/>
                    </a:lnTo>
                    <a:lnTo>
                      <a:pt x="554" y="1021"/>
                    </a:lnTo>
                    <a:lnTo>
                      <a:pt x="554" y="1021"/>
                    </a:lnTo>
                    <a:lnTo>
                      <a:pt x="561" y="1003"/>
                    </a:lnTo>
                    <a:lnTo>
                      <a:pt x="566" y="987"/>
                    </a:lnTo>
                    <a:lnTo>
                      <a:pt x="568" y="976"/>
                    </a:lnTo>
                    <a:lnTo>
                      <a:pt x="568" y="968"/>
                    </a:lnTo>
                    <a:lnTo>
                      <a:pt x="568" y="968"/>
                    </a:lnTo>
                    <a:lnTo>
                      <a:pt x="598" y="964"/>
                    </a:lnTo>
                    <a:lnTo>
                      <a:pt x="598" y="964"/>
                    </a:lnTo>
                    <a:lnTo>
                      <a:pt x="602" y="971"/>
                    </a:lnTo>
                    <a:lnTo>
                      <a:pt x="607" y="982"/>
                    </a:lnTo>
                    <a:lnTo>
                      <a:pt x="615" y="996"/>
                    </a:lnTo>
                    <a:lnTo>
                      <a:pt x="626" y="1012"/>
                    </a:lnTo>
                    <a:lnTo>
                      <a:pt x="626" y="1012"/>
                    </a:lnTo>
                    <a:lnTo>
                      <a:pt x="637" y="1026"/>
                    </a:lnTo>
                    <a:lnTo>
                      <a:pt x="645" y="1032"/>
                    </a:lnTo>
                    <a:lnTo>
                      <a:pt x="645" y="1032"/>
                    </a:lnTo>
                    <a:lnTo>
                      <a:pt x="645" y="1032"/>
                    </a:lnTo>
                    <a:lnTo>
                      <a:pt x="645" y="1032"/>
                    </a:lnTo>
                    <a:lnTo>
                      <a:pt x="646" y="1034"/>
                    </a:lnTo>
                    <a:lnTo>
                      <a:pt x="646" y="1034"/>
                    </a:lnTo>
                    <a:lnTo>
                      <a:pt x="647" y="1034"/>
                    </a:lnTo>
                    <a:lnTo>
                      <a:pt x="647" y="1034"/>
                    </a:lnTo>
                    <a:lnTo>
                      <a:pt x="649" y="1035"/>
                    </a:lnTo>
                    <a:lnTo>
                      <a:pt x="649" y="1035"/>
                    </a:lnTo>
                    <a:lnTo>
                      <a:pt x="649" y="1035"/>
                    </a:lnTo>
                    <a:lnTo>
                      <a:pt x="649" y="1035"/>
                    </a:lnTo>
                    <a:lnTo>
                      <a:pt x="651" y="1035"/>
                    </a:lnTo>
                    <a:lnTo>
                      <a:pt x="651" y="1035"/>
                    </a:lnTo>
                    <a:lnTo>
                      <a:pt x="651" y="1035"/>
                    </a:lnTo>
                    <a:lnTo>
                      <a:pt x="651" y="1035"/>
                    </a:lnTo>
                    <a:lnTo>
                      <a:pt x="654" y="1035"/>
                    </a:lnTo>
                    <a:lnTo>
                      <a:pt x="654" y="1035"/>
                    </a:lnTo>
                    <a:lnTo>
                      <a:pt x="654" y="1035"/>
                    </a:lnTo>
                    <a:lnTo>
                      <a:pt x="654" y="1035"/>
                    </a:lnTo>
                    <a:lnTo>
                      <a:pt x="655" y="1034"/>
                    </a:lnTo>
                    <a:lnTo>
                      <a:pt x="655" y="1034"/>
                    </a:lnTo>
                    <a:lnTo>
                      <a:pt x="656" y="1034"/>
                    </a:lnTo>
                    <a:lnTo>
                      <a:pt x="656" y="1034"/>
                    </a:lnTo>
                    <a:lnTo>
                      <a:pt x="658" y="1034"/>
                    </a:lnTo>
                    <a:lnTo>
                      <a:pt x="658" y="1034"/>
                    </a:lnTo>
                    <a:lnTo>
                      <a:pt x="659" y="1034"/>
                    </a:lnTo>
                    <a:lnTo>
                      <a:pt x="659" y="1034"/>
                    </a:lnTo>
                    <a:lnTo>
                      <a:pt x="661" y="1032"/>
                    </a:lnTo>
                    <a:lnTo>
                      <a:pt x="661" y="1032"/>
                    </a:lnTo>
                    <a:lnTo>
                      <a:pt x="664" y="1032"/>
                    </a:lnTo>
                    <a:lnTo>
                      <a:pt x="664" y="1032"/>
                    </a:lnTo>
                    <a:lnTo>
                      <a:pt x="665" y="1031"/>
                    </a:lnTo>
                    <a:lnTo>
                      <a:pt x="665" y="1031"/>
                    </a:lnTo>
                    <a:lnTo>
                      <a:pt x="666" y="1031"/>
                    </a:lnTo>
                    <a:lnTo>
                      <a:pt x="666" y="1031"/>
                    </a:lnTo>
                    <a:lnTo>
                      <a:pt x="668" y="1031"/>
                    </a:lnTo>
                    <a:lnTo>
                      <a:pt x="668" y="1031"/>
                    </a:lnTo>
                    <a:lnTo>
                      <a:pt x="669" y="1030"/>
                    </a:lnTo>
                    <a:lnTo>
                      <a:pt x="669" y="1030"/>
                    </a:lnTo>
                    <a:lnTo>
                      <a:pt x="670" y="1030"/>
                    </a:lnTo>
                    <a:lnTo>
                      <a:pt x="670" y="1030"/>
                    </a:lnTo>
                    <a:lnTo>
                      <a:pt x="671" y="1029"/>
                    </a:lnTo>
                    <a:lnTo>
                      <a:pt x="671" y="1029"/>
                    </a:lnTo>
                    <a:lnTo>
                      <a:pt x="671" y="1029"/>
                    </a:lnTo>
                    <a:lnTo>
                      <a:pt x="671" y="1029"/>
                    </a:lnTo>
                    <a:lnTo>
                      <a:pt x="674" y="1027"/>
                    </a:lnTo>
                    <a:lnTo>
                      <a:pt x="674" y="1027"/>
                    </a:lnTo>
                    <a:lnTo>
                      <a:pt x="674" y="1027"/>
                    </a:lnTo>
                    <a:lnTo>
                      <a:pt x="674" y="1027"/>
                    </a:lnTo>
                    <a:lnTo>
                      <a:pt x="675" y="1026"/>
                    </a:lnTo>
                    <a:lnTo>
                      <a:pt x="675" y="1026"/>
                    </a:lnTo>
                    <a:lnTo>
                      <a:pt x="675" y="1026"/>
                    </a:lnTo>
                    <a:lnTo>
                      <a:pt x="675" y="1026"/>
                    </a:lnTo>
                    <a:lnTo>
                      <a:pt x="676" y="1025"/>
                    </a:lnTo>
                    <a:lnTo>
                      <a:pt x="676" y="1025"/>
                    </a:lnTo>
                    <a:lnTo>
                      <a:pt x="676" y="1024"/>
                    </a:lnTo>
                    <a:lnTo>
                      <a:pt x="676" y="1024"/>
                    </a:lnTo>
                    <a:lnTo>
                      <a:pt x="678" y="1021"/>
                    </a:lnTo>
                    <a:lnTo>
                      <a:pt x="678" y="1021"/>
                    </a:lnTo>
                    <a:lnTo>
                      <a:pt x="678" y="1021"/>
                    </a:lnTo>
                    <a:lnTo>
                      <a:pt x="678" y="1021"/>
                    </a:lnTo>
                    <a:lnTo>
                      <a:pt x="680" y="1012"/>
                    </a:lnTo>
                    <a:lnTo>
                      <a:pt x="681" y="997"/>
                    </a:lnTo>
                    <a:lnTo>
                      <a:pt x="681" y="997"/>
                    </a:lnTo>
                    <a:lnTo>
                      <a:pt x="684" y="977"/>
                    </a:lnTo>
                    <a:lnTo>
                      <a:pt x="684" y="962"/>
                    </a:lnTo>
                    <a:lnTo>
                      <a:pt x="683" y="949"/>
                    </a:lnTo>
                    <a:lnTo>
                      <a:pt x="681" y="942"/>
                    </a:lnTo>
                    <a:lnTo>
                      <a:pt x="681" y="942"/>
                    </a:lnTo>
                    <a:lnTo>
                      <a:pt x="709" y="930"/>
                    </a:lnTo>
                    <a:lnTo>
                      <a:pt x="709" y="930"/>
                    </a:lnTo>
                    <a:lnTo>
                      <a:pt x="714" y="937"/>
                    </a:lnTo>
                    <a:lnTo>
                      <a:pt x="722" y="946"/>
                    </a:lnTo>
                    <a:lnTo>
                      <a:pt x="733" y="957"/>
                    </a:lnTo>
                    <a:lnTo>
                      <a:pt x="750" y="969"/>
                    </a:lnTo>
                    <a:lnTo>
                      <a:pt x="750" y="969"/>
                    </a:lnTo>
                    <a:lnTo>
                      <a:pt x="761" y="978"/>
                    </a:lnTo>
                    <a:lnTo>
                      <a:pt x="768" y="983"/>
                    </a:lnTo>
                    <a:lnTo>
                      <a:pt x="768" y="983"/>
                    </a:lnTo>
                    <a:lnTo>
                      <a:pt x="768" y="983"/>
                    </a:lnTo>
                    <a:lnTo>
                      <a:pt x="768" y="983"/>
                    </a:lnTo>
                    <a:lnTo>
                      <a:pt x="772" y="985"/>
                    </a:lnTo>
                    <a:lnTo>
                      <a:pt x="772" y="985"/>
                    </a:lnTo>
                    <a:lnTo>
                      <a:pt x="772" y="985"/>
                    </a:lnTo>
                    <a:lnTo>
                      <a:pt x="772" y="985"/>
                    </a:lnTo>
                    <a:lnTo>
                      <a:pt x="773" y="985"/>
                    </a:lnTo>
                    <a:lnTo>
                      <a:pt x="773" y="985"/>
                    </a:lnTo>
                    <a:lnTo>
                      <a:pt x="775" y="986"/>
                    </a:lnTo>
                    <a:lnTo>
                      <a:pt x="775" y="986"/>
                    </a:lnTo>
                    <a:lnTo>
                      <a:pt x="776" y="986"/>
                    </a:lnTo>
                    <a:lnTo>
                      <a:pt x="776" y="986"/>
                    </a:lnTo>
                    <a:lnTo>
                      <a:pt x="777" y="986"/>
                    </a:lnTo>
                    <a:lnTo>
                      <a:pt x="777" y="986"/>
                    </a:lnTo>
                    <a:lnTo>
                      <a:pt x="779" y="985"/>
                    </a:lnTo>
                    <a:lnTo>
                      <a:pt x="779" y="985"/>
                    </a:lnTo>
                    <a:lnTo>
                      <a:pt x="779" y="985"/>
                    </a:lnTo>
                    <a:lnTo>
                      <a:pt x="779" y="985"/>
                    </a:lnTo>
                    <a:lnTo>
                      <a:pt x="781" y="985"/>
                    </a:lnTo>
                    <a:lnTo>
                      <a:pt x="781" y="985"/>
                    </a:lnTo>
                    <a:lnTo>
                      <a:pt x="781" y="985"/>
                    </a:lnTo>
                    <a:lnTo>
                      <a:pt x="781" y="985"/>
                    </a:lnTo>
                    <a:lnTo>
                      <a:pt x="782" y="983"/>
                    </a:lnTo>
                    <a:lnTo>
                      <a:pt x="782" y="983"/>
                    </a:lnTo>
                    <a:lnTo>
                      <a:pt x="784" y="983"/>
                    </a:lnTo>
                    <a:lnTo>
                      <a:pt x="784" y="983"/>
                    </a:lnTo>
                    <a:lnTo>
                      <a:pt x="785" y="982"/>
                    </a:lnTo>
                    <a:lnTo>
                      <a:pt x="785" y="982"/>
                    </a:lnTo>
                    <a:lnTo>
                      <a:pt x="786" y="982"/>
                    </a:lnTo>
                    <a:lnTo>
                      <a:pt x="786" y="982"/>
                    </a:lnTo>
                    <a:lnTo>
                      <a:pt x="789" y="980"/>
                    </a:lnTo>
                    <a:lnTo>
                      <a:pt x="789" y="980"/>
                    </a:lnTo>
                    <a:lnTo>
                      <a:pt x="791" y="978"/>
                    </a:lnTo>
                    <a:lnTo>
                      <a:pt x="791" y="978"/>
                    </a:lnTo>
                    <a:lnTo>
                      <a:pt x="791" y="978"/>
                    </a:lnTo>
                    <a:lnTo>
                      <a:pt x="791" y="978"/>
                    </a:lnTo>
                    <a:lnTo>
                      <a:pt x="792" y="977"/>
                    </a:lnTo>
                    <a:lnTo>
                      <a:pt x="792" y="977"/>
                    </a:lnTo>
                    <a:lnTo>
                      <a:pt x="794" y="977"/>
                    </a:lnTo>
                    <a:lnTo>
                      <a:pt x="794" y="977"/>
                    </a:lnTo>
                    <a:lnTo>
                      <a:pt x="795" y="976"/>
                    </a:lnTo>
                    <a:lnTo>
                      <a:pt x="795" y="976"/>
                    </a:lnTo>
                    <a:lnTo>
                      <a:pt x="796" y="976"/>
                    </a:lnTo>
                    <a:lnTo>
                      <a:pt x="796" y="976"/>
                    </a:lnTo>
                    <a:lnTo>
                      <a:pt x="797" y="974"/>
                    </a:lnTo>
                    <a:lnTo>
                      <a:pt x="797" y="974"/>
                    </a:lnTo>
                    <a:lnTo>
                      <a:pt x="797" y="974"/>
                    </a:lnTo>
                    <a:lnTo>
                      <a:pt x="797" y="974"/>
                    </a:lnTo>
                    <a:lnTo>
                      <a:pt x="799" y="973"/>
                    </a:lnTo>
                    <a:lnTo>
                      <a:pt x="799" y="973"/>
                    </a:lnTo>
                    <a:lnTo>
                      <a:pt x="799" y="972"/>
                    </a:lnTo>
                    <a:lnTo>
                      <a:pt x="799" y="972"/>
                    </a:lnTo>
                    <a:lnTo>
                      <a:pt x="800" y="971"/>
                    </a:lnTo>
                    <a:lnTo>
                      <a:pt x="800" y="971"/>
                    </a:lnTo>
                    <a:lnTo>
                      <a:pt x="800" y="971"/>
                    </a:lnTo>
                    <a:lnTo>
                      <a:pt x="800" y="971"/>
                    </a:lnTo>
                    <a:lnTo>
                      <a:pt x="800" y="968"/>
                    </a:lnTo>
                    <a:lnTo>
                      <a:pt x="800" y="968"/>
                    </a:lnTo>
                    <a:lnTo>
                      <a:pt x="800" y="968"/>
                    </a:lnTo>
                    <a:lnTo>
                      <a:pt x="800" y="968"/>
                    </a:lnTo>
                    <a:lnTo>
                      <a:pt x="801" y="966"/>
                    </a:lnTo>
                    <a:lnTo>
                      <a:pt x="801" y="966"/>
                    </a:lnTo>
                    <a:lnTo>
                      <a:pt x="801" y="966"/>
                    </a:lnTo>
                    <a:lnTo>
                      <a:pt x="801" y="966"/>
                    </a:lnTo>
                    <a:lnTo>
                      <a:pt x="801" y="956"/>
                    </a:lnTo>
                    <a:lnTo>
                      <a:pt x="799" y="940"/>
                    </a:lnTo>
                    <a:lnTo>
                      <a:pt x="799" y="940"/>
                    </a:lnTo>
                    <a:lnTo>
                      <a:pt x="795" y="922"/>
                    </a:lnTo>
                    <a:lnTo>
                      <a:pt x="791" y="905"/>
                    </a:lnTo>
                    <a:lnTo>
                      <a:pt x="787" y="894"/>
                    </a:lnTo>
                    <a:lnTo>
                      <a:pt x="785" y="888"/>
                    </a:lnTo>
                    <a:lnTo>
                      <a:pt x="785" y="888"/>
                    </a:lnTo>
                    <a:lnTo>
                      <a:pt x="809" y="869"/>
                    </a:lnTo>
                    <a:lnTo>
                      <a:pt x="809" y="869"/>
                    </a:lnTo>
                    <a:lnTo>
                      <a:pt x="814" y="874"/>
                    </a:lnTo>
                    <a:lnTo>
                      <a:pt x="824" y="880"/>
                    </a:lnTo>
                    <a:lnTo>
                      <a:pt x="838" y="888"/>
                    </a:lnTo>
                    <a:lnTo>
                      <a:pt x="857" y="896"/>
                    </a:lnTo>
                    <a:lnTo>
                      <a:pt x="857" y="896"/>
                    </a:lnTo>
                    <a:lnTo>
                      <a:pt x="870" y="903"/>
                    </a:lnTo>
                    <a:lnTo>
                      <a:pt x="879" y="905"/>
                    </a:lnTo>
                    <a:lnTo>
                      <a:pt x="879" y="905"/>
                    </a:lnTo>
                    <a:lnTo>
                      <a:pt x="879" y="905"/>
                    </a:lnTo>
                    <a:lnTo>
                      <a:pt x="879" y="905"/>
                    </a:lnTo>
                    <a:lnTo>
                      <a:pt x="882" y="905"/>
                    </a:lnTo>
                    <a:lnTo>
                      <a:pt x="882" y="905"/>
                    </a:lnTo>
                    <a:lnTo>
                      <a:pt x="883" y="905"/>
                    </a:lnTo>
                    <a:lnTo>
                      <a:pt x="883" y="905"/>
                    </a:lnTo>
                    <a:lnTo>
                      <a:pt x="884" y="905"/>
                    </a:lnTo>
                    <a:lnTo>
                      <a:pt x="884" y="905"/>
                    </a:lnTo>
                    <a:lnTo>
                      <a:pt x="886" y="905"/>
                    </a:lnTo>
                    <a:lnTo>
                      <a:pt x="886" y="905"/>
                    </a:lnTo>
                    <a:lnTo>
                      <a:pt x="887" y="905"/>
                    </a:lnTo>
                    <a:lnTo>
                      <a:pt x="887" y="905"/>
                    </a:lnTo>
                    <a:lnTo>
                      <a:pt x="887" y="904"/>
                    </a:lnTo>
                    <a:lnTo>
                      <a:pt x="887" y="904"/>
                    </a:lnTo>
                    <a:lnTo>
                      <a:pt x="889" y="904"/>
                    </a:lnTo>
                    <a:lnTo>
                      <a:pt x="889" y="904"/>
                    </a:lnTo>
                    <a:lnTo>
                      <a:pt x="889" y="904"/>
                    </a:lnTo>
                    <a:lnTo>
                      <a:pt x="889" y="904"/>
                    </a:lnTo>
                    <a:lnTo>
                      <a:pt x="891" y="903"/>
                    </a:lnTo>
                    <a:lnTo>
                      <a:pt x="891" y="903"/>
                    </a:lnTo>
                    <a:lnTo>
                      <a:pt x="892" y="903"/>
                    </a:lnTo>
                    <a:lnTo>
                      <a:pt x="892" y="903"/>
                    </a:lnTo>
                    <a:lnTo>
                      <a:pt x="893" y="901"/>
                    </a:lnTo>
                    <a:lnTo>
                      <a:pt x="893" y="901"/>
                    </a:lnTo>
                    <a:lnTo>
                      <a:pt x="893" y="900"/>
                    </a:lnTo>
                    <a:lnTo>
                      <a:pt x="893" y="900"/>
                    </a:lnTo>
                    <a:lnTo>
                      <a:pt x="894" y="899"/>
                    </a:lnTo>
                    <a:lnTo>
                      <a:pt x="894" y="899"/>
                    </a:lnTo>
                    <a:lnTo>
                      <a:pt x="896" y="899"/>
                    </a:lnTo>
                    <a:lnTo>
                      <a:pt x="896" y="899"/>
                    </a:lnTo>
                    <a:lnTo>
                      <a:pt x="897" y="896"/>
                    </a:lnTo>
                    <a:lnTo>
                      <a:pt x="897" y="896"/>
                    </a:lnTo>
                    <a:lnTo>
                      <a:pt x="899" y="895"/>
                    </a:lnTo>
                    <a:lnTo>
                      <a:pt x="899" y="895"/>
                    </a:lnTo>
                    <a:lnTo>
                      <a:pt x="899" y="894"/>
                    </a:lnTo>
                    <a:lnTo>
                      <a:pt x="899" y="894"/>
                    </a:lnTo>
                    <a:lnTo>
                      <a:pt x="901" y="893"/>
                    </a:lnTo>
                    <a:lnTo>
                      <a:pt x="901" y="893"/>
                    </a:lnTo>
                    <a:lnTo>
                      <a:pt x="902" y="893"/>
                    </a:lnTo>
                    <a:lnTo>
                      <a:pt x="902" y="893"/>
                    </a:lnTo>
                    <a:lnTo>
                      <a:pt x="902" y="891"/>
                    </a:lnTo>
                    <a:lnTo>
                      <a:pt x="902" y="891"/>
                    </a:lnTo>
                    <a:lnTo>
                      <a:pt x="903" y="890"/>
                    </a:lnTo>
                    <a:lnTo>
                      <a:pt x="903" y="890"/>
                    </a:lnTo>
                    <a:lnTo>
                      <a:pt x="904" y="886"/>
                    </a:lnTo>
                    <a:lnTo>
                      <a:pt x="904" y="886"/>
                    </a:lnTo>
                    <a:lnTo>
                      <a:pt x="906" y="886"/>
                    </a:lnTo>
                    <a:lnTo>
                      <a:pt x="906" y="886"/>
                    </a:lnTo>
                    <a:lnTo>
                      <a:pt x="906" y="885"/>
                    </a:lnTo>
                    <a:lnTo>
                      <a:pt x="906" y="885"/>
                    </a:lnTo>
                    <a:lnTo>
                      <a:pt x="906" y="884"/>
                    </a:lnTo>
                    <a:lnTo>
                      <a:pt x="906" y="884"/>
                    </a:lnTo>
                    <a:lnTo>
                      <a:pt x="906" y="883"/>
                    </a:lnTo>
                    <a:lnTo>
                      <a:pt x="906" y="883"/>
                    </a:lnTo>
                    <a:lnTo>
                      <a:pt x="906" y="881"/>
                    </a:lnTo>
                    <a:lnTo>
                      <a:pt x="906" y="881"/>
                    </a:lnTo>
                    <a:lnTo>
                      <a:pt x="903" y="872"/>
                    </a:lnTo>
                    <a:lnTo>
                      <a:pt x="897" y="856"/>
                    </a:lnTo>
                    <a:lnTo>
                      <a:pt x="897" y="856"/>
                    </a:lnTo>
                    <a:lnTo>
                      <a:pt x="888" y="838"/>
                    </a:lnTo>
                    <a:lnTo>
                      <a:pt x="881" y="825"/>
                    </a:lnTo>
                    <a:lnTo>
                      <a:pt x="874" y="815"/>
                    </a:lnTo>
                    <a:lnTo>
                      <a:pt x="869" y="808"/>
                    </a:lnTo>
                    <a:lnTo>
                      <a:pt x="869" y="808"/>
                    </a:lnTo>
                    <a:lnTo>
                      <a:pt x="888" y="784"/>
                    </a:lnTo>
                    <a:lnTo>
                      <a:pt x="888" y="784"/>
                    </a:lnTo>
                    <a:lnTo>
                      <a:pt x="894" y="787"/>
                    </a:lnTo>
                    <a:lnTo>
                      <a:pt x="906" y="791"/>
                    </a:lnTo>
                    <a:lnTo>
                      <a:pt x="922" y="794"/>
                    </a:lnTo>
                    <a:lnTo>
                      <a:pt x="941" y="798"/>
                    </a:lnTo>
                    <a:lnTo>
                      <a:pt x="941" y="798"/>
                    </a:lnTo>
                    <a:lnTo>
                      <a:pt x="956" y="801"/>
                    </a:lnTo>
                    <a:lnTo>
                      <a:pt x="966" y="801"/>
                    </a:lnTo>
                    <a:lnTo>
                      <a:pt x="966" y="801"/>
                    </a:lnTo>
                    <a:lnTo>
                      <a:pt x="966" y="801"/>
                    </a:lnTo>
                    <a:lnTo>
                      <a:pt x="966" y="801"/>
                    </a:lnTo>
                    <a:lnTo>
                      <a:pt x="966" y="801"/>
                    </a:lnTo>
                    <a:lnTo>
                      <a:pt x="966" y="801"/>
                    </a:lnTo>
                    <a:lnTo>
                      <a:pt x="969" y="799"/>
                    </a:lnTo>
                    <a:lnTo>
                      <a:pt x="969" y="799"/>
                    </a:lnTo>
                    <a:lnTo>
                      <a:pt x="969" y="799"/>
                    </a:lnTo>
                    <a:lnTo>
                      <a:pt x="969" y="799"/>
                    </a:lnTo>
                    <a:lnTo>
                      <a:pt x="970" y="799"/>
                    </a:lnTo>
                    <a:lnTo>
                      <a:pt x="970" y="799"/>
                    </a:lnTo>
                    <a:lnTo>
                      <a:pt x="971" y="799"/>
                    </a:lnTo>
                    <a:lnTo>
                      <a:pt x="971" y="799"/>
                    </a:lnTo>
                    <a:lnTo>
                      <a:pt x="973" y="798"/>
                    </a:lnTo>
                    <a:lnTo>
                      <a:pt x="973" y="798"/>
                    </a:lnTo>
                    <a:lnTo>
                      <a:pt x="973" y="798"/>
                    </a:lnTo>
                    <a:lnTo>
                      <a:pt x="973" y="798"/>
                    </a:lnTo>
                    <a:lnTo>
                      <a:pt x="975" y="797"/>
                    </a:lnTo>
                    <a:lnTo>
                      <a:pt x="975" y="797"/>
                    </a:lnTo>
                    <a:lnTo>
                      <a:pt x="975" y="797"/>
                    </a:lnTo>
                    <a:lnTo>
                      <a:pt x="975" y="797"/>
                    </a:lnTo>
                    <a:lnTo>
                      <a:pt x="976" y="796"/>
                    </a:lnTo>
                    <a:lnTo>
                      <a:pt x="976" y="796"/>
                    </a:lnTo>
                    <a:lnTo>
                      <a:pt x="976" y="794"/>
                    </a:lnTo>
                    <a:lnTo>
                      <a:pt x="976" y="794"/>
                    </a:lnTo>
                    <a:lnTo>
                      <a:pt x="978" y="793"/>
                    </a:lnTo>
                    <a:lnTo>
                      <a:pt x="978" y="793"/>
                    </a:lnTo>
                    <a:lnTo>
                      <a:pt x="978" y="793"/>
                    </a:lnTo>
                    <a:lnTo>
                      <a:pt x="978" y="793"/>
                    </a:lnTo>
                    <a:lnTo>
                      <a:pt x="979" y="791"/>
                    </a:lnTo>
                    <a:lnTo>
                      <a:pt x="979" y="791"/>
                    </a:lnTo>
                    <a:lnTo>
                      <a:pt x="979" y="791"/>
                    </a:lnTo>
                    <a:lnTo>
                      <a:pt x="979" y="791"/>
                    </a:lnTo>
                    <a:lnTo>
                      <a:pt x="980" y="788"/>
                    </a:lnTo>
                    <a:lnTo>
                      <a:pt x="980" y="788"/>
                    </a:lnTo>
                    <a:lnTo>
                      <a:pt x="983" y="786"/>
                    </a:lnTo>
                    <a:lnTo>
                      <a:pt x="983" y="786"/>
                    </a:lnTo>
                    <a:lnTo>
                      <a:pt x="983" y="784"/>
                    </a:lnTo>
                    <a:lnTo>
                      <a:pt x="983" y="784"/>
                    </a:lnTo>
                    <a:lnTo>
                      <a:pt x="984" y="783"/>
                    </a:lnTo>
                    <a:lnTo>
                      <a:pt x="984" y="783"/>
                    </a:lnTo>
                    <a:lnTo>
                      <a:pt x="984" y="783"/>
                    </a:lnTo>
                    <a:lnTo>
                      <a:pt x="984" y="783"/>
                    </a:lnTo>
                    <a:lnTo>
                      <a:pt x="984" y="780"/>
                    </a:lnTo>
                    <a:lnTo>
                      <a:pt x="984" y="780"/>
                    </a:lnTo>
                    <a:lnTo>
                      <a:pt x="985" y="780"/>
                    </a:lnTo>
                    <a:lnTo>
                      <a:pt x="985" y="780"/>
                    </a:lnTo>
                    <a:lnTo>
                      <a:pt x="985" y="778"/>
                    </a:lnTo>
                    <a:lnTo>
                      <a:pt x="985" y="778"/>
                    </a:lnTo>
                    <a:lnTo>
                      <a:pt x="985" y="777"/>
                    </a:lnTo>
                    <a:lnTo>
                      <a:pt x="985" y="777"/>
                    </a:lnTo>
                    <a:lnTo>
                      <a:pt x="985" y="775"/>
                    </a:lnTo>
                    <a:lnTo>
                      <a:pt x="985" y="775"/>
                    </a:lnTo>
                    <a:lnTo>
                      <a:pt x="985" y="774"/>
                    </a:lnTo>
                    <a:lnTo>
                      <a:pt x="985" y="774"/>
                    </a:lnTo>
                    <a:lnTo>
                      <a:pt x="985" y="773"/>
                    </a:lnTo>
                    <a:lnTo>
                      <a:pt x="985" y="773"/>
                    </a:lnTo>
                    <a:lnTo>
                      <a:pt x="985" y="772"/>
                    </a:lnTo>
                    <a:lnTo>
                      <a:pt x="985" y="772"/>
                    </a:lnTo>
                    <a:lnTo>
                      <a:pt x="985" y="772"/>
                    </a:lnTo>
                    <a:lnTo>
                      <a:pt x="985" y="772"/>
                    </a:lnTo>
                    <a:lnTo>
                      <a:pt x="984" y="769"/>
                    </a:lnTo>
                    <a:lnTo>
                      <a:pt x="984" y="769"/>
                    </a:lnTo>
                    <a:lnTo>
                      <a:pt x="984" y="769"/>
                    </a:lnTo>
                    <a:lnTo>
                      <a:pt x="984" y="769"/>
                    </a:lnTo>
                    <a:lnTo>
                      <a:pt x="979" y="760"/>
                    </a:lnTo>
                    <a:lnTo>
                      <a:pt x="970" y="749"/>
                    </a:lnTo>
                    <a:lnTo>
                      <a:pt x="970" y="749"/>
                    </a:lnTo>
                    <a:lnTo>
                      <a:pt x="957" y="733"/>
                    </a:lnTo>
                    <a:lnTo>
                      <a:pt x="946" y="721"/>
                    </a:lnTo>
                    <a:lnTo>
                      <a:pt x="937" y="714"/>
                    </a:lnTo>
                    <a:lnTo>
                      <a:pt x="931" y="709"/>
                    </a:lnTo>
                    <a:lnTo>
                      <a:pt x="931" y="709"/>
                    </a:lnTo>
                    <a:lnTo>
                      <a:pt x="942" y="681"/>
                    </a:lnTo>
                    <a:lnTo>
                      <a:pt x="942" y="681"/>
                    </a:lnTo>
                    <a:lnTo>
                      <a:pt x="950" y="682"/>
                    </a:lnTo>
                    <a:lnTo>
                      <a:pt x="961" y="683"/>
                    </a:lnTo>
                    <a:lnTo>
                      <a:pt x="978" y="683"/>
                    </a:lnTo>
                    <a:lnTo>
                      <a:pt x="998" y="681"/>
                    </a:lnTo>
                    <a:lnTo>
                      <a:pt x="998" y="681"/>
                    </a:lnTo>
                    <a:lnTo>
                      <a:pt x="1013" y="680"/>
                    </a:lnTo>
                    <a:lnTo>
                      <a:pt x="1022" y="677"/>
                    </a:lnTo>
                    <a:lnTo>
                      <a:pt x="1022" y="677"/>
                    </a:lnTo>
                    <a:lnTo>
                      <a:pt x="1022" y="677"/>
                    </a:lnTo>
                    <a:lnTo>
                      <a:pt x="1022" y="677"/>
                    </a:lnTo>
                    <a:lnTo>
                      <a:pt x="1024" y="676"/>
                    </a:lnTo>
                    <a:lnTo>
                      <a:pt x="1024" y="676"/>
                    </a:lnTo>
                    <a:lnTo>
                      <a:pt x="1024" y="676"/>
                    </a:lnTo>
                    <a:lnTo>
                      <a:pt x="1024" y="676"/>
                    </a:lnTo>
                    <a:lnTo>
                      <a:pt x="1027" y="675"/>
                    </a:lnTo>
                    <a:lnTo>
                      <a:pt x="1027" y="675"/>
                    </a:lnTo>
                    <a:lnTo>
                      <a:pt x="1027" y="675"/>
                    </a:lnTo>
                    <a:lnTo>
                      <a:pt x="1027" y="675"/>
                    </a:lnTo>
                    <a:lnTo>
                      <a:pt x="1028" y="673"/>
                    </a:lnTo>
                    <a:lnTo>
                      <a:pt x="1028" y="673"/>
                    </a:lnTo>
                    <a:lnTo>
                      <a:pt x="1028" y="673"/>
                    </a:lnTo>
                    <a:lnTo>
                      <a:pt x="1028" y="673"/>
                    </a:lnTo>
                    <a:lnTo>
                      <a:pt x="1029" y="671"/>
                    </a:lnTo>
                    <a:lnTo>
                      <a:pt x="1029" y="671"/>
                    </a:lnTo>
                    <a:lnTo>
                      <a:pt x="1029" y="671"/>
                    </a:lnTo>
                    <a:lnTo>
                      <a:pt x="1029" y="671"/>
                    </a:lnTo>
                    <a:lnTo>
                      <a:pt x="1030" y="670"/>
                    </a:lnTo>
                    <a:lnTo>
                      <a:pt x="1030" y="670"/>
                    </a:lnTo>
                    <a:lnTo>
                      <a:pt x="1030" y="670"/>
                    </a:lnTo>
                    <a:lnTo>
                      <a:pt x="1030" y="670"/>
                    </a:lnTo>
                    <a:lnTo>
                      <a:pt x="1032" y="667"/>
                    </a:lnTo>
                    <a:lnTo>
                      <a:pt x="1032" y="667"/>
                    </a:lnTo>
                    <a:lnTo>
                      <a:pt x="1032" y="667"/>
                    </a:lnTo>
                    <a:lnTo>
                      <a:pt x="1032" y="667"/>
                    </a:lnTo>
                    <a:lnTo>
                      <a:pt x="1032" y="665"/>
                    </a:lnTo>
                    <a:lnTo>
                      <a:pt x="1032" y="665"/>
                    </a:lnTo>
                    <a:lnTo>
                      <a:pt x="1032" y="663"/>
                    </a:lnTo>
                    <a:lnTo>
                      <a:pt x="1032" y="663"/>
                    </a:lnTo>
                    <a:lnTo>
                      <a:pt x="1033" y="661"/>
                    </a:lnTo>
                    <a:lnTo>
                      <a:pt x="1033" y="661"/>
                    </a:lnTo>
                    <a:lnTo>
                      <a:pt x="1034" y="658"/>
                    </a:lnTo>
                    <a:lnTo>
                      <a:pt x="1034" y="658"/>
                    </a:lnTo>
                    <a:lnTo>
                      <a:pt x="1034" y="657"/>
                    </a:lnTo>
                    <a:lnTo>
                      <a:pt x="1034" y="657"/>
                    </a:lnTo>
                    <a:lnTo>
                      <a:pt x="1034" y="656"/>
                    </a:lnTo>
                    <a:lnTo>
                      <a:pt x="1034" y="656"/>
                    </a:lnTo>
                    <a:lnTo>
                      <a:pt x="1034" y="655"/>
                    </a:lnTo>
                    <a:lnTo>
                      <a:pt x="1034" y="655"/>
                    </a:lnTo>
                    <a:lnTo>
                      <a:pt x="1036" y="653"/>
                    </a:lnTo>
                    <a:lnTo>
                      <a:pt x="1036" y="653"/>
                    </a:lnTo>
                    <a:lnTo>
                      <a:pt x="1036" y="653"/>
                    </a:lnTo>
                    <a:lnTo>
                      <a:pt x="1036" y="653"/>
                    </a:lnTo>
                    <a:lnTo>
                      <a:pt x="1036" y="651"/>
                    </a:lnTo>
                    <a:lnTo>
                      <a:pt x="1036" y="651"/>
                    </a:lnTo>
                    <a:lnTo>
                      <a:pt x="1036" y="651"/>
                    </a:lnTo>
                    <a:lnTo>
                      <a:pt x="1036" y="651"/>
                    </a:lnTo>
                    <a:lnTo>
                      <a:pt x="1036" y="648"/>
                    </a:lnTo>
                    <a:lnTo>
                      <a:pt x="1036" y="648"/>
                    </a:lnTo>
                    <a:lnTo>
                      <a:pt x="1034" y="648"/>
                    </a:lnTo>
                    <a:lnTo>
                      <a:pt x="1034" y="648"/>
                    </a:lnTo>
                    <a:lnTo>
                      <a:pt x="1034" y="647"/>
                    </a:lnTo>
                    <a:lnTo>
                      <a:pt x="1034" y="647"/>
                    </a:lnTo>
                    <a:lnTo>
                      <a:pt x="1034" y="646"/>
                    </a:lnTo>
                    <a:lnTo>
                      <a:pt x="1034" y="646"/>
                    </a:lnTo>
                    <a:lnTo>
                      <a:pt x="1033" y="644"/>
                    </a:lnTo>
                    <a:lnTo>
                      <a:pt x="1033" y="644"/>
                    </a:lnTo>
                    <a:lnTo>
                      <a:pt x="1032" y="642"/>
                    </a:lnTo>
                    <a:lnTo>
                      <a:pt x="1032" y="642"/>
                    </a:lnTo>
                    <a:lnTo>
                      <a:pt x="1032" y="642"/>
                    </a:lnTo>
                    <a:lnTo>
                      <a:pt x="1032" y="642"/>
                    </a:lnTo>
                    <a:lnTo>
                      <a:pt x="1024" y="634"/>
                    </a:lnTo>
                    <a:lnTo>
                      <a:pt x="1013" y="626"/>
                    </a:lnTo>
                    <a:lnTo>
                      <a:pt x="1013" y="626"/>
                    </a:lnTo>
                    <a:lnTo>
                      <a:pt x="996" y="614"/>
                    </a:lnTo>
                    <a:lnTo>
                      <a:pt x="983" y="607"/>
                    </a:lnTo>
                    <a:lnTo>
                      <a:pt x="971" y="602"/>
                    </a:lnTo>
                    <a:lnTo>
                      <a:pt x="964" y="598"/>
                    </a:lnTo>
                    <a:lnTo>
                      <a:pt x="964" y="598"/>
                    </a:lnTo>
                    <a:lnTo>
                      <a:pt x="967" y="568"/>
                    </a:lnTo>
                    <a:lnTo>
                      <a:pt x="967" y="568"/>
                    </a:lnTo>
                    <a:lnTo>
                      <a:pt x="976" y="568"/>
                    </a:lnTo>
                    <a:lnTo>
                      <a:pt x="988" y="565"/>
                    </a:lnTo>
                    <a:lnTo>
                      <a:pt x="1003" y="561"/>
                    </a:lnTo>
                    <a:lnTo>
                      <a:pt x="1022" y="554"/>
                    </a:lnTo>
                    <a:lnTo>
                      <a:pt x="1022" y="554"/>
                    </a:lnTo>
                    <a:lnTo>
                      <a:pt x="1036" y="549"/>
                    </a:lnTo>
                    <a:lnTo>
                      <a:pt x="1044" y="544"/>
                    </a:lnTo>
                    <a:lnTo>
                      <a:pt x="1044" y="544"/>
                    </a:lnTo>
                    <a:lnTo>
                      <a:pt x="1044" y="544"/>
                    </a:lnTo>
                    <a:lnTo>
                      <a:pt x="1044" y="544"/>
                    </a:lnTo>
                    <a:lnTo>
                      <a:pt x="1044" y="544"/>
                    </a:lnTo>
                    <a:lnTo>
                      <a:pt x="1044" y="544"/>
                    </a:lnTo>
                    <a:lnTo>
                      <a:pt x="1047" y="542"/>
                    </a:lnTo>
                    <a:lnTo>
                      <a:pt x="1047" y="542"/>
                    </a:lnTo>
                    <a:lnTo>
                      <a:pt x="1047" y="541"/>
                    </a:lnTo>
                    <a:lnTo>
                      <a:pt x="1047" y="541"/>
                    </a:lnTo>
                    <a:lnTo>
                      <a:pt x="1048" y="540"/>
                    </a:lnTo>
                    <a:lnTo>
                      <a:pt x="1048" y="540"/>
                    </a:lnTo>
                    <a:lnTo>
                      <a:pt x="1048" y="540"/>
                    </a:lnTo>
                    <a:lnTo>
                      <a:pt x="1048" y="540"/>
                    </a:lnTo>
                    <a:lnTo>
                      <a:pt x="1049" y="539"/>
                    </a:lnTo>
                    <a:lnTo>
                      <a:pt x="1049" y="539"/>
                    </a:lnTo>
                    <a:lnTo>
                      <a:pt x="1049" y="537"/>
                    </a:lnTo>
                    <a:lnTo>
                      <a:pt x="1049" y="537"/>
                    </a:lnTo>
                    <a:lnTo>
                      <a:pt x="1051" y="536"/>
                    </a:lnTo>
                    <a:lnTo>
                      <a:pt x="1051" y="536"/>
                    </a:lnTo>
                    <a:lnTo>
                      <a:pt x="1051" y="536"/>
                    </a:lnTo>
                    <a:lnTo>
                      <a:pt x="1051" y="536"/>
                    </a:lnTo>
                    <a:lnTo>
                      <a:pt x="1051" y="534"/>
                    </a:lnTo>
                    <a:lnTo>
                      <a:pt x="1051" y="534"/>
                    </a:lnTo>
                    <a:lnTo>
                      <a:pt x="1051" y="534"/>
                    </a:lnTo>
                    <a:lnTo>
                      <a:pt x="1051" y="534"/>
                    </a:lnTo>
                    <a:lnTo>
                      <a:pt x="1051" y="531"/>
                    </a:lnTo>
                    <a:lnTo>
                      <a:pt x="1051" y="531"/>
                    </a:lnTo>
                    <a:lnTo>
                      <a:pt x="1051" y="531"/>
                    </a:lnTo>
                    <a:lnTo>
                      <a:pt x="1051" y="531"/>
                    </a:lnTo>
                    <a:lnTo>
                      <a:pt x="1051" y="529"/>
                    </a:lnTo>
                    <a:lnTo>
                      <a:pt x="1051" y="529"/>
                    </a:lnTo>
                    <a:lnTo>
                      <a:pt x="1051" y="529"/>
                    </a:lnTo>
                    <a:lnTo>
                      <a:pt x="1051" y="529"/>
                    </a:lnTo>
                    <a:lnTo>
                      <a:pt x="1051" y="525"/>
                    </a:lnTo>
                    <a:lnTo>
                      <a:pt x="1051" y="525"/>
                    </a:lnTo>
                    <a:lnTo>
                      <a:pt x="1051" y="522"/>
                    </a:lnTo>
                    <a:lnTo>
                      <a:pt x="1051" y="522"/>
                    </a:lnTo>
                    <a:lnTo>
                      <a:pt x="1051" y="522"/>
                    </a:lnTo>
                    <a:lnTo>
                      <a:pt x="1051" y="522"/>
                    </a:lnTo>
                    <a:lnTo>
                      <a:pt x="1051" y="520"/>
                    </a:lnTo>
                    <a:lnTo>
                      <a:pt x="1051" y="520"/>
                    </a:lnTo>
                    <a:lnTo>
                      <a:pt x="1051" y="518"/>
                    </a:lnTo>
                    <a:lnTo>
                      <a:pt x="1051" y="518"/>
                    </a:lnTo>
                    <a:lnTo>
                      <a:pt x="1051" y="517"/>
                    </a:lnTo>
                    <a:lnTo>
                      <a:pt x="1051" y="517"/>
                    </a:lnTo>
                    <a:lnTo>
                      <a:pt x="1051" y="516"/>
                    </a:lnTo>
                    <a:lnTo>
                      <a:pt x="1051" y="516"/>
                    </a:lnTo>
                    <a:lnTo>
                      <a:pt x="1051" y="515"/>
                    </a:lnTo>
                    <a:lnTo>
                      <a:pt x="1051" y="515"/>
                    </a:lnTo>
                    <a:lnTo>
                      <a:pt x="1051" y="515"/>
                    </a:lnTo>
                    <a:lnTo>
                      <a:pt x="1051" y="515"/>
                    </a:lnTo>
                    <a:lnTo>
                      <a:pt x="1049" y="512"/>
                    </a:lnTo>
                    <a:lnTo>
                      <a:pt x="1049" y="512"/>
                    </a:lnTo>
                    <a:lnTo>
                      <a:pt x="1049" y="512"/>
                    </a:lnTo>
                    <a:lnTo>
                      <a:pt x="1049" y="512"/>
                    </a:lnTo>
                    <a:lnTo>
                      <a:pt x="1048" y="511"/>
                    </a:lnTo>
                    <a:lnTo>
                      <a:pt x="1048" y="511"/>
                    </a:lnTo>
                    <a:lnTo>
                      <a:pt x="1048" y="510"/>
                    </a:lnTo>
                    <a:lnTo>
                      <a:pt x="1048" y="510"/>
                    </a:lnTo>
                    <a:lnTo>
                      <a:pt x="1047" y="508"/>
                    </a:lnTo>
                    <a:lnTo>
                      <a:pt x="1047" y="508"/>
                    </a:lnTo>
                    <a:lnTo>
                      <a:pt x="1047" y="508"/>
                    </a:lnTo>
                    <a:lnTo>
                      <a:pt x="1047" y="508"/>
                    </a:lnTo>
                    <a:lnTo>
                      <a:pt x="1044" y="507"/>
                    </a:lnTo>
                    <a:lnTo>
                      <a:pt x="1044" y="507"/>
                    </a:lnTo>
                    <a:lnTo>
                      <a:pt x="1044" y="507"/>
                    </a:lnTo>
                    <a:lnTo>
                      <a:pt x="1044" y="507"/>
                    </a:lnTo>
                    <a:lnTo>
                      <a:pt x="1044" y="507"/>
                    </a:lnTo>
                    <a:lnTo>
                      <a:pt x="1036" y="502"/>
                    </a:lnTo>
                    <a:lnTo>
                      <a:pt x="1022" y="496"/>
                    </a:lnTo>
                    <a:lnTo>
                      <a:pt x="1022" y="496"/>
                    </a:lnTo>
                    <a:lnTo>
                      <a:pt x="1003" y="490"/>
                    </a:lnTo>
                    <a:lnTo>
                      <a:pt x="988" y="486"/>
                    </a:lnTo>
                    <a:lnTo>
                      <a:pt x="976" y="483"/>
                    </a:lnTo>
                    <a:lnTo>
                      <a:pt x="967" y="482"/>
                    </a:lnTo>
                    <a:lnTo>
                      <a:pt x="967" y="482"/>
                    </a:lnTo>
                    <a:lnTo>
                      <a:pt x="964" y="452"/>
                    </a:lnTo>
                    <a:lnTo>
                      <a:pt x="964" y="452"/>
                    </a:lnTo>
                    <a:lnTo>
                      <a:pt x="971" y="449"/>
                    </a:lnTo>
                    <a:lnTo>
                      <a:pt x="981" y="444"/>
                    </a:lnTo>
                    <a:lnTo>
                      <a:pt x="996" y="437"/>
                    </a:lnTo>
                    <a:lnTo>
                      <a:pt x="1013" y="424"/>
                    </a:lnTo>
                    <a:lnTo>
                      <a:pt x="1013" y="424"/>
                    </a:lnTo>
                    <a:lnTo>
                      <a:pt x="1024" y="415"/>
                    </a:lnTo>
                    <a:lnTo>
                      <a:pt x="1030" y="409"/>
                    </a:lnTo>
                    <a:lnTo>
                      <a:pt x="1030" y="409"/>
                    </a:lnTo>
                    <a:lnTo>
                      <a:pt x="1030" y="409"/>
                    </a:lnTo>
                    <a:lnTo>
                      <a:pt x="1030" y="409"/>
                    </a:lnTo>
                    <a:lnTo>
                      <a:pt x="1030" y="409"/>
                    </a:lnTo>
                    <a:lnTo>
                      <a:pt x="1034" y="405"/>
                    </a:lnTo>
                    <a:lnTo>
                      <a:pt x="1034" y="405"/>
                    </a:lnTo>
                    <a:lnTo>
                      <a:pt x="1034" y="404"/>
                    </a:lnTo>
                    <a:lnTo>
                      <a:pt x="1034" y="404"/>
                    </a:lnTo>
                    <a:lnTo>
                      <a:pt x="1034" y="403"/>
                    </a:lnTo>
                    <a:lnTo>
                      <a:pt x="1034" y="403"/>
                    </a:lnTo>
                    <a:lnTo>
                      <a:pt x="1036" y="401"/>
                    </a:lnTo>
                    <a:lnTo>
                      <a:pt x="1036" y="401"/>
                    </a:lnTo>
                    <a:lnTo>
                      <a:pt x="1036" y="400"/>
                    </a:lnTo>
                    <a:lnTo>
                      <a:pt x="1036" y="400"/>
                    </a:lnTo>
                    <a:lnTo>
                      <a:pt x="1036" y="400"/>
                    </a:lnTo>
                    <a:lnTo>
                      <a:pt x="1036" y="400"/>
                    </a:lnTo>
                    <a:lnTo>
                      <a:pt x="1036" y="398"/>
                    </a:lnTo>
                    <a:lnTo>
                      <a:pt x="1036" y="398"/>
                    </a:lnTo>
                    <a:lnTo>
                      <a:pt x="1036" y="398"/>
                    </a:lnTo>
                    <a:lnTo>
                      <a:pt x="1036" y="398"/>
                    </a:lnTo>
                    <a:lnTo>
                      <a:pt x="1034" y="395"/>
                    </a:lnTo>
                    <a:lnTo>
                      <a:pt x="1034" y="395"/>
                    </a:lnTo>
                    <a:lnTo>
                      <a:pt x="1034" y="395"/>
                    </a:lnTo>
                    <a:lnTo>
                      <a:pt x="1034" y="395"/>
                    </a:lnTo>
                    <a:lnTo>
                      <a:pt x="1034" y="393"/>
                    </a:lnTo>
                    <a:lnTo>
                      <a:pt x="1034" y="393"/>
                    </a:lnTo>
                    <a:lnTo>
                      <a:pt x="1034" y="393"/>
                    </a:lnTo>
                    <a:lnTo>
                      <a:pt x="1034" y="393"/>
                    </a:lnTo>
                    <a:lnTo>
                      <a:pt x="1033" y="389"/>
                    </a:lnTo>
                    <a:lnTo>
                      <a:pt x="1033" y="389"/>
                    </a:lnTo>
                    <a:lnTo>
                      <a:pt x="1032" y="386"/>
                    </a:lnTo>
                    <a:lnTo>
                      <a:pt x="1032" y="386"/>
                    </a:lnTo>
                    <a:lnTo>
                      <a:pt x="1032" y="386"/>
                    </a:lnTo>
                    <a:lnTo>
                      <a:pt x="1032" y="386"/>
                    </a:lnTo>
                    <a:lnTo>
                      <a:pt x="1032" y="384"/>
                    </a:lnTo>
                    <a:lnTo>
                      <a:pt x="1032" y="384"/>
                    </a:lnTo>
                    <a:lnTo>
                      <a:pt x="1032" y="384"/>
                    </a:lnTo>
                    <a:lnTo>
                      <a:pt x="1032" y="384"/>
                    </a:lnTo>
                    <a:lnTo>
                      <a:pt x="1030" y="381"/>
                    </a:lnTo>
                    <a:lnTo>
                      <a:pt x="1030" y="381"/>
                    </a:lnTo>
                    <a:lnTo>
                      <a:pt x="1030" y="381"/>
                    </a:lnTo>
                    <a:lnTo>
                      <a:pt x="1030" y="381"/>
                    </a:lnTo>
                    <a:lnTo>
                      <a:pt x="1029" y="379"/>
                    </a:lnTo>
                    <a:lnTo>
                      <a:pt x="1029" y="379"/>
                    </a:lnTo>
                    <a:lnTo>
                      <a:pt x="1029" y="379"/>
                    </a:lnTo>
                    <a:lnTo>
                      <a:pt x="1029" y="379"/>
                    </a:lnTo>
                    <a:lnTo>
                      <a:pt x="1028" y="377"/>
                    </a:lnTo>
                    <a:lnTo>
                      <a:pt x="1028" y="377"/>
                    </a:lnTo>
                    <a:lnTo>
                      <a:pt x="1028" y="377"/>
                    </a:lnTo>
                    <a:lnTo>
                      <a:pt x="1028" y="377"/>
                    </a:lnTo>
                    <a:lnTo>
                      <a:pt x="1027" y="376"/>
                    </a:lnTo>
                    <a:lnTo>
                      <a:pt x="1027" y="376"/>
                    </a:lnTo>
                    <a:lnTo>
                      <a:pt x="1027" y="376"/>
                    </a:lnTo>
                    <a:lnTo>
                      <a:pt x="1027" y="376"/>
                    </a:lnTo>
                    <a:lnTo>
                      <a:pt x="1024" y="375"/>
                    </a:lnTo>
                    <a:lnTo>
                      <a:pt x="1024" y="375"/>
                    </a:lnTo>
                    <a:lnTo>
                      <a:pt x="1024" y="374"/>
                    </a:lnTo>
                    <a:lnTo>
                      <a:pt x="1024" y="374"/>
                    </a:lnTo>
                    <a:lnTo>
                      <a:pt x="1022" y="374"/>
                    </a:lnTo>
                    <a:lnTo>
                      <a:pt x="1022" y="374"/>
                    </a:lnTo>
                    <a:lnTo>
                      <a:pt x="1022" y="374"/>
                    </a:lnTo>
                    <a:lnTo>
                      <a:pt x="1022" y="374"/>
                    </a:lnTo>
                    <a:lnTo>
                      <a:pt x="1022" y="374"/>
                    </a:lnTo>
                    <a:lnTo>
                      <a:pt x="1012" y="371"/>
                    </a:lnTo>
                    <a:lnTo>
                      <a:pt x="998" y="369"/>
                    </a:lnTo>
                    <a:lnTo>
                      <a:pt x="998" y="369"/>
                    </a:lnTo>
                    <a:lnTo>
                      <a:pt x="978" y="367"/>
                    </a:lnTo>
                    <a:lnTo>
                      <a:pt x="961" y="367"/>
                    </a:lnTo>
                    <a:lnTo>
                      <a:pt x="949" y="369"/>
                    </a:lnTo>
                    <a:lnTo>
                      <a:pt x="941" y="370"/>
                    </a:lnTo>
                    <a:lnTo>
                      <a:pt x="941" y="370"/>
                    </a:lnTo>
                    <a:lnTo>
                      <a:pt x="930" y="341"/>
                    </a:lnTo>
                    <a:lnTo>
                      <a:pt x="930" y="341"/>
                    </a:lnTo>
                    <a:lnTo>
                      <a:pt x="936" y="337"/>
                    </a:lnTo>
                    <a:lnTo>
                      <a:pt x="945" y="330"/>
                    </a:lnTo>
                    <a:lnTo>
                      <a:pt x="956" y="317"/>
                    </a:lnTo>
                    <a:lnTo>
                      <a:pt x="970" y="302"/>
                    </a:lnTo>
                    <a:lnTo>
                      <a:pt x="970" y="302"/>
                    </a:lnTo>
                    <a:lnTo>
                      <a:pt x="979" y="290"/>
                    </a:lnTo>
                    <a:lnTo>
                      <a:pt x="984" y="283"/>
                    </a:lnTo>
                    <a:lnTo>
                      <a:pt x="984" y="283"/>
                    </a:lnTo>
                    <a:lnTo>
                      <a:pt x="984" y="283"/>
                    </a:lnTo>
                    <a:lnTo>
                      <a:pt x="984" y="283"/>
                    </a:lnTo>
                    <a:lnTo>
                      <a:pt x="984" y="283"/>
                    </a:lnTo>
                    <a:lnTo>
                      <a:pt x="984" y="283"/>
                    </a:lnTo>
                    <a:lnTo>
                      <a:pt x="985" y="279"/>
                    </a:lnTo>
                    <a:lnTo>
                      <a:pt x="985" y="279"/>
                    </a:lnTo>
                    <a:lnTo>
                      <a:pt x="985" y="279"/>
                    </a:lnTo>
                    <a:lnTo>
                      <a:pt x="985" y="279"/>
                    </a:lnTo>
                    <a:lnTo>
                      <a:pt x="985" y="277"/>
                    </a:lnTo>
                    <a:lnTo>
                      <a:pt x="985" y="277"/>
                    </a:lnTo>
                    <a:lnTo>
                      <a:pt x="985" y="277"/>
                    </a:lnTo>
                    <a:lnTo>
                      <a:pt x="985" y="277"/>
                    </a:lnTo>
                    <a:lnTo>
                      <a:pt x="985" y="275"/>
                    </a:lnTo>
                    <a:lnTo>
                      <a:pt x="985" y="275"/>
                    </a:lnTo>
                    <a:lnTo>
                      <a:pt x="985" y="274"/>
                    </a:lnTo>
                    <a:lnTo>
                      <a:pt x="985" y="274"/>
                    </a:lnTo>
                    <a:lnTo>
                      <a:pt x="985" y="273"/>
                    </a:lnTo>
                    <a:lnTo>
                      <a:pt x="985" y="273"/>
                    </a:lnTo>
                    <a:lnTo>
                      <a:pt x="985" y="273"/>
                    </a:lnTo>
                    <a:lnTo>
                      <a:pt x="985" y="273"/>
                    </a:lnTo>
                    <a:lnTo>
                      <a:pt x="985" y="270"/>
                    </a:lnTo>
                    <a:lnTo>
                      <a:pt x="985" y="270"/>
                    </a:lnTo>
                    <a:lnTo>
                      <a:pt x="985" y="270"/>
                    </a:lnTo>
                    <a:lnTo>
                      <a:pt x="985" y="270"/>
                    </a:lnTo>
                    <a:lnTo>
                      <a:pt x="984" y="268"/>
                    </a:lnTo>
                    <a:lnTo>
                      <a:pt x="984" y="268"/>
                    </a:lnTo>
                    <a:lnTo>
                      <a:pt x="984" y="268"/>
                    </a:lnTo>
                    <a:lnTo>
                      <a:pt x="984" y="268"/>
                    </a:lnTo>
                    <a:lnTo>
                      <a:pt x="983" y="265"/>
                    </a:lnTo>
                    <a:lnTo>
                      <a:pt x="983" y="265"/>
                    </a:lnTo>
                    <a:lnTo>
                      <a:pt x="983" y="265"/>
                    </a:lnTo>
                    <a:lnTo>
                      <a:pt x="983" y="265"/>
                    </a:lnTo>
                    <a:lnTo>
                      <a:pt x="980" y="263"/>
                    </a:lnTo>
                    <a:lnTo>
                      <a:pt x="980" y="263"/>
                    </a:lnTo>
                    <a:lnTo>
                      <a:pt x="979" y="260"/>
                    </a:lnTo>
                    <a:lnTo>
                      <a:pt x="979" y="260"/>
                    </a:lnTo>
                    <a:lnTo>
                      <a:pt x="979" y="259"/>
                    </a:lnTo>
                    <a:lnTo>
                      <a:pt x="979" y="259"/>
                    </a:lnTo>
                    <a:lnTo>
                      <a:pt x="978" y="258"/>
                    </a:lnTo>
                    <a:lnTo>
                      <a:pt x="978" y="258"/>
                    </a:lnTo>
                    <a:lnTo>
                      <a:pt x="978" y="258"/>
                    </a:lnTo>
                    <a:lnTo>
                      <a:pt x="978" y="258"/>
                    </a:lnTo>
                    <a:lnTo>
                      <a:pt x="976" y="255"/>
                    </a:lnTo>
                    <a:lnTo>
                      <a:pt x="976" y="255"/>
                    </a:lnTo>
                    <a:lnTo>
                      <a:pt x="976" y="255"/>
                    </a:lnTo>
                    <a:lnTo>
                      <a:pt x="976" y="255"/>
                    </a:lnTo>
                    <a:lnTo>
                      <a:pt x="975" y="254"/>
                    </a:lnTo>
                    <a:lnTo>
                      <a:pt x="975" y="254"/>
                    </a:lnTo>
                    <a:lnTo>
                      <a:pt x="974" y="253"/>
                    </a:lnTo>
                    <a:lnTo>
                      <a:pt x="974" y="253"/>
                    </a:lnTo>
                    <a:lnTo>
                      <a:pt x="973" y="253"/>
                    </a:lnTo>
                    <a:lnTo>
                      <a:pt x="973" y="253"/>
                    </a:lnTo>
                    <a:lnTo>
                      <a:pt x="973" y="251"/>
                    </a:lnTo>
                    <a:lnTo>
                      <a:pt x="973" y="251"/>
                    </a:lnTo>
                    <a:lnTo>
                      <a:pt x="971" y="251"/>
                    </a:lnTo>
                    <a:lnTo>
                      <a:pt x="971" y="251"/>
                    </a:lnTo>
                    <a:lnTo>
                      <a:pt x="970" y="251"/>
                    </a:lnTo>
                    <a:lnTo>
                      <a:pt x="970" y="251"/>
                    </a:lnTo>
                    <a:lnTo>
                      <a:pt x="967" y="250"/>
                    </a:lnTo>
                    <a:lnTo>
                      <a:pt x="967" y="250"/>
                    </a:lnTo>
                    <a:lnTo>
                      <a:pt x="967" y="250"/>
                    </a:lnTo>
                    <a:lnTo>
                      <a:pt x="967" y="250"/>
                    </a:lnTo>
                    <a:lnTo>
                      <a:pt x="965" y="250"/>
                    </a:lnTo>
                    <a:lnTo>
                      <a:pt x="965" y="250"/>
                    </a:lnTo>
                    <a:lnTo>
                      <a:pt x="965" y="250"/>
                    </a:lnTo>
                    <a:lnTo>
                      <a:pt x="965" y="250"/>
                    </a:lnTo>
                    <a:lnTo>
                      <a:pt x="965" y="250"/>
                    </a:lnTo>
                    <a:lnTo>
                      <a:pt x="965" y="250"/>
                    </a:lnTo>
                    <a:lnTo>
                      <a:pt x="955" y="250"/>
                    </a:lnTo>
                    <a:lnTo>
                      <a:pt x="941" y="251"/>
                    </a:lnTo>
                    <a:lnTo>
                      <a:pt x="941" y="251"/>
                    </a:lnTo>
                    <a:lnTo>
                      <a:pt x="921" y="255"/>
                    </a:lnTo>
                    <a:lnTo>
                      <a:pt x="906" y="260"/>
                    </a:lnTo>
                    <a:lnTo>
                      <a:pt x="894" y="264"/>
                    </a:lnTo>
                    <a:lnTo>
                      <a:pt x="887" y="267"/>
                    </a:lnTo>
                    <a:lnTo>
                      <a:pt x="887" y="267"/>
                    </a:lnTo>
                    <a:lnTo>
                      <a:pt x="868" y="243"/>
                    </a:lnTo>
                    <a:lnTo>
                      <a:pt x="868" y="243"/>
                    </a:lnTo>
                    <a:lnTo>
                      <a:pt x="873" y="238"/>
                    </a:lnTo>
                    <a:lnTo>
                      <a:pt x="881" y="227"/>
                    </a:lnTo>
                    <a:lnTo>
                      <a:pt x="888" y="214"/>
                    </a:lnTo>
                    <a:lnTo>
                      <a:pt x="897" y="195"/>
                    </a:lnTo>
                    <a:lnTo>
                      <a:pt x="897" y="195"/>
                    </a:lnTo>
                    <a:lnTo>
                      <a:pt x="902" y="181"/>
                    </a:lnTo>
                    <a:lnTo>
                      <a:pt x="904" y="172"/>
                    </a:lnTo>
                    <a:lnTo>
                      <a:pt x="904" y="172"/>
                    </a:lnTo>
                    <a:lnTo>
                      <a:pt x="904" y="172"/>
                    </a:lnTo>
                    <a:lnTo>
                      <a:pt x="906" y="172"/>
                    </a:lnTo>
                    <a:lnTo>
                      <a:pt x="906" y="172"/>
                    </a:lnTo>
                    <a:lnTo>
                      <a:pt x="906" y="170"/>
                    </a:lnTo>
                    <a:lnTo>
                      <a:pt x="906" y="170"/>
                    </a:lnTo>
                    <a:lnTo>
                      <a:pt x="906" y="170"/>
                    </a:lnTo>
                    <a:lnTo>
                      <a:pt x="906" y="170"/>
                    </a:lnTo>
                    <a:lnTo>
                      <a:pt x="906" y="167"/>
                    </a:lnTo>
                    <a:lnTo>
                      <a:pt x="906" y="167"/>
                    </a:lnTo>
                    <a:lnTo>
                      <a:pt x="906" y="166"/>
                    </a:lnTo>
                    <a:lnTo>
                      <a:pt x="906" y="166"/>
                    </a:lnTo>
                    <a:lnTo>
                      <a:pt x="906" y="165"/>
                    </a:lnTo>
                    <a:lnTo>
                      <a:pt x="906" y="165"/>
                    </a:lnTo>
                    <a:lnTo>
                      <a:pt x="904" y="165"/>
                    </a:lnTo>
                    <a:lnTo>
                      <a:pt x="904" y="165"/>
                    </a:lnTo>
                    <a:lnTo>
                      <a:pt x="904" y="162"/>
                    </a:lnTo>
                    <a:lnTo>
                      <a:pt x="904" y="162"/>
                    </a:lnTo>
                    <a:lnTo>
                      <a:pt x="904" y="162"/>
                    </a:lnTo>
                    <a:lnTo>
                      <a:pt x="904" y="162"/>
                    </a:lnTo>
                    <a:lnTo>
                      <a:pt x="903" y="161"/>
                    </a:lnTo>
                    <a:lnTo>
                      <a:pt x="903" y="161"/>
                    </a:lnTo>
                    <a:lnTo>
                      <a:pt x="903" y="159"/>
                    </a:lnTo>
                    <a:lnTo>
                      <a:pt x="903" y="159"/>
                    </a:lnTo>
                    <a:lnTo>
                      <a:pt x="902" y="158"/>
                    </a:lnTo>
                    <a:lnTo>
                      <a:pt x="902" y="158"/>
                    </a:lnTo>
                    <a:lnTo>
                      <a:pt x="901" y="158"/>
                    </a:lnTo>
                    <a:lnTo>
                      <a:pt x="901" y="158"/>
                    </a:lnTo>
                    <a:lnTo>
                      <a:pt x="899" y="156"/>
                    </a:lnTo>
                    <a:lnTo>
                      <a:pt x="899" y="156"/>
                    </a:lnTo>
                    <a:lnTo>
                      <a:pt x="899" y="156"/>
                    </a:lnTo>
                    <a:lnTo>
                      <a:pt x="899" y="156"/>
                    </a:lnTo>
                    <a:lnTo>
                      <a:pt x="897" y="154"/>
                    </a:lnTo>
                    <a:lnTo>
                      <a:pt x="897" y="154"/>
                    </a:lnTo>
                    <a:lnTo>
                      <a:pt x="896" y="152"/>
                    </a:lnTo>
                    <a:lnTo>
                      <a:pt x="896" y="152"/>
                    </a:lnTo>
                    <a:lnTo>
                      <a:pt x="894" y="151"/>
                    </a:lnTo>
                    <a:lnTo>
                      <a:pt x="894" y="151"/>
                    </a:lnTo>
                    <a:lnTo>
                      <a:pt x="893" y="149"/>
                    </a:lnTo>
                    <a:lnTo>
                      <a:pt x="893" y="149"/>
                    </a:lnTo>
                    <a:lnTo>
                      <a:pt x="892" y="149"/>
                    </a:lnTo>
                    <a:lnTo>
                      <a:pt x="892" y="149"/>
                    </a:lnTo>
                    <a:lnTo>
                      <a:pt x="891" y="148"/>
                    </a:lnTo>
                    <a:lnTo>
                      <a:pt x="891" y="148"/>
                    </a:lnTo>
                    <a:lnTo>
                      <a:pt x="891" y="148"/>
                    </a:lnTo>
                    <a:lnTo>
                      <a:pt x="891" y="148"/>
                    </a:lnTo>
                    <a:lnTo>
                      <a:pt x="889" y="147"/>
                    </a:lnTo>
                    <a:lnTo>
                      <a:pt x="889" y="147"/>
                    </a:lnTo>
                    <a:lnTo>
                      <a:pt x="888" y="147"/>
                    </a:lnTo>
                    <a:lnTo>
                      <a:pt x="888" y="147"/>
                    </a:lnTo>
                    <a:lnTo>
                      <a:pt x="887" y="146"/>
                    </a:lnTo>
                    <a:lnTo>
                      <a:pt x="887" y="146"/>
                    </a:lnTo>
                    <a:lnTo>
                      <a:pt x="887" y="146"/>
                    </a:lnTo>
                    <a:lnTo>
                      <a:pt x="887" y="146"/>
                    </a:lnTo>
                    <a:lnTo>
                      <a:pt x="884" y="146"/>
                    </a:lnTo>
                    <a:lnTo>
                      <a:pt x="884" y="146"/>
                    </a:lnTo>
                    <a:lnTo>
                      <a:pt x="884" y="146"/>
                    </a:lnTo>
                    <a:lnTo>
                      <a:pt x="884" y="146"/>
                    </a:lnTo>
                    <a:lnTo>
                      <a:pt x="882" y="146"/>
                    </a:lnTo>
                    <a:lnTo>
                      <a:pt x="882" y="146"/>
                    </a:lnTo>
                    <a:lnTo>
                      <a:pt x="882" y="146"/>
                    </a:lnTo>
                    <a:lnTo>
                      <a:pt x="882" y="146"/>
                    </a:lnTo>
                    <a:lnTo>
                      <a:pt x="879" y="146"/>
                    </a:lnTo>
                    <a:lnTo>
                      <a:pt x="879" y="146"/>
                    </a:lnTo>
                    <a:lnTo>
                      <a:pt x="878" y="146"/>
                    </a:lnTo>
                    <a:lnTo>
                      <a:pt x="878" y="146"/>
                    </a:lnTo>
                    <a:lnTo>
                      <a:pt x="878" y="146"/>
                    </a:lnTo>
                    <a:lnTo>
                      <a:pt x="869" y="148"/>
                    </a:lnTo>
                    <a:lnTo>
                      <a:pt x="857" y="154"/>
                    </a:lnTo>
                    <a:lnTo>
                      <a:pt x="857" y="154"/>
                    </a:lnTo>
                    <a:lnTo>
                      <a:pt x="838" y="163"/>
                    </a:lnTo>
                    <a:lnTo>
                      <a:pt x="824" y="171"/>
                    </a:lnTo>
                    <a:lnTo>
                      <a:pt x="814" y="178"/>
                    </a:lnTo>
                    <a:lnTo>
                      <a:pt x="807" y="182"/>
                    </a:lnTo>
                    <a:lnTo>
                      <a:pt x="807" y="182"/>
                    </a:lnTo>
                    <a:lnTo>
                      <a:pt x="784" y="165"/>
                    </a:lnTo>
                    <a:lnTo>
                      <a:pt x="784" y="165"/>
                    </a:lnTo>
                    <a:lnTo>
                      <a:pt x="787" y="157"/>
                    </a:lnTo>
                    <a:lnTo>
                      <a:pt x="791" y="146"/>
                    </a:lnTo>
                    <a:lnTo>
                      <a:pt x="795" y="131"/>
                    </a:lnTo>
                    <a:lnTo>
                      <a:pt x="799" y="109"/>
                    </a:lnTo>
                    <a:lnTo>
                      <a:pt x="799" y="109"/>
                    </a:lnTo>
                    <a:lnTo>
                      <a:pt x="800" y="95"/>
                    </a:lnTo>
                    <a:lnTo>
                      <a:pt x="801" y="86"/>
                    </a:lnTo>
                    <a:lnTo>
                      <a:pt x="801" y="86"/>
                    </a:lnTo>
                    <a:lnTo>
                      <a:pt x="801" y="86"/>
                    </a:lnTo>
                    <a:lnTo>
                      <a:pt x="801" y="86"/>
                    </a:lnTo>
                    <a:lnTo>
                      <a:pt x="801" y="86"/>
                    </a:lnTo>
                    <a:lnTo>
                      <a:pt x="801" y="86"/>
                    </a:lnTo>
                    <a:lnTo>
                      <a:pt x="801" y="84"/>
                    </a:lnTo>
                    <a:lnTo>
                      <a:pt x="801" y="84"/>
                    </a:lnTo>
                    <a:lnTo>
                      <a:pt x="800" y="83"/>
                    </a:lnTo>
                    <a:lnTo>
                      <a:pt x="800" y="83"/>
                    </a:lnTo>
                    <a:lnTo>
                      <a:pt x="800" y="80"/>
                    </a:lnTo>
                    <a:lnTo>
                      <a:pt x="800" y="80"/>
                    </a:lnTo>
                    <a:lnTo>
                      <a:pt x="800" y="80"/>
                    </a:lnTo>
                    <a:lnTo>
                      <a:pt x="800" y="80"/>
                    </a:lnTo>
                    <a:lnTo>
                      <a:pt x="799" y="79"/>
                    </a:lnTo>
                    <a:lnTo>
                      <a:pt x="799" y="79"/>
                    </a:lnTo>
                    <a:lnTo>
                      <a:pt x="799" y="78"/>
                    </a:lnTo>
                    <a:lnTo>
                      <a:pt x="799" y="78"/>
                    </a:lnTo>
                    <a:lnTo>
                      <a:pt x="797" y="76"/>
                    </a:lnTo>
                    <a:lnTo>
                      <a:pt x="797" y="76"/>
                    </a:lnTo>
                    <a:lnTo>
                      <a:pt x="797" y="76"/>
                    </a:lnTo>
                    <a:lnTo>
                      <a:pt x="797" y="76"/>
                    </a:lnTo>
                    <a:lnTo>
                      <a:pt x="796" y="75"/>
                    </a:lnTo>
                    <a:lnTo>
                      <a:pt x="796" y="75"/>
                    </a:lnTo>
                    <a:lnTo>
                      <a:pt x="795" y="75"/>
                    </a:lnTo>
                    <a:lnTo>
                      <a:pt x="795" y="75"/>
                    </a:lnTo>
                    <a:lnTo>
                      <a:pt x="794" y="74"/>
                    </a:lnTo>
                    <a:lnTo>
                      <a:pt x="794" y="74"/>
                    </a:lnTo>
                    <a:lnTo>
                      <a:pt x="794" y="73"/>
                    </a:lnTo>
                    <a:lnTo>
                      <a:pt x="794" y="73"/>
                    </a:lnTo>
                    <a:lnTo>
                      <a:pt x="791" y="73"/>
                    </a:lnTo>
                    <a:lnTo>
                      <a:pt x="791" y="73"/>
                    </a:lnTo>
                    <a:lnTo>
                      <a:pt x="791" y="71"/>
                    </a:lnTo>
                    <a:lnTo>
                      <a:pt x="791" y="71"/>
                    </a:lnTo>
                    <a:lnTo>
                      <a:pt x="789" y="70"/>
                    </a:lnTo>
                    <a:lnTo>
                      <a:pt x="789" y="70"/>
                    </a:lnTo>
                    <a:lnTo>
                      <a:pt x="786" y="69"/>
                    </a:lnTo>
                    <a:lnTo>
                      <a:pt x="786" y="69"/>
                    </a:lnTo>
                    <a:lnTo>
                      <a:pt x="785" y="69"/>
                    </a:lnTo>
                    <a:lnTo>
                      <a:pt x="785" y="69"/>
                    </a:lnTo>
                    <a:lnTo>
                      <a:pt x="784" y="68"/>
                    </a:lnTo>
                    <a:lnTo>
                      <a:pt x="784" y="68"/>
                    </a:lnTo>
                    <a:lnTo>
                      <a:pt x="782" y="68"/>
                    </a:lnTo>
                    <a:lnTo>
                      <a:pt x="782" y="68"/>
                    </a:lnTo>
                    <a:lnTo>
                      <a:pt x="781" y="66"/>
                    </a:lnTo>
                    <a:lnTo>
                      <a:pt x="781" y="66"/>
                    </a:lnTo>
                    <a:lnTo>
                      <a:pt x="781" y="66"/>
                    </a:lnTo>
                    <a:lnTo>
                      <a:pt x="781" y="66"/>
                    </a:lnTo>
                    <a:lnTo>
                      <a:pt x="779" y="65"/>
                    </a:lnTo>
                    <a:lnTo>
                      <a:pt x="779" y="65"/>
                    </a:lnTo>
                    <a:lnTo>
                      <a:pt x="777" y="65"/>
                    </a:lnTo>
                    <a:lnTo>
                      <a:pt x="777" y="65"/>
                    </a:lnTo>
                    <a:lnTo>
                      <a:pt x="776" y="65"/>
                    </a:lnTo>
                    <a:lnTo>
                      <a:pt x="776" y="65"/>
                    </a:lnTo>
                    <a:lnTo>
                      <a:pt x="776" y="65"/>
                    </a:lnTo>
                    <a:lnTo>
                      <a:pt x="776" y="65"/>
                    </a:lnTo>
                    <a:lnTo>
                      <a:pt x="773" y="65"/>
                    </a:lnTo>
                    <a:lnTo>
                      <a:pt x="773" y="65"/>
                    </a:lnTo>
                    <a:lnTo>
                      <a:pt x="773" y="65"/>
                    </a:lnTo>
                    <a:lnTo>
                      <a:pt x="773" y="65"/>
                    </a:lnTo>
                    <a:lnTo>
                      <a:pt x="771" y="66"/>
                    </a:lnTo>
                    <a:lnTo>
                      <a:pt x="771" y="66"/>
                    </a:lnTo>
                    <a:lnTo>
                      <a:pt x="771" y="66"/>
                    </a:lnTo>
                    <a:lnTo>
                      <a:pt x="771" y="66"/>
                    </a:lnTo>
                    <a:lnTo>
                      <a:pt x="768" y="68"/>
                    </a:lnTo>
                    <a:lnTo>
                      <a:pt x="768" y="68"/>
                    </a:lnTo>
                    <a:lnTo>
                      <a:pt x="768" y="68"/>
                    </a:lnTo>
                    <a:lnTo>
                      <a:pt x="768" y="68"/>
                    </a:lnTo>
                    <a:lnTo>
                      <a:pt x="768" y="68"/>
                    </a:lnTo>
                    <a:lnTo>
                      <a:pt x="768" y="68"/>
                    </a:lnTo>
                    <a:lnTo>
                      <a:pt x="760" y="73"/>
                    </a:lnTo>
                    <a:lnTo>
                      <a:pt x="750" y="81"/>
                    </a:lnTo>
                    <a:lnTo>
                      <a:pt x="750" y="81"/>
                    </a:lnTo>
                    <a:lnTo>
                      <a:pt x="733" y="94"/>
                    </a:lnTo>
                    <a:lnTo>
                      <a:pt x="722" y="107"/>
                    </a:lnTo>
                    <a:lnTo>
                      <a:pt x="713" y="115"/>
                    </a:lnTo>
                    <a:lnTo>
                      <a:pt x="709" y="122"/>
                    </a:lnTo>
                    <a:lnTo>
                      <a:pt x="709" y="122"/>
                    </a:lnTo>
                    <a:lnTo>
                      <a:pt x="681" y="110"/>
                    </a:lnTo>
                    <a:lnTo>
                      <a:pt x="681" y="110"/>
                    </a:lnTo>
                    <a:lnTo>
                      <a:pt x="683" y="103"/>
                    </a:lnTo>
                    <a:lnTo>
                      <a:pt x="684" y="90"/>
                    </a:lnTo>
                    <a:lnTo>
                      <a:pt x="684" y="74"/>
                    </a:lnTo>
                    <a:lnTo>
                      <a:pt x="681" y="54"/>
                    </a:lnTo>
                    <a:lnTo>
                      <a:pt x="681" y="54"/>
                    </a:lnTo>
                    <a:lnTo>
                      <a:pt x="680" y="40"/>
                    </a:lnTo>
                    <a:lnTo>
                      <a:pt x="678" y="31"/>
                    </a:lnTo>
                    <a:lnTo>
                      <a:pt x="678" y="31"/>
                    </a:lnTo>
                    <a:lnTo>
                      <a:pt x="678" y="31"/>
                    </a:lnTo>
                    <a:lnTo>
                      <a:pt x="678" y="31"/>
                    </a:lnTo>
                    <a:lnTo>
                      <a:pt x="678" y="30"/>
                    </a:lnTo>
                    <a:lnTo>
                      <a:pt x="678" y="30"/>
                    </a:lnTo>
                    <a:lnTo>
                      <a:pt x="676" y="27"/>
                    </a:lnTo>
                    <a:lnTo>
                      <a:pt x="676" y="27"/>
                    </a:lnTo>
                    <a:lnTo>
                      <a:pt x="676" y="27"/>
                    </a:lnTo>
                    <a:lnTo>
                      <a:pt x="676" y="27"/>
                    </a:lnTo>
                    <a:lnTo>
                      <a:pt x="675" y="25"/>
                    </a:lnTo>
                    <a:lnTo>
                      <a:pt x="675" y="25"/>
                    </a:lnTo>
                    <a:lnTo>
                      <a:pt x="675" y="25"/>
                    </a:lnTo>
                    <a:lnTo>
                      <a:pt x="675" y="25"/>
                    </a:lnTo>
                    <a:lnTo>
                      <a:pt x="674" y="23"/>
                    </a:lnTo>
                    <a:lnTo>
                      <a:pt x="674" y="23"/>
                    </a:lnTo>
                    <a:lnTo>
                      <a:pt x="674" y="22"/>
                    </a:lnTo>
                    <a:lnTo>
                      <a:pt x="674" y="22"/>
                    </a:lnTo>
                    <a:lnTo>
                      <a:pt x="673" y="22"/>
                    </a:lnTo>
                    <a:lnTo>
                      <a:pt x="673" y="22"/>
                    </a:lnTo>
                    <a:lnTo>
                      <a:pt x="671" y="21"/>
                    </a:lnTo>
                    <a:lnTo>
                      <a:pt x="671" y="21"/>
                    </a:lnTo>
                    <a:lnTo>
                      <a:pt x="668" y="20"/>
                    </a:lnTo>
                    <a:lnTo>
                      <a:pt x="668" y="20"/>
                    </a:lnTo>
                    <a:lnTo>
                      <a:pt x="668" y="20"/>
                    </a:lnTo>
                    <a:lnTo>
                      <a:pt x="668" y="20"/>
                    </a:lnTo>
                    <a:lnTo>
                      <a:pt x="665" y="18"/>
                    </a:lnTo>
                    <a:lnTo>
                      <a:pt x="665" y="18"/>
                    </a:lnTo>
                    <a:lnTo>
                      <a:pt x="664" y="18"/>
                    </a:lnTo>
                    <a:lnTo>
                      <a:pt x="664" y="18"/>
                    </a:lnTo>
                    <a:lnTo>
                      <a:pt x="661" y="18"/>
                    </a:lnTo>
                    <a:lnTo>
                      <a:pt x="661" y="18"/>
                    </a:lnTo>
                    <a:lnTo>
                      <a:pt x="659" y="17"/>
                    </a:lnTo>
                    <a:lnTo>
                      <a:pt x="659" y="17"/>
                    </a:lnTo>
                    <a:lnTo>
                      <a:pt x="658" y="17"/>
                    </a:lnTo>
                    <a:lnTo>
                      <a:pt x="658" y="17"/>
                    </a:lnTo>
                    <a:lnTo>
                      <a:pt x="656" y="16"/>
                    </a:lnTo>
                    <a:lnTo>
                      <a:pt x="656" y="16"/>
                    </a:lnTo>
                    <a:lnTo>
                      <a:pt x="655" y="16"/>
                    </a:lnTo>
                    <a:lnTo>
                      <a:pt x="655" y="16"/>
                    </a:lnTo>
                    <a:lnTo>
                      <a:pt x="651" y="16"/>
                    </a:lnTo>
                    <a:lnTo>
                      <a:pt x="651" y="16"/>
                    </a:lnTo>
                    <a:lnTo>
                      <a:pt x="650" y="16"/>
                    </a:lnTo>
                    <a:lnTo>
                      <a:pt x="650" y="16"/>
                    </a:lnTo>
                    <a:lnTo>
                      <a:pt x="649" y="16"/>
                    </a:lnTo>
                    <a:lnTo>
                      <a:pt x="649" y="16"/>
                    </a:lnTo>
                    <a:lnTo>
                      <a:pt x="647" y="16"/>
                    </a:lnTo>
                    <a:lnTo>
                      <a:pt x="647" y="16"/>
                    </a:lnTo>
                    <a:lnTo>
                      <a:pt x="644" y="18"/>
                    </a:lnTo>
                    <a:lnTo>
                      <a:pt x="644" y="18"/>
                    </a:lnTo>
                    <a:lnTo>
                      <a:pt x="644" y="18"/>
                    </a:lnTo>
                    <a:lnTo>
                      <a:pt x="644" y="18"/>
                    </a:lnTo>
                    <a:lnTo>
                      <a:pt x="641" y="21"/>
                    </a:lnTo>
                    <a:lnTo>
                      <a:pt x="641" y="21"/>
                    </a:lnTo>
                    <a:lnTo>
                      <a:pt x="641" y="21"/>
                    </a:lnTo>
                    <a:lnTo>
                      <a:pt x="641" y="21"/>
                    </a:lnTo>
                    <a:lnTo>
                      <a:pt x="641" y="21"/>
                    </a:lnTo>
                    <a:lnTo>
                      <a:pt x="641" y="21"/>
                    </a:lnTo>
                    <a:lnTo>
                      <a:pt x="635" y="27"/>
                    </a:lnTo>
                    <a:lnTo>
                      <a:pt x="626" y="39"/>
                    </a:lnTo>
                    <a:lnTo>
                      <a:pt x="626" y="39"/>
                    </a:lnTo>
                    <a:lnTo>
                      <a:pt x="615" y="55"/>
                    </a:lnTo>
                    <a:lnTo>
                      <a:pt x="606" y="70"/>
                    </a:lnTo>
                    <a:lnTo>
                      <a:pt x="601" y="81"/>
                    </a:lnTo>
                    <a:lnTo>
                      <a:pt x="598" y="88"/>
                    </a:lnTo>
                    <a:lnTo>
                      <a:pt x="598" y="88"/>
                    </a:lnTo>
                    <a:lnTo>
                      <a:pt x="568" y="84"/>
                    </a:lnTo>
                    <a:lnTo>
                      <a:pt x="568" y="84"/>
                    </a:lnTo>
                    <a:lnTo>
                      <a:pt x="568" y="76"/>
                    </a:lnTo>
                    <a:lnTo>
                      <a:pt x="566" y="65"/>
                    </a:lnTo>
                    <a:lnTo>
                      <a:pt x="562" y="49"/>
                    </a:lnTo>
                    <a:lnTo>
                      <a:pt x="554" y="28"/>
                    </a:lnTo>
                    <a:lnTo>
                      <a:pt x="554" y="28"/>
                    </a:lnTo>
                    <a:lnTo>
                      <a:pt x="549" y="16"/>
                    </a:lnTo>
                    <a:lnTo>
                      <a:pt x="544" y="8"/>
                    </a:lnTo>
                    <a:lnTo>
                      <a:pt x="544" y="8"/>
                    </a:lnTo>
                    <a:lnTo>
                      <a:pt x="544" y="8"/>
                    </a:lnTo>
                    <a:lnTo>
                      <a:pt x="544" y="8"/>
                    </a:lnTo>
                    <a:lnTo>
                      <a:pt x="544" y="7"/>
                    </a:lnTo>
                    <a:lnTo>
                      <a:pt x="544" y="7"/>
                    </a:lnTo>
                    <a:lnTo>
                      <a:pt x="543" y="6"/>
                    </a:lnTo>
                    <a:lnTo>
                      <a:pt x="543" y="6"/>
                    </a:lnTo>
                    <a:lnTo>
                      <a:pt x="543" y="5"/>
                    </a:lnTo>
                    <a:lnTo>
                      <a:pt x="543" y="5"/>
                    </a:lnTo>
                    <a:lnTo>
                      <a:pt x="540" y="3"/>
                    </a:lnTo>
                    <a:lnTo>
                      <a:pt x="540" y="3"/>
                    </a:lnTo>
                    <a:lnTo>
                      <a:pt x="540" y="3"/>
                    </a:lnTo>
                    <a:lnTo>
                      <a:pt x="540" y="3"/>
                    </a:lnTo>
                    <a:lnTo>
                      <a:pt x="539" y="2"/>
                    </a:lnTo>
                    <a:lnTo>
                      <a:pt x="539" y="2"/>
                    </a:lnTo>
                    <a:lnTo>
                      <a:pt x="539" y="2"/>
                    </a:lnTo>
                    <a:lnTo>
                      <a:pt x="539" y="2"/>
                    </a:lnTo>
                    <a:lnTo>
                      <a:pt x="537" y="1"/>
                    </a:lnTo>
                    <a:lnTo>
                      <a:pt x="537" y="1"/>
                    </a:lnTo>
                    <a:lnTo>
                      <a:pt x="537" y="1"/>
                    </a:lnTo>
                    <a:lnTo>
                      <a:pt x="537" y="1"/>
                    </a:lnTo>
                    <a:lnTo>
                      <a:pt x="532" y="0"/>
                    </a:lnTo>
                    <a:lnTo>
                      <a:pt x="532" y="0"/>
                    </a:lnTo>
                    <a:lnTo>
                      <a:pt x="532" y="0"/>
                    </a:lnTo>
                    <a:lnTo>
                      <a:pt x="532" y="0"/>
                    </a:lnTo>
                    <a:lnTo>
                      <a:pt x="529" y="0"/>
                    </a:lnTo>
                    <a:lnTo>
                      <a:pt x="529" y="0"/>
                    </a:lnTo>
                    <a:lnTo>
                      <a:pt x="528" y="0"/>
                    </a:lnTo>
                    <a:lnTo>
                      <a:pt x="528" y="0"/>
                    </a:lnTo>
                    <a:lnTo>
                      <a:pt x="525" y="0"/>
                    </a:lnTo>
                    <a:lnTo>
                      <a:pt x="525" y="0"/>
                    </a:lnTo>
                    <a:lnTo>
                      <a:pt x="523" y="0"/>
                    </a:lnTo>
                    <a:lnTo>
                      <a:pt x="523" y="0"/>
                    </a:lnTo>
                    <a:lnTo>
                      <a:pt x="521" y="0"/>
                    </a:lnTo>
                    <a:lnTo>
                      <a:pt x="521" y="0"/>
                    </a:lnTo>
                    <a:lnTo>
                      <a:pt x="520" y="0"/>
                    </a:lnTo>
                    <a:lnTo>
                      <a:pt x="520" y="0"/>
                    </a:lnTo>
                    <a:lnTo>
                      <a:pt x="519" y="0"/>
                    </a:lnTo>
                    <a:lnTo>
                      <a:pt x="519" y="0"/>
                    </a:lnTo>
                    <a:lnTo>
                      <a:pt x="516" y="1"/>
                    </a:lnTo>
                    <a:lnTo>
                      <a:pt x="516" y="1"/>
                    </a:lnTo>
                    <a:lnTo>
                      <a:pt x="515" y="1"/>
                    </a:lnTo>
                    <a:lnTo>
                      <a:pt x="515" y="1"/>
                    </a:lnTo>
                    <a:lnTo>
                      <a:pt x="514" y="1"/>
                    </a:lnTo>
                    <a:lnTo>
                      <a:pt x="514" y="1"/>
                    </a:lnTo>
                    <a:lnTo>
                      <a:pt x="513" y="2"/>
                    </a:lnTo>
                    <a:lnTo>
                      <a:pt x="513" y="2"/>
                    </a:lnTo>
                    <a:lnTo>
                      <a:pt x="513" y="2"/>
                    </a:lnTo>
                    <a:lnTo>
                      <a:pt x="513" y="2"/>
                    </a:lnTo>
                    <a:lnTo>
                      <a:pt x="510" y="3"/>
                    </a:lnTo>
                    <a:lnTo>
                      <a:pt x="510" y="3"/>
                    </a:lnTo>
                    <a:lnTo>
                      <a:pt x="510" y="3"/>
                    </a:lnTo>
                    <a:lnTo>
                      <a:pt x="510" y="3"/>
                    </a:lnTo>
                    <a:lnTo>
                      <a:pt x="509" y="5"/>
                    </a:lnTo>
                    <a:lnTo>
                      <a:pt x="509" y="5"/>
                    </a:lnTo>
                    <a:lnTo>
                      <a:pt x="508" y="6"/>
                    </a:lnTo>
                    <a:lnTo>
                      <a:pt x="508" y="6"/>
                    </a:lnTo>
                    <a:lnTo>
                      <a:pt x="506" y="7"/>
                    </a:lnTo>
                    <a:lnTo>
                      <a:pt x="506" y="7"/>
                    </a:lnTo>
                    <a:lnTo>
                      <a:pt x="506" y="8"/>
                    </a:lnTo>
                    <a:lnTo>
                      <a:pt x="506" y="8"/>
                    </a:lnTo>
                    <a:lnTo>
                      <a:pt x="506" y="8"/>
                    </a:lnTo>
                    <a:lnTo>
                      <a:pt x="503" y="16"/>
                    </a:lnTo>
                    <a:lnTo>
                      <a:pt x="496" y="28"/>
                    </a:lnTo>
                    <a:lnTo>
                      <a:pt x="496" y="28"/>
                    </a:lnTo>
                    <a:lnTo>
                      <a:pt x="490" y="49"/>
                    </a:lnTo>
                    <a:lnTo>
                      <a:pt x="485" y="65"/>
                    </a:lnTo>
                    <a:lnTo>
                      <a:pt x="484" y="76"/>
                    </a:lnTo>
                    <a:lnTo>
                      <a:pt x="482" y="84"/>
                    </a:lnTo>
                    <a:lnTo>
                      <a:pt x="482" y="84"/>
                    </a:lnTo>
                    <a:lnTo>
                      <a:pt x="453" y="88"/>
                    </a:lnTo>
                    <a:lnTo>
                      <a:pt x="453" y="88"/>
                    </a:lnTo>
                    <a:lnTo>
                      <a:pt x="450" y="81"/>
                    </a:lnTo>
                    <a:lnTo>
                      <a:pt x="445" y="70"/>
                    </a:lnTo>
                    <a:lnTo>
                      <a:pt x="437" y="56"/>
                    </a:lnTo>
                    <a:lnTo>
                      <a:pt x="424" y="39"/>
                    </a:lnTo>
                    <a:lnTo>
                      <a:pt x="424" y="39"/>
                    </a:lnTo>
                    <a:lnTo>
                      <a:pt x="417" y="27"/>
                    </a:lnTo>
                    <a:lnTo>
                      <a:pt x="411" y="21"/>
                    </a:lnTo>
                    <a:lnTo>
                      <a:pt x="411" y="21"/>
                    </a:lnTo>
                    <a:lnTo>
                      <a:pt x="411" y="21"/>
                    </a:lnTo>
                    <a:lnTo>
                      <a:pt x="411" y="21"/>
                    </a:lnTo>
                    <a:lnTo>
                      <a:pt x="409" y="21"/>
                    </a:lnTo>
                    <a:lnTo>
                      <a:pt x="409" y="21"/>
                    </a:lnTo>
                    <a:lnTo>
                      <a:pt x="408" y="18"/>
                    </a:lnTo>
                    <a:lnTo>
                      <a:pt x="408" y="18"/>
                    </a:lnTo>
                    <a:lnTo>
                      <a:pt x="407" y="18"/>
                    </a:lnTo>
                    <a:lnTo>
                      <a:pt x="407" y="18"/>
                    </a:lnTo>
                    <a:lnTo>
                      <a:pt x="403" y="16"/>
                    </a:lnTo>
                    <a:lnTo>
                      <a:pt x="403" y="16"/>
                    </a:lnTo>
                    <a:lnTo>
                      <a:pt x="403" y="16"/>
                    </a:lnTo>
                    <a:lnTo>
                      <a:pt x="403" y="16"/>
                    </a:lnTo>
                    <a:lnTo>
                      <a:pt x="401" y="16"/>
                    </a:lnTo>
                    <a:lnTo>
                      <a:pt x="401" y="16"/>
                    </a:lnTo>
                    <a:lnTo>
                      <a:pt x="401" y="16"/>
                    </a:lnTo>
                    <a:lnTo>
                      <a:pt x="401" y="16"/>
                    </a:lnTo>
                    <a:lnTo>
                      <a:pt x="396" y="16"/>
                    </a:lnTo>
                    <a:lnTo>
                      <a:pt x="396" y="16"/>
                    </a:lnTo>
                    <a:lnTo>
                      <a:pt x="396" y="16"/>
                    </a:lnTo>
                    <a:lnTo>
                      <a:pt x="396" y="16"/>
                    </a:lnTo>
                    <a:lnTo>
                      <a:pt x="393" y="17"/>
                    </a:lnTo>
                    <a:lnTo>
                      <a:pt x="393" y="17"/>
                    </a:lnTo>
                    <a:lnTo>
                      <a:pt x="392" y="17"/>
                    </a:lnTo>
                    <a:lnTo>
                      <a:pt x="392" y="17"/>
                    </a:lnTo>
                    <a:lnTo>
                      <a:pt x="389" y="18"/>
                    </a:lnTo>
                    <a:lnTo>
                      <a:pt x="389" y="18"/>
                    </a:lnTo>
                    <a:lnTo>
                      <a:pt x="387" y="18"/>
                    </a:lnTo>
                    <a:lnTo>
                      <a:pt x="387" y="18"/>
                    </a:lnTo>
                    <a:lnTo>
                      <a:pt x="385" y="18"/>
                    </a:lnTo>
                    <a:lnTo>
                      <a:pt x="385" y="18"/>
                    </a:lnTo>
                    <a:lnTo>
                      <a:pt x="384" y="20"/>
                    </a:lnTo>
                    <a:lnTo>
                      <a:pt x="384" y="20"/>
                    </a:lnTo>
                    <a:lnTo>
                      <a:pt x="383" y="20"/>
                    </a:lnTo>
                    <a:lnTo>
                      <a:pt x="383" y="20"/>
                    </a:lnTo>
                    <a:lnTo>
                      <a:pt x="379" y="21"/>
                    </a:lnTo>
                    <a:lnTo>
                      <a:pt x="379" y="21"/>
                    </a:lnTo>
                    <a:lnTo>
                      <a:pt x="379" y="22"/>
                    </a:lnTo>
                    <a:lnTo>
                      <a:pt x="379" y="22"/>
                    </a:lnTo>
                    <a:lnTo>
                      <a:pt x="378" y="22"/>
                    </a:lnTo>
                    <a:lnTo>
                      <a:pt x="378" y="22"/>
                    </a:lnTo>
                    <a:lnTo>
                      <a:pt x="377" y="23"/>
                    </a:lnTo>
                    <a:lnTo>
                      <a:pt x="377" y="23"/>
                    </a:lnTo>
                    <a:lnTo>
                      <a:pt x="374" y="27"/>
                    </a:lnTo>
                    <a:lnTo>
                      <a:pt x="374" y="27"/>
                    </a:lnTo>
                    <a:lnTo>
                      <a:pt x="374" y="28"/>
                    </a:lnTo>
                    <a:lnTo>
                      <a:pt x="374" y="28"/>
                    </a:lnTo>
                    <a:lnTo>
                      <a:pt x="373" y="30"/>
                    </a:lnTo>
                    <a:lnTo>
                      <a:pt x="373" y="30"/>
                    </a:lnTo>
                    <a:lnTo>
                      <a:pt x="373" y="31"/>
                    </a:lnTo>
                    <a:lnTo>
                      <a:pt x="373" y="31"/>
                    </a:lnTo>
                    <a:lnTo>
                      <a:pt x="373" y="31"/>
                    </a:lnTo>
                    <a:lnTo>
                      <a:pt x="373" y="31"/>
                    </a:lnTo>
                    <a:lnTo>
                      <a:pt x="372" y="40"/>
                    </a:lnTo>
                    <a:lnTo>
                      <a:pt x="369" y="54"/>
                    </a:lnTo>
                    <a:lnTo>
                      <a:pt x="369" y="54"/>
                    </a:lnTo>
                    <a:lnTo>
                      <a:pt x="368" y="74"/>
                    </a:lnTo>
                    <a:lnTo>
                      <a:pt x="368" y="91"/>
                    </a:lnTo>
                    <a:lnTo>
                      <a:pt x="369" y="103"/>
                    </a:lnTo>
                    <a:lnTo>
                      <a:pt x="370" y="110"/>
                    </a:lnTo>
                    <a:lnTo>
                      <a:pt x="370" y="110"/>
                    </a:lnTo>
                    <a:lnTo>
                      <a:pt x="343" y="122"/>
                    </a:lnTo>
                    <a:lnTo>
                      <a:pt x="343" y="122"/>
                    </a:lnTo>
                    <a:lnTo>
                      <a:pt x="338" y="115"/>
                    </a:lnTo>
                    <a:lnTo>
                      <a:pt x="330" y="107"/>
                    </a:lnTo>
                    <a:lnTo>
                      <a:pt x="319" y="94"/>
                    </a:lnTo>
                    <a:lnTo>
                      <a:pt x="302" y="81"/>
                    </a:lnTo>
                    <a:lnTo>
                      <a:pt x="302" y="81"/>
                    </a:lnTo>
                    <a:lnTo>
                      <a:pt x="291" y="73"/>
                    </a:lnTo>
                    <a:lnTo>
                      <a:pt x="283" y="68"/>
                    </a:lnTo>
                    <a:lnTo>
                      <a:pt x="283" y="68"/>
                    </a:lnTo>
                    <a:lnTo>
                      <a:pt x="283" y="68"/>
                    </a:lnTo>
                    <a:lnTo>
                      <a:pt x="283" y="68"/>
                    </a:lnTo>
                    <a:lnTo>
                      <a:pt x="283" y="68"/>
                    </a:lnTo>
                    <a:lnTo>
                      <a:pt x="283" y="68"/>
                    </a:lnTo>
                    <a:lnTo>
                      <a:pt x="281" y="66"/>
                    </a:lnTo>
                    <a:lnTo>
                      <a:pt x="281" y="66"/>
                    </a:lnTo>
                    <a:lnTo>
                      <a:pt x="281" y="66"/>
                    </a:lnTo>
                    <a:lnTo>
                      <a:pt x="281" y="66"/>
                    </a:lnTo>
                    <a:lnTo>
                      <a:pt x="276" y="65"/>
                    </a:lnTo>
                    <a:lnTo>
                      <a:pt x="276" y="65"/>
                    </a:lnTo>
                    <a:lnTo>
                      <a:pt x="275" y="65"/>
                    </a:lnTo>
                    <a:lnTo>
                      <a:pt x="275" y="65"/>
                    </a:lnTo>
                    <a:lnTo>
                      <a:pt x="273" y="65"/>
                    </a:lnTo>
                    <a:lnTo>
                      <a:pt x="273" y="65"/>
                    </a:lnTo>
                    <a:lnTo>
                      <a:pt x="273" y="65"/>
                    </a:lnTo>
                    <a:lnTo>
                      <a:pt x="273" y="65"/>
                    </a:lnTo>
                    <a:lnTo>
                      <a:pt x="268" y="68"/>
                    </a:lnTo>
                    <a:lnTo>
                      <a:pt x="268" y="68"/>
                    </a:lnTo>
                    <a:lnTo>
                      <a:pt x="268" y="68"/>
                    </a:lnTo>
                    <a:lnTo>
                      <a:pt x="268" y="68"/>
                    </a:lnTo>
                    <a:lnTo>
                      <a:pt x="266" y="69"/>
                    </a:lnTo>
                    <a:lnTo>
                      <a:pt x="266" y="69"/>
                    </a:lnTo>
                    <a:lnTo>
                      <a:pt x="266" y="69"/>
                    </a:lnTo>
                    <a:lnTo>
                      <a:pt x="266" y="69"/>
                    </a:lnTo>
                    <a:lnTo>
                      <a:pt x="263" y="70"/>
                    </a:lnTo>
                    <a:lnTo>
                      <a:pt x="263" y="70"/>
                    </a:lnTo>
                    <a:lnTo>
                      <a:pt x="261" y="71"/>
                    </a:lnTo>
                    <a:lnTo>
                      <a:pt x="261" y="71"/>
                    </a:lnTo>
                    <a:lnTo>
                      <a:pt x="259" y="73"/>
                    </a:lnTo>
                    <a:lnTo>
                      <a:pt x="259" y="73"/>
                    </a:lnTo>
                    <a:lnTo>
                      <a:pt x="258" y="74"/>
                    </a:lnTo>
                    <a:lnTo>
                      <a:pt x="258" y="74"/>
                    </a:lnTo>
                    <a:lnTo>
                      <a:pt x="257" y="74"/>
                    </a:lnTo>
                    <a:lnTo>
                      <a:pt x="257" y="74"/>
                    </a:lnTo>
                    <a:lnTo>
                      <a:pt x="253" y="76"/>
                    </a:lnTo>
                    <a:lnTo>
                      <a:pt x="253" y="76"/>
                    </a:lnTo>
                    <a:lnTo>
                      <a:pt x="253" y="76"/>
                    </a:lnTo>
                    <a:lnTo>
                      <a:pt x="253" y="76"/>
                    </a:lnTo>
                    <a:lnTo>
                      <a:pt x="252" y="79"/>
                    </a:lnTo>
                    <a:lnTo>
                      <a:pt x="252" y="79"/>
                    </a:lnTo>
                    <a:lnTo>
                      <a:pt x="252" y="79"/>
                    </a:lnTo>
                    <a:lnTo>
                      <a:pt x="252" y="79"/>
                    </a:lnTo>
                    <a:lnTo>
                      <a:pt x="251" y="84"/>
                    </a:lnTo>
                    <a:lnTo>
                      <a:pt x="251" y="84"/>
                    </a:lnTo>
                    <a:lnTo>
                      <a:pt x="251" y="84"/>
                    </a:lnTo>
                    <a:lnTo>
                      <a:pt x="251" y="84"/>
                    </a:lnTo>
                    <a:lnTo>
                      <a:pt x="251" y="86"/>
                    </a:lnTo>
                    <a:lnTo>
                      <a:pt x="251" y="86"/>
                    </a:lnTo>
                    <a:lnTo>
                      <a:pt x="251" y="86"/>
                    </a:lnTo>
                    <a:lnTo>
                      <a:pt x="251" y="86"/>
                    </a:lnTo>
                    <a:lnTo>
                      <a:pt x="251" y="96"/>
                    </a:lnTo>
                    <a:lnTo>
                      <a:pt x="252" y="109"/>
                    </a:lnTo>
                    <a:lnTo>
                      <a:pt x="252" y="109"/>
                    </a:lnTo>
                    <a:lnTo>
                      <a:pt x="256" y="131"/>
                    </a:lnTo>
                    <a:lnTo>
                      <a:pt x="261" y="147"/>
                    </a:lnTo>
                    <a:lnTo>
                      <a:pt x="264" y="158"/>
                    </a:lnTo>
                    <a:lnTo>
                      <a:pt x="267" y="165"/>
                    </a:lnTo>
                    <a:lnTo>
                      <a:pt x="267" y="165"/>
                    </a:lnTo>
                    <a:lnTo>
                      <a:pt x="244" y="182"/>
                    </a:lnTo>
                    <a:lnTo>
                      <a:pt x="244" y="182"/>
                    </a:lnTo>
                    <a:lnTo>
                      <a:pt x="238" y="178"/>
                    </a:lnTo>
                    <a:lnTo>
                      <a:pt x="228" y="171"/>
                    </a:lnTo>
                    <a:lnTo>
                      <a:pt x="214" y="163"/>
                    </a:lnTo>
                    <a:lnTo>
                      <a:pt x="195" y="154"/>
                    </a:lnTo>
                    <a:lnTo>
                      <a:pt x="195" y="154"/>
                    </a:lnTo>
                    <a:lnTo>
                      <a:pt x="183" y="148"/>
                    </a:lnTo>
                    <a:lnTo>
                      <a:pt x="174" y="146"/>
                    </a:lnTo>
                    <a:lnTo>
                      <a:pt x="174" y="146"/>
                    </a:lnTo>
                    <a:lnTo>
                      <a:pt x="173" y="146"/>
                    </a:lnTo>
                    <a:lnTo>
                      <a:pt x="173" y="146"/>
                    </a:lnTo>
                    <a:lnTo>
                      <a:pt x="170" y="146"/>
                    </a:lnTo>
                    <a:lnTo>
                      <a:pt x="170" y="146"/>
                    </a:lnTo>
                    <a:lnTo>
                      <a:pt x="170" y="146"/>
                    </a:lnTo>
                    <a:lnTo>
                      <a:pt x="170" y="146"/>
                    </a:lnTo>
                    <a:lnTo>
                      <a:pt x="165" y="146"/>
                    </a:lnTo>
                    <a:lnTo>
                      <a:pt x="165" y="146"/>
                    </a:lnTo>
                    <a:lnTo>
                      <a:pt x="165" y="146"/>
                    </a:lnTo>
                    <a:lnTo>
                      <a:pt x="165" y="146"/>
                    </a:lnTo>
                    <a:lnTo>
                      <a:pt x="162" y="147"/>
                    </a:lnTo>
                    <a:lnTo>
                      <a:pt x="162" y="147"/>
                    </a:lnTo>
                    <a:lnTo>
                      <a:pt x="162" y="147"/>
                    </a:lnTo>
                    <a:lnTo>
                      <a:pt x="162" y="147"/>
                    </a:lnTo>
                    <a:lnTo>
                      <a:pt x="159" y="149"/>
                    </a:lnTo>
                    <a:lnTo>
                      <a:pt x="159" y="149"/>
                    </a:lnTo>
                    <a:lnTo>
                      <a:pt x="159" y="149"/>
                    </a:lnTo>
                    <a:lnTo>
                      <a:pt x="159" y="149"/>
                    </a:lnTo>
                    <a:lnTo>
                      <a:pt x="156" y="151"/>
                    </a:lnTo>
                    <a:lnTo>
                      <a:pt x="156" y="151"/>
                    </a:lnTo>
                    <a:lnTo>
                      <a:pt x="156" y="152"/>
                    </a:lnTo>
                    <a:lnTo>
                      <a:pt x="156" y="152"/>
                    </a:lnTo>
                    <a:lnTo>
                      <a:pt x="154" y="154"/>
                    </a:lnTo>
                    <a:lnTo>
                      <a:pt x="154" y="154"/>
                    </a:lnTo>
                    <a:lnTo>
                      <a:pt x="152" y="156"/>
                    </a:lnTo>
                    <a:lnTo>
                      <a:pt x="152" y="156"/>
                    </a:lnTo>
                    <a:lnTo>
                      <a:pt x="151" y="157"/>
                    </a:lnTo>
                    <a:lnTo>
                      <a:pt x="151" y="157"/>
                    </a:lnTo>
                    <a:lnTo>
                      <a:pt x="150" y="158"/>
                    </a:lnTo>
                    <a:lnTo>
                      <a:pt x="150" y="158"/>
                    </a:lnTo>
                    <a:lnTo>
                      <a:pt x="150" y="158"/>
                    </a:lnTo>
                    <a:lnTo>
                      <a:pt x="150" y="158"/>
                    </a:lnTo>
                    <a:lnTo>
                      <a:pt x="147" y="162"/>
                    </a:lnTo>
                    <a:lnTo>
                      <a:pt x="147" y="162"/>
                    </a:lnTo>
                    <a:lnTo>
                      <a:pt x="146" y="162"/>
                    </a:lnTo>
                    <a:lnTo>
                      <a:pt x="146" y="162"/>
                    </a:lnTo>
                    <a:lnTo>
                      <a:pt x="146" y="165"/>
                    </a:lnTo>
                    <a:lnTo>
                      <a:pt x="146" y="165"/>
                    </a:lnTo>
                    <a:lnTo>
                      <a:pt x="146" y="165"/>
                    </a:lnTo>
                    <a:lnTo>
                      <a:pt x="146" y="165"/>
                    </a:lnTo>
                    <a:lnTo>
                      <a:pt x="146" y="170"/>
                    </a:lnTo>
                    <a:lnTo>
                      <a:pt x="146" y="170"/>
                    </a:lnTo>
                    <a:lnTo>
                      <a:pt x="146" y="170"/>
                    </a:lnTo>
                    <a:lnTo>
                      <a:pt x="146" y="170"/>
                    </a:lnTo>
                    <a:lnTo>
                      <a:pt x="146" y="172"/>
                    </a:lnTo>
                    <a:lnTo>
                      <a:pt x="146" y="172"/>
                    </a:lnTo>
                    <a:lnTo>
                      <a:pt x="146" y="173"/>
                    </a:lnTo>
                    <a:lnTo>
                      <a:pt x="146" y="173"/>
                    </a:lnTo>
                    <a:lnTo>
                      <a:pt x="146" y="173"/>
                    </a:lnTo>
                    <a:lnTo>
                      <a:pt x="149" y="182"/>
                    </a:lnTo>
                    <a:lnTo>
                      <a:pt x="154" y="195"/>
                    </a:lnTo>
                    <a:lnTo>
                      <a:pt x="154" y="195"/>
                    </a:lnTo>
                    <a:lnTo>
                      <a:pt x="164" y="214"/>
                    </a:lnTo>
                    <a:lnTo>
                      <a:pt x="171" y="227"/>
                    </a:lnTo>
                    <a:lnTo>
                      <a:pt x="179" y="238"/>
                    </a:lnTo>
                    <a:lnTo>
                      <a:pt x="183" y="244"/>
                    </a:lnTo>
                    <a:lnTo>
                      <a:pt x="183" y="244"/>
                    </a:lnTo>
                    <a:lnTo>
                      <a:pt x="165" y="268"/>
                    </a:lnTo>
                    <a:lnTo>
                      <a:pt x="165" y="268"/>
                    </a:lnTo>
                    <a:lnTo>
                      <a:pt x="157" y="264"/>
                    </a:lnTo>
                    <a:lnTo>
                      <a:pt x="146" y="260"/>
                    </a:lnTo>
                    <a:lnTo>
                      <a:pt x="131" y="256"/>
                    </a:lnTo>
                    <a:lnTo>
                      <a:pt x="110" y="251"/>
                    </a:lnTo>
                    <a:lnTo>
                      <a:pt x="110" y="251"/>
                    </a:lnTo>
                    <a:lnTo>
                      <a:pt x="97" y="250"/>
                    </a:lnTo>
                    <a:lnTo>
                      <a:pt x="87" y="250"/>
                    </a:lnTo>
                    <a:lnTo>
                      <a:pt x="87" y="250"/>
                    </a:lnTo>
                    <a:lnTo>
                      <a:pt x="87" y="250"/>
                    </a:lnTo>
                    <a:lnTo>
                      <a:pt x="87" y="250"/>
                    </a:lnTo>
                    <a:lnTo>
                      <a:pt x="87" y="250"/>
                    </a:lnTo>
                    <a:lnTo>
                      <a:pt x="87" y="250"/>
                    </a:lnTo>
                    <a:lnTo>
                      <a:pt x="84" y="250"/>
                    </a:lnTo>
                    <a:lnTo>
                      <a:pt x="84" y="250"/>
                    </a:lnTo>
                    <a:lnTo>
                      <a:pt x="83" y="250"/>
                    </a:lnTo>
                    <a:lnTo>
                      <a:pt x="83" y="250"/>
                    </a:lnTo>
                    <a:lnTo>
                      <a:pt x="81" y="251"/>
                    </a:lnTo>
                    <a:lnTo>
                      <a:pt x="81" y="251"/>
                    </a:lnTo>
                    <a:lnTo>
                      <a:pt x="81" y="251"/>
                    </a:lnTo>
                    <a:lnTo>
                      <a:pt x="81" y="251"/>
                    </a:lnTo>
                    <a:lnTo>
                      <a:pt x="79" y="251"/>
                    </a:lnTo>
                    <a:lnTo>
                      <a:pt x="79" y="251"/>
                    </a:lnTo>
                    <a:lnTo>
                      <a:pt x="78" y="253"/>
                    </a:lnTo>
                    <a:lnTo>
                      <a:pt x="78" y="253"/>
                    </a:lnTo>
                    <a:lnTo>
                      <a:pt x="77" y="253"/>
                    </a:lnTo>
                    <a:lnTo>
                      <a:pt x="77" y="253"/>
                    </a:lnTo>
                    <a:lnTo>
                      <a:pt x="77" y="254"/>
                    </a:lnTo>
                    <a:lnTo>
                      <a:pt x="77" y="254"/>
                    </a:lnTo>
                    <a:lnTo>
                      <a:pt x="75" y="255"/>
                    </a:lnTo>
                    <a:lnTo>
                      <a:pt x="75" y="255"/>
                    </a:lnTo>
                    <a:lnTo>
                      <a:pt x="75" y="255"/>
                    </a:lnTo>
                    <a:lnTo>
                      <a:pt x="75" y="255"/>
                    </a:lnTo>
                    <a:lnTo>
                      <a:pt x="74" y="256"/>
                    </a:lnTo>
                    <a:lnTo>
                      <a:pt x="74" y="256"/>
                    </a:lnTo>
                    <a:lnTo>
                      <a:pt x="73" y="258"/>
                    </a:lnTo>
                    <a:lnTo>
                      <a:pt x="73" y="258"/>
                    </a:lnTo>
                    <a:lnTo>
                      <a:pt x="73" y="259"/>
                    </a:lnTo>
                    <a:lnTo>
                      <a:pt x="73" y="259"/>
                    </a:lnTo>
                    <a:lnTo>
                      <a:pt x="72" y="260"/>
                    </a:lnTo>
                    <a:lnTo>
                      <a:pt x="72" y="260"/>
                    </a:lnTo>
                    <a:lnTo>
                      <a:pt x="70" y="263"/>
                    </a:lnTo>
                    <a:lnTo>
                      <a:pt x="70" y="263"/>
                    </a:lnTo>
                    <a:lnTo>
                      <a:pt x="69" y="265"/>
                    </a:lnTo>
                    <a:lnTo>
                      <a:pt x="69" y="265"/>
                    </a:lnTo>
                    <a:lnTo>
                      <a:pt x="69" y="265"/>
                    </a:lnTo>
                    <a:lnTo>
                      <a:pt x="69" y="265"/>
                    </a:lnTo>
                    <a:lnTo>
                      <a:pt x="68" y="268"/>
                    </a:lnTo>
                    <a:lnTo>
                      <a:pt x="68" y="268"/>
                    </a:lnTo>
                    <a:lnTo>
                      <a:pt x="68" y="268"/>
                    </a:lnTo>
                    <a:lnTo>
                      <a:pt x="68" y="268"/>
                    </a:lnTo>
                    <a:lnTo>
                      <a:pt x="65" y="273"/>
                    </a:lnTo>
                    <a:lnTo>
                      <a:pt x="65" y="273"/>
                    </a:lnTo>
                    <a:lnTo>
                      <a:pt x="65" y="273"/>
                    </a:lnTo>
                    <a:lnTo>
                      <a:pt x="65" y="273"/>
                    </a:lnTo>
                    <a:lnTo>
                      <a:pt x="65" y="274"/>
                    </a:lnTo>
                    <a:lnTo>
                      <a:pt x="65" y="274"/>
                    </a:lnTo>
                    <a:lnTo>
                      <a:pt x="65" y="275"/>
                    </a:lnTo>
                    <a:lnTo>
                      <a:pt x="65" y="275"/>
                    </a:lnTo>
                    <a:lnTo>
                      <a:pt x="65" y="278"/>
                    </a:lnTo>
                    <a:lnTo>
                      <a:pt x="65" y="278"/>
                    </a:lnTo>
                    <a:lnTo>
                      <a:pt x="65" y="278"/>
                    </a:lnTo>
                    <a:lnTo>
                      <a:pt x="65" y="278"/>
                    </a:lnTo>
                    <a:lnTo>
                      <a:pt x="67" y="280"/>
                    </a:lnTo>
                    <a:lnTo>
                      <a:pt x="67" y="280"/>
                    </a:lnTo>
                    <a:lnTo>
                      <a:pt x="67" y="280"/>
                    </a:lnTo>
                    <a:lnTo>
                      <a:pt x="67" y="280"/>
                    </a:lnTo>
                    <a:lnTo>
                      <a:pt x="68" y="283"/>
                    </a:lnTo>
                    <a:lnTo>
                      <a:pt x="68" y="283"/>
                    </a:lnTo>
                    <a:lnTo>
                      <a:pt x="68" y="283"/>
                    </a:lnTo>
                    <a:lnTo>
                      <a:pt x="68" y="283"/>
                    </a:lnTo>
                    <a:lnTo>
                      <a:pt x="68" y="283"/>
                    </a:lnTo>
                    <a:lnTo>
                      <a:pt x="68" y="283"/>
                    </a:lnTo>
                    <a:lnTo>
                      <a:pt x="73" y="290"/>
                    </a:lnTo>
                    <a:lnTo>
                      <a:pt x="81" y="302"/>
                    </a:lnTo>
                    <a:lnTo>
                      <a:pt x="81" y="302"/>
                    </a:lnTo>
                    <a:lnTo>
                      <a:pt x="94" y="318"/>
                    </a:lnTo>
                    <a:lnTo>
                      <a:pt x="107" y="330"/>
                    </a:lnTo>
                    <a:lnTo>
                      <a:pt x="116" y="337"/>
                    </a:lnTo>
                    <a:lnTo>
                      <a:pt x="122" y="342"/>
                    </a:lnTo>
                    <a:lnTo>
                      <a:pt x="122" y="342"/>
                    </a:lnTo>
                    <a:lnTo>
                      <a:pt x="111" y="370"/>
                    </a:lnTo>
                    <a:lnTo>
                      <a:pt x="111" y="370"/>
                    </a:lnTo>
                    <a:lnTo>
                      <a:pt x="103" y="369"/>
                    </a:lnTo>
                    <a:lnTo>
                      <a:pt x="91" y="367"/>
                    </a:lnTo>
                    <a:lnTo>
                      <a:pt x="74" y="367"/>
                    </a:lnTo>
                    <a:lnTo>
                      <a:pt x="53" y="369"/>
                    </a:lnTo>
                    <a:lnTo>
                      <a:pt x="53" y="369"/>
                    </a:lnTo>
                    <a:lnTo>
                      <a:pt x="40" y="371"/>
                    </a:lnTo>
                    <a:lnTo>
                      <a:pt x="30" y="372"/>
                    </a:lnTo>
                    <a:lnTo>
                      <a:pt x="30" y="372"/>
                    </a:lnTo>
                    <a:lnTo>
                      <a:pt x="30" y="372"/>
                    </a:lnTo>
                    <a:lnTo>
                      <a:pt x="30" y="374"/>
                    </a:lnTo>
                    <a:lnTo>
                      <a:pt x="30" y="374"/>
                    </a:lnTo>
                    <a:lnTo>
                      <a:pt x="28" y="374"/>
                    </a:lnTo>
                    <a:lnTo>
                      <a:pt x="28" y="374"/>
                    </a:lnTo>
                    <a:lnTo>
                      <a:pt x="28" y="374"/>
                    </a:lnTo>
                    <a:lnTo>
                      <a:pt x="28" y="374"/>
                    </a:lnTo>
                    <a:lnTo>
                      <a:pt x="25" y="375"/>
                    </a:lnTo>
                    <a:lnTo>
                      <a:pt x="25" y="375"/>
                    </a:lnTo>
                    <a:lnTo>
                      <a:pt x="25" y="375"/>
                    </a:lnTo>
                    <a:lnTo>
                      <a:pt x="25" y="375"/>
                    </a:lnTo>
                    <a:lnTo>
                      <a:pt x="24" y="377"/>
                    </a:lnTo>
                    <a:lnTo>
                      <a:pt x="24" y="377"/>
                    </a:lnTo>
                    <a:lnTo>
                      <a:pt x="23" y="377"/>
                    </a:lnTo>
                    <a:lnTo>
                      <a:pt x="23" y="377"/>
                    </a:lnTo>
                    <a:lnTo>
                      <a:pt x="23" y="379"/>
                    </a:lnTo>
                    <a:lnTo>
                      <a:pt x="23" y="379"/>
                    </a:lnTo>
                    <a:lnTo>
                      <a:pt x="21" y="379"/>
                    </a:lnTo>
                    <a:lnTo>
                      <a:pt x="21" y="379"/>
                    </a:lnTo>
                    <a:lnTo>
                      <a:pt x="20" y="384"/>
                    </a:lnTo>
                    <a:lnTo>
                      <a:pt x="20" y="384"/>
                    </a:lnTo>
                    <a:lnTo>
                      <a:pt x="20" y="384"/>
                    </a:lnTo>
                    <a:lnTo>
                      <a:pt x="20" y="384"/>
                    </a:lnTo>
                    <a:lnTo>
                      <a:pt x="19" y="386"/>
                    </a:lnTo>
                    <a:lnTo>
                      <a:pt x="19" y="386"/>
                    </a:lnTo>
                    <a:lnTo>
                      <a:pt x="19" y="386"/>
                    </a:lnTo>
                    <a:lnTo>
                      <a:pt x="19" y="386"/>
                    </a:lnTo>
                    <a:lnTo>
                      <a:pt x="18" y="389"/>
                    </a:lnTo>
                    <a:lnTo>
                      <a:pt x="18" y="389"/>
                    </a:lnTo>
                    <a:lnTo>
                      <a:pt x="18" y="393"/>
                    </a:lnTo>
                    <a:lnTo>
                      <a:pt x="18" y="393"/>
                    </a:lnTo>
                    <a:lnTo>
                      <a:pt x="18" y="393"/>
                    </a:lnTo>
                    <a:lnTo>
                      <a:pt x="18" y="393"/>
                    </a:lnTo>
                    <a:lnTo>
                      <a:pt x="16" y="395"/>
                    </a:lnTo>
                    <a:lnTo>
                      <a:pt x="16" y="395"/>
                    </a:lnTo>
                    <a:lnTo>
                      <a:pt x="16" y="395"/>
                    </a:lnTo>
                    <a:lnTo>
                      <a:pt x="16" y="395"/>
                    </a:lnTo>
                    <a:lnTo>
                      <a:pt x="16" y="400"/>
                    </a:lnTo>
                    <a:lnTo>
                      <a:pt x="16" y="400"/>
                    </a:lnTo>
                    <a:lnTo>
                      <a:pt x="16" y="400"/>
                    </a:lnTo>
                    <a:lnTo>
                      <a:pt x="16" y="400"/>
                    </a:lnTo>
                    <a:lnTo>
                      <a:pt x="16" y="403"/>
                    </a:lnTo>
                    <a:lnTo>
                      <a:pt x="16" y="403"/>
                    </a:lnTo>
                    <a:lnTo>
                      <a:pt x="16" y="403"/>
                    </a:lnTo>
                    <a:lnTo>
                      <a:pt x="16" y="403"/>
                    </a:lnTo>
                    <a:lnTo>
                      <a:pt x="18" y="405"/>
                    </a:lnTo>
                    <a:lnTo>
                      <a:pt x="18" y="405"/>
                    </a:lnTo>
                    <a:lnTo>
                      <a:pt x="18" y="405"/>
                    </a:lnTo>
                    <a:lnTo>
                      <a:pt x="18" y="405"/>
                    </a:lnTo>
                    <a:lnTo>
                      <a:pt x="19" y="408"/>
                    </a:lnTo>
                    <a:lnTo>
                      <a:pt x="19" y="408"/>
                    </a:lnTo>
                    <a:lnTo>
                      <a:pt x="19" y="408"/>
                    </a:lnTo>
                    <a:lnTo>
                      <a:pt x="19" y="408"/>
                    </a:lnTo>
                    <a:lnTo>
                      <a:pt x="20" y="409"/>
                    </a:lnTo>
                    <a:lnTo>
                      <a:pt x="20" y="409"/>
                    </a:lnTo>
                    <a:lnTo>
                      <a:pt x="21" y="410"/>
                    </a:lnTo>
                    <a:lnTo>
                      <a:pt x="21" y="410"/>
                    </a:lnTo>
                    <a:lnTo>
                      <a:pt x="21" y="410"/>
                    </a:lnTo>
                    <a:lnTo>
                      <a:pt x="28" y="416"/>
                    </a:lnTo>
                    <a:lnTo>
                      <a:pt x="39" y="424"/>
                    </a:lnTo>
                    <a:lnTo>
                      <a:pt x="39" y="424"/>
                    </a:lnTo>
                    <a:lnTo>
                      <a:pt x="55" y="437"/>
                    </a:lnTo>
                    <a:lnTo>
                      <a:pt x="70" y="444"/>
                    </a:lnTo>
                    <a:lnTo>
                      <a:pt x="81" y="449"/>
                    </a:lnTo>
                    <a:lnTo>
                      <a:pt x="88" y="453"/>
                    </a:lnTo>
                    <a:lnTo>
                      <a:pt x="88" y="453"/>
                    </a:lnTo>
                    <a:lnTo>
                      <a:pt x="84" y="482"/>
                    </a:lnTo>
                    <a:lnTo>
                      <a:pt x="84" y="482"/>
                    </a:lnTo>
                    <a:lnTo>
                      <a:pt x="77" y="483"/>
                    </a:lnTo>
                    <a:lnTo>
                      <a:pt x="64" y="486"/>
                    </a:lnTo>
                    <a:lnTo>
                      <a:pt x="49" y="490"/>
                    </a:lnTo>
                    <a:lnTo>
                      <a:pt x="29" y="496"/>
                    </a:lnTo>
                    <a:lnTo>
                      <a:pt x="29" y="496"/>
                    </a:lnTo>
                    <a:lnTo>
                      <a:pt x="16" y="502"/>
                    </a:lnTo>
                    <a:lnTo>
                      <a:pt x="7" y="506"/>
                    </a:lnTo>
                    <a:lnTo>
                      <a:pt x="7" y="506"/>
                    </a:lnTo>
                    <a:lnTo>
                      <a:pt x="7" y="506"/>
                    </a:lnTo>
                    <a:lnTo>
                      <a:pt x="7" y="506"/>
                    </a:lnTo>
                    <a:lnTo>
                      <a:pt x="7" y="507"/>
                    </a:lnTo>
                    <a:lnTo>
                      <a:pt x="7" y="507"/>
                    </a:lnTo>
                    <a:lnTo>
                      <a:pt x="6" y="508"/>
                    </a:lnTo>
                    <a:lnTo>
                      <a:pt x="6" y="508"/>
                    </a:lnTo>
                    <a:lnTo>
                      <a:pt x="5" y="508"/>
                    </a:lnTo>
                    <a:lnTo>
                      <a:pt x="5" y="508"/>
                    </a:lnTo>
                    <a:lnTo>
                      <a:pt x="4" y="510"/>
                    </a:lnTo>
                    <a:lnTo>
                      <a:pt x="4" y="510"/>
                    </a:lnTo>
                    <a:lnTo>
                      <a:pt x="4" y="511"/>
                    </a:lnTo>
                    <a:lnTo>
                      <a:pt x="4" y="511"/>
                    </a:lnTo>
                    <a:lnTo>
                      <a:pt x="2" y="512"/>
                    </a:lnTo>
                    <a:lnTo>
                      <a:pt x="2" y="512"/>
                    </a:lnTo>
                    <a:lnTo>
                      <a:pt x="1" y="512"/>
                    </a:lnTo>
                    <a:lnTo>
                      <a:pt x="1" y="512"/>
                    </a:lnTo>
                    <a:lnTo>
                      <a:pt x="1" y="513"/>
                    </a:lnTo>
                    <a:lnTo>
                      <a:pt x="1" y="513"/>
                    </a:lnTo>
                    <a:lnTo>
                      <a:pt x="1" y="515"/>
                    </a:lnTo>
                    <a:lnTo>
                      <a:pt x="1" y="515"/>
                    </a:lnTo>
                    <a:lnTo>
                      <a:pt x="0" y="516"/>
                    </a:lnTo>
                    <a:lnTo>
                      <a:pt x="0" y="516"/>
                    </a:lnTo>
                    <a:lnTo>
                      <a:pt x="0" y="517"/>
                    </a:lnTo>
                    <a:lnTo>
                      <a:pt x="0" y="517"/>
                    </a:lnTo>
                    <a:lnTo>
                      <a:pt x="0" y="518"/>
                    </a:lnTo>
                    <a:lnTo>
                      <a:pt x="0" y="518"/>
                    </a:lnTo>
                    <a:lnTo>
                      <a:pt x="0" y="520"/>
                    </a:lnTo>
                    <a:lnTo>
                      <a:pt x="0" y="520"/>
                    </a:lnTo>
                    <a:lnTo>
                      <a:pt x="0" y="521"/>
                    </a:lnTo>
                    <a:lnTo>
                      <a:pt x="0" y="521"/>
                    </a:lnTo>
                    <a:lnTo>
                      <a:pt x="0" y="522"/>
                    </a:lnTo>
                    <a:lnTo>
                      <a:pt x="0" y="522"/>
                    </a:lnTo>
                    <a:lnTo>
                      <a:pt x="0" y="525"/>
                    </a:lnTo>
                    <a:lnTo>
                      <a:pt x="0" y="525"/>
                    </a:lnTo>
                    <a:lnTo>
                      <a:pt x="0" y="529"/>
                    </a:lnTo>
                    <a:lnTo>
                      <a:pt x="0" y="529"/>
                    </a:lnTo>
                    <a:lnTo>
                      <a:pt x="0" y="529"/>
                    </a:lnTo>
                    <a:lnTo>
                      <a:pt x="0" y="529"/>
                    </a:lnTo>
                    <a:lnTo>
                      <a:pt x="0" y="531"/>
                    </a:lnTo>
                    <a:lnTo>
                      <a:pt x="0" y="531"/>
                    </a:lnTo>
                    <a:lnTo>
                      <a:pt x="0" y="531"/>
                    </a:lnTo>
                    <a:lnTo>
                      <a:pt x="0" y="531"/>
                    </a:lnTo>
                    <a:lnTo>
                      <a:pt x="0" y="534"/>
                    </a:lnTo>
                    <a:lnTo>
                      <a:pt x="0" y="534"/>
                    </a:lnTo>
                    <a:lnTo>
                      <a:pt x="0" y="534"/>
                    </a:lnTo>
                    <a:lnTo>
                      <a:pt x="0" y="534"/>
                    </a:lnTo>
                    <a:lnTo>
                      <a:pt x="1" y="536"/>
                    </a:lnTo>
                    <a:lnTo>
                      <a:pt x="1" y="536"/>
                    </a:lnTo>
                    <a:lnTo>
                      <a:pt x="1" y="536"/>
                    </a:lnTo>
                    <a:lnTo>
                      <a:pt x="1" y="536"/>
                    </a:lnTo>
                    <a:lnTo>
                      <a:pt x="1" y="539"/>
                    </a:lnTo>
                    <a:lnTo>
                      <a:pt x="1" y="539"/>
                    </a:lnTo>
                    <a:lnTo>
                      <a:pt x="2" y="539"/>
                    </a:lnTo>
                    <a:lnTo>
                      <a:pt x="2" y="539"/>
                    </a:lnTo>
                    <a:lnTo>
                      <a:pt x="2" y="540"/>
                    </a:lnTo>
                    <a:lnTo>
                      <a:pt x="2" y="540"/>
                    </a:lnTo>
                    <a:lnTo>
                      <a:pt x="4" y="540"/>
                    </a:lnTo>
                    <a:lnTo>
                      <a:pt x="4" y="540"/>
                    </a:lnTo>
                    <a:lnTo>
                      <a:pt x="5" y="542"/>
                    </a:lnTo>
                    <a:lnTo>
                      <a:pt x="5" y="542"/>
                    </a:lnTo>
                    <a:lnTo>
                      <a:pt x="6" y="542"/>
                    </a:lnTo>
                    <a:lnTo>
                      <a:pt x="6" y="542"/>
                    </a:lnTo>
                    <a:lnTo>
                      <a:pt x="7" y="544"/>
                    </a:lnTo>
                    <a:lnTo>
                      <a:pt x="7" y="544"/>
                    </a:lnTo>
                    <a:lnTo>
                      <a:pt x="7" y="544"/>
                    </a:lnTo>
                    <a:lnTo>
                      <a:pt x="7" y="544"/>
                    </a:lnTo>
                    <a:lnTo>
                      <a:pt x="7" y="544"/>
                    </a:lnTo>
                    <a:lnTo>
                      <a:pt x="7" y="544"/>
                    </a:lnTo>
                    <a:lnTo>
                      <a:pt x="16" y="549"/>
                    </a:lnTo>
                    <a:lnTo>
                      <a:pt x="29" y="554"/>
                    </a:lnTo>
                    <a:lnTo>
                      <a:pt x="29" y="554"/>
                    </a:lnTo>
                    <a:lnTo>
                      <a:pt x="49" y="561"/>
                    </a:lnTo>
                    <a:lnTo>
                      <a:pt x="64" y="565"/>
                    </a:lnTo>
                    <a:lnTo>
                      <a:pt x="77" y="568"/>
                    </a:lnTo>
                    <a:lnTo>
                      <a:pt x="84" y="569"/>
                    </a:lnTo>
                    <a:lnTo>
                      <a:pt x="84" y="569"/>
                    </a:lnTo>
                    <a:lnTo>
                      <a:pt x="88" y="598"/>
                    </a:lnTo>
                    <a:lnTo>
                      <a:pt x="88" y="598"/>
                    </a:lnTo>
                    <a:lnTo>
                      <a:pt x="81" y="600"/>
                    </a:lnTo>
                    <a:lnTo>
                      <a:pt x="70" y="605"/>
                    </a:lnTo>
                    <a:lnTo>
                      <a:pt x="55" y="614"/>
                    </a:lnTo>
                    <a:lnTo>
                      <a:pt x="39" y="626"/>
                    </a:lnTo>
                    <a:lnTo>
                      <a:pt x="39" y="626"/>
                    </a:lnTo>
                    <a:lnTo>
                      <a:pt x="28" y="634"/>
                    </a:lnTo>
                    <a:lnTo>
                      <a:pt x="20" y="641"/>
                    </a:lnTo>
                    <a:lnTo>
                      <a:pt x="20" y="641"/>
                    </a:lnTo>
                    <a:lnTo>
                      <a:pt x="20" y="641"/>
                    </a:lnTo>
                    <a:lnTo>
                      <a:pt x="20" y="641"/>
                    </a:lnTo>
                    <a:lnTo>
                      <a:pt x="20" y="641"/>
                    </a:lnTo>
                    <a:lnTo>
                      <a:pt x="20" y="641"/>
                    </a:lnTo>
                    <a:lnTo>
                      <a:pt x="19" y="643"/>
                    </a:lnTo>
                    <a:lnTo>
                      <a:pt x="19" y="643"/>
                    </a:lnTo>
                    <a:lnTo>
                      <a:pt x="19" y="643"/>
                    </a:lnTo>
                    <a:lnTo>
                      <a:pt x="19" y="643"/>
                    </a:lnTo>
                    <a:lnTo>
                      <a:pt x="18" y="646"/>
                    </a:lnTo>
                    <a:lnTo>
                      <a:pt x="18" y="646"/>
                    </a:lnTo>
                    <a:lnTo>
                      <a:pt x="18" y="646"/>
                    </a:lnTo>
                    <a:lnTo>
                      <a:pt x="18" y="646"/>
                    </a:lnTo>
                    <a:lnTo>
                      <a:pt x="16" y="648"/>
                    </a:lnTo>
                    <a:lnTo>
                      <a:pt x="16" y="648"/>
                    </a:lnTo>
                    <a:lnTo>
                      <a:pt x="16" y="648"/>
                    </a:lnTo>
                    <a:lnTo>
                      <a:pt x="16" y="648"/>
                    </a:lnTo>
                    <a:lnTo>
                      <a:pt x="16" y="649"/>
                    </a:lnTo>
                    <a:lnTo>
                      <a:pt x="16" y="649"/>
                    </a:lnTo>
                    <a:lnTo>
                      <a:pt x="16" y="651"/>
                    </a:lnTo>
                    <a:lnTo>
                      <a:pt x="16" y="651"/>
                    </a:lnTo>
                    <a:lnTo>
                      <a:pt x="16" y="653"/>
                    </a:lnTo>
                    <a:lnTo>
                      <a:pt x="16" y="653"/>
                    </a:lnTo>
                    <a:lnTo>
                      <a:pt x="16" y="653"/>
                    </a:lnTo>
                    <a:lnTo>
                      <a:pt x="16" y="653"/>
                    </a:lnTo>
                    <a:lnTo>
                      <a:pt x="16" y="655"/>
                    </a:lnTo>
                    <a:lnTo>
                      <a:pt x="16" y="655"/>
                    </a:lnTo>
                    <a:lnTo>
                      <a:pt x="16" y="656"/>
                    </a:lnTo>
                    <a:lnTo>
                      <a:pt x="16" y="656"/>
                    </a:lnTo>
                    <a:lnTo>
                      <a:pt x="18" y="658"/>
                    </a:lnTo>
                    <a:lnTo>
                      <a:pt x="18" y="658"/>
                    </a:lnTo>
                    <a:lnTo>
                      <a:pt x="18" y="658"/>
                    </a:lnTo>
                    <a:lnTo>
                      <a:pt x="18" y="658"/>
                    </a:lnTo>
                    <a:lnTo>
                      <a:pt x="18" y="661"/>
                    </a:lnTo>
                    <a:lnTo>
                      <a:pt x="18" y="661"/>
                    </a:lnTo>
                    <a:lnTo>
                      <a:pt x="19" y="663"/>
                    </a:lnTo>
                    <a:lnTo>
                      <a:pt x="19" y="663"/>
                    </a:lnTo>
                    <a:lnTo>
                      <a:pt x="19" y="665"/>
                    </a:lnTo>
                    <a:lnTo>
                      <a:pt x="19" y="665"/>
                    </a:lnTo>
                    <a:lnTo>
                      <a:pt x="20" y="667"/>
                    </a:lnTo>
                    <a:lnTo>
                      <a:pt x="20" y="667"/>
                    </a:lnTo>
                    <a:lnTo>
                      <a:pt x="20" y="667"/>
                    </a:lnTo>
                    <a:lnTo>
                      <a:pt x="20" y="667"/>
                    </a:lnTo>
                    <a:lnTo>
                      <a:pt x="20" y="670"/>
                    </a:lnTo>
                    <a:lnTo>
                      <a:pt x="20" y="670"/>
                    </a:lnTo>
                    <a:lnTo>
                      <a:pt x="20" y="670"/>
                    </a:lnTo>
                    <a:lnTo>
                      <a:pt x="20" y="670"/>
                    </a:lnTo>
                    <a:lnTo>
                      <a:pt x="21" y="671"/>
                    </a:lnTo>
                    <a:lnTo>
                      <a:pt x="21" y="671"/>
                    </a:lnTo>
                    <a:lnTo>
                      <a:pt x="21" y="672"/>
                    </a:lnTo>
                    <a:lnTo>
                      <a:pt x="21" y="672"/>
                    </a:lnTo>
                    <a:lnTo>
                      <a:pt x="23" y="673"/>
                    </a:lnTo>
                    <a:lnTo>
                      <a:pt x="23" y="673"/>
                    </a:lnTo>
                    <a:lnTo>
                      <a:pt x="24" y="673"/>
                    </a:lnTo>
                    <a:lnTo>
                      <a:pt x="24" y="673"/>
                    </a:lnTo>
                    <a:lnTo>
                      <a:pt x="25" y="675"/>
                    </a:lnTo>
                    <a:lnTo>
                      <a:pt x="25" y="675"/>
                    </a:lnTo>
                    <a:lnTo>
                      <a:pt x="25" y="675"/>
                    </a:lnTo>
                    <a:lnTo>
                      <a:pt x="25" y="675"/>
                    </a:lnTo>
                    <a:lnTo>
                      <a:pt x="28" y="676"/>
                    </a:lnTo>
                    <a:lnTo>
                      <a:pt x="28" y="676"/>
                    </a:lnTo>
                    <a:lnTo>
                      <a:pt x="28" y="676"/>
                    </a:lnTo>
                    <a:lnTo>
                      <a:pt x="28" y="676"/>
                    </a:lnTo>
                    <a:lnTo>
                      <a:pt x="30" y="677"/>
                    </a:lnTo>
                    <a:lnTo>
                      <a:pt x="30" y="677"/>
                    </a:lnTo>
                    <a:lnTo>
                      <a:pt x="30" y="677"/>
                    </a:lnTo>
                    <a:lnTo>
                      <a:pt x="30" y="677"/>
                    </a:lnTo>
                    <a:lnTo>
                      <a:pt x="30" y="677"/>
                    </a:lnTo>
                    <a:lnTo>
                      <a:pt x="30" y="677"/>
                    </a:lnTo>
                    <a:lnTo>
                      <a:pt x="39" y="680"/>
                    </a:lnTo>
                    <a:lnTo>
                      <a:pt x="53" y="681"/>
                    </a:lnTo>
                    <a:lnTo>
                      <a:pt x="53" y="681"/>
                    </a:lnTo>
                    <a:lnTo>
                      <a:pt x="74" y="683"/>
                    </a:lnTo>
                    <a:lnTo>
                      <a:pt x="91" y="683"/>
                    </a:lnTo>
                    <a:lnTo>
                      <a:pt x="102" y="682"/>
                    </a:lnTo>
                    <a:lnTo>
                      <a:pt x="110" y="681"/>
                    </a:lnTo>
                    <a:lnTo>
                      <a:pt x="110" y="681"/>
                    </a:lnTo>
                    <a:lnTo>
                      <a:pt x="121" y="709"/>
                    </a:lnTo>
                    <a:lnTo>
                      <a:pt x="121" y="709"/>
                    </a:lnTo>
                    <a:lnTo>
                      <a:pt x="116" y="714"/>
                    </a:lnTo>
                    <a:lnTo>
                      <a:pt x="106" y="721"/>
                    </a:lnTo>
                    <a:lnTo>
                      <a:pt x="94" y="733"/>
                    </a:lnTo>
                    <a:lnTo>
                      <a:pt x="81" y="749"/>
                    </a:lnTo>
                    <a:lnTo>
                      <a:pt x="81" y="749"/>
                    </a:lnTo>
                    <a:lnTo>
                      <a:pt x="73" y="760"/>
                    </a:lnTo>
                    <a:lnTo>
                      <a:pt x="68" y="768"/>
                    </a:lnTo>
                    <a:lnTo>
                      <a:pt x="68" y="768"/>
                    </a:lnTo>
                    <a:lnTo>
                      <a:pt x="68" y="768"/>
                    </a:lnTo>
                    <a:lnTo>
                      <a:pt x="68" y="768"/>
                    </a:lnTo>
                    <a:lnTo>
                      <a:pt x="67" y="770"/>
                    </a:lnTo>
                    <a:lnTo>
                      <a:pt x="67" y="770"/>
                    </a:lnTo>
                    <a:lnTo>
                      <a:pt x="67" y="770"/>
                    </a:lnTo>
                    <a:lnTo>
                      <a:pt x="67" y="770"/>
                    </a:lnTo>
                    <a:lnTo>
                      <a:pt x="65" y="773"/>
                    </a:lnTo>
                    <a:lnTo>
                      <a:pt x="65" y="773"/>
                    </a:lnTo>
                    <a:lnTo>
                      <a:pt x="65" y="774"/>
                    </a:lnTo>
                    <a:lnTo>
                      <a:pt x="65" y="774"/>
                    </a:lnTo>
                    <a:lnTo>
                      <a:pt x="65" y="775"/>
                    </a:lnTo>
                    <a:lnTo>
                      <a:pt x="65" y="775"/>
                    </a:lnTo>
                    <a:lnTo>
                      <a:pt x="65" y="775"/>
                    </a:lnTo>
                    <a:lnTo>
                      <a:pt x="65" y="775"/>
                    </a:lnTo>
                    <a:lnTo>
                      <a:pt x="65" y="778"/>
                    </a:lnTo>
                    <a:lnTo>
                      <a:pt x="65" y="778"/>
                    </a:lnTo>
                    <a:lnTo>
                      <a:pt x="65" y="778"/>
                    </a:lnTo>
                    <a:lnTo>
                      <a:pt x="65" y="778"/>
                    </a:lnTo>
                    <a:lnTo>
                      <a:pt x="67" y="780"/>
                    </a:lnTo>
                    <a:lnTo>
                      <a:pt x="67" y="780"/>
                    </a:lnTo>
                    <a:lnTo>
                      <a:pt x="67" y="780"/>
                    </a:lnTo>
                    <a:lnTo>
                      <a:pt x="67" y="780"/>
                    </a:lnTo>
                    <a:lnTo>
                      <a:pt x="68" y="782"/>
                    </a:lnTo>
                    <a:lnTo>
                      <a:pt x="68" y="782"/>
                    </a:lnTo>
                    <a:lnTo>
                      <a:pt x="68" y="783"/>
                    </a:lnTo>
                    <a:lnTo>
                      <a:pt x="68" y="783"/>
                    </a:lnTo>
                    <a:lnTo>
                      <a:pt x="69" y="784"/>
                    </a:lnTo>
                    <a:lnTo>
                      <a:pt x="69" y="784"/>
                    </a:lnTo>
                    <a:lnTo>
                      <a:pt x="69" y="786"/>
                    </a:lnTo>
                    <a:lnTo>
                      <a:pt x="69" y="786"/>
                    </a:lnTo>
                    <a:lnTo>
                      <a:pt x="70" y="788"/>
                    </a:lnTo>
                    <a:lnTo>
                      <a:pt x="70" y="788"/>
                    </a:lnTo>
                    <a:lnTo>
                      <a:pt x="72" y="791"/>
                    </a:lnTo>
                    <a:lnTo>
                      <a:pt x="72" y="791"/>
                    </a:lnTo>
                    <a:lnTo>
                      <a:pt x="73" y="791"/>
                    </a:lnTo>
                    <a:lnTo>
                      <a:pt x="73" y="791"/>
                    </a:lnTo>
                    <a:lnTo>
                      <a:pt x="73" y="793"/>
                    </a:lnTo>
                    <a:lnTo>
                      <a:pt x="73" y="793"/>
                    </a:lnTo>
                    <a:lnTo>
                      <a:pt x="74" y="793"/>
                    </a:lnTo>
                    <a:lnTo>
                      <a:pt x="74" y="793"/>
                    </a:lnTo>
                    <a:lnTo>
                      <a:pt x="75" y="794"/>
                    </a:lnTo>
                    <a:lnTo>
                      <a:pt x="75" y="794"/>
                    </a:lnTo>
                    <a:lnTo>
                      <a:pt x="75" y="796"/>
                    </a:lnTo>
                    <a:lnTo>
                      <a:pt x="75" y="796"/>
                    </a:lnTo>
                    <a:lnTo>
                      <a:pt x="77" y="797"/>
                    </a:lnTo>
                    <a:lnTo>
                      <a:pt x="77" y="797"/>
                    </a:lnTo>
                    <a:lnTo>
                      <a:pt x="77" y="797"/>
                    </a:lnTo>
                    <a:lnTo>
                      <a:pt x="77" y="797"/>
                    </a:lnTo>
                    <a:lnTo>
                      <a:pt x="78" y="798"/>
                    </a:lnTo>
                    <a:lnTo>
                      <a:pt x="78" y="798"/>
                    </a:lnTo>
                    <a:lnTo>
                      <a:pt x="79" y="798"/>
                    </a:lnTo>
                    <a:lnTo>
                      <a:pt x="79" y="798"/>
                    </a:lnTo>
                    <a:lnTo>
                      <a:pt x="81" y="799"/>
                    </a:lnTo>
                    <a:lnTo>
                      <a:pt x="81" y="799"/>
                    </a:lnTo>
                    <a:lnTo>
                      <a:pt x="81" y="799"/>
                    </a:lnTo>
                    <a:lnTo>
                      <a:pt x="81" y="799"/>
                    </a:lnTo>
                    <a:lnTo>
                      <a:pt x="83" y="801"/>
                    </a:lnTo>
                    <a:lnTo>
                      <a:pt x="83" y="801"/>
                    </a:lnTo>
                    <a:lnTo>
                      <a:pt x="83" y="801"/>
                    </a:lnTo>
                    <a:lnTo>
                      <a:pt x="83" y="801"/>
                    </a:lnTo>
                    <a:lnTo>
                      <a:pt x="86" y="801"/>
                    </a:lnTo>
                    <a:lnTo>
                      <a:pt x="86" y="801"/>
                    </a:lnTo>
                    <a:lnTo>
                      <a:pt x="87" y="801"/>
                    </a:lnTo>
                    <a:lnTo>
                      <a:pt x="87" y="801"/>
                    </a:lnTo>
                    <a:lnTo>
                      <a:pt x="87" y="801"/>
                    </a:lnTo>
                    <a:lnTo>
                      <a:pt x="87" y="801"/>
                    </a:lnTo>
                    <a:lnTo>
                      <a:pt x="96" y="801"/>
                    </a:lnTo>
                    <a:lnTo>
                      <a:pt x="110" y="798"/>
                    </a:lnTo>
                    <a:lnTo>
                      <a:pt x="110" y="798"/>
                    </a:lnTo>
                    <a:lnTo>
                      <a:pt x="130" y="794"/>
                    </a:lnTo>
                    <a:lnTo>
                      <a:pt x="146" y="791"/>
                    </a:lnTo>
                    <a:lnTo>
                      <a:pt x="157" y="787"/>
                    </a:lnTo>
                    <a:lnTo>
                      <a:pt x="164" y="783"/>
                    </a:lnTo>
                    <a:lnTo>
                      <a:pt x="164" y="783"/>
                    </a:lnTo>
                    <a:lnTo>
                      <a:pt x="183" y="807"/>
                    </a:lnTo>
                    <a:lnTo>
                      <a:pt x="183" y="807"/>
                    </a:lnTo>
                    <a:lnTo>
                      <a:pt x="178" y="813"/>
                    </a:lnTo>
                    <a:lnTo>
                      <a:pt x="171" y="823"/>
                    </a:lnTo>
                    <a:lnTo>
                      <a:pt x="162" y="837"/>
                    </a:lnTo>
                    <a:lnTo>
                      <a:pt x="154" y="856"/>
                    </a:lnTo>
                    <a:lnTo>
                      <a:pt x="154" y="856"/>
                    </a:lnTo>
                    <a:lnTo>
                      <a:pt x="149" y="869"/>
                    </a:lnTo>
                    <a:lnTo>
                      <a:pt x="146" y="879"/>
                    </a:lnTo>
                    <a:lnTo>
                      <a:pt x="146" y="879"/>
                    </a:lnTo>
                    <a:lnTo>
                      <a:pt x="146" y="879"/>
                    </a:lnTo>
                    <a:lnTo>
                      <a:pt x="146" y="879"/>
                    </a:lnTo>
                    <a:lnTo>
                      <a:pt x="146" y="879"/>
                    </a:lnTo>
                    <a:lnTo>
                      <a:pt x="146" y="884"/>
                    </a:lnTo>
                    <a:lnTo>
                      <a:pt x="146" y="884"/>
                    </a:lnTo>
                    <a:lnTo>
                      <a:pt x="146" y="885"/>
                    </a:lnTo>
                    <a:lnTo>
                      <a:pt x="146" y="885"/>
                    </a:lnTo>
                    <a:lnTo>
                      <a:pt x="146" y="886"/>
                    </a:lnTo>
                    <a:lnTo>
                      <a:pt x="146" y="886"/>
                    </a:lnTo>
                    <a:lnTo>
                      <a:pt x="146" y="886"/>
                    </a:lnTo>
                    <a:lnTo>
                      <a:pt x="146" y="886"/>
                    </a:lnTo>
                    <a:lnTo>
                      <a:pt x="147" y="888"/>
                    </a:lnTo>
                    <a:lnTo>
                      <a:pt x="147" y="888"/>
                    </a:lnTo>
                    <a:lnTo>
                      <a:pt x="147" y="889"/>
                    </a:lnTo>
                    <a:lnTo>
                      <a:pt x="147" y="889"/>
                    </a:lnTo>
                    <a:lnTo>
                      <a:pt x="149" y="890"/>
                    </a:lnTo>
                    <a:lnTo>
                      <a:pt x="149" y="890"/>
                    </a:lnTo>
                    <a:lnTo>
                      <a:pt x="149" y="890"/>
                    </a:lnTo>
                    <a:lnTo>
                      <a:pt x="149" y="890"/>
                    </a:lnTo>
                    <a:lnTo>
                      <a:pt x="150" y="893"/>
                    </a:lnTo>
                    <a:lnTo>
                      <a:pt x="150" y="893"/>
                    </a:lnTo>
                    <a:lnTo>
                      <a:pt x="150" y="893"/>
                    </a:lnTo>
                    <a:lnTo>
                      <a:pt x="150" y="893"/>
                    </a:lnTo>
                    <a:lnTo>
                      <a:pt x="151" y="894"/>
                    </a:lnTo>
                    <a:lnTo>
                      <a:pt x="151" y="894"/>
                    </a:lnTo>
                    <a:lnTo>
                      <a:pt x="152" y="895"/>
                    </a:lnTo>
                    <a:lnTo>
                      <a:pt x="152" y="895"/>
                    </a:lnTo>
                    <a:lnTo>
                      <a:pt x="154" y="896"/>
                    </a:lnTo>
                    <a:lnTo>
                      <a:pt x="154" y="896"/>
                    </a:lnTo>
                    <a:lnTo>
                      <a:pt x="156" y="899"/>
                    </a:lnTo>
                    <a:lnTo>
                      <a:pt x="156" y="899"/>
                    </a:lnTo>
                    <a:close/>
                    <a:moveTo>
                      <a:pt x="447" y="505"/>
                    </a:moveTo>
                    <a:lnTo>
                      <a:pt x="447" y="505"/>
                    </a:lnTo>
                    <a:lnTo>
                      <a:pt x="450" y="497"/>
                    </a:lnTo>
                    <a:lnTo>
                      <a:pt x="452" y="490"/>
                    </a:lnTo>
                    <a:lnTo>
                      <a:pt x="457" y="482"/>
                    </a:lnTo>
                    <a:lnTo>
                      <a:pt x="461" y="476"/>
                    </a:lnTo>
                    <a:lnTo>
                      <a:pt x="466" y="469"/>
                    </a:lnTo>
                    <a:lnTo>
                      <a:pt x="472" y="464"/>
                    </a:lnTo>
                    <a:lnTo>
                      <a:pt x="485" y="455"/>
                    </a:lnTo>
                    <a:lnTo>
                      <a:pt x="499" y="448"/>
                    </a:lnTo>
                    <a:lnTo>
                      <a:pt x="506" y="447"/>
                    </a:lnTo>
                    <a:lnTo>
                      <a:pt x="515" y="445"/>
                    </a:lnTo>
                    <a:lnTo>
                      <a:pt x="523" y="444"/>
                    </a:lnTo>
                    <a:lnTo>
                      <a:pt x="530" y="444"/>
                    </a:lnTo>
                    <a:lnTo>
                      <a:pt x="539" y="445"/>
                    </a:lnTo>
                    <a:lnTo>
                      <a:pt x="547" y="447"/>
                    </a:lnTo>
                    <a:lnTo>
                      <a:pt x="547" y="447"/>
                    </a:lnTo>
                    <a:lnTo>
                      <a:pt x="556" y="449"/>
                    </a:lnTo>
                    <a:lnTo>
                      <a:pt x="563" y="453"/>
                    </a:lnTo>
                    <a:lnTo>
                      <a:pt x="569" y="457"/>
                    </a:lnTo>
                    <a:lnTo>
                      <a:pt x="576" y="462"/>
                    </a:lnTo>
                    <a:lnTo>
                      <a:pt x="582" y="467"/>
                    </a:lnTo>
                    <a:lnTo>
                      <a:pt x="587" y="472"/>
                    </a:lnTo>
                    <a:lnTo>
                      <a:pt x="597" y="484"/>
                    </a:lnTo>
                    <a:lnTo>
                      <a:pt x="603" y="500"/>
                    </a:lnTo>
                    <a:lnTo>
                      <a:pt x="606" y="507"/>
                    </a:lnTo>
                    <a:lnTo>
                      <a:pt x="607" y="515"/>
                    </a:lnTo>
                    <a:lnTo>
                      <a:pt x="607" y="522"/>
                    </a:lnTo>
                    <a:lnTo>
                      <a:pt x="607" y="531"/>
                    </a:lnTo>
                    <a:lnTo>
                      <a:pt x="607" y="539"/>
                    </a:lnTo>
                    <a:lnTo>
                      <a:pt x="605" y="547"/>
                    </a:lnTo>
                    <a:lnTo>
                      <a:pt x="605" y="547"/>
                    </a:lnTo>
                    <a:lnTo>
                      <a:pt x="602" y="555"/>
                    </a:lnTo>
                    <a:lnTo>
                      <a:pt x="600" y="563"/>
                    </a:lnTo>
                    <a:lnTo>
                      <a:pt x="595" y="570"/>
                    </a:lnTo>
                    <a:lnTo>
                      <a:pt x="591" y="576"/>
                    </a:lnTo>
                    <a:lnTo>
                      <a:pt x="586" y="581"/>
                    </a:lnTo>
                    <a:lnTo>
                      <a:pt x="579" y="588"/>
                    </a:lnTo>
                    <a:lnTo>
                      <a:pt x="567" y="597"/>
                    </a:lnTo>
                    <a:lnTo>
                      <a:pt x="553" y="603"/>
                    </a:lnTo>
                    <a:lnTo>
                      <a:pt x="545" y="605"/>
                    </a:lnTo>
                    <a:lnTo>
                      <a:pt x="537" y="607"/>
                    </a:lnTo>
                    <a:lnTo>
                      <a:pt x="529" y="608"/>
                    </a:lnTo>
                    <a:lnTo>
                      <a:pt x="521" y="608"/>
                    </a:lnTo>
                    <a:lnTo>
                      <a:pt x="513" y="607"/>
                    </a:lnTo>
                    <a:lnTo>
                      <a:pt x="505" y="605"/>
                    </a:lnTo>
                    <a:lnTo>
                      <a:pt x="505" y="605"/>
                    </a:lnTo>
                    <a:lnTo>
                      <a:pt x="496" y="602"/>
                    </a:lnTo>
                    <a:lnTo>
                      <a:pt x="489" y="599"/>
                    </a:lnTo>
                    <a:lnTo>
                      <a:pt x="482" y="595"/>
                    </a:lnTo>
                    <a:lnTo>
                      <a:pt x="476" y="590"/>
                    </a:lnTo>
                    <a:lnTo>
                      <a:pt x="470" y="585"/>
                    </a:lnTo>
                    <a:lnTo>
                      <a:pt x="465" y="579"/>
                    </a:lnTo>
                    <a:lnTo>
                      <a:pt x="455" y="566"/>
                    </a:lnTo>
                    <a:lnTo>
                      <a:pt x="448" y="552"/>
                    </a:lnTo>
                    <a:lnTo>
                      <a:pt x="446" y="545"/>
                    </a:lnTo>
                    <a:lnTo>
                      <a:pt x="445" y="537"/>
                    </a:lnTo>
                    <a:lnTo>
                      <a:pt x="445" y="529"/>
                    </a:lnTo>
                    <a:lnTo>
                      <a:pt x="445" y="521"/>
                    </a:lnTo>
                    <a:lnTo>
                      <a:pt x="445" y="513"/>
                    </a:lnTo>
                    <a:lnTo>
                      <a:pt x="447" y="505"/>
                    </a:lnTo>
                    <a:lnTo>
                      <a:pt x="447" y="5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3" name="Freeform 42"/>
              <p:cNvSpPr>
                <a:spLocks noEditPoints="1"/>
              </p:cNvSpPr>
              <p:nvPr/>
            </p:nvSpPr>
            <p:spPr bwMode="auto">
              <a:xfrm>
                <a:off x="5366338" y="4313414"/>
                <a:ext cx="836907" cy="836907"/>
              </a:xfrm>
              <a:custGeom>
                <a:avLst/>
                <a:gdLst>
                  <a:gd name="T0" fmla="*/ 111 w 1294"/>
                  <a:gd name="T1" fmla="*/ 283 h 1294"/>
                  <a:gd name="T2" fmla="*/ 67 w 1294"/>
                  <a:gd name="T3" fmla="*/ 361 h 1294"/>
                  <a:gd name="T4" fmla="*/ 60 w 1294"/>
                  <a:gd name="T5" fmla="*/ 393 h 1294"/>
                  <a:gd name="T6" fmla="*/ 22 w 1294"/>
                  <a:gd name="T7" fmla="*/ 476 h 1294"/>
                  <a:gd name="T8" fmla="*/ 29 w 1294"/>
                  <a:gd name="T9" fmla="*/ 567 h 1294"/>
                  <a:gd name="T10" fmla="*/ 0 w 1294"/>
                  <a:gd name="T11" fmla="*/ 598 h 1294"/>
                  <a:gd name="T12" fmla="*/ 4 w 1294"/>
                  <a:gd name="T13" fmla="*/ 688 h 1294"/>
                  <a:gd name="T14" fmla="*/ 8 w 1294"/>
                  <a:gd name="T15" fmla="*/ 718 h 1294"/>
                  <a:gd name="T16" fmla="*/ 19 w 1294"/>
                  <a:gd name="T17" fmla="*/ 809 h 1294"/>
                  <a:gd name="T18" fmla="*/ 97 w 1294"/>
                  <a:gd name="T19" fmla="*/ 834 h 1294"/>
                  <a:gd name="T20" fmla="*/ 63 w 1294"/>
                  <a:gd name="T21" fmla="*/ 928 h 1294"/>
                  <a:gd name="T22" fmla="*/ 111 w 1294"/>
                  <a:gd name="T23" fmla="*/ 1010 h 1294"/>
                  <a:gd name="T24" fmla="*/ 167 w 1294"/>
                  <a:gd name="T25" fmla="*/ 1022 h 1294"/>
                  <a:gd name="T26" fmla="*/ 191 w 1294"/>
                  <a:gd name="T27" fmla="*/ 1107 h 1294"/>
                  <a:gd name="T28" fmla="*/ 265 w 1294"/>
                  <a:gd name="T29" fmla="*/ 1165 h 1294"/>
                  <a:gd name="T30" fmla="*/ 286 w 1294"/>
                  <a:gd name="T31" fmla="*/ 1184 h 1294"/>
                  <a:gd name="T32" fmla="*/ 366 w 1294"/>
                  <a:gd name="T33" fmla="*/ 1231 h 1294"/>
                  <a:gd name="T34" fmla="*/ 419 w 1294"/>
                  <a:gd name="T35" fmla="*/ 1212 h 1294"/>
                  <a:gd name="T36" fmla="*/ 483 w 1294"/>
                  <a:gd name="T37" fmla="*/ 1273 h 1294"/>
                  <a:gd name="T38" fmla="*/ 575 w 1294"/>
                  <a:gd name="T39" fmla="*/ 1286 h 1294"/>
                  <a:gd name="T40" fmla="*/ 603 w 1294"/>
                  <a:gd name="T41" fmla="*/ 1292 h 1294"/>
                  <a:gd name="T42" fmla="*/ 695 w 1294"/>
                  <a:gd name="T43" fmla="*/ 1292 h 1294"/>
                  <a:gd name="T44" fmla="*/ 721 w 1294"/>
                  <a:gd name="T45" fmla="*/ 1284 h 1294"/>
                  <a:gd name="T46" fmla="*/ 812 w 1294"/>
                  <a:gd name="T47" fmla="*/ 1273 h 1294"/>
                  <a:gd name="T48" fmla="*/ 870 w 1294"/>
                  <a:gd name="T49" fmla="*/ 1203 h 1294"/>
                  <a:gd name="T50" fmla="*/ 929 w 1294"/>
                  <a:gd name="T51" fmla="*/ 1231 h 1294"/>
                  <a:gd name="T52" fmla="*/ 1008 w 1294"/>
                  <a:gd name="T53" fmla="*/ 1184 h 1294"/>
                  <a:gd name="T54" fmla="*/ 1030 w 1294"/>
                  <a:gd name="T55" fmla="*/ 1165 h 1294"/>
                  <a:gd name="T56" fmla="*/ 1102 w 1294"/>
                  <a:gd name="T57" fmla="*/ 1110 h 1294"/>
                  <a:gd name="T58" fmla="*/ 1085 w 1294"/>
                  <a:gd name="T59" fmla="*/ 1030 h 1294"/>
                  <a:gd name="T60" fmla="*/ 1182 w 1294"/>
                  <a:gd name="T61" fmla="*/ 1014 h 1294"/>
                  <a:gd name="T62" fmla="*/ 1224 w 1294"/>
                  <a:gd name="T63" fmla="*/ 933 h 1294"/>
                  <a:gd name="T64" fmla="*/ 1239 w 1294"/>
                  <a:gd name="T65" fmla="*/ 909 h 1294"/>
                  <a:gd name="T66" fmla="*/ 1272 w 1294"/>
                  <a:gd name="T67" fmla="*/ 822 h 1294"/>
                  <a:gd name="T68" fmla="*/ 1244 w 1294"/>
                  <a:gd name="T69" fmla="*/ 775 h 1294"/>
                  <a:gd name="T70" fmla="*/ 1294 w 1294"/>
                  <a:gd name="T71" fmla="*/ 700 h 1294"/>
                  <a:gd name="T72" fmla="*/ 1289 w 1294"/>
                  <a:gd name="T73" fmla="*/ 607 h 1294"/>
                  <a:gd name="T74" fmla="*/ 1291 w 1294"/>
                  <a:gd name="T75" fmla="*/ 578 h 1294"/>
                  <a:gd name="T76" fmla="*/ 1277 w 1294"/>
                  <a:gd name="T77" fmla="*/ 487 h 1294"/>
                  <a:gd name="T78" fmla="*/ 1243 w 1294"/>
                  <a:gd name="T79" fmla="*/ 460 h 1294"/>
                  <a:gd name="T80" fmla="*/ 1233 w 1294"/>
                  <a:gd name="T81" fmla="*/ 368 h 1294"/>
                  <a:gd name="T82" fmla="*/ 1185 w 1294"/>
                  <a:gd name="T83" fmla="*/ 288 h 1294"/>
                  <a:gd name="T84" fmla="*/ 1162 w 1294"/>
                  <a:gd name="T85" fmla="*/ 264 h 1294"/>
                  <a:gd name="T86" fmla="*/ 1108 w 1294"/>
                  <a:gd name="T87" fmla="*/ 190 h 1294"/>
                  <a:gd name="T88" fmla="*/ 1030 w 1294"/>
                  <a:gd name="T89" fmla="*/ 132 h 1294"/>
                  <a:gd name="T90" fmla="*/ 1011 w 1294"/>
                  <a:gd name="T91" fmla="*/ 110 h 1294"/>
                  <a:gd name="T92" fmla="*/ 930 w 1294"/>
                  <a:gd name="T93" fmla="*/ 64 h 1294"/>
                  <a:gd name="T94" fmla="*/ 901 w 1294"/>
                  <a:gd name="T95" fmla="*/ 59 h 1294"/>
                  <a:gd name="T96" fmla="*/ 818 w 1294"/>
                  <a:gd name="T97" fmla="*/ 20 h 1294"/>
                  <a:gd name="T98" fmla="*/ 721 w 1294"/>
                  <a:gd name="T99" fmla="*/ 11 h 1294"/>
                  <a:gd name="T100" fmla="*/ 691 w 1294"/>
                  <a:gd name="T101" fmla="*/ 1 h 1294"/>
                  <a:gd name="T102" fmla="*/ 600 w 1294"/>
                  <a:gd name="T103" fmla="*/ 0 h 1294"/>
                  <a:gd name="T104" fmla="*/ 574 w 1294"/>
                  <a:gd name="T105" fmla="*/ 11 h 1294"/>
                  <a:gd name="T106" fmla="*/ 477 w 1294"/>
                  <a:gd name="T107" fmla="*/ 21 h 1294"/>
                  <a:gd name="T108" fmla="*/ 393 w 1294"/>
                  <a:gd name="T109" fmla="*/ 59 h 1294"/>
                  <a:gd name="T110" fmla="*/ 365 w 1294"/>
                  <a:gd name="T111" fmla="*/ 64 h 1294"/>
                  <a:gd name="T112" fmla="*/ 286 w 1294"/>
                  <a:gd name="T113" fmla="*/ 110 h 1294"/>
                  <a:gd name="T114" fmla="*/ 265 w 1294"/>
                  <a:gd name="T115" fmla="*/ 130 h 1294"/>
                  <a:gd name="T116" fmla="*/ 193 w 1294"/>
                  <a:gd name="T117" fmla="*/ 184 h 1294"/>
                  <a:gd name="T118" fmla="*/ 194 w 1294"/>
                  <a:gd name="T119" fmla="*/ 283 h 1294"/>
                  <a:gd name="T120" fmla="*/ 847 w 1294"/>
                  <a:gd name="T121" fmla="*/ 195 h 1294"/>
                  <a:gd name="T122" fmla="*/ 895 w 1294"/>
                  <a:gd name="T123" fmla="*/ 1076 h 1294"/>
                  <a:gd name="T124" fmla="*/ 157 w 1294"/>
                  <a:gd name="T125" fmla="*/ 593 h 1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4" h="1294">
                    <a:moveTo>
                      <a:pt x="134" y="264"/>
                    </a:moveTo>
                    <a:lnTo>
                      <a:pt x="134" y="264"/>
                    </a:lnTo>
                    <a:lnTo>
                      <a:pt x="130" y="264"/>
                    </a:lnTo>
                    <a:lnTo>
                      <a:pt x="130" y="264"/>
                    </a:lnTo>
                    <a:lnTo>
                      <a:pt x="130" y="264"/>
                    </a:lnTo>
                    <a:lnTo>
                      <a:pt x="130" y="264"/>
                    </a:lnTo>
                    <a:lnTo>
                      <a:pt x="128" y="264"/>
                    </a:lnTo>
                    <a:lnTo>
                      <a:pt x="128" y="264"/>
                    </a:lnTo>
                    <a:lnTo>
                      <a:pt x="128" y="264"/>
                    </a:lnTo>
                    <a:lnTo>
                      <a:pt x="128" y="264"/>
                    </a:lnTo>
                    <a:lnTo>
                      <a:pt x="125" y="266"/>
                    </a:lnTo>
                    <a:lnTo>
                      <a:pt x="125" y="266"/>
                    </a:lnTo>
                    <a:lnTo>
                      <a:pt x="125" y="266"/>
                    </a:lnTo>
                    <a:lnTo>
                      <a:pt x="125" y="266"/>
                    </a:lnTo>
                    <a:lnTo>
                      <a:pt x="123" y="266"/>
                    </a:lnTo>
                    <a:lnTo>
                      <a:pt x="123" y="266"/>
                    </a:lnTo>
                    <a:lnTo>
                      <a:pt x="123" y="267"/>
                    </a:lnTo>
                    <a:lnTo>
                      <a:pt x="123" y="267"/>
                    </a:lnTo>
                    <a:lnTo>
                      <a:pt x="121" y="267"/>
                    </a:lnTo>
                    <a:lnTo>
                      <a:pt x="121" y="267"/>
                    </a:lnTo>
                    <a:lnTo>
                      <a:pt x="121" y="268"/>
                    </a:lnTo>
                    <a:lnTo>
                      <a:pt x="121" y="268"/>
                    </a:lnTo>
                    <a:lnTo>
                      <a:pt x="120" y="269"/>
                    </a:lnTo>
                    <a:lnTo>
                      <a:pt x="120" y="269"/>
                    </a:lnTo>
                    <a:lnTo>
                      <a:pt x="119" y="269"/>
                    </a:lnTo>
                    <a:lnTo>
                      <a:pt x="119" y="269"/>
                    </a:lnTo>
                    <a:lnTo>
                      <a:pt x="118" y="272"/>
                    </a:lnTo>
                    <a:lnTo>
                      <a:pt x="118" y="272"/>
                    </a:lnTo>
                    <a:lnTo>
                      <a:pt x="118" y="272"/>
                    </a:lnTo>
                    <a:lnTo>
                      <a:pt x="118" y="272"/>
                    </a:lnTo>
                    <a:lnTo>
                      <a:pt x="116" y="275"/>
                    </a:lnTo>
                    <a:lnTo>
                      <a:pt x="116" y="275"/>
                    </a:lnTo>
                    <a:lnTo>
                      <a:pt x="115" y="277"/>
                    </a:lnTo>
                    <a:lnTo>
                      <a:pt x="115" y="277"/>
                    </a:lnTo>
                    <a:lnTo>
                      <a:pt x="114" y="277"/>
                    </a:lnTo>
                    <a:lnTo>
                      <a:pt x="114" y="277"/>
                    </a:lnTo>
                    <a:lnTo>
                      <a:pt x="113" y="280"/>
                    </a:lnTo>
                    <a:lnTo>
                      <a:pt x="113" y="280"/>
                    </a:lnTo>
                    <a:lnTo>
                      <a:pt x="113" y="280"/>
                    </a:lnTo>
                    <a:lnTo>
                      <a:pt x="113" y="280"/>
                    </a:lnTo>
                    <a:lnTo>
                      <a:pt x="111" y="281"/>
                    </a:lnTo>
                    <a:lnTo>
                      <a:pt x="111" y="281"/>
                    </a:lnTo>
                    <a:lnTo>
                      <a:pt x="111" y="282"/>
                    </a:lnTo>
                    <a:lnTo>
                      <a:pt x="111" y="282"/>
                    </a:lnTo>
                    <a:lnTo>
                      <a:pt x="111" y="283"/>
                    </a:lnTo>
                    <a:lnTo>
                      <a:pt x="111" y="283"/>
                    </a:lnTo>
                    <a:lnTo>
                      <a:pt x="111" y="283"/>
                    </a:lnTo>
                    <a:lnTo>
                      <a:pt x="111" y="283"/>
                    </a:lnTo>
                    <a:lnTo>
                      <a:pt x="110" y="286"/>
                    </a:lnTo>
                    <a:lnTo>
                      <a:pt x="110" y="286"/>
                    </a:lnTo>
                    <a:lnTo>
                      <a:pt x="110" y="286"/>
                    </a:lnTo>
                    <a:lnTo>
                      <a:pt x="110" y="286"/>
                    </a:lnTo>
                    <a:lnTo>
                      <a:pt x="111" y="288"/>
                    </a:lnTo>
                    <a:lnTo>
                      <a:pt x="111" y="288"/>
                    </a:lnTo>
                    <a:lnTo>
                      <a:pt x="111" y="288"/>
                    </a:lnTo>
                    <a:lnTo>
                      <a:pt x="111" y="288"/>
                    </a:lnTo>
                    <a:lnTo>
                      <a:pt x="111" y="291"/>
                    </a:lnTo>
                    <a:lnTo>
                      <a:pt x="111" y="291"/>
                    </a:lnTo>
                    <a:lnTo>
                      <a:pt x="111" y="291"/>
                    </a:lnTo>
                    <a:lnTo>
                      <a:pt x="111" y="291"/>
                    </a:lnTo>
                    <a:lnTo>
                      <a:pt x="113" y="295"/>
                    </a:lnTo>
                    <a:lnTo>
                      <a:pt x="113" y="295"/>
                    </a:lnTo>
                    <a:lnTo>
                      <a:pt x="113" y="295"/>
                    </a:lnTo>
                    <a:lnTo>
                      <a:pt x="113" y="295"/>
                    </a:lnTo>
                    <a:lnTo>
                      <a:pt x="113" y="295"/>
                    </a:lnTo>
                    <a:lnTo>
                      <a:pt x="123" y="311"/>
                    </a:lnTo>
                    <a:lnTo>
                      <a:pt x="123" y="311"/>
                    </a:lnTo>
                    <a:lnTo>
                      <a:pt x="131" y="322"/>
                    </a:lnTo>
                    <a:lnTo>
                      <a:pt x="139" y="332"/>
                    </a:lnTo>
                    <a:lnTo>
                      <a:pt x="152" y="345"/>
                    </a:lnTo>
                    <a:lnTo>
                      <a:pt x="152" y="345"/>
                    </a:lnTo>
                    <a:lnTo>
                      <a:pt x="139" y="366"/>
                    </a:lnTo>
                    <a:lnTo>
                      <a:pt x="139" y="366"/>
                    </a:lnTo>
                    <a:lnTo>
                      <a:pt x="121" y="363"/>
                    </a:lnTo>
                    <a:lnTo>
                      <a:pt x="109" y="361"/>
                    </a:lnTo>
                    <a:lnTo>
                      <a:pt x="94" y="360"/>
                    </a:lnTo>
                    <a:lnTo>
                      <a:pt x="94" y="360"/>
                    </a:lnTo>
                    <a:lnTo>
                      <a:pt x="76" y="359"/>
                    </a:lnTo>
                    <a:lnTo>
                      <a:pt x="76" y="359"/>
                    </a:lnTo>
                    <a:lnTo>
                      <a:pt x="76" y="359"/>
                    </a:lnTo>
                    <a:lnTo>
                      <a:pt x="76" y="359"/>
                    </a:lnTo>
                    <a:lnTo>
                      <a:pt x="75" y="360"/>
                    </a:lnTo>
                    <a:lnTo>
                      <a:pt x="75" y="360"/>
                    </a:lnTo>
                    <a:lnTo>
                      <a:pt x="72" y="360"/>
                    </a:lnTo>
                    <a:lnTo>
                      <a:pt x="72" y="360"/>
                    </a:lnTo>
                    <a:lnTo>
                      <a:pt x="72" y="360"/>
                    </a:lnTo>
                    <a:lnTo>
                      <a:pt x="72" y="360"/>
                    </a:lnTo>
                    <a:lnTo>
                      <a:pt x="70" y="360"/>
                    </a:lnTo>
                    <a:lnTo>
                      <a:pt x="70" y="360"/>
                    </a:lnTo>
                    <a:lnTo>
                      <a:pt x="68" y="361"/>
                    </a:lnTo>
                    <a:lnTo>
                      <a:pt x="68" y="361"/>
                    </a:lnTo>
                    <a:lnTo>
                      <a:pt x="67" y="361"/>
                    </a:lnTo>
                    <a:lnTo>
                      <a:pt x="67" y="361"/>
                    </a:lnTo>
                    <a:lnTo>
                      <a:pt x="67" y="361"/>
                    </a:lnTo>
                    <a:lnTo>
                      <a:pt x="67" y="361"/>
                    </a:lnTo>
                    <a:lnTo>
                      <a:pt x="65" y="363"/>
                    </a:lnTo>
                    <a:lnTo>
                      <a:pt x="65" y="363"/>
                    </a:lnTo>
                    <a:lnTo>
                      <a:pt x="65" y="364"/>
                    </a:lnTo>
                    <a:lnTo>
                      <a:pt x="65" y="364"/>
                    </a:lnTo>
                    <a:lnTo>
                      <a:pt x="63" y="365"/>
                    </a:lnTo>
                    <a:lnTo>
                      <a:pt x="63" y="365"/>
                    </a:lnTo>
                    <a:lnTo>
                      <a:pt x="63" y="365"/>
                    </a:lnTo>
                    <a:lnTo>
                      <a:pt x="63" y="365"/>
                    </a:lnTo>
                    <a:lnTo>
                      <a:pt x="62" y="366"/>
                    </a:lnTo>
                    <a:lnTo>
                      <a:pt x="62" y="366"/>
                    </a:lnTo>
                    <a:lnTo>
                      <a:pt x="62" y="368"/>
                    </a:lnTo>
                    <a:lnTo>
                      <a:pt x="62" y="368"/>
                    </a:lnTo>
                    <a:lnTo>
                      <a:pt x="61" y="369"/>
                    </a:lnTo>
                    <a:lnTo>
                      <a:pt x="61" y="369"/>
                    </a:lnTo>
                    <a:lnTo>
                      <a:pt x="61" y="370"/>
                    </a:lnTo>
                    <a:lnTo>
                      <a:pt x="61" y="370"/>
                    </a:lnTo>
                    <a:lnTo>
                      <a:pt x="60" y="373"/>
                    </a:lnTo>
                    <a:lnTo>
                      <a:pt x="60" y="373"/>
                    </a:lnTo>
                    <a:lnTo>
                      <a:pt x="58" y="375"/>
                    </a:lnTo>
                    <a:lnTo>
                      <a:pt x="58" y="375"/>
                    </a:lnTo>
                    <a:lnTo>
                      <a:pt x="58" y="375"/>
                    </a:lnTo>
                    <a:lnTo>
                      <a:pt x="58" y="375"/>
                    </a:lnTo>
                    <a:lnTo>
                      <a:pt x="57" y="378"/>
                    </a:lnTo>
                    <a:lnTo>
                      <a:pt x="57" y="378"/>
                    </a:lnTo>
                    <a:lnTo>
                      <a:pt x="57" y="378"/>
                    </a:lnTo>
                    <a:lnTo>
                      <a:pt x="57" y="378"/>
                    </a:lnTo>
                    <a:lnTo>
                      <a:pt x="56" y="380"/>
                    </a:lnTo>
                    <a:lnTo>
                      <a:pt x="56" y="380"/>
                    </a:lnTo>
                    <a:lnTo>
                      <a:pt x="56" y="380"/>
                    </a:lnTo>
                    <a:lnTo>
                      <a:pt x="56" y="380"/>
                    </a:lnTo>
                    <a:lnTo>
                      <a:pt x="56" y="382"/>
                    </a:lnTo>
                    <a:lnTo>
                      <a:pt x="56" y="382"/>
                    </a:lnTo>
                    <a:lnTo>
                      <a:pt x="56" y="383"/>
                    </a:lnTo>
                    <a:lnTo>
                      <a:pt x="56" y="383"/>
                    </a:lnTo>
                    <a:lnTo>
                      <a:pt x="56" y="384"/>
                    </a:lnTo>
                    <a:lnTo>
                      <a:pt x="56" y="384"/>
                    </a:lnTo>
                    <a:lnTo>
                      <a:pt x="56" y="385"/>
                    </a:lnTo>
                    <a:lnTo>
                      <a:pt x="56" y="385"/>
                    </a:lnTo>
                    <a:lnTo>
                      <a:pt x="57" y="387"/>
                    </a:lnTo>
                    <a:lnTo>
                      <a:pt x="57" y="387"/>
                    </a:lnTo>
                    <a:lnTo>
                      <a:pt x="57" y="388"/>
                    </a:lnTo>
                    <a:lnTo>
                      <a:pt x="57" y="388"/>
                    </a:lnTo>
                    <a:lnTo>
                      <a:pt x="60" y="393"/>
                    </a:lnTo>
                    <a:lnTo>
                      <a:pt x="60" y="393"/>
                    </a:lnTo>
                    <a:lnTo>
                      <a:pt x="60" y="393"/>
                    </a:lnTo>
                    <a:lnTo>
                      <a:pt x="60" y="393"/>
                    </a:lnTo>
                    <a:lnTo>
                      <a:pt x="60" y="393"/>
                    </a:lnTo>
                    <a:lnTo>
                      <a:pt x="72" y="407"/>
                    </a:lnTo>
                    <a:lnTo>
                      <a:pt x="72" y="407"/>
                    </a:lnTo>
                    <a:lnTo>
                      <a:pt x="82" y="417"/>
                    </a:lnTo>
                    <a:lnTo>
                      <a:pt x="92" y="426"/>
                    </a:lnTo>
                    <a:lnTo>
                      <a:pt x="106" y="436"/>
                    </a:lnTo>
                    <a:lnTo>
                      <a:pt x="106" y="436"/>
                    </a:lnTo>
                    <a:lnTo>
                      <a:pt x="97" y="460"/>
                    </a:lnTo>
                    <a:lnTo>
                      <a:pt x="97" y="460"/>
                    </a:lnTo>
                    <a:lnTo>
                      <a:pt x="80" y="458"/>
                    </a:lnTo>
                    <a:lnTo>
                      <a:pt x="67" y="458"/>
                    </a:lnTo>
                    <a:lnTo>
                      <a:pt x="53" y="460"/>
                    </a:lnTo>
                    <a:lnTo>
                      <a:pt x="53" y="460"/>
                    </a:lnTo>
                    <a:lnTo>
                      <a:pt x="34" y="463"/>
                    </a:lnTo>
                    <a:lnTo>
                      <a:pt x="34" y="463"/>
                    </a:lnTo>
                    <a:lnTo>
                      <a:pt x="34" y="463"/>
                    </a:lnTo>
                    <a:lnTo>
                      <a:pt x="34" y="463"/>
                    </a:lnTo>
                    <a:lnTo>
                      <a:pt x="34" y="463"/>
                    </a:lnTo>
                    <a:lnTo>
                      <a:pt x="34" y="463"/>
                    </a:lnTo>
                    <a:lnTo>
                      <a:pt x="28" y="466"/>
                    </a:lnTo>
                    <a:lnTo>
                      <a:pt x="28" y="466"/>
                    </a:lnTo>
                    <a:lnTo>
                      <a:pt x="28" y="466"/>
                    </a:lnTo>
                    <a:lnTo>
                      <a:pt x="28" y="466"/>
                    </a:lnTo>
                    <a:lnTo>
                      <a:pt x="27" y="467"/>
                    </a:lnTo>
                    <a:lnTo>
                      <a:pt x="27" y="467"/>
                    </a:lnTo>
                    <a:lnTo>
                      <a:pt x="26" y="467"/>
                    </a:lnTo>
                    <a:lnTo>
                      <a:pt x="26" y="467"/>
                    </a:lnTo>
                    <a:lnTo>
                      <a:pt x="24" y="469"/>
                    </a:lnTo>
                    <a:lnTo>
                      <a:pt x="24" y="469"/>
                    </a:lnTo>
                    <a:lnTo>
                      <a:pt x="24" y="469"/>
                    </a:lnTo>
                    <a:lnTo>
                      <a:pt x="24" y="469"/>
                    </a:lnTo>
                    <a:lnTo>
                      <a:pt x="23" y="470"/>
                    </a:lnTo>
                    <a:lnTo>
                      <a:pt x="23" y="470"/>
                    </a:lnTo>
                    <a:lnTo>
                      <a:pt x="23" y="471"/>
                    </a:lnTo>
                    <a:lnTo>
                      <a:pt x="23" y="471"/>
                    </a:lnTo>
                    <a:lnTo>
                      <a:pt x="23" y="472"/>
                    </a:lnTo>
                    <a:lnTo>
                      <a:pt x="23" y="472"/>
                    </a:lnTo>
                    <a:lnTo>
                      <a:pt x="22" y="474"/>
                    </a:lnTo>
                    <a:lnTo>
                      <a:pt x="22" y="474"/>
                    </a:lnTo>
                    <a:lnTo>
                      <a:pt x="22" y="475"/>
                    </a:lnTo>
                    <a:lnTo>
                      <a:pt x="22" y="475"/>
                    </a:lnTo>
                    <a:lnTo>
                      <a:pt x="22" y="476"/>
                    </a:lnTo>
                    <a:lnTo>
                      <a:pt x="22" y="476"/>
                    </a:lnTo>
                    <a:lnTo>
                      <a:pt x="21" y="479"/>
                    </a:lnTo>
                    <a:lnTo>
                      <a:pt x="21" y="479"/>
                    </a:lnTo>
                    <a:lnTo>
                      <a:pt x="21" y="481"/>
                    </a:lnTo>
                    <a:lnTo>
                      <a:pt x="21" y="481"/>
                    </a:lnTo>
                    <a:lnTo>
                      <a:pt x="21" y="482"/>
                    </a:lnTo>
                    <a:lnTo>
                      <a:pt x="21" y="482"/>
                    </a:lnTo>
                    <a:lnTo>
                      <a:pt x="19" y="484"/>
                    </a:lnTo>
                    <a:lnTo>
                      <a:pt x="19" y="484"/>
                    </a:lnTo>
                    <a:lnTo>
                      <a:pt x="19" y="485"/>
                    </a:lnTo>
                    <a:lnTo>
                      <a:pt x="19" y="485"/>
                    </a:lnTo>
                    <a:lnTo>
                      <a:pt x="19" y="486"/>
                    </a:lnTo>
                    <a:lnTo>
                      <a:pt x="19" y="486"/>
                    </a:lnTo>
                    <a:lnTo>
                      <a:pt x="19" y="487"/>
                    </a:lnTo>
                    <a:lnTo>
                      <a:pt x="19" y="487"/>
                    </a:lnTo>
                    <a:lnTo>
                      <a:pt x="19" y="489"/>
                    </a:lnTo>
                    <a:lnTo>
                      <a:pt x="19" y="489"/>
                    </a:lnTo>
                    <a:lnTo>
                      <a:pt x="19" y="489"/>
                    </a:lnTo>
                    <a:lnTo>
                      <a:pt x="19" y="489"/>
                    </a:lnTo>
                    <a:lnTo>
                      <a:pt x="19" y="491"/>
                    </a:lnTo>
                    <a:lnTo>
                      <a:pt x="19" y="491"/>
                    </a:lnTo>
                    <a:lnTo>
                      <a:pt x="19" y="491"/>
                    </a:lnTo>
                    <a:lnTo>
                      <a:pt x="19" y="491"/>
                    </a:lnTo>
                    <a:lnTo>
                      <a:pt x="21" y="494"/>
                    </a:lnTo>
                    <a:lnTo>
                      <a:pt x="21" y="494"/>
                    </a:lnTo>
                    <a:lnTo>
                      <a:pt x="21" y="494"/>
                    </a:lnTo>
                    <a:lnTo>
                      <a:pt x="21" y="494"/>
                    </a:lnTo>
                    <a:lnTo>
                      <a:pt x="22" y="496"/>
                    </a:lnTo>
                    <a:lnTo>
                      <a:pt x="22" y="496"/>
                    </a:lnTo>
                    <a:lnTo>
                      <a:pt x="22" y="496"/>
                    </a:lnTo>
                    <a:lnTo>
                      <a:pt x="24" y="499"/>
                    </a:lnTo>
                    <a:lnTo>
                      <a:pt x="24" y="499"/>
                    </a:lnTo>
                    <a:lnTo>
                      <a:pt x="24" y="499"/>
                    </a:lnTo>
                    <a:lnTo>
                      <a:pt x="24" y="499"/>
                    </a:lnTo>
                    <a:lnTo>
                      <a:pt x="24" y="499"/>
                    </a:lnTo>
                    <a:lnTo>
                      <a:pt x="24" y="499"/>
                    </a:lnTo>
                    <a:lnTo>
                      <a:pt x="39" y="510"/>
                    </a:lnTo>
                    <a:lnTo>
                      <a:pt x="39" y="510"/>
                    </a:lnTo>
                    <a:lnTo>
                      <a:pt x="51" y="519"/>
                    </a:lnTo>
                    <a:lnTo>
                      <a:pt x="62" y="525"/>
                    </a:lnTo>
                    <a:lnTo>
                      <a:pt x="79" y="533"/>
                    </a:lnTo>
                    <a:lnTo>
                      <a:pt x="79" y="533"/>
                    </a:lnTo>
                    <a:lnTo>
                      <a:pt x="73" y="558"/>
                    </a:lnTo>
                    <a:lnTo>
                      <a:pt x="73" y="558"/>
                    </a:lnTo>
                    <a:lnTo>
                      <a:pt x="56" y="560"/>
                    </a:lnTo>
                    <a:lnTo>
                      <a:pt x="43" y="563"/>
                    </a:lnTo>
                    <a:lnTo>
                      <a:pt x="29" y="567"/>
                    </a:lnTo>
                    <a:lnTo>
                      <a:pt x="29" y="567"/>
                    </a:lnTo>
                    <a:lnTo>
                      <a:pt x="12" y="573"/>
                    </a:lnTo>
                    <a:lnTo>
                      <a:pt x="12" y="573"/>
                    </a:lnTo>
                    <a:lnTo>
                      <a:pt x="12" y="573"/>
                    </a:lnTo>
                    <a:lnTo>
                      <a:pt x="12" y="573"/>
                    </a:lnTo>
                    <a:lnTo>
                      <a:pt x="12" y="573"/>
                    </a:lnTo>
                    <a:lnTo>
                      <a:pt x="8" y="574"/>
                    </a:lnTo>
                    <a:lnTo>
                      <a:pt x="8" y="574"/>
                    </a:lnTo>
                    <a:lnTo>
                      <a:pt x="8" y="574"/>
                    </a:lnTo>
                    <a:lnTo>
                      <a:pt x="8" y="574"/>
                    </a:lnTo>
                    <a:lnTo>
                      <a:pt x="7" y="576"/>
                    </a:lnTo>
                    <a:lnTo>
                      <a:pt x="7" y="576"/>
                    </a:lnTo>
                    <a:lnTo>
                      <a:pt x="5" y="576"/>
                    </a:lnTo>
                    <a:lnTo>
                      <a:pt x="5" y="576"/>
                    </a:lnTo>
                    <a:lnTo>
                      <a:pt x="4" y="577"/>
                    </a:lnTo>
                    <a:lnTo>
                      <a:pt x="4" y="577"/>
                    </a:lnTo>
                    <a:lnTo>
                      <a:pt x="4" y="578"/>
                    </a:lnTo>
                    <a:lnTo>
                      <a:pt x="4" y="578"/>
                    </a:lnTo>
                    <a:lnTo>
                      <a:pt x="3" y="579"/>
                    </a:lnTo>
                    <a:lnTo>
                      <a:pt x="3" y="579"/>
                    </a:lnTo>
                    <a:lnTo>
                      <a:pt x="3" y="579"/>
                    </a:lnTo>
                    <a:lnTo>
                      <a:pt x="3" y="579"/>
                    </a:lnTo>
                    <a:lnTo>
                      <a:pt x="3" y="582"/>
                    </a:lnTo>
                    <a:lnTo>
                      <a:pt x="3" y="582"/>
                    </a:lnTo>
                    <a:lnTo>
                      <a:pt x="3" y="582"/>
                    </a:lnTo>
                    <a:lnTo>
                      <a:pt x="3" y="582"/>
                    </a:lnTo>
                    <a:lnTo>
                      <a:pt x="2" y="584"/>
                    </a:lnTo>
                    <a:lnTo>
                      <a:pt x="2" y="584"/>
                    </a:lnTo>
                    <a:lnTo>
                      <a:pt x="2" y="584"/>
                    </a:lnTo>
                    <a:lnTo>
                      <a:pt x="2" y="584"/>
                    </a:lnTo>
                    <a:lnTo>
                      <a:pt x="2" y="587"/>
                    </a:lnTo>
                    <a:lnTo>
                      <a:pt x="2" y="587"/>
                    </a:lnTo>
                    <a:lnTo>
                      <a:pt x="2" y="587"/>
                    </a:lnTo>
                    <a:lnTo>
                      <a:pt x="2" y="587"/>
                    </a:lnTo>
                    <a:lnTo>
                      <a:pt x="2" y="589"/>
                    </a:lnTo>
                    <a:lnTo>
                      <a:pt x="2" y="589"/>
                    </a:lnTo>
                    <a:lnTo>
                      <a:pt x="2" y="592"/>
                    </a:lnTo>
                    <a:lnTo>
                      <a:pt x="2" y="592"/>
                    </a:lnTo>
                    <a:lnTo>
                      <a:pt x="0" y="593"/>
                    </a:lnTo>
                    <a:lnTo>
                      <a:pt x="0" y="593"/>
                    </a:lnTo>
                    <a:lnTo>
                      <a:pt x="0" y="596"/>
                    </a:lnTo>
                    <a:lnTo>
                      <a:pt x="0" y="596"/>
                    </a:lnTo>
                    <a:lnTo>
                      <a:pt x="0" y="596"/>
                    </a:lnTo>
                    <a:lnTo>
                      <a:pt x="0" y="596"/>
                    </a:lnTo>
                    <a:lnTo>
                      <a:pt x="0" y="598"/>
                    </a:lnTo>
                    <a:lnTo>
                      <a:pt x="0" y="598"/>
                    </a:lnTo>
                    <a:lnTo>
                      <a:pt x="0" y="598"/>
                    </a:lnTo>
                    <a:lnTo>
                      <a:pt x="0" y="598"/>
                    </a:lnTo>
                    <a:lnTo>
                      <a:pt x="2" y="601"/>
                    </a:lnTo>
                    <a:lnTo>
                      <a:pt x="2" y="601"/>
                    </a:lnTo>
                    <a:lnTo>
                      <a:pt x="2" y="601"/>
                    </a:lnTo>
                    <a:lnTo>
                      <a:pt x="2" y="601"/>
                    </a:lnTo>
                    <a:lnTo>
                      <a:pt x="2" y="602"/>
                    </a:lnTo>
                    <a:lnTo>
                      <a:pt x="2" y="602"/>
                    </a:lnTo>
                    <a:lnTo>
                      <a:pt x="2" y="603"/>
                    </a:lnTo>
                    <a:lnTo>
                      <a:pt x="2" y="603"/>
                    </a:lnTo>
                    <a:lnTo>
                      <a:pt x="3" y="605"/>
                    </a:lnTo>
                    <a:lnTo>
                      <a:pt x="3" y="605"/>
                    </a:lnTo>
                    <a:lnTo>
                      <a:pt x="4" y="605"/>
                    </a:lnTo>
                    <a:lnTo>
                      <a:pt x="4" y="605"/>
                    </a:lnTo>
                    <a:lnTo>
                      <a:pt x="5" y="607"/>
                    </a:lnTo>
                    <a:lnTo>
                      <a:pt x="5" y="607"/>
                    </a:lnTo>
                    <a:lnTo>
                      <a:pt x="5" y="607"/>
                    </a:lnTo>
                    <a:lnTo>
                      <a:pt x="5" y="607"/>
                    </a:lnTo>
                    <a:lnTo>
                      <a:pt x="8" y="608"/>
                    </a:lnTo>
                    <a:lnTo>
                      <a:pt x="8" y="608"/>
                    </a:lnTo>
                    <a:lnTo>
                      <a:pt x="8" y="608"/>
                    </a:lnTo>
                    <a:lnTo>
                      <a:pt x="8" y="608"/>
                    </a:lnTo>
                    <a:lnTo>
                      <a:pt x="8" y="608"/>
                    </a:lnTo>
                    <a:lnTo>
                      <a:pt x="24" y="618"/>
                    </a:lnTo>
                    <a:lnTo>
                      <a:pt x="24" y="618"/>
                    </a:lnTo>
                    <a:lnTo>
                      <a:pt x="38" y="625"/>
                    </a:lnTo>
                    <a:lnTo>
                      <a:pt x="50" y="629"/>
                    </a:lnTo>
                    <a:lnTo>
                      <a:pt x="67" y="634"/>
                    </a:lnTo>
                    <a:lnTo>
                      <a:pt x="67" y="634"/>
                    </a:lnTo>
                    <a:lnTo>
                      <a:pt x="67" y="659"/>
                    </a:lnTo>
                    <a:lnTo>
                      <a:pt x="67" y="659"/>
                    </a:lnTo>
                    <a:lnTo>
                      <a:pt x="50" y="664"/>
                    </a:lnTo>
                    <a:lnTo>
                      <a:pt x="38" y="669"/>
                    </a:lnTo>
                    <a:lnTo>
                      <a:pt x="24" y="675"/>
                    </a:lnTo>
                    <a:lnTo>
                      <a:pt x="24" y="675"/>
                    </a:lnTo>
                    <a:lnTo>
                      <a:pt x="8" y="684"/>
                    </a:lnTo>
                    <a:lnTo>
                      <a:pt x="8" y="684"/>
                    </a:lnTo>
                    <a:lnTo>
                      <a:pt x="8" y="684"/>
                    </a:lnTo>
                    <a:lnTo>
                      <a:pt x="8" y="684"/>
                    </a:lnTo>
                    <a:lnTo>
                      <a:pt x="8" y="684"/>
                    </a:lnTo>
                    <a:lnTo>
                      <a:pt x="8" y="684"/>
                    </a:lnTo>
                    <a:lnTo>
                      <a:pt x="5" y="686"/>
                    </a:lnTo>
                    <a:lnTo>
                      <a:pt x="5" y="686"/>
                    </a:lnTo>
                    <a:lnTo>
                      <a:pt x="5" y="686"/>
                    </a:lnTo>
                    <a:lnTo>
                      <a:pt x="5" y="686"/>
                    </a:lnTo>
                    <a:lnTo>
                      <a:pt x="4" y="688"/>
                    </a:lnTo>
                    <a:lnTo>
                      <a:pt x="4" y="688"/>
                    </a:lnTo>
                    <a:lnTo>
                      <a:pt x="3" y="689"/>
                    </a:lnTo>
                    <a:lnTo>
                      <a:pt x="3" y="689"/>
                    </a:lnTo>
                    <a:lnTo>
                      <a:pt x="2" y="693"/>
                    </a:lnTo>
                    <a:lnTo>
                      <a:pt x="2" y="693"/>
                    </a:lnTo>
                    <a:lnTo>
                      <a:pt x="2" y="693"/>
                    </a:lnTo>
                    <a:lnTo>
                      <a:pt x="2" y="693"/>
                    </a:lnTo>
                    <a:lnTo>
                      <a:pt x="0" y="694"/>
                    </a:lnTo>
                    <a:lnTo>
                      <a:pt x="0" y="694"/>
                    </a:lnTo>
                    <a:lnTo>
                      <a:pt x="0" y="695"/>
                    </a:lnTo>
                    <a:lnTo>
                      <a:pt x="0" y="695"/>
                    </a:lnTo>
                    <a:lnTo>
                      <a:pt x="0" y="697"/>
                    </a:lnTo>
                    <a:lnTo>
                      <a:pt x="0" y="697"/>
                    </a:lnTo>
                    <a:lnTo>
                      <a:pt x="0" y="698"/>
                    </a:lnTo>
                    <a:lnTo>
                      <a:pt x="0" y="698"/>
                    </a:lnTo>
                    <a:lnTo>
                      <a:pt x="0" y="699"/>
                    </a:lnTo>
                    <a:lnTo>
                      <a:pt x="0" y="699"/>
                    </a:lnTo>
                    <a:lnTo>
                      <a:pt x="2" y="700"/>
                    </a:lnTo>
                    <a:lnTo>
                      <a:pt x="2" y="700"/>
                    </a:lnTo>
                    <a:lnTo>
                      <a:pt x="2" y="703"/>
                    </a:lnTo>
                    <a:lnTo>
                      <a:pt x="2" y="703"/>
                    </a:lnTo>
                    <a:lnTo>
                      <a:pt x="2" y="705"/>
                    </a:lnTo>
                    <a:lnTo>
                      <a:pt x="2" y="705"/>
                    </a:lnTo>
                    <a:lnTo>
                      <a:pt x="2" y="707"/>
                    </a:lnTo>
                    <a:lnTo>
                      <a:pt x="2" y="707"/>
                    </a:lnTo>
                    <a:lnTo>
                      <a:pt x="2" y="708"/>
                    </a:lnTo>
                    <a:lnTo>
                      <a:pt x="2" y="708"/>
                    </a:lnTo>
                    <a:lnTo>
                      <a:pt x="2" y="709"/>
                    </a:lnTo>
                    <a:lnTo>
                      <a:pt x="2" y="709"/>
                    </a:lnTo>
                    <a:lnTo>
                      <a:pt x="3" y="712"/>
                    </a:lnTo>
                    <a:lnTo>
                      <a:pt x="3" y="712"/>
                    </a:lnTo>
                    <a:lnTo>
                      <a:pt x="3" y="712"/>
                    </a:lnTo>
                    <a:lnTo>
                      <a:pt x="3" y="712"/>
                    </a:lnTo>
                    <a:lnTo>
                      <a:pt x="3" y="713"/>
                    </a:lnTo>
                    <a:lnTo>
                      <a:pt x="3" y="713"/>
                    </a:lnTo>
                    <a:lnTo>
                      <a:pt x="3" y="714"/>
                    </a:lnTo>
                    <a:lnTo>
                      <a:pt x="3" y="714"/>
                    </a:lnTo>
                    <a:lnTo>
                      <a:pt x="4" y="715"/>
                    </a:lnTo>
                    <a:lnTo>
                      <a:pt x="4" y="715"/>
                    </a:lnTo>
                    <a:lnTo>
                      <a:pt x="4" y="715"/>
                    </a:lnTo>
                    <a:lnTo>
                      <a:pt x="4" y="715"/>
                    </a:lnTo>
                    <a:lnTo>
                      <a:pt x="5" y="717"/>
                    </a:lnTo>
                    <a:lnTo>
                      <a:pt x="5" y="717"/>
                    </a:lnTo>
                    <a:lnTo>
                      <a:pt x="7" y="717"/>
                    </a:lnTo>
                    <a:lnTo>
                      <a:pt x="7" y="717"/>
                    </a:lnTo>
                    <a:lnTo>
                      <a:pt x="8" y="718"/>
                    </a:lnTo>
                    <a:lnTo>
                      <a:pt x="8" y="718"/>
                    </a:lnTo>
                    <a:lnTo>
                      <a:pt x="8" y="719"/>
                    </a:lnTo>
                    <a:lnTo>
                      <a:pt x="8" y="719"/>
                    </a:lnTo>
                    <a:lnTo>
                      <a:pt x="12" y="720"/>
                    </a:lnTo>
                    <a:lnTo>
                      <a:pt x="12" y="720"/>
                    </a:lnTo>
                    <a:lnTo>
                      <a:pt x="12" y="720"/>
                    </a:lnTo>
                    <a:lnTo>
                      <a:pt x="12" y="720"/>
                    </a:lnTo>
                    <a:lnTo>
                      <a:pt x="12" y="720"/>
                    </a:lnTo>
                    <a:lnTo>
                      <a:pt x="12" y="720"/>
                    </a:lnTo>
                    <a:lnTo>
                      <a:pt x="29" y="727"/>
                    </a:lnTo>
                    <a:lnTo>
                      <a:pt x="29" y="727"/>
                    </a:lnTo>
                    <a:lnTo>
                      <a:pt x="43" y="731"/>
                    </a:lnTo>
                    <a:lnTo>
                      <a:pt x="56" y="733"/>
                    </a:lnTo>
                    <a:lnTo>
                      <a:pt x="73" y="736"/>
                    </a:lnTo>
                    <a:lnTo>
                      <a:pt x="73" y="736"/>
                    </a:lnTo>
                    <a:lnTo>
                      <a:pt x="77" y="760"/>
                    </a:lnTo>
                    <a:lnTo>
                      <a:pt x="77" y="760"/>
                    </a:lnTo>
                    <a:lnTo>
                      <a:pt x="62" y="768"/>
                    </a:lnTo>
                    <a:lnTo>
                      <a:pt x="51" y="775"/>
                    </a:lnTo>
                    <a:lnTo>
                      <a:pt x="39" y="782"/>
                    </a:lnTo>
                    <a:lnTo>
                      <a:pt x="39" y="782"/>
                    </a:lnTo>
                    <a:lnTo>
                      <a:pt x="24" y="795"/>
                    </a:lnTo>
                    <a:lnTo>
                      <a:pt x="24" y="795"/>
                    </a:lnTo>
                    <a:lnTo>
                      <a:pt x="24" y="795"/>
                    </a:lnTo>
                    <a:lnTo>
                      <a:pt x="24" y="795"/>
                    </a:lnTo>
                    <a:lnTo>
                      <a:pt x="24" y="795"/>
                    </a:lnTo>
                    <a:lnTo>
                      <a:pt x="22" y="797"/>
                    </a:lnTo>
                    <a:lnTo>
                      <a:pt x="22" y="797"/>
                    </a:lnTo>
                    <a:lnTo>
                      <a:pt x="22" y="797"/>
                    </a:lnTo>
                    <a:lnTo>
                      <a:pt x="22" y="797"/>
                    </a:lnTo>
                    <a:lnTo>
                      <a:pt x="21" y="800"/>
                    </a:lnTo>
                    <a:lnTo>
                      <a:pt x="21" y="800"/>
                    </a:lnTo>
                    <a:lnTo>
                      <a:pt x="21" y="800"/>
                    </a:lnTo>
                    <a:lnTo>
                      <a:pt x="21" y="800"/>
                    </a:lnTo>
                    <a:lnTo>
                      <a:pt x="19" y="804"/>
                    </a:lnTo>
                    <a:lnTo>
                      <a:pt x="19" y="804"/>
                    </a:lnTo>
                    <a:lnTo>
                      <a:pt x="19" y="805"/>
                    </a:lnTo>
                    <a:lnTo>
                      <a:pt x="19" y="805"/>
                    </a:lnTo>
                    <a:lnTo>
                      <a:pt x="19" y="806"/>
                    </a:lnTo>
                    <a:lnTo>
                      <a:pt x="19" y="806"/>
                    </a:lnTo>
                    <a:lnTo>
                      <a:pt x="19" y="806"/>
                    </a:lnTo>
                    <a:lnTo>
                      <a:pt x="19" y="806"/>
                    </a:lnTo>
                    <a:lnTo>
                      <a:pt x="19" y="809"/>
                    </a:lnTo>
                    <a:lnTo>
                      <a:pt x="19" y="809"/>
                    </a:lnTo>
                    <a:lnTo>
                      <a:pt x="19" y="809"/>
                    </a:lnTo>
                    <a:lnTo>
                      <a:pt x="19" y="809"/>
                    </a:lnTo>
                    <a:lnTo>
                      <a:pt x="21" y="811"/>
                    </a:lnTo>
                    <a:lnTo>
                      <a:pt x="21" y="811"/>
                    </a:lnTo>
                    <a:lnTo>
                      <a:pt x="21" y="812"/>
                    </a:lnTo>
                    <a:lnTo>
                      <a:pt x="21" y="812"/>
                    </a:lnTo>
                    <a:lnTo>
                      <a:pt x="21" y="815"/>
                    </a:lnTo>
                    <a:lnTo>
                      <a:pt x="21" y="815"/>
                    </a:lnTo>
                    <a:lnTo>
                      <a:pt x="22" y="816"/>
                    </a:lnTo>
                    <a:lnTo>
                      <a:pt x="22" y="816"/>
                    </a:lnTo>
                    <a:lnTo>
                      <a:pt x="22" y="817"/>
                    </a:lnTo>
                    <a:lnTo>
                      <a:pt x="22" y="817"/>
                    </a:lnTo>
                    <a:lnTo>
                      <a:pt x="22" y="820"/>
                    </a:lnTo>
                    <a:lnTo>
                      <a:pt x="22" y="820"/>
                    </a:lnTo>
                    <a:lnTo>
                      <a:pt x="23" y="820"/>
                    </a:lnTo>
                    <a:lnTo>
                      <a:pt x="23" y="820"/>
                    </a:lnTo>
                    <a:lnTo>
                      <a:pt x="23" y="822"/>
                    </a:lnTo>
                    <a:lnTo>
                      <a:pt x="23" y="822"/>
                    </a:lnTo>
                    <a:lnTo>
                      <a:pt x="23" y="822"/>
                    </a:lnTo>
                    <a:lnTo>
                      <a:pt x="23" y="822"/>
                    </a:lnTo>
                    <a:lnTo>
                      <a:pt x="24" y="824"/>
                    </a:lnTo>
                    <a:lnTo>
                      <a:pt x="24" y="824"/>
                    </a:lnTo>
                    <a:lnTo>
                      <a:pt x="24" y="825"/>
                    </a:lnTo>
                    <a:lnTo>
                      <a:pt x="24" y="825"/>
                    </a:lnTo>
                    <a:lnTo>
                      <a:pt x="26" y="826"/>
                    </a:lnTo>
                    <a:lnTo>
                      <a:pt x="26" y="826"/>
                    </a:lnTo>
                    <a:lnTo>
                      <a:pt x="26" y="826"/>
                    </a:lnTo>
                    <a:lnTo>
                      <a:pt x="26" y="826"/>
                    </a:lnTo>
                    <a:lnTo>
                      <a:pt x="28" y="828"/>
                    </a:lnTo>
                    <a:lnTo>
                      <a:pt x="28" y="828"/>
                    </a:lnTo>
                    <a:lnTo>
                      <a:pt x="28" y="828"/>
                    </a:lnTo>
                    <a:lnTo>
                      <a:pt x="28" y="828"/>
                    </a:lnTo>
                    <a:lnTo>
                      <a:pt x="31" y="829"/>
                    </a:lnTo>
                    <a:lnTo>
                      <a:pt x="31" y="829"/>
                    </a:lnTo>
                    <a:lnTo>
                      <a:pt x="31" y="829"/>
                    </a:lnTo>
                    <a:lnTo>
                      <a:pt x="31" y="829"/>
                    </a:lnTo>
                    <a:lnTo>
                      <a:pt x="33" y="830"/>
                    </a:lnTo>
                    <a:lnTo>
                      <a:pt x="33" y="830"/>
                    </a:lnTo>
                    <a:lnTo>
                      <a:pt x="34" y="830"/>
                    </a:lnTo>
                    <a:lnTo>
                      <a:pt x="34" y="830"/>
                    </a:lnTo>
                    <a:lnTo>
                      <a:pt x="34" y="830"/>
                    </a:lnTo>
                    <a:lnTo>
                      <a:pt x="34" y="830"/>
                    </a:lnTo>
                    <a:lnTo>
                      <a:pt x="53" y="833"/>
                    </a:lnTo>
                    <a:lnTo>
                      <a:pt x="53" y="833"/>
                    </a:lnTo>
                    <a:lnTo>
                      <a:pt x="67" y="834"/>
                    </a:lnTo>
                    <a:lnTo>
                      <a:pt x="80" y="834"/>
                    </a:lnTo>
                    <a:lnTo>
                      <a:pt x="97" y="834"/>
                    </a:lnTo>
                    <a:lnTo>
                      <a:pt x="97" y="834"/>
                    </a:lnTo>
                    <a:lnTo>
                      <a:pt x="106" y="856"/>
                    </a:lnTo>
                    <a:lnTo>
                      <a:pt x="106" y="856"/>
                    </a:lnTo>
                    <a:lnTo>
                      <a:pt x="91" y="868"/>
                    </a:lnTo>
                    <a:lnTo>
                      <a:pt x="82" y="875"/>
                    </a:lnTo>
                    <a:lnTo>
                      <a:pt x="72" y="887"/>
                    </a:lnTo>
                    <a:lnTo>
                      <a:pt x="72" y="887"/>
                    </a:lnTo>
                    <a:lnTo>
                      <a:pt x="60" y="901"/>
                    </a:lnTo>
                    <a:lnTo>
                      <a:pt x="60" y="901"/>
                    </a:lnTo>
                    <a:lnTo>
                      <a:pt x="60" y="901"/>
                    </a:lnTo>
                    <a:lnTo>
                      <a:pt x="60" y="901"/>
                    </a:lnTo>
                    <a:lnTo>
                      <a:pt x="60" y="901"/>
                    </a:lnTo>
                    <a:lnTo>
                      <a:pt x="58" y="903"/>
                    </a:lnTo>
                    <a:lnTo>
                      <a:pt x="58" y="903"/>
                    </a:lnTo>
                    <a:lnTo>
                      <a:pt x="58" y="903"/>
                    </a:lnTo>
                    <a:lnTo>
                      <a:pt x="58" y="903"/>
                    </a:lnTo>
                    <a:lnTo>
                      <a:pt x="57" y="906"/>
                    </a:lnTo>
                    <a:lnTo>
                      <a:pt x="57" y="906"/>
                    </a:lnTo>
                    <a:lnTo>
                      <a:pt x="57" y="907"/>
                    </a:lnTo>
                    <a:lnTo>
                      <a:pt x="57" y="907"/>
                    </a:lnTo>
                    <a:lnTo>
                      <a:pt x="56" y="911"/>
                    </a:lnTo>
                    <a:lnTo>
                      <a:pt x="56" y="911"/>
                    </a:lnTo>
                    <a:lnTo>
                      <a:pt x="56" y="911"/>
                    </a:lnTo>
                    <a:lnTo>
                      <a:pt x="56" y="911"/>
                    </a:lnTo>
                    <a:lnTo>
                      <a:pt x="56" y="913"/>
                    </a:lnTo>
                    <a:lnTo>
                      <a:pt x="56" y="913"/>
                    </a:lnTo>
                    <a:lnTo>
                      <a:pt x="56" y="913"/>
                    </a:lnTo>
                    <a:lnTo>
                      <a:pt x="56" y="913"/>
                    </a:lnTo>
                    <a:lnTo>
                      <a:pt x="57" y="916"/>
                    </a:lnTo>
                    <a:lnTo>
                      <a:pt x="57" y="916"/>
                    </a:lnTo>
                    <a:lnTo>
                      <a:pt x="57" y="916"/>
                    </a:lnTo>
                    <a:lnTo>
                      <a:pt x="57" y="916"/>
                    </a:lnTo>
                    <a:lnTo>
                      <a:pt x="58" y="917"/>
                    </a:lnTo>
                    <a:lnTo>
                      <a:pt x="58" y="917"/>
                    </a:lnTo>
                    <a:lnTo>
                      <a:pt x="58" y="918"/>
                    </a:lnTo>
                    <a:lnTo>
                      <a:pt x="58" y="918"/>
                    </a:lnTo>
                    <a:lnTo>
                      <a:pt x="60" y="921"/>
                    </a:lnTo>
                    <a:lnTo>
                      <a:pt x="60" y="921"/>
                    </a:lnTo>
                    <a:lnTo>
                      <a:pt x="61" y="923"/>
                    </a:lnTo>
                    <a:lnTo>
                      <a:pt x="61" y="923"/>
                    </a:lnTo>
                    <a:lnTo>
                      <a:pt x="61" y="923"/>
                    </a:lnTo>
                    <a:lnTo>
                      <a:pt x="61" y="923"/>
                    </a:lnTo>
                    <a:lnTo>
                      <a:pt x="62" y="926"/>
                    </a:lnTo>
                    <a:lnTo>
                      <a:pt x="62" y="926"/>
                    </a:lnTo>
                    <a:lnTo>
                      <a:pt x="62" y="926"/>
                    </a:lnTo>
                    <a:lnTo>
                      <a:pt x="62" y="926"/>
                    </a:lnTo>
                    <a:lnTo>
                      <a:pt x="63" y="928"/>
                    </a:lnTo>
                    <a:lnTo>
                      <a:pt x="63" y="928"/>
                    </a:lnTo>
                    <a:lnTo>
                      <a:pt x="63" y="928"/>
                    </a:lnTo>
                    <a:lnTo>
                      <a:pt x="63" y="928"/>
                    </a:lnTo>
                    <a:lnTo>
                      <a:pt x="65" y="930"/>
                    </a:lnTo>
                    <a:lnTo>
                      <a:pt x="65" y="930"/>
                    </a:lnTo>
                    <a:lnTo>
                      <a:pt x="65" y="930"/>
                    </a:lnTo>
                    <a:lnTo>
                      <a:pt x="65" y="930"/>
                    </a:lnTo>
                    <a:lnTo>
                      <a:pt x="68" y="932"/>
                    </a:lnTo>
                    <a:lnTo>
                      <a:pt x="68" y="932"/>
                    </a:lnTo>
                    <a:lnTo>
                      <a:pt x="70" y="932"/>
                    </a:lnTo>
                    <a:lnTo>
                      <a:pt x="70" y="932"/>
                    </a:lnTo>
                    <a:lnTo>
                      <a:pt x="71" y="933"/>
                    </a:lnTo>
                    <a:lnTo>
                      <a:pt x="71" y="933"/>
                    </a:lnTo>
                    <a:lnTo>
                      <a:pt x="72" y="933"/>
                    </a:lnTo>
                    <a:lnTo>
                      <a:pt x="72" y="933"/>
                    </a:lnTo>
                    <a:lnTo>
                      <a:pt x="75" y="933"/>
                    </a:lnTo>
                    <a:lnTo>
                      <a:pt x="75" y="933"/>
                    </a:lnTo>
                    <a:lnTo>
                      <a:pt x="75" y="933"/>
                    </a:lnTo>
                    <a:lnTo>
                      <a:pt x="75" y="933"/>
                    </a:lnTo>
                    <a:lnTo>
                      <a:pt x="94" y="933"/>
                    </a:lnTo>
                    <a:lnTo>
                      <a:pt x="94" y="933"/>
                    </a:lnTo>
                    <a:lnTo>
                      <a:pt x="109" y="932"/>
                    </a:lnTo>
                    <a:lnTo>
                      <a:pt x="121" y="930"/>
                    </a:lnTo>
                    <a:lnTo>
                      <a:pt x="138" y="926"/>
                    </a:lnTo>
                    <a:lnTo>
                      <a:pt x="138" y="926"/>
                    </a:lnTo>
                    <a:lnTo>
                      <a:pt x="150" y="947"/>
                    </a:lnTo>
                    <a:lnTo>
                      <a:pt x="150" y="947"/>
                    </a:lnTo>
                    <a:lnTo>
                      <a:pt x="139" y="961"/>
                    </a:lnTo>
                    <a:lnTo>
                      <a:pt x="131" y="970"/>
                    </a:lnTo>
                    <a:lnTo>
                      <a:pt x="123" y="982"/>
                    </a:lnTo>
                    <a:lnTo>
                      <a:pt x="123" y="982"/>
                    </a:lnTo>
                    <a:lnTo>
                      <a:pt x="113" y="999"/>
                    </a:lnTo>
                    <a:lnTo>
                      <a:pt x="113" y="999"/>
                    </a:lnTo>
                    <a:lnTo>
                      <a:pt x="113" y="999"/>
                    </a:lnTo>
                    <a:lnTo>
                      <a:pt x="113" y="999"/>
                    </a:lnTo>
                    <a:lnTo>
                      <a:pt x="111" y="1001"/>
                    </a:lnTo>
                    <a:lnTo>
                      <a:pt x="111" y="1001"/>
                    </a:lnTo>
                    <a:lnTo>
                      <a:pt x="111" y="1003"/>
                    </a:lnTo>
                    <a:lnTo>
                      <a:pt x="111" y="1003"/>
                    </a:lnTo>
                    <a:lnTo>
                      <a:pt x="111" y="1005"/>
                    </a:lnTo>
                    <a:lnTo>
                      <a:pt x="111" y="1005"/>
                    </a:lnTo>
                    <a:lnTo>
                      <a:pt x="111" y="1005"/>
                    </a:lnTo>
                    <a:lnTo>
                      <a:pt x="111" y="1005"/>
                    </a:lnTo>
                    <a:lnTo>
                      <a:pt x="111" y="1009"/>
                    </a:lnTo>
                    <a:lnTo>
                      <a:pt x="111" y="1009"/>
                    </a:lnTo>
                    <a:lnTo>
                      <a:pt x="111" y="1010"/>
                    </a:lnTo>
                    <a:lnTo>
                      <a:pt x="111" y="1010"/>
                    </a:lnTo>
                    <a:lnTo>
                      <a:pt x="111" y="1011"/>
                    </a:lnTo>
                    <a:lnTo>
                      <a:pt x="111" y="1011"/>
                    </a:lnTo>
                    <a:lnTo>
                      <a:pt x="111" y="1011"/>
                    </a:lnTo>
                    <a:lnTo>
                      <a:pt x="111" y="1011"/>
                    </a:lnTo>
                    <a:lnTo>
                      <a:pt x="113" y="1014"/>
                    </a:lnTo>
                    <a:lnTo>
                      <a:pt x="113" y="1014"/>
                    </a:lnTo>
                    <a:lnTo>
                      <a:pt x="113" y="1014"/>
                    </a:lnTo>
                    <a:lnTo>
                      <a:pt x="113" y="1014"/>
                    </a:lnTo>
                    <a:lnTo>
                      <a:pt x="114" y="1015"/>
                    </a:lnTo>
                    <a:lnTo>
                      <a:pt x="114" y="1015"/>
                    </a:lnTo>
                    <a:lnTo>
                      <a:pt x="115" y="1016"/>
                    </a:lnTo>
                    <a:lnTo>
                      <a:pt x="115" y="1016"/>
                    </a:lnTo>
                    <a:lnTo>
                      <a:pt x="116" y="1019"/>
                    </a:lnTo>
                    <a:lnTo>
                      <a:pt x="116" y="1019"/>
                    </a:lnTo>
                    <a:lnTo>
                      <a:pt x="118" y="1020"/>
                    </a:lnTo>
                    <a:lnTo>
                      <a:pt x="118" y="1020"/>
                    </a:lnTo>
                    <a:lnTo>
                      <a:pt x="118" y="1022"/>
                    </a:lnTo>
                    <a:lnTo>
                      <a:pt x="118" y="1022"/>
                    </a:lnTo>
                    <a:lnTo>
                      <a:pt x="119" y="1023"/>
                    </a:lnTo>
                    <a:lnTo>
                      <a:pt x="119" y="1023"/>
                    </a:lnTo>
                    <a:lnTo>
                      <a:pt x="120" y="1023"/>
                    </a:lnTo>
                    <a:lnTo>
                      <a:pt x="120" y="1023"/>
                    </a:lnTo>
                    <a:lnTo>
                      <a:pt x="121" y="1025"/>
                    </a:lnTo>
                    <a:lnTo>
                      <a:pt x="121" y="1025"/>
                    </a:lnTo>
                    <a:lnTo>
                      <a:pt x="121" y="1025"/>
                    </a:lnTo>
                    <a:lnTo>
                      <a:pt x="121" y="1025"/>
                    </a:lnTo>
                    <a:lnTo>
                      <a:pt x="123" y="1027"/>
                    </a:lnTo>
                    <a:lnTo>
                      <a:pt x="123" y="1027"/>
                    </a:lnTo>
                    <a:lnTo>
                      <a:pt x="123" y="1027"/>
                    </a:lnTo>
                    <a:lnTo>
                      <a:pt x="123" y="1027"/>
                    </a:lnTo>
                    <a:lnTo>
                      <a:pt x="126" y="1028"/>
                    </a:lnTo>
                    <a:lnTo>
                      <a:pt x="126" y="1028"/>
                    </a:lnTo>
                    <a:lnTo>
                      <a:pt x="128" y="1028"/>
                    </a:lnTo>
                    <a:lnTo>
                      <a:pt x="128" y="1028"/>
                    </a:lnTo>
                    <a:lnTo>
                      <a:pt x="130" y="1029"/>
                    </a:lnTo>
                    <a:lnTo>
                      <a:pt x="130" y="1029"/>
                    </a:lnTo>
                    <a:lnTo>
                      <a:pt x="130" y="1029"/>
                    </a:lnTo>
                    <a:lnTo>
                      <a:pt x="130" y="1029"/>
                    </a:lnTo>
                    <a:lnTo>
                      <a:pt x="134" y="1029"/>
                    </a:lnTo>
                    <a:lnTo>
                      <a:pt x="134" y="1029"/>
                    </a:lnTo>
                    <a:lnTo>
                      <a:pt x="134" y="1029"/>
                    </a:lnTo>
                    <a:lnTo>
                      <a:pt x="134" y="1029"/>
                    </a:lnTo>
                    <a:lnTo>
                      <a:pt x="153" y="1025"/>
                    </a:lnTo>
                    <a:lnTo>
                      <a:pt x="153" y="1025"/>
                    </a:lnTo>
                    <a:lnTo>
                      <a:pt x="167" y="1022"/>
                    </a:lnTo>
                    <a:lnTo>
                      <a:pt x="178" y="1018"/>
                    </a:lnTo>
                    <a:lnTo>
                      <a:pt x="194" y="1010"/>
                    </a:lnTo>
                    <a:lnTo>
                      <a:pt x="194" y="1010"/>
                    </a:lnTo>
                    <a:lnTo>
                      <a:pt x="211" y="1030"/>
                    </a:lnTo>
                    <a:lnTo>
                      <a:pt x="211" y="1030"/>
                    </a:lnTo>
                    <a:lnTo>
                      <a:pt x="201" y="1044"/>
                    </a:lnTo>
                    <a:lnTo>
                      <a:pt x="194" y="1056"/>
                    </a:lnTo>
                    <a:lnTo>
                      <a:pt x="189" y="1068"/>
                    </a:lnTo>
                    <a:lnTo>
                      <a:pt x="189" y="1068"/>
                    </a:lnTo>
                    <a:lnTo>
                      <a:pt x="182" y="1087"/>
                    </a:lnTo>
                    <a:lnTo>
                      <a:pt x="182" y="1087"/>
                    </a:lnTo>
                    <a:lnTo>
                      <a:pt x="182" y="1087"/>
                    </a:lnTo>
                    <a:lnTo>
                      <a:pt x="182" y="1087"/>
                    </a:lnTo>
                    <a:lnTo>
                      <a:pt x="182" y="1090"/>
                    </a:lnTo>
                    <a:lnTo>
                      <a:pt x="182" y="1090"/>
                    </a:lnTo>
                    <a:lnTo>
                      <a:pt x="182" y="1091"/>
                    </a:lnTo>
                    <a:lnTo>
                      <a:pt x="182" y="1091"/>
                    </a:lnTo>
                    <a:lnTo>
                      <a:pt x="181" y="1092"/>
                    </a:lnTo>
                    <a:lnTo>
                      <a:pt x="181" y="1092"/>
                    </a:lnTo>
                    <a:lnTo>
                      <a:pt x="181" y="1093"/>
                    </a:lnTo>
                    <a:lnTo>
                      <a:pt x="181" y="1093"/>
                    </a:lnTo>
                    <a:lnTo>
                      <a:pt x="182" y="1095"/>
                    </a:lnTo>
                    <a:lnTo>
                      <a:pt x="182" y="1095"/>
                    </a:lnTo>
                    <a:lnTo>
                      <a:pt x="182" y="1095"/>
                    </a:lnTo>
                    <a:lnTo>
                      <a:pt x="182" y="1095"/>
                    </a:lnTo>
                    <a:lnTo>
                      <a:pt x="182" y="1097"/>
                    </a:lnTo>
                    <a:lnTo>
                      <a:pt x="182" y="1097"/>
                    </a:lnTo>
                    <a:lnTo>
                      <a:pt x="182" y="1097"/>
                    </a:lnTo>
                    <a:lnTo>
                      <a:pt x="182" y="1097"/>
                    </a:lnTo>
                    <a:lnTo>
                      <a:pt x="183" y="1098"/>
                    </a:lnTo>
                    <a:lnTo>
                      <a:pt x="183" y="1098"/>
                    </a:lnTo>
                    <a:lnTo>
                      <a:pt x="183" y="1100"/>
                    </a:lnTo>
                    <a:lnTo>
                      <a:pt x="183" y="1100"/>
                    </a:lnTo>
                    <a:lnTo>
                      <a:pt x="184" y="1101"/>
                    </a:lnTo>
                    <a:lnTo>
                      <a:pt x="184" y="1101"/>
                    </a:lnTo>
                    <a:lnTo>
                      <a:pt x="186" y="1101"/>
                    </a:lnTo>
                    <a:lnTo>
                      <a:pt x="186" y="1101"/>
                    </a:lnTo>
                    <a:lnTo>
                      <a:pt x="187" y="1102"/>
                    </a:lnTo>
                    <a:lnTo>
                      <a:pt x="187" y="1102"/>
                    </a:lnTo>
                    <a:lnTo>
                      <a:pt x="187" y="1103"/>
                    </a:lnTo>
                    <a:lnTo>
                      <a:pt x="187" y="1103"/>
                    </a:lnTo>
                    <a:lnTo>
                      <a:pt x="189" y="1105"/>
                    </a:lnTo>
                    <a:lnTo>
                      <a:pt x="189" y="1105"/>
                    </a:lnTo>
                    <a:lnTo>
                      <a:pt x="191" y="1107"/>
                    </a:lnTo>
                    <a:lnTo>
                      <a:pt x="191" y="1107"/>
                    </a:lnTo>
                    <a:lnTo>
                      <a:pt x="191" y="1107"/>
                    </a:lnTo>
                    <a:lnTo>
                      <a:pt x="191" y="1107"/>
                    </a:lnTo>
                    <a:lnTo>
                      <a:pt x="193" y="1108"/>
                    </a:lnTo>
                    <a:lnTo>
                      <a:pt x="193" y="1108"/>
                    </a:lnTo>
                    <a:lnTo>
                      <a:pt x="193" y="1110"/>
                    </a:lnTo>
                    <a:lnTo>
                      <a:pt x="193" y="1110"/>
                    </a:lnTo>
                    <a:lnTo>
                      <a:pt x="194" y="1111"/>
                    </a:lnTo>
                    <a:lnTo>
                      <a:pt x="194" y="1111"/>
                    </a:lnTo>
                    <a:lnTo>
                      <a:pt x="196" y="1111"/>
                    </a:lnTo>
                    <a:lnTo>
                      <a:pt x="196" y="1111"/>
                    </a:lnTo>
                    <a:lnTo>
                      <a:pt x="197" y="1112"/>
                    </a:lnTo>
                    <a:lnTo>
                      <a:pt x="197" y="1112"/>
                    </a:lnTo>
                    <a:lnTo>
                      <a:pt x="197" y="1112"/>
                    </a:lnTo>
                    <a:lnTo>
                      <a:pt x="197" y="1112"/>
                    </a:lnTo>
                    <a:lnTo>
                      <a:pt x="198" y="1112"/>
                    </a:lnTo>
                    <a:lnTo>
                      <a:pt x="198" y="1112"/>
                    </a:lnTo>
                    <a:lnTo>
                      <a:pt x="199" y="1112"/>
                    </a:lnTo>
                    <a:lnTo>
                      <a:pt x="199" y="1112"/>
                    </a:lnTo>
                    <a:lnTo>
                      <a:pt x="201" y="1113"/>
                    </a:lnTo>
                    <a:lnTo>
                      <a:pt x="201" y="1113"/>
                    </a:lnTo>
                    <a:lnTo>
                      <a:pt x="202" y="1113"/>
                    </a:lnTo>
                    <a:lnTo>
                      <a:pt x="202" y="1113"/>
                    </a:lnTo>
                    <a:lnTo>
                      <a:pt x="203" y="1112"/>
                    </a:lnTo>
                    <a:lnTo>
                      <a:pt x="203" y="1112"/>
                    </a:lnTo>
                    <a:lnTo>
                      <a:pt x="205" y="1112"/>
                    </a:lnTo>
                    <a:lnTo>
                      <a:pt x="205" y="1112"/>
                    </a:lnTo>
                    <a:lnTo>
                      <a:pt x="207" y="1112"/>
                    </a:lnTo>
                    <a:lnTo>
                      <a:pt x="207" y="1112"/>
                    </a:lnTo>
                    <a:lnTo>
                      <a:pt x="207" y="1112"/>
                    </a:lnTo>
                    <a:lnTo>
                      <a:pt x="226" y="1105"/>
                    </a:lnTo>
                    <a:lnTo>
                      <a:pt x="226" y="1105"/>
                    </a:lnTo>
                    <a:lnTo>
                      <a:pt x="239" y="1100"/>
                    </a:lnTo>
                    <a:lnTo>
                      <a:pt x="250" y="1093"/>
                    </a:lnTo>
                    <a:lnTo>
                      <a:pt x="264" y="1083"/>
                    </a:lnTo>
                    <a:lnTo>
                      <a:pt x="264" y="1083"/>
                    </a:lnTo>
                    <a:lnTo>
                      <a:pt x="284" y="1100"/>
                    </a:lnTo>
                    <a:lnTo>
                      <a:pt x="284" y="1100"/>
                    </a:lnTo>
                    <a:lnTo>
                      <a:pt x="276" y="1116"/>
                    </a:lnTo>
                    <a:lnTo>
                      <a:pt x="273" y="1127"/>
                    </a:lnTo>
                    <a:lnTo>
                      <a:pt x="269" y="1141"/>
                    </a:lnTo>
                    <a:lnTo>
                      <a:pt x="269" y="1141"/>
                    </a:lnTo>
                    <a:lnTo>
                      <a:pt x="265" y="1161"/>
                    </a:lnTo>
                    <a:lnTo>
                      <a:pt x="265" y="1161"/>
                    </a:lnTo>
                    <a:lnTo>
                      <a:pt x="265" y="1164"/>
                    </a:lnTo>
                    <a:lnTo>
                      <a:pt x="265" y="1164"/>
                    </a:lnTo>
                    <a:lnTo>
                      <a:pt x="265" y="1165"/>
                    </a:lnTo>
                    <a:lnTo>
                      <a:pt x="265" y="1165"/>
                    </a:lnTo>
                    <a:lnTo>
                      <a:pt x="266" y="1166"/>
                    </a:lnTo>
                    <a:lnTo>
                      <a:pt x="266" y="1166"/>
                    </a:lnTo>
                    <a:lnTo>
                      <a:pt x="266" y="1168"/>
                    </a:lnTo>
                    <a:lnTo>
                      <a:pt x="266" y="1168"/>
                    </a:lnTo>
                    <a:lnTo>
                      <a:pt x="266" y="1169"/>
                    </a:lnTo>
                    <a:lnTo>
                      <a:pt x="266" y="1169"/>
                    </a:lnTo>
                    <a:lnTo>
                      <a:pt x="266" y="1169"/>
                    </a:lnTo>
                    <a:lnTo>
                      <a:pt x="266" y="1169"/>
                    </a:lnTo>
                    <a:lnTo>
                      <a:pt x="267" y="1171"/>
                    </a:lnTo>
                    <a:lnTo>
                      <a:pt x="267" y="1171"/>
                    </a:lnTo>
                    <a:lnTo>
                      <a:pt x="267" y="1171"/>
                    </a:lnTo>
                    <a:lnTo>
                      <a:pt x="267" y="1171"/>
                    </a:lnTo>
                    <a:lnTo>
                      <a:pt x="269" y="1173"/>
                    </a:lnTo>
                    <a:lnTo>
                      <a:pt x="269" y="1173"/>
                    </a:lnTo>
                    <a:lnTo>
                      <a:pt x="269" y="1173"/>
                    </a:lnTo>
                    <a:lnTo>
                      <a:pt x="269" y="1173"/>
                    </a:lnTo>
                    <a:lnTo>
                      <a:pt x="270" y="1174"/>
                    </a:lnTo>
                    <a:lnTo>
                      <a:pt x="270" y="1174"/>
                    </a:lnTo>
                    <a:lnTo>
                      <a:pt x="271" y="1175"/>
                    </a:lnTo>
                    <a:lnTo>
                      <a:pt x="271" y="1175"/>
                    </a:lnTo>
                    <a:lnTo>
                      <a:pt x="273" y="1176"/>
                    </a:lnTo>
                    <a:lnTo>
                      <a:pt x="273" y="1176"/>
                    </a:lnTo>
                    <a:lnTo>
                      <a:pt x="274" y="1176"/>
                    </a:lnTo>
                    <a:lnTo>
                      <a:pt x="274" y="1176"/>
                    </a:lnTo>
                    <a:lnTo>
                      <a:pt x="275" y="1178"/>
                    </a:lnTo>
                    <a:lnTo>
                      <a:pt x="275" y="1178"/>
                    </a:lnTo>
                    <a:lnTo>
                      <a:pt x="278" y="1179"/>
                    </a:lnTo>
                    <a:lnTo>
                      <a:pt x="278" y="1179"/>
                    </a:lnTo>
                    <a:lnTo>
                      <a:pt x="279" y="1180"/>
                    </a:lnTo>
                    <a:lnTo>
                      <a:pt x="279" y="1180"/>
                    </a:lnTo>
                    <a:lnTo>
                      <a:pt x="280" y="1181"/>
                    </a:lnTo>
                    <a:lnTo>
                      <a:pt x="280" y="1181"/>
                    </a:lnTo>
                    <a:lnTo>
                      <a:pt x="280" y="1181"/>
                    </a:lnTo>
                    <a:lnTo>
                      <a:pt x="280" y="1181"/>
                    </a:lnTo>
                    <a:lnTo>
                      <a:pt x="283" y="1183"/>
                    </a:lnTo>
                    <a:lnTo>
                      <a:pt x="283" y="1183"/>
                    </a:lnTo>
                    <a:lnTo>
                      <a:pt x="283" y="1183"/>
                    </a:lnTo>
                    <a:lnTo>
                      <a:pt x="283" y="1183"/>
                    </a:lnTo>
                    <a:lnTo>
                      <a:pt x="284" y="1183"/>
                    </a:lnTo>
                    <a:lnTo>
                      <a:pt x="284" y="1183"/>
                    </a:lnTo>
                    <a:lnTo>
                      <a:pt x="285" y="1183"/>
                    </a:lnTo>
                    <a:lnTo>
                      <a:pt x="285" y="1183"/>
                    </a:lnTo>
                    <a:lnTo>
                      <a:pt x="286" y="1184"/>
                    </a:lnTo>
                    <a:lnTo>
                      <a:pt x="286" y="1184"/>
                    </a:lnTo>
                    <a:lnTo>
                      <a:pt x="286" y="1184"/>
                    </a:lnTo>
                    <a:lnTo>
                      <a:pt x="286" y="1184"/>
                    </a:lnTo>
                    <a:lnTo>
                      <a:pt x="289" y="1183"/>
                    </a:lnTo>
                    <a:lnTo>
                      <a:pt x="289" y="1183"/>
                    </a:lnTo>
                    <a:lnTo>
                      <a:pt x="289" y="1183"/>
                    </a:lnTo>
                    <a:lnTo>
                      <a:pt x="289" y="1183"/>
                    </a:lnTo>
                    <a:lnTo>
                      <a:pt x="291" y="1183"/>
                    </a:lnTo>
                    <a:lnTo>
                      <a:pt x="291" y="1183"/>
                    </a:lnTo>
                    <a:lnTo>
                      <a:pt x="291" y="1183"/>
                    </a:lnTo>
                    <a:lnTo>
                      <a:pt x="291" y="1183"/>
                    </a:lnTo>
                    <a:lnTo>
                      <a:pt x="295" y="1181"/>
                    </a:lnTo>
                    <a:lnTo>
                      <a:pt x="295" y="1181"/>
                    </a:lnTo>
                    <a:lnTo>
                      <a:pt x="312" y="1171"/>
                    </a:lnTo>
                    <a:lnTo>
                      <a:pt x="312" y="1171"/>
                    </a:lnTo>
                    <a:lnTo>
                      <a:pt x="323" y="1163"/>
                    </a:lnTo>
                    <a:lnTo>
                      <a:pt x="333" y="1155"/>
                    </a:lnTo>
                    <a:lnTo>
                      <a:pt x="346" y="1144"/>
                    </a:lnTo>
                    <a:lnTo>
                      <a:pt x="346" y="1144"/>
                    </a:lnTo>
                    <a:lnTo>
                      <a:pt x="368" y="1156"/>
                    </a:lnTo>
                    <a:lnTo>
                      <a:pt x="368" y="1156"/>
                    </a:lnTo>
                    <a:lnTo>
                      <a:pt x="363" y="1174"/>
                    </a:lnTo>
                    <a:lnTo>
                      <a:pt x="362" y="1185"/>
                    </a:lnTo>
                    <a:lnTo>
                      <a:pt x="361" y="1200"/>
                    </a:lnTo>
                    <a:lnTo>
                      <a:pt x="361" y="1200"/>
                    </a:lnTo>
                    <a:lnTo>
                      <a:pt x="361" y="1219"/>
                    </a:lnTo>
                    <a:lnTo>
                      <a:pt x="361" y="1219"/>
                    </a:lnTo>
                    <a:lnTo>
                      <a:pt x="361" y="1219"/>
                    </a:lnTo>
                    <a:lnTo>
                      <a:pt x="361" y="1219"/>
                    </a:lnTo>
                    <a:lnTo>
                      <a:pt x="361" y="1223"/>
                    </a:lnTo>
                    <a:lnTo>
                      <a:pt x="361" y="1223"/>
                    </a:lnTo>
                    <a:lnTo>
                      <a:pt x="361" y="1223"/>
                    </a:lnTo>
                    <a:lnTo>
                      <a:pt x="361" y="1223"/>
                    </a:lnTo>
                    <a:lnTo>
                      <a:pt x="362" y="1226"/>
                    </a:lnTo>
                    <a:lnTo>
                      <a:pt x="362" y="1226"/>
                    </a:lnTo>
                    <a:lnTo>
                      <a:pt x="362" y="1226"/>
                    </a:lnTo>
                    <a:lnTo>
                      <a:pt x="362" y="1226"/>
                    </a:lnTo>
                    <a:lnTo>
                      <a:pt x="363" y="1228"/>
                    </a:lnTo>
                    <a:lnTo>
                      <a:pt x="363" y="1228"/>
                    </a:lnTo>
                    <a:lnTo>
                      <a:pt x="363" y="1228"/>
                    </a:lnTo>
                    <a:lnTo>
                      <a:pt x="363" y="1228"/>
                    </a:lnTo>
                    <a:lnTo>
                      <a:pt x="365" y="1229"/>
                    </a:lnTo>
                    <a:lnTo>
                      <a:pt x="365" y="1229"/>
                    </a:lnTo>
                    <a:lnTo>
                      <a:pt x="365" y="1229"/>
                    </a:lnTo>
                    <a:lnTo>
                      <a:pt x="365" y="1229"/>
                    </a:lnTo>
                    <a:lnTo>
                      <a:pt x="366" y="1231"/>
                    </a:lnTo>
                    <a:lnTo>
                      <a:pt x="366" y="1231"/>
                    </a:lnTo>
                    <a:lnTo>
                      <a:pt x="366" y="1231"/>
                    </a:lnTo>
                    <a:lnTo>
                      <a:pt x="366" y="1231"/>
                    </a:lnTo>
                    <a:lnTo>
                      <a:pt x="368" y="1232"/>
                    </a:lnTo>
                    <a:lnTo>
                      <a:pt x="368" y="1232"/>
                    </a:lnTo>
                    <a:lnTo>
                      <a:pt x="368" y="1232"/>
                    </a:lnTo>
                    <a:lnTo>
                      <a:pt x="368" y="1232"/>
                    </a:lnTo>
                    <a:lnTo>
                      <a:pt x="371" y="1233"/>
                    </a:lnTo>
                    <a:lnTo>
                      <a:pt x="371" y="1233"/>
                    </a:lnTo>
                    <a:lnTo>
                      <a:pt x="371" y="1233"/>
                    </a:lnTo>
                    <a:lnTo>
                      <a:pt x="371" y="1233"/>
                    </a:lnTo>
                    <a:lnTo>
                      <a:pt x="373" y="1234"/>
                    </a:lnTo>
                    <a:lnTo>
                      <a:pt x="373" y="1234"/>
                    </a:lnTo>
                    <a:lnTo>
                      <a:pt x="376" y="1236"/>
                    </a:lnTo>
                    <a:lnTo>
                      <a:pt x="376" y="1236"/>
                    </a:lnTo>
                    <a:lnTo>
                      <a:pt x="377" y="1236"/>
                    </a:lnTo>
                    <a:lnTo>
                      <a:pt x="377" y="1236"/>
                    </a:lnTo>
                    <a:lnTo>
                      <a:pt x="378" y="1237"/>
                    </a:lnTo>
                    <a:lnTo>
                      <a:pt x="378" y="1237"/>
                    </a:lnTo>
                    <a:lnTo>
                      <a:pt x="378" y="1237"/>
                    </a:lnTo>
                    <a:lnTo>
                      <a:pt x="378" y="1237"/>
                    </a:lnTo>
                    <a:lnTo>
                      <a:pt x="381" y="1237"/>
                    </a:lnTo>
                    <a:lnTo>
                      <a:pt x="381" y="1237"/>
                    </a:lnTo>
                    <a:lnTo>
                      <a:pt x="381" y="1238"/>
                    </a:lnTo>
                    <a:lnTo>
                      <a:pt x="381" y="1238"/>
                    </a:lnTo>
                    <a:lnTo>
                      <a:pt x="383" y="1238"/>
                    </a:lnTo>
                    <a:lnTo>
                      <a:pt x="383" y="1238"/>
                    </a:lnTo>
                    <a:lnTo>
                      <a:pt x="383" y="1238"/>
                    </a:lnTo>
                    <a:lnTo>
                      <a:pt x="383" y="1238"/>
                    </a:lnTo>
                    <a:lnTo>
                      <a:pt x="385" y="1238"/>
                    </a:lnTo>
                    <a:lnTo>
                      <a:pt x="385" y="1238"/>
                    </a:lnTo>
                    <a:lnTo>
                      <a:pt x="386" y="1238"/>
                    </a:lnTo>
                    <a:lnTo>
                      <a:pt x="386" y="1238"/>
                    </a:lnTo>
                    <a:lnTo>
                      <a:pt x="387" y="1237"/>
                    </a:lnTo>
                    <a:lnTo>
                      <a:pt x="387" y="1237"/>
                    </a:lnTo>
                    <a:lnTo>
                      <a:pt x="388" y="1237"/>
                    </a:lnTo>
                    <a:lnTo>
                      <a:pt x="388" y="1237"/>
                    </a:lnTo>
                    <a:lnTo>
                      <a:pt x="390" y="1237"/>
                    </a:lnTo>
                    <a:lnTo>
                      <a:pt x="390" y="1237"/>
                    </a:lnTo>
                    <a:lnTo>
                      <a:pt x="391" y="1236"/>
                    </a:lnTo>
                    <a:lnTo>
                      <a:pt x="391" y="1236"/>
                    </a:lnTo>
                    <a:lnTo>
                      <a:pt x="393" y="1234"/>
                    </a:lnTo>
                    <a:lnTo>
                      <a:pt x="393" y="1234"/>
                    </a:lnTo>
                    <a:lnTo>
                      <a:pt x="393" y="1234"/>
                    </a:lnTo>
                    <a:lnTo>
                      <a:pt x="393" y="1234"/>
                    </a:lnTo>
                    <a:lnTo>
                      <a:pt x="393" y="1234"/>
                    </a:lnTo>
                    <a:lnTo>
                      <a:pt x="407" y="1222"/>
                    </a:lnTo>
                    <a:lnTo>
                      <a:pt x="407" y="1222"/>
                    </a:lnTo>
                    <a:lnTo>
                      <a:pt x="419" y="1212"/>
                    </a:lnTo>
                    <a:lnTo>
                      <a:pt x="426" y="1203"/>
                    </a:lnTo>
                    <a:lnTo>
                      <a:pt x="436" y="1188"/>
                    </a:lnTo>
                    <a:lnTo>
                      <a:pt x="436" y="1188"/>
                    </a:lnTo>
                    <a:lnTo>
                      <a:pt x="460" y="1197"/>
                    </a:lnTo>
                    <a:lnTo>
                      <a:pt x="460" y="1197"/>
                    </a:lnTo>
                    <a:lnTo>
                      <a:pt x="460" y="1214"/>
                    </a:lnTo>
                    <a:lnTo>
                      <a:pt x="460" y="1227"/>
                    </a:lnTo>
                    <a:lnTo>
                      <a:pt x="462" y="1241"/>
                    </a:lnTo>
                    <a:lnTo>
                      <a:pt x="462" y="1241"/>
                    </a:lnTo>
                    <a:lnTo>
                      <a:pt x="464" y="1261"/>
                    </a:lnTo>
                    <a:lnTo>
                      <a:pt x="464" y="1261"/>
                    </a:lnTo>
                    <a:lnTo>
                      <a:pt x="464" y="1261"/>
                    </a:lnTo>
                    <a:lnTo>
                      <a:pt x="464" y="1261"/>
                    </a:lnTo>
                    <a:lnTo>
                      <a:pt x="465" y="1263"/>
                    </a:lnTo>
                    <a:lnTo>
                      <a:pt x="465" y="1263"/>
                    </a:lnTo>
                    <a:lnTo>
                      <a:pt x="465" y="1265"/>
                    </a:lnTo>
                    <a:lnTo>
                      <a:pt x="465" y="1265"/>
                    </a:lnTo>
                    <a:lnTo>
                      <a:pt x="467" y="1266"/>
                    </a:lnTo>
                    <a:lnTo>
                      <a:pt x="467" y="1266"/>
                    </a:lnTo>
                    <a:lnTo>
                      <a:pt x="467" y="1266"/>
                    </a:lnTo>
                    <a:lnTo>
                      <a:pt x="467" y="1266"/>
                    </a:lnTo>
                    <a:lnTo>
                      <a:pt x="468" y="1268"/>
                    </a:lnTo>
                    <a:lnTo>
                      <a:pt x="468" y="1268"/>
                    </a:lnTo>
                    <a:lnTo>
                      <a:pt x="468" y="1268"/>
                    </a:lnTo>
                    <a:lnTo>
                      <a:pt x="468" y="1268"/>
                    </a:lnTo>
                    <a:lnTo>
                      <a:pt x="469" y="1270"/>
                    </a:lnTo>
                    <a:lnTo>
                      <a:pt x="469" y="1270"/>
                    </a:lnTo>
                    <a:lnTo>
                      <a:pt x="470" y="1270"/>
                    </a:lnTo>
                    <a:lnTo>
                      <a:pt x="470" y="1270"/>
                    </a:lnTo>
                    <a:lnTo>
                      <a:pt x="472" y="1271"/>
                    </a:lnTo>
                    <a:lnTo>
                      <a:pt x="472" y="1271"/>
                    </a:lnTo>
                    <a:lnTo>
                      <a:pt x="472" y="1271"/>
                    </a:lnTo>
                    <a:lnTo>
                      <a:pt x="472" y="1271"/>
                    </a:lnTo>
                    <a:lnTo>
                      <a:pt x="474" y="1271"/>
                    </a:lnTo>
                    <a:lnTo>
                      <a:pt x="474" y="1271"/>
                    </a:lnTo>
                    <a:lnTo>
                      <a:pt x="474" y="1272"/>
                    </a:lnTo>
                    <a:lnTo>
                      <a:pt x="474" y="1272"/>
                    </a:lnTo>
                    <a:lnTo>
                      <a:pt x="477" y="1272"/>
                    </a:lnTo>
                    <a:lnTo>
                      <a:pt x="477" y="1272"/>
                    </a:lnTo>
                    <a:lnTo>
                      <a:pt x="478" y="1272"/>
                    </a:lnTo>
                    <a:lnTo>
                      <a:pt x="478" y="1272"/>
                    </a:lnTo>
                    <a:lnTo>
                      <a:pt x="479" y="1273"/>
                    </a:lnTo>
                    <a:lnTo>
                      <a:pt x="479" y="1273"/>
                    </a:lnTo>
                    <a:lnTo>
                      <a:pt x="482" y="1273"/>
                    </a:lnTo>
                    <a:lnTo>
                      <a:pt x="482" y="1273"/>
                    </a:lnTo>
                    <a:lnTo>
                      <a:pt x="483" y="1273"/>
                    </a:lnTo>
                    <a:lnTo>
                      <a:pt x="483" y="1273"/>
                    </a:lnTo>
                    <a:lnTo>
                      <a:pt x="484" y="1275"/>
                    </a:lnTo>
                    <a:lnTo>
                      <a:pt x="484" y="1275"/>
                    </a:lnTo>
                    <a:lnTo>
                      <a:pt x="485" y="1275"/>
                    </a:lnTo>
                    <a:lnTo>
                      <a:pt x="485" y="1275"/>
                    </a:lnTo>
                    <a:lnTo>
                      <a:pt x="488" y="1275"/>
                    </a:lnTo>
                    <a:lnTo>
                      <a:pt x="488" y="1275"/>
                    </a:lnTo>
                    <a:lnTo>
                      <a:pt x="488" y="1275"/>
                    </a:lnTo>
                    <a:lnTo>
                      <a:pt x="488" y="1275"/>
                    </a:lnTo>
                    <a:lnTo>
                      <a:pt x="489" y="1275"/>
                    </a:lnTo>
                    <a:lnTo>
                      <a:pt x="489" y="1275"/>
                    </a:lnTo>
                    <a:lnTo>
                      <a:pt x="490" y="1275"/>
                    </a:lnTo>
                    <a:lnTo>
                      <a:pt x="490" y="1275"/>
                    </a:lnTo>
                    <a:lnTo>
                      <a:pt x="492" y="1275"/>
                    </a:lnTo>
                    <a:lnTo>
                      <a:pt x="492" y="1275"/>
                    </a:lnTo>
                    <a:lnTo>
                      <a:pt x="492" y="1275"/>
                    </a:lnTo>
                    <a:lnTo>
                      <a:pt x="492" y="1275"/>
                    </a:lnTo>
                    <a:lnTo>
                      <a:pt x="494" y="1273"/>
                    </a:lnTo>
                    <a:lnTo>
                      <a:pt x="494" y="1273"/>
                    </a:lnTo>
                    <a:lnTo>
                      <a:pt x="494" y="1273"/>
                    </a:lnTo>
                    <a:lnTo>
                      <a:pt x="494" y="1273"/>
                    </a:lnTo>
                    <a:lnTo>
                      <a:pt x="496" y="1272"/>
                    </a:lnTo>
                    <a:lnTo>
                      <a:pt x="496" y="1272"/>
                    </a:lnTo>
                    <a:lnTo>
                      <a:pt x="497" y="1272"/>
                    </a:lnTo>
                    <a:lnTo>
                      <a:pt x="497" y="1272"/>
                    </a:lnTo>
                    <a:lnTo>
                      <a:pt x="499" y="1270"/>
                    </a:lnTo>
                    <a:lnTo>
                      <a:pt x="499" y="1270"/>
                    </a:lnTo>
                    <a:lnTo>
                      <a:pt x="499" y="1270"/>
                    </a:lnTo>
                    <a:lnTo>
                      <a:pt x="499" y="1270"/>
                    </a:lnTo>
                    <a:lnTo>
                      <a:pt x="512" y="1255"/>
                    </a:lnTo>
                    <a:lnTo>
                      <a:pt x="512" y="1255"/>
                    </a:lnTo>
                    <a:lnTo>
                      <a:pt x="519" y="1243"/>
                    </a:lnTo>
                    <a:lnTo>
                      <a:pt x="526" y="1233"/>
                    </a:lnTo>
                    <a:lnTo>
                      <a:pt x="535" y="1217"/>
                    </a:lnTo>
                    <a:lnTo>
                      <a:pt x="535" y="1217"/>
                    </a:lnTo>
                    <a:lnTo>
                      <a:pt x="559" y="1222"/>
                    </a:lnTo>
                    <a:lnTo>
                      <a:pt x="559" y="1222"/>
                    </a:lnTo>
                    <a:lnTo>
                      <a:pt x="561" y="1239"/>
                    </a:lnTo>
                    <a:lnTo>
                      <a:pt x="564" y="1251"/>
                    </a:lnTo>
                    <a:lnTo>
                      <a:pt x="567" y="1265"/>
                    </a:lnTo>
                    <a:lnTo>
                      <a:pt x="567" y="1265"/>
                    </a:lnTo>
                    <a:lnTo>
                      <a:pt x="574" y="1284"/>
                    </a:lnTo>
                    <a:lnTo>
                      <a:pt x="574" y="1284"/>
                    </a:lnTo>
                    <a:lnTo>
                      <a:pt x="574" y="1284"/>
                    </a:lnTo>
                    <a:lnTo>
                      <a:pt x="575" y="1286"/>
                    </a:lnTo>
                    <a:lnTo>
                      <a:pt x="575" y="1286"/>
                    </a:lnTo>
                    <a:lnTo>
                      <a:pt x="576" y="1286"/>
                    </a:lnTo>
                    <a:lnTo>
                      <a:pt x="576" y="1286"/>
                    </a:lnTo>
                    <a:lnTo>
                      <a:pt x="577" y="1289"/>
                    </a:lnTo>
                    <a:lnTo>
                      <a:pt x="577" y="1289"/>
                    </a:lnTo>
                    <a:lnTo>
                      <a:pt x="577" y="1289"/>
                    </a:lnTo>
                    <a:lnTo>
                      <a:pt x="577" y="1289"/>
                    </a:lnTo>
                    <a:lnTo>
                      <a:pt x="579" y="1290"/>
                    </a:lnTo>
                    <a:lnTo>
                      <a:pt x="579" y="1290"/>
                    </a:lnTo>
                    <a:lnTo>
                      <a:pt x="579" y="1290"/>
                    </a:lnTo>
                    <a:lnTo>
                      <a:pt x="579" y="1290"/>
                    </a:lnTo>
                    <a:lnTo>
                      <a:pt x="580" y="1291"/>
                    </a:lnTo>
                    <a:lnTo>
                      <a:pt x="580" y="1291"/>
                    </a:lnTo>
                    <a:lnTo>
                      <a:pt x="581" y="1291"/>
                    </a:lnTo>
                    <a:lnTo>
                      <a:pt x="581" y="1291"/>
                    </a:lnTo>
                    <a:lnTo>
                      <a:pt x="582" y="1291"/>
                    </a:lnTo>
                    <a:lnTo>
                      <a:pt x="582" y="1291"/>
                    </a:lnTo>
                    <a:lnTo>
                      <a:pt x="582" y="1291"/>
                    </a:lnTo>
                    <a:lnTo>
                      <a:pt x="582" y="1291"/>
                    </a:lnTo>
                    <a:lnTo>
                      <a:pt x="585" y="1292"/>
                    </a:lnTo>
                    <a:lnTo>
                      <a:pt x="585" y="1292"/>
                    </a:lnTo>
                    <a:lnTo>
                      <a:pt x="586" y="1292"/>
                    </a:lnTo>
                    <a:lnTo>
                      <a:pt x="586" y="1292"/>
                    </a:lnTo>
                    <a:lnTo>
                      <a:pt x="588" y="1292"/>
                    </a:lnTo>
                    <a:lnTo>
                      <a:pt x="588" y="1292"/>
                    </a:lnTo>
                    <a:lnTo>
                      <a:pt x="589" y="1292"/>
                    </a:lnTo>
                    <a:lnTo>
                      <a:pt x="589" y="1292"/>
                    </a:lnTo>
                    <a:lnTo>
                      <a:pt x="591" y="1292"/>
                    </a:lnTo>
                    <a:lnTo>
                      <a:pt x="591" y="1292"/>
                    </a:lnTo>
                    <a:lnTo>
                      <a:pt x="594" y="1292"/>
                    </a:lnTo>
                    <a:lnTo>
                      <a:pt x="594" y="1292"/>
                    </a:lnTo>
                    <a:lnTo>
                      <a:pt x="595" y="1292"/>
                    </a:lnTo>
                    <a:lnTo>
                      <a:pt x="595" y="1292"/>
                    </a:lnTo>
                    <a:lnTo>
                      <a:pt x="596" y="1294"/>
                    </a:lnTo>
                    <a:lnTo>
                      <a:pt x="596" y="1294"/>
                    </a:lnTo>
                    <a:lnTo>
                      <a:pt x="598" y="1294"/>
                    </a:lnTo>
                    <a:lnTo>
                      <a:pt x="598" y="1294"/>
                    </a:lnTo>
                    <a:lnTo>
                      <a:pt x="599" y="1294"/>
                    </a:lnTo>
                    <a:lnTo>
                      <a:pt x="599" y="1294"/>
                    </a:lnTo>
                    <a:lnTo>
                      <a:pt x="600" y="1294"/>
                    </a:lnTo>
                    <a:lnTo>
                      <a:pt x="600" y="1294"/>
                    </a:lnTo>
                    <a:lnTo>
                      <a:pt x="601" y="1292"/>
                    </a:lnTo>
                    <a:lnTo>
                      <a:pt x="601" y="1292"/>
                    </a:lnTo>
                    <a:lnTo>
                      <a:pt x="601" y="1292"/>
                    </a:lnTo>
                    <a:lnTo>
                      <a:pt x="601" y="1292"/>
                    </a:lnTo>
                    <a:lnTo>
                      <a:pt x="603" y="1292"/>
                    </a:lnTo>
                    <a:lnTo>
                      <a:pt x="603" y="1292"/>
                    </a:lnTo>
                    <a:lnTo>
                      <a:pt x="604" y="1292"/>
                    </a:lnTo>
                    <a:lnTo>
                      <a:pt x="604" y="1292"/>
                    </a:lnTo>
                    <a:lnTo>
                      <a:pt x="605" y="1291"/>
                    </a:lnTo>
                    <a:lnTo>
                      <a:pt x="605" y="1291"/>
                    </a:lnTo>
                    <a:lnTo>
                      <a:pt x="605" y="1291"/>
                    </a:lnTo>
                    <a:lnTo>
                      <a:pt x="605" y="1291"/>
                    </a:lnTo>
                    <a:lnTo>
                      <a:pt x="608" y="1289"/>
                    </a:lnTo>
                    <a:lnTo>
                      <a:pt x="608" y="1289"/>
                    </a:lnTo>
                    <a:lnTo>
                      <a:pt x="608" y="1289"/>
                    </a:lnTo>
                    <a:lnTo>
                      <a:pt x="608" y="1289"/>
                    </a:lnTo>
                    <a:lnTo>
                      <a:pt x="609" y="1286"/>
                    </a:lnTo>
                    <a:lnTo>
                      <a:pt x="609" y="1286"/>
                    </a:lnTo>
                    <a:lnTo>
                      <a:pt x="609" y="1286"/>
                    </a:lnTo>
                    <a:lnTo>
                      <a:pt x="609" y="1286"/>
                    </a:lnTo>
                    <a:lnTo>
                      <a:pt x="619" y="1270"/>
                    </a:lnTo>
                    <a:lnTo>
                      <a:pt x="619" y="1270"/>
                    </a:lnTo>
                    <a:lnTo>
                      <a:pt x="625" y="1256"/>
                    </a:lnTo>
                    <a:lnTo>
                      <a:pt x="629" y="1244"/>
                    </a:lnTo>
                    <a:lnTo>
                      <a:pt x="635" y="1228"/>
                    </a:lnTo>
                    <a:lnTo>
                      <a:pt x="635" y="1228"/>
                    </a:lnTo>
                    <a:lnTo>
                      <a:pt x="661" y="1228"/>
                    </a:lnTo>
                    <a:lnTo>
                      <a:pt x="661" y="1228"/>
                    </a:lnTo>
                    <a:lnTo>
                      <a:pt x="666" y="1244"/>
                    </a:lnTo>
                    <a:lnTo>
                      <a:pt x="669" y="1256"/>
                    </a:lnTo>
                    <a:lnTo>
                      <a:pt x="676" y="1270"/>
                    </a:lnTo>
                    <a:lnTo>
                      <a:pt x="676" y="1270"/>
                    </a:lnTo>
                    <a:lnTo>
                      <a:pt x="686" y="1286"/>
                    </a:lnTo>
                    <a:lnTo>
                      <a:pt x="686" y="1286"/>
                    </a:lnTo>
                    <a:lnTo>
                      <a:pt x="686" y="1286"/>
                    </a:lnTo>
                    <a:lnTo>
                      <a:pt x="686" y="1286"/>
                    </a:lnTo>
                    <a:lnTo>
                      <a:pt x="687" y="1289"/>
                    </a:lnTo>
                    <a:lnTo>
                      <a:pt x="687" y="1289"/>
                    </a:lnTo>
                    <a:lnTo>
                      <a:pt x="688" y="1289"/>
                    </a:lnTo>
                    <a:lnTo>
                      <a:pt x="688" y="1289"/>
                    </a:lnTo>
                    <a:lnTo>
                      <a:pt x="690" y="1291"/>
                    </a:lnTo>
                    <a:lnTo>
                      <a:pt x="690" y="1291"/>
                    </a:lnTo>
                    <a:lnTo>
                      <a:pt x="690" y="1291"/>
                    </a:lnTo>
                    <a:lnTo>
                      <a:pt x="690" y="1291"/>
                    </a:lnTo>
                    <a:lnTo>
                      <a:pt x="692" y="1292"/>
                    </a:lnTo>
                    <a:lnTo>
                      <a:pt x="692" y="1292"/>
                    </a:lnTo>
                    <a:lnTo>
                      <a:pt x="692" y="1292"/>
                    </a:lnTo>
                    <a:lnTo>
                      <a:pt x="692" y="1292"/>
                    </a:lnTo>
                    <a:lnTo>
                      <a:pt x="693" y="1292"/>
                    </a:lnTo>
                    <a:lnTo>
                      <a:pt x="693" y="1292"/>
                    </a:lnTo>
                    <a:lnTo>
                      <a:pt x="695" y="1292"/>
                    </a:lnTo>
                    <a:lnTo>
                      <a:pt x="695" y="1292"/>
                    </a:lnTo>
                    <a:lnTo>
                      <a:pt x="696" y="1294"/>
                    </a:lnTo>
                    <a:lnTo>
                      <a:pt x="696" y="1294"/>
                    </a:lnTo>
                    <a:lnTo>
                      <a:pt x="696" y="1294"/>
                    </a:lnTo>
                    <a:lnTo>
                      <a:pt x="696" y="1294"/>
                    </a:lnTo>
                    <a:lnTo>
                      <a:pt x="698" y="1294"/>
                    </a:lnTo>
                    <a:lnTo>
                      <a:pt x="698" y="1294"/>
                    </a:lnTo>
                    <a:lnTo>
                      <a:pt x="698" y="1294"/>
                    </a:lnTo>
                    <a:lnTo>
                      <a:pt x="698" y="1294"/>
                    </a:lnTo>
                    <a:lnTo>
                      <a:pt x="701" y="1292"/>
                    </a:lnTo>
                    <a:lnTo>
                      <a:pt x="701" y="1292"/>
                    </a:lnTo>
                    <a:lnTo>
                      <a:pt x="702" y="1292"/>
                    </a:lnTo>
                    <a:lnTo>
                      <a:pt x="702" y="1292"/>
                    </a:lnTo>
                    <a:lnTo>
                      <a:pt x="705" y="1292"/>
                    </a:lnTo>
                    <a:lnTo>
                      <a:pt x="705" y="1292"/>
                    </a:lnTo>
                    <a:lnTo>
                      <a:pt x="707" y="1292"/>
                    </a:lnTo>
                    <a:lnTo>
                      <a:pt x="707" y="1292"/>
                    </a:lnTo>
                    <a:lnTo>
                      <a:pt x="707" y="1292"/>
                    </a:lnTo>
                    <a:lnTo>
                      <a:pt x="707" y="1292"/>
                    </a:lnTo>
                    <a:lnTo>
                      <a:pt x="710" y="1292"/>
                    </a:lnTo>
                    <a:lnTo>
                      <a:pt x="710" y="1292"/>
                    </a:lnTo>
                    <a:lnTo>
                      <a:pt x="710" y="1292"/>
                    </a:lnTo>
                    <a:lnTo>
                      <a:pt x="710" y="1292"/>
                    </a:lnTo>
                    <a:lnTo>
                      <a:pt x="712" y="1291"/>
                    </a:lnTo>
                    <a:lnTo>
                      <a:pt x="712" y="1291"/>
                    </a:lnTo>
                    <a:lnTo>
                      <a:pt x="712" y="1291"/>
                    </a:lnTo>
                    <a:lnTo>
                      <a:pt x="712" y="1291"/>
                    </a:lnTo>
                    <a:lnTo>
                      <a:pt x="713" y="1291"/>
                    </a:lnTo>
                    <a:lnTo>
                      <a:pt x="713" y="1291"/>
                    </a:lnTo>
                    <a:lnTo>
                      <a:pt x="715" y="1291"/>
                    </a:lnTo>
                    <a:lnTo>
                      <a:pt x="715" y="1291"/>
                    </a:lnTo>
                    <a:lnTo>
                      <a:pt x="716" y="1290"/>
                    </a:lnTo>
                    <a:lnTo>
                      <a:pt x="716" y="1290"/>
                    </a:lnTo>
                    <a:lnTo>
                      <a:pt x="716" y="1290"/>
                    </a:lnTo>
                    <a:lnTo>
                      <a:pt x="716" y="1290"/>
                    </a:lnTo>
                    <a:lnTo>
                      <a:pt x="717" y="1289"/>
                    </a:lnTo>
                    <a:lnTo>
                      <a:pt x="717" y="1289"/>
                    </a:lnTo>
                    <a:lnTo>
                      <a:pt x="719" y="1289"/>
                    </a:lnTo>
                    <a:lnTo>
                      <a:pt x="719" y="1289"/>
                    </a:lnTo>
                    <a:lnTo>
                      <a:pt x="720" y="1286"/>
                    </a:lnTo>
                    <a:lnTo>
                      <a:pt x="720" y="1286"/>
                    </a:lnTo>
                    <a:lnTo>
                      <a:pt x="720" y="1286"/>
                    </a:lnTo>
                    <a:lnTo>
                      <a:pt x="720" y="1286"/>
                    </a:lnTo>
                    <a:lnTo>
                      <a:pt x="721" y="1284"/>
                    </a:lnTo>
                    <a:lnTo>
                      <a:pt x="721" y="1284"/>
                    </a:lnTo>
                    <a:lnTo>
                      <a:pt x="721" y="1284"/>
                    </a:lnTo>
                    <a:lnTo>
                      <a:pt x="721" y="1284"/>
                    </a:lnTo>
                    <a:lnTo>
                      <a:pt x="721" y="1284"/>
                    </a:lnTo>
                    <a:lnTo>
                      <a:pt x="724" y="1276"/>
                    </a:lnTo>
                    <a:lnTo>
                      <a:pt x="727" y="1265"/>
                    </a:lnTo>
                    <a:lnTo>
                      <a:pt x="727" y="1265"/>
                    </a:lnTo>
                    <a:lnTo>
                      <a:pt x="731" y="1251"/>
                    </a:lnTo>
                    <a:lnTo>
                      <a:pt x="734" y="1239"/>
                    </a:lnTo>
                    <a:lnTo>
                      <a:pt x="736" y="1222"/>
                    </a:lnTo>
                    <a:lnTo>
                      <a:pt x="736" y="1222"/>
                    </a:lnTo>
                    <a:lnTo>
                      <a:pt x="761" y="1217"/>
                    </a:lnTo>
                    <a:lnTo>
                      <a:pt x="761" y="1217"/>
                    </a:lnTo>
                    <a:lnTo>
                      <a:pt x="769" y="1233"/>
                    </a:lnTo>
                    <a:lnTo>
                      <a:pt x="775" y="1243"/>
                    </a:lnTo>
                    <a:lnTo>
                      <a:pt x="784" y="1255"/>
                    </a:lnTo>
                    <a:lnTo>
                      <a:pt x="784" y="1255"/>
                    </a:lnTo>
                    <a:lnTo>
                      <a:pt x="790" y="1263"/>
                    </a:lnTo>
                    <a:lnTo>
                      <a:pt x="797" y="1270"/>
                    </a:lnTo>
                    <a:lnTo>
                      <a:pt x="797" y="1270"/>
                    </a:lnTo>
                    <a:lnTo>
                      <a:pt x="797" y="1270"/>
                    </a:lnTo>
                    <a:lnTo>
                      <a:pt x="797" y="1270"/>
                    </a:lnTo>
                    <a:lnTo>
                      <a:pt x="797" y="1270"/>
                    </a:lnTo>
                    <a:lnTo>
                      <a:pt x="799" y="1272"/>
                    </a:lnTo>
                    <a:lnTo>
                      <a:pt x="799" y="1272"/>
                    </a:lnTo>
                    <a:lnTo>
                      <a:pt x="799" y="1272"/>
                    </a:lnTo>
                    <a:lnTo>
                      <a:pt x="799" y="1272"/>
                    </a:lnTo>
                    <a:lnTo>
                      <a:pt x="800" y="1273"/>
                    </a:lnTo>
                    <a:lnTo>
                      <a:pt x="800" y="1273"/>
                    </a:lnTo>
                    <a:lnTo>
                      <a:pt x="802" y="1273"/>
                    </a:lnTo>
                    <a:lnTo>
                      <a:pt x="802" y="1273"/>
                    </a:lnTo>
                    <a:lnTo>
                      <a:pt x="803" y="1275"/>
                    </a:lnTo>
                    <a:lnTo>
                      <a:pt x="803" y="1275"/>
                    </a:lnTo>
                    <a:lnTo>
                      <a:pt x="803" y="1275"/>
                    </a:lnTo>
                    <a:lnTo>
                      <a:pt x="803" y="1275"/>
                    </a:lnTo>
                    <a:lnTo>
                      <a:pt x="805" y="1275"/>
                    </a:lnTo>
                    <a:lnTo>
                      <a:pt x="805" y="1275"/>
                    </a:lnTo>
                    <a:lnTo>
                      <a:pt x="805" y="1275"/>
                    </a:lnTo>
                    <a:lnTo>
                      <a:pt x="805" y="1275"/>
                    </a:lnTo>
                    <a:lnTo>
                      <a:pt x="807" y="1275"/>
                    </a:lnTo>
                    <a:lnTo>
                      <a:pt x="807" y="1275"/>
                    </a:lnTo>
                    <a:lnTo>
                      <a:pt x="808" y="1275"/>
                    </a:lnTo>
                    <a:lnTo>
                      <a:pt x="808" y="1275"/>
                    </a:lnTo>
                    <a:lnTo>
                      <a:pt x="809" y="1275"/>
                    </a:lnTo>
                    <a:lnTo>
                      <a:pt x="809" y="1275"/>
                    </a:lnTo>
                    <a:lnTo>
                      <a:pt x="811" y="1275"/>
                    </a:lnTo>
                    <a:lnTo>
                      <a:pt x="811" y="1275"/>
                    </a:lnTo>
                    <a:lnTo>
                      <a:pt x="812" y="1273"/>
                    </a:lnTo>
                    <a:lnTo>
                      <a:pt x="812" y="1273"/>
                    </a:lnTo>
                    <a:lnTo>
                      <a:pt x="813" y="1273"/>
                    </a:lnTo>
                    <a:lnTo>
                      <a:pt x="813" y="1273"/>
                    </a:lnTo>
                    <a:lnTo>
                      <a:pt x="816" y="1273"/>
                    </a:lnTo>
                    <a:lnTo>
                      <a:pt x="816" y="1273"/>
                    </a:lnTo>
                    <a:lnTo>
                      <a:pt x="818" y="1272"/>
                    </a:lnTo>
                    <a:lnTo>
                      <a:pt x="818" y="1272"/>
                    </a:lnTo>
                    <a:lnTo>
                      <a:pt x="819" y="1272"/>
                    </a:lnTo>
                    <a:lnTo>
                      <a:pt x="819" y="1272"/>
                    </a:lnTo>
                    <a:lnTo>
                      <a:pt x="821" y="1272"/>
                    </a:lnTo>
                    <a:lnTo>
                      <a:pt x="821" y="1272"/>
                    </a:lnTo>
                    <a:lnTo>
                      <a:pt x="822" y="1271"/>
                    </a:lnTo>
                    <a:lnTo>
                      <a:pt x="822" y="1271"/>
                    </a:lnTo>
                    <a:lnTo>
                      <a:pt x="823" y="1271"/>
                    </a:lnTo>
                    <a:lnTo>
                      <a:pt x="823" y="1271"/>
                    </a:lnTo>
                    <a:lnTo>
                      <a:pt x="823" y="1271"/>
                    </a:lnTo>
                    <a:lnTo>
                      <a:pt x="823" y="1271"/>
                    </a:lnTo>
                    <a:lnTo>
                      <a:pt x="826" y="1270"/>
                    </a:lnTo>
                    <a:lnTo>
                      <a:pt x="826" y="1270"/>
                    </a:lnTo>
                    <a:lnTo>
                      <a:pt x="826" y="1270"/>
                    </a:lnTo>
                    <a:lnTo>
                      <a:pt x="826" y="1270"/>
                    </a:lnTo>
                    <a:lnTo>
                      <a:pt x="827" y="1268"/>
                    </a:lnTo>
                    <a:lnTo>
                      <a:pt x="827" y="1268"/>
                    </a:lnTo>
                    <a:lnTo>
                      <a:pt x="827" y="1268"/>
                    </a:lnTo>
                    <a:lnTo>
                      <a:pt x="827" y="1268"/>
                    </a:lnTo>
                    <a:lnTo>
                      <a:pt x="828" y="1266"/>
                    </a:lnTo>
                    <a:lnTo>
                      <a:pt x="828" y="1266"/>
                    </a:lnTo>
                    <a:lnTo>
                      <a:pt x="828" y="1266"/>
                    </a:lnTo>
                    <a:lnTo>
                      <a:pt x="828" y="1266"/>
                    </a:lnTo>
                    <a:lnTo>
                      <a:pt x="829" y="1265"/>
                    </a:lnTo>
                    <a:lnTo>
                      <a:pt x="829" y="1265"/>
                    </a:lnTo>
                    <a:lnTo>
                      <a:pt x="829" y="1263"/>
                    </a:lnTo>
                    <a:lnTo>
                      <a:pt x="829" y="1263"/>
                    </a:lnTo>
                    <a:lnTo>
                      <a:pt x="831" y="1261"/>
                    </a:lnTo>
                    <a:lnTo>
                      <a:pt x="831" y="1261"/>
                    </a:lnTo>
                    <a:lnTo>
                      <a:pt x="831" y="1261"/>
                    </a:lnTo>
                    <a:lnTo>
                      <a:pt x="831" y="1261"/>
                    </a:lnTo>
                    <a:lnTo>
                      <a:pt x="832" y="1253"/>
                    </a:lnTo>
                    <a:lnTo>
                      <a:pt x="834" y="1241"/>
                    </a:lnTo>
                    <a:lnTo>
                      <a:pt x="834" y="1241"/>
                    </a:lnTo>
                    <a:lnTo>
                      <a:pt x="836" y="1227"/>
                    </a:lnTo>
                    <a:lnTo>
                      <a:pt x="836" y="1216"/>
                    </a:lnTo>
                    <a:lnTo>
                      <a:pt x="834" y="1198"/>
                    </a:lnTo>
                    <a:lnTo>
                      <a:pt x="834" y="1198"/>
                    </a:lnTo>
                    <a:lnTo>
                      <a:pt x="858" y="1189"/>
                    </a:lnTo>
                    <a:lnTo>
                      <a:pt x="858" y="1189"/>
                    </a:lnTo>
                    <a:lnTo>
                      <a:pt x="870" y="1203"/>
                    </a:lnTo>
                    <a:lnTo>
                      <a:pt x="877" y="1212"/>
                    </a:lnTo>
                    <a:lnTo>
                      <a:pt x="887" y="1222"/>
                    </a:lnTo>
                    <a:lnTo>
                      <a:pt x="887" y="1222"/>
                    </a:lnTo>
                    <a:lnTo>
                      <a:pt x="897" y="1231"/>
                    </a:lnTo>
                    <a:lnTo>
                      <a:pt x="905" y="1236"/>
                    </a:lnTo>
                    <a:lnTo>
                      <a:pt x="905" y="1236"/>
                    </a:lnTo>
                    <a:lnTo>
                      <a:pt x="905" y="1237"/>
                    </a:lnTo>
                    <a:lnTo>
                      <a:pt x="905" y="1237"/>
                    </a:lnTo>
                    <a:lnTo>
                      <a:pt x="908" y="1237"/>
                    </a:lnTo>
                    <a:lnTo>
                      <a:pt x="908" y="1237"/>
                    </a:lnTo>
                    <a:lnTo>
                      <a:pt x="908" y="1237"/>
                    </a:lnTo>
                    <a:lnTo>
                      <a:pt x="908" y="1237"/>
                    </a:lnTo>
                    <a:lnTo>
                      <a:pt x="910" y="1238"/>
                    </a:lnTo>
                    <a:lnTo>
                      <a:pt x="910" y="1238"/>
                    </a:lnTo>
                    <a:lnTo>
                      <a:pt x="910" y="1238"/>
                    </a:lnTo>
                    <a:lnTo>
                      <a:pt x="910" y="1238"/>
                    </a:lnTo>
                    <a:lnTo>
                      <a:pt x="911" y="1238"/>
                    </a:lnTo>
                    <a:lnTo>
                      <a:pt x="911" y="1238"/>
                    </a:lnTo>
                    <a:lnTo>
                      <a:pt x="913" y="1238"/>
                    </a:lnTo>
                    <a:lnTo>
                      <a:pt x="913" y="1238"/>
                    </a:lnTo>
                    <a:lnTo>
                      <a:pt x="914" y="1237"/>
                    </a:lnTo>
                    <a:lnTo>
                      <a:pt x="914" y="1237"/>
                    </a:lnTo>
                    <a:lnTo>
                      <a:pt x="914" y="1237"/>
                    </a:lnTo>
                    <a:lnTo>
                      <a:pt x="914" y="1237"/>
                    </a:lnTo>
                    <a:lnTo>
                      <a:pt x="916" y="1237"/>
                    </a:lnTo>
                    <a:lnTo>
                      <a:pt x="916" y="1237"/>
                    </a:lnTo>
                    <a:lnTo>
                      <a:pt x="916" y="1237"/>
                    </a:lnTo>
                    <a:lnTo>
                      <a:pt x="916" y="1237"/>
                    </a:lnTo>
                    <a:lnTo>
                      <a:pt x="919" y="1236"/>
                    </a:lnTo>
                    <a:lnTo>
                      <a:pt x="919" y="1236"/>
                    </a:lnTo>
                    <a:lnTo>
                      <a:pt x="919" y="1236"/>
                    </a:lnTo>
                    <a:lnTo>
                      <a:pt x="919" y="1236"/>
                    </a:lnTo>
                    <a:lnTo>
                      <a:pt x="921" y="1234"/>
                    </a:lnTo>
                    <a:lnTo>
                      <a:pt x="921" y="1234"/>
                    </a:lnTo>
                    <a:lnTo>
                      <a:pt x="924" y="1233"/>
                    </a:lnTo>
                    <a:lnTo>
                      <a:pt x="924" y="1233"/>
                    </a:lnTo>
                    <a:lnTo>
                      <a:pt x="925" y="1233"/>
                    </a:lnTo>
                    <a:lnTo>
                      <a:pt x="925" y="1233"/>
                    </a:lnTo>
                    <a:lnTo>
                      <a:pt x="926" y="1232"/>
                    </a:lnTo>
                    <a:lnTo>
                      <a:pt x="926" y="1232"/>
                    </a:lnTo>
                    <a:lnTo>
                      <a:pt x="928" y="1232"/>
                    </a:lnTo>
                    <a:lnTo>
                      <a:pt x="928" y="1232"/>
                    </a:lnTo>
                    <a:lnTo>
                      <a:pt x="929" y="1231"/>
                    </a:lnTo>
                    <a:lnTo>
                      <a:pt x="929" y="1231"/>
                    </a:lnTo>
                    <a:lnTo>
                      <a:pt x="929" y="1231"/>
                    </a:lnTo>
                    <a:lnTo>
                      <a:pt x="929" y="1231"/>
                    </a:lnTo>
                    <a:lnTo>
                      <a:pt x="930" y="1229"/>
                    </a:lnTo>
                    <a:lnTo>
                      <a:pt x="930" y="1229"/>
                    </a:lnTo>
                    <a:lnTo>
                      <a:pt x="931" y="1229"/>
                    </a:lnTo>
                    <a:lnTo>
                      <a:pt x="931" y="1229"/>
                    </a:lnTo>
                    <a:lnTo>
                      <a:pt x="931" y="1228"/>
                    </a:lnTo>
                    <a:lnTo>
                      <a:pt x="931" y="1228"/>
                    </a:lnTo>
                    <a:lnTo>
                      <a:pt x="933" y="1228"/>
                    </a:lnTo>
                    <a:lnTo>
                      <a:pt x="933" y="1228"/>
                    </a:lnTo>
                    <a:lnTo>
                      <a:pt x="933" y="1226"/>
                    </a:lnTo>
                    <a:lnTo>
                      <a:pt x="933" y="1226"/>
                    </a:lnTo>
                    <a:lnTo>
                      <a:pt x="933" y="1226"/>
                    </a:lnTo>
                    <a:lnTo>
                      <a:pt x="933" y="1226"/>
                    </a:lnTo>
                    <a:lnTo>
                      <a:pt x="934" y="1223"/>
                    </a:lnTo>
                    <a:lnTo>
                      <a:pt x="934" y="1223"/>
                    </a:lnTo>
                    <a:lnTo>
                      <a:pt x="934" y="1223"/>
                    </a:lnTo>
                    <a:lnTo>
                      <a:pt x="934" y="1223"/>
                    </a:lnTo>
                    <a:lnTo>
                      <a:pt x="934" y="1219"/>
                    </a:lnTo>
                    <a:lnTo>
                      <a:pt x="934" y="1219"/>
                    </a:lnTo>
                    <a:lnTo>
                      <a:pt x="934" y="1219"/>
                    </a:lnTo>
                    <a:lnTo>
                      <a:pt x="934" y="1219"/>
                    </a:lnTo>
                    <a:lnTo>
                      <a:pt x="934" y="1200"/>
                    </a:lnTo>
                    <a:lnTo>
                      <a:pt x="934" y="1200"/>
                    </a:lnTo>
                    <a:lnTo>
                      <a:pt x="933" y="1185"/>
                    </a:lnTo>
                    <a:lnTo>
                      <a:pt x="931" y="1174"/>
                    </a:lnTo>
                    <a:lnTo>
                      <a:pt x="928" y="1156"/>
                    </a:lnTo>
                    <a:lnTo>
                      <a:pt x="928" y="1156"/>
                    </a:lnTo>
                    <a:lnTo>
                      <a:pt x="949" y="1144"/>
                    </a:lnTo>
                    <a:lnTo>
                      <a:pt x="949" y="1144"/>
                    </a:lnTo>
                    <a:lnTo>
                      <a:pt x="963" y="1156"/>
                    </a:lnTo>
                    <a:lnTo>
                      <a:pt x="972" y="1164"/>
                    </a:lnTo>
                    <a:lnTo>
                      <a:pt x="983" y="1171"/>
                    </a:lnTo>
                    <a:lnTo>
                      <a:pt x="983" y="1171"/>
                    </a:lnTo>
                    <a:lnTo>
                      <a:pt x="1001" y="1181"/>
                    </a:lnTo>
                    <a:lnTo>
                      <a:pt x="1001" y="1181"/>
                    </a:lnTo>
                    <a:lnTo>
                      <a:pt x="1001" y="1181"/>
                    </a:lnTo>
                    <a:lnTo>
                      <a:pt x="1001" y="1181"/>
                    </a:lnTo>
                    <a:lnTo>
                      <a:pt x="1003" y="1183"/>
                    </a:lnTo>
                    <a:lnTo>
                      <a:pt x="1003" y="1183"/>
                    </a:lnTo>
                    <a:lnTo>
                      <a:pt x="1005" y="1183"/>
                    </a:lnTo>
                    <a:lnTo>
                      <a:pt x="1005" y="1183"/>
                    </a:lnTo>
                    <a:lnTo>
                      <a:pt x="1006" y="1183"/>
                    </a:lnTo>
                    <a:lnTo>
                      <a:pt x="1006" y="1183"/>
                    </a:lnTo>
                    <a:lnTo>
                      <a:pt x="1007" y="1183"/>
                    </a:lnTo>
                    <a:lnTo>
                      <a:pt x="1007" y="1183"/>
                    </a:lnTo>
                    <a:lnTo>
                      <a:pt x="1008" y="1184"/>
                    </a:lnTo>
                    <a:lnTo>
                      <a:pt x="1008" y="1184"/>
                    </a:lnTo>
                    <a:lnTo>
                      <a:pt x="1008" y="1184"/>
                    </a:lnTo>
                    <a:lnTo>
                      <a:pt x="1008" y="1184"/>
                    </a:lnTo>
                    <a:lnTo>
                      <a:pt x="1011" y="1183"/>
                    </a:lnTo>
                    <a:lnTo>
                      <a:pt x="1011" y="1183"/>
                    </a:lnTo>
                    <a:lnTo>
                      <a:pt x="1011" y="1183"/>
                    </a:lnTo>
                    <a:lnTo>
                      <a:pt x="1011" y="1183"/>
                    </a:lnTo>
                    <a:lnTo>
                      <a:pt x="1012" y="1183"/>
                    </a:lnTo>
                    <a:lnTo>
                      <a:pt x="1012" y="1183"/>
                    </a:lnTo>
                    <a:lnTo>
                      <a:pt x="1013" y="1183"/>
                    </a:lnTo>
                    <a:lnTo>
                      <a:pt x="1013" y="1183"/>
                    </a:lnTo>
                    <a:lnTo>
                      <a:pt x="1015" y="1181"/>
                    </a:lnTo>
                    <a:lnTo>
                      <a:pt x="1015" y="1181"/>
                    </a:lnTo>
                    <a:lnTo>
                      <a:pt x="1016" y="1180"/>
                    </a:lnTo>
                    <a:lnTo>
                      <a:pt x="1016" y="1180"/>
                    </a:lnTo>
                    <a:lnTo>
                      <a:pt x="1017" y="1180"/>
                    </a:lnTo>
                    <a:lnTo>
                      <a:pt x="1017" y="1180"/>
                    </a:lnTo>
                    <a:lnTo>
                      <a:pt x="1017" y="1179"/>
                    </a:lnTo>
                    <a:lnTo>
                      <a:pt x="1017" y="1179"/>
                    </a:lnTo>
                    <a:lnTo>
                      <a:pt x="1020" y="1178"/>
                    </a:lnTo>
                    <a:lnTo>
                      <a:pt x="1020" y="1178"/>
                    </a:lnTo>
                    <a:lnTo>
                      <a:pt x="1022" y="1176"/>
                    </a:lnTo>
                    <a:lnTo>
                      <a:pt x="1022" y="1176"/>
                    </a:lnTo>
                    <a:lnTo>
                      <a:pt x="1022" y="1175"/>
                    </a:lnTo>
                    <a:lnTo>
                      <a:pt x="1022" y="1175"/>
                    </a:lnTo>
                    <a:lnTo>
                      <a:pt x="1023" y="1175"/>
                    </a:lnTo>
                    <a:lnTo>
                      <a:pt x="1023" y="1175"/>
                    </a:lnTo>
                    <a:lnTo>
                      <a:pt x="1025" y="1174"/>
                    </a:lnTo>
                    <a:lnTo>
                      <a:pt x="1025" y="1174"/>
                    </a:lnTo>
                    <a:lnTo>
                      <a:pt x="1026" y="1173"/>
                    </a:lnTo>
                    <a:lnTo>
                      <a:pt x="1026" y="1173"/>
                    </a:lnTo>
                    <a:lnTo>
                      <a:pt x="1026" y="1173"/>
                    </a:lnTo>
                    <a:lnTo>
                      <a:pt x="1026" y="1173"/>
                    </a:lnTo>
                    <a:lnTo>
                      <a:pt x="1027" y="1171"/>
                    </a:lnTo>
                    <a:lnTo>
                      <a:pt x="1027" y="1171"/>
                    </a:lnTo>
                    <a:lnTo>
                      <a:pt x="1028" y="1171"/>
                    </a:lnTo>
                    <a:lnTo>
                      <a:pt x="1028" y="1171"/>
                    </a:lnTo>
                    <a:lnTo>
                      <a:pt x="1028" y="1170"/>
                    </a:lnTo>
                    <a:lnTo>
                      <a:pt x="1028" y="1170"/>
                    </a:lnTo>
                    <a:lnTo>
                      <a:pt x="1028" y="1169"/>
                    </a:lnTo>
                    <a:lnTo>
                      <a:pt x="1028" y="1169"/>
                    </a:lnTo>
                    <a:lnTo>
                      <a:pt x="1030" y="1168"/>
                    </a:lnTo>
                    <a:lnTo>
                      <a:pt x="1030" y="1168"/>
                    </a:lnTo>
                    <a:lnTo>
                      <a:pt x="1030" y="1166"/>
                    </a:lnTo>
                    <a:lnTo>
                      <a:pt x="1030" y="1166"/>
                    </a:lnTo>
                    <a:lnTo>
                      <a:pt x="1030" y="1165"/>
                    </a:lnTo>
                    <a:lnTo>
                      <a:pt x="1030" y="1165"/>
                    </a:lnTo>
                    <a:lnTo>
                      <a:pt x="1030" y="1164"/>
                    </a:lnTo>
                    <a:lnTo>
                      <a:pt x="1030" y="1164"/>
                    </a:lnTo>
                    <a:lnTo>
                      <a:pt x="1030" y="1161"/>
                    </a:lnTo>
                    <a:lnTo>
                      <a:pt x="1030" y="1161"/>
                    </a:lnTo>
                    <a:lnTo>
                      <a:pt x="1030" y="1161"/>
                    </a:lnTo>
                    <a:lnTo>
                      <a:pt x="1030" y="1161"/>
                    </a:lnTo>
                    <a:lnTo>
                      <a:pt x="1028" y="1153"/>
                    </a:lnTo>
                    <a:lnTo>
                      <a:pt x="1026" y="1141"/>
                    </a:lnTo>
                    <a:lnTo>
                      <a:pt x="1026" y="1141"/>
                    </a:lnTo>
                    <a:lnTo>
                      <a:pt x="1022" y="1127"/>
                    </a:lnTo>
                    <a:lnTo>
                      <a:pt x="1018" y="1116"/>
                    </a:lnTo>
                    <a:lnTo>
                      <a:pt x="1012" y="1100"/>
                    </a:lnTo>
                    <a:lnTo>
                      <a:pt x="1012" y="1100"/>
                    </a:lnTo>
                    <a:lnTo>
                      <a:pt x="1031" y="1083"/>
                    </a:lnTo>
                    <a:lnTo>
                      <a:pt x="1031" y="1083"/>
                    </a:lnTo>
                    <a:lnTo>
                      <a:pt x="1046" y="1093"/>
                    </a:lnTo>
                    <a:lnTo>
                      <a:pt x="1056" y="1100"/>
                    </a:lnTo>
                    <a:lnTo>
                      <a:pt x="1070" y="1105"/>
                    </a:lnTo>
                    <a:lnTo>
                      <a:pt x="1070" y="1105"/>
                    </a:lnTo>
                    <a:lnTo>
                      <a:pt x="1088" y="1112"/>
                    </a:lnTo>
                    <a:lnTo>
                      <a:pt x="1088" y="1112"/>
                    </a:lnTo>
                    <a:lnTo>
                      <a:pt x="1088" y="1112"/>
                    </a:lnTo>
                    <a:lnTo>
                      <a:pt x="1089" y="1112"/>
                    </a:lnTo>
                    <a:lnTo>
                      <a:pt x="1089" y="1112"/>
                    </a:lnTo>
                    <a:lnTo>
                      <a:pt x="1091" y="1112"/>
                    </a:lnTo>
                    <a:lnTo>
                      <a:pt x="1091" y="1112"/>
                    </a:lnTo>
                    <a:lnTo>
                      <a:pt x="1091" y="1112"/>
                    </a:lnTo>
                    <a:lnTo>
                      <a:pt x="1091" y="1112"/>
                    </a:lnTo>
                    <a:lnTo>
                      <a:pt x="1094" y="1113"/>
                    </a:lnTo>
                    <a:lnTo>
                      <a:pt x="1094" y="1113"/>
                    </a:lnTo>
                    <a:lnTo>
                      <a:pt x="1094" y="1113"/>
                    </a:lnTo>
                    <a:lnTo>
                      <a:pt x="1094" y="1113"/>
                    </a:lnTo>
                    <a:lnTo>
                      <a:pt x="1097" y="1112"/>
                    </a:lnTo>
                    <a:lnTo>
                      <a:pt x="1097" y="1112"/>
                    </a:lnTo>
                    <a:lnTo>
                      <a:pt x="1097" y="1112"/>
                    </a:lnTo>
                    <a:lnTo>
                      <a:pt x="1097" y="1112"/>
                    </a:lnTo>
                    <a:lnTo>
                      <a:pt x="1098" y="1112"/>
                    </a:lnTo>
                    <a:lnTo>
                      <a:pt x="1098" y="1112"/>
                    </a:lnTo>
                    <a:lnTo>
                      <a:pt x="1099" y="1112"/>
                    </a:lnTo>
                    <a:lnTo>
                      <a:pt x="1099" y="1112"/>
                    </a:lnTo>
                    <a:lnTo>
                      <a:pt x="1100" y="1111"/>
                    </a:lnTo>
                    <a:lnTo>
                      <a:pt x="1100" y="1111"/>
                    </a:lnTo>
                    <a:lnTo>
                      <a:pt x="1100" y="1111"/>
                    </a:lnTo>
                    <a:lnTo>
                      <a:pt x="1100" y="1111"/>
                    </a:lnTo>
                    <a:lnTo>
                      <a:pt x="1102" y="1110"/>
                    </a:lnTo>
                    <a:lnTo>
                      <a:pt x="1102" y="1110"/>
                    </a:lnTo>
                    <a:lnTo>
                      <a:pt x="1103" y="1108"/>
                    </a:lnTo>
                    <a:lnTo>
                      <a:pt x="1103" y="1108"/>
                    </a:lnTo>
                    <a:lnTo>
                      <a:pt x="1104" y="1107"/>
                    </a:lnTo>
                    <a:lnTo>
                      <a:pt x="1104" y="1107"/>
                    </a:lnTo>
                    <a:lnTo>
                      <a:pt x="1104" y="1107"/>
                    </a:lnTo>
                    <a:lnTo>
                      <a:pt x="1104" y="1107"/>
                    </a:lnTo>
                    <a:lnTo>
                      <a:pt x="1107" y="1105"/>
                    </a:lnTo>
                    <a:lnTo>
                      <a:pt x="1107" y="1105"/>
                    </a:lnTo>
                    <a:lnTo>
                      <a:pt x="1108" y="1103"/>
                    </a:lnTo>
                    <a:lnTo>
                      <a:pt x="1108" y="1103"/>
                    </a:lnTo>
                    <a:lnTo>
                      <a:pt x="1109" y="1102"/>
                    </a:lnTo>
                    <a:lnTo>
                      <a:pt x="1109" y="1102"/>
                    </a:lnTo>
                    <a:lnTo>
                      <a:pt x="1110" y="1101"/>
                    </a:lnTo>
                    <a:lnTo>
                      <a:pt x="1110" y="1101"/>
                    </a:lnTo>
                    <a:lnTo>
                      <a:pt x="1110" y="1101"/>
                    </a:lnTo>
                    <a:lnTo>
                      <a:pt x="1110" y="1101"/>
                    </a:lnTo>
                    <a:lnTo>
                      <a:pt x="1112" y="1100"/>
                    </a:lnTo>
                    <a:lnTo>
                      <a:pt x="1112" y="1100"/>
                    </a:lnTo>
                    <a:lnTo>
                      <a:pt x="1112" y="1100"/>
                    </a:lnTo>
                    <a:lnTo>
                      <a:pt x="1112" y="1100"/>
                    </a:lnTo>
                    <a:lnTo>
                      <a:pt x="1113" y="1097"/>
                    </a:lnTo>
                    <a:lnTo>
                      <a:pt x="1113" y="1097"/>
                    </a:lnTo>
                    <a:lnTo>
                      <a:pt x="1113" y="1097"/>
                    </a:lnTo>
                    <a:lnTo>
                      <a:pt x="1113" y="1097"/>
                    </a:lnTo>
                    <a:lnTo>
                      <a:pt x="1114" y="1096"/>
                    </a:lnTo>
                    <a:lnTo>
                      <a:pt x="1114" y="1096"/>
                    </a:lnTo>
                    <a:lnTo>
                      <a:pt x="1114" y="1095"/>
                    </a:lnTo>
                    <a:lnTo>
                      <a:pt x="1114" y="1095"/>
                    </a:lnTo>
                    <a:lnTo>
                      <a:pt x="1114" y="1093"/>
                    </a:lnTo>
                    <a:lnTo>
                      <a:pt x="1114" y="1093"/>
                    </a:lnTo>
                    <a:lnTo>
                      <a:pt x="1114" y="1092"/>
                    </a:lnTo>
                    <a:lnTo>
                      <a:pt x="1114" y="1092"/>
                    </a:lnTo>
                    <a:lnTo>
                      <a:pt x="1114" y="1091"/>
                    </a:lnTo>
                    <a:lnTo>
                      <a:pt x="1114" y="1091"/>
                    </a:lnTo>
                    <a:lnTo>
                      <a:pt x="1114" y="1090"/>
                    </a:lnTo>
                    <a:lnTo>
                      <a:pt x="1114" y="1090"/>
                    </a:lnTo>
                    <a:lnTo>
                      <a:pt x="1113" y="1087"/>
                    </a:lnTo>
                    <a:lnTo>
                      <a:pt x="1113" y="1087"/>
                    </a:lnTo>
                    <a:lnTo>
                      <a:pt x="1113" y="1087"/>
                    </a:lnTo>
                    <a:lnTo>
                      <a:pt x="1113" y="1087"/>
                    </a:lnTo>
                    <a:lnTo>
                      <a:pt x="1107" y="1068"/>
                    </a:lnTo>
                    <a:lnTo>
                      <a:pt x="1107" y="1068"/>
                    </a:lnTo>
                    <a:lnTo>
                      <a:pt x="1100" y="1056"/>
                    </a:lnTo>
                    <a:lnTo>
                      <a:pt x="1095" y="1045"/>
                    </a:lnTo>
                    <a:lnTo>
                      <a:pt x="1085" y="1030"/>
                    </a:lnTo>
                    <a:lnTo>
                      <a:pt x="1085" y="1030"/>
                    </a:lnTo>
                    <a:lnTo>
                      <a:pt x="1102" y="1010"/>
                    </a:lnTo>
                    <a:lnTo>
                      <a:pt x="1102" y="1010"/>
                    </a:lnTo>
                    <a:lnTo>
                      <a:pt x="1118" y="1018"/>
                    </a:lnTo>
                    <a:lnTo>
                      <a:pt x="1129" y="1022"/>
                    </a:lnTo>
                    <a:lnTo>
                      <a:pt x="1143" y="1025"/>
                    </a:lnTo>
                    <a:lnTo>
                      <a:pt x="1143" y="1025"/>
                    </a:lnTo>
                    <a:lnTo>
                      <a:pt x="1154" y="1028"/>
                    </a:lnTo>
                    <a:lnTo>
                      <a:pt x="1162" y="1029"/>
                    </a:lnTo>
                    <a:lnTo>
                      <a:pt x="1162" y="1029"/>
                    </a:lnTo>
                    <a:lnTo>
                      <a:pt x="1163" y="1029"/>
                    </a:lnTo>
                    <a:lnTo>
                      <a:pt x="1163" y="1029"/>
                    </a:lnTo>
                    <a:lnTo>
                      <a:pt x="1166" y="1029"/>
                    </a:lnTo>
                    <a:lnTo>
                      <a:pt x="1166" y="1029"/>
                    </a:lnTo>
                    <a:lnTo>
                      <a:pt x="1166" y="1029"/>
                    </a:lnTo>
                    <a:lnTo>
                      <a:pt x="1166" y="1029"/>
                    </a:lnTo>
                    <a:lnTo>
                      <a:pt x="1168" y="1028"/>
                    </a:lnTo>
                    <a:lnTo>
                      <a:pt x="1168" y="1028"/>
                    </a:lnTo>
                    <a:lnTo>
                      <a:pt x="1168" y="1028"/>
                    </a:lnTo>
                    <a:lnTo>
                      <a:pt x="1168" y="1028"/>
                    </a:lnTo>
                    <a:lnTo>
                      <a:pt x="1171" y="1028"/>
                    </a:lnTo>
                    <a:lnTo>
                      <a:pt x="1171" y="1028"/>
                    </a:lnTo>
                    <a:lnTo>
                      <a:pt x="1171" y="1028"/>
                    </a:lnTo>
                    <a:lnTo>
                      <a:pt x="1171" y="1028"/>
                    </a:lnTo>
                    <a:lnTo>
                      <a:pt x="1172" y="1027"/>
                    </a:lnTo>
                    <a:lnTo>
                      <a:pt x="1172" y="1027"/>
                    </a:lnTo>
                    <a:lnTo>
                      <a:pt x="1172" y="1027"/>
                    </a:lnTo>
                    <a:lnTo>
                      <a:pt x="1172" y="1027"/>
                    </a:lnTo>
                    <a:lnTo>
                      <a:pt x="1173" y="1025"/>
                    </a:lnTo>
                    <a:lnTo>
                      <a:pt x="1173" y="1025"/>
                    </a:lnTo>
                    <a:lnTo>
                      <a:pt x="1175" y="1025"/>
                    </a:lnTo>
                    <a:lnTo>
                      <a:pt x="1175" y="1025"/>
                    </a:lnTo>
                    <a:lnTo>
                      <a:pt x="1176" y="1023"/>
                    </a:lnTo>
                    <a:lnTo>
                      <a:pt x="1176" y="1023"/>
                    </a:lnTo>
                    <a:lnTo>
                      <a:pt x="1176" y="1023"/>
                    </a:lnTo>
                    <a:lnTo>
                      <a:pt x="1176" y="1023"/>
                    </a:lnTo>
                    <a:lnTo>
                      <a:pt x="1177" y="1022"/>
                    </a:lnTo>
                    <a:lnTo>
                      <a:pt x="1177" y="1022"/>
                    </a:lnTo>
                    <a:lnTo>
                      <a:pt x="1177" y="1020"/>
                    </a:lnTo>
                    <a:lnTo>
                      <a:pt x="1177" y="1020"/>
                    </a:lnTo>
                    <a:lnTo>
                      <a:pt x="1178" y="1019"/>
                    </a:lnTo>
                    <a:lnTo>
                      <a:pt x="1178" y="1019"/>
                    </a:lnTo>
                    <a:lnTo>
                      <a:pt x="1181" y="1016"/>
                    </a:lnTo>
                    <a:lnTo>
                      <a:pt x="1181" y="1016"/>
                    </a:lnTo>
                    <a:lnTo>
                      <a:pt x="1181" y="1015"/>
                    </a:lnTo>
                    <a:lnTo>
                      <a:pt x="1181" y="1015"/>
                    </a:lnTo>
                    <a:lnTo>
                      <a:pt x="1182" y="1014"/>
                    </a:lnTo>
                    <a:lnTo>
                      <a:pt x="1182" y="1014"/>
                    </a:lnTo>
                    <a:lnTo>
                      <a:pt x="1182" y="1014"/>
                    </a:lnTo>
                    <a:lnTo>
                      <a:pt x="1182" y="1014"/>
                    </a:lnTo>
                    <a:lnTo>
                      <a:pt x="1183" y="1011"/>
                    </a:lnTo>
                    <a:lnTo>
                      <a:pt x="1183" y="1011"/>
                    </a:lnTo>
                    <a:lnTo>
                      <a:pt x="1183" y="1011"/>
                    </a:lnTo>
                    <a:lnTo>
                      <a:pt x="1183" y="1011"/>
                    </a:lnTo>
                    <a:lnTo>
                      <a:pt x="1185" y="1010"/>
                    </a:lnTo>
                    <a:lnTo>
                      <a:pt x="1185" y="1010"/>
                    </a:lnTo>
                    <a:lnTo>
                      <a:pt x="1185" y="1009"/>
                    </a:lnTo>
                    <a:lnTo>
                      <a:pt x="1185" y="1009"/>
                    </a:lnTo>
                    <a:lnTo>
                      <a:pt x="1185" y="1008"/>
                    </a:lnTo>
                    <a:lnTo>
                      <a:pt x="1185" y="1008"/>
                    </a:lnTo>
                    <a:lnTo>
                      <a:pt x="1185" y="1008"/>
                    </a:lnTo>
                    <a:lnTo>
                      <a:pt x="1185" y="1008"/>
                    </a:lnTo>
                    <a:lnTo>
                      <a:pt x="1185" y="1005"/>
                    </a:lnTo>
                    <a:lnTo>
                      <a:pt x="1185" y="1005"/>
                    </a:lnTo>
                    <a:lnTo>
                      <a:pt x="1185" y="1005"/>
                    </a:lnTo>
                    <a:lnTo>
                      <a:pt x="1185" y="1005"/>
                    </a:lnTo>
                    <a:lnTo>
                      <a:pt x="1183" y="1003"/>
                    </a:lnTo>
                    <a:lnTo>
                      <a:pt x="1183" y="1003"/>
                    </a:lnTo>
                    <a:lnTo>
                      <a:pt x="1183" y="1003"/>
                    </a:lnTo>
                    <a:lnTo>
                      <a:pt x="1183" y="1003"/>
                    </a:lnTo>
                    <a:lnTo>
                      <a:pt x="1182" y="1000"/>
                    </a:lnTo>
                    <a:lnTo>
                      <a:pt x="1182" y="1000"/>
                    </a:lnTo>
                    <a:lnTo>
                      <a:pt x="1182" y="1000"/>
                    </a:lnTo>
                    <a:lnTo>
                      <a:pt x="1182" y="1000"/>
                    </a:lnTo>
                    <a:lnTo>
                      <a:pt x="1178" y="993"/>
                    </a:lnTo>
                    <a:lnTo>
                      <a:pt x="1172" y="982"/>
                    </a:lnTo>
                    <a:lnTo>
                      <a:pt x="1172" y="982"/>
                    </a:lnTo>
                    <a:lnTo>
                      <a:pt x="1165" y="971"/>
                    </a:lnTo>
                    <a:lnTo>
                      <a:pt x="1157" y="961"/>
                    </a:lnTo>
                    <a:lnTo>
                      <a:pt x="1144" y="948"/>
                    </a:lnTo>
                    <a:lnTo>
                      <a:pt x="1144" y="948"/>
                    </a:lnTo>
                    <a:lnTo>
                      <a:pt x="1158" y="926"/>
                    </a:lnTo>
                    <a:lnTo>
                      <a:pt x="1158" y="926"/>
                    </a:lnTo>
                    <a:lnTo>
                      <a:pt x="1175" y="931"/>
                    </a:lnTo>
                    <a:lnTo>
                      <a:pt x="1187" y="932"/>
                    </a:lnTo>
                    <a:lnTo>
                      <a:pt x="1201" y="933"/>
                    </a:lnTo>
                    <a:lnTo>
                      <a:pt x="1201" y="933"/>
                    </a:lnTo>
                    <a:lnTo>
                      <a:pt x="1212" y="933"/>
                    </a:lnTo>
                    <a:lnTo>
                      <a:pt x="1221" y="933"/>
                    </a:lnTo>
                    <a:lnTo>
                      <a:pt x="1221" y="933"/>
                    </a:lnTo>
                    <a:lnTo>
                      <a:pt x="1221" y="933"/>
                    </a:lnTo>
                    <a:lnTo>
                      <a:pt x="1221" y="933"/>
                    </a:lnTo>
                    <a:lnTo>
                      <a:pt x="1224" y="933"/>
                    </a:lnTo>
                    <a:lnTo>
                      <a:pt x="1224" y="933"/>
                    </a:lnTo>
                    <a:lnTo>
                      <a:pt x="1225" y="933"/>
                    </a:lnTo>
                    <a:lnTo>
                      <a:pt x="1225" y="933"/>
                    </a:lnTo>
                    <a:lnTo>
                      <a:pt x="1226" y="932"/>
                    </a:lnTo>
                    <a:lnTo>
                      <a:pt x="1226" y="932"/>
                    </a:lnTo>
                    <a:lnTo>
                      <a:pt x="1228" y="932"/>
                    </a:lnTo>
                    <a:lnTo>
                      <a:pt x="1228" y="932"/>
                    </a:lnTo>
                    <a:lnTo>
                      <a:pt x="1229" y="931"/>
                    </a:lnTo>
                    <a:lnTo>
                      <a:pt x="1229" y="931"/>
                    </a:lnTo>
                    <a:lnTo>
                      <a:pt x="1229" y="931"/>
                    </a:lnTo>
                    <a:lnTo>
                      <a:pt x="1229" y="931"/>
                    </a:lnTo>
                    <a:lnTo>
                      <a:pt x="1230" y="930"/>
                    </a:lnTo>
                    <a:lnTo>
                      <a:pt x="1230" y="930"/>
                    </a:lnTo>
                    <a:lnTo>
                      <a:pt x="1230" y="930"/>
                    </a:lnTo>
                    <a:lnTo>
                      <a:pt x="1230" y="930"/>
                    </a:lnTo>
                    <a:lnTo>
                      <a:pt x="1231" y="928"/>
                    </a:lnTo>
                    <a:lnTo>
                      <a:pt x="1231" y="928"/>
                    </a:lnTo>
                    <a:lnTo>
                      <a:pt x="1231" y="928"/>
                    </a:lnTo>
                    <a:lnTo>
                      <a:pt x="1231" y="928"/>
                    </a:lnTo>
                    <a:lnTo>
                      <a:pt x="1233" y="926"/>
                    </a:lnTo>
                    <a:lnTo>
                      <a:pt x="1233" y="926"/>
                    </a:lnTo>
                    <a:lnTo>
                      <a:pt x="1234" y="926"/>
                    </a:lnTo>
                    <a:lnTo>
                      <a:pt x="1234" y="926"/>
                    </a:lnTo>
                    <a:lnTo>
                      <a:pt x="1234" y="923"/>
                    </a:lnTo>
                    <a:lnTo>
                      <a:pt x="1234" y="923"/>
                    </a:lnTo>
                    <a:lnTo>
                      <a:pt x="1234" y="923"/>
                    </a:lnTo>
                    <a:lnTo>
                      <a:pt x="1234" y="923"/>
                    </a:lnTo>
                    <a:lnTo>
                      <a:pt x="1235" y="921"/>
                    </a:lnTo>
                    <a:lnTo>
                      <a:pt x="1235" y="921"/>
                    </a:lnTo>
                    <a:lnTo>
                      <a:pt x="1236" y="918"/>
                    </a:lnTo>
                    <a:lnTo>
                      <a:pt x="1236" y="918"/>
                    </a:lnTo>
                    <a:lnTo>
                      <a:pt x="1236" y="918"/>
                    </a:lnTo>
                    <a:lnTo>
                      <a:pt x="1236" y="918"/>
                    </a:lnTo>
                    <a:lnTo>
                      <a:pt x="1238" y="916"/>
                    </a:lnTo>
                    <a:lnTo>
                      <a:pt x="1238" y="916"/>
                    </a:lnTo>
                    <a:lnTo>
                      <a:pt x="1238" y="916"/>
                    </a:lnTo>
                    <a:lnTo>
                      <a:pt x="1238" y="916"/>
                    </a:lnTo>
                    <a:lnTo>
                      <a:pt x="1239" y="913"/>
                    </a:lnTo>
                    <a:lnTo>
                      <a:pt x="1239" y="913"/>
                    </a:lnTo>
                    <a:lnTo>
                      <a:pt x="1239" y="913"/>
                    </a:lnTo>
                    <a:lnTo>
                      <a:pt x="1239" y="913"/>
                    </a:lnTo>
                    <a:lnTo>
                      <a:pt x="1239" y="911"/>
                    </a:lnTo>
                    <a:lnTo>
                      <a:pt x="1239" y="911"/>
                    </a:lnTo>
                    <a:lnTo>
                      <a:pt x="1239" y="911"/>
                    </a:lnTo>
                    <a:lnTo>
                      <a:pt x="1239" y="911"/>
                    </a:lnTo>
                    <a:lnTo>
                      <a:pt x="1239" y="909"/>
                    </a:lnTo>
                    <a:lnTo>
                      <a:pt x="1239" y="909"/>
                    </a:lnTo>
                    <a:lnTo>
                      <a:pt x="1239" y="908"/>
                    </a:lnTo>
                    <a:lnTo>
                      <a:pt x="1239" y="908"/>
                    </a:lnTo>
                    <a:lnTo>
                      <a:pt x="1239" y="907"/>
                    </a:lnTo>
                    <a:lnTo>
                      <a:pt x="1239" y="907"/>
                    </a:lnTo>
                    <a:lnTo>
                      <a:pt x="1239" y="906"/>
                    </a:lnTo>
                    <a:lnTo>
                      <a:pt x="1239" y="906"/>
                    </a:lnTo>
                    <a:lnTo>
                      <a:pt x="1238" y="904"/>
                    </a:lnTo>
                    <a:lnTo>
                      <a:pt x="1238" y="904"/>
                    </a:lnTo>
                    <a:lnTo>
                      <a:pt x="1238" y="904"/>
                    </a:lnTo>
                    <a:lnTo>
                      <a:pt x="1238" y="904"/>
                    </a:lnTo>
                    <a:lnTo>
                      <a:pt x="1233" y="897"/>
                    </a:lnTo>
                    <a:lnTo>
                      <a:pt x="1222" y="887"/>
                    </a:lnTo>
                    <a:lnTo>
                      <a:pt x="1222" y="887"/>
                    </a:lnTo>
                    <a:lnTo>
                      <a:pt x="1212" y="875"/>
                    </a:lnTo>
                    <a:lnTo>
                      <a:pt x="1204" y="868"/>
                    </a:lnTo>
                    <a:lnTo>
                      <a:pt x="1190" y="858"/>
                    </a:lnTo>
                    <a:lnTo>
                      <a:pt x="1190" y="858"/>
                    </a:lnTo>
                    <a:lnTo>
                      <a:pt x="1199" y="834"/>
                    </a:lnTo>
                    <a:lnTo>
                      <a:pt x="1199" y="834"/>
                    </a:lnTo>
                    <a:lnTo>
                      <a:pt x="1216" y="834"/>
                    </a:lnTo>
                    <a:lnTo>
                      <a:pt x="1228" y="834"/>
                    </a:lnTo>
                    <a:lnTo>
                      <a:pt x="1243" y="833"/>
                    </a:lnTo>
                    <a:lnTo>
                      <a:pt x="1243" y="833"/>
                    </a:lnTo>
                    <a:lnTo>
                      <a:pt x="1262" y="830"/>
                    </a:lnTo>
                    <a:lnTo>
                      <a:pt x="1262" y="830"/>
                    </a:lnTo>
                    <a:lnTo>
                      <a:pt x="1262" y="830"/>
                    </a:lnTo>
                    <a:lnTo>
                      <a:pt x="1265" y="829"/>
                    </a:lnTo>
                    <a:lnTo>
                      <a:pt x="1265" y="829"/>
                    </a:lnTo>
                    <a:lnTo>
                      <a:pt x="1265" y="829"/>
                    </a:lnTo>
                    <a:lnTo>
                      <a:pt x="1265" y="829"/>
                    </a:lnTo>
                    <a:lnTo>
                      <a:pt x="1267" y="828"/>
                    </a:lnTo>
                    <a:lnTo>
                      <a:pt x="1267" y="828"/>
                    </a:lnTo>
                    <a:lnTo>
                      <a:pt x="1268" y="828"/>
                    </a:lnTo>
                    <a:lnTo>
                      <a:pt x="1268" y="828"/>
                    </a:lnTo>
                    <a:lnTo>
                      <a:pt x="1269" y="826"/>
                    </a:lnTo>
                    <a:lnTo>
                      <a:pt x="1269" y="826"/>
                    </a:lnTo>
                    <a:lnTo>
                      <a:pt x="1269" y="826"/>
                    </a:lnTo>
                    <a:lnTo>
                      <a:pt x="1269" y="826"/>
                    </a:lnTo>
                    <a:lnTo>
                      <a:pt x="1270" y="824"/>
                    </a:lnTo>
                    <a:lnTo>
                      <a:pt x="1270" y="824"/>
                    </a:lnTo>
                    <a:lnTo>
                      <a:pt x="1270" y="824"/>
                    </a:lnTo>
                    <a:lnTo>
                      <a:pt x="1270" y="824"/>
                    </a:lnTo>
                    <a:lnTo>
                      <a:pt x="1272" y="822"/>
                    </a:lnTo>
                    <a:lnTo>
                      <a:pt x="1272" y="822"/>
                    </a:lnTo>
                    <a:lnTo>
                      <a:pt x="1272" y="822"/>
                    </a:lnTo>
                    <a:lnTo>
                      <a:pt x="1272" y="822"/>
                    </a:lnTo>
                    <a:lnTo>
                      <a:pt x="1273" y="820"/>
                    </a:lnTo>
                    <a:lnTo>
                      <a:pt x="1273" y="820"/>
                    </a:lnTo>
                    <a:lnTo>
                      <a:pt x="1273" y="820"/>
                    </a:lnTo>
                    <a:lnTo>
                      <a:pt x="1273" y="820"/>
                    </a:lnTo>
                    <a:lnTo>
                      <a:pt x="1273" y="817"/>
                    </a:lnTo>
                    <a:lnTo>
                      <a:pt x="1273" y="817"/>
                    </a:lnTo>
                    <a:lnTo>
                      <a:pt x="1274" y="816"/>
                    </a:lnTo>
                    <a:lnTo>
                      <a:pt x="1274" y="816"/>
                    </a:lnTo>
                    <a:lnTo>
                      <a:pt x="1274" y="815"/>
                    </a:lnTo>
                    <a:lnTo>
                      <a:pt x="1274" y="815"/>
                    </a:lnTo>
                    <a:lnTo>
                      <a:pt x="1275" y="812"/>
                    </a:lnTo>
                    <a:lnTo>
                      <a:pt x="1275" y="812"/>
                    </a:lnTo>
                    <a:lnTo>
                      <a:pt x="1275" y="811"/>
                    </a:lnTo>
                    <a:lnTo>
                      <a:pt x="1275" y="811"/>
                    </a:lnTo>
                    <a:lnTo>
                      <a:pt x="1275" y="809"/>
                    </a:lnTo>
                    <a:lnTo>
                      <a:pt x="1275" y="809"/>
                    </a:lnTo>
                    <a:lnTo>
                      <a:pt x="1275" y="809"/>
                    </a:lnTo>
                    <a:lnTo>
                      <a:pt x="1275" y="809"/>
                    </a:lnTo>
                    <a:lnTo>
                      <a:pt x="1277" y="806"/>
                    </a:lnTo>
                    <a:lnTo>
                      <a:pt x="1277" y="806"/>
                    </a:lnTo>
                    <a:lnTo>
                      <a:pt x="1277" y="806"/>
                    </a:lnTo>
                    <a:lnTo>
                      <a:pt x="1277" y="806"/>
                    </a:lnTo>
                    <a:lnTo>
                      <a:pt x="1277" y="805"/>
                    </a:lnTo>
                    <a:lnTo>
                      <a:pt x="1277" y="805"/>
                    </a:lnTo>
                    <a:lnTo>
                      <a:pt x="1277" y="804"/>
                    </a:lnTo>
                    <a:lnTo>
                      <a:pt x="1277" y="804"/>
                    </a:lnTo>
                    <a:lnTo>
                      <a:pt x="1275" y="802"/>
                    </a:lnTo>
                    <a:lnTo>
                      <a:pt x="1275" y="802"/>
                    </a:lnTo>
                    <a:lnTo>
                      <a:pt x="1275" y="802"/>
                    </a:lnTo>
                    <a:lnTo>
                      <a:pt x="1275" y="802"/>
                    </a:lnTo>
                    <a:lnTo>
                      <a:pt x="1275" y="800"/>
                    </a:lnTo>
                    <a:lnTo>
                      <a:pt x="1275" y="800"/>
                    </a:lnTo>
                    <a:lnTo>
                      <a:pt x="1274" y="800"/>
                    </a:lnTo>
                    <a:lnTo>
                      <a:pt x="1274" y="800"/>
                    </a:lnTo>
                    <a:lnTo>
                      <a:pt x="1273" y="797"/>
                    </a:lnTo>
                    <a:lnTo>
                      <a:pt x="1273" y="797"/>
                    </a:lnTo>
                    <a:lnTo>
                      <a:pt x="1273" y="797"/>
                    </a:lnTo>
                    <a:lnTo>
                      <a:pt x="1273" y="797"/>
                    </a:lnTo>
                    <a:lnTo>
                      <a:pt x="1272" y="795"/>
                    </a:lnTo>
                    <a:lnTo>
                      <a:pt x="1272" y="795"/>
                    </a:lnTo>
                    <a:lnTo>
                      <a:pt x="1272" y="795"/>
                    </a:lnTo>
                    <a:lnTo>
                      <a:pt x="1272" y="795"/>
                    </a:lnTo>
                    <a:lnTo>
                      <a:pt x="1257" y="782"/>
                    </a:lnTo>
                    <a:lnTo>
                      <a:pt x="1257" y="782"/>
                    </a:lnTo>
                    <a:lnTo>
                      <a:pt x="1244" y="775"/>
                    </a:lnTo>
                    <a:lnTo>
                      <a:pt x="1234" y="768"/>
                    </a:lnTo>
                    <a:lnTo>
                      <a:pt x="1217" y="760"/>
                    </a:lnTo>
                    <a:lnTo>
                      <a:pt x="1217" y="760"/>
                    </a:lnTo>
                    <a:lnTo>
                      <a:pt x="1222" y="734"/>
                    </a:lnTo>
                    <a:lnTo>
                      <a:pt x="1222" y="734"/>
                    </a:lnTo>
                    <a:lnTo>
                      <a:pt x="1240" y="733"/>
                    </a:lnTo>
                    <a:lnTo>
                      <a:pt x="1251" y="731"/>
                    </a:lnTo>
                    <a:lnTo>
                      <a:pt x="1265" y="727"/>
                    </a:lnTo>
                    <a:lnTo>
                      <a:pt x="1265" y="727"/>
                    </a:lnTo>
                    <a:lnTo>
                      <a:pt x="1284" y="720"/>
                    </a:lnTo>
                    <a:lnTo>
                      <a:pt x="1284" y="720"/>
                    </a:lnTo>
                    <a:lnTo>
                      <a:pt x="1284" y="720"/>
                    </a:lnTo>
                    <a:lnTo>
                      <a:pt x="1284" y="720"/>
                    </a:lnTo>
                    <a:lnTo>
                      <a:pt x="1284" y="720"/>
                    </a:lnTo>
                    <a:lnTo>
                      <a:pt x="1287" y="719"/>
                    </a:lnTo>
                    <a:lnTo>
                      <a:pt x="1287" y="719"/>
                    </a:lnTo>
                    <a:lnTo>
                      <a:pt x="1288" y="718"/>
                    </a:lnTo>
                    <a:lnTo>
                      <a:pt x="1288" y="718"/>
                    </a:lnTo>
                    <a:lnTo>
                      <a:pt x="1289" y="717"/>
                    </a:lnTo>
                    <a:lnTo>
                      <a:pt x="1289" y="717"/>
                    </a:lnTo>
                    <a:lnTo>
                      <a:pt x="1289" y="717"/>
                    </a:lnTo>
                    <a:lnTo>
                      <a:pt x="1289" y="717"/>
                    </a:lnTo>
                    <a:lnTo>
                      <a:pt x="1291" y="715"/>
                    </a:lnTo>
                    <a:lnTo>
                      <a:pt x="1291" y="715"/>
                    </a:lnTo>
                    <a:lnTo>
                      <a:pt x="1291" y="715"/>
                    </a:lnTo>
                    <a:lnTo>
                      <a:pt x="1291" y="715"/>
                    </a:lnTo>
                    <a:lnTo>
                      <a:pt x="1292" y="713"/>
                    </a:lnTo>
                    <a:lnTo>
                      <a:pt x="1292" y="713"/>
                    </a:lnTo>
                    <a:lnTo>
                      <a:pt x="1292" y="713"/>
                    </a:lnTo>
                    <a:lnTo>
                      <a:pt x="1292" y="713"/>
                    </a:lnTo>
                    <a:lnTo>
                      <a:pt x="1293" y="712"/>
                    </a:lnTo>
                    <a:lnTo>
                      <a:pt x="1293" y="712"/>
                    </a:lnTo>
                    <a:lnTo>
                      <a:pt x="1293" y="712"/>
                    </a:lnTo>
                    <a:lnTo>
                      <a:pt x="1293" y="712"/>
                    </a:lnTo>
                    <a:lnTo>
                      <a:pt x="1293" y="709"/>
                    </a:lnTo>
                    <a:lnTo>
                      <a:pt x="1293" y="709"/>
                    </a:lnTo>
                    <a:lnTo>
                      <a:pt x="1293" y="708"/>
                    </a:lnTo>
                    <a:lnTo>
                      <a:pt x="1293" y="708"/>
                    </a:lnTo>
                    <a:lnTo>
                      <a:pt x="1293" y="707"/>
                    </a:lnTo>
                    <a:lnTo>
                      <a:pt x="1293" y="707"/>
                    </a:lnTo>
                    <a:lnTo>
                      <a:pt x="1293" y="705"/>
                    </a:lnTo>
                    <a:lnTo>
                      <a:pt x="1293" y="705"/>
                    </a:lnTo>
                    <a:lnTo>
                      <a:pt x="1294" y="703"/>
                    </a:lnTo>
                    <a:lnTo>
                      <a:pt x="1294" y="703"/>
                    </a:lnTo>
                    <a:lnTo>
                      <a:pt x="1294" y="700"/>
                    </a:lnTo>
                    <a:lnTo>
                      <a:pt x="1294" y="700"/>
                    </a:lnTo>
                    <a:lnTo>
                      <a:pt x="1294" y="699"/>
                    </a:lnTo>
                    <a:lnTo>
                      <a:pt x="1294" y="699"/>
                    </a:lnTo>
                    <a:lnTo>
                      <a:pt x="1294" y="698"/>
                    </a:lnTo>
                    <a:lnTo>
                      <a:pt x="1294" y="698"/>
                    </a:lnTo>
                    <a:lnTo>
                      <a:pt x="1294" y="697"/>
                    </a:lnTo>
                    <a:lnTo>
                      <a:pt x="1294" y="697"/>
                    </a:lnTo>
                    <a:lnTo>
                      <a:pt x="1294" y="695"/>
                    </a:lnTo>
                    <a:lnTo>
                      <a:pt x="1294" y="695"/>
                    </a:lnTo>
                    <a:lnTo>
                      <a:pt x="1294" y="694"/>
                    </a:lnTo>
                    <a:lnTo>
                      <a:pt x="1294" y="694"/>
                    </a:lnTo>
                    <a:lnTo>
                      <a:pt x="1294" y="693"/>
                    </a:lnTo>
                    <a:lnTo>
                      <a:pt x="1294" y="693"/>
                    </a:lnTo>
                    <a:lnTo>
                      <a:pt x="1294" y="693"/>
                    </a:lnTo>
                    <a:lnTo>
                      <a:pt x="1294" y="693"/>
                    </a:lnTo>
                    <a:lnTo>
                      <a:pt x="1293" y="690"/>
                    </a:lnTo>
                    <a:lnTo>
                      <a:pt x="1293" y="690"/>
                    </a:lnTo>
                    <a:lnTo>
                      <a:pt x="1293" y="690"/>
                    </a:lnTo>
                    <a:lnTo>
                      <a:pt x="1293" y="690"/>
                    </a:lnTo>
                    <a:lnTo>
                      <a:pt x="1292" y="689"/>
                    </a:lnTo>
                    <a:lnTo>
                      <a:pt x="1292" y="689"/>
                    </a:lnTo>
                    <a:lnTo>
                      <a:pt x="1292" y="688"/>
                    </a:lnTo>
                    <a:lnTo>
                      <a:pt x="1292" y="688"/>
                    </a:lnTo>
                    <a:lnTo>
                      <a:pt x="1291" y="686"/>
                    </a:lnTo>
                    <a:lnTo>
                      <a:pt x="1291" y="686"/>
                    </a:lnTo>
                    <a:lnTo>
                      <a:pt x="1289" y="686"/>
                    </a:lnTo>
                    <a:lnTo>
                      <a:pt x="1289" y="686"/>
                    </a:lnTo>
                    <a:lnTo>
                      <a:pt x="1288" y="685"/>
                    </a:lnTo>
                    <a:lnTo>
                      <a:pt x="1288" y="685"/>
                    </a:lnTo>
                    <a:lnTo>
                      <a:pt x="1288" y="685"/>
                    </a:lnTo>
                    <a:lnTo>
                      <a:pt x="1270" y="675"/>
                    </a:lnTo>
                    <a:lnTo>
                      <a:pt x="1270" y="675"/>
                    </a:lnTo>
                    <a:lnTo>
                      <a:pt x="1258" y="669"/>
                    </a:lnTo>
                    <a:lnTo>
                      <a:pt x="1246" y="664"/>
                    </a:lnTo>
                    <a:lnTo>
                      <a:pt x="1229" y="659"/>
                    </a:lnTo>
                    <a:lnTo>
                      <a:pt x="1229" y="659"/>
                    </a:lnTo>
                    <a:lnTo>
                      <a:pt x="1229" y="634"/>
                    </a:lnTo>
                    <a:lnTo>
                      <a:pt x="1229" y="634"/>
                    </a:lnTo>
                    <a:lnTo>
                      <a:pt x="1246" y="629"/>
                    </a:lnTo>
                    <a:lnTo>
                      <a:pt x="1258" y="625"/>
                    </a:lnTo>
                    <a:lnTo>
                      <a:pt x="1270" y="618"/>
                    </a:lnTo>
                    <a:lnTo>
                      <a:pt x="1270" y="618"/>
                    </a:lnTo>
                    <a:lnTo>
                      <a:pt x="1288" y="608"/>
                    </a:lnTo>
                    <a:lnTo>
                      <a:pt x="1288" y="608"/>
                    </a:lnTo>
                    <a:lnTo>
                      <a:pt x="1288" y="608"/>
                    </a:lnTo>
                    <a:lnTo>
                      <a:pt x="1289" y="607"/>
                    </a:lnTo>
                    <a:lnTo>
                      <a:pt x="1289" y="607"/>
                    </a:lnTo>
                    <a:lnTo>
                      <a:pt x="1291" y="606"/>
                    </a:lnTo>
                    <a:lnTo>
                      <a:pt x="1291" y="606"/>
                    </a:lnTo>
                    <a:lnTo>
                      <a:pt x="1292" y="605"/>
                    </a:lnTo>
                    <a:lnTo>
                      <a:pt x="1292" y="605"/>
                    </a:lnTo>
                    <a:lnTo>
                      <a:pt x="1292" y="605"/>
                    </a:lnTo>
                    <a:lnTo>
                      <a:pt x="1292" y="605"/>
                    </a:lnTo>
                    <a:lnTo>
                      <a:pt x="1293" y="602"/>
                    </a:lnTo>
                    <a:lnTo>
                      <a:pt x="1293" y="602"/>
                    </a:lnTo>
                    <a:lnTo>
                      <a:pt x="1293" y="602"/>
                    </a:lnTo>
                    <a:lnTo>
                      <a:pt x="1293" y="602"/>
                    </a:lnTo>
                    <a:lnTo>
                      <a:pt x="1294" y="601"/>
                    </a:lnTo>
                    <a:lnTo>
                      <a:pt x="1294" y="601"/>
                    </a:lnTo>
                    <a:lnTo>
                      <a:pt x="1294" y="600"/>
                    </a:lnTo>
                    <a:lnTo>
                      <a:pt x="1294" y="600"/>
                    </a:lnTo>
                    <a:lnTo>
                      <a:pt x="1294" y="598"/>
                    </a:lnTo>
                    <a:lnTo>
                      <a:pt x="1294" y="598"/>
                    </a:lnTo>
                    <a:lnTo>
                      <a:pt x="1294" y="598"/>
                    </a:lnTo>
                    <a:lnTo>
                      <a:pt x="1294" y="598"/>
                    </a:lnTo>
                    <a:lnTo>
                      <a:pt x="1294" y="596"/>
                    </a:lnTo>
                    <a:lnTo>
                      <a:pt x="1294" y="596"/>
                    </a:lnTo>
                    <a:lnTo>
                      <a:pt x="1294" y="596"/>
                    </a:lnTo>
                    <a:lnTo>
                      <a:pt x="1294" y="596"/>
                    </a:lnTo>
                    <a:lnTo>
                      <a:pt x="1294" y="593"/>
                    </a:lnTo>
                    <a:lnTo>
                      <a:pt x="1294" y="593"/>
                    </a:lnTo>
                    <a:lnTo>
                      <a:pt x="1294" y="592"/>
                    </a:lnTo>
                    <a:lnTo>
                      <a:pt x="1294" y="592"/>
                    </a:lnTo>
                    <a:lnTo>
                      <a:pt x="1294" y="589"/>
                    </a:lnTo>
                    <a:lnTo>
                      <a:pt x="1294" y="589"/>
                    </a:lnTo>
                    <a:lnTo>
                      <a:pt x="1293" y="587"/>
                    </a:lnTo>
                    <a:lnTo>
                      <a:pt x="1293" y="587"/>
                    </a:lnTo>
                    <a:lnTo>
                      <a:pt x="1293" y="587"/>
                    </a:lnTo>
                    <a:lnTo>
                      <a:pt x="1293" y="587"/>
                    </a:lnTo>
                    <a:lnTo>
                      <a:pt x="1293" y="584"/>
                    </a:lnTo>
                    <a:lnTo>
                      <a:pt x="1293" y="584"/>
                    </a:lnTo>
                    <a:lnTo>
                      <a:pt x="1293" y="584"/>
                    </a:lnTo>
                    <a:lnTo>
                      <a:pt x="1293" y="584"/>
                    </a:lnTo>
                    <a:lnTo>
                      <a:pt x="1293" y="582"/>
                    </a:lnTo>
                    <a:lnTo>
                      <a:pt x="1293" y="582"/>
                    </a:lnTo>
                    <a:lnTo>
                      <a:pt x="1293" y="582"/>
                    </a:lnTo>
                    <a:lnTo>
                      <a:pt x="1293" y="582"/>
                    </a:lnTo>
                    <a:lnTo>
                      <a:pt x="1292" y="579"/>
                    </a:lnTo>
                    <a:lnTo>
                      <a:pt x="1292" y="579"/>
                    </a:lnTo>
                    <a:lnTo>
                      <a:pt x="1292" y="579"/>
                    </a:lnTo>
                    <a:lnTo>
                      <a:pt x="1292" y="579"/>
                    </a:lnTo>
                    <a:lnTo>
                      <a:pt x="1291" y="578"/>
                    </a:lnTo>
                    <a:lnTo>
                      <a:pt x="1291" y="578"/>
                    </a:lnTo>
                    <a:lnTo>
                      <a:pt x="1291" y="578"/>
                    </a:lnTo>
                    <a:lnTo>
                      <a:pt x="1291" y="578"/>
                    </a:lnTo>
                    <a:lnTo>
                      <a:pt x="1289" y="577"/>
                    </a:lnTo>
                    <a:lnTo>
                      <a:pt x="1289" y="577"/>
                    </a:lnTo>
                    <a:lnTo>
                      <a:pt x="1289" y="576"/>
                    </a:lnTo>
                    <a:lnTo>
                      <a:pt x="1289" y="576"/>
                    </a:lnTo>
                    <a:lnTo>
                      <a:pt x="1288" y="574"/>
                    </a:lnTo>
                    <a:lnTo>
                      <a:pt x="1288" y="574"/>
                    </a:lnTo>
                    <a:lnTo>
                      <a:pt x="1287" y="574"/>
                    </a:lnTo>
                    <a:lnTo>
                      <a:pt x="1287" y="574"/>
                    </a:lnTo>
                    <a:lnTo>
                      <a:pt x="1284" y="573"/>
                    </a:lnTo>
                    <a:lnTo>
                      <a:pt x="1284" y="573"/>
                    </a:lnTo>
                    <a:lnTo>
                      <a:pt x="1284" y="573"/>
                    </a:lnTo>
                    <a:lnTo>
                      <a:pt x="1265" y="567"/>
                    </a:lnTo>
                    <a:lnTo>
                      <a:pt x="1265" y="567"/>
                    </a:lnTo>
                    <a:lnTo>
                      <a:pt x="1251" y="563"/>
                    </a:lnTo>
                    <a:lnTo>
                      <a:pt x="1240" y="560"/>
                    </a:lnTo>
                    <a:lnTo>
                      <a:pt x="1222" y="558"/>
                    </a:lnTo>
                    <a:lnTo>
                      <a:pt x="1222" y="558"/>
                    </a:lnTo>
                    <a:lnTo>
                      <a:pt x="1217" y="533"/>
                    </a:lnTo>
                    <a:lnTo>
                      <a:pt x="1217" y="533"/>
                    </a:lnTo>
                    <a:lnTo>
                      <a:pt x="1234" y="525"/>
                    </a:lnTo>
                    <a:lnTo>
                      <a:pt x="1244" y="519"/>
                    </a:lnTo>
                    <a:lnTo>
                      <a:pt x="1257" y="510"/>
                    </a:lnTo>
                    <a:lnTo>
                      <a:pt x="1257" y="510"/>
                    </a:lnTo>
                    <a:lnTo>
                      <a:pt x="1270" y="497"/>
                    </a:lnTo>
                    <a:lnTo>
                      <a:pt x="1270" y="497"/>
                    </a:lnTo>
                    <a:lnTo>
                      <a:pt x="1270" y="497"/>
                    </a:lnTo>
                    <a:lnTo>
                      <a:pt x="1270" y="497"/>
                    </a:lnTo>
                    <a:lnTo>
                      <a:pt x="1273" y="496"/>
                    </a:lnTo>
                    <a:lnTo>
                      <a:pt x="1273" y="496"/>
                    </a:lnTo>
                    <a:lnTo>
                      <a:pt x="1273" y="495"/>
                    </a:lnTo>
                    <a:lnTo>
                      <a:pt x="1273" y="495"/>
                    </a:lnTo>
                    <a:lnTo>
                      <a:pt x="1274" y="494"/>
                    </a:lnTo>
                    <a:lnTo>
                      <a:pt x="1274" y="494"/>
                    </a:lnTo>
                    <a:lnTo>
                      <a:pt x="1275" y="492"/>
                    </a:lnTo>
                    <a:lnTo>
                      <a:pt x="1275" y="492"/>
                    </a:lnTo>
                    <a:lnTo>
                      <a:pt x="1275" y="491"/>
                    </a:lnTo>
                    <a:lnTo>
                      <a:pt x="1275" y="491"/>
                    </a:lnTo>
                    <a:lnTo>
                      <a:pt x="1275" y="491"/>
                    </a:lnTo>
                    <a:lnTo>
                      <a:pt x="1277" y="489"/>
                    </a:lnTo>
                    <a:lnTo>
                      <a:pt x="1277" y="489"/>
                    </a:lnTo>
                    <a:lnTo>
                      <a:pt x="1277" y="489"/>
                    </a:lnTo>
                    <a:lnTo>
                      <a:pt x="1277" y="489"/>
                    </a:lnTo>
                    <a:lnTo>
                      <a:pt x="1277" y="487"/>
                    </a:lnTo>
                    <a:lnTo>
                      <a:pt x="1277" y="487"/>
                    </a:lnTo>
                    <a:lnTo>
                      <a:pt x="1277" y="486"/>
                    </a:lnTo>
                    <a:lnTo>
                      <a:pt x="1277" y="486"/>
                    </a:lnTo>
                    <a:lnTo>
                      <a:pt x="1275" y="485"/>
                    </a:lnTo>
                    <a:lnTo>
                      <a:pt x="1275" y="485"/>
                    </a:lnTo>
                    <a:lnTo>
                      <a:pt x="1275" y="484"/>
                    </a:lnTo>
                    <a:lnTo>
                      <a:pt x="1275" y="484"/>
                    </a:lnTo>
                    <a:lnTo>
                      <a:pt x="1275" y="482"/>
                    </a:lnTo>
                    <a:lnTo>
                      <a:pt x="1275" y="482"/>
                    </a:lnTo>
                    <a:lnTo>
                      <a:pt x="1275" y="481"/>
                    </a:lnTo>
                    <a:lnTo>
                      <a:pt x="1275" y="481"/>
                    </a:lnTo>
                    <a:lnTo>
                      <a:pt x="1274" y="479"/>
                    </a:lnTo>
                    <a:lnTo>
                      <a:pt x="1274" y="479"/>
                    </a:lnTo>
                    <a:lnTo>
                      <a:pt x="1274" y="476"/>
                    </a:lnTo>
                    <a:lnTo>
                      <a:pt x="1274" y="476"/>
                    </a:lnTo>
                    <a:lnTo>
                      <a:pt x="1273" y="475"/>
                    </a:lnTo>
                    <a:lnTo>
                      <a:pt x="1273" y="475"/>
                    </a:lnTo>
                    <a:lnTo>
                      <a:pt x="1273" y="474"/>
                    </a:lnTo>
                    <a:lnTo>
                      <a:pt x="1273" y="474"/>
                    </a:lnTo>
                    <a:lnTo>
                      <a:pt x="1273" y="472"/>
                    </a:lnTo>
                    <a:lnTo>
                      <a:pt x="1273" y="472"/>
                    </a:lnTo>
                    <a:lnTo>
                      <a:pt x="1272" y="471"/>
                    </a:lnTo>
                    <a:lnTo>
                      <a:pt x="1272" y="471"/>
                    </a:lnTo>
                    <a:lnTo>
                      <a:pt x="1272" y="471"/>
                    </a:lnTo>
                    <a:lnTo>
                      <a:pt x="1272" y="471"/>
                    </a:lnTo>
                    <a:lnTo>
                      <a:pt x="1270" y="469"/>
                    </a:lnTo>
                    <a:lnTo>
                      <a:pt x="1270" y="469"/>
                    </a:lnTo>
                    <a:lnTo>
                      <a:pt x="1270" y="469"/>
                    </a:lnTo>
                    <a:lnTo>
                      <a:pt x="1270" y="469"/>
                    </a:lnTo>
                    <a:lnTo>
                      <a:pt x="1269" y="467"/>
                    </a:lnTo>
                    <a:lnTo>
                      <a:pt x="1269" y="467"/>
                    </a:lnTo>
                    <a:lnTo>
                      <a:pt x="1269" y="467"/>
                    </a:lnTo>
                    <a:lnTo>
                      <a:pt x="1269" y="467"/>
                    </a:lnTo>
                    <a:lnTo>
                      <a:pt x="1268" y="466"/>
                    </a:lnTo>
                    <a:lnTo>
                      <a:pt x="1268" y="466"/>
                    </a:lnTo>
                    <a:lnTo>
                      <a:pt x="1267" y="466"/>
                    </a:lnTo>
                    <a:lnTo>
                      <a:pt x="1267" y="466"/>
                    </a:lnTo>
                    <a:lnTo>
                      <a:pt x="1265" y="465"/>
                    </a:lnTo>
                    <a:lnTo>
                      <a:pt x="1265" y="465"/>
                    </a:lnTo>
                    <a:lnTo>
                      <a:pt x="1264" y="465"/>
                    </a:lnTo>
                    <a:lnTo>
                      <a:pt x="1264" y="465"/>
                    </a:lnTo>
                    <a:lnTo>
                      <a:pt x="1262" y="463"/>
                    </a:lnTo>
                    <a:lnTo>
                      <a:pt x="1262" y="463"/>
                    </a:lnTo>
                    <a:lnTo>
                      <a:pt x="1262" y="463"/>
                    </a:lnTo>
                    <a:lnTo>
                      <a:pt x="1262" y="463"/>
                    </a:lnTo>
                    <a:lnTo>
                      <a:pt x="1243" y="460"/>
                    </a:lnTo>
                    <a:lnTo>
                      <a:pt x="1243" y="460"/>
                    </a:lnTo>
                    <a:lnTo>
                      <a:pt x="1228" y="458"/>
                    </a:lnTo>
                    <a:lnTo>
                      <a:pt x="1216" y="458"/>
                    </a:lnTo>
                    <a:lnTo>
                      <a:pt x="1199" y="460"/>
                    </a:lnTo>
                    <a:lnTo>
                      <a:pt x="1199" y="460"/>
                    </a:lnTo>
                    <a:lnTo>
                      <a:pt x="1190" y="436"/>
                    </a:lnTo>
                    <a:lnTo>
                      <a:pt x="1190" y="436"/>
                    </a:lnTo>
                    <a:lnTo>
                      <a:pt x="1204" y="426"/>
                    </a:lnTo>
                    <a:lnTo>
                      <a:pt x="1212" y="417"/>
                    </a:lnTo>
                    <a:lnTo>
                      <a:pt x="1222" y="407"/>
                    </a:lnTo>
                    <a:lnTo>
                      <a:pt x="1222" y="407"/>
                    </a:lnTo>
                    <a:lnTo>
                      <a:pt x="1235" y="392"/>
                    </a:lnTo>
                    <a:lnTo>
                      <a:pt x="1235" y="392"/>
                    </a:lnTo>
                    <a:lnTo>
                      <a:pt x="1235" y="392"/>
                    </a:lnTo>
                    <a:lnTo>
                      <a:pt x="1235" y="392"/>
                    </a:lnTo>
                    <a:lnTo>
                      <a:pt x="1238" y="389"/>
                    </a:lnTo>
                    <a:lnTo>
                      <a:pt x="1238" y="389"/>
                    </a:lnTo>
                    <a:lnTo>
                      <a:pt x="1238" y="389"/>
                    </a:lnTo>
                    <a:lnTo>
                      <a:pt x="1238" y="389"/>
                    </a:lnTo>
                    <a:lnTo>
                      <a:pt x="1239" y="387"/>
                    </a:lnTo>
                    <a:lnTo>
                      <a:pt x="1239" y="387"/>
                    </a:lnTo>
                    <a:lnTo>
                      <a:pt x="1239" y="387"/>
                    </a:lnTo>
                    <a:lnTo>
                      <a:pt x="1239" y="387"/>
                    </a:lnTo>
                    <a:lnTo>
                      <a:pt x="1239" y="383"/>
                    </a:lnTo>
                    <a:lnTo>
                      <a:pt x="1239" y="383"/>
                    </a:lnTo>
                    <a:lnTo>
                      <a:pt x="1239" y="382"/>
                    </a:lnTo>
                    <a:lnTo>
                      <a:pt x="1239" y="382"/>
                    </a:lnTo>
                    <a:lnTo>
                      <a:pt x="1239" y="380"/>
                    </a:lnTo>
                    <a:lnTo>
                      <a:pt x="1239" y="380"/>
                    </a:lnTo>
                    <a:lnTo>
                      <a:pt x="1239" y="380"/>
                    </a:lnTo>
                    <a:lnTo>
                      <a:pt x="1239" y="380"/>
                    </a:lnTo>
                    <a:lnTo>
                      <a:pt x="1238" y="378"/>
                    </a:lnTo>
                    <a:lnTo>
                      <a:pt x="1238" y="378"/>
                    </a:lnTo>
                    <a:lnTo>
                      <a:pt x="1238" y="378"/>
                    </a:lnTo>
                    <a:lnTo>
                      <a:pt x="1238" y="378"/>
                    </a:lnTo>
                    <a:lnTo>
                      <a:pt x="1236" y="375"/>
                    </a:lnTo>
                    <a:lnTo>
                      <a:pt x="1236" y="375"/>
                    </a:lnTo>
                    <a:lnTo>
                      <a:pt x="1236" y="375"/>
                    </a:lnTo>
                    <a:lnTo>
                      <a:pt x="1236" y="375"/>
                    </a:lnTo>
                    <a:lnTo>
                      <a:pt x="1235" y="373"/>
                    </a:lnTo>
                    <a:lnTo>
                      <a:pt x="1235" y="373"/>
                    </a:lnTo>
                    <a:lnTo>
                      <a:pt x="1234" y="370"/>
                    </a:lnTo>
                    <a:lnTo>
                      <a:pt x="1234" y="370"/>
                    </a:lnTo>
                    <a:lnTo>
                      <a:pt x="1234" y="369"/>
                    </a:lnTo>
                    <a:lnTo>
                      <a:pt x="1234" y="369"/>
                    </a:lnTo>
                    <a:lnTo>
                      <a:pt x="1233" y="368"/>
                    </a:lnTo>
                    <a:lnTo>
                      <a:pt x="1233" y="368"/>
                    </a:lnTo>
                    <a:lnTo>
                      <a:pt x="1233" y="366"/>
                    </a:lnTo>
                    <a:lnTo>
                      <a:pt x="1233" y="366"/>
                    </a:lnTo>
                    <a:lnTo>
                      <a:pt x="1231" y="365"/>
                    </a:lnTo>
                    <a:lnTo>
                      <a:pt x="1231" y="365"/>
                    </a:lnTo>
                    <a:lnTo>
                      <a:pt x="1231" y="365"/>
                    </a:lnTo>
                    <a:lnTo>
                      <a:pt x="1231" y="365"/>
                    </a:lnTo>
                    <a:lnTo>
                      <a:pt x="1230" y="364"/>
                    </a:lnTo>
                    <a:lnTo>
                      <a:pt x="1230" y="364"/>
                    </a:lnTo>
                    <a:lnTo>
                      <a:pt x="1230" y="363"/>
                    </a:lnTo>
                    <a:lnTo>
                      <a:pt x="1230" y="363"/>
                    </a:lnTo>
                    <a:lnTo>
                      <a:pt x="1226" y="361"/>
                    </a:lnTo>
                    <a:lnTo>
                      <a:pt x="1226" y="361"/>
                    </a:lnTo>
                    <a:lnTo>
                      <a:pt x="1226" y="360"/>
                    </a:lnTo>
                    <a:lnTo>
                      <a:pt x="1226" y="360"/>
                    </a:lnTo>
                    <a:lnTo>
                      <a:pt x="1224" y="360"/>
                    </a:lnTo>
                    <a:lnTo>
                      <a:pt x="1224" y="360"/>
                    </a:lnTo>
                    <a:lnTo>
                      <a:pt x="1224" y="360"/>
                    </a:lnTo>
                    <a:lnTo>
                      <a:pt x="1224" y="360"/>
                    </a:lnTo>
                    <a:lnTo>
                      <a:pt x="1220" y="360"/>
                    </a:lnTo>
                    <a:lnTo>
                      <a:pt x="1220" y="360"/>
                    </a:lnTo>
                    <a:lnTo>
                      <a:pt x="1220" y="360"/>
                    </a:lnTo>
                    <a:lnTo>
                      <a:pt x="1220" y="360"/>
                    </a:lnTo>
                    <a:lnTo>
                      <a:pt x="1220" y="360"/>
                    </a:lnTo>
                    <a:lnTo>
                      <a:pt x="1201" y="360"/>
                    </a:lnTo>
                    <a:lnTo>
                      <a:pt x="1201" y="360"/>
                    </a:lnTo>
                    <a:lnTo>
                      <a:pt x="1186" y="361"/>
                    </a:lnTo>
                    <a:lnTo>
                      <a:pt x="1175" y="363"/>
                    </a:lnTo>
                    <a:lnTo>
                      <a:pt x="1157" y="366"/>
                    </a:lnTo>
                    <a:lnTo>
                      <a:pt x="1157" y="366"/>
                    </a:lnTo>
                    <a:lnTo>
                      <a:pt x="1144" y="345"/>
                    </a:lnTo>
                    <a:lnTo>
                      <a:pt x="1144" y="345"/>
                    </a:lnTo>
                    <a:lnTo>
                      <a:pt x="1157" y="332"/>
                    </a:lnTo>
                    <a:lnTo>
                      <a:pt x="1165" y="322"/>
                    </a:lnTo>
                    <a:lnTo>
                      <a:pt x="1172" y="311"/>
                    </a:lnTo>
                    <a:lnTo>
                      <a:pt x="1172" y="311"/>
                    </a:lnTo>
                    <a:lnTo>
                      <a:pt x="1182" y="295"/>
                    </a:lnTo>
                    <a:lnTo>
                      <a:pt x="1182" y="295"/>
                    </a:lnTo>
                    <a:lnTo>
                      <a:pt x="1182" y="293"/>
                    </a:lnTo>
                    <a:lnTo>
                      <a:pt x="1182" y="293"/>
                    </a:lnTo>
                    <a:lnTo>
                      <a:pt x="1183" y="291"/>
                    </a:lnTo>
                    <a:lnTo>
                      <a:pt x="1183" y="291"/>
                    </a:lnTo>
                    <a:lnTo>
                      <a:pt x="1183" y="291"/>
                    </a:lnTo>
                    <a:lnTo>
                      <a:pt x="1183" y="291"/>
                    </a:lnTo>
                    <a:lnTo>
                      <a:pt x="1185" y="288"/>
                    </a:lnTo>
                    <a:lnTo>
                      <a:pt x="1185" y="288"/>
                    </a:lnTo>
                    <a:lnTo>
                      <a:pt x="1185" y="288"/>
                    </a:lnTo>
                    <a:lnTo>
                      <a:pt x="1185" y="288"/>
                    </a:lnTo>
                    <a:lnTo>
                      <a:pt x="1185" y="283"/>
                    </a:lnTo>
                    <a:lnTo>
                      <a:pt x="1185" y="283"/>
                    </a:lnTo>
                    <a:lnTo>
                      <a:pt x="1185" y="283"/>
                    </a:lnTo>
                    <a:lnTo>
                      <a:pt x="1185" y="283"/>
                    </a:lnTo>
                    <a:lnTo>
                      <a:pt x="1183" y="282"/>
                    </a:lnTo>
                    <a:lnTo>
                      <a:pt x="1183" y="282"/>
                    </a:lnTo>
                    <a:lnTo>
                      <a:pt x="1183" y="281"/>
                    </a:lnTo>
                    <a:lnTo>
                      <a:pt x="1183" y="281"/>
                    </a:lnTo>
                    <a:lnTo>
                      <a:pt x="1182" y="280"/>
                    </a:lnTo>
                    <a:lnTo>
                      <a:pt x="1182" y="280"/>
                    </a:lnTo>
                    <a:lnTo>
                      <a:pt x="1182" y="280"/>
                    </a:lnTo>
                    <a:lnTo>
                      <a:pt x="1182" y="280"/>
                    </a:lnTo>
                    <a:lnTo>
                      <a:pt x="1181" y="277"/>
                    </a:lnTo>
                    <a:lnTo>
                      <a:pt x="1181" y="277"/>
                    </a:lnTo>
                    <a:lnTo>
                      <a:pt x="1181" y="277"/>
                    </a:lnTo>
                    <a:lnTo>
                      <a:pt x="1181" y="277"/>
                    </a:lnTo>
                    <a:lnTo>
                      <a:pt x="1178" y="275"/>
                    </a:lnTo>
                    <a:lnTo>
                      <a:pt x="1178" y="275"/>
                    </a:lnTo>
                    <a:lnTo>
                      <a:pt x="1177" y="272"/>
                    </a:lnTo>
                    <a:lnTo>
                      <a:pt x="1177" y="272"/>
                    </a:lnTo>
                    <a:lnTo>
                      <a:pt x="1177" y="272"/>
                    </a:lnTo>
                    <a:lnTo>
                      <a:pt x="1177" y="272"/>
                    </a:lnTo>
                    <a:lnTo>
                      <a:pt x="1176" y="269"/>
                    </a:lnTo>
                    <a:lnTo>
                      <a:pt x="1176" y="269"/>
                    </a:lnTo>
                    <a:lnTo>
                      <a:pt x="1176" y="269"/>
                    </a:lnTo>
                    <a:lnTo>
                      <a:pt x="1176" y="269"/>
                    </a:lnTo>
                    <a:lnTo>
                      <a:pt x="1175" y="268"/>
                    </a:lnTo>
                    <a:lnTo>
                      <a:pt x="1175" y="268"/>
                    </a:lnTo>
                    <a:lnTo>
                      <a:pt x="1173" y="268"/>
                    </a:lnTo>
                    <a:lnTo>
                      <a:pt x="1173" y="268"/>
                    </a:lnTo>
                    <a:lnTo>
                      <a:pt x="1172" y="267"/>
                    </a:lnTo>
                    <a:lnTo>
                      <a:pt x="1172" y="267"/>
                    </a:lnTo>
                    <a:lnTo>
                      <a:pt x="1172" y="266"/>
                    </a:lnTo>
                    <a:lnTo>
                      <a:pt x="1172" y="266"/>
                    </a:lnTo>
                    <a:lnTo>
                      <a:pt x="1168" y="264"/>
                    </a:lnTo>
                    <a:lnTo>
                      <a:pt x="1168" y="264"/>
                    </a:lnTo>
                    <a:lnTo>
                      <a:pt x="1167" y="264"/>
                    </a:lnTo>
                    <a:lnTo>
                      <a:pt x="1167" y="264"/>
                    </a:lnTo>
                    <a:lnTo>
                      <a:pt x="1166" y="264"/>
                    </a:lnTo>
                    <a:lnTo>
                      <a:pt x="1166" y="264"/>
                    </a:lnTo>
                    <a:lnTo>
                      <a:pt x="1165" y="264"/>
                    </a:lnTo>
                    <a:lnTo>
                      <a:pt x="1165" y="264"/>
                    </a:lnTo>
                    <a:lnTo>
                      <a:pt x="1162" y="264"/>
                    </a:lnTo>
                    <a:lnTo>
                      <a:pt x="1162" y="264"/>
                    </a:lnTo>
                    <a:lnTo>
                      <a:pt x="1162" y="264"/>
                    </a:lnTo>
                    <a:lnTo>
                      <a:pt x="1162" y="264"/>
                    </a:lnTo>
                    <a:lnTo>
                      <a:pt x="1143" y="268"/>
                    </a:lnTo>
                    <a:lnTo>
                      <a:pt x="1143" y="268"/>
                    </a:lnTo>
                    <a:lnTo>
                      <a:pt x="1129" y="272"/>
                    </a:lnTo>
                    <a:lnTo>
                      <a:pt x="1117" y="276"/>
                    </a:lnTo>
                    <a:lnTo>
                      <a:pt x="1100" y="283"/>
                    </a:lnTo>
                    <a:lnTo>
                      <a:pt x="1100" y="283"/>
                    </a:lnTo>
                    <a:lnTo>
                      <a:pt x="1085" y="263"/>
                    </a:lnTo>
                    <a:lnTo>
                      <a:pt x="1085" y="263"/>
                    </a:lnTo>
                    <a:lnTo>
                      <a:pt x="1094" y="248"/>
                    </a:lnTo>
                    <a:lnTo>
                      <a:pt x="1100" y="238"/>
                    </a:lnTo>
                    <a:lnTo>
                      <a:pt x="1107" y="224"/>
                    </a:lnTo>
                    <a:lnTo>
                      <a:pt x="1107" y="224"/>
                    </a:lnTo>
                    <a:lnTo>
                      <a:pt x="1113" y="207"/>
                    </a:lnTo>
                    <a:lnTo>
                      <a:pt x="1113" y="207"/>
                    </a:lnTo>
                    <a:lnTo>
                      <a:pt x="1113" y="207"/>
                    </a:lnTo>
                    <a:lnTo>
                      <a:pt x="1113" y="207"/>
                    </a:lnTo>
                    <a:lnTo>
                      <a:pt x="1113" y="207"/>
                    </a:lnTo>
                    <a:lnTo>
                      <a:pt x="1114" y="204"/>
                    </a:lnTo>
                    <a:lnTo>
                      <a:pt x="1114" y="204"/>
                    </a:lnTo>
                    <a:lnTo>
                      <a:pt x="1114" y="203"/>
                    </a:lnTo>
                    <a:lnTo>
                      <a:pt x="1114" y="203"/>
                    </a:lnTo>
                    <a:lnTo>
                      <a:pt x="1114" y="200"/>
                    </a:lnTo>
                    <a:lnTo>
                      <a:pt x="1114" y="200"/>
                    </a:lnTo>
                    <a:lnTo>
                      <a:pt x="1114" y="200"/>
                    </a:lnTo>
                    <a:lnTo>
                      <a:pt x="1114" y="200"/>
                    </a:lnTo>
                    <a:lnTo>
                      <a:pt x="1114" y="198"/>
                    </a:lnTo>
                    <a:lnTo>
                      <a:pt x="1114" y="198"/>
                    </a:lnTo>
                    <a:lnTo>
                      <a:pt x="1114" y="198"/>
                    </a:lnTo>
                    <a:lnTo>
                      <a:pt x="1114" y="198"/>
                    </a:lnTo>
                    <a:lnTo>
                      <a:pt x="1113" y="196"/>
                    </a:lnTo>
                    <a:lnTo>
                      <a:pt x="1113" y="196"/>
                    </a:lnTo>
                    <a:lnTo>
                      <a:pt x="1113" y="195"/>
                    </a:lnTo>
                    <a:lnTo>
                      <a:pt x="1113" y="195"/>
                    </a:lnTo>
                    <a:lnTo>
                      <a:pt x="1112" y="194"/>
                    </a:lnTo>
                    <a:lnTo>
                      <a:pt x="1112" y="194"/>
                    </a:lnTo>
                    <a:lnTo>
                      <a:pt x="1112" y="194"/>
                    </a:lnTo>
                    <a:lnTo>
                      <a:pt x="1112" y="194"/>
                    </a:lnTo>
                    <a:lnTo>
                      <a:pt x="1110" y="193"/>
                    </a:lnTo>
                    <a:lnTo>
                      <a:pt x="1110" y="193"/>
                    </a:lnTo>
                    <a:lnTo>
                      <a:pt x="1110" y="191"/>
                    </a:lnTo>
                    <a:lnTo>
                      <a:pt x="1110" y="191"/>
                    </a:lnTo>
                    <a:lnTo>
                      <a:pt x="1109" y="190"/>
                    </a:lnTo>
                    <a:lnTo>
                      <a:pt x="1109" y="190"/>
                    </a:lnTo>
                    <a:lnTo>
                      <a:pt x="1108" y="190"/>
                    </a:lnTo>
                    <a:lnTo>
                      <a:pt x="1108" y="190"/>
                    </a:lnTo>
                    <a:lnTo>
                      <a:pt x="1107" y="188"/>
                    </a:lnTo>
                    <a:lnTo>
                      <a:pt x="1107" y="188"/>
                    </a:lnTo>
                    <a:lnTo>
                      <a:pt x="1104" y="186"/>
                    </a:lnTo>
                    <a:lnTo>
                      <a:pt x="1104" y="186"/>
                    </a:lnTo>
                    <a:lnTo>
                      <a:pt x="1104" y="185"/>
                    </a:lnTo>
                    <a:lnTo>
                      <a:pt x="1104" y="185"/>
                    </a:lnTo>
                    <a:lnTo>
                      <a:pt x="1103" y="184"/>
                    </a:lnTo>
                    <a:lnTo>
                      <a:pt x="1103" y="184"/>
                    </a:lnTo>
                    <a:lnTo>
                      <a:pt x="1102" y="184"/>
                    </a:lnTo>
                    <a:lnTo>
                      <a:pt x="1102" y="184"/>
                    </a:lnTo>
                    <a:lnTo>
                      <a:pt x="1100" y="183"/>
                    </a:lnTo>
                    <a:lnTo>
                      <a:pt x="1100" y="183"/>
                    </a:lnTo>
                    <a:lnTo>
                      <a:pt x="1100" y="183"/>
                    </a:lnTo>
                    <a:lnTo>
                      <a:pt x="1100" y="183"/>
                    </a:lnTo>
                    <a:lnTo>
                      <a:pt x="1099" y="181"/>
                    </a:lnTo>
                    <a:lnTo>
                      <a:pt x="1099" y="181"/>
                    </a:lnTo>
                    <a:lnTo>
                      <a:pt x="1098" y="181"/>
                    </a:lnTo>
                    <a:lnTo>
                      <a:pt x="1098" y="181"/>
                    </a:lnTo>
                    <a:lnTo>
                      <a:pt x="1094" y="180"/>
                    </a:lnTo>
                    <a:lnTo>
                      <a:pt x="1094" y="180"/>
                    </a:lnTo>
                    <a:lnTo>
                      <a:pt x="1094" y="180"/>
                    </a:lnTo>
                    <a:lnTo>
                      <a:pt x="1094" y="180"/>
                    </a:lnTo>
                    <a:lnTo>
                      <a:pt x="1091" y="180"/>
                    </a:lnTo>
                    <a:lnTo>
                      <a:pt x="1091" y="180"/>
                    </a:lnTo>
                    <a:lnTo>
                      <a:pt x="1090" y="180"/>
                    </a:lnTo>
                    <a:lnTo>
                      <a:pt x="1090" y="180"/>
                    </a:lnTo>
                    <a:lnTo>
                      <a:pt x="1088" y="181"/>
                    </a:lnTo>
                    <a:lnTo>
                      <a:pt x="1088" y="181"/>
                    </a:lnTo>
                    <a:lnTo>
                      <a:pt x="1088" y="181"/>
                    </a:lnTo>
                    <a:lnTo>
                      <a:pt x="1088" y="181"/>
                    </a:lnTo>
                    <a:lnTo>
                      <a:pt x="1070" y="188"/>
                    </a:lnTo>
                    <a:lnTo>
                      <a:pt x="1070" y="188"/>
                    </a:lnTo>
                    <a:lnTo>
                      <a:pt x="1056" y="194"/>
                    </a:lnTo>
                    <a:lnTo>
                      <a:pt x="1046" y="200"/>
                    </a:lnTo>
                    <a:lnTo>
                      <a:pt x="1031" y="209"/>
                    </a:lnTo>
                    <a:lnTo>
                      <a:pt x="1031" y="209"/>
                    </a:lnTo>
                    <a:lnTo>
                      <a:pt x="1011" y="194"/>
                    </a:lnTo>
                    <a:lnTo>
                      <a:pt x="1011" y="194"/>
                    </a:lnTo>
                    <a:lnTo>
                      <a:pt x="1018" y="178"/>
                    </a:lnTo>
                    <a:lnTo>
                      <a:pt x="1022" y="165"/>
                    </a:lnTo>
                    <a:lnTo>
                      <a:pt x="1026" y="151"/>
                    </a:lnTo>
                    <a:lnTo>
                      <a:pt x="1026" y="151"/>
                    </a:lnTo>
                    <a:lnTo>
                      <a:pt x="1030" y="132"/>
                    </a:lnTo>
                    <a:lnTo>
                      <a:pt x="1030" y="132"/>
                    </a:lnTo>
                    <a:lnTo>
                      <a:pt x="1030" y="132"/>
                    </a:lnTo>
                    <a:lnTo>
                      <a:pt x="1030" y="132"/>
                    </a:lnTo>
                    <a:lnTo>
                      <a:pt x="1030" y="132"/>
                    </a:lnTo>
                    <a:lnTo>
                      <a:pt x="1030" y="130"/>
                    </a:lnTo>
                    <a:lnTo>
                      <a:pt x="1030" y="130"/>
                    </a:lnTo>
                    <a:lnTo>
                      <a:pt x="1030" y="128"/>
                    </a:lnTo>
                    <a:lnTo>
                      <a:pt x="1030" y="128"/>
                    </a:lnTo>
                    <a:lnTo>
                      <a:pt x="1030" y="127"/>
                    </a:lnTo>
                    <a:lnTo>
                      <a:pt x="1030" y="127"/>
                    </a:lnTo>
                    <a:lnTo>
                      <a:pt x="1030" y="126"/>
                    </a:lnTo>
                    <a:lnTo>
                      <a:pt x="1030" y="126"/>
                    </a:lnTo>
                    <a:lnTo>
                      <a:pt x="1028" y="123"/>
                    </a:lnTo>
                    <a:lnTo>
                      <a:pt x="1028" y="123"/>
                    </a:lnTo>
                    <a:lnTo>
                      <a:pt x="1028" y="123"/>
                    </a:lnTo>
                    <a:lnTo>
                      <a:pt x="1028" y="123"/>
                    </a:lnTo>
                    <a:lnTo>
                      <a:pt x="1028" y="122"/>
                    </a:lnTo>
                    <a:lnTo>
                      <a:pt x="1028" y="122"/>
                    </a:lnTo>
                    <a:lnTo>
                      <a:pt x="1027" y="122"/>
                    </a:lnTo>
                    <a:lnTo>
                      <a:pt x="1027" y="122"/>
                    </a:lnTo>
                    <a:lnTo>
                      <a:pt x="1026" y="121"/>
                    </a:lnTo>
                    <a:lnTo>
                      <a:pt x="1026" y="121"/>
                    </a:lnTo>
                    <a:lnTo>
                      <a:pt x="1026" y="120"/>
                    </a:lnTo>
                    <a:lnTo>
                      <a:pt x="1026" y="120"/>
                    </a:lnTo>
                    <a:lnTo>
                      <a:pt x="1025" y="118"/>
                    </a:lnTo>
                    <a:lnTo>
                      <a:pt x="1025" y="118"/>
                    </a:lnTo>
                    <a:lnTo>
                      <a:pt x="1025" y="118"/>
                    </a:lnTo>
                    <a:lnTo>
                      <a:pt x="1025" y="118"/>
                    </a:lnTo>
                    <a:lnTo>
                      <a:pt x="1022" y="117"/>
                    </a:lnTo>
                    <a:lnTo>
                      <a:pt x="1022" y="117"/>
                    </a:lnTo>
                    <a:lnTo>
                      <a:pt x="1022" y="117"/>
                    </a:lnTo>
                    <a:lnTo>
                      <a:pt x="1022" y="117"/>
                    </a:lnTo>
                    <a:lnTo>
                      <a:pt x="1020" y="115"/>
                    </a:lnTo>
                    <a:lnTo>
                      <a:pt x="1020" y="115"/>
                    </a:lnTo>
                    <a:lnTo>
                      <a:pt x="1017" y="113"/>
                    </a:lnTo>
                    <a:lnTo>
                      <a:pt x="1017" y="113"/>
                    </a:lnTo>
                    <a:lnTo>
                      <a:pt x="1017" y="113"/>
                    </a:lnTo>
                    <a:lnTo>
                      <a:pt x="1017" y="113"/>
                    </a:lnTo>
                    <a:lnTo>
                      <a:pt x="1015" y="112"/>
                    </a:lnTo>
                    <a:lnTo>
                      <a:pt x="1015" y="112"/>
                    </a:lnTo>
                    <a:lnTo>
                      <a:pt x="1015" y="112"/>
                    </a:lnTo>
                    <a:lnTo>
                      <a:pt x="1015" y="112"/>
                    </a:lnTo>
                    <a:lnTo>
                      <a:pt x="1013" y="111"/>
                    </a:lnTo>
                    <a:lnTo>
                      <a:pt x="1013" y="111"/>
                    </a:lnTo>
                    <a:lnTo>
                      <a:pt x="1012" y="111"/>
                    </a:lnTo>
                    <a:lnTo>
                      <a:pt x="1012" y="111"/>
                    </a:lnTo>
                    <a:lnTo>
                      <a:pt x="1011" y="110"/>
                    </a:lnTo>
                    <a:lnTo>
                      <a:pt x="1011" y="110"/>
                    </a:lnTo>
                    <a:lnTo>
                      <a:pt x="1011" y="110"/>
                    </a:lnTo>
                    <a:lnTo>
                      <a:pt x="1011" y="110"/>
                    </a:lnTo>
                    <a:lnTo>
                      <a:pt x="1006" y="110"/>
                    </a:lnTo>
                    <a:lnTo>
                      <a:pt x="1006" y="110"/>
                    </a:lnTo>
                    <a:lnTo>
                      <a:pt x="1006" y="110"/>
                    </a:lnTo>
                    <a:lnTo>
                      <a:pt x="1006" y="110"/>
                    </a:lnTo>
                    <a:lnTo>
                      <a:pt x="1003" y="111"/>
                    </a:lnTo>
                    <a:lnTo>
                      <a:pt x="1003" y="111"/>
                    </a:lnTo>
                    <a:lnTo>
                      <a:pt x="1003" y="111"/>
                    </a:lnTo>
                    <a:lnTo>
                      <a:pt x="1003" y="111"/>
                    </a:lnTo>
                    <a:lnTo>
                      <a:pt x="999" y="112"/>
                    </a:lnTo>
                    <a:lnTo>
                      <a:pt x="999" y="112"/>
                    </a:lnTo>
                    <a:lnTo>
                      <a:pt x="999" y="112"/>
                    </a:lnTo>
                    <a:lnTo>
                      <a:pt x="999" y="112"/>
                    </a:lnTo>
                    <a:lnTo>
                      <a:pt x="983" y="122"/>
                    </a:lnTo>
                    <a:lnTo>
                      <a:pt x="983" y="122"/>
                    </a:lnTo>
                    <a:lnTo>
                      <a:pt x="972" y="130"/>
                    </a:lnTo>
                    <a:lnTo>
                      <a:pt x="962" y="137"/>
                    </a:lnTo>
                    <a:lnTo>
                      <a:pt x="949" y="150"/>
                    </a:lnTo>
                    <a:lnTo>
                      <a:pt x="949" y="150"/>
                    </a:lnTo>
                    <a:lnTo>
                      <a:pt x="928" y="137"/>
                    </a:lnTo>
                    <a:lnTo>
                      <a:pt x="928" y="137"/>
                    </a:lnTo>
                    <a:lnTo>
                      <a:pt x="931" y="120"/>
                    </a:lnTo>
                    <a:lnTo>
                      <a:pt x="933" y="108"/>
                    </a:lnTo>
                    <a:lnTo>
                      <a:pt x="934" y="93"/>
                    </a:lnTo>
                    <a:lnTo>
                      <a:pt x="934" y="93"/>
                    </a:lnTo>
                    <a:lnTo>
                      <a:pt x="934" y="74"/>
                    </a:lnTo>
                    <a:lnTo>
                      <a:pt x="934" y="74"/>
                    </a:lnTo>
                    <a:lnTo>
                      <a:pt x="934" y="74"/>
                    </a:lnTo>
                    <a:lnTo>
                      <a:pt x="934" y="74"/>
                    </a:lnTo>
                    <a:lnTo>
                      <a:pt x="934" y="74"/>
                    </a:lnTo>
                    <a:lnTo>
                      <a:pt x="934" y="74"/>
                    </a:lnTo>
                    <a:lnTo>
                      <a:pt x="934" y="70"/>
                    </a:lnTo>
                    <a:lnTo>
                      <a:pt x="934" y="70"/>
                    </a:lnTo>
                    <a:lnTo>
                      <a:pt x="934" y="70"/>
                    </a:lnTo>
                    <a:lnTo>
                      <a:pt x="934" y="70"/>
                    </a:lnTo>
                    <a:lnTo>
                      <a:pt x="934" y="68"/>
                    </a:lnTo>
                    <a:lnTo>
                      <a:pt x="934" y="68"/>
                    </a:lnTo>
                    <a:lnTo>
                      <a:pt x="933" y="68"/>
                    </a:lnTo>
                    <a:lnTo>
                      <a:pt x="933" y="68"/>
                    </a:lnTo>
                    <a:lnTo>
                      <a:pt x="933" y="65"/>
                    </a:lnTo>
                    <a:lnTo>
                      <a:pt x="933" y="65"/>
                    </a:lnTo>
                    <a:lnTo>
                      <a:pt x="933" y="65"/>
                    </a:lnTo>
                    <a:lnTo>
                      <a:pt x="933" y="65"/>
                    </a:lnTo>
                    <a:lnTo>
                      <a:pt x="931" y="64"/>
                    </a:lnTo>
                    <a:lnTo>
                      <a:pt x="931" y="64"/>
                    </a:lnTo>
                    <a:lnTo>
                      <a:pt x="930" y="64"/>
                    </a:lnTo>
                    <a:lnTo>
                      <a:pt x="930" y="64"/>
                    </a:lnTo>
                    <a:lnTo>
                      <a:pt x="929" y="63"/>
                    </a:lnTo>
                    <a:lnTo>
                      <a:pt x="929" y="63"/>
                    </a:lnTo>
                    <a:lnTo>
                      <a:pt x="929" y="63"/>
                    </a:lnTo>
                    <a:lnTo>
                      <a:pt x="929" y="63"/>
                    </a:lnTo>
                    <a:lnTo>
                      <a:pt x="928" y="62"/>
                    </a:lnTo>
                    <a:lnTo>
                      <a:pt x="928" y="62"/>
                    </a:lnTo>
                    <a:lnTo>
                      <a:pt x="926" y="60"/>
                    </a:lnTo>
                    <a:lnTo>
                      <a:pt x="926" y="60"/>
                    </a:lnTo>
                    <a:lnTo>
                      <a:pt x="925" y="60"/>
                    </a:lnTo>
                    <a:lnTo>
                      <a:pt x="925" y="60"/>
                    </a:lnTo>
                    <a:lnTo>
                      <a:pt x="924" y="59"/>
                    </a:lnTo>
                    <a:lnTo>
                      <a:pt x="924" y="59"/>
                    </a:lnTo>
                    <a:lnTo>
                      <a:pt x="921" y="59"/>
                    </a:lnTo>
                    <a:lnTo>
                      <a:pt x="921" y="59"/>
                    </a:lnTo>
                    <a:lnTo>
                      <a:pt x="919" y="58"/>
                    </a:lnTo>
                    <a:lnTo>
                      <a:pt x="919" y="58"/>
                    </a:lnTo>
                    <a:lnTo>
                      <a:pt x="919" y="57"/>
                    </a:lnTo>
                    <a:lnTo>
                      <a:pt x="919" y="57"/>
                    </a:lnTo>
                    <a:lnTo>
                      <a:pt x="916" y="57"/>
                    </a:lnTo>
                    <a:lnTo>
                      <a:pt x="916" y="57"/>
                    </a:lnTo>
                    <a:lnTo>
                      <a:pt x="916" y="57"/>
                    </a:lnTo>
                    <a:lnTo>
                      <a:pt x="916" y="57"/>
                    </a:lnTo>
                    <a:lnTo>
                      <a:pt x="914" y="55"/>
                    </a:lnTo>
                    <a:lnTo>
                      <a:pt x="914" y="55"/>
                    </a:lnTo>
                    <a:lnTo>
                      <a:pt x="914" y="55"/>
                    </a:lnTo>
                    <a:lnTo>
                      <a:pt x="914" y="55"/>
                    </a:lnTo>
                    <a:lnTo>
                      <a:pt x="913" y="55"/>
                    </a:lnTo>
                    <a:lnTo>
                      <a:pt x="913" y="55"/>
                    </a:lnTo>
                    <a:lnTo>
                      <a:pt x="911" y="55"/>
                    </a:lnTo>
                    <a:lnTo>
                      <a:pt x="911" y="55"/>
                    </a:lnTo>
                    <a:lnTo>
                      <a:pt x="910" y="55"/>
                    </a:lnTo>
                    <a:lnTo>
                      <a:pt x="910" y="55"/>
                    </a:lnTo>
                    <a:lnTo>
                      <a:pt x="909" y="55"/>
                    </a:lnTo>
                    <a:lnTo>
                      <a:pt x="909" y="55"/>
                    </a:lnTo>
                    <a:lnTo>
                      <a:pt x="908" y="55"/>
                    </a:lnTo>
                    <a:lnTo>
                      <a:pt x="908" y="55"/>
                    </a:lnTo>
                    <a:lnTo>
                      <a:pt x="906" y="55"/>
                    </a:lnTo>
                    <a:lnTo>
                      <a:pt x="906" y="55"/>
                    </a:lnTo>
                    <a:lnTo>
                      <a:pt x="905" y="57"/>
                    </a:lnTo>
                    <a:lnTo>
                      <a:pt x="905" y="57"/>
                    </a:lnTo>
                    <a:lnTo>
                      <a:pt x="905" y="57"/>
                    </a:lnTo>
                    <a:lnTo>
                      <a:pt x="905" y="57"/>
                    </a:lnTo>
                    <a:lnTo>
                      <a:pt x="901" y="59"/>
                    </a:lnTo>
                    <a:lnTo>
                      <a:pt x="901" y="59"/>
                    </a:lnTo>
                    <a:lnTo>
                      <a:pt x="901" y="59"/>
                    </a:lnTo>
                    <a:lnTo>
                      <a:pt x="901" y="59"/>
                    </a:lnTo>
                    <a:lnTo>
                      <a:pt x="901" y="59"/>
                    </a:lnTo>
                    <a:lnTo>
                      <a:pt x="901" y="59"/>
                    </a:lnTo>
                    <a:lnTo>
                      <a:pt x="887" y="72"/>
                    </a:lnTo>
                    <a:lnTo>
                      <a:pt x="887" y="72"/>
                    </a:lnTo>
                    <a:lnTo>
                      <a:pt x="877" y="82"/>
                    </a:lnTo>
                    <a:lnTo>
                      <a:pt x="868" y="91"/>
                    </a:lnTo>
                    <a:lnTo>
                      <a:pt x="858" y="106"/>
                    </a:lnTo>
                    <a:lnTo>
                      <a:pt x="858" y="106"/>
                    </a:lnTo>
                    <a:lnTo>
                      <a:pt x="834" y="97"/>
                    </a:lnTo>
                    <a:lnTo>
                      <a:pt x="834" y="97"/>
                    </a:lnTo>
                    <a:lnTo>
                      <a:pt x="836" y="79"/>
                    </a:lnTo>
                    <a:lnTo>
                      <a:pt x="836" y="67"/>
                    </a:lnTo>
                    <a:lnTo>
                      <a:pt x="834" y="52"/>
                    </a:lnTo>
                    <a:lnTo>
                      <a:pt x="834" y="52"/>
                    </a:lnTo>
                    <a:lnTo>
                      <a:pt x="831" y="34"/>
                    </a:lnTo>
                    <a:lnTo>
                      <a:pt x="831" y="34"/>
                    </a:lnTo>
                    <a:lnTo>
                      <a:pt x="831" y="34"/>
                    </a:lnTo>
                    <a:lnTo>
                      <a:pt x="831" y="34"/>
                    </a:lnTo>
                    <a:lnTo>
                      <a:pt x="831" y="33"/>
                    </a:lnTo>
                    <a:lnTo>
                      <a:pt x="831" y="33"/>
                    </a:lnTo>
                    <a:lnTo>
                      <a:pt x="829" y="30"/>
                    </a:lnTo>
                    <a:lnTo>
                      <a:pt x="829" y="30"/>
                    </a:lnTo>
                    <a:lnTo>
                      <a:pt x="828" y="28"/>
                    </a:lnTo>
                    <a:lnTo>
                      <a:pt x="828" y="28"/>
                    </a:lnTo>
                    <a:lnTo>
                      <a:pt x="828" y="26"/>
                    </a:lnTo>
                    <a:lnTo>
                      <a:pt x="828" y="26"/>
                    </a:lnTo>
                    <a:lnTo>
                      <a:pt x="827" y="25"/>
                    </a:lnTo>
                    <a:lnTo>
                      <a:pt x="827" y="25"/>
                    </a:lnTo>
                    <a:lnTo>
                      <a:pt x="827" y="25"/>
                    </a:lnTo>
                    <a:lnTo>
                      <a:pt x="827" y="25"/>
                    </a:lnTo>
                    <a:lnTo>
                      <a:pt x="826" y="24"/>
                    </a:lnTo>
                    <a:lnTo>
                      <a:pt x="826" y="24"/>
                    </a:lnTo>
                    <a:lnTo>
                      <a:pt x="826" y="24"/>
                    </a:lnTo>
                    <a:lnTo>
                      <a:pt x="826" y="24"/>
                    </a:lnTo>
                    <a:lnTo>
                      <a:pt x="824" y="23"/>
                    </a:lnTo>
                    <a:lnTo>
                      <a:pt x="824" y="23"/>
                    </a:lnTo>
                    <a:lnTo>
                      <a:pt x="823" y="23"/>
                    </a:lnTo>
                    <a:lnTo>
                      <a:pt x="823" y="23"/>
                    </a:lnTo>
                    <a:lnTo>
                      <a:pt x="822" y="21"/>
                    </a:lnTo>
                    <a:lnTo>
                      <a:pt x="822" y="21"/>
                    </a:lnTo>
                    <a:lnTo>
                      <a:pt x="821" y="21"/>
                    </a:lnTo>
                    <a:lnTo>
                      <a:pt x="821" y="21"/>
                    </a:lnTo>
                    <a:lnTo>
                      <a:pt x="819" y="21"/>
                    </a:lnTo>
                    <a:lnTo>
                      <a:pt x="819" y="21"/>
                    </a:lnTo>
                    <a:lnTo>
                      <a:pt x="818" y="20"/>
                    </a:lnTo>
                    <a:lnTo>
                      <a:pt x="818" y="20"/>
                    </a:lnTo>
                    <a:lnTo>
                      <a:pt x="816" y="20"/>
                    </a:lnTo>
                    <a:lnTo>
                      <a:pt x="816" y="20"/>
                    </a:lnTo>
                    <a:lnTo>
                      <a:pt x="813" y="19"/>
                    </a:lnTo>
                    <a:lnTo>
                      <a:pt x="813" y="19"/>
                    </a:lnTo>
                    <a:lnTo>
                      <a:pt x="812" y="19"/>
                    </a:lnTo>
                    <a:lnTo>
                      <a:pt x="812" y="19"/>
                    </a:lnTo>
                    <a:lnTo>
                      <a:pt x="811" y="19"/>
                    </a:lnTo>
                    <a:lnTo>
                      <a:pt x="811" y="19"/>
                    </a:lnTo>
                    <a:lnTo>
                      <a:pt x="809" y="19"/>
                    </a:lnTo>
                    <a:lnTo>
                      <a:pt x="809" y="19"/>
                    </a:lnTo>
                    <a:lnTo>
                      <a:pt x="808" y="18"/>
                    </a:lnTo>
                    <a:lnTo>
                      <a:pt x="808" y="18"/>
                    </a:lnTo>
                    <a:lnTo>
                      <a:pt x="807" y="18"/>
                    </a:lnTo>
                    <a:lnTo>
                      <a:pt x="807" y="18"/>
                    </a:lnTo>
                    <a:lnTo>
                      <a:pt x="805" y="18"/>
                    </a:lnTo>
                    <a:lnTo>
                      <a:pt x="805" y="18"/>
                    </a:lnTo>
                    <a:lnTo>
                      <a:pt x="804" y="18"/>
                    </a:lnTo>
                    <a:lnTo>
                      <a:pt x="804" y="18"/>
                    </a:lnTo>
                    <a:lnTo>
                      <a:pt x="803" y="19"/>
                    </a:lnTo>
                    <a:lnTo>
                      <a:pt x="803" y="19"/>
                    </a:lnTo>
                    <a:lnTo>
                      <a:pt x="803" y="19"/>
                    </a:lnTo>
                    <a:lnTo>
                      <a:pt x="803" y="19"/>
                    </a:lnTo>
                    <a:lnTo>
                      <a:pt x="800" y="20"/>
                    </a:lnTo>
                    <a:lnTo>
                      <a:pt x="800" y="20"/>
                    </a:lnTo>
                    <a:lnTo>
                      <a:pt x="800" y="20"/>
                    </a:lnTo>
                    <a:lnTo>
                      <a:pt x="800" y="20"/>
                    </a:lnTo>
                    <a:lnTo>
                      <a:pt x="795" y="24"/>
                    </a:lnTo>
                    <a:lnTo>
                      <a:pt x="795" y="24"/>
                    </a:lnTo>
                    <a:lnTo>
                      <a:pt x="795" y="24"/>
                    </a:lnTo>
                    <a:lnTo>
                      <a:pt x="795" y="24"/>
                    </a:lnTo>
                    <a:lnTo>
                      <a:pt x="795" y="24"/>
                    </a:lnTo>
                    <a:lnTo>
                      <a:pt x="795" y="24"/>
                    </a:lnTo>
                    <a:lnTo>
                      <a:pt x="784" y="38"/>
                    </a:lnTo>
                    <a:lnTo>
                      <a:pt x="784" y="38"/>
                    </a:lnTo>
                    <a:lnTo>
                      <a:pt x="775" y="50"/>
                    </a:lnTo>
                    <a:lnTo>
                      <a:pt x="769" y="62"/>
                    </a:lnTo>
                    <a:lnTo>
                      <a:pt x="760" y="77"/>
                    </a:lnTo>
                    <a:lnTo>
                      <a:pt x="760" y="77"/>
                    </a:lnTo>
                    <a:lnTo>
                      <a:pt x="736" y="73"/>
                    </a:lnTo>
                    <a:lnTo>
                      <a:pt x="736" y="73"/>
                    </a:lnTo>
                    <a:lnTo>
                      <a:pt x="734" y="55"/>
                    </a:lnTo>
                    <a:lnTo>
                      <a:pt x="731" y="43"/>
                    </a:lnTo>
                    <a:lnTo>
                      <a:pt x="727" y="29"/>
                    </a:lnTo>
                    <a:lnTo>
                      <a:pt x="727" y="29"/>
                    </a:lnTo>
                    <a:lnTo>
                      <a:pt x="721" y="11"/>
                    </a:lnTo>
                    <a:lnTo>
                      <a:pt x="721" y="11"/>
                    </a:lnTo>
                    <a:lnTo>
                      <a:pt x="721" y="10"/>
                    </a:lnTo>
                    <a:lnTo>
                      <a:pt x="721" y="10"/>
                    </a:lnTo>
                    <a:lnTo>
                      <a:pt x="719" y="5"/>
                    </a:lnTo>
                    <a:lnTo>
                      <a:pt x="719" y="5"/>
                    </a:lnTo>
                    <a:lnTo>
                      <a:pt x="719" y="5"/>
                    </a:lnTo>
                    <a:lnTo>
                      <a:pt x="719" y="5"/>
                    </a:lnTo>
                    <a:lnTo>
                      <a:pt x="717" y="4"/>
                    </a:lnTo>
                    <a:lnTo>
                      <a:pt x="717" y="4"/>
                    </a:lnTo>
                    <a:lnTo>
                      <a:pt x="716" y="4"/>
                    </a:lnTo>
                    <a:lnTo>
                      <a:pt x="716" y="4"/>
                    </a:lnTo>
                    <a:lnTo>
                      <a:pt x="715" y="2"/>
                    </a:lnTo>
                    <a:lnTo>
                      <a:pt x="715" y="2"/>
                    </a:lnTo>
                    <a:lnTo>
                      <a:pt x="715" y="2"/>
                    </a:lnTo>
                    <a:lnTo>
                      <a:pt x="715" y="2"/>
                    </a:lnTo>
                    <a:lnTo>
                      <a:pt x="712" y="1"/>
                    </a:lnTo>
                    <a:lnTo>
                      <a:pt x="712" y="1"/>
                    </a:lnTo>
                    <a:lnTo>
                      <a:pt x="712" y="1"/>
                    </a:lnTo>
                    <a:lnTo>
                      <a:pt x="712" y="1"/>
                    </a:lnTo>
                    <a:lnTo>
                      <a:pt x="710" y="1"/>
                    </a:lnTo>
                    <a:lnTo>
                      <a:pt x="710" y="1"/>
                    </a:lnTo>
                    <a:lnTo>
                      <a:pt x="710" y="1"/>
                    </a:lnTo>
                    <a:lnTo>
                      <a:pt x="710" y="1"/>
                    </a:lnTo>
                    <a:lnTo>
                      <a:pt x="707" y="1"/>
                    </a:lnTo>
                    <a:lnTo>
                      <a:pt x="707" y="1"/>
                    </a:lnTo>
                    <a:lnTo>
                      <a:pt x="707" y="0"/>
                    </a:lnTo>
                    <a:lnTo>
                      <a:pt x="707" y="0"/>
                    </a:lnTo>
                    <a:lnTo>
                      <a:pt x="705" y="0"/>
                    </a:lnTo>
                    <a:lnTo>
                      <a:pt x="705" y="0"/>
                    </a:lnTo>
                    <a:lnTo>
                      <a:pt x="702" y="0"/>
                    </a:lnTo>
                    <a:lnTo>
                      <a:pt x="702" y="0"/>
                    </a:lnTo>
                    <a:lnTo>
                      <a:pt x="701" y="0"/>
                    </a:lnTo>
                    <a:lnTo>
                      <a:pt x="701" y="0"/>
                    </a:lnTo>
                    <a:lnTo>
                      <a:pt x="698" y="0"/>
                    </a:lnTo>
                    <a:lnTo>
                      <a:pt x="698" y="0"/>
                    </a:lnTo>
                    <a:lnTo>
                      <a:pt x="698" y="0"/>
                    </a:lnTo>
                    <a:lnTo>
                      <a:pt x="698" y="0"/>
                    </a:lnTo>
                    <a:lnTo>
                      <a:pt x="696" y="0"/>
                    </a:lnTo>
                    <a:lnTo>
                      <a:pt x="696" y="0"/>
                    </a:lnTo>
                    <a:lnTo>
                      <a:pt x="696" y="0"/>
                    </a:lnTo>
                    <a:lnTo>
                      <a:pt x="696" y="0"/>
                    </a:lnTo>
                    <a:lnTo>
                      <a:pt x="693" y="0"/>
                    </a:lnTo>
                    <a:lnTo>
                      <a:pt x="693" y="0"/>
                    </a:lnTo>
                    <a:lnTo>
                      <a:pt x="693" y="0"/>
                    </a:lnTo>
                    <a:lnTo>
                      <a:pt x="693" y="0"/>
                    </a:lnTo>
                    <a:lnTo>
                      <a:pt x="691" y="1"/>
                    </a:lnTo>
                    <a:lnTo>
                      <a:pt x="691" y="1"/>
                    </a:lnTo>
                    <a:lnTo>
                      <a:pt x="691" y="1"/>
                    </a:lnTo>
                    <a:lnTo>
                      <a:pt x="691" y="1"/>
                    </a:lnTo>
                    <a:lnTo>
                      <a:pt x="690" y="2"/>
                    </a:lnTo>
                    <a:lnTo>
                      <a:pt x="690" y="2"/>
                    </a:lnTo>
                    <a:lnTo>
                      <a:pt x="690" y="2"/>
                    </a:lnTo>
                    <a:lnTo>
                      <a:pt x="690" y="2"/>
                    </a:lnTo>
                    <a:lnTo>
                      <a:pt x="687" y="5"/>
                    </a:lnTo>
                    <a:lnTo>
                      <a:pt x="687" y="5"/>
                    </a:lnTo>
                    <a:lnTo>
                      <a:pt x="687" y="5"/>
                    </a:lnTo>
                    <a:lnTo>
                      <a:pt x="687" y="5"/>
                    </a:lnTo>
                    <a:lnTo>
                      <a:pt x="686" y="7"/>
                    </a:lnTo>
                    <a:lnTo>
                      <a:pt x="686" y="7"/>
                    </a:lnTo>
                    <a:lnTo>
                      <a:pt x="685" y="7"/>
                    </a:lnTo>
                    <a:lnTo>
                      <a:pt x="685" y="7"/>
                    </a:lnTo>
                    <a:lnTo>
                      <a:pt x="676" y="24"/>
                    </a:lnTo>
                    <a:lnTo>
                      <a:pt x="676" y="24"/>
                    </a:lnTo>
                    <a:lnTo>
                      <a:pt x="669" y="38"/>
                    </a:lnTo>
                    <a:lnTo>
                      <a:pt x="666" y="49"/>
                    </a:lnTo>
                    <a:lnTo>
                      <a:pt x="661" y="65"/>
                    </a:lnTo>
                    <a:lnTo>
                      <a:pt x="661" y="65"/>
                    </a:lnTo>
                    <a:lnTo>
                      <a:pt x="635" y="65"/>
                    </a:lnTo>
                    <a:lnTo>
                      <a:pt x="635" y="65"/>
                    </a:lnTo>
                    <a:lnTo>
                      <a:pt x="630" y="49"/>
                    </a:lnTo>
                    <a:lnTo>
                      <a:pt x="625" y="38"/>
                    </a:lnTo>
                    <a:lnTo>
                      <a:pt x="619" y="24"/>
                    </a:lnTo>
                    <a:lnTo>
                      <a:pt x="619" y="24"/>
                    </a:lnTo>
                    <a:lnTo>
                      <a:pt x="610" y="7"/>
                    </a:lnTo>
                    <a:lnTo>
                      <a:pt x="610" y="7"/>
                    </a:lnTo>
                    <a:lnTo>
                      <a:pt x="610" y="7"/>
                    </a:lnTo>
                    <a:lnTo>
                      <a:pt x="610" y="7"/>
                    </a:lnTo>
                    <a:lnTo>
                      <a:pt x="610" y="7"/>
                    </a:lnTo>
                    <a:lnTo>
                      <a:pt x="610" y="7"/>
                    </a:lnTo>
                    <a:lnTo>
                      <a:pt x="606" y="2"/>
                    </a:lnTo>
                    <a:lnTo>
                      <a:pt x="606" y="2"/>
                    </a:lnTo>
                    <a:lnTo>
                      <a:pt x="605" y="2"/>
                    </a:lnTo>
                    <a:lnTo>
                      <a:pt x="605" y="2"/>
                    </a:lnTo>
                    <a:lnTo>
                      <a:pt x="604" y="1"/>
                    </a:lnTo>
                    <a:lnTo>
                      <a:pt x="604" y="1"/>
                    </a:lnTo>
                    <a:lnTo>
                      <a:pt x="604" y="1"/>
                    </a:lnTo>
                    <a:lnTo>
                      <a:pt x="604" y="1"/>
                    </a:lnTo>
                    <a:lnTo>
                      <a:pt x="601" y="0"/>
                    </a:lnTo>
                    <a:lnTo>
                      <a:pt x="601" y="0"/>
                    </a:lnTo>
                    <a:lnTo>
                      <a:pt x="601" y="0"/>
                    </a:lnTo>
                    <a:lnTo>
                      <a:pt x="601" y="0"/>
                    </a:lnTo>
                    <a:lnTo>
                      <a:pt x="600" y="0"/>
                    </a:lnTo>
                    <a:lnTo>
                      <a:pt x="600" y="0"/>
                    </a:lnTo>
                    <a:lnTo>
                      <a:pt x="599" y="0"/>
                    </a:lnTo>
                    <a:lnTo>
                      <a:pt x="599" y="0"/>
                    </a:lnTo>
                    <a:lnTo>
                      <a:pt x="598" y="0"/>
                    </a:lnTo>
                    <a:lnTo>
                      <a:pt x="598" y="0"/>
                    </a:lnTo>
                    <a:lnTo>
                      <a:pt x="596" y="0"/>
                    </a:lnTo>
                    <a:lnTo>
                      <a:pt x="596" y="0"/>
                    </a:lnTo>
                    <a:lnTo>
                      <a:pt x="595" y="0"/>
                    </a:lnTo>
                    <a:lnTo>
                      <a:pt x="595" y="0"/>
                    </a:lnTo>
                    <a:lnTo>
                      <a:pt x="594" y="0"/>
                    </a:lnTo>
                    <a:lnTo>
                      <a:pt x="594" y="0"/>
                    </a:lnTo>
                    <a:lnTo>
                      <a:pt x="591" y="0"/>
                    </a:lnTo>
                    <a:lnTo>
                      <a:pt x="591" y="0"/>
                    </a:lnTo>
                    <a:lnTo>
                      <a:pt x="589" y="0"/>
                    </a:lnTo>
                    <a:lnTo>
                      <a:pt x="589" y="0"/>
                    </a:lnTo>
                    <a:lnTo>
                      <a:pt x="588" y="1"/>
                    </a:lnTo>
                    <a:lnTo>
                      <a:pt x="588" y="1"/>
                    </a:lnTo>
                    <a:lnTo>
                      <a:pt x="585" y="1"/>
                    </a:lnTo>
                    <a:lnTo>
                      <a:pt x="585" y="1"/>
                    </a:lnTo>
                    <a:lnTo>
                      <a:pt x="585" y="1"/>
                    </a:lnTo>
                    <a:lnTo>
                      <a:pt x="585" y="1"/>
                    </a:lnTo>
                    <a:lnTo>
                      <a:pt x="582" y="1"/>
                    </a:lnTo>
                    <a:lnTo>
                      <a:pt x="582" y="1"/>
                    </a:lnTo>
                    <a:lnTo>
                      <a:pt x="582" y="1"/>
                    </a:lnTo>
                    <a:lnTo>
                      <a:pt x="582" y="1"/>
                    </a:lnTo>
                    <a:lnTo>
                      <a:pt x="581" y="2"/>
                    </a:lnTo>
                    <a:lnTo>
                      <a:pt x="581" y="2"/>
                    </a:lnTo>
                    <a:lnTo>
                      <a:pt x="580" y="2"/>
                    </a:lnTo>
                    <a:lnTo>
                      <a:pt x="580" y="2"/>
                    </a:lnTo>
                    <a:lnTo>
                      <a:pt x="579" y="4"/>
                    </a:lnTo>
                    <a:lnTo>
                      <a:pt x="579" y="4"/>
                    </a:lnTo>
                    <a:lnTo>
                      <a:pt x="579" y="4"/>
                    </a:lnTo>
                    <a:lnTo>
                      <a:pt x="579" y="4"/>
                    </a:lnTo>
                    <a:lnTo>
                      <a:pt x="577" y="5"/>
                    </a:lnTo>
                    <a:lnTo>
                      <a:pt x="577" y="5"/>
                    </a:lnTo>
                    <a:lnTo>
                      <a:pt x="576" y="5"/>
                    </a:lnTo>
                    <a:lnTo>
                      <a:pt x="576" y="5"/>
                    </a:lnTo>
                    <a:lnTo>
                      <a:pt x="575" y="7"/>
                    </a:lnTo>
                    <a:lnTo>
                      <a:pt x="575" y="7"/>
                    </a:lnTo>
                    <a:lnTo>
                      <a:pt x="575" y="7"/>
                    </a:lnTo>
                    <a:lnTo>
                      <a:pt x="575" y="7"/>
                    </a:lnTo>
                    <a:lnTo>
                      <a:pt x="574" y="10"/>
                    </a:lnTo>
                    <a:lnTo>
                      <a:pt x="574" y="10"/>
                    </a:lnTo>
                    <a:lnTo>
                      <a:pt x="574" y="11"/>
                    </a:lnTo>
                    <a:lnTo>
                      <a:pt x="574" y="11"/>
                    </a:lnTo>
                    <a:lnTo>
                      <a:pt x="574" y="11"/>
                    </a:lnTo>
                    <a:lnTo>
                      <a:pt x="567" y="29"/>
                    </a:lnTo>
                    <a:lnTo>
                      <a:pt x="567" y="29"/>
                    </a:lnTo>
                    <a:lnTo>
                      <a:pt x="564" y="43"/>
                    </a:lnTo>
                    <a:lnTo>
                      <a:pt x="561" y="55"/>
                    </a:lnTo>
                    <a:lnTo>
                      <a:pt x="559" y="73"/>
                    </a:lnTo>
                    <a:lnTo>
                      <a:pt x="559" y="73"/>
                    </a:lnTo>
                    <a:lnTo>
                      <a:pt x="535" y="77"/>
                    </a:lnTo>
                    <a:lnTo>
                      <a:pt x="535" y="77"/>
                    </a:lnTo>
                    <a:lnTo>
                      <a:pt x="527" y="62"/>
                    </a:lnTo>
                    <a:lnTo>
                      <a:pt x="519" y="50"/>
                    </a:lnTo>
                    <a:lnTo>
                      <a:pt x="512" y="38"/>
                    </a:lnTo>
                    <a:lnTo>
                      <a:pt x="512" y="38"/>
                    </a:lnTo>
                    <a:lnTo>
                      <a:pt x="499" y="24"/>
                    </a:lnTo>
                    <a:lnTo>
                      <a:pt x="499" y="24"/>
                    </a:lnTo>
                    <a:lnTo>
                      <a:pt x="499" y="24"/>
                    </a:lnTo>
                    <a:lnTo>
                      <a:pt x="499" y="24"/>
                    </a:lnTo>
                    <a:lnTo>
                      <a:pt x="499" y="24"/>
                    </a:lnTo>
                    <a:lnTo>
                      <a:pt x="494" y="20"/>
                    </a:lnTo>
                    <a:lnTo>
                      <a:pt x="494" y="20"/>
                    </a:lnTo>
                    <a:lnTo>
                      <a:pt x="494" y="20"/>
                    </a:lnTo>
                    <a:lnTo>
                      <a:pt x="494" y="20"/>
                    </a:lnTo>
                    <a:lnTo>
                      <a:pt x="493" y="19"/>
                    </a:lnTo>
                    <a:lnTo>
                      <a:pt x="493" y="19"/>
                    </a:lnTo>
                    <a:lnTo>
                      <a:pt x="492" y="19"/>
                    </a:lnTo>
                    <a:lnTo>
                      <a:pt x="492" y="19"/>
                    </a:lnTo>
                    <a:lnTo>
                      <a:pt x="490" y="18"/>
                    </a:lnTo>
                    <a:lnTo>
                      <a:pt x="490" y="18"/>
                    </a:lnTo>
                    <a:lnTo>
                      <a:pt x="490" y="18"/>
                    </a:lnTo>
                    <a:lnTo>
                      <a:pt x="490" y="18"/>
                    </a:lnTo>
                    <a:lnTo>
                      <a:pt x="488" y="18"/>
                    </a:lnTo>
                    <a:lnTo>
                      <a:pt x="488" y="18"/>
                    </a:lnTo>
                    <a:lnTo>
                      <a:pt x="488" y="18"/>
                    </a:lnTo>
                    <a:lnTo>
                      <a:pt x="488" y="18"/>
                    </a:lnTo>
                    <a:lnTo>
                      <a:pt x="485" y="19"/>
                    </a:lnTo>
                    <a:lnTo>
                      <a:pt x="485" y="19"/>
                    </a:lnTo>
                    <a:lnTo>
                      <a:pt x="485" y="19"/>
                    </a:lnTo>
                    <a:lnTo>
                      <a:pt x="485" y="19"/>
                    </a:lnTo>
                    <a:lnTo>
                      <a:pt x="483" y="19"/>
                    </a:lnTo>
                    <a:lnTo>
                      <a:pt x="483" y="19"/>
                    </a:lnTo>
                    <a:lnTo>
                      <a:pt x="482" y="19"/>
                    </a:lnTo>
                    <a:lnTo>
                      <a:pt x="482" y="19"/>
                    </a:lnTo>
                    <a:lnTo>
                      <a:pt x="479" y="20"/>
                    </a:lnTo>
                    <a:lnTo>
                      <a:pt x="479" y="20"/>
                    </a:lnTo>
                    <a:lnTo>
                      <a:pt x="477" y="20"/>
                    </a:lnTo>
                    <a:lnTo>
                      <a:pt x="477" y="20"/>
                    </a:lnTo>
                    <a:lnTo>
                      <a:pt x="477" y="21"/>
                    </a:lnTo>
                    <a:lnTo>
                      <a:pt x="477" y="21"/>
                    </a:lnTo>
                    <a:lnTo>
                      <a:pt x="474" y="21"/>
                    </a:lnTo>
                    <a:lnTo>
                      <a:pt x="474" y="21"/>
                    </a:lnTo>
                    <a:lnTo>
                      <a:pt x="474" y="21"/>
                    </a:lnTo>
                    <a:lnTo>
                      <a:pt x="474" y="21"/>
                    </a:lnTo>
                    <a:lnTo>
                      <a:pt x="472" y="23"/>
                    </a:lnTo>
                    <a:lnTo>
                      <a:pt x="472" y="23"/>
                    </a:lnTo>
                    <a:lnTo>
                      <a:pt x="472" y="23"/>
                    </a:lnTo>
                    <a:lnTo>
                      <a:pt x="472" y="23"/>
                    </a:lnTo>
                    <a:lnTo>
                      <a:pt x="470" y="24"/>
                    </a:lnTo>
                    <a:lnTo>
                      <a:pt x="470" y="24"/>
                    </a:lnTo>
                    <a:lnTo>
                      <a:pt x="469" y="24"/>
                    </a:lnTo>
                    <a:lnTo>
                      <a:pt x="469" y="24"/>
                    </a:lnTo>
                    <a:lnTo>
                      <a:pt x="468" y="25"/>
                    </a:lnTo>
                    <a:lnTo>
                      <a:pt x="468" y="25"/>
                    </a:lnTo>
                    <a:lnTo>
                      <a:pt x="468" y="25"/>
                    </a:lnTo>
                    <a:lnTo>
                      <a:pt x="468" y="25"/>
                    </a:lnTo>
                    <a:lnTo>
                      <a:pt x="467" y="26"/>
                    </a:lnTo>
                    <a:lnTo>
                      <a:pt x="467" y="26"/>
                    </a:lnTo>
                    <a:lnTo>
                      <a:pt x="467" y="28"/>
                    </a:lnTo>
                    <a:lnTo>
                      <a:pt x="467" y="28"/>
                    </a:lnTo>
                    <a:lnTo>
                      <a:pt x="465" y="30"/>
                    </a:lnTo>
                    <a:lnTo>
                      <a:pt x="465" y="30"/>
                    </a:lnTo>
                    <a:lnTo>
                      <a:pt x="465" y="30"/>
                    </a:lnTo>
                    <a:lnTo>
                      <a:pt x="465" y="30"/>
                    </a:lnTo>
                    <a:lnTo>
                      <a:pt x="464" y="33"/>
                    </a:lnTo>
                    <a:lnTo>
                      <a:pt x="464" y="33"/>
                    </a:lnTo>
                    <a:lnTo>
                      <a:pt x="464" y="34"/>
                    </a:lnTo>
                    <a:lnTo>
                      <a:pt x="464" y="34"/>
                    </a:lnTo>
                    <a:lnTo>
                      <a:pt x="464" y="34"/>
                    </a:lnTo>
                    <a:lnTo>
                      <a:pt x="462" y="52"/>
                    </a:lnTo>
                    <a:lnTo>
                      <a:pt x="462" y="52"/>
                    </a:lnTo>
                    <a:lnTo>
                      <a:pt x="460" y="67"/>
                    </a:lnTo>
                    <a:lnTo>
                      <a:pt x="460" y="79"/>
                    </a:lnTo>
                    <a:lnTo>
                      <a:pt x="460" y="97"/>
                    </a:lnTo>
                    <a:lnTo>
                      <a:pt x="460" y="97"/>
                    </a:lnTo>
                    <a:lnTo>
                      <a:pt x="438" y="106"/>
                    </a:lnTo>
                    <a:lnTo>
                      <a:pt x="438" y="106"/>
                    </a:lnTo>
                    <a:lnTo>
                      <a:pt x="426" y="91"/>
                    </a:lnTo>
                    <a:lnTo>
                      <a:pt x="419" y="82"/>
                    </a:lnTo>
                    <a:lnTo>
                      <a:pt x="407" y="72"/>
                    </a:lnTo>
                    <a:lnTo>
                      <a:pt x="407" y="72"/>
                    </a:lnTo>
                    <a:lnTo>
                      <a:pt x="393" y="59"/>
                    </a:lnTo>
                    <a:lnTo>
                      <a:pt x="393" y="59"/>
                    </a:lnTo>
                    <a:lnTo>
                      <a:pt x="393" y="59"/>
                    </a:lnTo>
                    <a:lnTo>
                      <a:pt x="393" y="59"/>
                    </a:lnTo>
                    <a:lnTo>
                      <a:pt x="393" y="59"/>
                    </a:lnTo>
                    <a:lnTo>
                      <a:pt x="391" y="57"/>
                    </a:lnTo>
                    <a:lnTo>
                      <a:pt x="391" y="57"/>
                    </a:lnTo>
                    <a:lnTo>
                      <a:pt x="391" y="57"/>
                    </a:lnTo>
                    <a:lnTo>
                      <a:pt x="391" y="57"/>
                    </a:lnTo>
                    <a:lnTo>
                      <a:pt x="388" y="55"/>
                    </a:lnTo>
                    <a:lnTo>
                      <a:pt x="388" y="55"/>
                    </a:lnTo>
                    <a:lnTo>
                      <a:pt x="388" y="55"/>
                    </a:lnTo>
                    <a:lnTo>
                      <a:pt x="388" y="55"/>
                    </a:lnTo>
                    <a:lnTo>
                      <a:pt x="386" y="55"/>
                    </a:lnTo>
                    <a:lnTo>
                      <a:pt x="386" y="55"/>
                    </a:lnTo>
                    <a:lnTo>
                      <a:pt x="386" y="55"/>
                    </a:lnTo>
                    <a:lnTo>
                      <a:pt x="386" y="55"/>
                    </a:lnTo>
                    <a:lnTo>
                      <a:pt x="383" y="55"/>
                    </a:lnTo>
                    <a:lnTo>
                      <a:pt x="383" y="55"/>
                    </a:lnTo>
                    <a:lnTo>
                      <a:pt x="383" y="55"/>
                    </a:lnTo>
                    <a:lnTo>
                      <a:pt x="383" y="55"/>
                    </a:lnTo>
                    <a:lnTo>
                      <a:pt x="381" y="55"/>
                    </a:lnTo>
                    <a:lnTo>
                      <a:pt x="381" y="55"/>
                    </a:lnTo>
                    <a:lnTo>
                      <a:pt x="381" y="55"/>
                    </a:lnTo>
                    <a:lnTo>
                      <a:pt x="381" y="55"/>
                    </a:lnTo>
                    <a:lnTo>
                      <a:pt x="378" y="57"/>
                    </a:lnTo>
                    <a:lnTo>
                      <a:pt x="378" y="57"/>
                    </a:lnTo>
                    <a:lnTo>
                      <a:pt x="378" y="57"/>
                    </a:lnTo>
                    <a:lnTo>
                      <a:pt x="378" y="57"/>
                    </a:lnTo>
                    <a:lnTo>
                      <a:pt x="377" y="57"/>
                    </a:lnTo>
                    <a:lnTo>
                      <a:pt x="377" y="57"/>
                    </a:lnTo>
                    <a:lnTo>
                      <a:pt x="376" y="58"/>
                    </a:lnTo>
                    <a:lnTo>
                      <a:pt x="376" y="58"/>
                    </a:lnTo>
                    <a:lnTo>
                      <a:pt x="373" y="59"/>
                    </a:lnTo>
                    <a:lnTo>
                      <a:pt x="373" y="59"/>
                    </a:lnTo>
                    <a:lnTo>
                      <a:pt x="371" y="59"/>
                    </a:lnTo>
                    <a:lnTo>
                      <a:pt x="371" y="59"/>
                    </a:lnTo>
                    <a:lnTo>
                      <a:pt x="371" y="60"/>
                    </a:lnTo>
                    <a:lnTo>
                      <a:pt x="371" y="60"/>
                    </a:lnTo>
                    <a:lnTo>
                      <a:pt x="368" y="62"/>
                    </a:lnTo>
                    <a:lnTo>
                      <a:pt x="368" y="62"/>
                    </a:lnTo>
                    <a:lnTo>
                      <a:pt x="368" y="62"/>
                    </a:lnTo>
                    <a:lnTo>
                      <a:pt x="368" y="62"/>
                    </a:lnTo>
                    <a:lnTo>
                      <a:pt x="366" y="63"/>
                    </a:lnTo>
                    <a:lnTo>
                      <a:pt x="366" y="63"/>
                    </a:lnTo>
                    <a:lnTo>
                      <a:pt x="366" y="63"/>
                    </a:lnTo>
                    <a:lnTo>
                      <a:pt x="366" y="63"/>
                    </a:lnTo>
                    <a:lnTo>
                      <a:pt x="365" y="64"/>
                    </a:lnTo>
                    <a:lnTo>
                      <a:pt x="365" y="64"/>
                    </a:lnTo>
                    <a:lnTo>
                      <a:pt x="365" y="64"/>
                    </a:lnTo>
                    <a:lnTo>
                      <a:pt x="365" y="64"/>
                    </a:lnTo>
                    <a:lnTo>
                      <a:pt x="363" y="65"/>
                    </a:lnTo>
                    <a:lnTo>
                      <a:pt x="363" y="65"/>
                    </a:lnTo>
                    <a:lnTo>
                      <a:pt x="362" y="65"/>
                    </a:lnTo>
                    <a:lnTo>
                      <a:pt x="362" y="65"/>
                    </a:lnTo>
                    <a:lnTo>
                      <a:pt x="362" y="68"/>
                    </a:lnTo>
                    <a:lnTo>
                      <a:pt x="362" y="68"/>
                    </a:lnTo>
                    <a:lnTo>
                      <a:pt x="362" y="68"/>
                    </a:lnTo>
                    <a:lnTo>
                      <a:pt x="362" y="68"/>
                    </a:lnTo>
                    <a:lnTo>
                      <a:pt x="361" y="70"/>
                    </a:lnTo>
                    <a:lnTo>
                      <a:pt x="361" y="70"/>
                    </a:lnTo>
                    <a:lnTo>
                      <a:pt x="361" y="72"/>
                    </a:lnTo>
                    <a:lnTo>
                      <a:pt x="361" y="72"/>
                    </a:lnTo>
                    <a:lnTo>
                      <a:pt x="361" y="74"/>
                    </a:lnTo>
                    <a:lnTo>
                      <a:pt x="361" y="74"/>
                    </a:lnTo>
                    <a:lnTo>
                      <a:pt x="361" y="74"/>
                    </a:lnTo>
                    <a:lnTo>
                      <a:pt x="361" y="74"/>
                    </a:lnTo>
                    <a:lnTo>
                      <a:pt x="361" y="74"/>
                    </a:lnTo>
                    <a:lnTo>
                      <a:pt x="361" y="93"/>
                    </a:lnTo>
                    <a:lnTo>
                      <a:pt x="361" y="93"/>
                    </a:lnTo>
                    <a:lnTo>
                      <a:pt x="362" y="108"/>
                    </a:lnTo>
                    <a:lnTo>
                      <a:pt x="365" y="121"/>
                    </a:lnTo>
                    <a:lnTo>
                      <a:pt x="368" y="137"/>
                    </a:lnTo>
                    <a:lnTo>
                      <a:pt x="368" y="137"/>
                    </a:lnTo>
                    <a:lnTo>
                      <a:pt x="347" y="150"/>
                    </a:lnTo>
                    <a:lnTo>
                      <a:pt x="347" y="150"/>
                    </a:lnTo>
                    <a:lnTo>
                      <a:pt x="334" y="138"/>
                    </a:lnTo>
                    <a:lnTo>
                      <a:pt x="324" y="130"/>
                    </a:lnTo>
                    <a:lnTo>
                      <a:pt x="312" y="122"/>
                    </a:lnTo>
                    <a:lnTo>
                      <a:pt x="312" y="122"/>
                    </a:lnTo>
                    <a:lnTo>
                      <a:pt x="295" y="112"/>
                    </a:lnTo>
                    <a:lnTo>
                      <a:pt x="295" y="112"/>
                    </a:lnTo>
                    <a:lnTo>
                      <a:pt x="295" y="112"/>
                    </a:lnTo>
                    <a:lnTo>
                      <a:pt x="295" y="112"/>
                    </a:lnTo>
                    <a:lnTo>
                      <a:pt x="295" y="112"/>
                    </a:lnTo>
                    <a:lnTo>
                      <a:pt x="293" y="111"/>
                    </a:lnTo>
                    <a:lnTo>
                      <a:pt x="293" y="111"/>
                    </a:lnTo>
                    <a:lnTo>
                      <a:pt x="293" y="111"/>
                    </a:lnTo>
                    <a:lnTo>
                      <a:pt x="293" y="111"/>
                    </a:lnTo>
                    <a:lnTo>
                      <a:pt x="290" y="110"/>
                    </a:lnTo>
                    <a:lnTo>
                      <a:pt x="290" y="110"/>
                    </a:lnTo>
                    <a:lnTo>
                      <a:pt x="289" y="110"/>
                    </a:lnTo>
                    <a:lnTo>
                      <a:pt x="289" y="110"/>
                    </a:lnTo>
                    <a:lnTo>
                      <a:pt x="288" y="110"/>
                    </a:lnTo>
                    <a:lnTo>
                      <a:pt x="288" y="110"/>
                    </a:lnTo>
                    <a:lnTo>
                      <a:pt x="286" y="110"/>
                    </a:lnTo>
                    <a:lnTo>
                      <a:pt x="286" y="110"/>
                    </a:lnTo>
                    <a:lnTo>
                      <a:pt x="285" y="110"/>
                    </a:lnTo>
                    <a:lnTo>
                      <a:pt x="285" y="110"/>
                    </a:lnTo>
                    <a:lnTo>
                      <a:pt x="285" y="110"/>
                    </a:lnTo>
                    <a:lnTo>
                      <a:pt x="285" y="110"/>
                    </a:lnTo>
                    <a:lnTo>
                      <a:pt x="283" y="111"/>
                    </a:lnTo>
                    <a:lnTo>
                      <a:pt x="283" y="111"/>
                    </a:lnTo>
                    <a:lnTo>
                      <a:pt x="283" y="111"/>
                    </a:lnTo>
                    <a:lnTo>
                      <a:pt x="283" y="111"/>
                    </a:lnTo>
                    <a:lnTo>
                      <a:pt x="280" y="112"/>
                    </a:lnTo>
                    <a:lnTo>
                      <a:pt x="280" y="112"/>
                    </a:lnTo>
                    <a:lnTo>
                      <a:pt x="280" y="112"/>
                    </a:lnTo>
                    <a:lnTo>
                      <a:pt x="280" y="112"/>
                    </a:lnTo>
                    <a:lnTo>
                      <a:pt x="279" y="113"/>
                    </a:lnTo>
                    <a:lnTo>
                      <a:pt x="279" y="113"/>
                    </a:lnTo>
                    <a:lnTo>
                      <a:pt x="278" y="113"/>
                    </a:lnTo>
                    <a:lnTo>
                      <a:pt x="278" y="113"/>
                    </a:lnTo>
                    <a:lnTo>
                      <a:pt x="275" y="115"/>
                    </a:lnTo>
                    <a:lnTo>
                      <a:pt x="275" y="115"/>
                    </a:lnTo>
                    <a:lnTo>
                      <a:pt x="274" y="117"/>
                    </a:lnTo>
                    <a:lnTo>
                      <a:pt x="274" y="117"/>
                    </a:lnTo>
                    <a:lnTo>
                      <a:pt x="273" y="117"/>
                    </a:lnTo>
                    <a:lnTo>
                      <a:pt x="273" y="117"/>
                    </a:lnTo>
                    <a:lnTo>
                      <a:pt x="271" y="118"/>
                    </a:lnTo>
                    <a:lnTo>
                      <a:pt x="271" y="118"/>
                    </a:lnTo>
                    <a:lnTo>
                      <a:pt x="270" y="118"/>
                    </a:lnTo>
                    <a:lnTo>
                      <a:pt x="270" y="118"/>
                    </a:lnTo>
                    <a:lnTo>
                      <a:pt x="269" y="120"/>
                    </a:lnTo>
                    <a:lnTo>
                      <a:pt x="269" y="120"/>
                    </a:lnTo>
                    <a:lnTo>
                      <a:pt x="269" y="121"/>
                    </a:lnTo>
                    <a:lnTo>
                      <a:pt x="269" y="121"/>
                    </a:lnTo>
                    <a:lnTo>
                      <a:pt x="267" y="122"/>
                    </a:lnTo>
                    <a:lnTo>
                      <a:pt x="267" y="122"/>
                    </a:lnTo>
                    <a:lnTo>
                      <a:pt x="267" y="122"/>
                    </a:lnTo>
                    <a:lnTo>
                      <a:pt x="267" y="122"/>
                    </a:lnTo>
                    <a:lnTo>
                      <a:pt x="266" y="123"/>
                    </a:lnTo>
                    <a:lnTo>
                      <a:pt x="266" y="123"/>
                    </a:lnTo>
                    <a:lnTo>
                      <a:pt x="266" y="125"/>
                    </a:lnTo>
                    <a:lnTo>
                      <a:pt x="266" y="125"/>
                    </a:lnTo>
                    <a:lnTo>
                      <a:pt x="266" y="126"/>
                    </a:lnTo>
                    <a:lnTo>
                      <a:pt x="266" y="126"/>
                    </a:lnTo>
                    <a:lnTo>
                      <a:pt x="265" y="127"/>
                    </a:lnTo>
                    <a:lnTo>
                      <a:pt x="265" y="127"/>
                    </a:lnTo>
                    <a:lnTo>
                      <a:pt x="265" y="130"/>
                    </a:lnTo>
                    <a:lnTo>
                      <a:pt x="265" y="130"/>
                    </a:lnTo>
                    <a:lnTo>
                      <a:pt x="265" y="130"/>
                    </a:lnTo>
                    <a:lnTo>
                      <a:pt x="265" y="130"/>
                    </a:lnTo>
                    <a:lnTo>
                      <a:pt x="266" y="132"/>
                    </a:lnTo>
                    <a:lnTo>
                      <a:pt x="266" y="132"/>
                    </a:lnTo>
                    <a:lnTo>
                      <a:pt x="266" y="133"/>
                    </a:lnTo>
                    <a:lnTo>
                      <a:pt x="266" y="133"/>
                    </a:lnTo>
                    <a:lnTo>
                      <a:pt x="266" y="133"/>
                    </a:lnTo>
                    <a:lnTo>
                      <a:pt x="266" y="133"/>
                    </a:lnTo>
                    <a:lnTo>
                      <a:pt x="269" y="151"/>
                    </a:lnTo>
                    <a:lnTo>
                      <a:pt x="269" y="151"/>
                    </a:lnTo>
                    <a:lnTo>
                      <a:pt x="273" y="166"/>
                    </a:lnTo>
                    <a:lnTo>
                      <a:pt x="276" y="178"/>
                    </a:lnTo>
                    <a:lnTo>
                      <a:pt x="284" y="194"/>
                    </a:lnTo>
                    <a:lnTo>
                      <a:pt x="284" y="194"/>
                    </a:lnTo>
                    <a:lnTo>
                      <a:pt x="265" y="210"/>
                    </a:lnTo>
                    <a:lnTo>
                      <a:pt x="265" y="210"/>
                    </a:lnTo>
                    <a:lnTo>
                      <a:pt x="250" y="200"/>
                    </a:lnTo>
                    <a:lnTo>
                      <a:pt x="239" y="194"/>
                    </a:lnTo>
                    <a:lnTo>
                      <a:pt x="226" y="188"/>
                    </a:lnTo>
                    <a:lnTo>
                      <a:pt x="226" y="188"/>
                    </a:lnTo>
                    <a:lnTo>
                      <a:pt x="208" y="181"/>
                    </a:lnTo>
                    <a:lnTo>
                      <a:pt x="208" y="181"/>
                    </a:lnTo>
                    <a:lnTo>
                      <a:pt x="208" y="181"/>
                    </a:lnTo>
                    <a:lnTo>
                      <a:pt x="208" y="181"/>
                    </a:lnTo>
                    <a:lnTo>
                      <a:pt x="208" y="181"/>
                    </a:lnTo>
                    <a:lnTo>
                      <a:pt x="205" y="180"/>
                    </a:lnTo>
                    <a:lnTo>
                      <a:pt x="205" y="180"/>
                    </a:lnTo>
                    <a:lnTo>
                      <a:pt x="205" y="180"/>
                    </a:lnTo>
                    <a:lnTo>
                      <a:pt x="205" y="180"/>
                    </a:lnTo>
                    <a:lnTo>
                      <a:pt x="202" y="180"/>
                    </a:lnTo>
                    <a:lnTo>
                      <a:pt x="202" y="180"/>
                    </a:lnTo>
                    <a:lnTo>
                      <a:pt x="202" y="180"/>
                    </a:lnTo>
                    <a:lnTo>
                      <a:pt x="202" y="180"/>
                    </a:lnTo>
                    <a:lnTo>
                      <a:pt x="199" y="180"/>
                    </a:lnTo>
                    <a:lnTo>
                      <a:pt x="199" y="180"/>
                    </a:lnTo>
                    <a:lnTo>
                      <a:pt x="199" y="180"/>
                    </a:lnTo>
                    <a:lnTo>
                      <a:pt x="199" y="180"/>
                    </a:lnTo>
                    <a:lnTo>
                      <a:pt x="197" y="181"/>
                    </a:lnTo>
                    <a:lnTo>
                      <a:pt x="197" y="181"/>
                    </a:lnTo>
                    <a:lnTo>
                      <a:pt x="197" y="181"/>
                    </a:lnTo>
                    <a:lnTo>
                      <a:pt x="197" y="181"/>
                    </a:lnTo>
                    <a:lnTo>
                      <a:pt x="196" y="181"/>
                    </a:lnTo>
                    <a:lnTo>
                      <a:pt x="196" y="181"/>
                    </a:lnTo>
                    <a:lnTo>
                      <a:pt x="194" y="183"/>
                    </a:lnTo>
                    <a:lnTo>
                      <a:pt x="194" y="183"/>
                    </a:lnTo>
                    <a:lnTo>
                      <a:pt x="193" y="184"/>
                    </a:lnTo>
                    <a:lnTo>
                      <a:pt x="193" y="184"/>
                    </a:lnTo>
                    <a:lnTo>
                      <a:pt x="193" y="184"/>
                    </a:lnTo>
                    <a:lnTo>
                      <a:pt x="193" y="184"/>
                    </a:lnTo>
                    <a:lnTo>
                      <a:pt x="192" y="185"/>
                    </a:lnTo>
                    <a:lnTo>
                      <a:pt x="192" y="185"/>
                    </a:lnTo>
                    <a:lnTo>
                      <a:pt x="191" y="186"/>
                    </a:lnTo>
                    <a:lnTo>
                      <a:pt x="191" y="186"/>
                    </a:lnTo>
                    <a:lnTo>
                      <a:pt x="189" y="188"/>
                    </a:lnTo>
                    <a:lnTo>
                      <a:pt x="189" y="188"/>
                    </a:lnTo>
                    <a:lnTo>
                      <a:pt x="187" y="190"/>
                    </a:lnTo>
                    <a:lnTo>
                      <a:pt x="187" y="190"/>
                    </a:lnTo>
                    <a:lnTo>
                      <a:pt x="187" y="190"/>
                    </a:lnTo>
                    <a:lnTo>
                      <a:pt x="187" y="190"/>
                    </a:lnTo>
                    <a:lnTo>
                      <a:pt x="184" y="191"/>
                    </a:lnTo>
                    <a:lnTo>
                      <a:pt x="184" y="191"/>
                    </a:lnTo>
                    <a:lnTo>
                      <a:pt x="184" y="193"/>
                    </a:lnTo>
                    <a:lnTo>
                      <a:pt x="184" y="193"/>
                    </a:lnTo>
                    <a:lnTo>
                      <a:pt x="183" y="194"/>
                    </a:lnTo>
                    <a:lnTo>
                      <a:pt x="183" y="194"/>
                    </a:lnTo>
                    <a:lnTo>
                      <a:pt x="183" y="194"/>
                    </a:lnTo>
                    <a:lnTo>
                      <a:pt x="183" y="194"/>
                    </a:lnTo>
                    <a:lnTo>
                      <a:pt x="182" y="195"/>
                    </a:lnTo>
                    <a:lnTo>
                      <a:pt x="182" y="195"/>
                    </a:lnTo>
                    <a:lnTo>
                      <a:pt x="182" y="196"/>
                    </a:lnTo>
                    <a:lnTo>
                      <a:pt x="182" y="196"/>
                    </a:lnTo>
                    <a:lnTo>
                      <a:pt x="182" y="198"/>
                    </a:lnTo>
                    <a:lnTo>
                      <a:pt x="182" y="198"/>
                    </a:lnTo>
                    <a:lnTo>
                      <a:pt x="182" y="199"/>
                    </a:lnTo>
                    <a:lnTo>
                      <a:pt x="182" y="199"/>
                    </a:lnTo>
                    <a:lnTo>
                      <a:pt x="181" y="200"/>
                    </a:lnTo>
                    <a:lnTo>
                      <a:pt x="181" y="200"/>
                    </a:lnTo>
                    <a:lnTo>
                      <a:pt x="181" y="201"/>
                    </a:lnTo>
                    <a:lnTo>
                      <a:pt x="181" y="201"/>
                    </a:lnTo>
                    <a:lnTo>
                      <a:pt x="182" y="207"/>
                    </a:lnTo>
                    <a:lnTo>
                      <a:pt x="182" y="207"/>
                    </a:lnTo>
                    <a:lnTo>
                      <a:pt x="182" y="208"/>
                    </a:lnTo>
                    <a:lnTo>
                      <a:pt x="182" y="208"/>
                    </a:lnTo>
                    <a:lnTo>
                      <a:pt x="182" y="208"/>
                    </a:lnTo>
                    <a:lnTo>
                      <a:pt x="182" y="208"/>
                    </a:lnTo>
                    <a:lnTo>
                      <a:pt x="189" y="224"/>
                    </a:lnTo>
                    <a:lnTo>
                      <a:pt x="189" y="224"/>
                    </a:lnTo>
                    <a:lnTo>
                      <a:pt x="196" y="238"/>
                    </a:lnTo>
                    <a:lnTo>
                      <a:pt x="201" y="249"/>
                    </a:lnTo>
                    <a:lnTo>
                      <a:pt x="211" y="263"/>
                    </a:lnTo>
                    <a:lnTo>
                      <a:pt x="211" y="263"/>
                    </a:lnTo>
                    <a:lnTo>
                      <a:pt x="194" y="283"/>
                    </a:lnTo>
                    <a:lnTo>
                      <a:pt x="194" y="283"/>
                    </a:lnTo>
                    <a:lnTo>
                      <a:pt x="178" y="276"/>
                    </a:lnTo>
                    <a:lnTo>
                      <a:pt x="167" y="272"/>
                    </a:lnTo>
                    <a:lnTo>
                      <a:pt x="153" y="268"/>
                    </a:lnTo>
                    <a:lnTo>
                      <a:pt x="153" y="268"/>
                    </a:lnTo>
                    <a:lnTo>
                      <a:pt x="134" y="264"/>
                    </a:lnTo>
                    <a:lnTo>
                      <a:pt x="134" y="264"/>
                    </a:lnTo>
                    <a:lnTo>
                      <a:pt x="134" y="264"/>
                    </a:lnTo>
                    <a:lnTo>
                      <a:pt x="134" y="264"/>
                    </a:lnTo>
                    <a:close/>
                    <a:moveTo>
                      <a:pt x="170" y="519"/>
                    </a:moveTo>
                    <a:lnTo>
                      <a:pt x="170" y="519"/>
                    </a:lnTo>
                    <a:lnTo>
                      <a:pt x="178" y="495"/>
                    </a:lnTo>
                    <a:lnTo>
                      <a:pt x="186" y="471"/>
                    </a:lnTo>
                    <a:lnTo>
                      <a:pt x="196" y="448"/>
                    </a:lnTo>
                    <a:lnTo>
                      <a:pt x="206" y="426"/>
                    </a:lnTo>
                    <a:lnTo>
                      <a:pt x="217" y="404"/>
                    </a:lnTo>
                    <a:lnTo>
                      <a:pt x="230" y="383"/>
                    </a:lnTo>
                    <a:lnTo>
                      <a:pt x="244" y="363"/>
                    </a:lnTo>
                    <a:lnTo>
                      <a:pt x="257" y="344"/>
                    </a:lnTo>
                    <a:lnTo>
                      <a:pt x="273" y="325"/>
                    </a:lnTo>
                    <a:lnTo>
                      <a:pt x="289" y="307"/>
                    </a:lnTo>
                    <a:lnTo>
                      <a:pt x="305" y="290"/>
                    </a:lnTo>
                    <a:lnTo>
                      <a:pt x="323" y="275"/>
                    </a:lnTo>
                    <a:lnTo>
                      <a:pt x="342" y="259"/>
                    </a:lnTo>
                    <a:lnTo>
                      <a:pt x="361" y="244"/>
                    </a:lnTo>
                    <a:lnTo>
                      <a:pt x="381" y="232"/>
                    </a:lnTo>
                    <a:lnTo>
                      <a:pt x="401" y="219"/>
                    </a:lnTo>
                    <a:lnTo>
                      <a:pt x="421" y="208"/>
                    </a:lnTo>
                    <a:lnTo>
                      <a:pt x="443" y="198"/>
                    </a:lnTo>
                    <a:lnTo>
                      <a:pt x="465" y="188"/>
                    </a:lnTo>
                    <a:lnTo>
                      <a:pt x="487" y="180"/>
                    </a:lnTo>
                    <a:lnTo>
                      <a:pt x="509" y="173"/>
                    </a:lnTo>
                    <a:lnTo>
                      <a:pt x="533" y="166"/>
                    </a:lnTo>
                    <a:lnTo>
                      <a:pt x="556" y="161"/>
                    </a:lnTo>
                    <a:lnTo>
                      <a:pt x="580" y="157"/>
                    </a:lnTo>
                    <a:lnTo>
                      <a:pt x="604" y="155"/>
                    </a:lnTo>
                    <a:lnTo>
                      <a:pt x="628" y="154"/>
                    </a:lnTo>
                    <a:lnTo>
                      <a:pt x="653" y="152"/>
                    </a:lnTo>
                    <a:lnTo>
                      <a:pt x="677" y="154"/>
                    </a:lnTo>
                    <a:lnTo>
                      <a:pt x="702" y="156"/>
                    </a:lnTo>
                    <a:lnTo>
                      <a:pt x="726" y="159"/>
                    </a:lnTo>
                    <a:lnTo>
                      <a:pt x="751" y="164"/>
                    </a:lnTo>
                    <a:lnTo>
                      <a:pt x="775" y="170"/>
                    </a:lnTo>
                    <a:lnTo>
                      <a:pt x="775" y="170"/>
                    </a:lnTo>
                    <a:lnTo>
                      <a:pt x="800" y="176"/>
                    </a:lnTo>
                    <a:lnTo>
                      <a:pt x="824" y="185"/>
                    </a:lnTo>
                    <a:lnTo>
                      <a:pt x="847" y="195"/>
                    </a:lnTo>
                    <a:lnTo>
                      <a:pt x="870" y="205"/>
                    </a:lnTo>
                    <a:lnTo>
                      <a:pt x="891" y="217"/>
                    </a:lnTo>
                    <a:lnTo>
                      <a:pt x="913" y="229"/>
                    </a:lnTo>
                    <a:lnTo>
                      <a:pt x="933" y="243"/>
                    </a:lnTo>
                    <a:lnTo>
                      <a:pt x="952" y="257"/>
                    </a:lnTo>
                    <a:lnTo>
                      <a:pt x="971" y="272"/>
                    </a:lnTo>
                    <a:lnTo>
                      <a:pt x="988" y="288"/>
                    </a:lnTo>
                    <a:lnTo>
                      <a:pt x="1005" y="305"/>
                    </a:lnTo>
                    <a:lnTo>
                      <a:pt x="1021" y="322"/>
                    </a:lnTo>
                    <a:lnTo>
                      <a:pt x="1036" y="341"/>
                    </a:lnTo>
                    <a:lnTo>
                      <a:pt x="1050" y="360"/>
                    </a:lnTo>
                    <a:lnTo>
                      <a:pt x="1064" y="379"/>
                    </a:lnTo>
                    <a:lnTo>
                      <a:pt x="1076" y="399"/>
                    </a:lnTo>
                    <a:lnTo>
                      <a:pt x="1088" y="421"/>
                    </a:lnTo>
                    <a:lnTo>
                      <a:pt x="1098" y="442"/>
                    </a:lnTo>
                    <a:lnTo>
                      <a:pt x="1107" y="463"/>
                    </a:lnTo>
                    <a:lnTo>
                      <a:pt x="1115" y="486"/>
                    </a:lnTo>
                    <a:lnTo>
                      <a:pt x="1123" y="509"/>
                    </a:lnTo>
                    <a:lnTo>
                      <a:pt x="1129" y="532"/>
                    </a:lnTo>
                    <a:lnTo>
                      <a:pt x="1134" y="555"/>
                    </a:lnTo>
                    <a:lnTo>
                      <a:pt x="1138" y="579"/>
                    </a:lnTo>
                    <a:lnTo>
                      <a:pt x="1141" y="603"/>
                    </a:lnTo>
                    <a:lnTo>
                      <a:pt x="1142" y="627"/>
                    </a:lnTo>
                    <a:lnTo>
                      <a:pt x="1142" y="651"/>
                    </a:lnTo>
                    <a:lnTo>
                      <a:pt x="1142" y="676"/>
                    </a:lnTo>
                    <a:lnTo>
                      <a:pt x="1139" y="700"/>
                    </a:lnTo>
                    <a:lnTo>
                      <a:pt x="1136" y="725"/>
                    </a:lnTo>
                    <a:lnTo>
                      <a:pt x="1132" y="751"/>
                    </a:lnTo>
                    <a:lnTo>
                      <a:pt x="1125" y="775"/>
                    </a:lnTo>
                    <a:lnTo>
                      <a:pt x="1125" y="775"/>
                    </a:lnTo>
                    <a:lnTo>
                      <a:pt x="1118" y="800"/>
                    </a:lnTo>
                    <a:lnTo>
                      <a:pt x="1110" y="822"/>
                    </a:lnTo>
                    <a:lnTo>
                      <a:pt x="1100" y="846"/>
                    </a:lnTo>
                    <a:lnTo>
                      <a:pt x="1090" y="869"/>
                    </a:lnTo>
                    <a:lnTo>
                      <a:pt x="1079" y="891"/>
                    </a:lnTo>
                    <a:lnTo>
                      <a:pt x="1066" y="911"/>
                    </a:lnTo>
                    <a:lnTo>
                      <a:pt x="1052" y="931"/>
                    </a:lnTo>
                    <a:lnTo>
                      <a:pt x="1039" y="951"/>
                    </a:lnTo>
                    <a:lnTo>
                      <a:pt x="1023" y="970"/>
                    </a:lnTo>
                    <a:lnTo>
                      <a:pt x="1007" y="988"/>
                    </a:lnTo>
                    <a:lnTo>
                      <a:pt x="989" y="1004"/>
                    </a:lnTo>
                    <a:lnTo>
                      <a:pt x="972" y="1020"/>
                    </a:lnTo>
                    <a:lnTo>
                      <a:pt x="954" y="1035"/>
                    </a:lnTo>
                    <a:lnTo>
                      <a:pt x="935" y="1049"/>
                    </a:lnTo>
                    <a:lnTo>
                      <a:pt x="915" y="1063"/>
                    </a:lnTo>
                    <a:lnTo>
                      <a:pt x="895" y="1076"/>
                    </a:lnTo>
                    <a:lnTo>
                      <a:pt x="875" y="1087"/>
                    </a:lnTo>
                    <a:lnTo>
                      <a:pt x="853" y="1097"/>
                    </a:lnTo>
                    <a:lnTo>
                      <a:pt x="831" y="1106"/>
                    </a:lnTo>
                    <a:lnTo>
                      <a:pt x="809" y="1115"/>
                    </a:lnTo>
                    <a:lnTo>
                      <a:pt x="787" y="1122"/>
                    </a:lnTo>
                    <a:lnTo>
                      <a:pt x="763" y="1127"/>
                    </a:lnTo>
                    <a:lnTo>
                      <a:pt x="740" y="1132"/>
                    </a:lnTo>
                    <a:lnTo>
                      <a:pt x="716" y="1136"/>
                    </a:lnTo>
                    <a:lnTo>
                      <a:pt x="692" y="1140"/>
                    </a:lnTo>
                    <a:lnTo>
                      <a:pt x="668" y="1141"/>
                    </a:lnTo>
                    <a:lnTo>
                      <a:pt x="643" y="1141"/>
                    </a:lnTo>
                    <a:lnTo>
                      <a:pt x="619" y="1140"/>
                    </a:lnTo>
                    <a:lnTo>
                      <a:pt x="594" y="1139"/>
                    </a:lnTo>
                    <a:lnTo>
                      <a:pt x="570" y="1135"/>
                    </a:lnTo>
                    <a:lnTo>
                      <a:pt x="545" y="1130"/>
                    </a:lnTo>
                    <a:lnTo>
                      <a:pt x="519" y="1125"/>
                    </a:lnTo>
                    <a:lnTo>
                      <a:pt x="519" y="1125"/>
                    </a:lnTo>
                    <a:lnTo>
                      <a:pt x="496" y="1117"/>
                    </a:lnTo>
                    <a:lnTo>
                      <a:pt x="472" y="1108"/>
                    </a:lnTo>
                    <a:lnTo>
                      <a:pt x="449" y="1100"/>
                    </a:lnTo>
                    <a:lnTo>
                      <a:pt x="426" y="1090"/>
                    </a:lnTo>
                    <a:lnTo>
                      <a:pt x="405" y="1077"/>
                    </a:lnTo>
                    <a:lnTo>
                      <a:pt x="383" y="1064"/>
                    </a:lnTo>
                    <a:lnTo>
                      <a:pt x="363" y="1052"/>
                    </a:lnTo>
                    <a:lnTo>
                      <a:pt x="344" y="1037"/>
                    </a:lnTo>
                    <a:lnTo>
                      <a:pt x="325" y="1022"/>
                    </a:lnTo>
                    <a:lnTo>
                      <a:pt x="308" y="1006"/>
                    </a:lnTo>
                    <a:lnTo>
                      <a:pt x="291" y="989"/>
                    </a:lnTo>
                    <a:lnTo>
                      <a:pt x="275" y="971"/>
                    </a:lnTo>
                    <a:lnTo>
                      <a:pt x="260" y="953"/>
                    </a:lnTo>
                    <a:lnTo>
                      <a:pt x="245" y="935"/>
                    </a:lnTo>
                    <a:lnTo>
                      <a:pt x="232" y="914"/>
                    </a:lnTo>
                    <a:lnTo>
                      <a:pt x="220" y="894"/>
                    </a:lnTo>
                    <a:lnTo>
                      <a:pt x="208" y="873"/>
                    </a:lnTo>
                    <a:lnTo>
                      <a:pt x="198" y="851"/>
                    </a:lnTo>
                    <a:lnTo>
                      <a:pt x="188" y="830"/>
                    </a:lnTo>
                    <a:lnTo>
                      <a:pt x="181" y="807"/>
                    </a:lnTo>
                    <a:lnTo>
                      <a:pt x="173" y="785"/>
                    </a:lnTo>
                    <a:lnTo>
                      <a:pt x="167" y="762"/>
                    </a:lnTo>
                    <a:lnTo>
                      <a:pt x="162" y="738"/>
                    </a:lnTo>
                    <a:lnTo>
                      <a:pt x="158" y="715"/>
                    </a:lnTo>
                    <a:lnTo>
                      <a:pt x="155" y="691"/>
                    </a:lnTo>
                    <a:lnTo>
                      <a:pt x="154" y="666"/>
                    </a:lnTo>
                    <a:lnTo>
                      <a:pt x="153" y="642"/>
                    </a:lnTo>
                    <a:lnTo>
                      <a:pt x="154" y="618"/>
                    </a:lnTo>
                    <a:lnTo>
                      <a:pt x="157" y="593"/>
                    </a:lnTo>
                    <a:lnTo>
                      <a:pt x="159" y="568"/>
                    </a:lnTo>
                    <a:lnTo>
                      <a:pt x="164" y="544"/>
                    </a:lnTo>
                    <a:lnTo>
                      <a:pt x="170" y="519"/>
                    </a:lnTo>
                    <a:lnTo>
                      <a:pt x="170" y="5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4" name="Freeform 43"/>
              <p:cNvSpPr>
                <a:spLocks/>
              </p:cNvSpPr>
              <p:nvPr/>
            </p:nvSpPr>
            <p:spPr bwMode="auto">
              <a:xfrm>
                <a:off x="5239574" y="3066462"/>
                <a:ext cx="1045163" cy="1243072"/>
              </a:xfrm>
              <a:custGeom>
                <a:avLst/>
                <a:gdLst>
                  <a:gd name="T0" fmla="*/ 312 w 1615"/>
                  <a:gd name="T1" fmla="*/ 24 h 1922"/>
                  <a:gd name="T2" fmla="*/ 335 w 1615"/>
                  <a:gd name="T3" fmla="*/ 173 h 1922"/>
                  <a:gd name="T4" fmla="*/ 214 w 1615"/>
                  <a:gd name="T5" fmla="*/ 143 h 1922"/>
                  <a:gd name="T6" fmla="*/ 194 w 1615"/>
                  <a:gd name="T7" fmla="*/ 167 h 1922"/>
                  <a:gd name="T8" fmla="*/ 191 w 1615"/>
                  <a:gd name="T9" fmla="*/ 189 h 1922"/>
                  <a:gd name="T10" fmla="*/ 128 w 1615"/>
                  <a:gd name="T11" fmla="*/ 306 h 1922"/>
                  <a:gd name="T12" fmla="*/ 108 w 1615"/>
                  <a:gd name="T13" fmla="*/ 315 h 1922"/>
                  <a:gd name="T14" fmla="*/ 96 w 1615"/>
                  <a:gd name="T15" fmla="*/ 342 h 1922"/>
                  <a:gd name="T16" fmla="*/ 157 w 1615"/>
                  <a:gd name="T17" fmla="*/ 420 h 1922"/>
                  <a:gd name="T18" fmla="*/ 44 w 1615"/>
                  <a:gd name="T19" fmla="*/ 492 h 1922"/>
                  <a:gd name="T20" fmla="*/ 33 w 1615"/>
                  <a:gd name="T21" fmla="*/ 519 h 1922"/>
                  <a:gd name="T22" fmla="*/ 36 w 1615"/>
                  <a:gd name="T23" fmla="*/ 543 h 1922"/>
                  <a:gd name="T24" fmla="*/ 49 w 1615"/>
                  <a:gd name="T25" fmla="*/ 663 h 1922"/>
                  <a:gd name="T26" fmla="*/ 2 w 1615"/>
                  <a:gd name="T27" fmla="*/ 690 h 1922"/>
                  <a:gd name="T28" fmla="*/ 0 w 1615"/>
                  <a:gd name="T29" fmla="*/ 719 h 1922"/>
                  <a:gd name="T30" fmla="*/ 12 w 1615"/>
                  <a:gd name="T31" fmla="*/ 738 h 1922"/>
                  <a:gd name="T32" fmla="*/ 7 w 1615"/>
                  <a:gd name="T33" fmla="*/ 871 h 1922"/>
                  <a:gd name="T34" fmla="*/ 0 w 1615"/>
                  <a:gd name="T35" fmla="*/ 897 h 1922"/>
                  <a:gd name="T36" fmla="*/ 7 w 1615"/>
                  <a:gd name="T37" fmla="*/ 924 h 1922"/>
                  <a:gd name="T38" fmla="*/ 132 w 1615"/>
                  <a:gd name="T39" fmla="*/ 999 h 1922"/>
                  <a:gd name="T40" fmla="*/ 31 w 1615"/>
                  <a:gd name="T41" fmla="*/ 1075 h 1922"/>
                  <a:gd name="T42" fmla="*/ 38 w 1615"/>
                  <a:gd name="T43" fmla="*/ 1103 h 1922"/>
                  <a:gd name="T44" fmla="*/ 57 w 1615"/>
                  <a:gd name="T45" fmla="*/ 1119 h 1922"/>
                  <a:gd name="T46" fmla="*/ 102 w 1615"/>
                  <a:gd name="T47" fmla="*/ 1243 h 1922"/>
                  <a:gd name="T48" fmla="*/ 97 w 1615"/>
                  <a:gd name="T49" fmla="*/ 1268 h 1922"/>
                  <a:gd name="T50" fmla="*/ 117 w 1615"/>
                  <a:gd name="T51" fmla="*/ 1297 h 1922"/>
                  <a:gd name="T52" fmla="*/ 238 w 1615"/>
                  <a:gd name="T53" fmla="*/ 1346 h 1922"/>
                  <a:gd name="T54" fmla="*/ 191 w 1615"/>
                  <a:gd name="T55" fmla="*/ 1434 h 1922"/>
                  <a:gd name="T56" fmla="*/ 208 w 1615"/>
                  <a:gd name="T57" fmla="*/ 1458 h 1922"/>
                  <a:gd name="T58" fmla="*/ 322 w 1615"/>
                  <a:gd name="T59" fmla="*/ 1438 h 1922"/>
                  <a:gd name="T60" fmla="*/ 312 w 1615"/>
                  <a:gd name="T61" fmla="*/ 1579 h 1922"/>
                  <a:gd name="T62" fmla="*/ 327 w 1615"/>
                  <a:gd name="T63" fmla="*/ 1599 h 1922"/>
                  <a:gd name="T64" fmla="*/ 350 w 1615"/>
                  <a:gd name="T65" fmla="*/ 1609 h 1922"/>
                  <a:gd name="T66" fmla="*/ 460 w 1615"/>
                  <a:gd name="T67" fmla="*/ 1679 h 1922"/>
                  <a:gd name="T68" fmla="*/ 466 w 1615"/>
                  <a:gd name="T69" fmla="*/ 1717 h 1922"/>
                  <a:gd name="T70" fmla="*/ 490 w 1615"/>
                  <a:gd name="T71" fmla="*/ 1730 h 1922"/>
                  <a:gd name="T72" fmla="*/ 597 w 1615"/>
                  <a:gd name="T73" fmla="*/ 1662 h 1922"/>
                  <a:gd name="T74" fmla="*/ 626 w 1615"/>
                  <a:gd name="T75" fmla="*/ 1809 h 1922"/>
                  <a:gd name="T76" fmla="*/ 650 w 1615"/>
                  <a:gd name="T77" fmla="*/ 1822 h 1922"/>
                  <a:gd name="T78" fmla="*/ 673 w 1615"/>
                  <a:gd name="T79" fmla="*/ 1824 h 1922"/>
                  <a:gd name="T80" fmla="*/ 799 w 1615"/>
                  <a:gd name="T81" fmla="*/ 1851 h 1922"/>
                  <a:gd name="T82" fmla="*/ 815 w 1615"/>
                  <a:gd name="T83" fmla="*/ 1883 h 1922"/>
                  <a:gd name="T84" fmla="*/ 843 w 1615"/>
                  <a:gd name="T85" fmla="*/ 1890 h 1922"/>
                  <a:gd name="T86" fmla="*/ 883 w 1615"/>
                  <a:gd name="T87" fmla="*/ 1855 h 1922"/>
                  <a:gd name="T88" fmla="*/ 996 w 1615"/>
                  <a:gd name="T89" fmla="*/ 1913 h 1922"/>
                  <a:gd name="T90" fmla="*/ 1020 w 1615"/>
                  <a:gd name="T91" fmla="*/ 1921 h 1922"/>
                  <a:gd name="T92" fmla="*/ 1046 w 1615"/>
                  <a:gd name="T93" fmla="*/ 1918 h 1922"/>
                  <a:gd name="T94" fmla="*/ 1158 w 1615"/>
                  <a:gd name="T95" fmla="*/ 1858 h 1922"/>
                  <a:gd name="T96" fmla="*/ 1199 w 1615"/>
                  <a:gd name="T97" fmla="*/ 1921 h 1922"/>
                  <a:gd name="T98" fmla="*/ 1231 w 1615"/>
                  <a:gd name="T99" fmla="*/ 1919 h 1922"/>
                  <a:gd name="T100" fmla="*/ 1246 w 1615"/>
                  <a:gd name="T101" fmla="*/ 1904 h 1922"/>
                  <a:gd name="T102" fmla="*/ 1377 w 1615"/>
                  <a:gd name="T103" fmla="*/ 1882 h 1922"/>
                  <a:gd name="T104" fmla="*/ 1400 w 1615"/>
                  <a:gd name="T105" fmla="*/ 1889 h 1922"/>
                  <a:gd name="T106" fmla="*/ 1426 w 1615"/>
                  <a:gd name="T107" fmla="*/ 1880 h 1922"/>
                  <a:gd name="T108" fmla="*/ 1444 w 1615"/>
                  <a:gd name="T109" fmla="*/ 1769 h 1922"/>
                  <a:gd name="T110" fmla="*/ 1576 w 1615"/>
                  <a:gd name="T111" fmla="*/ 1826 h 1922"/>
                  <a:gd name="T112" fmla="*/ 1601 w 1615"/>
                  <a:gd name="T113" fmla="*/ 1816 h 1922"/>
                  <a:gd name="T114" fmla="*/ 1615 w 1615"/>
                  <a:gd name="T115" fmla="*/ 1795 h 1922"/>
                  <a:gd name="T116" fmla="*/ 1429 w 1615"/>
                  <a:gd name="T117" fmla="*/ 1601 h 1922"/>
                  <a:gd name="T118" fmla="*/ 530 w 1615"/>
                  <a:gd name="T119" fmla="*/ 1424 h 1922"/>
                  <a:gd name="T120" fmla="*/ 292 w 1615"/>
                  <a:gd name="T121" fmla="*/ 583 h 1922"/>
                  <a:gd name="T122" fmla="*/ 423 w 1615"/>
                  <a:gd name="T123" fmla="*/ 40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5" h="1922">
                    <a:moveTo>
                      <a:pt x="331" y="2"/>
                    </a:moveTo>
                    <a:lnTo>
                      <a:pt x="331" y="2"/>
                    </a:lnTo>
                    <a:lnTo>
                      <a:pt x="329" y="5"/>
                    </a:lnTo>
                    <a:lnTo>
                      <a:pt x="329" y="5"/>
                    </a:lnTo>
                    <a:lnTo>
                      <a:pt x="327" y="6"/>
                    </a:lnTo>
                    <a:lnTo>
                      <a:pt x="327" y="6"/>
                    </a:lnTo>
                    <a:lnTo>
                      <a:pt x="325" y="8"/>
                    </a:lnTo>
                    <a:lnTo>
                      <a:pt x="325" y="8"/>
                    </a:lnTo>
                    <a:lnTo>
                      <a:pt x="321" y="12"/>
                    </a:lnTo>
                    <a:lnTo>
                      <a:pt x="321" y="12"/>
                    </a:lnTo>
                    <a:lnTo>
                      <a:pt x="321" y="14"/>
                    </a:lnTo>
                    <a:lnTo>
                      <a:pt x="321" y="14"/>
                    </a:lnTo>
                    <a:lnTo>
                      <a:pt x="317" y="16"/>
                    </a:lnTo>
                    <a:lnTo>
                      <a:pt x="317" y="16"/>
                    </a:lnTo>
                    <a:lnTo>
                      <a:pt x="317" y="17"/>
                    </a:lnTo>
                    <a:lnTo>
                      <a:pt x="317" y="17"/>
                    </a:lnTo>
                    <a:lnTo>
                      <a:pt x="315" y="20"/>
                    </a:lnTo>
                    <a:lnTo>
                      <a:pt x="315" y="20"/>
                    </a:lnTo>
                    <a:lnTo>
                      <a:pt x="315" y="20"/>
                    </a:lnTo>
                    <a:lnTo>
                      <a:pt x="315" y="20"/>
                    </a:lnTo>
                    <a:lnTo>
                      <a:pt x="314" y="22"/>
                    </a:lnTo>
                    <a:lnTo>
                      <a:pt x="314" y="22"/>
                    </a:lnTo>
                    <a:lnTo>
                      <a:pt x="312" y="24"/>
                    </a:lnTo>
                    <a:lnTo>
                      <a:pt x="312" y="24"/>
                    </a:lnTo>
                    <a:lnTo>
                      <a:pt x="312" y="27"/>
                    </a:lnTo>
                    <a:lnTo>
                      <a:pt x="312" y="27"/>
                    </a:lnTo>
                    <a:lnTo>
                      <a:pt x="311" y="27"/>
                    </a:lnTo>
                    <a:lnTo>
                      <a:pt x="311" y="27"/>
                    </a:lnTo>
                    <a:lnTo>
                      <a:pt x="311" y="31"/>
                    </a:lnTo>
                    <a:lnTo>
                      <a:pt x="311" y="31"/>
                    </a:lnTo>
                    <a:lnTo>
                      <a:pt x="311" y="32"/>
                    </a:lnTo>
                    <a:lnTo>
                      <a:pt x="311" y="32"/>
                    </a:lnTo>
                    <a:lnTo>
                      <a:pt x="314" y="42"/>
                    </a:lnTo>
                    <a:lnTo>
                      <a:pt x="314" y="42"/>
                    </a:lnTo>
                    <a:lnTo>
                      <a:pt x="314" y="42"/>
                    </a:lnTo>
                    <a:lnTo>
                      <a:pt x="314" y="42"/>
                    </a:lnTo>
                    <a:lnTo>
                      <a:pt x="314" y="42"/>
                    </a:lnTo>
                    <a:lnTo>
                      <a:pt x="317" y="55"/>
                    </a:lnTo>
                    <a:lnTo>
                      <a:pt x="325" y="73"/>
                    </a:lnTo>
                    <a:lnTo>
                      <a:pt x="325" y="73"/>
                    </a:lnTo>
                    <a:lnTo>
                      <a:pt x="335" y="95"/>
                    </a:lnTo>
                    <a:lnTo>
                      <a:pt x="346" y="114"/>
                    </a:lnTo>
                    <a:lnTo>
                      <a:pt x="355" y="129"/>
                    </a:lnTo>
                    <a:lnTo>
                      <a:pt x="363" y="141"/>
                    </a:lnTo>
                    <a:lnTo>
                      <a:pt x="363" y="141"/>
                    </a:lnTo>
                    <a:lnTo>
                      <a:pt x="335" y="173"/>
                    </a:lnTo>
                    <a:lnTo>
                      <a:pt x="335" y="173"/>
                    </a:lnTo>
                    <a:lnTo>
                      <a:pt x="322" y="168"/>
                    </a:lnTo>
                    <a:lnTo>
                      <a:pt x="307" y="161"/>
                    </a:lnTo>
                    <a:lnTo>
                      <a:pt x="286" y="155"/>
                    </a:lnTo>
                    <a:lnTo>
                      <a:pt x="262" y="148"/>
                    </a:lnTo>
                    <a:lnTo>
                      <a:pt x="262" y="148"/>
                    </a:lnTo>
                    <a:lnTo>
                      <a:pt x="243" y="145"/>
                    </a:lnTo>
                    <a:lnTo>
                      <a:pt x="230" y="142"/>
                    </a:lnTo>
                    <a:lnTo>
                      <a:pt x="230" y="142"/>
                    </a:lnTo>
                    <a:lnTo>
                      <a:pt x="229" y="142"/>
                    </a:lnTo>
                    <a:lnTo>
                      <a:pt x="229" y="142"/>
                    </a:lnTo>
                    <a:lnTo>
                      <a:pt x="224" y="142"/>
                    </a:lnTo>
                    <a:lnTo>
                      <a:pt x="224" y="142"/>
                    </a:lnTo>
                    <a:lnTo>
                      <a:pt x="223" y="142"/>
                    </a:lnTo>
                    <a:lnTo>
                      <a:pt x="223" y="142"/>
                    </a:lnTo>
                    <a:lnTo>
                      <a:pt x="219" y="142"/>
                    </a:lnTo>
                    <a:lnTo>
                      <a:pt x="219" y="142"/>
                    </a:lnTo>
                    <a:lnTo>
                      <a:pt x="218" y="142"/>
                    </a:lnTo>
                    <a:lnTo>
                      <a:pt x="218" y="142"/>
                    </a:lnTo>
                    <a:lnTo>
                      <a:pt x="215" y="143"/>
                    </a:lnTo>
                    <a:lnTo>
                      <a:pt x="215" y="143"/>
                    </a:lnTo>
                    <a:lnTo>
                      <a:pt x="214" y="143"/>
                    </a:lnTo>
                    <a:lnTo>
                      <a:pt x="214" y="143"/>
                    </a:lnTo>
                    <a:lnTo>
                      <a:pt x="212" y="145"/>
                    </a:lnTo>
                    <a:lnTo>
                      <a:pt x="212" y="145"/>
                    </a:lnTo>
                    <a:lnTo>
                      <a:pt x="210" y="146"/>
                    </a:lnTo>
                    <a:lnTo>
                      <a:pt x="210" y="146"/>
                    </a:lnTo>
                    <a:lnTo>
                      <a:pt x="208" y="147"/>
                    </a:lnTo>
                    <a:lnTo>
                      <a:pt x="208" y="147"/>
                    </a:lnTo>
                    <a:lnTo>
                      <a:pt x="208" y="147"/>
                    </a:lnTo>
                    <a:lnTo>
                      <a:pt x="208" y="147"/>
                    </a:lnTo>
                    <a:lnTo>
                      <a:pt x="205" y="151"/>
                    </a:lnTo>
                    <a:lnTo>
                      <a:pt x="205" y="151"/>
                    </a:lnTo>
                    <a:lnTo>
                      <a:pt x="204" y="151"/>
                    </a:lnTo>
                    <a:lnTo>
                      <a:pt x="204" y="151"/>
                    </a:lnTo>
                    <a:lnTo>
                      <a:pt x="203" y="153"/>
                    </a:lnTo>
                    <a:lnTo>
                      <a:pt x="203" y="153"/>
                    </a:lnTo>
                    <a:lnTo>
                      <a:pt x="201" y="156"/>
                    </a:lnTo>
                    <a:lnTo>
                      <a:pt x="201" y="156"/>
                    </a:lnTo>
                    <a:lnTo>
                      <a:pt x="199" y="160"/>
                    </a:lnTo>
                    <a:lnTo>
                      <a:pt x="199" y="160"/>
                    </a:lnTo>
                    <a:lnTo>
                      <a:pt x="196" y="163"/>
                    </a:lnTo>
                    <a:lnTo>
                      <a:pt x="196" y="163"/>
                    </a:lnTo>
                    <a:lnTo>
                      <a:pt x="195" y="163"/>
                    </a:lnTo>
                    <a:lnTo>
                      <a:pt x="195" y="163"/>
                    </a:lnTo>
                    <a:lnTo>
                      <a:pt x="194" y="167"/>
                    </a:lnTo>
                    <a:lnTo>
                      <a:pt x="194" y="167"/>
                    </a:lnTo>
                    <a:lnTo>
                      <a:pt x="193" y="167"/>
                    </a:lnTo>
                    <a:lnTo>
                      <a:pt x="193" y="167"/>
                    </a:lnTo>
                    <a:lnTo>
                      <a:pt x="191" y="171"/>
                    </a:lnTo>
                    <a:lnTo>
                      <a:pt x="191" y="171"/>
                    </a:lnTo>
                    <a:lnTo>
                      <a:pt x="191" y="172"/>
                    </a:lnTo>
                    <a:lnTo>
                      <a:pt x="191" y="172"/>
                    </a:lnTo>
                    <a:lnTo>
                      <a:pt x="190" y="175"/>
                    </a:lnTo>
                    <a:lnTo>
                      <a:pt x="190" y="175"/>
                    </a:lnTo>
                    <a:lnTo>
                      <a:pt x="190" y="175"/>
                    </a:lnTo>
                    <a:lnTo>
                      <a:pt x="190" y="175"/>
                    </a:lnTo>
                    <a:lnTo>
                      <a:pt x="189" y="179"/>
                    </a:lnTo>
                    <a:lnTo>
                      <a:pt x="189" y="179"/>
                    </a:lnTo>
                    <a:lnTo>
                      <a:pt x="189" y="179"/>
                    </a:lnTo>
                    <a:lnTo>
                      <a:pt x="189" y="179"/>
                    </a:lnTo>
                    <a:lnTo>
                      <a:pt x="190" y="182"/>
                    </a:lnTo>
                    <a:lnTo>
                      <a:pt x="190" y="182"/>
                    </a:lnTo>
                    <a:lnTo>
                      <a:pt x="190" y="184"/>
                    </a:lnTo>
                    <a:lnTo>
                      <a:pt x="190" y="184"/>
                    </a:lnTo>
                    <a:lnTo>
                      <a:pt x="191" y="187"/>
                    </a:lnTo>
                    <a:lnTo>
                      <a:pt x="191" y="187"/>
                    </a:lnTo>
                    <a:lnTo>
                      <a:pt x="191" y="189"/>
                    </a:lnTo>
                    <a:lnTo>
                      <a:pt x="191" y="189"/>
                    </a:lnTo>
                    <a:lnTo>
                      <a:pt x="193" y="194"/>
                    </a:lnTo>
                    <a:lnTo>
                      <a:pt x="193" y="194"/>
                    </a:lnTo>
                    <a:lnTo>
                      <a:pt x="194" y="194"/>
                    </a:lnTo>
                    <a:lnTo>
                      <a:pt x="194" y="194"/>
                    </a:lnTo>
                    <a:lnTo>
                      <a:pt x="194" y="194"/>
                    </a:lnTo>
                    <a:lnTo>
                      <a:pt x="194" y="194"/>
                    </a:lnTo>
                    <a:lnTo>
                      <a:pt x="200" y="206"/>
                    </a:lnTo>
                    <a:lnTo>
                      <a:pt x="210" y="221"/>
                    </a:lnTo>
                    <a:lnTo>
                      <a:pt x="210" y="221"/>
                    </a:lnTo>
                    <a:lnTo>
                      <a:pt x="224" y="243"/>
                    </a:lnTo>
                    <a:lnTo>
                      <a:pt x="238" y="259"/>
                    </a:lnTo>
                    <a:lnTo>
                      <a:pt x="249" y="273"/>
                    </a:lnTo>
                    <a:lnTo>
                      <a:pt x="259" y="282"/>
                    </a:lnTo>
                    <a:lnTo>
                      <a:pt x="259" y="282"/>
                    </a:lnTo>
                    <a:lnTo>
                      <a:pt x="238" y="320"/>
                    </a:lnTo>
                    <a:lnTo>
                      <a:pt x="238" y="320"/>
                    </a:lnTo>
                    <a:lnTo>
                      <a:pt x="225" y="316"/>
                    </a:lnTo>
                    <a:lnTo>
                      <a:pt x="208" y="312"/>
                    </a:lnTo>
                    <a:lnTo>
                      <a:pt x="186" y="308"/>
                    </a:lnTo>
                    <a:lnTo>
                      <a:pt x="161" y="307"/>
                    </a:lnTo>
                    <a:lnTo>
                      <a:pt x="161" y="307"/>
                    </a:lnTo>
                    <a:lnTo>
                      <a:pt x="142" y="306"/>
                    </a:lnTo>
                    <a:lnTo>
                      <a:pt x="128" y="306"/>
                    </a:lnTo>
                    <a:lnTo>
                      <a:pt x="128" y="306"/>
                    </a:lnTo>
                    <a:lnTo>
                      <a:pt x="128" y="306"/>
                    </a:lnTo>
                    <a:lnTo>
                      <a:pt x="128" y="306"/>
                    </a:lnTo>
                    <a:lnTo>
                      <a:pt x="128" y="306"/>
                    </a:lnTo>
                    <a:lnTo>
                      <a:pt x="128" y="306"/>
                    </a:lnTo>
                    <a:lnTo>
                      <a:pt x="122" y="307"/>
                    </a:lnTo>
                    <a:lnTo>
                      <a:pt x="122" y="307"/>
                    </a:lnTo>
                    <a:lnTo>
                      <a:pt x="122" y="307"/>
                    </a:lnTo>
                    <a:lnTo>
                      <a:pt x="122" y="307"/>
                    </a:lnTo>
                    <a:lnTo>
                      <a:pt x="118" y="308"/>
                    </a:lnTo>
                    <a:lnTo>
                      <a:pt x="118" y="308"/>
                    </a:lnTo>
                    <a:lnTo>
                      <a:pt x="117" y="308"/>
                    </a:lnTo>
                    <a:lnTo>
                      <a:pt x="117" y="308"/>
                    </a:lnTo>
                    <a:lnTo>
                      <a:pt x="113" y="310"/>
                    </a:lnTo>
                    <a:lnTo>
                      <a:pt x="113" y="310"/>
                    </a:lnTo>
                    <a:lnTo>
                      <a:pt x="113" y="310"/>
                    </a:lnTo>
                    <a:lnTo>
                      <a:pt x="113" y="310"/>
                    </a:lnTo>
                    <a:lnTo>
                      <a:pt x="111" y="312"/>
                    </a:lnTo>
                    <a:lnTo>
                      <a:pt x="111" y="312"/>
                    </a:lnTo>
                    <a:lnTo>
                      <a:pt x="109" y="313"/>
                    </a:lnTo>
                    <a:lnTo>
                      <a:pt x="109" y="313"/>
                    </a:lnTo>
                    <a:lnTo>
                      <a:pt x="108" y="315"/>
                    </a:lnTo>
                    <a:lnTo>
                      <a:pt x="108" y="315"/>
                    </a:lnTo>
                    <a:lnTo>
                      <a:pt x="108" y="316"/>
                    </a:lnTo>
                    <a:lnTo>
                      <a:pt x="108" y="316"/>
                    </a:lnTo>
                    <a:lnTo>
                      <a:pt x="106" y="318"/>
                    </a:lnTo>
                    <a:lnTo>
                      <a:pt x="106" y="318"/>
                    </a:lnTo>
                    <a:lnTo>
                      <a:pt x="106" y="320"/>
                    </a:lnTo>
                    <a:lnTo>
                      <a:pt x="106" y="320"/>
                    </a:lnTo>
                    <a:lnTo>
                      <a:pt x="103" y="323"/>
                    </a:lnTo>
                    <a:lnTo>
                      <a:pt x="103" y="323"/>
                    </a:lnTo>
                    <a:lnTo>
                      <a:pt x="103" y="325"/>
                    </a:lnTo>
                    <a:lnTo>
                      <a:pt x="103" y="325"/>
                    </a:lnTo>
                    <a:lnTo>
                      <a:pt x="101" y="328"/>
                    </a:lnTo>
                    <a:lnTo>
                      <a:pt x="101" y="328"/>
                    </a:lnTo>
                    <a:lnTo>
                      <a:pt x="99" y="332"/>
                    </a:lnTo>
                    <a:lnTo>
                      <a:pt x="99" y="332"/>
                    </a:lnTo>
                    <a:lnTo>
                      <a:pt x="98" y="333"/>
                    </a:lnTo>
                    <a:lnTo>
                      <a:pt x="98" y="333"/>
                    </a:lnTo>
                    <a:lnTo>
                      <a:pt x="97" y="337"/>
                    </a:lnTo>
                    <a:lnTo>
                      <a:pt x="97" y="337"/>
                    </a:lnTo>
                    <a:lnTo>
                      <a:pt x="97" y="339"/>
                    </a:lnTo>
                    <a:lnTo>
                      <a:pt x="97" y="339"/>
                    </a:lnTo>
                    <a:lnTo>
                      <a:pt x="96" y="341"/>
                    </a:lnTo>
                    <a:lnTo>
                      <a:pt x="96" y="341"/>
                    </a:lnTo>
                    <a:lnTo>
                      <a:pt x="96" y="342"/>
                    </a:lnTo>
                    <a:lnTo>
                      <a:pt x="96" y="342"/>
                    </a:lnTo>
                    <a:lnTo>
                      <a:pt x="94" y="345"/>
                    </a:lnTo>
                    <a:lnTo>
                      <a:pt x="94" y="345"/>
                    </a:lnTo>
                    <a:lnTo>
                      <a:pt x="94" y="346"/>
                    </a:lnTo>
                    <a:lnTo>
                      <a:pt x="94" y="346"/>
                    </a:lnTo>
                    <a:lnTo>
                      <a:pt x="96" y="350"/>
                    </a:lnTo>
                    <a:lnTo>
                      <a:pt x="96" y="350"/>
                    </a:lnTo>
                    <a:lnTo>
                      <a:pt x="96" y="350"/>
                    </a:lnTo>
                    <a:lnTo>
                      <a:pt x="96" y="350"/>
                    </a:lnTo>
                    <a:lnTo>
                      <a:pt x="96" y="354"/>
                    </a:lnTo>
                    <a:lnTo>
                      <a:pt x="96" y="354"/>
                    </a:lnTo>
                    <a:lnTo>
                      <a:pt x="97" y="354"/>
                    </a:lnTo>
                    <a:lnTo>
                      <a:pt x="97" y="354"/>
                    </a:lnTo>
                    <a:lnTo>
                      <a:pt x="102" y="364"/>
                    </a:lnTo>
                    <a:lnTo>
                      <a:pt x="102" y="364"/>
                    </a:lnTo>
                    <a:lnTo>
                      <a:pt x="102" y="364"/>
                    </a:lnTo>
                    <a:lnTo>
                      <a:pt x="102" y="364"/>
                    </a:lnTo>
                    <a:lnTo>
                      <a:pt x="102" y="364"/>
                    </a:lnTo>
                    <a:lnTo>
                      <a:pt x="111" y="374"/>
                    </a:lnTo>
                    <a:lnTo>
                      <a:pt x="123" y="388"/>
                    </a:lnTo>
                    <a:lnTo>
                      <a:pt x="123" y="388"/>
                    </a:lnTo>
                    <a:lnTo>
                      <a:pt x="141" y="407"/>
                    </a:lnTo>
                    <a:lnTo>
                      <a:pt x="157" y="420"/>
                    </a:lnTo>
                    <a:lnTo>
                      <a:pt x="171" y="432"/>
                    </a:lnTo>
                    <a:lnTo>
                      <a:pt x="183" y="439"/>
                    </a:lnTo>
                    <a:lnTo>
                      <a:pt x="183" y="439"/>
                    </a:lnTo>
                    <a:lnTo>
                      <a:pt x="167" y="480"/>
                    </a:lnTo>
                    <a:lnTo>
                      <a:pt x="167" y="480"/>
                    </a:lnTo>
                    <a:lnTo>
                      <a:pt x="154" y="478"/>
                    </a:lnTo>
                    <a:lnTo>
                      <a:pt x="136" y="478"/>
                    </a:lnTo>
                    <a:lnTo>
                      <a:pt x="115" y="478"/>
                    </a:lnTo>
                    <a:lnTo>
                      <a:pt x="89" y="481"/>
                    </a:lnTo>
                    <a:lnTo>
                      <a:pt x="89" y="481"/>
                    </a:lnTo>
                    <a:lnTo>
                      <a:pt x="70" y="483"/>
                    </a:lnTo>
                    <a:lnTo>
                      <a:pt x="58" y="486"/>
                    </a:lnTo>
                    <a:lnTo>
                      <a:pt x="58" y="486"/>
                    </a:lnTo>
                    <a:lnTo>
                      <a:pt x="58" y="486"/>
                    </a:lnTo>
                    <a:lnTo>
                      <a:pt x="58" y="486"/>
                    </a:lnTo>
                    <a:lnTo>
                      <a:pt x="57" y="486"/>
                    </a:lnTo>
                    <a:lnTo>
                      <a:pt x="57" y="486"/>
                    </a:lnTo>
                    <a:lnTo>
                      <a:pt x="48" y="490"/>
                    </a:lnTo>
                    <a:lnTo>
                      <a:pt x="48" y="490"/>
                    </a:lnTo>
                    <a:lnTo>
                      <a:pt x="46" y="490"/>
                    </a:lnTo>
                    <a:lnTo>
                      <a:pt x="46" y="490"/>
                    </a:lnTo>
                    <a:lnTo>
                      <a:pt x="44" y="492"/>
                    </a:lnTo>
                    <a:lnTo>
                      <a:pt x="44" y="492"/>
                    </a:lnTo>
                    <a:lnTo>
                      <a:pt x="43" y="492"/>
                    </a:lnTo>
                    <a:lnTo>
                      <a:pt x="43" y="492"/>
                    </a:lnTo>
                    <a:lnTo>
                      <a:pt x="40" y="495"/>
                    </a:lnTo>
                    <a:lnTo>
                      <a:pt x="40" y="495"/>
                    </a:lnTo>
                    <a:lnTo>
                      <a:pt x="40" y="495"/>
                    </a:lnTo>
                    <a:lnTo>
                      <a:pt x="40" y="495"/>
                    </a:lnTo>
                    <a:lnTo>
                      <a:pt x="39" y="497"/>
                    </a:lnTo>
                    <a:lnTo>
                      <a:pt x="39" y="497"/>
                    </a:lnTo>
                    <a:lnTo>
                      <a:pt x="39" y="498"/>
                    </a:lnTo>
                    <a:lnTo>
                      <a:pt x="39" y="498"/>
                    </a:lnTo>
                    <a:lnTo>
                      <a:pt x="38" y="502"/>
                    </a:lnTo>
                    <a:lnTo>
                      <a:pt x="38" y="502"/>
                    </a:lnTo>
                    <a:lnTo>
                      <a:pt x="36" y="502"/>
                    </a:lnTo>
                    <a:lnTo>
                      <a:pt x="36" y="502"/>
                    </a:lnTo>
                    <a:lnTo>
                      <a:pt x="36" y="506"/>
                    </a:lnTo>
                    <a:lnTo>
                      <a:pt x="36" y="506"/>
                    </a:lnTo>
                    <a:lnTo>
                      <a:pt x="35" y="509"/>
                    </a:lnTo>
                    <a:lnTo>
                      <a:pt x="35" y="509"/>
                    </a:lnTo>
                    <a:lnTo>
                      <a:pt x="34" y="512"/>
                    </a:lnTo>
                    <a:lnTo>
                      <a:pt x="34" y="512"/>
                    </a:lnTo>
                    <a:lnTo>
                      <a:pt x="33" y="516"/>
                    </a:lnTo>
                    <a:lnTo>
                      <a:pt x="33" y="516"/>
                    </a:lnTo>
                    <a:lnTo>
                      <a:pt x="33" y="519"/>
                    </a:lnTo>
                    <a:lnTo>
                      <a:pt x="33" y="519"/>
                    </a:lnTo>
                    <a:lnTo>
                      <a:pt x="31" y="521"/>
                    </a:lnTo>
                    <a:lnTo>
                      <a:pt x="31" y="521"/>
                    </a:lnTo>
                    <a:lnTo>
                      <a:pt x="31" y="522"/>
                    </a:lnTo>
                    <a:lnTo>
                      <a:pt x="31" y="522"/>
                    </a:lnTo>
                    <a:lnTo>
                      <a:pt x="31" y="526"/>
                    </a:lnTo>
                    <a:lnTo>
                      <a:pt x="31" y="526"/>
                    </a:lnTo>
                    <a:lnTo>
                      <a:pt x="31" y="527"/>
                    </a:lnTo>
                    <a:lnTo>
                      <a:pt x="31" y="527"/>
                    </a:lnTo>
                    <a:lnTo>
                      <a:pt x="31" y="530"/>
                    </a:lnTo>
                    <a:lnTo>
                      <a:pt x="31" y="530"/>
                    </a:lnTo>
                    <a:lnTo>
                      <a:pt x="31" y="531"/>
                    </a:lnTo>
                    <a:lnTo>
                      <a:pt x="31" y="531"/>
                    </a:lnTo>
                    <a:lnTo>
                      <a:pt x="31" y="534"/>
                    </a:lnTo>
                    <a:lnTo>
                      <a:pt x="31" y="534"/>
                    </a:lnTo>
                    <a:lnTo>
                      <a:pt x="33" y="535"/>
                    </a:lnTo>
                    <a:lnTo>
                      <a:pt x="33" y="535"/>
                    </a:lnTo>
                    <a:lnTo>
                      <a:pt x="34" y="538"/>
                    </a:lnTo>
                    <a:lnTo>
                      <a:pt x="34" y="538"/>
                    </a:lnTo>
                    <a:lnTo>
                      <a:pt x="34" y="539"/>
                    </a:lnTo>
                    <a:lnTo>
                      <a:pt x="34" y="539"/>
                    </a:lnTo>
                    <a:lnTo>
                      <a:pt x="36" y="543"/>
                    </a:lnTo>
                    <a:lnTo>
                      <a:pt x="36" y="543"/>
                    </a:lnTo>
                    <a:lnTo>
                      <a:pt x="36" y="543"/>
                    </a:lnTo>
                    <a:lnTo>
                      <a:pt x="36" y="543"/>
                    </a:lnTo>
                    <a:lnTo>
                      <a:pt x="40" y="546"/>
                    </a:lnTo>
                    <a:lnTo>
                      <a:pt x="40" y="546"/>
                    </a:lnTo>
                    <a:lnTo>
                      <a:pt x="41" y="546"/>
                    </a:lnTo>
                    <a:lnTo>
                      <a:pt x="41" y="546"/>
                    </a:lnTo>
                    <a:lnTo>
                      <a:pt x="41" y="546"/>
                    </a:lnTo>
                    <a:lnTo>
                      <a:pt x="41" y="546"/>
                    </a:lnTo>
                    <a:lnTo>
                      <a:pt x="52" y="555"/>
                    </a:lnTo>
                    <a:lnTo>
                      <a:pt x="65" y="568"/>
                    </a:lnTo>
                    <a:lnTo>
                      <a:pt x="65" y="568"/>
                    </a:lnTo>
                    <a:lnTo>
                      <a:pt x="87" y="582"/>
                    </a:lnTo>
                    <a:lnTo>
                      <a:pt x="106" y="593"/>
                    </a:lnTo>
                    <a:lnTo>
                      <a:pt x="121" y="602"/>
                    </a:lnTo>
                    <a:lnTo>
                      <a:pt x="133" y="607"/>
                    </a:lnTo>
                    <a:lnTo>
                      <a:pt x="133" y="607"/>
                    </a:lnTo>
                    <a:lnTo>
                      <a:pt x="126" y="650"/>
                    </a:lnTo>
                    <a:lnTo>
                      <a:pt x="126" y="650"/>
                    </a:lnTo>
                    <a:lnTo>
                      <a:pt x="112" y="651"/>
                    </a:lnTo>
                    <a:lnTo>
                      <a:pt x="94" y="653"/>
                    </a:lnTo>
                    <a:lnTo>
                      <a:pt x="73" y="657"/>
                    </a:lnTo>
                    <a:lnTo>
                      <a:pt x="49" y="663"/>
                    </a:lnTo>
                    <a:lnTo>
                      <a:pt x="49" y="663"/>
                    </a:lnTo>
                    <a:lnTo>
                      <a:pt x="31" y="670"/>
                    </a:lnTo>
                    <a:lnTo>
                      <a:pt x="19" y="675"/>
                    </a:lnTo>
                    <a:lnTo>
                      <a:pt x="19" y="675"/>
                    </a:lnTo>
                    <a:lnTo>
                      <a:pt x="19" y="675"/>
                    </a:lnTo>
                    <a:lnTo>
                      <a:pt x="17" y="675"/>
                    </a:lnTo>
                    <a:lnTo>
                      <a:pt x="17" y="675"/>
                    </a:lnTo>
                    <a:lnTo>
                      <a:pt x="12" y="677"/>
                    </a:lnTo>
                    <a:lnTo>
                      <a:pt x="12" y="677"/>
                    </a:lnTo>
                    <a:lnTo>
                      <a:pt x="12" y="677"/>
                    </a:lnTo>
                    <a:lnTo>
                      <a:pt x="12" y="677"/>
                    </a:lnTo>
                    <a:lnTo>
                      <a:pt x="9" y="680"/>
                    </a:lnTo>
                    <a:lnTo>
                      <a:pt x="9" y="680"/>
                    </a:lnTo>
                    <a:lnTo>
                      <a:pt x="9" y="681"/>
                    </a:lnTo>
                    <a:lnTo>
                      <a:pt x="9" y="681"/>
                    </a:lnTo>
                    <a:lnTo>
                      <a:pt x="6" y="684"/>
                    </a:lnTo>
                    <a:lnTo>
                      <a:pt x="6" y="684"/>
                    </a:lnTo>
                    <a:lnTo>
                      <a:pt x="5" y="684"/>
                    </a:lnTo>
                    <a:lnTo>
                      <a:pt x="5" y="684"/>
                    </a:lnTo>
                    <a:lnTo>
                      <a:pt x="4" y="686"/>
                    </a:lnTo>
                    <a:lnTo>
                      <a:pt x="4" y="686"/>
                    </a:lnTo>
                    <a:lnTo>
                      <a:pt x="4" y="687"/>
                    </a:lnTo>
                    <a:lnTo>
                      <a:pt x="4" y="687"/>
                    </a:lnTo>
                    <a:lnTo>
                      <a:pt x="2" y="690"/>
                    </a:lnTo>
                    <a:lnTo>
                      <a:pt x="2" y="690"/>
                    </a:lnTo>
                    <a:lnTo>
                      <a:pt x="2" y="691"/>
                    </a:lnTo>
                    <a:lnTo>
                      <a:pt x="2" y="691"/>
                    </a:lnTo>
                    <a:lnTo>
                      <a:pt x="1" y="695"/>
                    </a:lnTo>
                    <a:lnTo>
                      <a:pt x="1" y="695"/>
                    </a:lnTo>
                    <a:lnTo>
                      <a:pt x="1" y="695"/>
                    </a:lnTo>
                    <a:lnTo>
                      <a:pt x="1" y="695"/>
                    </a:lnTo>
                    <a:lnTo>
                      <a:pt x="1" y="699"/>
                    </a:lnTo>
                    <a:lnTo>
                      <a:pt x="1" y="699"/>
                    </a:lnTo>
                    <a:lnTo>
                      <a:pt x="1" y="700"/>
                    </a:lnTo>
                    <a:lnTo>
                      <a:pt x="1" y="700"/>
                    </a:lnTo>
                    <a:lnTo>
                      <a:pt x="0" y="705"/>
                    </a:lnTo>
                    <a:lnTo>
                      <a:pt x="0" y="705"/>
                    </a:lnTo>
                    <a:lnTo>
                      <a:pt x="0" y="709"/>
                    </a:lnTo>
                    <a:lnTo>
                      <a:pt x="0" y="709"/>
                    </a:lnTo>
                    <a:lnTo>
                      <a:pt x="0" y="711"/>
                    </a:lnTo>
                    <a:lnTo>
                      <a:pt x="0" y="711"/>
                    </a:lnTo>
                    <a:lnTo>
                      <a:pt x="0" y="715"/>
                    </a:lnTo>
                    <a:lnTo>
                      <a:pt x="0" y="715"/>
                    </a:lnTo>
                    <a:lnTo>
                      <a:pt x="0" y="715"/>
                    </a:lnTo>
                    <a:lnTo>
                      <a:pt x="0" y="715"/>
                    </a:lnTo>
                    <a:lnTo>
                      <a:pt x="0" y="719"/>
                    </a:lnTo>
                    <a:lnTo>
                      <a:pt x="0" y="719"/>
                    </a:lnTo>
                    <a:lnTo>
                      <a:pt x="0" y="720"/>
                    </a:lnTo>
                    <a:lnTo>
                      <a:pt x="0" y="720"/>
                    </a:lnTo>
                    <a:lnTo>
                      <a:pt x="0" y="723"/>
                    </a:lnTo>
                    <a:lnTo>
                      <a:pt x="0" y="723"/>
                    </a:lnTo>
                    <a:lnTo>
                      <a:pt x="0" y="724"/>
                    </a:lnTo>
                    <a:lnTo>
                      <a:pt x="0" y="724"/>
                    </a:lnTo>
                    <a:lnTo>
                      <a:pt x="1" y="726"/>
                    </a:lnTo>
                    <a:lnTo>
                      <a:pt x="1" y="726"/>
                    </a:lnTo>
                    <a:lnTo>
                      <a:pt x="2" y="728"/>
                    </a:lnTo>
                    <a:lnTo>
                      <a:pt x="2" y="728"/>
                    </a:lnTo>
                    <a:lnTo>
                      <a:pt x="4" y="730"/>
                    </a:lnTo>
                    <a:lnTo>
                      <a:pt x="4" y="730"/>
                    </a:lnTo>
                    <a:lnTo>
                      <a:pt x="5" y="730"/>
                    </a:lnTo>
                    <a:lnTo>
                      <a:pt x="5" y="730"/>
                    </a:lnTo>
                    <a:lnTo>
                      <a:pt x="7" y="734"/>
                    </a:lnTo>
                    <a:lnTo>
                      <a:pt x="7" y="734"/>
                    </a:lnTo>
                    <a:lnTo>
                      <a:pt x="7" y="734"/>
                    </a:lnTo>
                    <a:lnTo>
                      <a:pt x="7" y="734"/>
                    </a:lnTo>
                    <a:lnTo>
                      <a:pt x="12" y="738"/>
                    </a:lnTo>
                    <a:lnTo>
                      <a:pt x="12" y="738"/>
                    </a:lnTo>
                    <a:lnTo>
                      <a:pt x="12" y="738"/>
                    </a:lnTo>
                    <a:lnTo>
                      <a:pt x="12" y="738"/>
                    </a:lnTo>
                    <a:lnTo>
                      <a:pt x="12" y="738"/>
                    </a:lnTo>
                    <a:lnTo>
                      <a:pt x="24" y="744"/>
                    </a:lnTo>
                    <a:lnTo>
                      <a:pt x="41" y="754"/>
                    </a:lnTo>
                    <a:lnTo>
                      <a:pt x="41" y="754"/>
                    </a:lnTo>
                    <a:lnTo>
                      <a:pt x="64" y="764"/>
                    </a:lnTo>
                    <a:lnTo>
                      <a:pt x="84" y="772"/>
                    </a:lnTo>
                    <a:lnTo>
                      <a:pt x="101" y="778"/>
                    </a:lnTo>
                    <a:lnTo>
                      <a:pt x="113" y="781"/>
                    </a:lnTo>
                    <a:lnTo>
                      <a:pt x="113" y="781"/>
                    </a:lnTo>
                    <a:lnTo>
                      <a:pt x="113" y="825"/>
                    </a:lnTo>
                    <a:lnTo>
                      <a:pt x="113" y="825"/>
                    </a:lnTo>
                    <a:lnTo>
                      <a:pt x="101" y="827"/>
                    </a:lnTo>
                    <a:lnTo>
                      <a:pt x="84" y="834"/>
                    </a:lnTo>
                    <a:lnTo>
                      <a:pt x="64" y="841"/>
                    </a:lnTo>
                    <a:lnTo>
                      <a:pt x="41" y="852"/>
                    </a:lnTo>
                    <a:lnTo>
                      <a:pt x="41" y="852"/>
                    </a:lnTo>
                    <a:lnTo>
                      <a:pt x="24" y="861"/>
                    </a:lnTo>
                    <a:lnTo>
                      <a:pt x="12" y="868"/>
                    </a:lnTo>
                    <a:lnTo>
                      <a:pt x="12" y="868"/>
                    </a:lnTo>
                    <a:lnTo>
                      <a:pt x="12" y="868"/>
                    </a:lnTo>
                    <a:lnTo>
                      <a:pt x="12" y="868"/>
                    </a:lnTo>
                    <a:lnTo>
                      <a:pt x="12" y="868"/>
                    </a:lnTo>
                    <a:lnTo>
                      <a:pt x="12" y="868"/>
                    </a:lnTo>
                    <a:lnTo>
                      <a:pt x="7" y="871"/>
                    </a:lnTo>
                    <a:lnTo>
                      <a:pt x="7" y="871"/>
                    </a:lnTo>
                    <a:lnTo>
                      <a:pt x="7" y="871"/>
                    </a:lnTo>
                    <a:lnTo>
                      <a:pt x="7" y="871"/>
                    </a:lnTo>
                    <a:lnTo>
                      <a:pt x="5" y="875"/>
                    </a:lnTo>
                    <a:lnTo>
                      <a:pt x="5" y="875"/>
                    </a:lnTo>
                    <a:lnTo>
                      <a:pt x="4" y="875"/>
                    </a:lnTo>
                    <a:lnTo>
                      <a:pt x="4" y="875"/>
                    </a:lnTo>
                    <a:lnTo>
                      <a:pt x="0" y="881"/>
                    </a:lnTo>
                    <a:lnTo>
                      <a:pt x="0" y="881"/>
                    </a:lnTo>
                    <a:lnTo>
                      <a:pt x="0" y="883"/>
                    </a:lnTo>
                    <a:lnTo>
                      <a:pt x="0" y="883"/>
                    </a:lnTo>
                    <a:lnTo>
                      <a:pt x="0" y="885"/>
                    </a:lnTo>
                    <a:lnTo>
                      <a:pt x="0" y="885"/>
                    </a:lnTo>
                    <a:lnTo>
                      <a:pt x="0" y="886"/>
                    </a:lnTo>
                    <a:lnTo>
                      <a:pt x="0" y="886"/>
                    </a:lnTo>
                    <a:lnTo>
                      <a:pt x="0" y="890"/>
                    </a:lnTo>
                    <a:lnTo>
                      <a:pt x="0" y="890"/>
                    </a:lnTo>
                    <a:lnTo>
                      <a:pt x="0" y="891"/>
                    </a:lnTo>
                    <a:lnTo>
                      <a:pt x="0" y="891"/>
                    </a:lnTo>
                    <a:lnTo>
                      <a:pt x="0" y="894"/>
                    </a:lnTo>
                    <a:lnTo>
                      <a:pt x="0" y="894"/>
                    </a:lnTo>
                    <a:lnTo>
                      <a:pt x="0" y="897"/>
                    </a:lnTo>
                    <a:lnTo>
                      <a:pt x="0" y="897"/>
                    </a:lnTo>
                    <a:lnTo>
                      <a:pt x="0" y="900"/>
                    </a:lnTo>
                    <a:lnTo>
                      <a:pt x="0" y="900"/>
                    </a:lnTo>
                    <a:lnTo>
                      <a:pt x="1" y="905"/>
                    </a:lnTo>
                    <a:lnTo>
                      <a:pt x="1" y="905"/>
                    </a:lnTo>
                    <a:lnTo>
                      <a:pt x="1" y="907"/>
                    </a:lnTo>
                    <a:lnTo>
                      <a:pt x="1" y="907"/>
                    </a:lnTo>
                    <a:lnTo>
                      <a:pt x="1" y="910"/>
                    </a:lnTo>
                    <a:lnTo>
                      <a:pt x="1" y="910"/>
                    </a:lnTo>
                    <a:lnTo>
                      <a:pt x="1" y="910"/>
                    </a:lnTo>
                    <a:lnTo>
                      <a:pt x="1" y="910"/>
                    </a:lnTo>
                    <a:lnTo>
                      <a:pt x="2" y="914"/>
                    </a:lnTo>
                    <a:lnTo>
                      <a:pt x="2" y="914"/>
                    </a:lnTo>
                    <a:lnTo>
                      <a:pt x="2" y="915"/>
                    </a:lnTo>
                    <a:lnTo>
                      <a:pt x="2" y="915"/>
                    </a:lnTo>
                    <a:lnTo>
                      <a:pt x="4" y="918"/>
                    </a:lnTo>
                    <a:lnTo>
                      <a:pt x="4" y="918"/>
                    </a:lnTo>
                    <a:lnTo>
                      <a:pt x="4" y="919"/>
                    </a:lnTo>
                    <a:lnTo>
                      <a:pt x="4" y="919"/>
                    </a:lnTo>
                    <a:lnTo>
                      <a:pt x="5" y="922"/>
                    </a:lnTo>
                    <a:lnTo>
                      <a:pt x="5" y="922"/>
                    </a:lnTo>
                    <a:lnTo>
                      <a:pt x="5" y="922"/>
                    </a:lnTo>
                    <a:lnTo>
                      <a:pt x="5" y="922"/>
                    </a:lnTo>
                    <a:lnTo>
                      <a:pt x="7" y="924"/>
                    </a:lnTo>
                    <a:lnTo>
                      <a:pt x="7" y="924"/>
                    </a:lnTo>
                    <a:lnTo>
                      <a:pt x="9" y="926"/>
                    </a:lnTo>
                    <a:lnTo>
                      <a:pt x="9" y="926"/>
                    </a:lnTo>
                    <a:lnTo>
                      <a:pt x="12" y="927"/>
                    </a:lnTo>
                    <a:lnTo>
                      <a:pt x="12" y="927"/>
                    </a:lnTo>
                    <a:lnTo>
                      <a:pt x="12" y="928"/>
                    </a:lnTo>
                    <a:lnTo>
                      <a:pt x="12" y="928"/>
                    </a:lnTo>
                    <a:lnTo>
                      <a:pt x="17" y="931"/>
                    </a:lnTo>
                    <a:lnTo>
                      <a:pt x="17" y="931"/>
                    </a:lnTo>
                    <a:lnTo>
                      <a:pt x="17" y="931"/>
                    </a:lnTo>
                    <a:lnTo>
                      <a:pt x="17" y="931"/>
                    </a:lnTo>
                    <a:lnTo>
                      <a:pt x="17" y="931"/>
                    </a:lnTo>
                    <a:lnTo>
                      <a:pt x="17" y="931"/>
                    </a:lnTo>
                    <a:lnTo>
                      <a:pt x="30" y="936"/>
                    </a:lnTo>
                    <a:lnTo>
                      <a:pt x="49" y="942"/>
                    </a:lnTo>
                    <a:lnTo>
                      <a:pt x="49" y="942"/>
                    </a:lnTo>
                    <a:lnTo>
                      <a:pt x="73" y="948"/>
                    </a:lnTo>
                    <a:lnTo>
                      <a:pt x="94" y="952"/>
                    </a:lnTo>
                    <a:lnTo>
                      <a:pt x="112" y="954"/>
                    </a:lnTo>
                    <a:lnTo>
                      <a:pt x="125" y="956"/>
                    </a:lnTo>
                    <a:lnTo>
                      <a:pt x="125" y="956"/>
                    </a:lnTo>
                    <a:lnTo>
                      <a:pt x="132" y="999"/>
                    </a:lnTo>
                    <a:lnTo>
                      <a:pt x="132" y="999"/>
                    </a:lnTo>
                    <a:lnTo>
                      <a:pt x="120" y="1005"/>
                    </a:lnTo>
                    <a:lnTo>
                      <a:pt x="104" y="1012"/>
                    </a:lnTo>
                    <a:lnTo>
                      <a:pt x="87" y="1024"/>
                    </a:lnTo>
                    <a:lnTo>
                      <a:pt x="65" y="1038"/>
                    </a:lnTo>
                    <a:lnTo>
                      <a:pt x="65" y="1038"/>
                    </a:lnTo>
                    <a:lnTo>
                      <a:pt x="50" y="1050"/>
                    </a:lnTo>
                    <a:lnTo>
                      <a:pt x="40" y="1059"/>
                    </a:lnTo>
                    <a:lnTo>
                      <a:pt x="40" y="1059"/>
                    </a:lnTo>
                    <a:lnTo>
                      <a:pt x="40" y="1059"/>
                    </a:lnTo>
                    <a:lnTo>
                      <a:pt x="40" y="1059"/>
                    </a:lnTo>
                    <a:lnTo>
                      <a:pt x="40" y="1059"/>
                    </a:lnTo>
                    <a:lnTo>
                      <a:pt x="40" y="1059"/>
                    </a:lnTo>
                    <a:lnTo>
                      <a:pt x="36" y="1064"/>
                    </a:lnTo>
                    <a:lnTo>
                      <a:pt x="36" y="1064"/>
                    </a:lnTo>
                    <a:lnTo>
                      <a:pt x="36" y="1064"/>
                    </a:lnTo>
                    <a:lnTo>
                      <a:pt x="36" y="1064"/>
                    </a:lnTo>
                    <a:lnTo>
                      <a:pt x="34" y="1067"/>
                    </a:lnTo>
                    <a:lnTo>
                      <a:pt x="34" y="1067"/>
                    </a:lnTo>
                    <a:lnTo>
                      <a:pt x="34" y="1068"/>
                    </a:lnTo>
                    <a:lnTo>
                      <a:pt x="34" y="1068"/>
                    </a:lnTo>
                    <a:lnTo>
                      <a:pt x="31" y="1072"/>
                    </a:lnTo>
                    <a:lnTo>
                      <a:pt x="31" y="1075"/>
                    </a:lnTo>
                    <a:lnTo>
                      <a:pt x="31" y="1075"/>
                    </a:lnTo>
                    <a:lnTo>
                      <a:pt x="31" y="1075"/>
                    </a:lnTo>
                    <a:lnTo>
                      <a:pt x="31" y="1075"/>
                    </a:lnTo>
                    <a:lnTo>
                      <a:pt x="31" y="1079"/>
                    </a:lnTo>
                    <a:lnTo>
                      <a:pt x="31" y="1079"/>
                    </a:lnTo>
                    <a:lnTo>
                      <a:pt x="31" y="1079"/>
                    </a:lnTo>
                    <a:lnTo>
                      <a:pt x="31" y="1079"/>
                    </a:lnTo>
                    <a:lnTo>
                      <a:pt x="31" y="1083"/>
                    </a:lnTo>
                    <a:lnTo>
                      <a:pt x="31" y="1083"/>
                    </a:lnTo>
                    <a:lnTo>
                      <a:pt x="31" y="1084"/>
                    </a:lnTo>
                    <a:lnTo>
                      <a:pt x="31" y="1084"/>
                    </a:lnTo>
                    <a:lnTo>
                      <a:pt x="33" y="1088"/>
                    </a:lnTo>
                    <a:lnTo>
                      <a:pt x="33" y="1088"/>
                    </a:lnTo>
                    <a:lnTo>
                      <a:pt x="33" y="1089"/>
                    </a:lnTo>
                    <a:lnTo>
                      <a:pt x="33" y="1089"/>
                    </a:lnTo>
                    <a:lnTo>
                      <a:pt x="34" y="1093"/>
                    </a:lnTo>
                    <a:lnTo>
                      <a:pt x="34" y="1093"/>
                    </a:lnTo>
                    <a:lnTo>
                      <a:pt x="35" y="1097"/>
                    </a:lnTo>
                    <a:lnTo>
                      <a:pt x="35" y="1097"/>
                    </a:lnTo>
                    <a:lnTo>
                      <a:pt x="36" y="1099"/>
                    </a:lnTo>
                    <a:lnTo>
                      <a:pt x="36" y="1099"/>
                    </a:lnTo>
                    <a:lnTo>
                      <a:pt x="36" y="1102"/>
                    </a:lnTo>
                    <a:lnTo>
                      <a:pt x="36" y="1102"/>
                    </a:lnTo>
                    <a:lnTo>
                      <a:pt x="38" y="1103"/>
                    </a:lnTo>
                    <a:lnTo>
                      <a:pt x="38" y="1103"/>
                    </a:lnTo>
                    <a:lnTo>
                      <a:pt x="39" y="1107"/>
                    </a:lnTo>
                    <a:lnTo>
                      <a:pt x="39" y="1107"/>
                    </a:lnTo>
                    <a:lnTo>
                      <a:pt x="39" y="1108"/>
                    </a:lnTo>
                    <a:lnTo>
                      <a:pt x="39" y="1108"/>
                    </a:lnTo>
                    <a:lnTo>
                      <a:pt x="40" y="1109"/>
                    </a:lnTo>
                    <a:lnTo>
                      <a:pt x="40" y="1109"/>
                    </a:lnTo>
                    <a:lnTo>
                      <a:pt x="40" y="1111"/>
                    </a:lnTo>
                    <a:lnTo>
                      <a:pt x="40" y="1111"/>
                    </a:lnTo>
                    <a:lnTo>
                      <a:pt x="43" y="1113"/>
                    </a:lnTo>
                    <a:lnTo>
                      <a:pt x="43" y="1113"/>
                    </a:lnTo>
                    <a:lnTo>
                      <a:pt x="43" y="1113"/>
                    </a:lnTo>
                    <a:lnTo>
                      <a:pt x="43" y="1113"/>
                    </a:lnTo>
                    <a:lnTo>
                      <a:pt x="46" y="1116"/>
                    </a:lnTo>
                    <a:lnTo>
                      <a:pt x="46" y="1116"/>
                    </a:lnTo>
                    <a:lnTo>
                      <a:pt x="46" y="1116"/>
                    </a:lnTo>
                    <a:lnTo>
                      <a:pt x="46" y="1116"/>
                    </a:lnTo>
                    <a:lnTo>
                      <a:pt x="50" y="1117"/>
                    </a:lnTo>
                    <a:lnTo>
                      <a:pt x="50" y="1117"/>
                    </a:lnTo>
                    <a:lnTo>
                      <a:pt x="52" y="1118"/>
                    </a:lnTo>
                    <a:lnTo>
                      <a:pt x="52" y="1118"/>
                    </a:lnTo>
                    <a:lnTo>
                      <a:pt x="57" y="1119"/>
                    </a:lnTo>
                    <a:lnTo>
                      <a:pt x="57" y="1119"/>
                    </a:lnTo>
                    <a:lnTo>
                      <a:pt x="57" y="1119"/>
                    </a:lnTo>
                    <a:lnTo>
                      <a:pt x="57" y="1119"/>
                    </a:lnTo>
                    <a:lnTo>
                      <a:pt x="57" y="1119"/>
                    </a:lnTo>
                    <a:lnTo>
                      <a:pt x="57" y="1119"/>
                    </a:lnTo>
                    <a:lnTo>
                      <a:pt x="70" y="1122"/>
                    </a:lnTo>
                    <a:lnTo>
                      <a:pt x="89" y="1125"/>
                    </a:lnTo>
                    <a:lnTo>
                      <a:pt x="89" y="1125"/>
                    </a:lnTo>
                    <a:lnTo>
                      <a:pt x="115" y="1127"/>
                    </a:lnTo>
                    <a:lnTo>
                      <a:pt x="136" y="1128"/>
                    </a:lnTo>
                    <a:lnTo>
                      <a:pt x="154" y="1127"/>
                    </a:lnTo>
                    <a:lnTo>
                      <a:pt x="166" y="1126"/>
                    </a:lnTo>
                    <a:lnTo>
                      <a:pt x="166" y="1126"/>
                    </a:lnTo>
                    <a:lnTo>
                      <a:pt x="181" y="1167"/>
                    </a:lnTo>
                    <a:lnTo>
                      <a:pt x="181" y="1167"/>
                    </a:lnTo>
                    <a:lnTo>
                      <a:pt x="170" y="1175"/>
                    </a:lnTo>
                    <a:lnTo>
                      <a:pt x="156" y="1185"/>
                    </a:lnTo>
                    <a:lnTo>
                      <a:pt x="141" y="1200"/>
                    </a:lnTo>
                    <a:lnTo>
                      <a:pt x="123" y="1218"/>
                    </a:lnTo>
                    <a:lnTo>
                      <a:pt x="123" y="1218"/>
                    </a:lnTo>
                    <a:lnTo>
                      <a:pt x="109" y="1232"/>
                    </a:lnTo>
                    <a:lnTo>
                      <a:pt x="102" y="1243"/>
                    </a:lnTo>
                    <a:lnTo>
                      <a:pt x="102" y="1243"/>
                    </a:lnTo>
                    <a:lnTo>
                      <a:pt x="102" y="1243"/>
                    </a:lnTo>
                    <a:lnTo>
                      <a:pt x="101" y="1243"/>
                    </a:lnTo>
                    <a:lnTo>
                      <a:pt x="101" y="1243"/>
                    </a:lnTo>
                    <a:lnTo>
                      <a:pt x="98" y="1248"/>
                    </a:lnTo>
                    <a:lnTo>
                      <a:pt x="98" y="1248"/>
                    </a:lnTo>
                    <a:lnTo>
                      <a:pt x="98" y="1248"/>
                    </a:lnTo>
                    <a:lnTo>
                      <a:pt x="98" y="1248"/>
                    </a:lnTo>
                    <a:lnTo>
                      <a:pt x="96" y="1252"/>
                    </a:lnTo>
                    <a:lnTo>
                      <a:pt x="96" y="1252"/>
                    </a:lnTo>
                    <a:lnTo>
                      <a:pt x="96" y="1252"/>
                    </a:lnTo>
                    <a:lnTo>
                      <a:pt x="96" y="1252"/>
                    </a:lnTo>
                    <a:lnTo>
                      <a:pt x="94" y="1256"/>
                    </a:lnTo>
                    <a:lnTo>
                      <a:pt x="94" y="1259"/>
                    </a:lnTo>
                    <a:lnTo>
                      <a:pt x="94" y="1259"/>
                    </a:lnTo>
                    <a:lnTo>
                      <a:pt x="94" y="1261"/>
                    </a:lnTo>
                    <a:lnTo>
                      <a:pt x="94" y="1261"/>
                    </a:lnTo>
                    <a:lnTo>
                      <a:pt x="96" y="1263"/>
                    </a:lnTo>
                    <a:lnTo>
                      <a:pt x="96" y="1263"/>
                    </a:lnTo>
                    <a:lnTo>
                      <a:pt x="96" y="1264"/>
                    </a:lnTo>
                    <a:lnTo>
                      <a:pt x="96" y="1264"/>
                    </a:lnTo>
                    <a:lnTo>
                      <a:pt x="97" y="1268"/>
                    </a:lnTo>
                    <a:lnTo>
                      <a:pt x="97" y="1268"/>
                    </a:lnTo>
                    <a:lnTo>
                      <a:pt x="97" y="1268"/>
                    </a:lnTo>
                    <a:lnTo>
                      <a:pt x="97" y="1268"/>
                    </a:lnTo>
                    <a:lnTo>
                      <a:pt x="98" y="1272"/>
                    </a:lnTo>
                    <a:lnTo>
                      <a:pt x="98" y="1272"/>
                    </a:lnTo>
                    <a:lnTo>
                      <a:pt x="99" y="1273"/>
                    </a:lnTo>
                    <a:lnTo>
                      <a:pt x="99" y="1273"/>
                    </a:lnTo>
                    <a:lnTo>
                      <a:pt x="101" y="1277"/>
                    </a:lnTo>
                    <a:lnTo>
                      <a:pt x="101" y="1277"/>
                    </a:lnTo>
                    <a:lnTo>
                      <a:pt x="103" y="1281"/>
                    </a:lnTo>
                    <a:lnTo>
                      <a:pt x="103" y="1281"/>
                    </a:lnTo>
                    <a:lnTo>
                      <a:pt x="103" y="1282"/>
                    </a:lnTo>
                    <a:lnTo>
                      <a:pt x="103" y="1282"/>
                    </a:lnTo>
                    <a:lnTo>
                      <a:pt x="106" y="1286"/>
                    </a:lnTo>
                    <a:lnTo>
                      <a:pt x="106" y="1286"/>
                    </a:lnTo>
                    <a:lnTo>
                      <a:pt x="106" y="1286"/>
                    </a:lnTo>
                    <a:lnTo>
                      <a:pt x="106" y="1286"/>
                    </a:lnTo>
                    <a:lnTo>
                      <a:pt x="108" y="1290"/>
                    </a:lnTo>
                    <a:lnTo>
                      <a:pt x="108" y="1290"/>
                    </a:lnTo>
                    <a:lnTo>
                      <a:pt x="108" y="1290"/>
                    </a:lnTo>
                    <a:lnTo>
                      <a:pt x="108" y="1290"/>
                    </a:lnTo>
                    <a:lnTo>
                      <a:pt x="109" y="1292"/>
                    </a:lnTo>
                    <a:lnTo>
                      <a:pt x="109" y="1292"/>
                    </a:lnTo>
                    <a:lnTo>
                      <a:pt x="111" y="1293"/>
                    </a:lnTo>
                    <a:lnTo>
                      <a:pt x="111" y="1293"/>
                    </a:lnTo>
                    <a:lnTo>
                      <a:pt x="117" y="1297"/>
                    </a:lnTo>
                    <a:lnTo>
                      <a:pt x="117" y="1297"/>
                    </a:lnTo>
                    <a:lnTo>
                      <a:pt x="117" y="1297"/>
                    </a:lnTo>
                    <a:lnTo>
                      <a:pt x="117" y="1297"/>
                    </a:lnTo>
                    <a:lnTo>
                      <a:pt x="121" y="1298"/>
                    </a:lnTo>
                    <a:lnTo>
                      <a:pt x="121" y="1298"/>
                    </a:lnTo>
                    <a:lnTo>
                      <a:pt x="122" y="1298"/>
                    </a:lnTo>
                    <a:lnTo>
                      <a:pt x="122" y="1298"/>
                    </a:lnTo>
                    <a:lnTo>
                      <a:pt x="127" y="1300"/>
                    </a:lnTo>
                    <a:lnTo>
                      <a:pt x="127" y="1300"/>
                    </a:lnTo>
                    <a:lnTo>
                      <a:pt x="128" y="1300"/>
                    </a:lnTo>
                    <a:lnTo>
                      <a:pt x="128" y="1300"/>
                    </a:lnTo>
                    <a:lnTo>
                      <a:pt x="141" y="1300"/>
                    </a:lnTo>
                    <a:lnTo>
                      <a:pt x="161" y="1298"/>
                    </a:lnTo>
                    <a:lnTo>
                      <a:pt x="161" y="1298"/>
                    </a:lnTo>
                    <a:lnTo>
                      <a:pt x="186" y="1297"/>
                    </a:lnTo>
                    <a:lnTo>
                      <a:pt x="206" y="1293"/>
                    </a:lnTo>
                    <a:lnTo>
                      <a:pt x="224" y="1290"/>
                    </a:lnTo>
                    <a:lnTo>
                      <a:pt x="237" y="1286"/>
                    </a:lnTo>
                    <a:lnTo>
                      <a:pt x="237" y="1286"/>
                    </a:lnTo>
                    <a:lnTo>
                      <a:pt x="259" y="1324"/>
                    </a:lnTo>
                    <a:lnTo>
                      <a:pt x="259" y="1324"/>
                    </a:lnTo>
                    <a:lnTo>
                      <a:pt x="249" y="1334"/>
                    </a:lnTo>
                    <a:lnTo>
                      <a:pt x="238" y="1346"/>
                    </a:lnTo>
                    <a:lnTo>
                      <a:pt x="224" y="1363"/>
                    </a:lnTo>
                    <a:lnTo>
                      <a:pt x="210" y="1384"/>
                    </a:lnTo>
                    <a:lnTo>
                      <a:pt x="210" y="1384"/>
                    </a:lnTo>
                    <a:lnTo>
                      <a:pt x="200" y="1400"/>
                    </a:lnTo>
                    <a:lnTo>
                      <a:pt x="193" y="1413"/>
                    </a:lnTo>
                    <a:lnTo>
                      <a:pt x="193" y="1413"/>
                    </a:lnTo>
                    <a:lnTo>
                      <a:pt x="193" y="1413"/>
                    </a:lnTo>
                    <a:lnTo>
                      <a:pt x="193" y="1413"/>
                    </a:lnTo>
                    <a:lnTo>
                      <a:pt x="191" y="1418"/>
                    </a:lnTo>
                    <a:lnTo>
                      <a:pt x="191" y="1418"/>
                    </a:lnTo>
                    <a:lnTo>
                      <a:pt x="190" y="1418"/>
                    </a:lnTo>
                    <a:lnTo>
                      <a:pt x="190" y="1418"/>
                    </a:lnTo>
                    <a:lnTo>
                      <a:pt x="190" y="1422"/>
                    </a:lnTo>
                    <a:lnTo>
                      <a:pt x="190" y="1422"/>
                    </a:lnTo>
                    <a:lnTo>
                      <a:pt x="190" y="1423"/>
                    </a:lnTo>
                    <a:lnTo>
                      <a:pt x="190" y="1423"/>
                    </a:lnTo>
                    <a:lnTo>
                      <a:pt x="189" y="1427"/>
                    </a:lnTo>
                    <a:lnTo>
                      <a:pt x="190" y="1431"/>
                    </a:lnTo>
                    <a:lnTo>
                      <a:pt x="190" y="1431"/>
                    </a:lnTo>
                    <a:lnTo>
                      <a:pt x="190" y="1431"/>
                    </a:lnTo>
                    <a:lnTo>
                      <a:pt x="190" y="1431"/>
                    </a:lnTo>
                    <a:lnTo>
                      <a:pt x="191" y="1434"/>
                    </a:lnTo>
                    <a:lnTo>
                      <a:pt x="191" y="1434"/>
                    </a:lnTo>
                    <a:lnTo>
                      <a:pt x="191" y="1434"/>
                    </a:lnTo>
                    <a:lnTo>
                      <a:pt x="191" y="1434"/>
                    </a:lnTo>
                    <a:lnTo>
                      <a:pt x="193" y="1438"/>
                    </a:lnTo>
                    <a:lnTo>
                      <a:pt x="193" y="1438"/>
                    </a:lnTo>
                    <a:lnTo>
                      <a:pt x="194" y="1438"/>
                    </a:lnTo>
                    <a:lnTo>
                      <a:pt x="194" y="1438"/>
                    </a:lnTo>
                    <a:lnTo>
                      <a:pt x="195" y="1442"/>
                    </a:lnTo>
                    <a:lnTo>
                      <a:pt x="195" y="1442"/>
                    </a:lnTo>
                    <a:lnTo>
                      <a:pt x="196" y="1443"/>
                    </a:lnTo>
                    <a:lnTo>
                      <a:pt x="196" y="1443"/>
                    </a:lnTo>
                    <a:lnTo>
                      <a:pt x="199" y="1447"/>
                    </a:lnTo>
                    <a:lnTo>
                      <a:pt x="199" y="1447"/>
                    </a:lnTo>
                    <a:lnTo>
                      <a:pt x="201" y="1451"/>
                    </a:lnTo>
                    <a:lnTo>
                      <a:pt x="201" y="1451"/>
                    </a:lnTo>
                    <a:lnTo>
                      <a:pt x="203" y="1451"/>
                    </a:lnTo>
                    <a:lnTo>
                      <a:pt x="203" y="1451"/>
                    </a:lnTo>
                    <a:lnTo>
                      <a:pt x="204" y="1455"/>
                    </a:lnTo>
                    <a:lnTo>
                      <a:pt x="204" y="1455"/>
                    </a:lnTo>
                    <a:lnTo>
                      <a:pt x="205" y="1455"/>
                    </a:lnTo>
                    <a:lnTo>
                      <a:pt x="205" y="1455"/>
                    </a:lnTo>
                    <a:lnTo>
                      <a:pt x="208" y="1458"/>
                    </a:lnTo>
                    <a:lnTo>
                      <a:pt x="208" y="1458"/>
                    </a:lnTo>
                    <a:lnTo>
                      <a:pt x="208" y="1458"/>
                    </a:lnTo>
                    <a:lnTo>
                      <a:pt x="208" y="1458"/>
                    </a:lnTo>
                    <a:lnTo>
                      <a:pt x="210" y="1460"/>
                    </a:lnTo>
                    <a:lnTo>
                      <a:pt x="210" y="1460"/>
                    </a:lnTo>
                    <a:lnTo>
                      <a:pt x="210" y="1461"/>
                    </a:lnTo>
                    <a:lnTo>
                      <a:pt x="210" y="1461"/>
                    </a:lnTo>
                    <a:lnTo>
                      <a:pt x="218" y="1463"/>
                    </a:lnTo>
                    <a:lnTo>
                      <a:pt x="218" y="1463"/>
                    </a:lnTo>
                    <a:lnTo>
                      <a:pt x="218" y="1463"/>
                    </a:lnTo>
                    <a:lnTo>
                      <a:pt x="218" y="1463"/>
                    </a:lnTo>
                    <a:lnTo>
                      <a:pt x="223" y="1463"/>
                    </a:lnTo>
                    <a:lnTo>
                      <a:pt x="223" y="1463"/>
                    </a:lnTo>
                    <a:lnTo>
                      <a:pt x="223" y="1463"/>
                    </a:lnTo>
                    <a:lnTo>
                      <a:pt x="223" y="1463"/>
                    </a:lnTo>
                    <a:lnTo>
                      <a:pt x="229" y="1463"/>
                    </a:lnTo>
                    <a:lnTo>
                      <a:pt x="229" y="1463"/>
                    </a:lnTo>
                    <a:lnTo>
                      <a:pt x="229" y="1463"/>
                    </a:lnTo>
                    <a:lnTo>
                      <a:pt x="229" y="1463"/>
                    </a:lnTo>
                    <a:lnTo>
                      <a:pt x="243" y="1462"/>
                    </a:lnTo>
                    <a:lnTo>
                      <a:pt x="262" y="1457"/>
                    </a:lnTo>
                    <a:lnTo>
                      <a:pt x="262" y="1457"/>
                    </a:lnTo>
                    <a:lnTo>
                      <a:pt x="286" y="1451"/>
                    </a:lnTo>
                    <a:lnTo>
                      <a:pt x="306" y="1444"/>
                    </a:lnTo>
                    <a:lnTo>
                      <a:pt x="322" y="1438"/>
                    </a:lnTo>
                    <a:lnTo>
                      <a:pt x="334" y="1432"/>
                    </a:lnTo>
                    <a:lnTo>
                      <a:pt x="334" y="1432"/>
                    </a:lnTo>
                    <a:lnTo>
                      <a:pt x="363" y="1466"/>
                    </a:lnTo>
                    <a:lnTo>
                      <a:pt x="363" y="1466"/>
                    </a:lnTo>
                    <a:lnTo>
                      <a:pt x="354" y="1477"/>
                    </a:lnTo>
                    <a:lnTo>
                      <a:pt x="345" y="1491"/>
                    </a:lnTo>
                    <a:lnTo>
                      <a:pt x="335" y="1510"/>
                    </a:lnTo>
                    <a:lnTo>
                      <a:pt x="325" y="1533"/>
                    </a:lnTo>
                    <a:lnTo>
                      <a:pt x="325" y="1533"/>
                    </a:lnTo>
                    <a:lnTo>
                      <a:pt x="317" y="1552"/>
                    </a:lnTo>
                    <a:lnTo>
                      <a:pt x="314" y="1564"/>
                    </a:lnTo>
                    <a:lnTo>
                      <a:pt x="314" y="1564"/>
                    </a:lnTo>
                    <a:lnTo>
                      <a:pt x="314" y="1564"/>
                    </a:lnTo>
                    <a:lnTo>
                      <a:pt x="314" y="1564"/>
                    </a:lnTo>
                    <a:lnTo>
                      <a:pt x="312" y="1569"/>
                    </a:lnTo>
                    <a:lnTo>
                      <a:pt x="312" y="1569"/>
                    </a:lnTo>
                    <a:lnTo>
                      <a:pt x="312" y="1570"/>
                    </a:lnTo>
                    <a:lnTo>
                      <a:pt x="312" y="1570"/>
                    </a:lnTo>
                    <a:lnTo>
                      <a:pt x="311" y="1574"/>
                    </a:lnTo>
                    <a:lnTo>
                      <a:pt x="311" y="1574"/>
                    </a:lnTo>
                    <a:lnTo>
                      <a:pt x="311" y="1575"/>
                    </a:lnTo>
                    <a:lnTo>
                      <a:pt x="311" y="1575"/>
                    </a:lnTo>
                    <a:lnTo>
                      <a:pt x="312" y="1579"/>
                    </a:lnTo>
                    <a:lnTo>
                      <a:pt x="312" y="1579"/>
                    </a:lnTo>
                    <a:lnTo>
                      <a:pt x="312" y="1579"/>
                    </a:lnTo>
                    <a:lnTo>
                      <a:pt x="312" y="1579"/>
                    </a:lnTo>
                    <a:lnTo>
                      <a:pt x="312" y="1582"/>
                    </a:lnTo>
                    <a:lnTo>
                      <a:pt x="312" y="1582"/>
                    </a:lnTo>
                    <a:lnTo>
                      <a:pt x="314" y="1583"/>
                    </a:lnTo>
                    <a:lnTo>
                      <a:pt x="314" y="1583"/>
                    </a:lnTo>
                    <a:lnTo>
                      <a:pt x="315" y="1586"/>
                    </a:lnTo>
                    <a:lnTo>
                      <a:pt x="315" y="1586"/>
                    </a:lnTo>
                    <a:lnTo>
                      <a:pt x="315" y="1586"/>
                    </a:lnTo>
                    <a:lnTo>
                      <a:pt x="315" y="1586"/>
                    </a:lnTo>
                    <a:lnTo>
                      <a:pt x="317" y="1589"/>
                    </a:lnTo>
                    <a:lnTo>
                      <a:pt x="317" y="1589"/>
                    </a:lnTo>
                    <a:lnTo>
                      <a:pt x="319" y="1589"/>
                    </a:lnTo>
                    <a:lnTo>
                      <a:pt x="319" y="1589"/>
                    </a:lnTo>
                    <a:lnTo>
                      <a:pt x="321" y="1592"/>
                    </a:lnTo>
                    <a:lnTo>
                      <a:pt x="321" y="1592"/>
                    </a:lnTo>
                    <a:lnTo>
                      <a:pt x="321" y="1593"/>
                    </a:lnTo>
                    <a:lnTo>
                      <a:pt x="321" y="1593"/>
                    </a:lnTo>
                    <a:lnTo>
                      <a:pt x="325" y="1597"/>
                    </a:lnTo>
                    <a:lnTo>
                      <a:pt x="325" y="1597"/>
                    </a:lnTo>
                    <a:lnTo>
                      <a:pt x="327" y="1599"/>
                    </a:lnTo>
                    <a:lnTo>
                      <a:pt x="327" y="1599"/>
                    </a:lnTo>
                    <a:lnTo>
                      <a:pt x="329" y="1601"/>
                    </a:lnTo>
                    <a:lnTo>
                      <a:pt x="329" y="1601"/>
                    </a:lnTo>
                    <a:lnTo>
                      <a:pt x="331" y="1603"/>
                    </a:lnTo>
                    <a:lnTo>
                      <a:pt x="331" y="1603"/>
                    </a:lnTo>
                    <a:lnTo>
                      <a:pt x="332" y="1603"/>
                    </a:lnTo>
                    <a:lnTo>
                      <a:pt x="332" y="1603"/>
                    </a:lnTo>
                    <a:lnTo>
                      <a:pt x="335" y="1606"/>
                    </a:lnTo>
                    <a:lnTo>
                      <a:pt x="335" y="1606"/>
                    </a:lnTo>
                    <a:lnTo>
                      <a:pt x="335" y="1606"/>
                    </a:lnTo>
                    <a:lnTo>
                      <a:pt x="335" y="1606"/>
                    </a:lnTo>
                    <a:lnTo>
                      <a:pt x="338" y="1608"/>
                    </a:lnTo>
                    <a:lnTo>
                      <a:pt x="338" y="1608"/>
                    </a:lnTo>
                    <a:lnTo>
                      <a:pt x="339" y="1608"/>
                    </a:lnTo>
                    <a:lnTo>
                      <a:pt x="339" y="1608"/>
                    </a:lnTo>
                    <a:lnTo>
                      <a:pt x="343" y="1609"/>
                    </a:lnTo>
                    <a:lnTo>
                      <a:pt x="343" y="1609"/>
                    </a:lnTo>
                    <a:lnTo>
                      <a:pt x="343" y="1609"/>
                    </a:lnTo>
                    <a:lnTo>
                      <a:pt x="343" y="1609"/>
                    </a:lnTo>
                    <a:lnTo>
                      <a:pt x="346" y="1609"/>
                    </a:lnTo>
                    <a:lnTo>
                      <a:pt x="346" y="1609"/>
                    </a:lnTo>
                    <a:lnTo>
                      <a:pt x="346" y="1609"/>
                    </a:lnTo>
                    <a:lnTo>
                      <a:pt x="346" y="1609"/>
                    </a:lnTo>
                    <a:lnTo>
                      <a:pt x="350" y="1609"/>
                    </a:lnTo>
                    <a:lnTo>
                      <a:pt x="350" y="1609"/>
                    </a:lnTo>
                    <a:lnTo>
                      <a:pt x="351" y="1609"/>
                    </a:lnTo>
                    <a:lnTo>
                      <a:pt x="351" y="1609"/>
                    </a:lnTo>
                    <a:lnTo>
                      <a:pt x="356" y="1608"/>
                    </a:lnTo>
                    <a:lnTo>
                      <a:pt x="356" y="1608"/>
                    </a:lnTo>
                    <a:lnTo>
                      <a:pt x="356" y="1608"/>
                    </a:lnTo>
                    <a:lnTo>
                      <a:pt x="356" y="1608"/>
                    </a:lnTo>
                    <a:lnTo>
                      <a:pt x="370" y="1603"/>
                    </a:lnTo>
                    <a:lnTo>
                      <a:pt x="388" y="1597"/>
                    </a:lnTo>
                    <a:lnTo>
                      <a:pt x="388" y="1597"/>
                    </a:lnTo>
                    <a:lnTo>
                      <a:pt x="411" y="1586"/>
                    </a:lnTo>
                    <a:lnTo>
                      <a:pt x="429" y="1575"/>
                    </a:lnTo>
                    <a:lnTo>
                      <a:pt x="445" y="1567"/>
                    </a:lnTo>
                    <a:lnTo>
                      <a:pt x="455" y="1559"/>
                    </a:lnTo>
                    <a:lnTo>
                      <a:pt x="455" y="1559"/>
                    </a:lnTo>
                    <a:lnTo>
                      <a:pt x="489" y="1587"/>
                    </a:lnTo>
                    <a:lnTo>
                      <a:pt x="489" y="1587"/>
                    </a:lnTo>
                    <a:lnTo>
                      <a:pt x="484" y="1599"/>
                    </a:lnTo>
                    <a:lnTo>
                      <a:pt x="476" y="1616"/>
                    </a:lnTo>
                    <a:lnTo>
                      <a:pt x="470" y="1636"/>
                    </a:lnTo>
                    <a:lnTo>
                      <a:pt x="463" y="1660"/>
                    </a:lnTo>
                    <a:lnTo>
                      <a:pt x="463" y="1660"/>
                    </a:lnTo>
                    <a:lnTo>
                      <a:pt x="460" y="1679"/>
                    </a:lnTo>
                    <a:lnTo>
                      <a:pt x="457" y="1693"/>
                    </a:lnTo>
                    <a:lnTo>
                      <a:pt x="457" y="1693"/>
                    </a:lnTo>
                    <a:lnTo>
                      <a:pt x="457" y="1698"/>
                    </a:lnTo>
                    <a:lnTo>
                      <a:pt x="457" y="1698"/>
                    </a:lnTo>
                    <a:lnTo>
                      <a:pt x="457" y="1699"/>
                    </a:lnTo>
                    <a:lnTo>
                      <a:pt x="457" y="1699"/>
                    </a:lnTo>
                    <a:lnTo>
                      <a:pt x="457" y="1703"/>
                    </a:lnTo>
                    <a:lnTo>
                      <a:pt x="457" y="1703"/>
                    </a:lnTo>
                    <a:lnTo>
                      <a:pt x="457" y="1704"/>
                    </a:lnTo>
                    <a:lnTo>
                      <a:pt x="457" y="1704"/>
                    </a:lnTo>
                    <a:lnTo>
                      <a:pt x="458" y="1708"/>
                    </a:lnTo>
                    <a:lnTo>
                      <a:pt x="458" y="1708"/>
                    </a:lnTo>
                    <a:lnTo>
                      <a:pt x="458" y="1708"/>
                    </a:lnTo>
                    <a:lnTo>
                      <a:pt x="458" y="1708"/>
                    </a:lnTo>
                    <a:lnTo>
                      <a:pt x="461" y="1710"/>
                    </a:lnTo>
                    <a:lnTo>
                      <a:pt x="461" y="1710"/>
                    </a:lnTo>
                    <a:lnTo>
                      <a:pt x="461" y="1712"/>
                    </a:lnTo>
                    <a:lnTo>
                      <a:pt x="461" y="1712"/>
                    </a:lnTo>
                    <a:lnTo>
                      <a:pt x="463" y="1713"/>
                    </a:lnTo>
                    <a:lnTo>
                      <a:pt x="463" y="1713"/>
                    </a:lnTo>
                    <a:lnTo>
                      <a:pt x="463" y="1714"/>
                    </a:lnTo>
                    <a:lnTo>
                      <a:pt x="463" y="1714"/>
                    </a:lnTo>
                    <a:lnTo>
                      <a:pt x="466" y="1717"/>
                    </a:lnTo>
                    <a:lnTo>
                      <a:pt x="466" y="1717"/>
                    </a:lnTo>
                    <a:lnTo>
                      <a:pt x="467" y="1717"/>
                    </a:lnTo>
                    <a:lnTo>
                      <a:pt x="467" y="1717"/>
                    </a:lnTo>
                    <a:lnTo>
                      <a:pt x="470" y="1719"/>
                    </a:lnTo>
                    <a:lnTo>
                      <a:pt x="470" y="1719"/>
                    </a:lnTo>
                    <a:lnTo>
                      <a:pt x="471" y="1719"/>
                    </a:lnTo>
                    <a:lnTo>
                      <a:pt x="471" y="1719"/>
                    </a:lnTo>
                    <a:lnTo>
                      <a:pt x="475" y="1722"/>
                    </a:lnTo>
                    <a:lnTo>
                      <a:pt x="475" y="1722"/>
                    </a:lnTo>
                    <a:lnTo>
                      <a:pt x="479" y="1724"/>
                    </a:lnTo>
                    <a:lnTo>
                      <a:pt x="479" y="1724"/>
                    </a:lnTo>
                    <a:lnTo>
                      <a:pt x="480" y="1725"/>
                    </a:lnTo>
                    <a:lnTo>
                      <a:pt x="480" y="1725"/>
                    </a:lnTo>
                    <a:lnTo>
                      <a:pt x="482" y="1728"/>
                    </a:lnTo>
                    <a:lnTo>
                      <a:pt x="482" y="1728"/>
                    </a:lnTo>
                    <a:lnTo>
                      <a:pt x="484" y="1728"/>
                    </a:lnTo>
                    <a:lnTo>
                      <a:pt x="484" y="1728"/>
                    </a:lnTo>
                    <a:lnTo>
                      <a:pt x="486" y="1729"/>
                    </a:lnTo>
                    <a:lnTo>
                      <a:pt x="486" y="1729"/>
                    </a:lnTo>
                    <a:lnTo>
                      <a:pt x="487" y="1730"/>
                    </a:lnTo>
                    <a:lnTo>
                      <a:pt x="487" y="1730"/>
                    </a:lnTo>
                    <a:lnTo>
                      <a:pt x="490" y="1730"/>
                    </a:lnTo>
                    <a:lnTo>
                      <a:pt x="490" y="1730"/>
                    </a:lnTo>
                    <a:lnTo>
                      <a:pt x="490" y="1732"/>
                    </a:lnTo>
                    <a:lnTo>
                      <a:pt x="490" y="1732"/>
                    </a:lnTo>
                    <a:lnTo>
                      <a:pt x="494" y="1732"/>
                    </a:lnTo>
                    <a:lnTo>
                      <a:pt x="494" y="1732"/>
                    </a:lnTo>
                    <a:lnTo>
                      <a:pt x="494" y="1732"/>
                    </a:lnTo>
                    <a:lnTo>
                      <a:pt x="494" y="1732"/>
                    </a:lnTo>
                    <a:lnTo>
                      <a:pt x="498" y="1732"/>
                    </a:lnTo>
                    <a:lnTo>
                      <a:pt x="498" y="1732"/>
                    </a:lnTo>
                    <a:lnTo>
                      <a:pt x="499" y="1732"/>
                    </a:lnTo>
                    <a:lnTo>
                      <a:pt x="499" y="1732"/>
                    </a:lnTo>
                    <a:lnTo>
                      <a:pt x="501" y="1730"/>
                    </a:lnTo>
                    <a:lnTo>
                      <a:pt x="501" y="1730"/>
                    </a:lnTo>
                    <a:lnTo>
                      <a:pt x="503" y="1730"/>
                    </a:lnTo>
                    <a:lnTo>
                      <a:pt x="503" y="1730"/>
                    </a:lnTo>
                    <a:lnTo>
                      <a:pt x="508" y="1728"/>
                    </a:lnTo>
                    <a:lnTo>
                      <a:pt x="508" y="1728"/>
                    </a:lnTo>
                    <a:lnTo>
                      <a:pt x="520" y="1722"/>
                    </a:lnTo>
                    <a:lnTo>
                      <a:pt x="537" y="1712"/>
                    </a:lnTo>
                    <a:lnTo>
                      <a:pt x="537" y="1712"/>
                    </a:lnTo>
                    <a:lnTo>
                      <a:pt x="558" y="1696"/>
                    </a:lnTo>
                    <a:lnTo>
                      <a:pt x="574" y="1684"/>
                    </a:lnTo>
                    <a:lnTo>
                      <a:pt x="587" y="1672"/>
                    </a:lnTo>
                    <a:lnTo>
                      <a:pt x="597" y="1662"/>
                    </a:lnTo>
                    <a:lnTo>
                      <a:pt x="597" y="1662"/>
                    </a:lnTo>
                    <a:lnTo>
                      <a:pt x="635" y="1685"/>
                    </a:lnTo>
                    <a:lnTo>
                      <a:pt x="635" y="1685"/>
                    </a:lnTo>
                    <a:lnTo>
                      <a:pt x="631" y="1698"/>
                    </a:lnTo>
                    <a:lnTo>
                      <a:pt x="627" y="1714"/>
                    </a:lnTo>
                    <a:lnTo>
                      <a:pt x="625" y="1735"/>
                    </a:lnTo>
                    <a:lnTo>
                      <a:pt x="622" y="1761"/>
                    </a:lnTo>
                    <a:lnTo>
                      <a:pt x="622" y="1761"/>
                    </a:lnTo>
                    <a:lnTo>
                      <a:pt x="621" y="1781"/>
                    </a:lnTo>
                    <a:lnTo>
                      <a:pt x="622" y="1795"/>
                    </a:lnTo>
                    <a:lnTo>
                      <a:pt x="622" y="1795"/>
                    </a:lnTo>
                    <a:lnTo>
                      <a:pt x="622" y="1795"/>
                    </a:lnTo>
                    <a:lnTo>
                      <a:pt x="622" y="1795"/>
                    </a:lnTo>
                    <a:lnTo>
                      <a:pt x="622" y="1800"/>
                    </a:lnTo>
                    <a:lnTo>
                      <a:pt x="622" y="1800"/>
                    </a:lnTo>
                    <a:lnTo>
                      <a:pt x="624" y="1801"/>
                    </a:lnTo>
                    <a:lnTo>
                      <a:pt x="624" y="1801"/>
                    </a:lnTo>
                    <a:lnTo>
                      <a:pt x="624" y="1803"/>
                    </a:lnTo>
                    <a:lnTo>
                      <a:pt x="624" y="1803"/>
                    </a:lnTo>
                    <a:lnTo>
                      <a:pt x="625" y="1805"/>
                    </a:lnTo>
                    <a:lnTo>
                      <a:pt x="625" y="1805"/>
                    </a:lnTo>
                    <a:lnTo>
                      <a:pt x="626" y="1809"/>
                    </a:lnTo>
                    <a:lnTo>
                      <a:pt x="626" y="1809"/>
                    </a:lnTo>
                    <a:lnTo>
                      <a:pt x="626" y="1809"/>
                    </a:lnTo>
                    <a:lnTo>
                      <a:pt x="626" y="1809"/>
                    </a:lnTo>
                    <a:lnTo>
                      <a:pt x="629" y="1811"/>
                    </a:lnTo>
                    <a:lnTo>
                      <a:pt x="629" y="1811"/>
                    </a:lnTo>
                    <a:lnTo>
                      <a:pt x="629" y="1811"/>
                    </a:lnTo>
                    <a:lnTo>
                      <a:pt x="629" y="1811"/>
                    </a:lnTo>
                    <a:lnTo>
                      <a:pt x="631" y="1814"/>
                    </a:lnTo>
                    <a:lnTo>
                      <a:pt x="631" y="1814"/>
                    </a:lnTo>
                    <a:lnTo>
                      <a:pt x="631" y="1814"/>
                    </a:lnTo>
                    <a:lnTo>
                      <a:pt x="631" y="1814"/>
                    </a:lnTo>
                    <a:lnTo>
                      <a:pt x="635" y="1815"/>
                    </a:lnTo>
                    <a:lnTo>
                      <a:pt x="635" y="1815"/>
                    </a:lnTo>
                    <a:lnTo>
                      <a:pt x="636" y="1816"/>
                    </a:lnTo>
                    <a:lnTo>
                      <a:pt x="636" y="1816"/>
                    </a:lnTo>
                    <a:lnTo>
                      <a:pt x="639" y="1817"/>
                    </a:lnTo>
                    <a:lnTo>
                      <a:pt x="639" y="1817"/>
                    </a:lnTo>
                    <a:lnTo>
                      <a:pt x="640" y="1819"/>
                    </a:lnTo>
                    <a:lnTo>
                      <a:pt x="640" y="1819"/>
                    </a:lnTo>
                    <a:lnTo>
                      <a:pt x="644" y="1820"/>
                    </a:lnTo>
                    <a:lnTo>
                      <a:pt x="644" y="1820"/>
                    </a:lnTo>
                    <a:lnTo>
                      <a:pt x="647" y="1821"/>
                    </a:lnTo>
                    <a:lnTo>
                      <a:pt x="647" y="1821"/>
                    </a:lnTo>
                    <a:lnTo>
                      <a:pt x="650" y="1822"/>
                    </a:lnTo>
                    <a:lnTo>
                      <a:pt x="650" y="1822"/>
                    </a:lnTo>
                    <a:lnTo>
                      <a:pt x="652" y="1824"/>
                    </a:lnTo>
                    <a:lnTo>
                      <a:pt x="652" y="1824"/>
                    </a:lnTo>
                    <a:lnTo>
                      <a:pt x="654" y="1824"/>
                    </a:lnTo>
                    <a:lnTo>
                      <a:pt x="654" y="1824"/>
                    </a:lnTo>
                    <a:lnTo>
                      <a:pt x="658" y="1825"/>
                    </a:lnTo>
                    <a:lnTo>
                      <a:pt x="658" y="1825"/>
                    </a:lnTo>
                    <a:lnTo>
                      <a:pt x="658" y="1825"/>
                    </a:lnTo>
                    <a:lnTo>
                      <a:pt x="658" y="1825"/>
                    </a:lnTo>
                    <a:lnTo>
                      <a:pt x="660" y="1826"/>
                    </a:lnTo>
                    <a:lnTo>
                      <a:pt x="660" y="1826"/>
                    </a:lnTo>
                    <a:lnTo>
                      <a:pt x="661" y="1826"/>
                    </a:lnTo>
                    <a:lnTo>
                      <a:pt x="661" y="1826"/>
                    </a:lnTo>
                    <a:lnTo>
                      <a:pt x="664" y="1826"/>
                    </a:lnTo>
                    <a:lnTo>
                      <a:pt x="664" y="1826"/>
                    </a:lnTo>
                    <a:lnTo>
                      <a:pt x="665" y="1826"/>
                    </a:lnTo>
                    <a:lnTo>
                      <a:pt x="665" y="1826"/>
                    </a:lnTo>
                    <a:lnTo>
                      <a:pt x="669" y="1825"/>
                    </a:lnTo>
                    <a:lnTo>
                      <a:pt x="669" y="1825"/>
                    </a:lnTo>
                    <a:lnTo>
                      <a:pt x="669" y="1825"/>
                    </a:lnTo>
                    <a:lnTo>
                      <a:pt x="669" y="1825"/>
                    </a:lnTo>
                    <a:lnTo>
                      <a:pt x="673" y="1824"/>
                    </a:lnTo>
                    <a:lnTo>
                      <a:pt x="673" y="1824"/>
                    </a:lnTo>
                    <a:lnTo>
                      <a:pt x="674" y="1824"/>
                    </a:lnTo>
                    <a:lnTo>
                      <a:pt x="674" y="1824"/>
                    </a:lnTo>
                    <a:lnTo>
                      <a:pt x="678" y="1820"/>
                    </a:lnTo>
                    <a:lnTo>
                      <a:pt x="678" y="1820"/>
                    </a:lnTo>
                    <a:lnTo>
                      <a:pt x="678" y="1820"/>
                    </a:lnTo>
                    <a:lnTo>
                      <a:pt x="678" y="1820"/>
                    </a:lnTo>
                    <a:lnTo>
                      <a:pt x="678" y="1820"/>
                    </a:lnTo>
                    <a:lnTo>
                      <a:pt x="689" y="1811"/>
                    </a:lnTo>
                    <a:lnTo>
                      <a:pt x="704" y="1798"/>
                    </a:lnTo>
                    <a:lnTo>
                      <a:pt x="704" y="1798"/>
                    </a:lnTo>
                    <a:lnTo>
                      <a:pt x="722" y="1781"/>
                    </a:lnTo>
                    <a:lnTo>
                      <a:pt x="736" y="1764"/>
                    </a:lnTo>
                    <a:lnTo>
                      <a:pt x="746" y="1752"/>
                    </a:lnTo>
                    <a:lnTo>
                      <a:pt x="753" y="1741"/>
                    </a:lnTo>
                    <a:lnTo>
                      <a:pt x="753" y="1741"/>
                    </a:lnTo>
                    <a:lnTo>
                      <a:pt x="795" y="1756"/>
                    </a:lnTo>
                    <a:lnTo>
                      <a:pt x="795" y="1756"/>
                    </a:lnTo>
                    <a:lnTo>
                      <a:pt x="794" y="1768"/>
                    </a:lnTo>
                    <a:lnTo>
                      <a:pt x="794" y="1786"/>
                    </a:lnTo>
                    <a:lnTo>
                      <a:pt x="794" y="1807"/>
                    </a:lnTo>
                    <a:lnTo>
                      <a:pt x="796" y="1831"/>
                    </a:lnTo>
                    <a:lnTo>
                      <a:pt x="796" y="1831"/>
                    </a:lnTo>
                    <a:lnTo>
                      <a:pt x="799" y="1851"/>
                    </a:lnTo>
                    <a:lnTo>
                      <a:pt x="802" y="1865"/>
                    </a:lnTo>
                    <a:lnTo>
                      <a:pt x="802" y="1865"/>
                    </a:lnTo>
                    <a:lnTo>
                      <a:pt x="802" y="1865"/>
                    </a:lnTo>
                    <a:lnTo>
                      <a:pt x="802" y="1865"/>
                    </a:lnTo>
                    <a:lnTo>
                      <a:pt x="804" y="1870"/>
                    </a:lnTo>
                    <a:lnTo>
                      <a:pt x="804" y="1870"/>
                    </a:lnTo>
                    <a:lnTo>
                      <a:pt x="804" y="1872"/>
                    </a:lnTo>
                    <a:lnTo>
                      <a:pt x="804" y="1872"/>
                    </a:lnTo>
                    <a:lnTo>
                      <a:pt x="805" y="1874"/>
                    </a:lnTo>
                    <a:lnTo>
                      <a:pt x="805" y="1874"/>
                    </a:lnTo>
                    <a:lnTo>
                      <a:pt x="806" y="1875"/>
                    </a:lnTo>
                    <a:lnTo>
                      <a:pt x="806" y="1875"/>
                    </a:lnTo>
                    <a:lnTo>
                      <a:pt x="809" y="1878"/>
                    </a:lnTo>
                    <a:lnTo>
                      <a:pt x="809" y="1878"/>
                    </a:lnTo>
                    <a:lnTo>
                      <a:pt x="809" y="1879"/>
                    </a:lnTo>
                    <a:lnTo>
                      <a:pt x="809" y="1879"/>
                    </a:lnTo>
                    <a:lnTo>
                      <a:pt x="811" y="1880"/>
                    </a:lnTo>
                    <a:lnTo>
                      <a:pt x="811" y="1880"/>
                    </a:lnTo>
                    <a:lnTo>
                      <a:pt x="811" y="1882"/>
                    </a:lnTo>
                    <a:lnTo>
                      <a:pt x="811" y="1882"/>
                    </a:lnTo>
                    <a:lnTo>
                      <a:pt x="814" y="1883"/>
                    </a:lnTo>
                    <a:lnTo>
                      <a:pt x="814" y="1883"/>
                    </a:lnTo>
                    <a:lnTo>
                      <a:pt x="815" y="1883"/>
                    </a:lnTo>
                    <a:lnTo>
                      <a:pt x="815" y="1883"/>
                    </a:lnTo>
                    <a:lnTo>
                      <a:pt x="818" y="1884"/>
                    </a:lnTo>
                    <a:lnTo>
                      <a:pt x="818" y="1884"/>
                    </a:lnTo>
                    <a:lnTo>
                      <a:pt x="819" y="1884"/>
                    </a:lnTo>
                    <a:lnTo>
                      <a:pt x="819" y="1884"/>
                    </a:lnTo>
                    <a:lnTo>
                      <a:pt x="823" y="1885"/>
                    </a:lnTo>
                    <a:lnTo>
                      <a:pt x="823" y="1885"/>
                    </a:lnTo>
                    <a:lnTo>
                      <a:pt x="824" y="1885"/>
                    </a:lnTo>
                    <a:lnTo>
                      <a:pt x="824" y="1885"/>
                    </a:lnTo>
                    <a:lnTo>
                      <a:pt x="828" y="1887"/>
                    </a:lnTo>
                    <a:lnTo>
                      <a:pt x="828" y="1887"/>
                    </a:lnTo>
                    <a:lnTo>
                      <a:pt x="833" y="1888"/>
                    </a:lnTo>
                    <a:lnTo>
                      <a:pt x="833" y="1888"/>
                    </a:lnTo>
                    <a:lnTo>
                      <a:pt x="834" y="1888"/>
                    </a:lnTo>
                    <a:lnTo>
                      <a:pt x="834" y="1888"/>
                    </a:lnTo>
                    <a:lnTo>
                      <a:pt x="836" y="1889"/>
                    </a:lnTo>
                    <a:lnTo>
                      <a:pt x="836" y="1889"/>
                    </a:lnTo>
                    <a:lnTo>
                      <a:pt x="838" y="1889"/>
                    </a:lnTo>
                    <a:lnTo>
                      <a:pt x="838" y="1889"/>
                    </a:lnTo>
                    <a:lnTo>
                      <a:pt x="841" y="1890"/>
                    </a:lnTo>
                    <a:lnTo>
                      <a:pt x="841" y="1890"/>
                    </a:lnTo>
                    <a:lnTo>
                      <a:pt x="843" y="1890"/>
                    </a:lnTo>
                    <a:lnTo>
                      <a:pt x="843" y="1890"/>
                    </a:lnTo>
                    <a:lnTo>
                      <a:pt x="845" y="1890"/>
                    </a:lnTo>
                    <a:lnTo>
                      <a:pt x="845" y="1890"/>
                    </a:lnTo>
                    <a:lnTo>
                      <a:pt x="847" y="1890"/>
                    </a:lnTo>
                    <a:lnTo>
                      <a:pt x="847" y="1890"/>
                    </a:lnTo>
                    <a:lnTo>
                      <a:pt x="849" y="1889"/>
                    </a:lnTo>
                    <a:lnTo>
                      <a:pt x="849" y="1889"/>
                    </a:lnTo>
                    <a:lnTo>
                      <a:pt x="849" y="1889"/>
                    </a:lnTo>
                    <a:lnTo>
                      <a:pt x="849" y="1889"/>
                    </a:lnTo>
                    <a:lnTo>
                      <a:pt x="853" y="1888"/>
                    </a:lnTo>
                    <a:lnTo>
                      <a:pt x="853" y="1888"/>
                    </a:lnTo>
                    <a:lnTo>
                      <a:pt x="854" y="1888"/>
                    </a:lnTo>
                    <a:lnTo>
                      <a:pt x="854" y="1888"/>
                    </a:lnTo>
                    <a:lnTo>
                      <a:pt x="857" y="1885"/>
                    </a:lnTo>
                    <a:lnTo>
                      <a:pt x="857" y="1885"/>
                    </a:lnTo>
                    <a:lnTo>
                      <a:pt x="858" y="1885"/>
                    </a:lnTo>
                    <a:lnTo>
                      <a:pt x="858" y="1885"/>
                    </a:lnTo>
                    <a:lnTo>
                      <a:pt x="862" y="1882"/>
                    </a:lnTo>
                    <a:lnTo>
                      <a:pt x="862" y="1882"/>
                    </a:lnTo>
                    <a:lnTo>
                      <a:pt x="862" y="1882"/>
                    </a:lnTo>
                    <a:lnTo>
                      <a:pt x="862" y="1882"/>
                    </a:lnTo>
                    <a:lnTo>
                      <a:pt x="870" y="1870"/>
                    </a:lnTo>
                    <a:lnTo>
                      <a:pt x="883" y="1855"/>
                    </a:lnTo>
                    <a:lnTo>
                      <a:pt x="883" y="1855"/>
                    </a:lnTo>
                    <a:lnTo>
                      <a:pt x="897" y="1835"/>
                    </a:lnTo>
                    <a:lnTo>
                      <a:pt x="908" y="1817"/>
                    </a:lnTo>
                    <a:lnTo>
                      <a:pt x="917" y="1802"/>
                    </a:lnTo>
                    <a:lnTo>
                      <a:pt x="922" y="1790"/>
                    </a:lnTo>
                    <a:lnTo>
                      <a:pt x="922" y="1790"/>
                    </a:lnTo>
                    <a:lnTo>
                      <a:pt x="965" y="1797"/>
                    </a:lnTo>
                    <a:lnTo>
                      <a:pt x="965" y="1797"/>
                    </a:lnTo>
                    <a:lnTo>
                      <a:pt x="966" y="1811"/>
                    </a:lnTo>
                    <a:lnTo>
                      <a:pt x="969" y="1827"/>
                    </a:lnTo>
                    <a:lnTo>
                      <a:pt x="974" y="1849"/>
                    </a:lnTo>
                    <a:lnTo>
                      <a:pt x="980" y="1872"/>
                    </a:lnTo>
                    <a:lnTo>
                      <a:pt x="980" y="1872"/>
                    </a:lnTo>
                    <a:lnTo>
                      <a:pt x="986" y="1892"/>
                    </a:lnTo>
                    <a:lnTo>
                      <a:pt x="991" y="1904"/>
                    </a:lnTo>
                    <a:lnTo>
                      <a:pt x="991" y="1904"/>
                    </a:lnTo>
                    <a:lnTo>
                      <a:pt x="991" y="1904"/>
                    </a:lnTo>
                    <a:lnTo>
                      <a:pt x="991" y="1904"/>
                    </a:lnTo>
                    <a:lnTo>
                      <a:pt x="994" y="1909"/>
                    </a:lnTo>
                    <a:lnTo>
                      <a:pt x="994" y="1909"/>
                    </a:lnTo>
                    <a:lnTo>
                      <a:pt x="994" y="1911"/>
                    </a:lnTo>
                    <a:lnTo>
                      <a:pt x="994" y="1911"/>
                    </a:lnTo>
                    <a:lnTo>
                      <a:pt x="996" y="1913"/>
                    </a:lnTo>
                    <a:lnTo>
                      <a:pt x="996" y="1913"/>
                    </a:lnTo>
                    <a:lnTo>
                      <a:pt x="996" y="1913"/>
                    </a:lnTo>
                    <a:lnTo>
                      <a:pt x="996" y="1913"/>
                    </a:lnTo>
                    <a:lnTo>
                      <a:pt x="1000" y="1916"/>
                    </a:lnTo>
                    <a:lnTo>
                      <a:pt x="1000" y="1916"/>
                    </a:lnTo>
                    <a:lnTo>
                      <a:pt x="1000" y="1916"/>
                    </a:lnTo>
                    <a:lnTo>
                      <a:pt x="1000" y="1916"/>
                    </a:lnTo>
                    <a:lnTo>
                      <a:pt x="1003" y="1918"/>
                    </a:lnTo>
                    <a:lnTo>
                      <a:pt x="1003" y="1918"/>
                    </a:lnTo>
                    <a:lnTo>
                      <a:pt x="1004" y="1918"/>
                    </a:lnTo>
                    <a:lnTo>
                      <a:pt x="1004" y="1918"/>
                    </a:lnTo>
                    <a:lnTo>
                      <a:pt x="1007" y="1919"/>
                    </a:lnTo>
                    <a:lnTo>
                      <a:pt x="1007" y="1919"/>
                    </a:lnTo>
                    <a:lnTo>
                      <a:pt x="1007" y="1919"/>
                    </a:lnTo>
                    <a:lnTo>
                      <a:pt x="1007" y="1919"/>
                    </a:lnTo>
                    <a:lnTo>
                      <a:pt x="1010" y="1919"/>
                    </a:lnTo>
                    <a:lnTo>
                      <a:pt x="1010" y="1919"/>
                    </a:lnTo>
                    <a:lnTo>
                      <a:pt x="1012" y="1919"/>
                    </a:lnTo>
                    <a:lnTo>
                      <a:pt x="1012" y="1919"/>
                    </a:lnTo>
                    <a:lnTo>
                      <a:pt x="1015" y="1921"/>
                    </a:lnTo>
                    <a:lnTo>
                      <a:pt x="1015" y="1921"/>
                    </a:lnTo>
                    <a:lnTo>
                      <a:pt x="1017" y="1921"/>
                    </a:lnTo>
                    <a:lnTo>
                      <a:pt x="1017" y="1921"/>
                    </a:lnTo>
                    <a:lnTo>
                      <a:pt x="1020" y="1921"/>
                    </a:lnTo>
                    <a:lnTo>
                      <a:pt x="1020" y="1921"/>
                    </a:lnTo>
                    <a:lnTo>
                      <a:pt x="1025" y="1921"/>
                    </a:lnTo>
                    <a:lnTo>
                      <a:pt x="1025" y="1921"/>
                    </a:lnTo>
                    <a:lnTo>
                      <a:pt x="1027" y="1922"/>
                    </a:lnTo>
                    <a:lnTo>
                      <a:pt x="1027" y="1922"/>
                    </a:lnTo>
                    <a:lnTo>
                      <a:pt x="1029" y="1922"/>
                    </a:lnTo>
                    <a:lnTo>
                      <a:pt x="1029" y="1922"/>
                    </a:lnTo>
                    <a:lnTo>
                      <a:pt x="1030" y="1922"/>
                    </a:lnTo>
                    <a:lnTo>
                      <a:pt x="1030" y="1922"/>
                    </a:lnTo>
                    <a:lnTo>
                      <a:pt x="1034" y="1922"/>
                    </a:lnTo>
                    <a:lnTo>
                      <a:pt x="1034" y="1922"/>
                    </a:lnTo>
                    <a:lnTo>
                      <a:pt x="1035" y="1922"/>
                    </a:lnTo>
                    <a:lnTo>
                      <a:pt x="1035" y="1922"/>
                    </a:lnTo>
                    <a:lnTo>
                      <a:pt x="1038" y="1921"/>
                    </a:lnTo>
                    <a:lnTo>
                      <a:pt x="1038" y="1921"/>
                    </a:lnTo>
                    <a:lnTo>
                      <a:pt x="1039" y="1921"/>
                    </a:lnTo>
                    <a:lnTo>
                      <a:pt x="1039" y="1921"/>
                    </a:lnTo>
                    <a:lnTo>
                      <a:pt x="1042" y="1919"/>
                    </a:lnTo>
                    <a:lnTo>
                      <a:pt x="1042" y="1919"/>
                    </a:lnTo>
                    <a:lnTo>
                      <a:pt x="1042" y="1919"/>
                    </a:lnTo>
                    <a:lnTo>
                      <a:pt x="1042" y="1919"/>
                    </a:lnTo>
                    <a:lnTo>
                      <a:pt x="1046" y="1918"/>
                    </a:lnTo>
                    <a:lnTo>
                      <a:pt x="1046" y="1918"/>
                    </a:lnTo>
                    <a:lnTo>
                      <a:pt x="1046" y="1917"/>
                    </a:lnTo>
                    <a:lnTo>
                      <a:pt x="1046" y="1917"/>
                    </a:lnTo>
                    <a:lnTo>
                      <a:pt x="1048" y="1914"/>
                    </a:lnTo>
                    <a:lnTo>
                      <a:pt x="1048" y="1914"/>
                    </a:lnTo>
                    <a:lnTo>
                      <a:pt x="1049" y="1914"/>
                    </a:lnTo>
                    <a:lnTo>
                      <a:pt x="1049" y="1914"/>
                    </a:lnTo>
                    <a:lnTo>
                      <a:pt x="1052" y="1911"/>
                    </a:lnTo>
                    <a:lnTo>
                      <a:pt x="1052" y="1911"/>
                    </a:lnTo>
                    <a:lnTo>
                      <a:pt x="1052" y="1909"/>
                    </a:lnTo>
                    <a:lnTo>
                      <a:pt x="1052" y="1909"/>
                    </a:lnTo>
                    <a:lnTo>
                      <a:pt x="1059" y="1898"/>
                    </a:lnTo>
                    <a:lnTo>
                      <a:pt x="1070" y="1880"/>
                    </a:lnTo>
                    <a:lnTo>
                      <a:pt x="1070" y="1880"/>
                    </a:lnTo>
                    <a:lnTo>
                      <a:pt x="1080" y="1858"/>
                    </a:lnTo>
                    <a:lnTo>
                      <a:pt x="1087" y="1839"/>
                    </a:lnTo>
                    <a:lnTo>
                      <a:pt x="1093" y="1822"/>
                    </a:lnTo>
                    <a:lnTo>
                      <a:pt x="1096" y="1809"/>
                    </a:lnTo>
                    <a:lnTo>
                      <a:pt x="1096" y="1809"/>
                    </a:lnTo>
                    <a:lnTo>
                      <a:pt x="1140" y="1809"/>
                    </a:lnTo>
                    <a:lnTo>
                      <a:pt x="1140" y="1809"/>
                    </a:lnTo>
                    <a:lnTo>
                      <a:pt x="1144" y="1822"/>
                    </a:lnTo>
                    <a:lnTo>
                      <a:pt x="1149" y="1839"/>
                    </a:lnTo>
                    <a:lnTo>
                      <a:pt x="1158" y="1858"/>
                    </a:lnTo>
                    <a:lnTo>
                      <a:pt x="1168" y="1880"/>
                    </a:lnTo>
                    <a:lnTo>
                      <a:pt x="1168" y="1880"/>
                    </a:lnTo>
                    <a:lnTo>
                      <a:pt x="1177" y="1898"/>
                    </a:lnTo>
                    <a:lnTo>
                      <a:pt x="1184" y="1911"/>
                    </a:lnTo>
                    <a:lnTo>
                      <a:pt x="1184" y="1911"/>
                    </a:lnTo>
                    <a:lnTo>
                      <a:pt x="1185" y="1911"/>
                    </a:lnTo>
                    <a:lnTo>
                      <a:pt x="1185" y="1911"/>
                    </a:lnTo>
                    <a:lnTo>
                      <a:pt x="1188" y="1914"/>
                    </a:lnTo>
                    <a:lnTo>
                      <a:pt x="1188" y="1914"/>
                    </a:lnTo>
                    <a:lnTo>
                      <a:pt x="1189" y="1914"/>
                    </a:lnTo>
                    <a:lnTo>
                      <a:pt x="1189" y="1914"/>
                    </a:lnTo>
                    <a:lnTo>
                      <a:pt x="1192" y="1917"/>
                    </a:lnTo>
                    <a:lnTo>
                      <a:pt x="1192" y="1917"/>
                    </a:lnTo>
                    <a:lnTo>
                      <a:pt x="1192" y="1918"/>
                    </a:lnTo>
                    <a:lnTo>
                      <a:pt x="1192" y="1918"/>
                    </a:lnTo>
                    <a:lnTo>
                      <a:pt x="1194" y="1919"/>
                    </a:lnTo>
                    <a:lnTo>
                      <a:pt x="1194" y="1919"/>
                    </a:lnTo>
                    <a:lnTo>
                      <a:pt x="1195" y="1919"/>
                    </a:lnTo>
                    <a:lnTo>
                      <a:pt x="1195" y="1919"/>
                    </a:lnTo>
                    <a:lnTo>
                      <a:pt x="1198" y="1921"/>
                    </a:lnTo>
                    <a:lnTo>
                      <a:pt x="1198" y="1921"/>
                    </a:lnTo>
                    <a:lnTo>
                      <a:pt x="1199" y="1921"/>
                    </a:lnTo>
                    <a:lnTo>
                      <a:pt x="1199" y="1921"/>
                    </a:lnTo>
                    <a:lnTo>
                      <a:pt x="1202" y="1922"/>
                    </a:lnTo>
                    <a:lnTo>
                      <a:pt x="1202" y="1922"/>
                    </a:lnTo>
                    <a:lnTo>
                      <a:pt x="1202" y="1922"/>
                    </a:lnTo>
                    <a:lnTo>
                      <a:pt x="1202" y="1922"/>
                    </a:lnTo>
                    <a:lnTo>
                      <a:pt x="1206" y="1922"/>
                    </a:lnTo>
                    <a:lnTo>
                      <a:pt x="1206" y="1922"/>
                    </a:lnTo>
                    <a:lnTo>
                      <a:pt x="1207" y="1922"/>
                    </a:lnTo>
                    <a:lnTo>
                      <a:pt x="1207" y="1922"/>
                    </a:lnTo>
                    <a:lnTo>
                      <a:pt x="1211" y="1922"/>
                    </a:lnTo>
                    <a:lnTo>
                      <a:pt x="1211" y="1922"/>
                    </a:lnTo>
                    <a:lnTo>
                      <a:pt x="1212" y="1921"/>
                    </a:lnTo>
                    <a:lnTo>
                      <a:pt x="1212" y="1921"/>
                    </a:lnTo>
                    <a:lnTo>
                      <a:pt x="1217" y="1921"/>
                    </a:lnTo>
                    <a:lnTo>
                      <a:pt x="1217" y="1921"/>
                    </a:lnTo>
                    <a:lnTo>
                      <a:pt x="1221" y="1921"/>
                    </a:lnTo>
                    <a:lnTo>
                      <a:pt x="1221" y="1921"/>
                    </a:lnTo>
                    <a:lnTo>
                      <a:pt x="1222" y="1921"/>
                    </a:lnTo>
                    <a:lnTo>
                      <a:pt x="1222" y="1921"/>
                    </a:lnTo>
                    <a:lnTo>
                      <a:pt x="1226" y="1919"/>
                    </a:lnTo>
                    <a:lnTo>
                      <a:pt x="1226" y="1919"/>
                    </a:lnTo>
                    <a:lnTo>
                      <a:pt x="1227" y="1919"/>
                    </a:lnTo>
                    <a:lnTo>
                      <a:pt x="1227" y="1919"/>
                    </a:lnTo>
                    <a:lnTo>
                      <a:pt x="1231" y="1919"/>
                    </a:lnTo>
                    <a:lnTo>
                      <a:pt x="1231" y="1919"/>
                    </a:lnTo>
                    <a:lnTo>
                      <a:pt x="1231" y="1919"/>
                    </a:lnTo>
                    <a:lnTo>
                      <a:pt x="1231" y="1919"/>
                    </a:lnTo>
                    <a:lnTo>
                      <a:pt x="1233" y="1918"/>
                    </a:lnTo>
                    <a:lnTo>
                      <a:pt x="1233" y="1918"/>
                    </a:lnTo>
                    <a:lnTo>
                      <a:pt x="1235" y="1918"/>
                    </a:lnTo>
                    <a:lnTo>
                      <a:pt x="1235" y="1918"/>
                    </a:lnTo>
                    <a:lnTo>
                      <a:pt x="1237" y="1917"/>
                    </a:lnTo>
                    <a:lnTo>
                      <a:pt x="1237" y="1917"/>
                    </a:lnTo>
                    <a:lnTo>
                      <a:pt x="1237" y="1916"/>
                    </a:lnTo>
                    <a:lnTo>
                      <a:pt x="1237" y="1916"/>
                    </a:lnTo>
                    <a:lnTo>
                      <a:pt x="1240" y="1913"/>
                    </a:lnTo>
                    <a:lnTo>
                      <a:pt x="1240" y="1913"/>
                    </a:lnTo>
                    <a:lnTo>
                      <a:pt x="1241" y="1913"/>
                    </a:lnTo>
                    <a:lnTo>
                      <a:pt x="1241" y="1913"/>
                    </a:lnTo>
                    <a:lnTo>
                      <a:pt x="1242" y="1911"/>
                    </a:lnTo>
                    <a:lnTo>
                      <a:pt x="1242" y="1911"/>
                    </a:lnTo>
                    <a:lnTo>
                      <a:pt x="1243" y="1909"/>
                    </a:lnTo>
                    <a:lnTo>
                      <a:pt x="1243" y="1909"/>
                    </a:lnTo>
                    <a:lnTo>
                      <a:pt x="1245" y="1906"/>
                    </a:lnTo>
                    <a:lnTo>
                      <a:pt x="1245" y="1906"/>
                    </a:lnTo>
                    <a:lnTo>
                      <a:pt x="1246" y="1904"/>
                    </a:lnTo>
                    <a:lnTo>
                      <a:pt x="1246" y="1904"/>
                    </a:lnTo>
                    <a:lnTo>
                      <a:pt x="1246" y="1904"/>
                    </a:lnTo>
                    <a:lnTo>
                      <a:pt x="1246" y="1904"/>
                    </a:lnTo>
                    <a:lnTo>
                      <a:pt x="1251" y="1892"/>
                    </a:lnTo>
                    <a:lnTo>
                      <a:pt x="1257" y="1872"/>
                    </a:lnTo>
                    <a:lnTo>
                      <a:pt x="1257" y="1872"/>
                    </a:lnTo>
                    <a:lnTo>
                      <a:pt x="1264" y="1849"/>
                    </a:lnTo>
                    <a:lnTo>
                      <a:pt x="1267" y="1827"/>
                    </a:lnTo>
                    <a:lnTo>
                      <a:pt x="1270" y="1811"/>
                    </a:lnTo>
                    <a:lnTo>
                      <a:pt x="1271" y="1797"/>
                    </a:lnTo>
                    <a:lnTo>
                      <a:pt x="1271" y="1797"/>
                    </a:lnTo>
                    <a:lnTo>
                      <a:pt x="1315" y="1790"/>
                    </a:lnTo>
                    <a:lnTo>
                      <a:pt x="1315" y="1790"/>
                    </a:lnTo>
                    <a:lnTo>
                      <a:pt x="1320" y="1802"/>
                    </a:lnTo>
                    <a:lnTo>
                      <a:pt x="1329" y="1817"/>
                    </a:lnTo>
                    <a:lnTo>
                      <a:pt x="1340" y="1835"/>
                    </a:lnTo>
                    <a:lnTo>
                      <a:pt x="1354" y="1855"/>
                    </a:lnTo>
                    <a:lnTo>
                      <a:pt x="1354" y="1855"/>
                    </a:lnTo>
                    <a:lnTo>
                      <a:pt x="1367" y="1872"/>
                    </a:lnTo>
                    <a:lnTo>
                      <a:pt x="1376" y="1882"/>
                    </a:lnTo>
                    <a:lnTo>
                      <a:pt x="1376" y="1882"/>
                    </a:lnTo>
                    <a:lnTo>
                      <a:pt x="1376" y="1882"/>
                    </a:lnTo>
                    <a:lnTo>
                      <a:pt x="1376" y="1882"/>
                    </a:lnTo>
                    <a:lnTo>
                      <a:pt x="1377" y="1882"/>
                    </a:lnTo>
                    <a:lnTo>
                      <a:pt x="1377" y="1882"/>
                    </a:lnTo>
                    <a:lnTo>
                      <a:pt x="1379" y="1885"/>
                    </a:lnTo>
                    <a:lnTo>
                      <a:pt x="1379" y="1885"/>
                    </a:lnTo>
                    <a:lnTo>
                      <a:pt x="1381" y="1885"/>
                    </a:lnTo>
                    <a:lnTo>
                      <a:pt x="1381" y="1885"/>
                    </a:lnTo>
                    <a:lnTo>
                      <a:pt x="1383" y="1888"/>
                    </a:lnTo>
                    <a:lnTo>
                      <a:pt x="1383" y="1888"/>
                    </a:lnTo>
                    <a:lnTo>
                      <a:pt x="1384" y="1888"/>
                    </a:lnTo>
                    <a:lnTo>
                      <a:pt x="1384" y="1888"/>
                    </a:lnTo>
                    <a:lnTo>
                      <a:pt x="1388" y="1889"/>
                    </a:lnTo>
                    <a:lnTo>
                      <a:pt x="1388" y="1889"/>
                    </a:lnTo>
                    <a:lnTo>
                      <a:pt x="1388" y="1889"/>
                    </a:lnTo>
                    <a:lnTo>
                      <a:pt x="1388" y="1889"/>
                    </a:lnTo>
                    <a:lnTo>
                      <a:pt x="1391" y="1890"/>
                    </a:lnTo>
                    <a:lnTo>
                      <a:pt x="1391" y="1890"/>
                    </a:lnTo>
                    <a:lnTo>
                      <a:pt x="1392" y="1890"/>
                    </a:lnTo>
                    <a:lnTo>
                      <a:pt x="1392" y="1890"/>
                    </a:lnTo>
                    <a:lnTo>
                      <a:pt x="1395" y="1890"/>
                    </a:lnTo>
                    <a:lnTo>
                      <a:pt x="1395" y="1890"/>
                    </a:lnTo>
                    <a:lnTo>
                      <a:pt x="1396" y="1890"/>
                    </a:lnTo>
                    <a:lnTo>
                      <a:pt x="1396" y="1890"/>
                    </a:lnTo>
                    <a:lnTo>
                      <a:pt x="1400" y="1889"/>
                    </a:lnTo>
                    <a:lnTo>
                      <a:pt x="1400" y="1889"/>
                    </a:lnTo>
                    <a:lnTo>
                      <a:pt x="1401" y="1889"/>
                    </a:lnTo>
                    <a:lnTo>
                      <a:pt x="1401" y="1889"/>
                    </a:lnTo>
                    <a:lnTo>
                      <a:pt x="1403" y="1888"/>
                    </a:lnTo>
                    <a:lnTo>
                      <a:pt x="1403" y="1888"/>
                    </a:lnTo>
                    <a:lnTo>
                      <a:pt x="1405" y="1888"/>
                    </a:lnTo>
                    <a:lnTo>
                      <a:pt x="1405" y="1888"/>
                    </a:lnTo>
                    <a:lnTo>
                      <a:pt x="1408" y="1887"/>
                    </a:lnTo>
                    <a:lnTo>
                      <a:pt x="1408" y="1887"/>
                    </a:lnTo>
                    <a:lnTo>
                      <a:pt x="1413" y="1885"/>
                    </a:lnTo>
                    <a:lnTo>
                      <a:pt x="1413" y="1885"/>
                    </a:lnTo>
                    <a:lnTo>
                      <a:pt x="1415" y="1885"/>
                    </a:lnTo>
                    <a:lnTo>
                      <a:pt x="1415" y="1885"/>
                    </a:lnTo>
                    <a:lnTo>
                      <a:pt x="1418" y="1884"/>
                    </a:lnTo>
                    <a:lnTo>
                      <a:pt x="1418" y="1884"/>
                    </a:lnTo>
                    <a:lnTo>
                      <a:pt x="1418" y="1884"/>
                    </a:lnTo>
                    <a:lnTo>
                      <a:pt x="1418" y="1884"/>
                    </a:lnTo>
                    <a:lnTo>
                      <a:pt x="1422" y="1883"/>
                    </a:lnTo>
                    <a:lnTo>
                      <a:pt x="1422" y="1883"/>
                    </a:lnTo>
                    <a:lnTo>
                      <a:pt x="1422" y="1883"/>
                    </a:lnTo>
                    <a:lnTo>
                      <a:pt x="1422" y="1883"/>
                    </a:lnTo>
                    <a:lnTo>
                      <a:pt x="1425" y="1882"/>
                    </a:lnTo>
                    <a:lnTo>
                      <a:pt x="1425" y="1882"/>
                    </a:lnTo>
                    <a:lnTo>
                      <a:pt x="1426" y="1880"/>
                    </a:lnTo>
                    <a:lnTo>
                      <a:pt x="1426" y="1880"/>
                    </a:lnTo>
                    <a:lnTo>
                      <a:pt x="1429" y="1879"/>
                    </a:lnTo>
                    <a:lnTo>
                      <a:pt x="1429" y="1879"/>
                    </a:lnTo>
                    <a:lnTo>
                      <a:pt x="1429" y="1878"/>
                    </a:lnTo>
                    <a:lnTo>
                      <a:pt x="1429" y="1878"/>
                    </a:lnTo>
                    <a:lnTo>
                      <a:pt x="1431" y="1875"/>
                    </a:lnTo>
                    <a:lnTo>
                      <a:pt x="1431" y="1875"/>
                    </a:lnTo>
                    <a:lnTo>
                      <a:pt x="1431" y="1875"/>
                    </a:lnTo>
                    <a:lnTo>
                      <a:pt x="1431" y="1875"/>
                    </a:lnTo>
                    <a:lnTo>
                      <a:pt x="1432" y="1872"/>
                    </a:lnTo>
                    <a:lnTo>
                      <a:pt x="1432" y="1872"/>
                    </a:lnTo>
                    <a:lnTo>
                      <a:pt x="1434" y="1870"/>
                    </a:lnTo>
                    <a:lnTo>
                      <a:pt x="1434" y="1870"/>
                    </a:lnTo>
                    <a:lnTo>
                      <a:pt x="1435" y="1866"/>
                    </a:lnTo>
                    <a:lnTo>
                      <a:pt x="1435" y="1866"/>
                    </a:lnTo>
                    <a:lnTo>
                      <a:pt x="1435" y="1865"/>
                    </a:lnTo>
                    <a:lnTo>
                      <a:pt x="1435" y="1865"/>
                    </a:lnTo>
                    <a:lnTo>
                      <a:pt x="1437" y="1851"/>
                    </a:lnTo>
                    <a:lnTo>
                      <a:pt x="1441" y="1831"/>
                    </a:lnTo>
                    <a:lnTo>
                      <a:pt x="1441" y="1831"/>
                    </a:lnTo>
                    <a:lnTo>
                      <a:pt x="1442" y="1807"/>
                    </a:lnTo>
                    <a:lnTo>
                      <a:pt x="1444" y="1786"/>
                    </a:lnTo>
                    <a:lnTo>
                      <a:pt x="1444" y="1769"/>
                    </a:lnTo>
                    <a:lnTo>
                      <a:pt x="1442" y="1756"/>
                    </a:lnTo>
                    <a:lnTo>
                      <a:pt x="1442" y="1756"/>
                    </a:lnTo>
                    <a:lnTo>
                      <a:pt x="1484" y="1741"/>
                    </a:lnTo>
                    <a:lnTo>
                      <a:pt x="1484" y="1741"/>
                    </a:lnTo>
                    <a:lnTo>
                      <a:pt x="1492" y="1752"/>
                    </a:lnTo>
                    <a:lnTo>
                      <a:pt x="1502" y="1766"/>
                    </a:lnTo>
                    <a:lnTo>
                      <a:pt x="1516" y="1781"/>
                    </a:lnTo>
                    <a:lnTo>
                      <a:pt x="1533" y="1798"/>
                    </a:lnTo>
                    <a:lnTo>
                      <a:pt x="1533" y="1798"/>
                    </a:lnTo>
                    <a:lnTo>
                      <a:pt x="1551" y="1815"/>
                    </a:lnTo>
                    <a:lnTo>
                      <a:pt x="1563" y="1824"/>
                    </a:lnTo>
                    <a:lnTo>
                      <a:pt x="1563" y="1824"/>
                    </a:lnTo>
                    <a:lnTo>
                      <a:pt x="1565" y="1824"/>
                    </a:lnTo>
                    <a:lnTo>
                      <a:pt x="1565" y="1824"/>
                    </a:lnTo>
                    <a:lnTo>
                      <a:pt x="1568" y="1825"/>
                    </a:lnTo>
                    <a:lnTo>
                      <a:pt x="1568" y="1825"/>
                    </a:lnTo>
                    <a:lnTo>
                      <a:pt x="1568" y="1825"/>
                    </a:lnTo>
                    <a:lnTo>
                      <a:pt x="1568" y="1825"/>
                    </a:lnTo>
                    <a:lnTo>
                      <a:pt x="1572" y="1826"/>
                    </a:lnTo>
                    <a:lnTo>
                      <a:pt x="1572" y="1826"/>
                    </a:lnTo>
                    <a:lnTo>
                      <a:pt x="1572" y="1826"/>
                    </a:lnTo>
                    <a:lnTo>
                      <a:pt x="1572" y="1826"/>
                    </a:lnTo>
                    <a:lnTo>
                      <a:pt x="1576" y="1826"/>
                    </a:lnTo>
                    <a:lnTo>
                      <a:pt x="1576" y="1826"/>
                    </a:lnTo>
                    <a:lnTo>
                      <a:pt x="1576" y="1826"/>
                    </a:lnTo>
                    <a:lnTo>
                      <a:pt x="1576" y="1826"/>
                    </a:lnTo>
                    <a:lnTo>
                      <a:pt x="1580" y="1825"/>
                    </a:lnTo>
                    <a:lnTo>
                      <a:pt x="1580" y="1825"/>
                    </a:lnTo>
                    <a:lnTo>
                      <a:pt x="1580" y="1825"/>
                    </a:lnTo>
                    <a:lnTo>
                      <a:pt x="1580" y="1825"/>
                    </a:lnTo>
                    <a:lnTo>
                      <a:pt x="1584" y="1824"/>
                    </a:lnTo>
                    <a:lnTo>
                      <a:pt x="1584" y="1824"/>
                    </a:lnTo>
                    <a:lnTo>
                      <a:pt x="1585" y="1824"/>
                    </a:lnTo>
                    <a:lnTo>
                      <a:pt x="1585" y="1824"/>
                    </a:lnTo>
                    <a:lnTo>
                      <a:pt x="1587" y="1822"/>
                    </a:lnTo>
                    <a:lnTo>
                      <a:pt x="1587" y="1822"/>
                    </a:lnTo>
                    <a:lnTo>
                      <a:pt x="1589" y="1822"/>
                    </a:lnTo>
                    <a:lnTo>
                      <a:pt x="1589" y="1822"/>
                    </a:lnTo>
                    <a:lnTo>
                      <a:pt x="1592" y="1820"/>
                    </a:lnTo>
                    <a:lnTo>
                      <a:pt x="1592" y="1820"/>
                    </a:lnTo>
                    <a:lnTo>
                      <a:pt x="1597" y="1817"/>
                    </a:lnTo>
                    <a:lnTo>
                      <a:pt x="1597" y="1817"/>
                    </a:lnTo>
                    <a:lnTo>
                      <a:pt x="1597" y="1817"/>
                    </a:lnTo>
                    <a:lnTo>
                      <a:pt x="1597" y="1817"/>
                    </a:lnTo>
                    <a:lnTo>
                      <a:pt x="1601" y="1816"/>
                    </a:lnTo>
                    <a:lnTo>
                      <a:pt x="1601" y="1816"/>
                    </a:lnTo>
                    <a:lnTo>
                      <a:pt x="1602" y="1816"/>
                    </a:lnTo>
                    <a:lnTo>
                      <a:pt x="1602" y="1816"/>
                    </a:lnTo>
                    <a:lnTo>
                      <a:pt x="1605" y="1814"/>
                    </a:lnTo>
                    <a:lnTo>
                      <a:pt x="1605" y="1814"/>
                    </a:lnTo>
                    <a:lnTo>
                      <a:pt x="1606" y="1814"/>
                    </a:lnTo>
                    <a:lnTo>
                      <a:pt x="1606" y="1814"/>
                    </a:lnTo>
                    <a:lnTo>
                      <a:pt x="1607" y="1811"/>
                    </a:lnTo>
                    <a:lnTo>
                      <a:pt x="1607" y="1811"/>
                    </a:lnTo>
                    <a:lnTo>
                      <a:pt x="1609" y="1811"/>
                    </a:lnTo>
                    <a:lnTo>
                      <a:pt x="1609" y="1811"/>
                    </a:lnTo>
                    <a:lnTo>
                      <a:pt x="1610" y="1809"/>
                    </a:lnTo>
                    <a:lnTo>
                      <a:pt x="1610" y="1809"/>
                    </a:lnTo>
                    <a:lnTo>
                      <a:pt x="1611" y="1809"/>
                    </a:lnTo>
                    <a:lnTo>
                      <a:pt x="1611" y="1809"/>
                    </a:lnTo>
                    <a:lnTo>
                      <a:pt x="1613" y="1805"/>
                    </a:lnTo>
                    <a:lnTo>
                      <a:pt x="1613" y="1805"/>
                    </a:lnTo>
                    <a:lnTo>
                      <a:pt x="1613" y="1805"/>
                    </a:lnTo>
                    <a:lnTo>
                      <a:pt x="1613" y="1805"/>
                    </a:lnTo>
                    <a:lnTo>
                      <a:pt x="1614" y="1801"/>
                    </a:lnTo>
                    <a:lnTo>
                      <a:pt x="1614" y="1801"/>
                    </a:lnTo>
                    <a:lnTo>
                      <a:pt x="1614" y="1800"/>
                    </a:lnTo>
                    <a:lnTo>
                      <a:pt x="1614" y="1800"/>
                    </a:lnTo>
                    <a:lnTo>
                      <a:pt x="1615" y="1795"/>
                    </a:lnTo>
                    <a:lnTo>
                      <a:pt x="1615" y="1795"/>
                    </a:lnTo>
                    <a:lnTo>
                      <a:pt x="1615" y="1795"/>
                    </a:lnTo>
                    <a:lnTo>
                      <a:pt x="1615" y="1795"/>
                    </a:lnTo>
                    <a:lnTo>
                      <a:pt x="1615" y="1781"/>
                    </a:lnTo>
                    <a:lnTo>
                      <a:pt x="1615" y="1761"/>
                    </a:lnTo>
                    <a:lnTo>
                      <a:pt x="1615" y="1761"/>
                    </a:lnTo>
                    <a:lnTo>
                      <a:pt x="1613" y="1735"/>
                    </a:lnTo>
                    <a:lnTo>
                      <a:pt x="1610" y="1715"/>
                    </a:lnTo>
                    <a:lnTo>
                      <a:pt x="1606" y="1698"/>
                    </a:lnTo>
                    <a:lnTo>
                      <a:pt x="1602" y="1685"/>
                    </a:lnTo>
                    <a:lnTo>
                      <a:pt x="1602" y="1685"/>
                    </a:lnTo>
                    <a:lnTo>
                      <a:pt x="1606" y="1683"/>
                    </a:lnTo>
                    <a:lnTo>
                      <a:pt x="1606" y="1683"/>
                    </a:lnTo>
                    <a:lnTo>
                      <a:pt x="1601" y="1652"/>
                    </a:lnTo>
                    <a:lnTo>
                      <a:pt x="1601" y="1652"/>
                    </a:lnTo>
                    <a:lnTo>
                      <a:pt x="1590" y="1584"/>
                    </a:lnTo>
                    <a:lnTo>
                      <a:pt x="1587" y="1553"/>
                    </a:lnTo>
                    <a:lnTo>
                      <a:pt x="1584" y="1521"/>
                    </a:lnTo>
                    <a:lnTo>
                      <a:pt x="1584" y="1521"/>
                    </a:lnTo>
                    <a:lnTo>
                      <a:pt x="1547" y="1544"/>
                    </a:lnTo>
                    <a:lnTo>
                      <a:pt x="1508" y="1565"/>
                    </a:lnTo>
                    <a:lnTo>
                      <a:pt x="1469" y="1584"/>
                    </a:lnTo>
                    <a:lnTo>
                      <a:pt x="1429" y="1601"/>
                    </a:lnTo>
                    <a:lnTo>
                      <a:pt x="1387" y="1616"/>
                    </a:lnTo>
                    <a:lnTo>
                      <a:pt x="1345" y="1628"/>
                    </a:lnTo>
                    <a:lnTo>
                      <a:pt x="1303" y="1640"/>
                    </a:lnTo>
                    <a:lnTo>
                      <a:pt x="1258" y="1647"/>
                    </a:lnTo>
                    <a:lnTo>
                      <a:pt x="1214" y="1654"/>
                    </a:lnTo>
                    <a:lnTo>
                      <a:pt x="1170" y="1657"/>
                    </a:lnTo>
                    <a:lnTo>
                      <a:pt x="1125" y="1659"/>
                    </a:lnTo>
                    <a:lnTo>
                      <a:pt x="1080" y="1659"/>
                    </a:lnTo>
                    <a:lnTo>
                      <a:pt x="1034" y="1655"/>
                    </a:lnTo>
                    <a:lnTo>
                      <a:pt x="989" y="1649"/>
                    </a:lnTo>
                    <a:lnTo>
                      <a:pt x="944" y="1641"/>
                    </a:lnTo>
                    <a:lnTo>
                      <a:pt x="898" y="1630"/>
                    </a:lnTo>
                    <a:lnTo>
                      <a:pt x="898" y="1630"/>
                    </a:lnTo>
                    <a:lnTo>
                      <a:pt x="855" y="1617"/>
                    </a:lnTo>
                    <a:lnTo>
                      <a:pt x="814" y="1603"/>
                    </a:lnTo>
                    <a:lnTo>
                      <a:pt x="775" y="1587"/>
                    </a:lnTo>
                    <a:lnTo>
                      <a:pt x="736" y="1568"/>
                    </a:lnTo>
                    <a:lnTo>
                      <a:pt x="698" y="1549"/>
                    </a:lnTo>
                    <a:lnTo>
                      <a:pt x="661" y="1526"/>
                    </a:lnTo>
                    <a:lnTo>
                      <a:pt x="627" y="1504"/>
                    </a:lnTo>
                    <a:lnTo>
                      <a:pt x="593" y="1478"/>
                    </a:lnTo>
                    <a:lnTo>
                      <a:pt x="562" y="1452"/>
                    </a:lnTo>
                    <a:lnTo>
                      <a:pt x="530" y="1424"/>
                    </a:lnTo>
                    <a:lnTo>
                      <a:pt x="501" y="1395"/>
                    </a:lnTo>
                    <a:lnTo>
                      <a:pt x="474" y="1365"/>
                    </a:lnTo>
                    <a:lnTo>
                      <a:pt x="447" y="1334"/>
                    </a:lnTo>
                    <a:lnTo>
                      <a:pt x="423" y="1301"/>
                    </a:lnTo>
                    <a:lnTo>
                      <a:pt x="399" y="1267"/>
                    </a:lnTo>
                    <a:lnTo>
                      <a:pt x="378" y="1232"/>
                    </a:lnTo>
                    <a:lnTo>
                      <a:pt x="359" y="1195"/>
                    </a:lnTo>
                    <a:lnTo>
                      <a:pt x="340" y="1159"/>
                    </a:lnTo>
                    <a:lnTo>
                      <a:pt x="325" y="1121"/>
                    </a:lnTo>
                    <a:lnTo>
                      <a:pt x="310" y="1082"/>
                    </a:lnTo>
                    <a:lnTo>
                      <a:pt x="297" y="1043"/>
                    </a:lnTo>
                    <a:lnTo>
                      <a:pt x="287" y="1002"/>
                    </a:lnTo>
                    <a:lnTo>
                      <a:pt x="278" y="962"/>
                    </a:lnTo>
                    <a:lnTo>
                      <a:pt x="272" y="922"/>
                    </a:lnTo>
                    <a:lnTo>
                      <a:pt x="267" y="880"/>
                    </a:lnTo>
                    <a:lnTo>
                      <a:pt x="264" y="837"/>
                    </a:lnTo>
                    <a:lnTo>
                      <a:pt x="263" y="796"/>
                    </a:lnTo>
                    <a:lnTo>
                      <a:pt x="264" y="753"/>
                    </a:lnTo>
                    <a:lnTo>
                      <a:pt x="268" y="710"/>
                    </a:lnTo>
                    <a:lnTo>
                      <a:pt x="275" y="669"/>
                    </a:lnTo>
                    <a:lnTo>
                      <a:pt x="282" y="626"/>
                    </a:lnTo>
                    <a:lnTo>
                      <a:pt x="292" y="583"/>
                    </a:lnTo>
                    <a:lnTo>
                      <a:pt x="292" y="583"/>
                    </a:lnTo>
                    <a:lnTo>
                      <a:pt x="303" y="545"/>
                    </a:lnTo>
                    <a:lnTo>
                      <a:pt x="316" y="510"/>
                    </a:lnTo>
                    <a:lnTo>
                      <a:pt x="330" y="475"/>
                    </a:lnTo>
                    <a:lnTo>
                      <a:pt x="345" y="441"/>
                    </a:lnTo>
                    <a:lnTo>
                      <a:pt x="361" y="407"/>
                    </a:lnTo>
                    <a:lnTo>
                      <a:pt x="379" y="375"/>
                    </a:lnTo>
                    <a:lnTo>
                      <a:pt x="398" y="344"/>
                    </a:lnTo>
                    <a:lnTo>
                      <a:pt x="418" y="313"/>
                    </a:lnTo>
                    <a:lnTo>
                      <a:pt x="440" y="283"/>
                    </a:lnTo>
                    <a:lnTo>
                      <a:pt x="462" y="255"/>
                    </a:lnTo>
                    <a:lnTo>
                      <a:pt x="486" y="228"/>
                    </a:lnTo>
                    <a:lnTo>
                      <a:pt x="511" y="202"/>
                    </a:lnTo>
                    <a:lnTo>
                      <a:pt x="537" y="177"/>
                    </a:lnTo>
                    <a:lnTo>
                      <a:pt x="563" y="153"/>
                    </a:lnTo>
                    <a:lnTo>
                      <a:pt x="591" y="131"/>
                    </a:lnTo>
                    <a:lnTo>
                      <a:pt x="620" y="109"/>
                    </a:lnTo>
                    <a:lnTo>
                      <a:pt x="620" y="109"/>
                    </a:lnTo>
                    <a:lnTo>
                      <a:pt x="566" y="95"/>
                    </a:lnTo>
                    <a:lnTo>
                      <a:pt x="538" y="87"/>
                    </a:lnTo>
                    <a:lnTo>
                      <a:pt x="510" y="78"/>
                    </a:lnTo>
                    <a:lnTo>
                      <a:pt x="482" y="66"/>
                    </a:lnTo>
                    <a:lnTo>
                      <a:pt x="453" y="54"/>
                    </a:lnTo>
                    <a:lnTo>
                      <a:pt x="423" y="40"/>
                    </a:lnTo>
                    <a:lnTo>
                      <a:pt x="392" y="24"/>
                    </a:lnTo>
                    <a:lnTo>
                      <a:pt x="392" y="24"/>
                    </a:lnTo>
                    <a:lnTo>
                      <a:pt x="334" y="0"/>
                    </a:lnTo>
                    <a:lnTo>
                      <a:pt x="334" y="0"/>
                    </a:lnTo>
                    <a:lnTo>
                      <a:pt x="332" y="2"/>
                    </a:lnTo>
                    <a:lnTo>
                      <a:pt x="332" y="2"/>
                    </a:lnTo>
                    <a:lnTo>
                      <a:pt x="331" y="2"/>
                    </a:lnTo>
                    <a:lnTo>
                      <a:pt x="33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5" name="Freeform 44"/>
              <p:cNvSpPr>
                <a:spLocks/>
              </p:cNvSpPr>
              <p:nvPr/>
            </p:nvSpPr>
            <p:spPr bwMode="auto">
              <a:xfrm>
                <a:off x="5938074" y="4933009"/>
                <a:ext cx="438503" cy="939094"/>
              </a:xfrm>
              <a:custGeom>
                <a:avLst/>
                <a:gdLst>
                  <a:gd name="T0" fmla="*/ 278 w 676"/>
                  <a:gd name="T1" fmla="*/ 1043 h 1451"/>
                  <a:gd name="T2" fmla="*/ 237 w 676"/>
                  <a:gd name="T3" fmla="*/ 458 h 1451"/>
                  <a:gd name="T4" fmla="*/ 600 w 676"/>
                  <a:gd name="T5" fmla="*/ 49 h 1451"/>
                  <a:gd name="T6" fmla="*/ 555 w 676"/>
                  <a:gd name="T7" fmla="*/ 0 h 1451"/>
                  <a:gd name="T8" fmla="*/ 537 w 676"/>
                  <a:gd name="T9" fmla="*/ 5 h 1451"/>
                  <a:gd name="T10" fmla="*/ 528 w 676"/>
                  <a:gd name="T11" fmla="*/ 17 h 1451"/>
                  <a:gd name="T12" fmla="*/ 445 w 676"/>
                  <a:gd name="T13" fmla="*/ 44 h 1451"/>
                  <a:gd name="T14" fmla="*/ 428 w 676"/>
                  <a:gd name="T15" fmla="*/ 44 h 1451"/>
                  <a:gd name="T16" fmla="*/ 413 w 676"/>
                  <a:gd name="T17" fmla="*/ 54 h 1451"/>
                  <a:gd name="T18" fmla="*/ 394 w 676"/>
                  <a:gd name="T19" fmla="*/ 149 h 1451"/>
                  <a:gd name="T20" fmla="*/ 326 w 676"/>
                  <a:gd name="T21" fmla="*/ 104 h 1451"/>
                  <a:gd name="T22" fmla="*/ 310 w 676"/>
                  <a:gd name="T23" fmla="*/ 112 h 1451"/>
                  <a:gd name="T24" fmla="*/ 301 w 676"/>
                  <a:gd name="T25" fmla="*/ 127 h 1451"/>
                  <a:gd name="T26" fmla="*/ 237 w 676"/>
                  <a:gd name="T27" fmla="*/ 185 h 1451"/>
                  <a:gd name="T28" fmla="*/ 222 w 676"/>
                  <a:gd name="T29" fmla="*/ 186 h 1451"/>
                  <a:gd name="T30" fmla="*/ 208 w 676"/>
                  <a:gd name="T31" fmla="*/ 200 h 1451"/>
                  <a:gd name="T32" fmla="*/ 228 w 676"/>
                  <a:gd name="T33" fmla="*/ 263 h 1451"/>
                  <a:gd name="T34" fmla="*/ 142 w 676"/>
                  <a:gd name="T35" fmla="*/ 280 h 1451"/>
                  <a:gd name="T36" fmla="*/ 130 w 676"/>
                  <a:gd name="T37" fmla="*/ 294 h 1451"/>
                  <a:gd name="T38" fmla="*/ 126 w 676"/>
                  <a:gd name="T39" fmla="*/ 308 h 1451"/>
                  <a:gd name="T40" fmla="*/ 86 w 676"/>
                  <a:gd name="T41" fmla="*/ 389 h 1451"/>
                  <a:gd name="T42" fmla="*/ 72 w 676"/>
                  <a:gd name="T43" fmla="*/ 394 h 1451"/>
                  <a:gd name="T44" fmla="*/ 64 w 676"/>
                  <a:gd name="T45" fmla="*/ 411 h 1451"/>
                  <a:gd name="T46" fmla="*/ 93 w 676"/>
                  <a:gd name="T47" fmla="*/ 454 h 1451"/>
                  <a:gd name="T48" fmla="*/ 29 w 676"/>
                  <a:gd name="T49" fmla="*/ 511 h 1451"/>
                  <a:gd name="T50" fmla="*/ 23 w 676"/>
                  <a:gd name="T51" fmla="*/ 527 h 1451"/>
                  <a:gd name="T52" fmla="*/ 23 w 676"/>
                  <a:gd name="T53" fmla="*/ 541 h 1451"/>
                  <a:gd name="T54" fmla="*/ 33 w 676"/>
                  <a:gd name="T55" fmla="*/ 624 h 1451"/>
                  <a:gd name="T56" fmla="*/ 2 w 676"/>
                  <a:gd name="T57" fmla="*/ 639 h 1451"/>
                  <a:gd name="T58" fmla="*/ 0 w 676"/>
                  <a:gd name="T59" fmla="*/ 658 h 1451"/>
                  <a:gd name="T60" fmla="*/ 9 w 676"/>
                  <a:gd name="T61" fmla="*/ 672 h 1451"/>
                  <a:gd name="T62" fmla="*/ 6 w 676"/>
                  <a:gd name="T63" fmla="*/ 760 h 1451"/>
                  <a:gd name="T64" fmla="*/ 0 w 676"/>
                  <a:gd name="T65" fmla="*/ 777 h 1451"/>
                  <a:gd name="T66" fmla="*/ 4 w 676"/>
                  <a:gd name="T67" fmla="*/ 793 h 1451"/>
                  <a:gd name="T68" fmla="*/ 88 w 676"/>
                  <a:gd name="T69" fmla="*/ 845 h 1451"/>
                  <a:gd name="T70" fmla="*/ 21 w 676"/>
                  <a:gd name="T71" fmla="*/ 895 h 1451"/>
                  <a:gd name="T72" fmla="*/ 25 w 676"/>
                  <a:gd name="T73" fmla="*/ 913 h 1451"/>
                  <a:gd name="T74" fmla="*/ 38 w 676"/>
                  <a:gd name="T75" fmla="*/ 924 h 1451"/>
                  <a:gd name="T76" fmla="*/ 67 w 676"/>
                  <a:gd name="T77" fmla="*/ 1005 h 1451"/>
                  <a:gd name="T78" fmla="*/ 65 w 676"/>
                  <a:gd name="T79" fmla="*/ 1024 h 1451"/>
                  <a:gd name="T80" fmla="*/ 78 w 676"/>
                  <a:gd name="T81" fmla="*/ 1040 h 1451"/>
                  <a:gd name="T82" fmla="*/ 138 w 676"/>
                  <a:gd name="T83" fmla="*/ 1098 h 1451"/>
                  <a:gd name="T84" fmla="*/ 128 w 676"/>
                  <a:gd name="T85" fmla="*/ 1133 h 1451"/>
                  <a:gd name="T86" fmla="*/ 138 w 676"/>
                  <a:gd name="T87" fmla="*/ 1148 h 1451"/>
                  <a:gd name="T88" fmla="*/ 239 w 676"/>
                  <a:gd name="T89" fmla="*/ 1152 h 1451"/>
                  <a:gd name="T90" fmla="*/ 206 w 676"/>
                  <a:gd name="T91" fmla="*/ 1229 h 1451"/>
                  <a:gd name="T92" fmla="*/ 219 w 676"/>
                  <a:gd name="T93" fmla="*/ 1242 h 1451"/>
                  <a:gd name="T94" fmla="*/ 232 w 676"/>
                  <a:gd name="T95" fmla="*/ 1247 h 1451"/>
                  <a:gd name="T96" fmla="*/ 302 w 676"/>
                  <a:gd name="T97" fmla="*/ 1305 h 1451"/>
                  <a:gd name="T98" fmla="*/ 309 w 676"/>
                  <a:gd name="T99" fmla="*/ 1317 h 1451"/>
                  <a:gd name="T100" fmla="*/ 324 w 676"/>
                  <a:gd name="T101" fmla="*/ 1326 h 1451"/>
                  <a:gd name="T102" fmla="*/ 418 w 676"/>
                  <a:gd name="T103" fmla="*/ 1296 h 1451"/>
                  <a:gd name="T104" fmla="*/ 413 w 676"/>
                  <a:gd name="T105" fmla="*/ 1378 h 1451"/>
                  <a:gd name="T106" fmla="*/ 428 w 676"/>
                  <a:gd name="T107" fmla="*/ 1386 h 1451"/>
                  <a:gd name="T108" fmla="*/ 443 w 676"/>
                  <a:gd name="T109" fmla="*/ 1388 h 1451"/>
                  <a:gd name="T110" fmla="*/ 529 w 676"/>
                  <a:gd name="T111" fmla="*/ 1415 h 1451"/>
                  <a:gd name="T112" fmla="*/ 539 w 676"/>
                  <a:gd name="T113" fmla="*/ 1427 h 1451"/>
                  <a:gd name="T114" fmla="*/ 557 w 676"/>
                  <a:gd name="T115" fmla="*/ 1431 h 1451"/>
                  <a:gd name="T116" fmla="*/ 598 w 676"/>
                  <a:gd name="T117" fmla="*/ 1383 h 1451"/>
                  <a:gd name="T118" fmla="*/ 659 w 676"/>
                  <a:gd name="T119" fmla="*/ 1448 h 1451"/>
                  <a:gd name="T120" fmla="*/ 671 w 676"/>
                  <a:gd name="T121" fmla="*/ 1398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6" h="1451">
                    <a:moveTo>
                      <a:pt x="673" y="1344"/>
                    </a:moveTo>
                    <a:lnTo>
                      <a:pt x="673" y="1344"/>
                    </a:lnTo>
                    <a:lnTo>
                      <a:pt x="676" y="1276"/>
                    </a:lnTo>
                    <a:lnTo>
                      <a:pt x="676" y="1276"/>
                    </a:lnTo>
                    <a:lnTo>
                      <a:pt x="635" y="1269"/>
                    </a:lnTo>
                    <a:lnTo>
                      <a:pt x="613" y="1265"/>
                    </a:lnTo>
                    <a:lnTo>
                      <a:pt x="592" y="1259"/>
                    </a:lnTo>
                    <a:lnTo>
                      <a:pt x="592" y="1259"/>
                    </a:lnTo>
                    <a:lnTo>
                      <a:pt x="564" y="1252"/>
                    </a:lnTo>
                    <a:lnTo>
                      <a:pt x="537" y="1242"/>
                    </a:lnTo>
                    <a:lnTo>
                      <a:pt x="510" y="1231"/>
                    </a:lnTo>
                    <a:lnTo>
                      <a:pt x="485" y="1219"/>
                    </a:lnTo>
                    <a:lnTo>
                      <a:pt x="460" y="1206"/>
                    </a:lnTo>
                    <a:lnTo>
                      <a:pt x="436" y="1192"/>
                    </a:lnTo>
                    <a:lnTo>
                      <a:pt x="413" y="1176"/>
                    </a:lnTo>
                    <a:lnTo>
                      <a:pt x="392" y="1160"/>
                    </a:lnTo>
                    <a:lnTo>
                      <a:pt x="370" y="1143"/>
                    </a:lnTo>
                    <a:lnTo>
                      <a:pt x="350" y="1124"/>
                    </a:lnTo>
                    <a:lnTo>
                      <a:pt x="330" y="1106"/>
                    </a:lnTo>
                    <a:lnTo>
                      <a:pt x="312" y="1085"/>
                    </a:lnTo>
                    <a:lnTo>
                      <a:pt x="295" y="1064"/>
                    </a:lnTo>
                    <a:lnTo>
                      <a:pt x="278" y="1043"/>
                    </a:lnTo>
                    <a:lnTo>
                      <a:pt x="263" y="1020"/>
                    </a:lnTo>
                    <a:lnTo>
                      <a:pt x="249" y="997"/>
                    </a:lnTo>
                    <a:lnTo>
                      <a:pt x="237" y="973"/>
                    </a:lnTo>
                    <a:lnTo>
                      <a:pt x="225" y="949"/>
                    </a:lnTo>
                    <a:lnTo>
                      <a:pt x="214" y="924"/>
                    </a:lnTo>
                    <a:lnTo>
                      <a:pt x="205" y="899"/>
                    </a:lnTo>
                    <a:lnTo>
                      <a:pt x="196" y="874"/>
                    </a:lnTo>
                    <a:lnTo>
                      <a:pt x="190" y="847"/>
                    </a:lnTo>
                    <a:lnTo>
                      <a:pt x="184" y="821"/>
                    </a:lnTo>
                    <a:lnTo>
                      <a:pt x="179" y="793"/>
                    </a:lnTo>
                    <a:lnTo>
                      <a:pt x="176" y="765"/>
                    </a:lnTo>
                    <a:lnTo>
                      <a:pt x="175" y="739"/>
                    </a:lnTo>
                    <a:lnTo>
                      <a:pt x="174" y="711"/>
                    </a:lnTo>
                    <a:lnTo>
                      <a:pt x="175" y="682"/>
                    </a:lnTo>
                    <a:lnTo>
                      <a:pt x="177" y="655"/>
                    </a:lnTo>
                    <a:lnTo>
                      <a:pt x="181" y="627"/>
                    </a:lnTo>
                    <a:lnTo>
                      <a:pt x="186" y="598"/>
                    </a:lnTo>
                    <a:lnTo>
                      <a:pt x="194" y="570"/>
                    </a:lnTo>
                    <a:lnTo>
                      <a:pt x="194" y="570"/>
                    </a:lnTo>
                    <a:lnTo>
                      <a:pt x="205" y="531"/>
                    </a:lnTo>
                    <a:lnTo>
                      <a:pt x="219" y="495"/>
                    </a:lnTo>
                    <a:lnTo>
                      <a:pt x="237" y="458"/>
                    </a:lnTo>
                    <a:lnTo>
                      <a:pt x="256" y="424"/>
                    </a:lnTo>
                    <a:lnTo>
                      <a:pt x="277" y="391"/>
                    </a:lnTo>
                    <a:lnTo>
                      <a:pt x="300" y="361"/>
                    </a:lnTo>
                    <a:lnTo>
                      <a:pt x="325" y="332"/>
                    </a:lnTo>
                    <a:lnTo>
                      <a:pt x="353" y="306"/>
                    </a:lnTo>
                    <a:lnTo>
                      <a:pt x="380" y="280"/>
                    </a:lnTo>
                    <a:lnTo>
                      <a:pt x="411" y="258"/>
                    </a:lnTo>
                    <a:lnTo>
                      <a:pt x="442" y="236"/>
                    </a:lnTo>
                    <a:lnTo>
                      <a:pt x="476" y="217"/>
                    </a:lnTo>
                    <a:lnTo>
                      <a:pt x="510" y="201"/>
                    </a:lnTo>
                    <a:lnTo>
                      <a:pt x="545" y="187"/>
                    </a:lnTo>
                    <a:lnTo>
                      <a:pt x="581" y="176"/>
                    </a:lnTo>
                    <a:lnTo>
                      <a:pt x="618" y="166"/>
                    </a:lnTo>
                    <a:lnTo>
                      <a:pt x="618" y="166"/>
                    </a:lnTo>
                    <a:lnTo>
                      <a:pt x="616" y="139"/>
                    </a:lnTo>
                    <a:lnTo>
                      <a:pt x="616" y="139"/>
                    </a:lnTo>
                    <a:lnTo>
                      <a:pt x="612" y="103"/>
                    </a:lnTo>
                    <a:lnTo>
                      <a:pt x="610" y="66"/>
                    </a:lnTo>
                    <a:lnTo>
                      <a:pt x="610" y="66"/>
                    </a:lnTo>
                    <a:lnTo>
                      <a:pt x="608" y="66"/>
                    </a:lnTo>
                    <a:lnTo>
                      <a:pt x="608" y="66"/>
                    </a:lnTo>
                    <a:lnTo>
                      <a:pt x="600" y="49"/>
                    </a:lnTo>
                    <a:lnTo>
                      <a:pt x="592" y="36"/>
                    </a:lnTo>
                    <a:lnTo>
                      <a:pt x="582" y="22"/>
                    </a:lnTo>
                    <a:lnTo>
                      <a:pt x="582" y="22"/>
                    </a:lnTo>
                    <a:lnTo>
                      <a:pt x="568" y="6"/>
                    </a:lnTo>
                    <a:lnTo>
                      <a:pt x="568" y="6"/>
                    </a:lnTo>
                    <a:lnTo>
                      <a:pt x="568" y="6"/>
                    </a:lnTo>
                    <a:lnTo>
                      <a:pt x="568" y="6"/>
                    </a:lnTo>
                    <a:lnTo>
                      <a:pt x="568" y="6"/>
                    </a:lnTo>
                    <a:lnTo>
                      <a:pt x="568" y="6"/>
                    </a:lnTo>
                    <a:lnTo>
                      <a:pt x="563" y="2"/>
                    </a:lnTo>
                    <a:lnTo>
                      <a:pt x="563" y="2"/>
                    </a:lnTo>
                    <a:lnTo>
                      <a:pt x="563" y="1"/>
                    </a:lnTo>
                    <a:lnTo>
                      <a:pt x="563" y="1"/>
                    </a:lnTo>
                    <a:lnTo>
                      <a:pt x="560" y="0"/>
                    </a:lnTo>
                    <a:lnTo>
                      <a:pt x="560" y="0"/>
                    </a:lnTo>
                    <a:lnTo>
                      <a:pt x="560" y="0"/>
                    </a:lnTo>
                    <a:lnTo>
                      <a:pt x="560" y="0"/>
                    </a:lnTo>
                    <a:lnTo>
                      <a:pt x="558" y="0"/>
                    </a:lnTo>
                    <a:lnTo>
                      <a:pt x="558" y="0"/>
                    </a:lnTo>
                    <a:lnTo>
                      <a:pt x="557" y="0"/>
                    </a:lnTo>
                    <a:lnTo>
                      <a:pt x="557" y="0"/>
                    </a:lnTo>
                    <a:lnTo>
                      <a:pt x="555" y="0"/>
                    </a:lnTo>
                    <a:lnTo>
                      <a:pt x="555" y="0"/>
                    </a:lnTo>
                    <a:lnTo>
                      <a:pt x="554" y="0"/>
                    </a:lnTo>
                    <a:lnTo>
                      <a:pt x="554" y="0"/>
                    </a:lnTo>
                    <a:lnTo>
                      <a:pt x="553" y="0"/>
                    </a:lnTo>
                    <a:lnTo>
                      <a:pt x="553" y="0"/>
                    </a:lnTo>
                    <a:lnTo>
                      <a:pt x="552" y="0"/>
                    </a:lnTo>
                    <a:lnTo>
                      <a:pt x="552" y="0"/>
                    </a:lnTo>
                    <a:lnTo>
                      <a:pt x="549" y="1"/>
                    </a:lnTo>
                    <a:lnTo>
                      <a:pt x="549" y="1"/>
                    </a:lnTo>
                    <a:lnTo>
                      <a:pt x="548" y="1"/>
                    </a:lnTo>
                    <a:lnTo>
                      <a:pt x="548" y="1"/>
                    </a:lnTo>
                    <a:lnTo>
                      <a:pt x="545" y="2"/>
                    </a:lnTo>
                    <a:lnTo>
                      <a:pt x="545" y="2"/>
                    </a:lnTo>
                    <a:lnTo>
                      <a:pt x="543" y="2"/>
                    </a:lnTo>
                    <a:lnTo>
                      <a:pt x="543" y="2"/>
                    </a:lnTo>
                    <a:lnTo>
                      <a:pt x="542" y="2"/>
                    </a:lnTo>
                    <a:lnTo>
                      <a:pt x="542" y="2"/>
                    </a:lnTo>
                    <a:lnTo>
                      <a:pt x="539" y="3"/>
                    </a:lnTo>
                    <a:lnTo>
                      <a:pt x="539" y="3"/>
                    </a:lnTo>
                    <a:lnTo>
                      <a:pt x="539" y="3"/>
                    </a:lnTo>
                    <a:lnTo>
                      <a:pt x="539" y="3"/>
                    </a:lnTo>
                    <a:lnTo>
                      <a:pt x="537" y="5"/>
                    </a:lnTo>
                    <a:lnTo>
                      <a:pt x="537" y="5"/>
                    </a:lnTo>
                    <a:lnTo>
                      <a:pt x="537" y="5"/>
                    </a:lnTo>
                    <a:lnTo>
                      <a:pt x="537" y="5"/>
                    </a:lnTo>
                    <a:lnTo>
                      <a:pt x="534" y="6"/>
                    </a:lnTo>
                    <a:lnTo>
                      <a:pt x="534" y="6"/>
                    </a:lnTo>
                    <a:lnTo>
                      <a:pt x="534" y="6"/>
                    </a:lnTo>
                    <a:lnTo>
                      <a:pt x="534" y="6"/>
                    </a:lnTo>
                    <a:lnTo>
                      <a:pt x="533" y="7"/>
                    </a:lnTo>
                    <a:lnTo>
                      <a:pt x="533" y="7"/>
                    </a:lnTo>
                    <a:lnTo>
                      <a:pt x="532" y="8"/>
                    </a:lnTo>
                    <a:lnTo>
                      <a:pt x="532" y="8"/>
                    </a:lnTo>
                    <a:lnTo>
                      <a:pt x="532" y="10"/>
                    </a:lnTo>
                    <a:lnTo>
                      <a:pt x="532" y="10"/>
                    </a:lnTo>
                    <a:lnTo>
                      <a:pt x="530" y="10"/>
                    </a:lnTo>
                    <a:lnTo>
                      <a:pt x="530" y="10"/>
                    </a:lnTo>
                    <a:lnTo>
                      <a:pt x="529" y="13"/>
                    </a:lnTo>
                    <a:lnTo>
                      <a:pt x="529" y="13"/>
                    </a:lnTo>
                    <a:lnTo>
                      <a:pt x="529" y="13"/>
                    </a:lnTo>
                    <a:lnTo>
                      <a:pt x="529" y="13"/>
                    </a:lnTo>
                    <a:lnTo>
                      <a:pt x="528" y="16"/>
                    </a:lnTo>
                    <a:lnTo>
                      <a:pt x="528" y="16"/>
                    </a:lnTo>
                    <a:lnTo>
                      <a:pt x="528" y="17"/>
                    </a:lnTo>
                    <a:lnTo>
                      <a:pt x="528" y="17"/>
                    </a:lnTo>
                    <a:lnTo>
                      <a:pt x="525" y="37"/>
                    </a:lnTo>
                    <a:lnTo>
                      <a:pt x="525" y="37"/>
                    </a:lnTo>
                    <a:lnTo>
                      <a:pt x="523" y="55"/>
                    </a:lnTo>
                    <a:lnTo>
                      <a:pt x="523" y="69"/>
                    </a:lnTo>
                    <a:lnTo>
                      <a:pt x="524" y="89"/>
                    </a:lnTo>
                    <a:lnTo>
                      <a:pt x="524" y="89"/>
                    </a:lnTo>
                    <a:lnTo>
                      <a:pt x="497" y="99"/>
                    </a:lnTo>
                    <a:lnTo>
                      <a:pt x="497" y="99"/>
                    </a:lnTo>
                    <a:lnTo>
                      <a:pt x="485" y="83"/>
                    </a:lnTo>
                    <a:lnTo>
                      <a:pt x="476" y="71"/>
                    </a:lnTo>
                    <a:lnTo>
                      <a:pt x="463" y="60"/>
                    </a:lnTo>
                    <a:lnTo>
                      <a:pt x="463" y="60"/>
                    </a:lnTo>
                    <a:lnTo>
                      <a:pt x="448" y="46"/>
                    </a:lnTo>
                    <a:lnTo>
                      <a:pt x="448" y="46"/>
                    </a:lnTo>
                    <a:lnTo>
                      <a:pt x="448" y="46"/>
                    </a:lnTo>
                    <a:lnTo>
                      <a:pt x="448" y="46"/>
                    </a:lnTo>
                    <a:lnTo>
                      <a:pt x="447" y="46"/>
                    </a:lnTo>
                    <a:lnTo>
                      <a:pt x="447" y="46"/>
                    </a:lnTo>
                    <a:lnTo>
                      <a:pt x="445" y="44"/>
                    </a:lnTo>
                    <a:lnTo>
                      <a:pt x="445" y="44"/>
                    </a:lnTo>
                    <a:lnTo>
                      <a:pt x="445" y="44"/>
                    </a:lnTo>
                    <a:lnTo>
                      <a:pt x="445" y="44"/>
                    </a:lnTo>
                    <a:lnTo>
                      <a:pt x="442" y="42"/>
                    </a:lnTo>
                    <a:lnTo>
                      <a:pt x="442" y="42"/>
                    </a:lnTo>
                    <a:lnTo>
                      <a:pt x="441" y="42"/>
                    </a:lnTo>
                    <a:lnTo>
                      <a:pt x="441" y="42"/>
                    </a:lnTo>
                    <a:lnTo>
                      <a:pt x="440" y="41"/>
                    </a:lnTo>
                    <a:lnTo>
                      <a:pt x="440" y="41"/>
                    </a:lnTo>
                    <a:lnTo>
                      <a:pt x="438" y="41"/>
                    </a:lnTo>
                    <a:lnTo>
                      <a:pt x="438" y="41"/>
                    </a:lnTo>
                    <a:lnTo>
                      <a:pt x="436" y="41"/>
                    </a:lnTo>
                    <a:lnTo>
                      <a:pt x="436" y="41"/>
                    </a:lnTo>
                    <a:lnTo>
                      <a:pt x="436" y="41"/>
                    </a:lnTo>
                    <a:lnTo>
                      <a:pt x="436" y="41"/>
                    </a:lnTo>
                    <a:lnTo>
                      <a:pt x="433" y="42"/>
                    </a:lnTo>
                    <a:lnTo>
                      <a:pt x="433" y="42"/>
                    </a:lnTo>
                    <a:lnTo>
                      <a:pt x="433" y="42"/>
                    </a:lnTo>
                    <a:lnTo>
                      <a:pt x="433" y="42"/>
                    </a:lnTo>
                    <a:lnTo>
                      <a:pt x="431" y="42"/>
                    </a:lnTo>
                    <a:lnTo>
                      <a:pt x="431" y="42"/>
                    </a:lnTo>
                    <a:lnTo>
                      <a:pt x="431" y="42"/>
                    </a:lnTo>
                    <a:lnTo>
                      <a:pt x="431" y="42"/>
                    </a:lnTo>
                    <a:lnTo>
                      <a:pt x="428" y="44"/>
                    </a:lnTo>
                    <a:lnTo>
                      <a:pt x="428" y="44"/>
                    </a:lnTo>
                    <a:lnTo>
                      <a:pt x="427" y="45"/>
                    </a:lnTo>
                    <a:lnTo>
                      <a:pt x="427" y="45"/>
                    </a:lnTo>
                    <a:lnTo>
                      <a:pt x="424" y="46"/>
                    </a:lnTo>
                    <a:lnTo>
                      <a:pt x="424" y="46"/>
                    </a:lnTo>
                    <a:lnTo>
                      <a:pt x="422" y="47"/>
                    </a:lnTo>
                    <a:lnTo>
                      <a:pt x="422" y="47"/>
                    </a:lnTo>
                    <a:lnTo>
                      <a:pt x="421" y="47"/>
                    </a:lnTo>
                    <a:lnTo>
                      <a:pt x="421" y="47"/>
                    </a:lnTo>
                    <a:lnTo>
                      <a:pt x="418" y="49"/>
                    </a:lnTo>
                    <a:lnTo>
                      <a:pt x="418" y="49"/>
                    </a:lnTo>
                    <a:lnTo>
                      <a:pt x="418" y="49"/>
                    </a:lnTo>
                    <a:lnTo>
                      <a:pt x="418" y="49"/>
                    </a:lnTo>
                    <a:lnTo>
                      <a:pt x="416" y="50"/>
                    </a:lnTo>
                    <a:lnTo>
                      <a:pt x="416" y="50"/>
                    </a:lnTo>
                    <a:lnTo>
                      <a:pt x="416" y="50"/>
                    </a:lnTo>
                    <a:lnTo>
                      <a:pt x="416" y="50"/>
                    </a:lnTo>
                    <a:lnTo>
                      <a:pt x="414" y="51"/>
                    </a:lnTo>
                    <a:lnTo>
                      <a:pt x="414" y="51"/>
                    </a:lnTo>
                    <a:lnTo>
                      <a:pt x="414" y="52"/>
                    </a:lnTo>
                    <a:lnTo>
                      <a:pt x="414" y="52"/>
                    </a:lnTo>
                    <a:lnTo>
                      <a:pt x="413" y="54"/>
                    </a:lnTo>
                    <a:lnTo>
                      <a:pt x="413" y="54"/>
                    </a:lnTo>
                    <a:lnTo>
                      <a:pt x="412" y="54"/>
                    </a:lnTo>
                    <a:lnTo>
                      <a:pt x="412" y="54"/>
                    </a:lnTo>
                    <a:lnTo>
                      <a:pt x="412" y="56"/>
                    </a:lnTo>
                    <a:lnTo>
                      <a:pt x="412" y="56"/>
                    </a:lnTo>
                    <a:lnTo>
                      <a:pt x="411" y="56"/>
                    </a:lnTo>
                    <a:lnTo>
                      <a:pt x="411" y="56"/>
                    </a:lnTo>
                    <a:lnTo>
                      <a:pt x="411" y="60"/>
                    </a:lnTo>
                    <a:lnTo>
                      <a:pt x="411" y="60"/>
                    </a:lnTo>
                    <a:lnTo>
                      <a:pt x="411" y="60"/>
                    </a:lnTo>
                    <a:lnTo>
                      <a:pt x="411" y="60"/>
                    </a:lnTo>
                    <a:lnTo>
                      <a:pt x="411" y="64"/>
                    </a:lnTo>
                    <a:lnTo>
                      <a:pt x="411" y="64"/>
                    </a:lnTo>
                    <a:lnTo>
                      <a:pt x="411" y="64"/>
                    </a:lnTo>
                    <a:lnTo>
                      <a:pt x="411" y="64"/>
                    </a:lnTo>
                    <a:lnTo>
                      <a:pt x="411" y="85"/>
                    </a:lnTo>
                    <a:lnTo>
                      <a:pt x="411" y="85"/>
                    </a:lnTo>
                    <a:lnTo>
                      <a:pt x="412" y="102"/>
                    </a:lnTo>
                    <a:lnTo>
                      <a:pt x="414" y="115"/>
                    </a:lnTo>
                    <a:lnTo>
                      <a:pt x="418" y="136"/>
                    </a:lnTo>
                    <a:lnTo>
                      <a:pt x="418" y="136"/>
                    </a:lnTo>
                    <a:lnTo>
                      <a:pt x="394" y="149"/>
                    </a:lnTo>
                    <a:lnTo>
                      <a:pt x="394" y="149"/>
                    </a:lnTo>
                    <a:lnTo>
                      <a:pt x="379" y="136"/>
                    </a:lnTo>
                    <a:lnTo>
                      <a:pt x="368" y="127"/>
                    </a:lnTo>
                    <a:lnTo>
                      <a:pt x="354" y="117"/>
                    </a:lnTo>
                    <a:lnTo>
                      <a:pt x="354" y="117"/>
                    </a:lnTo>
                    <a:lnTo>
                      <a:pt x="336" y="107"/>
                    </a:lnTo>
                    <a:lnTo>
                      <a:pt x="336" y="107"/>
                    </a:lnTo>
                    <a:lnTo>
                      <a:pt x="336" y="107"/>
                    </a:lnTo>
                    <a:lnTo>
                      <a:pt x="336" y="107"/>
                    </a:lnTo>
                    <a:lnTo>
                      <a:pt x="336" y="107"/>
                    </a:lnTo>
                    <a:lnTo>
                      <a:pt x="332" y="105"/>
                    </a:lnTo>
                    <a:lnTo>
                      <a:pt x="332" y="105"/>
                    </a:lnTo>
                    <a:lnTo>
                      <a:pt x="332" y="105"/>
                    </a:lnTo>
                    <a:lnTo>
                      <a:pt x="332" y="105"/>
                    </a:lnTo>
                    <a:lnTo>
                      <a:pt x="330" y="104"/>
                    </a:lnTo>
                    <a:lnTo>
                      <a:pt x="330" y="104"/>
                    </a:lnTo>
                    <a:lnTo>
                      <a:pt x="329" y="104"/>
                    </a:lnTo>
                    <a:lnTo>
                      <a:pt x="329" y="104"/>
                    </a:lnTo>
                    <a:lnTo>
                      <a:pt x="326" y="104"/>
                    </a:lnTo>
                    <a:lnTo>
                      <a:pt x="326" y="104"/>
                    </a:lnTo>
                    <a:lnTo>
                      <a:pt x="326" y="104"/>
                    </a:lnTo>
                    <a:lnTo>
                      <a:pt x="326" y="104"/>
                    </a:lnTo>
                    <a:lnTo>
                      <a:pt x="324" y="104"/>
                    </a:lnTo>
                    <a:lnTo>
                      <a:pt x="324" y="104"/>
                    </a:lnTo>
                    <a:lnTo>
                      <a:pt x="324" y="104"/>
                    </a:lnTo>
                    <a:lnTo>
                      <a:pt x="324" y="104"/>
                    </a:lnTo>
                    <a:lnTo>
                      <a:pt x="321" y="104"/>
                    </a:lnTo>
                    <a:lnTo>
                      <a:pt x="321" y="104"/>
                    </a:lnTo>
                    <a:lnTo>
                      <a:pt x="321" y="105"/>
                    </a:lnTo>
                    <a:lnTo>
                      <a:pt x="321" y="105"/>
                    </a:lnTo>
                    <a:lnTo>
                      <a:pt x="319" y="107"/>
                    </a:lnTo>
                    <a:lnTo>
                      <a:pt x="319" y="107"/>
                    </a:lnTo>
                    <a:lnTo>
                      <a:pt x="319" y="107"/>
                    </a:lnTo>
                    <a:lnTo>
                      <a:pt x="319" y="107"/>
                    </a:lnTo>
                    <a:lnTo>
                      <a:pt x="316" y="108"/>
                    </a:lnTo>
                    <a:lnTo>
                      <a:pt x="316" y="108"/>
                    </a:lnTo>
                    <a:lnTo>
                      <a:pt x="316" y="108"/>
                    </a:lnTo>
                    <a:lnTo>
                      <a:pt x="316" y="108"/>
                    </a:lnTo>
                    <a:lnTo>
                      <a:pt x="314" y="110"/>
                    </a:lnTo>
                    <a:lnTo>
                      <a:pt x="314" y="110"/>
                    </a:lnTo>
                    <a:lnTo>
                      <a:pt x="311" y="112"/>
                    </a:lnTo>
                    <a:lnTo>
                      <a:pt x="311" y="112"/>
                    </a:lnTo>
                    <a:lnTo>
                      <a:pt x="310" y="112"/>
                    </a:lnTo>
                    <a:lnTo>
                      <a:pt x="310" y="112"/>
                    </a:lnTo>
                    <a:lnTo>
                      <a:pt x="307" y="114"/>
                    </a:lnTo>
                    <a:lnTo>
                      <a:pt x="307" y="114"/>
                    </a:lnTo>
                    <a:lnTo>
                      <a:pt x="307" y="114"/>
                    </a:lnTo>
                    <a:lnTo>
                      <a:pt x="307" y="114"/>
                    </a:lnTo>
                    <a:lnTo>
                      <a:pt x="306" y="115"/>
                    </a:lnTo>
                    <a:lnTo>
                      <a:pt x="306" y="115"/>
                    </a:lnTo>
                    <a:lnTo>
                      <a:pt x="305" y="117"/>
                    </a:lnTo>
                    <a:lnTo>
                      <a:pt x="305" y="117"/>
                    </a:lnTo>
                    <a:lnTo>
                      <a:pt x="303" y="118"/>
                    </a:lnTo>
                    <a:lnTo>
                      <a:pt x="303" y="118"/>
                    </a:lnTo>
                    <a:lnTo>
                      <a:pt x="303" y="118"/>
                    </a:lnTo>
                    <a:lnTo>
                      <a:pt x="303" y="118"/>
                    </a:lnTo>
                    <a:lnTo>
                      <a:pt x="302" y="120"/>
                    </a:lnTo>
                    <a:lnTo>
                      <a:pt x="302" y="120"/>
                    </a:lnTo>
                    <a:lnTo>
                      <a:pt x="302" y="120"/>
                    </a:lnTo>
                    <a:lnTo>
                      <a:pt x="302" y="120"/>
                    </a:lnTo>
                    <a:lnTo>
                      <a:pt x="302" y="123"/>
                    </a:lnTo>
                    <a:lnTo>
                      <a:pt x="302" y="123"/>
                    </a:lnTo>
                    <a:lnTo>
                      <a:pt x="302" y="123"/>
                    </a:lnTo>
                    <a:lnTo>
                      <a:pt x="302" y="123"/>
                    </a:lnTo>
                    <a:lnTo>
                      <a:pt x="301" y="127"/>
                    </a:lnTo>
                    <a:lnTo>
                      <a:pt x="301" y="127"/>
                    </a:lnTo>
                    <a:lnTo>
                      <a:pt x="301" y="127"/>
                    </a:lnTo>
                    <a:lnTo>
                      <a:pt x="301" y="127"/>
                    </a:lnTo>
                    <a:lnTo>
                      <a:pt x="302" y="131"/>
                    </a:lnTo>
                    <a:lnTo>
                      <a:pt x="302" y="131"/>
                    </a:lnTo>
                    <a:lnTo>
                      <a:pt x="302" y="131"/>
                    </a:lnTo>
                    <a:lnTo>
                      <a:pt x="302" y="131"/>
                    </a:lnTo>
                    <a:lnTo>
                      <a:pt x="302" y="131"/>
                    </a:lnTo>
                    <a:lnTo>
                      <a:pt x="302" y="131"/>
                    </a:lnTo>
                    <a:lnTo>
                      <a:pt x="306" y="151"/>
                    </a:lnTo>
                    <a:lnTo>
                      <a:pt x="306" y="151"/>
                    </a:lnTo>
                    <a:lnTo>
                      <a:pt x="310" y="167"/>
                    </a:lnTo>
                    <a:lnTo>
                      <a:pt x="315" y="181"/>
                    </a:lnTo>
                    <a:lnTo>
                      <a:pt x="322" y="200"/>
                    </a:lnTo>
                    <a:lnTo>
                      <a:pt x="322" y="200"/>
                    </a:lnTo>
                    <a:lnTo>
                      <a:pt x="301" y="217"/>
                    </a:lnTo>
                    <a:lnTo>
                      <a:pt x="301" y="217"/>
                    </a:lnTo>
                    <a:lnTo>
                      <a:pt x="285" y="206"/>
                    </a:lnTo>
                    <a:lnTo>
                      <a:pt x="272" y="200"/>
                    </a:lnTo>
                    <a:lnTo>
                      <a:pt x="256" y="192"/>
                    </a:lnTo>
                    <a:lnTo>
                      <a:pt x="256" y="192"/>
                    </a:lnTo>
                    <a:lnTo>
                      <a:pt x="237" y="185"/>
                    </a:lnTo>
                    <a:lnTo>
                      <a:pt x="237" y="185"/>
                    </a:lnTo>
                    <a:lnTo>
                      <a:pt x="237" y="185"/>
                    </a:lnTo>
                    <a:lnTo>
                      <a:pt x="237" y="185"/>
                    </a:lnTo>
                    <a:lnTo>
                      <a:pt x="235" y="185"/>
                    </a:lnTo>
                    <a:lnTo>
                      <a:pt x="235" y="185"/>
                    </a:lnTo>
                    <a:lnTo>
                      <a:pt x="233" y="185"/>
                    </a:lnTo>
                    <a:lnTo>
                      <a:pt x="233" y="185"/>
                    </a:lnTo>
                    <a:lnTo>
                      <a:pt x="233" y="185"/>
                    </a:lnTo>
                    <a:lnTo>
                      <a:pt x="233" y="185"/>
                    </a:lnTo>
                    <a:lnTo>
                      <a:pt x="229" y="183"/>
                    </a:lnTo>
                    <a:lnTo>
                      <a:pt x="229" y="183"/>
                    </a:lnTo>
                    <a:lnTo>
                      <a:pt x="229" y="183"/>
                    </a:lnTo>
                    <a:lnTo>
                      <a:pt x="229" y="183"/>
                    </a:lnTo>
                    <a:lnTo>
                      <a:pt x="227" y="185"/>
                    </a:lnTo>
                    <a:lnTo>
                      <a:pt x="227" y="185"/>
                    </a:lnTo>
                    <a:lnTo>
                      <a:pt x="227" y="185"/>
                    </a:lnTo>
                    <a:lnTo>
                      <a:pt x="227" y="185"/>
                    </a:lnTo>
                    <a:lnTo>
                      <a:pt x="224" y="185"/>
                    </a:lnTo>
                    <a:lnTo>
                      <a:pt x="224" y="185"/>
                    </a:lnTo>
                    <a:lnTo>
                      <a:pt x="223" y="185"/>
                    </a:lnTo>
                    <a:lnTo>
                      <a:pt x="223" y="185"/>
                    </a:lnTo>
                    <a:lnTo>
                      <a:pt x="222" y="186"/>
                    </a:lnTo>
                    <a:lnTo>
                      <a:pt x="222" y="186"/>
                    </a:lnTo>
                    <a:lnTo>
                      <a:pt x="222" y="186"/>
                    </a:lnTo>
                    <a:lnTo>
                      <a:pt x="222" y="186"/>
                    </a:lnTo>
                    <a:lnTo>
                      <a:pt x="219" y="188"/>
                    </a:lnTo>
                    <a:lnTo>
                      <a:pt x="219" y="188"/>
                    </a:lnTo>
                    <a:lnTo>
                      <a:pt x="219" y="188"/>
                    </a:lnTo>
                    <a:lnTo>
                      <a:pt x="219" y="188"/>
                    </a:lnTo>
                    <a:lnTo>
                      <a:pt x="217" y="190"/>
                    </a:lnTo>
                    <a:lnTo>
                      <a:pt x="217" y="190"/>
                    </a:lnTo>
                    <a:lnTo>
                      <a:pt x="217" y="191"/>
                    </a:lnTo>
                    <a:lnTo>
                      <a:pt x="217" y="191"/>
                    </a:lnTo>
                    <a:lnTo>
                      <a:pt x="214" y="192"/>
                    </a:lnTo>
                    <a:lnTo>
                      <a:pt x="214" y="192"/>
                    </a:lnTo>
                    <a:lnTo>
                      <a:pt x="213" y="195"/>
                    </a:lnTo>
                    <a:lnTo>
                      <a:pt x="213" y="195"/>
                    </a:lnTo>
                    <a:lnTo>
                      <a:pt x="212" y="196"/>
                    </a:lnTo>
                    <a:lnTo>
                      <a:pt x="212" y="196"/>
                    </a:lnTo>
                    <a:lnTo>
                      <a:pt x="210" y="197"/>
                    </a:lnTo>
                    <a:lnTo>
                      <a:pt x="210" y="197"/>
                    </a:lnTo>
                    <a:lnTo>
                      <a:pt x="209" y="197"/>
                    </a:lnTo>
                    <a:lnTo>
                      <a:pt x="209" y="197"/>
                    </a:lnTo>
                    <a:lnTo>
                      <a:pt x="208" y="200"/>
                    </a:lnTo>
                    <a:lnTo>
                      <a:pt x="208" y="200"/>
                    </a:lnTo>
                    <a:lnTo>
                      <a:pt x="208" y="200"/>
                    </a:lnTo>
                    <a:lnTo>
                      <a:pt x="208" y="200"/>
                    </a:lnTo>
                    <a:lnTo>
                      <a:pt x="206" y="202"/>
                    </a:lnTo>
                    <a:lnTo>
                      <a:pt x="206" y="202"/>
                    </a:lnTo>
                    <a:lnTo>
                      <a:pt x="206" y="202"/>
                    </a:lnTo>
                    <a:lnTo>
                      <a:pt x="206" y="202"/>
                    </a:lnTo>
                    <a:lnTo>
                      <a:pt x="205" y="205"/>
                    </a:lnTo>
                    <a:lnTo>
                      <a:pt x="205" y="205"/>
                    </a:lnTo>
                    <a:lnTo>
                      <a:pt x="205" y="205"/>
                    </a:lnTo>
                    <a:lnTo>
                      <a:pt x="205" y="205"/>
                    </a:lnTo>
                    <a:lnTo>
                      <a:pt x="205" y="207"/>
                    </a:lnTo>
                    <a:lnTo>
                      <a:pt x="205" y="207"/>
                    </a:lnTo>
                    <a:lnTo>
                      <a:pt x="205" y="207"/>
                    </a:lnTo>
                    <a:lnTo>
                      <a:pt x="205" y="207"/>
                    </a:lnTo>
                    <a:lnTo>
                      <a:pt x="206" y="215"/>
                    </a:lnTo>
                    <a:lnTo>
                      <a:pt x="206" y="215"/>
                    </a:lnTo>
                    <a:lnTo>
                      <a:pt x="206" y="215"/>
                    </a:lnTo>
                    <a:lnTo>
                      <a:pt x="206" y="215"/>
                    </a:lnTo>
                    <a:lnTo>
                      <a:pt x="214" y="235"/>
                    </a:lnTo>
                    <a:lnTo>
                      <a:pt x="214" y="235"/>
                    </a:lnTo>
                    <a:lnTo>
                      <a:pt x="222" y="250"/>
                    </a:lnTo>
                    <a:lnTo>
                      <a:pt x="228" y="263"/>
                    </a:lnTo>
                    <a:lnTo>
                      <a:pt x="239" y="279"/>
                    </a:lnTo>
                    <a:lnTo>
                      <a:pt x="239" y="279"/>
                    </a:lnTo>
                    <a:lnTo>
                      <a:pt x="222" y="301"/>
                    </a:lnTo>
                    <a:lnTo>
                      <a:pt x="222" y="301"/>
                    </a:lnTo>
                    <a:lnTo>
                      <a:pt x="203" y="293"/>
                    </a:lnTo>
                    <a:lnTo>
                      <a:pt x="189" y="288"/>
                    </a:lnTo>
                    <a:lnTo>
                      <a:pt x="172" y="284"/>
                    </a:lnTo>
                    <a:lnTo>
                      <a:pt x="172" y="284"/>
                    </a:lnTo>
                    <a:lnTo>
                      <a:pt x="152" y="280"/>
                    </a:lnTo>
                    <a:lnTo>
                      <a:pt x="152" y="280"/>
                    </a:lnTo>
                    <a:lnTo>
                      <a:pt x="151" y="280"/>
                    </a:lnTo>
                    <a:lnTo>
                      <a:pt x="151" y="280"/>
                    </a:lnTo>
                    <a:lnTo>
                      <a:pt x="147" y="280"/>
                    </a:lnTo>
                    <a:lnTo>
                      <a:pt x="147" y="280"/>
                    </a:lnTo>
                    <a:lnTo>
                      <a:pt x="147" y="280"/>
                    </a:lnTo>
                    <a:lnTo>
                      <a:pt x="147" y="280"/>
                    </a:lnTo>
                    <a:lnTo>
                      <a:pt x="145" y="280"/>
                    </a:lnTo>
                    <a:lnTo>
                      <a:pt x="145" y="280"/>
                    </a:lnTo>
                    <a:lnTo>
                      <a:pt x="143" y="280"/>
                    </a:lnTo>
                    <a:lnTo>
                      <a:pt x="143" y="280"/>
                    </a:lnTo>
                    <a:lnTo>
                      <a:pt x="142" y="280"/>
                    </a:lnTo>
                    <a:lnTo>
                      <a:pt x="142" y="280"/>
                    </a:lnTo>
                    <a:lnTo>
                      <a:pt x="141" y="280"/>
                    </a:lnTo>
                    <a:lnTo>
                      <a:pt x="141" y="280"/>
                    </a:lnTo>
                    <a:lnTo>
                      <a:pt x="140" y="282"/>
                    </a:lnTo>
                    <a:lnTo>
                      <a:pt x="140" y="282"/>
                    </a:lnTo>
                    <a:lnTo>
                      <a:pt x="140" y="283"/>
                    </a:lnTo>
                    <a:lnTo>
                      <a:pt x="140" y="283"/>
                    </a:lnTo>
                    <a:lnTo>
                      <a:pt x="137" y="283"/>
                    </a:lnTo>
                    <a:lnTo>
                      <a:pt x="137" y="283"/>
                    </a:lnTo>
                    <a:lnTo>
                      <a:pt x="137" y="284"/>
                    </a:lnTo>
                    <a:lnTo>
                      <a:pt x="137" y="284"/>
                    </a:lnTo>
                    <a:lnTo>
                      <a:pt x="136" y="285"/>
                    </a:lnTo>
                    <a:lnTo>
                      <a:pt x="136" y="285"/>
                    </a:lnTo>
                    <a:lnTo>
                      <a:pt x="135" y="287"/>
                    </a:lnTo>
                    <a:lnTo>
                      <a:pt x="135" y="287"/>
                    </a:lnTo>
                    <a:lnTo>
                      <a:pt x="133" y="288"/>
                    </a:lnTo>
                    <a:lnTo>
                      <a:pt x="133" y="288"/>
                    </a:lnTo>
                    <a:lnTo>
                      <a:pt x="133" y="289"/>
                    </a:lnTo>
                    <a:lnTo>
                      <a:pt x="133" y="289"/>
                    </a:lnTo>
                    <a:lnTo>
                      <a:pt x="132" y="292"/>
                    </a:lnTo>
                    <a:lnTo>
                      <a:pt x="132" y="292"/>
                    </a:lnTo>
                    <a:lnTo>
                      <a:pt x="130" y="294"/>
                    </a:lnTo>
                    <a:lnTo>
                      <a:pt x="130" y="294"/>
                    </a:lnTo>
                    <a:lnTo>
                      <a:pt x="130" y="294"/>
                    </a:lnTo>
                    <a:lnTo>
                      <a:pt x="130" y="294"/>
                    </a:lnTo>
                    <a:lnTo>
                      <a:pt x="128" y="297"/>
                    </a:lnTo>
                    <a:lnTo>
                      <a:pt x="128" y="297"/>
                    </a:lnTo>
                    <a:lnTo>
                      <a:pt x="127" y="297"/>
                    </a:lnTo>
                    <a:lnTo>
                      <a:pt x="127" y="297"/>
                    </a:lnTo>
                    <a:lnTo>
                      <a:pt x="126" y="299"/>
                    </a:lnTo>
                    <a:lnTo>
                      <a:pt x="126" y="299"/>
                    </a:lnTo>
                    <a:lnTo>
                      <a:pt x="126" y="299"/>
                    </a:lnTo>
                    <a:lnTo>
                      <a:pt x="126" y="299"/>
                    </a:lnTo>
                    <a:lnTo>
                      <a:pt x="126" y="302"/>
                    </a:lnTo>
                    <a:lnTo>
                      <a:pt x="126" y="302"/>
                    </a:lnTo>
                    <a:lnTo>
                      <a:pt x="126" y="302"/>
                    </a:lnTo>
                    <a:lnTo>
                      <a:pt x="126" y="302"/>
                    </a:lnTo>
                    <a:lnTo>
                      <a:pt x="125" y="304"/>
                    </a:lnTo>
                    <a:lnTo>
                      <a:pt x="125" y="304"/>
                    </a:lnTo>
                    <a:lnTo>
                      <a:pt x="125" y="304"/>
                    </a:lnTo>
                    <a:lnTo>
                      <a:pt x="125" y="304"/>
                    </a:lnTo>
                    <a:lnTo>
                      <a:pt x="126" y="307"/>
                    </a:lnTo>
                    <a:lnTo>
                      <a:pt x="126" y="307"/>
                    </a:lnTo>
                    <a:lnTo>
                      <a:pt x="126" y="308"/>
                    </a:lnTo>
                    <a:lnTo>
                      <a:pt x="126" y="308"/>
                    </a:lnTo>
                    <a:lnTo>
                      <a:pt x="126" y="311"/>
                    </a:lnTo>
                    <a:lnTo>
                      <a:pt x="126" y="311"/>
                    </a:lnTo>
                    <a:lnTo>
                      <a:pt x="126" y="311"/>
                    </a:lnTo>
                    <a:lnTo>
                      <a:pt x="126" y="311"/>
                    </a:lnTo>
                    <a:lnTo>
                      <a:pt x="128" y="314"/>
                    </a:lnTo>
                    <a:lnTo>
                      <a:pt x="128" y="314"/>
                    </a:lnTo>
                    <a:lnTo>
                      <a:pt x="128" y="314"/>
                    </a:lnTo>
                    <a:lnTo>
                      <a:pt x="128" y="314"/>
                    </a:lnTo>
                    <a:lnTo>
                      <a:pt x="138" y="332"/>
                    </a:lnTo>
                    <a:lnTo>
                      <a:pt x="138" y="332"/>
                    </a:lnTo>
                    <a:lnTo>
                      <a:pt x="149" y="346"/>
                    </a:lnTo>
                    <a:lnTo>
                      <a:pt x="157" y="357"/>
                    </a:lnTo>
                    <a:lnTo>
                      <a:pt x="171" y="372"/>
                    </a:lnTo>
                    <a:lnTo>
                      <a:pt x="171" y="372"/>
                    </a:lnTo>
                    <a:lnTo>
                      <a:pt x="157" y="396"/>
                    </a:lnTo>
                    <a:lnTo>
                      <a:pt x="157" y="396"/>
                    </a:lnTo>
                    <a:lnTo>
                      <a:pt x="137" y="393"/>
                    </a:lnTo>
                    <a:lnTo>
                      <a:pt x="123" y="390"/>
                    </a:lnTo>
                    <a:lnTo>
                      <a:pt x="107" y="389"/>
                    </a:lnTo>
                    <a:lnTo>
                      <a:pt x="107" y="389"/>
                    </a:lnTo>
                    <a:lnTo>
                      <a:pt x="86" y="389"/>
                    </a:lnTo>
                    <a:lnTo>
                      <a:pt x="86" y="389"/>
                    </a:lnTo>
                    <a:lnTo>
                      <a:pt x="86" y="389"/>
                    </a:lnTo>
                    <a:lnTo>
                      <a:pt x="86" y="389"/>
                    </a:lnTo>
                    <a:lnTo>
                      <a:pt x="84" y="389"/>
                    </a:lnTo>
                    <a:lnTo>
                      <a:pt x="84" y="389"/>
                    </a:lnTo>
                    <a:lnTo>
                      <a:pt x="82" y="389"/>
                    </a:lnTo>
                    <a:lnTo>
                      <a:pt x="82" y="389"/>
                    </a:lnTo>
                    <a:lnTo>
                      <a:pt x="80" y="389"/>
                    </a:lnTo>
                    <a:lnTo>
                      <a:pt x="80" y="389"/>
                    </a:lnTo>
                    <a:lnTo>
                      <a:pt x="78" y="390"/>
                    </a:lnTo>
                    <a:lnTo>
                      <a:pt x="78" y="390"/>
                    </a:lnTo>
                    <a:lnTo>
                      <a:pt x="78" y="390"/>
                    </a:lnTo>
                    <a:lnTo>
                      <a:pt x="78" y="390"/>
                    </a:lnTo>
                    <a:lnTo>
                      <a:pt x="75" y="391"/>
                    </a:lnTo>
                    <a:lnTo>
                      <a:pt x="75" y="391"/>
                    </a:lnTo>
                    <a:lnTo>
                      <a:pt x="75" y="391"/>
                    </a:lnTo>
                    <a:lnTo>
                      <a:pt x="75" y="391"/>
                    </a:lnTo>
                    <a:lnTo>
                      <a:pt x="73" y="393"/>
                    </a:lnTo>
                    <a:lnTo>
                      <a:pt x="73" y="393"/>
                    </a:lnTo>
                    <a:lnTo>
                      <a:pt x="73" y="393"/>
                    </a:lnTo>
                    <a:lnTo>
                      <a:pt x="73" y="393"/>
                    </a:lnTo>
                    <a:lnTo>
                      <a:pt x="72" y="394"/>
                    </a:lnTo>
                    <a:lnTo>
                      <a:pt x="72" y="394"/>
                    </a:lnTo>
                    <a:lnTo>
                      <a:pt x="72" y="395"/>
                    </a:lnTo>
                    <a:lnTo>
                      <a:pt x="72" y="395"/>
                    </a:lnTo>
                    <a:lnTo>
                      <a:pt x="70" y="396"/>
                    </a:lnTo>
                    <a:lnTo>
                      <a:pt x="70" y="396"/>
                    </a:lnTo>
                    <a:lnTo>
                      <a:pt x="70" y="398"/>
                    </a:lnTo>
                    <a:lnTo>
                      <a:pt x="70" y="398"/>
                    </a:lnTo>
                    <a:lnTo>
                      <a:pt x="69" y="399"/>
                    </a:lnTo>
                    <a:lnTo>
                      <a:pt x="69" y="399"/>
                    </a:lnTo>
                    <a:lnTo>
                      <a:pt x="68" y="400"/>
                    </a:lnTo>
                    <a:lnTo>
                      <a:pt x="68" y="400"/>
                    </a:lnTo>
                    <a:lnTo>
                      <a:pt x="67" y="403"/>
                    </a:lnTo>
                    <a:lnTo>
                      <a:pt x="67" y="403"/>
                    </a:lnTo>
                    <a:lnTo>
                      <a:pt x="65" y="405"/>
                    </a:lnTo>
                    <a:lnTo>
                      <a:pt x="65" y="405"/>
                    </a:lnTo>
                    <a:lnTo>
                      <a:pt x="65" y="406"/>
                    </a:lnTo>
                    <a:lnTo>
                      <a:pt x="65" y="406"/>
                    </a:lnTo>
                    <a:lnTo>
                      <a:pt x="64" y="409"/>
                    </a:lnTo>
                    <a:lnTo>
                      <a:pt x="64" y="409"/>
                    </a:lnTo>
                    <a:lnTo>
                      <a:pt x="64" y="409"/>
                    </a:lnTo>
                    <a:lnTo>
                      <a:pt x="64" y="409"/>
                    </a:lnTo>
                    <a:lnTo>
                      <a:pt x="64" y="411"/>
                    </a:lnTo>
                    <a:lnTo>
                      <a:pt x="64" y="411"/>
                    </a:lnTo>
                    <a:lnTo>
                      <a:pt x="63" y="413"/>
                    </a:lnTo>
                    <a:lnTo>
                      <a:pt x="63" y="413"/>
                    </a:lnTo>
                    <a:lnTo>
                      <a:pt x="63" y="414"/>
                    </a:lnTo>
                    <a:lnTo>
                      <a:pt x="63" y="414"/>
                    </a:lnTo>
                    <a:lnTo>
                      <a:pt x="63" y="414"/>
                    </a:lnTo>
                    <a:lnTo>
                      <a:pt x="63" y="414"/>
                    </a:lnTo>
                    <a:lnTo>
                      <a:pt x="63" y="416"/>
                    </a:lnTo>
                    <a:lnTo>
                      <a:pt x="63" y="416"/>
                    </a:lnTo>
                    <a:lnTo>
                      <a:pt x="63" y="418"/>
                    </a:lnTo>
                    <a:lnTo>
                      <a:pt x="63" y="418"/>
                    </a:lnTo>
                    <a:lnTo>
                      <a:pt x="64" y="419"/>
                    </a:lnTo>
                    <a:lnTo>
                      <a:pt x="64" y="419"/>
                    </a:lnTo>
                    <a:lnTo>
                      <a:pt x="64" y="420"/>
                    </a:lnTo>
                    <a:lnTo>
                      <a:pt x="64" y="420"/>
                    </a:lnTo>
                    <a:lnTo>
                      <a:pt x="68" y="425"/>
                    </a:lnTo>
                    <a:lnTo>
                      <a:pt x="68" y="425"/>
                    </a:lnTo>
                    <a:lnTo>
                      <a:pt x="68" y="427"/>
                    </a:lnTo>
                    <a:lnTo>
                      <a:pt x="68" y="427"/>
                    </a:lnTo>
                    <a:lnTo>
                      <a:pt x="68" y="427"/>
                    </a:lnTo>
                    <a:lnTo>
                      <a:pt x="82" y="442"/>
                    </a:lnTo>
                    <a:lnTo>
                      <a:pt x="82" y="442"/>
                    </a:lnTo>
                    <a:lnTo>
                      <a:pt x="93" y="454"/>
                    </a:lnTo>
                    <a:lnTo>
                      <a:pt x="104" y="463"/>
                    </a:lnTo>
                    <a:lnTo>
                      <a:pt x="121" y="476"/>
                    </a:lnTo>
                    <a:lnTo>
                      <a:pt x="121" y="476"/>
                    </a:lnTo>
                    <a:lnTo>
                      <a:pt x="111" y="502"/>
                    </a:lnTo>
                    <a:lnTo>
                      <a:pt x="111" y="502"/>
                    </a:lnTo>
                    <a:lnTo>
                      <a:pt x="91" y="501"/>
                    </a:lnTo>
                    <a:lnTo>
                      <a:pt x="77" y="502"/>
                    </a:lnTo>
                    <a:lnTo>
                      <a:pt x="59" y="503"/>
                    </a:lnTo>
                    <a:lnTo>
                      <a:pt x="59" y="503"/>
                    </a:lnTo>
                    <a:lnTo>
                      <a:pt x="48" y="505"/>
                    </a:lnTo>
                    <a:lnTo>
                      <a:pt x="39" y="507"/>
                    </a:lnTo>
                    <a:lnTo>
                      <a:pt x="39" y="507"/>
                    </a:lnTo>
                    <a:lnTo>
                      <a:pt x="39" y="506"/>
                    </a:lnTo>
                    <a:lnTo>
                      <a:pt x="39" y="506"/>
                    </a:lnTo>
                    <a:lnTo>
                      <a:pt x="38" y="507"/>
                    </a:lnTo>
                    <a:lnTo>
                      <a:pt x="38" y="507"/>
                    </a:lnTo>
                    <a:lnTo>
                      <a:pt x="31" y="508"/>
                    </a:lnTo>
                    <a:lnTo>
                      <a:pt x="31" y="508"/>
                    </a:lnTo>
                    <a:lnTo>
                      <a:pt x="31" y="510"/>
                    </a:lnTo>
                    <a:lnTo>
                      <a:pt x="31" y="510"/>
                    </a:lnTo>
                    <a:lnTo>
                      <a:pt x="29" y="511"/>
                    </a:lnTo>
                    <a:lnTo>
                      <a:pt x="29" y="511"/>
                    </a:lnTo>
                    <a:lnTo>
                      <a:pt x="29" y="511"/>
                    </a:lnTo>
                    <a:lnTo>
                      <a:pt x="29" y="511"/>
                    </a:lnTo>
                    <a:lnTo>
                      <a:pt x="28" y="512"/>
                    </a:lnTo>
                    <a:lnTo>
                      <a:pt x="28" y="512"/>
                    </a:lnTo>
                    <a:lnTo>
                      <a:pt x="28" y="513"/>
                    </a:lnTo>
                    <a:lnTo>
                      <a:pt x="28" y="513"/>
                    </a:lnTo>
                    <a:lnTo>
                      <a:pt x="26" y="515"/>
                    </a:lnTo>
                    <a:lnTo>
                      <a:pt x="26" y="515"/>
                    </a:lnTo>
                    <a:lnTo>
                      <a:pt x="26" y="515"/>
                    </a:lnTo>
                    <a:lnTo>
                      <a:pt x="26" y="515"/>
                    </a:lnTo>
                    <a:lnTo>
                      <a:pt x="25" y="517"/>
                    </a:lnTo>
                    <a:lnTo>
                      <a:pt x="25" y="517"/>
                    </a:lnTo>
                    <a:lnTo>
                      <a:pt x="25" y="517"/>
                    </a:lnTo>
                    <a:lnTo>
                      <a:pt x="25" y="517"/>
                    </a:lnTo>
                    <a:lnTo>
                      <a:pt x="24" y="520"/>
                    </a:lnTo>
                    <a:lnTo>
                      <a:pt x="24" y="520"/>
                    </a:lnTo>
                    <a:lnTo>
                      <a:pt x="24" y="521"/>
                    </a:lnTo>
                    <a:lnTo>
                      <a:pt x="24" y="521"/>
                    </a:lnTo>
                    <a:lnTo>
                      <a:pt x="23" y="524"/>
                    </a:lnTo>
                    <a:lnTo>
                      <a:pt x="23" y="524"/>
                    </a:lnTo>
                    <a:lnTo>
                      <a:pt x="23" y="527"/>
                    </a:lnTo>
                    <a:lnTo>
                      <a:pt x="23" y="527"/>
                    </a:lnTo>
                    <a:lnTo>
                      <a:pt x="23" y="527"/>
                    </a:lnTo>
                    <a:lnTo>
                      <a:pt x="23" y="527"/>
                    </a:lnTo>
                    <a:lnTo>
                      <a:pt x="21" y="530"/>
                    </a:lnTo>
                    <a:lnTo>
                      <a:pt x="21" y="530"/>
                    </a:lnTo>
                    <a:lnTo>
                      <a:pt x="21" y="531"/>
                    </a:lnTo>
                    <a:lnTo>
                      <a:pt x="21" y="531"/>
                    </a:lnTo>
                    <a:lnTo>
                      <a:pt x="21" y="534"/>
                    </a:lnTo>
                    <a:lnTo>
                      <a:pt x="21" y="534"/>
                    </a:lnTo>
                    <a:lnTo>
                      <a:pt x="21" y="534"/>
                    </a:lnTo>
                    <a:lnTo>
                      <a:pt x="21" y="534"/>
                    </a:lnTo>
                    <a:lnTo>
                      <a:pt x="21" y="536"/>
                    </a:lnTo>
                    <a:lnTo>
                      <a:pt x="21" y="536"/>
                    </a:lnTo>
                    <a:lnTo>
                      <a:pt x="21" y="536"/>
                    </a:lnTo>
                    <a:lnTo>
                      <a:pt x="21" y="536"/>
                    </a:lnTo>
                    <a:lnTo>
                      <a:pt x="21" y="539"/>
                    </a:lnTo>
                    <a:lnTo>
                      <a:pt x="21" y="539"/>
                    </a:lnTo>
                    <a:lnTo>
                      <a:pt x="21" y="539"/>
                    </a:lnTo>
                    <a:lnTo>
                      <a:pt x="21" y="539"/>
                    </a:lnTo>
                    <a:lnTo>
                      <a:pt x="23" y="541"/>
                    </a:lnTo>
                    <a:lnTo>
                      <a:pt x="23" y="541"/>
                    </a:lnTo>
                    <a:lnTo>
                      <a:pt x="23" y="541"/>
                    </a:lnTo>
                    <a:lnTo>
                      <a:pt x="23" y="541"/>
                    </a:lnTo>
                    <a:lnTo>
                      <a:pt x="25" y="544"/>
                    </a:lnTo>
                    <a:lnTo>
                      <a:pt x="25" y="544"/>
                    </a:lnTo>
                    <a:lnTo>
                      <a:pt x="25" y="544"/>
                    </a:lnTo>
                    <a:lnTo>
                      <a:pt x="25" y="544"/>
                    </a:lnTo>
                    <a:lnTo>
                      <a:pt x="28" y="546"/>
                    </a:lnTo>
                    <a:lnTo>
                      <a:pt x="28" y="546"/>
                    </a:lnTo>
                    <a:lnTo>
                      <a:pt x="28" y="546"/>
                    </a:lnTo>
                    <a:lnTo>
                      <a:pt x="28" y="546"/>
                    </a:lnTo>
                    <a:lnTo>
                      <a:pt x="28" y="546"/>
                    </a:lnTo>
                    <a:lnTo>
                      <a:pt x="28" y="546"/>
                    </a:lnTo>
                    <a:lnTo>
                      <a:pt x="34" y="553"/>
                    </a:lnTo>
                    <a:lnTo>
                      <a:pt x="44" y="560"/>
                    </a:lnTo>
                    <a:lnTo>
                      <a:pt x="44" y="560"/>
                    </a:lnTo>
                    <a:lnTo>
                      <a:pt x="58" y="570"/>
                    </a:lnTo>
                    <a:lnTo>
                      <a:pt x="70" y="578"/>
                    </a:lnTo>
                    <a:lnTo>
                      <a:pt x="88" y="587"/>
                    </a:lnTo>
                    <a:lnTo>
                      <a:pt x="88" y="587"/>
                    </a:lnTo>
                    <a:lnTo>
                      <a:pt x="83" y="614"/>
                    </a:lnTo>
                    <a:lnTo>
                      <a:pt x="83" y="614"/>
                    </a:lnTo>
                    <a:lnTo>
                      <a:pt x="63" y="617"/>
                    </a:lnTo>
                    <a:lnTo>
                      <a:pt x="49" y="619"/>
                    </a:lnTo>
                    <a:lnTo>
                      <a:pt x="33" y="624"/>
                    </a:lnTo>
                    <a:lnTo>
                      <a:pt x="33" y="624"/>
                    </a:lnTo>
                    <a:lnTo>
                      <a:pt x="12" y="631"/>
                    </a:lnTo>
                    <a:lnTo>
                      <a:pt x="12" y="631"/>
                    </a:lnTo>
                    <a:lnTo>
                      <a:pt x="12" y="631"/>
                    </a:lnTo>
                    <a:lnTo>
                      <a:pt x="12" y="631"/>
                    </a:lnTo>
                    <a:lnTo>
                      <a:pt x="12" y="631"/>
                    </a:lnTo>
                    <a:lnTo>
                      <a:pt x="9" y="633"/>
                    </a:lnTo>
                    <a:lnTo>
                      <a:pt x="9" y="633"/>
                    </a:lnTo>
                    <a:lnTo>
                      <a:pt x="9" y="633"/>
                    </a:lnTo>
                    <a:lnTo>
                      <a:pt x="9" y="633"/>
                    </a:lnTo>
                    <a:lnTo>
                      <a:pt x="6" y="634"/>
                    </a:lnTo>
                    <a:lnTo>
                      <a:pt x="6" y="634"/>
                    </a:lnTo>
                    <a:lnTo>
                      <a:pt x="6" y="634"/>
                    </a:lnTo>
                    <a:lnTo>
                      <a:pt x="6" y="634"/>
                    </a:lnTo>
                    <a:lnTo>
                      <a:pt x="5" y="637"/>
                    </a:lnTo>
                    <a:lnTo>
                      <a:pt x="5" y="637"/>
                    </a:lnTo>
                    <a:lnTo>
                      <a:pt x="4" y="637"/>
                    </a:lnTo>
                    <a:lnTo>
                      <a:pt x="4" y="637"/>
                    </a:lnTo>
                    <a:lnTo>
                      <a:pt x="2" y="638"/>
                    </a:lnTo>
                    <a:lnTo>
                      <a:pt x="2" y="638"/>
                    </a:lnTo>
                    <a:lnTo>
                      <a:pt x="2" y="639"/>
                    </a:lnTo>
                    <a:lnTo>
                      <a:pt x="2" y="639"/>
                    </a:lnTo>
                    <a:lnTo>
                      <a:pt x="2" y="641"/>
                    </a:lnTo>
                    <a:lnTo>
                      <a:pt x="2" y="641"/>
                    </a:lnTo>
                    <a:lnTo>
                      <a:pt x="2" y="642"/>
                    </a:lnTo>
                    <a:lnTo>
                      <a:pt x="2" y="642"/>
                    </a:lnTo>
                    <a:lnTo>
                      <a:pt x="1" y="644"/>
                    </a:lnTo>
                    <a:lnTo>
                      <a:pt x="1" y="644"/>
                    </a:lnTo>
                    <a:lnTo>
                      <a:pt x="1" y="644"/>
                    </a:lnTo>
                    <a:lnTo>
                      <a:pt x="1" y="644"/>
                    </a:lnTo>
                    <a:lnTo>
                      <a:pt x="1" y="647"/>
                    </a:lnTo>
                    <a:lnTo>
                      <a:pt x="1" y="647"/>
                    </a:lnTo>
                    <a:lnTo>
                      <a:pt x="1" y="648"/>
                    </a:lnTo>
                    <a:lnTo>
                      <a:pt x="1" y="648"/>
                    </a:lnTo>
                    <a:lnTo>
                      <a:pt x="1" y="651"/>
                    </a:lnTo>
                    <a:lnTo>
                      <a:pt x="1" y="651"/>
                    </a:lnTo>
                    <a:lnTo>
                      <a:pt x="0" y="653"/>
                    </a:lnTo>
                    <a:lnTo>
                      <a:pt x="0" y="653"/>
                    </a:lnTo>
                    <a:lnTo>
                      <a:pt x="0" y="655"/>
                    </a:lnTo>
                    <a:lnTo>
                      <a:pt x="0" y="655"/>
                    </a:lnTo>
                    <a:lnTo>
                      <a:pt x="0" y="657"/>
                    </a:lnTo>
                    <a:lnTo>
                      <a:pt x="0" y="657"/>
                    </a:lnTo>
                    <a:lnTo>
                      <a:pt x="0" y="658"/>
                    </a:lnTo>
                    <a:lnTo>
                      <a:pt x="0" y="658"/>
                    </a:lnTo>
                    <a:lnTo>
                      <a:pt x="0" y="661"/>
                    </a:lnTo>
                    <a:lnTo>
                      <a:pt x="0" y="661"/>
                    </a:lnTo>
                    <a:lnTo>
                      <a:pt x="0" y="661"/>
                    </a:lnTo>
                    <a:lnTo>
                      <a:pt x="0" y="661"/>
                    </a:lnTo>
                    <a:lnTo>
                      <a:pt x="1" y="662"/>
                    </a:lnTo>
                    <a:lnTo>
                      <a:pt x="1" y="662"/>
                    </a:lnTo>
                    <a:lnTo>
                      <a:pt x="1" y="663"/>
                    </a:lnTo>
                    <a:lnTo>
                      <a:pt x="1" y="663"/>
                    </a:lnTo>
                    <a:lnTo>
                      <a:pt x="1" y="665"/>
                    </a:lnTo>
                    <a:lnTo>
                      <a:pt x="1" y="665"/>
                    </a:lnTo>
                    <a:lnTo>
                      <a:pt x="2" y="666"/>
                    </a:lnTo>
                    <a:lnTo>
                      <a:pt x="2" y="666"/>
                    </a:lnTo>
                    <a:lnTo>
                      <a:pt x="4" y="667"/>
                    </a:lnTo>
                    <a:lnTo>
                      <a:pt x="4" y="667"/>
                    </a:lnTo>
                    <a:lnTo>
                      <a:pt x="4" y="668"/>
                    </a:lnTo>
                    <a:lnTo>
                      <a:pt x="4" y="668"/>
                    </a:lnTo>
                    <a:lnTo>
                      <a:pt x="5" y="670"/>
                    </a:lnTo>
                    <a:lnTo>
                      <a:pt x="5" y="670"/>
                    </a:lnTo>
                    <a:lnTo>
                      <a:pt x="6" y="670"/>
                    </a:lnTo>
                    <a:lnTo>
                      <a:pt x="6" y="670"/>
                    </a:lnTo>
                    <a:lnTo>
                      <a:pt x="9" y="672"/>
                    </a:lnTo>
                    <a:lnTo>
                      <a:pt x="9" y="672"/>
                    </a:lnTo>
                    <a:lnTo>
                      <a:pt x="9" y="672"/>
                    </a:lnTo>
                    <a:lnTo>
                      <a:pt x="9" y="672"/>
                    </a:lnTo>
                    <a:lnTo>
                      <a:pt x="28" y="684"/>
                    </a:lnTo>
                    <a:lnTo>
                      <a:pt x="28" y="684"/>
                    </a:lnTo>
                    <a:lnTo>
                      <a:pt x="43" y="690"/>
                    </a:lnTo>
                    <a:lnTo>
                      <a:pt x="55" y="695"/>
                    </a:lnTo>
                    <a:lnTo>
                      <a:pt x="75" y="701"/>
                    </a:lnTo>
                    <a:lnTo>
                      <a:pt x="75" y="701"/>
                    </a:lnTo>
                    <a:lnTo>
                      <a:pt x="75" y="730"/>
                    </a:lnTo>
                    <a:lnTo>
                      <a:pt x="75" y="730"/>
                    </a:lnTo>
                    <a:lnTo>
                      <a:pt x="55" y="735"/>
                    </a:lnTo>
                    <a:lnTo>
                      <a:pt x="43" y="740"/>
                    </a:lnTo>
                    <a:lnTo>
                      <a:pt x="28" y="748"/>
                    </a:lnTo>
                    <a:lnTo>
                      <a:pt x="28" y="748"/>
                    </a:lnTo>
                    <a:lnTo>
                      <a:pt x="9" y="758"/>
                    </a:lnTo>
                    <a:lnTo>
                      <a:pt x="9" y="758"/>
                    </a:lnTo>
                    <a:lnTo>
                      <a:pt x="9" y="758"/>
                    </a:lnTo>
                    <a:lnTo>
                      <a:pt x="9" y="758"/>
                    </a:lnTo>
                    <a:lnTo>
                      <a:pt x="9" y="758"/>
                    </a:lnTo>
                    <a:lnTo>
                      <a:pt x="9" y="758"/>
                    </a:lnTo>
                    <a:lnTo>
                      <a:pt x="6" y="760"/>
                    </a:lnTo>
                    <a:lnTo>
                      <a:pt x="6" y="760"/>
                    </a:lnTo>
                    <a:lnTo>
                      <a:pt x="5" y="760"/>
                    </a:lnTo>
                    <a:lnTo>
                      <a:pt x="5" y="760"/>
                    </a:lnTo>
                    <a:lnTo>
                      <a:pt x="4" y="763"/>
                    </a:lnTo>
                    <a:lnTo>
                      <a:pt x="4" y="763"/>
                    </a:lnTo>
                    <a:lnTo>
                      <a:pt x="4" y="763"/>
                    </a:lnTo>
                    <a:lnTo>
                      <a:pt x="4" y="763"/>
                    </a:lnTo>
                    <a:lnTo>
                      <a:pt x="1" y="768"/>
                    </a:lnTo>
                    <a:lnTo>
                      <a:pt x="1" y="768"/>
                    </a:lnTo>
                    <a:lnTo>
                      <a:pt x="1" y="768"/>
                    </a:lnTo>
                    <a:lnTo>
                      <a:pt x="1" y="768"/>
                    </a:lnTo>
                    <a:lnTo>
                      <a:pt x="0" y="770"/>
                    </a:lnTo>
                    <a:lnTo>
                      <a:pt x="0" y="770"/>
                    </a:lnTo>
                    <a:lnTo>
                      <a:pt x="0" y="770"/>
                    </a:lnTo>
                    <a:lnTo>
                      <a:pt x="0" y="770"/>
                    </a:lnTo>
                    <a:lnTo>
                      <a:pt x="0" y="773"/>
                    </a:lnTo>
                    <a:lnTo>
                      <a:pt x="0" y="773"/>
                    </a:lnTo>
                    <a:lnTo>
                      <a:pt x="0" y="773"/>
                    </a:lnTo>
                    <a:lnTo>
                      <a:pt x="0" y="773"/>
                    </a:lnTo>
                    <a:lnTo>
                      <a:pt x="0" y="775"/>
                    </a:lnTo>
                    <a:lnTo>
                      <a:pt x="0" y="775"/>
                    </a:lnTo>
                    <a:lnTo>
                      <a:pt x="0" y="777"/>
                    </a:lnTo>
                    <a:lnTo>
                      <a:pt x="0" y="777"/>
                    </a:lnTo>
                    <a:lnTo>
                      <a:pt x="1" y="779"/>
                    </a:lnTo>
                    <a:lnTo>
                      <a:pt x="1" y="779"/>
                    </a:lnTo>
                    <a:lnTo>
                      <a:pt x="1" y="783"/>
                    </a:lnTo>
                    <a:lnTo>
                      <a:pt x="1" y="783"/>
                    </a:lnTo>
                    <a:lnTo>
                      <a:pt x="1" y="783"/>
                    </a:lnTo>
                    <a:lnTo>
                      <a:pt x="1" y="783"/>
                    </a:lnTo>
                    <a:lnTo>
                      <a:pt x="1" y="786"/>
                    </a:lnTo>
                    <a:lnTo>
                      <a:pt x="1" y="786"/>
                    </a:lnTo>
                    <a:lnTo>
                      <a:pt x="1" y="787"/>
                    </a:lnTo>
                    <a:lnTo>
                      <a:pt x="1" y="787"/>
                    </a:lnTo>
                    <a:lnTo>
                      <a:pt x="2" y="789"/>
                    </a:lnTo>
                    <a:lnTo>
                      <a:pt x="2" y="789"/>
                    </a:lnTo>
                    <a:lnTo>
                      <a:pt x="2" y="789"/>
                    </a:lnTo>
                    <a:lnTo>
                      <a:pt x="2" y="789"/>
                    </a:lnTo>
                    <a:lnTo>
                      <a:pt x="2" y="791"/>
                    </a:lnTo>
                    <a:lnTo>
                      <a:pt x="2" y="791"/>
                    </a:lnTo>
                    <a:lnTo>
                      <a:pt x="2" y="792"/>
                    </a:lnTo>
                    <a:lnTo>
                      <a:pt x="2" y="792"/>
                    </a:lnTo>
                    <a:lnTo>
                      <a:pt x="4" y="793"/>
                    </a:lnTo>
                    <a:lnTo>
                      <a:pt x="4" y="793"/>
                    </a:lnTo>
                    <a:lnTo>
                      <a:pt x="4" y="793"/>
                    </a:lnTo>
                    <a:lnTo>
                      <a:pt x="4" y="793"/>
                    </a:lnTo>
                    <a:lnTo>
                      <a:pt x="6" y="796"/>
                    </a:lnTo>
                    <a:lnTo>
                      <a:pt x="6" y="796"/>
                    </a:lnTo>
                    <a:lnTo>
                      <a:pt x="6" y="796"/>
                    </a:lnTo>
                    <a:lnTo>
                      <a:pt x="6" y="796"/>
                    </a:lnTo>
                    <a:lnTo>
                      <a:pt x="9" y="797"/>
                    </a:lnTo>
                    <a:lnTo>
                      <a:pt x="9" y="797"/>
                    </a:lnTo>
                    <a:lnTo>
                      <a:pt x="9" y="798"/>
                    </a:lnTo>
                    <a:lnTo>
                      <a:pt x="9" y="798"/>
                    </a:lnTo>
                    <a:lnTo>
                      <a:pt x="12" y="799"/>
                    </a:lnTo>
                    <a:lnTo>
                      <a:pt x="12" y="799"/>
                    </a:lnTo>
                    <a:lnTo>
                      <a:pt x="12" y="799"/>
                    </a:lnTo>
                    <a:lnTo>
                      <a:pt x="12" y="799"/>
                    </a:lnTo>
                    <a:lnTo>
                      <a:pt x="12" y="799"/>
                    </a:lnTo>
                    <a:lnTo>
                      <a:pt x="12" y="799"/>
                    </a:lnTo>
                    <a:lnTo>
                      <a:pt x="21" y="803"/>
                    </a:lnTo>
                    <a:lnTo>
                      <a:pt x="33" y="807"/>
                    </a:lnTo>
                    <a:lnTo>
                      <a:pt x="33" y="807"/>
                    </a:lnTo>
                    <a:lnTo>
                      <a:pt x="49" y="811"/>
                    </a:lnTo>
                    <a:lnTo>
                      <a:pt x="63" y="813"/>
                    </a:lnTo>
                    <a:lnTo>
                      <a:pt x="83" y="816"/>
                    </a:lnTo>
                    <a:lnTo>
                      <a:pt x="83" y="816"/>
                    </a:lnTo>
                    <a:lnTo>
                      <a:pt x="88" y="845"/>
                    </a:lnTo>
                    <a:lnTo>
                      <a:pt x="88" y="845"/>
                    </a:lnTo>
                    <a:lnTo>
                      <a:pt x="69" y="854"/>
                    </a:lnTo>
                    <a:lnTo>
                      <a:pt x="58" y="861"/>
                    </a:lnTo>
                    <a:lnTo>
                      <a:pt x="44" y="870"/>
                    </a:lnTo>
                    <a:lnTo>
                      <a:pt x="44" y="870"/>
                    </a:lnTo>
                    <a:lnTo>
                      <a:pt x="28" y="884"/>
                    </a:lnTo>
                    <a:lnTo>
                      <a:pt x="28" y="884"/>
                    </a:lnTo>
                    <a:lnTo>
                      <a:pt x="28" y="884"/>
                    </a:lnTo>
                    <a:lnTo>
                      <a:pt x="28" y="884"/>
                    </a:lnTo>
                    <a:lnTo>
                      <a:pt x="28" y="884"/>
                    </a:lnTo>
                    <a:lnTo>
                      <a:pt x="28" y="884"/>
                    </a:lnTo>
                    <a:lnTo>
                      <a:pt x="25" y="886"/>
                    </a:lnTo>
                    <a:lnTo>
                      <a:pt x="25" y="886"/>
                    </a:lnTo>
                    <a:lnTo>
                      <a:pt x="24" y="888"/>
                    </a:lnTo>
                    <a:lnTo>
                      <a:pt x="24" y="888"/>
                    </a:lnTo>
                    <a:lnTo>
                      <a:pt x="23" y="889"/>
                    </a:lnTo>
                    <a:lnTo>
                      <a:pt x="23" y="889"/>
                    </a:lnTo>
                    <a:lnTo>
                      <a:pt x="23" y="890"/>
                    </a:lnTo>
                    <a:lnTo>
                      <a:pt x="23" y="890"/>
                    </a:lnTo>
                    <a:lnTo>
                      <a:pt x="21" y="894"/>
                    </a:lnTo>
                    <a:lnTo>
                      <a:pt x="21" y="894"/>
                    </a:lnTo>
                    <a:lnTo>
                      <a:pt x="21" y="895"/>
                    </a:lnTo>
                    <a:lnTo>
                      <a:pt x="21" y="895"/>
                    </a:lnTo>
                    <a:lnTo>
                      <a:pt x="21" y="896"/>
                    </a:lnTo>
                    <a:lnTo>
                      <a:pt x="21" y="896"/>
                    </a:lnTo>
                    <a:lnTo>
                      <a:pt x="21" y="898"/>
                    </a:lnTo>
                    <a:lnTo>
                      <a:pt x="21" y="898"/>
                    </a:lnTo>
                    <a:lnTo>
                      <a:pt x="21" y="900"/>
                    </a:lnTo>
                    <a:lnTo>
                      <a:pt x="21" y="900"/>
                    </a:lnTo>
                    <a:lnTo>
                      <a:pt x="21" y="900"/>
                    </a:lnTo>
                    <a:lnTo>
                      <a:pt x="21" y="900"/>
                    </a:lnTo>
                    <a:lnTo>
                      <a:pt x="23" y="903"/>
                    </a:lnTo>
                    <a:lnTo>
                      <a:pt x="23" y="903"/>
                    </a:lnTo>
                    <a:lnTo>
                      <a:pt x="23" y="904"/>
                    </a:lnTo>
                    <a:lnTo>
                      <a:pt x="23" y="904"/>
                    </a:lnTo>
                    <a:lnTo>
                      <a:pt x="23" y="906"/>
                    </a:lnTo>
                    <a:lnTo>
                      <a:pt x="23" y="906"/>
                    </a:lnTo>
                    <a:lnTo>
                      <a:pt x="24" y="909"/>
                    </a:lnTo>
                    <a:lnTo>
                      <a:pt x="24" y="909"/>
                    </a:lnTo>
                    <a:lnTo>
                      <a:pt x="24" y="910"/>
                    </a:lnTo>
                    <a:lnTo>
                      <a:pt x="24" y="910"/>
                    </a:lnTo>
                    <a:lnTo>
                      <a:pt x="25" y="913"/>
                    </a:lnTo>
                    <a:lnTo>
                      <a:pt x="25" y="913"/>
                    </a:lnTo>
                    <a:lnTo>
                      <a:pt x="25" y="913"/>
                    </a:lnTo>
                    <a:lnTo>
                      <a:pt x="25" y="913"/>
                    </a:lnTo>
                    <a:lnTo>
                      <a:pt x="26" y="915"/>
                    </a:lnTo>
                    <a:lnTo>
                      <a:pt x="26" y="915"/>
                    </a:lnTo>
                    <a:lnTo>
                      <a:pt x="26" y="915"/>
                    </a:lnTo>
                    <a:lnTo>
                      <a:pt x="26" y="915"/>
                    </a:lnTo>
                    <a:lnTo>
                      <a:pt x="28" y="918"/>
                    </a:lnTo>
                    <a:lnTo>
                      <a:pt x="28" y="918"/>
                    </a:lnTo>
                    <a:lnTo>
                      <a:pt x="28" y="918"/>
                    </a:lnTo>
                    <a:lnTo>
                      <a:pt x="28" y="918"/>
                    </a:lnTo>
                    <a:lnTo>
                      <a:pt x="29" y="919"/>
                    </a:lnTo>
                    <a:lnTo>
                      <a:pt x="29" y="919"/>
                    </a:lnTo>
                    <a:lnTo>
                      <a:pt x="29" y="920"/>
                    </a:lnTo>
                    <a:lnTo>
                      <a:pt x="29" y="920"/>
                    </a:lnTo>
                    <a:lnTo>
                      <a:pt x="31" y="922"/>
                    </a:lnTo>
                    <a:lnTo>
                      <a:pt x="31" y="922"/>
                    </a:lnTo>
                    <a:lnTo>
                      <a:pt x="31" y="922"/>
                    </a:lnTo>
                    <a:lnTo>
                      <a:pt x="31" y="922"/>
                    </a:lnTo>
                    <a:lnTo>
                      <a:pt x="34" y="923"/>
                    </a:lnTo>
                    <a:lnTo>
                      <a:pt x="34" y="923"/>
                    </a:lnTo>
                    <a:lnTo>
                      <a:pt x="34" y="923"/>
                    </a:lnTo>
                    <a:lnTo>
                      <a:pt x="34" y="923"/>
                    </a:lnTo>
                    <a:lnTo>
                      <a:pt x="38" y="924"/>
                    </a:lnTo>
                    <a:lnTo>
                      <a:pt x="38" y="924"/>
                    </a:lnTo>
                    <a:lnTo>
                      <a:pt x="38" y="924"/>
                    </a:lnTo>
                    <a:lnTo>
                      <a:pt x="38" y="924"/>
                    </a:lnTo>
                    <a:lnTo>
                      <a:pt x="38" y="924"/>
                    </a:lnTo>
                    <a:lnTo>
                      <a:pt x="38" y="924"/>
                    </a:lnTo>
                    <a:lnTo>
                      <a:pt x="59" y="928"/>
                    </a:lnTo>
                    <a:lnTo>
                      <a:pt x="59" y="928"/>
                    </a:lnTo>
                    <a:lnTo>
                      <a:pt x="75" y="929"/>
                    </a:lnTo>
                    <a:lnTo>
                      <a:pt x="89" y="929"/>
                    </a:lnTo>
                    <a:lnTo>
                      <a:pt x="111" y="928"/>
                    </a:lnTo>
                    <a:lnTo>
                      <a:pt x="111" y="928"/>
                    </a:lnTo>
                    <a:lnTo>
                      <a:pt x="120" y="956"/>
                    </a:lnTo>
                    <a:lnTo>
                      <a:pt x="120" y="956"/>
                    </a:lnTo>
                    <a:lnTo>
                      <a:pt x="103" y="967"/>
                    </a:lnTo>
                    <a:lnTo>
                      <a:pt x="93" y="977"/>
                    </a:lnTo>
                    <a:lnTo>
                      <a:pt x="82" y="988"/>
                    </a:lnTo>
                    <a:lnTo>
                      <a:pt x="82" y="988"/>
                    </a:lnTo>
                    <a:lnTo>
                      <a:pt x="68" y="1005"/>
                    </a:lnTo>
                    <a:lnTo>
                      <a:pt x="68" y="1005"/>
                    </a:lnTo>
                    <a:lnTo>
                      <a:pt x="68" y="1005"/>
                    </a:lnTo>
                    <a:lnTo>
                      <a:pt x="67" y="1005"/>
                    </a:lnTo>
                    <a:lnTo>
                      <a:pt x="67" y="1005"/>
                    </a:lnTo>
                    <a:lnTo>
                      <a:pt x="65" y="1009"/>
                    </a:lnTo>
                    <a:lnTo>
                      <a:pt x="65" y="1009"/>
                    </a:lnTo>
                    <a:lnTo>
                      <a:pt x="65" y="1009"/>
                    </a:lnTo>
                    <a:lnTo>
                      <a:pt x="65" y="1009"/>
                    </a:lnTo>
                    <a:lnTo>
                      <a:pt x="64" y="1011"/>
                    </a:lnTo>
                    <a:lnTo>
                      <a:pt x="64" y="1011"/>
                    </a:lnTo>
                    <a:lnTo>
                      <a:pt x="64" y="1011"/>
                    </a:lnTo>
                    <a:lnTo>
                      <a:pt x="64" y="1011"/>
                    </a:lnTo>
                    <a:lnTo>
                      <a:pt x="63" y="1016"/>
                    </a:lnTo>
                    <a:lnTo>
                      <a:pt x="63" y="1016"/>
                    </a:lnTo>
                    <a:lnTo>
                      <a:pt x="63" y="1016"/>
                    </a:lnTo>
                    <a:lnTo>
                      <a:pt x="63" y="1016"/>
                    </a:lnTo>
                    <a:lnTo>
                      <a:pt x="63" y="1019"/>
                    </a:lnTo>
                    <a:lnTo>
                      <a:pt x="63" y="1019"/>
                    </a:lnTo>
                    <a:lnTo>
                      <a:pt x="64" y="1019"/>
                    </a:lnTo>
                    <a:lnTo>
                      <a:pt x="64" y="1019"/>
                    </a:lnTo>
                    <a:lnTo>
                      <a:pt x="64" y="1021"/>
                    </a:lnTo>
                    <a:lnTo>
                      <a:pt x="64" y="1021"/>
                    </a:lnTo>
                    <a:lnTo>
                      <a:pt x="64" y="1021"/>
                    </a:lnTo>
                    <a:lnTo>
                      <a:pt x="64" y="1021"/>
                    </a:lnTo>
                    <a:lnTo>
                      <a:pt x="65" y="1024"/>
                    </a:lnTo>
                    <a:lnTo>
                      <a:pt x="65" y="1024"/>
                    </a:lnTo>
                    <a:lnTo>
                      <a:pt x="65" y="1025"/>
                    </a:lnTo>
                    <a:lnTo>
                      <a:pt x="65" y="1025"/>
                    </a:lnTo>
                    <a:lnTo>
                      <a:pt x="67" y="1027"/>
                    </a:lnTo>
                    <a:lnTo>
                      <a:pt x="67" y="1027"/>
                    </a:lnTo>
                    <a:lnTo>
                      <a:pt x="68" y="1030"/>
                    </a:lnTo>
                    <a:lnTo>
                      <a:pt x="68" y="1030"/>
                    </a:lnTo>
                    <a:lnTo>
                      <a:pt x="69" y="1031"/>
                    </a:lnTo>
                    <a:lnTo>
                      <a:pt x="69" y="1031"/>
                    </a:lnTo>
                    <a:lnTo>
                      <a:pt x="70" y="1034"/>
                    </a:lnTo>
                    <a:lnTo>
                      <a:pt x="70" y="1034"/>
                    </a:lnTo>
                    <a:lnTo>
                      <a:pt x="70" y="1034"/>
                    </a:lnTo>
                    <a:lnTo>
                      <a:pt x="70" y="1034"/>
                    </a:lnTo>
                    <a:lnTo>
                      <a:pt x="72" y="1036"/>
                    </a:lnTo>
                    <a:lnTo>
                      <a:pt x="72" y="1036"/>
                    </a:lnTo>
                    <a:lnTo>
                      <a:pt x="72" y="1036"/>
                    </a:lnTo>
                    <a:lnTo>
                      <a:pt x="72" y="1036"/>
                    </a:lnTo>
                    <a:lnTo>
                      <a:pt x="73" y="1037"/>
                    </a:lnTo>
                    <a:lnTo>
                      <a:pt x="73" y="1037"/>
                    </a:lnTo>
                    <a:lnTo>
                      <a:pt x="73" y="1037"/>
                    </a:lnTo>
                    <a:lnTo>
                      <a:pt x="73" y="1037"/>
                    </a:lnTo>
                    <a:lnTo>
                      <a:pt x="78" y="1040"/>
                    </a:lnTo>
                    <a:lnTo>
                      <a:pt x="78" y="1040"/>
                    </a:lnTo>
                    <a:lnTo>
                      <a:pt x="78" y="1041"/>
                    </a:lnTo>
                    <a:lnTo>
                      <a:pt x="78" y="1041"/>
                    </a:lnTo>
                    <a:lnTo>
                      <a:pt x="80" y="1041"/>
                    </a:lnTo>
                    <a:lnTo>
                      <a:pt x="80" y="1041"/>
                    </a:lnTo>
                    <a:lnTo>
                      <a:pt x="80" y="1041"/>
                    </a:lnTo>
                    <a:lnTo>
                      <a:pt x="80" y="1041"/>
                    </a:lnTo>
                    <a:lnTo>
                      <a:pt x="84" y="1043"/>
                    </a:lnTo>
                    <a:lnTo>
                      <a:pt x="84" y="1043"/>
                    </a:lnTo>
                    <a:lnTo>
                      <a:pt x="84" y="1043"/>
                    </a:lnTo>
                    <a:lnTo>
                      <a:pt x="84" y="1043"/>
                    </a:lnTo>
                    <a:lnTo>
                      <a:pt x="107" y="1041"/>
                    </a:lnTo>
                    <a:lnTo>
                      <a:pt x="107" y="1041"/>
                    </a:lnTo>
                    <a:lnTo>
                      <a:pt x="123" y="1040"/>
                    </a:lnTo>
                    <a:lnTo>
                      <a:pt x="137" y="1039"/>
                    </a:lnTo>
                    <a:lnTo>
                      <a:pt x="156" y="1034"/>
                    </a:lnTo>
                    <a:lnTo>
                      <a:pt x="156" y="1034"/>
                    </a:lnTo>
                    <a:lnTo>
                      <a:pt x="171" y="1059"/>
                    </a:lnTo>
                    <a:lnTo>
                      <a:pt x="171" y="1059"/>
                    </a:lnTo>
                    <a:lnTo>
                      <a:pt x="157" y="1073"/>
                    </a:lnTo>
                    <a:lnTo>
                      <a:pt x="149" y="1084"/>
                    </a:lnTo>
                    <a:lnTo>
                      <a:pt x="138" y="1098"/>
                    </a:lnTo>
                    <a:lnTo>
                      <a:pt x="138" y="1098"/>
                    </a:lnTo>
                    <a:lnTo>
                      <a:pt x="132" y="1108"/>
                    </a:lnTo>
                    <a:lnTo>
                      <a:pt x="128" y="1117"/>
                    </a:lnTo>
                    <a:lnTo>
                      <a:pt x="128" y="1117"/>
                    </a:lnTo>
                    <a:lnTo>
                      <a:pt x="127" y="1117"/>
                    </a:lnTo>
                    <a:lnTo>
                      <a:pt x="127" y="1117"/>
                    </a:lnTo>
                    <a:lnTo>
                      <a:pt x="126" y="1121"/>
                    </a:lnTo>
                    <a:lnTo>
                      <a:pt x="126" y="1121"/>
                    </a:lnTo>
                    <a:lnTo>
                      <a:pt x="126" y="1121"/>
                    </a:lnTo>
                    <a:lnTo>
                      <a:pt x="126" y="1121"/>
                    </a:lnTo>
                    <a:lnTo>
                      <a:pt x="126" y="1123"/>
                    </a:lnTo>
                    <a:lnTo>
                      <a:pt x="126" y="1123"/>
                    </a:lnTo>
                    <a:lnTo>
                      <a:pt x="126" y="1123"/>
                    </a:lnTo>
                    <a:lnTo>
                      <a:pt x="126" y="1123"/>
                    </a:lnTo>
                    <a:lnTo>
                      <a:pt x="126" y="1128"/>
                    </a:lnTo>
                    <a:lnTo>
                      <a:pt x="126" y="1128"/>
                    </a:lnTo>
                    <a:lnTo>
                      <a:pt x="126" y="1129"/>
                    </a:lnTo>
                    <a:lnTo>
                      <a:pt x="126" y="1129"/>
                    </a:lnTo>
                    <a:lnTo>
                      <a:pt x="126" y="1131"/>
                    </a:lnTo>
                    <a:lnTo>
                      <a:pt x="126" y="1131"/>
                    </a:lnTo>
                    <a:lnTo>
                      <a:pt x="127" y="1131"/>
                    </a:lnTo>
                    <a:lnTo>
                      <a:pt x="127" y="1131"/>
                    </a:lnTo>
                    <a:lnTo>
                      <a:pt x="128" y="1133"/>
                    </a:lnTo>
                    <a:lnTo>
                      <a:pt x="128" y="1133"/>
                    </a:lnTo>
                    <a:lnTo>
                      <a:pt x="128" y="1133"/>
                    </a:lnTo>
                    <a:lnTo>
                      <a:pt x="128" y="1133"/>
                    </a:lnTo>
                    <a:lnTo>
                      <a:pt x="130" y="1136"/>
                    </a:lnTo>
                    <a:lnTo>
                      <a:pt x="130" y="1136"/>
                    </a:lnTo>
                    <a:lnTo>
                      <a:pt x="130" y="1137"/>
                    </a:lnTo>
                    <a:lnTo>
                      <a:pt x="130" y="1137"/>
                    </a:lnTo>
                    <a:lnTo>
                      <a:pt x="132" y="1140"/>
                    </a:lnTo>
                    <a:lnTo>
                      <a:pt x="132" y="1140"/>
                    </a:lnTo>
                    <a:lnTo>
                      <a:pt x="133" y="1142"/>
                    </a:lnTo>
                    <a:lnTo>
                      <a:pt x="133" y="1142"/>
                    </a:lnTo>
                    <a:lnTo>
                      <a:pt x="133" y="1142"/>
                    </a:lnTo>
                    <a:lnTo>
                      <a:pt x="133" y="1142"/>
                    </a:lnTo>
                    <a:lnTo>
                      <a:pt x="135" y="1145"/>
                    </a:lnTo>
                    <a:lnTo>
                      <a:pt x="135" y="1145"/>
                    </a:lnTo>
                    <a:lnTo>
                      <a:pt x="136" y="1145"/>
                    </a:lnTo>
                    <a:lnTo>
                      <a:pt x="136" y="1145"/>
                    </a:lnTo>
                    <a:lnTo>
                      <a:pt x="137" y="1147"/>
                    </a:lnTo>
                    <a:lnTo>
                      <a:pt x="137" y="1147"/>
                    </a:lnTo>
                    <a:lnTo>
                      <a:pt x="137" y="1147"/>
                    </a:lnTo>
                    <a:lnTo>
                      <a:pt x="137" y="1147"/>
                    </a:lnTo>
                    <a:lnTo>
                      <a:pt x="138" y="1148"/>
                    </a:lnTo>
                    <a:lnTo>
                      <a:pt x="138" y="1148"/>
                    </a:lnTo>
                    <a:lnTo>
                      <a:pt x="140" y="1148"/>
                    </a:lnTo>
                    <a:lnTo>
                      <a:pt x="140" y="1148"/>
                    </a:lnTo>
                    <a:lnTo>
                      <a:pt x="143" y="1150"/>
                    </a:lnTo>
                    <a:lnTo>
                      <a:pt x="143" y="1150"/>
                    </a:lnTo>
                    <a:lnTo>
                      <a:pt x="145" y="1150"/>
                    </a:lnTo>
                    <a:lnTo>
                      <a:pt x="145" y="1150"/>
                    </a:lnTo>
                    <a:lnTo>
                      <a:pt x="147" y="1151"/>
                    </a:lnTo>
                    <a:lnTo>
                      <a:pt x="147" y="1151"/>
                    </a:lnTo>
                    <a:lnTo>
                      <a:pt x="147" y="1151"/>
                    </a:lnTo>
                    <a:lnTo>
                      <a:pt x="147" y="1151"/>
                    </a:lnTo>
                    <a:lnTo>
                      <a:pt x="151" y="1151"/>
                    </a:lnTo>
                    <a:lnTo>
                      <a:pt x="151" y="1151"/>
                    </a:lnTo>
                    <a:lnTo>
                      <a:pt x="151" y="1151"/>
                    </a:lnTo>
                    <a:lnTo>
                      <a:pt x="151" y="1151"/>
                    </a:lnTo>
                    <a:lnTo>
                      <a:pt x="172" y="1146"/>
                    </a:lnTo>
                    <a:lnTo>
                      <a:pt x="172" y="1146"/>
                    </a:lnTo>
                    <a:lnTo>
                      <a:pt x="189" y="1142"/>
                    </a:lnTo>
                    <a:lnTo>
                      <a:pt x="201" y="1137"/>
                    </a:lnTo>
                    <a:lnTo>
                      <a:pt x="220" y="1129"/>
                    </a:lnTo>
                    <a:lnTo>
                      <a:pt x="220" y="1129"/>
                    </a:lnTo>
                    <a:lnTo>
                      <a:pt x="239" y="1152"/>
                    </a:lnTo>
                    <a:lnTo>
                      <a:pt x="239" y="1152"/>
                    </a:lnTo>
                    <a:lnTo>
                      <a:pt x="228" y="1168"/>
                    </a:lnTo>
                    <a:lnTo>
                      <a:pt x="222" y="1181"/>
                    </a:lnTo>
                    <a:lnTo>
                      <a:pt x="214" y="1196"/>
                    </a:lnTo>
                    <a:lnTo>
                      <a:pt x="214" y="1196"/>
                    </a:lnTo>
                    <a:lnTo>
                      <a:pt x="209" y="1208"/>
                    </a:lnTo>
                    <a:lnTo>
                      <a:pt x="206" y="1216"/>
                    </a:lnTo>
                    <a:lnTo>
                      <a:pt x="206" y="1216"/>
                    </a:lnTo>
                    <a:lnTo>
                      <a:pt x="206" y="1216"/>
                    </a:lnTo>
                    <a:lnTo>
                      <a:pt x="206" y="1216"/>
                    </a:lnTo>
                    <a:lnTo>
                      <a:pt x="205" y="1220"/>
                    </a:lnTo>
                    <a:lnTo>
                      <a:pt x="205" y="1220"/>
                    </a:lnTo>
                    <a:lnTo>
                      <a:pt x="205" y="1220"/>
                    </a:lnTo>
                    <a:lnTo>
                      <a:pt x="205" y="1220"/>
                    </a:lnTo>
                    <a:lnTo>
                      <a:pt x="205" y="1223"/>
                    </a:lnTo>
                    <a:lnTo>
                      <a:pt x="205" y="1223"/>
                    </a:lnTo>
                    <a:lnTo>
                      <a:pt x="205" y="1224"/>
                    </a:lnTo>
                    <a:lnTo>
                      <a:pt x="205" y="1224"/>
                    </a:lnTo>
                    <a:lnTo>
                      <a:pt x="205" y="1226"/>
                    </a:lnTo>
                    <a:lnTo>
                      <a:pt x="206" y="1226"/>
                    </a:lnTo>
                    <a:lnTo>
                      <a:pt x="206" y="1226"/>
                    </a:lnTo>
                    <a:lnTo>
                      <a:pt x="206" y="1229"/>
                    </a:lnTo>
                    <a:lnTo>
                      <a:pt x="206" y="1229"/>
                    </a:lnTo>
                    <a:lnTo>
                      <a:pt x="206" y="1229"/>
                    </a:lnTo>
                    <a:lnTo>
                      <a:pt x="206" y="1229"/>
                    </a:lnTo>
                    <a:lnTo>
                      <a:pt x="208" y="1230"/>
                    </a:lnTo>
                    <a:lnTo>
                      <a:pt x="208" y="1230"/>
                    </a:lnTo>
                    <a:lnTo>
                      <a:pt x="208" y="1231"/>
                    </a:lnTo>
                    <a:lnTo>
                      <a:pt x="208" y="1231"/>
                    </a:lnTo>
                    <a:lnTo>
                      <a:pt x="209" y="1233"/>
                    </a:lnTo>
                    <a:lnTo>
                      <a:pt x="209" y="1233"/>
                    </a:lnTo>
                    <a:lnTo>
                      <a:pt x="210" y="1233"/>
                    </a:lnTo>
                    <a:lnTo>
                      <a:pt x="210" y="1233"/>
                    </a:lnTo>
                    <a:lnTo>
                      <a:pt x="212" y="1235"/>
                    </a:lnTo>
                    <a:lnTo>
                      <a:pt x="212" y="1235"/>
                    </a:lnTo>
                    <a:lnTo>
                      <a:pt x="213" y="1235"/>
                    </a:lnTo>
                    <a:lnTo>
                      <a:pt x="213" y="1235"/>
                    </a:lnTo>
                    <a:lnTo>
                      <a:pt x="214" y="1238"/>
                    </a:lnTo>
                    <a:lnTo>
                      <a:pt x="214" y="1238"/>
                    </a:lnTo>
                    <a:lnTo>
                      <a:pt x="217" y="1240"/>
                    </a:lnTo>
                    <a:lnTo>
                      <a:pt x="217" y="1240"/>
                    </a:lnTo>
                    <a:lnTo>
                      <a:pt x="217" y="1240"/>
                    </a:lnTo>
                    <a:lnTo>
                      <a:pt x="217" y="1240"/>
                    </a:lnTo>
                    <a:lnTo>
                      <a:pt x="219" y="1242"/>
                    </a:lnTo>
                    <a:lnTo>
                      <a:pt x="219" y="1242"/>
                    </a:lnTo>
                    <a:lnTo>
                      <a:pt x="219" y="1243"/>
                    </a:lnTo>
                    <a:lnTo>
                      <a:pt x="219" y="1243"/>
                    </a:lnTo>
                    <a:lnTo>
                      <a:pt x="222" y="1244"/>
                    </a:lnTo>
                    <a:lnTo>
                      <a:pt x="222" y="1244"/>
                    </a:lnTo>
                    <a:lnTo>
                      <a:pt x="222" y="1244"/>
                    </a:lnTo>
                    <a:lnTo>
                      <a:pt x="222" y="1244"/>
                    </a:lnTo>
                    <a:lnTo>
                      <a:pt x="223" y="1245"/>
                    </a:lnTo>
                    <a:lnTo>
                      <a:pt x="223" y="1245"/>
                    </a:lnTo>
                    <a:lnTo>
                      <a:pt x="224" y="1245"/>
                    </a:lnTo>
                    <a:lnTo>
                      <a:pt x="224" y="1245"/>
                    </a:lnTo>
                    <a:lnTo>
                      <a:pt x="225" y="1247"/>
                    </a:lnTo>
                    <a:lnTo>
                      <a:pt x="225" y="1247"/>
                    </a:lnTo>
                    <a:lnTo>
                      <a:pt x="225" y="1247"/>
                    </a:lnTo>
                    <a:lnTo>
                      <a:pt x="225" y="1247"/>
                    </a:lnTo>
                    <a:lnTo>
                      <a:pt x="228" y="1247"/>
                    </a:lnTo>
                    <a:lnTo>
                      <a:pt x="228" y="1247"/>
                    </a:lnTo>
                    <a:lnTo>
                      <a:pt x="229" y="1247"/>
                    </a:lnTo>
                    <a:lnTo>
                      <a:pt x="229" y="1247"/>
                    </a:lnTo>
                    <a:lnTo>
                      <a:pt x="232" y="1247"/>
                    </a:lnTo>
                    <a:lnTo>
                      <a:pt x="232" y="1247"/>
                    </a:lnTo>
                    <a:lnTo>
                      <a:pt x="232" y="1247"/>
                    </a:lnTo>
                    <a:lnTo>
                      <a:pt x="232" y="1247"/>
                    </a:lnTo>
                    <a:lnTo>
                      <a:pt x="235" y="1245"/>
                    </a:lnTo>
                    <a:lnTo>
                      <a:pt x="235" y="1245"/>
                    </a:lnTo>
                    <a:lnTo>
                      <a:pt x="235" y="1245"/>
                    </a:lnTo>
                    <a:lnTo>
                      <a:pt x="244" y="1243"/>
                    </a:lnTo>
                    <a:lnTo>
                      <a:pt x="256" y="1238"/>
                    </a:lnTo>
                    <a:lnTo>
                      <a:pt x="256" y="1238"/>
                    </a:lnTo>
                    <a:lnTo>
                      <a:pt x="271" y="1230"/>
                    </a:lnTo>
                    <a:lnTo>
                      <a:pt x="283" y="1224"/>
                    </a:lnTo>
                    <a:lnTo>
                      <a:pt x="300" y="1213"/>
                    </a:lnTo>
                    <a:lnTo>
                      <a:pt x="300" y="1213"/>
                    </a:lnTo>
                    <a:lnTo>
                      <a:pt x="322" y="1231"/>
                    </a:lnTo>
                    <a:lnTo>
                      <a:pt x="322" y="1231"/>
                    </a:lnTo>
                    <a:lnTo>
                      <a:pt x="315" y="1250"/>
                    </a:lnTo>
                    <a:lnTo>
                      <a:pt x="310" y="1263"/>
                    </a:lnTo>
                    <a:lnTo>
                      <a:pt x="306" y="1279"/>
                    </a:lnTo>
                    <a:lnTo>
                      <a:pt x="306" y="1279"/>
                    </a:lnTo>
                    <a:lnTo>
                      <a:pt x="303" y="1292"/>
                    </a:lnTo>
                    <a:lnTo>
                      <a:pt x="302" y="1301"/>
                    </a:lnTo>
                    <a:lnTo>
                      <a:pt x="302" y="1301"/>
                    </a:lnTo>
                    <a:lnTo>
                      <a:pt x="302" y="1305"/>
                    </a:lnTo>
                    <a:lnTo>
                      <a:pt x="302" y="1305"/>
                    </a:lnTo>
                    <a:lnTo>
                      <a:pt x="302" y="1306"/>
                    </a:lnTo>
                    <a:lnTo>
                      <a:pt x="302" y="1306"/>
                    </a:lnTo>
                    <a:lnTo>
                      <a:pt x="302" y="1308"/>
                    </a:lnTo>
                    <a:lnTo>
                      <a:pt x="302" y="1308"/>
                    </a:lnTo>
                    <a:lnTo>
                      <a:pt x="302" y="1308"/>
                    </a:lnTo>
                    <a:lnTo>
                      <a:pt x="302" y="1308"/>
                    </a:lnTo>
                    <a:lnTo>
                      <a:pt x="302" y="1311"/>
                    </a:lnTo>
                    <a:lnTo>
                      <a:pt x="302" y="1311"/>
                    </a:lnTo>
                    <a:lnTo>
                      <a:pt x="302" y="1311"/>
                    </a:lnTo>
                    <a:lnTo>
                      <a:pt x="302" y="1311"/>
                    </a:lnTo>
                    <a:lnTo>
                      <a:pt x="303" y="1312"/>
                    </a:lnTo>
                    <a:lnTo>
                      <a:pt x="303" y="1312"/>
                    </a:lnTo>
                    <a:lnTo>
                      <a:pt x="303" y="1313"/>
                    </a:lnTo>
                    <a:lnTo>
                      <a:pt x="303" y="1313"/>
                    </a:lnTo>
                    <a:lnTo>
                      <a:pt x="306" y="1315"/>
                    </a:lnTo>
                    <a:lnTo>
                      <a:pt x="306" y="1315"/>
                    </a:lnTo>
                    <a:lnTo>
                      <a:pt x="306" y="1315"/>
                    </a:lnTo>
                    <a:lnTo>
                      <a:pt x="306" y="1315"/>
                    </a:lnTo>
                    <a:lnTo>
                      <a:pt x="307" y="1317"/>
                    </a:lnTo>
                    <a:lnTo>
                      <a:pt x="307" y="1317"/>
                    </a:lnTo>
                    <a:lnTo>
                      <a:pt x="309" y="1317"/>
                    </a:lnTo>
                    <a:lnTo>
                      <a:pt x="309" y="1317"/>
                    </a:lnTo>
                    <a:lnTo>
                      <a:pt x="310" y="1318"/>
                    </a:lnTo>
                    <a:lnTo>
                      <a:pt x="310" y="1318"/>
                    </a:lnTo>
                    <a:lnTo>
                      <a:pt x="311" y="1318"/>
                    </a:lnTo>
                    <a:lnTo>
                      <a:pt x="311" y="1318"/>
                    </a:lnTo>
                    <a:lnTo>
                      <a:pt x="314" y="1321"/>
                    </a:lnTo>
                    <a:lnTo>
                      <a:pt x="314" y="1321"/>
                    </a:lnTo>
                    <a:lnTo>
                      <a:pt x="316" y="1322"/>
                    </a:lnTo>
                    <a:lnTo>
                      <a:pt x="316" y="1322"/>
                    </a:lnTo>
                    <a:lnTo>
                      <a:pt x="316" y="1322"/>
                    </a:lnTo>
                    <a:lnTo>
                      <a:pt x="316" y="1322"/>
                    </a:lnTo>
                    <a:lnTo>
                      <a:pt x="319" y="1323"/>
                    </a:lnTo>
                    <a:lnTo>
                      <a:pt x="319" y="1323"/>
                    </a:lnTo>
                    <a:lnTo>
                      <a:pt x="319" y="1325"/>
                    </a:lnTo>
                    <a:lnTo>
                      <a:pt x="319" y="1325"/>
                    </a:lnTo>
                    <a:lnTo>
                      <a:pt x="321" y="1326"/>
                    </a:lnTo>
                    <a:lnTo>
                      <a:pt x="321" y="1326"/>
                    </a:lnTo>
                    <a:lnTo>
                      <a:pt x="321" y="1326"/>
                    </a:lnTo>
                    <a:lnTo>
                      <a:pt x="321" y="1326"/>
                    </a:lnTo>
                    <a:lnTo>
                      <a:pt x="322" y="1326"/>
                    </a:lnTo>
                    <a:lnTo>
                      <a:pt x="322" y="1326"/>
                    </a:lnTo>
                    <a:lnTo>
                      <a:pt x="324" y="1326"/>
                    </a:lnTo>
                    <a:lnTo>
                      <a:pt x="324" y="1326"/>
                    </a:lnTo>
                    <a:lnTo>
                      <a:pt x="325" y="1327"/>
                    </a:lnTo>
                    <a:lnTo>
                      <a:pt x="325" y="1327"/>
                    </a:lnTo>
                    <a:lnTo>
                      <a:pt x="326" y="1327"/>
                    </a:lnTo>
                    <a:lnTo>
                      <a:pt x="326" y="1327"/>
                    </a:lnTo>
                    <a:lnTo>
                      <a:pt x="329" y="1327"/>
                    </a:lnTo>
                    <a:lnTo>
                      <a:pt x="329" y="1327"/>
                    </a:lnTo>
                    <a:lnTo>
                      <a:pt x="329" y="1327"/>
                    </a:lnTo>
                    <a:lnTo>
                      <a:pt x="329" y="1327"/>
                    </a:lnTo>
                    <a:lnTo>
                      <a:pt x="331" y="1326"/>
                    </a:lnTo>
                    <a:lnTo>
                      <a:pt x="331" y="1326"/>
                    </a:lnTo>
                    <a:lnTo>
                      <a:pt x="331" y="1326"/>
                    </a:lnTo>
                    <a:lnTo>
                      <a:pt x="331" y="1326"/>
                    </a:lnTo>
                    <a:lnTo>
                      <a:pt x="335" y="1325"/>
                    </a:lnTo>
                    <a:lnTo>
                      <a:pt x="335" y="1325"/>
                    </a:lnTo>
                    <a:lnTo>
                      <a:pt x="343" y="1320"/>
                    </a:lnTo>
                    <a:lnTo>
                      <a:pt x="354" y="1313"/>
                    </a:lnTo>
                    <a:lnTo>
                      <a:pt x="354" y="1313"/>
                    </a:lnTo>
                    <a:lnTo>
                      <a:pt x="368" y="1303"/>
                    </a:lnTo>
                    <a:lnTo>
                      <a:pt x="379" y="1296"/>
                    </a:lnTo>
                    <a:lnTo>
                      <a:pt x="393" y="1282"/>
                    </a:lnTo>
                    <a:lnTo>
                      <a:pt x="393" y="1282"/>
                    </a:lnTo>
                    <a:lnTo>
                      <a:pt x="418" y="1296"/>
                    </a:lnTo>
                    <a:lnTo>
                      <a:pt x="418" y="1296"/>
                    </a:lnTo>
                    <a:lnTo>
                      <a:pt x="414" y="1316"/>
                    </a:lnTo>
                    <a:lnTo>
                      <a:pt x="412" y="1330"/>
                    </a:lnTo>
                    <a:lnTo>
                      <a:pt x="411" y="1346"/>
                    </a:lnTo>
                    <a:lnTo>
                      <a:pt x="411" y="1346"/>
                    </a:lnTo>
                    <a:lnTo>
                      <a:pt x="409" y="1359"/>
                    </a:lnTo>
                    <a:lnTo>
                      <a:pt x="411" y="1368"/>
                    </a:lnTo>
                    <a:lnTo>
                      <a:pt x="411" y="1368"/>
                    </a:lnTo>
                    <a:lnTo>
                      <a:pt x="411" y="1368"/>
                    </a:lnTo>
                    <a:lnTo>
                      <a:pt x="411" y="1368"/>
                    </a:lnTo>
                    <a:lnTo>
                      <a:pt x="411" y="1371"/>
                    </a:lnTo>
                    <a:lnTo>
                      <a:pt x="411" y="1371"/>
                    </a:lnTo>
                    <a:lnTo>
                      <a:pt x="411" y="1373"/>
                    </a:lnTo>
                    <a:lnTo>
                      <a:pt x="411" y="1373"/>
                    </a:lnTo>
                    <a:lnTo>
                      <a:pt x="412" y="1374"/>
                    </a:lnTo>
                    <a:lnTo>
                      <a:pt x="412" y="1374"/>
                    </a:lnTo>
                    <a:lnTo>
                      <a:pt x="412" y="1375"/>
                    </a:lnTo>
                    <a:lnTo>
                      <a:pt x="412" y="1375"/>
                    </a:lnTo>
                    <a:lnTo>
                      <a:pt x="413" y="1378"/>
                    </a:lnTo>
                    <a:lnTo>
                      <a:pt x="413" y="1378"/>
                    </a:lnTo>
                    <a:lnTo>
                      <a:pt x="413" y="1378"/>
                    </a:lnTo>
                    <a:lnTo>
                      <a:pt x="413" y="1378"/>
                    </a:lnTo>
                    <a:lnTo>
                      <a:pt x="414" y="1379"/>
                    </a:lnTo>
                    <a:lnTo>
                      <a:pt x="414" y="1379"/>
                    </a:lnTo>
                    <a:lnTo>
                      <a:pt x="414" y="1379"/>
                    </a:lnTo>
                    <a:lnTo>
                      <a:pt x="414" y="1379"/>
                    </a:lnTo>
                    <a:lnTo>
                      <a:pt x="416" y="1380"/>
                    </a:lnTo>
                    <a:lnTo>
                      <a:pt x="416" y="1380"/>
                    </a:lnTo>
                    <a:lnTo>
                      <a:pt x="417" y="1380"/>
                    </a:lnTo>
                    <a:lnTo>
                      <a:pt x="417" y="1380"/>
                    </a:lnTo>
                    <a:lnTo>
                      <a:pt x="418" y="1381"/>
                    </a:lnTo>
                    <a:lnTo>
                      <a:pt x="418" y="1381"/>
                    </a:lnTo>
                    <a:lnTo>
                      <a:pt x="419" y="1383"/>
                    </a:lnTo>
                    <a:lnTo>
                      <a:pt x="419" y="1383"/>
                    </a:lnTo>
                    <a:lnTo>
                      <a:pt x="421" y="1383"/>
                    </a:lnTo>
                    <a:lnTo>
                      <a:pt x="421" y="1383"/>
                    </a:lnTo>
                    <a:lnTo>
                      <a:pt x="422" y="1384"/>
                    </a:lnTo>
                    <a:lnTo>
                      <a:pt x="422" y="1384"/>
                    </a:lnTo>
                    <a:lnTo>
                      <a:pt x="424" y="1385"/>
                    </a:lnTo>
                    <a:lnTo>
                      <a:pt x="424" y="1385"/>
                    </a:lnTo>
                    <a:lnTo>
                      <a:pt x="427" y="1386"/>
                    </a:lnTo>
                    <a:lnTo>
                      <a:pt x="427" y="1386"/>
                    </a:lnTo>
                    <a:lnTo>
                      <a:pt x="428" y="1386"/>
                    </a:lnTo>
                    <a:lnTo>
                      <a:pt x="428" y="1386"/>
                    </a:lnTo>
                    <a:lnTo>
                      <a:pt x="431" y="1388"/>
                    </a:lnTo>
                    <a:lnTo>
                      <a:pt x="431" y="1388"/>
                    </a:lnTo>
                    <a:lnTo>
                      <a:pt x="431" y="1388"/>
                    </a:lnTo>
                    <a:lnTo>
                      <a:pt x="431" y="1388"/>
                    </a:lnTo>
                    <a:lnTo>
                      <a:pt x="433" y="1389"/>
                    </a:lnTo>
                    <a:lnTo>
                      <a:pt x="433" y="1389"/>
                    </a:lnTo>
                    <a:lnTo>
                      <a:pt x="433" y="1389"/>
                    </a:lnTo>
                    <a:lnTo>
                      <a:pt x="433" y="1389"/>
                    </a:lnTo>
                    <a:lnTo>
                      <a:pt x="436" y="1389"/>
                    </a:lnTo>
                    <a:lnTo>
                      <a:pt x="436" y="1389"/>
                    </a:lnTo>
                    <a:lnTo>
                      <a:pt x="436" y="1389"/>
                    </a:lnTo>
                    <a:lnTo>
                      <a:pt x="436" y="1389"/>
                    </a:lnTo>
                    <a:lnTo>
                      <a:pt x="438" y="1389"/>
                    </a:lnTo>
                    <a:lnTo>
                      <a:pt x="438" y="1389"/>
                    </a:lnTo>
                    <a:lnTo>
                      <a:pt x="438" y="1389"/>
                    </a:lnTo>
                    <a:lnTo>
                      <a:pt x="438" y="1389"/>
                    </a:lnTo>
                    <a:lnTo>
                      <a:pt x="441" y="1389"/>
                    </a:lnTo>
                    <a:lnTo>
                      <a:pt x="441" y="1389"/>
                    </a:lnTo>
                    <a:lnTo>
                      <a:pt x="441" y="1388"/>
                    </a:lnTo>
                    <a:lnTo>
                      <a:pt x="441" y="1388"/>
                    </a:lnTo>
                    <a:lnTo>
                      <a:pt x="443" y="1388"/>
                    </a:lnTo>
                    <a:lnTo>
                      <a:pt x="443" y="1388"/>
                    </a:lnTo>
                    <a:lnTo>
                      <a:pt x="443" y="1386"/>
                    </a:lnTo>
                    <a:lnTo>
                      <a:pt x="443" y="1386"/>
                    </a:lnTo>
                    <a:lnTo>
                      <a:pt x="447" y="1385"/>
                    </a:lnTo>
                    <a:lnTo>
                      <a:pt x="447" y="1385"/>
                    </a:lnTo>
                    <a:lnTo>
                      <a:pt x="447" y="1385"/>
                    </a:lnTo>
                    <a:lnTo>
                      <a:pt x="447" y="1385"/>
                    </a:lnTo>
                    <a:lnTo>
                      <a:pt x="463" y="1370"/>
                    </a:lnTo>
                    <a:lnTo>
                      <a:pt x="463" y="1370"/>
                    </a:lnTo>
                    <a:lnTo>
                      <a:pt x="475" y="1359"/>
                    </a:lnTo>
                    <a:lnTo>
                      <a:pt x="485" y="1349"/>
                    </a:lnTo>
                    <a:lnTo>
                      <a:pt x="496" y="1332"/>
                    </a:lnTo>
                    <a:lnTo>
                      <a:pt x="496" y="1332"/>
                    </a:lnTo>
                    <a:lnTo>
                      <a:pt x="524" y="1342"/>
                    </a:lnTo>
                    <a:lnTo>
                      <a:pt x="524" y="1342"/>
                    </a:lnTo>
                    <a:lnTo>
                      <a:pt x="523" y="1362"/>
                    </a:lnTo>
                    <a:lnTo>
                      <a:pt x="523" y="1376"/>
                    </a:lnTo>
                    <a:lnTo>
                      <a:pt x="525" y="1393"/>
                    </a:lnTo>
                    <a:lnTo>
                      <a:pt x="525" y="1393"/>
                    </a:lnTo>
                    <a:lnTo>
                      <a:pt x="526" y="1405"/>
                    </a:lnTo>
                    <a:lnTo>
                      <a:pt x="529" y="1414"/>
                    </a:lnTo>
                    <a:lnTo>
                      <a:pt x="529" y="1414"/>
                    </a:lnTo>
                    <a:lnTo>
                      <a:pt x="529" y="1415"/>
                    </a:lnTo>
                    <a:lnTo>
                      <a:pt x="529" y="1415"/>
                    </a:lnTo>
                    <a:lnTo>
                      <a:pt x="529" y="1418"/>
                    </a:lnTo>
                    <a:lnTo>
                      <a:pt x="529" y="1418"/>
                    </a:lnTo>
                    <a:lnTo>
                      <a:pt x="530" y="1419"/>
                    </a:lnTo>
                    <a:lnTo>
                      <a:pt x="530" y="1419"/>
                    </a:lnTo>
                    <a:lnTo>
                      <a:pt x="530" y="1420"/>
                    </a:lnTo>
                    <a:lnTo>
                      <a:pt x="530" y="1420"/>
                    </a:lnTo>
                    <a:lnTo>
                      <a:pt x="532" y="1422"/>
                    </a:lnTo>
                    <a:lnTo>
                      <a:pt x="532" y="1422"/>
                    </a:lnTo>
                    <a:lnTo>
                      <a:pt x="533" y="1423"/>
                    </a:lnTo>
                    <a:lnTo>
                      <a:pt x="533" y="1423"/>
                    </a:lnTo>
                    <a:lnTo>
                      <a:pt x="533" y="1423"/>
                    </a:lnTo>
                    <a:lnTo>
                      <a:pt x="533" y="1423"/>
                    </a:lnTo>
                    <a:lnTo>
                      <a:pt x="534" y="1424"/>
                    </a:lnTo>
                    <a:lnTo>
                      <a:pt x="534" y="1424"/>
                    </a:lnTo>
                    <a:lnTo>
                      <a:pt x="535" y="1425"/>
                    </a:lnTo>
                    <a:lnTo>
                      <a:pt x="535" y="1425"/>
                    </a:lnTo>
                    <a:lnTo>
                      <a:pt x="537" y="1425"/>
                    </a:lnTo>
                    <a:lnTo>
                      <a:pt x="537" y="1425"/>
                    </a:lnTo>
                    <a:lnTo>
                      <a:pt x="537" y="1427"/>
                    </a:lnTo>
                    <a:lnTo>
                      <a:pt x="537" y="1427"/>
                    </a:lnTo>
                    <a:lnTo>
                      <a:pt x="539" y="1427"/>
                    </a:lnTo>
                    <a:lnTo>
                      <a:pt x="539" y="1427"/>
                    </a:lnTo>
                    <a:lnTo>
                      <a:pt x="540" y="1427"/>
                    </a:lnTo>
                    <a:lnTo>
                      <a:pt x="540" y="1427"/>
                    </a:lnTo>
                    <a:lnTo>
                      <a:pt x="542" y="1428"/>
                    </a:lnTo>
                    <a:lnTo>
                      <a:pt x="542" y="1428"/>
                    </a:lnTo>
                    <a:lnTo>
                      <a:pt x="543" y="1428"/>
                    </a:lnTo>
                    <a:lnTo>
                      <a:pt x="543" y="1428"/>
                    </a:lnTo>
                    <a:lnTo>
                      <a:pt x="545" y="1429"/>
                    </a:lnTo>
                    <a:lnTo>
                      <a:pt x="545" y="1429"/>
                    </a:lnTo>
                    <a:lnTo>
                      <a:pt x="548" y="1429"/>
                    </a:lnTo>
                    <a:lnTo>
                      <a:pt x="548" y="1429"/>
                    </a:lnTo>
                    <a:lnTo>
                      <a:pt x="549" y="1431"/>
                    </a:lnTo>
                    <a:lnTo>
                      <a:pt x="549" y="1431"/>
                    </a:lnTo>
                    <a:lnTo>
                      <a:pt x="552" y="1431"/>
                    </a:lnTo>
                    <a:lnTo>
                      <a:pt x="552" y="1431"/>
                    </a:lnTo>
                    <a:lnTo>
                      <a:pt x="552" y="1431"/>
                    </a:lnTo>
                    <a:lnTo>
                      <a:pt x="552" y="1431"/>
                    </a:lnTo>
                    <a:lnTo>
                      <a:pt x="554" y="1431"/>
                    </a:lnTo>
                    <a:lnTo>
                      <a:pt x="554" y="1431"/>
                    </a:lnTo>
                    <a:lnTo>
                      <a:pt x="555" y="1431"/>
                    </a:lnTo>
                    <a:lnTo>
                      <a:pt x="555" y="1431"/>
                    </a:lnTo>
                    <a:lnTo>
                      <a:pt x="557" y="1431"/>
                    </a:lnTo>
                    <a:lnTo>
                      <a:pt x="557" y="1431"/>
                    </a:lnTo>
                    <a:lnTo>
                      <a:pt x="558" y="1431"/>
                    </a:lnTo>
                    <a:lnTo>
                      <a:pt x="558" y="1431"/>
                    </a:lnTo>
                    <a:lnTo>
                      <a:pt x="559" y="1431"/>
                    </a:lnTo>
                    <a:lnTo>
                      <a:pt x="559" y="1431"/>
                    </a:lnTo>
                    <a:lnTo>
                      <a:pt x="559" y="1431"/>
                    </a:lnTo>
                    <a:lnTo>
                      <a:pt x="559" y="1431"/>
                    </a:lnTo>
                    <a:lnTo>
                      <a:pt x="562" y="1429"/>
                    </a:lnTo>
                    <a:lnTo>
                      <a:pt x="562" y="1429"/>
                    </a:lnTo>
                    <a:lnTo>
                      <a:pt x="563" y="1429"/>
                    </a:lnTo>
                    <a:lnTo>
                      <a:pt x="563" y="1429"/>
                    </a:lnTo>
                    <a:lnTo>
                      <a:pt x="564" y="1428"/>
                    </a:lnTo>
                    <a:lnTo>
                      <a:pt x="564" y="1428"/>
                    </a:lnTo>
                    <a:lnTo>
                      <a:pt x="566" y="1428"/>
                    </a:lnTo>
                    <a:lnTo>
                      <a:pt x="566" y="1428"/>
                    </a:lnTo>
                    <a:lnTo>
                      <a:pt x="568" y="1425"/>
                    </a:lnTo>
                    <a:lnTo>
                      <a:pt x="568" y="1425"/>
                    </a:lnTo>
                    <a:lnTo>
                      <a:pt x="574" y="1418"/>
                    </a:lnTo>
                    <a:lnTo>
                      <a:pt x="582" y="1408"/>
                    </a:lnTo>
                    <a:lnTo>
                      <a:pt x="582" y="1408"/>
                    </a:lnTo>
                    <a:lnTo>
                      <a:pt x="591" y="1395"/>
                    </a:lnTo>
                    <a:lnTo>
                      <a:pt x="598" y="1383"/>
                    </a:lnTo>
                    <a:lnTo>
                      <a:pt x="607" y="1365"/>
                    </a:lnTo>
                    <a:lnTo>
                      <a:pt x="607" y="1365"/>
                    </a:lnTo>
                    <a:lnTo>
                      <a:pt x="636" y="1370"/>
                    </a:lnTo>
                    <a:lnTo>
                      <a:pt x="636" y="1370"/>
                    </a:lnTo>
                    <a:lnTo>
                      <a:pt x="639" y="1390"/>
                    </a:lnTo>
                    <a:lnTo>
                      <a:pt x="641" y="1404"/>
                    </a:lnTo>
                    <a:lnTo>
                      <a:pt x="646" y="1419"/>
                    </a:lnTo>
                    <a:lnTo>
                      <a:pt x="646" y="1419"/>
                    </a:lnTo>
                    <a:lnTo>
                      <a:pt x="650" y="1432"/>
                    </a:lnTo>
                    <a:lnTo>
                      <a:pt x="654" y="1441"/>
                    </a:lnTo>
                    <a:lnTo>
                      <a:pt x="654" y="1441"/>
                    </a:lnTo>
                    <a:lnTo>
                      <a:pt x="654" y="1441"/>
                    </a:lnTo>
                    <a:lnTo>
                      <a:pt x="654" y="1441"/>
                    </a:lnTo>
                    <a:lnTo>
                      <a:pt x="655" y="1443"/>
                    </a:lnTo>
                    <a:lnTo>
                      <a:pt x="655" y="1443"/>
                    </a:lnTo>
                    <a:lnTo>
                      <a:pt x="655" y="1444"/>
                    </a:lnTo>
                    <a:lnTo>
                      <a:pt x="655" y="1444"/>
                    </a:lnTo>
                    <a:lnTo>
                      <a:pt x="656" y="1446"/>
                    </a:lnTo>
                    <a:lnTo>
                      <a:pt x="656" y="1446"/>
                    </a:lnTo>
                    <a:lnTo>
                      <a:pt x="658" y="1447"/>
                    </a:lnTo>
                    <a:lnTo>
                      <a:pt x="658" y="1447"/>
                    </a:lnTo>
                    <a:lnTo>
                      <a:pt x="659" y="1448"/>
                    </a:lnTo>
                    <a:lnTo>
                      <a:pt x="659" y="1448"/>
                    </a:lnTo>
                    <a:lnTo>
                      <a:pt x="659" y="1448"/>
                    </a:lnTo>
                    <a:lnTo>
                      <a:pt x="659" y="1448"/>
                    </a:lnTo>
                    <a:lnTo>
                      <a:pt x="660" y="1449"/>
                    </a:lnTo>
                    <a:lnTo>
                      <a:pt x="660" y="1449"/>
                    </a:lnTo>
                    <a:lnTo>
                      <a:pt x="661" y="1449"/>
                    </a:lnTo>
                    <a:lnTo>
                      <a:pt x="661" y="1449"/>
                    </a:lnTo>
                    <a:lnTo>
                      <a:pt x="663" y="1451"/>
                    </a:lnTo>
                    <a:lnTo>
                      <a:pt x="663" y="1451"/>
                    </a:lnTo>
                    <a:lnTo>
                      <a:pt x="664" y="1451"/>
                    </a:lnTo>
                    <a:lnTo>
                      <a:pt x="664" y="1451"/>
                    </a:lnTo>
                    <a:lnTo>
                      <a:pt x="666" y="1451"/>
                    </a:lnTo>
                    <a:lnTo>
                      <a:pt x="666" y="1451"/>
                    </a:lnTo>
                    <a:lnTo>
                      <a:pt x="666" y="1451"/>
                    </a:lnTo>
                    <a:lnTo>
                      <a:pt x="666" y="1451"/>
                    </a:lnTo>
                    <a:lnTo>
                      <a:pt x="669" y="1451"/>
                    </a:lnTo>
                    <a:lnTo>
                      <a:pt x="669" y="1451"/>
                    </a:lnTo>
                    <a:lnTo>
                      <a:pt x="670" y="1451"/>
                    </a:lnTo>
                    <a:lnTo>
                      <a:pt x="670" y="1451"/>
                    </a:lnTo>
                    <a:lnTo>
                      <a:pt x="670" y="1451"/>
                    </a:lnTo>
                    <a:lnTo>
                      <a:pt x="670" y="1451"/>
                    </a:lnTo>
                    <a:lnTo>
                      <a:pt x="671" y="1398"/>
                    </a:lnTo>
                    <a:lnTo>
                      <a:pt x="673" y="1344"/>
                    </a:lnTo>
                    <a:lnTo>
                      <a:pt x="673" y="1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6" name="Freeform 45"/>
              <p:cNvSpPr>
                <a:spLocks noEditPoints="1"/>
              </p:cNvSpPr>
              <p:nvPr/>
            </p:nvSpPr>
            <p:spPr bwMode="auto">
              <a:xfrm>
                <a:off x="3507552" y="5773796"/>
                <a:ext cx="627357" cy="627357"/>
              </a:xfrm>
              <a:custGeom>
                <a:avLst/>
                <a:gdLst>
                  <a:gd name="T0" fmla="*/ 919 w 970"/>
                  <a:gd name="T1" fmla="*/ 480 h 970"/>
                  <a:gd name="T2" fmla="*/ 958 w 970"/>
                  <a:gd name="T3" fmla="*/ 374 h 970"/>
                  <a:gd name="T4" fmla="*/ 953 w 970"/>
                  <a:gd name="T5" fmla="*/ 353 h 970"/>
                  <a:gd name="T6" fmla="*/ 941 w 970"/>
                  <a:gd name="T7" fmla="*/ 339 h 970"/>
                  <a:gd name="T8" fmla="*/ 891 w 970"/>
                  <a:gd name="T9" fmla="*/ 227 h 970"/>
                  <a:gd name="T10" fmla="*/ 886 w 970"/>
                  <a:gd name="T11" fmla="*/ 209 h 970"/>
                  <a:gd name="T12" fmla="*/ 871 w 970"/>
                  <a:gd name="T13" fmla="*/ 193 h 970"/>
                  <a:gd name="T14" fmla="*/ 761 w 970"/>
                  <a:gd name="T15" fmla="*/ 174 h 970"/>
                  <a:gd name="T16" fmla="*/ 775 w 970"/>
                  <a:gd name="T17" fmla="*/ 95 h 970"/>
                  <a:gd name="T18" fmla="*/ 756 w 970"/>
                  <a:gd name="T19" fmla="*/ 81 h 970"/>
                  <a:gd name="T20" fmla="*/ 730 w 970"/>
                  <a:gd name="T21" fmla="*/ 86 h 970"/>
                  <a:gd name="T22" fmla="*/ 628 w 970"/>
                  <a:gd name="T23" fmla="*/ 24 h 970"/>
                  <a:gd name="T24" fmla="*/ 605 w 970"/>
                  <a:gd name="T25" fmla="*/ 14 h 970"/>
                  <a:gd name="T26" fmla="*/ 556 w 970"/>
                  <a:gd name="T27" fmla="*/ 58 h 970"/>
                  <a:gd name="T28" fmla="*/ 459 w 970"/>
                  <a:gd name="T29" fmla="*/ 1 h 970"/>
                  <a:gd name="T30" fmla="*/ 435 w 970"/>
                  <a:gd name="T31" fmla="*/ 1 h 970"/>
                  <a:gd name="T32" fmla="*/ 421 w 970"/>
                  <a:gd name="T33" fmla="*/ 13 h 970"/>
                  <a:gd name="T34" fmla="*/ 301 w 970"/>
                  <a:gd name="T35" fmla="*/ 42 h 970"/>
                  <a:gd name="T36" fmla="*/ 276 w 970"/>
                  <a:gd name="T37" fmla="*/ 47 h 970"/>
                  <a:gd name="T38" fmla="*/ 264 w 970"/>
                  <a:gd name="T39" fmla="*/ 91 h 970"/>
                  <a:gd name="T40" fmla="*/ 155 w 970"/>
                  <a:gd name="T41" fmla="*/ 131 h 970"/>
                  <a:gd name="T42" fmla="*/ 133 w 970"/>
                  <a:gd name="T43" fmla="*/ 151 h 970"/>
                  <a:gd name="T44" fmla="*/ 174 w 970"/>
                  <a:gd name="T45" fmla="*/ 247 h 970"/>
                  <a:gd name="T46" fmla="*/ 53 w 970"/>
                  <a:gd name="T47" fmla="*/ 266 h 970"/>
                  <a:gd name="T48" fmla="*/ 42 w 970"/>
                  <a:gd name="T49" fmla="*/ 286 h 970"/>
                  <a:gd name="T50" fmla="*/ 77 w 970"/>
                  <a:gd name="T51" fmla="*/ 342 h 970"/>
                  <a:gd name="T52" fmla="*/ 7 w 970"/>
                  <a:gd name="T53" fmla="*/ 425 h 970"/>
                  <a:gd name="T54" fmla="*/ 0 w 970"/>
                  <a:gd name="T55" fmla="*/ 447 h 970"/>
                  <a:gd name="T56" fmla="*/ 8 w 970"/>
                  <a:gd name="T57" fmla="*/ 466 h 970"/>
                  <a:gd name="T58" fmla="*/ 19 w 970"/>
                  <a:gd name="T59" fmla="*/ 586 h 970"/>
                  <a:gd name="T60" fmla="*/ 14 w 970"/>
                  <a:gd name="T61" fmla="*/ 604 h 970"/>
                  <a:gd name="T62" fmla="*/ 22 w 970"/>
                  <a:gd name="T63" fmla="*/ 625 h 970"/>
                  <a:gd name="T64" fmla="*/ 123 w 970"/>
                  <a:gd name="T65" fmla="*/ 635 h 970"/>
                  <a:gd name="T66" fmla="*/ 80 w 970"/>
                  <a:gd name="T67" fmla="*/ 750 h 970"/>
                  <a:gd name="T68" fmla="*/ 92 w 970"/>
                  <a:gd name="T69" fmla="*/ 770 h 970"/>
                  <a:gd name="T70" fmla="*/ 135 w 970"/>
                  <a:gd name="T71" fmla="*/ 772 h 970"/>
                  <a:gd name="T72" fmla="*/ 194 w 970"/>
                  <a:gd name="T73" fmla="*/ 869 h 970"/>
                  <a:gd name="T74" fmla="*/ 207 w 970"/>
                  <a:gd name="T75" fmla="*/ 883 h 970"/>
                  <a:gd name="T76" fmla="*/ 226 w 970"/>
                  <a:gd name="T77" fmla="*/ 890 h 970"/>
                  <a:gd name="T78" fmla="*/ 341 w 970"/>
                  <a:gd name="T79" fmla="*/ 941 h 970"/>
                  <a:gd name="T80" fmla="*/ 357 w 970"/>
                  <a:gd name="T81" fmla="*/ 954 h 970"/>
                  <a:gd name="T82" fmla="*/ 377 w 970"/>
                  <a:gd name="T83" fmla="*/ 956 h 970"/>
                  <a:gd name="T84" fmla="*/ 475 w 970"/>
                  <a:gd name="T85" fmla="*/ 901 h 970"/>
                  <a:gd name="T86" fmla="*/ 516 w 970"/>
                  <a:gd name="T87" fmla="*/ 969 h 970"/>
                  <a:gd name="T88" fmla="*/ 538 w 970"/>
                  <a:gd name="T89" fmla="*/ 968 h 970"/>
                  <a:gd name="T90" fmla="*/ 565 w 970"/>
                  <a:gd name="T91" fmla="*/ 911 h 970"/>
                  <a:gd name="T92" fmla="*/ 676 w 970"/>
                  <a:gd name="T93" fmla="*/ 930 h 970"/>
                  <a:gd name="T94" fmla="*/ 697 w 970"/>
                  <a:gd name="T95" fmla="*/ 922 h 970"/>
                  <a:gd name="T96" fmla="*/ 708 w 970"/>
                  <a:gd name="T97" fmla="*/ 897 h 970"/>
                  <a:gd name="T98" fmla="*/ 814 w 970"/>
                  <a:gd name="T99" fmla="*/ 839 h 970"/>
                  <a:gd name="T100" fmla="*/ 832 w 970"/>
                  <a:gd name="T101" fmla="*/ 827 h 970"/>
                  <a:gd name="T102" fmla="*/ 839 w 970"/>
                  <a:gd name="T103" fmla="*/ 811 h 970"/>
                  <a:gd name="T104" fmla="*/ 910 w 970"/>
                  <a:gd name="T105" fmla="*/ 707 h 970"/>
                  <a:gd name="T106" fmla="*/ 924 w 970"/>
                  <a:gd name="T107" fmla="*/ 697 h 970"/>
                  <a:gd name="T108" fmla="*/ 931 w 970"/>
                  <a:gd name="T109" fmla="*/ 675 h 970"/>
                  <a:gd name="T110" fmla="*/ 866 w 970"/>
                  <a:gd name="T111" fmla="*/ 587 h 970"/>
                  <a:gd name="T112" fmla="*/ 968 w 970"/>
                  <a:gd name="T113" fmla="*/ 541 h 970"/>
                  <a:gd name="T114" fmla="*/ 970 w 970"/>
                  <a:gd name="T115" fmla="*/ 519 h 970"/>
                  <a:gd name="T116" fmla="*/ 227 w 970"/>
                  <a:gd name="T117" fmla="*/ 720 h 970"/>
                  <a:gd name="T118" fmla="*/ 170 w 970"/>
                  <a:gd name="T119" fmla="*/ 333 h 970"/>
                  <a:gd name="T120" fmla="*/ 503 w 970"/>
                  <a:gd name="T121" fmla="*/ 135 h 970"/>
                  <a:gd name="T122" fmla="*/ 819 w 970"/>
                  <a:gd name="T123" fmla="*/ 381 h 970"/>
                  <a:gd name="T124" fmla="*/ 708 w 970"/>
                  <a:gd name="T125" fmla="*/ 755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70" h="970">
                    <a:moveTo>
                      <a:pt x="970" y="514"/>
                    </a:moveTo>
                    <a:lnTo>
                      <a:pt x="970" y="514"/>
                    </a:lnTo>
                    <a:lnTo>
                      <a:pt x="970" y="514"/>
                    </a:lnTo>
                    <a:lnTo>
                      <a:pt x="970" y="514"/>
                    </a:lnTo>
                    <a:lnTo>
                      <a:pt x="969" y="512"/>
                    </a:lnTo>
                    <a:lnTo>
                      <a:pt x="969" y="512"/>
                    </a:lnTo>
                    <a:lnTo>
                      <a:pt x="969" y="512"/>
                    </a:lnTo>
                    <a:lnTo>
                      <a:pt x="969" y="512"/>
                    </a:lnTo>
                    <a:lnTo>
                      <a:pt x="968" y="509"/>
                    </a:lnTo>
                    <a:lnTo>
                      <a:pt x="968" y="509"/>
                    </a:lnTo>
                    <a:lnTo>
                      <a:pt x="968" y="509"/>
                    </a:lnTo>
                    <a:lnTo>
                      <a:pt x="968" y="509"/>
                    </a:lnTo>
                    <a:lnTo>
                      <a:pt x="967" y="507"/>
                    </a:lnTo>
                    <a:lnTo>
                      <a:pt x="967" y="507"/>
                    </a:lnTo>
                    <a:lnTo>
                      <a:pt x="967" y="507"/>
                    </a:lnTo>
                    <a:lnTo>
                      <a:pt x="967" y="507"/>
                    </a:lnTo>
                    <a:lnTo>
                      <a:pt x="964" y="504"/>
                    </a:lnTo>
                    <a:lnTo>
                      <a:pt x="964" y="504"/>
                    </a:lnTo>
                    <a:lnTo>
                      <a:pt x="963" y="504"/>
                    </a:lnTo>
                    <a:lnTo>
                      <a:pt x="963" y="504"/>
                    </a:lnTo>
                    <a:lnTo>
                      <a:pt x="963" y="504"/>
                    </a:lnTo>
                    <a:lnTo>
                      <a:pt x="954" y="498"/>
                    </a:lnTo>
                    <a:lnTo>
                      <a:pt x="939" y="490"/>
                    </a:lnTo>
                    <a:lnTo>
                      <a:pt x="939" y="490"/>
                    </a:lnTo>
                    <a:lnTo>
                      <a:pt x="919" y="480"/>
                    </a:lnTo>
                    <a:lnTo>
                      <a:pt x="902" y="474"/>
                    </a:lnTo>
                    <a:lnTo>
                      <a:pt x="889" y="470"/>
                    </a:lnTo>
                    <a:lnTo>
                      <a:pt x="878" y="468"/>
                    </a:lnTo>
                    <a:lnTo>
                      <a:pt x="878" y="468"/>
                    </a:lnTo>
                    <a:lnTo>
                      <a:pt x="876" y="434"/>
                    </a:lnTo>
                    <a:lnTo>
                      <a:pt x="876" y="434"/>
                    </a:lnTo>
                    <a:lnTo>
                      <a:pt x="885" y="430"/>
                    </a:lnTo>
                    <a:lnTo>
                      <a:pt x="897" y="423"/>
                    </a:lnTo>
                    <a:lnTo>
                      <a:pt x="913" y="415"/>
                    </a:lnTo>
                    <a:lnTo>
                      <a:pt x="930" y="402"/>
                    </a:lnTo>
                    <a:lnTo>
                      <a:pt x="930" y="402"/>
                    </a:lnTo>
                    <a:lnTo>
                      <a:pt x="944" y="391"/>
                    </a:lnTo>
                    <a:lnTo>
                      <a:pt x="953" y="383"/>
                    </a:lnTo>
                    <a:lnTo>
                      <a:pt x="953" y="383"/>
                    </a:lnTo>
                    <a:lnTo>
                      <a:pt x="953" y="383"/>
                    </a:lnTo>
                    <a:lnTo>
                      <a:pt x="953" y="383"/>
                    </a:lnTo>
                    <a:lnTo>
                      <a:pt x="953" y="383"/>
                    </a:lnTo>
                    <a:lnTo>
                      <a:pt x="953" y="383"/>
                    </a:lnTo>
                    <a:lnTo>
                      <a:pt x="957" y="377"/>
                    </a:lnTo>
                    <a:lnTo>
                      <a:pt x="957" y="377"/>
                    </a:lnTo>
                    <a:lnTo>
                      <a:pt x="957" y="377"/>
                    </a:lnTo>
                    <a:lnTo>
                      <a:pt x="957" y="377"/>
                    </a:lnTo>
                    <a:lnTo>
                      <a:pt x="958" y="376"/>
                    </a:lnTo>
                    <a:lnTo>
                      <a:pt x="958" y="376"/>
                    </a:lnTo>
                    <a:lnTo>
                      <a:pt x="958" y="374"/>
                    </a:lnTo>
                    <a:lnTo>
                      <a:pt x="958" y="374"/>
                    </a:lnTo>
                    <a:lnTo>
                      <a:pt x="958" y="372"/>
                    </a:lnTo>
                    <a:lnTo>
                      <a:pt x="958" y="372"/>
                    </a:lnTo>
                    <a:lnTo>
                      <a:pt x="958" y="372"/>
                    </a:lnTo>
                    <a:lnTo>
                      <a:pt x="958" y="372"/>
                    </a:lnTo>
                    <a:lnTo>
                      <a:pt x="958" y="369"/>
                    </a:lnTo>
                    <a:lnTo>
                      <a:pt x="958" y="369"/>
                    </a:lnTo>
                    <a:lnTo>
                      <a:pt x="958" y="369"/>
                    </a:lnTo>
                    <a:lnTo>
                      <a:pt x="958" y="369"/>
                    </a:lnTo>
                    <a:lnTo>
                      <a:pt x="957" y="367"/>
                    </a:lnTo>
                    <a:lnTo>
                      <a:pt x="957" y="367"/>
                    </a:lnTo>
                    <a:lnTo>
                      <a:pt x="957" y="366"/>
                    </a:lnTo>
                    <a:lnTo>
                      <a:pt x="957" y="366"/>
                    </a:lnTo>
                    <a:lnTo>
                      <a:pt x="957" y="363"/>
                    </a:lnTo>
                    <a:lnTo>
                      <a:pt x="957" y="363"/>
                    </a:lnTo>
                    <a:lnTo>
                      <a:pt x="957" y="362"/>
                    </a:lnTo>
                    <a:lnTo>
                      <a:pt x="957" y="362"/>
                    </a:lnTo>
                    <a:lnTo>
                      <a:pt x="955" y="359"/>
                    </a:lnTo>
                    <a:lnTo>
                      <a:pt x="955" y="359"/>
                    </a:lnTo>
                    <a:lnTo>
                      <a:pt x="954" y="355"/>
                    </a:lnTo>
                    <a:lnTo>
                      <a:pt x="954" y="355"/>
                    </a:lnTo>
                    <a:lnTo>
                      <a:pt x="954" y="355"/>
                    </a:lnTo>
                    <a:lnTo>
                      <a:pt x="954" y="355"/>
                    </a:lnTo>
                    <a:lnTo>
                      <a:pt x="953" y="353"/>
                    </a:lnTo>
                    <a:lnTo>
                      <a:pt x="953" y="353"/>
                    </a:lnTo>
                    <a:lnTo>
                      <a:pt x="953" y="352"/>
                    </a:lnTo>
                    <a:lnTo>
                      <a:pt x="953" y="352"/>
                    </a:lnTo>
                    <a:lnTo>
                      <a:pt x="953" y="349"/>
                    </a:lnTo>
                    <a:lnTo>
                      <a:pt x="953" y="349"/>
                    </a:lnTo>
                    <a:lnTo>
                      <a:pt x="952" y="349"/>
                    </a:lnTo>
                    <a:lnTo>
                      <a:pt x="952" y="349"/>
                    </a:lnTo>
                    <a:lnTo>
                      <a:pt x="952" y="347"/>
                    </a:lnTo>
                    <a:lnTo>
                      <a:pt x="952" y="347"/>
                    </a:lnTo>
                    <a:lnTo>
                      <a:pt x="950" y="347"/>
                    </a:lnTo>
                    <a:lnTo>
                      <a:pt x="950" y="347"/>
                    </a:lnTo>
                    <a:lnTo>
                      <a:pt x="949" y="345"/>
                    </a:lnTo>
                    <a:lnTo>
                      <a:pt x="949" y="345"/>
                    </a:lnTo>
                    <a:lnTo>
                      <a:pt x="949" y="344"/>
                    </a:lnTo>
                    <a:lnTo>
                      <a:pt x="949" y="344"/>
                    </a:lnTo>
                    <a:lnTo>
                      <a:pt x="948" y="343"/>
                    </a:lnTo>
                    <a:lnTo>
                      <a:pt x="948" y="343"/>
                    </a:lnTo>
                    <a:lnTo>
                      <a:pt x="947" y="343"/>
                    </a:lnTo>
                    <a:lnTo>
                      <a:pt x="947" y="343"/>
                    </a:lnTo>
                    <a:lnTo>
                      <a:pt x="944" y="342"/>
                    </a:lnTo>
                    <a:lnTo>
                      <a:pt x="944" y="342"/>
                    </a:lnTo>
                    <a:lnTo>
                      <a:pt x="944" y="340"/>
                    </a:lnTo>
                    <a:lnTo>
                      <a:pt x="944" y="340"/>
                    </a:lnTo>
                    <a:lnTo>
                      <a:pt x="941" y="340"/>
                    </a:lnTo>
                    <a:lnTo>
                      <a:pt x="941" y="340"/>
                    </a:lnTo>
                    <a:lnTo>
                      <a:pt x="941" y="339"/>
                    </a:lnTo>
                    <a:lnTo>
                      <a:pt x="941" y="339"/>
                    </a:lnTo>
                    <a:lnTo>
                      <a:pt x="941" y="339"/>
                    </a:lnTo>
                    <a:lnTo>
                      <a:pt x="930" y="337"/>
                    </a:lnTo>
                    <a:lnTo>
                      <a:pt x="913" y="334"/>
                    </a:lnTo>
                    <a:lnTo>
                      <a:pt x="913" y="334"/>
                    </a:lnTo>
                    <a:lnTo>
                      <a:pt x="891" y="333"/>
                    </a:lnTo>
                    <a:lnTo>
                      <a:pt x="872" y="333"/>
                    </a:lnTo>
                    <a:lnTo>
                      <a:pt x="858" y="333"/>
                    </a:lnTo>
                    <a:lnTo>
                      <a:pt x="848" y="334"/>
                    </a:lnTo>
                    <a:lnTo>
                      <a:pt x="848" y="334"/>
                    </a:lnTo>
                    <a:lnTo>
                      <a:pt x="842" y="319"/>
                    </a:lnTo>
                    <a:lnTo>
                      <a:pt x="834" y="304"/>
                    </a:lnTo>
                    <a:lnTo>
                      <a:pt x="834" y="304"/>
                    </a:lnTo>
                    <a:lnTo>
                      <a:pt x="842" y="296"/>
                    </a:lnTo>
                    <a:lnTo>
                      <a:pt x="851" y="286"/>
                    </a:lnTo>
                    <a:lnTo>
                      <a:pt x="862" y="272"/>
                    </a:lnTo>
                    <a:lnTo>
                      <a:pt x="875" y="255"/>
                    </a:lnTo>
                    <a:lnTo>
                      <a:pt x="875" y="255"/>
                    </a:lnTo>
                    <a:lnTo>
                      <a:pt x="885" y="240"/>
                    </a:lnTo>
                    <a:lnTo>
                      <a:pt x="890" y="229"/>
                    </a:lnTo>
                    <a:lnTo>
                      <a:pt x="890" y="229"/>
                    </a:lnTo>
                    <a:lnTo>
                      <a:pt x="890" y="229"/>
                    </a:lnTo>
                    <a:lnTo>
                      <a:pt x="890" y="229"/>
                    </a:lnTo>
                    <a:lnTo>
                      <a:pt x="890" y="229"/>
                    </a:lnTo>
                    <a:lnTo>
                      <a:pt x="891" y="227"/>
                    </a:lnTo>
                    <a:lnTo>
                      <a:pt x="891" y="227"/>
                    </a:lnTo>
                    <a:lnTo>
                      <a:pt x="891" y="226"/>
                    </a:lnTo>
                    <a:lnTo>
                      <a:pt x="891" y="226"/>
                    </a:lnTo>
                    <a:lnTo>
                      <a:pt x="891" y="223"/>
                    </a:lnTo>
                    <a:lnTo>
                      <a:pt x="891" y="223"/>
                    </a:lnTo>
                    <a:lnTo>
                      <a:pt x="891" y="223"/>
                    </a:lnTo>
                    <a:lnTo>
                      <a:pt x="891" y="223"/>
                    </a:lnTo>
                    <a:lnTo>
                      <a:pt x="891" y="221"/>
                    </a:lnTo>
                    <a:lnTo>
                      <a:pt x="891" y="221"/>
                    </a:lnTo>
                    <a:lnTo>
                      <a:pt x="891" y="219"/>
                    </a:lnTo>
                    <a:lnTo>
                      <a:pt x="891" y="219"/>
                    </a:lnTo>
                    <a:lnTo>
                      <a:pt x="891" y="218"/>
                    </a:lnTo>
                    <a:lnTo>
                      <a:pt x="891" y="218"/>
                    </a:lnTo>
                    <a:lnTo>
                      <a:pt x="891" y="217"/>
                    </a:lnTo>
                    <a:lnTo>
                      <a:pt x="891" y="217"/>
                    </a:lnTo>
                    <a:lnTo>
                      <a:pt x="890" y="214"/>
                    </a:lnTo>
                    <a:lnTo>
                      <a:pt x="890" y="214"/>
                    </a:lnTo>
                    <a:lnTo>
                      <a:pt x="890" y="214"/>
                    </a:lnTo>
                    <a:lnTo>
                      <a:pt x="890" y="214"/>
                    </a:lnTo>
                    <a:lnTo>
                      <a:pt x="889" y="213"/>
                    </a:lnTo>
                    <a:lnTo>
                      <a:pt x="889" y="213"/>
                    </a:lnTo>
                    <a:lnTo>
                      <a:pt x="887" y="212"/>
                    </a:lnTo>
                    <a:lnTo>
                      <a:pt x="887" y="212"/>
                    </a:lnTo>
                    <a:lnTo>
                      <a:pt x="886" y="209"/>
                    </a:lnTo>
                    <a:lnTo>
                      <a:pt x="886" y="209"/>
                    </a:lnTo>
                    <a:lnTo>
                      <a:pt x="886" y="208"/>
                    </a:lnTo>
                    <a:lnTo>
                      <a:pt x="886" y="208"/>
                    </a:lnTo>
                    <a:lnTo>
                      <a:pt x="884" y="206"/>
                    </a:lnTo>
                    <a:lnTo>
                      <a:pt x="884" y="206"/>
                    </a:lnTo>
                    <a:lnTo>
                      <a:pt x="882" y="203"/>
                    </a:lnTo>
                    <a:lnTo>
                      <a:pt x="882" y="203"/>
                    </a:lnTo>
                    <a:lnTo>
                      <a:pt x="881" y="203"/>
                    </a:lnTo>
                    <a:lnTo>
                      <a:pt x="881" y="203"/>
                    </a:lnTo>
                    <a:lnTo>
                      <a:pt x="880" y="201"/>
                    </a:lnTo>
                    <a:lnTo>
                      <a:pt x="880" y="201"/>
                    </a:lnTo>
                    <a:lnTo>
                      <a:pt x="880" y="199"/>
                    </a:lnTo>
                    <a:lnTo>
                      <a:pt x="880" y="199"/>
                    </a:lnTo>
                    <a:lnTo>
                      <a:pt x="877" y="198"/>
                    </a:lnTo>
                    <a:lnTo>
                      <a:pt x="877" y="198"/>
                    </a:lnTo>
                    <a:lnTo>
                      <a:pt x="877" y="198"/>
                    </a:lnTo>
                    <a:lnTo>
                      <a:pt x="877" y="198"/>
                    </a:lnTo>
                    <a:lnTo>
                      <a:pt x="876" y="195"/>
                    </a:lnTo>
                    <a:lnTo>
                      <a:pt x="876" y="195"/>
                    </a:lnTo>
                    <a:lnTo>
                      <a:pt x="875" y="195"/>
                    </a:lnTo>
                    <a:lnTo>
                      <a:pt x="875" y="195"/>
                    </a:lnTo>
                    <a:lnTo>
                      <a:pt x="873" y="194"/>
                    </a:lnTo>
                    <a:lnTo>
                      <a:pt x="873" y="194"/>
                    </a:lnTo>
                    <a:lnTo>
                      <a:pt x="873" y="194"/>
                    </a:lnTo>
                    <a:lnTo>
                      <a:pt x="873" y="194"/>
                    </a:lnTo>
                    <a:lnTo>
                      <a:pt x="871" y="193"/>
                    </a:lnTo>
                    <a:lnTo>
                      <a:pt x="871" y="193"/>
                    </a:lnTo>
                    <a:lnTo>
                      <a:pt x="871" y="193"/>
                    </a:lnTo>
                    <a:lnTo>
                      <a:pt x="871" y="193"/>
                    </a:lnTo>
                    <a:lnTo>
                      <a:pt x="867" y="193"/>
                    </a:lnTo>
                    <a:lnTo>
                      <a:pt x="867" y="193"/>
                    </a:lnTo>
                    <a:lnTo>
                      <a:pt x="867" y="193"/>
                    </a:lnTo>
                    <a:lnTo>
                      <a:pt x="867" y="193"/>
                    </a:lnTo>
                    <a:lnTo>
                      <a:pt x="863" y="193"/>
                    </a:lnTo>
                    <a:lnTo>
                      <a:pt x="863" y="193"/>
                    </a:lnTo>
                    <a:lnTo>
                      <a:pt x="863" y="193"/>
                    </a:lnTo>
                    <a:lnTo>
                      <a:pt x="863" y="193"/>
                    </a:lnTo>
                    <a:lnTo>
                      <a:pt x="863" y="193"/>
                    </a:lnTo>
                    <a:lnTo>
                      <a:pt x="863" y="193"/>
                    </a:lnTo>
                    <a:lnTo>
                      <a:pt x="852" y="194"/>
                    </a:lnTo>
                    <a:lnTo>
                      <a:pt x="836" y="198"/>
                    </a:lnTo>
                    <a:lnTo>
                      <a:pt x="836" y="198"/>
                    </a:lnTo>
                    <a:lnTo>
                      <a:pt x="814" y="203"/>
                    </a:lnTo>
                    <a:lnTo>
                      <a:pt x="797" y="209"/>
                    </a:lnTo>
                    <a:lnTo>
                      <a:pt x="784" y="214"/>
                    </a:lnTo>
                    <a:lnTo>
                      <a:pt x="775" y="219"/>
                    </a:lnTo>
                    <a:lnTo>
                      <a:pt x="775" y="219"/>
                    </a:lnTo>
                    <a:lnTo>
                      <a:pt x="751" y="195"/>
                    </a:lnTo>
                    <a:lnTo>
                      <a:pt x="751" y="195"/>
                    </a:lnTo>
                    <a:lnTo>
                      <a:pt x="755" y="187"/>
                    </a:lnTo>
                    <a:lnTo>
                      <a:pt x="761" y="174"/>
                    </a:lnTo>
                    <a:lnTo>
                      <a:pt x="768" y="156"/>
                    </a:lnTo>
                    <a:lnTo>
                      <a:pt x="773" y="135"/>
                    </a:lnTo>
                    <a:lnTo>
                      <a:pt x="773" y="135"/>
                    </a:lnTo>
                    <a:lnTo>
                      <a:pt x="776" y="119"/>
                    </a:lnTo>
                    <a:lnTo>
                      <a:pt x="778" y="107"/>
                    </a:lnTo>
                    <a:lnTo>
                      <a:pt x="778" y="107"/>
                    </a:lnTo>
                    <a:lnTo>
                      <a:pt x="778" y="107"/>
                    </a:lnTo>
                    <a:lnTo>
                      <a:pt x="778" y="107"/>
                    </a:lnTo>
                    <a:lnTo>
                      <a:pt x="778" y="107"/>
                    </a:lnTo>
                    <a:lnTo>
                      <a:pt x="778" y="107"/>
                    </a:lnTo>
                    <a:lnTo>
                      <a:pt x="778" y="104"/>
                    </a:lnTo>
                    <a:lnTo>
                      <a:pt x="778" y="104"/>
                    </a:lnTo>
                    <a:lnTo>
                      <a:pt x="778" y="104"/>
                    </a:lnTo>
                    <a:lnTo>
                      <a:pt x="778" y="104"/>
                    </a:lnTo>
                    <a:lnTo>
                      <a:pt x="778" y="100"/>
                    </a:lnTo>
                    <a:lnTo>
                      <a:pt x="778" y="100"/>
                    </a:lnTo>
                    <a:lnTo>
                      <a:pt x="778" y="100"/>
                    </a:lnTo>
                    <a:lnTo>
                      <a:pt x="778" y="100"/>
                    </a:lnTo>
                    <a:lnTo>
                      <a:pt x="776" y="97"/>
                    </a:lnTo>
                    <a:lnTo>
                      <a:pt x="776" y="97"/>
                    </a:lnTo>
                    <a:lnTo>
                      <a:pt x="776" y="97"/>
                    </a:lnTo>
                    <a:lnTo>
                      <a:pt x="776" y="97"/>
                    </a:lnTo>
                    <a:lnTo>
                      <a:pt x="775" y="96"/>
                    </a:lnTo>
                    <a:lnTo>
                      <a:pt x="775" y="96"/>
                    </a:lnTo>
                    <a:lnTo>
                      <a:pt x="775" y="95"/>
                    </a:lnTo>
                    <a:lnTo>
                      <a:pt x="775" y="95"/>
                    </a:lnTo>
                    <a:lnTo>
                      <a:pt x="773" y="93"/>
                    </a:lnTo>
                    <a:lnTo>
                      <a:pt x="773" y="93"/>
                    </a:lnTo>
                    <a:lnTo>
                      <a:pt x="773" y="93"/>
                    </a:lnTo>
                    <a:lnTo>
                      <a:pt x="773" y="93"/>
                    </a:lnTo>
                    <a:lnTo>
                      <a:pt x="771" y="91"/>
                    </a:lnTo>
                    <a:lnTo>
                      <a:pt x="771" y="91"/>
                    </a:lnTo>
                    <a:lnTo>
                      <a:pt x="770" y="91"/>
                    </a:lnTo>
                    <a:lnTo>
                      <a:pt x="770" y="91"/>
                    </a:lnTo>
                    <a:lnTo>
                      <a:pt x="768" y="90"/>
                    </a:lnTo>
                    <a:lnTo>
                      <a:pt x="768" y="90"/>
                    </a:lnTo>
                    <a:lnTo>
                      <a:pt x="768" y="88"/>
                    </a:lnTo>
                    <a:lnTo>
                      <a:pt x="768" y="88"/>
                    </a:lnTo>
                    <a:lnTo>
                      <a:pt x="765" y="87"/>
                    </a:lnTo>
                    <a:lnTo>
                      <a:pt x="765" y="87"/>
                    </a:lnTo>
                    <a:lnTo>
                      <a:pt x="761" y="85"/>
                    </a:lnTo>
                    <a:lnTo>
                      <a:pt x="761" y="85"/>
                    </a:lnTo>
                    <a:lnTo>
                      <a:pt x="761" y="85"/>
                    </a:lnTo>
                    <a:lnTo>
                      <a:pt x="761" y="85"/>
                    </a:lnTo>
                    <a:lnTo>
                      <a:pt x="759" y="83"/>
                    </a:lnTo>
                    <a:lnTo>
                      <a:pt x="759" y="83"/>
                    </a:lnTo>
                    <a:lnTo>
                      <a:pt x="758" y="82"/>
                    </a:lnTo>
                    <a:lnTo>
                      <a:pt x="758" y="82"/>
                    </a:lnTo>
                    <a:lnTo>
                      <a:pt x="756" y="81"/>
                    </a:lnTo>
                    <a:lnTo>
                      <a:pt x="756" y="81"/>
                    </a:lnTo>
                    <a:lnTo>
                      <a:pt x="755" y="81"/>
                    </a:lnTo>
                    <a:lnTo>
                      <a:pt x="755" y="81"/>
                    </a:lnTo>
                    <a:lnTo>
                      <a:pt x="754" y="80"/>
                    </a:lnTo>
                    <a:lnTo>
                      <a:pt x="754" y="80"/>
                    </a:lnTo>
                    <a:lnTo>
                      <a:pt x="752" y="80"/>
                    </a:lnTo>
                    <a:lnTo>
                      <a:pt x="752" y="80"/>
                    </a:lnTo>
                    <a:lnTo>
                      <a:pt x="751" y="80"/>
                    </a:lnTo>
                    <a:lnTo>
                      <a:pt x="751" y="80"/>
                    </a:lnTo>
                    <a:lnTo>
                      <a:pt x="750" y="80"/>
                    </a:lnTo>
                    <a:lnTo>
                      <a:pt x="750" y="80"/>
                    </a:lnTo>
                    <a:lnTo>
                      <a:pt x="747" y="80"/>
                    </a:lnTo>
                    <a:lnTo>
                      <a:pt x="747" y="80"/>
                    </a:lnTo>
                    <a:lnTo>
                      <a:pt x="747" y="80"/>
                    </a:lnTo>
                    <a:lnTo>
                      <a:pt x="747" y="80"/>
                    </a:lnTo>
                    <a:lnTo>
                      <a:pt x="745" y="80"/>
                    </a:lnTo>
                    <a:lnTo>
                      <a:pt x="745" y="80"/>
                    </a:lnTo>
                    <a:lnTo>
                      <a:pt x="744" y="80"/>
                    </a:lnTo>
                    <a:lnTo>
                      <a:pt x="744" y="80"/>
                    </a:lnTo>
                    <a:lnTo>
                      <a:pt x="741" y="81"/>
                    </a:lnTo>
                    <a:lnTo>
                      <a:pt x="741" y="81"/>
                    </a:lnTo>
                    <a:lnTo>
                      <a:pt x="740" y="81"/>
                    </a:lnTo>
                    <a:lnTo>
                      <a:pt x="740" y="81"/>
                    </a:lnTo>
                    <a:lnTo>
                      <a:pt x="740" y="81"/>
                    </a:lnTo>
                    <a:lnTo>
                      <a:pt x="740" y="81"/>
                    </a:lnTo>
                    <a:lnTo>
                      <a:pt x="730" y="86"/>
                    </a:lnTo>
                    <a:lnTo>
                      <a:pt x="716" y="95"/>
                    </a:lnTo>
                    <a:lnTo>
                      <a:pt x="716" y="95"/>
                    </a:lnTo>
                    <a:lnTo>
                      <a:pt x="698" y="109"/>
                    </a:lnTo>
                    <a:lnTo>
                      <a:pt x="683" y="120"/>
                    </a:lnTo>
                    <a:lnTo>
                      <a:pt x="673" y="130"/>
                    </a:lnTo>
                    <a:lnTo>
                      <a:pt x="667" y="136"/>
                    </a:lnTo>
                    <a:lnTo>
                      <a:pt x="667" y="136"/>
                    </a:lnTo>
                    <a:lnTo>
                      <a:pt x="637" y="122"/>
                    </a:lnTo>
                    <a:lnTo>
                      <a:pt x="637" y="122"/>
                    </a:lnTo>
                    <a:lnTo>
                      <a:pt x="638" y="112"/>
                    </a:lnTo>
                    <a:lnTo>
                      <a:pt x="638" y="98"/>
                    </a:lnTo>
                    <a:lnTo>
                      <a:pt x="638" y="81"/>
                    </a:lnTo>
                    <a:lnTo>
                      <a:pt x="637" y="58"/>
                    </a:lnTo>
                    <a:lnTo>
                      <a:pt x="637" y="58"/>
                    </a:lnTo>
                    <a:lnTo>
                      <a:pt x="634" y="42"/>
                    </a:lnTo>
                    <a:lnTo>
                      <a:pt x="632" y="30"/>
                    </a:lnTo>
                    <a:lnTo>
                      <a:pt x="632" y="30"/>
                    </a:lnTo>
                    <a:lnTo>
                      <a:pt x="632" y="30"/>
                    </a:lnTo>
                    <a:lnTo>
                      <a:pt x="632" y="30"/>
                    </a:lnTo>
                    <a:lnTo>
                      <a:pt x="632" y="30"/>
                    </a:lnTo>
                    <a:lnTo>
                      <a:pt x="630" y="27"/>
                    </a:lnTo>
                    <a:lnTo>
                      <a:pt x="630" y="27"/>
                    </a:lnTo>
                    <a:lnTo>
                      <a:pt x="630" y="27"/>
                    </a:lnTo>
                    <a:lnTo>
                      <a:pt x="630" y="27"/>
                    </a:lnTo>
                    <a:lnTo>
                      <a:pt x="628" y="24"/>
                    </a:lnTo>
                    <a:lnTo>
                      <a:pt x="628" y="24"/>
                    </a:lnTo>
                    <a:lnTo>
                      <a:pt x="628" y="24"/>
                    </a:lnTo>
                    <a:lnTo>
                      <a:pt x="627" y="22"/>
                    </a:lnTo>
                    <a:lnTo>
                      <a:pt x="627" y="22"/>
                    </a:lnTo>
                    <a:lnTo>
                      <a:pt x="627" y="22"/>
                    </a:lnTo>
                    <a:lnTo>
                      <a:pt x="627" y="22"/>
                    </a:lnTo>
                    <a:lnTo>
                      <a:pt x="624" y="20"/>
                    </a:lnTo>
                    <a:lnTo>
                      <a:pt x="624" y="20"/>
                    </a:lnTo>
                    <a:lnTo>
                      <a:pt x="624" y="19"/>
                    </a:lnTo>
                    <a:lnTo>
                      <a:pt x="624" y="19"/>
                    </a:lnTo>
                    <a:lnTo>
                      <a:pt x="619" y="18"/>
                    </a:lnTo>
                    <a:lnTo>
                      <a:pt x="619" y="18"/>
                    </a:lnTo>
                    <a:lnTo>
                      <a:pt x="618" y="18"/>
                    </a:lnTo>
                    <a:lnTo>
                      <a:pt x="618" y="18"/>
                    </a:lnTo>
                    <a:lnTo>
                      <a:pt x="615" y="17"/>
                    </a:lnTo>
                    <a:lnTo>
                      <a:pt x="615" y="17"/>
                    </a:lnTo>
                    <a:lnTo>
                      <a:pt x="615" y="17"/>
                    </a:lnTo>
                    <a:lnTo>
                      <a:pt x="615" y="17"/>
                    </a:lnTo>
                    <a:lnTo>
                      <a:pt x="611" y="15"/>
                    </a:lnTo>
                    <a:lnTo>
                      <a:pt x="611" y="15"/>
                    </a:lnTo>
                    <a:lnTo>
                      <a:pt x="609" y="14"/>
                    </a:lnTo>
                    <a:lnTo>
                      <a:pt x="609" y="14"/>
                    </a:lnTo>
                    <a:lnTo>
                      <a:pt x="608" y="14"/>
                    </a:lnTo>
                    <a:lnTo>
                      <a:pt x="608" y="14"/>
                    </a:lnTo>
                    <a:lnTo>
                      <a:pt x="605" y="14"/>
                    </a:lnTo>
                    <a:lnTo>
                      <a:pt x="605" y="14"/>
                    </a:lnTo>
                    <a:lnTo>
                      <a:pt x="604" y="14"/>
                    </a:lnTo>
                    <a:lnTo>
                      <a:pt x="604" y="14"/>
                    </a:lnTo>
                    <a:lnTo>
                      <a:pt x="599" y="13"/>
                    </a:lnTo>
                    <a:lnTo>
                      <a:pt x="599" y="13"/>
                    </a:lnTo>
                    <a:lnTo>
                      <a:pt x="598" y="13"/>
                    </a:lnTo>
                    <a:lnTo>
                      <a:pt x="598" y="13"/>
                    </a:lnTo>
                    <a:lnTo>
                      <a:pt x="596" y="13"/>
                    </a:lnTo>
                    <a:lnTo>
                      <a:pt x="596" y="13"/>
                    </a:lnTo>
                    <a:lnTo>
                      <a:pt x="595" y="13"/>
                    </a:lnTo>
                    <a:lnTo>
                      <a:pt x="595" y="13"/>
                    </a:lnTo>
                    <a:lnTo>
                      <a:pt x="590" y="15"/>
                    </a:lnTo>
                    <a:lnTo>
                      <a:pt x="590" y="15"/>
                    </a:lnTo>
                    <a:lnTo>
                      <a:pt x="589" y="17"/>
                    </a:lnTo>
                    <a:lnTo>
                      <a:pt x="589" y="17"/>
                    </a:lnTo>
                    <a:lnTo>
                      <a:pt x="587" y="18"/>
                    </a:lnTo>
                    <a:lnTo>
                      <a:pt x="587" y="18"/>
                    </a:lnTo>
                    <a:lnTo>
                      <a:pt x="586" y="19"/>
                    </a:lnTo>
                    <a:lnTo>
                      <a:pt x="586" y="19"/>
                    </a:lnTo>
                    <a:lnTo>
                      <a:pt x="586" y="19"/>
                    </a:lnTo>
                    <a:lnTo>
                      <a:pt x="586" y="19"/>
                    </a:lnTo>
                    <a:lnTo>
                      <a:pt x="579" y="27"/>
                    </a:lnTo>
                    <a:lnTo>
                      <a:pt x="569" y="41"/>
                    </a:lnTo>
                    <a:lnTo>
                      <a:pt x="569" y="41"/>
                    </a:lnTo>
                    <a:lnTo>
                      <a:pt x="556" y="58"/>
                    </a:lnTo>
                    <a:lnTo>
                      <a:pt x="547" y="75"/>
                    </a:lnTo>
                    <a:lnTo>
                      <a:pt x="540" y="87"/>
                    </a:lnTo>
                    <a:lnTo>
                      <a:pt x="536" y="96"/>
                    </a:lnTo>
                    <a:lnTo>
                      <a:pt x="536" y="96"/>
                    </a:lnTo>
                    <a:lnTo>
                      <a:pt x="503" y="93"/>
                    </a:lnTo>
                    <a:lnTo>
                      <a:pt x="503" y="93"/>
                    </a:lnTo>
                    <a:lnTo>
                      <a:pt x="501" y="83"/>
                    </a:lnTo>
                    <a:lnTo>
                      <a:pt x="497" y="70"/>
                    </a:lnTo>
                    <a:lnTo>
                      <a:pt x="490" y="53"/>
                    </a:lnTo>
                    <a:lnTo>
                      <a:pt x="480" y="32"/>
                    </a:lnTo>
                    <a:lnTo>
                      <a:pt x="480" y="32"/>
                    </a:lnTo>
                    <a:lnTo>
                      <a:pt x="473" y="18"/>
                    </a:lnTo>
                    <a:lnTo>
                      <a:pt x="467" y="8"/>
                    </a:lnTo>
                    <a:lnTo>
                      <a:pt x="467" y="8"/>
                    </a:lnTo>
                    <a:lnTo>
                      <a:pt x="467" y="8"/>
                    </a:lnTo>
                    <a:lnTo>
                      <a:pt x="467" y="8"/>
                    </a:lnTo>
                    <a:lnTo>
                      <a:pt x="467" y="8"/>
                    </a:lnTo>
                    <a:lnTo>
                      <a:pt x="467" y="8"/>
                    </a:lnTo>
                    <a:lnTo>
                      <a:pt x="465" y="5"/>
                    </a:lnTo>
                    <a:lnTo>
                      <a:pt x="465" y="5"/>
                    </a:lnTo>
                    <a:lnTo>
                      <a:pt x="464" y="5"/>
                    </a:lnTo>
                    <a:lnTo>
                      <a:pt x="464" y="5"/>
                    </a:lnTo>
                    <a:lnTo>
                      <a:pt x="461" y="3"/>
                    </a:lnTo>
                    <a:lnTo>
                      <a:pt x="461" y="3"/>
                    </a:lnTo>
                    <a:lnTo>
                      <a:pt x="459" y="1"/>
                    </a:lnTo>
                    <a:lnTo>
                      <a:pt x="459" y="1"/>
                    </a:lnTo>
                    <a:lnTo>
                      <a:pt x="459" y="1"/>
                    </a:lnTo>
                    <a:lnTo>
                      <a:pt x="459" y="1"/>
                    </a:lnTo>
                    <a:lnTo>
                      <a:pt x="458" y="0"/>
                    </a:lnTo>
                    <a:lnTo>
                      <a:pt x="458" y="0"/>
                    </a:lnTo>
                    <a:lnTo>
                      <a:pt x="456" y="0"/>
                    </a:lnTo>
                    <a:lnTo>
                      <a:pt x="456" y="0"/>
                    </a:lnTo>
                    <a:lnTo>
                      <a:pt x="451" y="0"/>
                    </a:lnTo>
                    <a:lnTo>
                      <a:pt x="451" y="0"/>
                    </a:lnTo>
                    <a:lnTo>
                      <a:pt x="450" y="0"/>
                    </a:lnTo>
                    <a:lnTo>
                      <a:pt x="450" y="0"/>
                    </a:lnTo>
                    <a:lnTo>
                      <a:pt x="448" y="0"/>
                    </a:lnTo>
                    <a:lnTo>
                      <a:pt x="448" y="0"/>
                    </a:lnTo>
                    <a:lnTo>
                      <a:pt x="446" y="0"/>
                    </a:lnTo>
                    <a:lnTo>
                      <a:pt x="446" y="0"/>
                    </a:lnTo>
                    <a:lnTo>
                      <a:pt x="444" y="0"/>
                    </a:lnTo>
                    <a:lnTo>
                      <a:pt x="444" y="0"/>
                    </a:lnTo>
                    <a:lnTo>
                      <a:pt x="440" y="1"/>
                    </a:lnTo>
                    <a:lnTo>
                      <a:pt x="440" y="1"/>
                    </a:lnTo>
                    <a:lnTo>
                      <a:pt x="439" y="1"/>
                    </a:lnTo>
                    <a:lnTo>
                      <a:pt x="439" y="1"/>
                    </a:lnTo>
                    <a:lnTo>
                      <a:pt x="436" y="1"/>
                    </a:lnTo>
                    <a:lnTo>
                      <a:pt x="436" y="1"/>
                    </a:lnTo>
                    <a:lnTo>
                      <a:pt x="435" y="1"/>
                    </a:lnTo>
                    <a:lnTo>
                      <a:pt x="435" y="1"/>
                    </a:lnTo>
                    <a:lnTo>
                      <a:pt x="432" y="1"/>
                    </a:lnTo>
                    <a:lnTo>
                      <a:pt x="432" y="1"/>
                    </a:lnTo>
                    <a:lnTo>
                      <a:pt x="432" y="1"/>
                    </a:lnTo>
                    <a:lnTo>
                      <a:pt x="432" y="1"/>
                    </a:lnTo>
                    <a:lnTo>
                      <a:pt x="430" y="3"/>
                    </a:lnTo>
                    <a:lnTo>
                      <a:pt x="430" y="3"/>
                    </a:lnTo>
                    <a:lnTo>
                      <a:pt x="430" y="3"/>
                    </a:lnTo>
                    <a:lnTo>
                      <a:pt x="430" y="3"/>
                    </a:lnTo>
                    <a:lnTo>
                      <a:pt x="427" y="4"/>
                    </a:lnTo>
                    <a:lnTo>
                      <a:pt x="427" y="4"/>
                    </a:lnTo>
                    <a:lnTo>
                      <a:pt x="427" y="4"/>
                    </a:lnTo>
                    <a:lnTo>
                      <a:pt x="427" y="4"/>
                    </a:lnTo>
                    <a:lnTo>
                      <a:pt x="425" y="7"/>
                    </a:lnTo>
                    <a:lnTo>
                      <a:pt x="425" y="7"/>
                    </a:lnTo>
                    <a:lnTo>
                      <a:pt x="425" y="7"/>
                    </a:lnTo>
                    <a:lnTo>
                      <a:pt x="425" y="7"/>
                    </a:lnTo>
                    <a:lnTo>
                      <a:pt x="424" y="9"/>
                    </a:lnTo>
                    <a:lnTo>
                      <a:pt x="424" y="9"/>
                    </a:lnTo>
                    <a:lnTo>
                      <a:pt x="422" y="9"/>
                    </a:lnTo>
                    <a:lnTo>
                      <a:pt x="422" y="9"/>
                    </a:lnTo>
                    <a:lnTo>
                      <a:pt x="421" y="12"/>
                    </a:lnTo>
                    <a:lnTo>
                      <a:pt x="421" y="12"/>
                    </a:lnTo>
                    <a:lnTo>
                      <a:pt x="421" y="13"/>
                    </a:lnTo>
                    <a:lnTo>
                      <a:pt x="421" y="13"/>
                    </a:lnTo>
                    <a:lnTo>
                      <a:pt x="421" y="13"/>
                    </a:lnTo>
                    <a:lnTo>
                      <a:pt x="421" y="13"/>
                    </a:lnTo>
                    <a:lnTo>
                      <a:pt x="416" y="23"/>
                    </a:lnTo>
                    <a:lnTo>
                      <a:pt x="411" y="38"/>
                    </a:lnTo>
                    <a:lnTo>
                      <a:pt x="411" y="38"/>
                    </a:lnTo>
                    <a:lnTo>
                      <a:pt x="406" y="61"/>
                    </a:lnTo>
                    <a:lnTo>
                      <a:pt x="402" y="78"/>
                    </a:lnTo>
                    <a:lnTo>
                      <a:pt x="401" y="92"/>
                    </a:lnTo>
                    <a:lnTo>
                      <a:pt x="400" y="102"/>
                    </a:lnTo>
                    <a:lnTo>
                      <a:pt x="400" y="102"/>
                    </a:lnTo>
                    <a:lnTo>
                      <a:pt x="385" y="106"/>
                    </a:lnTo>
                    <a:lnTo>
                      <a:pt x="368" y="111"/>
                    </a:lnTo>
                    <a:lnTo>
                      <a:pt x="368" y="111"/>
                    </a:lnTo>
                    <a:lnTo>
                      <a:pt x="363" y="102"/>
                    </a:lnTo>
                    <a:lnTo>
                      <a:pt x="354" y="91"/>
                    </a:lnTo>
                    <a:lnTo>
                      <a:pt x="342" y="77"/>
                    </a:lnTo>
                    <a:lnTo>
                      <a:pt x="327" y="61"/>
                    </a:lnTo>
                    <a:lnTo>
                      <a:pt x="327" y="61"/>
                    </a:lnTo>
                    <a:lnTo>
                      <a:pt x="314" y="51"/>
                    </a:lnTo>
                    <a:lnTo>
                      <a:pt x="305" y="43"/>
                    </a:lnTo>
                    <a:lnTo>
                      <a:pt x="305" y="43"/>
                    </a:lnTo>
                    <a:lnTo>
                      <a:pt x="305" y="43"/>
                    </a:lnTo>
                    <a:lnTo>
                      <a:pt x="305" y="43"/>
                    </a:lnTo>
                    <a:lnTo>
                      <a:pt x="305" y="43"/>
                    </a:lnTo>
                    <a:lnTo>
                      <a:pt x="305" y="43"/>
                    </a:lnTo>
                    <a:lnTo>
                      <a:pt x="301" y="42"/>
                    </a:lnTo>
                    <a:lnTo>
                      <a:pt x="301" y="42"/>
                    </a:lnTo>
                    <a:lnTo>
                      <a:pt x="301" y="42"/>
                    </a:lnTo>
                    <a:lnTo>
                      <a:pt x="301" y="42"/>
                    </a:lnTo>
                    <a:lnTo>
                      <a:pt x="296" y="39"/>
                    </a:lnTo>
                    <a:lnTo>
                      <a:pt x="296" y="39"/>
                    </a:lnTo>
                    <a:lnTo>
                      <a:pt x="295" y="39"/>
                    </a:lnTo>
                    <a:lnTo>
                      <a:pt x="295" y="39"/>
                    </a:lnTo>
                    <a:lnTo>
                      <a:pt x="293" y="39"/>
                    </a:lnTo>
                    <a:lnTo>
                      <a:pt x="293" y="39"/>
                    </a:lnTo>
                    <a:lnTo>
                      <a:pt x="293" y="39"/>
                    </a:lnTo>
                    <a:lnTo>
                      <a:pt x="293" y="39"/>
                    </a:lnTo>
                    <a:lnTo>
                      <a:pt x="288" y="41"/>
                    </a:lnTo>
                    <a:lnTo>
                      <a:pt x="288" y="41"/>
                    </a:lnTo>
                    <a:lnTo>
                      <a:pt x="286" y="42"/>
                    </a:lnTo>
                    <a:lnTo>
                      <a:pt x="286" y="42"/>
                    </a:lnTo>
                    <a:lnTo>
                      <a:pt x="284" y="43"/>
                    </a:lnTo>
                    <a:lnTo>
                      <a:pt x="284" y="43"/>
                    </a:lnTo>
                    <a:lnTo>
                      <a:pt x="283" y="43"/>
                    </a:lnTo>
                    <a:lnTo>
                      <a:pt x="283" y="43"/>
                    </a:lnTo>
                    <a:lnTo>
                      <a:pt x="280" y="44"/>
                    </a:lnTo>
                    <a:lnTo>
                      <a:pt x="280" y="44"/>
                    </a:lnTo>
                    <a:lnTo>
                      <a:pt x="278" y="46"/>
                    </a:lnTo>
                    <a:lnTo>
                      <a:pt x="278" y="46"/>
                    </a:lnTo>
                    <a:lnTo>
                      <a:pt x="276" y="47"/>
                    </a:lnTo>
                    <a:lnTo>
                      <a:pt x="276" y="47"/>
                    </a:lnTo>
                    <a:lnTo>
                      <a:pt x="274" y="47"/>
                    </a:lnTo>
                    <a:lnTo>
                      <a:pt x="274" y="47"/>
                    </a:lnTo>
                    <a:lnTo>
                      <a:pt x="272" y="48"/>
                    </a:lnTo>
                    <a:lnTo>
                      <a:pt x="272" y="48"/>
                    </a:lnTo>
                    <a:lnTo>
                      <a:pt x="269" y="51"/>
                    </a:lnTo>
                    <a:lnTo>
                      <a:pt x="269" y="51"/>
                    </a:lnTo>
                    <a:lnTo>
                      <a:pt x="267" y="52"/>
                    </a:lnTo>
                    <a:lnTo>
                      <a:pt x="267" y="52"/>
                    </a:lnTo>
                    <a:lnTo>
                      <a:pt x="266" y="53"/>
                    </a:lnTo>
                    <a:lnTo>
                      <a:pt x="266" y="53"/>
                    </a:lnTo>
                    <a:lnTo>
                      <a:pt x="266" y="53"/>
                    </a:lnTo>
                    <a:lnTo>
                      <a:pt x="266" y="53"/>
                    </a:lnTo>
                    <a:lnTo>
                      <a:pt x="264" y="58"/>
                    </a:lnTo>
                    <a:lnTo>
                      <a:pt x="264" y="58"/>
                    </a:lnTo>
                    <a:lnTo>
                      <a:pt x="264" y="59"/>
                    </a:lnTo>
                    <a:lnTo>
                      <a:pt x="264" y="59"/>
                    </a:lnTo>
                    <a:lnTo>
                      <a:pt x="264" y="62"/>
                    </a:lnTo>
                    <a:lnTo>
                      <a:pt x="264" y="62"/>
                    </a:lnTo>
                    <a:lnTo>
                      <a:pt x="264" y="63"/>
                    </a:lnTo>
                    <a:lnTo>
                      <a:pt x="264" y="63"/>
                    </a:lnTo>
                    <a:lnTo>
                      <a:pt x="264" y="63"/>
                    </a:lnTo>
                    <a:lnTo>
                      <a:pt x="264" y="63"/>
                    </a:lnTo>
                    <a:lnTo>
                      <a:pt x="262" y="75"/>
                    </a:lnTo>
                    <a:lnTo>
                      <a:pt x="264" y="91"/>
                    </a:lnTo>
                    <a:lnTo>
                      <a:pt x="264" y="91"/>
                    </a:lnTo>
                    <a:lnTo>
                      <a:pt x="265" y="114"/>
                    </a:lnTo>
                    <a:lnTo>
                      <a:pt x="269" y="131"/>
                    </a:lnTo>
                    <a:lnTo>
                      <a:pt x="271" y="145"/>
                    </a:lnTo>
                    <a:lnTo>
                      <a:pt x="275" y="155"/>
                    </a:lnTo>
                    <a:lnTo>
                      <a:pt x="275" y="155"/>
                    </a:lnTo>
                    <a:lnTo>
                      <a:pt x="247" y="174"/>
                    </a:lnTo>
                    <a:lnTo>
                      <a:pt x="247" y="174"/>
                    </a:lnTo>
                    <a:lnTo>
                      <a:pt x="240" y="168"/>
                    </a:lnTo>
                    <a:lnTo>
                      <a:pt x="227" y="160"/>
                    </a:lnTo>
                    <a:lnTo>
                      <a:pt x="212" y="151"/>
                    </a:lnTo>
                    <a:lnTo>
                      <a:pt x="191" y="141"/>
                    </a:lnTo>
                    <a:lnTo>
                      <a:pt x="191" y="141"/>
                    </a:lnTo>
                    <a:lnTo>
                      <a:pt x="175" y="135"/>
                    </a:lnTo>
                    <a:lnTo>
                      <a:pt x="165" y="131"/>
                    </a:lnTo>
                    <a:lnTo>
                      <a:pt x="165" y="131"/>
                    </a:lnTo>
                    <a:lnTo>
                      <a:pt x="165" y="131"/>
                    </a:lnTo>
                    <a:lnTo>
                      <a:pt x="165" y="131"/>
                    </a:lnTo>
                    <a:lnTo>
                      <a:pt x="164" y="131"/>
                    </a:lnTo>
                    <a:lnTo>
                      <a:pt x="164" y="131"/>
                    </a:lnTo>
                    <a:lnTo>
                      <a:pt x="162" y="131"/>
                    </a:lnTo>
                    <a:lnTo>
                      <a:pt x="162" y="131"/>
                    </a:lnTo>
                    <a:lnTo>
                      <a:pt x="160" y="131"/>
                    </a:lnTo>
                    <a:lnTo>
                      <a:pt x="160" y="131"/>
                    </a:lnTo>
                    <a:lnTo>
                      <a:pt x="155" y="131"/>
                    </a:lnTo>
                    <a:lnTo>
                      <a:pt x="155" y="131"/>
                    </a:lnTo>
                    <a:lnTo>
                      <a:pt x="154" y="131"/>
                    </a:lnTo>
                    <a:lnTo>
                      <a:pt x="154" y="131"/>
                    </a:lnTo>
                    <a:lnTo>
                      <a:pt x="153" y="133"/>
                    </a:lnTo>
                    <a:lnTo>
                      <a:pt x="153" y="133"/>
                    </a:lnTo>
                    <a:lnTo>
                      <a:pt x="152" y="133"/>
                    </a:lnTo>
                    <a:lnTo>
                      <a:pt x="152" y="133"/>
                    </a:lnTo>
                    <a:lnTo>
                      <a:pt x="148" y="136"/>
                    </a:lnTo>
                    <a:lnTo>
                      <a:pt x="148" y="136"/>
                    </a:lnTo>
                    <a:lnTo>
                      <a:pt x="146" y="136"/>
                    </a:lnTo>
                    <a:lnTo>
                      <a:pt x="146" y="136"/>
                    </a:lnTo>
                    <a:lnTo>
                      <a:pt x="145" y="138"/>
                    </a:lnTo>
                    <a:lnTo>
                      <a:pt x="145" y="138"/>
                    </a:lnTo>
                    <a:lnTo>
                      <a:pt x="144" y="139"/>
                    </a:lnTo>
                    <a:lnTo>
                      <a:pt x="144" y="139"/>
                    </a:lnTo>
                    <a:lnTo>
                      <a:pt x="141" y="141"/>
                    </a:lnTo>
                    <a:lnTo>
                      <a:pt x="141" y="141"/>
                    </a:lnTo>
                    <a:lnTo>
                      <a:pt x="139" y="144"/>
                    </a:lnTo>
                    <a:lnTo>
                      <a:pt x="139" y="144"/>
                    </a:lnTo>
                    <a:lnTo>
                      <a:pt x="139" y="144"/>
                    </a:lnTo>
                    <a:lnTo>
                      <a:pt x="139" y="144"/>
                    </a:lnTo>
                    <a:lnTo>
                      <a:pt x="136" y="146"/>
                    </a:lnTo>
                    <a:lnTo>
                      <a:pt x="136" y="146"/>
                    </a:lnTo>
                    <a:lnTo>
                      <a:pt x="136" y="146"/>
                    </a:lnTo>
                    <a:lnTo>
                      <a:pt x="136" y="146"/>
                    </a:lnTo>
                    <a:lnTo>
                      <a:pt x="133" y="151"/>
                    </a:lnTo>
                    <a:lnTo>
                      <a:pt x="133" y="151"/>
                    </a:lnTo>
                    <a:lnTo>
                      <a:pt x="133" y="151"/>
                    </a:lnTo>
                    <a:lnTo>
                      <a:pt x="133" y="151"/>
                    </a:lnTo>
                    <a:lnTo>
                      <a:pt x="133" y="154"/>
                    </a:lnTo>
                    <a:lnTo>
                      <a:pt x="133" y="154"/>
                    </a:lnTo>
                    <a:lnTo>
                      <a:pt x="131" y="154"/>
                    </a:lnTo>
                    <a:lnTo>
                      <a:pt x="131" y="154"/>
                    </a:lnTo>
                    <a:lnTo>
                      <a:pt x="131" y="160"/>
                    </a:lnTo>
                    <a:lnTo>
                      <a:pt x="131" y="160"/>
                    </a:lnTo>
                    <a:lnTo>
                      <a:pt x="131" y="160"/>
                    </a:lnTo>
                    <a:lnTo>
                      <a:pt x="131" y="160"/>
                    </a:lnTo>
                    <a:lnTo>
                      <a:pt x="133" y="164"/>
                    </a:lnTo>
                    <a:lnTo>
                      <a:pt x="133" y="164"/>
                    </a:lnTo>
                    <a:lnTo>
                      <a:pt x="133" y="164"/>
                    </a:lnTo>
                    <a:lnTo>
                      <a:pt x="133" y="164"/>
                    </a:lnTo>
                    <a:lnTo>
                      <a:pt x="133" y="164"/>
                    </a:lnTo>
                    <a:lnTo>
                      <a:pt x="133" y="164"/>
                    </a:lnTo>
                    <a:lnTo>
                      <a:pt x="135" y="175"/>
                    </a:lnTo>
                    <a:lnTo>
                      <a:pt x="141" y="190"/>
                    </a:lnTo>
                    <a:lnTo>
                      <a:pt x="141" y="190"/>
                    </a:lnTo>
                    <a:lnTo>
                      <a:pt x="152" y="211"/>
                    </a:lnTo>
                    <a:lnTo>
                      <a:pt x="160" y="227"/>
                    </a:lnTo>
                    <a:lnTo>
                      <a:pt x="168" y="238"/>
                    </a:lnTo>
                    <a:lnTo>
                      <a:pt x="174" y="247"/>
                    </a:lnTo>
                    <a:lnTo>
                      <a:pt x="174" y="247"/>
                    </a:lnTo>
                    <a:lnTo>
                      <a:pt x="155" y="274"/>
                    </a:lnTo>
                    <a:lnTo>
                      <a:pt x="155" y="274"/>
                    </a:lnTo>
                    <a:lnTo>
                      <a:pt x="145" y="271"/>
                    </a:lnTo>
                    <a:lnTo>
                      <a:pt x="131" y="267"/>
                    </a:lnTo>
                    <a:lnTo>
                      <a:pt x="114" y="265"/>
                    </a:lnTo>
                    <a:lnTo>
                      <a:pt x="91" y="262"/>
                    </a:lnTo>
                    <a:lnTo>
                      <a:pt x="91" y="262"/>
                    </a:lnTo>
                    <a:lnTo>
                      <a:pt x="75" y="262"/>
                    </a:lnTo>
                    <a:lnTo>
                      <a:pt x="63" y="262"/>
                    </a:lnTo>
                    <a:lnTo>
                      <a:pt x="63" y="262"/>
                    </a:lnTo>
                    <a:lnTo>
                      <a:pt x="63" y="262"/>
                    </a:lnTo>
                    <a:lnTo>
                      <a:pt x="63" y="262"/>
                    </a:lnTo>
                    <a:lnTo>
                      <a:pt x="63" y="262"/>
                    </a:lnTo>
                    <a:lnTo>
                      <a:pt x="63" y="262"/>
                    </a:lnTo>
                    <a:lnTo>
                      <a:pt x="60" y="264"/>
                    </a:lnTo>
                    <a:lnTo>
                      <a:pt x="60" y="264"/>
                    </a:lnTo>
                    <a:lnTo>
                      <a:pt x="60" y="264"/>
                    </a:lnTo>
                    <a:lnTo>
                      <a:pt x="60" y="264"/>
                    </a:lnTo>
                    <a:lnTo>
                      <a:pt x="56" y="265"/>
                    </a:lnTo>
                    <a:lnTo>
                      <a:pt x="56" y="265"/>
                    </a:lnTo>
                    <a:lnTo>
                      <a:pt x="56" y="265"/>
                    </a:lnTo>
                    <a:lnTo>
                      <a:pt x="56" y="265"/>
                    </a:lnTo>
                    <a:lnTo>
                      <a:pt x="53" y="266"/>
                    </a:lnTo>
                    <a:lnTo>
                      <a:pt x="53" y="266"/>
                    </a:lnTo>
                    <a:lnTo>
                      <a:pt x="53" y="266"/>
                    </a:lnTo>
                    <a:lnTo>
                      <a:pt x="53" y="266"/>
                    </a:lnTo>
                    <a:lnTo>
                      <a:pt x="52" y="267"/>
                    </a:lnTo>
                    <a:lnTo>
                      <a:pt x="52" y="267"/>
                    </a:lnTo>
                    <a:lnTo>
                      <a:pt x="52" y="267"/>
                    </a:lnTo>
                    <a:lnTo>
                      <a:pt x="52" y="267"/>
                    </a:lnTo>
                    <a:lnTo>
                      <a:pt x="49" y="270"/>
                    </a:lnTo>
                    <a:lnTo>
                      <a:pt x="49" y="270"/>
                    </a:lnTo>
                    <a:lnTo>
                      <a:pt x="49" y="270"/>
                    </a:lnTo>
                    <a:lnTo>
                      <a:pt x="49" y="270"/>
                    </a:lnTo>
                    <a:lnTo>
                      <a:pt x="48" y="272"/>
                    </a:lnTo>
                    <a:lnTo>
                      <a:pt x="48" y="272"/>
                    </a:lnTo>
                    <a:lnTo>
                      <a:pt x="48" y="274"/>
                    </a:lnTo>
                    <a:lnTo>
                      <a:pt x="48" y="274"/>
                    </a:lnTo>
                    <a:lnTo>
                      <a:pt x="47" y="275"/>
                    </a:lnTo>
                    <a:lnTo>
                      <a:pt x="47" y="275"/>
                    </a:lnTo>
                    <a:lnTo>
                      <a:pt x="47" y="276"/>
                    </a:lnTo>
                    <a:lnTo>
                      <a:pt x="47" y="276"/>
                    </a:lnTo>
                    <a:lnTo>
                      <a:pt x="44" y="280"/>
                    </a:lnTo>
                    <a:lnTo>
                      <a:pt x="44" y="280"/>
                    </a:lnTo>
                    <a:lnTo>
                      <a:pt x="43" y="282"/>
                    </a:lnTo>
                    <a:lnTo>
                      <a:pt x="43" y="282"/>
                    </a:lnTo>
                    <a:lnTo>
                      <a:pt x="43" y="284"/>
                    </a:lnTo>
                    <a:lnTo>
                      <a:pt x="43" y="284"/>
                    </a:lnTo>
                    <a:lnTo>
                      <a:pt x="42" y="286"/>
                    </a:lnTo>
                    <a:lnTo>
                      <a:pt x="42" y="286"/>
                    </a:lnTo>
                    <a:lnTo>
                      <a:pt x="42" y="286"/>
                    </a:lnTo>
                    <a:lnTo>
                      <a:pt x="42" y="286"/>
                    </a:lnTo>
                    <a:lnTo>
                      <a:pt x="41" y="292"/>
                    </a:lnTo>
                    <a:lnTo>
                      <a:pt x="41" y="292"/>
                    </a:lnTo>
                    <a:lnTo>
                      <a:pt x="41" y="292"/>
                    </a:lnTo>
                    <a:lnTo>
                      <a:pt x="41" y="292"/>
                    </a:lnTo>
                    <a:lnTo>
                      <a:pt x="41" y="295"/>
                    </a:lnTo>
                    <a:lnTo>
                      <a:pt x="41" y="295"/>
                    </a:lnTo>
                    <a:lnTo>
                      <a:pt x="41" y="295"/>
                    </a:lnTo>
                    <a:lnTo>
                      <a:pt x="41" y="295"/>
                    </a:lnTo>
                    <a:lnTo>
                      <a:pt x="41" y="298"/>
                    </a:lnTo>
                    <a:lnTo>
                      <a:pt x="41" y="298"/>
                    </a:lnTo>
                    <a:lnTo>
                      <a:pt x="42" y="300"/>
                    </a:lnTo>
                    <a:lnTo>
                      <a:pt x="42" y="300"/>
                    </a:lnTo>
                    <a:lnTo>
                      <a:pt x="42" y="301"/>
                    </a:lnTo>
                    <a:lnTo>
                      <a:pt x="42" y="301"/>
                    </a:lnTo>
                    <a:lnTo>
                      <a:pt x="43" y="304"/>
                    </a:lnTo>
                    <a:lnTo>
                      <a:pt x="43" y="304"/>
                    </a:lnTo>
                    <a:lnTo>
                      <a:pt x="44" y="304"/>
                    </a:lnTo>
                    <a:lnTo>
                      <a:pt x="44" y="304"/>
                    </a:lnTo>
                    <a:lnTo>
                      <a:pt x="44" y="304"/>
                    </a:lnTo>
                    <a:lnTo>
                      <a:pt x="51" y="314"/>
                    </a:lnTo>
                    <a:lnTo>
                      <a:pt x="62" y="325"/>
                    </a:lnTo>
                    <a:lnTo>
                      <a:pt x="62" y="325"/>
                    </a:lnTo>
                    <a:lnTo>
                      <a:pt x="77" y="342"/>
                    </a:lnTo>
                    <a:lnTo>
                      <a:pt x="91" y="353"/>
                    </a:lnTo>
                    <a:lnTo>
                      <a:pt x="104" y="362"/>
                    </a:lnTo>
                    <a:lnTo>
                      <a:pt x="111" y="367"/>
                    </a:lnTo>
                    <a:lnTo>
                      <a:pt x="111" y="367"/>
                    </a:lnTo>
                    <a:lnTo>
                      <a:pt x="106" y="384"/>
                    </a:lnTo>
                    <a:lnTo>
                      <a:pt x="106" y="384"/>
                    </a:lnTo>
                    <a:lnTo>
                      <a:pt x="102" y="400"/>
                    </a:lnTo>
                    <a:lnTo>
                      <a:pt x="102" y="400"/>
                    </a:lnTo>
                    <a:lnTo>
                      <a:pt x="92" y="400"/>
                    </a:lnTo>
                    <a:lnTo>
                      <a:pt x="78" y="402"/>
                    </a:lnTo>
                    <a:lnTo>
                      <a:pt x="61" y="406"/>
                    </a:lnTo>
                    <a:lnTo>
                      <a:pt x="39" y="411"/>
                    </a:lnTo>
                    <a:lnTo>
                      <a:pt x="39" y="411"/>
                    </a:lnTo>
                    <a:lnTo>
                      <a:pt x="23" y="416"/>
                    </a:lnTo>
                    <a:lnTo>
                      <a:pt x="13" y="421"/>
                    </a:lnTo>
                    <a:lnTo>
                      <a:pt x="13" y="421"/>
                    </a:lnTo>
                    <a:lnTo>
                      <a:pt x="13" y="421"/>
                    </a:lnTo>
                    <a:lnTo>
                      <a:pt x="13" y="421"/>
                    </a:lnTo>
                    <a:lnTo>
                      <a:pt x="12" y="421"/>
                    </a:lnTo>
                    <a:lnTo>
                      <a:pt x="12" y="421"/>
                    </a:lnTo>
                    <a:lnTo>
                      <a:pt x="9" y="422"/>
                    </a:lnTo>
                    <a:lnTo>
                      <a:pt x="9" y="422"/>
                    </a:lnTo>
                    <a:lnTo>
                      <a:pt x="9" y="422"/>
                    </a:lnTo>
                    <a:lnTo>
                      <a:pt x="9" y="422"/>
                    </a:lnTo>
                    <a:lnTo>
                      <a:pt x="7" y="425"/>
                    </a:lnTo>
                    <a:lnTo>
                      <a:pt x="7" y="425"/>
                    </a:lnTo>
                    <a:lnTo>
                      <a:pt x="7" y="425"/>
                    </a:lnTo>
                    <a:lnTo>
                      <a:pt x="7" y="425"/>
                    </a:lnTo>
                    <a:lnTo>
                      <a:pt x="5" y="426"/>
                    </a:lnTo>
                    <a:lnTo>
                      <a:pt x="5" y="426"/>
                    </a:lnTo>
                    <a:lnTo>
                      <a:pt x="4" y="427"/>
                    </a:lnTo>
                    <a:lnTo>
                      <a:pt x="4" y="427"/>
                    </a:lnTo>
                    <a:lnTo>
                      <a:pt x="4" y="429"/>
                    </a:lnTo>
                    <a:lnTo>
                      <a:pt x="4" y="429"/>
                    </a:lnTo>
                    <a:lnTo>
                      <a:pt x="3" y="430"/>
                    </a:lnTo>
                    <a:lnTo>
                      <a:pt x="3" y="430"/>
                    </a:lnTo>
                    <a:lnTo>
                      <a:pt x="2" y="435"/>
                    </a:lnTo>
                    <a:lnTo>
                      <a:pt x="2" y="435"/>
                    </a:lnTo>
                    <a:lnTo>
                      <a:pt x="2" y="436"/>
                    </a:lnTo>
                    <a:lnTo>
                      <a:pt x="2" y="436"/>
                    </a:lnTo>
                    <a:lnTo>
                      <a:pt x="2" y="439"/>
                    </a:lnTo>
                    <a:lnTo>
                      <a:pt x="2" y="439"/>
                    </a:lnTo>
                    <a:lnTo>
                      <a:pt x="2" y="439"/>
                    </a:lnTo>
                    <a:lnTo>
                      <a:pt x="2" y="439"/>
                    </a:lnTo>
                    <a:lnTo>
                      <a:pt x="2" y="442"/>
                    </a:lnTo>
                    <a:lnTo>
                      <a:pt x="2" y="442"/>
                    </a:lnTo>
                    <a:lnTo>
                      <a:pt x="0" y="446"/>
                    </a:lnTo>
                    <a:lnTo>
                      <a:pt x="0" y="446"/>
                    </a:lnTo>
                    <a:lnTo>
                      <a:pt x="0" y="447"/>
                    </a:lnTo>
                    <a:lnTo>
                      <a:pt x="0" y="447"/>
                    </a:lnTo>
                    <a:lnTo>
                      <a:pt x="0" y="450"/>
                    </a:lnTo>
                    <a:lnTo>
                      <a:pt x="0" y="450"/>
                    </a:lnTo>
                    <a:lnTo>
                      <a:pt x="0" y="450"/>
                    </a:lnTo>
                    <a:lnTo>
                      <a:pt x="0" y="450"/>
                    </a:lnTo>
                    <a:lnTo>
                      <a:pt x="0" y="452"/>
                    </a:lnTo>
                    <a:lnTo>
                      <a:pt x="0" y="452"/>
                    </a:lnTo>
                    <a:lnTo>
                      <a:pt x="0" y="454"/>
                    </a:lnTo>
                    <a:lnTo>
                      <a:pt x="0" y="454"/>
                    </a:lnTo>
                    <a:lnTo>
                      <a:pt x="2" y="456"/>
                    </a:lnTo>
                    <a:lnTo>
                      <a:pt x="2" y="456"/>
                    </a:lnTo>
                    <a:lnTo>
                      <a:pt x="2" y="456"/>
                    </a:lnTo>
                    <a:lnTo>
                      <a:pt x="2" y="456"/>
                    </a:lnTo>
                    <a:lnTo>
                      <a:pt x="2" y="459"/>
                    </a:lnTo>
                    <a:lnTo>
                      <a:pt x="2" y="459"/>
                    </a:lnTo>
                    <a:lnTo>
                      <a:pt x="2" y="459"/>
                    </a:lnTo>
                    <a:lnTo>
                      <a:pt x="2" y="459"/>
                    </a:lnTo>
                    <a:lnTo>
                      <a:pt x="3" y="461"/>
                    </a:lnTo>
                    <a:lnTo>
                      <a:pt x="3" y="461"/>
                    </a:lnTo>
                    <a:lnTo>
                      <a:pt x="3" y="461"/>
                    </a:lnTo>
                    <a:lnTo>
                      <a:pt x="3" y="461"/>
                    </a:lnTo>
                    <a:lnTo>
                      <a:pt x="5" y="464"/>
                    </a:lnTo>
                    <a:lnTo>
                      <a:pt x="5" y="464"/>
                    </a:lnTo>
                    <a:lnTo>
                      <a:pt x="5" y="464"/>
                    </a:lnTo>
                    <a:lnTo>
                      <a:pt x="5" y="464"/>
                    </a:lnTo>
                    <a:lnTo>
                      <a:pt x="8" y="466"/>
                    </a:lnTo>
                    <a:lnTo>
                      <a:pt x="8" y="466"/>
                    </a:lnTo>
                    <a:lnTo>
                      <a:pt x="8" y="466"/>
                    </a:lnTo>
                    <a:lnTo>
                      <a:pt x="8" y="466"/>
                    </a:lnTo>
                    <a:lnTo>
                      <a:pt x="8" y="466"/>
                    </a:lnTo>
                    <a:lnTo>
                      <a:pt x="8" y="466"/>
                    </a:lnTo>
                    <a:lnTo>
                      <a:pt x="18" y="473"/>
                    </a:lnTo>
                    <a:lnTo>
                      <a:pt x="33" y="480"/>
                    </a:lnTo>
                    <a:lnTo>
                      <a:pt x="33" y="480"/>
                    </a:lnTo>
                    <a:lnTo>
                      <a:pt x="53" y="489"/>
                    </a:lnTo>
                    <a:lnTo>
                      <a:pt x="70" y="497"/>
                    </a:lnTo>
                    <a:lnTo>
                      <a:pt x="83" y="500"/>
                    </a:lnTo>
                    <a:lnTo>
                      <a:pt x="94" y="503"/>
                    </a:lnTo>
                    <a:lnTo>
                      <a:pt x="94" y="503"/>
                    </a:lnTo>
                    <a:lnTo>
                      <a:pt x="95" y="519"/>
                    </a:lnTo>
                    <a:lnTo>
                      <a:pt x="96" y="536"/>
                    </a:lnTo>
                    <a:lnTo>
                      <a:pt x="96" y="536"/>
                    </a:lnTo>
                    <a:lnTo>
                      <a:pt x="87" y="539"/>
                    </a:lnTo>
                    <a:lnTo>
                      <a:pt x="75" y="546"/>
                    </a:lnTo>
                    <a:lnTo>
                      <a:pt x="58" y="556"/>
                    </a:lnTo>
                    <a:lnTo>
                      <a:pt x="41" y="568"/>
                    </a:lnTo>
                    <a:lnTo>
                      <a:pt x="41" y="568"/>
                    </a:lnTo>
                    <a:lnTo>
                      <a:pt x="27" y="578"/>
                    </a:lnTo>
                    <a:lnTo>
                      <a:pt x="19" y="586"/>
                    </a:lnTo>
                    <a:lnTo>
                      <a:pt x="19" y="586"/>
                    </a:lnTo>
                    <a:lnTo>
                      <a:pt x="19" y="586"/>
                    </a:lnTo>
                    <a:lnTo>
                      <a:pt x="19" y="586"/>
                    </a:lnTo>
                    <a:lnTo>
                      <a:pt x="18" y="587"/>
                    </a:lnTo>
                    <a:lnTo>
                      <a:pt x="18" y="587"/>
                    </a:lnTo>
                    <a:lnTo>
                      <a:pt x="17" y="589"/>
                    </a:lnTo>
                    <a:lnTo>
                      <a:pt x="17" y="589"/>
                    </a:lnTo>
                    <a:lnTo>
                      <a:pt x="17" y="590"/>
                    </a:lnTo>
                    <a:lnTo>
                      <a:pt x="17" y="590"/>
                    </a:lnTo>
                    <a:lnTo>
                      <a:pt x="14" y="592"/>
                    </a:lnTo>
                    <a:lnTo>
                      <a:pt x="14" y="592"/>
                    </a:lnTo>
                    <a:lnTo>
                      <a:pt x="14" y="592"/>
                    </a:lnTo>
                    <a:lnTo>
                      <a:pt x="14" y="592"/>
                    </a:lnTo>
                    <a:lnTo>
                      <a:pt x="14" y="595"/>
                    </a:lnTo>
                    <a:lnTo>
                      <a:pt x="14" y="595"/>
                    </a:lnTo>
                    <a:lnTo>
                      <a:pt x="14" y="595"/>
                    </a:lnTo>
                    <a:lnTo>
                      <a:pt x="14" y="595"/>
                    </a:lnTo>
                    <a:lnTo>
                      <a:pt x="13" y="597"/>
                    </a:lnTo>
                    <a:lnTo>
                      <a:pt x="13" y="597"/>
                    </a:lnTo>
                    <a:lnTo>
                      <a:pt x="13" y="597"/>
                    </a:lnTo>
                    <a:lnTo>
                      <a:pt x="13" y="597"/>
                    </a:lnTo>
                    <a:lnTo>
                      <a:pt x="13" y="600"/>
                    </a:lnTo>
                    <a:lnTo>
                      <a:pt x="13" y="600"/>
                    </a:lnTo>
                    <a:lnTo>
                      <a:pt x="14" y="601"/>
                    </a:lnTo>
                    <a:lnTo>
                      <a:pt x="14" y="601"/>
                    </a:lnTo>
                    <a:lnTo>
                      <a:pt x="14" y="604"/>
                    </a:lnTo>
                    <a:lnTo>
                      <a:pt x="14" y="604"/>
                    </a:lnTo>
                    <a:lnTo>
                      <a:pt x="14" y="604"/>
                    </a:lnTo>
                    <a:lnTo>
                      <a:pt x="14" y="604"/>
                    </a:lnTo>
                    <a:lnTo>
                      <a:pt x="14" y="606"/>
                    </a:lnTo>
                    <a:lnTo>
                      <a:pt x="14" y="606"/>
                    </a:lnTo>
                    <a:lnTo>
                      <a:pt x="15" y="607"/>
                    </a:lnTo>
                    <a:lnTo>
                      <a:pt x="15" y="607"/>
                    </a:lnTo>
                    <a:lnTo>
                      <a:pt x="15" y="611"/>
                    </a:lnTo>
                    <a:lnTo>
                      <a:pt x="15" y="611"/>
                    </a:lnTo>
                    <a:lnTo>
                      <a:pt x="17" y="614"/>
                    </a:lnTo>
                    <a:lnTo>
                      <a:pt x="17" y="614"/>
                    </a:lnTo>
                    <a:lnTo>
                      <a:pt x="17" y="615"/>
                    </a:lnTo>
                    <a:lnTo>
                      <a:pt x="17" y="615"/>
                    </a:lnTo>
                    <a:lnTo>
                      <a:pt x="18" y="617"/>
                    </a:lnTo>
                    <a:lnTo>
                      <a:pt x="18" y="617"/>
                    </a:lnTo>
                    <a:lnTo>
                      <a:pt x="18" y="619"/>
                    </a:lnTo>
                    <a:lnTo>
                      <a:pt x="18" y="619"/>
                    </a:lnTo>
                    <a:lnTo>
                      <a:pt x="19" y="620"/>
                    </a:lnTo>
                    <a:lnTo>
                      <a:pt x="19" y="620"/>
                    </a:lnTo>
                    <a:lnTo>
                      <a:pt x="19" y="621"/>
                    </a:lnTo>
                    <a:lnTo>
                      <a:pt x="19" y="621"/>
                    </a:lnTo>
                    <a:lnTo>
                      <a:pt x="21" y="624"/>
                    </a:lnTo>
                    <a:lnTo>
                      <a:pt x="21" y="624"/>
                    </a:lnTo>
                    <a:lnTo>
                      <a:pt x="21" y="624"/>
                    </a:lnTo>
                    <a:lnTo>
                      <a:pt x="21" y="624"/>
                    </a:lnTo>
                    <a:lnTo>
                      <a:pt x="22" y="625"/>
                    </a:lnTo>
                    <a:lnTo>
                      <a:pt x="22" y="625"/>
                    </a:lnTo>
                    <a:lnTo>
                      <a:pt x="22" y="626"/>
                    </a:lnTo>
                    <a:lnTo>
                      <a:pt x="22" y="626"/>
                    </a:lnTo>
                    <a:lnTo>
                      <a:pt x="24" y="628"/>
                    </a:lnTo>
                    <a:lnTo>
                      <a:pt x="24" y="628"/>
                    </a:lnTo>
                    <a:lnTo>
                      <a:pt x="24" y="628"/>
                    </a:lnTo>
                    <a:lnTo>
                      <a:pt x="24" y="628"/>
                    </a:lnTo>
                    <a:lnTo>
                      <a:pt x="27" y="629"/>
                    </a:lnTo>
                    <a:lnTo>
                      <a:pt x="27" y="629"/>
                    </a:lnTo>
                    <a:lnTo>
                      <a:pt x="28" y="629"/>
                    </a:lnTo>
                    <a:lnTo>
                      <a:pt x="28" y="629"/>
                    </a:lnTo>
                    <a:lnTo>
                      <a:pt x="31" y="630"/>
                    </a:lnTo>
                    <a:lnTo>
                      <a:pt x="31" y="630"/>
                    </a:lnTo>
                    <a:lnTo>
                      <a:pt x="31" y="630"/>
                    </a:lnTo>
                    <a:lnTo>
                      <a:pt x="31" y="630"/>
                    </a:lnTo>
                    <a:lnTo>
                      <a:pt x="31" y="630"/>
                    </a:lnTo>
                    <a:lnTo>
                      <a:pt x="31" y="630"/>
                    </a:lnTo>
                    <a:lnTo>
                      <a:pt x="42" y="633"/>
                    </a:lnTo>
                    <a:lnTo>
                      <a:pt x="58" y="635"/>
                    </a:lnTo>
                    <a:lnTo>
                      <a:pt x="58" y="635"/>
                    </a:lnTo>
                    <a:lnTo>
                      <a:pt x="81" y="638"/>
                    </a:lnTo>
                    <a:lnTo>
                      <a:pt x="99" y="638"/>
                    </a:lnTo>
                    <a:lnTo>
                      <a:pt x="112" y="636"/>
                    </a:lnTo>
                    <a:lnTo>
                      <a:pt x="123" y="635"/>
                    </a:lnTo>
                    <a:lnTo>
                      <a:pt x="123" y="635"/>
                    </a:lnTo>
                    <a:lnTo>
                      <a:pt x="136" y="667"/>
                    </a:lnTo>
                    <a:lnTo>
                      <a:pt x="136" y="667"/>
                    </a:lnTo>
                    <a:lnTo>
                      <a:pt x="130" y="673"/>
                    </a:lnTo>
                    <a:lnTo>
                      <a:pt x="120" y="683"/>
                    </a:lnTo>
                    <a:lnTo>
                      <a:pt x="109" y="697"/>
                    </a:lnTo>
                    <a:lnTo>
                      <a:pt x="96" y="716"/>
                    </a:lnTo>
                    <a:lnTo>
                      <a:pt x="96" y="716"/>
                    </a:lnTo>
                    <a:lnTo>
                      <a:pt x="87" y="730"/>
                    </a:lnTo>
                    <a:lnTo>
                      <a:pt x="82" y="740"/>
                    </a:lnTo>
                    <a:lnTo>
                      <a:pt x="82" y="740"/>
                    </a:lnTo>
                    <a:lnTo>
                      <a:pt x="82" y="740"/>
                    </a:lnTo>
                    <a:lnTo>
                      <a:pt x="81" y="741"/>
                    </a:lnTo>
                    <a:lnTo>
                      <a:pt x="81" y="741"/>
                    </a:lnTo>
                    <a:lnTo>
                      <a:pt x="81" y="743"/>
                    </a:lnTo>
                    <a:lnTo>
                      <a:pt x="81" y="743"/>
                    </a:lnTo>
                    <a:lnTo>
                      <a:pt x="81" y="743"/>
                    </a:lnTo>
                    <a:lnTo>
                      <a:pt x="81" y="743"/>
                    </a:lnTo>
                    <a:lnTo>
                      <a:pt x="80" y="747"/>
                    </a:lnTo>
                    <a:lnTo>
                      <a:pt x="80" y="747"/>
                    </a:lnTo>
                    <a:lnTo>
                      <a:pt x="80" y="747"/>
                    </a:lnTo>
                    <a:lnTo>
                      <a:pt x="80" y="747"/>
                    </a:lnTo>
                    <a:lnTo>
                      <a:pt x="80" y="750"/>
                    </a:lnTo>
                    <a:lnTo>
                      <a:pt x="80" y="750"/>
                    </a:lnTo>
                    <a:lnTo>
                      <a:pt x="80" y="750"/>
                    </a:lnTo>
                    <a:lnTo>
                      <a:pt x="80" y="750"/>
                    </a:lnTo>
                    <a:lnTo>
                      <a:pt x="81" y="752"/>
                    </a:lnTo>
                    <a:lnTo>
                      <a:pt x="81" y="752"/>
                    </a:lnTo>
                    <a:lnTo>
                      <a:pt x="81" y="752"/>
                    </a:lnTo>
                    <a:lnTo>
                      <a:pt x="81" y="752"/>
                    </a:lnTo>
                    <a:lnTo>
                      <a:pt x="81" y="755"/>
                    </a:lnTo>
                    <a:lnTo>
                      <a:pt x="81" y="755"/>
                    </a:lnTo>
                    <a:lnTo>
                      <a:pt x="82" y="755"/>
                    </a:lnTo>
                    <a:lnTo>
                      <a:pt x="82" y="755"/>
                    </a:lnTo>
                    <a:lnTo>
                      <a:pt x="83" y="757"/>
                    </a:lnTo>
                    <a:lnTo>
                      <a:pt x="83" y="757"/>
                    </a:lnTo>
                    <a:lnTo>
                      <a:pt x="83" y="759"/>
                    </a:lnTo>
                    <a:lnTo>
                      <a:pt x="83" y="759"/>
                    </a:lnTo>
                    <a:lnTo>
                      <a:pt x="85" y="760"/>
                    </a:lnTo>
                    <a:lnTo>
                      <a:pt x="85" y="760"/>
                    </a:lnTo>
                    <a:lnTo>
                      <a:pt x="85" y="761"/>
                    </a:lnTo>
                    <a:lnTo>
                      <a:pt x="85" y="761"/>
                    </a:lnTo>
                    <a:lnTo>
                      <a:pt x="87" y="764"/>
                    </a:lnTo>
                    <a:lnTo>
                      <a:pt x="87" y="764"/>
                    </a:lnTo>
                    <a:lnTo>
                      <a:pt x="90" y="766"/>
                    </a:lnTo>
                    <a:lnTo>
                      <a:pt x="90" y="766"/>
                    </a:lnTo>
                    <a:lnTo>
                      <a:pt x="90" y="767"/>
                    </a:lnTo>
                    <a:lnTo>
                      <a:pt x="90" y="767"/>
                    </a:lnTo>
                    <a:lnTo>
                      <a:pt x="91" y="769"/>
                    </a:lnTo>
                    <a:lnTo>
                      <a:pt x="91" y="769"/>
                    </a:lnTo>
                    <a:lnTo>
                      <a:pt x="92" y="770"/>
                    </a:lnTo>
                    <a:lnTo>
                      <a:pt x="92" y="770"/>
                    </a:lnTo>
                    <a:lnTo>
                      <a:pt x="94" y="772"/>
                    </a:lnTo>
                    <a:lnTo>
                      <a:pt x="94" y="772"/>
                    </a:lnTo>
                    <a:lnTo>
                      <a:pt x="94" y="772"/>
                    </a:lnTo>
                    <a:lnTo>
                      <a:pt x="94" y="772"/>
                    </a:lnTo>
                    <a:lnTo>
                      <a:pt x="96" y="774"/>
                    </a:lnTo>
                    <a:lnTo>
                      <a:pt x="96" y="774"/>
                    </a:lnTo>
                    <a:lnTo>
                      <a:pt x="96" y="774"/>
                    </a:lnTo>
                    <a:lnTo>
                      <a:pt x="96" y="774"/>
                    </a:lnTo>
                    <a:lnTo>
                      <a:pt x="97" y="775"/>
                    </a:lnTo>
                    <a:lnTo>
                      <a:pt x="97" y="775"/>
                    </a:lnTo>
                    <a:lnTo>
                      <a:pt x="99" y="776"/>
                    </a:lnTo>
                    <a:lnTo>
                      <a:pt x="99" y="776"/>
                    </a:lnTo>
                    <a:lnTo>
                      <a:pt x="100" y="776"/>
                    </a:lnTo>
                    <a:lnTo>
                      <a:pt x="100" y="776"/>
                    </a:lnTo>
                    <a:lnTo>
                      <a:pt x="101" y="776"/>
                    </a:lnTo>
                    <a:lnTo>
                      <a:pt x="101" y="776"/>
                    </a:lnTo>
                    <a:lnTo>
                      <a:pt x="107" y="777"/>
                    </a:lnTo>
                    <a:lnTo>
                      <a:pt x="107" y="777"/>
                    </a:lnTo>
                    <a:lnTo>
                      <a:pt x="107" y="777"/>
                    </a:lnTo>
                    <a:lnTo>
                      <a:pt x="107" y="777"/>
                    </a:lnTo>
                    <a:lnTo>
                      <a:pt x="107" y="777"/>
                    </a:lnTo>
                    <a:lnTo>
                      <a:pt x="107" y="777"/>
                    </a:lnTo>
                    <a:lnTo>
                      <a:pt x="119" y="776"/>
                    </a:lnTo>
                    <a:lnTo>
                      <a:pt x="135" y="772"/>
                    </a:lnTo>
                    <a:lnTo>
                      <a:pt x="135" y="772"/>
                    </a:lnTo>
                    <a:lnTo>
                      <a:pt x="157" y="766"/>
                    </a:lnTo>
                    <a:lnTo>
                      <a:pt x="174" y="761"/>
                    </a:lnTo>
                    <a:lnTo>
                      <a:pt x="187" y="755"/>
                    </a:lnTo>
                    <a:lnTo>
                      <a:pt x="196" y="751"/>
                    </a:lnTo>
                    <a:lnTo>
                      <a:pt x="196" y="751"/>
                    </a:lnTo>
                    <a:lnTo>
                      <a:pt x="220" y="775"/>
                    </a:lnTo>
                    <a:lnTo>
                      <a:pt x="220" y="775"/>
                    </a:lnTo>
                    <a:lnTo>
                      <a:pt x="216" y="784"/>
                    </a:lnTo>
                    <a:lnTo>
                      <a:pt x="209" y="796"/>
                    </a:lnTo>
                    <a:lnTo>
                      <a:pt x="204" y="814"/>
                    </a:lnTo>
                    <a:lnTo>
                      <a:pt x="198" y="835"/>
                    </a:lnTo>
                    <a:lnTo>
                      <a:pt x="198" y="835"/>
                    </a:lnTo>
                    <a:lnTo>
                      <a:pt x="194" y="852"/>
                    </a:lnTo>
                    <a:lnTo>
                      <a:pt x="193" y="863"/>
                    </a:lnTo>
                    <a:lnTo>
                      <a:pt x="193" y="863"/>
                    </a:lnTo>
                    <a:lnTo>
                      <a:pt x="193" y="863"/>
                    </a:lnTo>
                    <a:lnTo>
                      <a:pt x="193" y="863"/>
                    </a:lnTo>
                    <a:lnTo>
                      <a:pt x="193" y="863"/>
                    </a:lnTo>
                    <a:lnTo>
                      <a:pt x="193" y="863"/>
                    </a:lnTo>
                    <a:lnTo>
                      <a:pt x="193" y="867"/>
                    </a:lnTo>
                    <a:lnTo>
                      <a:pt x="193" y="867"/>
                    </a:lnTo>
                    <a:lnTo>
                      <a:pt x="193" y="867"/>
                    </a:lnTo>
                    <a:lnTo>
                      <a:pt x="193" y="867"/>
                    </a:lnTo>
                    <a:lnTo>
                      <a:pt x="194" y="869"/>
                    </a:lnTo>
                    <a:lnTo>
                      <a:pt x="194" y="869"/>
                    </a:lnTo>
                    <a:lnTo>
                      <a:pt x="194" y="871"/>
                    </a:lnTo>
                    <a:lnTo>
                      <a:pt x="194" y="871"/>
                    </a:lnTo>
                    <a:lnTo>
                      <a:pt x="194" y="872"/>
                    </a:lnTo>
                    <a:lnTo>
                      <a:pt x="194" y="872"/>
                    </a:lnTo>
                    <a:lnTo>
                      <a:pt x="196" y="873"/>
                    </a:lnTo>
                    <a:lnTo>
                      <a:pt x="196" y="873"/>
                    </a:lnTo>
                    <a:lnTo>
                      <a:pt x="197" y="874"/>
                    </a:lnTo>
                    <a:lnTo>
                      <a:pt x="197" y="874"/>
                    </a:lnTo>
                    <a:lnTo>
                      <a:pt x="197" y="874"/>
                    </a:lnTo>
                    <a:lnTo>
                      <a:pt x="197" y="874"/>
                    </a:lnTo>
                    <a:lnTo>
                      <a:pt x="198" y="877"/>
                    </a:lnTo>
                    <a:lnTo>
                      <a:pt x="198" y="877"/>
                    </a:lnTo>
                    <a:lnTo>
                      <a:pt x="199" y="877"/>
                    </a:lnTo>
                    <a:lnTo>
                      <a:pt x="199" y="877"/>
                    </a:lnTo>
                    <a:lnTo>
                      <a:pt x="201" y="878"/>
                    </a:lnTo>
                    <a:lnTo>
                      <a:pt x="201" y="878"/>
                    </a:lnTo>
                    <a:lnTo>
                      <a:pt x="202" y="879"/>
                    </a:lnTo>
                    <a:lnTo>
                      <a:pt x="202" y="879"/>
                    </a:lnTo>
                    <a:lnTo>
                      <a:pt x="203" y="881"/>
                    </a:lnTo>
                    <a:lnTo>
                      <a:pt x="203" y="881"/>
                    </a:lnTo>
                    <a:lnTo>
                      <a:pt x="204" y="881"/>
                    </a:lnTo>
                    <a:lnTo>
                      <a:pt x="204" y="881"/>
                    </a:lnTo>
                    <a:lnTo>
                      <a:pt x="207" y="883"/>
                    </a:lnTo>
                    <a:lnTo>
                      <a:pt x="207" y="883"/>
                    </a:lnTo>
                    <a:lnTo>
                      <a:pt x="209" y="885"/>
                    </a:lnTo>
                    <a:lnTo>
                      <a:pt x="209" y="885"/>
                    </a:lnTo>
                    <a:lnTo>
                      <a:pt x="211" y="886"/>
                    </a:lnTo>
                    <a:lnTo>
                      <a:pt x="211" y="886"/>
                    </a:lnTo>
                    <a:lnTo>
                      <a:pt x="212" y="887"/>
                    </a:lnTo>
                    <a:lnTo>
                      <a:pt x="212" y="887"/>
                    </a:lnTo>
                    <a:lnTo>
                      <a:pt x="213" y="887"/>
                    </a:lnTo>
                    <a:lnTo>
                      <a:pt x="213" y="887"/>
                    </a:lnTo>
                    <a:lnTo>
                      <a:pt x="215" y="888"/>
                    </a:lnTo>
                    <a:lnTo>
                      <a:pt x="215" y="888"/>
                    </a:lnTo>
                    <a:lnTo>
                      <a:pt x="216" y="888"/>
                    </a:lnTo>
                    <a:lnTo>
                      <a:pt x="216" y="888"/>
                    </a:lnTo>
                    <a:lnTo>
                      <a:pt x="218" y="890"/>
                    </a:lnTo>
                    <a:lnTo>
                      <a:pt x="218" y="890"/>
                    </a:lnTo>
                    <a:lnTo>
                      <a:pt x="218" y="890"/>
                    </a:lnTo>
                    <a:lnTo>
                      <a:pt x="218" y="890"/>
                    </a:lnTo>
                    <a:lnTo>
                      <a:pt x="221" y="891"/>
                    </a:lnTo>
                    <a:lnTo>
                      <a:pt x="221" y="891"/>
                    </a:lnTo>
                    <a:lnTo>
                      <a:pt x="221" y="891"/>
                    </a:lnTo>
                    <a:lnTo>
                      <a:pt x="221" y="891"/>
                    </a:lnTo>
                    <a:lnTo>
                      <a:pt x="223" y="891"/>
                    </a:lnTo>
                    <a:lnTo>
                      <a:pt x="223" y="891"/>
                    </a:lnTo>
                    <a:lnTo>
                      <a:pt x="223" y="891"/>
                    </a:lnTo>
                    <a:lnTo>
                      <a:pt x="223" y="891"/>
                    </a:lnTo>
                    <a:lnTo>
                      <a:pt x="226" y="890"/>
                    </a:lnTo>
                    <a:lnTo>
                      <a:pt x="226" y="890"/>
                    </a:lnTo>
                    <a:lnTo>
                      <a:pt x="226" y="890"/>
                    </a:lnTo>
                    <a:lnTo>
                      <a:pt x="226" y="890"/>
                    </a:lnTo>
                    <a:lnTo>
                      <a:pt x="230" y="890"/>
                    </a:lnTo>
                    <a:lnTo>
                      <a:pt x="230" y="890"/>
                    </a:lnTo>
                    <a:lnTo>
                      <a:pt x="230" y="890"/>
                    </a:lnTo>
                    <a:lnTo>
                      <a:pt x="230" y="890"/>
                    </a:lnTo>
                    <a:lnTo>
                      <a:pt x="240" y="883"/>
                    </a:lnTo>
                    <a:lnTo>
                      <a:pt x="255" y="874"/>
                    </a:lnTo>
                    <a:lnTo>
                      <a:pt x="255" y="874"/>
                    </a:lnTo>
                    <a:lnTo>
                      <a:pt x="272" y="862"/>
                    </a:lnTo>
                    <a:lnTo>
                      <a:pt x="286" y="851"/>
                    </a:lnTo>
                    <a:lnTo>
                      <a:pt x="298" y="842"/>
                    </a:lnTo>
                    <a:lnTo>
                      <a:pt x="304" y="834"/>
                    </a:lnTo>
                    <a:lnTo>
                      <a:pt x="304" y="834"/>
                    </a:lnTo>
                    <a:lnTo>
                      <a:pt x="335" y="848"/>
                    </a:lnTo>
                    <a:lnTo>
                      <a:pt x="335" y="848"/>
                    </a:lnTo>
                    <a:lnTo>
                      <a:pt x="334" y="858"/>
                    </a:lnTo>
                    <a:lnTo>
                      <a:pt x="333" y="872"/>
                    </a:lnTo>
                    <a:lnTo>
                      <a:pt x="333" y="891"/>
                    </a:lnTo>
                    <a:lnTo>
                      <a:pt x="335" y="912"/>
                    </a:lnTo>
                    <a:lnTo>
                      <a:pt x="335" y="912"/>
                    </a:lnTo>
                    <a:lnTo>
                      <a:pt x="338" y="930"/>
                    </a:lnTo>
                    <a:lnTo>
                      <a:pt x="341" y="941"/>
                    </a:lnTo>
                    <a:lnTo>
                      <a:pt x="341" y="941"/>
                    </a:lnTo>
                    <a:lnTo>
                      <a:pt x="341" y="941"/>
                    </a:lnTo>
                    <a:lnTo>
                      <a:pt x="341" y="941"/>
                    </a:lnTo>
                    <a:lnTo>
                      <a:pt x="342" y="944"/>
                    </a:lnTo>
                    <a:lnTo>
                      <a:pt x="342" y="944"/>
                    </a:lnTo>
                    <a:lnTo>
                      <a:pt x="342" y="944"/>
                    </a:lnTo>
                    <a:lnTo>
                      <a:pt x="342" y="944"/>
                    </a:lnTo>
                    <a:lnTo>
                      <a:pt x="343" y="946"/>
                    </a:lnTo>
                    <a:lnTo>
                      <a:pt x="343" y="946"/>
                    </a:lnTo>
                    <a:lnTo>
                      <a:pt x="343" y="948"/>
                    </a:lnTo>
                    <a:lnTo>
                      <a:pt x="343" y="948"/>
                    </a:lnTo>
                    <a:lnTo>
                      <a:pt x="346" y="949"/>
                    </a:lnTo>
                    <a:lnTo>
                      <a:pt x="346" y="949"/>
                    </a:lnTo>
                    <a:lnTo>
                      <a:pt x="346" y="949"/>
                    </a:lnTo>
                    <a:lnTo>
                      <a:pt x="346" y="949"/>
                    </a:lnTo>
                    <a:lnTo>
                      <a:pt x="349" y="951"/>
                    </a:lnTo>
                    <a:lnTo>
                      <a:pt x="349" y="951"/>
                    </a:lnTo>
                    <a:lnTo>
                      <a:pt x="351" y="951"/>
                    </a:lnTo>
                    <a:lnTo>
                      <a:pt x="351" y="951"/>
                    </a:lnTo>
                    <a:lnTo>
                      <a:pt x="353" y="953"/>
                    </a:lnTo>
                    <a:lnTo>
                      <a:pt x="353" y="953"/>
                    </a:lnTo>
                    <a:lnTo>
                      <a:pt x="353" y="953"/>
                    </a:lnTo>
                    <a:lnTo>
                      <a:pt x="353" y="953"/>
                    </a:lnTo>
                    <a:lnTo>
                      <a:pt x="356" y="954"/>
                    </a:lnTo>
                    <a:lnTo>
                      <a:pt x="356" y="954"/>
                    </a:lnTo>
                    <a:lnTo>
                      <a:pt x="357" y="954"/>
                    </a:lnTo>
                    <a:lnTo>
                      <a:pt x="357" y="954"/>
                    </a:lnTo>
                    <a:lnTo>
                      <a:pt x="359" y="955"/>
                    </a:lnTo>
                    <a:lnTo>
                      <a:pt x="359" y="955"/>
                    </a:lnTo>
                    <a:lnTo>
                      <a:pt x="363" y="955"/>
                    </a:lnTo>
                    <a:lnTo>
                      <a:pt x="363" y="955"/>
                    </a:lnTo>
                    <a:lnTo>
                      <a:pt x="364" y="955"/>
                    </a:lnTo>
                    <a:lnTo>
                      <a:pt x="364" y="955"/>
                    </a:lnTo>
                    <a:lnTo>
                      <a:pt x="366" y="956"/>
                    </a:lnTo>
                    <a:lnTo>
                      <a:pt x="366" y="956"/>
                    </a:lnTo>
                    <a:lnTo>
                      <a:pt x="367" y="956"/>
                    </a:lnTo>
                    <a:lnTo>
                      <a:pt x="367" y="956"/>
                    </a:lnTo>
                    <a:lnTo>
                      <a:pt x="369" y="956"/>
                    </a:lnTo>
                    <a:lnTo>
                      <a:pt x="369" y="956"/>
                    </a:lnTo>
                    <a:lnTo>
                      <a:pt x="369" y="956"/>
                    </a:lnTo>
                    <a:lnTo>
                      <a:pt x="369" y="956"/>
                    </a:lnTo>
                    <a:lnTo>
                      <a:pt x="372" y="958"/>
                    </a:lnTo>
                    <a:lnTo>
                      <a:pt x="372" y="958"/>
                    </a:lnTo>
                    <a:lnTo>
                      <a:pt x="373" y="958"/>
                    </a:lnTo>
                    <a:lnTo>
                      <a:pt x="373" y="958"/>
                    </a:lnTo>
                    <a:lnTo>
                      <a:pt x="375" y="956"/>
                    </a:lnTo>
                    <a:lnTo>
                      <a:pt x="375" y="956"/>
                    </a:lnTo>
                    <a:lnTo>
                      <a:pt x="376" y="956"/>
                    </a:lnTo>
                    <a:lnTo>
                      <a:pt x="376" y="956"/>
                    </a:lnTo>
                    <a:lnTo>
                      <a:pt x="377" y="956"/>
                    </a:lnTo>
                    <a:lnTo>
                      <a:pt x="377" y="956"/>
                    </a:lnTo>
                    <a:lnTo>
                      <a:pt x="378" y="956"/>
                    </a:lnTo>
                    <a:lnTo>
                      <a:pt x="378" y="956"/>
                    </a:lnTo>
                    <a:lnTo>
                      <a:pt x="381" y="955"/>
                    </a:lnTo>
                    <a:lnTo>
                      <a:pt x="381" y="955"/>
                    </a:lnTo>
                    <a:lnTo>
                      <a:pt x="381" y="954"/>
                    </a:lnTo>
                    <a:lnTo>
                      <a:pt x="381" y="954"/>
                    </a:lnTo>
                    <a:lnTo>
                      <a:pt x="383" y="953"/>
                    </a:lnTo>
                    <a:lnTo>
                      <a:pt x="383" y="953"/>
                    </a:lnTo>
                    <a:lnTo>
                      <a:pt x="383" y="953"/>
                    </a:lnTo>
                    <a:lnTo>
                      <a:pt x="383" y="953"/>
                    </a:lnTo>
                    <a:lnTo>
                      <a:pt x="383" y="953"/>
                    </a:lnTo>
                    <a:lnTo>
                      <a:pt x="383" y="953"/>
                    </a:lnTo>
                    <a:lnTo>
                      <a:pt x="391" y="944"/>
                    </a:lnTo>
                    <a:lnTo>
                      <a:pt x="402" y="930"/>
                    </a:lnTo>
                    <a:lnTo>
                      <a:pt x="402" y="930"/>
                    </a:lnTo>
                    <a:lnTo>
                      <a:pt x="415" y="912"/>
                    </a:lnTo>
                    <a:lnTo>
                      <a:pt x="424" y="897"/>
                    </a:lnTo>
                    <a:lnTo>
                      <a:pt x="430" y="885"/>
                    </a:lnTo>
                    <a:lnTo>
                      <a:pt x="434" y="874"/>
                    </a:lnTo>
                    <a:lnTo>
                      <a:pt x="434" y="874"/>
                    </a:lnTo>
                    <a:lnTo>
                      <a:pt x="451" y="877"/>
                    </a:lnTo>
                    <a:lnTo>
                      <a:pt x="468" y="878"/>
                    </a:lnTo>
                    <a:lnTo>
                      <a:pt x="468" y="878"/>
                    </a:lnTo>
                    <a:lnTo>
                      <a:pt x="470" y="888"/>
                    </a:lnTo>
                    <a:lnTo>
                      <a:pt x="475" y="901"/>
                    </a:lnTo>
                    <a:lnTo>
                      <a:pt x="482" y="919"/>
                    </a:lnTo>
                    <a:lnTo>
                      <a:pt x="490" y="937"/>
                    </a:lnTo>
                    <a:lnTo>
                      <a:pt x="490" y="937"/>
                    </a:lnTo>
                    <a:lnTo>
                      <a:pt x="499" y="954"/>
                    </a:lnTo>
                    <a:lnTo>
                      <a:pt x="506" y="963"/>
                    </a:lnTo>
                    <a:lnTo>
                      <a:pt x="506" y="963"/>
                    </a:lnTo>
                    <a:lnTo>
                      <a:pt x="506" y="963"/>
                    </a:lnTo>
                    <a:lnTo>
                      <a:pt x="506" y="963"/>
                    </a:lnTo>
                    <a:lnTo>
                      <a:pt x="506" y="963"/>
                    </a:lnTo>
                    <a:lnTo>
                      <a:pt x="506" y="963"/>
                    </a:lnTo>
                    <a:lnTo>
                      <a:pt x="508" y="965"/>
                    </a:lnTo>
                    <a:lnTo>
                      <a:pt x="508" y="965"/>
                    </a:lnTo>
                    <a:lnTo>
                      <a:pt x="508" y="966"/>
                    </a:lnTo>
                    <a:lnTo>
                      <a:pt x="508" y="966"/>
                    </a:lnTo>
                    <a:lnTo>
                      <a:pt x="509" y="968"/>
                    </a:lnTo>
                    <a:lnTo>
                      <a:pt x="509" y="968"/>
                    </a:lnTo>
                    <a:lnTo>
                      <a:pt x="511" y="968"/>
                    </a:lnTo>
                    <a:lnTo>
                      <a:pt x="511" y="968"/>
                    </a:lnTo>
                    <a:lnTo>
                      <a:pt x="512" y="969"/>
                    </a:lnTo>
                    <a:lnTo>
                      <a:pt x="512" y="969"/>
                    </a:lnTo>
                    <a:lnTo>
                      <a:pt x="513" y="969"/>
                    </a:lnTo>
                    <a:lnTo>
                      <a:pt x="513" y="969"/>
                    </a:lnTo>
                    <a:lnTo>
                      <a:pt x="516" y="969"/>
                    </a:lnTo>
                    <a:lnTo>
                      <a:pt x="516" y="969"/>
                    </a:lnTo>
                    <a:lnTo>
                      <a:pt x="516" y="969"/>
                    </a:lnTo>
                    <a:lnTo>
                      <a:pt x="518" y="970"/>
                    </a:lnTo>
                    <a:lnTo>
                      <a:pt x="518" y="970"/>
                    </a:lnTo>
                    <a:lnTo>
                      <a:pt x="518" y="970"/>
                    </a:lnTo>
                    <a:lnTo>
                      <a:pt x="518" y="970"/>
                    </a:lnTo>
                    <a:lnTo>
                      <a:pt x="521" y="970"/>
                    </a:lnTo>
                    <a:lnTo>
                      <a:pt x="521" y="970"/>
                    </a:lnTo>
                    <a:lnTo>
                      <a:pt x="522" y="970"/>
                    </a:lnTo>
                    <a:lnTo>
                      <a:pt x="522" y="970"/>
                    </a:lnTo>
                    <a:lnTo>
                      <a:pt x="523" y="970"/>
                    </a:lnTo>
                    <a:lnTo>
                      <a:pt x="523" y="970"/>
                    </a:lnTo>
                    <a:lnTo>
                      <a:pt x="524" y="969"/>
                    </a:lnTo>
                    <a:lnTo>
                      <a:pt x="524" y="969"/>
                    </a:lnTo>
                    <a:lnTo>
                      <a:pt x="528" y="969"/>
                    </a:lnTo>
                    <a:lnTo>
                      <a:pt x="528" y="969"/>
                    </a:lnTo>
                    <a:lnTo>
                      <a:pt x="531" y="969"/>
                    </a:lnTo>
                    <a:lnTo>
                      <a:pt x="531" y="969"/>
                    </a:lnTo>
                    <a:lnTo>
                      <a:pt x="532" y="969"/>
                    </a:lnTo>
                    <a:lnTo>
                      <a:pt x="532" y="969"/>
                    </a:lnTo>
                    <a:lnTo>
                      <a:pt x="535" y="969"/>
                    </a:lnTo>
                    <a:lnTo>
                      <a:pt x="535" y="969"/>
                    </a:lnTo>
                    <a:lnTo>
                      <a:pt x="536" y="969"/>
                    </a:lnTo>
                    <a:lnTo>
                      <a:pt x="536" y="969"/>
                    </a:lnTo>
                    <a:lnTo>
                      <a:pt x="537" y="968"/>
                    </a:lnTo>
                    <a:lnTo>
                      <a:pt x="537" y="968"/>
                    </a:lnTo>
                    <a:lnTo>
                      <a:pt x="538" y="968"/>
                    </a:lnTo>
                    <a:lnTo>
                      <a:pt x="538" y="968"/>
                    </a:lnTo>
                    <a:lnTo>
                      <a:pt x="541" y="968"/>
                    </a:lnTo>
                    <a:lnTo>
                      <a:pt x="541" y="968"/>
                    </a:lnTo>
                    <a:lnTo>
                      <a:pt x="541" y="968"/>
                    </a:lnTo>
                    <a:lnTo>
                      <a:pt x="541" y="968"/>
                    </a:lnTo>
                    <a:lnTo>
                      <a:pt x="543" y="966"/>
                    </a:lnTo>
                    <a:lnTo>
                      <a:pt x="543" y="966"/>
                    </a:lnTo>
                    <a:lnTo>
                      <a:pt x="543" y="966"/>
                    </a:lnTo>
                    <a:lnTo>
                      <a:pt x="543" y="966"/>
                    </a:lnTo>
                    <a:lnTo>
                      <a:pt x="545" y="965"/>
                    </a:lnTo>
                    <a:lnTo>
                      <a:pt x="545" y="965"/>
                    </a:lnTo>
                    <a:lnTo>
                      <a:pt x="546" y="964"/>
                    </a:lnTo>
                    <a:lnTo>
                      <a:pt x="546" y="964"/>
                    </a:lnTo>
                    <a:lnTo>
                      <a:pt x="547" y="963"/>
                    </a:lnTo>
                    <a:lnTo>
                      <a:pt x="547" y="963"/>
                    </a:lnTo>
                    <a:lnTo>
                      <a:pt x="547" y="963"/>
                    </a:lnTo>
                    <a:lnTo>
                      <a:pt x="547" y="963"/>
                    </a:lnTo>
                    <a:lnTo>
                      <a:pt x="550" y="959"/>
                    </a:lnTo>
                    <a:lnTo>
                      <a:pt x="550" y="959"/>
                    </a:lnTo>
                    <a:lnTo>
                      <a:pt x="550" y="959"/>
                    </a:lnTo>
                    <a:lnTo>
                      <a:pt x="550" y="959"/>
                    </a:lnTo>
                    <a:lnTo>
                      <a:pt x="553" y="949"/>
                    </a:lnTo>
                    <a:lnTo>
                      <a:pt x="560" y="931"/>
                    </a:lnTo>
                    <a:lnTo>
                      <a:pt x="560" y="931"/>
                    </a:lnTo>
                    <a:lnTo>
                      <a:pt x="565" y="911"/>
                    </a:lnTo>
                    <a:lnTo>
                      <a:pt x="569" y="893"/>
                    </a:lnTo>
                    <a:lnTo>
                      <a:pt x="570" y="879"/>
                    </a:lnTo>
                    <a:lnTo>
                      <a:pt x="571" y="869"/>
                    </a:lnTo>
                    <a:lnTo>
                      <a:pt x="571" y="869"/>
                    </a:lnTo>
                    <a:lnTo>
                      <a:pt x="604" y="861"/>
                    </a:lnTo>
                    <a:lnTo>
                      <a:pt x="604" y="861"/>
                    </a:lnTo>
                    <a:lnTo>
                      <a:pt x="609" y="868"/>
                    </a:lnTo>
                    <a:lnTo>
                      <a:pt x="618" y="879"/>
                    </a:lnTo>
                    <a:lnTo>
                      <a:pt x="629" y="893"/>
                    </a:lnTo>
                    <a:lnTo>
                      <a:pt x="645" y="908"/>
                    </a:lnTo>
                    <a:lnTo>
                      <a:pt x="645" y="908"/>
                    </a:lnTo>
                    <a:lnTo>
                      <a:pt x="658" y="921"/>
                    </a:lnTo>
                    <a:lnTo>
                      <a:pt x="668" y="927"/>
                    </a:lnTo>
                    <a:lnTo>
                      <a:pt x="668" y="927"/>
                    </a:lnTo>
                    <a:lnTo>
                      <a:pt x="668" y="927"/>
                    </a:lnTo>
                    <a:lnTo>
                      <a:pt x="671" y="929"/>
                    </a:lnTo>
                    <a:lnTo>
                      <a:pt x="671" y="929"/>
                    </a:lnTo>
                    <a:lnTo>
                      <a:pt x="672" y="930"/>
                    </a:lnTo>
                    <a:lnTo>
                      <a:pt x="672" y="930"/>
                    </a:lnTo>
                    <a:lnTo>
                      <a:pt x="673" y="930"/>
                    </a:lnTo>
                    <a:lnTo>
                      <a:pt x="673" y="930"/>
                    </a:lnTo>
                    <a:lnTo>
                      <a:pt x="674" y="930"/>
                    </a:lnTo>
                    <a:lnTo>
                      <a:pt x="674" y="930"/>
                    </a:lnTo>
                    <a:lnTo>
                      <a:pt x="676" y="930"/>
                    </a:lnTo>
                    <a:lnTo>
                      <a:pt x="676" y="930"/>
                    </a:lnTo>
                    <a:lnTo>
                      <a:pt x="677" y="930"/>
                    </a:lnTo>
                    <a:lnTo>
                      <a:pt x="677" y="930"/>
                    </a:lnTo>
                    <a:lnTo>
                      <a:pt x="679" y="930"/>
                    </a:lnTo>
                    <a:lnTo>
                      <a:pt x="679" y="930"/>
                    </a:lnTo>
                    <a:lnTo>
                      <a:pt x="679" y="930"/>
                    </a:lnTo>
                    <a:lnTo>
                      <a:pt x="679" y="930"/>
                    </a:lnTo>
                    <a:lnTo>
                      <a:pt x="682" y="930"/>
                    </a:lnTo>
                    <a:lnTo>
                      <a:pt x="682" y="930"/>
                    </a:lnTo>
                    <a:lnTo>
                      <a:pt x="682" y="930"/>
                    </a:lnTo>
                    <a:lnTo>
                      <a:pt x="682" y="930"/>
                    </a:lnTo>
                    <a:lnTo>
                      <a:pt x="684" y="929"/>
                    </a:lnTo>
                    <a:lnTo>
                      <a:pt x="684" y="929"/>
                    </a:lnTo>
                    <a:lnTo>
                      <a:pt x="684" y="929"/>
                    </a:lnTo>
                    <a:lnTo>
                      <a:pt x="684" y="929"/>
                    </a:lnTo>
                    <a:lnTo>
                      <a:pt x="687" y="927"/>
                    </a:lnTo>
                    <a:lnTo>
                      <a:pt x="687" y="927"/>
                    </a:lnTo>
                    <a:lnTo>
                      <a:pt x="688" y="927"/>
                    </a:lnTo>
                    <a:lnTo>
                      <a:pt x="688" y="927"/>
                    </a:lnTo>
                    <a:lnTo>
                      <a:pt x="691" y="926"/>
                    </a:lnTo>
                    <a:lnTo>
                      <a:pt x="691" y="926"/>
                    </a:lnTo>
                    <a:lnTo>
                      <a:pt x="695" y="924"/>
                    </a:lnTo>
                    <a:lnTo>
                      <a:pt x="695" y="924"/>
                    </a:lnTo>
                    <a:lnTo>
                      <a:pt x="695" y="924"/>
                    </a:lnTo>
                    <a:lnTo>
                      <a:pt x="695" y="924"/>
                    </a:lnTo>
                    <a:lnTo>
                      <a:pt x="697" y="922"/>
                    </a:lnTo>
                    <a:lnTo>
                      <a:pt x="697" y="922"/>
                    </a:lnTo>
                    <a:lnTo>
                      <a:pt x="698" y="922"/>
                    </a:lnTo>
                    <a:lnTo>
                      <a:pt x="698" y="922"/>
                    </a:lnTo>
                    <a:lnTo>
                      <a:pt x="700" y="921"/>
                    </a:lnTo>
                    <a:lnTo>
                      <a:pt x="700" y="921"/>
                    </a:lnTo>
                    <a:lnTo>
                      <a:pt x="701" y="921"/>
                    </a:lnTo>
                    <a:lnTo>
                      <a:pt x="701" y="921"/>
                    </a:lnTo>
                    <a:lnTo>
                      <a:pt x="705" y="917"/>
                    </a:lnTo>
                    <a:lnTo>
                      <a:pt x="705" y="917"/>
                    </a:lnTo>
                    <a:lnTo>
                      <a:pt x="705" y="917"/>
                    </a:lnTo>
                    <a:lnTo>
                      <a:pt x="705" y="917"/>
                    </a:lnTo>
                    <a:lnTo>
                      <a:pt x="706" y="916"/>
                    </a:lnTo>
                    <a:lnTo>
                      <a:pt x="706" y="916"/>
                    </a:lnTo>
                    <a:lnTo>
                      <a:pt x="706" y="915"/>
                    </a:lnTo>
                    <a:lnTo>
                      <a:pt x="706" y="915"/>
                    </a:lnTo>
                    <a:lnTo>
                      <a:pt x="707" y="912"/>
                    </a:lnTo>
                    <a:lnTo>
                      <a:pt x="707" y="912"/>
                    </a:lnTo>
                    <a:lnTo>
                      <a:pt x="707" y="912"/>
                    </a:lnTo>
                    <a:lnTo>
                      <a:pt x="707" y="912"/>
                    </a:lnTo>
                    <a:lnTo>
                      <a:pt x="707" y="908"/>
                    </a:lnTo>
                    <a:lnTo>
                      <a:pt x="707" y="908"/>
                    </a:lnTo>
                    <a:lnTo>
                      <a:pt x="707" y="908"/>
                    </a:lnTo>
                    <a:lnTo>
                      <a:pt x="707" y="908"/>
                    </a:lnTo>
                    <a:lnTo>
                      <a:pt x="707" y="908"/>
                    </a:lnTo>
                    <a:lnTo>
                      <a:pt x="708" y="897"/>
                    </a:lnTo>
                    <a:lnTo>
                      <a:pt x="708" y="879"/>
                    </a:lnTo>
                    <a:lnTo>
                      <a:pt x="708" y="879"/>
                    </a:lnTo>
                    <a:lnTo>
                      <a:pt x="706" y="858"/>
                    </a:lnTo>
                    <a:lnTo>
                      <a:pt x="703" y="840"/>
                    </a:lnTo>
                    <a:lnTo>
                      <a:pt x="700" y="827"/>
                    </a:lnTo>
                    <a:lnTo>
                      <a:pt x="697" y="816"/>
                    </a:lnTo>
                    <a:lnTo>
                      <a:pt x="697" y="816"/>
                    </a:lnTo>
                    <a:lnTo>
                      <a:pt x="725" y="798"/>
                    </a:lnTo>
                    <a:lnTo>
                      <a:pt x="725" y="798"/>
                    </a:lnTo>
                    <a:lnTo>
                      <a:pt x="734" y="803"/>
                    </a:lnTo>
                    <a:lnTo>
                      <a:pt x="745" y="810"/>
                    </a:lnTo>
                    <a:lnTo>
                      <a:pt x="761" y="819"/>
                    </a:lnTo>
                    <a:lnTo>
                      <a:pt x="780" y="829"/>
                    </a:lnTo>
                    <a:lnTo>
                      <a:pt x="780" y="829"/>
                    </a:lnTo>
                    <a:lnTo>
                      <a:pt x="797" y="835"/>
                    </a:lnTo>
                    <a:lnTo>
                      <a:pt x="808" y="839"/>
                    </a:lnTo>
                    <a:lnTo>
                      <a:pt x="808" y="839"/>
                    </a:lnTo>
                    <a:lnTo>
                      <a:pt x="808" y="839"/>
                    </a:lnTo>
                    <a:lnTo>
                      <a:pt x="808" y="839"/>
                    </a:lnTo>
                    <a:lnTo>
                      <a:pt x="812" y="839"/>
                    </a:lnTo>
                    <a:lnTo>
                      <a:pt x="812" y="839"/>
                    </a:lnTo>
                    <a:lnTo>
                      <a:pt x="812" y="839"/>
                    </a:lnTo>
                    <a:lnTo>
                      <a:pt x="812" y="839"/>
                    </a:lnTo>
                    <a:lnTo>
                      <a:pt x="814" y="839"/>
                    </a:lnTo>
                    <a:lnTo>
                      <a:pt x="814" y="839"/>
                    </a:lnTo>
                    <a:lnTo>
                      <a:pt x="815" y="839"/>
                    </a:lnTo>
                    <a:lnTo>
                      <a:pt x="815" y="839"/>
                    </a:lnTo>
                    <a:lnTo>
                      <a:pt x="817" y="838"/>
                    </a:lnTo>
                    <a:lnTo>
                      <a:pt x="817" y="838"/>
                    </a:lnTo>
                    <a:lnTo>
                      <a:pt x="818" y="838"/>
                    </a:lnTo>
                    <a:lnTo>
                      <a:pt x="818" y="838"/>
                    </a:lnTo>
                    <a:lnTo>
                      <a:pt x="819" y="838"/>
                    </a:lnTo>
                    <a:lnTo>
                      <a:pt x="819" y="838"/>
                    </a:lnTo>
                    <a:lnTo>
                      <a:pt x="819" y="837"/>
                    </a:lnTo>
                    <a:lnTo>
                      <a:pt x="819" y="837"/>
                    </a:lnTo>
                    <a:lnTo>
                      <a:pt x="822" y="835"/>
                    </a:lnTo>
                    <a:lnTo>
                      <a:pt x="822" y="835"/>
                    </a:lnTo>
                    <a:lnTo>
                      <a:pt x="823" y="835"/>
                    </a:lnTo>
                    <a:lnTo>
                      <a:pt x="823" y="835"/>
                    </a:lnTo>
                    <a:lnTo>
                      <a:pt x="824" y="834"/>
                    </a:lnTo>
                    <a:lnTo>
                      <a:pt x="824" y="834"/>
                    </a:lnTo>
                    <a:lnTo>
                      <a:pt x="824" y="833"/>
                    </a:lnTo>
                    <a:lnTo>
                      <a:pt x="824" y="833"/>
                    </a:lnTo>
                    <a:lnTo>
                      <a:pt x="827" y="832"/>
                    </a:lnTo>
                    <a:lnTo>
                      <a:pt x="827" y="832"/>
                    </a:lnTo>
                    <a:lnTo>
                      <a:pt x="827" y="830"/>
                    </a:lnTo>
                    <a:lnTo>
                      <a:pt x="827" y="830"/>
                    </a:lnTo>
                    <a:lnTo>
                      <a:pt x="829" y="829"/>
                    </a:lnTo>
                    <a:lnTo>
                      <a:pt x="829" y="829"/>
                    </a:lnTo>
                    <a:lnTo>
                      <a:pt x="832" y="827"/>
                    </a:lnTo>
                    <a:lnTo>
                      <a:pt x="832" y="827"/>
                    </a:lnTo>
                    <a:lnTo>
                      <a:pt x="832" y="825"/>
                    </a:lnTo>
                    <a:lnTo>
                      <a:pt x="832" y="825"/>
                    </a:lnTo>
                    <a:lnTo>
                      <a:pt x="834" y="824"/>
                    </a:lnTo>
                    <a:lnTo>
                      <a:pt x="834" y="824"/>
                    </a:lnTo>
                    <a:lnTo>
                      <a:pt x="834" y="823"/>
                    </a:lnTo>
                    <a:lnTo>
                      <a:pt x="834" y="823"/>
                    </a:lnTo>
                    <a:lnTo>
                      <a:pt x="836" y="822"/>
                    </a:lnTo>
                    <a:lnTo>
                      <a:pt x="836" y="822"/>
                    </a:lnTo>
                    <a:lnTo>
                      <a:pt x="837" y="822"/>
                    </a:lnTo>
                    <a:lnTo>
                      <a:pt x="837" y="822"/>
                    </a:lnTo>
                    <a:lnTo>
                      <a:pt x="838" y="819"/>
                    </a:lnTo>
                    <a:lnTo>
                      <a:pt x="838" y="819"/>
                    </a:lnTo>
                    <a:lnTo>
                      <a:pt x="838" y="819"/>
                    </a:lnTo>
                    <a:lnTo>
                      <a:pt x="838" y="819"/>
                    </a:lnTo>
                    <a:lnTo>
                      <a:pt x="839" y="816"/>
                    </a:lnTo>
                    <a:lnTo>
                      <a:pt x="839" y="816"/>
                    </a:lnTo>
                    <a:lnTo>
                      <a:pt x="839" y="816"/>
                    </a:lnTo>
                    <a:lnTo>
                      <a:pt x="839" y="816"/>
                    </a:lnTo>
                    <a:lnTo>
                      <a:pt x="839" y="814"/>
                    </a:lnTo>
                    <a:lnTo>
                      <a:pt x="839" y="814"/>
                    </a:lnTo>
                    <a:lnTo>
                      <a:pt x="839" y="814"/>
                    </a:lnTo>
                    <a:lnTo>
                      <a:pt x="839" y="814"/>
                    </a:lnTo>
                    <a:lnTo>
                      <a:pt x="839" y="811"/>
                    </a:lnTo>
                    <a:lnTo>
                      <a:pt x="839" y="811"/>
                    </a:lnTo>
                    <a:lnTo>
                      <a:pt x="839" y="810"/>
                    </a:lnTo>
                    <a:lnTo>
                      <a:pt x="839" y="810"/>
                    </a:lnTo>
                    <a:lnTo>
                      <a:pt x="839" y="808"/>
                    </a:lnTo>
                    <a:lnTo>
                      <a:pt x="839" y="808"/>
                    </a:lnTo>
                    <a:lnTo>
                      <a:pt x="839" y="808"/>
                    </a:lnTo>
                    <a:lnTo>
                      <a:pt x="839" y="808"/>
                    </a:lnTo>
                    <a:lnTo>
                      <a:pt x="836" y="796"/>
                    </a:lnTo>
                    <a:lnTo>
                      <a:pt x="829" y="780"/>
                    </a:lnTo>
                    <a:lnTo>
                      <a:pt x="829" y="780"/>
                    </a:lnTo>
                    <a:lnTo>
                      <a:pt x="821" y="760"/>
                    </a:lnTo>
                    <a:lnTo>
                      <a:pt x="812" y="745"/>
                    </a:lnTo>
                    <a:lnTo>
                      <a:pt x="804" y="732"/>
                    </a:lnTo>
                    <a:lnTo>
                      <a:pt x="798" y="725"/>
                    </a:lnTo>
                    <a:lnTo>
                      <a:pt x="798" y="725"/>
                    </a:lnTo>
                    <a:lnTo>
                      <a:pt x="808" y="711"/>
                    </a:lnTo>
                    <a:lnTo>
                      <a:pt x="818" y="697"/>
                    </a:lnTo>
                    <a:lnTo>
                      <a:pt x="818" y="697"/>
                    </a:lnTo>
                    <a:lnTo>
                      <a:pt x="827" y="699"/>
                    </a:lnTo>
                    <a:lnTo>
                      <a:pt x="841" y="702"/>
                    </a:lnTo>
                    <a:lnTo>
                      <a:pt x="858" y="706"/>
                    </a:lnTo>
                    <a:lnTo>
                      <a:pt x="880" y="707"/>
                    </a:lnTo>
                    <a:lnTo>
                      <a:pt x="880" y="707"/>
                    </a:lnTo>
                    <a:lnTo>
                      <a:pt x="897" y="708"/>
                    </a:lnTo>
                    <a:lnTo>
                      <a:pt x="910" y="707"/>
                    </a:lnTo>
                    <a:lnTo>
                      <a:pt x="910" y="707"/>
                    </a:lnTo>
                    <a:lnTo>
                      <a:pt x="910" y="707"/>
                    </a:lnTo>
                    <a:lnTo>
                      <a:pt x="910" y="707"/>
                    </a:lnTo>
                    <a:lnTo>
                      <a:pt x="913" y="706"/>
                    </a:lnTo>
                    <a:lnTo>
                      <a:pt x="913" y="706"/>
                    </a:lnTo>
                    <a:lnTo>
                      <a:pt x="914" y="706"/>
                    </a:lnTo>
                    <a:lnTo>
                      <a:pt x="914" y="706"/>
                    </a:lnTo>
                    <a:lnTo>
                      <a:pt x="915" y="706"/>
                    </a:lnTo>
                    <a:lnTo>
                      <a:pt x="915" y="706"/>
                    </a:lnTo>
                    <a:lnTo>
                      <a:pt x="916" y="704"/>
                    </a:lnTo>
                    <a:lnTo>
                      <a:pt x="916" y="704"/>
                    </a:lnTo>
                    <a:lnTo>
                      <a:pt x="918" y="704"/>
                    </a:lnTo>
                    <a:lnTo>
                      <a:pt x="918" y="704"/>
                    </a:lnTo>
                    <a:lnTo>
                      <a:pt x="919" y="703"/>
                    </a:lnTo>
                    <a:lnTo>
                      <a:pt x="919" y="703"/>
                    </a:lnTo>
                    <a:lnTo>
                      <a:pt x="920" y="702"/>
                    </a:lnTo>
                    <a:lnTo>
                      <a:pt x="920" y="702"/>
                    </a:lnTo>
                    <a:lnTo>
                      <a:pt x="920" y="702"/>
                    </a:lnTo>
                    <a:lnTo>
                      <a:pt x="920" y="702"/>
                    </a:lnTo>
                    <a:lnTo>
                      <a:pt x="921" y="699"/>
                    </a:lnTo>
                    <a:lnTo>
                      <a:pt x="921" y="699"/>
                    </a:lnTo>
                    <a:lnTo>
                      <a:pt x="921" y="699"/>
                    </a:lnTo>
                    <a:lnTo>
                      <a:pt x="921" y="699"/>
                    </a:lnTo>
                    <a:lnTo>
                      <a:pt x="923" y="697"/>
                    </a:lnTo>
                    <a:lnTo>
                      <a:pt x="923" y="697"/>
                    </a:lnTo>
                    <a:lnTo>
                      <a:pt x="924" y="697"/>
                    </a:lnTo>
                    <a:lnTo>
                      <a:pt x="924" y="697"/>
                    </a:lnTo>
                    <a:lnTo>
                      <a:pt x="924" y="694"/>
                    </a:lnTo>
                    <a:lnTo>
                      <a:pt x="924" y="694"/>
                    </a:lnTo>
                    <a:lnTo>
                      <a:pt x="925" y="693"/>
                    </a:lnTo>
                    <a:lnTo>
                      <a:pt x="925" y="693"/>
                    </a:lnTo>
                    <a:lnTo>
                      <a:pt x="926" y="691"/>
                    </a:lnTo>
                    <a:lnTo>
                      <a:pt x="926" y="691"/>
                    </a:lnTo>
                    <a:lnTo>
                      <a:pt x="928" y="687"/>
                    </a:lnTo>
                    <a:lnTo>
                      <a:pt x="928" y="687"/>
                    </a:lnTo>
                    <a:lnTo>
                      <a:pt x="928" y="687"/>
                    </a:lnTo>
                    <a:lnTo>
                      <a:pt x="928" y="687"/>
                    </a:lnTo>
                    <a:lnTo>
                      <a:pt x="929" y="684"/>
                    </a:lnTo>
                    <a:lnTo>
                      <a:pt x="929" y="684"/>
                    </a:lnTo>
                    <a:lnTo>
                      <a:pt x="929" y="683"/>
                    </a:lnTo>
                    <a:lnTo>
                      <a:pt x="929" y="683"/>
                    </a:lnTo>
                    <a:lnTo>
                      <a:pt x="930" y="682"/>
                    </a:lnTo>
                    <a:lnTo>
                      <a:pt x="930" y="682"/>
                    </a:lnTo>
                    <a:lnTo>
                      <a:pt x="930" y="680"/>
                    </a:lnTo>
                    <a:lnTo>
                      <a:pt x="930" y="680"/>
                    </a:lnTo>
                    <a:lnTo>
                      <a:pt x="931" y="678"/>
                    </a:lnTo>
                    <a:lnTo>
                      <a:pt x="931" y="678"/>
                    </a:lnTo>
                    <a:lnTo>
                      <a:pt x="931" y="678"/>
                    </a:lnTo>
                    <a:lnTo>
                      <a:pt x="931" y="678"/>
                    </a:lnTo>
                    <a:lnTo>
                      <a:pt x="931" y="675"/>
                    </a:lnTo>
                    <a:lnTo>
                      <a:pt x="931" y="675"/>
                    </a:lnTo>
                    <a:lnTo>
                      <a:pt x="931" y="675"/>
                    </a:lnTo>
                    <a:lnTo>
                      <a:pt x="931" y="675"/>
                    </a:lnTo>
                    <a:lnTo>
                      <a:pt x="931" y="673"/>
                    </a:lnTo>
                    <a:lnTo>
                      <a:pt x="931" y="673"/>
                    </a:lnTo>
                    <a:lnTo>
                      <a:pt x="930" y="673"/>
                    </a:lnTo>
                    <a:lnTo>
                      <a:pt x="930" y="673"/>
                    </a:lnTo>
                    <a:lnTo>
                      <a:pt x="930" y="670"/>
                    </a:lnTo>
                    <a:lnTo>
                      <a:pt x="930" y="670"/>
                    </a:lnTo>
                    <a:lnTo>
                      <a:pt x="930" y="670"/>
                    </a:lnTo>
                    <a:lnTo>
                      <a:pt x="930" y="670"/>
                    </a:lnTo>
                    <a:lnTo>
                      <a:pt x="928" y="667"/>
                    </a:lnTo>
                    <a:lnTo>
                      <a:pt x="928" y="667"/>
                    </a:lnTo>
                    <a:lnTo>
                      <a:pt x="928" y="667"/>
                    </a:lnTo>
                    <a:lnTo>
                      <a:pt x="928" y="667"/>
                    </a:lnTo>
                    <a:lnTo>
                      <a:pt x="928" y="667"/>
                    </a:lnTo>
                    <a:lnTo>
                      <a:pt x="921" y="658"/>
                    </a:lnTo>
                    <a:lnTo>
                      <a:pt x="910" y="644"/>
                    </a:lnTo>
                    <a:lnTo>
                      <a:pt x="910" y="644"/>
                    </a:lnTo>
                    <a:lnTo>
                      <a:pt x="894" y="629"/>
                    </a:lnTo>
                    <a:lnTo>
                      <a:pt x="881" y="617"/>
                    </a:lnTo>
                    <a:lnTo>
                      <a:pt x="870" y="609"/>
                    </a:lnTo>
                    <a:lnTo>
                      <a:pt x="861" y="604"/>
                    </a:lnTo>
                    <a:lnTo>
                      <a:pt x="861" y="604"/>
                    </a:lnTo>
                    <a:lnTo>
                      <a:pt x="866" y="587"/>
                    </a:lnTo>
                    <a:lnTo>
                      <a:pt x="866" y="587"/>
                    </a:lnTo>
                    <a:lnTo>
                      <a:pt x="870" y="570"/>
                    </a:lnTo>
                    <a:lnTo>
                      <a:pt x="870" y="570"/>
                    </a:lnTo>
                    <a:lnTo>
                      <a:pt x="880" y="570"/>
                    </a:lnTo>
                    <a:lnTo>
                      <a:pt x="894" y="568"/>
                    </a:lnTo>
                    <a:lnTo>
                      <a:pt x="911" y="565"/>
                    </a:lnTo>
                    <a:lnTo>
                      <a:pt x="933" y="558"/>
                    </a:lnTo>
                    <a:lnTo>
                      <a:pt x="933" y="558"/>
                    </a:lnTo>
                    <a:lnTo>
                      <a:pt x="949" y="553"/>
                    </a:lnTo>
                    <a:lnTo>
                      <a:pt x="959" y="548"/>
                    </a:lnTo>
                    <a:lnTo>
                      <a:pt x="959" y="548"/>
                    </a:lnTo>
                    <a:lnTo>
                      <a:pt x="960" y="548"/>
                    </a:lnTo>
                    <a:lnTo>
                      <a:pt x="960" y="548"/>
                    </a:lnTo>
                    <a:lnTo>
                      <a:pt x="963" y="547"/>
                    </a:lnTo>
                    <a:lnTo>
                      <a:pt x="963" y="547"/>
                    </a:lnTo>
                    <a:lnTo>
                      <a:pt x="963" y="547"/>
                    </a:lnTo>
                    <a:lnTo>
                      <a:pt x="963" y="547"/>
                    </a:lnTo>
                    <a:lnTo>
                      <a:pt x="965" y="544"/>
                    </a:lnTo>
                    <a:lnTo>
                      <a:pt x="965" y="544"/>
                    </a:lnTo>
                    <a:lnTo>
                      <a:pt x="965" y="544"/>
                    </a:lnTo>
                    <a:lnTo>
                      <a:pt x="965" y="544"/>
                    </a:lnTo>
                    <a:lnTo>
                      <a:pt x="967" y="543"/>
                    </a:lnTo>
                    <a:lnTo>
                      <a:pt x="967" y="543"/>
                    </a:lnTo>
                    <a:lnTo>
                      <a:pt x="967" y="542"/>
                    </a:lnTo>
                    <a:lnTo>
                      <a:pt x="967" y="542"/>
                    </a:lnTo>
                    <a:lnTo>
                      <a:pt x="968" y="541"/>
                    </a:lnTo>
                    <a:lnTo>
                      <a:pt x="968" y="541"/>
                    </a:lnTo>
                    <a:lnTo>
                      <a:pt x="968" y="541"/>
                    </a:lnTo>
                    <a:lnTo>
                      <a:pt x="968" y="541"/>
                    </a:lnTo>
                    <a:lnTo>
                      <a:pt x="969" y="538"/>
                    </a:lnTo>
                    <a:lnTo>
                      <a:pt x="969" y="538"/>
                    </a:lnTo>
                    <a:lnTo>
                      <a:pt x="969" y="537"/>
                    </a:lnTo>
                    <a:lnTo>
                      <a:pt x="969" y="537"/>
                    </a:lnTo>
                    <a:lnTo>
                      <a:pt x="969" y="534"/>
                    </a:lnTo>
                    <a:lnTo>
                      <a:pt x="969" y="534"/>
                    </a:lnTo>
                    <a:lnTo>
                      <a:pt x="969" y="534"/>
                    </a:lnTo>
                    <a:lnTo>
                      <a:pt x="969" y="534"/>
                    </a:lnTo>
                    <a:lnTo>
                      <a:pt x="969" y="532"/>
                    </a:lnTo>
                    <a:lnTo>
                      <a:pt x="969" y="532"/>
                    </a:lnTo>
                    <a:lnTo>
                      <a:pt x="969" y="531"/>
                    </a:lnTo>
                    <a:lnTo>
                      <a:pt x="969" y="531"/>
                    </a:lnTo>
                    <a:lnTo>
                      <a:pt x="970" y="527"/>
                    </a:lnTo>
                    <a:lnTo>
                      <a:pt x="970" y="527"/>
                    </a:lnTo>
                    <a:lnTo>
                      <a:pt x="970" y="524"/>
                    </a:lnTo>
                    <a:lnTo>
                      <a:pt x="970" y="524"/>
                    </a:lnTo>
                    <a:lnTo>
                      <a:pt x="970" y="523"/>
                    </a:lnTo>
                    <a:lnTo>
                      <a:pt x="970" y="523"/>
                    </a:lnTo>
                    <a:lnTo>
                      <a:pt x="970" y="520"/>
                    </a:lnTo>
                    <a:lnTo>
                      <a:pt x="970" y="520"/>
                    </a:lnTo>
                    <a:lnTo>
                      <a:pt x="970" y="519"/>
                    </a:lnTo>
                    <a:lnTo>
                      <a:pt x="970" y="519"/>
                    </a:lnTo>
                    <a:lnTo>
                      <a:pt x="970" y="518"/>
                    </a:lnTo>
                    <a:lnTo>
                      <a:pt x="970" y="518"/>
                    </a:lnTo>
                    <a:lnTo>
                      <a:pt x="970" y="517"/>
                    </a:lnTo>
                    <a:lnTo>
                      <a:pt x="970" y="517"/>
                    </a:lnTo>
                    <a:lnTo>
                      <a:pt x="970" y="514"/>
                    </a:lnTo>
                    <a:lnTo>
                      <a:pt x="970" y="514"/>
                    </a:lnTo>
                    <a:close/>
                    <a:moveTo>
                      <a:pt x="485" y="834"/>
                    </a:moveTo>
                    <a:lnTo>
                      <a:pt x="485" y="834"/>
                    </a:lnTo>
                    <a:lnTo>
                      <a:pt x="468" y="834"/>
                    </a:lnTo>
                    <a:lnTo>
                      <a:pt x="450" y="833"/>
                    </a:lnTo>
                    <a:lnTo>
                      <a:pt x="432" y="830"/>
                    </a:lnTo>
                    <a:lnTo>
                      <a:pt x="415" y="828"/>
                    </a:lnTo>
                    <a:lnTo>
                      <a:pt x="398" y="824"/>
                    </a:lnTo>
                    <a:lnTo>
                      <a:pt x="382" y="819"/>
                    </a:lnTo>
                    <a:lnTo>
                      <a:pt x="366" y="814"/>
                    </a:lnTo>
                    <a:lnTo>
                      <a:pt x="349" y="808"/>
                    </a:lnTo>
                    <a:lnTo>
                      <a:pt x="334" y="800"/>
                    </a:lnTo>
                    <a:lnTo>
                      <a:pt x="319" y="793"/>
                    </a:lnTo>
                    <a:lnTo>
                      <a:pt x="304" y="784"/>
                    </a:lnTo>
                    <a:lnTo>
                      <a:pt x="290" y="775"/>
                    </a:lnTo>
                    <a:lnTo>
                      <a:pt x="276" y="765"/>
                    </a:lnTo>
                    <a:lnTo>
                      <a:pt x="264" y="755"/>
                    </a:lnTo>
                    <a:lnTo>
                      <a:pt x="250" y="743"/>
                    </a:lnTo>
                    <a:lnTo>
                      <a:pt x="238" y="732"/>
                    </a:lnTo>
                    <a:lnTo>
                      <a:pt x="227" y="720"/>
                    </a:lnTo>
                    <a:lnTo>
                      <a:pt x="216" y="707"/>
                    </a:lnTo>
                    <a:lnTo>
                      <a:pt x="206" y="694"/>
                    </a:lnTo>
                    <a:lnTo>
                      <a:pt x="196" y="680"/>
                    </a:lnTo>
                    <a:lnTo>
                      <a:pt x="187" y="667"/>
                    </a:lnTo>
                    <a:lnTo>
                      <a:pt x="178" y="651"/>
                    </a:lnTo>
                    <a:lnTo>
                      <a:pt x="170" y="636"/>
                    </a:lnTo>
                    <a:lnTo>
                      <a:pt x="163" y="621"/>
                    </a:lnTo>
                    <a:lnTo>
                      <a:pt x="157" y="605"/>
                    </a:lnTo>
                    <a:lnTo>
                      <a:pt x="152" y="589"/>
                    </a:lnTo>
                    <a:lnTo>
                      <a:pt x="146" y="572"/>
                    </a:lnTo>
                    <a:lnTo>
                      <a:pt x="143" y="556"/>
                    </a:lnTo>
                    <a:lnTo>
                      <a:pt x="140" y="538"/>
                    </a:lnTo>
                    <a:lnTo>
                      <a:pt x="138" y="520"/>
                    </a:lnTo>
                    <a:lnTo>
                      <a:pt x="136" y="503"/>
                    </a:lnTo>
                    <a:lnTo>
                      <a:pt x="135" y="485"/>
                    </a:lnTo>
                    <a:lnTo>
                      <a:pt x="135" y="485"/>
                    </a:lnTo>
                    <a:lnTo>
                      <a:pt x="136" y="466"/>
                    </a:lnTo>
                    <a:lnTo>
                      <a:pt x="138" y="449"/>
                    </a:lnTo>
                    <a:lnTo>
                      <a:pt x="140" y="431"/>
                    </a:lnTo>
                    <a:lnTo>
                      <a:pt x="143" y="415"/>
                    </a:lnTo>
                    <a:lnTo>
                      <a:pt x="146" y="397"/>
                    </a:lnTo>
                    <a:lnTo>
                      <a:pt x="152" y="381"/>
                    </a:lnTo>
                    <a:lnTo>
                      <a:pt x="157" y="364"/>
                    </a:lnTo>
                    <a:lnTo>
                      <a:pt x="163" y="349"/>
                    </a:lnTo>
                    <a:lnTo>
                      <a:pt x="170" y="333"/>
                    </a:lnTo>
                    <a:lnTo>
                      <a:pt x="178" y="318"/>
                    </a:lnTo>
                    <a:lnTo>
                      <a:pt x="187" y="304"/>
                    </a:lnTo>
                    <a:lnTo>
                      <a:pt x="196" y="290"/>
                    </a:lnTo>
                    <a:lnTo>
                      <a:pt x="206" y="276"/>
                    </a:lnTo>
                    <a:lnTo>
                      <a:pt x="216" y="262"/>
                    </a:lnTo>
                    <a:lnTo>
                      <a:pt x="227" y="250"/>
                    </a:lnTo>
                    <a:lnTo>
                      <a:pt x="238" y="237"/>
                    </a:lnTo>
                    <a:lnTo>
                      <a:pt x="250" y="226"/>
                    </a:lnTo>
                    <a:lnTo>
                      <a:pt x="264" y="216"/>
                    </a:lnTo>
                    <a:lnTo>
                      <a:pt x="276" y="204"/>
                    </a:lnTo>
                    <a:lnTo>
                      <a:pt x="290" y="195"/>
                    </a:lnTo>
                    <a:lnTo>
                      <a:pt x="304" y="185"/>
                    </a:lnTo>
                    <a:lnTo>
                      <a:pt x="319" y="178"/>
                    </a:lnTo>
                    <a:lnTo>
                      <a:pt x="334" y="169"/>
                    </a:lnTo>
                    <a:lnTo>
                      <a:pt x="349" y="163"/>
                    </a:lnTo>
                    <a:lnTo>
                      <a:pt x="366" y="156"/>
                    </a:lnTo>
                    <a:lnTo>
                      <a:pt x="382" y="151"/>
                    </a:lnTo>
                    <a:lnTo>
                      <a:pt x="398" y="146"/>
                    </a:lnTo>
                    <a:lnTo>
                      <a:pt x="415" y="143"/>
                    </a:lnTo>
                    <a:lnTo>
                      <a:pt x="432" y="139"/>
                    </a:lnTo>
                    <a:lnTo>
                      <a:pt x="450" y="138"/>
                    </a:lnTo>
                    <a:lnTo>
                      <a:pt x="468" y="135"/>
                    </a:lnTo>
                    <a:lnTo>
                      <a:pt x="485" y="135"/>
                    </a:lnTo>
                    <a:lnTo>
                      <a:pt x="485" y="135"/>
                    </a:lnTo>
                    <a:lnTo>
                      <a:pt x="503" y="135"/>
                    </a:lnTo>
                    <a:lnTo>
                      <a:pt x="522" y="138"/>
                    </a:lnTo>
                    <a:lnTo>
                      <a:pt x="538" y="139"/>
                    </a:lnTo>
                    <a:lnTo>
                      <a:pt x="556" y="143"/>
                    </a:lnTo>
                    <a:lnTo>
                      <a:pt x="574" y="146"/>
                    </a:lnTo>
                    <a:lnTo>
                      <a:pt x="590" y="151"/>
                    </a:lnTo>
                    <a:lnTo>
                      <a:pt x="606" y="156"/>
                    </a:lnTo>
                    <a:lnTo>
                      <a:pt x="621" y="163"/>
                    </a:lnTo>
                    <a:lnTo>
                      <a:pt x="638" y="169"/>
                    </a:lnTo>
                    <a:lnTo>
                      <a:pt x="653" y="178"/>
                    </a:lnTo>
                    <a:lnTo>
                      <a:pt x="667" y="185"/>
                    </a:lnTo>
                    <a:lnTo>
                      <a:pt x="681" y="195"/>
                    </a:lnTo>
                    <a:lnTo>
                      <a:pt x="695" y="204"/>
                    </a:lnTo>
                    <a:lnTo>
                      <a:pt x="708" y="216"/>
                    </a:lnTo>
                    <a:lnTo>
                      <a:pt x="721" y="226"/>
                    </a:lnTo>
                    <a:lnTo>
                      <a:pt x="732" y="237"/>
                    </a:lnTo>
                    <a:lnTo>
                      <a:pt x="745" y="250"/>
                    </a:lnTo>
                    <a:lnTo>
                      <a:pt x="755" y="262"/>
                    </a:lnTo>
                    <a:lnTo>
                      <a:pt x="766" y="276"/>
                    </a:lnTo>
                    <a:lnTo>
                      <a:pt x="775" y="290"/>
                    </a:lnTo>
                    <a:lnTo>
                      <a:pt x="785" y="304"/>
                    </a:lnTo>
                    <a:lnTo>
                      <a:pt x="793" y="318"/>
                    </a:lnTo>
                    <a:lnTo>
                      <a:pt x="800" y="333"/>
                    </a:lnTo>
                    <a:lnTo>
                      <a:pt x="808" y="349"/>
                    </a:lnTo>
                    <a:lnTo>
                      <a:pt x="814" y="364"/>
                    </a:lnTo>
                    <a:lnTo>
                      <a:pt x="819" y="381"/>
                    </a:lnTo>
                    <a:lnTo>
                      <a:pt x="824" y="397"/>
                    </a:lnTo>
                    <a:lnTo>
                      <a:pt x="828" y="415"/>
                    </a:lnTo>
                    <a:lnTo>
                      <a:pt x="832" y="431"/>
                    </a:lnTo>
                    <a:lnTo>
                      <a:pt x="833" y="449"/>
                    </a:lnTo>
                    <a:lnTo>
                      <a:pt x="834" y="466"/>
                    </a:lnTo>
                    <a:lnTo>
                      <a:pt x="836" y="485"/>
                    </a:lnTo>
                    <a:lnTo>
                      <a:pt x="836" y="485"/>
                    </a:lnTo>
                    <a:lnTo>
                      <a:pt x="834" y="503"/>
                    </a:lnTo>
                    <a:lnTo>
                      <a:pt x="833" y="520"/>
                    </a:lnTo>
                    <a:lnTo>
                      <a:pt x="832" y="538"/>
                    </a:lnTo>
                    <a:lnTo>
                      <a:pt x="828" y="556"/>
                    </a:lnTo>
                    <a:lnTo>
                      <a:pt x="824" y="572"/>
                    </a:lnTo>
                    <a:lnTo>
                      <a:pt x="819" y="589"/>
                    </a:lnTo>
                    <a:lnTo>
                      <a:pt x="814" y="605"/>
                    </a:lnTo>
                    <a:lnTo>
                      <a:pt x="808" y="621"/>
                    </a:lnTo>
                    <a:lnTo>
                      <a:pt x="800" y="636"/>
                    </a:lnTo>
                    <a:lnTo>
                      <a:pt x="793" y="651"/>
                    </a:lnTo>
                    <a:lnTo>
                      <a:pt x="785" y="667"/>
                    </a:lnTo>
                    <a:lnTo>
                      <a:pt x="775" y="680"/>
                    </a:lnTo>
                    <a:lnTo>
                      <a:pt x="766" y="694"/>
                    </a:lnTo>
                    <a:lnTo>
                      <a:pt x="755" y="707"/>
                    </a:lnTo>
                    <a:lnTo>
                      <a:pt x="745" y="720"/>
                    </a:lnTo>
                    <a:lnTo>
                      <a:pt x="732" y="732"/>
                    </a:lnTo>
                    <a:lnTo>
                      <a:pt x="721" y="743"/>
                    </a:lnTo>
                    <a:lnTo>
                      <a:pt x="708" y="755"/>
                    </a:lnTo>
                    <a:lnTo>
                      <a:pt x="695" y="765"/>
                    </a:lnTo>
                    <a:lnTo>
                      <a:pt x="681" y="775"/>
                    </a:lnTo>
                    <a:lnTo>
                      <a:pt x="667" y="784"/>
                    </a:lnTo>
                    <a:lnTo>
                      <a:pt x="653" y="793"/>
                    </a:lnTo>
                    <a:lnTo>
                      <a:pt x="638" y="800"/>
                    </a:lnTo>
                    <a:lnTo>
                      <a:pt x="621" y="808"/>
                    </a:lnTo>
                    <a:lnTo>
                      <a:pt x="606" y="814"/>
                    </a:lnTo>
                    <a:lnTo>
                      <a:pt x="590" y="819"/>
                    </a:lnTo>
                    <a:lnTo>
                      <a:pt x="574" y="824"/>
                    </a:lnTo>
                    <a:lnTo>
                      <a:pt x="556" y="828"/>
                    </a:lnTo>
                    <a:lnTo>
                      <a:pt x="538" y="830"/>
                    </a:lnTo>
                    <a:lnTo>
                      <a:pt x="522" y="833"/>
                    </a:lnTo>
                    <a:lnTo>
                      <a:pt x="503" y="834"/>
                    </a:lnTo>
                    <a:lnTo>
                      <a:pt x="485" y="834"/>
                    </a:lnTo>
                    <a:lnTo>
                      <a:pt x="485" y="8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7" name="Freeform 46"/>
              <p:cNvSpPr>
                <a:spLocks/>
              </p:cNvSpPr>
              <p:nvPr/>
            </p:nvSpPr>
            <p:spPr bwMode="auto">
              <a:xfrm>
                <a:off x="3022483" y="3211336"/>
                <a:ext cx="437209" cy="483776"/>
              </a:xfrm>
              <a:custGeom>
                <a:avLst/>
                <a:gdLst>
                  <a:gd name="T0" fmla="*/ 84 w 676"/>
                  <a:gd name="T1" fmla="*/ 721 h 748"/>
                  <a:gd name="T2" fmla="*/ 89 w 676"/>
                  <a:gd name="T3" fmla="*/ 729 h 748"/>
                  <a:gd name="T4" fmla="*/ 99 w 676"/>
                  <a:gd name="T5" fmla="*/ 733 h 748"/>
                  <a:gd name="T6" fmla="*/ 109 w 676"/>
                  <a:gd name="T7" fmla="*/ 735 h 748"/>
                  <a:gd name="T8" fmla="*/ 117 w 676"/>
                  <a:gd name="T9" fmla="*/ 737 h 748"/>
                  <a:gd name="T10" fmla="*/ 124 w 676"/>
                  <a:gd name="T11" fmla="*/ 731 h 748"/>
                  <a:gd name="T12" fmla="*/ 204 w 676"/>
                  <a:gd name="T13" fmla="*/ 662 h 748"/>
                  <a:gd name="T14" fmla="*/ 239 w 676"/>
                  <a:gd name="T15" fmla="*/ 742 h 748"/>
                  <a:gd name="T16" fmla="*/ 247 w 676"/>
                  <a:gd name="T17" fmla="*/ 748 h 748"/>
                  <a:gd name="T18" fmla="*/ 257 w 676"/>
                  <a:gd name="T19" fmla="*/ 748 h 748"/>
                  <a:gd name="T20" fmla="*/ 268 w 676"/>
                  <a:gd name="T21" fmla="*/ 747 h 748"/>
                  <a:gd name="T22" fmla="*/ 274 w 676"/>
                  <a:gd name="T23" fmla="*/ 744 h 748"/>
                  <a:gd name="T24" fmla="*/ 281 w 676"/>
                  <a:gd name="T25" fmla="*/ 739 h 748"/>
                  <a:gd name="T26" fmla="*/ 337 w 676"/>
                  <a:gd name="T27" fmla="*/ 653 h 748"/>
                  <a:gd name="T28" fmla="*/ 395 w 676"/>
                  <a:gd name="T29" fmla="*/ 710 h 748"/>
                  <a:gd name="T30" fmla="*/ 404 w 676"/>
                  <a:gd name="T31" fmla="*/ 710 h 748"/>
                  <a:gd name="T32" fmla="*/ 413 w 676"/>
                  <a:gd name="T33" fmla="*/ 706 h 748"/>
                  <a:gd name="T34" fmla="*/ 422 w 676"/>
                  <a:gd name="T35" fmla="*/ 703 h 748"/>
                  <a:gd name="T36" fmla="*/ 428 w 676"/>
                  <a:gd name="T37" fmla="*/ 694 h 748"/>
                  <a:gd name="T38" fmla="*/ 422 w 676"/>
                  <a:gd name="T39" fmla="*/ 614 h 748"/>
                  <a:gd name="T40" fmla="*/ 524 w 676"/>
                  <a:gd name="T41" fmla="*/ 626 h 748"/>
                  <a:gd name="T42" fmla="*/ 531 w 676"/>
                  <a:gd name="T43" fmla="*/ 626 h 748"/>
                  <a:gd name="T44" fmla="*/ 538 w 676"/>
                  <a:gd name="T45" fmla="*/ 621 h 748"/>
                  <a:gd name="T46" fmla="*/ 547 w 676"/>
                  <a:gd name="T47" fmla="*/ 613 h 748"/>
                  <a:gd name="T48" fmla="*/ 552 w 676"/>
                  <a:gd name="T49" fmla="*/ 607 h 748"/>
                  <a:gd name="T50" fmla="*/ 553 w 676"/>
                  <a:gd name="T51" fmla="*/ 599 h 748"/>
                  <a:gd name="T52" fmla="*/ 514 w 676"/>
                  <a:gd name="T53" fmla="*/ 519 h 748"/>
                  <a:gd name="T54" fmla="*/ 618 w 676"/>
                  <a:gd name="T55" fmla="*/ 502 h 748"/>
                  <a:gd name="T56" fmla="*/ 627 w 676"/>
                  <a:gd name="T57" fmla="*/ 498 h 748"/>
                  <a:gd name="T58" fmla="*/ 631 w 676"/>
                  <a:gd name="T59" fmla="*/ 492 h 748"/>
                  <a:gd name="T60" fmla="*/ 637 w 676"/>
                  <a:gd name="T61" fmla="*/ 481 h 748"/>
                  <a:gd name="T62" fmla="*/ 638 w 676"/>
                  <a:gd name="T63" fmla="*/ 472 h 748"/>
                  <a:gd name="T64" fmla="*/ 636 w 676"/>
                  <a:gd name="T65" fmla="*/ 464 h 748"/>
                  <a:gd name="T66" fmla="*/ 577 w 676"/>
                  <a:gd name="T67" fmla="*/ 389 h 748"/>
                  <a:gd name="T68" fmla="*/ 666 w 676"/>
                  <a:gd name="T69" fmla="*/ 354 h 748"/>
                  <a:gd name="T70" fmla="*/ 672 w 676"/>
                  <a:gd name="T71" fmla="*/ 347 h 748"/>
                  <a:gd name="T72" fmla="*/ 675 w 676"/>
                  <a:gd name="T73" fmla="*/ 340 h 748"/>
                  <a:gd name="T74" fmla="*/ 676 w 676"/>
                  <a:gd name="T75" fmla="*/ 327 h 748"/>
                  <a:gd name="T76" fmla="*/ 675 w 676"/>
                  <a:gd name="T77" fmla="*/ 318 h 748"/>
                  <a:gd name="T78" fmla="*/ 669 w 676"/>
                  <a:gd name="T79" fmla="*/ 312 h 748"/>
                  <a:gd name="T80" fmla="*/ 587 w 676"/>
                  <a:gd name="T81" fmla="*/ 245 h 748"/>
                  <a:gd name="T82" fmla="*/ 659 w 676"/>
                  <a:gd name="T83" fmla="*/ 197 h 748"/>
                  <a:gd name="T84" fmla="*/ 664 w 676"/>
                  <a:gd name="T85" fmla="*/ 187 h 748"/>
                  <a:gd name="T86" fmla="*/ 662 w 676"/>
                  <a:gd name="T87" fmla="*/ 178 h 748"/>
                  <a:gd name="T88" fmla="*/ 659 w 676"/>
                  <a:gd name="T89" fmla="*/ 166 h 748"/>
                  <a:gd name="T90" fmla="*/ 655 w 676"/>
                  <a:gd name="T91" fmla="*/ 160 h 748"/>
                  <a:gd name="T92" fmla="*/ 649 w 676"/>
                  <a:gd name="T93" fmla="*/ 157 h 748"/>
                  <a:gd name="T94" fmla="*/ 554 w 676"/>
                  <a:gd name="T95" fmla="*/ 117 h 748"/>
                  <a:gd name="T96" fmla="*/ 601 w 676"/>
                  <a:gd name="T97" fmla="*/ 51 h 748"/>
                  <a:gd name="T98" fmla="*/ 601 w 676"/>
                  <a:gd name="T99" fmla="*/ 42 h 748"/>
                  <a:gd name="T100" fmla="*/ 597 w 676"/>
                  <a:gd name="T101" fmla="*/ 35 h 748"/>
                  <a:gd name="T102" fmla="*/ 591 w 676"/>
                  <a:gd name="T103" fmla="*/ 26 h 748"/>
                  <a:gd name="T104" fmla="*/ 584 w 676"/>
                  <a:gd name="T105" fmla="*/ 20 h 748"/>
                  <a:gd name="T106" fmla="*/ 575 w 676"/>
                  <a:gd name="T107" fmla="*/ 19 h 748"/>
                  <a:gd name="T108" fmla="*/ 470 w 676"/>
                  <a:gd name="T109" fmla="*/ 22 h 748"/>
                  <a:gd name="T110" fmla="*/ 502 w 676"/>
                  <a:gd name="T111" fmla="*/ 124 h 748"/>
                  <a:gd name="T112" fmla="*/ 548 w 676"/>
                  <a:gd name="T113" fmla="*/ 327 h 748"/>
                  <a:gd name="T114" fmla="*/ 473 w 676"/>
                  <a:gd name="T115" fmla="*/ 502 h 748"/>
                  <a:gd name="T116" fmla="*/ 287 w 676"/>
                  <a:gd name="T117" fmla="*/ 614 h 748"/>
                  <a:gd name="T118" fmla="*/ 38 w 676"/>
                  <a:gd name="T119" fmla="*/ 565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76" h="748">
                    <a:moveTo>
                      <a:pt x="50" y="621"/>
                    </a:moveTo>
                    <a:lnTo>
                      <a:pt x="50" y="621"/>
                    </a:lnTo>
                    <a:lnTo>
                      <a:pt x="79" y="634"/>
                    </a:lnTo>
                    <a:lnTo>
                      <a:pt x="79" y="634"/>
                    </a:lnTo>
                    <a:lnTo>
                      <a:pt x="78" y="643"/>
                    </a:lnTo>
                    <a:lnTo>
                      <a:pt x="78" y="657"/>
                    </a:lnTo>
                    <a:lnTo>
                      <a:pt x="78" y="674"/>
                    </a:lnTo>
                    <a:lnTo>
                      <a:pt x="79" y="694"/>
                    </a:lnTo>
                    <a:lnTo>
                      <a:pt x="79" y="694"/>
                    </a:lnTo>
                    <a:lnTo>
                      <a:pt x="82" y="710"/>
                    </a:lnTo>
                    <a:lnTo>
                      <a:pt x="84" y="721"/>
                    </a:lnTo>
                    <a:lnTo>
                      <a:pt x="84" y="721"/>
                    </a:lnTo>
                    <a:lnTo>
                      <a:pt x="84" y="721"/>
                    </a:lnTo>
                    <a:lnTo>
                      <a:pt x="84" y="721"/>
                    </a:lnTo>
                    <a:lnTo>
                      <a:pt x="85" y="724"/>
                    </a:lnTo>
                    <a:lnTo>
                      <a:pt x="85" y="724"/>
                    </a:lnTo>
                    <a:lnTo>
                      <a:pt x="85" y="724"/>
                    </a:lnTo>
                    <a:lnTo>
                      <a:pt x="85" y="724"/>
                    </a:lnTo>
                    <a:lnTo>
                      <a:pt x="87" y="726"/>
                    </a:lnTo>
                    <a:lnTo>
                      <a:pt x="87" y="726"/>
                    </a:lnTo>
                    <a:lnTo>
                      <a:pt x="88" y="726"/>
                    </a:lnTo>
                    <a:lnTo>
                      <a:pt x="88" y="726"/>
                    </a:lnTo>
                    <a:lnTo>
                      <a:pt x="89" y="729"/>
                    </a:lnTo>
                    <a:lnTo>
                      <a:pt x="89" y="729"/>
                    </a:lnTo>
                    <a:lnTo>
                      <a:pt x="89" y="729"/>
                    </a:lnTo>
                    <a:lnTo>
                      <a:pt x="89" y="729"/>
                    </a:lnTo>
                    <a:lnTo>
                      <a:pt x="93" y="731"/>
                    </a:lnTo>
                    <a:lnTo>
                      <a:pt x="93" y="731"/>
                    </a:lnTo>
                    <a:lnTo>
                      <a:pt x="93" y="731"/>
                    </a:lnTo>
                    <a:lnTo>
                      <a:pt x="93" y="731"/>
                    </a:lnTo>
                    <a:lnTo>
                      <a:pt x="95" y="733"/>
                    </a:lnTo>
                    <a:lnTo>
                      <a:pt x="95" y="733"/>
                    </a:lnTo>
                    <a:lnTo>
                      <a:pt x="97" y="733"/>
                    </a:lnTo>
                    <a:lnTo>
                      <a:pt x="97" y="733"/>
                    </a:lnTo>
                    <a:lnTo>
                      <a:pt x="99" y="733"/>
                    </a:lnTo>
                    <a:lnTo>
                      <a:pt x="99" y="733"/>
                    </a:lnTo>
                    <a:lnTo>
                      <a:pt x="99" y="733"/>
                    </a:lnTo>
                    <a:lnTo>
                      <a:pt x="99" y="733"/>
                    </a:lnTo>
                    <a:lnTo>
                      <a:pt x="103" y="734"/>
                    </a:lnTo>
                    <a:lnTo>
                      <a:pt x="103" y="734"/>
                    </a:lnTo>
                    <a:lnTo>
                      <a:pt x="106" y="735"/>
                    </a:lnTo>
                    <a:lnTo>
                      <a:pt x="106" y="735"/>
                    </a:lnTo>
                    <a:lnTo>
                      <a:pt x="107" y="735"/>
                    </a:lnTo>
                    <a:lnTo>
                      <a:pt x="107" y="735"/>
                    </a:lnTo>
                    <a:lnTo>
                      <a:pt x="108" y="735"/>
                    </a:lnTo>
                    <a:lnTo>
                      <a:pt x="108" y="735"/>
                    </a:lnTo>
                    <a:lnTo>
                      <a:pt x="109" y="735"/>
                    </a:lnTo>
                    <a:lnTo>
                      <a:pt x="109" y="735"/>
                    </a:lnTo>
                    <a:lnTo>
                      <a:pt x="112" y="737"/>
                    </a:lnTo>
                    <a:lnTo>
                      <a:pt x="112" y="737"/>
                    </a:lnTo>
                    <a:lnTo>
                      <a:pt x="112" y="737"/>
                    </a:lnTo>
                    <a:lnTo>
                      <a:pt x="112" y="737"/>
                    </a:lnTo>
                    <a:lnTo>
                      <a:pt x="114" y="737"/>
                    </a:lnTo>
                    <a:lnTo>
                      <a:pt x="114" y="737"/>
                    </a:lnTo>
                    <a:lnTo>
                      <a:pt x="114" y="737"/>
                    </a:lnTo>
                    <a:lnTo>
                      <a:pt x="114" y="737"/>
                    </a:lnTo>
                    <a:lnTo>
                      <a:pt x="117" y="737"/>
                    </a:lnTo>
                    <a:lnTo>
                      <a:pt x="117" y="737"/>
                    </a:lnTo>
                    <a:lnTo>
                      <a:pt x="117" y="737"/>
                    </a:lnTo>
                    <a:lnTo>
                      <a:pt x="117" y="737"/>
                    </a:lnTo>
                    <a:lnTo>
                      <a:pt x="119" y="735"/>
                    </a:lnTo>
                    <a:lnTo>
                      <a:pt x="119" y="735"/>
                    </a:lnTo>
                    <a:lnTo>
                      <a:pt x="119" y="735"/>
                    </a:lnTo>
                    <a:lnTo>
                      <a:pt x="119" y="735"/>
                    </a:lnTo>
                    <a:lnTo>
                      <a:pt x="122" y="734"/>
                    </a:lnTo>
                    <a:lnTo>
                      <a:pt x="122" y="734"/>
                    </a:lnTo>
                    <a:lnTo>
                      <a:pt x="122" y="734"/>
                    </a:lnTo>
                    <a:lnTo>
                      <a:pt x="122" y="734"/>
                    </a:lnTo>
                    <a:lnTo>
                      <a:pt x="124" y="731"/>
                    </a:lnTo>
                    <a:lnTo>
                      <a:pt x="124" y="731"/>
                    </a:lnTo>
                    <a:lnTo>
                      <a:pt x="124" y="731"/>
                    </a:lnTo>
                    <a:lnTo>
                      <a:pt x="124" y="731"/>
                    </a:lnTo>
                    <a:lnTo>
                      <a:pt x="124" y="731"/>
                    </a:lnTo>
                    <a:lnTo>
                      <a:pt x="124" y="731"/>
                    </a:lnTo>
                    <a:lnTo>
                      <a:pt x="132" y="724"/>
                    </a:lnTo>
                    <a:lnTo>
                      <a:pt x="142" y="711"/>
                    </a:lnTo>
                    <a:lnTo>
                      <a:pt x="142" y="711"/>
                    </a:lnTo>
                    <a:lnTo>
                      <a:pt x="153" y="694"/>
                    </a:lnTo>
                    <a:lnTo>
                      <a:pt x="162" y="680"/>
                    </a:lnTo>
                    <a:lnTo>
                      <a:pt x="169" y="668"/>
                    </a:lnTo>
                    <a:lnTo>
                      <a:pt x="172" y="660"/>
                    </a:lnTo>
                    <a:lnTo>
                      <a:pt x="172" y="660"/>
                    </a:lnTo>
                    <a:lnTo>
                      <a:pt x="204" y="662"/>
                    </a:lnTo>
                    <a:lnTo>
                      <a:pt x="204" y="662"/>
                    </a:lnTo>
                    <a:lnTo>
                      <a:pt x="206" y="671"/>
                    </a:lnTo>
                    <a:lnTo>
                      <a:pt x="210" y="684"/>
                    </a:lnTo>
                    <a:lnTo>
                      <a:pt x="216" y="700"/>
                    </a:lnTo>
                    <a:lnTo>
                      <a:pt x="225" y="718"/>
                    </a:lnTo>
                    <a:lnTo>
                      <a:pt x="225" y="718"/>
                    </a:lnTo>
                    <a:lnTo>
                      <a:pt x="233" y="733"/>
                    </a:lnTo>
                    <a:lnTo>
                      <a:pt x="239" y="742"/>
                    </a:lnTo>
                    <a:lnTo>
                      <a:pt x="239" y="742"/>
                    </a:lnTo>
                    <a:lnTo>
                      <a:pt x="239" y="742"/>
                    </a:lnTo>
                    <a:lnTo>
                      <a:pt x="239" y="742"/>
                    </a:lnTo>
                    <a:lnTo>
                      <a:pt x="239" y="742"/>
                    </a:lnTo>
                    <a:lnTo>
                      <a:pt x="239" y="742"/>
                    </a:lnTo>
                    <a:lnTo>
                      <a:pt x="242" y="744"/>
                    </a:lnTo>
                    <a:lnTo>
                      <a:pt x="242" y="744"/>
                    </a:lnTo>
                    <a:lnTo>
                      <a:pt x="242" y="745"/>
                    </a:lnTo>
                    <a:lnTo>
                      <a:pt x="242" y="745"/>
                    </a:lnTo>
                    <a:lnTo>
                      <a:pt x="243" y="747"/>
                    </a:lnTo>
                    <a:lnTo>
                      <a:pt x="243" y="747"/>
                    </a:lnTo>
                    <a:lnTo>
                      <a:pt x="244" y="747"/>
                    </a:lnTo>
                    <a:lnTo>
                      <a:pt x="244" y="747"/>
                    </a:lnTo>
                    <a:lnTo>
                      <a:pt x="245" y="748"/>
                    </a:lnTo>
                    <a:lnTo>
                      <a:pt x="245" y="748"/>
                    </a:lnTo>
                    <a:lnTo>
                      <a:pt x="247" y="748"/>
                    </a:lnTo>
                    <a:lnTo>
                      <a:pt x="247" y="748"/>
                    </a:lnTo>
                    <a:lnTo>
                      <a:pt x="248" y="748"/>
                    </a:lnTo>
                    <a:lnTo>
                      <a:pt x="248" y="748"/>
                    </a:lnTo>
                    <a:lnTo>
                      <a:pt x="248" y="748"/>
                    </a:lnTo>
                    <a:lnTo>
                      <a:pt x="250" y="748"/>
                    </a:lnTo>
                    <a:lnTo>
                      <a:pt x="250" y="748"/>
                    </a:lnTo>
                    <a:lnTo>
                      <a:pt x="252" y="748"/>
                    </a:lnTo>
                    <a:lnTo>
                      <a:pt x="252" y="748"/>
                    </a:lnTo>
                    <a:lnTo>
                      <a:pt x="253" y="748"/>
                    </a:lnTo>
                    <a:lnTo>
                      <a:pt x="253" y="748"/>
                    </a:lnTo>
                    <a:lnTo>
                      <a:pt x="254" y="748"/>
                    </a:lnTo>
                    <a:lnTo>
                      <a:pt x="254" y="748"/>
                    </a:lnTo>
                    <a:lnTo>
                      <a:pt x="257" y="748"/>
                    </a:lnTo>
                    <a:lnTo>
                      <a:pt x="257" y="748"/>
                    </a:lnTo>
                    <a:lnTo>
                      <a:pt x="257" y="748"/>
                    </a:lnTo>
                    <a:lnTo>
                      <a:pt x="257" y="748"/>
                    </a:lnTo>
                    <a:lnTo>
                      <a:pt x="261" y="748"/>
                    </a:lnTo>
                    <a:lnTo>
                      <a:pt x="261" y="748"/>
                    </a:lnTo>
                    <a:lnTo>
                      <a:pt x="263" y="748"/>
                    </a:lnTo>
                    <a:lnTo>
                      <a:pt x="263" y="748"/>
                    </a:lnTo>
                    <a:lnTo>
                      <a:pt x="264" y="748"/>
                    </a:lnTo>
                    <a:lnTo>
                      <a:pt x="264" y="748"/>
                    </a:lnTo>
                    <a:lnTo>
                      <a:pt x="267" y="748"/>
                    </a:lnTo>
                    <a:lnTo>
                      <a:pt x="267" y="748"/>
                    </a:lnTo>
                    <a:lnTo>
                      <a:pt x="268" y="747"/>
                    </a:lnTo>
                    <a:lnTo>
                      <a:pt x="268" y="747"/>
                    </a:lnTo>
                    <a:lnTo>
                      <a:pt x="269" y="747"/>
                    </a:lnTo>
                    <a:lnTo>
                      <a:pt x="269" y="747"/>
                    </a:lnTo>
                    <a:lnTo>
                      <a:pt x="271" y="747"/>
                    </a:lnTo>
                    <a:lnTo>
                      <a:pt x="271" y="747"/>
                    </a:lnTo>
                    <a:lnTo>
                      <a:pt x="272" y="747"/>
                    </a:lnTo>
                    <a:lnTo>
                      <a:pt x="272" y="747"/>
                    </a:lnTo>
                    <a:lnTo>
                      <a:pt x="273" y="745"/>
                    </a:lnTo>
                    <a:lnTo>
                      <a:pt x="273" y="745"/>
                    </a:lnTo>
                    <a:lnTo>
                      <a:pt x="274" y="745"/>
                    </a:lnTo>
                    <a:lnTo>
                      <a:pt x="274" y="745"/>
                    </a:lnTo>
                    <a:lnTo>
                      <a:pt x="274" y="744"/>
                    </a:lnTo>
                    <a:lnTo>
                      <a:pt x="274" y="744"/>
                    </a:lnTo>
                    <a:lnTo>
                      <a:pt x="276" y="744"/>
                    </a:lnTo>
                    <a:lnTo>
                      <a:pt x="276" y="744"/>
                    </a:lnTo>
                    <a:lnTo>
                      <a:pt x="277" y="743"/>
                    </a:lnTo>
                    <a:lnTo>
                      <a:pt x="277" y="743"/>
                    </a:lnTo>
                    <a:lnTo>
                      <a:pt x="278" y="742"/>
                    </a:lnTo>
                    <a:lnTo>
                      <a:pt x="278" y="742"/>
                    </a:lnTo>
                    <a:lnTo>
                      <a:pt x="278" y="742"/>
                    </a:lnTo>
                    <a:lnTo>
                      <a:pt x="278" y="742"/>
                    </a:lnTo>
                    <a:lnTo>
                      <a:pt x="281" y="739"/>
                    </a:lnTo>
                    <a:lnTo>
                      <a:pt x="281" y="739"/>
                    </a:lnTo>
                    <a:lnTo>
                      <a:pt x="281" y="739"/>
                    </a:lnTo>
                    <a:lnTo>
                      <a:pt x="281" y="739"/>
                    </a:lnTo>
                    <a:lnTo>
                      <a:pt x="284" y="729"/>
                    </a:lnTo>
                    <a:lnTo>
                      <a:pt x="289" y="713"/>
                    </a:lnTo>
                    <a:lnTo>
                      <a:pt x="289" y="713"/>
                    </a:lnTo>
                    <a:lnTo>
                      <a:pt x="296" y="692"/>
                    </a:lnTo>
                    <a:lnTo>
                      <a:pt x="298" y="676"/>
                    </a:lnTo>
                    <a:lnTo>
                      <a:pt x="300" y="663"/>
                    </a:lnTo>
                    <a:lnTo>
                      <a:pt x="301" y="653"/>
                    </a:lnTo>
                    <a:lnTo>
                      <a:pt x="301" y="653"/>
                    </a:lnTo>
                    <a:lnTo>
                      <a:pt x="331" y="646"/>
                    </a:lnTo>
                    <a:lnTo>
                      <a:pt x="331" y="646"/>
                    </a:lnTo>
                    <a:lnTo>
                      <a:pt x="337" y="653"/>
                    </a:lnTo>
                    <a:lnTo>
                      <a:pt x="345" y="663"/>
                    </a:lnTo>
                    <a:lnTo>
                      <a:pt x="356" y="676"/>
                    </a:lnTo>
                    <a:lnTo>
                      <a:pt x="370" y="691"/>
                    </a:lnTo>
                    <a:lnTo>
                      <a:pt x="370" y="691"/>
                    </a:lnTo>
                    <a:lnTo>
                      <a:pt x="383" y="703"/>
                    </a:lnTo>
                    <a:lnTo>
                      <a:pt x="392" y="709"/>
                    </a:lnTo>
                    <a:lnTo>
                      <a:pt x="392" y="709"/>
                    </a:lnTo>
                    <a:lnTo>
                      <a:pt x="392" y="709"/>
                    </a:lnTo>
                    <a:lnTo>
                      <a:pt x="394" y="710"/>
                    </a:lnTo>
                    <a:lnTo>
                      <a:pt x="394" y="710"/>
                    </a:lnTo>
                    <a:lnTo>
                      <a:pt x="395" y="710"/>
                    </a:lnTo>
                    <a:lnTo>
                      <a:pt x="395" y="710"/>
                    </a:lnTo>
                    <a:lnTo>
                      <a:pt x="397" y="711"/>
                    </a:lnTo>
                    <a:lnTo>
                      <a:pt x="397" y="711"/>
                    </a:lnTo>
                    <a:lnTo>
                      <a:pt x="398" y="711"/>
                    </a:lnTo>
                    <a:lnTo>
                      <a:pt x="398" y="711"/>
                    </a:lnTo>
                    <a:lnTo>
                      <a:pt x="399" y="711"/>
                    </a:lnTo>
                    <a:lnTo>
                      <a:pt x="399" y="711"/>
                    </a:lnTo>
                    <a:lnTo>
                      <a:pt x="400" y="711"/>
                    </a:lnTo>
                    <a:lnTo>
                      <a:pt x="400" y="711"/>
                    </a:lnTo>
                    <a:lnTo>
                      <a:pt x="402" y="711"/>
                    </a:lnTo>
                    <a:lnTo>
                      <a:pt x="402" y="711"/>
                    </a:lnTo>
                    <a:lnTo>
                      <a:pt x="402" y="711"/>
                    </a:lnTo>
                    <a:lnTo>
                      <a:pt x="404" y="710"/>
                    </a:lnTo>
                    <a:lnTo>
                      <a:pt x="404" y="710"/>
                    </a:lnTo>
                    <a:lnTo>
                      <a:pt x="405" y="710"/>
                    </a:lnTo>
                    <a:lnTo>
                      <a:pt x="405" y="710"/>
                    </a:lnTo>
                    <a:lnTo>
                      <a:pt x="407" y="710"/>
                    </a:lnTo>
                    <a:lnTo>
                      <a:pt x="407" y="710"/>
                    </a:lnTo>
                    <a:lnTo>
                      <a:pt x="408" y="709"/>
                    </a:lnTo>
                    <a:lnTo>
                      <a:pt x="408" y="709"/>
                    </a:lnTo>
                    <a:lnTo>
                      <a:pt x="410" y="709"/>
                    </a:lnTo>
                    <a:lnTo>
                      <a:pt x="410" y="709"/>
                    </a:lnTo>
                    <a:lnTo>
                      <a:pt x="410" y="708"/>
                    </a:lnTo>
                    <a:lnTo>
                      <a:pt x="410" y="708"/>
                    </a:lnTo>
                    <a:lnTo>
                      <a:pt x="413" y="706"/>
                    </a:lnTo>
                    <a:lnTo>
                      <a:pt x="413" y="706"/>
                    </a:lnTo>
                    <a:lnTo>
                      <a:pt x="417" y="705"/>
                    </a:lnTo>
                    <a:lnTo>
                      <a:pt x="417" y="705"/>
                    </a:lnTo>
                    <a:lnTo>
                      <a:pt x="417" y="705"/>
                    </a:lnTo>
                    <a:lnTo>
                      <a:pt x="417" y="705"/>
                    </a:lnTo>
                    <a:lnTo>
                      <a:pt x="419" y="704"/>
                    </a:lnTo>
                    <a:lnTo>
                      <a:pt x="419" y="704"/>
                    </a:lnTo>
                    <a:lnTo>
                      <a:pt x="419" y="704"/>
                    </a:lnTo>
                    <a:lnTo>
                      <a:pt x="419" y="704"/>
                    </a:lnTo>
                    <a:lnTo>
                      <a:pt x="422" y="703"/>
                    </a:lnTo>
                    <a:lnTo>
                      <a:pt x="422" y="703"/>
                    </a:lnTo>
                    <a:lnTo>
                      <a:pt x="422" y="703"/>
                    </a:lnTo>
                    <a:lnTo>
                      <a:pt x="422" y="703"/>
                    </a:lnTo>
                    <a:lnTo>
                      <a:pt x="426" y="700"/>
                    </a:lnTo>
                    <a:lnTo>
                      <a:pt x="426" y="700"/>
                    </a:lnTo>
                    <a:lnTo>
                      <a:pt x="426" y="699"/>
                    </a:lnTo>
                    <a:lnTo>
                      <a:pt x="426" y="699"/>
                    </a:lnTo>
                    <a:lnTo>
                      <a:pt x="427" y="697"/>
                    </a:lnTo>
                    <a:lnTo>
                      <a:pt x="427" y="697"/>
                    </a:lnTo>
                    <a:lnTo>
                      <a:pt x="427" y="696"/>
                    </a:lnTo>
                    <a:lnTo>
                      <a:pt x="427" y="696"/>
                    </a:lnTo>
                    <a:lnTo>
                      <a:pt x="428" y="695"/>
                    </a:lnTo>
                    <a:lnTo>
                      <a:pt x="428" y="695"/>
                    </a:lnTo>
                    <a:lnTo>
                      <a:pt x="428" y="694"/>
                    </a:lnTo>
                    <a:lnTo>
                      <a:pt x="428" y="694"/>
                    </a:lnTo>
                    <a:lnTo>
                      <a:pt x="429" y="691"/>
                    </a:lnTo>
                    <a:lnTo>
                      <a:pt x="429" y="691"/>
                    </a:lnTo>
                    <a:lnTo>
                      <a:pt x="429" y="691"/>
                    </a:lnTo>
                    <a:lnTo>
                      <a:pt x="429" y="691"/>
                    </a:lnTo>
                    <a:lnTo>
                      <a:pt x="429" y="691"/>
                    </a:lnTo>
                    <a:lnTo>
                      <a:pt x="429" y="680"/>
                    </a:lnTo>
                    <a:lnTo>
                      <a:pt x="429" y="663"/>
                    </a:lnTo>
                    <a:lnTo>
                      <a:pt x="429" y="663"/>
                    </a:lnTo>
                    <a:lnTo>
                      <a:pt x="427" y="643"/>
                    </a:lnTo>
                    <a:lnTo>
                      <a:pt x="424" y="627"/>
                    </a:lnTo>
                    <a:lnTo>
                      <a:pt x="422" y="614"/>
                    </a:lnTo>
                    <a:lnTo>
                      <a:pt x="419" y="604"/>
                    </a:lnTo>
                    <a:lnTo>
                      <a:pt x="419" y="604"/>
                    </a:lnTo>
                    <a:lnTo>
                      <a:pt x="446" y="587"/>
                    </a:lnTo>
                    <a:lnTo>
                      <a:pt x="446" y="587"/>
                    </a:lnTo>
                    <a:lnTo>
                      <a:pt x="453" y="592"/>
                    </a:lnTo>
                    <a:lnTo>
                      <a:pt x="465" y="599"/>
                    </a:lnTo>
                    <a:lnTo>
                      <a:pt x="478" y="607"/>
                    </a:lnTo>
                    <a:lnTo>
                      <a:pt x="497" y="616"/>
                    </a:lnTo>
                    <a:lnTo>
                      <a:pt x="497" y="616"/>
                    </a:lnTo>
                    <a:lnTo>
                      <a:pt x="512" y="622"/>
                    </a:lnTo>
                    <a:lnTo>
                      <a:pt x="524" y="626"/>
                    </a:lnTo>
                    <a:lnTo>
                      <a:pt x="524" y="626"/>
                    </a:lnTo>
                    <a:lnTo>
                      <a:pt x="524" y="626"/>
                    </a:lnTo>
                    <a:lnTo>
                      <a:pt x="524" y="626"/>
                    </a:lnTo>
                    <a:lnTo>
                      <a:pt x="526" y="626"/>
                    </a:lnTo>
                    <a:lnTo>
                      <a:pt x="526" y="626"/>
                    </a:lnTo>
                    <a:lnTo>
                      <a:pt x="528" y="626"/>
                    </a:lnTo>
                    <a:lnTo>
                      <a:pt x="528" y="626"/>
                    </a:lnTo>
                    <a:lnTo>
                      <a:pt x="529" y="626"/>
                    </a:lnTo>
                    <a:lnTo>
                      <a:pt x="529" y="626"/>
                    </a:lnTo>
                    <a:lnTo>
                      <a:pt x="530" y="626"/>
                    </a:lnTo>
                    <a:lnTo>
                      <a:pt x="530" y="626"/>
                    </a:lnTo>
                    <a:lnTo>
                      <a:pt x="531" y="626"/>
                    </a:lnTo>
                    <a:lnTo>
                      <a:pt x="531" y="626"/>
                    </a:lnTo>
                    <a:lnTo>
                      <a:pt x="533" y="624"/>
                    </a:lnTo>
                    <a:lnTo>
                      <a:pt x="533" y="624"/>
                    </a:lnTo>
                    <a:lnTo>
                      <a:pt x="534" y="624"/>
                    </a:lnTo>
                    <a:lnTo>
                      <a:pt x="534" y="624"/>
                    </a:lnTo>
                    <a:lnTo>
                      <a:pt x="534" y="624"/>
                    </a:lnTo>
                    <a:lnTo>
                      <a:pt x="534" y="624"/>
                    </a:lnTo>
                    <a:lnTo>
                      <a:pt x="536" y="623"/>
                    </a:lnTo>
                    <a:lnTo>
                      <a:pt x="536" y="623"/>
                    </a:lnTo>
                    <a:lnTo>
                      <a:pt x="536" y="622"/>
                    </a:lnTo>
                    <a:lnTo>
                      <a:pt x="536" y="622"/>
                    </a:lnTo>
                    <a:lnTo>
                      <a:pt x="538" y="621"/>
                    </a:lnTo>
                    <a:lnTo>
                      <a:pt x="538" y="621"/>
                    </a:lnTo>
                    <a:lnTo>
                      <a:pt x="539" y="621"/>
                    </a:lnTo>
                    <a:lnTo>
                      <a:pt x="539" y="621"/>
                    </a:lnTo>
                    <a:lnTo>
                      <a:pt x="540" y="619"/>
                    </a:lnTo>
                    <a:lnTo>
                      <a:pt x="540" y="619"/>
                    </a:lnTo>
                    <a:lnTo>
                      <a:pt x="541" y="618"/>
                    </a:lnTo>
                    <a:lnTo>
                      <a:pt x="541" y="618"/>
                    </a:lnTo>
                    <a:lnTo>
                      <a:pt x="543" y="616"/>
                    </a:lnTo>
                    <a:lnTo>
                      <a:pt x="543" y="616"/>
                    </a:lnTo>
                    <a:lnTo>
                      <a:pt x="545" y="614"/>
                    </a:lnTo>
                    <a:lnTo>
                      <a:pt x="545" y="614"/>
                    </a:lnTo>
                    <a:lnTo>
                      <a:pt x="547" y="613"/>
                    </a:lnTo>
                    <a:lnTo>
                      <a:pt x="547" y="613"/>
                    </a:lnTo>
                    <a:lnTo>
                      <a:pt x="548" y="612"/>
                    </a:lnTo>
                    <a:lnTo>
                      <a:pt x="548" y="612"/>
                    </a:lnTo>
                    <a:lnTo>
                      <a:pt x="548" y="611"/>
                    </a:lnTo>
                    <a:lnTo>
                      <a:pt x="548" y="611"/>
                    </a:lnTo>
                    <a:lnTo>
                      <a:pt x="549" y="609"/>
                    </a:lnTo>
                    <a:lnTo>
                      <a:pt x="549" y="609"/>
                    </a:lnTo>
                    <a:lnTo>
                      <a:pt x="550" y="609"/>
                    </a:lnTo>
                    <a:lnTo>
                      <a:pt x="550" y="609"/>
                    </a:lnTo>
                    <a:lnTo>
                      <a:pt x="552" y="607"/>
                    </a:lnTo>
                    <a:lnTo>
                      <a:pt x="552" y="607"/>
                    </a:lnTo>
                    <a:lnTo>
                      <a:pt x="552" y="607"/>
                    </a:lnTo>
                    <a:lnTo>
                      <a:pt x="552" y="607"/>
                    </a:lnTo>
                    <a:lnTo>
                      <a:pt x="553" y="604"/>
                    </a:lnTo>
                    <a:lnTo>
                      <a:pt x="553" y="604"/>
                    </a:lnTo>
                    <a:lnTo>
                      <a:pt x="553" y="604"/>
                    </a:lnTo>
                    <a:lnTo>
                      <a:pt x="553" y="604"/>
                    </a:lnTo>
                    <a:lnTo>
                      <a:pt x="553" y="603"/>
                    </a:lnTo>
                    <a:lnTo>
                      <a:pt x="553" y="603"/>
                    </a:lnTo>
                    <a:lnTo>
                      <a:pt x="553" y="602"/>
                    </a:lnTo>
                    <a:lnTo>
                      <a:pt x="553" y="602"/>
                    </a:lnTo>
                    <a:lnTo>
                      <a:pt x="553" y="599"/>
                    </a:lnTo>
                    <a:lnTo>
                      <a:pt x="553" y="599"/>
                    </a:lnTo>
                    <a:lnTo>
                      <a:pt x="553" y="599"/>
                    </a:lnTo>
                    <a:lnTo>
                      <a:pt x="553" y="599"/>
                    </a:lnTo>
                    <a:lnTo>
                      <a:pt x="553" y="595"/>
                    </a:lnTo>
                    <a:lnTo>
                      <a:pt x="553" y="595"/>
                    </a:lnTo>
                    <a:lnTo>
                      <a:pt x="553" y="595"/>
                    </a:lnTo>
                    <a:lnTo>
                      <a:pt x="553" y="595"/>
                    </a:lnTo>
                    <a:lnTo>
                      <a:pt x="549" y="585"/>
                    </a:lnTo>
                    <a:lnTo>
                      <a:pt x="543" y="570"/>
                    </a:lnTo>
                    <a:lnTo>
                      <a:pt x="543" y="570"/>
                    </a:lnTo>
                    <a:lnTo>
                      <a:pt x="535" y="551"/>
                    </a:lnTo>
                    <a:lnTo>
                      <a:pt x="526" y="537"/>
                    </a:lnTo>
                    <a:lnTo>
                      <a:pt x="519" y="526"/>
                    </a:lnTo>
                    <a:lnTo>
                      <a:pt x="514" y="519"/>
                    </a:lnTo>
                    <a:lnTo>
                      <a:pt x="514" y="519"/>
                    </a:lnTo>
                    <a:lnTo>
                      <a:pt x="533" y="492"/>
                    </a:lnTo>
                    <a:lnTo>
                      <a:pt x="533" y="492"/>
                    </a:lnTo>
                    <a:lnTo>
                      <a:pt x="541" y="495"/>
                    </a:lnTo>
                    <a:lnTo>
                      <a:pt x="554" y="497"/>
                    </a:lnTo>
                    <a:lnTo>
                      <a:pt x="570" y="500"/>
                    </a:lnTo>
                    <a:lnTo>
                      <a:pt x="591" y="502"/>
                    </a:lnTo>
                    <a:lnTo>
                      <a:pt x="591" y="502"/>
                    </a:lnTo>
                    <a:lnTo>
                      <a:pt x="607" y="502"/>
                    </a:lnTo>
                    <a:lnTo>
                      <a:pt x="618" y="502"/>
                    </a:lnTo>
                    <a:lnTo>
                      <a:pt x="618" y="502"/>
                    </a:lnTo>
                    <a:lnTo>
                      <a:pt x="618" y="502"/>
                    </a:lnTo>
                    <a:lnTo>
                      <a:pt x="618" y="502"/>
                    </a:lnTo>
                    <a:lnTo>
                      <a:pt x="622" y="501"/>
                    </a:lnTo>
                    <a:lnTo>
                      <a:pt x="622" y="501"/>
                    </a:lnTo>
                    <a:lnTo>
                      <a:pt x="622" y="501"/>
                    </a:lnTo>
                    <a:lnTo>
                      <a:pt x="622" y="501"/>
                    </a:lnTo>
                    <a:lnTo>
                      <a:pt x="625" y="500"/>
                    </a:lnTo>
                    <a:lnTo>
                      <a:pt x="625" y="500"/>
                    </a:lnTo>
                    <a:lnTo>
                      <a:pt x="625" y="500"/>
                    </a:lnTo>
                    <a:lnTo>
                      <a:pt x="625" y="500"/>
                    </a:lnTo>
                    <a:lnTo>
                      <a:pt x="626" y="498"/>
                    </a:lnTo>
                    <a:lnTo>
                      <a:pt x="626" y="498"/>
                    </a:lnTo>
                    <a:lnTo>
                      <a:pt x="627" y="498"/>
                    </a:lnTo>
                    <a:lnTo>
                      <a:pt x="627" y="498"/>
                    </a:lnTo>
                    <a:lnTo>
                      <a:pt x="628" y="497"/>
                    </a:lnTo>
                    <a:lnTo>
                      <a:pt x="628" y="497"/>
                    </a:lnTo>
                    <a:lnTo>
                      <a:pt x="628" y="497"/>
                    </a:lnTo>
                    <a:lnTo>
                      <a:pt x="628" y="497"/>
                    </a:lnTo>
                    <a:lnTo>
                      <a:pt x="630" y="495"/>
                    </a:lnTo>
                    <a:lnTo>
                      <a:pt x="630" y="495"/>
                    </a:lnTo>
                    <a:lnTo>
                      <a:pt x="630" y="495"/>
                    </a:lnTo>
                    <a:lnTo>
                      <a:pt x="630" y="495"/>
                    </a:lnTo>
                    <a:lnTo>
                      <a:pt x="631" y="492"/>
                    </a:lnTo>
                    <a:lnTo>
                      <a:pt x="631" y="492"/>
                    </a:lnTo>
                    <a:lnTo>
                      <a:pt x="631" y="492"/>
                    </a:lnTo>
                    <a:lnTo>
                      <a:pt x="631" y="492"/>
                    </a:lnTo>
                    <a:lnTo>
                      <a:pt x="632" y="490"/>
                    </a:lnTo>
                    <a:lnTo>
                      <a:pt x="632" y="490"/>
                    </a:lnTo>
                    <a:lnTo>
                      <a:pt x="633" y="488"/>
                    </a:lnTo>
                    <a:lnTo>
                      <a:pt x="633" y="488"/>
                    </a:lnTo>
                    <a:lnTo>
                      <a:pt x="635" y="486"/>
                    </a:lnTo>
                    <a:lnTo>
                      <a:pt x="635" y="486"/>
                    </a:lnTo>
                    <a:lnTo>
                      <a:pt x="636" y="483"/>
                    </a:lnTo>
                    <a:lnTo>
                      <a:pt x="636" y="483"/>
                    </a:lnTo>
                    <a:lnTo>
                      <a:pt x="636" y="482"/>
                    </a:lnTo>
                    <a:lnTo>
                      <a:pt x="636" y="482"/>
                    </a:lnTo>
                    <a:lnTo>
                      <a:pt x="637" y="481"/>
                    </a:lnTo>
                    <a:lnTo>
                      <a:pt x="637" y="481"/>
                    </a:lnTo>
                    <a:lnTo>
                      <a:pt x="637" y="480"/>
                    </a:lnTo>
                    <a:lnTo>
                      <a:pt x="637" y="480"/>
                    </a:lnTo>
                    <a:lnTo>
                      <a:pt x="637" y="478"/>
                    </a:lnTo>
                    <a:lnTo>
                      <a:pt x="637" y="478"/>
                    </a:lnTo>
                    <a:lnTo>
                      <a:pt x="638" y="477"/>
                    </a:lnTo>
                    <a:lnTo>
                      <a:pt x="638" y="477"/>
                    </a:lnTo>
                    <a:lnTo>
                      <a:pt x="638" y="475"/>
                    </a:lnTo>
                    <a:lnTo>
                      <a:pt x="638" y="475"/>
                    </a:lnTo>
                    <a:lnTo>
                      <a:pt x="638" y="475"/>
                    </a:lnTo>
                    <a:lnTo>
                      <a:pt x="638" y="475"/>
                    </a:lnTo>
                    <a:lnTo>
                      <a:pt x="638" y="472"/>
                    </a:lnTo>
                    <a:lnTo>
                      <a:pt x="638" y="472"/>
                    </a:lnTo>
                    <a:lnTo>
                      <a:pt x="638" y="472"/>
                    </a:lnTo>
                    <a:lnTo>
                      <a:pt x="638" y="472"/>
                    </a:lnTo>
                    <a:lnTo>
                      <a:pt x="638" y="471"/>
                    </a:lnTo>
                    <a:lnTo>
                      <a:pt x="638" y="471"/>
                    </a:lnTo>
                    <a:lnTo>
                      <a:pt x="638" y="469"/>
                    </a:lnTo>
                    <a:lnTo>
                      <a:pt x="638" y="469"/>
                    </a:lnTo>
                    <a:lnTo>
                      <a:pt x="637" y="467"/>
                    </a:lnTo>
                    <a:lnTo>
                      <a:pt x="637" y="467"/>
                    </a:lnTo>
                    <a:lnTo>
                      <a:pt x="637" y="467"/>
                    </a:lnTo>
                    <a:lnTo>
                      <a:pt x="637" y="467"/>
                    </a:lnTo>
                    <a:lnTo>
                      <a:pt x="636" y="464"/>
                    </a:lnTo>
                    <a:lnTo>
                      <a:pt x="636" y="464"/>
                    </a:lnTo>
                    <a:lnTo>
                      <a:pt x="636" y="464"/>
                    </a:lnTo>
                    <a:lnTo>
                      <a:pt x="636" y="464"/>
                    </a:lnTo>
                    <a:lnTo>
                      <a:pt x="636" y="464"/>
                    </a:lnTo>
                    <a:lnTo>
                      <a:pt x="630" y="456"/>
                    </a:lnTo>
                    <a:lnTo>
                      <a:pt x="618" y="443"/>
                    </a:lnTo>
                    <a:lnTo>
                      <a:pt x="618" y="443"/>
                    </a:lnTo>
                    <a:lnTo>
                      <a:pt x="604" y="428"/>
                    </a:lnTo>
                    <a:lnTo>
                      <a:pt x="591" y="418"/>
                    </a:lnTo>
                    <a:lnTo>
                      <a:pt x="581" y="409"/>
                    </a:lnTo>
                    <a:lnTo>
                      <a:pt x="573" y="404"/>
                    </a:lnTo>
                    <a:lnTo>
                      <a:pt x="573" y="404"/>
                    </a:lnTo>
                    <a:lnTo>
                      <a:pt x="577" y="389"/>
                    </a:lnTo>
                    <a:lnTo>
                      <a:pt x="577" y="389"/>
                    </a:lnTo>
                    <a:lnTo>
                      <a:pt x="581" y="374"/>
                    </a:lnTo>
                    <a:lnTo>
                      <a:pt x="581" y="374"/>
                    </a:lnTo>
                    <a:lnTo>
                      <a:pt x="591" y="372"/>
                    </a:lnTo>
                    <a:lnTo>
                      <a:pt x="603" y="371"/>
                    </a:lnTo>
                    <a:lnTo>
                      <a:pt x="620" y="367"/>
                    </a:lnTo>
                    <a:lnTo>
                      <a:pt x="640" y="362"/>
                    </a:lnTo>
                    <a:lnTo>
                      <a:pt x="640" y="362"/>
                    </a:lnTo>
                    <a:lnTo>
                      <a:pt x="656" y="357"/>
                    </a:lnTo>
                    <a:lnTo>
                      <a:pt x="665" y="354"/>
                    </a:lnTo>
                    <a:lnTo>
                      <a:pt x="665" y="354"/>
                    </a:lnTo>
                    <a:lnTo>
                      <a:pt x="666" y="354"/>
                    </a:lnTo>
                    <a:lnTo>
                      <a:pt x="666" y="354"/>
                    </a:lnTo>
                    <a:lnTo>
                      <a:pt x="669" y="351"/>
                    </a:lnTo>
                    <a:lnTo>
                      <a:pt x="669" y="351"/>
                    </a:lnTo>
                    <a:lnTo>
                      <a:pt x="669" y="351"/>
                    </a:lnTo>
                    <a:lnTo>
                      <a:pt x="669" y="351"/>
                    </a:lnTo>
                    <a:lnTo>
                      <a:pt x="670" y="350"/>
                    </a:lnTo>
                    <a:lnTo>
                      <a:pt x="670" y="350"/>
                    </a:lnTo>
                    <a:lnTo>
                      <a:pt x="671" y="349"/>
                    </a:lnTo>
                    <a:lnTo>
                      <a:pt x="671" y="349"/>
                    </a:lnTo>
                    <a:lnTo>
                      <a:pt x="672" y="347"/>
                    </a:lnTo>
                    <a:lnTo>
                      <a:pt x="672" y="347"/>
                    </a:lnTo>
                    <a:lnTo>
                      <a:pt x="672" y="347"/>
                    </a:lnTo>
                    <a:lnTo>
                      <a:pt x="672" y="347"/>
                    </a:lnTo>
                    <a:lnTo>
                      <a:pt x="674" y="345"/>
                    </a:lnTo>
                    <a:lnTo>
                      <a:pt x="674" y="345"/>
                    </a:lnTo>
                    <a:lnTo>
                      <a:pt x="674" y="345"/>
                    </a:lnTo>
                    <a:lnTo>
                      <a:pt x="674" y="345"/>
                    </a:lnTo>
                    <a:lnTo>
                      <a:pt x="674" y="342"/>
                    </a:lnTo>
                    <a:lnTo>
                      <a:pt x="674" y="342"/>
                    </a:lnTo>
                    <a:lnTo>
                      <a:pt x="674" y="342"/>
                    </a:lnTo>
                    <a:lnTo>
                      <a:pt x="674" y="342"/>
                    </a:lnTo>
                    <a:lnTo>
                      <a:pt x="675" y="340"/>
                    </a:lnTo>
                    <a:lnTo>
                      <a:pt x="675" y="340"/>
                    </a:lnTo>
                    <a:lnTo>
                      <a:pt x="675" y="340"/>
                    </a:lnTo>
                    <a:lnTo>
                      <a:pt x="675" y="340"/>
                    </a:lnTo>
                    <a:lnTo>
                      <a:pt x="675" y="337"/>
                    </a:lnTo>
                    <a:lnTo>
                      <a:pt x="675" y="337"/>
                    </a:lnTo>
                    <a:lnTo>
                      <a:pt x="675" y="336"/>
                    </a:lnTo>
                    <a:lnTo>
                      <a:pt x="675" y="336"/>
                    </a:lnTo>
                    <a:lnTo>
                      <a:pt x="675" y="333"/>
                    </a:lnTo>
                    <a:lnTo>
                      <a:pt x="675" y="333"/>
                    </a:lnTo>
                    <a:lnTo>
                      <a:pt x="675" y="330"/>
                    </a:lnTo>
                    <a:lnTo>
                      <a:pt x="675" y="330"/>
                    </a:lnTo>
                    <a:lnTo>
                      <a:pt x="675" y="330"/>
                    </a:lnTo>
                    <a:lnTo>
                      <a:pt x="675" y="330"/>
                    </a:lnTo>
                    <a:lnTo>
                      <a:pt x="676" y="327"/>
                    </a:lnTo>
                    <a:lnTo>
                      <a:pt x="676" y="327"/>
                    </a:lnTo>
                    <a:lnTo>
                      <a:pt x="676" y="326"/>
                    </a:lnTo>
                    <a:lnTo>
                      <a:pt x="676" y="326"/>
                    </a:lnTo>
                    <a:lnTo>
                      <a:pt x="676" y="323"/>
                    </a:lnTo>
                    <a:lnTo>
                      <a:pt x="676" y="323"/>
                    </a:lnTo>
                    <a:lnTo>
                      <a:pt x="676" y="323"/>
                    </a:lnTo>
                    <a:lnTo>
                      <a:pt x="676" y="323"/>
                    </a:lnTo>
                    <a:lnTo>
                      <a:pt x="675" y="321"/>
                    </a:lnTo>
                    <a:lnTo>
                      <a:pt x="675" y="321"/>
                    </a:lnTo>
                    <a:lnTo>
                      <a:pt x="675" y="321"/>
                    </a:lnTo>
                    <a:lnTo>
                      <a:pt x="675" y="321"/>
                    </a:lnTo>
                    <a:lnTo>
                      <a:pt x="675" y="318"/>
                    </a:lnTo>
                    <a:lnTo>
                      <a:pt x="675" y="318"/>
                    </a:lnTo>
                    <a:lnTo>
                      <a:pt x="675" y="318"/>
                    </a:lnTo>
                    <a:lnTo>
                      <a:pt x="675" y="318"/>
                    </a:lnTo>
                    <a:lnTo>
                      <a:pt x="674" y="317"/>
                    </a:lnTo>
                    <a:lnTo>
                      <a:pt x="674" y="317"/>
                    </a:lnTo>
                    <a:lnTo>
                      <a:pt x="674" y="316"/>
                    </a:lnTo>
                    <a:lnTo>
                      <a:pt x="674" y="316"/>
                    </a:lnTo>
                    <a:lnTo>
                      <a:pt x="672" y="315"/>
                    </a:lnTo>
                    <a:lnTo>
                      <a:pt x="672" y="315"/>
                    </a:lnTo>
                    <a:lnTo>
                      <a:pt x="671" y="313"/>
                    </a:lnTo>
                    <a:lnTo>
                      <a:pt x="671" y="313"/>
                    </a:lnTo>
                    <a:lnTo>
                      <a:pt x="669" y="312"/>
                    </a:lnTo>
                    <a:lnTo>
                      <a:pt x="669" y="312"/>
                    </a:lnTo>
                    <a:lnTo>
                      <a:pt x="669" y="312"/>
                    </a:lnTo>
                    <a:lnTo>
                      <a:pt x="669" y="312"/>
                    </a:lnTo>
                    <a:lnTo>
                      <a:pt x="660" y="306"/>
                    </a:lnTo>
                    <a:lnTo>
                      <a:pt x="646" y="298"/>
                    </a:lnTo>
                    <a:lnTo>
                      <a:pt x="646" y="298"/>
                    </a:lnTo>
                    <a:lnTo>
                      <a:pt x="627" y="289"/>
                    </a:lnTo>
                    <a:lnTo>
                      <a:pt x="611" y="283"/>
                    </a:lnTo>
                    <a:lnTo>
                      <a:pt x="598" y="279"/>
                    </a:lnTo>
                    <a:lnTo>
                      <a:pt x="589" y="277"/>
                    </a:lnTo>
                    <a:lnTo>
                      <a:pt x="589" y="277"/>
                    </a:lnTo>
                    <a:lnTo>
                      <a:pt x="587" y="245"/>
                    </a:lnTo>
                    <a:lnTo>
                      <a:pt x="587" y="245"/>
                    </a:lnTo>
                    <a:lnTo>
                      <a:pt x="596" y="241"/>
                    </a:lnTo>
                    <a:lnTo>
                      <a:pt x="607" y="235"/>
                    </a:lnTo>
                    <a:lnTo>
                      <a:pt x="622" y="226"/>
                    </a:lnTo>
                    <a:lnTo>
                      <a:pt x="638" y="215"/>
                    </a:lnTo>
                    <a:lnTo>
                      <a:pt x="638" y="215"/>
                    </a:lnTo>
                    <a:lnTo>
                      <a:pt x="651" y="205"/>
                    </a:lnTo>
                    <a:lnTo>
                      <a:pt x="659" y="197"/>
                    </a:lnTo>
                    <a:lnTo>
                      <a:pt x="659" y="197"/>
                    </a:lnTo>
                    <a:lnTo>
                      <a:pt x="659" y="197"/>
                    </a:lnTo>
                    <a:lnTo>
                      <a:pt x="659" y="197"/>
                    </a:lnTo>
                    <a:lnTo>
                      <a:pt x="659" y="197"/>
                    </a:lnTo>
                    <a:lnTo>
                      <a:pt x="659" y="197"/>
                    </a:lnTo>
                    <a:lnTo>
                      <a:pt x="662" y="192"/>
                    </a:lnTo>
                    <a:lnTo>
                      <a:pt x="662" y="192"/>
                    </a:lnTo>
                    <a:lnTo>
                      <a:pt x="662" y="192"/>
                    </a:lnTo>
                    <a:lnTo>
                      <a:pt x="662" y="192"/>
                    </a:lnTo>
                    <a:lnTo>
                      <a:pt x="664" y="190"/>
                    </a:lnTo>
                    <a:lnTo>
                      <a:pt x="664" y="190"/>
                    </a:lnTo>
                    <a:lnTo>
                      <a:pt x="664" y="190"/>
                    </a:lnTo>
                    <a:lnTo>
                      <a:pt x="664" y="190"/>
                    </a:lnTo>
                    <a:lnTo>
                      <a:pt x="664" y="187"/>
                    </a:lnTo>
                    <a:lnTo>
                      <a:pt x="664" y="187"/>
                    </a:lnTo>
                    <a:lnTo>
                      <a:pt x="664" y="187"/>
                    </a:lnTo>
                    <a:lnTo>
                      <a:pt x="664" y="187"/>
                    </a:lnTo>
                    <a:lnTo>
                      <a:pt x="664" y="185"/>
                    </a:lnTo>
                    <a:lnTo>
                      <a:pt x="664" y="185"/>
                    </a:lnTo>
                    <a:lnTo>
                      <a:pt x="664" y="185"/>
                    </a:lnTo>
                    <a:lnTo>
                      <a:pt x="664" y="185"/>
                    </a:lnTo>
                    <a:lnTo>
                      <a:pt x="664" y="182"/>
                    </a:lnTo>
                    <a:lnTo>
                      <a:pt x="664" y="182"/>
                    </a:lnTo>
                    <a:lnTo>
                      <a:pt x="662" y="181"/>
                    </a:lnTo>
                    <a:lnTo>
                      <a:pt x="662" y="181"/>
                    </a:lnTo>
                    <a:lnTo>
                      <a:pt x="662" y="180"/>
                    </a:lnTo>
                    <a:lnTo>
                      <a:pt x="662" y="180"/>
                    </a:lnTo>
                    <a:lnTo>
                      <a:pt x="662" y="178"/>
                    </a:lnTo>
                    <a:lnTo>
                      <a:pt x="662" y="178"/>
                    </a:lnTo>
                    <a:lnTo>
                      <a:pt x="661" y="175"/>
                    </a:lnTo>
                    <a:lnTo>
                      <a:pt x="661" y="175"/>
                    </a:lnTo>
                    <a:lnTo>
                      <a:pt x="660" y="172"/>
                    </a:lnTo>
                    <a:lnTo>
                      <a:pt x="660" y="172"/>
                    </a:lnTo>
                    <a:lnTo>
                      <a:pt x="660" y="171"/>
                    </a:lnTo>
                    <a:lnTo>
                      <a:pt x="660" y="171"/>
                    </a:lnTo>
                    <a:lnTo>
                      <a:pt x="660" y="170"/>
                    </a:lnTo>
                    <a:lnTo>
                      <a:pt x="660" y="170"/>
                    </a:lnTo>
                    <a:lnTo>
                      <a:pt x="660" y="168"/>
                    </a:lnTo>
                    <a:lnTo>
                      <a:pt x="660" y="168"/>
                    </a:lnTo>
                    <a:lnTo>
                      <a:pt x="659" y="166"/>
                    </a:lnTo>
                    <a:lnTo>
                      <a:pt x="659" y="166"/>
                    </a:lnTo>
                    <a:lnTo>
                      <a:pt x="659" y="166"/>
                    </a:lnTo>
                    <a:lnTo>
                      <a:pt x="659" y="166"/>
                    </a:lnTo>
                    <a:lnTo>
                      <a:pt x="657" y="163"/>
                    </a:lnTo>
                    <a:lnTo>
                      <a:pt x="657" y="163"/>
                    </a:lnTo>
                    <a:lnTo>
                      <a:pt x="657" y="163"/>
                    </a:lnTo>
                    <a:lnTo>
                      <a:pt x="657" y="163"/>
                    </a:lnTo>
                    <a:lnTo>
                      <a:pt x="656" y="162"/>
                    </a:lnTo>
                    <a:lnTo>
                      <a:pt x="656" y="162"/>
                    </a:lnTo>
                    <a:lnTo>
                      <a:pt x="656" y="161"/>
                    </a:lnTo>
                    <a:lnTo>
                      <a:pt x="656" y="161"/>
                    </a:lnTo>
                    <a:lnTo>
                      <a:pt x="655" y="160"/>
                    </a:lnTo>
                    <a:lnTo>
                      <a:pt x="655" y="160"/>
                    </a:lnTo>
                    <a:lnTo>
                      <a:pt x="654" y="160"/>
                    </a:lnTo>
                    <a:lnTo>
                      <a:pt x="654" y="160"/>
                    </a:lnTo>
                    <a:lnTo>
                      <a:pt x="651" y="158"/>
                    </a:lnTo>
                    <a:lnTo>
                      <a:pt x="651" y="158"/>
                    </a:lnTo>
                    <a:lnTo>
                      <a:pt x="651" y="158"/>
                    </a:lnTo>
                    <a:lnTo>
                      <a:pt x="651" y="158"/>
                    </a:lnTo>
                    <a:lnTo>
                      <a:pt x="649" y="157"/>
                    </a:lnTo>
                    <a:lnTo>
                      <a:pt x="649" y="157"/>
                    </a:lnTo>
                    <a:lnTo>
                      <a:pt x="649" y="157"/>
                    </a:lnTo>
                    <a:lnTo>
                      <a:pt x="649" y="157"/>
                    </a:lnTo>
                    <a:lnTo>
                      <a:pt x="649" y="157"/>
                    </a:lnTo>
                    <a:lnTo>
                      <a:pt x="649" y="157"/>
                    </a:lnTo>
                    <a:lnTo>
                      <a:pt x="637" y="155"/>
                    </a:lnTo>
                    <a:lnTo>
                      <a:pt x="621" y="152"/>
                    </a:lnTo>
                    <a:lnTo>
                      <a:pt x="621" y="152"/>
                    </a:lnTo>
                    <a:lnTo>
                      <a:pt x="601" y="151"/>
                    </a:lnTo>
                    <a:lnTo>
                      <a:pt x="584" y="151"/>
                    </a:lnTo>
                    <a:lnTo>
                      <a:pt x="570" y="151"/>
                    </a:lnTo>
                    <a:lnTo>
                      <a:pt x="562" y="152"/>
                    </a:lnTo>
                    <a:lnTo>
                      <a:pt x="562" y="152"/>
                    </a:lnTo>
                    <a:lnTo>
                      <a:pt x="548" y="123"/>
                    </a:lnTo>
                    <a:lnTo>
                      <a:pt x="548" y="123"/>
                    </a:lnTo>
                    <a:lnTo>
                      <a:pt x="554" y="117"/>
                    </a:lnTo>
                    <a:lnTo>
                      <a:pt x="564" y="107"/>
                    </a:lnTo>
                    <a:lnTo>
                      <a:pt x="574" y="94"/>
                    </a:lnTo>
                    <a:lnTo>
                      <a:pt x="587" y="76"/>
                    </a:lnTo>
                    <a:lnTo>
                      <a:pt x="587" y="76"/>
                    </a:lnTo>
                    <a:lnTo>
                      <a:pt x="594" y="64"/>
                    </a:lnTo>
                    <a:lnTo>
                      <a:pt x="599" y="54"/>
                    </a:lnTo>
                    <a:lnTo>
                      <a:pt x="599" y="54"/>
                    </a:lnTo>
                    <a:lnTo>
                      <a:pt x="599" y="54"/>
                    </a:lnTo>
                    <a:lnTo>
                      <a:pt x="599" y="54"/>
                    </a:lnTo>
                    <a:lnTo>
                      <a:pt x="599" y="54"/>
                    </a:lnTo>
                    <a:lnTo>
                      <a:pt x="601" y="51"/>
                    </a:lnTo>
                    <a:lnTo>
                      <a:pt x="601" y="51"/>
                    </a:lnTo>
                    <a:lnTo>
                      <a:pt x="601" y="50"/>
                    </a:lnTo>
                    <a:lnTo>
                      <a:pt x="601" y="50"/>
                    </a:lnTo>
                    <a:lnTo>
                      <a:pt x="602" y="47"/>
                    </a:lnTo>
                    <a:lnTo>
                      <a:pt x="602" y="47"/>
                    </a:lnTo>
                    <a:lnTo>
                      <a:pt x="602" y="47"/>
                    </a:lnTo>
                    <a:lnTo>
                      <a:pt x="602" y="47"/>
                    </a:lnTo>
                    <a:lnTo>
                      <a:pt x="602" y="45"/>
                    </a:lnTo>
                    <a:lnTo>
                      <a:pt x="602" y="45"/>
                    </a:lnTo>
                    <a:lnTo>
                      <a:pt x="601" y="45"/>
                    </a:lnTo>
                    <a:lnTo>
                      <a:pt x="601" y="45"/>
                    </a:lnTo>
                    <a:lnTo>
                      <a:pt x="601" y="42"/>
                    </a:lnTo>
                    <a:lnTo>
                      <a:pt x="601" y="42"/>
                    </a:lnTo>
                    <a:lnTo>
                      <a:pt x="601" y="42"/>
                    </a:lnTo>
                    <a:lnTo>
                      <a:pt x="601" y="42"/>
                    </a:lnTo>
                    <a:lnTo>
                      <a:pt x="599" y="40"/>
                    </a:lnTo>
                    <a:lnTo>
                      <a:pt x="599" y="40"/>
                    </a:lnTo>
                    <a:lnTo>
                      <a:pt x="599" y="40"/>
                    </a:lnTo>
                    <a:lnTo>
                      <a:pt x="599" y="40"/>
                    </a:lnTo>
                    <a:lnTo>
                      <a:pt x="598" y="37"/>
                    </a:lnTo>
                    <a:lnTo>
                      <a:pt x="598" y="37"/>
                    </a:lnTo>
                    <a:lnTo>
                      <a:pt x="598" y="37"/>
                    </a:lnTo>
                    <a:lnTo>
                      <a:pt x="598" y="37"/>
                    </a:lnTo>
                    <a:lnTo>
                      <a:pt x="597" y="35"/>
                    </a:lnTo>
                    <a:lnTo>
                      <a:pt x="597" y="35"/>
                    </a:lnTo>
                    <a:lnTo>
                      <a:pt x="596" y="34"/>
                    </a:lnTo>
                    <a:lnTo>
                      <a:pt x="596" y="34"/>
                    </a:lnTo>
                    <a:lnTo>
                      <a:pt x="594" y="31"/>
                    </a:lnTo>
                    <a:lnTo>
                      <a:pt x="594" y="31"/>
                    </a:lnTo>
                    <a:lnTo>
                      <a:pt x="593" y="29"/>
                    </a:lnTo>
                    <a:lnTo>
                      <a:pt x="593" y="29"/>
                    </a:lnTo>
                    <a:lnTo>
                      <a:pt x="592" y="29"/>
                    </a:lnTo>
                    <a:lnTo>
                      <a:pt x="592" y="29"/>
                    </a:lnTo>
                    <a:lnTo>
                      <a:pt x="591" y="26"/>
                    </a:lnTo>
                    <a:lnTo>
                      <a:pt x="591" y="26"/>
                    </a:lnTo>
                    <a:lnTo>
                      <a:pt x="591" y="26"/>
                    </a:lnTo>
                    <a:lnTo>
                      <a:pt x="591" y="26"/>
                    </a:lnTo>
                    <a:lnTo>
                      <a:pt x="589" y="24"/>
                    </a:lnTo>
                    <a:lnTo>
                      <a:pt x="589" y="24"/>
                    </a:lnTo>
                    <a:lnTo>
                      <a:pt x="588" y="24"/>
                    </a:lnTo>
                    <a:lnTo>
                      <a:pt x="588" y="24"/>
                    </a:lnTo>
                    <a:lnTo>
                      <a:pt x="587" y="22"/>
                    </a:lnTo>
                    <a:lnTo>
                      <a:pt x="587" y="22"/>
                    </a:lnTo>
                    <a:lnTo>
                      <a:pt x="586" y="22"/>
                    </a:lnTo>
                    <a:lnTo>
                      <a:pt x="586" y="22"/>
                    </a:lnTo>
                    <a:lnTo>
                      <a:pt x="584" y="21"/>
                    </a:lnTo>
                    <a:lnTo>
                      <a:pt x="584" y="21"/>
                    </a:lnTo>
                    <a:lnTo>
                      <a:pt x="584" y="20"/>
                    </a:lnTo>
                    <a:lnTo>
                      <a:pt x="584" y="20"/>
                    </a:lnTo>
                    <a:lnTo>
                      <a:pt x="582" y="20"/>
                    </a:lnTo>
                    <a:lnTo>
                      <a:pt x="582" y="20"/>
                    </a:lnTo>
                    <a:lnTo>
                      <a:pt x="582" y="20"/>
                    </a:lnTo>
                    <a:lnTo>
                      <a:pt x="582" y="20"/>
                    </a:lnTo>
                    <a:lnTo>
                      <a:pt x="579" y="19"/>
                    </a:lnTo>
                    <a:lnTo>
                      <a:pt x="579" y="19"/>
                    </a:lnTo>
                    <a:lnTo>
                      <a:pt x="578" y="19"/>
                    </a:lnTo>
                    <a:lnTo>
                      <a:pt x="578" y="19"/>
                    </a:lnTo>
                    <a:lnTo>
                      <a:pt x="575" y="19"/>
                    </a:lnTo>
                    <a:lnTo>
                      <a:pt x="575" y="19"/>
                    </a:lnTo>
                    <a:lnTo>
                      <a:pt x="575" y="19"/>
                    </a:lnTo>
                    <a:lnTo>
                      <a:pt x="575" y="19"/>
                    </a:lnTo>
                    <a:lnTo>
                      <a:pt x="575" y="19"/>
                    </a:lnTo>
                    <a:lnTo>
                      <a:pt x="575" y="19"/>
                    </a:lnTo>
                    <a:lnTo>
                      <a:pt x="564" y="20"/>
                    </a:lnTo>
                    <a:lnTo>
                      <a:pt x="549" y="24"/>
                    </a:lnTo>
                    <a:lnTo>
                      <a:pt x="549" y="24"/>
                    </a:lnTo>
                    <a:lnTo>
                      <a:pt x="529" y="29"/>
                    </a:lnTo>
                    <a:lnTo>
                      <a:pt x="512" y="35"/>
                    </a:lnTo>
                    <a:lnTo>
                      <a:pt x="500" y="40"/>
                    </a:lnTo>
                    <a:lnTo>
                      <a:pt x="492" y="44"/>
                    </a:lnTo>
                    <a:lnTo>
                      <a:pt x="492" y="44"/>
                    </a:lnTo>
                    <a:lnTo>
                      <a:pt x="470" y="22"/>
                    </a:lnTo>
                    <a:lnTo>
                      <a:pt x="470" y="22"/>
                    </a:lnTo>
                    <a:lnTo>
                      <a:pt x="475" y="13"/>
                    </a:lnTo>
                    <a:lnTo>
                      <a:pt x="480" y="0"/>
                    </a:lnTo>
                    <a:lnTo>
                      <a:pt x="480" y="0"/>
                    </a:lnTo>
                    <a:lnTo>
                      <a:pt x="413" y="27"/>
                    </a:lnTo>
                    <a:lnTo>
                      <a:pt x="413" y="27"/>
                    </a:lnTo>
                    <a:lnTo>
                      <a:pt x="428" y="39"/>
                    </a:lnTo>
                    <a:lnTo>
                      <a:pt x="442" y="51"/>
                    </a:lnTo>
                    <a:lnTo>
                      <a:pt x="456" y="65"/>
                    </a:lnTo>
                    <a:lnTo>
                      <a:pt x="468" y="79"/>
                    </a:lnTo>
                    <a:lnTo>
                      <a:pt x="481" y="93"/>
                    </a:lnTo>
                    <a:lnTo>
                      <a:pt x="492" y="109"/>
                    </a:lnTo>
                    <a:lnTo>
                      <a:pt x="502" y="124"/>
                    </a:lnTo>
                    <a:lnTo>
                      <a:pt x="511" y="142"/>
                    </a:lnTo>
                    <a:lnTo>
                      <a:pt x="520" y="158"/>
                    </a:lnTo>
                    <a:lnTo>
                      <a:pt x="528" y="177"/>
                    </a:lnTo>
                    <a:lnTo>
                      <a:pt x="534" y="195"/>
                    </a:lnTo>
                    <a:lnTo>
                      <a:pt x="539" y="214"/>
                    </a:lnTo>
                    <a:lnTo>
                      <a:pt x="544" y="233"/>
                    </a:lnTo>
                    <a:lnTo>
                      <a:pt x="547" y="253"/>
                    </a:lnTo>
                    <a:lnTo>
                      <a:pt x="548" y="273"/>
                    </a:lnTo>
                    <a:lnTo>
                      <a:pt x="549" y="293"/>
                    </a:lnTo>
                    <a:lnTo>
                      <a:pt x="549" y="293"/>
                    </a:lnTo>
                    <a:lnTo>
                      <a:pt x="549" y="311"/>
                    </a:lnTo>
                    <a:lnTo>
                      <a:pt x="548" y="327"/>
                    </a:lnTo>
                    <a:lnTo>
                      <a:pt x="545" y="343"/>
                    </a:lnTo>
                    <a:lnTo>
                      <a:pt x="543" y="360"/>
                    </a:lnTo>
                    <a:lnTo>
                      <a:pt x="539" y="375"/>
                    </a:lnTo>
                    <a:lnTo>
                      <a:pt x="534" y="391"/>
                    </a:lnTo>
                    <a:lnTo>
                      <a:pt x="529" y="406"/>
                    </a:lnTo>
                    <a:lnTo>
                      <a:pt x="523" y="422"/>
                    </a:lnTo>
                    <a:lnTo>
                      <a:pt x="516" y="435"/>
                    </a:lnTo>
                    <a:lnTo>
                      <a:pt x="509" y="449"/>
                    </a:lnTo>
                    <a:lnTo>
                      <a:pt x="501" y="463"/>
                    </a:lnTo>
                    <a:lnTo>
                      <a:pt x="492" y="477"/>
                    </a:lnTo>
                    <a:lnTo>
                      <a:pt x="484" y="490"/>
                    </a:lnTo>
                    <a:lnTo>
                      <a:pt x="473" y="502"/>
                    </a:lnTo>
                    <a:lnTo>
                      <a:pt x="453" y="525"/>
                    </a:lnTo>
                    <a:lnTo>
                      <a:pt x="429" y="546"/>
                    </a:lnTo>
                    <a:lnTo>
                      <a:pt x="417" y="556"/>
                    </a:lnTo>
                    <a:lnTo>
                      <a:pt x="404" y="565"/>
                    </a:lnTo>
                    <a:lnTo>
                      <a:pt x="390" y="574"/>
                    </a:lnTo>
                    <a:lnTo>
                      <a:pt x="378" y="582"/>
                    </a:lnTo>
                    <a:lnTo>
                      <a:pt x="363" y="589"/>
                    </a:lnTo>
                    <a:lnTo>
                      <a:pt x="349" y="595"/>
                    </a:lnTo>
                    <a:lnTo>
                      <a:pt x="334" y="602"/>
                    </a:lnTo>
                    <a:lnTo>
                      <a:pt x="318" y="607"/>
                    </a:lnTo>
                    <a:lnTo>
                      <a:pt x="302" y="612"/>
                    </a:lnTo>
                    <a:lnTo>
                      <a:pt x="287" y="614"/>
                    </a:lnTo>
                    <a:lnTo>
                      <a:pt x="271" y="618"/>
                    </a:lnTo>
                    <a:lnTo>
                      <a:pt x="254" y="619"/>
                    </a:lnTo>
                    <a:lnTo>
                      <a:pt x="238" y="621"/>
                    </a:lnTo>
                    <a:lnTo>
                      <a:pt x="220" y="622"/>
                    </a:lnTo>
                    <a:lnTo>
                      <a:pt x="220" y="622"/>
                    </a:lnTo>
                    <a:lnTo>
                      <a:pt x="191" y="621"/>
                    </a:lnTo>
                    <a:lnTo>
                      <a:pt x="163" y="617"/>
                    </a:lnTo>
                    <a:lnTo>
                      <a:pt x="136" y="611"/>
                    </a:lnTo>
                    <a:lnTo>
                      <a:pt x="111" y="603"/>
                    </a:lnTo>
                    <a:lnTo>
                      <a:pt x="84" y="592"/>
                    </a:lnTo>
                    <a:lnTo>
                      <a:pt x="60" y="580"/>
                    </a:lnTo>
                    <a:lnTo>
                      <a:pt x="38" y="565"/>
                    </a:lnTo>
                    <a:lnTo>
                      <a:pt x="15" y="549"/>
                    </a:lnTo>
                    <a:lnTo>
                      <a:pt x="15" y="549"/>
                    </a:lnTo>
                    <a:lnTo>
                      <a:pt x="0" y="662"/>
                    </a:lnTo>
                    <a:lnTo>
                      <a:pt x="0" y="662"/>
                    </a:lnTo>
                    <a:lnTo>
                      <a:pt x="5" y="660"/>
                    </a:lnTo>
                    <a:lnTo>
                      <a:pt x="5" y="660"/>
                    </a:lnTo>
                    <a:lnTo>
                      <a:pt x="21" y="647"/>
                    </a:lnTo>
                    <a:lnTo>
                      <a:pt x="34" y="637"/>
                    </a:lnTo>
                    <a:lnTo>
                      <a:pt x="44" y="628"/>
                    </a:lnTo>
                    <a:lnTo>
                      <a:pt x="50" y="621"/>
                    </a:lnTo>
                    <a:lnTo>
                      <a:pt x="50" y="6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8" name="Freeform 47"/>
              <p:cNvSpPr>
                <a:spLocks/>
              </p:cNvSpPr>
              <p:nvPr/>
            </p:nvSpPr>
            <p:spPr bwMode="auto">
              <a:xfrm>
                <a:off x="5306837" y="6387346"/>
                <a:ext cx="589844" cy="451438"/>
              </a:xfrm>
              <a:custGeom>
                <a:avLst/>
                <a:gdLst>
                  <a:gd name="T0" fmla="*/ 860 w 911"/>
                  <a:gd name="T1" fmla="*/ 663 h 698"/>
                  <a:gd name="T2" fmla="*/ 866 w 911"/>
                  <a:gd name="T3" fmla="*/ 655 h 698"/>
                  <a:gd name="T4" fmla="*/ 874 w 911"/>
                  <a:gd name="T5" fmla="*/ 640 h 698"/>
                  <a:gd name="T6" fmla="*/ 872 w 911"/>
                  <a:gd name="T7" fmla="*/ 630 h 698"/>
                  <a:gd name="T8" fmla="*/ 812 w 911"/>
                  <a:gd name="T9" fmla="*/ 552 h 698"/>
                  <a:gd name="T10" fmla="*/ 906 w 911"/>
                  <a:gd name="T11" fmla="*/ 512 h 698"/>
                  <a:gd name="T12" fmla="*/ 910 w 911"/>
                  <a:gd name="T13" fmla="*/ 503 h 698"/>
                  <a:gd name="T14" fmla="*/ 911 w 911"/>
                  <a:gd name="T15" fmla="*/ 486 h 698"/>
                  <a:gd name="T16" fmla="*/ 908 w 911"/>
                  <a:gd name="T17" fmla="*/ 476 h 698"/>
                  <a:gd name="T18" fmla="*/ 831 w 911"/>
                  <a:gd name="T19" fmla="*/ 403 h 698"/>
                  <a:gd name="T20" fmla="*/ 899 w 911"/>
                  <a:gd name="T21" fmla="*/ 353 h 698"/>
                  <a:gd name="T22" fmla="*/ 897 w 911"/>
                  <a:gd name="T23" fmla="*/ 340 h 698"/>
                  <a:gd name="T24" fmla="*/ 892 w 911"/>
                  <a:gd name="T25" fmla="*/ 326 h 698"/>
                  <a:gd name="T26" fmla="*/ 884 w 911"/>
                  <a:gd name="T27" fmla="*/ 319 h 698"/>
                  <a:gd name="T28" fmla="*/ 822 w 911"/>
                  <a:gd name="T29" fmla="*/ 239 h 698"/>
                  <a:gd name="T30" fmla="*/ 837 w 911"/>
                  <a:gd name="T31" fmla="*/ 207 h 698"/>
                  <a:gd name="T32" fmla="*/ 832 w 911"/>
                  <a:gd name="T33" fmla="*/ 197 h 698"/>
                  <a:gd name="T34" fmla="*/ 822 w 911"/>
                  <a:gd name="T35" fmla="*/ 184 h 698"/>
                  <a:gd name="T36" fmla="*/ 811 w 911"/>
                  <a:gd name="T37" fmla="*/ 182 h 698"/>
                  <a:gd name="T38" fmla="*/ 726 w 911"/>
                  <a:gd name="T39" fmla="*/ 127 h 698"/>
                  <a:gd name="T40" fmla="*/ 729 w 911"/>
                  <a:gd name="T41" fmla="*/ 92 h 698"/>
                  <a:gd name="T42" fmla="*/ 720 w 911"/>
                  <a:gd name="T43" fmla="*/ 83 h 698"/>
                  <a:gd name="T44" fmla="*/ 707 w 911"/>
                  <a:gd name="T45" fmla="*/ 76 h 698"/>
                  <a:gd name="T46" fmla="*/ 695 w 911"/>
                  <a:gd name="T47" fmla="*/ 77 h 698"/>
                  <a:gd name="T48" fmla="*/ 596 w 911"/>
                  <a:gd name="T49" fmla="*/ 54 h 698"/>
                  <a:gd name="T50" fmla="*/ 588 w 911"/>
                  <a:gd name="T51" fmla="*/ 20 h 698"/>
                  <a:gd name="T52" fmla="*/ 571 w 911"/>
                  <a:gd name="T53" fmla="*/ 14 h 698"/>
                  <a:gd name="T54" fmla="*/ 554 w 911"/>
                  <a:gd name="T55" fmla="*/ 15 h 698"/>
                  <a:gd name="T56" fmla="*/ 473 w 911"/>
                  <a:gd name="T57" fmla="*/ 88 h 698"/>
                  <a:gd name="T58" fmla="*/ 434 w 911"/>
                  <a:gd name="T59" fmla="*/ 3 h 698"/>
                  <a:gd name="T60" fmla="*/ 416 w 911"/>
                  <a:gd name="T61" fmla="*/ 1 h 698"/>
                  <a:gd name="T62" fmla="*/ 404 w 911"/>
                  <a:gd name="T63" fmla="*/ 3 h 698"/>
                  <a:gd name="T64" fmla="*/ 395 w 911"/>
                  <a:gd name="T65" fmla="*/ 11 h 698"/>
                  <a:gd name="T66" fmla="*/ 295 w 911"/>
                  <a:gd name="T67" fmla="*/ 48 h 698"/>
                  <a:gd name="T68" fmla="*/ 270 w 911"/>
                  <a:gd name="T69" fmla="*/ 39 h 698"/>
                  <a:gd name="T70" fmla="*/ 256 w 911"/>
                  <a:gd name="T71" fmla="*/ 45 h 698"/>
                  <a:gd name="T72" fmla="*/ 247 w 911"/>
                  <a:gd name="T73" fmla="*/ 59 h 698"/>
                  <a:gd name="T74" fmla="*/ 165 w 911"/>
                  <a:gd name="T75" fmla="*/ 127 h 698"/>
                  <a:gd name="T76" fmla="*/ 143 w 911"/>
                  <a:gd name="T77" fmla="*/ 125 h 698"/>
                  <a:gd name="T78" fmla="*/ 129 w 911"/>
                  <a:gd name="T79" fmla="*/ 137 h 698"/>
                  <a:gd name="T80" fmla="*/ 124 w 911"/>
                  <a:gd name="T81" fmla="*/ 155 h 698"/>
                  <a:gd name="T82" fmla="*/ 86 w 911"/>
                  <a:gd name="T83" fmla="*/ 247 h 698"/>
                  <a:gd name="T84" fmla="*/ 51 w 911"/>
                  <a:gd name="T85" fmla="*/ 250 h 698"/>
                  <a:gd name="T86" fmla="*/ 45 w 911"/>
                  <a:gd name="T87" fmla="*/ 258 h 698"/>
                  <a:gd name="T88" fmla="*/ 38 w 911"/>
                  <a:gd name="T89" fmla="*/ 277 h 698"/>
                  <a:gd name="T90" fmla="*/ 58 w 911"/>
                  <a:gd name="T91" fmla="*/ 306 h 698"/>
                  <a:gd name="T92" fmla="*/ 12 w 911"/>
                  <a:gd name="T93" fmla="*/ 396 h 698"/>
                  <a:gd name="T94" fmla="*/ 3 w 911"/>
                  <a:gd name="T95" fmla="*/ 403 h 698"/>
                  <a:gd name="T96" fmla="*/ 0 w 911"/>
                  <a:gd name="T97" fmla="*/ 420 h 698"/>
                  <a:gd name="T98" fmla="*/ 3 w 911"/>
                  <a:gd name="T99" fmla="*/ 432 h 698"/>
                  <a:gd name="T100" fmla="*/ 50 w 911"/>
                  <a:gd name="T101" fmla="*/ 460 h 698"/>
                  <a:gd name="T102" fmla="*/ 18 w 911"/>
                  <a:gd name="T103" fmla="*/ 551 h 698"/>
                  <a:gd name="T104" fmla="*/ 13 w 911"/>
                  <a:gd name="T105" fmla="*/ 564 h 698"/>
                  <a:gd name="T106" fmla="*/ 16 w 911"/>
                  <a:gd name="T107" fmla="*/ 577 h 698"/>
                  <a:gd name="T108" fmla="*/ 22 w 911"/>
                  <a:gd name="T109" fmla="*/ 588 h 698"/>
                  <a:gd name="T110" fmla="*/ 76 w 911"/>
                  <a:gd name="T111" fmla="*/ 598 h 698"/>
                  <a:gd name="T112" fmla="*/ 76 w 911"/>
                  <a:gd name="T113" fmla="*/ 695 h 698"/>
                  <a:gd name="T114" fmla="*/ 129 w 911"/>
                  <a:gd name="T115" fmla="*/ 491 h 698"/>
                  <a:gd name="T116" fmla="*/ 202 w 911"/>
                  <a:gd name="T117" fmla="*/ 247 h 698"/>
                  <a:gd name="T118" fmla="*/ 455 w 911"/>
                  <a:gd name="T119" fmla="*/ 127 h 698"/>
                  <a:gd name="T120" fmla="*/ 719 w 911"/>
                  <a:gd name="T121" fmla="*/ 260 h 698"/>
                  <a:gd name="T122" fmla="*/ 780 w 911"/>
                  <a:gd name="T123" fmla="*/ 508 h 698"/>
                  <a:gd name="T124" fmla="*/ 749 w 911"/>
                  <a:gd name="T125" fmla="*/ 68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1" h="698">
                    <a:moveTo>
                      <a:pt x="768" y="654"/>
                    </a:moveTo>
                    <a:lnTo>
                      <a:pt x="768" y="654"/>
                    </a:lnTo>
                    <a:lnTo>
                      <a:pt x="777" y="656"/>
                    </a:lnTo>
                    <a:lnTo>
                      <a:pt x="789" y="660"/>
                    </a:lnTo>
                    <a:lnTo>
                      <a:pt x="805" y="663"/>
                    </a:lnTo>
                    <a:lnTo>
                      <a:pt x="826" y="664"/>
                    </a:lnTo>
                    <a:lnTo>
                      <a:pt x="826" y="664"/>
                    </a:lnTo>
                    <a:lnTo>
                      <a:pt x="843" y="665"/>
                    </a:lnTo>
                    <a:lnTo>
                      <a:pt x="853" y="664"/>
                    </a:lnTo>
                    <a:lnTo>
                      <a:pt x="853" y="664"/>
                    </a:lnTo>
                    <a:lnTo>
                      <a:pt x="853" y="664"/>
                    </a:lnTo>
                    <a:lnTo>
                      <a:pt x="853" y="664"/>
                    </a:lnTo>
                    <a:lnTo>
                      <a:pt x="857" y="663"/>
                    </a:lnTo>
                    <a:lnTo>
                      <a:pt x="857" y="663"/>
                    </a:lnTo>
                    <a:lnTo>
                      <a:pt x="857" y="663"/>
                    </a:lnTo>
                    <a:lnTo>
                      <a:pt x="857" y="663"/>
                    </a:lnTo>
                    <a:lnTo>
                      <a:pt x="860" y="663"/>
                    </a:lnTo>
                    <a:lnTo>
                      <a:pt x="860" y="663"/>
                    </a:lnTo>
                    <a:lnTo>
                      <a:pt x="860" y="661"/>
                    </a:lnTo>
                    <a:lnTo>
                      <a:pt x="860" y="661"/>
                    </a:lnTo>
                    <a:lnTo>
                      <a:pt x="861" y="661"/>
                    </a:lnTo>
                    <a:lnTo>
                      <a:pt x="861" y="661"/>
                    </a:lnTo>
                    <a:lnTo>
                      <a:pt x="862" y="660"/>
                    </a:lnTo>
                    <a:lnTo>
                      <a:pt x="862" y="660"/>
                    </a:lnTo>
                    <a:lnTo>
                      <a:pt x="863" y="659"/>
                    </a:lnTo>
                    <a:lnTo>
                      <a:pt x="863" y="659"/>
                    </a:lnTo>
                    <a:lnTo>
                      <a:pt x="863" y="659"/>
                    </a:lnTo>
                    <a:lnTo>
                      <a:pt x="863" y="659"/>
                    </a:lnTo>
                    <a:lnTo>
                      <a:pt x="865" y="656"/>
                    </a:lnTo>
                    <a:lnTo>
                      <a:pt x="865" y="656"/>
                    </a:lnTo>
                    <a:lnTo>
                      <a:pt x="866" y="656"/>
                    </a:lnTo>
                    <a:lnTo>
                      <a:pt x="866" y="656"/>
                    </a:lnTo>
                    <a:lnTo>
                      <a:pt x="866" y="655"/>
                    </a:lnTo>
                    <a:lnTo>
                      <a:pt x="866" y="655"/>
                    </a:lnTo>
                    <a:lnTo>
                      <a:pt x="867" y="654"/>
                    </a:lnTo>
                    <a:lnTo>
                      <a:pt x="867" y="654"/>
                    </a:lnTo>
                    <a:lnTo>
                      <a:pt x="867" y="653"/>
                    </a:lnTo>
                    <a:lnTo>
                      <a:pt x="867" y="653"/>
                    </a:lnTo>
                    <a:lnTo>
                      <a:pt x="868" y="651"/>
                    </a:lnTo>
                    <a:lnTo>
                      <a:pt x="868" y="651"/>
                    </a:lnTo>
                    <a:lnTo>
                      <a:pt x="870" y="649"/>
                    </a:lnTo>
                    <a:lnTo>
                      <a:pt x="870" y="649"/>
                    </a:lnTo>
                    <a:lnTo>
                      <a:pt x="871" y="645"/>
                    </a:lnTo>
                    <a:lnTo>
                      <a:pt x="871" y="645"/>
                    </a:lnTo>
                    <a:lnTo>
                      <a:pt x="871" y="645"/>
                    </a:lnTo>
                    <a:lnTo>
                      <a:pt x="871" y="645"/>
                    </a:lnTo>
                    <a:lnTo>
                      <a:pt x="872" y="643"/>
                    </a:lnTo>
                    <a:lnTo>
                      <a:pt x="872" y="643"/>
                    </a:lnTo>
                    <a:lnTo>
                      <a:pt x="872" y="641"/>
                    </a:lnTo>
                    <a:lnTo>
                      <a:pt x="872" y="641"/>
                    </a:lnTo>
                    <a:lnTo>
                      <a:pt x="874" y="640"/>
                    </a:lnTo>
                    <a:lnTo>
                      <a:pt x="874" y="640"/>
                    </a:lnTo>
                    <a:lnTo>
                      <a:pt x="874" y="639"/>
                    </a:lnTo>
                    <a:lnTo>
                      <a:pt x="874" y="639"/>
                    </a:lnTo>
                    <a:lnTo>
                      <a:pt x="874" y="638"/>
                    </a:lnTo>
                    <a:lnTo>
                      <a:pt x="874" y="638"/>
                    </a:lnTo>
                    <a:lnTo>
                      <a:pt x="874" y="636"/>
                    </a:lnTo>
                    <a:lnTo>
                      <a:pt x="874" y="636"/>
                    </a:lnTo>
                    <a:lnTo>
                      <a:pt x="874" y="635"/>
                    </a:lnTo>
                    <a:lnTo>
                      <a:pt x="874" y="635"/>
                    </a:lnTo>
                    <a:lnTo>
                      <a:pt x="874" y="634"/>
                    </a:lnTo>
                    <a:lnTo>
                      <a:pt x="874" y="634"/>
                    </a:lnTo>
                    <a:lnTo>
                      <a:pt x="874" y="632"/>
                    </a:lnTo>
                    <a:lnTo>
                      <a:pt x="874" y="632"/>
                    </a:lnTo>
                    <a:lnTo>
                      <a:pt x="874" y="631"/>
                    </a:lnTo>
                    <a:lnTo>
                      <a:pt x="874" y="631"/>
                    </a:lnTo>
                    <a:lnTo>
                      <a:pt x="872" y="630"/>
                    </a:lnTo>
                    <a:lnTo>
                      <a:pt x="872" y="630"/>
                    </a:lnTo>
                    <a:lnTo>
                      <a:pt x="872" y="629"/>
                    </a:lnTo>
                    <a:lnTo>
                      <a:pt x="872" y="629"/>
                    </a:lnTo>
                    <a:lnTo>
                      <a:pt x="871" y="626"/>
                    </a:lnTo>
                    <a:lnTo>
                      <a:pt x="871" y="626"/>
                    </a:lnTo>
                    <a:lnTo>
                      <a:pt x="871" y="626"/>
                    </a:lnTo>
                    <a:lnTo>
                      <a:pt x="871" y="626"/>
                    </a:lnTo>
                    <a:lnTo>
                      <a:pt x="871" y="626"/>
                    </a:lnTo>
                    <a:lnTo>
                      <a:pt x="865" y="617"/>
                    </a:lnTo>
                    <a:lnTo>
                      <a:pt x="853" y="605"/>
                    </a:lnTo>
                    <a:lnTo>
                      <a:pt x="853" y="605"/>
                    </a:lnTo>
                    <a:lnTo>
                      <a:pt x="840" y="591"/>
                    </a:lnTo>
                    <a:lnTo>
                      <a:pt x="827" y="580"/>
                    </a:lnTo>
                    <a:lnTo>
                      <a:pt x="816" y="572"/>
                    </a:lnTo>
                    <a:lnTo>
                      <a:pt x="808" y="567"/>
                    </a:lnTo>
                    <a:lnTo>
                      <a:pt x="808" y="567"/>
                    </a:lnTo>
                    <a:lnTo>
                      <a:pt x="812" y="552"/>
                    </a:lnTo>
                    <a:lnTo>
                      <a:pt x="812" y="552"/>
                    </a:lnTo>
                    <a:lnTo>
                      <a:pt x="817" y="536"/>
                    </a:lnTo>
                    <a:lnTo>
                      <a:pt x="817" y="536"/>
                    </a:lnTo>
                    <a:lnTo>
                      <a:pt x="826" y="536"/>
                    </a:lnTo>
                    <a:lnTo>
                      <a:pt x="838" y="533"/>
                    </a:lnTo>
                    <a:lnTo>
                      <a:pt x="856" y="530"/>
                    </a:lnTo>
                    <a:lnTo>
                      <a:pt x="875" y="525"/>
                    </a:lnTo>
                    <a:lnTo>
                      <a:pt x="875" y="525"/>
                    </a:lnTo>
                    <a:lnTo>
                      <a:pt x="891" y="519"/>
                    </a:lnTo>
                    <a:lnTo>
                      <a:pt x="901" y="515"/>
                    </a:lnTo>
                    <a:lnTo>
                      <a:pt x="901" y="515"/>
                    </a:lnTo>
                    <a:lnTo>
                      <a:pt x="901" y="515"/>
                    </a:lnTo>
                    <a:lnTo>
                      <a:pt x="901" y="515"/>
                    </a:lnTo>
                    <a:lnTo>
                      <a:pt x="904" y="514"/>
                    </a:lnTo>
                    <a:lnTo>
                      <a:pt x="904" y="514"/>
                    </a:lnTo>
                    <a:lnTo>
                      <a:pt x="904" y="514"/>
                    </a:lnTo>
                    <a:lnTo>
                      <a:pt x="904" y="514"/>
                    </a:lnTo>
                    <a:lnTo>
                      <a:pt x="906" y="512"/>
                    </a:lnTo>
                    <a:lnTo>
                      <a:pt x="906" y="512"/>
                    </a:lnTo>
                    <a:lnTo>
                      <a:pt x="906" y="512"/>
                    </a:lnTo>
                    <a:lnTo>
                      <a:pt x="906" y="512"/>
                    </a:lnTo>
                    <a:lnTo>
                      <a:pt x="908" y="510"/>
                    </a:lnTo>
                    <a:lnTo>
                      <a:pt x="908" y="510"/>
                    </a:lnTo>
                    <a:lnTo>
                      <a:pt x="908" y="509"/>
                    </a:lnTo>
                    <a:lnTo>
                      <a:pt x="908" y="509"/>
                    </a:lnTo>
                    <a:lnTo>
                      <a:pt x="909" y="508"/>
                    </a:lnTo>
                    <a:lnTo>
                      <a:pt x="909" y="508"/>
                    </a:lnTo>
                    <a:lnTo>
                      <a:pt x="909" y="508"/>
                    </a:lnTo>
                    <a:lnTo>
                      <a:pt x="909" y="508"/>
                    </a:lnTo>
                    <a:lnTo>
                      <a:pt x="909" y="505"/>
                    </a:lnTo>
                    <a:lnTo>
                      <a:pt x="909" y="505"/>
                    </a:lnTo>
                    <a:lnTo>
                      <a:pt x="909" y="504"/>
                    </a:lnTo>
                    <a:lnTo>
                      <a:pt x="909" y="504"/>
                    </a:lnTo>
                    <a:lnTo>
                      <a:pt x="910" y="503"/>
                    </a:lnTo>
                    <a:lnTo>
                      <a:pt x="910" y="503"/>
                    </a:lnTo>
                    <a:lnTo>
                      <a:pt x="910" y="501"/>
                    </a:lnTo>
                    <a:lnTo>
                      <a:pt x="910" y="501"/>
                    </a:lnTo>
                    <a:lnTo>
                      <a:pt x="910" y="499"/>
                    </a:lnTo>
                    <a:lnTo>
                      <a:pt x="910" y="499"/>
                    </a:lnTo>
                    <a:lnTo>
                      <a:pt x="910" y="498"/>
                    </a:lnTo>
                    <a:lnTo>
                      <a:pt x="910" y="498"/>
                    </a:lnTo>
                    <a:lnTo>
                      <a:pt x="910" y="495"/>
                    </a:lnTo>
                    <a:lnTo>
                      <a:pt x="910" y="495"/>
                    </a:lnTo>
                    <a:lnTo>
                      <a:pt x="910" y="491"/>
                    </a:lnTo>
                    <a:lnTo>
                      <a:pt x="910" y="491"/>
                    </a:lnTo>
                    <a:lnTo>
                      <a:pt x="911" y="491"/>
                    </a:lnTo>
                    <a:lnTo>
                      <a:pt x="911" y="491"/>
                    </a:lnTo>
                    <a:lnTo>
                      <a:pt x="911" y="489"/>
                    </a:lnTo>
                    <a:lnTo>
                      <a:pt x="911" y="489"/>
                    </a:lnTo>
                    <a:lnTo>
                      <a:pt x="911" y="488"/>
                    </a:lnTo>
                    <a:lnTo>
                      <a:pt x="911" y="488"/>
                    </a:lnTo>
                    <a:lnTo>
                      <a:pt x="911" y="486"/>
                    </a:lnTo>
                    <a:lnTo>
                      <a:pt x="911" y="486"/>
                    </a:lnTo>
                    <a:lnTo>
                      <a:pt x="911" y="485"/>
                    </a:lnTo>
                    <a:lnTo>
                      <a:pt x="911" y="485"/>
                    </a:lnTo>
                    <a:lnTo>
                      <a:pt x="910" y="483"/>
                    </a:lnTo>
                    <a:lnTo>
                      <a:pt x="910" y="483"/>
                    </a:lnTo>
                    <a:lnTo>
                      <a:pt x="910" y="483"/>
                    </a:lnTo>
                    <a:lnTo>
                      <a:pt x="910" y="483"/>
                    </a:lnTo>
                    <a:lnTo>
                      <a:pt x="910" y="481"/>
                    </a:lnTo>
                    <a:lnTo>
                      <a:pt x="910" y="481"/>
                    </a:lnTo>
                    <a:lnTo>
                      <a:pt x="910" y="480"/>
                    </a:lnTo>
                    <a:lnTo>
                      <a:pt x="910" y="480"/>
                    </a:lnTo>
                    <a:lnTo>
                      <a:pt x="909" y="479"/>
                    </a:lnTo>
                    <a:lnTo>
                      <a:pt x="909" y="479"/>
                    </a:lnTo>
                    <a:lnTo>
                      <a:pt x="909" y="478"/>
                    </a:lnTo>
                    <a:lnTo>
                      <a:pt x="909" y="478"/>
                    </a:lnTo>
                    <a:lnTo>
                      <a:pt x="908" y="476"/>
                    </a:lnTo>
                    <a:lnTo>
                      <a:pt x="908" y="476"/>
                    </a:lnTo>
                    <a:lnTo>
                      <a:pt x="906" y="476"/>
                    </a:lnTo>
                    <a:lnTo>
                      <a:pt x="906" y="476"/>
                    </a:lnTo>
                    <a:lnTo>
                      <a:pt x="905" y="474"/>
                    </a:lnTo>
                    <a:lnTo>
                      <a:pt x="905" y="474"/>
                    </a:lnTo>
                    <a:lnTo>
                      <a:pt x="904" y="474"/>
                    </a:lnTo>
                    <a:lnTo>
                      <a:pt x="904" y="474"/>
                    </a:lnTo>
                    <a:lnTo>
                      <a:pt x="895" y="467"/>
                    </a:lnTo>
                    <a:lnTo>
                      <a:pt x="881" y="460"/>
                    </a:lnTo>
                    <a:lnTo>
                      <a:pt x="881" y="460"/>
                    </a:lnTo>
                    <a:lnTo>
                      <a:pt x="862" y="451"/>
                    </a:lnTo>
                    <a:lnTo>
                      <a:pt x="847" y="445"/>
                    </a:lnTo>
                    <a:lnTo>
                      <a:pt x="833" y="441"/>
                    </a:lnTo>
                    <a:lnTo>
                      <a:pt x="824" y="440"/>
                    </a:lnTo>
                    <a:lnTo>
                      <a:pt x="824" y="440"/>
                    </a:lnTo>
                    <a:lnTo>
                      <a:pt x="822" y="407"/>
                    </a:lnTo>
                    <a:lnTo>
                      <a:pt x="822" y="407"/>
                    </a:lnTo>
                    <a:lnTo>
                      <a:pt x="831" y="403"/>
                    </a:lnTo>
                    <a:lnTo>
                      <a:pt x="842" y="398"/>
                    </a:lnTo>
                    <a:lnTo>
                      <a:pt x="857" y="389"/>
                    </a:lnTo>
                    <a:lnTo>
                      <a:pt x="874" y="377"/>
                    </a:lnTo>
                    <a:lnTo>
                      <a:pt x="874" y="377"/>
                    </a:lnTo>
                    <a:lnTo>
                      <a:pt x="886" y="367"/>
                    </a:lnTo>
                    <a:lnTo>
                      <a:pt x="894" y="360"/>
                    </a:lnTo>
                    <a:lnTo>
                      <a:pt x="894" y="360"/>
                    </a:lnTo>
                    <a:lnTo>
                      <a:pt x="894" y="360"/>
                    </a:lnTo>
                    <a:lnTo>
                      <a:pt x="894" y="360"/>
                    </a:lnTo>
                    <a:lnTo>
                      <a:pt x="895" y="359"/>
                    </a:lnTo>
                    <a:lnTo>
                      <a:pt x="895" y="359"/>
                    </a:lnTo>
                    <a:lnTo>
                      <a:pt x="897" y="354"/>
                    </a:lnTo>
                    <a:lnTo>
                      <a:pt x="897" y="354"/>
                    </a:lnTo>
                    <a:lnTo>
                      <a:pt x="897" y="354"/>
                    </a:lnTo>
                    <a:lnTo>
                      <a:pt x="897" y="354"/>
                    </a:lnTo>
                    <a:lnTo>
                      <a:pt x="899" y="353"/>
                    </a:lnTo>
                    <a:lnTo>
                      <a:pt x="899" y="353"/>
                    </a:lnTo>
                    <a:lnTo>
                      <a:pt x="899" y="352"/>
                    </a:lnTo>
                    <a:lnTo>
                      <a:pt x="899" y="352"/>
                    </a:lnTo>
                    <a:lnTo>
                      <a:pt x="899" y="350"/>
                    </a:lnTo>
                    <a:lnTo>
                      <a:pt x="899" y="350"/>
                    </a:lnTo>
                    <a:lnTo>
                      <a:pt x="899" y="349"/>
                    </a:lnTo>
                    <a:lnTo>
                      <a:pt x="899" y="349"/>
                    </a:lnTo>
                    <a:lnTo>
                      <a:pt x="899" y="347"/>
                    </a:lnTo>
                    <a:lnTo>
                      <a:pt x="899" y="347"/>
                    </a:lnTo>
                    <a:lnTo>
                      <a:pt x="899" y="347"/>
                    </a:lnTo>
                    <a:lnTo>
                      <a:pt x="899" y="347"/>
                    </a:lnTo>
                    <a:lnTo>
                      <a:pt x="899" y="344"/>
                    </a:lnTo>
                    <a:lnTo>
                      <a:pt x="899" y="344"/>
                    </a:lnTo>
                    <a:lnTo>
                      <a:pt x="899" y="344"/>
                    </a:lnTo>
                    <a:lnTo>
                      <a:pt x="899" y="344"/>
                    </a:lnTo>
                    <a:lnTo>
                      <a:pt x="897" y="342"/>
                    </a:lnTo>
                    <a:lnTo>
                      <a:pt x="897" y="342"/>
                    </a:lnTo>
                    <a:lnTo>
                      <a:pt x="897" y="340"/>
                    </a:lnTo>
                    <a:lnTo>
                      <a:pt x="897" y="340"/>
                    </a:lnTo>
                    <a:lnTo>
                      <a:pt x="896" y="338"/>
                    </a:lnTo>
                    <a:lnTo>
                      <a:pt x="896" y="338"/>
                    </a:lnTo>
                    <a:lnTo>
                      <a:pt x="896" y="334"/>
                    </a:lnTo>
                    <a:lnTo>
                      <a:pt x="896" y="334"/>
                    </a:lnTo>
                    <a:lnTo>
                      <a:pt x="895" y="334"/>
                    </a:lnTo>
                    <a:lnTo>
                      <a:pt x="895" y="334"/>
                    </a:lnTo>
                    <a:lnTo>
                      <a:pt x="895" y="331"/>
                    </a:lnTo>
                    <a:lnTo>
                      <a:pt x="895" y="331"/>
                    </a:lnTo>
                    <a:lnTo>
                      <a:pt x="895" y="330"/>
                    </a:lnTo>
                    <a:lnTo>
                      <a:pt x="895" y="330"/>
                    </a:lnTo>
                    <a:lnTo>
                      <a:pt x="894" y="329"/>
                    </a:lnTo>
                    <a:lnTo>
                      <a:pt x="894" y="329"/>
                    </a:lnTo>
                    <a:lnTo>
                      <a:pt x="894" y="328"/>
                    </a:lnTo>
                    <a:lnTo>
                      <a:pt x="894" y="328"/>
                    </a:lnTo>
                    <a:lnTo>
                      <a:pt x="892" y="326"/>
                    </a:lnTo>
                    <a:lnTo>
                      <a:pt x="892" y="326"/>
                    </a:lnTo>
                    <a:lnTo>
                      <a:pt x="892" y="325"/>
                    </a:lnTo>
                    <a:lnTo>
                      <a:pt x="892" y="325"/>
                    </a:lnTo>
                    <a:lnTo>
                      <a:pt x="891" y="324"/>
                    </a:lnTo>
                    <a:lnTo>
                      <a:pt x="891" y="324"/>
                    </a:lnTo>
                    <a:lnTo>
                      <a:pt x="891" y="324"/>
                    </a:lnTo>
                    <a:lnTo>
                      <a:pt x="891" y="324"/>
                    </a:lnTo>
                    <a:lnTo>
                      <a:pt x="890" y="323"/>
                    </a:lnTo>
                    <a:lnTo>
                      <a:pt x="890" y="323"/>
                    </a:lnTo>
                    <a:lnTo>
                      <a:pt x="889" y="321"/>
                    </a:lnTo>
                    <a:lnTo>
                      <a:pt x="889" y="321"/>
                    </a:lnTo>
                    <a:lnTo>
                      <a:pt x="886" y="320"/>
                    </a:lnTo>
                    <a:lnTo>
                      <a:pt x="886" y="320"/>
                    </a:lnTo>
                    <a:lnTo>
                      <a:pt x="886" y="320"/>
                    </a:lnTo>
                    <a:lnTo>
                      <a:pt x="886" y="320"/>
                    </a:lnTo>
                    <a:lnTo>
                      <a:pt x="884" y="319"/>
                    </a:lnTo>
                    <a:lnTo>
                      <a:pt x="884" y="319"/>
                    </a:lnTo>
                    <a:lnTo>
                      <a:pt x="884" y="319"/>
                    </a:lnTo>
                    <a:lnTo>
                      <a:pt x="884" y="319"/>
                    </a:lnTo>
                    <a:lnTo>
                      <a:pt x="884" y="319"/>
                    </a:lnTo>
                    <a:lnTo>
                      <a:pt x="884" y="319"/>
                    </a:lnTo>
                    <a:lnTo>
                      <a:pt x="872" y="316"/>
                    </a:lnTo>
                    <a:lnTo>
                      <a:pt x="857" y="314"/>
                    </a:lnTo>
                    <a:lnTo>
                      <a:pt x="857" y="314"/>
                    </a:lnTo>
                    <a:lnTo>
                      <a:pt x="836" y="313"/>
                    </a:lnTo>
                    <a:lnTo>
                      <a:pt x="819" y="313"/>
                    </a:lnTo>
                    <a:lnTo>
                      <a:pt x="805" y="313"/>
                    </a:lnTo>
                    <a:lnTo>
                      <a:pt x="797" y="314"/>
                    </a:lnTo>
                    <a:lnTo>
                      <a:pt x="797" y="314"/>
                    </a:lnTo>
                    <a:lnTo>
                      <a:pt x="783" y="286"/>
                    </a:lnTo>
                    <a:lnTo>
                      <a:pt x="783" y="286"/>
                    </a:lnTo>
                    <a:lnTo>
                      <a:pt x="790" y="279"/>
                    </a:lnTo>
                    <a:lnTo>
                      <a:pt x="799" y="270"/>
                    </a:lnTo>
                    <a:lnTo>
                      <a:pt x="809" y="256"/>
                    </a:lnTo>
                    <a:lnTo>
                      <a:pt x="822" y="239"/>
                    </a:lnTo>
                    <a:lnTo>
                      <a:pt x="822" y="239"/>
                    </a:lnTo>
                    <a:lnTo>
                      <a:pt x="829" y="226"/>
                    </a:lnTo>
                    <a:lnTo>
                      <a:pt x="834" y="216"/>
                    </a:lnTo>
                    <a:lnTo>
                      <a:pt x="834" y="216"/>
                    </a:lnTo>
                    <a:lnTo>
                      <a:pt x="834" y="216"/>
                    </a:lnTo>
                    <a:lnTo>
                      <a:pt x="834" y="216"/>
                    </a:lnTo>
                    <a:lnTo>
                      <a:pt x="834" y="216"/>
                    </a:lnTo>
                    <a:lnTo>
                      <a:pt x="836" y="213"/>
                    </a:lnTo>
                    <a:lnTo>
                      <a:pt x="836" y="213"/>
                    </a:lnTo>
                    <a:lnTo>
                      <a:pt x="836" y="213"/>
                    </a:lnTo>
                    <a:lnTo>
                      <a:pt x="836" y="213"/>
                    </a:lnTo>
                    <a:lnTo>
                      <a:pt x="837" y="209"/>
                    </a:lnTo>
                    <a:lnTo>
                      <a:pt x="837" y="209"/>
                    </a:lnTo>
                    <a:lnTo>
                      <a:pt x="837" y="209"/>
                    </a:lnTo>
                    <a:lnTo>
                      <a:pt x="837" y="209"/>
                    </a:lnTo>
                    <a:lnTo>
                      <a:pt x="837" y="207"/>
                    </a:lnTo>
                    <a:lnTo>
                      <a:pt x="837" y="207"/>
                    </a:lnTo>
                    <a:lnTo>
                      <a:pt x="837" y="207"/>
                    </a:lnTo>
                    <a:lnTo>
                      <a:pt x="837" y="207"/>
                    </a:lnTo>
                    <a:lnTo>
                      <a:pt x="836" y="205"/>
                    </a:lnTo>
                    <a:lnTo>
                      <a:pt x="836" y="205"/>
                    </a:lnTo>
                    <a:lnTo>
                      <a:pt x="836" y="204"/>
                    </a:lnTo>
                    <a:lnTo>
                      <a:pt x="836" y="204"/>
                    </a:lnTo>
                    <a:lnTo>
                      <a:pt x="834" y="202"/>
                    </a:lnTo>
                    <a:lnTo>
                      <a:pt x="834" y="202"/>
                    </a:lnTo>
                    <a:lnTo>
                      <a:pt x="834" y="202"/>
                    </a:lnTo>
                    <a:lnTo>
                      <a:pt x="834" y="202"/>
                    </a:lnTo>
                    <a:lnTo>
                      <a:pt x="833" y="200"/>
                    </a:lnTo>
                    <a:lnTo>
                      <a:pt x="833" y="200"/>
                    </a:lnTo>
                    <a:lnTo>
                      <a:pt x="833" y="199"/>
                    </a:lnTo>
                    <a:lnTo>
                      <a:pt x="833" y="199"/>
                    </a:lnTo>
                    <a:lnTo>
                      <a:pt x="832" y="197"/>
                    </a:lnTo>
                    <a:lnTo>
                      <a:pt x="832" y="197"/>
                    </a:lnTo>
                    <a:lnTo>
                      <a:pt x="832" y="197"/>
                    </a:lnTo>
                    <a:lnTo>
                      <a:pt x="832" y="197"/>
                    </a:lnTo>
                    <a:lnTo>
                      <a:pt x="829" y="194"/>
                    </a:lnTo>
                    <a:lnTo>
                      <a:pt x="829" y="194"/>
                    </a:lnTo>
                    <a:lnTo>
                      <a:pt x="828" y="192"/>
                    </a:lnTo>
                    <a:lnTo>
                      <a:pt x="828" y="192"/>
                    </a:lnTo>
                    <a:lnTo>
                      <a:pt x="827" y="190"/>
                    </a:lnTo>
                    <a:lnTo>
                      <a:pt x="827" y="190"/>
                    </a:lnTo>
                    <a:lnTo>
                      <a:pt x="826" y="189"/>
                    </a:lnTo>
                    <a:lnTo>
                      <a:pt x="826" y="189"/>
                    </a:lnTo>
                    <a:lnTo>
                      <a:pt x="826" y="188"/>
                    </a:lnTo>
                    <a:lnTo>
                      <a:pt x="826" y="188"/>
                    </a:lnTo>
                    <a:lnTo>
                      <a:pt x="824" y="187"/>
                    </a:lnTo>
                    <a:lnTo>
                      <a:pt x="824" y="187"/>
                    </a:lnTo>
                    <a:lnTo>
                      <a:pt x="823" y="185"/>
                    </a:lnTo>
                    <a:lnTo>
                      <a:pt x="823" y="185"/>
                    </a:lnTo>
                    <a:lnTo>
                      <a:pt x="822" y="184"/>
                    </a:lnTo>
                    <a:lnTo>
                      <a:pt x="822" y="184"/>
                    </a:lnTo>
                    <a:lnTo>
                      <a:pt x="822" y="184"/>
                    </a:lnTo>
                    <a:lnTo>
                      <a:pt x="822" y="184"/>
                    </a:lnTo>
                    <a:lnTo>
                      <a:pt x="819" y="183"/>
                    </a:lnTo>
                    <a:lnTo>
                      <a:pt x="819" y="183"/>
                    </a:lnTo>
                    <a:lnTo>
                      <a:pt x="819" y="183"/>
                    </a:lnTo>
                    <a:lnTo>
                      <a:pt x="819" y="183"/>
                    </a:lnTo>
                    <a:lnTo>
                      <a:pt x="818" y="182"/>
                    </a:lnTo>
                    <a:lnTo>
                      <a:pt x="818" y="182"/>
                    </a:lnTo>
                    <a:lnTo>
                      <a:pt x="817" y="182"/>
                    </a:lnTo>
                    <a:lnTo>
                      <a:pt x="817" y="182"/>
                    </a:lnTo>
                    <a:lnTo>
                      <a:pt x="814" y="182"/>
                    </a:lnTo>
                    <a:lnTo>
                      <a:pt x="814" y="182"/>
                    </a:lnTo>
                    <a:lnTo>
                      <a:pt x="813" y="182"/>
                    </a:lnTo>
                    <a:lnTo>
                      <a:pt x="813" y="182"/>
                    </a:lnTo>
                    <a:lnTo>
                      <a:pt x="811" y="182"/>
                    </a:lnTo>
                    <a:lnTo>
                      <a:pt x="811" y="182"/>
                    </a:lnTo>
                    <a:lnTo>
                      <a:pt x="811" y="182"/>
                    </a:lnTo>
                    <a:lnTo>
                      <a:pt x="811" y="182"/>
                    </a:lnTo>
                    <a:lnTo>
                      <a:pt x="811" y="182"/>
                    </a:lnTo>
                    <a:lnTo>
                      <a:pt x="799" y="183"/>
                    </a:lnTo>
                    <a:lnTo>
                      <a:pt x="784" y="185"/>
                    </a:lnTo>
                    <a:lnTo>
                      <a:pt x="784" y="185"/>
                    </a:lnTo>
                    <a:lnTo>
                      <a:pt x="764" y="192"/>
                    </a:lnTo>
                    <a:lnTo>
                      <a:pt x="748" y="197"/>
                    </a:lnTo>
                    <a:lnTo>
                      <a:pt x="736" y="202"/>
                    </a:lnTo>
                    <a:lnTo>
                      <a:pt x="727" y="207"/>
                    </a:lnTo>
                    <a:lnTo>
                      <a:pt x="727" y="207"/>
                    </a:lnTo>
                    <a:lnTo>
                      <a:pt x="705" y="184"/>
                    </a:lnTo>
                    <a:lnTo>
                      <a:pt x="705" y="184"/>
                    </a:lnTo>
                    <a:lnTo>
                      <a:pt x="710" y="175"/>
                    </a:lnTo>
                    <a:lnTo>
                      <a:pt x="715" y="164"/>
                    </a:lnTo>
                    <a:lnTo>
                      <a:pt x="720" y="148"/>
                    </a:lnTo>
                    <a:lnTo>
                      <a:pt x="726" y="127"/>
                    </a:lnTo>
                    <a:lnTo>
                      <a:pt x="726" y="127"/>
                    </a:lnTo>
                    <a:lnTo>
                      <a:pt x="729" y="111"/>
                    </a:lnTo>
                    <a:lnTo>
                      <a:pt x="730" y="101"/>
                    </a:lnTo>
                    <a:lnTo>
                      <a:pt x="730" y="101"/>
                    </a:lnTo>
                    <a:lnTo>
                      <a:pt x="730" y="101"/>
                    </a:lnTo>
                    <a:lnTo>
                      <a:pt x="730" y="101"/>
                    </a:lnTo>
                    <a:lnTo>
                      <a:pt x="730" y="101"/>
                    </a:lnTo>
                    <a:lnTo>
                      <a:pt x="730" y="101"/>
                    </a:lnTo>
                    <a:lnTo>
                      <a:pt x="730" y="98"/>
                    </a:lnTo>
                    <a:lnTo>
                      <a:pt x="730" y="98"/>
                    </a:lnTo>
                    <a:lnTo>
                      <a:pt x="730" y="97"/>
                    </a:lnTo>
                    <a:lnTo>
                      <a:pt x="730" y="97"/>
                    </a:lnTo>
                    <a:lnTo>
                      <a:pt x="730" y="95"/>
                    </a:lnTo>
                    <a:lnTo>
                      <a:pt x="730" y="95"/>
                    </a:lnTo>
                    <a:lnTo>
                      <a:pt x="730" y="93"/>
                    </a:lnTo>
                    <a:lnTo>
                      <a:pt x="730" y="93"/>
                    </a:lnTo>
                    <a:lnTo>
                      <a:pt x="729" y="92"/>
                    </a:lnTo>
                    <a:lnTo>
                      <a:pt x="729" y="92"/>
                    </a:lnTo>
                    <a:lnTo>
                      <a:pt x="729" y="91"/>
                    </a:lnTo>
                    <a:lnTo>
                      <a:pt x="729" y="91"/>
                    </a:lnTo>
                    <a:lnTo>
                      <a:pt x="727" y="90"/>
                    </a:lnTo>
                    <a:lnTo>
                      <a:pt x="727" y="90"/>
                    </a:lnTo>
                    <a:lnTo>
                      <a:pt x="727" y="90"/>
                    </a:lnTo>
                    <a:lnTo>
                      <a:pt x="727" y="90"/>
                    </a:lnTo>
                    <a:lnTo>
                      <a:pt x="726" y="88"/>
                    </a:lnTo>
                    <a:lnTo>
                      <a:pt x="726" y="88"/>
                    </a:lnTo>
                    <a:lnTo>
                      <a:pt x="725" y="87"/>
                    </a:lnTo>
                    <a:lnTo>
                      <a:pt x="725" y="87"/>
                    </a:lnTo>
                    <a:lnTo>
                      <a:pt x="724" y="86"/>
                    </a:lnTo>
                    <a:lnTo>
                      <a:pt x="724" y="86"/>
                    </a:lnTo>
                    <a:lnTo>
                      <a:pt x="722" y="86"/>
                    </a:lnTo>
                    <a:lnTo>
                      <a:pt x="722" y="86"/>
                    </a:lnTo>
                    <a:lnTo>
                      <a:pt x="721" y="85"/>
                    </a:lnTo>
                    <a:lnTo>
                      <a:pt x="721" y="85"/>
                    </a:lnTo>
                    <a:lnTo>
                      <a:pt x="720" y="83"/>
                    </a:lnTo>
                    <a:lnTo>
                      <a:pt x="720" y="83"/>
                    </a:lnTo>
                    <a:lnTo>
                      <a:pt x="717" y="82"/>
                    </a:lnTo>
                    <a:lnTo>
                      <a:pt x="717" y="82"/>
                    </a:lnTo>
                    <a:lnTo>
                      <a:pt x="715" y="80"/>
                    </a:lnTo>
                    <a:lnTo>
                      <a:pt x="715" y="80"/>
                    </a:lnTo>
                    <a:lnTo>
                      <a:pt x="714" y="80"/>
                    </a:lnTo>
                    <a:lnTo>
                      <a:pt x="714" y="80"/>
                    </a:lnTo>
                    <a:lnTo>
                      <a:pt x="712" y="78"/>
                    </a:lnTo>
                    <a:lnTo>
                      <a:pt x="712" y="78"/>
                    </a:lnTo>
                    <a:lnTo>
                      <a:pt x="711" y="78"/>
                    </a:lnTo>
                    <a:lnTo>
                      <a:pt x="711" y="78"/>
                    </a:lnTo>
                    <a:lnTo>
                      <a:pt x="710" y="77"/>
                    </a:lnTo>
                    <a:lnTo>
                      <a:pt x="710" y="77"/>
                    </a:lnTo>
                    <a:lnTo>
                      <a:pt x="710" y="76"/>
                    </a:lnTo>
                    <a:lnTo>
                      <a:pt x="710" y="76"/>
                    </a:lnTo>
                    <a:lnTo>
                      <a:pt x="707" y="76"/>
                    </a:lnTo>
                    <a:lnTo>
                      <a:pt x="707" y="76"/>
                    </a:lnTo>
                    <a:lnTo>
                      <a:pt x="706" y="76"/>
                    </a:lnTo>
                    <a:lnTo>
                      <a:pt x="706" y="76"/>
                    </a:lnTo>
                    <a:lnTo>
                      <a:pt x="705" y="74"/>
                    </a:lnTo>
                    <a:lnTo>
                      <a:pt x="705" y="74"/>
                    </a:lnTo>
                    <a:lnTo>
                      <a:pt x="703" y="74"/>
                    </a:lnTo>
                    <a:lnTo>
                      <a:pt x="703" y="74"/>
                    </a:lnTo>
                    <a:lnTo>
                      <a:pt x="702" y="74"/>
                    </a:lnTo>
                    <a:lnTo>
                      <a:pt x="702" y="74"/>
                    </a:lnTo>
                    <a:lnTo>
                      <a:pt x="701" y="74"/>
                    </a:lnTo>
                    <a:lnTo>
                      <a:pt x="701" y="74"/>
                    </a:lnTo>
                    <a:lnTo>
                      <a:pt x="698" y="76"/>
                    </a:lnTo>
                    <a:lnTo>
                      <a:pt x="698" y="76"/>
                    </a:lnTo>
                    <a:lnTo>
                      <a:pt x="698" y="76"/>
                    </a:lnTo>
                    <a:lnTo>
                      <a:pt x="698" y="76"/>
                    </a:lnTo>
                    <a:lnTo>
                      <a:pt x="696" y="76"/>
                    </a:lnTo>
                    <a:lnTo>
                      <a:pt x="696" y="76"/>
                    </a:lnTo>
                    <a:lnTo>
                      <a:pt x="695" y="77"/>
                    </a:lnTo>
                    <a:lnTo>
                      <a:pt x="695" y="77"/>
                    </a:lnTo>
                    <a:lnTo>
                      <a:pt x="695" y="77"/>
                    </a:lnTo>
                    <a:lnTo>
                      <a:pt x="695" y="77"/>
                    </a:lnTo>
                    <a:lnTo>
                      <a:pt x="686" y="81"/>
                    </a:lnTo>
                    <a:lnTo>
                      <a:pt x="672" y="90"/>
                    </a:lnTo>
                    <a:lnTo>
                      <a:pt x="672" y="90"/>
                    </a:lnTo>
                    <a:lnTo>
                      <a:pt x="656" y="102"/>
                    </a:lnTo>
                    <a:lnTo>
                      <a:pt x="642" y="112"/>
                    </a:lnTo>
                    <a:lnTo>
                      <a:pt x="632" y="122"/>
                    </a:lnTo>
                    <a:lnTo>
                      <a:pt x="625" y="129"/>
                    </a:lnTo>
                    <a:lnTo>
                      <a:pt x="625" y="129"/>
                    </a:lnTo>
                    <a:lnTo>
                      <a:pt x="598" y="116"/>
                    </a:lnTo>
                    <a:lnTo>
                      <a:pt x="598" y="116"/>
                    </a:lnTo>
                    <a:lnTo>
                      <a:pt x="598" y="106"/>
                    </a:lnTo>
                    <a:lnTo>
                      <a:pt x="599" y="93"/>
                    </a:lnTo>
                    <a:lnTo>
                      <a:pt x="599" y="76"/>
                    </a:lnTo>
                    <a:lnTo>
                      <a:pt x="596" y="54"/>
                    </a:lnTo>
                    <a:lnTo>
                      <a:pt x="596" y="54"/>
                    </a:lnTo>
                    <a:lnTo>
                      <a:pt x="595" y="39"/>
                    </a:lnTo>
                    <a:lnTo>
                      <a:pt x="593" y="29"/>
                    </a:lnTo>
                    <a:lnTo>
                      <a:pt x="593" y="29"/>
                    </a:lnTo>
                    <a:lnTo>
                      <a:pt x="593" y="29"/>
                    </a:lnTo>
                    <a:lnTo>
                      <a:pt x="593" y="28"/>
                    </a:lnTo>
                    <a:lnTo>
                      <a:pt x="593" y="28"/>
                    </a:lnTo>
                    <a:lnTo>
                      <a:pt x="591" y="27"/>
                    </a:lnTo>
                    <a:lnTo>
                      <a:pt x="591" y="27"/>
                    </a:lnTo>
                    <a:lnTo>
                      <a:pt x="591" y="25"/>
                    </a:lnTo>
                    <a:lnTo>
                      <a:pt x="591" y="25"/>
                    </a:lnTo>
                    <a:lnTo>
                      <a:pt x="590" y="23"/>
                    </a:lnTo>
                    <a:lnTo>
                      <a:pt x="590" y="23"/>
                    </a:lnTo>
                    <a:lnTo>
                      <a:pt x="590" y="23"/>
                    </a:lnTo>
                    <a:lnTo>
                      <a:pt x="588" y="20"/>
                    </a:lnTo>
                    <a:lnTo>
                      <a:pt x="588" y="20"/>
                    </a:lnTo>
                    <a:lnTo>
                      <a:pt x="588" y="20"/>
                    </a:lnTo>
                    <a:lnTo>
                      <a:pt x="588" y="20"/>
                    </a:lnTo>
                    <a:lnTo>
                      <a:pt x="586" y="19"/>
                    </a:lnTo>
                    <a:lnTo>
                      <a:pt x="586" y="19"/>
                    </a:lnTo>
                    <a:lnTo>
                      <a:pt x="586" y="19"/>
                    </a:lnTo>
                    <a:lnTo>
                      <a:pt x="586" y="19"/>
                    </a:lnTo>
                    <a:lnTo>
                      <a:pt x="581" y="17"/>
                    </a:lnTo>
                    <a:lnTo>
                      <a:pt x="581" y="17"/>
                    </a:lnTo>
                    <a:lnTo>
                      <a:pt x="580" y="17"/>
                    </a:lnTo>
                    <a:lnTo>
                      <a:pt x="580" y="17"/>
                    </a:lnTo>
                    <a:lnTo>
                      <a:pt x="577" y="15"/>
                    </a:lnTo>
                    <a:lnTo>
                      <a:pt x="577" y="15"/>
                    </a:lnTo>
                    <a:lnTo>
                      <a:pt x="577" y="15"/>
                    </a:lnTo>
                    <a:lnTo>
                      <a:pt x="577" y="15"/>
                    </a:lnTo>
                    <a:lnTo>
                      <a:pt x="574" y="15"/>
                    </a:lnTo>
                    <a:lnTo>
                      <a:pt x="574" y="15"/>
                    </a:lnTo>
                    <a:lnTo>
                      <a:pt x="571" y="14"/>
                    </a:lnTo>
                    <a:lnTo>
                      <a:pt x="571" y="14"/>
                    </a:lnTo>
                    <a:lnTo>
                      <a:pt x="570" y="14"/>
                    </a:lnTo>
                    <a:lnTo>
                      <a:pt x="570" y="14"/>
                    </a:lnTo>
                    <a:lnTo>
                      <a:pt x="567" y="13"/>
                    </a:lnTo>
                    <a:lnTo>
                      <a:pt x="567" y="13"/>
                    </a:lnTo>
                    <a:lnTo>
                      <a:pt x="567" y="13"/>
                    </a:lnTo>
                    <a:lnTo>
                      <a:pt x="567" y="13"/>
                    </a:lnTo>
                    <a:lnTo>
                      <a:pt x="561" y="13"/>
                    </a:lnTo>
                    <a:lnTo>
                      <a:pt x="561" y="13"/>
                    </a:lnTo>
                    <a:lnTo>
                      <a:pt x="561" y="13"/>
                    </a:lnTo>
                    <a:lnTo>
                      <a:pt x="561" y="13"/>
                    </a:lnTo>
                    <a:lnTo>
                      <a:pt x="560" y="13"/>
                    </a:lnTo>
                    <a:lnTo>
                      <a:pt x="560" y="13"/>
                    </a:lnTo>
                    <a:lnTo>
                      <a:pt x="559" y="13"/>
                    </a:lnTo>
                    <a:lnTo>
                      <a:pt x="559" y="13"/>
                    </a:lnTo>
                    <a:lnTo>
                      <a:pt x="554" y="15"/>
                    </a:lnTo>
                    <a:lnTo>
                      <a:pt x="554" y="15"/>
                    </a:lnTo>
                    <a:lnTo>
                      <a:pt x="554" y="15"/>
                    </a:lnTo>
                    <a:lnTo>
                      <a:pt x="554" y="15"/>
                    </a:lnTo>
                    <a:lnTo>
                      <a:pt x="551" y="18"/>
                    </a:lnTo>
                    <a:lnTo>
                      <a:pt x="551" y="18"/>
                    </a:lnTo>
                    <a:lnTo>
                      <a:pt x="551" y="18"/>
                    </a:lnTo>
                    <a:lnTo>
                      <a:pt x="551" y="18"/>
                    </a:lnTo>
                    <a:lnTo>
                      <a:pt x="551" y="18"/>
                    </a:lnTo>
                    <a:lnTo>
                      <a:pt x="551" y="18"/>
                    </a:lnTo>
                    <a:lnTo>
                      <a:pt x="543" y="25"/>
                    </a:lnTo>
                    <a:lnTo>
                      <a:pt x="533" y="38"/>
                    </a:lnTo>
                    <a:lnTo>
                      <a:pt x="533" y="38"/>
                    </a:lnTo>
                    <a:lnTo>
                      <a:pt x="522" y="56"/>
                    </a:lnTo>
                    <a:lnTo>
                      <a:pt x="513" y="71"/>
                    </a:lnTo>
                    <a:lnTo>
                      <a:pt x="507" y="82"/>
                    </a:lnTo>
                    <a:lnTo>
                      <a:pt x="503" y="91"/>
                    </a:lnTo>
                    <a:lnTo>
                      <a:pt x="503" y="91"/>
                    </a:lnTo>
                    <a:lnTo>
                      <a:pt x="473" y="88"/>
                    </a:lnTo>
                    <a:lnTo>
                      <a:pt x="473" y="88"/>
                    </a:lnTo>
                    <a:lnTo>
                      <a:pt x="470" y="78"/>
                    </a:lnTo>
                    <a:lnTo>
                      <a:pt x="467" y="66"/>
                    </a:lnTo>
                    <a:lnTo>
                      <a:pt x="460" y="49"/>
                    </a:lnTo>
                    <a:lnTo>
                      <a:pt x="451" y="30"/>
                    </a:lnTo>
                    <a:lnTo>
                      <a:pt x="451" y="30"/>
                    </a:lnTo>
                    <a:lnTo>
                      <a:pt x="444" y="17"/>
                    </a:lnTo>
                    <a:lnTo>
                      <a:pt x="439" y="8"/>
                    </a:lnTo>
                    <a:lnTo>
                      <a:pt x="439" y="8"/>
                    </a:lnTo>
                    <a:lnTo>
                      <a:pt x="439" y="8"/>
                    </a:lnTo>
                    <a:lnTo>
                      <a:pt x="438" y="8"/>
                    </a:lnTo>
                    <a:lnTo>
                      <a:pt x="438" y="8"/>
                    </a:lnTo>
                    <a:lnTo>
                      <a:pt x="436" y="5"/>
                    </a:lnTo>
                    <a:lnTo>
                      <a:pt x="436" y="5"/>
                    </a:lnTo>
                    <a:lnTo>
                      <a:pt x="435" y="5"/>
                    </a:lnTo>
                    <a:lnTo>
                      <a:pt x="435" y="5"/>
                    </a:lnTo>
                    <a:lnTo>
                      <a:pt x="434" y="3"/>
                    </a:lnTo>
                    <a:lnTo>
                      <a:pt x="434" y="3"/>
                    </a:lnTo>
                    <a:lnTo>
                      <a:pt x="431" y="1"/>
                    </a:lnTo>
                    <a:lnTo>
                      <a:pt x="431" y="1"/>
                    </a:lnTo>
                    <a:lnTo>
                      <a:pt x="431" y="1"/>
                    </a:lnTo>
                    <a:lnTo>
                      <a:pt x="431" y="1"/>
                    </a:lnTo>
                    <a:lnTo>
                      <a:pt x="429" y="1"/>
                    </a:lnTo>
                    <a:lnTo>
                      <a:pt x="429" y="1"/>
                    </a:lnTo>
                    <a:lnTo>
                      <a:pt x="429" y="1"/>
                    </a:lnTo>
                    <a:lnTo>
                      <a:pt x="429" y="1"/>
                    </a:lnTo>
                    <a:lnTo>
                      <a:pt x="424" y="0"/>
                    </a:lnTo>
                    <a:lnTo>
                      <a:pt x="424" y="0"/>
                    </a:lnTo>
                    <a:lnTo>
                      <a:pt x="422" y="0"/>
                    </a:lnTo>
                    <a:lnTo>
                      <a:pt x="422" y="0"/>
                    </a:lnTo>
                    <a:lnTo>
                      <a:pt x="420" y="0"/>
                    </a:lnTo>
                    <a:lnTo>
                      <a:pt x="420" y="0"/>
                    </a:lnTo>
                    <a:lnTo>
                      <a:pt x="419" y="0"/>
                    </a:lnTo>
                    <a:lnTo>
                      <a:pt x="419" y="0"/>
                    </a:lnTo>
                    <a:lnTo>
                      <a:pt x="416" y="1"/>
                    </a:lnTo>
                    <a:lnTo>
                      <a:pt x="416" y="1"/>
                    </a:lnTo>
                    <a:lnTo>
                      <a:pt x="412" y="1"/>
                    </a:lnTo>
                    <a:lnTo>
                      <a:pt x="412" y="1"/>
                    </a:lnTo>
                    <a:lnTo>
                      <a:pt x="411" y="1"/>
                    </a:lnTo>
                    <a:lnTo>
                      <a:pt x="411" y="1"/>
                    </a:lnTo>
                    <a:lnTo>
                      <a:pt x="410" y="1"/>
                    </a:lnTo>
                    <a:lnTo>
                      <a:pt x="410" y="1"/>
                    </a:lnTo>
                    <a:lnTo>
                      <a:pt x="409" y="1"/>
                    </a:lnTo>
                    <a:lnTo>
                      <a:pt x="409" y="1"/>
                    </a:lnTo>
                    <a:lnTo>
                      <a:pt x="406" y="3"/>
                    </a:lnTo>
                    <a:lnTo>
                      <a:pt x="406" y="3"/>
                    </a:lnTo>
                    <a:lnTo>
                      <a:pt x="406" y="3"/>
                    </a:lnTo>
                    <a:lnTo>
                      <a:pt x="406" y="3"/>
                    </a:lnTo>
                    <a:lnTo>
                      <a:pt x="404" y="3"/>
                    </a:lnTo>
                    <a:lnTo>
                      <a:pt x="404" y="3"/>
                    </a:lnTo>
                    <a:lnTo>
                      <a:pt x="404" y="3"/>
                    </a:lnTo>
                    <a:lnTo>
                      <a:pt x="404" y="3"/>
                    </a:lnTo>
                    <a:lnTo>
                      <a:pt x="401" y="4"/>
                    </a:lnTo>
                    <a:lnTo>
                      <a:pt x="401" y="4"/>
                    </a:lnTo>
                    <a:lnTo>
                      <a:pt x="401" y="4"/>
                    </a:lnTo>
                    <a:lnTo>
                      <a:pt x="401" y="4"/>
                    </a:lnTo>
                    <a:lnTo>
                      <a:pt x="400" y="6"/>
                    </a:lnTo>
                    <a:lnTo>
                      <a:pt x="400" y="6"/>
                    </a:lnTo>
                    <a:lnTo>
                      <a:pt x="399" y="6"/>
                    </a:lnTo>
                    <a:lnTo>
                      <a:pt x="399" y="6"/>
                    </a:lnTo>
                    <a:lnTo>
                      <a:pt x="397" y="8"/>
                    </a:lnTo>
                    <a:lnTo>
                      <a:pt x="397" y="8"/>
                    </a:lnTo>
                    <a:lnTo>
                      <a:pt x="397" y="9"/>
                    </a:lnTo>
                    <a:lnTo>
                      <a:pt x="397" y="9"/>
                    </a:lnTo>
                    <a:lnTo>
                      <a:pt x="396" y="11"/>
                    </a:lnTo>
                    <a:lnTo>
                      <a:pt x="396" y="11"/>
                    </a:lnTo>
                    <a:lnTo>
                      <a:pt x="395" y="11"/>
                    </a:lnTo>
                    <a:lnTo>
                      <a:pt x="395" y="11"/>
                    </a:lnTo>
                    <a:lnTo>
                      <a:pt x="395" y="11"/>
                    </a:lnTo>
                    <a:lnTo>
                      <a:pt x="395" y="11"/>
                    </a:lnTo>
                    <a:lnTo>
                      <a:pt x="391" y="22"/>
                    </a:lnTo>
                    <a:lnTo>
                      <a:pt x="386" y="37"/>
                    </a:lnTo>
                    <a:lnTo>
                      <a:pt x="386" y="37"/>
                    </a:lnTo>
                    <a:lnTo>
                      <a:pt x="381" y="57"/>
                    </a:lnTo>
                    <a:lnTo>
                      <a:pt x="377" y="73"/>
                    </a:lnTo>
                    <a:lnTo>
                      <a:pt x="376" y="87"/>
                    </a:lnTo>
                    <a:lnTo>
                      <a:pt x="376" y="96"/>
                    </a:lnTo>
                    <a:lnTo>
                      <a:pt x="376" y="96"/>
                    </a:lnTo>
                    <a:lnTo>
                      <a:pt x="346" y="105"/>
                    </a:lnTo>
                    <a:lnTo>
                      <a:pt x="346" y="105"/>
                    </a:lnTo>
                    <a:lnTo>
                      <a:pt x="341" y="97"/>
                    </a:lnTo>
                    <a:lnTo>
                      <a:pt x="333" y="86"/>
                    </a:lnTo>
                    <a:lnTo>
                      <a:pt x="322" y="73"/>
                    </a:lnTo>
                    <a:lnTo>
                      <a:pt x="307" y="58"/>
                    </a:lnTo>
                    <a:lnTo>
                      <a:pt x="307" y="58"/>
                    </a:lnTo>
                    <a:lnTo>
                      <a:pt x="295" y="48"/>
                    </a:lnTo>
                    <a:lnTo>
                      <a:pt x="286" y="42"/>
                    </a:lnTo>
                    <a:lnTo>
                      <a:pt x="286" y="42"/>
                    </a:lnTo>
                    <a:lnTo>
                      <a:pt x="286" y="40"/>
                    </a:lnTo>
                    <a:lnTo>
                      <a:pt x="286" y="40"/>
                    </a:lnTo>
                    <a:lnTo>
                      <a:pt x="284" y="39"/>
                    </a:lnTo>
                    <a:lnTo>
                      <a:pt x="284" y="39"/>
                    </a:lnTo>
                    <a:lnTo>
                      <a:pt x="283" y="39"/>
                    </a:lnTo>
                    <a:lnTo>
                      <a:pt x="283" y="39"/>
                    </a:lnTo>
                    <a:lnTo>
                      <a:pt x="278" y="38"/>
                    </a:lnTo>
                    <a:lnTo>
                      <a:pt x="278" y="38"/>
                    </a:lnTo>
                    <a:lnTo>
                      <a:pt x="278" y="38"/>
                    </a:lnTo>
                    <a:lnTo>
                      <a:pt x="278" y="38"/>
                    </a:lnTo>
                    <a:lnTo>
                      <a:pt x="275" y="38"/>
                    </a:lnTo>
                    <a:lnTo>
                      <a:pt x="275" y="38"/>
                    </a:lnTo>
                    <a:lnTo>
                      <a:pt x="275" y="38"/>
                    </a:lnTo>
                    <a:lnTo>
                      <a:pt x="275" y="38"/>
                    </a:lnTo>
                    <a:lnTo>
                      <a:pt x="270" y="39"/>
                    </a:lnTo>
                    <a:lnTo>
                      <a:pt x="270" y="39"/>
                    </a:lnTo>
                    <a:lnTo>
                      <a:pt x="269" y="39"/>
                    </a:lnTo>
                    <a:lnTo>
                      <a:pt x="269" y="39"/>
                    </a:lnTo>
                    <a:lnTo>
                      <a:pt x="266" y="40"/>
                    </a:lnTo>
                    <a:lnTo>
                      <a:pt x="266" y="40"/>
                    </a:lnTo>
                    <a:lnTo>
                      <a:pt x="266" y="40"/>
                    </a:lnTo>
                    <a:lnTo>
                      <a:pt x="266" y="40"/>
                    </a:lnTo>
                    <a:lnTo>
                      <a:pt x="262" y="42"/>
                    </a:lnTo>
                    <a:lnTo>
                      <a:pt x="262" y="42"/>
                    </a:lnTo>
                    <a:lnTo>
                      <a:pt x="260" y="43"/>
                    </a:lnTo>
                    <a:lnTo>
                      <a:pt x="260" y="43"/>
                    </a:lnTo>
                    <a:lnTo>
                      <a:pt x="259" y="44"/>
                    </a:lnTo>
                    <a:lnTo>
                      <a:pt x="259" y="44"/>
                    </a:lnTo>
                    <a:lnTo>
                      <a:pt x="257" y="44"/>
                    </a:lnTo>
                    <a:lnTo>
                      <a:pt x="257" y="44"/>
                    </a:lnTo>
                    <a:lnTo>
                      <a:pt x="256" y="45"/>
                    </a:lnTo>
                    <a:lnTo>
                      <a:pt x="256" y="45"/>
                    </a:lnTo>
                    <a:lnTo>
                      <a:pt x="252" y="48"/>
                    </a:lnTo>
                    <a:lnTo>
                      <a:pt x="252" y="48"/>
                    </a:lnTo>
                    <a:lnTo>
                      <a:pt x="251" y="48"/>
                    </a:lnTo>
                    <a:lnTo>
                      <a:pt x="251" y="48"/>
                    </a:lnTo>
                    <a:lnTo>
                      <a:pt x="250" y="51"/>
                    </a:lnTo>
                    <a:lnTo>
                      <a:pt x="250" y="51"/>
                    </a:lnTo>
                    <a:lnTo>
                      <a:pt x="250" y="51"/>
                    </a:lnTo>
                    <a:lnTo>
                      <a:pt x="250" y="51"/>
                    </a:lnTo>
                    <a:lnTo>
                      <a:pt x="247" y="56"/>
                    </a:lnTo>
                    <a:lnTo>
                      <a:pt x="247" y="56"/>
                    </a:lnTo>
                    <a:lnTo>
                      <a:pt x="247" y="57"/>
                    </a:lnTo>
                    <a:lnTo>
                      <a:pt x="247" y="57"/>
                    </a:lnTo>
                    <a:lnTo>
                      <a:pt x="247" y="59"/>
                    </a:lnTo>
                    <a:lnTo>
                      <a:pt x="247" y="59"/>
                    </a:lnTo>
                    <a:lnTo>
                      <a:pt x="247" y="59"/>
                    </a:lnTo>
                    <a:lnTo>
                      <a:pt x="247" y="59"/>
                    </a:lnTo>
                    <a:lnTo>
                      <a:pt x="247" y="59"/>
                    </a:lnTo>
                    <a:lnTo>
                      <a:pt x="247" y="59"/>
                    </a:lnTo>
                    <a:lnTo>
                      <a:pt x="246" y="69"/>
                    </a:lnTo>
                    <a:lnTo>
                      <a:pt x="247" y="86"/>
                    </a:lnTo>
                    <a:lnTo>
                      <a:pt x="247" y="86"/>
                    </a:lnTo>
                    <a:lnTo>
                      <a:pt x="249" y="106"/>
                    </a:lnTo>
                    <a:lnTo>
                      <a:pt x="252" y="124"/>
                    </a:lnTo>
                    <a:lnTo>
                      <a:pt x="255" y="136"/>
                    </a:lnTo>
                    <a:lnTo>
                      <a:pt x="257" y="145"/>
                    </a:lnTo>
                    <a:lnTo>
                      <a:pt x="257" y="145"/>
                    </a:lnTo>
                    <a:lnTo>
                      <a:pt x="232" y="164"/>
                    </a:lnTo>
                    <a:lnTo>
                      <a:pt x="232" y="164"/>
                    </a:lnTo>
                    <a:lnTo>
                      <a:pt x="225" y="158"/>
                    </a:lnTo>
                    <a:lnTo>
                      <a:pt x="213" y="150"/>
                    </a:lnTo>
                    <a:lnTo>
                      <a:pt x="198" y="142"/>
                    </a:lnTo>
                    <a:lnTo>
                      <a:pt x="179" y="132"/>
                    </a:lnTo>
                    <a:lnTo>
                      <a:pt x="179" y="132"/>
                    </a:lnTo>
                    <a:lnTo>
                      <a:pt x="165" y="127"/>
                    </a:lnTo>
                    <a:lnTo>
                      <a:pt x="155" y="124"/>
                    </a:lnTo>
                    <a:lnTo>
                      <a:pt x="155" y="124"/>
                    </a:lnTo>
                    <a:lnTo>
                      <a:pt x="155" y="124"/>
                    </a:lnTo>
                    <a:lnTo>
                      <a:pt x="155" y="124"/>
                    </a:lnTo>
                    <a:lnTo>
                      <a:pt x="154" y="124"/>
                    </a:lnTo>
                    <a:lnTo>
                      <a:pt x="154" y="124"/>
                    </a:lnTo>
                    <a:lnTo>
                      <a:pt x="152" y="124"/>
                    </a:lnTo>
                    <a:lnTo>
                      <a:pt x="152" y="124"/>
                    </a:lnTo>
                    <a:lnTo>
                      <a:pt x="150" y="124"/>
                    </a:lnTo>
                    <a:lnTo>
                      <a:pt x="150" y="124"/>
                    </a:lnTo>
                    <a:lnTo>
                      <a:pt x="145" y="124"/>
                    </a:lnTo>
                    <a:lnTo>
                      <a:pt x="145" y="124"/>
                    </a:lnTo>
                    <a:lnTo>
                      <a:pt x="145" y="124"/>
                    </a:lnTo>
                    <a:lnTo>
                      <a:pt x="145" y="124"/>
                    </a:lnTo>
                    <a:lnTo>
                      <a:pt x="143" y="125"/>
                    </a:lnTo>
                    <a:lnTo>
                      <a:pt x="143" y="125"/>
                    </a:lnTo>
                    <a:lnTo>
                      <a:pt x="143" y="125"/>
                    </a:lnTo>
                    <a:lnTo>
                      <a:pt x="143" y="125"/>
                    </a:lnTo>
                    <a:lnTo>
                      <a:pt x="138" y="127"/>
                    </a:lnTo>
                    <a:lnTo>
                      <a:pt x="138" y="127"/>
                    </a:lnTo>
                    <a:lnTo>
                      <a:pt x="138" y="129"/>
                    </a:lnTo>
                    <a:lnTo>
                      <a:pt x="138" y="129"/>
                    </a:lnTo>
                    <a:lnTo>
                      <a:pt x="136" y="130"/>
                    </a:lnTo>
                    <a:lnTo>
                      <a:pt x="136" y="130"/>
                    </a:lnTo>
                    <a:lnTo>
                      <a:pt x="135" y="131"/>
                    </a:lnTo>
                    <a:lnTo>
                      <a:pt x="135" y="131"/>
                    </a:lnTo>
                    <a:lnTo>
                      <a:pt x="133" y="132"/>
                    </a:lnTo>
                    <a:lnTo>
                      <a:pt x="133" y="132"/>
                    </a:lnTo>
                    <a:lnTo>
                      <a:pt x="130" y="135"/>
                    </a:lnTo>
                    <a:lnTo>
                      <a:pt x="130" y="135"/>
                    </a:lnTo>
                    <a:lnTo>
                      <a:pt x="130" y="136"/>
                    </a:lnTo>
                    <a:lnTo>
                      <a:pt x="130" y="136"/>
                    </a:lnTo>
                    <a:lnTo>
                      <a:pt x="129" y="137"/>
                    </a:lnTo>
                    <a:lnTo>
                      <a:pt x="129" y="137"/>
                    </a:lnTo>
                    <a:lnTo>
                      <a:pt x="128" y="139"/>
                    </a:lnTo>
                    <a:lnTo>
                      <a:pt x="128" y="139"/>
                    </a:lnTo>
                    <a:lnTo>
                      <a:pt x="125" y="142"/>
                    </a:lnTo>
                    <a:lnTo>
                      <a:pt x="125" y="142"/>
                    </a:lnTo>
                    <a:lnTo>
                      <a:pt x="125" y="142"/>
                    </a:lnTo>
                    <a:lnTo>
                      <a:pt x="125" y="142"/>
                    </a:lnTo>
                    <a:lnTo>
                      <a:pt x="124" y="145"/>
                    </a:lnTo>
                    <a:lnTo>
                      <a:pt x="124" y="145"/>
                    </a:lnTo>
                    <a:lnTo>
                      <a:pt x="124" y="145"/>
                    </a:lnTo>
                    <a:lnTo>
                      <a:pt x="124" y="145"/>
                    </a:lnTo>
                    <a:lnTo>
                      <a:pt x="124" y="150"/>
                    </a:lnTo>
                    <a:lnTo>
                      <a:pt x="124" y="150"/>
                    </a:lnTo>
                    <a:lnTo>
                      <a:pt x="124" y="151"/>
                    </a:lnTo>
                    <a:lnTo>
                      <a:pt x="124" y="151"/>
                    </a:lnTo>
                    <a:lnTo>
                      <a:pt x="124" y="154"/>
                    </a:lnTo>
                    <a:lnTo>
                      <a:pt x="124" y="154"/>
                    </a:lnTo>
                    <a:lnTo>
                      <a:pt x="124" y="155"/>
                    </a:lnTo>
                    <a:lnTo>
                      <a:pt x="124" y="155"/>
                    </a:lnTo>
                    <a:lnTo>
                      <a:pt x="124" y="155"/>
                    </a:lnTo>
                    <a:lnTo>
                      <a:pt x="124" y="155"/>
                    </a:lnTo>
                    <a:lnTo>
                      <a:pt x="128" y="165"/>
                    </a:lnTo>
                    <a:lnTo>
                      <a:pt x="133" y="179"/>
                    </a:lnTo>
                    <a:lnTo>
                      <a:pt x="133" y="179"/>
                    </a:lnTo>
                    <a:lnTo>
                      <a:pt x="142" y="198"/>
                    </a:lnTo>
                    <a:lnTo>
                      <a:pt x="150" y="213"/>
                    </a:lnTo>
                    <a:lnTo>
                      <a:pt x="158" y="224"/>
                    </a:lnTo>
                    <a:lnTo>
                      <a:pt x="163" y="232"/>
                    </a:lnTo>
                    <a:lnTo>
                      <a:pt x="163" y="232"/>
                    </a:lnTo>
                    <a:lnTo>
                      <a:pt x="145" y="257"/>
                    </a:lnTo>
                    <a:lnTo>
                      <a:pt x="145" y="257"/>
                    </a:lnTo>
                    <a:lnTo>
                      <a:pt x="136" y="255"/>
                    </a:lnTo>
                    <a:lnTo>
                      <a:pt x="124" y="252"/>
                    </a:lnTo>
                    <a:lnTo>
                      <a:pt x="106" y="248"/>
                    </a:lnTo>
                    <a:lnTo>
                      <a:pt x="86" y="247"/>
                    </a:lnTo>
                    <a:lnTo>
                      <a:pt x="86" y="247"/>
                    </a:lnTo>
                    <a:lnTo>
                      <a:pt x="70" y="246"/>
                    </a:lnTo>
                    <a:lnTo>
                      <a:pt x="60" y="247"/>
                    </a:lnTo>
                    <a:lnTo>
                      <a:pt x="60" y="247"/>
                    </a:lnTo>
                    <a:lnTo>
                      <a:pt x="60" y="247"/>
                    </a:lnTo>
                    <a:lnTo>
                      <a:pt x="60" y="247"/>
                    </a:lnTo>
                    <a:lnTo>
                      <a:pt x="58" y="247"/>
                    </a:lnTo>
                    <a:lnTo>
                      <a:pt x="58" y="247"/>
                    </a:lnTo>
                    <a:lnTo>
                      <a:pt x="56" y="247"/>
                    </a:lnTo>
                    <a:lnTo>
                      <a:pt x="56" y="247"/>
                    </a:lnTo>
                    <a:lnTo>
                      <a:pt x="56" y="247"/>
                    </a:lnTo>
                    <a:lnTo>
                      <a:pt x="56" y="247"/>
                    </a:lnTo>
                    <a:lnTo>
                      <a:pt x="53" y="248"/>
                    </a:lnTo>
                    <a:lnTo>
                      <a:pt x="53" y="248"/>
                    </a:lnTo>
                    <a:lnTo>
                      <a:pt x="52" y="248"/>
                    </a:lnTo>
                    <a:lnTo>
                      <a:pt x="52" y="248"/>
                    </a:lnTo>
                    <a:lnTo>
                      <a:pt x="51" y="250"/>
                    </a:lnTo>
                    <a:lnTo>
                      <a:pt x="51" y="250"/>
                    </a:lnTo>
                    <a:lnTo>
                      <a:pt x="50" y="250"/>
                    </a:lnTo>
                    <a:lnTo>
                      <a:pt x="50" y="250"/>
                    </a:lnTo>
                    <a:lnTo>
                      <a:pt x="48" y="251"/>
                    </a:lnTo>
                    <a:lnTo>
                      <a:pt x="48" y="251"/>
                    </a:lnTo>
                    <a:lnTo>
                      <a:pt x="48" y="252"/>
                    </a:lnTo>
                    <a:lnTo>
                      <a:pt x="48" y="252"/>
                    </a:lnTo>
                    <a:lnTo>
                      <a:pt x="47" y="253"/>
                    </a:lnTo>
                    <a:lnTo>
                      <a:pt x="47" y="253"/>
                    </a:lnTo>
                    <a:lnTo>
                      <a:pt x="47" y="253"/>
                    </a:lnTo>
                    <a:lnTo>
                      <a:pt x="47" y="253"/>
                    </a:lnTo>
                    <a:lnTo>
                      <a:pt x="46" y="256"/>
                    </a:lnTo>
                    <a:lnTo>
                      <a:pt x="46" y="256"/>
                    </a:lnTo>
                    <a:lnTo>
                      <a:pt x="45" y="257"/>
                    </a:lnTo>
                    <a:lnTo>
                      <a:pt x="45" y="257"/>
                    </a:lnTo>
                    <a:lnTo>
                      <a:pt x="45" y="258"/>
                    </a:lnTo>
                    <a:lnTo>
                      <a:pt x="45" y="258"/>
                    </a:lnTo>
                    <a:lnTo>
                      <a:pt x="43" y="260"/>
                    </a:lnTo>
                    <a:lnTo>
                      <a:pt x="43" y="260"/>
                    </a:lnTo>
                    <a:lnTo>
                      <a:pt x="42" y="262"/>
                    </a:lnTo>
                    <a:lnTo>
                      <a:pt x="42" y="262"/>
                    </a:lnTo>
                    <a:lnTo>
                      <a:pt x="41" y="266"/>
                    </a:lnTo>
                    <a:lnTo>
                      <a:pt x="41" y="266"/>
                    </a:lnTo>
                    <a:lnTo>
                      <a:pt x="41" y="266"/>
                    </a:lnTo>
                    <a:lnTo>
                      <a:pt x="41" y="266"/>
                    </a:lnTo>
                    <a:lnTo>
                      <a:pt x="39" y="268"/>
                    </a:lnTo>
                    <a:lnTo>
                      <a:pt x="39" y="268"/>
                    </a:lnTo>
                    <a:lnTo>
                      <a:pt x="39" y="270"/>
                    </a:lnTo>
                    <a:lnTo>
                      <a:pt x="39" y="270"/>
                    </a:lnTo>
                    <a:lnTo>
                      <a:pt x="38" y="275"/>
                    </a:lnTo>
                    <a:lnTo>
                      <a:pt x="38" y="275"/>
                    </a:lnTo>
                    <a:lnTo>
                      <a:pt x="38" y="275"/>
                    </a:lnTo>
                    <a:lnTo>
                      <a:pt x="38" y="275"/>
                    </a:lnTo>
                    <a:lnTo>
                      <a:pt x="38" y="277"/>
                    </a:lnTo>
                    <a:lnTo>
                      <a:pt x="38" y="277"/>
                    </a:lnTo>
                    <a:lnTo>
                      <a:pt x="38" y="277"/>
                    </a:lnTo>
                    <a:lnTo>
                      <a:pt x="38" y="277"/>
                    </a:lnTo>
                    <a:lnTo>
                      <a:pt x="38" y="280"/>
                    </a:lnTo>
                    <a:lnTo>
                      <a:pt x="38" y="280"/>
                    </a:lnTo>
                    <a:lnTo>
                      <a:pt x="39" y="282"/>
                    </a:lnTo>
                    <a:lnTo>
                      <a:pt x="39" y="282"/>
                    </a:lnTo>
                    <a:lnTo>
                      <a:pt x="39" y="284"/>
                    </a:lnTo>
                    <a:lnTo>
                      <a:pt x="39" y="284"/>
                    </a:lnTo>
                    <a:lnTo>
                      <a:pt x="41" y="286"/>
                    </a:lnTo>
                    <a:lnTo>
                      <a:pt x="41" y="286"/>
                    </a:lnTo>
                    <a:lnTo>
                      <a:pt x="41" y="286"/>
                    </a:lnTo>
                    <a:lnTo>
                      <a:pt x="41" y="286"/>
                    </a:lnTo>
                    <a:lnTo>
                      <a:pt x="41" y="286"/>
                    </a:lnTo>
                    <a:lnTo>
                      <a:pt x="47" y="295"/>
                    </a:lnTo>
                    <a:lnTo>
                      <a:pt x="58" y="306"/>
                    </a:lnTo>
                    <a:lnTo>
                      <a:pt x="58" y="306"/>
                    </a:lnTo>
                    <a:lnTo>
                      <a:pt x="74" y="321"/>
                    </a:lnTo>
                    <a:lnTo>
                      <a:pt x="86" y="333"/>
                    </a:lnTo>
                    <a:lnTo>
                      <a:pt x="96" y="340"/>
                    </a:lnTo>
                    <a:lnTo>
                      <a:pt x="105" y="345"/>
                    </a:lnTo>
                    <a:lnTo>
                      <a:pt x="105" y="345"/>
                    </a:lnTo>
                    <a:lnTo>
                      <a:pt x="100" y="360"/>
                    </a:lnTo>
                    <a:lnTo>
                      <a:pt x="100" y="360"/>
                    </a:lnTo>
                    <a:lnTo>
                      <a:pt x="96" y="376"/>
                    </a:lnTo>
                    <a:lnTo>
                      <a:pt x="96" y="376"/>
                    </a:lnTo>
                    <a:lnTo>
                      <a:pt x="87" y="376"/>
                    </a:lnTo>
                    <a:lnTo>
                      <a:pt x="74" y="378"/>
                    </a:lnTo>
                    <a:lnTo>
                      <a:pt x="57" y="381"/>
                    </a:lnTo>
                    <a:lnTo>
                      <a:pt x="37" y="386"/>
                    </a:lnTo>
                    <a:lnTo>
                      <a:pt x="37" y="386"/>
                    </a:lnTo>
                    <a:lnTo>
                      <a:pt x="22" y="391"/>
                    </a:lnTo>
                    <a:lnTo>
                      <a:pt x="12" y="396"/>
                    </a:lnTo>
                    <a:lnTo>
                      <a:pt x="12" y="396"/>
                    </a:lnTo>
                    <a:lnTo>
                      <a:pt x="12" y="394"/>
                    </a:lnTo>
                    <a:lnTo>
                      <a:pt x="12" y="394"/>
                    </a:lnTo>
                    <a:lnTo>
                      <a:pt x="12" y="396"/>
                    </a:lnTo>
                    <a:lnTo>
                      <a:pt x="12" y="396"/>
                    </a:lnTo>
                    <a:lnTo>
                      <a:pt x="9" y="397"/>
                    </a:lnTo>
                    <a:lnTo>
                      <a:pt x="9" y="397"/>
                    </a:lnTo>
                    <a:lnTo>
                      <a:pt x="8" y="397"/>
                    </a:lnTo>
                    <a:lnTo>
                      <a:pt x="8" y="397"/>
                    </a:lnTo>
                    <a:lnTo>
                      <a:pt x="7" y="399"/>
                    </a:lnTo>
                    <a:lnTo>
                      <a:pt x="7" y="399"/>
                    </a:lnTo>
                    <a:lnTo>
                      <a:pt x="5" y="399"/>
                    </a:lnTo>
                    <a:lnTo>
                      <a:pt x="5" y="399"/>
                    </a:lnTo>
                    <a:lnTo>
                      <a:pt x="4" y="401"/>
                    </a:lnTo>
                    <a:lnTo>
                      <a:pt x="4" y="401"/>
                    </a:lnTo>
                    <a:lnTo>
                      <a:pt x="4" y="402"/>
                    </a:lnTo>
                    <a:lnTo>
                      <a:pt x="4" y="402"/>
                    </a:lnTo>
                    <a:lnTo>
                      <a:pt x="3" y="403"/>
                    </a:lnTo>
                    <a:lnTo>
                      <a:pt x="3" y="403"/>
                    </a:lnTo>
                    <a:lnTo>
                      <a:pt x="3" y="403"/>
                    </a:lnTo>
                    <a:lnTo>
                      <a:pt x="3" y="403"/>
                    </a:lnTo>
                    <a:lnTo>
                      <a:pt x="2" y="408"/>
                    </a:lnTo>
                    <a:lnTo>
                      <a:pt x="2" y="408"/>
                    </a:lnTo>
                    <a:lnTo>
                      <a:pt x="2" y="410"/>
                    </a:lnTo>
                    <a:lnTo>
                      <a:pt x="2" y="410"/>
                    </a:lnTo>
                    <a:lnTo>
                      <a:pt x="2" y="412"/>
                    </a:lnTo>
                    <a:lnTo>
                      <a:pt x="2" y="412"/>
                    </a:lnTo>
                    <a:lnTo>
                      <a:pt x="2" y="412"/>
                    </a:lnTo>
                    <a:lnTo>
                      <a:pt x="2" y="412"/>
                    </a:lnTo>
                    <a:lnTo>
                      <a:pt x="2" y="416"/>
                    </a:lnTo>
                    <a:lnTo>
                      <a:pt x="2" y="416"/>
                    </a:lnTo>
                    <a:lnTo>
                      <a:pt x="0" y="418"/>
                    </a:lnTo>
                    <a:lnTo>
                      <a:pt x="0" y="418"/>
                    </a:lnTo>
                    <a:lnTo>
                      <a:pt x="0" y="420"/>
                    </a:lnTo>
                    <a:lnTo>
                      <a:pt x="0" y="420"/>
                    </a:lnTo>
                    <a:lnTo>
                      <a:pt x="0" y="422"/>
                    </a:lnTo>
                    <a:lnTo>
                      <a:pt x="0" y="422"/>
                    </a:lnTo>
                    <a:lnTo>
                      <a:pt x="0" y="423"/>
                    </a:lnTo>
                    <a:lnTo>
                      <a:pt x="0" y="423"/>
                    </a:lnTo>
                    <a:lnTo>
                      <a:pt x="0" y="426"/>
                    </a:lnTo>
                    <a:lnTo>
                      <a:pt x="0" y="426"/>
                    </a:lnTo>
                    <a:lnTo>
                      <a:pt x="0" y="426"/>
                    </a:lnTo>
                    <a:lnTo>
                      <a:pt x="0" y="426"/>
                    </a:lnTo>
                    <a:lnTo>
                      <a:pt x="0" y="428"/>
                    </a:lnTo>
                    <a:lnTo>
                      <a:pt x="0" y="428"/>
                    </a:lnTo>
                    <a:lnTo>
                      <a:pt x="2" y="428"/>
                    </a:lnTo>
                    <a:lnTo>
                      <a:pt x="2" y="428"/>
                    </a:lnTo>
                    <a:lnTo>
                      <a:pt x="2" y="431"/>
                    </a:lnTo>
                    <a:lnTo>
                      <a:pt x="2" y="431"/>
                    </a:lnTo>
                    <a:lnTo>
                      <a:pt x="2" y="431"/>
                    </a:lnTo>
                    <a:lnTo>
                      <a:pt x="2" y="431"/>
                    </a:lnTo>
                    <a:lnTo>
                      <a:pt x="3" y="432"/>
                    </a:lnTo>
                    <a:lnTo>
                      <a:pt x="3" y="432"/>
                    </a:lnTo>
                    <a:lnTo>
                      <a:pt x="3" y="433"/>
                    </a:lnTo>
                    <a:lnTo>
                      <a:pt x="3" y="433"/>
                    </a:lnTo>
                    <a:lnTo>
                      <a:pt x="5" y="435"/>
                    </a:lnTo>
                    <a:lnTo>
                      <a:pt x="5" y="435"/>
                    </a:lnTo>
                    <a:lnTo>
                      <a:pt x="5" y="436"/>
                    </a:lnTo>
                    <a:lnTo>
                      <a:pt x="5" y="436"/>
                    </a:lnTo>
                    <a:lnTo>
                      <a:pt x="8" y="437"/>
                    </a:lnTo>
                    <a:lnTo>
                      <a:pt x="8" y="437"/>
                    </a:lnTo>
                    <a:lnTo>
                      <a:pt x="8" y="439"/>
                    </a:lnTo>
                    <a:lnTo>
                      <a:pt x="8" y="439"/>
                    </a:lnTo>
                    <a:lnTo>
                      <a:pt x="8" y="437"/>
                    </a:lnTo>
                    <a:lnTo>
                      <a:pt x="8" y="437"/>
                    </a:lnTo>
                    <a:lnTo>
                      <a:pt x="17" y="444"/>
                    </a:lnTo>
                    <a:lnTo>
                      <a:pt x="31" y="451"/>
                    </a:lnTo>
                    <a:lnTo>
                      <a:pt x="31" y="451"/>
                    </a:lnTo>
                    <a:lnTo>
                      <a:pt x="50" y="460"/>
                    </a:lnTo>
                    <a:lnTo>
                      <a:pt x="66" y="466"/>
                    </a:lnTo>
                    <a:lnTo>
                      <a:pt x="79" y="470"/>
                    </a:lnTo>
                    <a:lnTo>
                      <a:pt x="87" y="473"/>
                    </a:lnTo>
                    <a:lnTo>
                      <a:pt x="87" y="473"/>
                    </a:lnTo>
                    <a:lnTo>
                      <a:pt x="90" y="503"/>
                    </a:lnTo>
                    <a:lnTo>
                      <a:pt x="90" y="503"/>
                    </a:lnTo>
                    <a:lnTo>
                      <a:pt x="82" y="507"/>
                    </a:lnTo>
                    <a:lnTo>
                      <a:pt x="70" y="513"/>
                    </a:lnTo>
                    <a:lnTo>
                      <a:pt x="55" y="522"/>
                    </a:lnTo>
                    <a:lnTo>
                      <a:pt x="38" y="534"/>
                    </a:lnTo>
                    <a:lnTo>
                      <a:pt x="38" y="534"/>
                    </a:lnTo>
                    <a:lnTo>
                      <a:pt x="26" y="543"/>
                    </a:lnTo>
                    <a:lnTo>
                      <a:pt x="18" y="551"/>
                    </a:lnTo>
                    <a:lnTo>
                      <a:pt x="18" y="551"/>
                    </a:lnTo>
                    <a:lnTo>
                      <a:pt x="18" y="551"/>
                    </a:lnTo>
                    <a:lnTo>
                      <a:pt x="18" y="551"/>
                    </a:lnTo>
                    <a:lnTo>
                      <a:pt x="18" y="551"/>
                    </a:lnTo>
                    <a:lnTo>
                      <a:pt x="16" y="553"/>
                    </a:lnTo>
                    <a:lnTo>
                      <a:pt x="16" y="553"/>
                    </a:lnTo>
                    <a:lnTo>
                      <a:pt x="16" y="553"/>
                    </a:lnTo>
                    <a:lnTo>
                      <a:pt x="16" y="553"/>
                    </a:lnTo>
                    <a:lnTo>
                      <a:pt x="14" y="556"/>
                    </a:lnTo>
                    <a:lnTo>
                      <a:pt x="14" y="556"/>
                    </a:lnTo>
                    <a:lnTo>
                      <a:pt x="14" y="557"/>
                    </a:lnTo>
                    <a:lnTo>
                      <a:pt x="14" y="557"/>
                    </a:lnTo>
                    <a:lnTo>
                      <a:pt x="13" y="558"/>
                    </a:lnTo>
                    <a:lnTo>
                      <a:pt x="13" y="558"/>
                    </a:lnTo>
                    <a:lnTo>
                      <a:pt x="13" y="559"/>
                    </a:lnTo>
                    <a:lnTo>
                      <a:pt x="13" y="559"/>
                    </a:lnTo>
                    <a:lnTo>
                      <a:pt x="13" y="561"/>
                    </a:lnTo>
                    <a:lnTo>
                      <a:pt x="13" y="561"/>
                    </a:lnTo>
                    <a:lnTo>
                      <a:pt x="13" y="562"/>
                    </a:lnTo>
                    <a:lnTo>
                      <a:pt x="13" y="562"/>
                    </a:lnTo>
                    <a:lnTo>
                      <a:pt x="13" y="564"/>
                    </a:lnTo>
                    <a:lnTo>
                      <a:pt x="13" y="564"/>
                    </a:lnTo>
                    <a:lnTo>
                      <a:pt x="13" y="564"/>
                    </a:lnTo>
                    <a:lnTo>
                      <a:pt x="13" y="564"/>
                    </a:lnTo>
                    <a:lnTo>
                      <a:pt x="13" y="567"/>
                    </a:lnTo>
                    <a:lnTo>
                      <a:pt x="13" y="567"/>
                    </a:lnTo>
                    <a:lnTo>
                      <a:pt x="13" y="567"/>
                    </a:lnTo>
                    <a:lnTo>
                      <a:pt x="13" y="567"/>
                    </a:lnTo>
                    <a:lnTo>
                      <a:pt x="14" y="570"/>
                    </a:lnTo>
                    <a:lnTo>
                      <a:pt x="14" y="570"/>
                    </a:lnTo>
                    <a:lnTo>
                      <a:pt x="14" y="571"/>
                    </a:lnTo>
                    <a:lnTo>
                      <a:pt x="14" y="571"/>
                    </a:lnTo>
                    <a:lnTo>
                      <a:pt x="16" y="573"/>
                    </a:lnTo>
                    <a:lnTo>
                      <a:pt x="16" y="573"/>
                    </a:lnTo>
                    <a:lnTo>
                      <a:pt x="16" y="577"/>
                    </a:lnTo>
                    <a:lnTo>
                      <a:pt x="16" y="577"/>
                    </a:lnTo>
                    <a:lnTo>
                      <a:pt x="16" y="577"/>
                    </a:lnTo>
                    <a:lnTo>
                      <a:pt x="16" y="577"/>
                    </a:lnTo>
                    <a:lnTo>
                      <a:pt x="17" y="580"/>
                    </a:lnTo>
                    <a:lnTo>
                      <a:pt x="17" y="580"/>
                    </a:lnTo>
                    <a:lnTo>
                      <a:pt x="17" y="581"/>
                    </a:lnTo>
                    <a:lnTo>
                      <a:pt x="17" y="581"/>
                    </a:lnTo>
                    <a:lnTo>
                      <a:pt x="18" y="582"/>
                    </a:lnTo>
                    <a:lnTo>
                      <a:pt x="18" y="582"/>
                    </a:lnTo>
                    <a:lnTo>
                      <a:pt x="18" y="583"/>
                    </a:lnTo>
                    <a:lnTo>
                      <a:pt x="18" y="583"/>
                    </a:lnTo>
                    <a:lnTo>
                      <a:pt x="19" y="585"/>
                    </a:lnTo>
                    <a:lnTo>
                      <a:pt x="19" y="585"/>
                    </a:lnTo>
                    <a:lnTo>
                      <a:pt x="19" y="586"/>
                    </a:lnTo>
                    <a:lnTo>
                      <a:pt x="19" y="586"/>
                    </a:lnTo>
                    <a:lnTo>
                      <a:pt x="21" y="587"/>
                    </a:lnTo>
                    <a:lnTo>
                      <a:pt x="21" y="587"/>
                    </a:lnTo>
                    <a:lnTo>
                      <a:pt x="21" y="587"/>
                    </a:lnTo>
                    <a:lnTo>
                      <a:pt x="21" y="587"/>
                    </a:lnTo>
                    <a:lnTo>
                      <a:pt x="22" y="588"/>
                    </a:lnTo>
                    <a:lnTo>
                      <a:pt x="22" y="588"/>
                    </a:lnTo>
                    <a:lnTo>
                      <a:pt x="23" y="590"/>
                    </a:lnTo>
                    <a:lnTo>
                      <a:pt x="23" y="590"/>
                    </a:lnTo>
                    <a:lnTo>
                      <a:pt x="26" y="591"/>
                    </a:lnTo>
                    <a:lnTo>
                      <a:pt x="26" y="591"/>
                    </a:lnTo>
                    <a:lnTo>
                      <a:pt x="26" y="591"/>
                    </a:lnTo>
                    <a:lnTo>
                      <a:pt x="26" y="591"/>
                    </a:lnTo>
                    <a:lnTo>
                      <a:pt x="28" y="592"/>
                    </a:lnTo>
                    <a:lnTo>
                      <a:pt x="28" y="592"/>
                    </a:lnTo>
                    <a:lnTo>
                      <a:pt x="29" y="592"/>
                    </a:lnTo>
                    <a:lnTo>
                      <a:pt x="29" y="592"/>
                    </a:lnTo>
                    <a:lnTo>
                      <a:pt x="28" y="592"/>
                    </a:lnTo>
                    <a:lnTo>
                      <a:pt x="28" y="592"/>
                    </a:lnTo>
                    <a:lnTo>
                      <a:pt x="39" y="595"/>
                    </a:lnTo>
                    <a:lnTo>
                      <a:pt x="55" y="597"/>
                    </a:lnTo>
                    <a:lnTo>
                      <a:pt x="55" y="597"/>
                    </a:lnTo>
                    <a:lnTo>
                      <a:pt x="76" y="598"/>
                    </a:lnTo>
                    <a:lnTo>
                      <a:pt x="92" y="598"/>
                    </a:lnTo>
                    <a:lnTo>
                      <a:pt x="106" y="598"/>
                    </a:lnTo>
                    <a:lnTo>
                      <a:pt x="115" y="597"/>
                    </a:lnTo>
                    <a:lnTo>
                      <a:pt x="115" y="597"/>
                    </a:lnTo>
                    <a:lnTo>
                      <a:pt x="129" y="625"/>
                    </a:lnTo>
                    <a:lnTo>
                      <a:pt x="129" y="625"/>
                    </a:lnTo>
                    <a:lnTo>
                      <a:pt x="121" y="632"/>
                    </a:lnTo>
                    <a:lnTo>
                      <a:pt x="113" y="641"/>
                    </a:lnTo>
                    <a:lnTo>
                      <a:pt x="102" y="655"/>
                    </a:lnTo>
                    <a:lnTo>
                      <a:pt x="90" y="672"/>
                    </a:lnTo>
                    <a:lnTo>
                      <a:pt x="90" y="672"/>
                    </a:lnTo>
                    <a:lnTo>
                      <a:pt x="81" y="685"/>
                    </a:lnTo>
                    <a:lnTo>
                      <a:pt x="76" y="695"/>
                    </a:lnTo>
                    <a:lnTo>
                      <a:pt x="76" y="695"/>
                    </a:lnTo>
                    <a:lnTo>
                      <a:pt x="76" y="695"/>
                    </a:lnTo>
                    <a:lnTo>
                      <a:pt x="76" y="695"/>
                    </a:lnTo>
                    <a:lnTo>
                      <a:pt x="76" y="695"/>
                    </a:lnTo>
                    <a:lnTo>
                      <a:pt x="76" y="698"/>
                    </a:lnTo>
                    <a:lnTo>
                      <a:pt x="235" y="698"/>
                    </a:lnTo>
                    <a:lnTo>
                      <a:pt x="235" y="698"/>
                    </a:lnTo>
                    <a:lnTo>
                      <a:pt x="222" y="685"/>
                    </a:lnTo>
                    <a:lnTo>
                      <a:pt x="211" y="674"/>
                    </a:lnTo>
                    <a:lnTo>
                      <a:pt x="201" y="661"/>
                    </a:lnTo>
                    <a:lnTo>
                      <a:pt x="191" y="648"/>
                    </a:lnTo>
                    <a:lnTo>
                      <a:pt x="181" y="634"/>
                    </a:lnTo>
                    <a:lnTo>
                      <a:pt x="172" y="620"/>
                    </a:lnTo>
                    <a:lnTo>
                      <a:pt x="164" y="605"/>
                    </a:lnTo>
                    <a:lnTo>
                      <a:pt x="157" y="590"/>
                    </a:lnTo>
                    <a:lnTo>
                      <a:pt x="150" y="575"/>
                    </a:lnTo>
                    <a:lnTo>
                      <a:pt x="144" y="558"/>
                    </a:lnTo>
                    <a:lnTo>
                      <a:pt x="139" y="542"/>
                    </a:lnTo>
                    <a:lnTo>
                      <a:pt x="135" y="525"/>
                    </a:lnTo>
                    <a:lnTo>
                      <a:pt x="131" y="508"/>
                    </a:lnTo>
                    <a:lnTo>
                      <a:pt x="129" y="491"/>
                    </a:lnTo>
                    <a:lnTo>
                      <a:pt x="128" y="474"/>
                    </a:lnTo>
                    <a:lnTo>
                      <a:pt x="128" y="455"/>
                    </a:lnTo>
                    <a:lnTo>
                      <a:pt x="128" y="455"/>
                    </a:lnTo>
                    <a:lnTo>
                      <a:pt x="128" y="439"/>
                    </a:lnTo>
                    <a:lnTo>
                      <a:pt x="129" y="422"/>
                    </a:lnTo>
                    <a:lnTo>
                      <a:pt x="131" y="406"/>
                    </a:lnTo>
                    <a:lnTo>
                      <a:pt x="134" y="389"/>
                    </a:lnTo>
                    <a:lnTo>
                      <a:pt x="138" y="373"/>
                    </a:lnTo>
                    <a:lnTo>
                      <a:pt x="143" y="358"/>
                    </a:lnTo>
                    <a:lnTo>
                      <a:pt x="148" y="343"/>
                    </a:lnTo>
                    <a:lnTo>
                      <a:pt x="153" y="328"/>
                    </a:lnTo>
                    <a:lnTo>
                      <a:pt x="160" y="313"/>
                    </a:lnTo>
                    <a:lnTo>
                      <a:pt x="167" y="299"/>
                    </a:lnTo>
                    <a:lnTo>
                      <a:pt x="176" y="285"/>
                    </a:lnTo>
                    <a:lnTo>
                      <a:pt x="183" y="272"/>
                    </a:lnTo>
                    <a:lnTo>
                      <a:pt x="193" y="260"/>
                    </a:lnTo>
                    <a:lnTo>
                      <a:pt x="202" y="247"/>
                    </a:lnTo>
                    <a:lnTo>
                      <a:pt x="223" y="223"/>
                    </a:lnTo>
                    <a:lnTo>
                      <a:pt x="247" y="202"/>
                    </a:lnTo>
                    <a:lnTo>
                      <a:pt x="259" y="193"/>
                    </a:lnTo>
                    <a:lnTo>
                      <a:pt x="273" y="183"/>
                    </a:lnTo>
                    <a:lnTo>
                      <a:pt x="285" y="175"/>
                    </a:lnTo>
                    <a:lnTo>
                      <a:pt x="299" y="166"/>
                    </a:lnTo>
                    <a:lnTo>
                      <a:pt x="313" y="160"/>
                    </a:lnTo>
                    <a:lnTo>
                      <a:pt x="328" y="153"/>
                    </a:lnTo>
                    <a:lnTo>
                      <a:pt x="343" y="148"/>
                    </a:lnTo>
                    <a:lnTo>
                      <a:pt x="358" y="142"/>
                    </a:lnTo>
                    <a:lnTo>
                      <a:pt x="373" y="137"/>
                    </a:lnTo>
                    <a:lnTo>
                      <a:pt x="390" y="134"/>
                    </a:lnTo>
                    <a:lnTo>
                      <a:pt x="406" y="131"/>
                    </a:lnTo>
                    <a:lnTo>
                      <a:pt x="422" y="129"/>
                    </a:lnTo>
                    <a:lnTo>
                      <a:pt x="439" y="127"/>
                    </a:lnTo>
                    <a:lnTo>
                      <a:pt x="455" y="127"/>
                    </a:lnTo>
                    <a:lnTo>
                      <a:pt x="455" y="127"/>
                    </a:lnTo>
                    <a:lnTo>
                      <a:pt x="473" y="127"/>
                    </a:lnTo>
                    <a:lnTo>
                      <a:pt x="489" y="129"/>
                    </a:lnTo>
                    <a:lnTo>
                      <a:pt x="506" y="131"/>
                    </a:lnTo>
                    <a:lnTo>
                      <a:pt x="522" y="134"/>
                    </a:lnTo>
                    <a:lnTo>
                      <a:pt x="538" y="137"/>
                    </a:lnTo>
                    <a:lnTo>
                      <a:pt x="554" y="142"/>
                    </a:lnTo>
                    <a:lnTo>
                      <a:pt x="569" y="148"/>
                    </a:lnTo>
                    <a:lnTo>
                      <a:pt x="584" y="153"/>
                    </a:lnTo>
                    <a:lnTo>
                      <a:pt x="598" y="160"/>
                    </a:lnTo>
                    <a:lnTo>
                      <a:pt x="613" y="166"/>
                    </a:lnTo>
                    <a:lnTo>
                      <a:pt x="627" y="175"/>
                    </a:lnTo>
                    <a:lnTo>
                      <a:pt x="639" y="183"/>
                    </a:lnTo>
                    <a:lnTo>
                      <a:pt x="652" y="193"/>
                    </a:lnTo>
                    <a:lnTo>
                      <a:pt x="664" y="202"/>
                    </a:lnTo>
                    <a:lnTo>
                      <a:pt x="688" y="223"/>
                    </a:lnTo>
                    <a:lnTo>
                      <a:pt x="710" y="247"/>
                    </a:lnTo>
                    <a:lnTo>
                      <a:pt x="719" y="260"/>
                    </a:lnTo>
                    <a:lnTo>
                      <a:pt x="729" y="272"/>
                    </a:lnTo>
                    <a:lnTo>
                      <a:pt x="736" y="285"/>
                    </a:lnTo>
                    <a:lnTo>
                      <a:pt x="745" y="299"/>
                    </a:lnTo>
                    <a:lnTo>
                      <a:pt x="751" y="313"/>
                    </a:lnTo>
                    <a:lnTo>
                      <a:pt x="759" y="328"/>
                    </a:lnTo>
                    <a:lnTo>
                      <a:pt x="764" y="343"/>
                    </a:lnTo>
                    <a:lnTo>
                      <a:pt x="769" y="358"/>
                    </a:lnTo>
                    <a:lnTo>
                      <a:pt x="774" y="373"/>
                    </a:lnTo>
                    <a:lnTo>
                      <a:pt x="778" y="389"/>
                    </a:lnTo>
                    <a:lnTo>
                      <a:pt x="780" y="406"/>
                    </a:lnTo>
                    <a:lnTo>
                      <a:pt x="783" y="422"/>
                    </a:lnTo>
                    <a:lnTo>
                      <a:pt x="784" y="439"/>
                    </a:lnTo>
                    <a:lnTo>
                      <a:pt x="784" y="455"/>
                    </a:lnTo>
                    <a:lnTo>
                      <a:pt x="784" y="455"/>
                    </a:lnTo>
                    <a:lnTo>
                      <a:pt x="784" y="474"/>
                    </a:lnTo>
                    <a:lnTo>
                      <a:pt x="783" y="491"/>
                    </a:lnTo>
                    <a:lnTo>
                      <a:pt x="780" y="508"/>
                    </a:lnTo>
                    <a:lnTo>
                      <a:pt x="777" y="525"/>
                    </a:lnTo>
                    <a:lnTo>
                      <a:pt x="773" y="542"/>
                    </a:lnTo>
                    <a:lnTo>
                      <a:pt x="768" y="558"/>
                    </a:lnTo>
                    <a:lnTo>
                      <a:pt x="761" y="575"/>
                    </a:lnTo>
                    <a:lnTo>
                      <a:pt x="755" y="590"/>
                    </a:lnTo>
                    <a:lnTo>
                      <a:pt x="748" y="605"/>
                    </a:lnTo>
                    <a:lnTo>
                      <a:pt x="740" y="620"/>
                    </a:lnTo>
                    <a:lnTo>
                      <a:pt x="731" y="634"/>
                    </a:lnTo>
                    <a:lnTo>
                      <a:pt x="721" y="648"/>
                    </a:lnTo>
                    <a:lnTo>
                      <a:pt x="711" y="661"/>
                    </a:lnTo>
                    <a:lnTo>
                      <a:pt x="701" y="674"/>
                    </a:lnTo>
                    <a:lnTo>
                      <a:pt x="690" y="685"/>
                    </a:lnTo>
                    <a:lnTo>
                      <a:pt x="677" y="698"/>
                    </a:lnTo>
                    <a:lnTo>
                      <a:pt x="760" y="698"/>
                    </a:lnTo>
                    <a:lnTo>
                      <a:pt x="760" y="698"/>
                    </a:lnTo>
                    <a:lnTo>
                      <a:pt x="749" y="680"/>
                    </a:lnTo>
                    <a:lnTo>
                      <a:pt x="749" y="680"/>
                    </a:lnTo>
                    <a:lnTo>
                      <a:pt x="768" y="654"/>
                    </a:lnTo>
                    <a:lnTo>
                      <a:pt x="768" y="6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5" name="Group 14" descr="Speach bubble group."/>
          <p:cNvGrpSpPr/>
          <p:nvPr/>
        </p:nvGrpSpPr>
        <p:grpSpPr>
          <a:xfrm>
            <a:off x="755168" y="459335"/>
            <a:ext cx="7646878" cy="6007402"/>
            <a:chOff x="1080026" y="480234"/>
            <a:chExt cx="10193182" cy="6007402"/>
          </a:xfrm>
        </p:grpSpPr>
        <p:grpSp>
          <p:nvGrpSpPr>
            <p:cNvPr id="8" name="Group 7"/>
            <p:cNvGrpSpPr/>
            <p:nvPr/>
          </p:nvGrpSpPr>
          <p:grpSpPr>
            <a:xfrm>
              <a:off x="9467005" y="480234"/>
              <a:ext cx="1705970" cy="1151759"/>
              <a:chOff x="9667838" y="480234"/>
              <a:chExt cx="1705970" cy="1151759"/>
            </a:xfrm>
          </p:grpSpPr>
          <p:sp>
            <p:nvSpPr>
              <p:cNvPr id="253" name="Rounded Rectangular Callout 252"/>
              <p:cNvSpPr/>
              <p:nvPr/>
            </p:nvSpPr>
            <p:spPr>
              <a:xfrm flipH="1">
                <a:off x="9667838" y="480234"/>
                <a:ext cx="1705970" cy="1143000"/>
              </a:xfrm>
              <a:prstGeom prst="wedgeRoundRectCallout">
                <a:avLst>
                  <a:gd name="adj1" fmla="val 78922"/>
                  <a:gd name="adj2" fmla="val 60278"/>
                  <a:gd name="adj3" fmla="val 16667"/>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3" name="Rectangle 282"/>
              <p:cNvSpPr>
                <a:spLocks noChangeArrowheads="1"/>
              </p:cNvSpPr>
              <p:nvPr/>
            </p:nvSpPr>
            <p:spPr bwMode="auto">
              <a:xfrm>
                <a:off x="9743673" y="1250993"/>
                <a:ext cx="1600200" cy="381000"/>
              </a:xfrm>
              <a:prstGeom prst="rect">
                <a:avLst/>
              </a:prstGeom>
              <a:noFill/>
              <a:ln w="9525">
                <a:noFill/>
                <a:miter lim="800000"/>
                <a:headEnd/>
                <a:tailEnd/>
              </a:ln>
            </p:spPr>
            <p:txBody>
              <a:bodyPr lIns="0" tIns="18288" rIns="0" bIns="18288" anchor="ctr"/>
              <a:lstStyle/>
              <a:p>
                <a:pPr algn="ctr">
                  <a:lnSpc>
                    <a:spcPct val="85000"/>
                  </a:lnSpc>
                </a:pPr>
                <a:r>
                  <a:rPr lang="en-US" sz="1600" dirty="0" smtClean="0">
                    <a:solidFill>
                      <a:srgbClr val="FFFFFF"/>
                    </a:solidFill>
                    <a:latin typeface="Arial Narrow" charset="0"/>
                    <a:ea typeface="Arial Narrow" charset="0"/>
                    <a:cs typeface="Arial Narrow" charset="0"/>
                  </a:rPr>
                  <a:t>Essential Workplace Skills</a:t>
                </a:r>
                <a:endParaRPr lang="en-US" sz="1600" dirty="0">
                  <a:solidFill>
                    <a:srgbClr val="FFFFFF"/>
                  </a:solidFill>
                  <a:latin typeface="Arial Narrow" charset="0"/>
                  <a:ea typeface="Arial Narrow" charset="0"/>
                  <a:cs typeface="Arial Narrow" charset="0"/>
                </a:endParaRPr>
              </a:p>
            </p:txBody>
          </p:sp>
          <p:grpSp>
            <p:nvGrpSpPr>
              <p:cNvPr id="98" name="Shape 639"/>
              <p:cNvGrpSpPr/>
              <p:nvPr/>
            </p:nvGrpSpPr>
            <p:grpSpPr>
              <a:xfrm>
                <a:off x="10210721" y="623876"/>
                <a:ext cx="666834" cy="550918"/>
                <a:chOff x="8439150" y="800100"/>
                <a:chExt cx="1589100" cy="1312863"/>
              </a:xfrm>
              <a:solidFill>
                <a:schemeClr val="bg1"/>
              </a:solidFill>
            </p:grpSpPr>
            <p:sp>
              <p:nvSpPr>
                <p:cNvPr id="99" name="Shape 640"/>
                <p:cNvSpPr/>
                <p:nvPr/>
              </p:nvSpPr>
              <p:spPr>
                <a:xfrm>
                  <a:off x="8439150" y="2074863"/>
                  <a:ext cx="1589100" cy="38100"/>
                </a:xfrm>
                <a:prstGeom prst="rect">
                  <a:avLst/>
                </a:prstGeom>
                <a:grpFill/>
                <a:ln w="9525" cap="flat" cmpd="sng">
                  <a:solidFill>
                    <a:schemeClr val="bg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01" name="Shape 641"/>
                <p:cNvSpPr/>
                <p:nvPr/>
              </p:nvSpPr>
              <p:spPr>
                <a:xfrm>
                  <a:off x="8439150" y="800100"/>
                  <a:ext cx="1589100" cy="1111200"/>
                </a:xfrm>
                <a:custGeom>
                  <a:avLst/>
                  <a:gdLst/>
                  <a:ahLst/>
                  <a:cxnLst/>
                  <a:rect l="0" t="0" r="0" b="0"/>
                  <a:pathLst>
                    <a:path w="120000" h="120000" extrusionOk="0">
                      <a:moveTo>
                        <a:pt x="108169" y="0"/>
                      </a:moveTo>
                      <a:cubicBezTo>
                        <a:pt x="11830" y="0"/>
                        <a:pt x="11830" y="0"/>
                        <a:pt x="11830" y="0"/>
                      </a:cubicBezTo>
                      <a:cubicBezTo>
                        <a:pt x="5070" y="0"/>
                        <a:pt x="0" y="8053"/>
                        <a:pt x="0" y="16912"/>
                      </a:cubicBezTo>
                      <a:cubicBezTo>
                        <a:pt x="0" y="103087"/>
                        <a:pt x="0" y="103087"/>
                        <a:pt x="0" y="103087"/>
                      </a:cubicBezTo>
                      <a:cubicBezTo>
                        <a:pt x="0" y="111946"/>
                        <a:pt x="5070" y="120000"/>
                        <a:pt x="11830" y="120000"/>
                      </a:cubicBezTo>
                      <a:cubicBezTo>
                        <a:pt x="108169" y="120000"/>
                        <a:pt x="108169" y="120000"/>
                        <a:pt x="108169" y="120000"/>
                      </a:cubicBezTo>
                      <a:cubicBezTo>
                        <a:pt x="114929" y="120000"/>
                        <a:pt x="119999" y="111946"/>
                        <a:pt x="119999" y="103087"/>
                      </a:cubicBezTo>
                      <a:cubicBezTo>
                        <a:pt x="119999" y="16912"/>
                        <a:pt x="119999" y="16912"/>
                        <a:pt x="119999" y="16912"/>
                      </a:cubicBezTo>
                      <a:cubicBezTo>
                        <a:pt x="119999" y="8053"/>
                        <a:pt x="114929" y="0"/>
                        <a:pt x="108169" y="0"/>
                      </a:cubicBezTo>
                      <a:close/>
                      <a:moveTo>
                        <a:pt x="117183" y="103087"/>
                      </a:moveTo>
                      <a:cubicBezTo>
                        <a:pt x="117183" y="110335"/>
                        <a:pt x="113239" y="115973"/>
                        <a:pt x="108169" y="115973"/>
                      </a:cubicBezTo>
                      <a:cubicBezTo>
                        <a:pt x="11830" y="115973"/>
                        <a:pt x="11830" y="115973"/>
                        <a:pt x="11830" y="115973"/>
                      </a:cubicBezTo>
                      <a:cubicBezTo>
                        <a:pt x="6760" y="115973"/>
                        <a:pt x="2816" y="110335"/>
                        <a:pt x="2816" y="103087"/>
                      </a:cubicBezTo>
                      <a:cubicBezTo>
                        <a:pt x="2816" y="16912"/>
                        <a:pt x="2816" y="16912"/>
                        <a:pt x="2816" y="16912"/>
                      </a:cubicBezTo>
                      <a:cubicBezTo>
                        <a:pt x="2816" y="10469"/>
                        <a:pt x="6760" y="4832"/>
                        <a:pt x="11830" y="4832"/>
                      </a:cubicBezTo>
                      <a:cubicBezTo>
                        <a:pt x="108169" y="4832"/>
                        <a:pt x="108169" y="4832"/>
                        <a:pt x="108169" y="4832"/>
                      </a:cubicBezTo>
                      <a:cubicBezTo>
                        <a:pt x="113239" y="4832"/>
                        <a:pt x="117183" y="10469"/>
                        <a:pt x="117183" y="16912"/>
                      </a:cubicBezTo>
                      <a:lnTo>
                        <a:pt x="117183" y="103087"/>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03" name="Shape 642"/>
                <p:cNvSpPr/>
                <p:nvPr/>
              </p:nvSpPr>
              <p:spPr>
                <a:xfrm>
                  <a:off x="8743945" y="1076326"/>
                  <a:ext cx="978000" cy="36599"/>
                </a:xfrm>
                <a:prstGeom prst="rect">
                  <a:avLst/>
                </a:prstGeom>
                <a:grpFill/>
                <a:ln w="9525" cap="flat" cmpd="sng">
                  <a:solidFill>
                    <a:schemeClr val="bg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04" name="Shape 643"/>
                <p:cNvSpPr/>
                <p:nvPr/>
              </p:nvSpPr>
              <p:spPr>
                <a:xfrm>
                  <a:off x="9290050" y="1195387"/>
                  <a:ext cx="447600" cy="185700"/>
                </a:xfrm>
                <a:custGeom>
                  <a:avLst/>
                  <a:gdLst/>
                  <a:ahLst/>
                  <a:cxnLst/>
                  <a:rect l="0" t="0" r="0" b="0"/>
                  <a:pathLst>
                    <a:path w="120000" h="120000" extrusionOk="0">
                      <a:moveTo>
                        <a:pt x="9787" y="0"/>
                      </a:moveTo>
                      <a:lnTo>
                        <a:pt x="0" y="0"/>
                      </a:lnTo>
                      <a:lnTo>
                        <a:pt x="0" y="23589"/>
                      </a:lnTo>
                      <a:lnTo>
                        <a:pt x="0" y="96410"/>
                      </a:lnTo>
                      <a:lnTo>
                        <a:pt x="0" y="120000"/>
                      </a:lnTo>
                      <a:lnTo>
                        <a:pt x="9787" y="120000"/>
                      </a:lnTo>
                      <a:lnTo>
                        <a:pt x="109787" y="120000"/>
                      </a:lnTo>
                      <a:lnTo>
                        <a:pt x="120000" y="120000"/>
                      </a:lnTo>
                      <a:lnTo>
                        <a:pt x="120000" y="96410"/>
                      </a:lnTo>
                      <a:lnTo>
                        <a:pt x="120000" y="23589"/>
                      </a:lnTo>
                      <a:lnTo>
                        <a:pt x="120000" y="0"/>
                      </a:lnTo>
                      <a:lnTo>
                        <a:pt x="109787" y="0"/>
                      </a:lnTo>
                      <a:lnTo>
                        <a:pt x="9787" y="0"/>
                      </a:lnTo>
                      <a:close/>
                      <a:moveTo>
                        <a:pt x="109787" y="96410"/>
                      </a:moveTo>
                      <a:lnTo>
                        <a:pt x="9787" y="96410"/>
                      </a:lnTo>
                      <a:lnTo>
                        <a:pt x="9787" y="23589"/>
                      </a:lnTo>
                      <a:lnTo>
                        <a:pt x="109787" y="23589"/>
                      </a:lnTo>
                      <a:lnTo>
                        <a:pt x="109787" y="96410"/>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05" name="Shape 644"/>
                <p:cNvSpPr/>
                <p:nvPr/>
              </p:nvSpPr>
              <p:spPr>
                <a:xfrm>
                  <a:off x="8743950" y="1195387"/>
                  <a:ext cx="455700" cy="185700"/>
                </a:xfrm>
                <a:custGeom>
                  <a:avLst/>
                  <a:gdLst/>
                  <a:ahLst/>
                  <a:cxnLst/>
                  <a:rect l="0" t="0" r="0" b="0"/>
                  <a:pathLst>
                    <a:path w="120000" h="120000" extrusionOk="0">
                      <a:moveTo>
                        <a:pt x="10034" y="0"/>
                      </a:moveTo>
                      <a:lnTo>
                        <a:pt x="0" y="0"/>
                      </a:lnTo>
                      <a:lnTo>
                        <a:pt x="0" y="23589"/>
                      </a:lnTo>
                      <a:lnTo>
                        <a:pt x="0" y="96410"/>
                      </a:lnTo>
                      <a:lnTo>
                        <a:pt x="0" y="120000"/>
                      </a:lnTo>
                      <a:lnTo>
                        <a:pt x="10034" y="120000"/>
                      </a:lnTo>
                      <a:lnTo>
                        <a:pt x="110383" y="120000"/>
                      </a:lnTo>
                      <a:lnTo>
                        <a:pt x="120000" y="120000"/>
                      </a:lnTo>
                      <a:lnTo>
                        <a:pt x="120000" y="96410"/>
                      </a:lnTo>
                      <a:lnTo>
                        <a:pt x="120000" y="23589"/>
                      </a:lnTo>
                      <a:lnTo>
                        <a:pt x="120000" y="0"/>
                      </a:lnTo>
                      <a:lnTo>
                        <a:pt x="110383" y="0"/>
                      </a:lnTo>
                      <a:lnTo>
                        <a:pt x="10034" y="0"/>
                      </a:lnTo>
                      <a:close/>
                      <a:moveTo>
                        <a:pt x="110383" y="96410"/>
                      </a:moveTo>
                      <a:lnTo>
                        <a:pt x="10034" y="96410"/>
                      </a:lnTo>
                      <a:lnTo>
                        <a:pt x="10034" y="23589"/>
                      </a:lnTo>
                      <a:lnTo>
                        <a:pt x="110383" y="23589"/>
                      </a:lnTo>
                      <a:lnTo>
                        <a:pt x="110383" y="96410"/>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06" name="Shape 645"/>
                <p:cNvSpPr/>
                <p:nvPr/>
              </p:nvSpPr>
              <p:spPr>
                <a:xfrm>
                  <a:off x="8743950" y="1449387"/>
                  <a:ext cx="455700" cy="177900"/>
                </a:xfrm>
                <a:custGeom>
                  <a:avLst/>
                  <a:gdLst/>
                  <a:ahLst/>
                  <a:cxnLst/>
                  <a:rect l="0" t="0" r="0" b="0"/>
                  <a:pathLst>
                    <a:path w="120000" h="120000" extrusionOk="0">
                      <a:moveTo>
                        <a:pt x="10034" y="0"/>
                      </a:moveTo>
                      <a:lnTo>
                        <a:pt x="0" y="0"/>
                      </a:lnTo>
                      <a:lnTo>
                        <a:pt x="0" y="24642"/>
                      </a:lnTo>
                      <a:lnTo>
                        <a:pt x="0" y="95357"/>
                      </a:lnTo>
                      <a:lnTo>
                        <a:pt x="0" y="119999"/>
                      </a:lnTo>
                      <a:lnTo>
                        <a:pt x="10034" y="119999"/>
                      </a:lnTo>
                      <a:lnTo>
                        <a:pt x="110383" y="119999"/>
                      </a:lnTo>
                      <a:lnTo>
                        <a:pt x="120000" y="119999"/>
                      </a:lnTo>
                      <a:lnTo>
                        <a:pt x="120000" y="95357"/>
                      </a:lnTo>
                      <a:lnTo>
                        <a:pt x="120000" y="24642"/>
                      </a:lnTo>
                      <a:lnTo>
                        <a:pt x="120000" y="0"/>
                      </a:lnTo>
                      <a:lnTo>
                        <a:pt x="110383" y="0"/>
                      </a:lnTo>
                      <a:lnTo>
                        <a:pt x="10034" y="0"/>
                      </a:lnTo>
                      <a:close/>
                      <a:moveTo>
                        <a:pt x="110383" y="95357"/>
                      </a:moveTo>
                      <a:lnTo>
                        <a:pt x="10034" y="95357"/>
                      </a:lnTo>
                      <a:lnTo>
                        <a:pt x="10034" y="24642"/>
                      </a:lnTo>
                      <a:lnTo>
                        <a:pt x="110383" y="24642"/>
                      </a:lnTo>
                      <a:lnTo>
                        <a:pt x="110383" y="95357"/>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07" name="Shape 646"/>
                <p:cNvSpPr/>
                <p:nvPr/>
              </p:nvSpPr>
              <p:spPr>
                <a:xfrm>
                  <a:off x="9536113" y="1538287"/>
                  <a:ext cx="185700" cy="268199"/>
                </a:xfrm>
                <a:custGeom>
                  <a:avLst/>
                  <a:gdLst/>
                  <a:ahLst/>
                  <a:cxnLst/>
                  <a:rect l="0" t="0" r="0" b="0"/>
                  <a:pathLst>
                    <a:path w="120000" h="120000" extrusionOk="0">
                      <a:moveTo>
                        <a:pt x="48205" y="83076"/>
                      </a:moveTo>
                      <a:lnTo>
                        <a:pt x="0" y="120000"/>
                      </a:lnTo>
                      <a:lnTo>
                        <a:pt x="9230" y="0"/>
                      </a:lnTo>
                      <a:lnTo>
                        <a:pt x="120000" y="90177"/>
                      </a:lnTo>
                      <a:lnTo>
                        <a:pt x="48205" y="83076"/>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08" name="Shape 647"/>
                <p:cNvSpPr/>
                <p:nvPr/>
              </p:nvSpPr>
              <p:spPr>
                <a:xfrm>
                  <a:off x="9290050" y="1449387"/>
                  <a:ext cx="447600" cy="177900"/>
                </a:xfrm>
                <a:custGeom>
                  <a:avLst/>
                  <a:gdLst/>
                  <a:ahLst/>
                  <a:cxnLst/>
                  <a:rect l="0" t="0" r="0" b="0"/>
                  <a:pathLst>
                    <a:path w="120000" h="120000" extrusionOk="0">
                      <a:moveTo>
                        <a:pt x="58000" y="60000"/>
                      </a:moveTo>
                      <a:cubicBezTo>
                        <a:pt x="58000" y="50000"/>
                        <a:pt x="62000" y="40000"/>
                        <a:pt x="66000" y="35000"/>
                      </a:cubicBezTo>
                      <a:cubicBezTo>
                        <a:pt x="66000" y="35000"/>
                        <a:pt x="68000" y="35000"/>
                        <a:pt x="70000" y="35000"/>
                      </a:cubicBezTo>
                      <a:cubicBezTo>
                        <a:pt x="72000" y="35000"/>
                        <a:pt x="74000" y="40000"/>
                        <a:pt x="76000" y="45000"/>
                      </a:cubicBezTo>
                      <a:cubicBezTo>
                        <a:pt x="104000" y="120000"/>
                        <a:pt x="104000" y="120000"/>
                        <a:pt x="104000" y="120000"/>
                      </a:cubicBezTo>
                      <a:cubicBezTo>
                        <a:pt x="110000" y="120000"/>
                        <a:pt x="110000" y="120000"/>
                        <a:pt x="110000" y="120000"/>
                      </a:cubicBezTo>
                      <a:cubicBezTo>
                        <a:pt x="120000" y="120000"/>
                        <a:pt x="120000" y="120000"/>
                        <a:pt x="120000" y="120000"/>
                      </a:cubicBezTo>
                      <a:cubicBezTo>
                        <a:pt x="120000" y="95000"/>
                        <a:pt x="120000" y="95000"/>
                        <a:pt x="120000" y="95000"/>
                      </a:cubicBezTo>
                      <a:cubicBezTo>
                        <a:pt x="120000" y="25000"/>
                        <a:pt x="120000" y="25000"/>
                        <a:pt x="120000" y="25000"/>
                      </a:cubicBezTo>
                      <a:cubicBezTo>
                        <a:pt x="120000" y="0"/>
                        <a:pt x="120000" y="0"/>
                        <a:pt x="120000" y="0"/>
                      </a:cubicBezTo>
                      <a:cubicBezTo>
                        <a:pt x="110000" y="0"/>
                        <a:pt x="110000" y="0"/>
                        <a:pt x="110000" y="0"/>
                      </a:cubicBezTo>
                      <a:cubicBezTo>
                        <a:pt x="10000" y="0"/>
                        <a:pt x="10000" y="0"/>
                        <a:pt x="10000" y="0"/>
                      </a:cubicBezTo>
                      <a:cubicBezTo>
                        <a:pt x="0" y="0"/>
                        <a:pt x="0" y="0"/>
                        <a:pt x="0" y="0"/>
                      </a:cubicBezTo>
                      <a:cubicBezTo>
                        <a:pt x="0" y="25000"/>
                        <a:pt x="0" y="25000"/>
                        <a:pt x="0" y="25000"/>
                      </a:cubicBezTo>
                      <a:cubicBezTo>
                        <a:pt x="0" y="95000"/>
                        <a:pt x="0" y="95000"/>
                        <a:pt x="0" y="95000"/>
                      </a:cubicBezTo>
                      <a:cubicBezTo>
                        <a:pt x="0" y="120000"/>
                        <a:pt x="0" y="120000"/>
                        <a:pt x="0" y="120000"/>
                      </a:cubicBezTo>
                      <a:cubicBezTo>
                        <a:pt x="10000" y="120000"/>
                        <a:pt x="10000" y="120000"/>
                        <a:pt x="10000" y="120000"/>
                      </a:cubicBezTo>
                      <a:cubicBezTo>
                        <a:pt x="58000" y="120000"/>
                        <a:pt x="58000" y="120000"/>
                        <a:pt x="58000" y="120000"/>
                      </a:cubicBezTo>
                      <a:lnTo>
                        <a:pt x="58000" y="60000"/>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grpSp>
          <p:nvGrpSpPr>
            <p:cNvPr id="7" name="Group 6"/>
            <p:cNvGrpSpPr/>
            <p:nvPr/>
          </p:nvGrpSpPr>
          <p:grpSpPr>
            <a:xfrm>
              <a:off x="9524716" y="1887074"/>
              <a:ext cx="1632876" cy="1614752"/>
              <a:chOff x="9725549" y="1973924"/>
              <a:chExt cx="1632876" cy="1614752"/>
            </a:xfrm>
          </p:grpSpPr>
          <p:sp>
            <p:nvSpPr>
              <p:cNvPr id="255" name="Oval Callout 254"/>
              <p:cNvSpPr/>
              <p:nvPr/>
            </p:nvSpPr>
            <p:spPr>
              <a:xfrm flipH="1">
                <a:off x="9743673" y="1973924"/>
                <a:ext cx="1614752" cy="1614752"/>
              </a:xfrm>
              <a:prstGeom prst="wedgeEllipseCallout">
                <a:avLst>
                  <a:gd name="adj1" fmla="val 108934"/>
                  <a:gd name="adj2" fmla="val 28796"/>
                </a:avLst>
              </a:prstGeom>
              <a:solidFill>
                <a:srgbClr val="FF7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4" name="Rectangle 283"/>
              <p:cNvSpPr>
                <a:spLocks noChangeArrowheads="1"/>
              </p:cNvSpPr>
              <p:nvPr/>
            </p:nvSpPr>
            <p:spPr bwMode="auto">
              <a:xfrm>
                <a:off x="9725549" y="2933700"/>
                <a:ext cx="1600200" cy="381000"/>
              </a:xfrm>
              <a:prstGeom prst="rect">
                <a:avLst/>
              </a:prstGeom>
              <a:noFill/>
              <a:ln w="9525">
                <a:noFill/>
                <a:miter lim="800000"/>
                <a:headEnd/>
                <a:tailEnd/>
              </a:ln>
            </p:spPr>
            <p:txBody>
              <a:bodyPr lIns="0" tIns="18288" rIns="0" bIns="18288" anchor="ctr"/>
              <a:lstStyle/>
              <a:p>
                <a:pPr algn="ctr">
                  <a:lnSpc>
                    <a:spcPct val="85000"/>
                  </a:lnSpc>
                </a:pPr>
                <a:r>
                  <a:rPr lang="en-US" sz="1800" dirty="0" smtClean="0">
                    <a:solidFill>
                      <a:srgbClr val="FFFFFF"/>
                    </a:solidFill>
                    <a:latin typeface="Arial Narrow" charset="0"/>
                    <a:ea typeface="Arial Narrow" charset="0"/>
                    <a:cs typeface="Arial Narrow" charset="0"/>
                  </a:rPr>
                  <a:t>Difficulty navigating the system</a:t>
                </a:r>
                <a:endParaRPr lang="en-US" sz="1800" dirty="0">
                  <a:solidFill>
                    <a:srgbClr val="FFFFFF"/>
                  </a:solidFill>
                  <a:latin typeface="Arial Narrow" charset="0"/>
                  <a:ea typeface="Arial Narrow" charset="0"/>
                  <a:cs typeface="Arial Narrow" charset="0"/>
                </a:endParaRPr>
              </a:p>
            </p:txBody>
          </p:sp>
          <p:sp>
            <p:nvSpPr>
              <p:cNvPr id="110" name="Shape 636"/>
              <p:cNvSpPr/>
              <p:nvPr/>
            </p:nvSpPr>
            <p:spPr>
              <a:xfrm>
                <a:off x="10233194" y="2033664"/>
                <a:ext cx="669180" cy="704340"/>
              </a:xfrm>
              <a:custGeom>
                <a:avLst/>
                <a:gdLst/>
                <a:ahLst/>
                <a:cxnLst/>
                <a:rect l="0" t="0" r="0" b="0"/>
                <a:pathLst>
                  <a:path w="120000" h="120000" extrusionOk="0">
                    <a:moveTo>
                      <a:pt x="111612" y="22040"/>
                    </a:moveTo>
                    <a:cubicBezTo>
                      <a:pt x="106451" y="22040"/>
                      <a:pt x="102580" y="25714"/>
                      <a:pt x="102580" y="30612"/>
                    </a:cubicBezTo>
                    <a:cubicBezTo>
                      <a:pt x="102580" y="31224"/>
                      <a:pt x="102580" y="31224"/>
                      <a:pt x="102580" y="31836"/>
                    </a:cubicBezTo>
                    <a:cubicBezTo>
                      <a:pt x="103225" y="33673"/>
                      <a:pt x="103225" y="33673"/>
                      <a:pt x="103225" y="33673"/>
                    </a:cubicBezTo>
                    <a:cubicBezTo>
                      <a:pt x="77419" y="47142"/>
                      <a:pt x="77419" y="47142"/>
                      <a:pt x="77419" y="47142"/>
                    </a:cubicBezTo>
                    <a:cubicBezTo>
                      <a:pt x="76129" y="45918"/>
                      <a:pt x="76129" y="45918"/>
                      <a:pt x="76129" y="45918"/>
                    </a:cubicBezTo>
                    <a:cubicBezTo>
                      <a:pt x="72903" y="42244"/>
                      <a:pt x="68387" y="39795"/>
                      <a:pt x="63870" y="39183"/>
                    </a:cubicBezTo>
                    <a:cubicBezTo>
                      <a:pt x="61935" y="38571"/>
                      <a:pt x="61935" y="38571"/>
                      <a:pt x="61935" y="38571"/>
                    </a:cubicBezTo>
                    <a:cubicBezTo>
                      <a:pt x="62580" y="21428"/>
                      <a:pt x="62580" y="21428"/>
                      <a:pt x="62580" y="21428"/>
                    </a:cubicBezTo>
                    <a:cubicBezTo>
                      <a:pt x="64516" y="20816"/>
                      <a:pt x="64516" y="20816"/>
                      <a:pt x="64516" y="20816"/>
                    </a:cubicBezTo>
                    <a:cubicBezTo>
                      <a:pt x="69032" y="19591"/>
                      <a:pt x="72903" y="15306"/>
                      <a:pt x="72903" y="10408"/>
                    </a:cubicBezTo>
                    <a:cubicBezTo>
                      <a:pt x="72903" y="4897"/>
                      <a:pt x="67741" y="0"/>
                      <a:pt x="61290" y="0"/>
                    </a:cubicBezTo>
                    <a:cubicBezTo>
                      <a:pt x="54838" y="0"/>
                      <a:pt x="49677" y="4897"/>
                      <a:pt x="49677" y="10408"/>
                    </a:cubicBezTo>
                    <a:cubicBezTo>
                      <a:pt x="49677" y="15306"/>
                      <a:pt x="52903" y="19591"/>
                      <a:pt x="58064" y="20816"/>
                    </a:cubicBezTo>
                    <a:cubicBezTo>
                      <a:pt x="60000" y="21428"/>
                      <a:pt x="60000" y="21428"/>
                      <a:pt x="60000" y="21428"/>
                    </a:cubicBezTo>
                    <a:cubicBezTo>
                      <a:pt x="59354" y="38571"/>
                      <a:pt x="59354" y="38571"/>
                      <a:pt x="59354" y="38571"/>
                    </a:cubicBezTo>
                    <a:cubicBezTo>
                      <a:pt x="57419" y="39183"/>
                      <a:pt x="57419" y="39183"/>
                      <a:pt x="57419" y="39183"/>
                    </a:cubicBezTo>
                    <a:cubicBezTo>
                      <a:pt x="49677" y="40408"/>
                      <a:pt x="43225" y="45918"/>
                      <a:pt x="40645" y="53265"/>
                    </a:cubicBezTo>
                    <a:cubicBezTo>
                      <a:pt x="40645" y="55102"/>
                      <a:pt x="40645" y="55102"/>
                      <a:pt x="40645" y="55102"/>
                    </a:cubicBezTo>
                    <a:cubicBezTo>
                      <a:pt x="21290" y="53265"/>
                      <a:pt x="21290" y="53265"/>
                      <a:pt x="21290" y="53265"/>
                    </a:cubicBezTo>
                    <a:cubicBezTo>
                      <a:pt x="21290" y="51428"/>
                      <a:pt x="21290" y="51428"/>
                      <a:pt x="21290" y="51428"/>
                    </a:cubicBezTo>
                    <a:cubicBezTo>
                      <a:pt x="20000" y="47755"/>
                      <a:pt x="16774" y="45306"/>
                      <a:pt x="12258" y="45306"/>
                    </a:cubicBezTo>
                    <a:cubicBezTo>
                      <a:pt x="7741" y="45306"/>
                      <a:pt x="3225" y="48979"/>
                      <a:pt x="3225" y="53877"/>
                    </a:cubicBezTo>
                    <a:cubicBezTo>
                      <a:pt x="3225" y="58163"/>
                      <a:pt x="7741" y="62448"/>
                      <a:pt x="12258" y="62448"/>
                    </a:cubicBezTo>
                    <a:cubicBezTo>
                      <a:pt x="16129" y="62448"/>
                      <a:pt x="18709" y="59999"/>
                      <a:pt x="20645" y="57551"/>
                    </a:cubicBezTo>
                    <a:cubicBezTo>
                      <a:pt x="21290" y="55714"/>
                      <a:pt x="21290" y="55714"/>
                      <a:pt x="21290" y="55714"/>
                    </a:cubicBezTo>
                    <a:cubicBezTo>
                      <a:pt x="40000" y="57551"/>
                      <a:pt x="40000" y="57551"/>
                      <a:pt x="40000" y="57551"/>
                    </a:cubicBezTo>
                    <a:cubicBezTo>
                      <a:pt x="40000" y="59387"/>
                      <a:pt x="40000" y="59387"/>
                      <a:pt x="40000" y="59387"/>
                    </a:cubicBezTo>
                    <a:cubicBezTo>
                      <a:pt x="40645" y="63061"/>
                      <a:pt x="41935" y="66734"/>
                      <a:pt x="44516" y="69795"/>
                    </a:cubicBezTo>
                    <a:cubicBezTo>
                      <a:pt x="45806" y="71020"/>
                      <a:pt x="45806" y="71020"/>
                      <a:pt x="45806" y="71020"/>
                    </a:cubicBezTo>
                    <a:cubicBezTo>
                      <a:pt x="18064" y="99795"/>
                      <a:pt x="18064" y="99795"/>
                      <a:pt x="18064" y="99795"/>
                    </a:cubicBezTo>
                    <a:cubicBezTo>
                      <a:pt x="16774" y="99183"/>
                      <a:pt x="16774" y="99183"/>
                      <a:pt x="16774" y="99183"/>
                    </a:cubicBezTo>
                    <a:cubicBezTo>
                      <a:pt x="14838" y="98571"/>
                      <a:pt x="12903" y="97959"/>
                      <a:pt x="11612" y="97959"/>
                    </a:cubicBezTo>
                    <a:cubicBezTo>
                      <a:pt x="5161" y="97959"/>
                      <a:pt x="0" y="102857"/>
                      <a:pt x="0" y="108979"/>
                    </a:cubicBezTo>
                    <a:cubicBezTo>
                      <a:pt x="0" y="115102"/>
                      <a:pt x="5161" y="119999"/>
                      <a:pt x="11612" y="119999"/>
                    </a:cubicBezTo>
                    <a:cubicBezTo>
                      <a:pt x="18064" y="119999"/>
                      <a:pt x="22580" y="115102"/>
                      <a:pt x="22580" y="108979"/>
                    </a:cubicBezTo>
                    <a:cubicBezTo>
                      <a:pt x="22580" y="107142"/>
                      <a:pt x="22580" y="104693"/>
                      <a:pt x="21290" y="102857"/>
                    </a:cubicBezTo>
                    <a:cubicBezTo>
                      <a:pt x="20000" y="101632"/>
                      <a:pt x="20000" y="101632"/>
                      <a:pt x="20000" y="101632"/>
                    </a:cubicBezTo>
                    <a:cubicBezTo>
                      <a:pt x="47741" y="72857"/>
                      <a:pt x="47741" y="72857"/>
                      <a:pt x="47741" y="72857"/>
                    </a:cubicBezTo>
                    <a:cubicBezTo>
                      <a:pt x="49677" y="74081"/>
                      <a:pt x="49677" y="74081"/>
                      <a:pt x="49677" y="74081"/>
                    </a:cubicBezTo>
                    <a:cubicBezTo>
                      <a:pt x="52903" y="75918"/>
                      <a:pt x="56774" y="77142"/>
                      <a:pt x="60000" y="77142"/>
                    </a:cubicBezTo>
                    <a:cubicBezTo>
                      <a:pt x="63870" y="77142"/>
                      <a:pt x="67741" y="75918"/>
                      <a:pt x="70322" y="74081"/>
                    </a:cubicBezTo>
                    <a:cubicBezTo>
                      <a:pt x="72258" y="73469"/>
                      <a:pt x="72258" y="73469"/>
                      <a:pt x="72258" y="73469"/>
                    </a:cubicBezTo>
                    <a:cubicBezTo>
                      <a:pt x="85161" y="87551"/>
                      <a:pt x="85161" y="87551"/>
                      <a:pt x="85161" y="87551"/>
                    </a:cubicBezTo>
                    <a:cubicBezTo>
                      <a:pt x="83870" y="88775"/>
                      <a:pt x="83870" y="88775"/>
                      <a:pt x="83870" y="88775"/>
                    </a:cubicBezTo>
                    <a:cubicBezTo>
                      <a:pt x="82580" y="90612"/>
                      <a:pt x="81935" y="93061"/>
                      <a:pt x="81935" y="94897"/>
                    </a:cubicBezTo>
                    <a:cubicBezTo>
                      <a:pt x="81935" y="101020"/>
                      <a:pt x="87096" y="105918"/>
                      <a:pt x="93548" y="105918"/>
                    </a:cubicBezTo>
                    <a:cubicBezTo>
                      <a:pt x="100000" y="105918"/>
                      <a:pt x="105161" y="101020"/>
                      <a:pt x="105161" y="94897"/>
                    </a:cubicBezTo>
                    <a:cubicBezTo>
                      <a:pt x="105161" y="89387"/>
                      <a:pt x="100000" y="84489"/>
                      <a:pt x="93548" y="84489"/>
                    </a:cubicBezTo>
                    <a:cubicBezTo>
                      <a:pt x="92258" y="84489"/>
                      <a:pt x="90322" y="84489"/>
                      <a:pt x="89032" y="85102"/>
                    </a:cubicBezTo>
                    <a:cubicBezTo>
                      <a:pt x="87096" y="85714"/>
                      <a:pt x="87096" y="85714"/>
                      <a:pt x="87096" y="85714"/>
                    </a:cubicBezTo>
                    <a:cubicBezTo>
                      <a:pt x="74193" y="71632"/>
                      <a:pt x="74193" y="71632"/>
                      <a:pt x="74193" y="71632"/>
                    </a:cubicBezTo>
                    <a:cubicBezTo>
                      <a:pt x="75483" y="70408"/>
                      <a:pt x="75483" y="70408"/>
                      <a:pt x="75483" y="70408"/>
                    </a:cubicBezTo>
                    <a:cubicBezTo>
                      <a:pt x="78709" y="66734"/>
                      <a:pt x="80645" y="62448"/>
                      <a:pt x="80645" y="58163"/>
                    </a:cubicBezTo>
                    <a:cubicBezTo>
                      <a:pt x="80645" y="55714"/>
                      <a:pt x="80000" y="53265"/>
                      <a:pt x="79354" y="51428"/>
                    </a:cubicBezTo>
                    <a:cubicBezTo>
                      <a:pt x="78709" y="49591"/>
                      <a:pt x="78709" y="49591"/>
                      <a:pt x="78709" y="49591"/>
                    </a:cubicBezTo>
                    <a:cubicBezTo>
                      <a:pt x="104516" y="35510"/>
                      <a:pt x="104516" y="35510"/>
                      <a:pt x="104516" y="35510"/>
                    </a:cubicBezTo>
                    <a:cubicBezTo>
                      <a:pt x="105806" y="36734"/>
                      <a:pt x="105806" y="36734"/>
                      <a:pt x="105806" y="36734"/>
                    </a:cubicBezTo>
                    <a:cubicBezTo>
                      <a:pt x="107096" y="38571"/>
                      <a:pt x="109032" y="39183"/>
                      <a:pt x="111612" y="39183"/>
                    </a:cubicBezTo>
                    <a:cubicBezTo>
                      <a:pt x="116129" y="39183"/>
                      <a:pt x="120000" y="35510"/>
                      <a:pt x="120000" y="30612"/>
                    </a:cubicBezTo>
                    <a:cubicBezTo>
                      <a:pt x="120000" y="25714"/>
                      <a:pt x="116129" y="22040"/>
                      <a:pt x="111612" y="22040"/>
                    </a:cubicBezTo>
                    <a:close/>
                    <a:moveTo>
                      <a:pt x="12258" y="59999"/>
                    </a:moveTo>
                    <a:cubicBezTo>
                      <a:pt x="9032" y="59999"/>
                      <a:pt x="5806" y="56938"/>
                      <a:pt x="5806" y="53877"/>
                    </a:cubicBezTo>
                    <a:cubicBezTo>
                      <a:pt x="5806" y="50204"/>
                      <a:pt x="9032" y="47755"/>
                      <a:pt x="12258" y="47755"/>
                    </a:cubicBezTo>
                    <a:cubicBezTo>
                      <a:pt x="16129" y="47755"/>
                      <a:pt x="18709" y="50204"/>
                      <a:pt x="18709" y="53877"/>
                    </a:cubicBezTo>
                    <a:cubicBezTo>
                      <a:pt x="18709" y="56938"/>
                      <a:pt x="16129" y="59999"/>
                      <a:pt x="12258" y="59999"/>
                    </a:cubicBezTo>
                    <a:close/>
                    <a:moveTo>
                      <a:pt x="20000" y="108979"/>
                    </a:moveTo>
                    <a:cubicBezTo>
                      <a:pt x="20000" y="113265"/>
                      <a:pt x="16129" y="116938"/>
                      <a:pt x="11612" y="116938"/>
                    </a:cubicBezTo>
                    <a:cubicBezTo>
                      <a:pt x="6451" y="116938"/>
                      <a:pt x="2580" y="113265"/>
                      <a:pt x="2580" y="108979"/>
                    </a:cubicBezTo>
                    <a:cubicBezTo>
                      <a:pt x="2580" y="104081"/>
                      <a:pt x="6451" y="100408"/>
                      <a:pt x="11612" y="100408"/>
                    </a:cubicBezTo>
                    <a:cubicBezTo>
                      <a:pt x="16129" y="100408"/>
                      <a:pt x="20000" y="104081"/>
                      <a:pt x="20000" y="108979"/>
                    </a:cubicBezTo>
                    <a:close/>
                    <a:moveTo>
                      <a:pt x="93548" y="86938"/>
                    </a:moveTo>
                    <a:cubicBezTo>
                      <a:pt x="98709" y="86938"/>
                      <a:pt x="102580" y="90612"/>
                      <a:pt x="102580" y="94897"/>
                    </a:cubicBezTo>
                    <a:cubicBezTo>
                      <a:pt x="102580" y="99795"/>
                      <a:pt x="98709" y="103469"/>
                      <a:pt x="93548" y="103469"/>
                    </a:cubicBezTo>
                    <a:cubicBezTo>
                      <a:pt x="88387" y="103469"/>
                      <a:pt x="84516" y="99795"/>
                      <a:pt x="84516" y="94897"/>
                    </a:cubicBezTo>
                    <a:cubicBezTo>
                      <a:pt x="84516" y="90612"/>
                      <a:pt x="88387" y="86938"/>
                      <a:pt x="93548" y="86938"/>
                    </a:cubicBezTo>
                    <a:close/>
                    <a:moveTo>
                      <a:pt x="52258" y="10408"/>
                    </a:moveTo>
                    <a:cubicBezTo>
                      <a:pt x="52258" y="6122"/>
                      <a:pt x="56129" y="2448"/>
                      <a:pt x="61290" y="2448"/>
                    </a:cubicBezTo>
                    <a:cubicBezTo>
                      <a:pt x="65806" y="2448"/>
                      <a:pt x="70322" y="6122"/>
                      <a:pt x="70322" y="10408"/>
                    </a:cubicBezTo>
                    <a:cubicBezTo>
                      <a:pt x="70322" y="15306"/>
                      <a:pt x="65806" y="18979"/>
                      <a:pt x="61290" y="18979"/>
                    </a:cubicBezTo>
                    <a:cubicBezTo>
                      <a:pt x="56129" y="18979"/>
                      <a:pt x="52258" y="15306"/>
                      <a:pt x="52258" y="10408"/>
                    </a:cubicBezTo>
                    <a:close/>
                    <a:moveTo>
                      <a:pt x="60000" y="74693"/>
                    </a:moveTo>
                    <a:cubicBezTo>
                      <a:pt x="50322" y="74693"/>
                      <a:pt x="42580" y="66734"/>
                      <a:pt x="42580" y="58163"/>
                    </a:cubicBezTo>
                    <a:cubicBezTo>
                      <a:pt x="42580" y="48979"/>
                      <a:pt x="50322" y="41020"/>
                      <a:pt x="60000" y="41020"/>
                    </a:cubicBezTo>
                    <a:cubicBezTo>
                      <a:pt x="69677" y="41020"/>
                      <a:pt x="78064" y="48979"/>
                      <a:pt x="78064" y="58163"/>
                    </a:cubicBezTo>
                    <a:cubicBezTo>
                      <a:pt x="78064" y="66734"/>
                      <a:pt x="69677" y="74693"/>
                      <a:pt x="60000" y="74693"/>
                    </a:cubicBezTo>
                    <a:close/>
                    <a:moveTo>
                      <a:pt x="111612" y="36734"/>
                    </a:moveTo>
                    <a:cubicBezTo>
                      <a:pt x="107741" y="36734"/>
                      <a:pt x="105161" y="33673"/>
                      <a:pt x="105161" y="30612"/>
                    </a:cubicBezTo>
                    <a:cubicBezTo>
                      <a:pt x="105161" y="27551"/>
                      <a:pt x="107741" y="24489"/>
                      <a:pt x="111612" y="24489"/>
                    </a:cubicBezTo>
                    <a:cubicBezTo>
                      <a:pt x="114838" y="24489"/>
                      <a:pt x="117419" y="27551"/>
                      <a:pt x="117419" y="30612"/>
                    </a:cubicBezTo>
                    <a:cubicBezTo>
                      <a:pt x="117419" y="33673"/>
                      <a:pt x="114838" y="36734"/>
                      <a:pt x="111612" y="36734"/>
                    </a:cubicBezTo>
                    <a:close/>
                  </a:path>
                </a:pathLst>
              </a:custGeom>
              <a:solidFill>
                <a:schemeClr val="bg1"/>
              </a:solid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nvGrpSpPr>
            <p:cNvPr id="4" name="Group 3"/>
            <p:cNvGrpSpPr/>
            <p:nvPr/>
          </p:nvGrpSpPr>
          <p:grpSpPr>
            <a:xfrm>
              <a:off x="9466697" y="3756907"/>
              <a:ext cx="1705970" cy="1143000"/>
              <a:chOff x="9667530" y="3695700"/>
              <a:chExt cx="1705970" cy="1143000"/>
            </a:xfrm>
          </p:grpSpPr>
          <p:sp>
            <p:nvSpPr>
              <p:cNvPr id="254" name="Rectangular Callout 253"/>
              <p:cNvSpPr/>
              <p:nvPr/>
            </p:nvSpPr>
            <p:spPr>
              <a:xfrm flipH="1">
                <a:off x="9667530" y="3695700"/>
                <a:ext cx="1705970" cy="1143000"/>
              </a:xfrm>
              <a:prstGeom prst="wedgeRectCallout">
                <a:avLst>
                  <a:gd name="adj1" fmla="val 84879"/>
                  <a:gd name="adj2" fmla="val -35278"/>
                </a:avLst>
              </a:prstGeom>
              <a:solidFill>
                <a:srgbClr val="37A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5" name="Rectangle 284"/>
              <p:cNvSpPr>
                <a:spLocks noChangeArrowheads="1"/>
              </p:cNvSpPr>
              <p:nvPr/>
            </p:nvSpPr>
            <p:spPr bwMode="auto">
              <a:xfrm>
                <a:off x="9718330" y="4432300"/>
                <a:ext cx="1600200" cy="381000"/>
              </a:xfrm>
              <a:prstGeom prst="rect">
                <a:avLst/>
              </a:prstGeom>
              <a:noFill/>
              <a:ln w="9525">
                <a:noFill/>
                <a:miter lim="800000"/>
                <a:headEnd/>
                <a:tailEnd/>
              </a:ln>
            </p:spPr>
            <p:txBody>
              <a:bodyPr lIns="0" tIns="18288" rIns="0" bIns="18288" anchor="ctr"/>
              <a:lstStyle/>
              <a:p>
                <a:pPr algn="ctr">
                  <a:lnSpc>
                    <a:spcPct val="85000"/>
                  </a:lnSpc>
                </a:pPr>
                <a:r>
                  <a:rPr lang="en-US" sz="2000" dirty="0" smtClean="0">
                    <a:solidFill>
                      <a:srgbClr val="FFFFFF"/>
                    </a:solidFill>
                    <a:latin typeface="Arial Narrow" charset="0"/>
                    <a:ea typeface="Arial Narrow" charset="0"/>
                    <a:cs typeface="Arial Narrow" charset="0"/>
                  </a:rPr>
                  <a:t>Basic Skills</a:t>
                </a:r>
                <a:endParaRPr lang="en-US" sz="2000" dirty="0">
                  <a:solidFill>
                    <a:srgbClr val="FFFFFF"/>
                  </a:solidFill>
                  <a:latin typeface="Arial Narrow" charset="0"/>
                  <a:ea typeface="Arial Narrow" charset="0"/>
                  <a:cs typeface="Arial Narrow" charset="0"/>
                </a:endParaRPr>
              </a:p>
            </p:txBody>
          </p:sp>
          <p:grpSp>
            <p:nvGrpSpPr>
              <p:cNvPr id="112" name="Shape 630"/>
              <p:cNvGrpSpPr/>
              <p:nvPr/>
            </p:nvGrpSpPr>
            <p:grpSpPr>
              <a:xfrm>
                <a:off x="10192540" y="3814777"/>
                <a:ext cx="666217" cy="549247"/>
                <a:chOff x="4932362" y="4760912"/>
                <a:chExt cx="1573200" cy="1296987"/>
              </a:xfrm>
              <a:solidFill>
                <a:schemeClr val="bg1"/>
              </a:solidFill>
            </p:grpSpPr>
            <p:sp>
              <p:nvSpPr>
                <p:cNvPr id="113" name="Shape 631"/>
                <p:cNvSpPr/>
                <p:nvPr/>
              </p:nvSpPr>
              <p:spPr>
                <a:xfrm>
                  <a:off x="5208587" y="5103812"/>
                  <a:ext cx="282600" cy="290400"/>
                </a:xfrm>
                <a:custGeom>
                  <a:avLst/>
                  <a:gdLst/>
                  <a:ahLst/>
                  <a:cxnLst/>
                  <a:rect l="0" t="0" r="0" b="0"/>
                  <a:pathLst>
                    <a:path w="120000" h="120000" extrusionOk="0">
                      <a:moveTo>
                        <a:pt x="60000" y="0"/>
                      </a:moveTo>
                      <a:cubicBezTo>
                        <a:pt x="28421" y="0"/>
                        <a:pt x="0" y="27692"/>
                        <a:pt x="0" y="58461"/>
                      </a:cubicBezTo>
                      <a:cubicBezTo>
                        <a:pt x="0" y="92307"/>
                        <a:pt x="28421" y="120000"/>
                        <a:pt x="60000" y="120000"/>
                      </a:cubicBezTo>
                      <a:cubicBezTo>
                        <a:pt x="94736" y="120000"/>
                        <a:pt x="120000" y="92307"/>
                        <a:pt x="120000" y="58461"/>
                      </a:cubicBezTo>
                      <a:cubicBezTo>
                        <a:pt x="120000" y="27692"/>
                        <a:pt x="94736" y="0"/>
                        <a:pt x="60000" y="0"/>
                      </a:cubicBezTo>
                      <a:close/>
                      <a:moveTo>
                        <a:pt x="60000" y="107692"/>
                      </a:moveTo>
                      <a:cubicBezTo>
                        <a:pt x="34736" y="107692"/>
                        <a:pt x="12631" y="86153"/>
                        <a:pt x="12631" y="58461"/>
                      </a:cubicBezTo>
                      <a:cubicBezTo>
                        <a:pt x="12631" y="33846"/>
                        <a:pt x="34736" y="12307"/>
                        <a:pt x="60000" y="12307"/>
                      </a:cubicBezTo>
                      <a:cubicBezTo>
                        <a:pt x="88421" y="12307"/>
                        <a:pt x="107368" y="33846"/>
                        <a:pt x="107368" y="58461"/>
                      </a:cubicBezTo>
                      <a:cubicBezTo>
                        <a:pt x="107368" y="86153"/>
                        <a:pt x="88421" y="107692"/>
                        <a:pt x="60000" y="107692"/>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14" name="Shape 632"/>
                <p:cNvSpPr/>
                <p:nvPr/>
              </p:nvSpPr>
              <p:spPr>
                <a:xfrm>
                  <a:off x="4932362" y="6019800"/>
                  <a:ext cx="1573200" cy="38100"/>
                </a:xfrm>
                <a:prstGeom prst="rect">
                  <a:avLst/>
                </a:prstGeom>
                <a:grpFill/>
                <a:ln w="9525" cap="flat" cmpd="sng">
                  <a:solidFill>
                    <a:schemeClr val="bg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15" name="Shape 633"/>
                <p:cNvSpPr/>
                <p:nvPr/>
              </p:nvSpPr>
              <p:spPr>
                <a:xfrm>
                  <a:off x="4932362" y="4760912"/>
                  <a:ext cx="1573200" cy="1095300"/>
                </a:xfrm>
                <a:custGeom>
                  <a:avLst/>
                  <a:gdLst/>
                  <a:ahLst/>
                  <a:cxnLst/>
                  <a:rect l="0" t="0" r="0" b="0"/>
                  <a:pathLst>
                    <a:path w="120000" h="120000" extrusionOk="0">
                      <a:moveTo>
                        <a:pt x="108056" y="0"/>
                      </a:moveTo>
                      <a:cubicBezTo>
                        <a:pt x="11943" y="0"/>
                        <a:pt x="11943" y="0"/>
                        <a:pt x="11943" y="0"/>
                      </a:cubicBezTo>
                      <a:cubicBezTo>
                        <a:pt x="5118" y="0"/>
                        <a:pt x="0" y="8163"/>
                        <a:pt x="0" y="17142"/>
                      </a:cubicBezTo>
                      <a:cubicBezTo>
                        <a:pt x="0" y="102857"/>
                        <a:pt x="0" y="102857"/>
                        <a:pt x="0" y="102857"/>
                      </a:cubicBezTo>
                      <a:cubicBezTo>
                        <a:pt x="0" y="112653"/>
                        <a:pt x="5118" y="120000"/>
                        <a:pt x="11943" y="120000"/>
                      </a:cubicBezTo>
                      <a:cubicBezTo>
                        <a:pt x="108056" y="120000"/>
                        <a:pt x="108056" y="120000"/>
                        <a:pt x="108056" y="120000"/>
                      </a:cubicBezTo>
                      <a:cubicBezTo>
                        <a:pt x="114881" y="120000"/>
                        <a:pt x="120000" y="112653"/>
                        <a:pt x="120000" y="102857"/>
                      </a:cubicBezTo>
                      <a:cubicBezTo>
                        <a:pt x="120000" y="17142"/>
                        <a:pt x="120000" y="17142"/>
                        <a:pt x="120000" y="17142"/>
                      </a:cubicBezTo>
                      <a:cubicBezTo>
                        <a:pt x="120000" y="8163"/>
                        <a:pt x="114881" y="0"/>
                        <a:pt x="108056" y="0"/>
                      </a:cubicBezTo>
                      <a:close/>
                      <a:moveTo>
                        <a:pt x="46635" y="115918"/>
                      </a:moveTo>
                      <a:cubicBezTo>
                        <a:pt x="17061" y="115918"/>
                        <a:pt x="17061" y="115918"/>
                        <a:pt x="17061" y="115918"/>
                      </a:cubicBezTo>
                      <a:cubicBezTo>
                        <a:pt x="17061" y="94693"/>
                        <a:pt x="17061" y="94693"/>
                        <a:pt x="17061" y="94693"/>
                      </a:cubicBezTo>
                      <a:cubicBezTo>
                        <a:pt x="17061" y="88979"/>
                        <a:pt x="20473" y="84897"/>
                        <a:pt x="23886" y="84897"/>
                      </a:cubicBezTo>
                      <a:cubicBezTo>
                        <a:pt x="39810" y="84897"/>
                        <a:pt x="39810" y="84897"/>
                        <a:pt x="39810" y="84897"/>
                      </a:cubicBezTo>
                      <a:cubicBezTo>
                        <a:pt x="43791" y="84897"/>
                        <a:pt x="46635" y="88979"/>
                        <a:pt x="46635" y="94693"/>
                      </a:cubicBezTo>
                      <a:lnTo>
                        <a:pt x="46635" y="115918"/>
                      </a:lnTo>
                      <a:close/>
                      <a:moveTo>
                        <a:pt x="117156" y="102857"/>
                      </a:moveTo>
                      <a:cubicBezTo>
                        <a:pt x="117156" y="110204"/>
                        <a:pt x="113175" y="115918"/>
                        <a:pt x="108056" y="115918"/>
                      </a:cubicBezTo>
                      <a:cubicBezTo>
                        <a:pt x="48909" y="115918"/>
                        <a:pt x="48909" y="115918"/>
                        <a:pt x="48909" y="115918"/>
                      </a:cubicBezTo>
                      <a:cubicBezTo>
                        <a:pt x="48909" y="94693"/>
                        <a:pt x="48909" y="94693"/>
                        <a:pt x="48909" y="94693"/>
                      </a:cubicBezTo>
                      <a:cubicBezTo>
                        <a:pt x="48909" y="87346"/>
                        <a:pt x="44928" y="81632"/>
                        <a:pt x="39810" y="81632"/>
                      </a:cubicBezTo>
                      <a:cubicBezTo>
                        <a:pt x="23886" y="81632"/>
                        <a:pt x="23886" y="81632"/>
                        <a:pt x="23886" y="81632"/>
                      </a:cubicBezTo>
                      <a:cubicBezTo>
                        <a:pt x="18767" y="81632"/>
                        <a:pt x="14786" y="87346"/>
                        <a:pt x="14786" y="94693"/>
                      </a:cubicBezTo>
                      <a:cubicBezTo>
                        <a:pt x="14786" y="115918"/>
                        <a:pt x="14786" y="115918"/>
                        <a:pt x="14786" y="115918"/>
                      </a:cubicBezTo>
                      <a:cubicBezTo>
                        <a:pt x="11943" y="115918"/>
                        <a:pt x="11943" y="115918"/>
                        <a:pt x="11943" y="115918"/>
                      </a:cubicBezTo>
                      <a:cubicBezTo>
                        <a:pt x="6824" y="115918"/>
                        <a:pt x="2843" y="110204"/>
                        <a:pt x="2843" y="102857"/>
                      </a:cubicBezTo>
                      <a:cubicBezTo>
                        <a:pt x="2843" y="17142"/>
                        <a:pt x="2843" y="17142"/>
                        <a:pt x="2843" y="17142"/>
                      </a:cubicBezTo>
                      <a:cubicBezTo>
                        <a:pt x="2843" y="10612"/>
                        <a:pt x="6824" y="4897"/>
                        <a:pt x="11943" y="4897"/>
                      </a:cubicBezTo>
                      <a:cubicBezTo>
                        <a:pt x="108056" y="4897"/>
                        <a:pt x="108056" y="4897"/>
                        <a:pt x="108056" y="4897"/>
                      </a:cubicBezTo>
                      <a:cubicBezTo>
                        <a:pt x="113175" y="4897"/>
                        <a:pt x="117156" y="10612"/>
                        <a:pt x="117156" y="17142"/>
                      </a:cubicBezTo>
                      <a:lnTo>
                        <a:pt x="117156" y="102857"/>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16" name="Shape 634"/>
                <p:cNvSpPr/>
                <p:nvPr/>
              </p:nvSpPr>
              <p:spPr>
                <a:xfrm>
                  <a:off x="5662612" y="4910137"/>
                  <a:ext cx="665100" cy="543000"/>
                </a:xfrm>
                <a:custGeom>
                  <a:avLst/>
                  <a:gdLst/>
                  <a:ahLst/>
                  <a:cxnLst/>
                  <a:rect l="0" t="0" r="0" b="0"/>
                  <a:pathLst>
                    <a:path w="120000" h="120000" extrusionOk="0">
                      <a:moveTo>
                        <a:pt x="117303" y="0"/>
                      </a:moveTo>
                      <a:cubicBezTo>
                        <a:pt x="115955" y="0"/>
                        <a:pt x="114606" y="0"/>
                        <a:pt x="114606" y="3287"/>
                      </a:cubicBezTo>
                      <a:cubicBezTo>
                        <a:pt x="90337" y="77260"/>
                        <a:pt x="90337" y="77260"/>
                        <a:pt x="90337" y="77260"/>
                      </a:cubicBezTo>
                      <a:cubicBezTo>
                        <a:pt x="75505" y="60821"/>
                        <a:pt x="75505" y="60821"/>
                        <a:pt x="75505" y="60821"/>
                      </a:cubicBezTo>
                      <a:cubicBezTo>
                        <a:pt x="74157" y="59178"/>
                        <a:pt x="72808" y="59178"/>
                        <a:pt x="71460" y="60821"/>
                      </a:cubicBezTo>
                      <a:cubicBezTo>
                        <a:pt x="51235" y="87123"/>
                        <a:pt x="51235" y="87123"/>
                        <a:pt x="51235" y="87123"/>
                      </a:cubicBezTo>
                      <a:cubicBezTo>
                        <a:pt x="35056" y="57534"/>
                        <a:pt x="35056" y="57534"/>
                        <a:pt x="35056" y="57534"/>
                      </a:cubicBezTo>
                      <a:cubicBezTo>
                        <a:pt x="33707" y="55890"/>
                        <a:pt x="33707" y="55890"/>
                        <a:pt x="32359" y="55890"/>
                      </a:cubicBezTo>
                      <a:cubicBezTo>
                        <a:pt x="31011" y="55890"/>
                        <a:pt x="29662" y="55890"/>
                        <a:pt x="29662" y="57534"/>
                      </a:cubicBezTo>
                      <a:cubicBezTo>
                        <a:pt x="1348" y="115068"/>
                        <a:pt x="1348" y="115068"/>
                        <a:pt x="1348" y="115068"/>
                      </a:cubicBezTo>
                      <a:cubicBezTo>
                        <a:pt x="0" y="116712"/>
                        <a:pt x="0" y="118356"/>
                        <a:pt x="1348" y="119999"/>
                      </a:cubicBezTo>
                      <a:cubicBezTo>
                        <a:pt x="2696" y="119999"/>
                        <a:pt x="2696" y="119999"/>
                        <a:pt x="4044" y="119999"/>
                      </a:cubicBezTo>
                      <a:cubicBezTo>
                        <a:pt x="4044" y="119999"/>
                        <a:pt x="5393" y="119999"/>
                        <a:pt x="6741" y="118356"/>
                      </a:cubicBezTo>
                      <a:cubicBezTo>
                        <a:pt x="32359" y="67397"/>
                        <a:pt x="32359" y="67397"/>
                        <a:pt x="32359" y="67397"/>
                      </a:cubicBezTo>
                      <a:cubicBezTo>
                        <a:pt x="47191" y="95342"/>
                        <a:pt x="47191" y="95342"/>
                        <a:pt x="47191" y="95342"/>
                      </a:cubicBezTo>
                      <a:cubicBezTo>
                        <a:pt x="48539" y="96986"/>
                        <a:pt x="48539" y="96986"/>
                        <a:pt x="49887" y="98630"/>
                      </a:cubicBezTo>
                      <a:cubicBezTo>
                        <a:pt x="51235" y="98630"/>
                        <a:pt x="51235" y="96986"/>
                        <a:pt x="52584" y="96986"/>
                      </a:cubicBezTo>
                      <a:cubicBezTo>
                        <a:pt x="74157" y="69041"/>
                        <a:pt x="74157" y="69041"/>
                        <a:pt x="74157" y="69041"/>
                      </a:cubicBezTo>
                      <a:cubicBezTo>
                        <a:pt x="90337" y="85479"/>
                        <a:pt x="90337" y="85479"/>
                        <a:pt x="90337" y="85479"/>
                      </a:cubicBezTo>
                      <a:cubicBezTo>
                        <a:pt x="90337" y="87123"/>
                        <a:pt x="91685" y="87123"/>
                        <a:pt x="91685" y="87123"/>
                      </a:cubicBezTo>
                      <a:cubicBezTo>
                        <a:pt x="91685" y="87123"/>
                        <a:pt x="91685" y="87123"/>
                        <a:pt x="93033" y="87123"/>
                      </a:cubicBezTo>
                      <a:cubicBezTo>
                        <a:pt x="93033" y="85479"/>
                        <a:pt x="94382" y="85479"/>
                        <a:pt x="94382" y="83835"/>
                      </a:cubicBezTo>
                      <a:cubicBezTo>
                        <a:pt x="120000" y="4931"/>
                        <a:pt x="120000" y="4931"/>
                        <a:pt x="120000" y="4931"/>
                      </a:cubicBezTo>
                      <a:cubicBezTo>
                        <a:pt x="120000" y="3287"/>
                        <a:pt x="120000" y="3287"/>
                        <a:pt x="120000" y="1643"/>
                      </a:cubicBezTo>
                      <a:cubicBezTo>
                        <a:pt x="120000" y="1643"/>
                        <a:pt x="118651" y="1643"/>
                        <a:pt x="117303"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grpSp>
          <p:nvGrpSpPr>
            <p:cNvPr id="3" name="Group 2"/>
            <p:cNvGrpSpPr/>
            <p:nvPr/>
          </p:nvGrpSpPr>
          <p:grpSpPr>
            <a:xfrm>
              <a:off x="9465637" y="5276563"/>
              <a:ext cx="1807571" cy="1211073"/>
              <a:chOff x="9666470" y="5276563"/>
              <a:chExt cx="1807571" cy="1211073"/>
            </a:xfrm>
          </p:grpSpPr>
          <p:sp>
            <p:nvSpPr>
              <p:cNvPr id="252" name="Oval Callout 251"/>
              <p:cNvSpPr/>
              <p:nvPr/>
            </p:nvSpPr>
            <p:spPr>
              <a:xfrm flipH="1">
                <a:off x="9666470" y="5276563"/>
                <a:ext cx="1807571" cy="1211073"/>
              </a:xfrm>
              <a:prstGeom prst="wedgeEllipseCallout">
                <a:avLst>
                  <a:gd name="adj1" fmla="val 81900"/>
                  <a:gd name="adj2" fmla="val -39722"/>
                </a:avLst>
              </a:prstGeom>
              <a:solidFill>
                <a:srgbClr val="EB3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8" name="Rectangle 287"/>
              <p:cNvSpPr>
                <a:spLocks noChangeArrowheads="1"/>
              </p:cNvSpPr>
              <p:nvPr/>
            </p:nvSpPr>
            <p:spPr bwMode="auto">
              <a:xfrm>
                <a:off x="9729971" y="5962364"/>
                <a:ext cx="1600200" cy="381000"/>
              </a:xfrm>
              <a:prstGeom prst="rect">
                <a:avLst/>
              </a:prstGeom>
              <a:noFill/>
              <a:ln w="9525">
                <a:noFill/>
                <a:miter lim="800000"/>
                <a:headEnd/>
                <a:tailEnd/>
              </a:ln>
            </p:spPr>
            <p:txBody>
              <a:bodyPr lIns="0" tIns="18288" rIns="0" bIns="18288" anchor="ctr"/>
              <a:lstStyle/>
              <a:p>
                <a:pPr algn="ctr">
                  <a:lnSpc>
                    <a:spcPct val="85000"/>
                  </a:lnSpc>
                </a:pPr>
                <a:r>
                  <a:rPr lang="en-US" sz="2000" dirty="0" smtClean="0">
                    <a:solidFill>
                      <a:srgbClr val="FFFFFF"/>
                    </a:solidFill>
                    <a:latin typeface="Arial Narrow" charset="0"/>
                    <a:ea typeface="Arial Narrow" charset="0"/>
                    <a:cs typeface="Arial Narrow" charset="0"/>
                  </a:rPr>
                  <a:t>Life Skills</a:t>
                </a:r>
                <a:endParaRPr lang="en-US" sz="2000" dirty="0">
                  <a:solidFill>
                    <a:srgbClr val="FFFFFF"/>
                  </a:solidFill>
                  <a:latin typeface="Arial Narrow" charset="0"/>
                  <a:ea typeface="Arial Narrow" charset="0"/>
                  <a:cs typeface="Arial Narrow" charset="0"/>
                </a:endParaRPr>
              </a:p>
            </p:txBody>
          </p:sp>
          <p:grpSp>
            <p:nvGrpSpPr>
              <p:cNvPr id="117" name="Shape 592"/>
              <p:cNvGrpSpPr/>
              <p:nvPr/>
            </p:nvGrpSpPr>
            <p:grpSpPr>
              <a:xfrm>
                <a:off x="10171281" y="5378407"/>
                <a:ext cx="708734" cy="522350"/>
                <a:chOff x="2127250" y="860425"/>
                <a:chExt cx="1617600" cy="1192200"/>
              </a:xfrm>
              <a:solidFill>
                <a:schemeClr val="bg1"/>
              </a:solidFill>
            </p:grpSpPr>
            <p:sp>
              <p:nvSpPr>
                <p:cNvPr id="118" name="Shape 593"/>
                <p:cNvSpPr/>
                <p:nvPr/>
              </p:nvSpPr>
              <p:spPr>
                <a:xfrm>
                  <a:off x="2127250" y="860425"/>
                  <a:ext cx="1617600" cy="1192200"/>
                </a:xfrm>
                <a:custGeom>
                  <a:avLst/>
                  <a:gdLst/>
                  <a:ahLst/>
                  <a:cxnLst/>
                  <a:rect l="0" t="0" r="0" b="0"/>
                  <a:pathLst>
                    <a:path w="120000" h="120000" extrusionOk="0">
                      <a:moveTo>
                        <a:pt x="119447" y="98250"/>
                      </a:moveTo>
                      <a:cubicBezTo>
                        <a:pt x="118341" y="84750"/>
                        <a:pt x="118341" y="84750"/>
                        <a:pt x="118341" y="84750"/>
                      </a:cubicBezTo>
                      <a:cubicBezTo>
                        <a:pt x="117788" y="73500"/>
                        <a:pt x="117235" y="60750"/>
                        <a:pt x="116682" y="48750"/>
                      </a:cubicBezTo>
                      <a:cubicBezTo>
                        <a:pt x="116129" y="39000"/>
                        <a:pt x="112258" y="31500"/>
                        <a:pt x="106175" y="26250"/>
                      </a:cubicBezTo>
                      <a:cubicBezTo>
                        <a:pt x="102857" y="24000"/>
                        <a:pt x="99539" y="23250"/>
                        <a:pt x="95668" y="23250"/>
                      </a:cubicBezTo>
                      <a:cubicBezTo>
                        <a:pt x="95115" y="23250"/>
                        <a:pt x="95115" y="23250"/>
                        <a:pt x="95115" y="23250"/>
                      </a:cubicBezTo>
                      <a:cubicBezTo>
                        <a:pt x="89032" y="23250"/>
                        <a:pt x="85161" y="25500"/>
                        <a:pt x="81843" y="30750"/>
                      </a:cubicBezTo>
                      <a:cubicBezTo>
                        <a:pt x="81290" y="31500"/>
                        <a:pt x="80184" y="31500"/>
                        <a:pt x="79631" y="31500"/>
                      </a:cubicBezTo>
                      <a:cubicBezTo>
                        <a:pt x="75207" y="31500"/>
                        <a:pt x="71336" y="31500"/>
                        <a:pt x="67465" y="31500"/>
                      </a:cubicBezTo>
                      <a:cubicBezTo>
                        <a:pt x="58617" y="31500"/>
                        <a:pt x="58617" y="31500"/>
                        <a:pt x="58617" y="31500"/>
                      </a:cubicBezTo>
                      <a:cubicBezTo>
                        <a:pt x="58617" y="30000"/>
                        <a:pt x="58617" y="30000"/>
                        <a:pt x="58617" y="30000"/>
                      </a:cubicBezTo>
                      <a:cubicBezTo>
                        <a:pt x="58617" y="26250"/>
                        <a:pt x="59723" y="22500"/>
                        <a:pt x="61382" y="19500"/>
                      </a:cubicBezTo>
                      <a:cubicBezTo>
                        <a:pt x="63041" y="16500"/>
                        <a:pt x="64147" y="13500"/>
                        <a:pt x="64147" y="10500"/>
                      </a:cubicBezTo>
                      <a:cubicBezTo>
                        <a:pt x="64700" y="7500"/>
                        <a:pt x="64700" y="5250"/>
                        <a:pt x="64700" y="2250"/>
                      </a:cubicBezTo>
                      <a:cubicBezTo>
                        <a:pt x="64700" y="1500"/>
                        <a:pt x="64700" y="1500"/>
                        <a:pt x="64700" y="750"/>
                      </a:cubicBezTo>
                      <a:cubicBezTo>
                        <a:pt x="64147" y="750"/>
                        <a:pt x="63594" y="0"/>
                        <a:pt x="63594" y="0"/>
                      </a:cubicBezTo>
                      <a:cubicBezTo>
                        <a:pt x="61935" y="0"/>
                        <a:pt x="61935" y="1500"/>
                        <a:pt x="61935" y="2250"/>
                      </a:cubicBezTo>
                      <a:cubicBezTo>
                        <a:pt x="61935" y="3000"/>
                        <a:pt x="61935" y="3000"/>
                        <a:pt x="61935" y="3750"/>
                      </a:cubicBezTo>
                      <a:cubicBezTo>
                        <a:pt x="61935" y="9750"/>
                        <a:pt x="60829" y="14250"/>
                        <a:pt x="58617" y="18000"/>
                      </a:cubicBezTo>
                      <a:cubicBezTo>
                        <a:pt x="57511" y="20250"/>
                        <a:pt x="56405" y="23250"/>
                        <a:pt x="56405" y="26250"/>
                      </a:cubicBezTo>
                      <a:cubicBezTo>
                        <a:pt x="55852" y="30000"/>
                        <a:pt x="55852" y="30000"/>
                        <a:pt x="55852" y="30000"/>
                      </a:cubicBezTo>
                      <a:cubicBezTo>
                        <a:pt x="55299" y="30750"/>
                        <a:pt x="55299" y="30750"/>
                        <a:pt x="55299" y="30750"/>
                      </a:cubicBezTo>
                      <a:cubicBezTo>
                        <a:pt x="54746" y="31500"/>
                        <a:pt x="54746" y="31500"/>
                        <a:pt x="54746" y="31500"/>
                      </a:cubicBezTo>
                      <a:cubicBezTo>
                        <a:pt x="54746" y="31500"/>
                        <a:pt x="54746" y="31500"/>
                        <a:pt x="54746" y="31500"/>
                      </a:cubicBezTo>
                      <a:cubicBezTo>
                        <a:pt x="45898" y="31500"/>
                        <a:pt x="45898" y="31500"/>
                        <a:pt x="45898" y="31500"/>
                      </a:cubicBezTo>
                      <a:cubicBezTo>
                        <a:pt x="43686" y="31500"/>
                        <a:pt x="41474" y="31500"/>
                        <a:pt x="39262" y="31500"/>
                      </a:cubicBezTo>
                      <a:cubicBezTo>
                        <a:pt x="38709" y="31500"/>
                        <a:pt x="37603" y="30750"/>
                        <a:pt x="37603" y="30000"/>
                      </a:cubicBezTo>
                      <a:cubicBezTo>
                        <a:pt x="35391" y="27750"/>
                        <a:pt x="33732" y="26250"/>
                        <a:pt x="32073" y="24750"/>
                      </a:cubicBezTo>
                      <a:cubicBezTo>
                        <a:pt x="29308" y="23250"/>
                        <a:pt x="27096" y="23250"/>
                        <a:pt x="24331" y="23250"/>
                      </a:cubicBezTo>
                      <a:cubicBezTo>
                        <a:pt x="23225" y="23250"/>
                        <a:pt x="21566" y="23250"/>
                        <a:pt x="19907" y="23250"/>
                      </a:cubicBezTo>
                      <a:cubicBezTo>
                        <a:pt x="10506" y="25500"/>
                        <a:pt x="3870" y="35250"/>
                        <a:pt x="2764" y="47250"/>
                      </a:cubicBezTo>
                      <a:cubicBezTo>
                        <a:pt x="2211" y="55500"/>
                        <a:pt x="1658" y="64500"/>
                        <a:pt x="1105" y="72750"/>
                      </a:cubicBezTo>
                      <a:cubicBezTo>
                        <a:pt x="1105" y="73500"/>
                        <a:pt x="1105" y="73500"/>
                        <a:pt x="1105" y="73500"/>
                      </a:cubicBezTo>
                      <a:cubicBezTo>
                        <a:pt x="1105" y="77250"/>
                        <a:pt x="1105" y="81000"/>
                        <a:pt x="552" y="85500"/>
                      </a:cubicBezTo>
                      <a:cubicBezTo>
                        <a:pt x="552" y="87750"/>
                        <a:pt x="552" y="90000"/>
                        <a:pt x="0" y="92250"/>
                      </a:cubicBezTo>
                      <a:cubicBezTo>
                        <a:pt x="0" y="96000"/>
                        <a:pt x="0" y="96000"/>
                        <a:pt x="0" y="96000"/>
                      </a:cubicBezTo>
                      <a:cubicBezTo>
                        <a:pt x="0" y="101250"/>
                        <a:pt x="0" y="101250"/>
                        <a:pt x="0" y="101250"/>
                      </a:cubicBezTo>
                      <a:cubicBezTo>
                        <a:pt x="0" y="101250"/>
                        <a:pt x="0" y="101250"/>
                        <a:pt x="0" y="101250"/>
                      </a:cubicBezTo>
                      <a:cubicBezTo>
                        <a:pt x="0" y="102000"/>
                        <a:pt x="0" y="102000"/>
                        <a:pt x="0" y="102750"/>
                      </a:cubicBezTo>
                      <a:cubicBezTo>
                        <a:pt x="1105" y="111000"/>
                        <a:pt x="6635" y="120000"/>
                        <a:pt x="14377" y="120000"/>
                      </a:cubicBezTo>
                      <a:cubicBezTo>
                        <a:pt x="14930" y="120000"/>
                        <a:pt x="15483" y="120000"/>
                        <a:pt x="16036" y="120000"/>
                      </a:cubicBezTo>
                      <a:cubicBezTo>
                        <a:pt x="22119" y="119250"/>
                        <a:pt x="25437" y="115500"/>
                        <a:pt x="27096" y="109500"/>
                      </a:cubicBezTo>
                      <a:cubicBezTo>
                        <a:pt x="27649" y="108750"/>
                        <a:pt x="27649" y="108000"/>
                        <a:pt x="27649" y="107250"/>
                      </a:cubicBezTo>
                      <a:cubicBezTo>
                        <a:pt x="32626" y="91500"/>
                        <a:pt x="32626" y="91500"/>
                        <a:pt x="32626" y="91500"/>
                      </a:cubicBezTo>
                      <a:cubicBezTo>
                        <a:pt x="33732" y="93000"/>
                        <a:pt x="33732" y="93000"/>
                        <a:pt x="33732" y="93000"/>
                      </a:cubicBezTo>
                      <a:cubicBezTo>
                        <a:pt x="36497" y="95250"/>
                        <a:pt x="38709" y="96750"/>
                        <a:pt x="41474" y="96750"/>
                      </a:cubicBezTo>
                      <a:cubicBezTo>
                        <a:pt x="47557" y="96750"/>
                        <a:pt x="51981" y="93000"/>
                        <a:pt x="54746" y="85500"/>
                      </a:cubicBezTo>
                      <a:cubicBezTo>
                        <a:pt x="55299" y="84750"/>
                        <a:pt x="55852" y="83250"/>
                        <a:pt x="56958" y="83250"/>
                      </a:cubicBezTo>
                      <a:cubicBezTo>
                        <a:pt x="57511" y="83250"/>
                        <a:pt x="58064" y="83250"/>
                        <a:pt x="58617" y="83250"/>
                      </a:cubicBezTo>
                      <a:cubicBezTo>
                        <a:pt x="60276" y="83250"/>
                        <a:pt x="60276" y="83250"/>
                        <a:pt x="60276" y="83250"/>
                      </a:cubicBezTo>
                      <a:cubicBezTo>
                        <a:pt x="61382" y="83250"/>
                        <a:pt x="61935" y="83250"/>
                        <a:pt x="62488" y="83250"/>
                      </a:cubicBezTo>
                      <a:cubicBezTo>
                        <a:pt x="63041" y="84000"/>
                        <a:pt x="64147" y="84750"/>
                        <a:pt x="64147" y="85500"/>
                      </a:cubicBezTo>
                      <a:cubicBezTo>
                        <a:pt x="66912" y="91500"/>
                        <a:pt x="71336" y="95250"/>
                        <a:pt x="76866" y="95250"/>
                      </a:cubicBezTo>
                      <a:cubicBezTo>
                        <a:pt x="77419" y="95250"/>
                        <a:pt x="77419" y="95250"/>
                        <a:pt x="77972" y="95250"/>
                      </a:cubicBezTo>
                      <a:cubicBezTo>
                        <a:pt x="80737" y="95250"/>
                        <a:pt x="82949" y="94500"/>
                        <a:pt x="85161" y="93000"/>
                      </a:cubicBezTo>
                      <a:cubicBezTo>
                        <a:pt x="86267" y="92250"/>
                        <a:pt x="86267" y="92250"/>
                        <a:pt x="86267" y="92250"/>
                      </a:cubicBezTo>
                      <a:cubicBezTo>
                        <a:pt x="87373" y="96000"/>
                        <a:pt x="87373" y="96000"/>
                        <a:pt x="87373" y="96000"/>
                      </a:cubicBezTo>
                      <a:cubicBezTo>
                        <a:pt x="92350" y="111000"/>
                        <a:pt x="92350" y="111000"/>
                        <a:pt x="92350" y="111000"/>
                      </a:cubicBezTo>
                      <a:cubicBezTo>
                        <a:pt x="93456" y="114000"/>
                        <a:pt x="95115" y="116250"/>
                        <a:pt x="97327" y="117750"/>
                      </a:cubicBezTo>
                      <a:cubicBezTo>
                        <a:pt x="99539" y="119250"/>
                        <a:pt x="101751" y="120000"/>
                        <a:pt x="104516" y="120000"/>
                      </a:cubicBezTo>
                      <a:cubicBezTo>
                        <a:pt x="104516" y="120000"/>
                        <a:pt x="104516" y="120000"/>
                        <a:pt x="104516" y="120000"/>
                      </a:cubicBezTo>
                      <a:cubicBezTo>
                        <a:pt x="105622" y="120000"/>
                        <a:pt x="106175" y="120000"/>
                        <a:pt x="107281" y="119250"/>
                      </a:cubicBezTo>
                      <a:cubicBezTo>
                        <a:pt x="114470" y="117750"/>
                        <a:pt x="120000" y="108750"/>
                        <a:pt x="119447" y="98250"/>
                      </a:cubicBezTo>
                      <a:close/>
                      <a:moveTo>
                        <a:pt x="113364" y="111000"/>
                      </a:moveTo>
                      <a:cubicBezTo>
                        <a:pt x="111705" y="113250"/>
                        <a:pt x="108940" y="116250"/>
                        <a:pt x="105069" y="116250"/>
                      </a:cubicBezTo>
                      <a:cubicBezTo>
                        <a:pt x="103963" y="116250"/>
                        <a:pt x="103410" y="116250"/>
                        <a:pt x="102857" y="116250"/>
                      </a:cubicBezTo>
                      <a:cubicBezTo>
                        <a:pt x="101751" y="115500"/>
                        <a:pt x="100645" y="115500"/>
                        <a:pt x="99539" y="114750"/>
                      </a:cubicBezTo>
                      <a:cubicBezTo>
                        <a:pt x="97327" y="114000"/>
                        <a:pt x="95668" y="111750"/>
                        <a:pt x="95115" y="108750"/>
                      </a:cubicBezTo>
                      <a:cubicBezTo>
                        <a:pt x="93456" y="103500"/>
                        <a:pt x="91244" y="98250"/>
                        <a:pt x="89585" y="93000"/>
                      </a:cubicBezTo>
                      <a:cubicBezTo>
                        <a:pt x="88479" y="88500"/>
                        <a:pt x="88479" y="88500"/>
                        <a:pt x="88479" y="88500"/>
                      </a:cubicBezTo>
                      <a:cubicBezTo>
                        <a:pt x="87926" y="87750"/>
                        <a:pt x="87373" y="87000"/>
                        <a:pt x="86820" y="87000"/>
                      </a:cubicBezTo>
                      <a:cubicBezTo>
                        <a:pt x="86267" y="87000"/>
                        <a:pt x="85714" y="87750"/>
                        <a:pt x="85161" y="88500"/>
                      </a:cubicBezTo>
                      <a:cubicBezTo>
                        <a:pt x="84055" y="89250"/>
                        <a:pt x="83502" y="90000"/>
                        <a:pt x="82396" y="90750"/>
                      </a:cubicBezTo>
                      <a:cubicBezTo>
                        <a:pt x="78525" y="92250"/>
                        <a:pt x="75207" y="92250"/>
                        <a:pt x="71889" y="90000"/>
                      </a:cubicBezTo>
                      <a:cubicBezTo>
                        <a:pt x="69124" y="88500"/>
                        <a:pt x="66912" y="85500"/>
                        <a:pt x="66359" y="81750"/>
                      </a:cubicBezTo>
                      <a:cubicBezTo>
                        <a:pt x="65806" y="80250"/>
                        <a:pt x="65806" y="79500"/>
                        <a:pt x="64700" y="79500"/>
                      </a:cubicBezTo>
                      <a:cubicBezTo>
                        <a:pt x="61382" y="79500"/>
                        <a:pt x="58064" y="79500"/>
                        <a:pt x="54746" y="79500"/>
                      </a:cubicBezTo>
                      <a:cubicBezTo>
                        <a:pt x="53640" y="79500"/>
                        <a:pt x="53087" y="80250"/>
                        <a:pt x="53087" y="81750"/>
                      </a:cubicBezTo>
                      <a:cubicBezTo>
                        <a:pt x="51428" y="88500"/>
                        <a:pt x="47004" y="92250"/>
                        <a:pt x="42580" y="92250"/>
                      </a:cubicBezTo>
                      <a:cubicBezTo>
                        <a:pt x="39815" y="92250"/>
                        <a:pt x="37050" y="90750"/>
                        <a:pt x="34838" y="88500"/>
                      </a:cubicBezTo>
                      <a:cubicBezTo>
                        <a:pt x="34285" y="87750"/>
                        <a:pt x="34285" y="87750"/>
                        <a:pt x="34285" y="87750"/>
                      </a:cubicBezTo>
                      <a:cubicBezTo>
                        <a:pt x="33179" y="86250"/>
                        <a:pt x="32626" y="86250"/>
                        <a:pt x="32073" y="86250"/>
                      </a:cubicBezTo>
                      <a:cubicBezTo>
                        <a:pt x="31520" y="86250"/>
                        <a:pt x="30967" y="87750"/>
                        <a:pt x="30967" y="88500"/>
                      </a:cubicBezTo>
                      <a:cubicBezTo>
                        <a:pt x="28755" y="94500"/>
                        <a:pt x="28755" y="94500"/>
                        <a:pt x="28755" y="94500"/>
                      </a:cubicBezTo>
                      <a:cubicBezTo>
                        <a:pt x="28755" y="94500"/>
                        <a:pt x="28755" y="94500"/>
                        <a:pt x="28755" y="94500"/>
                      </a:cubicBezTo>
                      <a:cubicBezTo>
                        <a:pt x="27649" y="99000"/>
                        <a:pt x="25990" y="103500"/>
                        <a:pt x="24331" y="108000"/>
                      </a:cubicBezTo>
                      <a:cubicBezTo>
                        <a:pt x="23225" y="112500"/>
                        <a:pt x="21013" y="114750"/>
                        <a:pt x="17695" y="115500"/>
                      </a:cubicBezTo>
                      <a:cubicBezTo>
                        <a:pt x="16589" y="115500"/>
                        <a:pt x="16036" y="116250"/>
                        <a:pt x="14930" y="116250"/>
                      </a:cubicBezTo>
                      <a:cubicBezTo>
                        <a:pt x="11612" y="116250"/>
                        <a:pt x="8294" y="114000"/>
                        <a:pt x="6082" y="111000"/>
                      </a:cubicBezTo>
                      <a:cubicBezTo>
                        <a:pt x="3870" y="107250"/>
                        <a:pt x="2764" y="102000"/>
                        <a:pt x="2764" y="96750"/>
                      </a:cubicBezTo>
                      <a:cubicBezTo>
                        <a:pt x="2764" y="96000"/>
                        <a:pt x="2764" y="96000"/>
                        <a:pt x="2764" y="96000"/>
                      </a:cubicBezTo>
                      <a:cubicBezTo>
                        <a:pt x="3870" y="81750"/>
                        <a:pt x="4423" y="66750"/>
                        <a:pt x="5529" y="52500"/>
                      </a:cubicBezTo>
                      <a:cubicBezTo>
                        <a:pt x="5529" y="47250"/>
                        <a:pt x="6082" y="40500"/>
                        <a:pt x="9953" y="35250"/>
                      </a:cubicBezTo>
                      <a:cubicBezTo>
                        <a:pt x="13824" y="29250"/>
                        <a:pt x="18248" y="27000"/>
                        <a:pt x="25437" y="27000"/>
                      </a:cubicBezTo>
                      <a:cubicBezTo>
                        <a:pt x="25990" y="27000"/>
                        <a:pt x="25990" y="27000"/>
                        <a:pt x="25990" y="27000"/>
                      </a:cubicBezTo>
                      <a:cubicBezTo>
                        <a:pt x="29861" y="27000"/>
                        <a:pt x="33732" y="30000"/>
                        <a:pt x="36497" y="34500"/>
                      </a:cubicBezTo>
                      <a:cubicBezTo>
                        <a:pt x="36497" y="35250"/>
                        <a:pt x="37050" y="35250"/>
                        <a:pt x="38156" y="35250"/>
                      </a:cubicBezTo>
                      <a:cubicBezTo>
                        <a:pt x="69124" y="35250"/>
                        <a:pt x="69124" y="35250"/>
                        <a:pt x="69124" y="35250"/>
                      </a:cubicBezTo>
                      <a:cubicBezTo>
                        <a:pt x="73548" y="35250"/>
                        <a:pt x="77419" y="35250"/>
                        <a:pt x="81290" y="35250"/>
                      </a:cubicBezTo>
                      <a:cubicBezTo>
                        <a:pt x="82396" y="35250"/>
                        <a:pt x="82949" y="35250"/>
                        <a:pt x="83502" y="33750"/>
                      </a:cubicBezTo>
                      <a:cubicBezTo>
                        <a:pt x="85714" y="30000"/>
                        <a:pt x="89032" y="27000"/>
                        <a:pt x="92903" y="27000"/>
                      </a:cubicBezTo>
                      <a:cubicBezTo>
                        <a:pt x="94009" y="27000"/>
                        <a:pt x="94562" y="27000"/>
                        <a:pt x="95115" y="27000"/>
                      </a:cubicBezTo>
                      <a:cubicBezTo>
                        <a:pt x="98433" y="27000"/>
                        <a:pt x="101198" y="27750"/>
                        <a:pt x="103963" y="29250"/>
                      </a:cubicBezTo>
                      <a:cubicBezTo>
                        <a:pt x="110046" y="33750"/>
                        <a:pt x="113364" y="40500"/>
                        <a:pt x="113917" y="50250"/>
                      </a:cubicBezTo>
                      <a:cubicBezTo>
                        <a:pt x="114470" y="60750"/>
                        <a:pt x="115023" y="69750"/>
                        <a:pt x="115576" y="81000"/>
                      </a:cubicBezTo>
                      <a:cubicBezTo>
                        <a:pt x="115576" y="87000"/>
                        <a:pt x="116129" y="93000"/>
                        <a:pt x="116682" y="99000"/>
                      </a:cubicBezTo>
                      <a:cubicBezTo>
                        <a:pt x="116682" y="103500"/>
                        <a:pt x="115576" y="108000"/>
                        <a:pt x="113364" y="111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19" name="Shape 594"/>
                <p:cNvSpPr/>
                <p:nvPr/>
              </p:nvSpPr>
              <p:spPr>
                <a:xfrm>
                  <a:off x="2298700" y="1344612"/>
                  <a:ext cx="238200" cy="246000"/>
                </a:xfrm>
                <a:custGeom>
                  <a:avLst/>
                  <a:gdLst/>
                  <a:ahLst/>
                  <a:cxnLst/>
                  <a:rect l="0" t="0" r="0" b="0"/>
                  <a:pathLst>
                    <a:path w="120000" h="120000" extrusionOk="0">
                      <a:moveTo>
                        <a:pt x="108750" y="50909"/>
                      </a:moveTo>
                      <a:cubicBezTo>
                        <a:pt x="78750" y="50909"/>
                        <a:pt x="78750" y="50909"/>
                        <a:pt x="78750" y="50909"/>
                      </a:cubicBezTo>
                      <a:cubicBezTo>
                        <a:pt x="75000" y="47272"/>
                        <a:pt x="75000" y="47272"/>
                        <a:pt x="75000" y="47272"/>
                      </a:cubicBezTo>
                      <a:cubicBezTo>
                        <a:pt x="71250" y="43636"/>
                        <a:pt x="71250" y="43636"/>
                        <a:pt x="71250" y="43636"/>
                      </a:cubicBezTo>
                      <a:cubicBezTo>
                        <a:pt x="71250" y="43636"/>
                        <a:pt x="71250" y="43636"/>
                        <a:pt x="71250" y="43636"/>
                      </a:cubicBezTo>
                      <a:cubicBezTo>
                        <a:pt x="71250" y="40000"/>
                        <a:pt x="71250" y="21818"/>
                        <a:pt x="71250" y="10909"/>
                      </a:cubicBezTo>
                      <a:cubicBezTo>
                        <a:pt x="71250" y="3636"/>
                        <a:pt x="67500" y="3636"/>
                        <a:pt x="63750" y="0"/>
                      </a:cubicBezTo>
                      <a:cubicBezTo>
                        <a:pt x="63750" y="0"/>
                        <a:pt x="60000" y="0"/>
                        <a:pt x="60000" y="0"/>
                      </a:cubicBezTo>
                      <a:cubicBezTo>
                        <a:pt x="56250" y="0"/>
                        <a:pt x="52500" y="3636"/>
                        <a:pt x="52500" y="10909"/>
                      </a:cubicBezTo>
                      <a:cubicBezTo>
                        <a:pt x="48750" y="18181"/>
                        <a:pt x="52500" y="25454"/>
                        <a:pt x="52500" y="32727"/>
                      </a:cubicBezTo>
                      <a:cubicBezTo>
                        <a:pt x="52500" y="50909"/>
                        <a:pt x="52500" y="50909"/>
                        <a:pt x="52500" y="50909"/>
                      </a:cubicBezTo>
                      <a:cubicBezTo>
                        <a:pt x="11250" y="50909"/>
                        <a:pt x="11250" y="50909"/>
                        <a:pt x="11250" y="50909"/>
                      </a:cubicBezTo>
                      <a:cubicBezTo>
                        <a:pt x="7500" y="50909"/>
                        <a:pt x="3750" y="50909"/>
                        <a:pt x="0" y="54545"/>
                      </a:cubicBezTo>
                      <a:cubicBezTo>
                        <a:pt x="0" y="54545"/>
                        <a:pt x="0" y="58181"/>
                        <a:pt x="0" y="58181"/>
                      </a:cubicBezTo>
                      <a:cubicBezTo>
                        <a:pt x="0" y="69090"/>
                        <a:pt x="7500" y="69090"/>
                        <a:pt x="11250" y="69090"/>
                      </a:cubicBezTo>
                      <a:cubicBezTo>
                        <a:pt x="15000" y="69090"/>
                        <a:pt x="18750" y="69090"/>
                        <a:pt x="22500" y="69090"/>
                      </a:cubicBezTo>
                      <a:cubicBezTo>
                        <a:pt x="52500" y="69090"/>
                        <a:pt x="52500" y="69090"/>
                        <a:pt x="52500" y="69090"/>
                      </a:cubicBezTo>
                      <a:cubicBezTo>
                        <a:pt x="52500" y="72727"/>
                        <a:pt x="52500" y="101818"/>
                        <a:pt x="52500" y="109090"/>
                      </a:cubicBezTo>
                      <a:cubicBezTo>
                        <a:pt x="52500" y="116363"/>
                        <a:pt x="52500" y="116363"/>
                        <a:pt x="56250" y="116363"/>
                      </a:cubicBezTo>
                      <a:cubicBezTo>
                        <a:pt x="60000" y="120000"/>
                        <a:pt x="60000" y="120000"/>
                        <a:pt x="60000" y="120000"/>
                      </a:cubicBezTo>
                      <a:cubicBezTo>
                        <a:pt x="67500" y="120000"/>
                        <a:pt x="71250" y="112727"/>
                        <a:pt x="71250" y="109090"/>
                      </a:cubicBezTo>
                      <a:cubicBezTo>
                        <a:pt x="71250" y="101818"/>
                        <a:pt x="71250" y="94545"/>
                        <a:pt x="71250" y="87272"/>
                      </a:cubicBezTo>
                      <a:cubicBezTo>
                        <a:pt x="71250" y="76363"/>
                        <a:pt x="71250" y="76363"/>
                        <a:pt x="71250" y="76363"/>
                      </a:cubicBezTo>
                      <a:cubicBezTo>
                        <a:pt x="71250" y="72727"/>
                        <a:pt x="71250" y="72727"/>
                        <a:pt x="71250" y="72727"/>
                      </a:cubicBezTo>
                      <a:cubicBezTo>
                        <a:pt x="78750" y="69090"/>
                        <a:pt x="78750" y="69090"/>
                        <a:pt x="78750" y="69090"/>
                      </a:cubicBezTo>
                      <a:cubicBezTo>
                        <a:pt x="108750" y="69090"/>
                        <a:pt x="108750" y="69090"/>
                        <a:pt x="108750" y="69090"/>
                      </a:cubicBezTo>
                      <a:cubicBezTo>
                        <a:pt x="112500" y="69090"/>
                        <a:pt x="120000" y="69090"/>
                        <a:pt x="120000" y="58181"/>
                      </a:cubicBezTo>
                      <a:cubicBezTo>
                        <a:pt x="120000" y="58181"/>
                        <a:pt x="120000" y="54545"/>
                        <a:pt x="120000" y="54545"/>
                      </a:cubicBezTo>
                      <a:cubicBezTo>
                        <a:pt x="116250" y="50909"/>
                        <a:pt x="112500" y="50909"/>
                        <a:pt x="108750" y="50909"/>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20" name="Shape 595"/>
                <p:cNvSpPr/>
                <p:nvPr/>
              </p:nvSpPr>
              <p:spPr>
                <a:xfrm>
                  <a:off x="3216275" y="1314450"/>
                  <a:ext cx="111000" cy="104700"/>
                </a:xfrm>
                <a:custGeom>
                  <a:avLst/>
                  <a:gdLst/>
                  <a:ahLst/>
                  <a:cxnLst/>
                  <a:rect l="0" t="0" r="0" b="0"/>
                  <a:pathLst>
                    <a:path w="120000" h="120000" extrusionOk="0">
                      <a:moveTo>
                        <a:pt x="64000" y="0"/>
                      </a:moveTo>
                      <a:cubicBezTo>
                        <a:pt x="48000" y="0"/>
                        <a:pt x="32000" y="0"/>
                        <a:pt x="24000" y="17142"/>
                      </a:cubicBezTo>
                      <a:cubicBezTo>
                        <a:pt x="8000" y="25714"/>
                        <a:pt x="0" y="42857"/>
                        <a:pt x="0" y="59999"/>
                      </a:cubicBezTo>
                      <a:cubicBezTo>
                        <a:pt x="8000" y="85714"/>
                        <a:pt x="32000" y="119999"/>
                        <a:pt x="64000" y="119999"/>
                      </a:cubicBezTo>
                      <a:cubicBezTo>
                        <a:pt x="64000" y="119999"/>
                        <a:pt x="64000" y="119999"/>
                        <a:pt x="64000" y="119999"/>
                      </a:cubicBezTo>
                      <a:cubicBezTo>
                        <a:pt x="96000" y="119999"/>
                        <a:pt x="120000" y="94285"/>
                        <a:pt x="120000" y="59999"/>
                      </a:cubicBezTo>
                      <a:cubicBezTo>
                        <a:pt x="120000" y="25714"/>
                        <a:pt x="96000" y="0"/>
                        <a:pt x="64000"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21" name="Shape 596"/>
                <p:cNvSpPr/>
                <p:nvPr/>
              </p:nvSpPr>
              <p:spPr>
                <a:xfrm>
                  <a:off x="3424237" y="1314450"/>
                  <a:ext cx="104700" cy="104700"/>
                </a:xfrm>
                <a:custGeom>
                  <a:avLst/>
                  <a:gdLst/>
                  <a:ahLst/>
                  <a:cxnLst/>
                  <a:rect l="0" t="0" r="0" b="0"/>
                  <a:pathLst>
                    <a:path w="120000" h="120000" extrusionOk="0">
                      <a:moveTo>
                        <a:pt x="59999" y="119999"/>
                      </a:moveTo>
                      <a:cubicBezTo>
                        <a:pt x="59999" y="119999"/>
                        <a:pt x="59999" y="119999"/>
                        <a:pt x="59999" y="119999"/>
                      </a:cubicBezTo>
                      <a:cubicBezTo>
                        <a:pt x="94285" y="119999"/>
                        <a:pt x="119999" y="94285"/>
                        <a:pt x="119999" y="59999"/>
                      </a:cubicBezTo>
                      <a:cubicBezTo>
                        <a:pt x="119999" y="42857"/>
                        <a:pt x="119999" y="25714"/>
                        <a:pt x="102857" y="17142"/>
                      </a:cubicBezTo>
                      <a:cubicBezTo>
                        <a:pt x="94285" y="0"/>
                        <a:pt x="77142" y="0"/>
                        <a:pt x="59999" y="0"/>
                      </a:cubicBezTo>
                      <a:cubicBezTo>
                        <a:pt x="25714" y="0"/>
                        <a:pt x="0" y="25714"/>
                        <a:pt x="0" y="59999"/>
                      </a:cubicBezTo>
                      <a:cubicBezTo>
                        <a:pt x="0" y="68571"/>
                        <a:pt x="8571" y="85714"/>
                        <a:pt x="17142" y="94285"/>
                      </a:cubicBezTo>
                      <a:cubicBezTo>
                        <a:pt x="25714" y="111428"/>
                        <a:pt x="42857" y="119999"/>
                        <a:pt x="59999" y="119999"/>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22" name="Shape 597"/>
                <p:cNvSpPr/>
                <p:nvPr/>
              </p:nvSpPr>
              <p:spPr>
                <a:xfrm>
                  <a:off x="3216275" y="1516062"/>
                  <a:ext cx="111000" cy="104700"/>
                </a:xfrm>
                <a:custGeom>
                  <a:avLst/>
                  <a:gdLst/>
                  <a:ahLst/>
                  <a:cxnLst/>
                  <a:rect l="0" t="0" r="0" b="0"/>
                  <a:pathLst>
                    <a:path w="120000" h="120000" extrusionOk="0">
                      <a:moveTo>
                        <a:pt x="64000" y="0"/>
                      </a:moveTo>
                      <a:cubicBezTo>
                        <a:pt x="32000" y="0"/>
                        <a:pt x="8000" y="25714"/>
                        <a:pt x="0" y="59999"/>
                      </a:cubicBezTo>
                      <a:cubicBezTo>
                        <a:pt x="0" y="94285"/>
                        <a:pt x="32000" y="119999"/>
                        <a:pt x="64000" y="119999"/>
                      </a:cubicBezTo>
                      <a:cubicBezTo>
                        <a:pt x="64000" y="119999"/>
                        <a:pt x="64000" y="119999"/>
                        <a:pt x="64000" y="119999"/>
                      </a:cubicBezTo>
                      <a:cubicBezTo>
                        <a:pt x="88000" y="119999"/>
                        <a:pt x="120000" y="94285"/>
                        <a:pt x="120000" y="59999"/>
                      </a:cubicBezTo>
                      <a:cubicBezTo>
                        <a:pt x="120000" y="25714"/>
                        <a:pt x="96000" y="0"/>
                        <a:pt x="64000"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23" name="Shape 598"/>
                <p:cNvSpPr/>
                <p:nvPr/>
              </p:nvSpPr>
              <p:spPr>
                <a:xfrm>
                  <a:off x="3424237" y="1516062"/>
                  <a:ext cx="104700" cy="104700"/>
                </a:xfrm>
                <a:custGeom>
                  <a:avLst/>
                  <a:gdLst/>
                  <a:ahLst/>
                  <a:cxnLst/>
                  <a:rect l="0" t="0" r="0" b="0"/>
                  <a:pathLst>
                    <a:path w="120000" h="120000" extrusionOk="0">
                      <a:moveTo>
                        <a:pt x="59999" y="0"/>
                      </a:moveTo>
                      <a:cubicBezTo>
                        <a:pt x="42857" y="0"/>
                        <a:pt x="25714" y="8571"/>
                        <a:pt x="17142" y="17142"/>
                      </a:cubicBezTo>
                      <a:cubicBezTo>
                        <a:pt x="8571" y="34285"/>
                        <a:pt x="0" y="42857"/>
                        <a:pt x="0" y="59999"/>
                      </a:cubicBezTo>
                      <a:cubicBezTo>
                        <a:pt x="0" y="94285"/>
                        <a:pt x="25714" y="119999"/>
                        <a:pt x="59999" y="119999"/>
                      </a:cubicBezTo>
                      <a:cubicBezTo>
                        <a:pt x="59999" y="119999"/>
                        <a:pt x="59999" y="119999"/>
                        <a:pt x="59999" y="119999"/>
                      </a:cubicBezTo>
                      <a:cubicBezTo>
                        <a:pt x="94285" y="119999"/>
                        <a:pt x="119999" y="94285"/>
                        <a:pt x="119999" y="59999"/>
                      </a:cubicBezTo>
                      <a:cubicBezTo>
                        <a:pt x="119999" y="25714"/>
                        <a:pt x="94285" y="0"/>
                        <a:pt x="59999"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24" name="Shape 599"/>
                <p:cNvSpPr/>
                <p:nvPr/>
              </p:nvSpPr>
              <p:spPr>
                <a:xfrm>
                  <a:off x="2774950" y="1449387"/>
                  <a:ext cx="104700" cy="36600"/>
                </a:xfrm>
                <a:custGeom>
                  <a:avLst/>
                  <a:gdLst/>
                  <a:ahLst/>
                  <a:cxnLst/>
                  <a:rect l="0" t="0" r="0" b="0"/>
                  <a:pathLst>
                    <a:path w="120000" h="120000" extrusionOk="0">
                      <a:moveTo>
                        <a:pt x="102857" y="0"/>
                      </a:moveTo>
                      <a:cubicBezTo>
                        <a:pt x="77142" y="0"/>
                        <a:pt x="51428" y="0"/>
                        <a:pt x="17142" y="0"/>
                      </a:cubicBezTo>
                      <a:cubicBezTo>
                        <a:pt x="8571" y="0"/>
                        <a:pt x="0" y="24000"/>
                        <a:pt x="0" y="48000"/>
                      </a:cubicBezTo>
                      <a:cubicBezTo>
                        <a:pt x="0" y="96000"/>
                        <a:pt x="8571" y="120000"/>
                        <a:pt x="25714" y="120000"/>
                      </a:cubicBezTo>
                      <a:cubicBezTo>
                        <a:pt x="25714" y="120000"/>
                        <a:pt x="25714" y="120000"/>
                        <a:pt x="34285" y="120000"/>
                      </a:cubicBezTo>
                      <a:cubicBezTo>
                        <a:pt x="59999" y="120000"/>
                        <a:pt x="59999" y="120000"/>
                        <a:pt x="59999" y="120000"/>
                      </a:cubicBezTo>
                      <a:cubicBezTo>
                        <a:pt x="85714" y="120000"/>
                        <a:pt x="85714" y="120000"/>
                        <a:pt x="85714" y="120000"/>
                      </a:cubicBezTo>
                      <a:cubicBezTo>
                        <a:pt x="94285" y="120000"/>
                        <a:pt x="94285" y="120000"/>
                        <a:pt x="102857" y="120000"/>
                      </a:cubicBezTo>
                      <a:cubicBezTo>
                        <a:pt x="111428" y="120000"/>
                        <a:pt x="119999" y="96000"/>
                        <a:pt x="119999" y="48000"/>
                      </a:cubicBezTo>
                      <a:cubicBezTo>
                        <a:pt x="119999" y="24000"/>
                        <a:pt x="111428" y="0"/>
                        <a:pt x="102857"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25" name="Shape 600"/>
                <p:cNvSpPr/>
                <p:nvPr/>
              </p:nvSpPr>
              <p:spPr>
                <a:xfrm>
                  <a:off x="2976563" y="1449387"/>
                  <a:ext cx="112800" cy="36600"/>
                </a:xfrm>
                <a:custGeom>
                  <a:avLst/>
                  <a:gdLst/>
                  <a:ahLst/>
                  <a:cxnLst/>
                  <a:rect l="0" t="0" r="0" b="0"/>
                  <a:pathLst>
                    <a:path w="120000" h="120000" extrusionOk="0">
                      <a:moveTo>
                        <a:pt x="96000" y="0"/>
                      </a:moveTo>
                      <a:cubicBezTo>
                        <a:pt x="80000" y="0"/>
                        <a:pt x="72000" y="0"/>
                        <a:pt x="64000" y="0"/>
                      </a:cubicBezTo>
                      <a:cubicBezTo>
                        <a:pt x="48000" y="0"/>
                        <a:pt x="40000" y="0"/>
                        <a:pt x="24000" y="0"/>
                      </a:cubicBezTo>
                      <a:cubicBezTo>
                        <a:pt x="8000" y="0"/>
                        <a:pt x="0" y="24000"/>
                        <a:pt x="0" y="48000"/>
                      </a:cubicBezTo>
                      <a:cubicBezTo>
                        <a:pt x="8000" y="96000"/>
                        <a:pt x="8000" y="120000"/>
                        <a:pt x="24000" y="120000"/>
                      </a:cubicBezTo>
                      <a:cubicBezTo>
                        <a:pt x="32000" y="120000"/>
                        <a:pt x="32000" y="120000"/>
                        <a:pt x="40000" y="120000"/>
                      </a:cubicBezTo>
                      <a:cubicBezTo>
                        <a:pt x="56000" y="120000"/>
                        <a:pt x="56000" y="120000"/>
                        <a:pt x="56000" y="120000"/>
                      </a:cubicBezTo>
                      <a:cubicBezTo>
                        <a:pt x="80000" y="120000"/>
                        <a:pt x="80000" y="120000"/>
                        <a:pt x="80000" y="120000"/>
                      </a:cubicBezTo>
                      <a:cubicBezTo>
                        <a:pt x="88000" y="120000"/>
                        <a:pt x="88000" y="120000"/>
                        <a:pt x="96000" y="120000"/>
                      </a:cubicBezTo>
                      <a:cubicBezTo>
                        <a:pt x="112000" y="120000"/>
                        <a:pt x="120000" y="96000"/>
                        <a:pt x="120000" y="48000"/>
                      </a:cubicBezTo>
                      <a:cubicBezTo>
                        <a:pt x="120000" y="24000"/>
                        <a:pt x="112000" y="0"/>
                        <a:pt x="96000"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grpSp>
          <p:nvGrpSpPr>
            <p:cNvPr id="14" name="Group 13"/>
            <p:cNvGrpSpPr/>
            <p:nvPr/>
          </p:nvGrpSpPr>
          <p:grpSpPr>
            <a:xfrm>
              <a:off x="1162644" y="5262653"/>
              <a:ext cx="1705970" cy="1143000"/>
              <a:chOff x="1331912" y="5260041"/>
              <a:chExt cx="1705970" cy="1143000"/>
            </a:xfrm>
          </p:grpSpPr>
          <p:sp>
            <p:nvSpPr>
              <p:cNvPr id="250" name="Rectangular Callout 249"/>
              <p:cNvSpPr/>
              <p:nvPr/>
            </p:nvSpPr>
            <p:spPr>
              <a:xfrm>
                <a:off x="1331912" y="5260041"/>
                <a:ext cx="1705970" cy="1143000"/>
              </a:xfrm>
              <a:prstGeom prst="wedgeRectCallout">
                <a:avLst>
                  <a:gd name="adj1" fmla="val 84879"/>
                  <a:gd name="adj2" fmla="val -35278"/>
                </a:avLst>
              </a:prstGeom>
              <a:solidFill>
                <a:srgbClr val="37A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9" name="Rectangle 288"/>
              <p:cNvSpPr>
                <a:spLocks noChangeArrowheads="1"/>
              </p:cNvSpPr>
              <p:nvPr/>
            </p:nvSpPr>
            <p:spPr bwMode="auto">
              <a:xfrm>
                <a:off x="1395412" y="6022041"/>
                <a:ext cx="1600200" cy="381000"/>
              </a:xfrm>
              <a:prstGeom prst="rect">
                <a:avLst/>
              </a:prstGeom>
              <a:noFill/>
              <a:ln w="9525">
                <a:noFill/>
                <a:miter lim="800000"/>
                <a:headEnd/>
                <a:tailEnd/>
              </a:ln>
            </p:spPr>
            <p:txBody>
              <a:bodyPr lIns="0" tIns="18288" rIns="0" bIns="18288" anchor="ctr"/>
              <a:lstStyle/>
              <a:p>
                <a:pPr algn="ctr">
                  <a:lnSpc>
                    <a:spcPct val="85000"/>
                  </a:lnSpc>
                </a:pPr>
                <a:r>
                  <a:rPr lang="en-US" sz="2000" dirty="0" smtClean="0">
                    <a:solidFill>
                      <a:srgbClr val="FFFFFF"/>
                    </a:solidFill>
                    <a:latin typeface="Arial Narrow" charset="0"/>
                    <a:ea typeface="Arial Narrow" charset="0"/>
                    <a:cs typeface="Arial Narrow" charset="0"/>
                  </a:rPr>
                  <a:t>Housing Issues</a:t>
                </a:r>
                <a:endParaRPr lang="en-US" sz="2000" dirty="0">
                  <a:solidFill>
                    <a:srgbClr val="FFFFFF"/>
                  </a:solidFill>
                  <a:latin typeface="Arial Narrow" charset="0"/>
                  <a:ea typeface="Arial Narrow" charset="0"/>
                  <a:cs typeface="Arial Narrow" charset="0"/>
                </a:endParaRPr>
              </a:p>
            </p:txBody>
          </p:sp>
          <p:grpSp>
            <p:nvGrpSpPr>
              <p:cNvPr id="128" name="Shape 625"/>
              <p:cNvGrpSpPr/>
              <p:nvPr/>
            </p:nvGrpSpPr>
            <p:grpSpPr>
              <a:xfrm>
                <a:off x="1830835" y="5374777"/>
                <a:ext cx="729354" cy="615662"/>
                <a:chOff x="5305425" y="2873375"/>
                <a:chExt cx="1536675" cy="1297137"/>
              </a:xfrm>
              <a:solidFill>
                <a:schemeClr val="bg1"/>
              </a:solidFill>
            </p:grpSpPr>
            <p:sp>
              <p:nvSpPr>
                <p:cNvPr id="129" name="Shape 626"/>
                <p:cNvSpPr/>
                <p:nvPr/>
              </p:nvSpPr>
              <p:spPr>
                <a:xfrm>
                  <a:off x="5424487" y="3335337"/>
                  <a:ext cx="66600" cy="68400"/>
                </a:xfrm>
                <a:prstGeom prst="ellipse">
                  <a:avLst/>
                </a:pr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30" name="Shape 627"/>
                <p:cNvSpPr/>
                <p:nvPr/>
              </p:nvSpPr>
              <p:spPr>
                <a:xfrm>
                  <a:off x="5767387" y="3067050"/>
                  <a:ext cx="530100" cy="558900"/>
                </a:xfrm>
                <a:custGeom>
                  <a:avLst/>
                  <a:gdLst/>
                  <a:ahLst/>
                  <a:cxnLst/>
                  <a:rect l="0" t="0" r="0" b="0"/>
                  <a:pathLst>
                    <a:path w="120000" h="120000" extrusionOk="0">
                      <a:moveTo>
                        <a:pt x="82816" y="89600"/>
                      </a:moveTo>
                      <a:cubicBezTo>
                        <a:pt x="82816" y="120000"/>
                        <a:pt x="82816" y="120000"/>
                        <a:pt x="82816" y="120000"/>
                      </a:cubicBezTo>
                      <a:cubicBezTo>
                        <a:pt x="101408" y="120000"/>
                        <a:pt x="101408" y="120000"/>
                        <a:pt x="101408" y="120000"/>
                      </a:cubicBezTo>
                      <a:cubicBezTo>
                        <a:pt x="101408" y="112000"/>
                        <a:pt x="101408" y="112000"/>
                        <a:pt x="101408" y="112000"/>
                      </a:cubicBezTo>
                      <a:cubicBezTo>
                        <a:pt x="92957" y="112000"/>
                        <a:pt x="92957" y="112000"/>
                        <a:pt x="92957" y="112000"/>
                      </a:cubicBezTo>
                      <a:cubicBezTo>
                        <a:pt x="92957" y="86400"/>
                        <a:pt x="92957" y="86400"/>
                        <a:pt x="92957" y="86400"/>
                      </a:cubicBezTo>
                      <a:cubicBezTo>
                        <a:pt x="92957" y="83200"/>
                        <a:pt x="91267" y="81600"/>
                        <a:pt x="87887" y="81600"/>
                      </a:cubicBezTo>
                      <a:cubicBezTo>
                        <a:pt x="57464" y="81600"/>
                        <a:pt x="57464" y="81600"/>
                        <a:pt x="57464" y="81600"/>
                      </a:cubicBezTo>
                      <a:cubicBezTo>
                        <a:pt x="55774" y="81600"/>
                        <a:pt x="54084" y="83200"/>
                        <a:pt x="54084" y="86400"/>
                      </a:cubicBezTo>
                      <a:cubicBezTo>
                        <a:pt x="54084" y="112000"/>
                        <a:pt x="54084" y="112000"/>
                        <a:pt x="54084" y="112000"/>
                      </a:cubicBezTo>
                      <a:cubicBezTo>
                        <a:pt x="28732" y="112000"/>
                        <a:pt x="28732" y="112000"/>
                        <a:pt x="28732" y="112000"/>
                      </a:cubicBezTo>
                      <a:cubicBezTo>
                        <a:pt x="28732" y="48000"/>
                        <a:pt x="28732" y="48000"/>
                        <a:pt x="28732" y="48000"/>
                      </a:cubicBezTo>
                      <a:cubicBezTo>
                        <a:pt x="72676" y="11200"/>
                        <a:pt x="72676" y="11200"/>
                        <a:pt x="72676" y="11200"/>
                      </a:cubicBezTo>
                      <a:cubicBezTo>
                        <a:pt x="113239" y="43200"/>
                        <a:pt x="113239" y="43200"/>
                        <a:pt x="113239" y="43200"/>
                      </a:cubicBezTo>
                      <a:cubicBezTo>
                        <a:pt x="113239" y="43200"/>
                        <a:pt x="113239" y="43200"/>
                        <a:pt x="113239" y="43200"/>
                      </a:cubicBezTo>
                      <a:cubicBezTo>
                        <a:pt x="113239" y="43200"/>
                        <a:pt x="113239" y="43200"/>
                        <a:pt x="113239" y="43200"/>
                      </a:cubicBezTo>
                      <a:cubicBezTo>
                        <a:pt x="114929" y="41600"/>
                        <a:pt x="116619" y="40000"/>
                        <a:pt x="120000" y="38400"/>
                      </a:cubicBezTo>
                      <a:cubicBezTo>
                        <a:pt x="120000" y="38400"/>
                        <a:pt x="120000" y="38400"/>
                        <a:pt x="120000" y="38400"/>
                      </a:cubicBezTo>
                      <a:cubicBezTo>
                        <a:pt x="76056" y="1600"/>
                        <a:pt x="76056" y="1600"/>
                        <a:pt x="76056" y="1600"/>
                      </a:cubicBezTo>
                      <a:cubicBezTo>
                        <a:pt x="74366" y="1600"/>
                        <a:pt x="74366" y="0"/>
                        <a:pt x="72676" y="0"/>
                      </a:cubicBezTo>
                      <a:cubicBezTo>
                        <a:pt x="70985" y="0"/>
                        <a:pt x="70985" y="1600"/>
                        <a:pt x="69295" y="1600"/>
                      </a:cubicBezTo>
                      <a:cubicBezTo>
                        <a:pt x="0" y="59200"/>
                        <a:pt x="0" y="59200"/>
                        <a:pt x="0" y="59200"/>
                      </a:cubicBezTo>
                      <a:cubicBezTo>
                        <a:pt x="0" y="59200"/>
                        <a:pt x="0" y="60800"/>
                        <a:pt x="0" y="60800"/>
                      </a:cubicBezTo>
                      <a:cubicBezTo>
                        <a:pt x="0" y="62400"/>
                        <a:pt x="0" y="64000"/>
                        <a:pt x="0" y="64000"/>
                      </a:cubicBezTo>
                      <a:cubicBezTo>
                        <a:pt x="1690" y="65600"/>
                        <a:pt x="1690" y="65600"/>
                        <a:pt x="3380" y="65600"/>
                      </a:cubicBezTo>
                      <a:cubicBezTo>
                        <a:pt x="5070" y="65600"/>
                        <a:pt x="6760" y="65600"/>
                        <a:pt x="6760" y="65600"/>
                      </a:cubicBezTo>
                      <a:cubicBezTo>
                        <a:pt x="18591" y="54400"/>
                        <a:pt x="18591" y="54400"/>
                        <a:pt x="18591" y="54400"/>
                      </a:cubicBezTo>
                      <a:cubicBezTo>
                        <a:pt x="18591" y="115200"/>
                        <a:pt x="18591" y="115200"/>
                        <a:pt x="18591" y="115200"/>
                      </a:cubicBezTo>
                      <a:cubicBezTo>
                        <a:pt x="18591" y="118400"/>
                        <a:pt x="20281" y="120000"/>
                        <a:pt x="23661" y="120000"/>
                      </a:cubicBezTo>
                      <a:cubicBezTo>
                        <a:pt x="62535" y="120000"/>
                        <a:pt x="62535" y="120000"/>
                        <a:pt x="62535" y="120000"/>
                      </a:cubicBezTo>
                      <a:cubicBezTo>
                        <a:pt x="62535" y="89600"/>
                        <a:pt x="62535" y="89600"/>
                        <a:pt x="62535" y="89600"/>
                      </a:cubicBezTo>
                      <a:lnTo>
                        <a:pt x="82816" y="89600"/>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31" name="Shape 628"/>
                <p:cNvSpPr/>
                <p:nvPr/>
              </p:nvSpPr>
              <p:spPr>
                <a:xfrm>
                  <a:off x="6057900" y="3313112"/>
                  <a:ext cx="784200" cy="857400"/>
                </a:xfrm>
                <a:custGeom>
                  <a:avLst/>
                  <a:gdLst/>
                  <a:ahLst/>
                  <a:cxnLst/>
                  <a:rect l="0" t="0" r="0" b="0"/>
                  <a:pathLst>
                    <a:path w="120000" h="120000" extrusionOk="0">
                      <a:moveTo>
                        <a:pt x="104000" y="51130"/>
                      </a:moveTo>
                      <a:cubicBezTo>
                        <a:pt x="67428" y="45913"/>
                        <a:pt x="67428" y="45913"/>
                        <a:pt x="67428" y="45913"/>
                      </a:cubicBezTo>
                      <a:cubicBezTo>
                        <a:pt x="67428" y="12521"/>
                        <a:pt x="67428" y="12521"/>
                        <a:pt x="67428" y="12521"/>
                      </a:cubicBezTo>
                      <a:cubicBezTo>
                        <a:pt x="67428" y="5217"/>
                        <a:pt x="61714" y="0"/>
                        <a:pt x="53714" y="0"/>
                      </a:cubicBezTo>
                      <a:cubicBezTo>
                        <a:pt x="52571" y="0"/>
                        <a:pt x="52571" y="0"/>
                        <a:pt x="52571" y="0"/>
                      </a:cubicBezTo>
                      <a:cubicBezTo>
                        <a:pt x="45714" y="0"/>
                        <a:pt x="40000" y="5217"/>
                        <a:pt x="40000" y="12521"/>
                      </a:cubicBezTo>
                      <a:cubicBezTo>
                        <a:pt x="40000" y="75130"/>
                        <a:pt x="40000" y="75130"/>
                        <a:pt x="40000" y="75130"/>
                      </a:cubicBezTo>
                      <a:cubicBezTo>
                        <a:pt x="26285" y="62608"/>
                        <a:pt x="26285" y="62608"/>
                        <a:pt x="26285" y="62608"/>
                      </a:cubicBezTo>
                      <a:cubicBezTo>
                        <a:pt x="22857" y="59478"/>
                        <a:pt x="19428" y="58434"/>
                        <a:pt x="16000" y="58434"/>
                      </a:cubicBezTo>
                      <a:cubicBezTo>
                        <a:pt x="12571" y="58434"/>
                        <a:pt x="9142" y="59478"/>
                        <a:pt x="6857" y="61565"/>
                      </a:cubicBezTo>
                      <a:cubicBezTo>
                        <a:pt x="5714" y="62608"/>
                        <a:pt x="5714" y="62608"/>
                        <a:pt x="5714" y="62608"/>
                      </a:cubicBezTo>
                      <a:cubicBezTo>
                        <a:pt x="0" y="67826"/>
                        <a:pt x="0" y="75130"/>
                        <a:pt x="5714" y="80347"/>
                      </a:cubicBezTo>
                      <a:cubicBezTo>
                        <a:pt x="46857" y="118956"/>
                        <a:pt x="46857" y="118956"/>
                        <a:pt x="46857" y="118956"/>
                      </a:cubicBezTo>
                      <a:cubicBezTo>
                        <a:pt x="48000" y="118956"/>
                        <a:pt x="49142" y="120000"/>
                        <a:pt x="49142" y="120000"/>
                      </a:cubicBezTo>
                      <a:cubicBezTo>
                        <a:pt x="50285" y="120000"/>
                        <a:pt x="51428" y="118956"/>
                        <a:pt x="51428" y="118956"/>
                      </a:cubicBezTo>
                      <a:cubicBezTo>
                        <a:pt x="52571" y="117913"/>
                        <a:pt x="52571" y="117913"/>
                        <a:pt x="52571" y="116869"/>
                      </a:cubicBezTo>
                      <a:cubicBezTo>
                        <a:pt x="52571" y="115826"/>
                        <a:pt x="52571" y="114782"/>
                        <a:pt x="51428" y="114782"/>
                      </a:cubicBezTo>
                      <a:cubicBezTo>
                        <a:pt x="10285" y="76173"/>
                        <a:pt x="10285" y="76173"/>
                        <a:pt x="10285" y="76173"/>
                      </a:cubicBezTo>
                      <a:cubicBezTo>
                        <a:pt x="6857" y="74086"/>
                        <a:pt x="6857" y="69913"/>
                        <a:pt x="10285" y="66782"/>
                      </a:cubicBezTo>
                      <a:cubicBezTo>
                        <a:pt x="11428" y="65739"/>
                        <a:pt x="11428" y="65739"/>
                        <a:pt x="11428" y="65739"/>
                      </a:cubicBezTo>
                      <a:cubicBezTo>
                        <a:pt x="12571" y="64695"/>
                        <a:pt x="14857" y="63652"/>
                        <a:pt x="16000" y="63652"/>
                      </a:cubicBezTo>
                      <a:cubicBezTo>
                        <a:pt x="18285" y="63652"/>
                        <a:pt x="20571" y="64695"/>
                        <a:pt x="21714" y="65739"/>
                      </a:cubicBezTo>
                      <a:cubicBezTo>
                        <a:pt x="35428" y="79304"/>
                        <a:pt x="35428" y="79304"/>
                        <a:pt x="35428" y="79304"/>
                      </a:cubicBezTo>
                      <a:cubicBezTo>
                        <a:pt x="36571" y="79304"/>
                        <a:pt x="36571" y="80347"/>
                        <a:pt x="37714" y="80347"/>
                      </a:cubicBezTo>
                      <a:cubicBezTo>
                        <a:pt x="37714" y="80347"/>
                        <a:pt x="38857" y="80347"/>
                        <a:pt x="40000" y="80347"/>
                      </a:cubicBezTo>
                      <a:cubicBezTo>
                        <a:pt x="40000" y="80347"/>
                        <a:pt x="41142" y="80347"/>
                        <a:pt x="41142" y="80347"/>
                      </a:cubicBezTo>
                      <a:cubicBezTo>
                        <a:pt x="41142" y="80347"/>
                        <a:pt x="41142" y="80347"/>
                        <a:pt x="41142" y="80347"/>
                      </a:cubicBezTo>
                      <a:cubicBezTo>
                        <a:pt x="42285" y="80347"/>
                        <a:pt x="43428" y="79304"/>
                        <a:pt x="44571" y="77217"/>
                      </a:cubicBezTo>
                      <a:cubicBezTo>
                        <a:pt x="45714" y="76173"/>
                        <a:pt x="45714" y="74086"/>
                        <a:pt x="45714" y="73043"/>
                      </a:cubicBezTo>
                      <a:cubicBezTo>
                        <a:pt x="45714" y="72000"/>
                        <a:pt x="45714" y="72000"/>
                        <a:pt x="45714" y="72000"/>
                      </a:cubicBezTo>
                      <a:cubicBezTo>
                        <a:pt x="45714" y="12521"/>
                        <a:pt x="45714" y="12521"/>
                        <a:pt x="45714" y="12521"/>
                      </a:cubicBezTo>
                      <a:cubicBezTo>
                        <a:pt x="45714" y="8347"/>
                        <a:pt x="49142" y="5217"/>
                        <a:pt x="52571" y="5217"/>
                      </a:cubicBezTo>
                      <a:cubicBezTo>
                        <a:pt x="53714" y="5217"/>
                        <a:pt x="53714" y="5217"/>
                        <a:pt x="53714" y="5217"/>
                      </a:cubicBezTo>
                      <a:cubicBezTo>
                        <a:pt x="58285" y="5217"/>
                        <a:pt x="61714" y="8347"/>
                        <a:pt x="61714" y="12521"/>
                      </a:cubicBezTo>
                      <a:cubicBezTo>
                        <a:pt x="61714" y="50086"/>
                        <a:pt x="61714" y="50086"/>
                        <a:pt x="61714" y="50086"/>
                      </a:cubicBezTo>
                      <a:cubicBezTo>
                        <a:pt x="104000" y="56347"/>
                        <a:pt x="104000" y="56347"/>
                        <a:pt x="104000" y="56347"/>
                      </a:cubicBezTo>
                      <a:cubicBezTo>
                        <a:pt x="104000" y="56347"/>
                        <a:pt x="114285" y="58434"/>
                        <a:pt x="114285" y="72000"/>
                      </a:cubicBezTo>
                      <a:cubicBezTo>
                        <a:pt x="109714" y="114782"/>
                        <a:pt x="109714" y="114782"/>
                        <a:pt x="109714" y="114782"/>
                      </a:cubicBezTo>
                      <a:cubicBezTo>
                        <a:pt x="109714" y="115826"/>
                        <a:pt x="110857" y="116869"/>
                        <a:pt x="110857" y="116869"/>
                      </a:cubicBezTo>
                      <a:cubicBezTo>
                        <a:pt x="110857" y="117913"/>
                        <a:pt x="112000" y="117913"/>
                        <a:pt x="113142" y="117913"/>
                      </a:cubicBezTo>
                      <a:cubicBezTo>
                        <a:pt x="113142" y="117913"/>
                        <a:pt x="113142" y="117913"/>
                        <a:pt x="113142" y="117913"/>
                      </a:cubicBezTo>
                      <a:cubicBezTo>
                        <a:pt x="115428" y="117913"/>
                        <a:pt x="116571" y="116869"/>
                        <a:pt x="116571" y="115826"/>
                      </a:cubicBezTo>
                      <a:cubicBezTo>
                        <a:pt x="120000" y="72000"/>
                        <a:pt x="120000" y="72000"/>
                        <a:pt x="120000" y="72000"/>
                      </a:cubicBezTo>
                      <a:cubicBezTo>
                        <a:pt x="120000" y="57391"/>
                        <a:pt x="109714" y="52173"/>
                        <a:pt x="104000" y="5113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32" name="Shape 629"/>
                <p:cNvSpPr/>
                <p:nvPr/>
              </p:nvSpPr>
              <p:spPr>
                <a:xfrm>
                  <a:off x="5305425" y="2873375"/>
                  <a:ext cx="1343100" cy="992100"/>
                </a:xfrm>
                <a:custGeom>
                  <a:avLst/>
                  <a:gdLst/>
                  <a:ahLst/>
                  <a:cxnLst/>
                  <a:rect l="0" t="0" r="0" b="0"/>
                  <a:pathLst>
                    <a:path w="120000" h="120000" extrusionOk="0">
                      <a:moveTo>
                        <a:pt x="58666" y="115488"/>
                      </a:moveTo>
                      <a:cubicBezTo>
                        <a:pt x="58666" y="115488"/>
                        <a:pt x="58666" y="115488"/>
                        <a:pt x="58666" y="115488"/>
                      </a:cubicBezTo>
                      <a:cubicBezTo>
                        <a:pt x="27333" y="115488"/>
                        <a:pt x="27333" y="115488"/>
                        <a:pt x="27333" y="115488"/>
                      </a:cubicBezTo>
                      <a:cubicBezTo>
                        <a:pt x="27333" y="4511"/>
                        <a:pt x="27333" y="4511"/>
                        <a:pt x="27333" y="4511"/>
                      </a:cubicBezTo>
                      <a:cubicBezTo>
                        <a:pt x="112000" y="4511"/>
                        <a:pt x="112000" y="4511"/>
                        <a:pt x="112000" y="4511"/>
                      </a:cubicBezTo>
                      <a:cubicBezTo>
                        <a:pt x="114666" y="4511"/>
                        <a:pt x="116666" y="7218"/>
                        <a:pt x="116666" y="10827"/>
                      </a:cubicBezTo>
                      <a:cubicBezTo>
                        <a:pt x="116666" y="82105"/>
                        <a:pt x="116666" y="82105"/>
                        <a:pt x="116666" y="82105"/>
                      </a:cubicBezTo>
                      <a:cubicBezTo>
                        <a:pt x="120000" y="83007"/>
                        <a:pt x="120000" y="83007"/>
                        <a:pt x="120000" y="83007"/>
                      </a:cubicBezTo>
                      <a:cubicBezTo>
                        <a:pt x="120000" y="10827"/>
                        <a:pt x="120000" y="10827"/>
                        <a:pt x="120000" y="10827"/>
                      </a:cubicBezTo>
                      <a:cubicBezTo>
                        <a:pt x="120000" y="4511"/>
                        <a:pt x="116666" y="0"/>
                        <a:pt x="112000" y="0"/>
                      </a:cubicBezTo>
                      <a:cubicBezTo>
                        <a:pt x="8000" y="0"/>
                        <a:pt x="8000" y="0"/>
                        <a:pt x="8000" y="0"/>
                      </a:cubicBezTo>
                      <a:cubicBezTo>
                        <a:pt x="3333" y="0"/>
                        <a:pt x="0" y="4511"/>
                        <a:pt x="0" y="10827"/>
                      </a:cubicBezTo>
                      <a:cubicBezTo>
                        <a:pt x="0" y="109172"/>
                        <a:pt x="0" y="109172"/>
                        <a:pt x="0" y="109172"/>
                      </a:cubicBezTo>
                      <a:cubicBezTo>
                        <a:pt x="0" y="115488"/>
                        <a:pt x="3333" y="120000"/>
                        <a:pt x="8000" y="120000"/>
                      </a:cubicBezTo>
                      <a:cubicBezTo>
                        <a:pt x="59333" y="120000"/>
                        <a:pt x="59333" y="120000"/>
                        <a:pt x="59333" y="120000"/>
                      </a:cubicBezTo>
                      <a:cubicBezTo>
                        <a:pt x="59333" y="120000"/>
                        <a:pt x="59333" y="120000"/>
                        <a:pt x="59333" y="120000"/>
                      </a:cubicBezTo>
                      <a:cubicBezTo>
                        <a:pt x="58666" y="119097"/>
                        <a:pt x="58666" y="117293"/>
                        <a:pt x="58666" y="115488"/>
                      </a:cubicBezTo>
                      <a:close/>
                      <a:moveTo>
                        <a:pt x="24000" y="4511"/>
                      </a:moveTo>
                      <a:cubicBezTo>
                        <a:pt x="24000" y="115488"/>
                        <a:pt x="24000" y="115488"/>
                        <a:pt x="24000" y="115488"/>
                      </a:cubicBezTo>
                      <a:cubicBezTo>
                        <a:pt x="8000" y="115488"/>
                        <a:pt x="8000" y="115488"/>
                        <a:pt x="8000" y="115488"/>
                      </a:cubicBezTo>
                      <a:cubicBezTo>
                        <a:pt x="5333" y="115488"/>
                        <a:pt x="3333" y="112781"/>
                        <a:pt x="3333" y="109172"/>
                      </a:cubicBezTo>
                      <a:cubicBezTo>
                        <a:pt x="3333" y="10827"/>
                        <a:pt x="3333" y="10827"/>
                        <a:pt x="3333" y="10827"/>
                      </a:cubicBezTo>
                      <a:cubicBezTo>
                        <a:pt x="3333" y="7218"/>
                        <a:pt x="5333" y="4511"/>
                        <a:pt x="8000" y="4511"/>
                      </a:cubicBezTo>
                      <a:lnTo>
                        <a:pt x="24000" y="4511"/>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grpSp>
          <p:nvGrpSpPr>
            <p:cNvPr id="12" name="Group 11"/>
            <p:cNvGrpSpPr/>
            <p:nvPr/>
          </p:nvGrpSpPr>
          <p:grpSpPr>
            <a:xfrm>
              <a:off x="1196755" y="3418521"/>
              <a:ext cx="1600200" cy="1592222"/>
              <a:chOff x="1366023" y="3356789"/>
              <a:chExt cx="1600200" cy="1592222"/>
            </a:xfrm>
          </p:grpSpPr>
          <p:sp>
            <p:nvSpPr>
              <p:cNvPr id="251" name="Oval Callout 250"/>
              <p:cNvSpPr/>
              <p:nvPr/>
            </p:nvSpPr>
            <p:spPr>
              <a:xfrm>
                <a:off x="1374001" y="3356789"/>
                <a:ext cx="1592222" cy="1592222"/>
              </a:xfrm>
              <a:prstGeom prst="wedgeEllipseCallout">
                <a:avLst>
                  <a:gd name="adj1" fmla="val 111712"/>
                  <a:gd name="adj2" fmla="val -4537"/>
                </a:avLst>
              </a:prstGeom>
              <a:solidFill>
                <a:srgbClr val="FF7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2" name="Rectangle 281"/>
              <p:cNvSpPr>
                <a:spLocks noChangeArrowheads="1"/>
              </p:cNvSpPr>
              <p:nvPr/>
            </p:nvSpPr>
            <p:spPr bwMode="auto">
              <a:xfrm>
                <a:off x="1366023" y="4322981"/>
                <a:ext cx="1600200" cy="381000"/>
              </a:xfrm>
              <a:prstGeom prst="rect">
                <a:avLst/>
              </a:prstGeom>
              <a:noFill/>
              <a:ln w="9525">
                <a:noFill/>
                <a:miter lim="800000"/>
                <a:headEnd/>
                <a:tailEnd/>
              </a:ln>
            </p:spPr>
            <p:txBody>
              <a:bodyPr lIns="0" tIns="18288" rIns="0" bIns="18288" anchor="ctr"/>
              <a:lstStyle/>
              <a:p>
                <a:pPr algn="ctr">
                  <a:lnSpc>
                    <a:spcPct val="85000"/>
                  </a:lnSpc>
                </a:pPr>
                <a:r>
                  <a:rPr lang="en-US" sz="1800" dirty="0" smtClean="0">
                    <a:solidFill>
                      <a:srgbClr val="FFFFFF"/>
                    </a:solidFill>
                    <a:latin typeface="Arial Narrow" charset="0"/>
                    <a:ea typeface="Arial Narrow" charset="0"/>
                    <a:cs typeface="Arial Narrow" charset="0"/>
                  </a:rPr>
                  <a:t>Family Issues</a:t>
                </a:r>
                <a:endParaRPr lang="en-US" sz="1800" dirty="0">
                  <a:solidFill>
                    <a:srgbClr val="FFFFFF"/>
                  </a:solidFill>
                  <a:latin typeface="Arial Narrow" charset="0"/>
                  <a:ea typeface="Arial Narrow" charset="0"/>
                  <a:cs typeface="Arial Narrow" charset="0"/>
                </a:endParaRPr>
              </a:p>
            </p:txBody>
          </p:sp>
          <p:grpSp>
            <p:nvGrpSpPr>
              <p:cNvPr id="133" name="Shape 612"/>
              <p:cNvGrpSpPr/>
              <p:nvPr/>
            </p:nvGrpSpPr>
            <p:grpSpPr>
              <a:xfrm>
                <a:off x="1815944" y="3541420"/>
                <a:ext cx="732363" cy="735877"/>
                <a:chOff x="209550" y="2903538"/>
                <a:chExt cx="1312900" cy="1319199"/>
              </a:xfrm>
              <a:solidFill>
                <a:schemeClr val="bg1"/>
              </a:solidFill>
            </p:grpSpPr>
            <p:sp>
              <p:nvSpPr>
                <p:cNvPr id="134" name="Shape 613"/>
                <p:cNvSpPr/>
                <p:nvPr/>
              </p:nvSpPr>
              <p:spPr>
                <a:xfrm>
                  <a:off x="611187" y="3276600"/>
                  <a:ext cx="507899" cy="201600"/>
                </a:xfrm>
                <a:custGeom>
                  <a:avLst/>
                  <a:gdLst/>
                  <a:ahLst/>
                  <a:cxnLst/>
                  <a:rect l="0" t="0" r="0" b="0"/>
                  <a:pathLst>
                    <a:path w="120000" h="120000" extrusionOk="0">
                      <a:moveTo>
                        <a:pt x="8823" y="80000"/>
                      </a:moveTo>
                      <a:cubicBezTo>
                        <a:pt x="8823" y="48888"/>
                        <a:pt x="19411" y="22222"/>
                        <a:pt x="31764" y="22222"/>
                      </a:cubicBezTo>
                      <a:cubicBezTo>
                        <a:pt x="88235" y="22222"/>
                        <a:pt x="88235" y="22222"/>
                        <a:pt x="88235" y="22222"/>
                      </a:cubicBezTo>
                      <a:cubicBezTo>
                        <a:pt x="100588" y="22222"/>
                        <a:pt x="111176" y="48888"/>
                        <a:pt x="111176" y="80000"/>
                      </a:cubicBezTo>
                      <a:cubicBezTo>
                        <a:pt x="111176" y="120000"/>
                        <a:pt x="111176" y="120000"/>
                        <a:pt x="111176" y="120000"/>
                      </a:cubicBezTo>
                      <a:cubicBezTo>
                        <a:pt x="120000" y="120000"/>
                        <a:pt x="120000" y="120000"/>
                        <a:pt x="120000" y="120000"/>
                      </a:cubicBezTo>
                      <a:cubicBezTo>
                        <a:pt x="120000" y="80000"/>
                        <a:pt x="120000" y="80000"/>
                        <a:pt x="120000" y="80000"/>
                      </a:cubicBezTo>
                      <a:cubicBezTo>
                        <a:pt x="120000" y="35555"/>
                        <a:pt x="105882" y="0"/>
                        <a:pt x="88235" y="0"/>
                      </a:cubicBezTo>
                      <a:cubicBezTo>
                        <a:pt x="31764" y="0"/>
                        <a:pt x="31764" y="0"/>
                        <a:pt x="31764" y="0"/>
                      </a:cubicBezTo>
                      <a:cubicBezTo>
                        <a:pt x="14117" y="0"/>
                        <a:pt x="0" y="35555"/>
                        <a:pt x="0" y="80000"/>
                      </a:cubicBezTo>
                      <a:cubicBezTo>
                        <a:pt x="0" y="120000"/>
                        <a:pt x="0" y="120000"/>
                        <a:pt x="0" y="120000"/>
                      </a:cubicBezTo>
                      <a:cubicBezTo>
                        <a:pt x="8823" y="120000"/>
                        <a:pt x="8823" y="120000"/>
                        <a:pt x="8823" y="120000"/>
                      </a:cubicBezTo>
                      <a:lnTo>
                        <a:pt x="8823" y="80000"/>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35" name="Shape 614"/>
                <p:cNvSpPr/>
                <p:nvPr/>
              </p:nvSpPr>
              <p:spPr>
                <a:xfrm>
                  <a:off x="209550" y="4021137"/>
                  <a:ext cx="500100" cy="201600"/>
                </a:xfrm>
                <a:custGeom>
                  <a:avLst/>
                  <a:gdLst/>
                  <a:ahLst/>
                  <a:cxnLst/>
                  <a:rect l="0" t="0" r="0" b="0"/>
                  <a:pathLst>
                    <a:path w="120000" h="120000" extrusionOk="0">
                      <a:moveTo>
                        <a:pt x="89552" y="0"/>
                      </a:moveTo>
                      <a:cubicBezTo>
                        <a:pt x="30447" y="0"/>
                        <a:pt x="30447" y="0"/>
                        <a:pt x="30447" y="0"/>
                      </a:cubicBezTo>
                      <a:cubicBezTo>
                        <a:pt x="14328" y="0"/>
                        <a:pt x="0" y="35555"/>
                        <a:pt x="0" y="75555"/>
                      </a:cubicBezTo>
                      <a:cubicBezTo>
                        <a:pt x="0" y="120000"/>
                        <a:pt x="0" y="120000"/>
                        <a:pt x="0" y="120000"/>
                      </a:cubicBezTo>
                      <a:cubicBezTo>
                        <a:pt x="8955" y="120000"/>
                        <a:pt x="8955" y="120000"/>
                        <a:pt x="8955" y="120000"/>
                      </a:cubicBezTo>
                      <a:cubicBezTo>
                        <a:pt x="8955" y="75555"/>
                        <a:pt x="8955" y="75555"/>
                        <a:pt x="8955" y="75555"/>
                      </a:cubicBezTo>
                      <a:cubicBezTo>
                        <a:pt x="8955" y="44444"/>
                        <a:pt x="17910" y="22222"/>
                        <a:pt x="30447" y="22222"/>
                      </a:cubicBezTo>
                      <a:cubicBezTo>
                        <a:pt x="89552" y="22222"/>
                        <a:pt x="89552" y="22222"/>
                        <a:pt x="89552" y="22222"/>
                      </a:cubicBezTo>
                      <a:cubicBezTo>
                        <a:pt x="102089" y="22222"/>
                        <a:pt x="111044" y="44444"/>
                        <a:pt x="111044" y="75555"/>
                      </a:cubicBezTo>
                      <a:cubicBezTo>
                        <a:pt x="111044" y="120000"/>
                        <a:pt x="111044" y="120000"/>
                        <a:pt x="111044" y="120000"/>
                      </a:cubicBezTo>
                      <a:cubicBezTo>
                        <a:pt x="120000" y="120000"/>
                        <a:pt x="120000" y="120000"/>
                        <a:pt x="120000" y="120000"/>
                      </a:cubicBezTo>
                      <a:cubicBezTo>
                        <a:pt x="120000" y="75555"/>
                        <a:pt x="120000" y="75555"/>
                        <a:pt x="120000" y="75555"/>
                      </a:cubicBezTo>
                      <a:cubicBezTo>
                        <a:pt x="120000" y="35555"/>
                        <a:pt x="105671" y="0"/>
                        <a:pt x="89552"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36" name="Shape 615"/>
                <p:cNvSpPr/>
                <p:nvPr/>
              </p:nvSpPr>
              <p:spPr>
                <a:xfrm>
                  <a:off x="701675" y="3500437"/>
                  <a:ext cx="328500" cy="312600"/>
                </a:xfrm>
                <a:custGeom>
                  <a:avLst/>
                  <a:gdLst/>
                  <a:ahLst/>
                  <a:cxnLst/>
                  <a:rect l="0" t="0" r="0" b="0"/>
                  <a:pathLst>
                    <a:path w="120000" h="120000" extrusionOk="0">
                      <a:moveTo>
                        <a:pt x="120000" y="117142"/>
                      </a:moveTo>
                      <a:cubicBezTo>
                        <a:pt x="120000" y="114285"/>
                        <a:pt x="120000" y="114285"/>
                        <a:pt x="120000" y="111428"/>
                      </a:cubicBezTo>
                      <a:cubicBezTo>
                        <a:pt x="120000" y="108571"/>
                        <a:pt x="120000" y="108571"/>
                        <a:pt x="117272" y="108571"/>
                      </a:cubicBezTo>
                      <a:cubicBezTo>
                        <a:pt x="70909" y="74285"/>
                        <a:pt x="70909" y="74285"/>
                        <a:pt x="70909" y="74285"/>
                      </a:cubicBezTo>
                      <a:cubicBezTo>
                        <a:pt x="68181" y="71428"/>
                        <a:pt x="65454" y="68571"/>
                        <a:pt x="65454" y="65714"/>
                      </a:cubicBezTo>
                      <a:cubicBezTo>
                        <a:pt x="65454" y="5714"/>
                        <a:pt x="65454" y="5714"/>
                        <a:pt x="65454" y="5714"/>
                      </a:cubicBezTo>
                      <a:cubicBezTo>
                        <a:pt x="65454" y="2857"/>
                        <a:pt x="62727" y="0"/>
                        <a:pt x="60000" y="0"/>
                      </a:cubicBezTo>
                      <a:cubicBezTo>
                        <a:pt x="57272" y="0"/>
                        <a:pt x="54545" y="2857"/>
                        <a:pt x="54545" y="5714"/>
                      </a:cubicBezTo>
                      <a:cubicBezTo>
                        <a:pt x="54545" y="65714"/>
                        <a:pt x="54545" y="65714"/>
                        <a:pt x="54545" y="65714"/>
                      </a:cubicBezTo>
                      <a:cubicBezTo>
                        <a:pt x="54545" y="68571"/>
                        <a:pt x="51818" y="71428"/>
                        <a:pt x="49090" y="74285"/>
                      </a:cubicBezTo>
                      <a:cubicBezTo>
                        <a:pt x="2727" y="108571"/>
                        <a:pt x="2727" y="108571"/>
                        <a:pt x="2727" y="108571"/>
                      </a:cubicBezTo>
                      <a:cubicBezTo>
                        <a:pt x="0" y="108571"/>
                        <a:pt x="0" y="108571"/>
                        <a:pt x="0" y="111428"/>
                      </a:cubicBezTo>
                      <a:cubicBezTo>
                        <a:pt x="0" y="114285"/>
                        <a:pt x="0" y="114285"/>
                        <a:pt x="0" y="117142"/>
                      </a:cubicBezTo>
                      <a:cubicBezTo>
                        <a:pt x="0" y="117142"/>
                        <a:pt x="2727" y="120000"/>
                        <a:pt x="5454" y="120000"/>
                      </a:cubicBezTo>
                      <a:cubicBezTo>
                        <a:pt x="5454" y="120000"/>
                        <a:pt x="8181" y="120000"/>
                        <a:pt x="8181" y="120000"/>
                      </a:cubicBezTo>
                      <a:cubicBezTo>
                        <a:pt x="54545" y="85714"/>
                        <a:pt x="54545" y="85714"/>
                        <a:pt x="54545" y="85714"/>
                      </a:cubicBezTo>
                      <a:cubicBezTo>
                        <a:pt x="57272" y="82857"/>
                        <a:pt x="57272" y="82857"/>
                        <a:pt x="60000" y="82857"/>
                      </a:cubicBezTo>
                      <a:cubicBezTo>
                        <a:pt x="62727" y="82857"/>
                        <a:pt x="62727" y="82857"/>
                        <a:pt x="65454" y="85714"/>
                      </a:cubicBezTo>
                      <a:cubicBezTo>
                        <a:pt x="111818" y="120000"/>
                        <a:pt x="111818" y="120000"/>
                        <a:pt x="111818" y="120000"/>
                      </a:cubicBezTo>
                      <a:cubicBezTo>
                        <a:pt x="111818" y="120000"/>
                        <a:pt x="114545" y="120000"/>
                        <a:pt x="114545" y="120000"/>
                      </a:cubicBezTo>
                      <a:cubicBezTo>
                        <a:pt x="117272" y="120000"/>
                        <a:pt x="120000" y="117142"/>
                        <a:pt x="120000" y="117142"/>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37" name="Shape 616"/>
                <p:cNvSpPr/>
                <p:nvPr/>
              </p:nvSpPr>
              <p:spPr>
                <a:xfrm>
                  <a:off x="1022350" y="4021137"/>
                  <a:ext cx="500100" cy="201600"/>
                </a:xfrm>
                <a:custGeom>
                  <a:avLst/>
                  <a:gdLst/>
                  <a:ahLst/>
                  <a:cxnLst/>
                  <a:rect l="0" t="0" r="0" b="0"/>
                  <a:pathLst>
                    <a:path w="120000" h="120000" extrusionOk="0">
                      <a:moveTo>
                        <a:pt x="89552" y="0"/>
                      </a:moveTo>
                      <a:cubicBezTo>
                        <a:pt x="30447" y="0"/>
                        <a:pt x="30447" y="0"/>
                        <a:pt x="30447" y="0"/>
                      </a:cubicBezTo>
                      <a:cubicBezTo>
                        <a:pt x="14328" y="0"/>
                        <a:pt x="0" y="35555"/>
                        <a:pt x="0" y="75555"/>
                      </a:cubicBezTo>
                      <a:cubicBezTo>
                        <a:pt x="0" y="120000"/>
                        <a:pt x="0" y="120000"/>
                        <a:pt x="0" y="120000"/>
                      </a:cubicBezTo>
                      <a:cubicBezTo>
                        <a:pt x="8955" y="120000"/>
                        <a:pt x="8955" y="120000"/>
                        <a:pt x="8955" y="120000"/>
                      </a:cubicBezTo>
                      <a:cubicBezTo>
                        <a:pt x="8955" y="75555"/>
                        <a:pt x="8955" y="75555"/>
                        <a:pt x="8955" y="75555"/>
                      </a:cubicBezTo>
                      <a:cubicBezTo>
                        <a:pt x="8955" y="44444"/>
                        <a:pt x="17910" y="22222"/>
                        <a:pt x="30447" y="22222"/>
                      </a:cubicBezTo>
                      <a:cubicBezTo>
                        <a:pt x="89552" y="22222"/>
                        <a:pt x="89552" y="22222"/>
                        <a:pt x="89552" y="22222"/>
                      </a:cubicBezTo>
                      <a:cubicBezTo>
                        <a:pt x="102089" y="22222"/>
                        <a:pt x="111044" y="44444"/>
                        <a:pt x="111044" y="75555"/>
                      </a:cubicBezTo>
                      <a:cubicBezTo>
                        <a:pt x="111044" y="120000"/>
                        <a:pt x="111044" y="120000"/>
                        <a:pt x="111044" y="120000"/>
                      </a:cubicBezTo>
                      <a:cubicBezTo>
                        <a:pt x="120000" y="120000"/>
                        <a:pt x="120000" y="120000"/>
                        <a:pt x="120000" y="120000"/>
                      </a:cubicBezTo>
                      <a:cubicBezTo>
                        <a:pt x="120000" y="75555"/>
                        <a:pt x="120000" y="75555"/>
                        <a:pt x="120000" y="75555"/>
                      </a:cubicBezTo>
                      <a:cubicBezTo>
                        <a:pt x="120000" y="35555"/>
                        <a:pt x="105671" y="0"/>
                        <a:pt x="89552"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38" name="Shape 617"/>
                <p:cNvSpPr/>
                <p:nvPr/>
              </p:nvSpPr>
              <p:spPr>
                <a:xfrm>
                  <a:off x="723900" y="2903538"/>
                  <a:ext cx="276300" cy="268200"/>
                </a:xfrm>
                <a:custGeom>
                  <a:avLst/>
                  <a:gdLst/>
                  <a:ahLst/>
                  <a:cxnLst/>
                  <a:rect l="0" t="0" r="0" b="0"/>
                  <a:pathLst>
                    <a:path w="120000" h="120000" extrusionOk="0">
                      <a:moveTo>
                        <a:pt x="61621" y="120000"/>
                      </a:moveTo>
                      <a:cubicBezTo>
                        <a:pt x="90810" y="120000"/>
                        <a:pt x="120000" y="93333"/>
                        <a:pt x="120000" y="60000"/>
                      </a:cubicBezTo>
                      <a:cubicBezTo>
                        <a:pt x="120000" y="26666"/>
                        <a:pt x="90810" y="0"/>
                        <a:pt x="61621" y="0"/>
                      </a:cubicBezTo>
                      <a:cubicBezTo>
                        <a:pt x="29189" y="0"/>
                        <a:pt x="0" y="26666"/>
                        <a:pt x="0" y="60000"/>
                      </a:cubicBezTo>
                      <a:cubicBezTo>
                        <a:pt x="0" y="93333"/>
                        <a:pt x="29189" y="120000"/>
                        <a:pt x="61621" y="120000"/>
                      </a:cubicBezTo>
                      <a:close/>
                      <a:moveTo>
                        <a:pt x="16216" y="60000"/>
                      </a:moveTo>
                      <a:cubicBezTo>
                        <a:pt x="16216" y="36666"/>
                        <a:pt x="35675" y="16666"/>
                        <a:pt x="61621" y="16666"/>
                      </a:cubicBezTo>
                      <a:cubicBezTo>
                        <a:pt x="84324" y="16666"/>
                        <a:pt x="103783" y="36666"/>
                        <a:pt x="103783" y="60000"/>
                      </a:cubicBezTo>
                      <a:cubicBezTo>
                        <a:pt x="103783" y="86666"/>
                        <a:pt x="84324" y="106666"/>
                        <a:pt x="61621" y="106666"/>
                      </a:cubicBezTo>
                      <a:cubicBezTo>
                        <a:pt x="35675" y="106666"/>
                        <a:pt x="16216" y="86666"/>
                        <a:pt x="16216" y="60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39" name="Shape 618"/>
                <p:cNvSpPr/>
                <p:nvPr/>
              </p:nvSpPr>
              <p:spPr>
                <a:xfrm>
                  <a:off x="1133475" y="3649662"/>
                  <a:ext cx="270000" cy="268200"/>
                </a:xfrm>
                <a:custGeom>
                  <a:avLst/>
                  <a:gdLst/>
                  <a:ahLst/>
                  <a:cxnLst/>
                  <a:rect l="0" t="0" r="0" b="0"/>
                  <a:pathLst>
                    <a:path w="120000" h="120000" extrusionOk="0">
                      <a:moveTo>
                        <a:pt x="60000" y="120000"/>
                      </a:moveTo>
                      <a:cubicBezTo>
                        <a:pt x="93333" y="120000"/>
                        <a:pt x="120000" y="93333"/>
                        <a:pt x="120000" y="60000"/>
                      </a:cubicBezTo>
                      <a:cubicBezTo>
                        <a:pt x="120000" y="26666"/>
                        <a:pt x="93333" y="0"/>
                        <a:pt x="60000" y="0"/>
                      </a:cubicBezTo>
                      <a:cubicBezTo>
                        <a:pt x="26666" y="0"/>
                        <a:pt x="0" y="26666"/>
                        <a:pt x="0" y="60000"/>
                      </a:cubicBezTo>
                      <a:cubicBezTo>
                        <a:pt x="0" y="93333"/>
                        <a:pt x="26666" y="120000"/>
                        <a:pt x="60000" y="120000"/>
                      </a:cubicBezTo>
                      <a:close/>
                      <a:moveTo>
                        <a:pt x="16666" y="60000"/>
                      </a:moveTo>
                      <a:cubicBezTo>
                        <a:pt x="16666" y="36666"/>
                        <a:pt x="36666" y="16666"/>
                        <a:pt x="60000" y="16666"/>
                      </a:cubicBezTo>
                      <a:cubicBezTo>
                        <a:pt x="83333" y="16666"/>
                        <a:pt x="103333" y="36666"/>
                        <a:pt x="103333" y="60000"/>
                      </a:cubicBezTo>
                      <a:cubicBezTo>
                        <a:pt x="103333" y="83333"/>
                        <a:pt x="83333" y="103333"/>
                        <a:pt x="60000" y="103333"/>
                      </a:cubicBezTo>
                      <a:cubicBezTo>
                        <a:pt x="36666" y="103333"/>
                        <a:pt x="16666" y="83333"/>
                        <a:pt x="16666" y="60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40" name="Shape 619"/>
                <p:cNvSpPr/>
                <p:nvPr/>
              </p:nvSpPr>
              <p:spPr>
                <a:xfrm>
                  <a:off x="320675" y="3649662"/>
                  <a:ext cx="268200" cy="268200"/>
                </a:xfrm>
                <a:custGeom>
                  <a:avLst/>
                  <a:gdLst/>
                  <a:ahLst/>
                  <a:cxnLst/>
                  <a:rect l="0" t="0" r="0" b="0"/>
                  <a:pathLst>
                    <a:path w="120000" h="120000" extrusionOk="0">
                      <a:moveTo>
                        <a:pt x="60000" y="120000"/>
                      </a:moveTo>
                      <a:cubicBezTo>
                        <a:pt x="93333" y="120000"/>
                        <a:pt x="120000" y="93333"/>
                        <a:pt x="120000" y="60000"/>
                      </a:cubicBezTo>
                      <a:cubicBezTo>
                        <a:pt x="120000" y="26666"/>
                        <a:pt x="93333" y="0"/>
                        <a:pt x="60000" y="0"/>
                      </a:cubicBezTo>
                      <a:cubicBezTo>
                        <a:pt x="26666" y="0"/>
                        <a:pt x="0" y="26666"/>
                        <a:pt x="0" y="60000"/>
                      </a:cubicBezTo>
                      <a:cubicBezTo>
                        <a:pt x="0" y="93333"/>
                        <a:pt x="26666" y="120000"/>
                        <a:pt x="60000" y="120000"/>
                      </a:cubicBezTo>
                      <a:close/>
                      <a:moveTo>
                        <a:pt x="16666" y="60000"/>
                      </a:moveTo>
                      <a:cubicBezTo>
                        <a:pt x="16666" y="36666"/>
                        <a:pt x="36666" y="16666"/>
                        <a:pt x="60000" y="16666"/>
                      </a:cubicBezTo>
                      <a:cubicBezTo>
                        <a:pt x="83333" y="16666"/>
                        <a:pt x="103333" y="36666"/>
                        <a:pt x="103333" y="60000"/>
                      </a:cubicBezTo>
                      <a:cubicBezTo>
                        <a:pt x="103333" y="83333"/>
                        <a:pt x="83333" y="103333"/>
                        <a:pt x="60000" y="103333"/>
                      </a:cubicBezTo>
                      <a:cubicBezTo>
                        <a:pt x="36666" y="103333"/>
                        <a:pt x="16666" y="83333"/>
                        <a:pt x="16666" y="60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grpSp>
          <p:nvGrpSpPr>
            <p:cNvPr id="11" name="Group 10"/>
            <p:cNvGrpSpPr/>
            <p:nvPr/>
          </p:nvGrpSpPr>
          <p:grpSpPr>
            <a:xfrm>
              <a:off x="1162644" y="1998210"/>
              <a:ext cx="1705970" cy="1145470"/>
              <a:chOff x="1331912" y="2095500"/>
              <a:chExt cx="1705970" cy="1145470"/>
            </a:xfrm>
          </p:grpSpPr>
          <p:sp>
            <p:nvSpPr>
              <p:cNvPr id="249" name="Rounded Rectangular Callout 248"/>
              <p:cNvSpPr/>
              <p:nvPr/>
            </p:nvSpPr>
            <p:spPr>
              <a:xfrm>
                <a:off x="1331912" y="2095500"/>
                <a:ext cx="1705970" cy="1143000"/>
              </a:xfrm>
              <a:prstGeom prst="wedgeRoundRectCallout">
                <a:avLst>
                  <a:gd name="adj1" fmla="val 90089"/>
                  <a:gd name="adj2" fmla="val 39167"/>
                  <a:gd name="adj3" fmla="val 16667"/>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1" name="Rectangle 280"/>
              <p:cNvSpPr>
                <a:spLocks noChangeArrowheads="1"/>
              </p:cNvSpPr>
              <p:nvPr/>
            </p:nvSpPr>
            <p:spPr bwMode="auto">
              <a:xfrm>
                <a:off x="1384168" y="2859970"/>
                <a:ext cx="1600200" cy="381000"/>
              </a:xfrm>
              <a:prstGeom prst="rect">
                <a:avLst/>
              </a:prstGeom>
              <a:noFill/>
              <a:ln w="9525">
                <a:noFill/>
                <a:miter lim="800000"/>
                <a:headEnd/>
                <a:tailEnd/>
              </a:ln>
            </p:spPr>
            <p:txBody>
              <a:bodyPr lIns="0" tIns="18288" rIns="0" bIns="18288" anchor="ctr"/>
              <a:lstStyle/>
              <a:p>
                <a:pPr algn="ctr">
                  <a:lnSpc>
                    <a:spcPct val="85000"/>
                  </a:lnSpc>
                </a:pPr>
                <a:r>
                  <a:rPr lang="en-US" sz="1800" dirty="0" smtClean="0">
                    <a:solidFill>
                      <a:srgbClr val="FFFFFF"/>
                    </a:solidFill>
                    <a:latin typeface="Arial Narrow" charset="0"/>
                    <a:ea typeface="Arial Narrow" charset="0"/>
                    <a:cs typeface="Arial Narrow" charset="0"/>
                  </a:rPr>
                  <a:t>Career Navigation</a:t>
                </a:r>
                <a:endParaRPr lang="en-US" sz="1800" dirty="0">
                  <a:solidFill>
                    <a:srgbClr val="FFFFFF"/>
                  </a:solidFill>
                  <a:latin typeface="Arial Narrow" charset="0"/>
                  <a:ea typeface="Arial Narrow" charset="0"/>
                  <a:cs typeface="Arial Narrow" charset="0"/>
                </a:endParaRPr>
              </a:p>
            </p:txBody>
          </p:sp>
          <p:grpSp>
            <p:nvGrpSpPr>
              <p:cNvPr id="142" name="Shape 660"/>
              <p:cNvGrpSpPr/>
              <p:nvPr/>
            </p:nvGrpSpPr>
            <p:grpSpPr>
              <a:xfrm>
                <a:off x="1753812" y="2215983"/>
                <a:ext cx="885680" cy="565318"/>
                <a:chOff x="66675" y="4902202"/>
                <a:chExt cx="1589100" cy="1014300"/>
              </a:xfrm>
              <a:solidFill>
                <a:schemeClr val="bg1"/>
              </a:solidFill>
            </p:grpSpPr>
            <p:sp>
              <p:nvSpPr>
                <p:cNvPr id="143" name="Shape 661"/>
                <p:cNvSpPr/>
                <p:nvPr/>
              </p:nvSpPr>
              <p:spPr>
                <a:xfrm>
                  <a:off x="66675" y="4902202"/>
                  <a:ext cx="1589100" cy="1014300"/>
                </a:xfrm>
                <a:custGeom>
                  <a:avLst/>
                  <a:gdLst/>
                  <a:ahLst/>
                  <a:cxnLst/>
                  <a:rect l="0" t="0" r="0" b="0"/>
                  <a:pathLst>
                    <a:path w="120000" h="120000" extrusionOk="0">
                      <a:moveTo>
                        <a:pt x="112676" y="0"/>
                      </a:moveTo>
                      <a:cubicBezTo>
                        <a:pt x="7323" y="0"/>
                        <a:pt x="7323" y="0"/>
                        <a:pt x="7323" y="0"/>
                      </a:cubicBezTo>
                      <a:cubicBezTo>
                        <a:pt x="3380" y="0"/>
                        <a:pt x="0" y="5294"/>
                        <a:pt x="0" y="11470"/>
                      </a:cubicBezTo>
                      <a:cubicBezTo>
                        <a:pt x="0" y="108529"/>
                        <a:pt x="0" y="108529"/>
                        <a:pt x="0" y="108529"/>
                      </a:cubicBezTo>
                      <a:cubicBezTo>
                        <a:pt x="0" y="114705"/>
                        <a:pt x="3380" y="120000"/>
                        <a:pt x="7323" y="120000"/>
                      </a:cubicBezTo>
                      <a:cubicBezTo>
                        <a:pt x="112676" y="120000"/>
                        <a:pt x="112676" y="120000"/>
                        <a:pt x="112676" y="120000"/>
                      </a:cubicBezTo>
                      <a:cubicBezTo>
                        <a:pt x="116619" y="120000"/>
                        <a:pt x="119999" y="114705"/>
                        <a:pt x="119999" y="108529"/>
                      </a:cubicBezTo>
                      <a:cubicBezTo>
                        <a:pt x="119999" y="11470"/>
                        <a:pt x="119999" y="11470"/>
                        <a:pt x="119999" y="11470"/>
                      </a:cubicBezTo>
                      <a:cubicBezTo>
                        <a:pt x="119999" y="5294"/>
                        <a:pt x="116619" y="0"/>
                        <a:pt x="112676" y="0"/>
                      </a:cubicBezTo>
                      <a:close/>
                      <a:moveTo>
                        <a:pt x="117746" y="108529"/>
                      </a:moveTo>
                      <a:cubicBezTo>
                        <a:pt x="117746" y="112941"/>
                        <a:pt x="115492" y="116470"/>
                        <a:pt x="112676" y="116470"/>
                      </a:cubicBezTo>
                      <a:cubicBezTo>
                        <a:pt x="7323" y="116470"/>
                        <a:pt x="7323" y="116470"/>
                        <a:pt x="7323" y="116470"/>
                      </a:cubicBezTo>
                      <a:cubicBezTo>
                        <a:pt x="4507" y="116470"/>
                        <a:pt x="2253" y="112941"/>
                        <a:pt x="2253" y="108529"/>
                      </a:cubicBezTo>
                      <a:cubicBezTo>
                        <a:pt x="2253" y="30000"/>
                        <a:pt x="2253" y="30000"/>
                        <a:pt x="2253" y="30000"/>
                      </a:cubicBezTo>
                      <a:cubicBezTo>
                        <a:pt x="117746" y="30000"/>
                        <a:pt x="117746" y="30000"/>
                        <a:pt x="117746" y="30000"/>
                      </a:cubicBezTo>
                      <a:lnTo>
                        <a:pt x="117746" y="108529"/>
                      </a:lnTo>
                      <a:close/>
                      <a:moveTo>
                        <a:pt x="117746" y="25588"/>
                      </a:moveTo>
                      <a:cubicBezTo>
                        <a:pt x="2253" y="25588"/>
                        <a:pt x="2253" y="25588"/>
                        <a:pt x="2253" y="25588"/>
                      </a:cubicBezTo>
                      <a:cubicBezTo>
                        <a:pt x="2253" y="11470"/>
                        <a:pt x="2253" y="11470"/>
                        <a:pt x="2253" y="11470"/>
                      </a:cubicBezTo>
                      <a:cubicBezTo>
                        <a:pt x="2253" y="7058"/>
                        <a:pt x="4507" y="3529"/>
                        <a:pt x="7323" y="3529"/>
                      </a:cubicBezTo>
                      <a:cubicBezTo>
                        <a:pt x="112676" y="3529"/>
                        <a:pt x="112676" y="3529"/>
                        <a:pt x="112676" y="3529"/>
                      </a:cubicBezTo>
                      <a:cubicBezTo>
                        <a:pt x="115492" y="3529"/>
                        <a:pt x="117746" y="7058"/>
                        <a:pt x="117746" y="11470"/>
                      </a:cubicBezTo>
                      <a:lnTo>
                        <a:pt x="117746" y="25588"/>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44" name="Shape 662"/>
                <p:cNvSpPr/>
                <p:nvPr/>
              </p:nvSpPr>
              <p:spPr>
                <a:xfrm>
                  <a:off x="738187" y="5245100"/>
                  <a:ext cx="768299" cy="30300"/>
                </a:xfrm>
                <a:custGeom>
                  <a:avLst/>
                  <a:gdLst/>
                  <a:ahLst/>
                  <a:cxnLst/>
                  <a:rect l="0" t="0" r="0" b="0"/>
                  <a:pathLst>
                    <a:path w="120000" h="120000" extrusionOk="0">
                      <a:moveTo>
                        <a:pt x="2330" y="120000"/>
                      </a:moveTo>
                      <a:cubicBezTo>
                        <a:pt x="117669" y="120000"/>
                        <a:pt x="117669" y="120000"/>
                        <a:pt x="117669" y="120000"/>
                      </a:cubicBezTo>
                      <a:cubicBezTo>
                        <a:pt x="118834" y="120000"/>
                        <a:pt x="120000" y="90000"/>
                        <a:pt x="120000" y="60000"/>
                      </a:cubicBezTo>
                      <a:cubicBezTo>
                        <a:pt x="120000" y="30000"/>
                        <a:pt x="118834" y="0"/>
                        <a:pt x="117669" y="0"/>
                      </a:cubicBezTo>
                      <a:cubicBezTo>
                        <a:pt x="2330" y="0"/>
                        <a:pt x="2330" y="0"/>
                        <a:pt x="2330" y="0"/>
                      </a:cubicBezTo>
                      <a:cubicBezTo>
                        <a:pt x="1165" y="0"/>
                        <a:pt x="0" y="30000"/>
                        <a:pt x="0" y="60000"/>
                      </a:cubicBezTo>
                      <a:cubicBezTo>
                        <a:pt x="0" y="90000"/>
                        <a:pt x="1165" y="120000"/>
                        <a:pt x="2330" y="120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46" name="Shape 663"/>
                <p:cNvSpPr/>
                <p:nvPr/>
              </p:nvSpPr>
              <p:spPr>
                <a:xfrm>
                  <a:off x="738187" y="5416550"/>
                  <a:ext cx="768299" cy="30300"/>
                </a:xfrm>
                <a:custGeom>
                  <a:avLst/>
                  <a:gdLst/>
                  <a:ahLst/>
                  <a:cxnLst/>
                  <a:rect l="0" t="0" r="0" b="0"/>
                  <a:pathLst>
                    <a:path w="120000" h="120000" extrusionOk="0">
                      <a:moveTo>
                        <a:pt x="2330" y="120000"/>
                      </a:moveTo>
                      <a:cubicBezTo>
                        <a:pt x="117669" y="120000"/>
                        <a:pt x="117669" y="120000"/>
                        <a:pt x="117669" y="120000"/>
                      </a:cubicBezTo>
                      <a:cubicBezTo>
                        <a:pt x="118834" y="120000"/>
                        <a:pt x="120000" y="90000"/>
                        <a:pt x="120000" y="60000"/>
                      </a:cubicBezTo>
                      <a:cubicBezTo>
                        <a:pt x="120000" y="30000"/>
                        <a:pt x="118834" y="0"/>
                        <a:pt x="117669" y="0"/>
                      </a:cubicBezTo>
                      <a:cubicBezTo>
                        <a:pt x="2330" y="0"/>
                        <a:pt x="2330" y="0"/>
                        <a:pt x="2330" y="0"/>
                      </a:cubicBezTo>
                      <a:cubicBezTo>
                        <a:pt x="1165" y="0"/>
                        <a:pt x="0" y="30000"/>
                        <a:pt x="0" y="60000"/>
                      </a:cubicBezTo>
                      <a:cubicBezTo>
                        <a:pt x="0" y="90000"/>
                        <a:pt x="1165" y="120000"/>
                        <a:pt x="2330" y="120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47" name="Shape 664"/>
                <p:cNvSpPr/>
                <p:nvPr/>
              </p:nvSpPr>
              <p:spPr>
                <a:xfrm>
                  <a:off x="738187" y="5759450"/>
                  <a:ext cx="522299" cy="38100"/>
                </a:xfrm>
                <a:custGeom>
                  <a:avLst/>
                  <a:gdLst/>
                  <a:ahLst/>
                  <a:cxnLst/>
                  <a:rect l="0" t="0" r="0" b="0"/>
                  <a:pathLst>
                    <a:path w="120000" h="120000" extrusionOk="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48" name="Shape 665"/>
                <p:cNvSpPr/>
                <p:nvPr/>
              </p:nvSpPr>
              <p:spPr>
                <a:xfrm>
                  <a:off x="582612" y="5416550"/>
                  <a:ext cx="177900" cy="254100"/>
                </a:xfrm>
                <a:custGeom>
                  <a:avLst/>
                  <a:gdLst/>
                  <a:ahLst/>
                  <a:cxnLst/>
                  <a:rect l="0" t="0" r="0" b="0"/>
                  <a:pathLst>
                    <a:path w="120000" h="120000" extrusionOk="0">
                      <a:moveTo>
                        <a:pt x="9642" y="0"/>
                      </a:moveTo>
                      <a:lnTo>
                        <a:pt x="0" y="120000"/>
                      </a:lnTo>
                      <a:lnTo>
                        <a:pt x="50357" y="84750"/>
                      </a:lnTo>
                      <a:lnTo>
                        <a:pt x="119999" y="91500"/>
                      </a:lnTo>
                      <a:lnTo>
                        <a:pt x="9642" y="0"/>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49" name="Shape 666"/>
                <p:cNvSpPr/>
                <p:nvPr/>
              </p:nvSpPr>
              <p:spPr>
                <a:xfrm>
                  <a:off x="193675" y="5245100"/>
                  <a:ext cx="463500" cy="552300"/>
                </a:xfrm>
                <a:custGeom>
                  <a:avLst/>
                  <a:gdLst/>
                  <a:ahLst/>
                  <a:cxnLst/>
                  <a:rect l="0" t="0" r="0" b="0"/>
                  <a:pathLst>
                    <a:path w="120000" h="120000" extrusionOk="0">
                      <a:moveTo>
                        <a:pt x="3870" y="120000"/>
                      </a:moveTo>
                      <a:cubicBezTo>
                        <a:pt x="116129" y="120000"/>
                        <a:pt x="116129" y="120000"/>
                        <a:pt x="116129" y="120000"/>
                      </a:cubicBezTo>
                      <a:cubicBezTo>
                        <a:pt x="118064" y="120000"/>
                        <a:pt x="120000" y="118378"/>
                        <a:pt x="120000" y="115135"/>
                      </a:cubicBezTo>
                      <a:cubicBezTo>
                        <a:pt x="120000" y="90810"/>
                        <a:pt x="120000" y="90810"/>
                        <a:pt x="120000" y="90810"/>
                      </a:cubicBezTo>
                      <a:cubicBezTo>
                        <a:pt x="112258" y="97297"/>
                        <a:pt x="112258" y="97297"/>
                        <a:pt x="112258" y="97297"/>
                      </a:cubicBezTo>
                      <a:cubicBezTo>
                        <a:pt x="112258" y="111891"/>
                        <a:pt x="112258" y="111891"/>
                        <a:pt x="112258" y="111891"/>
                      </a:cubicBezTo>
                      <a:cubicBezTo>
                        <a:pt x="9677" y="111891"/>
                        <a:pt x="9677" y="111891"/>
                        <a:pt x="9677" y="111891"/>
                      </a:cubicBezTo>
                      <a:cubicBezTo>
                        <a:pt x="9677" y="6486"/>
                        <a:pt x="9677" y="6486"/>
                        <a:pt x="9677" y="6486"/>
                      </a:cubicBezTo>
                      <a:cubicBezTo>
                        <a:pt x="112258" y="6486"/>
                        <a:pt x="112258" y="6486"/>
                        <a:pt x="112258" y="6486"/>
                      </a:cubicBezTo>
                      <a:cubicBezTo>
                        <a:pt x="112258" y="30810"/>
                        <a:pt x="112258" y="30810"/>
                        <a:pt x="112258" y="30810"/>
                      </a:cubicBezTo>
                      <a:cubicBezTo>
                        <a:pt x="120000" y="38918"/>
                        <a:pt x="120000" y="38918"/>
                        <a:pt x="120000" y="38918"/>
                      </a:cubicBezTo>
                      <a:cubicBezTo>
                        <a:pt x="120000" y="3243"/>
                        <a:pt x="120000" y="3243"/>
                        <a:pt x="120000" y="3243"/>
                      </a:cubicBezTo>
                      <a:cubicBezTo>
                        <a:pt x="120000" y="1621"/>
                        <a:pt x="118064" y="0"/>
                        <a:pt x="116129" y="0"/>
                      </a:cubicBezTo>
                      <a:cubicBezTo>
                        <a:pt x="3870" y="0"/>
                        <a:pt x="3870" y="0"/>
                        <a:pt x="3870" y="0"/>
                      </a:cubicBezTo>
                      <a:cubicBezTo>
                        <a:pt x="1935" y="0"/>
                        <a:pt x="0" y="1621"/>
                        <a:pt x="0" y="3243"/>
                      </a:cubicBezTo>
                      <a:cubicBezTo>
                        <a:pt x="0" y="115135"/>
                        <a:pt x="0" y="115135"/>
                        <a:pt x="0" y="115135"/>
                      </a:cubicBezTo>
                      <a:cubicBezTo>
                        <a:pt x="0" y="118378"/>
                        <a:pt x="1935" y="120000"/>
                        <a:pt x="3870" y="120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52" name="Shape 667"/>
                <p:cNvSpPr/>
                <p:nvPr/>
              </p:nvSpPr>
              <p:spPr>
                <a:xfrm>
                  <a:off x="806449" y="5588000"/>
                  <a:ext cx="700199" cy="30301"/>
                </a:xfrm>
                <a:custGeom>
                  <a:avLst/>
                  <a:gdLst/>
                  <a:ahLst/>
                  <a:cxnLst/>
                  <a:rect l="0" t="0" r="0" b="0"/>
                  <a:pathLst>
                    <a:path w="120000" h="120000" extrusionOk="0">
                      <a:moveTo>
                        <a:pt x="117446" y="0"/>
                      </a:moveTo>
                      <a:cubicBezTo>
                        <a:pt x="0" y="0"/>
                        <a:pt x="0" y="0"/>
                        <a:pt x="0" y="0"/>
                      </a:cubicBezTo>
                      <a:cubicBezTo>
                        <a:pt x="0" y="30000"/>
                        <a:pt x="1276" y="90000"/>
                        <a:pt x="0" y="120000"/>
                      </a:cubicBezTo>
                      <a:cubicBezTo>
                        <a:pt x="117446" y="120000"/>
                        <a:pt x="117446" y="120000"/>
                        <a:pt x="117446" y="120000"/>
                      </a:cubicBezTo>
                      <a:cubicBezTo>
                        <a:pt x="118723" y="120000"/>
                        <a:pt x="120000" y="90000"/>
                        <a:pt x="120000" y="60000"/>
                      </a:cubicBezTo>
                      <a:cubicBezTo>
                        <a:pt x="120000" y="30000"/>
                        <a:pt x="118723" y="0"/>
                        <a:pt x="117446"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53" name="Shape 668"/>
                <p:cNvSpPr/>
                <p:nvPr/>
              </p:nvSpPr>
              <p:spPr>
                <a:xfrm>
                  <a:off x="163513" y="4991100"/>
                  <a:ext cx="82500" cy="74700"/>
                </a:xfrm>
                <a:prstGeom prst="rect">
                  <a:avLst/>
                </a:prstGeom>
                <a:grpFill/>
                <a:ln w="9525" cap="flat" cmpd="sng">
                  <a:solidFill>
                    <a:schemeClr val="bg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54" name="Shape 669"/>
                <p:cNvSpPr/>
                <p:nvPr/>
              </p:nvSpPr>
              <p:spPr>
                <a:xfrm>
                  <a:off x="290512" y="4991100"/>
                  <a:ext cx="90600" cy="74700"/>
                </a:xfrm>
                <a:prstGeom prst="rect">
                  <a:avLst/>
                </a:prstGeom>
                <a:grpFill/>
                <a:ln w="9525" cap="flat" cmpd="sng">
                  <a:solidFill>
                    <a:schemeClr val="bg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55" name="Shape 670"/>
                <p:cNvSpPr/>
                <p:nvPr/>
              </p:nvSpPr>
              <p:spPr>
                <a:xfrm>
                  <a:off x="433387" y="4991100"/>
                  <a:ext cx="81000" cy="74700"/>
                </a:xfrm>
                <a:prstGeom prst="rect">
                  <a:avLst/>
                </a:prstGeom>
                <a:grpFill/>
                <a:ln w="9525" cap="flat" cmpd="sng">
                  <a:solidFill>
                    <a:schemeClr val="bg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grpSp>
          <p:nvGrpSpPr>
            <p:cNvPr id="10" name="Group 9"/>
            <p:cNvGrpSpPr/>
            <p:nvPr/>
          </p:nvGrpSpPr>
          <p:grpSpPr>
            <a:xfrm>
              <a:off x="1080026" y="492988"/>
              <a:ext cx="1791674" cy="1200422"/>
              <a:chOff x="1249294" y="490376"/>
              <a:chExt cx="1791674" cy="1200422"/>
            </a:xfrm>
          </p:grpSpPr>
          <p:sp>
            <p:nvSpPr>
              <p:cNvPr id="13" name="Oval Callout 12"/>
              <p:cNvSpPr/>
              <p:nvPr/>
            </p:nvSpPr>
            <p:spPr>
              <a:xfrm>
                <a:off x="1249294" y="490376"/>
                <a:ext cx="1791674" cy="1200422"/>
              </a:xfrm>
              <a:prstGeom prst="wedgeEllipseCallout">
                <a:avLst>
                  <a:gd name="adj1" fmla="val 58078"/>
                  <a:gd name="adj2" fmla="val 73611"/>
                </a:avLst>
              </a:prstGeom>
              <a:solidFill>
                <a:srgbClr val="EB3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0" name="Rectangle 279"/>
              <p:cNvSpPr>
                <a:spLocks noChangeArrowheads="1"/>
              </p:cNvSpPr>
              <p:nvPr/>
            </p:nvSpPr>
            <p:spPr bwMode="auto">
              <a:xfrm>
                <a:off x="1307877" y="1203801"/>
                <a:ext cx="1600200" cy="381000"/>
              </a:xfrm>
              <a:prstGeom prst="rect">
                <a:avLst/>
              </a:prstGeom>
              <a:noFill/>
              <a:ln w="9525">
                <a:noFill/>
                <a:miter lim="800000"/>
                <a:headEnd/>
                <a:tailEnd/>
              </a:ln>
            </p:spPr>
            <p:txBody>
              <a:bodyPr lIns="0" tIns="18288" rIns="0" bIns="18288" anchor="ctr"/>
              <a:lstStyle/>
              <a:p>
                <a:pPr algn="ctr">
                  <a:lnSpc>
                    <a:spcPct val="85000"/>
                  </a:lnSpc>
                </a:pPr>
                <a:r>
                  <a:rPr lang="en-US" sz="1800" dirty="0" smtClean="0">
                    <a:solidFill>
                      <a:srgbClr val="FFFFFF"/>
                    </a:solidFill>
                    <a:latin typeface="Arial Narrow" charset="0"/>
                    <a:ea typeface="Arial Narrow" charset="0"/>
                    <a:cs typeface="Arial Narrow" charset="0"/>
                  </a:rPr>
                  <a:t>Interpersonal </a:t>
                </a:r>
                <a:r>
                  <a:rPr lang="en-US" sz="1600" dirty="0" smtClean="0">
                    <a:solidFill>
                      <a:srgbClr val="FFFFFF"/>
                    </a:solidFill>
                    <a:latin typeface="Arial Narrow" charset="0"/>
                    <a:ea typeface="Arial Narrow" charset="0"/>
                    <a:cs typeface="Arial Narrow" charset="0"/>
                  </a:rPr>
                  <a:t>Relationships</a:t>
                </a:r>
                <a:endParaRPr lang="en-US" sz="1800" dirty="0">
                  <a:solidFill>
                    <a:srgbClr val="FFFFFF"/>
                  </a:solidFill>
                  <a:latin typeface="Arial Narrow" charset="0"/>
                  <a:ea typeface="Arial Narrow" charset="0"/>
                  <a:cs typeface="Arial Narrow" charset="0"/>
                </a:endParaRPr>
              </a:p>
            </p:txBody>
          </p:sp>
          <p:grpSp>
            <p:nvGrpSpPr>
              <p:cNvPr id="156" name="Shape 648"/>
              <p:cNvGrpSpPr/>
              <p:nvPr/>
            </p:nvGrpSpPr>
            <p:grpSpPr>
              <a:xfrm>
                <a:off x="1694256" y="591166"/>
                <a:ext cx="827441" cy="564784"/>
                <a:chOff x="8089247" y="4872037"/>
                <a:chExt cx="1574700" cy="1074838"/>
              </a:xfrm>
              <a:solidFill>
                <a:schemeClr val="bg1"/>
              </a:solidFill>
            </p:grpSpPr>
            <p:sp>
              <p:nvSpPr>
                <p:cNvPr id="157" name="Shape 649"/>
                <p:cNvSpPr/>
                <p:nvPr/>
              </p:nvSpPr>
              <p:spPr>
                <a:xfrm>
                  <a:off x="8573435" y="4872037"/>
                  <a:ext cx="649200" cy="604800"/>
                </a:xfrm>
                <a:custGeom>
                  <a:avLst/>
                  <a:gdLst/>
                  <a:ahLst/>
                  <a:cxnLst/>
                  <a:rect l="0" t="0" r="0" b="0"/>
                  <a:pathLst>
                    <a:path w="120000" h="120000" extrusionOk="0">
                      <a:moveTo>
                        <a:pt x="120000" y="65185"/>
                      </a:moveTo>
                      <a:cubicBezTo>
                        <a:pt x="120000" y="28148"/>
                        <a:pt x="120000" y="28148"/>
                        <a:pt x="120000" y="28148"/>
                      </a:cubicBezTo>
                      <a:cubicBezTo>
                        <a:pt x="120000" y="11851"/>
                        <a:pt x="108965" y="0"/>
                        <a:pt x="95172" y="0"/>
                      </a:cubicBezTo>
                      <a:cubicBezTo>
                        <a:pt x="26206" y="0"/>
                        <a:pt x="26206" y="0"/>
                        <a:pt x="26206" y="0"/>
                      </a:cubicBezTo>
                      <a:cubicBezTo>
                        <a:pt x="12413" y="0"/>
                        <a:pt x="0" y="11851"/>
                        <a:pt x="0" y="28148"/>
                      </a:cubicBezTo>
                      <a:cubicBezTo>
                        <a:pt x="0" y="65185"/>
                        <a:pt x="0" y="65185"/>
                        <a:pt x="0" y="65185"/>
                      </a:cubicBezTo>
                      <a:cubicBezTo>
                        <a:pt x="0" y="80000"/>
                        <a:pt x="12413" y="91851"/>
                        <a:pt x="26206" y="91851"/>
                      </a:cubicBezTo>
                      <a:cubicBezTo>
                        <a:pt x="35862" y="91851"/>
                        <a:pt x="35862" y="91851"/>
                        <a:pt x="35862" y="91851"/>
                      </a:cubicBezTo>
                      <a:cubicBezTo>
                        <a:pt x="15172" y="114074"/>
                        <a:pt x="15172" y="114074"/>
                        <a:pt x="15172" y="114074"/>
                      </a:cubicBezTo>
                      <a:cubicBezTo>
                        <a:pt x="13793" y="115555"/>
                        <a:pt x="13793" y="117037"/>
                        <a:pt x="13793" y="118518"/>
                      </a:cubicBezTo>
                      <a:cubicBezTo>
                        <a:pt x="15172" y="120000"/>
                        <a:pt x="16551" y="120000"/>
                        <a:pt x="16551" y="120000"/>
                      </a:cubicBezTo>
                      <a:cubicBezTo>
                        <a:pt x="17931" y="120000"/>
                        <a:pt x="17931" y="120000"/>
                        <a:pt x="19310" y="120000"/>
                      </a:cubicBezTo>
                      <a:cubicBezTo>
                        <a:pt x="52413" y="85925"/>
                        <a:pt x="52413" y="85925"/>
                        <a:pt x="52413" y="85925"/>
                      </a:cubicBezTo>
                      <a:cubicBezTo>
                        <a:pt x="26206" y="85925"/>
                        <a:pt x="26206" y="85925"/>
                        <a:pt x="26206" y="85925"/>
                      </a:cubicBezTo>
                      <a:cubicBezTo>
                        <a:pt x="15172" y="85925"/>
                        <a:pt x="6896" y="75555"/>
                        <a:pt x="6896" y="65185"/>
                      </a:cubicBezTo>
                      <a:cubicBezTo>
                        <a:pt x="6896" y="28148"/>
                        <a:pt x="6896" y="28148"/>
                        <a:pt x="6896" y="28148"/>
                      </a:cubicBezTo>
                      <a:cubicBezTo>
                        <a:pt x="6896" y="16296"/>
                        <a:pt x="15172" y="7407"/>
                        <a:pt x="26206" y="7407"/>
                      </a:cubicBezTo>
                      <a:cubicBezTo>
                        <a:pt x="95172" y="7407"/>
                        <a:pt x="95172" y="7407"/>
                        <a:pt x="95172" y="7407"/>
                      </a:cubicBezTo>
                      <a:cubicBezTo>
                        <a:pt x="104827" y="7407"/>
                        <a:pt x="114482" y="16296"/>
                        <a:pt x="114482" y="28148"/>
                      </a:cubicBezTo>
                      <a:cubicBezTo>
                        <a:pt x="114482" y="65185"/>
                        <a:pt x="114482" y="65185"/>
                        <a:pt x="114482" y="65185"/>
                      </a:cubicBezTo>
                      <a:cubicBezTo>
                        <a:pt x="114482" y="75555"/>
                        <a:pt x="104827" y="85925"/>
                        <a:pt x="95172" y="85925"/>
                      </a:cubicBezTo>
                      <a:cubicBezTo>
                        <a:pt x="77241" y="85925"/>
                        <a:pt x="77241" y="85925"/>
                        <a:pt x="77241" y="85925"/>
                      </a:cubicBezTo>
                      <a:cubicBezTo>
                        <a:pt x="70344" y="91851"/>
                        <a:pt x="70344" y="91851"/>
                        <a:pt x="70344" y="91851"/>
                      </a:cubicBezTo>
                      <a:cubicBezTo>
                        <a:pt x="95172" y="91851"/>
                        <a:pt x="95172" y="91851"/>
                        <a:pt x="95172" y="91851"/>
                      </a:cubicBezTo>
                      <a:cubicBezTo>
                        <a:pt x="108965" y="91851"/>
                        <a:pt x="120000" y="80000"/>
                        <a:pt x="120000" y="65185"/>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58" name="Shape 650"/>
                <p:cNvSpPr/>
                <p:nvPr/>
              </p:nvSpPr>
              <p:spPr>
                <a:xfrm>
                  <a:off x="8089247" y="5654676"/>
                  <a:ext cx="514500" cy="292199"/>
                </a:xfrm>
                <a:custGeom>
                  <a:avLst/>
                  <a:gdLst/>
                  <a:ahLst/>
                  <a:cxnLst/>
                  <a:rect l="0" t="0" r="0" b="0"/>
                  <a:pathLst>
                    <a:path w="120000" h="120000" extrusionOk="0">
                      <a:moveTo>
                        <a:pt x="93913" y="0"/>
                      </a:moveTo>
                      <a:cubicBezTo>
                        <a:pt x="26086" y="0"/>
                        <a:pt x="26086" y="0"/>
                        <a:pt x="26086" y="0"/>
                      </a:cubicBezTo>
                      <a:cubicBezTo>
                        <a:pt x="12173" y="0"/>
                        <a:pt x="0" y="21538"/>
                        <a:pt x="0" y="46153"/>
                      </a:cubicBezTo>
                      <a:cubicBezTo>
                        <a:pt x="0" y="120000"/>
                        <a:pt x="0" y="120000"/>
                        <a:pt x="0" y="120000"/>
                      </a:cubicBezTo>
                      <a:cubicBezTo>
                        <a:pt x="8695" y="120000"/>
                        <a:pt x="8695" y="120000"/>
                        <a:pt x="8695" y="120000"/>
                      </a:cubicBezTo>
                      <a:cubicBezTo>
                        <a:pt x="8695" y="46153"/>
                        <a:pt x="8695" y="46153"/>
                        <a:pt x="8695" y="46153"/>
                      </a:cubicBezTo>
                      <a:cubicBezTo>
                        <a:pt x="8695" y="27692"/>
                        <a:pt x="15652" y="15384"/>
                        <a:pt x="26086" y="15384"/>
                      </a:cubicBezTo>
                      <a:cubicBezTo>
                        <a:pt x="93913" y="15384"/>
                        <a:pt x="93913" y="15384"/>
                        <a:pt x="93913" y="15384"/>
                      </a:cubicBezTo>
                      <a:cubicBezTo>
                        <a:pt x="104347" y="15384"/>
                        <a:pt x="111304" y="27692"/>
                        <a:pt x="111304" y="46153"/>
                      </a:cubicBezTo>
                      <a:cubicBezTo>
                        <a:pt x="111304" y="120000"/>
                        <a:pt x="111304" y="120000"/>
                        <a:pt x="111304" y="120000"/>
                      </a:cubicBezTo>
                      <a:cubicBezTo>
                        <a:pt x="120000" y="120000"/>
                        <a:pt x="120000" y="120000"/>
                        <a:pt x="120000" y="120000"/>
                      </a:cubicBezTo>
                      <a:cubicBezTo>
                        <a:pt x="120000" y="46153"/>
                        <a:pt x="120000" y="46153"/>
                        <a:pt x="120000" y="46153"/>
                      </a:cubicBezTo>
                      <a:cubicBezTo>
                        <a:pt x="120000" y="21538"/>
                        <a:pt x="107826" y="0"/>
                        <a:pt x="93913"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59" name="Shape 651"/>
                <p:cNvSpPr/>
                <p:nvPr/>
              </p:nvSpPr>
              <p:spPr>
                <a:xfrm>
                  <a:off x="8178146" y="5222875"/>
                  <a:ext cx="336601" cy="342900"/>
                </a:xfrm>
                <a:custGeom>
                  <a:avLst/>
                  <a:gdLst/>
                  <a:ahLst/>
                  <a:cxnLst/>
                  <a:rect l="0" t="0" r="0" b="0"/>
                  <a:pathLst>
                    <a:path w="120000" h="120000" extrusionOk="0">
                      <a:moveTo>
                        <a:pt x="58666" y="120000"/>
                      </a:moveTo>
                      <a:cubicBezTo>
                        <a:pt x="93333" y="120000"/>
                        <a:pt x="120000" y="91304"/>
                        <a:pt x="120000" y="60000"/>
                      </a:cubicBezTo>
                      <a:cubicBezTo>
                        <a:pt x="120000" y="28695"/>
                        <a:pt x="93333" y="0"/>
                        <a:pt x="58666" y="0"/>
                      </a:cubicBezTo>
                      <a:cubicBezTo>
                        <a:pt x="26666" y="0"/>
                        <a:pt x="0" y="28695"/>
                        <a:pt x="0" y="60000"/>
                      </a:cubicBezTo>
                      <a:cubicBezTo>
                        <a:pt x="0" y="91304"/>
                        <a:pt x="26666" y="120000"/>
                        <a:pt x="58666" y="120000"/>
                      </a:cubicBezTo>
                      <a:close/>
                      <a:moveTo>
                        <a:pt x="10666" y="60000"/>
                      </a:moveTo>
                      <a:cubicBezTo>
                        <a:pt x="10666" y="33913"/>
                        <a:pt x="32000" y="13043"/>
                        <a:pt x="58666" y="13043"/>
                      </a:cubicBezTo>
                      <a:cubicBezTo>
                        <a:pt x="85333" y="13043"/>
                        <a:pt x="106666" y="33913"/>
                        <a:pt x="106666" y="60000"/>
                      </a:cubicBezTo>
                      <a:cubicBezTo>
                        <a:pt x="106666" y="86086"/>
                        <a:pt x="85333" y="106956"/>
                        <a:pt x="58666" y="106956"/>
                      </a:cubicBezTo>
                      <a:cubicBezTo>
                        <a:pt x="32000" y="106956"/>
                        <a:pt x="10666" y="86086"/>
                        <a:pt x="10666" y="60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60" name="Shape 652"/>
                <p:cNvSpPr/>
                <p:nvPr/>
              </p:nvSpPr>
              <p:spPr>
                <a:xfrm>
                  <a:off x="9156047" y="5654674"/>
                  <a:ext cx="507900" cy="292200"/>
                </a:xfrm>
                <a:custGeom>
                  <a:avLst/>
                  <a:gdLst/>
                  <a:ahLst/>
                  <a:cxnLst/>
                  <a:rect l="0" t="0" r="0" b="0"/>
                  <a:pathLst>
                    <a:path w="120000" h="120000" extrusionOk="0">
                      <a:moveTo>
                        <a:pt x="95294" y="0"/>
                      </a:moveTo>
                      <a:cubicBezTo>
                        <a:pt x="24705" y="0"/>
                        <a:pt x="24705" y="0"/>
                        <a:pt x="24705" y="0"/>
                      </a:cubicBezTo>
                      <a:cubicBezTo>
                        <a:pt x="10588" y="0"/>
                        <a:pt x="0" y="21538"/>
                        <a:pt x="0" y="46153"/>
                      </a:cubicBezTo>
                      <a:cubicBezTo>
                        <a:pt x="0" y="120000"/>
                        <a:pt x="0" y="120000"/>
                        <a:pt x="0" y="120000"/>
                      </a:cubicBezTo>
                      <a:cubicBezTo>
                        <a:pt x="7058" y="120000"/>
                        <a:pt x="7058" y="120000"/>
                        <a:pt x="7058" y="120000"/>
                      </a:cubicBezTo>
                      <a:cubicBezTo>
                        <a:pt x="7058" y="46153"/>
                        <a:pt x="7058" y="46153"/>
                        <a:pt x="7058" y="46153"/>
                      </a:cubicBezTo>
                      <a:cubicBezTo>
                        <a:pt x="7058" y="27692"/>
                        <a:pt x="15882" y="15384"/>
                        <a:pt x="24705" y="15384"/>
                      </a:cubicBezTo>
                      <a:cubicBezTo>
                        <a:pt x="95294" y="15384"/>
                        <a:pt x="95294" y="15384"/>
                        <a:pt x="95294" y="15384"/>
                      </a:cubicBezTo>
                      <a:cubicBezTo>
                        <a:pt x="104117" y="15384"/>
                        <a:pt x="112941" y="27692"/>
                        <a:pt x="112941" y="46153"/>
                      </a:cubicBezTo>
                      <a:cubicBezTo>
                        <a:pt x="112941" y="120000"/>
                        <a:pt x="112941" y="120000"/>
                        <a:pt x="112941" y="120000"/>
                      </a:cubicBezTo>
                      <a:cubicBezTo>
                        <a:pt x="120000" y="120000"/>
                        <a:pt x="120000" y="120000"/>
                        <a:pt x="120000" y="120000"/>
                      </a:cubicBezTo>
                      <a:cubicBezTo>
                        <a:pt x="120000" y="46153"/>
                        <a:pt x="120000" y="46153"/>
                        <a:pt x="120000" y="46153"/>
                      </a:cubicBezTo>
                      <a:cubicBezTo>
                        <a:pt x="120000" y="21538"/>
                        <a:pt x="109411" y="0"/>
                        <a:pt x="95294"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63" name="Shape 653"/>
                <p:cNvSpPr/>
                <p:nvPr/>
              </p:nvSpPr>
              <p:spPr>
                <a:xfrm>
                  <a:off x="9238598" y="5222875"/>
                  <a:ext cx="335099" cy="342900"/>
                </a:xfrm>
                <a:custGeom>
                  <a:avLst/>
                  <a:gdLst/>
                  <a:ahLst/>
                  <a:cxnLst/>
                  <a:rect l="0" t="0" r="0" b="0"/>
                  <a:pathLst>
                    <a:path w="120000" h="120000" extrusionOk="0">
                      <a:moveTo>
                        <a:pt x="58666" y="120000"/>
                      </a:moveTo>
                      <a:cubicBezTo>
                        <a:pt x="93333" y="120000"/>
                        <a:pt x="120000" y="91304"/>
                        <a:pt x="120000" y="60000"/>
                      </a:cubicBezTo>
                      <a:cubicBezTo>
                        <a:pt x="120000" y="28695"/>
                        <a:pt x="93333" y="0"/>
                        <a:pt x="58666" y="0"/>
                      </a:cubicBezTo>
                      <a:cubicBezTo>
                        <a:pt x="26666" y="0"/>
                        <a:pt x="0" y="28695"/>
                        <a:pt x="0" y="60000"/>
                      </a:cubicBezTo>
                      <a:cubicBezTo>
                        <a:pt x="0" y="91304"/>
                        <a:pt x="26666" y="120000"/>
                        <a:pt x="58666" y="120000"/>
                      </a:cubicBezTo>
                      <a:close/>
                      <a:moveTo>
                        <a:pt x="13333" y="60000"/>
                      </a:moveTo>
                      <a:cubicBezTo>
                        <a:pt x="13333" y="33913"/>
                        <a:pt x="34666" y="13043"/>
                        <a:pt x="58666" y="13043"/>
                      </a:cubicBezTo>
                      <a:cubicBezTo>
                        <a:pt x="85333" y="13043"/>
                        <a:pt x="106666" y="33913"/>
                        <a:pt x="106666" y="60000"/>
                      </a:cubicBezTo>
                      <a:cubicBezTo>
                        <a:pt x="106666" y="86086"/>
                        <a:pt x="85333" y="106956"/>
                        <a:pt x="58666" y="106956"/>
                      </a:cubicBezTo>
                      <a:cubicBezTo>
                        <a:pt x="34666" y="106956"/>
                        <a:pt x="13333" y="86086"/>
                        <a:pt x="13333" y="60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grpSp>
    </p:spTree>
    <p:extLst>
      <p:ext uri="{BB962C8B-B14F-4D97-AF65-F5344CB8AC3E}">
        <p14:creationId xmlns:p14="http://schemas.microsoft.com/office/powerpoint/2010/main" val="1036875407"/>
      </p:ext>
    </p:extLst>
  </p:cSld>
  <p:clrMapOvr>
    <a:masterClrMapping/>
  </p:clrMapOvr>
  <p:transition spd="slow" advTm="2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2" presetClass="entr" presetSubtype="4" fill="hold" nodeType="withEffect">
                                  <p:stCondLst>
                                    <p:cond delay="5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9580" y="200523"/>
            <a:ext cx="7031281" cy="6494687"/>
          </a:xfrm>
          <a:prstGeom prst="rect">
            <a:avLst/>
          </a:prstGeom>
        </p:spPr>
      </p:pic>
      <p:sp>
        <p:nvSpPr>
          <p:cNvPr id="2" name="Title 1"/>
          <p:cNvSpPr>
            <a:spLocks noGrp="1"/>
          </p:cNvSpPr>
          <p:nvPr>
            <p:ph type="title"/>
          </p:nvPr>
        </p:nvSpPr>
        <p:spPr>
          <a:xfrm>
            <a:off x="626025" y="394583"/>
            <a:ext cx="6148954" cy="944561"/>
          </a:xfrm>
        </p:spPr>
        <p:txBody>
          <a:bodyPr/>
          <a:lstStyle/>
          <a:p>
            <a:pPr algn="l"/>
            <a:r>
              <a:rPr lang="en-US" dirty="0" smtClean="0"/>
              <a:t>Why am </a:t>
            </a:r>
            <a:r>
              <a:rPr lang="en-US" dirty="0" smtClean="0">
                <a:solidFill>
                  <a:schemeClr val="bg1"/>
                </a:solidFill>
              </a:rPr>
              <a:t>I</a:t>
            </a:r>
            <a:r>
              <a:rPr lang="en-US" dirty="0" smtClean="0"/>
              <a:t> </a:t>
            </a:r>
            <a:r>
              <a:rPr lang="en-US" dirty="0" smtClean="0">
                <a:solidFill>
                  <a:schemeClr val="bg1"/>
                </a:solidFill>
              </a:rPr>
              <a:t>here? </a:t>
            </a:r>
            <a:endParaRPr lang="en-US" dirty="0">
              <a:solidFill>
                <a:schemeClr val="bg1"/>
              </a:solidFill>
            </a:endParaRPr>
          </a:p>
        </p:txBody>
      </p:sp>
      <p:sp>
        <p:nvSpPr>
          <p:cNvPr id="6" name="Rounded Rectangular Callout 5"/>
          <p:cNvSpPr/>
          <p:nvPr/>
        </p:nvSpPr>
        <p:spPr>
          <a:xfrm>
            <a:off x="6774979" y="866864"/>
            <a:ext cx="2343760" cy="1447800"/>
          </a:xfrm>
          <a:prstGeom prst="wedgeRoundRect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TextBox 4"/>
          <p:cNvSpPr txBox="1"/>
          <p:nvPr/>
        </p:nvSpPr>
        <p:spPr>
          <a:xfrm>
            <a:off x="6774979" y="990601"/>
            <a:ext cx="2255882" cy="1015663"/>
          </a:xfrm>
          <a:prstGeom prst="rect">
            <a:avLst/>
          </a:prstGeom>
          <a:noFill/>
        </p:spPr>
        <p:txBody>
          <a:bodyPr wrap="square" rtlCol="0">
            <a:spAutoFit/>
          </a:bodyPr>
          <a:lstStyle/>
          <a:p>
            <a:r>
              <a:rPr lang="en-US" sz="2000" dirty="0" smtClean="0"/>
              <a:t>I thought this was a conference on nondiscrimination. </a:t>
            </a:r>
            <a:endParaRPr lang="en-US" sz="2000" dirty="0"/>
          </a:p>
        </p:txBody>
      </p:sp>
    </p:spTree>
    <p:extLst>
      <p:ext uri="{BB962C8B-B14F-4D97-AF65-F5344CB8AC3E}">
        <p14:creationId xmlns:p14="http://schemas.microsoft.com/office/powerpoint/2010/main" val="2819038435"/>
      </p:ext>
    </p:extLst>
  </p:cSld>
  <p:clrMapOvr>
    <a:masterClrMapping/>
  </p:clrMapOvr>
  <p:transition spd="slow" advTm="25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Title 1"/>
          <p:cNvSpPr txBox="1">
            <a:spLocks/>
          </p:cNvSpPr>
          <p:nvPr/>
        </p:nvSpPr>
        <p:spPr>
          <a:xfrm>
            <a:off x="571530" y="381001"/>
            <a:ext cx="8229600" cy="944561"/>
          </a:xfrm>
          <a:prstGeom prst="rect">
            <a:avLst/>
          </a:prstGeom>
        </p:spPr>
        <p:txBody>
          <a:bodyPr vert="horz" lIns="121899" tIns="60949" rIns="121899" bIns="60949" rtlCol="0" anchor="ctr">
            <a:normAutofit/>
          </a:bodyPr>
          <a:lstStyle>
            <a:lvl1pPr algn="ctr" defTabSz="1218987" rtl="0" eaLnBrk="1" latinLnBrk="0" hangingPunct="1">
              <a:lnSpc>
                <a:spcPct val="85000"/>
              </a:lnSpc>
              <a:spcBef>
                <a:spcPts val="0"/>
              </a:spcBef>
              <a:spcAft>
                <a:spcPts val="600"/>
              </a:spcAft>
              <a:buNone/>
              <a:defRPr sz="5400" kern="1200">
                <a:solidFill>
                  <a:srgbClr val="0C4B92"/>
                </a:solidFill>
                <a:latin typeface="Arial"/>
                <a:ea typeface="+mj-ea"/>
                <a:cs typeface="Arial"/>
              </a:defRPr>
            </a:lvl1pPr>
          </a:lstStyle>
          <a:p>
            <a:r>
              <a:rPr lang="en-US" dirty="0" smtClean="0"/>
              <a:t>The WIOA Regulations</a:t>
            </a:r>
            <a:endParaRPr lang="en-US" dirty="0"/>
          </a:p>
        </p:txBody>
      </p:sp>
      <p:sp>
        <p:nvSpPr>
          <p:cNvPr id="4" name="TextBox 3"/>
          <p:cNvSpPr txBox="1"/>
          <p:nvPr/>
        </p:nvSpPr>
        <p:spPr>
          <a:xfrm>
            <a:off x="627622" y="1752600"/>
            <a:ext cx="4058707" cy="3416320"/>
          </a:xfrm>
          <a:prstGeom prst="rect">
            <a:avLst/>
          </a:prstGeom>
          <a:noFill/>
        </p:spPr>
        <p:txBody>
          <a:bodyPr wrap="square" rtlCol="0">
            <a:spAutoFit/>
          </a:bodyPr>
          <a:lstStyle/>
          <a:p>
            <a:r>
              <a:rPr lang="en-US" b="1" dirty="0" smtClean="0"/>
              <a:t>June 30, 2016 </a:t>
            </a:r>
            <a:r>
              <a:rPr lang="en-US" dirty="0" smtClean="0"/>
              <a:t>– 4143 pages of regulations implementing WIOA were released </a:t>
            </a:r>
          </a:p>
          <a:p>
            <a:endParaRPr lang="en-US" dirty="0"/>
          </a:p>
          <a:p>
            <a:r>
              <a:rPr lang="en-US" b="1" dirty="0" smtClean="0"/>
              <a:t>December 2, 2016 </a:t>
            </a:r>
            <a:r>
              <a:rPr lang="en-US" dirty="0" smtClean="0"/>
              <a:t>– 114 pages of regulations implementing Section 188 of WIOA were also released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2308" y="1732547"/>
            <a:ext cx="3048794" cy="4064000"/>
          </a:xfrm>
          <a:prstGeom prst="rect">
            <a:avLst/>
          </a:prstGeom>
        </p:spPr>
      </p:pic>
    </p:spTree>
    <p:extLst>
      <p:ext uri="{BB962C8B-B14F-4D97-AF65-F5344CB8AC3E}">
        <p14:creationId xmlns:p14="http://schemas.microsoft.com/office/powerpoint/2010/main" val="2346881218"/>
      </p:ext>
    </p:extLst>
  </p:cSld>
  <p:clrMapOvr>
    <a:masterClrMapping/>
  </p:clrMapOvr>
  <p:transition spd="slow" advTm="25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Applicability</a:t>
            </a:r>
            <a:endParaRPr lang="en-US" dirty="0"/>
          </a:p>
        </p:txBody>
      </p:sp>
      <p:sp>
        <p:nvSpPr>
          <p:cNvPr id="4" name="Rectangle 3"/>
          <p:cNvSpPr/>
          <p:nvPr/>
        </p:nvSpPr>
        <p:spPr>
          <a:xfrm>
            <a:off x="673902" y="1219200"/>
            <a:ext cx="7831589" cy="4893647"/>
          </a:xfrm>
          <a:prstGeom prst="rect">
            <a:avLst/>
          </a:prstGeom>
        </p:spPr>
        <p:txBody>
          <a:bodyPr wrap="square">
            <a:spAutoFit/>
          </a:bodyPr>
          <a:lstStyle/>
          <a:p>
            <a:r>
              <a:rPr lang="en-US" dirty="0"/>
              <a:t>§ 38.2 Applicability. </a:t>
            </a:r>
          </a:p>
          <a:p>
            <a:r>
              <a:rPr lang="en-US" dirty="0" smtClean="0"/>
              <a:t>This </a:t>
            </a:r>
            <a:r>
              <a:rPr lang="en-US" dirty="0"/>
              <a:t>part applies to: </a:t>
            </a:r>
            <a:endParaRPr lang="en-US" dirty="0" smtClean="0"/>
          </a:p>
          <a:p>
            <a:pPr marL="457200" indent="-457200">
              <a:buAutoNum type="arabicParenBoth"/>
            </a:pPr>
            <a:r>
              <a:rPr lang="en-US" dirty="0" smtClean="0"/>
              <a:t>Any </a:t>
            </a:r>
            <a:r>
              <a:rPr lang="en-US" dirty="0"/>
              <a:t>recipient, as defined in § 38.4; </a:t>
            </a:r>
            <a:endParaRPr lang="en-US" dirty="0" smtClean="0"/>
          </a:p>
          <a:p>
            <a:r>
              <a:rPr lang="en-US" dirty="0" smtClean="0"/>
              <a:t>(</a:t>
            </a:r>
            <a:r>
              <a:rPr lang="en-US" dirty="0"/>
              <a:t>2) Programs and activities that are part of the one-stop delivery system and that are operated by one-stop partners listed in section 121(b) of WIOA, to the extent that the programs and activities are being conducted as part of the </a:t>
            </a:r>
            <a:r>
              <a:rPr lang="en-US" dirty="0" err="1"/>
              <a:t>onestop</a:t>
            </a:r>
            <a:r>
              <a:rPr lang="en-US" dirty="0"/>
              <a:t> delivery system; and </a:t>
            </a:r>
            <a:endParaRPr lang="en-US" dirty="0" smtClean="0"/>
          </a:p>
          <a:p>
            <a:r>
              <a:rPr lang="en-US" dirty="0" smtClean="0"/>
              <a:t>(</a:t>
            </a:r>
            <a:r>
              <a:rPr lang="en-US" dirty="0"/>
              <a:t>3) As provided in § 38.18, the employment practices of a recipient and/or one-stop partner, to the extent that the employment is in the administration of or in connection with programs and activities that are being conducted as a part of WIOA Title I or the one-stop delivery system. </a:t>
            </a:r>
          </a:p>
        </p:txBody>
      </p:sp>
    </p:spTree>
    <p:extLst>
      <p:ext uri="{BB962C8B-B14F-4D97-AF65-F5344CB8AC3E}">
        <p14:creationId xmlns:p14="http://schemas.microsoft.com/office/powerpoint/2010/main" val="3039999058"/>
      </p:ext>
    </p:extLst>
  </p:cSld>
  <p:clrMapOvr>
    <a:masterClrMapping/>
  </p:clrMapOvr>
  <p:transition spd="slow" advTm="25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304800"/>
            <a:ext cx="8153400" cy="955675"/>
          </a:xfrm>
        </p:spPr>
        <p:txBody>
          <a:bodyPr/>
          <a:lstStyle/>
          <a:p>
            <a:pPr>
              <a:defRPr/>
            </a:pPr>
            <a:r>
              <a:rPr lang="en-US" altLang="en-US" sz="3200" b="1" cap="small" dirty="0" smtClean="0">
                <a:solidFill>
                  <a:schemeClr val="accent1"/>
                </a:solidFill>
                <a:latin typeface="Arial" panose="020B0604020202020204" pitchFamily="34" charset="0"/>
                <a:ea typeface="Verdana" panose="020B0604030504040204" pitchFamily="34" charset="0"/>
                <a:cs typeface="Arial" panose="020B0604020202020204" pitchFamily="34" charset="0"/>
              </a:rPr>
              <a:t>Today’s Agenda</a:t>
            </a:r>
            <a:endParaRPr lang="en-US" altLang="en-US" sz="3200" cap="small" dirty="0" smtClean="0">
              <a:latin typeface="Arial" panose="020B0604020202020204" pitchFamily="34" charset="0"/>
              <a:ea typeface="Verdana" panose="020B0604030504040204" pitchFamily="34" charset="0"/>
              <a:cs typeface="Arial" panose="020B0604020202020204" pitchFamily="34" charset="0"/>
            </a:endParaRPr>
          </a:p>
        </p:txBody>
      </p:sp>
      <p:sp>
        <p:nvSpPr>
          <p:cNvPr id="5529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18DDAF6D-E3F8-4F26-B5C3-DB216493FF7D}" type="slidenum">
              <a:rPr lang="en-US" altLang="en-US" sz="1200" smtClean="0">
                <a:latin typeface="Garamond" pitchFamily="18" charset="0"/>
              </a:rPr>
              <a:pPr/>
              <a:t>2</a:t>
            </a:fld>
            <a:endParaRPr lang="en-US" altLang="en-US" sz="1200" smtClean="0">
              <a:latin typeface="Garamond"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186969832"/>
              </p:ext>
            </p:extLst>
          </p:nvPr>
        </p:nvGraphicFramePr>
        <p:xfrm>
          <a:off x="838200" y="914400"/>
          <a:ext cx="7010400" cy="5307030"/>
        </p:xfrm>
        <a:graphic>
          <a:graphicData uri="http://schemas.openxmlformats.org/drawingml/2006/table">
            <a:tbl>
              <a:tblPr firstRow="1" firstCol="1" bandRow="1">
                <a:tableStyleId>{5C22544A-7EE6-4342-B048-85BDC9FD1C3A}</a:tableStyleId>
              </a:tblPr>
              <a:tblGrid>
                <a:gridCol w="1911926"/>
                <a:gridCol w="5098474"/>
              </a:tblGrid>
              <a:tr h="487678">
                <a:tc>
                  <a:txBody>
                    <a:bodyPr/>
                    <a:lstStyle/>
                    <a:p>
                      <a:pPr algn="l">
                        <a:spcAft>
                          <a:spcPts val="0"/>
                        </a:spcAft>
                      </a:pPr>
                      <a:r>
                        <a:rPr lang="en-US" sz="1600" b="1" dirty="0">
                          <a:effectLst/>
                        </a:rPr>
                        <a:t> 8:00 – 9:00 AM</a:t>
                      </a:r>
                      <a:endParaRPr lang="en-US" sz="1400" b="1" dirty="0">
                        <a:effectLst/>
                        <a:latin typeface="Calibri"/>
                      </a:endParaRPr>
                    </a:p>
                  </a:txBody>
                  <a:tcPr marL="68580" marR="68580" marT="0" marB="0"/>
                </a:tc>
                <a:tc>
                  <a:txBody>
                    <a:bodyPr/>
                    <a:lstStyle/>
                    <a:p>
                      <a:pPr algn="l">
                        <a:spcAft>
                          <a:spcPts val="0"/>
                        </a:spcAft>
                      </a:pPr>
                      <a:r>
                        <a:rPr lang="en-US" sz="1600" b="1" dirty="0">
                          <a:effectLst/>
                        </a:rPr>
                        <a:t>Registration and Continental </a:t>
                      </a:r>
                      <a:r>
                        <a:rPr lang="en-US" sz="1600" b="1" dirty="0" smtClean="0">
                          <a:effectLst/>
                        </a:rPr>
                        <a:t>Breakfast</a:t>
                      </a:r>
                      <a:endParaRPr lang="en-US" sz="1400" b="1" dirty="0">
                        <a:effectLst/>
                      </a:endParaRPr>
                    </a:p>
                    <a:p>
                      <a:pPr algn="l">
                        <a:spcAft>
                          <a:spcPts val="0"/>
                        </a:spcAft>
                      </a:pPr>
                      <a:r>
                        <a:rPr lang="en-US" sz="1600" b="1" dirty="0">
                          <a:effectLst/>
                        </a:rPr>
                        <a:t> </a:t>
                      </a:r>
                      <a:endParaRPr lang="en-US" sz="1400" b="1" dirty="0">
                        <a:effectLst/>
                        <a:latin typeface="Calibri"/>
                      </a:endParaRPr>
                    </a:p>
                  </a:txBody>
                  <a:tcPr marL="68580" marR="68580" marT="0" marB="0"/>
                </a:tc>
              </a:tr>
              <a:tr h="731517">
                <a:tc>
                  <a:txBody>
                    <a:bodyPr/>
                    <a:lstStyle/>
                    <a:p>
                      <a:pPr algn="l">
                        <a:spcAft>
                          <a:spcPts val="0"/>
                        </a:spcAft>
                      </a:pPr>
                      <a:r>
                        <a:rPr lang="en-US" sz="1600" b="1" dirty="0">
                          <a:effectLst/>
                        </a:rPr>
                        <a:t> 9:00 – 9:45 AM</a:t>
                      </a:r>
                      <a:endParaRPr lang="en-US" sz="1400" b="1" dirty="0">
                        <a:effectLst/>
                        <a:latin typeface="Calibri"/>
                      </a:endParaRPr>
                    </a:p>
                  </a:txBody>
                  <a:tcPr marL="68580" marR="68580" marT="0" marB="0"/>
                </a:tc>
                <a:tc>
                  <a:txBody>
                    <a:bodyPr/>
                    <a:lstStyle/>
                    <a:p>
                      <a:pPr algn="l">
                        <a:spcAft>
                          <a:spcPts val="0"/>
                        </a:spcAft>
                      </a:pPr>
                      <a:r>
                        <a:rPr lang="en-US" sz="1600" b="1" dirty="0">
                          <a:effectLst/>
                        </a:rPr>
                        <a:t>Welcome and Introductions </a:t>
                      </a:r>
                      <a:br>
                        <a:rPr lang="en-US" sz="1600" b="1" dirty="0">
                          <a:effectLst/>
                        </a:rPr>
                      </a:br>
                      <a:r>
                        <a:rPr lang="en-US" sz="1600" b="0" i="1" dirty="0">
                          <a:solidFill>
                            <a:schemeClr val="tx1"/>
                          </a:solidFill>
                          <a:effectLst/>
                        </a:rPr>
                        <a:t>Auditorium</a:t>
                      </a:r>
                      <a:endParaRPr lang="en-US" sz="1400" b="0" i="1" dirty="0">
                        <a:solidFill>
                          <a:schemeClr val="tx1"/>
                        </a:solidFill>
                        <a:effectLst/>
                      </a:endParaRPr>
                    </a:p>
                    <a:p>
                      <a:pPr algn="l">
                        <a:spcAft>
                          <a:spcPts val="0"/>
                        </a:spcAft>
                      </a:pPr>
                      <a:r>
                        <a:rPr lang="en-US" sz="1600" b="1" dirty="0">
                          <a:effectLst/>
                        </a:rPr>
                        <a:t> </a:t>
                      </a:r>
                      <a:endParaRPr lang="en-US" sz="1400" b="1" dirty="0">
                        <a:effectLst/>
                        <a:latin typeface="Calibri"/>
                      </a:endParaRPr>
                    </a:p>
                  </a:txBody>
                  <a:tcPr marL="68580" marR="68580" marT="0" marB="0"/>
                </a:tc>
              </a:tr>
              <a:tr h="1950712">
                <a:tc>
                  <a:txBody>
                    <a:bodyPr/>
                    <a:lstStyle/>
                    <a:p>
                      <a:pPr algn="l">
                        <a:spcAft>
                          <a:spcPts val="0"/>
                        </a:spcAft>
                      </a:pPr>
                      <a:r>
                        <a:rPr lang="en-US" sz="1600" b="1">
                          <a:effectLst/>
                        </a:rPr>
                        <a:t> 9:45 – 11:00 AM</a:t>
                      </a:r>
                      <a:endParaRPr lang="en-US" sz="1400" b="1">
                        <a:effectLst/>
                        <a:latin typeface="Calibri"/>
                      </a:endParaRPr>
                    </a:p>
                  </a:txBody>
                  <a:tcPr marL="68580" marR="68580" marT="0" marB="0"/>
                </a:tc>
                <a:tc>
                  <a:txBody>
                    <a:bodyPr/>
                    <a:lstStyle/>
                    <a:p>
                      <a:pPr algn="l">
                        <a:spcAft>
                          <a:spcPts val="0"/>
                        </a:spcAft>
                      </a:pPr>
                      <a:r>
                        <a:rPr lang="en-US" sz="1600" b="1" dirty="0">
                          <a:effectLst/>
                        </a:rPr>
                        <a:t>General Session </a:t>
                      </a:r>
                      <a:br>
                        <a:rPr lang="en-US" sz="1600" b="1" dirty="0">
                          <a:effectLst/>
                        </a:rPr>
                      </a:br>
                      <a:r>
                        <a:rPr lang="en-US" sz="1600" b="0" i="1" dirty="0">
                          <a:effectLst/>
                        </a:rPr>
                        <a:t>Auditorium </a:t>
                      </a:r>
                      <a:endParaRPr lang="en-US" sz="1400" b="0" i="1" dirty="0">
                        <a:effectLst/>
                      </a:endParaRPr>
                    </a:p>
                    <a:p>
                      <a:pPr algn="l">
                        <a:spcAft>
                          <a:spcPts val="0"/>
                        </a:spcAft>
                      </a:pPr>
                      <a:r>
                        <a:rPr lang="en-US" sz="1600" b="0" dirty="0">
                          <a:effectLst/>
                        </a:rPr>
                        <a:t>      Nondiscrimination </a:t>
                      </a:r>
                      <a:r>
                        <a:rPr lang="en-US" sz="1600" b="0" dirty="0" smtClean="0">
                          <a:effectLst/>
                        </a:rPr>
                        <a:t>Plan (draft)</a:t>
                      </a:r>
                      <a:r>
                        <a:rPr lang="en-US" sz="1600" b="0" dirty="0">
                          <a:effectLst/>
                        </a:rPr>
                        <a:t/>
                      </a:r>
                      <a:br>
                        <a:rPr lang="en-US" sz="1600" b="0" dirty="0">
                          <a:effectLst/>
                        </a:rPr>
                      </a:br>
                      <a:r>
                        <a:rPr lang="en-US" sz="1600" b="0" dirty="0">
                          <a:effectLst/>
                        </a:rPr>
                        <a:t>      Workforce System Survey</a:t>
                      </a:r>
                      <a:br>
                        <a:rPr lang="en-US" sz="1600" b="0" dirty="0">
                          <a:effectLst/>
                        </a:rPr>
                      </a:br>
                      <a:r>
                        <a:rPr lang="en-US" sz="1600" b="0" dirty="0">
                          <a:effectLst/>
                        </a:rPr>
                        <a:t>      Language Access </a:t>
                      </a:r>
                      <a:r>
                        <a:rPr lang="en-US" sz="1600" b="0" dirty="0" smtClean="0">
                          <a:effectLst/>
                        </a:rPr>
                        <a:t>Plan (draft)</a:t>
                      </a:r>
                      <a:endParaRPr lang="en-US" sz="1400" b="0" dirty="0">
                        <a:effectLst/>
                      </a:endParaRPr>
                    </a:p>
                    <a:p>
                      <a:pPr algn="l">
                        <a:spcAft>
                          <a:spcPts val="0"/>
                        </a:spcAft>
                      </a:pPr>
                      <a:r>
                        <a:rPr lang="en-US" sz="1600" b="0" dirty="0">
                          <a:effectLst/>
                        </a:rPr>
                        <a:t>      Monitoring and Compliance </a:t>
                      </a:r>
                      <a:endParaRPr lang="en-US" sz="1400" b="0" dirty="0">
                        <a:effectLst/>
                      </a:endParaRPr>
                    </a:p>
                    <a:p>
                      <a:pPr algn="l">
                        <a:spcAft>
                          <a:spcPts val="0"/>
                        </a:spcAft>
                      </a:pPr>
                      <a:r>
                        <a:rPr lang="en-US" sz="1600" b="1" dirty="0">
                          <a:effectLst/>
                        </a:rPr>
                        <a:t> </a:t>
                      </a:r>
                      <a:endParaRPr lang="en-US" sz="1400" b="1" dirty="0">
                        <a:effectLst/>
                      </a:endParaRPr>
                    </a:p>
                    <a:p>
                      <a:pPr algn="l">
                        <a:spcAft>
                          <a:spcPts val="0"/>
                        </a:spcAft>
                      </a:pPr>
                      <a:r>
                        <a:rPr lang="en-US" sz="1600" b="1" dirty="0">
                          <a:effectLst/>
                        </a:rPr>
                        <a:t> </a:t>
                      </a:r>
                      <a:endParaRPr lang="en-US" sz="1400" b="1" dirty="0">
                        <a:effectLst/>
                        <a:latin typeface="Calibri"/>
                      </a:endParaRPr>
                    </a:p>
                  </a:txBody>
                  <a:tcPr marL="68580" marR="68580" marT="0" marB="0"/>
                </a:tc>
              </a:tr>
              <a:tr h="417008">
                <a:tc>
                  <a:txBody>
                    <a:bodyPr/>
                    <a:lstStyle/>
                    <a:p>
                      <a:pPr algn="l">
                        <a:spcAft>
                          <a:spcPts val="0"/>
                        </a:spcAft>
                      </a:pPr>
                      <a:r>
                        <a:rPr lang="en-US" sz="1600" b="1">
                          <a:effectLst/>
                        </a:rPr>
                        <a:t> 11:15 – 12:00 PM</a:t>
                      </a:r>
                      <a:endParaRPr lang="en-US" sz="1400" b="1">
                        <a:effectLst/>
                        <a:latin typeface="Calibri"/>
                      </a:endParaRPr>
                    </a:p>
                  </a:txBody>
                  <a:tcPr marL="68580" marR="68580" marT="0" marB="0"/>
                </a:tc>
                <a:tc>
                  <a:txBody>
                    <a:bodyPr/>
                    <a:lstStyle/>
                    <a:p>
                      <a:pPr algn="l">
                        <a:spcAft>
                          <a:spcPts val="0"/>
                        </a:spcAft>
                      </a:pPr>
                      <a:r>
                        <a:rPr lang="en-US" sz="1600" b="1">
                          <a:effectLst/>
                        </a:rPr>
                        <a:t>Breakout Session #1</a:t>
                      </a:r>
                      <a:endParaRPr lang="en-US" sz="1400" b="1">
                        <a:effectLst/>
                        <a:latin typeface="Calibri"/>
                      </a:endParaRPr>
                    </a:p>
                  </a:txBody>
                  <a:tcPr marL="68580" marR="68580" marT="0" marB="0"/>
                </a:tc>
              </a:tr>
              <a:tr h="731517">
                <a:tc>
                  <a:txBody>
                    <a:bodyPr/>
                    <a:lstStyle/>
                    <a:p>
                      <a:pPr algn="l">
                        <a:spcAft>
                          <a:spcPts val="0"/>
                        </a:spcAft>
                      </a:pPr>
                      <a:r>
                        <a:rPr lang="en-US" sz="1600" b="1">
                          <a:effectLst/>
                        </a:rPr>
                        <a:t> 12:15 – 1:45 PM</a:t>
                      </a:r>
                      <a:endParaRPr lang="en-US" sz="1400" b="1">
                        <a:effectLst/>
                        <a:latin typeface="Calibri"/>
                      </a:endParaRPr>
                    </a:p>
                  </a:txBody>
                  <a:tcPr marL="68580" marR="68580" marT="0" marB="0"/>
                </a:tc>
                <a:tc>
                  <a:txBody>
                    <a:bodyPr/>
                    <a:lstStyle/>
                    <a:p>
                      <a:pPr algn="l">
                        <a:spcAft>
                          <a:spcPts val="0"/>
                        </a:spcAft>
                      </a:pPr>
                      <a:r>
                        <a:rPr lang="en-US" sz="1600" b="1" dirty="0">
                          <a:effectLst/>
                        </a:rPr>
                        <a:t>Working Lunch </a:t>
                      </a:r>
                      <a:br>
                        <a:rPr lang="en-US" sz="1600" b="1" dirty="0">
                          <a:effectLst/>
                        </a:rPr>
                      </a:br>
                      <a:r>
                        <a:rPr lang="en-US" sz="1600" b="0" i="1" dirty="0">
                          <a:effectLst/>
                        </a:rPr>
                        <a:t>Chesapeake Dining Room</a:t>
                      </a:r>
                      <a:endParaRPr lang="en-US" sz="1400" b="0" i="1" dirty="0">
                        <a:effectLst/>
                      </a:endParaRPr>
                    </a:p>
                    <a:p>
                      <a:pPr algn="l">
                        <a:spcAft>
                          <a:spcPts val="0"/>
                        </a:spcAft>
                      </a:pPr>
                      <a:r>
                        <a:rPr lang="en-US" sz="1600" b="1" dirty="0">
                          <a:effectLst/>
                        </a:rPr>
                        <a:t> </a:t>
                      </a:r>
                      <a:endParaRPr lang="en-US" sz="1400" b="1" dirty="0">
                        <a:effectLst/>
                        <a:latin typeface="Calibri"/>
                      </a:endParaRPr>
                    </a:p>
                  </a:txBody>
                  <a:tcPr marL="68580" marR="68580" marT="0" marB="0"/>
                </a:tc>
              </a:tr>
              <a:tr h="289585">
                <a:tc>
                  <a:txBody>
                    <a:bodyPr/>
                    <a:lstStyle/>
                    <a:p>
                      <a:pPr algn="l">
                        <a:spcAft>
                          <a:spcPts val="0"/>
                        </a:spcAft>
                      </a:pPr>
                      <a:r>
                        <a:rPr lang="en-US" sz="1600" b="1">
                          <a:effectLst/>
                        </a:rPr>
                        <a:t> 2:00 – 2:45 PM</a:t>
                      </a:r>
                      <a:endParaRPr lang="en-US" sz="1400" b="1">
                        <a:effectLst/>
                        <a:latin typeface="Calibri"/>
                      </a:endParaRPr>
                    </a:p>
                  </a:txBody>
                  <a:tcPr marL="68580" marR="68580" marT="0" marB="0"/>
                </a:tc>
                <a:tc>
                  <a:txBody>
                    <a:bodyPr/>
                    <a:lstStyle/>
                    <a:p>
                      <a:pPr algn="l">
                        <a:spcAft>
                          <a:spcPts val="0"/>
                        </a:spcAft>
                      </a:pPr>
                      <a:r>
                        <a:rPr lang="en-US" sz="1600" b="1">
                          <a:effectLst/>
                        </a:rPr>
                        <a:t>Breakout Session #2</a:t>
                      </a:r>
                      <a:endParaRPr lang="en-US" sz="1400" b="1">
                        <a:effectLst/>
                        <a:latin typeface="Calibri"/>
                      </a:endParaRPr>
                    </a:p>
                  </a:txBody>
                  <a:tcPr marL="68580" marR="68580" marT="0" marB="0"/>
                </a:tc>
              </a:tr>
              <a:tr h="698997">
                <a:tc>
                  <a:txBody>
                    <a:bodyPr/>
                    <a:lstStyle/>
                    <a:p>
                      <a:pPr algn="l">
                        <a:spcAft>
                          <a:spcPts val="0"/>
                        </a:spcAft>
                      </a:pPr>
                      <a:r>
                        <a:rPr lang="en-US" sz="1600" b="1">
                          <a:effectLst/>
                        </a:rPr>
                        <a:t> 3:00 – 3:45 PM</a:t>
                      </a:r>
                      <a:endParaRPr lang="en-US" sz="1400" b="1">
                        <a:effectLst/>
                        <a:latin typeface="Calibri"/>
                      </a:endParaRPr>
                    </a:p>
                  </a:txBody>
                  <a:tcPr marL="68580" marR="68580" marT="0" marB="0"/>
                </a:tc>
                <a:tc>
                  <a:txBody>
                    <a:bodyPr/>
                    <a:lstStyle/>
                    <a:p>
                      <a:pPr algn="l">
                        <a:spcAft>
                          <a:spcPts val="0"/>
                        </a:spcAft>
                      </a:pPr>
                      <a:r>
                        <a:rPr lang="en-US" sz="1600" b="1" dirty="0">
                          <a:effectLst/>
                        </a:rPr>
                        <a:t>Breakout Session #3</a:t>
                      </a:r>
                      <a:endParaRPr lang="en-US" sz="1400" b="1" dirty="0">
                        <a:effectLst/>
                        <a:latin typeface="Calibri"/>
                      </a:endParaRPr>
                    </a:p>
                  </a:txBody>
                  <a:tcPr marL="68580" marR="68580" marT="0" marB="0"/>
                </a:tc>
              </a:tr>
            </a:tbl>
          </a:graphicData>
        </a:graphic>
      </p:graphicFrame>
    </p:spTree>
  </p:cSld>
  <p:clrMapOvr>
    <a:masterClrMapping/>
  </p:clrMapOvr>
  <p:transition spd="slow" advTm="2500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Recipients</a:t>
            </a:r>
            <a:endParaRPr lang="en-US" dirty="0"/>
          </a:p>
        </p:txBody>
      </p:sp>
      <p:sp>
        <p:nvSpPr>
          <p:cNvPr id="3" name="TextBox 2"/>
          <p:cNvSpPr txBox="1"/>
          <p:nvPr/>
        </p:nvSpPr>
        <p:spPr>
          <a:xfrm>
            <a:off x="434357" y="914400"/>
            <a:ext cx="8288909" cy="4708981"/>
          </a:xfrm>
          <a:prstGeom prst="rect">
            <a:avLst/>
          </a:prstGeom>
          <a:noFill/>
        </p:spPr>
        <p:txBody>
          <a:bodyPr wrap="square" rtlCol="0">
            <a:spAutoFit/>
          </a:bodyPr>
          <a:lstStyle/>
          <a:p>
            <a:r>
              <a:rPr lang="en-US" sz="2000" dirty="0"/>
              <a:t>Recipient means entity to which financial assistance under Title I of WIOA is extended, directly from the Department or through the Governor or another recipient (including any successor, assignee, or transferee of a recipient). </a:t>
            </a:r>
            <a:endParaRPr lang="en-US" sz="2000" dirty="0" smtClean="0"/>
          </a:p>
          <a:p>
            <a:r>
              <a:rPr lang="en-US" sz="2000" dirty="0" smtClean="0"/>
              <a:t>The </a:t>
            </a:r>
            <a:r>
              <a:rPr lang="en-US" sz="2000" dirty="0"/>
              <a:t>term excludes any ultimate beneficiary of the WIOA Title I-financially assisted program or activity. In instances in which a Governor operates a program or activity, either directly or through a State agency, using discretionary funds apportioned to the Governor under WIOA Title I (rather than disbursing the funds to another recipient), the Governor is also a recipient. </a:t>
            </a:r>
            <a:endParaRPr lang="en-US" sz="2000" dirty="0" smtClean="0"/>
          </a:p>
          <a:p>
            <a:r>
              <a:rPr lang="en-US" sz="2000" dirty="0" smtClean="0"/>
              <a:t>In </a:t>
            </a:r>
            <a:r>
              <a:rPr lang="en-US" sz="2000" dirty="0"/>
              <a:t>addition, for purposes of this part, </a:t>
            </a:r>
            <a:r>
              <a:rPr lang="en-US" sz="2000" b="1" i="1" dirty="0"/>
              <a:t>one-stop partners, as defined in section 121(b) of WIOA, are treated as ‘‘recipients,’’ and are subject to the nondiscrimination and equal opportunity requirements of this part, to the extent that they participate in the one-stop delivery system</a:t>
            </a:r>
            <a:r>
              <a:rPr lang="en-US" sz="2000" dirty="0"/>
              <a:t>. </a:t>
            </a:r>
            <a:endParaRPr lang="en-US" sz="2000" dirty="0" smtClean="0"/>
          </a:p>
        </p:txBody>
      </p:sp>
    </p:spTree>
    <p:extLst>
      <p:ext uri="{BB962C8B-B14F-4D97-AF65-F5344CB8AC3E}">
        <p14:creationId xmlns:p14="http://schemas.microsoft.com/office/powerpoint/2010/main" val="426416822"/>
      </p:ext>
    </p:extLst>
  </p:cSld>
  <p:clrMapOvr>
    <a:masterClrMapping/>
  </p:clrMapOvr>
  <p:transition spd="slow" advTm="25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Recipients</a:t>
            </a:r>
          </a:p>
        </p:txBody>
      </p:sp>
      <p:sp>
        <p:nvSpPr>
          <p:cNvPr id="3" name="TextBox 2"/>
          <p:cNvSpPr txBox="1"/>
          <p:nvPr/>
        </p:nvSpPr>
        <p:spPr>
          <a:xfrm>
            <a:off x="456128" y="1295401"/>
            <a:ext cx="8231744" cy="5016758"/>
          </a:xfrm>
          <a:prstGeom prst="rect">
            <a:avLst/>
          </a:prstGeom>
          <a:noFill/>
        </p:spPr>
        <p:txBody>
          <a:bodyPr wrap="square" rtlCol="0">
            <a:spAutoFit/>
          </a:bodyPr>
          <a:lstStyle/>
          <a:p>
            <a:r>
              <a:rPr lang="en-US" sz="2000" dirty="0"/>
              <a:t>‘‘Recipient’’ includes, but is not limited to: </a:t>
            </a:r>
            <a:endParaRPr lang="en-US" sz="2000" dirty="0" smtClean="0"/>
          </a:p>
          <a:p>
            <a:pPr marL="1066693" lvl="1" indent="-457200">
              <a:buFont typeface="+mj-lt"/>
              <a:buAutoNum type="arabicPeriod"/>
            </a:pPr>
            <a:r>
              <a:rPr lang="en-US" sz="2000" dirty="0" smtClean="0"/>
              <a:t>State-level </a:t>
            </a:r>
            <a:r>
              <a:rPr lang="en-US" sz="2000" dirty="0"/>
              <a:t>agencies that administer, or are financed in whole or in part with, WIOA Title I funds; </a:t>
            </a:r>
            <a:endParaRPr lang="en-US" sz="2000" dirty="0" smtClean="0"/>
          </a:p>
          <a:p>
            <a:pPr marL="1066693" lvl="1" indent="-457200">
              <a:buFont typeface="+mj-lt"/>
              <a:buAutoNum type="arabicPeriod"/>
            </a:pPr>
            <a:r>
              <a:rPr lang="en-US" sz="2000" dirty="0" smtClean="0"/>
              <a:t>State </a:t>
            </a:r>
            <a:r>
              <a:rPr lang="en-US" sz="2000" dirty="0"/>
              <a:t>Workforce Agencies; </a:t>
            </a:r>
            <a:endParaRPr lang="en-US" sz="2000" dirty="0" smtClean="0"/>
          </a:p>
          <a:p>
            <a:pPr marL="1066693" lvl="1" indent="-457200">
              <a:buFont typeface="+mj-lt"/>
              <a:buAutoNum type="arabicPeriod"/>
            </a:pPr>
            <a:r>
              <a:rPr lang="en-US" sz="2000" dirty="0" smtClean="0"/>
              <a:t>State </a:t>
            </a:r>
            <a:r>
              <a:rPr lang="en-US" sz="2000" dirty="0"/>
              <a:t>and Local Workforce Development Boards; </a:t>
            </a:r>
            <a:endParaRPr lang="en-US" sz="2000" dirty="0" smtClean="0"/>
          </a:p>
          <a:p>
            <a:pPr marL="1066693" lvl="1" indent="-457200">
              <a:buFont typeface="+mj-lt"/>
              <a:buAutoNum type="arabicPeriod"/>
            </a:pPr>
            <a:r>
              <a:rPr lang="en-US" sz="2000" dirty="0" smtClean="0"/>
              <a:t>LWDA </a:t>
            </a:r>
            <a:r>
              <a:rPr lang="en-US" sz="2000" dirty="0"/>
              <a:t>grant recipients; </a:t>
            </a:r>
            <a:endParaRPr lang="en-US" sz="2000" dirty="0" smtClean="0"/>
          </a:p>
          <a:p>
            <a:pPr marL="1066693" lvl="1" indent="-457200">
              <a:buFont typeface="+mj-lt"/>
              <a:buAutoNum type="arabicPeriod"/>
            </a:pPr>
            <a:r>
              <a:rPr lang="en-US" sz="2000" dirty="0" smtClean="0"/>
              <a:t>One-stop </a:t>
            </a:r>
            <a:r>
              <a:rPr lang="en-US" sz="2000" dirty="0"/>
              <a:t>operators; </a:t>
            </a:r>
            <a:endParaRPr lang="en-US" sz="2000" dirty="0" smtClean="0"/>
          </a:p>
          <a:p>
            <a:pPr marL="1066693" lvl="1" indent="-457200">
              <a:buFont typeface="+mj-lt"/>
              <a:buAutoNum type="arabicPeriod"/>
            </a:pPr>
            <a:r>
              <a:rPr lang="en-US" sz="2000" dirty="0" smtClean="0"/>
              <a:t>Service </a:t>
            </a:r>
            <a:r>
              <a:rPr lang="en-US" sz="2000" dirty="0"/>
              <a:t>providers, including eligible training providers; </a:t>
            </a:r>
            <a:endParaRPr lang="en-US" sz="2000" dirty="0" smtClean="0"/>
          </a:p>
          <a:p>
            <a:pPr marL="1066693" lvl="1" indent="-457200">
              <a:buFont typeface="+mj-lt"/>
              <a:buAutoNum type="arabicPeriod"/>
            </a:pPr>
            <a:r>
              <a:rPr lang="en-US" sz="2000" dirty="0" smtClean="0"/>
              <a:t>On-the-Job </a:t>
            </a:r>
            <a:r>
              <a:rPr lang="en-US" sz="2000" dirty="0"/>
              <a:t>Training (OJT) employers; </a:t>
            </a:r>
            <a:endParaRPr lang="en-US" sz="2000" dirty="0" smtClean="0"/>
          </a:p>
          <a:p>
            <a:pPr marL="1066693" lvl="1" indent="-457200">
              <a:buFont typeface="+mj-lt"/>
              <a:buAutoNum type="arabicPeriod"/>
            </a:pPr>
            <a:r>
              <a:rPr lang="en-US" sz="2000" dirty="0" smtClean="0"/>
              <a:t>Job </a:t>
            </a:r>
            <a:r>
              <a:rPr lang="en-US" sz="2000" dirty="0"/>
              <a:t>Corps contractors and center operators; </a:t>
            </a:r>
            <a:endParaRPr lang="en-US" sz="2000" dirty="0" smtClean="0"/>
          </a:p>
          <a:p>
            <a:pPr marL="1066693" lvl="1" indent="-457200">
              <a:buFont typeface="+mj-lt"/>
              <a:buAutoNum type="arabicPeriod"/>
            </a:pPr>
            <a:r>
              <a:rPr lang="en-US" sz="2000" dirty="0" smtClean="0"/>
              <a:t>Job </a:t>
            </a:r>
            <a:r>
              <a:rPr lang="en-US" sz="2000" dirty="0"/>
              <a:t>Corps national training contractors; </a:t>
            </a:r>
            <a:endParaRPr lang="en-US" sz="2000" dirty="0" smtClean="0"/>
          </a:p>
          <a:p>
            <a:pPr marL="1066693" lvl="1" indent="-457200">
              <a:buFont typeface="+mj-lt"/>
              <a:buAutoNum type="arabicPeriod"/>
            </a:pPr>
            <a:r>
              <a:rPr lang="en-US" sz="2000" dirty="0" smtClean="0"/>
              <a:t>Outreach </a:t>
            </a:r>
            <a:r>
              <a:rPr lang="en-US" sz="2000" dirty="0"/>
              <a:t>and admissions agencies, including Job Corps contractors that perform these functions; </a:t>
            </a:r>
            <a:endParaRPr lang="en-US" sz="2000" dirty="0" smtClean="0"/>
          </a:p>
          <a:p>
            <a:pPr marL="1066693" lvl="1" indent="-457200">
              <a:buFont typeface="+mj-lt"/>
              <a:buAutoNum type="arabicPeriod"/>
            </a:pPr>
            <a:r>
              <a:rPr lang="en-US" sz="2000" dirty="0" smtClean="0"/>
              <a:t>Placement </a:t>
            </a:r>
            <a:r>
              <a:rPr lang="en-US" sz="2000" dirty="0"/>
              <a:t>agencies, including Job Corps contractors that perform these functions; (12) Other National Program recipients. </a:t>
            </a:r>
          </a:p>
        </p:txBody>
      </p:sp>
    </p:spTree>
    <p:extLst>
      <p:ext uri="{BB962C8B-B14F-4D97-AF65-F5344CB8AC3E}">
        <p14:creationId xmlns:p14="http://schemas.microsoft.com/office/powerpoint/2010/main" val="3997420826"/>
      </p:ext>
    </p:extLst>
  </p:cSld>
  <p:clrMapOvr>
    <a:masterClrMapping/>
  </p:clrMapOvr>
  <p:transition spd="slow" advTm="25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121 of WIOA</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920" y="1600200"/>
            <a:ext cx="5464556" cy="3962592"/>
          </a:xfrm>
          <a:prstGeom prst="rect">
            <a:avLst/>
          </a:prstGeom>
        </p:spPr>
      </p:pic>
    </p:spTree>
    <p:extLst>
      <p:ext uri="{BB962C8B-B14F-4D97-AF65-F5344CB8AC3E}">
        <p14:creationId xmlns:p14="http://schemas.microsoft.com/office/powerpoint/2010/main" val="3515818455"/>
      </p:ext>
    </p:extLst>
  </p:cSld>
  <p:clrMapOvr>
    <a:masterClrMapping/>
  </p:clrMapOvr>
  <p:transition spd="slow" advTm="25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952" y="152400"/>
            <a:ext cx="7540794"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5881169"/>
      </p:ext>
    </p:extLst>
  </p:cSld>
  <p:clrMapOvr>
    <a:masterClrMapping/>
  </p:clrMapOvr>
  <p:transition spd="slow" advTm="2500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Nondiscrimination Plan (draft)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3755" y="1600200"/>
            <a:ext cx="4001542" cy="4400550"/>
          </a:xfrm>
          <a:prstGeom prst="rect">
            <a:avLst/>
          </a:prstGeom>
        </p:spPr>
      </p:pic>
      <p:sp>
        <p:nvSpPr>
          <p:cNvPr id="4" name="TextBox 3"/>
          <p:cNvSpPr txBox="1"/>
          <p:nvPr/>
        </p:nvSpPr>
        <p:spPr>
          <a:xfrm>
            <a:off x="6629935" y="1464660"/>
            <a:ext cx="2172266" cy="1200329"/>
          </a:xfrm>
          <a:prstGeom prst="rect">
            <a:avLst/>
          </a:prstGeom>
          <a:noFill/>
        </p:spPr>
        <p:txBody>
          <a:bodyPr wrap="square" rtlCol="0">
            <a:spAutoFit/>
          </a:bodyPr>
          <a:lstStyle/>
          <a:p>
            <a:r>
              <a:rPr lang="en-US" dirty="0" smtClean="0"/>
              <a:t>No, that is not a young Terry </a:t>
            </a:r>
            <a:r>
              <a:rPr lang="en-US" dirty="0" err="1" smtClean="0"/>
              <a:t>Gilleland</a:t>
            </a:r>
            <a:endParaRPr lang="en-US" dirty="0"/>
          </a:p>
        </p:txBody>
      </p:sp>
      <p:cxnSp>
        <p:nvCxnSpPr>
          <p:cNvPr id="5" name="Straight Arrow Connector 4"/>
          <p:cNvCxnSpPr/>
          <p:nvPr/>
        </p:nvCxnSpPr>
        <p:spPr>
          <a:xfrm flipH="1">
            <a:off x="5772462" y="1871319"/>
            <a:ext cx="857473" cy="533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704364"/>
      </p:ext>
    </p:extLst>
  </p:cSld>
  <p:clrMapOvr>
    <a:masterClrMapping/>
  </p:clrMapOvr>
  <p:transition spd="slow" advTm="2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Requirements</a:t>
            </a:r>
            <a:endParaRPr lang="en-US" dirty="0"/>
          </a:p>
        </p:txBody>
      </p:sp>
      <p:sp>
        <p:nvSpPr>
          <p:cNvPr id="3" name="TextBox 2"/>
          <p:cNvSpPr txBox="1"/>
          <p:nvPr/>
        </p:nvSpPr>
        <p:spPr>
          <a:xfrm>
            <a:off x="445242" y="685800"/>
            <a:ext cx="8346073" cy="5693866"/>
          </a:xfrm>
          <a:prstGeom prst="rect">
            <a:avLst/>
          </a:prstGeom>
          <a:noFill/>
        </p:spPr>
        <p:txBody>
          <a:bodyPr wrap="square" rtlCol="0">
            <a:spAutoFit/>
          </a:bodyPr>
          <a:lstStyle/>
          <a:p>
            <a:r>
              <a:rPr lang="en-US" sz="1400" dirty="0"/>
              <a:t>At a minimum, each Nondiscrimination Plan must: </a:t>
            </a:r>
            <a:endParaRPr lang="en-US" sz="1400" dirty="0" smtClean="0"/>
          </a:p>
          <a:p>
            <a:r>
              <a:rPr lang="en-US" sz="1400" dirty="0" smtClean="0"/>
              <a:t>(1) Describe </a:t>
            </a:r>
            <a:r>
              <a:rPr lang="en-US" sz="1400" dirty="0"/>
              <a:t>how the State Programs and recipients have satisfied the requirements of the following regulations: </a:t>
            </a:r>
            <a:endParaRPr lang="en-US" sz="1400" dirty="0" smtClean="0"/>
          </a:p>
          <a:p>
            <a:r>
              <a:rPr lang="en-US" sz="1400" dirty="0" smtClean="0"/>
              <a:t>(</a:t>
            </a:r>
            <a:r>
              <a:rPr lang="en-US" sz="1400" dirty="0" err="1" smtClean="0"/>
              <a:t>i</a:t>
            </a:r>
            <a:r>
              <a:rPr lang="en-US" sz="1400" dirty="0" smtClean="0"/>
              <a:t>) Sections </a:t>
            </a:r>
            <a:r>
              <a:rPr lang="en-US" sz="1400" dirty="0"/>
              <a:t>38.25 through 38.27 (Assurances); </a:t>
            </a:r>
            <a:endParaRPr lang="en-US" sz="1400" dirty="0" smtClean="0"/>
          </a:p>
          <a:p>
            <a:r>
              <a:rPr lang="en-US" sz="1400" dirty="0" smtClean="0"/>
              <a:t>(</a:t>
            </a:r>
            <a:r>
              <a:rPr lang="en-US" sz="1400" dirty="0"/>
              <a:t>ii) Sections 38.28 through 38.33 (Equal Opportunity Officers); </a:t>
            </a:r>
          </a:p>
          <a:p>
            <a:r>
              <a:rPr lang="en-US" sz="1400" dirty="0" smtClean="0"/>
              <a:t>(</a:t>
            </a:r>
            <a:r>
              <a:rPr lang="en-US" sz="1400" dirty="0"/>
              <a:t>iii) Sections 38.34 through 38.39 (Notice and Communication); </a:t>
            </a:r>
            <a:endParaRPr lang="en-US" sz="1400" dirty="0" smtClean="0"/>
          </a:p>
          <a:p>
            <a:r>
              <a:rPr lang="en-US" sz="1400" dirty="0" smtClean="0"/>
              <a:t>(</a:t>
            </a:r>
            <a:r>
              <a:rPr lang="en-US" sz="1400" dirty="0"/>
              <a:t>iv) Sections 38.41 through 38.45 (Data and Information Collection and Maintenance); </a:t>
            </a:r>
            <a:endParaRPr lang="en-US" sz="1400" dirty="0" smtClean="0"/>
          </a:p>
          <a:p>
            <a:r>
              <a:rPr lang="en-US" sz="1400" dirty="0" smtClean="0"/>
              <a:t>(</a:t>
            </a:r>
            <a:r>
              <a:rPr lang="en-US" sz="1400" dirty="0"/>
              <a:t>v) Section 38.40 (Affirmative Outreach); </a:t>
            </a:r>
            <a:endParaRPr lang="en-US" sz="1400" dirty="0" smtClean="0"/>
          </a:p>
          <a:p>
            <a:r>
              <a:rPr lang="en-US" sz="1400" dirty="0" smtClean="0"/>
              <a:t>(</a:t>
            </a:r>
            <a:r>
              <a:rPr lang="en-US" sz="1400" dirty="0"/>
              <a:t>vi) Section 38.53 (Governor’s Oversight Responsibility Regarding Recipients’ Recordkeeping); </a:t>
            </a:r>
            <a:endParaRPr lang="en-US" sz="1400" dirty="0" smtClean="0"/>
          </a:p>
          <a:p>
            <a:r>
              <a:rPr lang="en-US" sz="1400" dirty="0" smtClean="0"/>
              <a:t>(</a:t>
            </a:r>
            <a:r>
              <a:rPr lang="en-US" sz="1400" dirty="0"/>
              <a:t>vii) Sections 38.72 and 38.73 (Complaint Processing Procedures); and </a:t>
            </a:r>
            <a:endParaRPr lang="en-US" sz="1400" dirty="0" smtClean="0"/>
          </a:p>
          <a:p>
            <a:r>
              <a:rPr lang="en-US" sz="1400" dirty="0" smtClean="0"/>
              <a:t>(</a:t>
            </a:r>
            <a:r>
              <a:rPr lang="en-US" sz="1400" dirty="0"/>
              <a:t>viii) Sections 38.51 and 38.53 (Governor’s Oversight and Monitoring Responsibilities for State Programs). </a:t>
            </a:r>
            <a:endParaRPr lang="en-US" sz="1400" dirty="0" smtClean="0"/>
          </a:p>
          <a:p>
            <a:endParaRPr lang="en-US" sz="1400" dirty="0"/>
          </a:p>
          <a:p>
            <a:r>
              <a:rPr lang="en-US" sz="1400" dirty="0" smtClean="0"/>
              <a:t>(</a:t>
            </a:r>
            <a:r>
              <a:rPr lang="en-US" sz="1400" dirty="0"/>
              <a:t>2) Include the following additional elements: </a:t>
            </a:r>
            <a:endParaRPr lang="en-US" sz="1400" dirty="0" smtClean="0"/>
          </a:p>
          <a:p>
            <a:r>
              <a:rPr lang="en-US" sz="1400" dirty="0" smtClean="0"/>
              <a:t>(</a:t>
            </a:r>
            <a:r>
              <a:rPr lang="en-US" sz="1400" dirty="0" err="1" smtClean="0"/>
              <a:t>i</a:t>
            </a:r>
            <a:r>
              <a:rPr lang="en-US" sz="1400" dirty="0" smtClean="0"/>
              <a:t>) A </a:t>
            </a:r>
            <a:r>
              <a:rPr lang="en-US" sz="1400" dirty="0"/>
              <a:t>system for determining whether a grant applicant, if financially assisted, and/or a training provider, if selected as eligible under Section 122 of WIOA, is likely to conduct its WIOA Title </a:t>
            </a:r>
            <a:r>
              <a:rPr lang="en-US" sz="1400" dirty="0" smtClean="0"/>
              <a:t>I financially </a:t>
            </a:r>
            <a:r>
              <a:rPr lang="en-US" sz="1400" dirty="0"/>
              <a:t>assisted programs or activities in a nondiscriminatory way, and to comply with the regulations in this part; </a:t>
            </a:r>
            <a:endParaRPr lang="en-US" sz="1400" dirty="0" smtClean="0"/>
          </a:p>
          <a:p>
            <a:r>
              <a:rPr lang="en-US" sz="1400" dirty="0" smtClean="0"/>
              <a:t>(</a:t>
            </a:r>
            <a:r>
              <a:rPr lang="en-US" sz="1400" dirty="0"/>
              <a:t>ii) A review of recipient policy issuances to ensure they are nondiscriminatory; </a:t>
            </a:r>
            <a:endParaRPr lang="en-US" sz="1400" dirty="0" smtClean="0"/>
          </a:p>
          <a:p>
            <a:r>
              <a:rPr lang="en-US" sz="1400" dirty="0" smtClean="0"/>
              <a:t>(</a:t>
            </a:r>
            <a:r>
              <a:rPr lang="en-US" sz="1400" dirty="0"/>
              <a:t>iii) A system for reviewing recipients’ job training plans, contracts, assurances, and other similar agreements to ensure that they are both nondiscriminatory and contain the required language regarding nondiscrimination and equal opportunity; </a:t>
            </a:r>
            <a:endParaRPr lang="en-US" sz="1400" dirty="0" smtClean="0"/>
          </a:p>
          <a:p>
            <a:r>
              <a:rPr lang="en-US" sz="1400" dirty="0" smtClean="0"/>
              <a:t>(</a:t>
            </a:r>
            <a:r>
              <a:rPr lang="en-US" sz="1400" dirty="0"/>
              <a:t>iv) Procedures for ensuring that recipients comply with the nondiscrimination and equal opportunity requirements of § 38.5 regarding race, color, religion, sex (including pregnancy, childbirth, and related medical conditions, transgender status, and gender identity), national origin (including limited English proficiency), age, political affiliation or belief, citizenship, or participation in any WIOA Title I-financially assisted program or activity; </a:t>
            </a:r>
            <a:endParaRPr lang="en-US" sz="1800" dirty="0"/>
          </a:p>
        </p:txBody>
      </p:sp>
    </p:spTree>
    <p:extLst>
      <p:ext uri="{BB962C8B-B14F-4D97-AF65-F5344CB8AC3E}">
        <p14:creationId xmlns:p14="http://schemas.microsoft.com/office/powerpoint/2010/main" val="1817956573"/>
      </p:ext>
    </p:extLst>
  </p:cSld>
  <p:clrMapOvr>
    <a:masterClrMapping/>
  </p:clrMapOvr>
  <p:transition spd="slow" advTm="2500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5064" y="152400"/>
            <a:ext cx="8231744" cy="5755422"/>
          </a:xfrm>
          <a:prstGeom prst="rect">
            <a:avLst/>
          </a:prstGeom>
          <a:noFill/>
        </p:spPr>
        <p:txBody>
          <a:bodyPr wrap="square" rtlCol="0">
            <a:spAutoFit/>
          </a:bodyPr>
          <a:lstStyle/>
          <a:p>
            <a:r>
              <a:rPr lang="en-US" sz="2300" dirty="0" smtClean="0"/>
              <a:t/>
            </a:r>
            <a:br>
              <a:rPr lang="en-US" sz="2300" dirty="0" smtClean="0"/>
            </a:br>
            <a:r>
              <a:rPr lang="en-US" sz="2300" dirty="0" smtClean="0"/>
              <a:t>“The </a:t>
            </a:r>
            <a:r>
              <a:rPr lang="en-US" sz="2300" dirty="0"/>
              <a:t>update ensures the </a:t>
            </a:r>
            <a:r>
              <a:rPr lang="en-US" sz="2300" b="1" dirty="0"/>
              <a:t>entire workforce system </a:t>
            </a:r>
            <a:r>
              <a:rPr lang="en-US" sz="2300" dirty="0"/>
              <a:t>is aware of current equal opportunity rights and responsibilities of beneficiaries and recipients. This regulation will also </a:t>
            </a:r>
            <a:r>
              <a:rPr lang="en-US" sz="2300" b="1" dirty="0"/>
              <a:t>increase equality of opportunity </a:t>
            </a:r>
            <a:r>
              <a:rPr lang="en-US" sz="2300" dirty="0"/>
              <a:t>for millions of job seekers, training participants, program beneficiaries, and recipients' employees by allowing them to participate or work in programs and activities free from unlawful discrimination. The final rule safeguards access to the system in particular for </a:t>
            </a:r>
            <a:r>
              <a:rPr lang="en-US" sz="2300" b="1" dirty="0"/>
              <a:t>people with disabilities</a:t>
            </a:r>
            <a:r>
              <a:rPr lang="en-US" sz="2300" dirty="0"/>
              <a:t>, people with </a:t>
            </a:r>
            <a:r>
              <a:rPr lang="en-US" sz="2300" b="1" dirty="0"/>
              <a:t>limited English proficiency</a:t>
            </a:r>
            <a:r>
              <a:rPr lang="en-US" sz="2300" dirty="0"/>
              <a:t>, </a:t>
            </a:r>
            <a:r>
              <a:rPr lang="en-US" sz="2300" b="1" dirty="0"/>
              <a:t>transgender individuals </a:t>
            </a:r>
            <a:r>
              <a:rPr lang="en-US" sz="2300" dirty="0"/>
              <a:t>who may face various forms of sex discrimination, and individuals who are pregnant, have had a child, or have related medical conditions</a:t>
            </a:r>
            <a:r>
              <a:rPr lang="en-US" sz="2300" dirty="0" smtClean="0"/>
              <a:t>.”</a:t>
            </a:r>
          </a:p>
          <a:p>
            <a:r>
              <a:rPr lang="en-US" sz="2000" dirty="0" smtClean="0"/>
              <a:t>			</a:t>
            </a:r>
            <a:r>
              <a:rPr lang="en-US" sz="2000" b="1" dirty="0" smtClean="0"/>
              <a:t>-USDOL CRC Announcement of Section 188 				Regulations </a:t>
            </a:r>
            <a:endParaRPr lang="en-US" sz="2000" b="1" dirty="0"/>
          </a:p>
          <a:p>
            <a:endParaRPr lang="en-US" sz="2300" dirty="0"/>
          </a:p>
        </p:txBody>
      </p:sp>
    </p:spTree>
    <p:extLst>
      <p:ext uri="{BB962C8B-B14F-4D97-AF65-F5344CB8AC3E}">
        <p14:creationId xmlns:p14="http://schemas.microsoft.com/office/powerpoint/2010/main" val="3787673998"/>
      </p:ext>
    </p:extLst>
  </p:cSld>
  <p:clrMapOvr>
    <a:masterClrMapping/>
  </p:clrMapOvr>
  <p:transition spd="slow" advTm="2500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noFill/>
              </a:rPr>
              <a:t>Slide 4</a:t>
            </a:r>
          </a:p>
        </p:txBody>
      </p:sp>
      <p:sp>
        <p:nvSpPr>
          <p:cNvPr id="100" name="Rectangle 99" descr="Gray background."/>
          <p:cNvSpPr/>
          <p:nvPr/>
        </p:nvSpPr>
        <p:spPr bwMode="auto">
          <a:xfrm>
            <a:off x="0" y="0"/>
            <a:ext cx="9144000" cy="6858000"/>
          </a:xfrm>
          <a:prstGeom prst="rect">
            <a:avLst/>
          </a:prstGeom>
          <a:gradFill flip="none" rotWithShape="1">
            <a:gsLst>
              <a:gs pos="100000">
                <a:schemeClr val="tx1">
                  <a:lumMod val="95000"/>
                  <a:lumOff val="5000"/>
                </a:schemeClr>
              </a:gs>
              <a:gs pos="21000">
                <a:schemeClr val="tx1">
                  <a:lumMod val="65000"/>
                  <a:lumOff val="3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dirty="0">
              <a:latin typeface="Arial"/>
              <a:cs typeface="Arial"/>
            </a:endParaRPr>
          </a:p>
        </p:txBody>
      </p:sp>
      <p:grpSp>
        <p:nvGrpSpPr>
          <p:cNvPr id="37" name="Group 36" descr="Accent lines group."/>
          <p:cNvGrpSpPr/>
          <p:nvPr/>
        </p:nvGrpSpPr>
        <p:grpSpPr>
          <a:xfrm>
            <a:off x="-458511" y="-495967"/>
            <a:ext cx="10075040" cy="8801767"/>
            <a:chOff x="-611188" y="-495967"/>
            <a:chExt cx="13429888" cy="8801767"/>
          </a:xfrm>
        </p:grpSpPr>
        <p:cxnSp>
          <p:nvCxnSpPr>
            <p:cNvPr id="26" name="Straight Connector 25"/>
            <p:cNvCxnSpPr/>
            <p:nvPr/>
          </p:nvCxnSpPr>
          <p:spPr>
            <a:xfrm>
              <a:off x="74612" y="-152400"/>
              <a:ext cx="8458200" cy="7315200"/>
            </a:xfrm>
            <a:prstGeom prst="line">
              <a:avLst/>
            </a:prstGeom>
            <a:ln w="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611188" y="2825951"/>
              <a:ext cx="13429888" cy="3049827"/>
            </a:xfrm>
            <a:prstGeom prst="line">
              <a:avLst/>
            </a:prstGeom>
            <a:ln w="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910801" y="1272903"/>
              <a:ext cx="6736811" cy="6139758"/>
            </a:xfrm>
            <a:prstGeom prst="line">
              <a:avLst/>
            </a:prstGeom>
            <a:ln w="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294386" y="-495967"/>
              <a:ext cx="1555814" cy="8801767"/>
            </a:xfrm>
            <a:prstGeom prst="line">
              <a:avLst/>
            </a:prstGeom>
            <a:ln w="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555991" y="4943849"/>
              <a:ext cx="12991098" cy="355677"/>
            </a:xfrm>
            <a:prstGeom prst="line">
              <a:avLst/>
            </a:prstGeom>
            <a:ln w="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grpSp>
      <p:sp>
        <p:nvSpPr>
          <p:cNvPr id="195" name="Rectangle 194"/>
          <p:cNvSpPr>
            <a:spLocks noChangeArrowheads="1"/>
          </p:cNvSpPr>
          <p:nvPr/>
        </p:nvSpPr>
        <p:spPr bwMode="auto">
          <a:xfrm>
            <a:off x="1142107" y="383703"/>
            <a:ext cx="6859786" cy="698902"/>
          </a:xfrm>
          <a:prstGeom prst="rect">
            <a:avLst/>
          </a:prstGeom>
          <a:noFill/>
          <a:ln w="9525">
            <a:noFill/>
            <a:miter lim="800000"/>
            <a:headEnd/>
            <a:tailEnd/>
          </a:ln>
        </p:spPr>
        <p:txBody>
          <a:bodyPr lIns="0" tIns="18288" rIns="0" bIns="18288" anchor="ctr"/>
          <a:lstStyle/>
          <a:p>
            <a:pPr algn="ctr">
              <a:lnSpc>
                <a:spcPct val="85000"/>
              </a:lnSpc>
            </a:pPr>
            <a:r>
              <a:rPr lang="en-US" sz="2800" b="1" dirty="0" smtClean="0">
                <a:solidFill>
                  <a:srgbClr val="FFFFFF"/>
                </a:solidFill>
                <a:latin typeface="Arial Narrow" charset="0"/>
                <a:ea typeface="Arial Narrow" charset="0"/>
                <a:cs typeface="Arial Narrow" charset="0"/>
              </a:rPr>
              <a:t>Who is walking into our centers?</a:t>
            </a:r>
            <a:endParaRPr lang="en-US" sz="2800" b="1" dirty="0">
              <a:solidFill>
                <a:srgbClr val="FFFFFF"/>
              </a:solidFill>
              <a:latin typeface="Arial Narrow" charset="0"/>
              <a:ea typeface="Arial Narrow" charset="0"/>
              <a:cs typeface="Arial Narrow" charset="0"/>
            </a:endParaRPr>
          </a:p>
          <a:p>
            <a:pPr algn="ctr">
              <a:lnSpc>
                <a:spcPct val="85000"/>
              </a:lnSpc>
            </a:pPr>
            <a:r>
              <a:rPr lang="en-US" sz="2000" dirty="0" smtClean="0">
                <a:solidFill>
                  <a:schemeClr val="bg1"/>
                </a:solidFill>
                <a:latin typeface="Arial" charset="0"/>
                <a:ea typeface="Arial" charset="0"/>
                <a:cs typeface="Arial" charset="0"/>
              </a:rPr>
              <a:t>Holistic view of our “common customer”</a:t>
            </a:r>
            <a:endParaRPr lang="en-US" sz="2000" dirty="0">
              <a:solidFill>
                <a:schemeClr val="bg1"/>
              </a:solidFill>
              <a:latin typeface="Arial" charset="0"/>
              <a:ea typeface="Arial" charset="0"/>
              <a:cs typeface="Arial" charset="0"/>
            </a:endParaRPr>
          </a:p>
        </p:txBody>
      </p:sp>
      <p:grpSp>
        <p:nvGrpSpPr>
          <p:cNvPr id="6" name="Group 5" descr="Gear man group."/>
          <p:cNvGrpSpPr/>
          <p:nvPr/>
        </p:nvGrpSpPr>
        <p:grpSpPr>
          <a:xfrm>
            <a:off x="3340186" y="1714501"/>
            <a:ext cx="2463627" cy="5152463"/>
            <a:chOff x="4350749" y="1285876"/>
            <a:chExt cx="3553093" cy="5574695"/>
          </a:xfrm>
        </p:grpSpPr>
        <p:sp>
          <p:nvSpPr>
            <p:cNvPr id="141" name="Freeform 5"/>
            <p:cNvSpPr>
              <a:spLocks/>
            </p:cNvSpPr>
            <p:nvPr/>
          </p:nvSpPr>
          <p:spPr bwMode="auto">
            <a:xfrm>
              <a:off x="4350749" y="1285876"/>
              <a:ext cx="3547064" cy="5570815"/>
            </a:xfrm>
            <a:custGeom>
              <a:avLst/>
              <a:gdLst>
                <a:gd name="T0" fmla="*/ 50 w 5512"/>
                <a:gd name="T1" fmla="*/ 8546 h 8640"/>
                <a:gd name="T2" fmla="*/ 5470 w 5512"/>
                <a:gd name="T3" fmla="*/ 8349 h 8640"/>
                <a:gd name="T4" fmla="*/ 5484 w 5512"/>
                <a:gd name="T5" fmla="*/ 7888 h 8640"/>
                <a:gd name="T6" fmla="*/ 5501 w 5512"/>
                <a:gd name="T7" fmla="*/ 7518 h 8640"/>
                <a:gd name="T8" fmla="*/ 5492 w 5512"/>
                <a:gd name="T9" fmla="*/ 7081 h 8640"/>
                <a:gd name="T10" fmla="*/ 5508 w 5512"/>
                <a:gd name="T11" fmla="*/ 6617 h 8640"/>
                <a:gd name="T12" fmla="*/ 5438 w 5512"/>
                <a:gd name="T13" fmla="*/ 5784 h 8640"/>
                <a:gd name="T14" fmla="*/ 5435 w 5512"/>
                <a:gd name="T15" fmla="*/ 5326 h 8640"/>
                <a:gd name="T16" fmla="*/ 5390 w 5512"/>
                <a:gd name="T17" fmla="*/ 4893 h 8640"/>
                <a:gd name="T18" fmla="*/ 5414 w 5512"/>
                <a:gd name="T19" fmla="*/ 4782 h 8640"/>
                <a:gd name="T20" fmla="*/ 5326 w 5512"/>
                <a:gd name="T21" fmla="*/ 4294 h 8640"/>
                <a:gd name="T22" fmla="*/ 5299 w 5512"/>
                <a:gd name="T23" fmla="*/ 3861 h 8640"/>
                <a:gd name="T24" fmla="*/ 5192 w 5512"/>
                <a:gd name="T25" fmla="*/ 3339 h 8640"/>
                <a:gd name="T26" fmla="*/ 5096 w 5512"/>
                <a:gd name="T27" fmla="*/ 3144 h 8640"/>
                <a:gd name="T28" fmla="*/ 5008 w 5512"/>
                <a:gd name="T29" fmla="*/ 3096 h 8640"/>
                <a:gd name="T30" fmla="*/ 4591 w 5512"/>
                <a:gd name="T31" fmla="*/ 2925 h 8640"/>
                <a:gd name="T32" fmla="*/ 4174 w 5512"/>
                <a:gd name="T33" fmla="*/ 2804 h 8640"/>
                <a:gd name="T34" fmla="*/ 3746 w 5512"/>
                <a:gd name="T35" fmla="*/ 2649 h 8640"/>
                <a:gd name="T36" fmla="*/ 3529 w 5512"/>
                <a:gd name="T37" fmla="*/ 2500 h 8640"/>
                <a:gd name="T38" fmla="*/ 3349 w 5512"/>
                <a:gd name="T39" fmla="*/ 2317 h 8640"/>
                <a:gd name="T40" fmla="*/ 3335 w 5512"/>
                <a:gd name="T41" fmla="*/ 2162 h 8640"/>
                <a:gd name="T42" fmla="*/ 3353 w 5512"/>
                <a:gd name="T43" fmla="*/ 1958 h 8640"/>
                <a:gd name="T44" fmla="*/ 3379 w 5512"/>
                <a:gd name="T45" fmla="*/ 1737 h 8640"/>
                <a:gd name="T46" fmla="*/ 3455 w 5512"/>
                <a:gd name="T47" fmla="*/ 1644 h 8640"/>
                <a:gd name="T48" fmla="*/ 3554 w 5512"/>
                <a:gd name="T49" fmla="*/ 1504 h 8640"/>
                <a:gd name="T50" fmla="*/ 3572 w 5512"/>
                <a:gd name="T51" fmla="*/ 1305 h 8640"/>
                <a:gd name="T52" fmla="*/ 3594 w 5512"/>
                <a:gd name="T53" fmla="*/ 1129 h 8640"/>
                <a:gd name="T54" fmla="*/ 3560 w 5512"/>
                <a:gd name="T55" fmla="*/ 1059 h 8640"/>
                <a:gd name="T56" fmla="*/ 3545 w 5512"/>
                <a:gd name="T57" fmla="*/ 906 h 8640"/>
                <a:gd name="T58" fmla="*/ 3554 w 5512"/>
                <a:gd name="T59" fmla="*/ 815 h 8640"/>
                <a:gd name="T60" fmla="*/ 3554 w 5512"/>
                <a:gd name="T61" fmla="*/ 569 h 8640"/>
                <a:gd name="T62" fmla="*/ 3409 w 5512"/>
                <a:gd name="T63" fmla="*/ 333 h 8640"/>
                <a:gd name="T64" fmla="*/ 3235 w 5512"/>
                <a:gd name="T65" fmla="*/ 199 h 8640"/>
                <a:gd name="T66" fmla="*/ 3151 w 5512"/>
                <a:gd name="T67" fmla="*/ 96 h 8640"/>
                <a:gd name="T68" fmla="*/ 2967 w 5512"/>
                <a:gd name="T69" fmla="*/ 15 h 8640"/>
                <a:gd name="T70" fmla="*/ 2690 w 5512"/>
                <a:gd name="T71" fmla="*/ 4 h 8640"/>
                <a:gd name="T72" fmla="*/ 2235 w 5512"/>
                <a:gd name="T73" fmla="*/ 128 h 8640"/>
                <a:gd name="T74" fmla="*/ 2074 w 5512"/>
                <a:gd name="T75" fmla="*/ 267 h 8640"/>
                <a:gd name="T76" fmla="*/ 1954 w 5512"/>
                <a:gd name="T77" fmla="*/ 446 h 8640"/>
                <a:gd name="T78" fmla="*/ 1882 w 5512"/>
                <a:gd name="T79" fmla="*/ 675 h 8640"/>
                <a:gd name="T80" fmla="*/ 1896 w 5512"/>
                <a:gd name="T81" fmla="*/ 893 h 8640"/>
                <a:gd name="T82" fmla="*/ 1871 w 5512"/>
                <a:gd name="T83" fmla="*/ 986 h 8640"/>
                <a:gd name="T84" fmla="*/ 1870 w 5512"/>
                <a:gd name="T85" fmla="*/ 1198 h 8640"/>
                <a:gd name="T86" fmla="*/ 1921 w 5512"/>
                <a:gd name="T87" fmla="*/ 1513 h 8640"/>
                <a:gd name="T88" fmla="*/ 2031 w 5512"/>
                <a:gd name="T89" fmla="*/ 1601 h 8640"/>
                <a:gd name="T90" fmla="*/ 2070 w 5512"/>
                <a:gd name="T91" fmla="*/ 1718 h 8640"/>
                <a:gd name="T92" fmla="*/ 2101 w 5512"/>
                <a:gd name="T93" fmla="*/ 2110 h 8640"/>
                <a:gd name="T94" fmla="*/ 2032 w 5512"/>
                <a:gd name="T95" fmla="*/ 2373 h 8640"/>
                <a:gd name="T96" fmla="*/ 1831 w 5512"/>
                <a:gd name="T97" fmla="*/ 2590 h 8640"/>
                <a:gd name="T98" fmla="*/ 1367 w 5512"/>
                <a:gd name="T99" fmla="*/ 2762 h 8640"/>
                <a:gd name="T100" fmla="*/ 796 w 5512"/>
                <a:gd name="T101" fmla="*/ 2980 h 8640"/>
                <a:gd name="T102" fmla="*/ 484 w 5512"/>
                <a:gd name="T103" fmla="*/ 3121 h 8640"/>
                <a:gd name="T104" fmla="*/ 394 w 5512"/>
                <a:gd name="T105" fmla="*/ 3189 h 8640"/>
                <a:gd name="T106" fmla="*/ 343 w 5512"/>
                <a:gd name="T107" fmla="*/ 3429 h 8640"/>
                <a:gd name="T108" fmla="*/ 248 w 5512"/>
                <a:gd name="T109" fmla="*/ 4120 h 8640"/>
                <a:gd name="T110" fmla="*/ 120 w 5512"/>
                <a:gd name="T111" fmla="*/ 5226 h 8640"/>
                <a:gd name="T112" fmla="*/ 67 w 5512"/>
                <a:gd name="T113" fmla="*/ 5986 h 8640"/>
                <a:gd name="T114" fmla="*/ 1 w 5512"/>
                <a:gd name="T115" fmla="*/ 7311 h 8640"/>
                <a:gd name="T116" fmla="*/ 39 w 5512"/>
                <a:gd name="T117" fmla="*/ 7814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12" h="8640">
                  <a:moveTo>
                    <a:pt x="39" y="7814"/>
                  </a:moveTo>
                  <a:lnTo>
                    <a:pt x="39" y="7814"/>
                  </a:lnTo>
                  <a:lnTo>
                    <a:pt x="44" y="7925"/>
                  </a:lnTo>
                  <a:lnTo>
                    <a:pt x="47" y="8027"/>
                  </a:lnTo>
                  <a:lnTo>
                    <a:pt x="49" y="8125"/>
                  </a:lnTo>
                  <a:lnTo>
                    <a:pt x="52" y="8228"/>
                  </a:lnTo>
                  <a:lnTo>
                    <a:pt x="52" y="8228"/>
                  </a:lnTo>
                  <a:lnTo>
                    <a:pt x="53" y="8272"/>
                  </a:lnTo>
                  <a:lnTo>
                    <a:pt x="53" y="8323"/>
                  </a:lnTo>
                  <a:lnTo>
                    <a:pt x="53" y="8433"/>
                  </a:lnTo>
                  <a:lnTo>
                    <a:pt x="50" y="8546"/>
                  </a:lnTo>
                  <a:lnTo>
                    <a:pt x="49" y="8640"/>
                  </a:lnTo>
                  <a:lnTo>
                    <a:pt x="5459" y="8640"/>
                  </a:lnTo>
                  <a:lnTo>
                    <a:pt x="5459" y="8640"/>
                  </a:lnTo>
                  <a:lnTo>
                    <a:pt x="5460" y="8620"/>
                  </a:lnTo>
                  <a:lnTo>
                    <a:pt x="5460" y="8620"/>
                  </a:lnTo>
                  <a:lnTo>
                    <a:pt x="5463" y="8590"/>
                  </a:lnTo>
                  <a:lnTo>
                    <a:pt x="5464" y="8559"/>
                  </a:lnTo>
                  <a:lnTo>
                    <a:pt x="5465" y="8496"/>
                  </a:lnTo>
                  <a:lnTo>
                    <a:pt x="5467" y="8427"/>
                  </a:lnTo>
                  <a:lnTo>
                    <a:pt x="5468" y="8389"/>
                  </a:lnTo>
                  <a:lnTo>
                    <a:pt x="5470" y="8349"/>
                  </a:lnTo>
                  <a:lnTo>
                    <a:pt x="5470" y="8349"/>
                  </a:lnTo>
                  <a:lnTo>
                    <a:pt x="5477" y="8277"/>
                  </a:lnTo>
                  <a:lnTo>
                    <a:pt x="5484" y="8217"/>
                  </a:lnTo>
                  <a:lnTo>
                    <a:pt x="5503" y="8087"/>
                  </a:lnTo>
                  <a:lnTo>
                    <a:pt x="5503" y="8087"/>
                  </a:lnTo>
                  <a:lnTo>
                    <a:pt x="5506" y="8066"/>
                  </a:lnTo>
                  <a:lnTo>
                    <a:pt x="5506" y="8043"/>
                  </a:lnTo>
                  <a:lnTo>
                    <a:pt x="5504" y="8019"/>
                  </a:lnTo>
                  <a:lnTo>
                    <a:pt x="5502" y="7994"/>
                  </a:lnTo>
                  <a:lnTo>
                    <a:pt x="5494" y="7941"/>
                  </a:lnTo>
                  <a:lnTo>
                    <a:pt x="5484" y="7888"/>
                  </a:lnTo>
                  <a:lnTo>
                    <a:pt x="5474" y="7836"/>
                  </a:lnTo>
                  <a:lnTo>
                    <a:pt x="5465" y="7788"/>
                  </a:lnTo>
                  <a:lnTo>
                    <a:pt x="5463" y="7767"/>
                  </a:lnTo>
                  <a:lnTo>
                    <a:pt x="5462" y="7747"/>
                  </a:lnTo>
                  <a:lnTo>
                    <a:pt x="5460" y="7729"/>
                  </a:lnTo>
                  <a:lnTo>
                    <a:pt x="5463" y="7713"/>
                  </a:lnTo>
                  <a:lnTo>
                    <a:pt x="5463" y="7713"/>
                  </a:lnTo>
                  <a:lnTo>
                    <a:pt x="5474" y="7654"/>
                  </a:lnTo>
                  <a:lnTo>
                    <a:pt x="5487" y="7592"/>
                  </a:lnTo>
                  <a:lnTo>
                    <a:pt x="5497" y="7539"/>
                  </a:lnTo>
                  <a:lnTo>
                    <a:pt x="5501" y="7518"/>
                  </a:lnTo>
                  <a:lnTo>
                    <a:pt x="5503" y="7501"/>
                  </a:lnTo>
                  <a:lnTo>
                    <a:pt x="5503" y="7501"/>
                  </a:lnTo>
                  <a:lnTo>
                    <a:pt x="5503" y="7472"/>
                  </a:lnTo>
                  <a:lnTo>
                    <a:pt x="5502" y="7437"/>
                  </a:lnTo>
                  <a:lnTo>
                    <a:pt x="5499" y="7389"/>
                  </a:lnTo>
                  <a:lnTo>
                    <a:pt x="5498" y="7325"/>
                  </a:lnTo>
                  <a:lnTo>
                    <a:pt x="5498" y="7325"/>
                  </a:lnTo>
                  <a:lnTo>
                    <a:pt x="5496" y="7248"/>
                  </a:lnTo>
                  <a:lnTo>
                    <a:pt x="5493" y="7167"/>
                  </a:lnTo>
                  <a:lnTo>
                    <a:pt x="5492" y="7125"/>
                  </a:lnTo>
                  <a:lnTo>
                    <a:pt x="5492" y="7081"/>
                  </a:lnTo>
                  <a:lnTo>
                    <a:pt x="5493" y="7035"/>
                  </a:lnTo>
                  <a:lnTo>
                    <a:pt x="5496" y="6989"/>
                  </a:lnTo>
                  <a:lnTo>
                    <a:pt x="5496" y="6989"/>
                  </a:lnTo>
                  <a:lnTo>
                    <a:pt x="5501" y="6899"/>
                  </a:lnTo>
                  <a:lnTo>
                    <a:pt x="5503" y="6820"/>
                  </a:lnTo>
                  <a:lnTo>
                    <a:pt x="5507" y="6753"/>
                  </a:lnTo>
                  <a:lnTo>
                    <a:pt x="5511" y="6701"/>
                  </a:lnTo>
                  <a:lnTo>
                    <a:pt x="5511" y="6701"/>
                  </a:lnTo>
                  <a:lnTo>
                    <a:pt x="5512" y="6680"/>
                  </a:lnTo>
                  <a:lnTo>
                    <a:pt x="5511" y="6659"/>
                  </a:lnTo>
                  <a:lnTo>
                    <a:pt x="5508" y="6617"/>
                  </a:lnTo>
                  <a:lnTo>
                    <a:pt x="5503" y="6569"/>
                  </a:lnTo>
                  <a:lnTo>
                    <a:pt x="5502" y="6541"/>
                  </a:lnTo>
                  <a:lnTo>
                    <a:pt x="5501" y="6511"/>
                  </a:lnTo>
                  <a:lnTo>
                    <a:pt x="5501" y="6511"/>
                  </a:lnTo>
                  <a:lnTo>
                    <a:pt x="5497" y="6432"/>
                  </a:lnTo>
                  <a:lnTo>
                    <a:pt x="5491" y="6330"/>
                  </a:lnTo>
                  <a:lnTo>
                    <a:pt x="5482" y="6221"/>
                  </a:lnTo>
                  <a:lnTo>
                    <a:pt x="5473" y="6123"/>
                  </a:lnTo>
                  <a:lnTo>
                    <a:pt x="5473" y="6123"/>
                  </a:lnTo>
                  <a:lnTo>
                    <a:pt x="5438" y="5784"/>
                  </a:lnTo>
                  <a:lnTo>
                    <a:pt x="5438" y="5784"/>
                  </a:lnTo>
                  <a:lnTo>
                    <a:pt x="5434" y="5747"/>
                  </a:lnTo>
                  <a:lnTo>
                    <a:pt x="5433" y="5710"/>
                  </a:lnTo>
                  <a:lnTo>
                    <a:pt x="5430" y="5636"/>
                  </a:lnTo>
                  <a:lnTo>
                    <a:pt x="5429" y="5568"/>
                  </a:lnTo>
                  <a:lnTo>
                    <a:pt x="5429" y="5536"/>
                  </a:lnTo>
                  <a:lnTo>
                    <a:pt x="5428" y="5510"/>
                  </a:lnTo>
                  <a:lnTo>
                    <a:pt x="5428" y="5510"/>
                  </a:lnTo>
                  <a:lnTo>
                    <a:pt x="5426" y="5481"/>
                  </a:lnTo>
                  <a:lnTo>
                    <a:pt x="5428" y="5447"/>
                  </a:lnTo>
                  <a:lnTo>
                    <a:pt x="5433" y="5369"/>
                  </a:lnTo>
                  <a:lnTo>
                    <a:pt x="5435" y="5326"/>
                  </a:lnTo>
                  <a:lnTo>
                    <a:pt x="5435" y="5283"/>
                  </a:lnTo>
                  <a:lnTo>
                    <a:pt x="5434" y="5239"/>
                  </a:lnTo>
                  <a:lnTo>
                    <a:pt x="5431" y="5218"/>
                  </a:lnTo>
                  <a:lnTo>
                    <a:pt x="5429" y="5197"/>
                  </a:lnTo>
                  <a:lnTo>
                    <a:pt x="5429" y="5197"/>
                  </a:lnTo>
                  <a:lnTo>
                    <a:pt x="5418" y="5121"/>
                  </a:lnTo>
                  <a:lnTo>
                    <a:pt x="5407" y="5050"/>
                  </a:lnTo>
                  <a:lnTo>
                    <a:pt x="5399" y="4981"/>
                  </a:lnTo>
                  <a:lnTo>
                    <a:pt x="5391" y="4910"/>
                  </a:lnTo>
                  <a:lnTo>
                    <a:pt x="5391" y="4910"/>
                  </a:lnTo>
                  <a:lnTo>
                    <a:pt x="5390" y="4893"/>
                  </a:lnTo>
                  <a:lnTo>
                    <a:pt x="5390" y="4879"/>
                  </a:lnTo>
                  <a:lnTo>
                    <a:pt x="5391" y="4866"/>
                  </a:lnTo>
                  <a:lnTo>
                    <a:pt x="5392" y="4855"/>
                  </a:lnTo>
                  <a:lnTo>
                    <a:pt x="5395" y="4846"/>
                  </a:lnTo>
                  <a:lnTo>
                    <a:pt x="5397" y="4838"/>
                  </a:lnTo>
                  <a:lnTo>
                    <a:pt x="5404" y="4826"/>
                  </a:lnTo>
                  <a:lnTo>
                    <a:pt x="5409" y="4813"/>
                  </a:lnTo>
                  <a:lnTo>
                    <a:pt x="5411" y="4807"/>
                  </a:lnTo>
                  <a:lnTo>
                    <a:pt x="5414" y="4801"/>
                  </a:lnTo>
                  <a:lnTo>
                    <a:pt x="5414" y="4792"/>
                  </a:lnTo>
                  <a:lnTo>
                    <a:pt x="5414" y="4782"/>
                  </a:lnTo>
                  <a:lnTo>
                    <a:pt x="5412" y="4770"/>
                  </a:lnTo>
                  <a:lnTo>
                    <a:pt x="5410" y="4756"/>
                  </a:lnTo>
                  <a:lnTo>
                    <a:pt x="5410" y="4756"/>
                  </a:lnTo>
                  <a:lnTo>
                    <a:pt x="5394" y="4682"/>
                  </a:lnTo>
                  <a:lnTo>
                    <a:pt x="5375" y="4589"/>
                  </a:lnTo>
                  <a:lnTo>
                    <a:pt x="5357" y="4492"/>
                  </a:lnTo>
                  <a:lnTo>
                    <a:pt x="5342" y="4411"/>
                  </a:lnTo>
                  <a:lnTo>
                    <a:pt x="5342" y="4411"/>
                  </a:lnTo>
                  <a:lnTo>
                    <a:pt x="5332" y="4350"/>
                  </a:lnTo>
                  <a:lnTo>
                    <a:pt x="5329" y="4322"/>
                  </a:lnTo>
                  <a:lnTo>
                    <a:pt x="5326" y="4294"/>
                  </a:lnTo>
                  <a:lnTo>
                    <a:pt x="5324" y="4265"/>
                  </a:lnTo>
                  <a:lnTo>
                    <a:pt x="5323" y="4234"/>
                  </a:lnTo>
                  <a:lnTo>
                    <a:pt x="5322" y="4153"/>
                  </a:lnTo>
                  <a:lnTo>
                    <a:pt x="5322" y="4153"/>
                  </a:lnTo>
                  <a:lnTo>
                    <a:pt x="5322" y="4109"/>
                  </a:lnTo>
                  <a:lnTo>
                    <a:pt x="5319" y="4066"/>
                  </a:lnTo>
                  <a:lnTo>
                    <a:pt x="5317" y="4027"/>
                  </a:lnTo>
                  <a:lnTo>
                    <a:pt x="5314" y="3991"/>
                  </a:lnTo>
                  <a:lnTo>
                    <a:pt x="5307" y="3923"/>
                  </a:lnTo>
                  <a:lnTo>
                    <a:pt x="5299" y="3861"/>
                  </a:lnTo>
                  <a:lnTo>
                    <a:pt x="5299" y="3861"/>
                  </a:lnTo>
                  <a:lnTo>
                    <a:pt x="5290" y="3797"/>
                  </a:lnTo>
                  <a:lnTo>
                    <a:pt x="5279" y="3726"/>
                  </a:lnTo>
                  <a:lnTo>
                    <a:pt x="5265" y="3654"/>
                  </a:lnTo>
                  <a:lnTo>
                    <a:pt x="5256" y="3620"/>
                  </a:lnTo>
                  <a:lnTo>
                    <a:pt x="5249" y="3588"/>
                  </a:lnTo>
                  <a:lnTo>
                    <a:pt x="5249" y="3588"/>
                  </a:lnTo>
                  <a:lnTo>
                    <a:pt x="5235" y="3533"/>
                  </a:lnTo>
                  <a:lnTo>
                    <a:pt x="5223" y="3488"/>
                  </a:lnTo>
                  <a:lnTo>
                    <a:pt x="5201" y="3376"/>
                  </a:lnTo>
                  <a:lnTo>
                    <a:pt x="5201" y="3376"/>
                  </a:lnTo>
                  <a:lnTo>
                    <a:pt x="5192" y="3339"/>
                  </a:lnTo>
                  <a:lnTo>
                    <a:pt x="5183" y="3304"/>
                  </a:lnTo>
                  <a:lnTo>
                    <a:pt x="5172" y="3270"/>
                  </a:lnTo>
                  <a:lnTo>
                    <a:pt x="5162" y="3239"/>
                  </a:lnTo>
                  <a:lnTo>
                    <a:pt x="5150" y="3212"/>
                  </a:lnTo>
                  <a:lnTo>
                    <a:pt x="5140" y="3188"/>
                  </a:lnTo>
                  <a:lnTo>
                    <a:pt x="5130" y="3171"/>
                  </a:lnTo>
                  <a:lnTo>
                    <a:pt x="5123" y="3159"/>
                  </a:lnTo>
                  <a:lnTo>
                    <a:pt x="5123" y="3159"/>
                  </a:lnTo>
                  <a:lnTo>
                    <a:pt x="5114" y="3152"/>
                  </a:lnTo>
                  <a:lnTo>
                    <a:pt x="5105" y="3147"/>
                  </a:lnTo>
                  <a:lnTo>
                    <a:pt x="5096" y="3144"/>
                  </a:lnTo>
                  <a:lnTo>
                    <a:pt x="5089" y="3143"/>
                  </a:lnTo>
                  <a:lnTo>
                    <a:pt x="5081" y="3143"/>
                  </a:lnTo>
                  <a:lnTo>
                    <a:pt x="5075" y="3143"/>
                  </a:lnTo>
                  <a:lnTo>
                    <a:pt x="5070" y="3144"/>
                  </a:lnTo>
                  <a:lnTo>
                    <a:pt x="5070" y="3144"/>
                  </a:lnTo>
                  <a:lnTo>
                    <a:pt x="5063" y="3138"/>
                  </a:lnTo>
                  <a:lnTo>
                    <a:pt x="5050" y="3124"/>
                  </a:lnTo>
                  <a:lnTo>
                    <a:pt x="5029" y="3109"/>
                  </a:lnTo>
                  <a:lnTo>
                    <a:pt x="5019" y="3101"/>
                  </a:lnTo>
                  <a:lnTo>
                    <a:pt x="5008" y="3096"/>
                  </a:lnTo>
                  <a:lnTo>
                    <a:pt x="5008" y="3096"/>
                  </a:lnTo>
                  <a:lnTo>
                    <a:pt x="4968" y="3080"/>
                  </a:lnTo>
                  <a:lnTo>
                    <a:pt x="4902" y="3056"/>
                  </a:lnTo>
                  <a:lnTo>
                    <a:pt x="4781" y="3012"/>
                  </a:lnTo>
                  <a:lnTo>
                    <a:pt x="4781" y="3012"/>
                  </a:lnTo>
                  <a:lnTo>
                    <a:pt x="4743" y="2998"/>
                  </a:lnTo>
                  <a:lnTo>
                    <a:pt x="4704" y="2980"/>
                  </a:lnTo>
                  <a:lnTo>
                    <a:pt x="4665" y="2961"/>
                  </a:lnTo>
                  <a:lnTo>
                    <a:pt x="4628" y="2941"/>
                  </a:lnTo>
                  <a:lnTo>
                    <a:pt x="4628" y="2941"/>
                  </a:lnTo>
                  <a:lnTo>
                    <a:pt x="4610" y="2932"/>
                  </a:lnTo>
                  <a:lnTo>
                    <a:pt x="4591" y="2925"/>
                  </a:lnTo>
                  <a:lnTo>
                    <a:pt x="4571" y="2919"/>
                  </a:lnTo>
                  <a:lnTo>
                    <a:pt x="4549" y="2912"/>
                  </a:lnTo>
                  <a:lnTo>
                    <a:pt x="4498" y="2898"/>
                  </a:lnTo>
                  <a:lnTo>
                    <a:pt x="4430" y="2883"/>
                  </a:lnTo>
                  <a:lnTo>
                    <a:pt x="4430" y="2883"/>
                  </a:lnTo>
                  <a:lnTo>
                    <a:pt x="4357" y="2867"/>
                  </a:lnTo>
                  <a:lnTo>
                    <a:pt x="4320" y="2858"/>
                  </a:lnTo>
                  <a:lnTo>
                    <a:pt x="4285" y="2847"/>
                  </a:lnTo>
                  <a:lnTo>
                    <a:pt x="4250" y="2835"/>
                  </a:lnTo>
                  <a:lnTo>
                    <a:pt x="4212" y="2820"/>
                  </a:lnTo>
                  <a:lnTo>
                    <a:pt x="4174" y="2804"/>
                  </a:lnTo>
                  <a:lnTo>
                    <a:pt x="4132" y="2783"/>
                  </a:lnTo>
                  <a:lnTo>
                    <a:pt x="4132" y="2783"/>
                  </a:lnTo>
                  <a:lnTo>
                    <a:pt x="4093" y="2766"/>
                  </a:lnTo>
                  <a:lnTo>
                    <a:pt x="4054" y="2751"/>
                  </a:lnTo>
                  <a:lnTo>
                    <a:pt x="4015" y="2736"/>
                  </a:lnTo>
                  <a:lnTo>
                    <a:pt x="3976" y="2722"/>
                  </a:lnTo>
                  <a:lnTo>
                    <a:pt x="3897" y="2696"/>
                  </a:lnTo>
                  <a:lnTo>
                    <a:pt x="3816" y="2672"/>
                  </a:lnTo>
                  <a:lnTo>
                    <a:pt x="3816" y="2672"/>
                  </a:lnTo>
                  <a:lnTo>
                    <a:pt x="3778" y="2660"/>
                  </a:lnTo>
                  <a:lnTo>
                    <a:pt x="3746" y="2649"/>
                  </a:lnTo>
                  <a:lnTo>
                    <a:pt x="3715" y="2638"/>
                  </a:lnTo>
                  <a:lnTo>
                    <a:pt x="3689" y="2625"/>
                  </a:lnTo>
                  <a:lnTo>
                    <a:pt x="3664" y="2613"/>
                  </a:lnTo>
                  <a:lnTo>
                    <a:pt x="3641" y="2599"/>
                  </a:lnTo>
                  <a:lnTo>
                    <a:pt x="3617" y="2582"/>
                  </a:lnTo>
                  <a:lnTo>
                    <a:pt x="3594" y="2566"/>
                  </a:lnTo>
                  <a:lnTo>
                    <a:pt x="3594" y="2566"/>
                  </a:lnTo>
                  <a:lnTo>
                    <a:pt x="3583" y="2556"/>
                  </a:lnTo>
                  <a:lnTo>
                    <a:pt x="3572" y="2546"/>
                  </a:lnTo>
                  <a:lnTo>
                    <a:pt x="3549" y="2524"/>
                  </a:lnTo>
                  <a:lnTo>
                    <a:pt x="3529" y="2500"/>
                  </a:lnTo>
                  <a:lnTo>
                    <a:pt x="3510" y="2475"/>
                  </a:lnTo>
                  <a:lnTo>
                    <a:pt x="3475" y="2427"/>
                  </a:lnTo>
                  <a:lnTo>
                    <a:pt x="3446" y="2387"/>
                  </a:lnTo>
                  <a:lnTo>
                    <a:pt x="3446" y="2387"/>
                  </a:lnTo>
                  <a:lnTo>
                    <a:pt x="3438" y="2378"/>
                  </a:lnTo>
                  <a:lnTo>
                    <a:pt x="3431" y="2371"/>
                  </a:lnTo>
                  <a:lnTo>
                    <a:pt x="3414" y="2356"/>
                  </a:lnTo>
                  <a:lnTo>
                    <a:pt x="3395" y="2343"/>
                  </a:lnTo>
                  <a:lnTo>
                    <a:pt x="3378" y="2332"/>
                  </a:lnTo>
                  <a:lnTo>
                    <a:pt x="3363" y="2323"/>
                  </a:lnTo>
                  <a:lnTo>
                    <a:pt x="3349" y="2317"/>
                  </a:lnTo>
                  <a:lnTo>
                    <a:pt x="3337" y="2310"/>
                  </a:lnTo>
                  <a:lnTo>
                    <a:pt x="3337" y="2310"/>
                  </a:lnTo>
                  <a:lnTo>
                    <a:pt x="3332" y="2252"/>
                  </a:lnTo>
                  <a:lnTo>
                    <a:pt x="3332" y="2252"/>
                  </a:lnTo>
                  <a:lnTo>
                    <a:pt x="3331" y="2237"/>
                  </a:lnTo>
                  <a:lnTo>
                    <a:pt x="3330" y="2223"/>
                  </a:lnTo>
                  <a:lnTo>
                    <a:pt x="3331" y="2212"/>
                  </a:lnTo>
                  <a:lnTo>
                    <a:pt x="3332" y="2202"/>
                  </a:lnTo>
                  <a:lnTo>
                    <a:pt x="3332" y="2202"/>
                  </a:lnTo>
                  <a:lnTo>
                    <a:pt x="3334" y="2187"/>
                  </a:lnTo>
                  <a:lnTo>
                    <a:pt x="3335" y="2162"/>
                  </a:lnTo>
                  <a:lnTo>
                    <a:pt x="3336" y="2136"/>
                  </a:lnTo>
                  <a:lnTo>
                    <a:pt x="3337" y="2125"/>
                  </a:lnTo>
                  <a:lnTo>
                    <a:pt x="3340" y="2116"/>
                  </a:lnTo>
                  <a:lnTo>
                    <a:pt x="3340" y="2116"/>
                  </a:lnTo>
                  <a:lnTo>
                    <a:pt x="3341" y="2105"/>
                  </a:lnTo>
                  <a:lnTo>
                    <a:pt x="3344" y="2085"/>
                  </a:lnTo>
                  <a:lnTo>
                    <a:pt x="3349" y="2036"/>
                  </a:lnTo>
                  <a:lnTo>
                    <a:pt x="3353" y="1986"/>
                  </a:lnTo>
                  <a:lnTo>
                    <a:pt x="3353" y="1969"/>
                  </a:lnTo>
                  <a:lnTo>
                    <a:pt x="3353" y="1958"/>
                  </a:lnTo>
                  <a:lnTo>
                    <a:pt x="3353" y="1958"/>
                  </a:lnTo>
                  <a:lnTo>
                    <a:pt x="3353" y="1950"/>
                  </a:lnTo>
                  <a:lnTo>
                    <a:pt x="3353" y="1940"/>
                  </a:lnTo>
                  <a:lnTo>
                    <a:pt x="3359" y="1915"/>
                  </a:lnTo>
                  <a:lnTo>
                    <a:pt x="3373" y="1862"/>
                  </a:lnTo>
                  <a:lnTo>
                    <a:pt x="3373" y="1862"/>
                  </a:lnTo>
                  <a:lnTo>
                    <a:pt x="3375" y="1848"/>
                  </a:lnTo>
                  <a:lnTo>
                    <a:pt x="3376" y="1835"/>
                  </a:lnTo>
                  <a:lnTo>
                    <a:pt x="3378" y="1808"/>
                  </a:lnTo>
                  <a:lnTo>
                    <a:pt x="3378" y="1762"/>
                  </a:lnTo>
                  <a:lnTo>
                    <a:pt x="3378" y="1762"/>
                  </a:lnTo>
                  <a:lnTo>
                    <a:pt x="3379" y="1737"/>
                  </a:lnTo>
                  <a:lnTo>
                    <a:pt x="3382" y="1698"/>
                  </a:lnTo>
                  <a:lnTo>
                    <a:pt x="3385" y="1649"/>
                  </a:lnTo>
                  <a:lnTo>
                    <a:pt x="3385" y="1649"/>
                  </a:lnTo>
                  <a:lnTo>
                    <a:pt x="3397" y="1650"/>
                  </a:lnTo>
                  <a:lnTo>
                    <a:pt x="3409" y="1651"/>
                  </a:lnTo>
                  <a:lnTo>
                    <a:pt x="3426" y="1651"/>
                  </a:lnTo>
                  <a:lnTo>
                    <a:pt x="3426" y="1651"/>
                  </a:lnTo>
                  <a:lnTo>
                    <a:pt x="3433" y="1651"/>
                  </a:lnTo>
                  <a:lnTo>
                    <a:pt x="3441" y="1650"/>
                  </a:lnTo>
                  <a:lnTo>
                    <a:pt x="3447" y="1648"/>
                  </a:lnTo>
                  <a:lnTo>
                    <a:pt x="3455" y="1644"/>
                  </a:lnTo>
                  <a:lnTo>
                    <a:pt x="3467" y="1636"/>
                  </a:lnTo>
                  <a:lnTo>
                    <a:pt x="3481" y="1626"/>
                  </a:lnTo>
                  <a:lnTo>
                    <a:pt x="3481" y="1626"/>
                  </a:lnTo>
                  <a:lnTo>
                    <a:pt x="3485" y="1624"/>
                  </a:lnTo>
                  <a:lnTo>
                    <a:pt x="3490" y="1619"/>
                  </a:lnTo>
                  <a:lnTo>
                    <a:pt x="3501" y="1604"/>
                  </a:lnTo>
                  <a:lnTo>
                    <a:pt x="3513" y="1586"/>
                  </a:lnTo>
                  <a:lnTo>
                    <a:pt x="3525" y="1564"/>
                  </a:lnTo>
                  <a:lnTo>
                    <a:pt x="3536" y="1543"/>
                  </a:lnTo>
                  <a:lnTo>
                    <a:pt x="3547" y="1523"/>
                  </a:lnTo>
                  <a:lnTo>
                    <a:pt x="3554" y="1504"/>
                  </a:lnTo>
                  <a:lnTo>
                    <a:pt x="3559" y="1490"/>
                  </a:lnTo>
                  <a:lnTo>
                    <a:pt x="3559" y="1490"/>
                  </a:lnTo>
                  <a:lnTo>
                    <a:pt x="3562" y="1475"/>
                  </a:lnTo>
                  <a:lnTo>
                    <a:pt x="3564" y="1455"/>
                  </a:lnTo>
                  <a:lnTo>
                    <a:pt x="3568" y="1406"/>
                  </a:lnTo>
                  <a:lnTo>
                    <a:pt x="3569" y="1357"/>
                  </a:lnTo>
                  <a:lnTo>
                    <a:pt x="3569" y="1339"/>
                  </a:lnTo>
                  <a:lnTo>
                    <a:pt x="3569" y="1326"/>
                  </a:lnTo>
                  <a:lnTo>
                    <a:pt x="3569" y="1326"/>
                  </a:lnTo>
                  <a:lnTo>
                    <a:pt x="3569" y="1316"/>
                  </a:lnTo>
                  <a:lnTo>
                    <a:pt x="3572" y="1305"/>
                  </a:lnTo>
                  <a:lnTo>
                    <a:pt x="3577" y="1292"/>
                  </a:lnTo>
                  <a:lnTo>
                    <a:pt x="3582" y="1279"/>
                  </a:lnTo>
                  <a:lnTo>
                    <a:pt x="3592" y="1252"/>
                  </a:lnTo>
                  <a:lnTo>
                    <a:pt x="3597" y="1240"/>
                  </a:lnTo>
                  <a:lnTo>
                    <a:pt x="3599" y="1228"/>
                  </a:lnTo>
                  <a:lnTo>
                    <a:pt x="3599" y="1228"/>
                  </a:lnTo>
                  <a:lnTo>
                    <a:pt x="3601" y="1216"/>
                  </a:lnTo>
                  <a:lnTo>
                    <a:pt x="3601" y="1200"/>
                  </a:lnTo>
                  <a:lnTo>
                    <a:pt x="3599" y="1168"/>
                  </a:lnTo>
                  <a:lnTo>
                    <a:pt x="3596" y="1141"/>
                  </a:lnTo>
                  <a:lnTo>
                    <a:pt x="3594" y="1129"/>
                  </a:lnTo>
                  <a:lnTo>
                    <a:pt x="3594" y="1129"/>
                  </a:lnTo>
                  <a:lnTo>
                    <a:pt x="3596" y="1124"/>
                  </a:lnTo>
                  <a:lnTo>
                    <a:pt x="3597" y="1108"/>
                  </a:lnTo>
                  <a:lnTo>
                    <a:pt x="3597" y="1100"/>
                  </a:lnTo>
                  <a:lnTo>
                    <a:pt x="3596" y="1091"/>
                  </a:lnTo>
                  <a:lnTo>
                    <a:pt x="3592" y="1082"/>
                  </a:lnTo>
                  <a:lnTo>
                    <a:pt x="3587" y="1073"/>
                  </a:lnTo>
                  <a:lnTo>
                    <a:pt x="3587" y="1073"/>
                  </a:lnTo>
                  <a:lnTo>
                    <a:pt x="3579" y="1067"/>
                  </a:lnTo>
                  <a:lnTo>
                    <a:pt x="3571" y="1063"/>
                  </a:lnTo>
                  <a:lnTo>
                    <a:pt x="3560" y="1059"/>
                  </a:lnTo>
                  <a:lnTo>
                    <a:pt x="3552" y="1058"/>
                  </a:lnTo>
                  <a:lnTo>
                    <a:pt x="3535" y="1058"/>
                  </a:lnTo>
                  <a:lnTo>
                    <a:pt x="3529" y="1058"/>
                  </a:lnTo>
                  <a:lnTo>
                    <a:pt x="3529" y="1058"/>
                  </a:lnTo>
                  <a:lnTo>
                    <a:pt x="3538" y="1039"/>
                  </a:lnTo>
                  <a:lnTo>
                    <a:pt x="3544" y="1023"/>
                  </a:lnTo>
                  <a:lnTo>
                    <a:pt x="3545" y="1015"/>
                  </a:lnTo>
                  <a:lnTo>
                    <a:pt x="3547" y="1008"/>
                  </a:lnTo>
                  <a:lnTo>
                    <a:pt x="3547" y="1008"/>
                  </a:lnTo>
                  <a:lnTo>
                    <a:pt x="3547" y="945"/>
                  </a:lnTo>
                  <a:lnTo>
                    <a:pt x="3545" y="906"/>
                  </a:lnTo>
                  <a:lnTo>
                    <a:pt x="3544" y="877"/>
                  </a:lnTo>
                  <a:lnTo>
                    <a:pt x="3544" y="877"/>
                  </a:lnTo>
                  <a:lnTo>
                    <a:pt x="3544" y="868"/>
                  </a:lnTo>
                  <a:lnTo>
                    <a:pt x="3545" y="860"/>
                  </a:lnTo>
                  <a:lnTo>
                    <a:pt x="3547" y="855"/>
                  </a:lnTo>
                  <a:lnTo>
                    <a:pt x="3549" y="849"/>
                  </a:lnTo>
                  <a:lnTo>
                    <a:pt x="3553" y="838"/>
                  </a:lnTo>
                  <a:lnTo>
                    <a:pt x="3554" y="831"/>
                  </a:lnTo>
                  <a:lnTo>
                    <a:pt x="3554" y="824"/>
                  </a:lnTo>
                  <a:lnTo>
                    <a:pt x="3554" y="824"/>
                  </a:lnTo>
                  <a:lnTo>
                    <a:pt x="3554" y="815"/>
                  </a:lnTo>
                  <a:lnTo>
                    <a:pt x="3554" y="806"/>
                  </a:lnTo>
                  <a:lnTo>
                    <a:pt x="3558" y="789"/>
                  </a:lnTo>
                  <a:lnTo>
                    <a:pt x="3564" y="761"/>
                  </a:lnTo>
                  <a:lnTo>
                    <a:pt x="3564" y="761"/>
                  </a:lnTo>
                  <a:lnTo>
                    <a:pt x="3565" y="739"/>
                  </a:lnTo>
                  <a:lnTo>
                    <a:pt x="3565" y="698"/>
                  </a:lnTo>
                  <a:lnTo>
                    <a:pt x="3563" y="644"/>
                  </a:lnTo>
                  <a:lnTo>
                    <a:pt x="3560" y="615"/>
                  </a:lnTo>
                  <a:lnTo>
                    <a:pt x="3557" y="584"/>
                  </a:lnTo>
                  <a:lnTo>
                    <a:pt x="3557" y="584"/>
                  </a:lnTo>
                  <a:lnTo>
                    <a:pt x="3554" y="569"/>
                  </a:lnTo>
                  <a:lnTo>
                    <a:pt x="3552" y="554"/>
                  </a:lnTo>
                  <a:lnTo>
                    <a:pt x="3544" y="528"/>
                  </a:lnTo>
                  <a:lnTo>
                    <a:pt x="3533" y="501"/>
                  </a:lnTo>
                  <a:lnTo>
                    <a:pt x="3521" y="477"/>
                  </a:lnTo>
                  <a:lnTo>
                    <a:pt x="3508" y="453"/>
                  </a:lnTo>
                  <a:lnTo>
                    <a:pt x="3492" y="432"/>
                  </a:lnTo>
                  <a:lnTo>
                    <a:pt x="3461" y="389"/>
                  </a:lnTo>
                  <a:lnTo>
                    <a:pt x="3461" y="389"/>
                  </a:lnTo>
                  <a:lnTo>
                    <a:pt x="3445" y="369"/>
                  </a:lnTo>
                  <a:lnTo>
                    <a:pt x="3427" y="350"/>
                  </a:lnTo>
                  <a:lnTo>
                    <a:pt x="3409" y="333"/>
                  </a:lnTo>
                  <a:lnTo>
                    <a:pt x="3390" y="316"/>
                  </a:lnTo>
                  <a:lnTo>
                    <a:pt x="3373" y="301"/>
                  </a:lnTo>
                  <a:lnTo>
                    <a:pt x="3355" y="288"/>
                  </a:lnTo>
                  <a:lnTo>
                    <a:pt x="3337" y="276"/>
                  </a:lnTo>
                  <a:lnTo>
                    <a:pt x="3322" y="266"/>
                  </a:lnTo>
                  <a:lnTo>
                    <a:pt x="3322" y="266"/>
                  </a:lnTo>
                  <a:lnTo>
                    <a:pt x="3306" y="256"/>
                  </a:lnTo>
                  <a:lnTo>
                    <a:pt x="3288" y="243"/>
                  </a:lnTo>
                  <a:lnTo>
                    <a:pt x="3271" y="229"/>
                  </a:lnTo>
                  <a:lnTo>
                    <a:pt x="3253" y="214"/>
                  </a:lnTo>
                  <a:lnTo>
                    <a:pt x="3235" y="199"/>
                  </a:lnTo>
                  <a:lnTo>
                    <a:pt x="3220" y="181"/>
                  </a:lnTo>
                  <a:lnTo>
                    <a:pt x="3208" y="164"/>
                  </a:lnTo>
                  <a:lnTo>
                    <a:pt x="3203" y="154"/>
                  </a:lnTo>
                  <a:lnTo>
                    <a:pt x="3198" y="145"/>
                  </a:lnTo>
                  <a:lnTo>
                    <a:pt x="3198" y="145"/>
                  </a:lnTo>
                  <a:lnTo>
                    <a:pt x="3194" y="136"/>
                  </a:lnTo>
                  <a:lnTo>
                    <a:pt x="3189" y="127"/>
                  </a:lnTo>
                  <a:lnTo>
                    <a:pt x="3184" y="121"/>
                  </a:lnTo>
                  <a:lnTo>
                    <a:pt x="3179" y="115"/>
                  </a:lnTo>
                  <a:lnTo>
                    <a:pt x="3165" y="105"/>
                  </a:lnTo>
                  <a:lnTo>
                    <a:pt x="3151" y="96"/>
                  </a:lnTo>
                  <a:lnTo>
                    <a:pt x="3118" y="79"/>
                  </a:lnTo>
                  <a:lnTo>
                    <a:pt x="3102" y="71"/>
                  </a:lnTo>
                  <a:lnTo>
                    <a:pt x="3084" y="59"/>
                  </a:lnTo>
                  <a:lnTo>
                    <a:pt x="3084" y="59"/>
                  </a:lnTo>
                  <a:lnTo>
                    <a:pt x="3075" y="53"/>
                  </a:lnTo>
                  <a:lnTo>
                    <a:pt x="3065" y="47"/>
                  </a:lnTo>
                  <a:lnTo>
                    <a:pt x="3045" y="37"/>
                  </a:lnTo>
                  <a:lnTo>
                    <a:pt x="3022" y="29"/>
                  </a:lnTo>
                  <a:lnTo>
                    <a:pt x="3002" y="23"/>
                  </a:lnTo>
                  <a:lnTo>
                    <a:pt x="2982" y="19"/>
                  </a:lnTo>
                  <a:lnTo>
                    <a:pt x="2967" y="15"/>
                  </a:lnTo>
                  <a:lnTo>
                    <a:pt x="2953" y="14"/>
                  </a:lnTo>
                  <a:lnTo>
                    <a:pt x="2953" y="14"/>
                  </a:lnTo>
                  <a:lnTo>
                    <a:pt x="2929" y="10"/>
                  </a:lnTo>
                  <a:lnTo>
                    <a:pt x="2903" y="6"/>
                  </a:lnTo>
                  <a:lnTo>
                    <a:pt x="2869" y="4"/>
                  </a:lnTo>
                  <a:lnTo>
                    <a:pt x="2828" y="1"/>
                  </a:lnTo>
                  <a:lnTo>
                    <a:pt x="2784" y="0"/>
                  </a:lnTo>
                  <a:lnTo>
                    <a:pt x="2738" y="0"/>
                  </a:lnTo>
                  <a:lnTo>
                    <a:pt x="2714" y="3"/>
                  </a:lnTo>
                  <a:lnTo>
                    <a:pt x="2690" y="4"/>
                  </a:lnTo>
                  <a:lnTo>
                    <a:pt x="2690" y="4"/>
                  </a:lnTo>
                  <a:lnTo>
                    <a:pt x="2643" y="10"/>
                  </a:lnTo>
                  <a:lnTo>
                    <a:pt x="2597" y="18"/>
                  </a:lnTo>
                  <a:lnTo>
                    <a:pt x="2554" y="26"/>
                  </a:lnTo>
                  <a:lnTo>
                    <a:pt x="2515" y="35"/>
                  </a:lnTo>
                  <a:lnTo>
                    <a:pt x="2456" y="50"/>
                  </a:lnTo>
                  <a:lnTo>
                    <a:pt x="2433" y="57"/>
                  </a:lnTo>
                  <a:lnTo>
                    <a:pt x="2433" y="57"/>
                  </a:lnTo>
                  <a:lnTo>
                    <a:pt x="2269" y="115"/>
                  </a:lnTo>
                  <a:lnTo>
                    <a:pt x="2269" y="115"/>
                  </a:lnTo>
                  <a:lnTo>
                    <a:pt x="2253" y="121"/>
                  </a:lnTo>
                  <a:lnTo>
                    <a:pt x="2235" y="128"/>
                  </a:lnTo>
                  <a:lnTo>
                    <a:pt x="2216" y="139"/>
                  </a:lnTo>
                  <a:lnTo>
                    <a:pt x="2197" y="150"/>
                  </a:lnTo>
                  <a:lnTo>
                    <a:pt x="2178" y="161"/>
                  </a:lnTo>
                  <a:lnTo>
                    <a:pt x="2159" y="175"/>
                  </a:lnTo>
                  <a:lnTo>
                    <a:pt x="2141" y="189"/>
                  </a:lnTo>
                  <a:lnTo>
                    <a:pt x="2123" y="205"/>
                  </a:lnTo>
                  <a:lnTo>
                    <a:pt x="2123" y="205"/>
                  </a:lnTo>
                  <a:lnTo>
                    <a:pt x="2107" y="220"/>
                  </a:lnTo>
                  <a:lnTo>
                    <a:pt x="2093" y="237"/>
                  </a:lnTo>
                  <a:lnTo>
                    <a:pt x="2083" y="252"/>
                  </a:lnTo>
                  <a:lnTo>
                    <a:pt x="2074" y="267"/>
                  </a:lnTo>
                  <a:lnTo>
                    <a:pt x="2057" y="296"/>
                  </a:lnTo>
                  <a:lnTo>
                    <a:pt x="2049" y="311"/>
                  </a:lnTo>
                  <a:lnTo>
                    <a:pt x="2038" y="326"/>
                  </a:lnTo>
                  <a:lnTo>
                    <a:pt x="2038" y="326"/>
                  </a:lnTo>
                  <a:lnTo>
                    <a:pt x="2020" y="356"/>
                  </a:lnTo>
                  <a:lnTo>
                    <a:pt x="2001" y="387"/>
                  </a:lnTo>
                  <a:lnTo>
                    <a:pt x="1982" y="413"/>
                  </a:lnTo>
                  <a:lnTo>
                    <a:pt x="1973" y="425"/>
                  </a:lnTo>
                  <a:lnTo>
                    <a:pt x="1963" y="435"/>
                  </a:lnTo>
                  <a:lnTo>
                    <a:pt x="1963" y="435"/>
                  </a:lnTo>
                  <a:lnTo>
                    <a:pt x="1954" y="446"/>
                  </a:lnTo>
                  <a:lnTo>
                    <a:pt x="1947" y="459"/>
                  </a:lnTo>
                  <a:lnTo>
                    <a:pt x="1939" y="475"/>
                  </a:lnTo>
                  <a:lnTo>
                    <a:pt x="1931" y="491"/>
                  </a:lnTo>
                  <a:lnTo>
                    <a:pt x="1918" y="530"/>
                  </a:lnTo>
                  <a:lnTo>
                    <a:pt x="1902" y="571"/>
                  </a:lnTo>
                  <a:lnTo>
                    <a:pt x="1902" y="571"/>
                  </a:lnTo>
                  <a:lnTo>
                    <a:pt x="1896" y="592"/>
                  </a:lnTo>
                  <a:lnTo>
                    <a:pt x="1891" y="613"/>
                  </a:lnTo>
                  <a:lnTo>
                    <a:pt x="1887" y="634"/>
                  </a:lnTo>
                  <a:lnTo>
                    <a:pt x="1884" y="655"/>
                  </a:lnTo>
                  <a:lnTo>
                    <a:pt x="1882" y="675"/>
                  </a:lnTo>
                  <a:lnTo>
                    <a:pt x="1881" y="694"/>
                  </a:lnTo>
                  <a:lnTo>
                    <a:pt x="1880" y="731"/>
                  </a:lnTo>
                  <a:lnTo>
                    <a:pt x="1880" y="731"/>
                  </a:lnTo>
                  <a:lnTo>
                    <a:pt x="1881" y="761"/>
                  </a:lnTo>
                  <a:lnTo>
                    <a:pt x="1885" y="785"/>
                  </a:lnTo>
                  <a:lnTo>
                    <a:pt x="1892" y="829"/>
                  </a:lnTo>
                  <a:lnTo>
                    <a:pt x="1892" y="829"/>
                  </a:lnTo>
                  <a:lnTo>
                    <a:pt x="1894" y="840"/>
                  </a:lnTo>
                  <a:lnTo>
                    <a:pt x="1895" y="850"/>
                  </a:lnTo>
                  <a:lnTo>
                    <a:pt x="1895" y="870"/>
                  </a:lnTo>
                  <a:lnTo>
                    <a:pt x="1896" y="893"/>
                  </a:lnTo>
                  <a:lnTo>
                    <a:pt x="1897" y="906"/>
                  </a:lnTo>
                  <a:lnTo>
                    <a:pt x="1900" y="920"/>
                  </a:lnTo>
                  <a:lnTo>
                    <a:pt x="1900" y="920"/>
                  </a:lnTo>
                  <a:lnTo>
                    <a:pt x="1918" y="993"/>
                  </a:lnTo>
                  <a:lnTo>
                    <a:pt x="1918" y="993"/>
                  </a:lnTo>
                  <a:lnTo>
                    <a:pt x="1909" y="991"/>
                  </a:lnTo>
                  <a:lnTo>
                    <a:pt x="1887" y="985"/>
                  </a:lnTo>
                  <a:lnTo>
                    <a:pt x="1887" y="985"/>
                  </a:lnTo>
                  <a:lnTo>
                    <a:pt x="1882" y="984"/>
                  </a:lnTo>
                  <a:lnTo>
                    <a:pt x="1876" y="985"/>
                  </a:lnTo>
                  <a:lnTo>
                    <a:pt x="1871" y="986"/>
                  </a:lnTo>
                  <a:lnTo>
                    <a:pt x="1866" y="990"/>
                  </a:lnTo>
                  <a:lnTo>
                    <a:pt x="1861" y="994"/>
                  </a:lnTo>
                  <a:lnTo>
                    <a:pt x="1858" y="999"/>
                  </a:lnTo>
                  <a:lnTo>
                    <a:pt x="1856" y="1005"/>
                  </a:lnTo>
                  <a:lnTo>
                    <a:pt x="1855" y="1013"/>
                  </a:lnTo>
                  <a:lnTo>
                    <a:pt x="1855" y="1013"/>
                  </a:lnTo>
                  <a:lnTo>
                    <a:pt x="1856" y="1037"/>
                  </a:lnTo>
                  <a:lnTo>
                    <a:pt x="1860" y="1074"/>
                  </a:lnTo>
                  <a:lnTo>
                    <a:pt x="1867" y="1159"/>
                  </a:lnTo>
                  <a:lnTo>
                    <a:pt x="1867" y="1159"/>
                  </a:lnTo>
                  <a:lnTo>
                    <a:pt x="1870" y="1198"/>
                  </a:lnTo>
                  <a:lnTo>
                    <a:pt x="1871" y="1237"/>
                  </a:lnTo>
                  <a:lnTo>
                    <a:pt x="1872" y="1276"/>
                  </a:lnTo>
                  <a:lnTo>
                    <a:pt x="1875" y="1316"/>
                  </a:lnTo>
                  <a:lnTo>
                    <a:pt x="1875" y="1316"/>
                  </a:lnTo>
                  <a:lnTo>
                    <a:pt x="1880" y="1357"/>
                  </a:lnTo>
                  <a:lnTo>
                    <a:pt x="1886" y="1393"/>
                  </a:lnTo>
                  <a:lnTo>
                    <a:pt x="1892" y="1426"/>
                  </a:lnTo>
                  <a:lnTo>
                    <a:pt x="1900" y="1452"/>
                  </a:lnTo>
                  <a:lnTo>
                    <a:pt x="1900" y="1452"/>
                  </a:lnTo>
                  <a:lnTo>
                    <a:pt x="1910" y="1480"/>
                  </a:lnTo>
                  <a:lnTo>
                    <a:pt x="1921" y="1513"/>
                  </a:lnTo>
                  <a:lnTo>
                    <a:pt x="1929" y="1528"/>
                  </a:lnTo>
                  <a:lnTo>
                    <a:pt x="1935" y="1543"/>
                  </a:lnTo>
                  <a:lnTo>
                    <a:pt x="1943" y="1554"/>
                  </a:lnTo>
                  <a:lnTo>
                    <a:pt x="1950" y="1563"/>
                  </a:lnTo>
                  <a:lnTo>
                    <a:pt x="1950" y="1563"/>
                  </a:lnTo>
                  <a:lnTo>
                    <a:pt x="1959" y="1570"/>
                  </a:lnTo>
                  <a:lnTo>
                    <a:pt x="1969" y="1576"/>
                  </a:lnTo>
                  <a:lnTo>
                    <a:pt x="1993" y="1588"/>
                  </a:lnTo>
                  <a:lnTo>
                    <a:pt x="2016" y="1597"/>
                  </a:lnTo>
                  <a:lnTo>
                    <a:pt x="2031" y="1601"/>
                  </a:lnTo>
                  <a:lnTo>
                    <a:pt x="2031" y="1601"/>
                  </a:lnTo>
                  <a:lnTo>
                    <a:pt x="2037" y="1602"/>
                  </a:lnTo>
                  <a:lnTo>
                    <a:pt x="2044" y="1605"/>
                  </a:lnTo>
                  <a:lnTo>
                    <a:pt x="2050" y="1609"/>
                  </a:lnTo>
                  <a:lnTo>
                    <a:pt x="2055" y="1612"/>
                  </a:lnTo>
                  <a:lnTo>
                    <a:pt x="2060" y="1617"/>
                  </a:lnTo>
                  <a:lnTo>
                    <a:pt x="2064" y="1622"/>
                  </a:lnTo>
                  <a:lnTo>
                    <a:pt x="2066" y="1629"/>
                  </a:lnTo>
                  <a:lnTo>
                    <a:pt x="2067" y="1634"/>
                  </a:lnTo>
                  <a:lnTo>
                    <a:pt x="2067" y="1634"/>
                  </a:lnTo>
                  <a:lnTo>
                    <a:pt x="2067" y="1664"/>
                  </a:lnTo>
                  <a:lnTo>
                    <a:pt x="2070" y="1718"/>
                  </a:lnTo>
                  <a:lnTo>
                    <a:pt x="2074" y="1777"/>
                  </a:lnTo>
                  <a:lnTo>
                    <a:pt x="2076" y="1804"/>
                  </a:lnTo>
                  <a:lnTo>
                    <a:pt x="2080" y="1824"/>
                  </a:lnTo>
                  <a:lnTo>
                    <a:pt x="2080" y="1824"/>
                  </a:lnTo>
                  <a:lnTo>
                    <a:pt x="2083" y="1840"/>
                  </a:lnTo>
                  <a:lnTo>
                    <a:pt x="2085" y="1859"/>
                  </a:lnTo>
                  <a:lnTo>
                    <a:pt x="2089" y="1903"/>
                  </a:lnTo>
                  <a:lnTo>
                    <a:pt x="2091" y="1959"/>
                  </a:lnTo>
                  <a:lnTo>
                    <a:pt x="2095" y="2026"/>
                  </a:lnTo>
                  <a:lnTo>
                    <a:pt x="2095" y="2026"/>
                  </a:lnTo>
                  <a:lnTo>
                    <a:pt x="2101" y="2110"/>
                  </a:lnTo>
                  <a:lnTo>
                    <a:pt x="2109" y="2179"/>
                  </a:lnTo>
                  <a:lnTo>
                    <a:pt x="2115" y="2226"/>
                  </a:lnTo>
                  <a:lnTo>
                    <a:pt x="2118" y="2242"/>
                  </a:lnTo>
                  <a:lnTo>
                    <a:pt x="2103" y="2290"/>
                  </a:lnTo>
                  <a:lnTo>
                    <a:pt x="2103" y="2290"/>
                  </a:lnTo>
                  <a:lnTo>
                    <a:pt x="2091" y="2300"/>
                  </a:lnTo>
                  <a:lnTo>
                    <a:pt x="2078" y="2317"/>
                  </a:lnTo>
                  <a:lnTo>
                    <a:pt x="2056" y="2340"/>
                  </a:lnTo>
                  <a:lnTo>
                    <a:pt x="2056" y="2340"/>
                  </a:lnTo>
                  <a:lnTo>
                    <a:pt x="2045" y="2357"/>
                  </a:lnTo>
                  <a:lnTo>
                    <a:pt x="2032" y="2373"/>
                  </a:lnTo>
                  <a:lnTo>
                    <a:pt x="2008" y="2408"/>
                  </a:lnTo>
                  <a:lnTo>
                    <a:pt x="1986" y="2445"/>
                  </a:lnTo>
                  <a:lnTo>
                    <a:pt x="1960" y="2480"/>
                  </a:lnTo>
                  <a:lnTo>
                    <a:pt x="1960" y="2480"/>
                  </a:lnTo>
                  <a:lnTo>
                    <a:pt x="1947" y="2498"/>
                  </a:lnTo>
                  <a:lnTo>
                    <a:pt x="1928" y="2516"/>
                  </a:lnTo>
                  <a:lnTo>
                    <a:pt x="1907" y="2534"/>
                  </a:lnTo>
                  <a:lnTo>
                    <a:pt x="1886" y="2551"/>
                  </a:lnTo>
                  <a:lnTo>
                    <a:pt x="1866" y="2567"/>
                  </a:lnTo>
                  <a:lnTo>
                    <a:pt x="1847" y="2580"/>
                  </a:lnTo>
                  <a:lnTo>
                    <a:pt x="1831" y="2590"/>
                  </a:lnTo>
                  <a:lnTo>
                    <a:pt x="1819" y="2596"/>
                  </a:lnTo>
                  <a:lnTo>
                    <a:pt x="1819" y="2596"/>
                  </a:lnTo>
                  <a:lnTo>
                    <a:pt x="1810" y="2600"/>
                  </a:lnTo>
                  <a:lnTo>
                    <a:pt x="1802" y="2602"/>
                  </a:lnTo>
                  <a:lnTo>
                    <a:pt x="1779" y="2607"/>
                  </a:lnTo>
                  <a:lnTo>
                    <a:pt x="1747" y="2615"/>
                  </a:lnTo>
                  <a:lnTo>
                    <a:pt x="1706" y="2629"/>
                  </a:lnTo>
                  <a:lnTo>
                    <a:pt x="1706" y="2629"/>
                  </a:lnTo>
                  <a:lnTo>
                    <a:pt x="1639" y="2654"/>
                  </a:lnTo>
                  <a:lnTo>
                    <a:pt x="1550" y="2689"/>
                  </a:lnTo>
                  <a:lnTo>
                    <a:pt x="1367" y="2762"/>
                  </a:lnTo>
                  <a:lnTo>
                    <a:pt x="1367" y="2762"/>
                  </a:lnTo>
                  <a:lnTo>
                    <a:pt x="1330" y="2778"/>
                  </a:lnTo>
                  <a:lnTo>
                    <a:pt x="1295" y="2790"/>
                  </a:lnTo>
                  <a:lnTo>
                    <a:pt x="1226" y="2814"/>
                  </a:lnTo>
                  <a:lnTo>
                    <a:pt x="1155" y="2838"/>
                  </a:lnTo>
                  <a:lnTo>
                    <a:pt x="1080" y="2863"/>
                  </a:lnTo>
                  <a:lnTo>
                    <a:pt x="1080" y="2863"/>
                  </a:lnTo>
                  <a:lnTo>
                    <a:pt x="1038" y="2880"/>
                  </a:lnTo>
                  <a:lnTo>
                    <a:pt x="992" y="2898"/>
                  </a:lnTo>
                  <a:lnTo>
                    <a:pt x="893" y="2939"/>
                  </a:lnTo>
                  <a:lnTo>
                    <a:pt x="796" y="2980"/>
                  </a:lnTo>
                  <a:lnTo>
                    <a:pt x="752" y="2999"/>
                  </a:lnTo>
                  <a:lnTo>
                    <a:pt x="711" y="3016"/>
                  </a:lnTo>
                  <a:lnTo>
                    <a:pt x="711" y="3016"/>
                  </a:lnTo>
                  <a:lnTo>
                    <a:pt x="673" y="3029"/>
                  </a:lnTo>
                  <a:lnTo>
                    <a:pt x="636" y="3045"/>
                  </a:lnTo>
                  <a:lnTo>
                    <a:pt x="569" y="3074"/>
                  </a:lnTo>
                  <a:lnTo>
                    <a:pt x="519" y="3099"/>
                  </a:lnTo>
                  <a:lnTo>
                    <a:pt x="501" y="3109"/>
                  </a:lnTo>
                  <a:lnTo>
                    <a:pt x="491" y="3116"/>
                  </a:lnTo>
                  <a:lnTo>
                    <a:pt x="491" y="3116"/>
                  </a:lnTo>
                  <a:lnTo>
                    <a:pt x="484" y="3121"/>
                  </a:lnTo>
                  <a:lnTo>
                    <a:pt x="476" y="3125"/>
                  </a:lnTo>
                  <a:lnTo>
                    <a:pt x="460" y="3132"/>
                  </a:lnTo>
                  <a:lnTo>
                    <a:pt x="446" y="3135"/>
                  </a:lnTo>
                  <a:lnTo>
                    <a:pt x="441" y="3137"/>
                  </a:lnTo>
                  <a:lnTo>
                    <a:pt x="441" y="3137"/>
                  </a:lnTo>
                  <a:lnTo>
                    <a:pt x="432" y="3139"/>
                  </a:lnTo>
                  <a:lnTo>
                    <a:pt x="426" y="3144"/>
                  </a:lnTo>
                  <a:lnTo>
                    <a:pt x="418" y="3150"/>
                  </a:lnTo>
                  <a:lnTo>
                    <a:pt x="411" y="3159"/>
                  </a:lnTo>
                  <a:lnTo>
                    <a:pt x="403" y="3172"/>
                  </a:lnTo>
                  <a:lnTo>
                    <a:pt x="394" y="3189"/>
                  </a:lnTo>
                  <a:lnTo>
                    <a:pt x="384" y="3212"/>
                  </a:lnTo>
                  <a:lnTo>
                    <a:pt x="373" y="3240"/>
                  </a:lnTo>
                  <a:lnTo>
                    <a:pt x="373" y="3240"/>
                  </a:lnTo>
                  <a:lnTo>
                    <a:pt x="367" y="3255"/>
                  </a:lnTo>
                  <a:lnTo>
                    <a:pt x="362" y="3271"/>
                  </a:lnTo>
                  <a:lnTo>
                    <a:pt x="354" y="3304"/>
                  </a:lnTo>
                  <a:lnTo>
                    <a:pt x="349" y="3337"/>
                  </a:lnTo>
                  <a:lnTo>
                    <a:pt x="345" y="3366"/>
                  </a:lnTo>
                  <a:lnTo>
                    <a:pt x="343" y="3391"/>
                  </a:lnTo>
                  <a:lnTo>
                    <a:pt x="343" y="3411"/>
                  </a:lnTo>
                  <a:lnTo>
                    <a:pt x="343" y="3429"/>
                  </a:lnTo>
                  <a:lnTo>
                    <a:pt x="343" y="3429"/>
                  </a:lnTo>
                  <a:lnTo>
                    <a:pt x="325" y="3552"/>
                  </a:lnTo>
                  <a:lnTo>
                    <a:pt x="310" y="3663"/>
                  </a:lnTo>
                  <a:lnTo>
                    <a:pt x="292" y="3770"/>
                  </a:lnTo>
                  <a:lnTo>
                    <a:pt x="292" y="3770"/>
                  </a:lnTo>
                  <a:lnTo>
                    <a:pt x="276" y="3867"/>
                  </a:lnTo>
                  <a:lnTo>
                    <a:pt x="263" y="3963"/>
                  </a:lnTo>
                  <a:lnTo>
                    <a:pt x="253" y="4050"/>
                  </a:lnTo>
                  <a:lnTo>
                    <a:pt x="251" y="4088"/>
                  </a:lnTo>
                  <a:lnTo>
                    <a:pt x="248" y="4120"/>
                  </a:lnTo>
                  <a:lnTo>
                    <a:pt x="248" y="4120"/>
                  </a:lnTo>
                  <a:lnTo>
                    <a:pt x="244" y="4197"/>
                  </a:lnTo>
                  <a:lnTo>
                    <a:pt x="238" y="4297"/>
                  </a:lnTo>
                  <a:lnTo>
                    <a:pt x="222" y="4500"/>
                  </a:lnTo>
                  <a:lnTo>
                    <a:pt x="222" y="4500"/>
                  </a:lnTo>
                  <a:lnTo>
                    <a:pt x="215" y="4552"/>
                  </a:lnTo>
                  <a:lnTo>
                    <a:pt x="207" y="4620"/>
                  </a:lnTo>
                  <a:lnTo>
                    <a:pt x="184" y="4785"/>
                  </a:lnTo>
                  <a:lnTo>
                    <a:pt x="159" y="4957"/>
                  </a:lnTo>
                  <a:lnTo>
                    <a:pt x="137" y="5098"/>
                  </a:lnTo>
                  <a:lnTo>
                    <a:pt x="137" y="5098"/>
                  </a:lnTo>
                  <a:lnTo>
                    <a:pt x="120" y="5226"/>
                  </a:lnTo>
                  <a:lnTo>
                    <a:pt x="102" y="5366"/>
                  </a:lnTo>
                  <a:lnTo>
                    <a:pt x="88" y="5487"/>
                  </a:lnTo>
                  <a:lnTo>
                    <a:pt x="83" y="5530"/>
                  </a:lnTo>
                  <a:lnTo>
                    <a:pt x="82" y="5558"/>
                  </a:lnTo>
                  <a:lnTo>
                    <a:pt x="82" y="5558"/>
                  </a:lnTo>
                  <a:lnTo>
                    <a:pt x="82" y="5607"/>
                  </a:lnTo>
                  <a:lnTo>
                    <a:pt x="81" y="5679"/>
                  </a:lnTo>
                  <a:lnTo>
                    <a:pt x="79" y="5767"/>
                  </a:lnTo>
                  <a:lnTo>
                    <a:pt x="74" y="5862"/>
                  </a:lnTo>
                  <a:lnTo>
                    <a:pt x="74" y="5862"/>
                  </a:lnTo>
                  <a:lnTo>
                    <a:pt x="67" y="5986"/>
                  </a:lnTo>
                  <a:lnTo>
                    <a:pt x="55" y="6146"/>
                  </a:lnTo>
                  <a:lnTo>
                    <a:pt x="44" y="6321"/>
                  </a:lnTo>
                  <a:lnTo>
                    <a:pt x="34" y="6489"/>
                  </a:lnTo>
                  <a:lnTo>
                    <a:pt x="34" y="6489"/>
                  </a:lnTo>
                  <a:lnTo>
                    <a:pt x="15" y="6873"/>
                  </a:lnTo>
                  <a:lnTo>
                    <a:pt x="1" y="7165"/>
                  </a:lnTo>
                  <a:lnTo>
                    <a:pt x="1" y="7165"/>
                  </a:lnTo>
                  <a:lnTo>
                    <a:pt x="0" y="7207"/>
                  </a:lnTo>
                  <a:lnTo>
                    <a:pt x="0" y="7246"/>
                  </a:lnTo>
                  <a:lnTo>
                    <a:pt x="0" y="7280"/>
                  </a:lnTo>
                  <a:lnTo>
                    <a:pt x="1" y="7311"/>
                  </a:lnTo>
                  <a:lnTo>
                    <a:pt x="3" y="7339"/>
                  </a:lnTo>
                  <a:lnTo>
                    <a:pt x="5" y="7364"/>
                  </a:lnTo>
                  <a:lnTo>
                    <a:pt x="8" y="7385"/>
                  </a:lnTo>
                  <a:lnTo>
                    <a:pt x="11" y="7406"/>
                  </a:lnTo>
                  <a:lnTo>
                    <a:pt x="11" y="7406"/>
                  </a:lnTo>
                  <a:lnTo>
                    <a:pt x="16" y="7435"/>
                  </a:lnTo>
                  <a:lnTo>
                    <a:pt x="20" y="7475"/>
                  </a:lnTo>
                  <a:lnTo>
                    <a:pt x="24" y="7521"/>
                  </a:lnTo>
                  <a:lnTo>
                    <a:pt x="28" y="7576"/>
                  </a:lnTo>
                  <a:lnTo>
                    <a:pt x="34" y="7694"/>
                  </a:lnTo>
                  <a:lnTo>
                    <a:pt x="39" y="7814"/>
                  </a:lnTo>
                  <a:lnTo>
                    <a:pt x="39" y="7814"/>
                  </a:lnTo>
                  <a:close/>
                </a:path>
              </a:pathLst>
            </a:custGeom>
            <a:noFill/>
            <a:ln w="19050" cmpd="sng">
              <a:solidFill>
                <a:srgbClr val="FFFFFF"/>
              </a:solidFill>
            </a:ln>
            <a:extLst/>
          </p:spPr>
          <p:txBody>
            <a:bodyPr vert="horz" wrap="square" lIns="91440" tIns="45720" rIns="91440" bIns="45720" numCol="1" anchor="t" anchorCtr="0" compatLnSpc="1">
              <a:prstTxWarp prst="textNoShape">
                <a:avLst/>
              </a:prstTxWarp>
            </a:bodyPr>
            <a:lstStyle/>
            <a:p>
              <a:endParaRPr lang="en-US" dirty="0"/>
            </a:p>
          </p:txBody>
        </p:sp>
        <p:grpSp>
          <p:nvGrpSpPr>
            <p:cNvPr id="5" name="Group 4"/>
            <p:cNvGrpSpPr/>
            <p:nvPr/>
          </p:nvGrpSpPr>
          <p:grpSpPr>
            <a:xfrm>
              <a:off x="4373829" y="1337165"/>
              <a:ext cx="3530013" cy="5523406"/>
              <a:chOff x="2846564" y="1322800"/>
              <a:chExt cx="3530013" cy="5523406"/>
            </a:xfrm>
            <a:solidFill>
              <a:srgbClr val="FFFFFF"/>
            </a:solidFill>
          </p:grpSpPr>
          <p:sp>
            <p:nvSpPr>
              <p:cNvPr id="145" name="Freeform 7"/>
              <p:cNvSpPr>
                <a:spLocks noEditPoints="1"/>
              </p:cNvSpPr>
              <p:nvPr/>
            </p:nvSpPr>
            <p:spPr bwMode="auto">
              <a:xfrm>
                <a:off x="4019785" y="1325387"/>
                <a:ext cx="628650" cy="738599"/>
              </a:xfrm>
              <a:custGeom>
                <a:avLst/>
                <a:gdLst>
                  <a:gd name="T0" fmla="*/ 34 w 971"/>
                  <a:gd name="T1" fmla="*/ 1031 h 1141"/>
                  <a:gd name="T2" fmla="*/ 49 w 971"/>
                  <a:gd name="T3" fmla="*/ 1040 h 1141"/>
                  <a:gd name="T4" fmla="*/ 118 w 971"/>
                  <a:gd name="T5" fmla="*/ 1077 h 1141"/>
                  <a:gd name="T6" fmla="*/ 131 w 971"/>
                  <a:gd name="T7" fmla="*/ 1088 h 1141"/>
                  <a:gd name="T8" fmla="*/ 147 w 971"/>
                  <a:gd name="T9" fmla="*/ 1087 h 1141"/>
                  <a:gd name="T10" fmla="*/ 217 w 971"/>
                  <a:gd name="T11" fmla="*/ 1120 h 1141"/>
                  <a:gd name="T12" fmla="*/ 235 w 971"/>
                  <a:gd name="T13" fmla="*/ 1125 h 1141"/>
                  <a:gd name="T14" fmla="*/ 312 w 971"/>
                  <a:gd name="T15" fmla="*/ 1132 h 1141"/>
                  <a:gd name="T16" fmla="*/ 326 w 971"/>
                  <a:gd name="T17" fmla="*/ 1141 h 1141"/>
                  <a:gd name="T18" fmla="*/ 344 w 971"/>
                  <a:gd name="T19" fmla="*/ 1137 h 1141"/>
                  <a:gd name="T20" fmla="*/ 418 w 971"/>
                  <a:gd name="T21" fmla="*/ 1138 h 1141"/>
                  <a:gd name="T22" fmla="*/ 437 w 971"/>
                  <a:gd name="T23" fmla="*/ 1140 h 1141"/>
                  <a:gd name="T24" fmla="*/ 458 w 971"/>
                  <a:gd name="T25" fmla="*/ 1092 h 1141"/>
                  <a:gd name="T26" fmla="*/ 526 w 971"/>
                  <a:gd name="T27" fmla="*/ 1125 h 1141"/>
                  <a:gd name="T28" fmla="*/ 544 w 971"/>
                  <a:gd name="T29" fmla="*/ 1118 h 1141"/>
                  <a:gd name="T30" fmla="*/ 616 w 971"/>
                  <a:gd name="T31" fmla="*/ 1089 h 1141"/>
                  <a:gd name="T32" fmla="*/ 634 w 971"/>
                  <a:gd name="T33" fmla="*/ 1086 h 1141"/>
                  <a:gd name="T34" fmla="*/ 642 w 971"/>
                  <a:gd name="T35" fmla="*/ 1074 h 1141"/>
                  <a:gd name="T36" fmla="*/ 714 w 971"/>
                  <a:gd name="T37" fmla="*/ 1040 h 1141"/>
                  <a:gd name="T38" fmla="*/ 728 w 971"/>
                  <a:gd name="T39" fmla="*/ 1028 h 1141"/>
                  <a:gd name="T40" fmla="*/ 783 w 971"/>
                  <a:gd name="T41" fmla="*/ 975 h 1141"/>
                  <a:gd name="T42" fmla="*/ 800 w 971"/>
                  <a:gd name="T43" fmla="*/ 968 h 1141"/>
                  <a:gd name="T44" fmla="*/ 800 w 971"/>
                  <a:gd name="T45" fmla="*/ 936 h 1141"/>
                  <a:gd name="T46" fmla="*/ 860 w 971"/>
                  <a:gd name="T47" fmla="*/ 897 h 1141"/>
                  <a:gd name="T48" fmla="*/ 870 w 971"/>
                  <a:gd name="T49" fmla="*/ 882 h 1141"/>
                  <a:gd name="T50" fmla="*/ 904 w 971"/>
                  <a:gd name="T51" fmla="*/ 812 h 1141"/>
                  <a:gd name="T52" fmla="*/ 917 w 971"/>
                  <a:gd name="T53" fmla="*/ 802 h 1141"/>
                  <a:gd name="T54" fmla="*/ 920 w 971"/>
                  <a:gd name="T55" fmla="*/ 785 h 1141"/>
                  <a:gd name="T56" fmla="*/ 949 w 971"/>
                  <a:gd name="T57" fmla="*/ 714 h 1141"/>
                  <a:gd name="T58" fmla="*/ 955 w 971"/>
                  <a:gd name="T59" fmla="*/ 695 h 1141"/>
                  <a:gd name="T60" fmla="*/ 902 w 971"/>
                  <a:gd name="T61" fmla="*/ 654 h 1141"/>
                  <a:gd name="T62" fmla="*/ 970 w 971"/>
                  <a:gd name="T63" fmla="*/ 608 h 1141"/>
                  <a:gd name="T64" fmla="*/ 971 w 971"/>
                  <a:gd name="T65" fmla="*/ 589 h 1141"/>
                  <a:gd name="T66" fmla="*/ 967 w 971"/>
                  <a:gd name="T67" fmla="*/ 512 h 1141"/>
                  <a:gd name="T68" fmla="*/ 971 w 971"/>
                  <a:gd name="T69" fmla="*/ 495 h 1141"/>
                  <a:gd name="T70" fmla="*/ 962 w 971"/>
                  <a:gd name="T71" fmla="*/ 482 h 1141"/>
                  <a:gd name="T72" fmla="*/ 955 w 971"/>
                  <a:gd name="T73" fmla="*/ 405 h 1141"/>
                  <a:gd name="T74" fmla="*/ 950 w 971"/>
                  <a:gd name="T75" fmla="*/ 386 h 1141"/>
                  <a:gd name="T76" fmla="*/ 897 w 971"/>
                  <a:gd name="T77" fmla="*/ 340 h 1141"/>
                  <a:gd name="T78" fmla="*/ 918 w 971"/>
                  <a:gd name="T79" fmla="*/ 301 h 1141"/>
                  <a:gd name="T80" fmla="*/ 904 w 971"/>
                  <a:gd name="T81" fmla="*/ 287 h 1141"/>
                  <a:gd name="T82" fmla="*/ 870 w 971"/>
                  <a:gd name="T83" fmla="*/ 216 h 1141"/>
                  <a:gd name="T84" fmla="*/ 860 w 971"/>
                  <a:gd name="T85" fmla="*/ 201 h 1141"/>
                  <a:gd name="T86" fmla="*/ 806 w 971"/>
                  <a:gd name="T87" fmla="*/ 147 h 1141"/>
                  <a:gd name="T88" fmla="*/ 800 w 971"/>
                  <a:gd name="T89" fmla="*/ 130 h 1141"/>
                  <a:gd name="T90" fmla="*/ 782 w 971"/>
                  <a:gd name="T91" fmla="*/ 123 h 1141"/>
                  <a:gd name="T92" fmla="*/ 729 w 971"/>
                  <a:gd name="T93" fmla="*/ 72 h 1141"/>
                  <a:gd name="T94" fmla="*/ 714 w 971"/>
                  <a:gd name="T95" fmla="*/ 59 h 1141"/>
                  <a:gd name="T96" fmla="*/ 640 w 971"/>
                  <a:gd name="T97" fmla="*/ 68 h 1141"/>
                  <a:gd name="T98" fmla="*/ 636 w 971"/>
                  <a:gd name="T99" fmla="*/ 14 h 1141"/>
                  <a:gd name="T100" fmla="*/ 617 w 971"/>
                  <a:gd name="T101" fmla="*/ 9 h 1141"/>
                  <a:gd name="T102" fmla="*/ 484 w 971"/>
                  <a:gd name="T103" fmla="*/ 29 h 1141"/>
                  <a:gd name="T104" fmla="*/ 369 w 971"/>
                  <a:gd name="T105" fmla="*/ 414 h 1141"/>
                  <a:gd name="T106" fmla="*/ 256 w 971"/>
                  <a:gd name="T107" fmla="*/ 530 h 1141"/>
                  <a:gd name="T108" fmla="*/ 296 w 971"/>
                  <a:gd name="T109" fmla="*/ 705 h 1141"/>
                  <a:gd name="T110" fmla="*/ 26 w 971"/>
                  <a:gd name="T111" fmla="*/ 917 h 1141"/>
                  <a:gd name="T112" fmla="*/ 783 w 971"/>
                  <a:gd name="T113" fmla="*/ 766 h 1141"/>
                  <a:gd name="T114" fmla="*/ 530 w 971"/>
                  <a:gd name="T115" fmla="*/ 554 h 1141"/>
                  <a:gd name="T116" fmla="*/ 566 w 971"/>
                  <a:gd name="T117" fmla="*/ 135 h 1141"/>
                  <a:gd name="T118" fmla="*/ 573 w 971"/>
                  <a:gd name="T119" fmla="*/ 458 h 1141"/>
                  <a:gd name="T120" fmla="*/ 438 w 971"/>
                  <a:gd name="T121" fmla="*/ 516 h 1141"/>
                  <a:gd name="T122" fmla="*/ 384 w 971"/>
                  <a:gd name="T123" fmla="*/ 700 h 1141"/>
                  <a:gd name="T124" fmla="*/ 615 w 971"/>
                  <a:gd name="T125" fmla="*/ 943 h 1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71" h="1141">
                    <a:moveTo>
                      <a:pt x="46" y="965"/>
                    </a:moveTo>
                    <a:lnTo>
                      <a:pt x="46" y="965"/>
                    </a:lnTo>
                    <a:lnTo>
                      <a:pt x="40" y="979"/>
                    </a:lnTo>
                    <a:lnTo>
                      <a:pt x="36" y="990"/>
                    </a:lnTo>
                    <a:lnTo>
                      <a:pt x="34" y="1002"/>
                    </a:lnTo>
                    <a:lnTo>
                      <a:pt x="34" y="1002"/>
                    </a:lnTo>
                    <a:lnTo>
                      <a:pt x="30" y="1020"/>
                    </a:lnTo>
                    <a:lnTo>
                      <a:pt x="30" y="1020"/>
                    </a:lnTo>
                    <a:lnTo>
                      <a:pt x="30" y="1020"/>
                    </a:lnTo>
                    <a:lnTo>
                      <a:pt x="30" y="1020"/>
                    </a:lnTo>
                    <a:lnTo>
                      <a:pt x="30" y="1023"/>
                    </a:lnTo>
                    <a:lnTo>
                      <a:pt x="30" y="1023"/>
                    </a:lnTo>
                    <a:lnTo>
                      <a:pt x="30" y="1024"/>
                    </a:lnTo>
                    <a:lnTo>
                      <a:pt x="30" y="1024"/>
                    </a:lnTo>
                    <a:lnTo>
                      <a:pt x="30" y="1025"/>
                    </a:lnTo>
                    <a:lnTo>
                      <a:pt x="30" y="1025"/>
                    </a:lnTo>
                    <a:lnTo>
                      <a:pt x="30" y="1026"/>
                    </a:lnTo>
                    <a:lnTo>
                      <a:pt x="30" y="1026"/>
                    </a:lnTo>
                    <a:lnTo>
                      <a:pt x="31" y="1028"/>
                    </a:lnTo>
                    <a:lnTo>
                      <a:pt x="31" y="1028"/>
                    </a:lnTo>
                    <a:lnTo>
                      <a:pt x="31" y="1028"/>
                    </a:lnTo>
                    <a:lnTo>
                      <a:pt x="31" y="1028"/>
                    </a:lnTo>
                    <a:lnTo>
                      <a:pt x="31" y="1029"/>
                    </a:lnTo>
                    <a:lnTo>
                      <a:pt x="31" y="1029"/>
                    </a:lnTo>
                    <a:lnTo>
                      <a:pt x="33" y="1030"/>
                    </a:lnTo>
                    <a:lnTo>
                      <a:pt x="33" y="1030"/>
                    </a:lnTo>
                    <a:lnTo>
                      <a:pt x="33" y="1031"/>
                    </a:lnTo>
                    <a:lnTo>
                      <a:pt x="33" y="1031"/>
                    </a:lnTo>
                    <a:lnTo>
                      <a:pt x="34" y="1031"/>
                    </a:lnTo>
                    <a:lnTo>
                      <a:pt x="34" y="1031"/>
                    </a:lnTo>
                    <a:lnTo>
                      <a:pt x="35" y="1033"/>
                    </a:lnTo>
                    <a:lnTo>
                      <a:pt x="35" y="1033"/>
                    </a:lnTo>
                    <a:lnTo>
                      <a:pt x="35" y="1033"/>
                    </a:lnTo>
                    <a:lnTo>
                      <a:pt x="35" y="1033"/>
                    </a:lnTo>
                    <a:lnTo>
                      <a:pt x="36" y="1034"/>
                    </a:lnTo>
                    <a:lnTo>
                      <a:pt x="36" y="1034"/>
                    </a:lnTo>
                    <a:lnTo>
                      <a:pt x="38" y="1034"/>
                    </a:lnTo>
                    <a:lnTo>
                      <a:pt x="38" y="1034"/>
                    </a:lnTo>
                    <a:lnTo>
                      <a:pt x="39" y="1035"/>
                    </a:lnTo>
                    <a:lnTo>
                      <a:pt x="39" y="1035"/>
                    </a:lnTo>
                    <a:lnTo>
                      <a:pt x="41" y="1036"/>
                    </a:lnTo>
                    <a:lnTo>
                      <a:pt x="41" y="1036"/>
                    </a:lnTo>
                    <a:lnTo>
                      <a:pt x="41" y="1038"/>
                    </a:lnTo>
                    <a:lnTo>
                      <a:pt x="41" y="1038"/>
                    </a:lnTo>
                    <a:lnTo>
                      <a:pt x="44" y="1038"/>
                    </a:lnTo>
                    <a:lnTo>
                      <a:pt x="44" y="1038"/>
                    </a:lnTo>
                    <a:lnTo>
                      <a:pt x="44" y="1039"/>
                    </a:lnTo>
                    <a:lnTo>
                      <a:pt x="44" y="1039"/>
                    </a:lnTo>
                    <a:lnTo>
                      <a:pt x="45" y="1039"/>
                    </a:lnTo>
                    <a:lnTo>
                      <a:pt x="45" y="1039"/>
                    </a:lnTo>
                    <a:lnTo>
                      <a:pt x="46" y="1040"/>
                    </a:lnTo>
                    <a:lnTo>
                      <a:pt x="46" y="1040"/>
                    </a:lnTo>
                    <a:lnTo>
                      <a:pt x="48" y="1040"/>
                    </a:lnTo>
                    <a:lnTo>
                      <a:pt x="48" y="1040"/>
                    </a:lnTo>
                    <a:lnTo>
                      <a:pt x="48" y="1040"/>
                    </a:lnTo>
                    <a:lnTo>
                      <a:pt x="48" y="1040"/>
                    </a:lnTo>
                    <a:lnTo>
                      <a:pt x="49" y="1040"/>
                    </a:lnTo>
                    <a:lnTo>
                      <a:pt x="49" y="1040"/>
                    </a:lnTo>
                    <a:lnTo>
                      <a:pt x="49" y="1040"/>
                    </a:lnTo>
                    <a:lnTo>
                      <a:pt x="49" y="1040"/>
                    </a:lnTo>
                    <a:lnTo>
                      <a:pt x="51" y="1040"/>
                    </a:lnTo>
                    <a:lnTo>
                      <a:pt x="51" y="1040"/>
                    </a:lnTo>
                    <a:lnTo>
                      <a:pt x="51" y="1040"/>
                    </a:lnTo>
                    <a:lnTo>
                      <a:pt x="51" y="1040"/>
                    </a:lnTo>
                    <a:lnTo>
                      <a:pt x="54" y="1040"/>
                    </a:lnTo>
                    <a:lnTo>
                      <a:pt x="54" y="1040"/>
                    </a:lnTo>
                    <a:lnTo>
                      <a:pt x="54" y="1040"/>
                    </a:lnTo>
                    <a:lnTo>
                      <a:pt x="54" y="1040"/>
                    </a:lnTo>
                    <a:lnTo>
                      <a:pt x="57" y="1039"/>
                    </a:lnTo>
                    <a:lnTo>
                      <a:pt x="57" y="1039"/>
                    </a:lnTo>
                    <a:lnTo>
                      <a:pt x="57" y="1039"/>
                    </a:lnTo>
                    <a:lnTo>
                      <a:pt x="57" y="1039"/>
                    </a:lnTo>
                    <a:lnTo>
                      <a:pt x="73" y="1030"/>
                    </a:lnTo>
                    <a:lnTo>
                      <a:pt x="73" y="1030"/>
                    </a:lnTo>
                    <a:lnTo>
                      <a:pt x="83" y="1023"/>
                    </a:lnTo>
                    <a:lnTo>
                      <a:pt x="92" y="1015"/>
                    </a:lnTo>
                    <a:lnTo>
                      <a:pt x="104" y="1004"/>
                    </a:lnTo>
                    <a:lnTo>
                      <a:pt x="104" y="1004"/>
                    </a:lnTo>
                    <a:lnTo>
                      <a:pt x="123" y="1016"/>
                    </a:lnTo>
                    <a:lnTo>
                      <a:pt x="123" y="1016"/>
                    </a:lnTo>
                    <a:lnTo>
                      <a:pt x="121" y="1031"/>
                    </a:lnTo>
                    <a:lnTo>
                      <a:pt x="118" y="1043"/>
                    </a:lnTo>
                    <a:lnTo>
                      <a:pt x="117" y="1055"/>
                    </a:lnTo>
                    <a:lnTo>
                      <a:pt x="117" y="1055"/>
                    </a:lnTo>
                    <a:lnTo>
                      <a:pt x="117" y="1074"/>
                    </a:lnTo>
                    <a:lnTo>
                      <a:pt x="117" y="1074"/>
                    </a:lnTo>
                    <a:lnTo>
                      <a:pt x="117" y="1074"/>
                    </a:lnTo>
                    <a:lnTo>
                      <a:pt x="117" y="1074"/>
                    </a:lnTo>
                    <a:lnTo>
                      <a:pt x="118" y="1077"/>
                    </a:lnTo>
                    <a:lnTo>
                      <a:pt x="118" y="1077"/>
                    </a:lnTo>
                    <a:lnTo>
                      <a:pt x="118" y="1077"/>
                    </a:lnTo>
                    <a:lnTo>
                      <a:pt x="118" y="1077"/>
                    </a:lnTo>
                    <a:lnTo>
                      <a:pt x="118" y="1079"/>
                    </a:lnTo>
                    <a:lnTo>
                      <a:pt x="118" y="1079"/>
                    </a:lnTo>
                    <a:lnTo>
                      <a:pt x="118" y="1079"/>
                    </a:lnTo>
                    <a:lnTo>
                      <a:pt x="118" y="1079"/>
                    </a:lnTo>
                    <a:lnTo>
                      <a:pt x="120" y="1081"/>
                    </a:lnTo>
                    <a:lnTo>
                      <a:pt x="120" y="1081"/>
                    </a:lnTo>
                    <a:lnTo>
                      <a:pt x="120" y="1082"/>
                    </a:lnTo>
                    <a:lnTo>
                      <a:pt x="120" y="1082"/>
                    </a:lnTo>
                    <a:lnTo>
                      <a:pt x="121" y="1082"/>
                    </a:lnTo>
                    <a:lnTo>
                      <a:pt x="121" y="1082"/>
                    </a:lnTo>
                    <a:lnTo>
                      <a:pt x="121" y="1083"/>
                    </a:lnTo>
                    <a:lnTo>
                      <a:pt x="121" y="1083"/>
                    </a:lnTo>
                    <a:lnTo>
                      <a:pt x="122" y="1083"/>
                    </a:lnTo>
                    <a:lnTo>
                      <a:pt x="122" y="1083"/>
                    </a:lnTo>
                    <a:lnTo>
                      <a:pt x="122" y="1084"/>
                    </a:lnTo>
                    <a:lnTo>
                      <a:pt x="122" y="1084"/>
                    </a:lnTo>
                    <a:lnTo>
                      <a:pt x="125" y="1084"/>
                    </a:lnTo>
                    <a:lnTo>
                      <a:pt x="125" y="1084"/>
                    </a:lnTo>
                    <a:lnTo>
                      <a:pt x="125" y="1086"/>
                    </a:lnTo>
                    <a:lnTo>
                      <a:pt x="125" y="1086"/>
                    </a:lnTo>
                    <a:lnTo>
                      <a:pt x="126" y="1086"/>
                    </a:lnTo>
                    <a:lnTo>
                      <a:pt x="126" y="1086"/>
                    </a:lnTo>
                    <a:lnTo>
                      <a:pt x="127" y="1086"/>
                    </a:lnTo>
                    <a:lnTo>
                      <a:pt x="127" y="1086"/>
                    </a:lnTo>
                    <a:lnTo>
                      <a:pt x="128" y="1087"/>
                    </a:lnTo>
                    <a:lnTo>
                      <a:pt x="128" y="1087"/>
                    </a:lnTo>
                    <a:lnTo>
                      <a:pt x="131" y="1088"/>
                    </a:lnTo>
                    <a:lnTo>
                      <a:pt x="131" y="1088"/>
                    </a:lnTo>
                    <a:lnTo>
                      <a:pt x="132" y="1088"/>
                    </a:lnTo>
                    <a:lnTo>
                      <a:pt x="132" y="1088"/>
                    </a:lnTo>
                    <a:lnTo>
                      <a:pt x="133" y="1089"/>
                    </a:lnTo>
                    <a:lnTo>
                      <a:pt x="133" y="1089"/>
                    </a:lnTo>
                    <a:lnTo>
                      <a:pt x="133" y="1089"/>
                    </a:lnTo>
                    <a:lnTo>
                      <a:pt x="133" y="1089"/>
                    </a:lnTo>
                    <a:lnTo>
                      <a:pt x="136" y="1091"/>
                    </a:lnTo>
                    <a:lnTo>
                      <a:pt x="136" y="1091"/>
                    </a:lnTo>
                    <a:lnTo>
                      <a:pt x="136" y="1091"/>
                    </a:lnTo>
                    <a:lnTo>
                      <a:pt x="136" y="1091"/>
                    </a:lnTo>
                    <a:lnTo>
                      <a:pt x="137" y="1091"/>
                    </a:lnTo>
                    <a:lnTo>
                      <a:pt x="137" y="1091"/>
                    </a:lnTo>
                    <a:lnTo>
                      <a:pt x="138" y="1091"/>
                    </a:lnTo>
                    <a:lnTo>
                      <a:pt x="138" y="1091"/>
                    </a:lnTo>
                    <a:lnTo>
                      <a:pt x="140" y="1091"/>
                    </a:lnTo>
                    <a:lnTo>
                      <a:pt x="140" y="1091"/>
                    </a:lnTo>
                    <a:lnTo>
                      <a:pt x="140" y="1091"/>
                    </a:lnTo>
                    <a:lnTo>
                      <a:pt x="140" y="1091"/>
                    </a:lnTo>
                    <a:lnTo>
                      <a:pt x="142" y="1091"/>
                    </a:lnTo>
                    <a:lnTo>
                      <a:pt x="142" y="1091"/>
                    </a:lnTo>
                    <a:lnTo>
                      <a:pt x="142" y="1089"/>
                    </a:lnTo>
                    <a:lnTo>
                      <a:pt x="142" y="1089"/>
                    </a:lnTo>
                    <a:lnTo>
                      <a:pt x="143" y="1089"/>
                    </a:lnTo>
                    <a:lnTo>
                      <a:pt x="143" y="1089"/>
                    </a:lnTo>
                    <a:lnTo>
                      <a:pt x="145" y="1089"/>
                    </a:lnTo>
                    <a:lnTo>
                      <a:pt x="145" y="1089"/>
                    </a:lnTo>
                    <a:lnTo>
                      <a:pt x="147" y="1087"/>
                    </a:lnTo>
                    <a:lnTo>
                      <a:pt x="147" y="1087"/>
                    </a:lnTo>
                    <a:lnTo>
                      <a:pt x="147" y="1087"/>
                    </a:lnTo>
                    <a:lnTo>
                      <a:pt x="147" y="1087"/>
                    </a:lnTo>
                    <a:lnTo>
                      <a:pt x="147" y="1087"/>
                    </a:lnTo>
                    <a:lnTo>
                      <a:pt x="161" y="1076"/>
                    </a:lnTo>
                    <a:lnTo>
                      <a:pt x="161" y="1076"/>
                    </a:lnTo>
                    <a:lnTo>
                      <a:pt x="170" y="1067"/>
                    </a:lnTo>
                    <a:lnTo>
                      <a:pt x="177" y="1058"/>
                    </a:lnTo>
                    <a:lnTo>
                      <a:pt x="188" y="1045"/>
                    </a:lnTo>
                    <a:lnTo>
                      <a:pt x="188" y="1045"/>
                    </a:lnTo>
                    <a:lnTo>
                      <a:pt x="209" y="1053"/>
                    </a:lnTo>
                    <a:lnTo>
                      <a:pt x="209" y="1053"/>
                    </a:lnTo>
                    <a:lnTo>
                      <a:pt x="208" y="1069"/>
                    </a:lnTo>
                    <a:lnTo>
                      <a:pt x="208" y="1081"/>
                    </a:lnTo>
                    <a:lnTo>
                      <a:pt x="209" y="1093"/>
                    </a:lnTo>
                    <a:lnTo>
                      <a:pt x="209" y="1093"/>
                    </a:lnTo>
                    <a:lnTo>
                      <a:pt x="213" y="1111"/>
                    </a:lnTo>
                    <a:lnTo>
                      <a:pt x="213" y="1111"/>
                    </a:lnTo>
                    <a:lnTo>
                      <a:pt x="213" y="1111"/>
                    </a:lnTo>
                    <a:lnTo>
                      <a:pt x="213" y="1111"/>
                    </a:lnTo>
                    <a:lnTo>
                      <a:pt x="213" y="1113"/>
                    </a:lnTo>
                    <a:lnTo>
                      <a:pt x="213" y="1113"/>
                    </a:lnTo>
                    <a:lnTo>
                      <a:pt x="214" y="1115"/>
                    </a:lnTo>
                    <a:lnTo>
                      <a:pt x="214" y="1115"/>
                    </a:lnTo>
                    <a:lnTo>
                      <a:pt x="214" y="1116"/>
                    </a:lnTo>
                    <a:lnTo>
                      <a:pt x="214" y="1116"/>
                    </a:lnTo>
                    <a:lnTo>
                      <a:pt x="214" y="1117"/>
                    </a:lnTo>
                    <a:lnTo>
                      <a:pt x="214" y="1117"/>
                    </a:lnTo>
                    <a:lnTo>
                      <a:pt x="215" y="1118"/>
                    </a:lnTo>
                    <a:lnTo>
                      <a:pt x="215" y="1118"/>
                    </a:lnTo>
                    <a:lnTo>
                      <a:pt x="215" y="1118"/>
                    </a:lnTo>
                    <a:lnTo>
                      <a:pt x="215" y="1118"/>
                    </a:lnTo>
                    <a:lnTo>
                      <a:pt x="217" y="1120"/>
                    </a:lnTo>
                    <a:lnTo>
                      <a:pt x="217" y="1120"/>
                    </a:lnTo>
                    <a:lnTo>
                      <a:pt x="218" y="1120"/>
                    </a:lnTo>
                    <a:lnTo>
                      <a:pt x="218" y="1120"/>
                    </a:lnTo>
                    <a:lnTo>
                      <a:pt x="219" y="1121"/>
                    </a:lnTo>
                    <a:lnTo>
                      <a:pt x="219" y="1121"/>
                    </a:lnTo>
                    <a:lnTo>
                      <a:pt x="219" y="1121"/>
                    </a:lnTo>
                    <a:lnTo>
                      <a:pt x="219" y="1121"/>
                    </a:lnTo>
                    <a:lnTo>
                      <a:pt x="220" y="1121"/>
                    </a:lnTo>
                    <a:lnTo>
                      <a:pt x="220" y="1121"/>
                    </a:lnTo>
                    <a:lnTo>
                      <a:pt x="222" y="1121"/>
                    </a:lnTo>
                    <a:lnTo>
                      <a:pt x="222" y="1121"/>
                    </a:lnTo>
                    <a:lnTo>
                      <a:pt x="223" y="1122"/>
                    </a:lnTo>
                    <a:lnTo>
                      <a:pt x="223" y="1122"/>
                    </a:lnTo>
                    <a:lnTo>
                      <a:pt x="224" y="1122"/>
                    </a:lnTo>
                    <a:lnTo>
                      <a:pt x="224" y="1122"/>
                    </a:lnTo>
                    <a:lnTo>
                      <a:pt x="227" y="1122"/>
                    </a:lnTo>
                    <a:lnTo>
                      <a:pt x="227" y="1122"/>
                    </a:lnTo>
                    <a:lnTo>
                      <a:pt x="228" y="1123"/>
                    </a:lnTo>
                    <a:lnTo>
                      <a:pt x="228" y="1123"/>
                    </a:lnTo>
                    <a:lnTo>
                      <a:pt x="229" y="1123"/>
                    </a:lnTo>
                    <a:lnTo>
                      <a:pt x="229" y="1123"/>
                    </a:lnTo>
                    <a:lnTo>
                      <a:pt x="230" y="1123"/>
                    </a:lnTo>
                    <a:lnTo>
                      <a:pt x="230" y="1123"/>
                    </a:lnTo>
                    <a:lnTo>
                      <a:pt x="232" y="1123"/>
                    </a:lnTo>
                    <a:lnTo>
                      <a:pt x="232" y="1123"/>
                    </a:lnTo>
                    <a:lnTo>
                      <a:pt x="233" y="1125"/>
                    </a:lnTo>
                    <a:lnTo>
                      <a:pt x="233" y="1125"/>
                    </a:lnTo>
                    <a:lnTo>
                      <a:pt x="234" y="1125"/>
                    </a:lnTo>
                    <a:lnTo>
                      <a:pt x="234" y="1125"/>
                    </a:lnTo>
                    <a:lnTo>
                      <a:pt x="235" y="1125"/>
                    </a:lnTo>
                    <a:lnTo>
                      <a:pt x="235" y="1125"/>
                    </a:lnTo>
                    <a:lnTo>
                      <a:pt x="235" y="1125"/>
                    </a:lnTo>
                    <a:lnTo>
                      <a:pt x="235" y="1125"/>
                    </a:lnTo>
                    <a:lnTo>
                      <a:pt x="238" y="1123"/>
                    </a:lnTo>
                    <a:lnTo>
                      <a:pt x="238" y="1123"/>
                    </a:lnTo>
                    <a:lnTo>
                      <a:pt x="238" y="1123"/>
                    </a:lnTo>
                    <a:lnTo>
                      <a:pt x="238" y="1123"/>
                    </a:lnTo>
                    <a:lnTo>
                      <a:pt x="239" y="1123"/>
                    </a:lnTo>
                    <a:lnTo>
                      <a:pt x="239" y="1123"/>
                    </a:lnTo>
                    <a:lnTo>
                      <a:pt x="239" y="1123"/>
                    </a:lnTo>
                    <a:lnTo>
                      <a:pt x="239" y="1123"/>
                    </a:lnTo>
                    <a:lnTo>
                      <a:pt x="242" y="1122"/>
                    </a:lnTo>
                    <a:lnTo>
                      <a:pt x="242" y="1122"/>
                    </a:lnTo>
                    <a:lnTo>
                      <a:pt x="242" y="1122"/>
                    </a:lnTo>
                    <a:lnTo>
                      <a:pt x="242" y="1122"/>
                    </a:lnTo>
                    <a:lnTo>
                      <a:pt x="244" y="1120"/>
                    </a:lnTo>
                    <a:lnTo>
                      <a:pt x="244" y="1120"/>
                    </a:lnTo>
                    <a:lnTo>
                      <a:pt x="256" y="1106"/>
                    </a:lnTo>
                    <a:lnTo>
                      <a:pt x="256" y="1106"/>
                    </a:lnTo>
                    <a:lnTo>
                      <a:pt x="263" y="1096"/>
                    </a:lnTo>
                    <a:lnTo>
                      <a:pt x="268" y="1086"/>
                    </a:lnTo>
                    <a:lnTo>
                      <a:pt x="276" y="1072"/>
                    </a:lnTo>
                    <a:lnTo>
                      <a:pt x="276" y="1072"/>
                    </a:lnTo>
                    <a:lnTo>
                      <a:pt x="298" y="1076"/>
                    </a:lnTo>
                    <a:lnTo>
                      <a:pt x="298" y="1076"/>
                    </a:lnTo>
                    <a:lnTo>
                      <a:pt x="301" y="1092"/>
                    </a:lnTo>
                    <a:lnTo>
                      <a:pt x="303" y="1102"/>
                    </a:lnTo>
                    <a:lnTo>
                      <a:pt x="306" y="1115"/>
                    </a:lnTo>
                    <a:lnTo>
                      <a:pt x="306" y="1115"/>
                    </a:lnTo>
                    <a:lnTo>
                      <a:pt x="312" y="1132"/>
                    </a:lnTo>
                    <a:lnTo>
                      <a:pt x="312" y="1132"/>
                    </a:lnTo>
                    <a:lnTo>
                      <a:pt x="312" y="1132"/>
                    </a:lnTo>
                    <a:lnTo>
                      <a:pt x="312" y="1132"/>
                    </a:lnTo>
                    <a:lnTo>
                      <a:pt x="314" y="1135"/>
                    </a:lnTo>
                    <a:lnTo>
                      <a:pt x="314" y="1135"/>
                    </a:lnTo>
                    <a:lnTo>
                      <a:pt x="315" y="1135"/>
                    </a:lnTo>
                    <a:lnTo>
                      <a:pt x="315" y="1135"/>
                    </a:lnTo>
                    <a:lnTo>
                      <a:pt x="315" y="1136"/>
                    </a:lnTo>
                    <a:lnTo>
                      <a:pt x="315" y="1136"/>
                    </a:lnTo>
                    <a:lnTo>
                      <a:pt x="316" y="1137"/>
                    </a:lnTo>
                    <a:lnTo>
                      <a:pt x="316" y="1137"/>
                    </a:lnTo>
                    <a:lnTo>
                      <a:pt x="317" y="1138"/>
                    </a:lnTo>
                    <a:lnTo>
                      <a:pt x="317" y="1138"/>
                    </a:lnTo>
                    <a:lnTo>
                      <a:pt x="317" y="1138"/>
                    </a:lnTo>
                    <a:lnTo>
                      <a:pt x="317" y="1138"/>
                    </a:lnTo>
                    <a:lnTo>
                      <a:pt x="319" y="1138"/>
                    </a:lnTo>
                    <a:lnTo>
                      <a:pt x="319" y="1138"/>
                    </a:lnTo>
                    <a:lnTo>
                      <a:pt x="319" y="1138"/>
                    </a:lnTo>
                    <a:lnTo>
                      <a:pt x="319" y="1138"/>
                    </a:lnTo>
                    <a:lnTo>
                      <a:pt x="320" y="1140"/>
                    </a:lnTo>
                    <a:lnTo>
                      <a:pt x="320" y="1140"/>
                    </a:lnTo>
                    <a:lnTo>
                      <a:pt x="321" y="1140"/>
                    </a:lnTo>
                    <a:lnTo>
                      <a:pt x="321" y="1140"/>
                    </a:lnTo>
                    <a:lnTo>
                      <a:pt x="322" y="1140"/>
                    </a:lnTo>
                    <a:lnTo>
                      <a:pt x="322" y="1140"/>
                    </a:lnTo>
                    <a:lnTo>
                      <a:pt x="324" y="1140"/>
                    </a:lnTo>
                    <a:lnTo>
                      <a:pt x="324" y="1140"/>
                    </a:lnTo>
                    <a:lnTo>
                      <a:pt x="325" y="1140"/>
                    </a:lnTo>
                    <a:lnTo>
                      <a:pt x="325" y="1140"/>
                    </a:lnTo>
                    <a:lnTo>
                      <a:pt x="326" y="1141"/>
                    </a:lnTo>
                    <a:lnTo>
                      <a:pt x="326" y="1141"/>
                    </a:lnTo>
                    <a:lnTo>
                      <a:pt x="329" y="1141"/>
                    </a:lnTo>
                    <a:lnTo>
                      <a:pt x="329" y="1141"/>
                    </a:lnTo>
                    <a:lnTo>
                      <a:pt x="330" y="1141"/>
                    </a:lnTo>
                    <a:lnTo>
                      <a:pt x="330" y="1141"/>
                    </a:lnTo>
                    <a:lnTo>
                      <a:pt x="331" y="1141"/>
                    </a:lnTo>
                    <a:lnTo>
                      <a:pt x="331" y="1141"/>
                    </a:lnTo>
                    <a:lnTo>
                      <a:pt x="332" y="1141"/>
                    </a:lnTo>
                    <a:lnTo>
                      <a:pt x="332" y="1141"/>
                    </a:lnTo>
                    <a:lnTo>
                      <a:pt x="334" y="1141"/>
                    </a:lnTo>
                    <a:lnTo>
                      <a:pt x="334" y="1141"/>
                    </a:lnTo>
                    <a:lnTo>
                      <a:pt x="335" y="1141"/>
                    </a:lnTo>
                    <a:lnTo>
                      <a:pt x="335" y="1141"/>
                    </a:lnTo>
                    <a:lnTo>
                      <a:pt x="336" y="1141"/>
                    </a:lnTo>
                    <a:lnTo>
                      <a:pt x="336" y="1141"/>
                    </a:lnTo>
                    <a:lnTo>
                      <a:pt x="337" y="1141"/>
                    </a:lnTo>
                    <a:lnTo>
                      <a:pt x="337" y="1141"/>
                    </a:lnTo>
                    <a:lnTo>
                      <a:pt x="337" y="1141"/>
                    </a:lnTo>
                    <a:lnTo>
                      <a:pt x="337" y="1141"/>
                    </a:lnTo>
                    <a:lnTo>
                      <a:pt x="339" y="1140"/>
                    </a:lnTo>
                    <a:lnTo>
                      <a:pt x="339" y="1140"/>
                    </a:lnTo>
                    <a:lnTo>
                      <a:pt x="340" y="1140"/>
                    </a:lnTo>
                    <a:lnTo>
                      <a:pt x="340" y="1140"/>
                    </a:lnTo>
                    <a:lnTo>
                      <a:pt x="341" y="1138"/>
                    </a:lnTo>
                    <a:lnTo>
                      <a:pt x="341" y="1138"/>
                    </a:lnTo>
                    <a:lnTo>
                      <a:pt x="341" y="1138"/>
                    </a:lnTo>
                    <a:lnTo>
                      <a:pt x="341" y="1138"/>
                    </a:lnTo>
                    <a:lnTo>
                      <a:pt x="343" y="1137"/>
                    </a:lnTo>
                    <a:lnTo>
                      <a:pt x="343" y="1137"/>
                    </a:lnTo>
                    <a:lnTo>
                      <a:pt x="344" y="1137"/>
                    </a:lnTo>
                    <a:lnTo>
                      <a:pt x="344" y="1137"/>
                    </a:lnTo>
                    <a:lnTo>
                      <a:pt x="345" y="1135"/>
                    </a:lnTo>
                    <a:lnTo>
                      <a:pt x="345" y="1135"/>
                    </a:lnTo>
                    <a:lnTo>
                      <a:pt x="345" y="1135"/>
                    </a:lnTo>
                    <a:lnTo>
                      <a:pt x="345" y="1135"/>
                    </a:lnTo>
                    <a:lnTo>
                      <a:pt x="354" y="1120"/>
                    </a:lnTo>
                    <a:lnTo>
                      <a:pt x="354" y="1120"/>
                    </a:lnTo>
                    <a:lnTo>
                      <a:pt x="359" y="1107"/>
                    </a:lnTo>
                    <a:lnTo>
                      <a:pt x="364" y="1097"/>
                    </a:lnTo>
                    <a:lnTo>
                      <a:pt x="368" y="1082"/>
                    </a:lnTo>
                    <a:lnTo>
                      <a:pt x="368" y="1082"/>
                    </a:lnTo>
                    <a:lnTo>
                      <a:pt x="392" y="1082"/>
                    </a:lnTo>
                    <a:lnTo>
                      <a:pt x="392" y="1082"/>
                    </a:lnTo>
                    <a:lnTo>
                      <a:pt x="397" y="1097"/>
                    </a:lnTo>
                    <a:lnTo>
                      <a:pt x="400" y="1107"/>
                    </a:lnTo>
                    <a:lnTo>
                      <a:pt x="405" y="1120"/>
                    </a:lnTo>
                    <a:lnTo>
                      <a:pt x="405" y="1120"/>
                    </a:lnTo>
                    <a:lnTo>
                      <a:pt x="414" y="1135"/>
                    </a:lnTo>
                    <a:lnTo>
                      <a:pt x="414" y="1135"/>
                    </a:lnTo>
                    <a:lnTo>
                      <a:pt x="414" y="1135"/>
                    </a:lnTo>
                    <a:lnTo>
                      <a:pt x="416" y="1135"/>
                    </a:lnTo>
                    <a:lnTo>
                      <a:pt x="416" y="1135"/>
                    </a:lnTo>
                    <a:lnTo>
                      <a:pt x="417" y="1137"/>
                    </a:lnTo>
                    <a:lnTo>
                      <a:pt x="417" y="1137"/>
                    </a:lnTo>
                    <a:lnTo>
                      <a:pt x="417" y="1137"/>
                    </a:lnTo>
                    <a:lnTo>
                      <a:pt x="417" y="1137"/>
                    </a:lnTo>
                    <a:lnTo>
                      <a:pt x="418" y="1138"/>
                    </a:lnTo>
                    <a:lnTo>
                      <a:pt x="418" y="1138"/>
                    </a:lnTo>
                    <a:lnTo>
                      <a:pt x="418" y="1138"/>
                    </a:lnTo>
                    <a:lnTo>
                      <a:pt x="418" y="1138"/>
                    </a:lnTo>
                    <a:lnTo>
                      <a:pt x="421" y="1140"/>
                    </a:lnTo>
                    <a:lnTo>
                      <a:pt x="421" y="1140"/>
                    </a:lnTo>
                    <a:lnTo>
                      <a:pt x="421" y="1140"/>
                    </a:lnTo>
                    <a:lnTo>
                      <a:pt x="421" y="1140"/>
                    </a:lnTo>
                    <a:lnTo>
                      <a:pt x="422" y="1141"/>
                    </a:lnTo>
                    <a:lnTo>
                      <a:pt x="422" y="1141"/>
                    </a:lnTo>
                    <a:lnTo>
                      <a:pt x="422" y="1141"/>
                    </a:lnTo>
                    <a:lnTo>
                      <a:pt x="422" y="1141"/>
                    </a:lnTo>
                    <a:lnTo>
                      <a:pt x="424" y="1141"/>
                    </a:lnTo>
                    <a:lnTo>
                      <a:pt x="424" y="1141"/>
                    </a:lnTo>
                    <a:lnTo>
                      <a:pt x="424" y="1141"/>
                    </a:lnTo>
                    <a:lnTo>
                      <a:pt x="424" y="1141"/>
                    </a:lnTo>
                    <a:lnTo>
                      <a:pt x="426" y="1141"/>
                    </a:lnTo>
                    <a:lnTo>
                      <a:pt x="426" y="1141"/>
                    </a:lnTo>
                    <a:lnTo>
                      <a:pt x="427" y="1141"/>
                    </a:lnTo>
                    <a:lnTo>
                      <a:pt x="427" y="1141"/>
                    </a:lnTo>
                    <a:lnTo>
                      <a:pt x="428" y="1141"/>
                    </a:lnTo>
                    <a:lnTo>
                      <a:pt x="428" y="1141"/>
                    </a:lnTo>
                    <a:lnTo>
                      <a:pt x="429" y="1141"/>
                    </a:lnTo>
                    <a:lnTo>
                      <a:pt x="429" y="1141"/>
                    </a:lnTo>
                    <a:lnTo>
                      <a:pt x="432" y="1141"/>
                    </a:lnTo>
                    <a:lnTo>
                      <a:pt x="432" y="1141"/>
                    </a:lnTo>
                    <a:lnTo>
                      <a:pt x="434" y="1141"/>
                    </a:lnTo>
                    <a:lnTo>
                      <a:pt x="434" y="1141"/>
                    </a:lnTo>
                    <a:lnTo>
                      <a:pt x="434" y="1140"/>
                    </a:lnTo>
                    <a:lnTo>
                      <a:pt x="434" y="1140"/>
                    </a:lnTo>
                    <a:lnTo>
                      <a:pt x="437" y="1140"/>
                    </a:lnTo>
                    <a:lnTo>
                      <a:pt x="437" y="1140"/>
                    </a:lnTo>
                    <a:lnTo>
                      <a:pt x="437" y="1140"/>
                    </a:lnTo>
                    <a:lnTo>
                      <a:pt x="437" y="1140"/>
                    </a:lnTo>
                    <a:lnTo>
                      <a:pt x="440" y="1140"/>
                    </a:lnTo>
                    <a:lnTo>
                      <a:pt x="440" y="1140"/>
                    </a:lnTo>
                    <a:lnTo>
                      <a:pt x="440" y="1140"/>
                    </a:lnTo>
                    <a:lnTo>
                      <a:pt x="440" y="1140"/>
                    </a:lnTo>
                    <a:lnTo>
                      <a:pt x="441" y="1138"/>
                    </a:lnTo>
                    <a:lnTo>
                      <a:pt x="441" y="1138"/>
                    </a:lnTo>
                    <a:lnTo>
                      <a:pt x="441" y="1138"/>
                    </a:lnTo>
                    <a:lnTo>
                      <a:pt x="441" y="1138"/>
                    </a:lnTo>
                    <a:lnTo>
                      <a:pt x="442" y="1138"/>
                    </a:lnTo>
                    <a:lnTo>
                      <a:pt x="442" y="1138"/>
                    </a:lnTo>
                    <a:lnTo>
                      <a:pt x="442" y="1138"/>
                    </a:lnTo>
                    <a:lnTo>
                      <a:pt x="442" y="1138"/>
                    </a:lnTo>
                    <a:lnTo>
                      <a:pt x="445" y="1137"/>
                    </a:lnTo>
                    <a:lnTo>
                      <a:pt x="445" y="1137"/>
                    </a:lnTo>
                    <a:lnTo>
                      <a:pt x="445" y="1136"/>
                    </a:lnTo>
                    <a:lnTo>
                      <a:pt x="445" y="1136"/>
                    </a:lnTo>
                    <a:lnTo>
                      <a:pt x="446" y="1135"/>
                    </a:lnTo>
                    <a:lnTo>
                      <a:pt x="446" y="1135"/>
                    </a:lnTo>
                    <a:lnTo>
                      <a:pt x="446" y="1135"/>
                    </a:lnTo>
                    <a:lnTo>
                      <a:pt x="446" y="1135"/>
                    </a:lnTo>
                    <a:lnTo>
                      <a:pt x="447" y="1132"/>
                    </a:lnTo>
                    <a:lnTo>
                      <a:pt x="447" y="1132"/>
                    </a:lnTo>
                    <a:lnTo>
                      <a:pt x="447" y="1132"/>
                    </a:lnTo>
                    <a:lnTo>
                      <a:pt x="447" y="1132"/>
                    </a:lnTo>
                    <a:lnTo>
                      <a:pt x="447" y="1132"/>
                    </a:lnTo>
                    <a:lnTo>
                      <a:pt x="447" y="1132"/>
                    </a:lnTo>
                    <a:lnTo>
                      <a:pt x="453" y="1115"/>
                    </a:lnTo>
                    <a:lnTo>
                      <a:pt x="453" y="1115"/>
                    </a:lnTo>
                    <a:lnTo>
                      <a:pt x="457" y="1102"/>
                    </a:lnTo>
                    <a:lnTo>
                      <a:pt x="458" y="1092"/>
                    </a:lnTo>
                    <a:lnTo>
                      <a:pt x="461" y="1076"/>
                    </a:lnTo>
                    <a:lnTo>
                      <a:pt x="461" y="1076"/>
                    </a:lnTo>
                    <a:lnTo>
                      <a:pt x="484" y="1072"/>
                    </a:lnTo>
                    <a:lnTo>
                      <a:pt x="484" y="1072"/>
                    </a:lnTo>
                    <a:lnTo>
                      <a:pt x="491" y="1086"/>
                    </a:lnTo>
                    <a:lnTo>
                      <a:pt x="497" y="1096"/>
                    </a:lnTo>
                    <a:lnTo>
                      <a:pt x="505" y="1106"/>
                    </a:lnTo>
                    <a:lnTo>
                      <a:pt x="505" y="1106"/>
                    </a:lnTo>
                    <a:lnTo>
                      <a:pt x="516" y="1120"/>
                    </a:lnTo>
                    <a:lnTo>
                      <a:pt x="516" y="1120"/>
                    </a:lnTo>
                    <a:lnTo>
                      <a:pt x="516" y="1120"/>
                    </a:lnTo>
                    <a:lnTo>
                      <a:pt x="516" y="1120"/>
                    </a:lnTo>
                    <a:lnTo>
                      <a:pt x="516" y="1120"/>
                    </a:lnTo>
                    <a:lnTo>
                      <a:pt x="518" y="1122"/>
                    </a:lnTo>
                    <a:lnTo>
                      <a:pt x="518" y="1122"/>
                    </a:lnTo>
                    <a:lnTo>
                      <a:pt x="519" y="1122"/>
                    </a:lnTo>
                    <a:lnTo>
                      <a:pt x="519" y="1122"/>
                    </a:lnTo>
                    <a:lnTo>
                      <a:pt x="520" y="1123"/>
                    </a:lnTo>
                    <a:lnTo>
                      <a:pt x="520" y="1123"/>
                    </a:lnTo>
                    <a:lnTo>
                      <a:pt x="520" y="1123"/>
                    </a:lnTo>
                    <a:lnTo>
                      <a:pt x="520" y="1123"/>
                    </a:lnTo>
                    <a:lnTo>
                      <a:pt x="523" y="1123"/>
                    </a:lnTo>
                    <a:lnTo>
                      <a:pt x="523" y="1123"/>
                    </a:lnTo>
                    <a:lnTo>
                      <a:pt x="523" y="1125"/>
                    </a:lnTo>
                    <a:lnTo>
                      <a:pt x="523" y="1125"/>
                    </a:lnTo>
                    <a:lnTo>
                      <a:pt x="524" y="1125"/>
                    </a:lnTo>
                    <a:lnTo>
                      <a:pt x="524" y="1125"/>
                    </a:lnTo>
                    <a:lnTo>
                      <a:pt x="524" y="1125"/>
                    </a:lnTo>
                    <a:lnTo>
                      <a:pt x="524" y="1125"/>
                    </a:lnTo>
                    <a:lnTo>
                      <a:pt x="526" y="1125"/>
                    </a:lnTo>
                    <a:lnTo>
                      <a:pt x="526" y="1125"/>
                    </a:lnTo>
                    <a:lnTo>
                      <a:pt x="526" y="1125"/>
                    </a:lnTo>
                    <a:lnTo>
                      <a:pt x="526" y="1125"/>
                    </a:lnTo>
                    <a:lnTo>
                      <a:pt x="528" y="1123"/>
                    </a:lnTo>
                    <a:lnTo>
                      <a:pt x="528" y="1123"/>
                    </a:lnTo>
                    <a:lnTo>
                      <a:pt x="529" y="1123"/>
                    </a:lnTo>
                    <a:lnTo>
                      <a:pt x="529" y="1123"/>
                    </a:lnTo>
                    <a:lnTo>
                      <a:pt x="530" y="1123"/>
                    </a:lnTo>
                    <a:lnTo>
                      <a:pt x="530" y="1123"/>
                    </a:lnTo>
                    <a:lnTo>
                      <a:pt x="531" y="1123"/>
                    </a:lnTo>
                    <a:lnTo>
                      <a:pt x="531" y="1123"/>
                    </a:lnTo>
                    <a:lnTo>
                      <a:pt x="534" y="1122"/>
                    </a:lnTo>
                    <a:lnTo>
                      <a:pt x="534" y="1122"/>
                    </a:lnTo>
                    <a:lnTo>
                      <a:pt x="535" y="1122"/>
                    </a:lnTo>
                    <a:lnTo>
                      <a:pt x="535" y="1122"/>
                    </a:lnTo>
                    <a:lnTo>
                      <a:pt x="537" y="1122"/>
                    </a:lnTo>
                    <a:lnTo>
                      <a:pt x="537" y="1122"/>
                    </a:lnTo>
                    <a:lnTo>
                      <a:pt x="538" y="1121"/>
                    </a:lnTo>
                    <a:lnTo>
                      <a:pt x="538" y="1121"/>
                    </a:lnTo>
                    <a:lnTo>
                      <a:pt x="539" y="1121"/>
                    </a:lnTo>
                    <a:lnTo>
                      <a:pt x="539" y="1121"/>
                    </a:lnTo>
                    <a:lnTo>
                      <a:pt x="540" y="1121"/>
                    </a:lnTo>
                    <a:lnTo>
                      <a:pt x="540" y="1121"/>
                    </a:lnTo>
                    <a:lnTo>
                      <a:pt x="540" y="1121"/>
                    </a:lnTo>
                    <a:lnTo>
                      <a:pt x="540" y="1121"/>
                    </a:lnTo>
                    <a:lnTo>
                      <a:pt x="542" y="1120"/>
                    </a:lnTo>
                    <a:lnTo>
                      <a:pt x="542" y="1120"/>
                    </a:lnTo>
                    <a:lnTo>
                      <a:pt x="543" y="1120"/>
                    </a:lnTo>
                    <a:lnTo>
                      <a:pt x="543" y="1120"/>
                    </a:lnTo>
                    <a:lnTo>
                      <a:pt x="544" y="1118"/>
                    </a:lnTo>
                    <a:lnTo>
                      <a:pt x="544" y="1118"/>
                    </a:lnTo>
                    <a:lnTo>
                      <a:pt x="544" y="1118"/>
                    </a:lnTo>
                    <a:lnTo>
                      <a:pt x="544" y="1118"/>
                    </a:lnTo>
                    <a:lnTo>
                      <a:pt x="545" y="1117"/>
                    </a:lnTo>
                    <a:lnTo>
                      <a:pt x="545" y="1117"/>
                    </a:lnTo>
                    <a:lnTo>
                      <a:pt x="545" y="1116"/>
                    </a:lnTo>
                    <a:lnTo>
                      <a:pt x="545" y="1116"/>
                    </a:lnTo>
                    <a:lnTo>
                      <a:pt x="547" y="1115"/>
                    </a:lnTo>
                    <a:lnTo>
                      <a:pt x="547" y="1115"/>
                    </a:lnTo>
                    <a:lnTo>
                      <a:pt x="547" y="1115"/>
                    </a:lnTo>
                    <a:lnTo>
                      <a:pt x="547" y="1115"/>
                    </a:lnTo>
                    <a:lnTo>
                      <a:pt x="547" y="1112"/>
                    </a:lnTo>
                    <a:lnTo>
                      <a:pt x="547" y="1112"/>
                    </a:lnTo>
                    <a:lnTo>
                      <a:pt x="548" y="1112"/>
                    </a:lnTo>
                    <a:lnTo>
                      <a:pt x="548" y="1112"/>
                    </a:lnTo>
                    <a:lnTo>
                      <a:pt x="550" y="1093"/>
                    </a:lnTo>
                    <a:lnTo>
                      <a:pt x="550" y="1093"/>
                    </a:lnTo>
                    <a:lnTo>
                      <a:pt x="552" y="1081"/>
                    </a:lnTo>
                    <a:lnTo>
                      <a:pt x="552" y="1069"/>
                    </a:lnTo>
                    <a:lnTo>
                      <a:pt x="550" y="1053"/>
                    </a:lnTo>
                    <a:lnTo>
                      <a:pt x="550" y="1053"/>
                    </a:lnTo>
                    <a:lnTo>
                      <a:pt x="573" y="1045"/>
                    </a:lnTo>
                    <a:lnTo>
                      <a:pt x="573" y="1045"/>
                    </a:lnTo>
                    <a:lnTo>
                      <a:pt x="583" y="1058"/>
                    </a:lnTo>
                    <a:lnTo>
                      <a:pt x="589" y="1067"/>
                    </a:lnTo>
                    <a:lnTo>
                      <a:pt x="600" y="1076"/>
                    </a:lnTo>
                    <a:lnTo>
                      <a:pt x="600" y="1076"/>
                    </a:lnTo>
                    <a:lnTo>
                      <a:pt x="608" y="1084"/>
                    </a:lnTo>
                    <a:lnTo>
                      <a:pt x="616" y="1089"/>
                    </a:lnTo>
                    <a:lnTo>
                      <a:pt x="616" y="1089"/>
                    </a:lnTo>
                    <a:lnTo>
                      <a:pt x="616" y="1089"/>
                    </a:lnTo>
                    <a:lnTo>
                      <a:pt x="616" y="1089"/>
                    </a:lnTo>
                    <a:lnTo>
                      <a:pt x="617" y="1089"/>
                    </a:lnTo>
                    <a:lnTo>
                      <a:pt x="617" y="1089"/>
                    </a:lnTo>
                    <a:lnTo>
                      <a:pt x="618" y="1091"/>
                    </a:lnTo>
                    <a:lnTo>
                      <a:pt x="618" y="1091"/>
                    </a:lnTo>
                    <a:lnTo>
                      <a:pt x="620" y="1091"/>
                    </a:lnTo>
                    <a:lnTo>
                      <a:pt x="620" y="1091"/>
                    </a:lnTo>
                    <a:lnTo>
                      <a:pt x="620" y="1091"/>
                    </a:lnTo>
                    <a:lnTo>
                      <a:pt x="620" y="1091"/>
                    </a:lnTo>
                    <a:lnTo>
                      <a:pt x="622" y="1091"/>
                    </a:lnTo>
                    <a:lnTo>
                      <a:pt x="622" y="1091"/>
                    </a:lnTo>
                    <a:lnTo>
                      <a:pt x="622" y="1091"/>
                    </a:lnTo>
                    <a:lnTo>
                      <a:pt x="622" y="1091"/>
                    </a:lnTo>
                    <a:lnTo>
                      <a:pt x="623" y="1091"/>
                    </a:lnTo>
                    <a:lnTo>
                      <a:pt x="623" y="1091"/>
                    </a:lnTo>
                    <a:lnTo>
                      <a:pt x="623" y="1091"/>
                    </a:lnTo>
                    <a:lnTo>
                      <a:pt x="623" y="1091"/>
                    </a:lnTo>
                    <a:lnTo>
                      <a:pt x="626" y="1089"/>
                    </a:lnTo>
                    <a:lnTo>
                      <a:pt x="626" y="1089"/>
                    </a:lnTo>
                    <a:lnTo>
                      <a:pt x="626" y="1089"/>
                    </a:lnTo>
                    <a:lnTo>
                      <a:pt x="626" y="1089"/>
                    </a:lnTo>
                    <a:lnTo>
                      <a:pt x="628" y="1088"/>
                    </a:lnTo>
                    <a:lnTo>
                      <a:pt x="628" y="1088"/>
                    </a:lnTo>
                    <a:lnTo>
                      <a:pt x="628" y="1088"/>
                    </a:lnTo>
                    <a:lnTo>
                      <a:pt x="628" y="1088"/>
                    </a:lnTo>
                    <a:lnTo>
                      <a:pt x="631" y="1087"/>
                    </a:lnTo>
                    <a:lnTo>
                      <a:pt x="631" y="1087"/>
                    </a:lnTo>
                    <a:lnTo>
                      <a:pt x="634" y="1086"/>
                    </a:lnTo>
                    <a:lnTo>
                      <a:pt x="634" y="1086"/>
                    </a:lnTo>
                    <a:lnTo>
                      <a:pt x="634" y="1086"/>
                    </a:lnTo>
                    <a:lnTo>
                      <a:pt x="634" y="1086"/>
                    </a:lnTo>
                    <a:lnTo>
                      <a:pt x="635" y="1086"/>
                    </a:lnTo>
                    <a:lnTo>
                      <a:pt x="635" y="1086"/>
                    </a:lnTo>
                    <a:lnTo>
                      <a:pt x="636" y="1084"/>
                    </a:lnTo>
                    <a:lnTo>
                      <a:pt x="636" y="1084"/>
                    </a:lnTo>
                    <a:lnTo>
                      <a:pt x="637" y="1084"/>
                    </a:lnTo>
                    <a:lnTo>
                      <a:pt x="637" y="1084"/>
                    </a:lnTo>
                    <a:lnTo>
                      <a:pt x="637" y="1084"/>
                    </a:lnTo>
                    <a:lnTo>
                      <a:pt x="637" y="1084"/>
                    </a:lnTo>
                    <a:lnTo>
                      <a:pt x="639" y="1083"/>
                    </a:lnTo>
                    <a:lnTo>
                      <a:pt x="639" y="1083"/>
                    </a:lnTo>
                    <a:lnTo>
                      <a:pt x="639" y="1082"/>
                    </a:lnTo>
                    <a:lnTo>
                      <a:pt x="639" y="1082"/>
                    </a:lnTo>
                    <a:lnTo>
                      <a:pt x="640" y="1082"/>
                    </a:lnTo>
                    <a:lnTo>
                      <a:pt x="640" y="1082"/>
                    </a:lnTo>
                    <a:lnTo>
                      <a:pt x="640" y="1081"/>
                    </a:lnTo>
                    <a:lnTo>
                      <a:pt x="640" y="1081"/>
                    </a:lnTo>
                    <a:lnTo>
                      <a:pt x="641" y="1079"/>
                    </a:lnTo>
                    <a:lnTo>
                      <a:pt x="641" y="1079"/>
                    </a:lnTo>
                    <a:lnTo>
                      <a:pt x="641" y="1079"/>
                    </a:lnTo>
                    <a:lnTo>
                      <a:pt x="641" y="1079"/>
                    </a:lnTo>
                    <a:lnTo>
                      <a:pt x="642" y="1077"/>
                    </a:lnTo>
                    <a:lnTo>
                      <a:pt x="642" y="1077"/>
                    </a:lnTo>
                    <a:lnTo>
                      <a:pt x="642" y="1077"/>
                    </a:lnTo>
                    <a:lnTo>
                      <a:pt x="642" y="1077"/>
                    </a:lnTo>
                    <a:lnTo>
                      <a:pt x="642" y="1074"/>
                    </a:lnTo>
                    <a:lnTo>
                      <a:pt x="642" y="1074"/>
                    </a:lnTo>
                    <a:lnTo>
                      <a:pt x="642" y="1074"/>
                    </a:lnTo>
                    <a:lnTo>
                      <a:pt x="642" y="1074"/>
                    </a:lnTo>
                    <a:lnTo>
                      <a:pt x="642" y="1055"/>
                    </a:lnTo>
                    <a:lnTo>
                      <a:pt x="642" y="1055"/>
                    </a:lnTo>
                    <a:lnTo>
                      <a:pt x="641" y="1043"/>
                    </a:lnTo>
                    <a:lnTo>
                      <a:pt x="640" y="1031"/>
                    </a:lnTo>
                    <a:lnTo>
                      <a:pt x="636" y="1016"/>
                    </a:lnTo>
                    <a:lnTo>
                      <a:pt x="636" y="1016"/>
                    </a:lnTo>
                    <a:lnTo>
                      <a:pt x="656" y="1004"/>
                    </a:lnTo>
                    <a:lnTo>
                      <a:pt x="656" y="1004"/>
                    </a:lnTo>
                    <a:lnTo>
                      <a:pt x="668" y="1015"/>
                    </a:lnTo>
                    <a:lnTo>
                      <a:pt x="676" y="1023"/>
                    </a:lnTo>
                    <a:lnTo>
                      <a:pt x="688" y="1030"/>
                    </a:lnTo>
                    <a:lnTo>
                      <a:pt x="688" y="1030"/>
                    </a:lnTo>
                    <a:lnTo>
                      <a:pt x="698" y="1036"/>
                    </a:lnTo>
                    <a:lnTo>
                      <a:pt x="705" y="1040"/>
                    </a:lnTo>
                    <a:lnTo>
                      <a:pt x="705" y="1040"/>
                    </a:lnTo>
                    <a:lnTo>
                      <a:pt x="707" y="1040"/>
                    </a:lnTo>
                    <a:lnTo>
                      <a:pt x="707" y="1040"/>
                    </a:lnTo>
                    <a:lnTo>
                      <a:pt x="708" y="1040"/>
                    </a:lnTo>
                    <a:lnTo>
                      <a:pt x="708" y="1040"/>
                    </a:lnTo>
                    <a:lnTo>
                      <a:pt x="708" y="1040"/>
                    </a:lnTo>
                    <a:lnTo>
                      <a:pt x="708" y="1040"/>
                    </a:lnTo>
                    <a:lnTo>
                      <a:pt x="710" y="1040"/>
                    </a:lnTo>
                    <a:lnTo>
                      <a:pt x="710" y="1040"/>
                    </a:lnTo>
                    <a:lnTo>
                      <a:pt x="710" y="1040"/>
                    </a:lnTo>
                    <a:lnTo>
                      <a:pt x="710" y="1040"/>
                    </a:lnTo>
                    <a:lnTo>
                      <a:pt x="712" y="1040"/>
                    </a:lnTo>
                    <a:lnTo>
                      <a:pt x="712" y="1040"/>
                    </a:lnTo>
                    <a:lnTo>
                      <a:pt x="713" y="1040"/>
                    </a:lnTo>
                    <a:lnTo>
                      <a:pt x="713" y="1040"/>
                    </a:lnTo>
                    <a:lnTo>
                      <a:pt x="714" y="1040"/>
                    </a:lnTo>
                    <a:lnTo>
                      <a:pt x="714" y="1040"/>
                    </a:lnTo>
                    <a:lnTo>
                      <a:pt x="714" y="1039"/>
                    </a:lnTo>
                    <a:lnTo>
                      <a:pt x="714" y="1039"/>
                    </a:lnTo>
                    <a:lnTo>
                      <a:pt x="715" y="1039"/>
                    </a:lnTo>
                    <a:lnTo>
                      <a:pt x="715" y="1039"/>
                    </a:lnTo>
                    <a:lnTo>
                      <a:pt x="717" y="1038"/>
                    </a:lnTo>
                    <a:lnTo>
                      <a:pt x="717" y="1038"/>
                    </a:lnTo>
                    <a:lnTo>
                      <a:pt x="718" y="1038"/>
                    </a:lnTo>
                    <a:lnTo>
                      <a:pt x="718" y="1038"/>
                    </a:lnTo>
                    <a:lnTo>
                      <a:pt x="718" y="1036"/>
                    </a:lnTo>
                    <a:lnTo>
                      <a:pt x="718" y="1036"/>
                    </a:lnTo>
                    <a:lnTo>
                      <a:pt x="720" y="1035"/>
                    </a:lnTo>
                    <a:lnTo>
                      <a:pt x="720" y="1035"/>
                    </a:lnTo>
                    <a:lnTo>
                      <a:pt x="722" y="1034"/>
                    </a:lnTo>
                    <a:lnTo>
                      <a:pt x="722" y="1034"/>
                    </a:lnTo>
                    <a:lnTo>
                      <a:pt x="723" y="1034"/>
                    </a:lnTo>
                    <a:lnTo>
                      <a:pt x="723" y="1034"/>
                    </a:lnTo>
                    <a:lnTo>
                      <a:pt x="724" y="1033"/>
                    </a:lnTo>
                    <a:lnTo>
                      <a:pt x="724" y="1033"/>
                    </a:lnTo>
                    <a:lnTo>
                      <a:pt x="724" y="1033"/>
                    </a:lnTo>
                    <a:lnTo>
                      <a:pt x="724" y="1033"/>
                    </a:lnTo>
                    <a:lnTo>
                      <a:pt x="727" y="1031"/>
                    </a:lnTo>
                    <a:lnTo>
                      <a:pt x="727" y="1031"/>
                    </a:lnTo>
                    <a:lnTo>
                      <a:pt x="727" y="1031"/>
                    </a:lnTo>
                    <a:lnTo>
                      <a:pt x="727" y="1031"/>
                    </a:lnTo>
                    <a:lnTo>
                      <a:pt x="728" y="1030"/>
                    </a:lnTo>
                    <a:lnTo>
                      <a:pt x="728" y="1030"/>
                    </a:lnTo>
                    <a:lnTo>
                      <a:pt x="728" y="1029"/>
                    </a:lnTo>
                    <a:lnTo>
                      <a:pt x="728" y="1029"/>
                    </a:lnTo>
                    <a:lnTo>
                      <a:pt x="728" y="1028"/>
                    </a:lnTo>
                    <a:lnTo>
                      <a:pt x="728" y="1028"/>
                    </a:lnTo>
                    <a:lnTo>
                      <a:pt x="728" y="1028"/>
                    </a:lnTo>
                    <a:lnTo>
                      <a:pt x="728" y="1028"/>
                    </a:lnTo>
                    <a:lnTo>
                      <a:pt x="729" y="1026"/>
                    </a:lnTo>
                    <a:lnTo>
                      <a:pt x="729" y="1026"/>
                    </a:lnTo>
                    <a:lnTo>
                      <a:pt x="729" y="1025"/>
                    </a:lnTo>
                    <a:lnTo>
                      <a:pt x="729" y="1025"/>
                    </a:lnTo>
                    <a:lnTo>
                      <a:pt x="729" y="1024"/>
                    </a:lnTo>
                    <a:lnTo>
                      <a:pt x="729" y="1024"/>
                    </a:lnTo>
                    <a:lnTo>
                      <a:pt x="729" y="1023"/>
                    </a:lnTo>
                    <a:lnTo>
                      <a:pt x="729" y="1023"/>
                    </a:lnTo>
                    <a:lnTo>
                      <a:pt x="729" y="1020"/>
                    </a:lnTo>
                    <a:lnTo>
                      <a:pt x="729" y="1020"/>
                    </a:lnTo>
                    <a:lnTo>
                      <a:pt x="729" y="1020"/>
                    </a:lnTo>
                    <a:lnTo>
                      <a:pt x="729" y="1020"/>
                    </a:lnTo>
                    <a:lnTo>
                      <a:pt x="727" y="1002"/>
                    </a:lnTo>
                    <a:lnTo>
                      <a:pt x="727" y="1002"/>
                    </a:lnTo>
                    <a:lnTo>
                      <a:pt x="723" y="990"/>
                    </a:lnTo>
                    <a:lnTo>
                      <a:pt x="719" y="980"/>
                    </a:lnTo>
                    <a:lnTo>
                      <a:pt x="713" y="965"/>
                    </a:lnTo>
                    <a:lnTo>
                      <a:pt x="713" y="965"/>
                    </a:lnTo>
                    <a:lnTo>
                      <a:pt x="731" y="950"/>
                    </a:lnTo>
                    <a:lnTo>
                      <a:pt x="731" y="950"/>
                    </a:lnTo>
                    <a:lnTo>
                      <a:pt x="744" y="958"/>
                    </a:lnTo>
                    <a:lnTo>
                      <a:pt x="754" y="963"/>
                    </a:lnTo>
                    <a:lnTo>
                      <a:pt x="766" y="968"/>
                    </a:lnTo>
                    <a:lnTo>
                      <a:pt x="766" y="968"/>
                    </a:lnTo>
                    <a:lnTo>
                      <a:pt x="783" y="975"/>
                    </a:lnTo>
                    <a:lnTo>
                      <a:pt x="783" y="975"/>
                    </a:lnTo>
                    <a:lnTo>
                      <a:pt x="783" y="975"/>
                    </a:lnTo>
                    <a:lnTo>
                      <a:pt x="786" y="976"/>
                    </a:lnTo>
                    <a:lnTo>
                      <a:pt x="786" y="976"/>
                    </a:lnTo>
                    <a:lnTo>
                      <a:pt x="786" y="976"/>
                    </a:lnTo>
                    <a:lnTo>
                      <a:pt x="786" y="976"/>
                    </a:lnTo>
                    <a:lnTo>
                      <a:pt x="789" y="976"/>
                    </a:lnTo>
                    <a:lnTo>
                      <a:pt x="789" y="976"/>
                    </a:lnTo>
                    <a:lnTo>
                      <a:pt x="789" y="976"/>
                    </a:lnTo>
                    <a:lnTo>
                      <a:pt x="789" y="976"/>
                    </a:lnTo>
                    <a:lnTo>
                      <a:pt x="791" y="976"/>
                    </a:lnTo>
                    <a:lnTo>
                      <a:pt x="791" y="976"/>
                    </a:lnTo>
                    <a:lnTo>
                      <a:pt x="791" y="976"/>
                    </a:lnTo>
                    <a:lnTo>
                      <a:pt x="791" y="976"/>
                    </a:lnTo>
                    <a:lnTo>
                      <a:pt x="792" y="975"/>
                    </a:lnTo>
                    <a:lnTo>
                      <a:pt x="792" y="975"/>
                    </a:lnTo>
                    <a:lnTo>
                      <a:pt x="792" y="975"/>
                    </a:lnTo>
                    <a:lnTo>
                      <a:pt x="792" y="975"/>
                    </a:lnTo>
                    <a:lnTo>
                      <a:pt x="794" y="975"/>
                    </a:lnTo>
                    <a:lnTo>
                      <a:pt x="794" y="975"/>
                    </a:lnTo>
                    <a:lnTo>
                      <a:pt x="795" y="973"/>
                    </a:lnTo>
                    <a:lnTo>
                      <a:pt x="795" y="973"/>
                    </a:lnTo>
                    <a:lnTo>
                      <a:pt x="796" y="972"/>
                    </a:lnTo>
                    <a:lnTo>
                      <a:pt x="796" y="972"/>
                    </a:lnTo>
                    <a:lnTo>
                      <a:pt x="796" y="972"/>
                    </a:lnTo>
                    <a:lnTo>
                      <a:pt x="796" y="972"/>
                    </a:lnTo>
                    <a:lnTo>
                      <a:pt x="797" y="971"/>
                    </a:lnTo>
                    <a:lnTo>
                      <a:pt x="797" y="971"/>
                    </a:lnTo>
                    <a:lnTo>
                      <a:pt x="797" y="971"/>
                    </a:lnTo>
                    <a:lnTo>
                      <a:pt x="797" y="971"/>
                    </a:lnTo>
                    <a:lnTo>
                      <a:pt x="800" y="968"/>
                    </a:lnTo>
                    <a:lnTo>
                      <a:pt x="800" y="968"/>
                    </a:lnTo>
                    <a:lnTo>
                      <a:pt x="801" y="967"/>
                    </a:lnTo>
                    <a:lnTo>
                      <a:pt x="801" y="967"/>
                    </a:lnTo>
                    <a:lnTo>
                      <a:pt x="802" y="967"/>
                    </a:lnTo>
                    <a:lnTo>
                      <a:pt x="802" y="967"/>
                    </a:lnTo>
                    <a:lnTo>
                      <a:pt x="804" y="966"/>
                    </a:lnTo>
                    <a:lnTo>
                      <a:pt x="804" y="966"/>
                    </a:lnTo>
                    <a:lnTo>
                      <a:pt x="804" y="965"/>
                    </a:lnTo>
                    <a:lnTo>
                      <a:pt x="804" y="965"/>
                    </a:lnTo>
                    <a:lnTo>
                      <a:pt x="805" y="963"/>
                    </a:lnTo>
                    <a:lnTo>
                      <a:pt x="805" y="963"/>
                    </a:lnTo>
                    <a:lnTo>
                      <a:pt x="805" y="963"/>
                    </a:lnTo>
                    <a:lnTo>
                      <a:pt x="805" y="963"/>
                    </a:lnTo>
                    <a:lnTo>
                      <a:pt x="806" y="962"/>
                    </a:lnTo>
                    <a:lnTo>
                      <a:pt x="806" y="962"/>
                    </a:lnTo>
                    <a:lnTo>
                      <a:pt x="806" y="962"/>
                    </a:lnTo>
                    <a:lnTo>
                      <a:pt x="806" y="962"/>
                    </a:lnTo>
                    <a:lnTo>
                      <a:pt x="806" y="960"/>
                    </a:lnTo>
                    <a:lnTo>
                      <a:pt x="806" y="960"/>
                    </a:lnTo>
                    <a:lnTo>
                      <a:pt x="806" y="960"/>
                    </a:lnTo>
                    <a:lnTo>
                      <a:pt x="806" y="960"/>
                    </a:lnTo>
                    <a:lnTo>
                      <a:pt x="806" y="958"/>
                    </a:lnTo>
                    <a:lnTo>
                      <a:pt x="806" y="958"/>
                    </a:lnTo>
                    <a:lnTo>
                      <a:pt x="806" y="957"/>
                    </a:lnTo>
                    <a:lnTo>
                      <a:pt x="806" y="957"/>
                    </a:lnTo>
                    <a:lnTo>
                      <a:pt x="806" y="956"/>
                    </a:lnTo>
                    <a:lnTo>
                      <a:pt x="806" y="956"/>
                    </a:lnTo>
                    <a:lnTo>
                      <a:pt x="806" y="955"/>
                    </a:lnTo>
                    <a:lnTo>
                      <a:pt x="806" y="955"/>
                    </a:lnTo>
                    <a:lnTo>
                      <a:pt x="805" y="947"/>
                    </a:lnTo>
                    <a:lnTo>
                      <a:pt x="800" y="936"/>
                    </a:lnTo>
                    <a:lnTo>
                      <a:pt x="800" y="936"/>
                    </a:lnTo>
                    <a:lnTo>
                      <a:pt x="794" y="923"/>
                    </a:lnTo>
                    <a:lnTo>
                      <a:pt x="789" y="914"/>
                    </a:lnTo>
                    <a:lnTo>
                      <a:pt x="780" y="900"/>
                    </a:lnTo>
                    <a:lnTo>
                      <a:pt x="780" y="900"/>
                    </a:lnTo>
                    <a:lnTo>
                      <a:pt x="795" y="883"/>
                    </a:lnTo>
                    <a:lnTo>
                      <a:pt x="795" y="883"/>
                    </a:lnTo>
                    <a:lnTo>
                      <a:pt x="810" y="889"/>
                    </a:lnTo>
                    <a:lnTo>
                      <a:pt x="820" y="892"/>
                    </a:lnTo>
                    <a:lnTo>
                      <a:pt x="833" y="895"/>
                    </a:lnTo>
                    <a:lnTo>
                      <a:pt x="833" y="895"/>
                    </a:lnTo>
                    <a:lnTo>
                      <a:pt x="851" y="899"/>
                    </a:lnTo>
                    <a:lnTo>
                      <a:pt x="851" y="899"/>
                    </a:lnTo>
                    <a:lnTo>
                      <a:pt x="851" y="899"/>
                    </a:lnTo>
                    <a:lnTo>
                      <a:pt x="851" y="899"/>
                    </a:lnTo>
                    <a:lnTo>
                      <a:pt x="854" y="899"/>
                    </a:lnTo>
                    <a:lnTo>
                      <a:pt x="854" y="899"/>
                    </a:lnTo>
                    <a:lnTo>
                      <a:pt x="854" y="899"/>
                    </a:lnTo>
                    <a:lnTo>
                      <a:pt x="854" y="899"/>
                    </a:lnTo>
                    <a:lnTo>
                      <a:pt x="857" y="899"/>
                    </a:lnTo>
                    <a:lnTo>
                      <a:pt x="857" y="899"/>
                    </a:lnTo>
                    <a:lnTo>
                      <a:pt x="857" y="899"/>
                    </a:lnTo>
                    <a:lnTo>
                      <a:pt x="857" y="899"/>
                    </a:lnTo>
                    <a:lnTo>
                      <a:pt x="858" y="898"/>
                    </a:lnTo>
                    <a:lnTo>
                      <a:pt x="858" y="898"/>
                    </a:lnTo>
                    <a:lnTo>
                      <a:pt x="859" y="898"/>
                    </a:lnTo>
                    <a:lnTo>
                      <a:pt x="859" y="898"/>
                    </a:lnTo>
                    <a:lnTo>
                      <a:pt x="860" y="897"/>
                    </a:lnTo>
                    <a:lnTo>
                      <a:pt x="860" y="897"/>
                    </a:lnTo>
                    <a:lnTo>
                      <a:pt x="860" y="897"/>
                    </a:lnTo>
                    <a:lnTo>
                      <a:pt x="860" y="897"/>
                    </a:lnTo>
                    <a:lnTo>
                      <a:pt x="862" y="895"/>
                    </a:lnTo>
                    <a:lnTo>
                      <a:pt x="862" y="895"/>
                    </a:lnTo>
                    <a:lnTo>
                      <a:pt x="862" y="895"/>
                    </a:lnTo>
                    <a:lnTo>
                      <a:pt x="862" y="895"/>
                    </a:lnTo>
                    <a:lnTo>
                      <a:pt x="863" y="894"/>
                    </a:lnTo>
                    <a:lnTo>
                      <a:pt x="863" y="894"/>
                    </a:lnTo>
                    <a:lnTo>
                      <a:pt x="863" y="894"/>
                    </a:lnTo>
                    <a:lnTo>
                      <a:pt x="863" y="894"/>
                    </a:lnTo>
                    <a:lnTo>
                      <a:pt x="864" y="893"/>
                    </a:lnTo>
                    <a:lnTo>
                      <a:pt x="864" y="893"/>
                    </a:lnTo>
                    <a:lnTo>
                      <a:pt x="865" y="892"/>
                    </a:lnTo>
                    <a:lnTo>
                      <a:pt x="865" y="892"/>
                    </a:lnTo>
                    <a:lnTo>
                      <a:pt x="867" y="890"/>
                    </a:lnTo>
                    <a:lnTo>
                      <a:pt x="867" y="890"/>
                    </a:lnTo>
                    <a:lnTo>
                      <a:pt x="868" y="888"/>
                    </a:lnTo>
                    <a:lnTo>
                      <a:pt x="868" y="888"/>
                    </a:lnTo>
                    <a:lnTo>
                      <a:pt x="868" y="888"/>
                    </a:lnTo>
                    <a:lnTo>
                      <a:pt x="868" y="888"/>
                    </a:lnTo>
                    <a:lnTo>
                      <a:pt x="869" y="885"/>
                    </a:lnTo>
                    <a:lnTo>
                      <a:pt x="869" y="885"/>
                    </a:lnTo>
                    <a:lnTo>
                      <a:pt x="869" y="885"/>
                    </a:lnTo>
                    <a:lnTo>
                      <a:pt x="869" y="885"/>
                    </a:lnTo>
                    <a:lnTo>
                      <a:pt x="870" y="884"/>
                    </a:lnTo>
                    <a:lnTo>
                      <a:pt x="870" y="884"/>
                    </a:lnTo>
                    <a:lnTo>
                      <a:pt x="870" y="883"/>
                    </a:lnTo>
                    <a:lnTo>
                      <a:pt x="870" y="883"/>
                    </a:lnTo>
                    <a:lnTo>
                      <a:pt x="870" y="882"/>
                    </a:lnTo>
                    <a:lnTo>
                      <a:pt x="870" y="882"/>
                    </a:lnTo>
                    <a:lnTo>
                      <a:pt x="870" y="882"/>
                    </a:lnTo>
                    <a:lnTo>
                      <a:pt x="870" y="882"/>
                    </a:lnTo>
                    <a:lnTo>
                      <a:pt x="872" y="880"/>
                    </a:lnTo>
                    <a:lnTo>
                      <a:pt x="872" y="880"/>
                    </a:lnTo>
                    <a:lnTo>
                      <a:pt x="872" y="879"/>
                    </a:lnTo>
                    <a:lnTo>
                      <a:pt x="872" y="879"/>
                    </a:lnTo>
                    <a:lnTo>
                      <a:pt x="872" y="878"/>
                    </a:lnTo>
                    <a:lnTo>
                      <a:pt x="872" y="878"/>
                    </a:lnTo>
                    <a:lnTo>
                      <a:pt x="872" y="878"/>
                    </a:lnTo>
                    <a:lnTo>
                      <a:pt x="872" y="878"/>
                    </a:lnTo>
                    <a:lnTo>
                      <a:pt x="870" y="875"/>
                    </a:lnTo>
                    <a:lnTo>
                      <a:pt x="870" y="875"/>
                    </a:lnTo>
                    <a:lnTo>
                      <a:pt x="870" y="875"/>
                    </a:lnTo>
                    <a:lnTo>
                      <a:pt x="870" y="875"/>
                    </a:lnTo>
                    <a:lnTo>
                      <a:pt x="869" y="873"/>
                    </a:lnTo>
                    <a:lnTo>
                      <a:pt x="869" y="873"/>
                    </a:lnTo>
                    <a:lnTo>
                      <a:pt x="869" y="873"/>
                    </a:lnTo>
                    <a:lnTo>
                      <a:pt x="869" y="873"/>
                    </a:lnTo>
                    <a:lnTo>
                      <a:pt x="860" y="856"/>
                    </a:lnTo>
                    <a:lnTo>
                      <a:pt x="860" y="856"/>
                    </a:lnTo>
                    <a:lnTo>
                      <a:pt x="853" y="846"/>
                    </a:lnTo>
                    <a:lnTo>
                      <a:pt x="846" y="837"/>
                    </a:lnTo>
                    <a:lnTo>
                      <a:pt x="835" y="826"/>
                    </a:lnTo>
                    <a:lnTo>
                      <a:pt x="835" y="826"/>
                    </a:lnTo>
                    <a:lnTo>
                      <a:pt x="846" y="805"/>
                    </a:lnTo>
                    <a:lnTo>
                      <a:pt x="846" y="805"/>
                    </a:lnTo>
                    <a:lnTo>
                      <a:pt x="863" y="808"/>
                    </a:lnTo>
                    <a:lnTo>
                      <a:pt x="873" y="811"/>
                    </a:lnTo>
                    <a:lnTo>
                      <a:pt x="887" y="812"/>
                    </a:lnTo>
                    <a:lnTo>
                      <a:pt x="887" y="812"/>
                    </a:lnTo>
                    <a:lnTo>
                      <a:pt x="904" y="812"/>
                    </a:lnTo>
                    <a:lnTo>
                      <a:pt x="904" y="812"/>
                    </a:lnTo>
                    <a:lnTo>
                      <a:pt x="904" y="812"/>
                    </a:lnTo>
                    <a:lnTo>
                      <a:pt x="904" y="812"/>
                    </a:lnTo>
                    <a:lnTo>
                      <a:pt x="907" y="811"/>
                    </a:lnTo>
                    <a:lnTo>
                      <a:pt x="907" y="811"/>
                    </a:lnTo>
                    <a:lnTo>
                      <a:pt x="908" y="811"/>
                    </a:lnTo>
                    <a:lnTo>
                      <a:pt x="908" y="811"/>
                    </a:lnTo>
                    <a:lnTo>
                      <a:pt x="909" y="811"/>
                    </a:lnTo>
                    <a:lnTo>
                      <a:pt x="909" y="811"/>
                    </a:lnTo>
                    <a:lnTo>
                      <a:pt x="909" y="811"/>
                    </a:lnTo>
                    <a:lnTo>
                      <a:pt x="909" y="811"/>
                    </a:lnTo>
                    <a:lnTo>
                      <a:pt x="912" y="810"/>
                    </a:lnTo>
                    <a:lnTo>
                      <a:pt x="912" y="810"/>
                    </a:lnTo>
                    <a:lnTo>
                      <a:pt x="912" y="810"/>
                    </a:lnTo>
                    <a:lnTo>
                      <a:pt x="912" y="810"/>
                    </a:lnTo>
                    <a:lnTo>
                      <a:pt x="913" y="808"/>
                    </a:lnTo>
                    <a:lnTo>
                      <a:pt x="913" y="808"/>
                    </a:lnTo>
                    <a:lnTo>
                      <a:pt x="913" y="808"/>
                    </a:lnTo>
                    <a:lnTo>
                      <a:pt x="913" y="808"/>
                    </a:lnTo>
                    <a:lnTo>
                      <a:pt x="914" y="807"/>
                    </a:lnTo>
                    <a:lnTo>
                      <a:pt x="914" y="807"/>
                    </a:lnTo>
                    <a:lnTo>
                      <a:pt x="914" y="807"/>
                    </a:lnTo>
                    <a:lnTo>
                      <a:pt x="914" y="807"/>
                    </a:lnTo>
                    <a:lnTo>
                      <a:pt x="916" y="805"/>
                    </a:lnTo>
                    <a:lnTo>
                      <a:pt x="916" y="805"/>
                    </a:lnTo>
                    <a:lnTo>
                      <a:pt x="916" y="805"/>
                    </a:lnTo>
                    <a:lnTo>
                      <a:pt x="916" y="805"/>
                    </a:lnTo>
                    <a:lnTo>
                      <a:pt x="917" y="803"/>
                    </a:lnTo>
                    <a:lnTo>
                      <a:pt x="917" y="803"/>
                    </a:lnTo>
                    <a:lnTo>
                      <a:pt x="917" y="802"/>
                    </a:lnTo>
                    <a:lnTo>
                      <a:pt x="917" y="802"/>
                    </a:lnTo>
                    <a:lnTo>
                      <a:pt x="918" y="800"/>
                    </a:lnTo>
                    <a:lnTo>
                      <a:pt x="918" y="800"/>
                    </a:lnTo>
                    <a:lnTo>
                      <a:pt x="918" y="798"/>
                    </a:lnTo>
                    <a:lnTo>
                      <a:pt x="918" y="798"/>
                    </a:lnTo>
                    <a:lnTo>
                      <a:pt x="920" y="797"/>
                    </a:lnTo>
                    <a:lnTo>
                      <a:pt x="920" y="797"/>
                    </a:lnTo>
                    <a:lnTo>
                      <a:pt x="920" y="796"/>
                    </a:lnTo>
                    <a:lnTo>
                      <a:pt x="920" y="796"/>
                    </a:lnTo>
                    <a:lnTo>
                      <a:pt x="920" y="795"/>
                    </a:lnTo>
                    <a:lnTo>
                      <a:pt x="920" y="795"/>
                    </a:lnTo>
                    <a:lnTo>
                      <a:pt x="921" y="793"/>
                    </a:lnTo>
                    <a:lnTo>
                      <a:pt x="921" y="793"/>
                    </a:lnTo>
                    <a:lnTo>
                      <a:pt x="921" y="793"/>
                    </a:lnTo>
                    <a:lnTo>
                      <a:pt x="921" y="793"/>
                    </a:lnTo>
                    <a:lnTo>
                      <a:pt x="921" y="792"/>
                    </a:lnTo>
                    <a:lnTo>
                      <a:pt x="921" y="792"/>
                    </a:lnTo>
                    <a:lnTo>
                      <a:pt x="921" y="791"/>
                    </a:lnTo>
                    <a:lnTo>
                      <a:pt x="921" y="791"/>
                    </a:lnTo>
                    <a:lnTo>
                      <a:pt x="921" y="790"/>
                    </a:lnTo>
                    <a:lnTo>
                      <a:pt x="921" y="790"/>
                    </a:lnTo>
                    <a:lnTo>
                      <a:pt x="921" y="790"/>
                    </a:lnTo>
                    <a:lnTo>
                      <a:pt x="921" y="790"/>
                    </a:lnTo>
                    <a:lnTo>
                      <a:pt x="921" y="787"/>
                    </a:lnTo>
                    <a:lnTo>
                      <a:pt x="921" y="787"/>
                    </a:lnTo>
                    <a:lnTo>
                      <a:pt x="921" y="787"/>
                    </a:lnTo>
                    <a:lnTo>
                      <a:pt x="921" y="787"/>
                    </a:lnTo>
                    <a:lnTo>
                      <a:pt x="920" y="786"/>
                    </a:lnTo>
                    <a:lnTo>
                      <a:pt x="920" y="786"/>
                    </a:lnTo>
                    <a:lnTo>
                      <a:pt x="920" y="785"/>
                    </a:lnTo>
                    <a:lnTo>
                      <a:pt x="920" y="785"/>
                    </a:lnTo>
                    <a:lnTo>
                      <a:pt x="918" y="782"/>
                    </a:lnTo>
                    <a:lnTo>
                      <a:pt x="918" y="782"/>
                    </a:lnTo>
                    <a:lnTo>
                      <a:pt x="918" y="782"/>
                    </a:lnTo>
                    <a:lnTo>
                      <a:pt x="918" y="782"/>
                    </a:lnTo>
                    <a:lnTo>
                      <a:pt x="907" y="768"/>
                    </a:lnTo>
                    <a:lnTo>
                      <a:pt x="907" y="768"/>
                    </a:lnTo>
                    <a:lnTo>
                      <a:pt x="897" y="759"/>
                    </a:lnTo>
                    <a:lnTo>
                      <a:pt x="889" y="752"/>
                    </a:lnTo>
                    <a:lnTo>
                      <a:pt x="875" y="742"/>
                    </a:lnTo>
                    <a:lnTo>
                      <a:pt x="875" y="742"/>
                    </a:lnTo>
                    <a:lnTo>
                      <a:pt x="884" y="720"/>
                    </a:lnTo>
                    <a:lnTo>
                      <a:pt x="884" y="720"/>
                    </a:lnTo>
                    <a:lnTo>
                      <a:pt x="899" y="722"/>
                    </a:lnTo>
                    <a:lnTo>
                      <a:pt x="911" y="720"/>
                    </a:lnTo>
                    <a:lnTo>
                      <a:pt x="925" y="720"/>
                    </a:lnTo>
                    <a:lnTo>
                      <a:pt x="925" y="720"/>
                    </a:lnTo>
                    <a:lnTo>
                      <a:pt x="942" y="717"/>
                    </a:lnTo>
                    <a:lnTo>
                      <a:pt x="942" y="717"/>
                    </a:lnTo>
                    <a:lnTo>
                      <a:pt x="942" y="717"/>
                    </a:lnTo>
                    <a:lnTo>
                      <a:pt x="942" y="717"/>
                    </a:lnTo>
                    <a:lnTo>
                      <a:pt x="945" y="717"/>
                    </a:lnTo>
                    <a:lnTo>
                      <a:pt x="945" y="717"/>
                    </a:lnTo>
                    <a:lnTo>
                      <a:pt x="945" y="715"/>
                    </a:lnTo>
                    <a:lnTo>
                      <a:pt x="945" y="715"/>
                    </a:lnTo>
                    <a:lnTo>
                      <a:pt x="947" y="715"/>
                    </a:lnTo>
                    <a:lnTo>
                      <a:pt x="947" y="715"/>
                    </a:lnTo>
                    <a:lnTo>
                      <a:pt x="947" y="714"/>
                    </a:lnTo>
                    <a:lnTo>
                      <a:pt x="947" y="714"/>
                    </a:lnTo>
                    <a:lnTo>
                      <a:pt x="949" y="714"/>
                    </a:lnTo>
                    <a:lnTo>
                      <a:pt x="949" y="714"/>
                    </a:lnTo>
                    <a:lnTo>
                      <a:pt x="949" y="713"/>
                    </a:lnTo>
                    <a:lnTo>
                      <a:pt x="949" y="713"/>
                    </a:lnTo>
                    <a:lnTo>
                      <a:pt x="950" y="711"/>
                    </a:lnTo>
                    <a:lnTo>
                      <a:pt x="950" y="711"/>
                    </a:lnTo>
                    <a:lnTo>
                      <a:pt x="950" y="711"/>
                    </a:lnTo>
                    <a:lnTo>
                      <a:pt x="950" y="711"/>
                    </a:lnTo>
                    <a:lnTo>
                      <a:pt x="951" y="710"/>
                    </a:lnTo>
                    <a:lnTo>
                      <a:pt x="951" y="710"/>
                    </a:lnTo>
                    <a:lnTo>
                      <a:pt x="951" y="710"/>
                    </a:lnTo>
                    <a:lnTo>
                      <a:pt x="951" y="710"/>
                    </a:lnTo>
                    <a:lnTo>
                      <a:pt x="952" y="708"/>
                    </a:lnTo>
                    <a:lnTo>
                      <a:pt x="952" y="708"/>
                    </a:lnTo>
                    <a:lnTo>
                      <a:pt x="952" y="708"/>
                    </a:lnTo>
                    <a:lnTo>
                      <a:pt x="952" y="708"/>
                    </a:lnTo>
                    <a:lnTo>
                      <a:pt x="952" y="706"/>
                    </a:lnTo>
                    <a:lnTo>
                      <a:pt x="952" y="706"/>
                    </a:lnTo>
                    <a:lnTo>
                      <a:pt x="952" y="705"/>
                    </a:lnTo>
                    <a:lnTo>
                      <a:pt x="952" y="705"/>
                    </a:lnTo>
                    <a:lnTo>
                      <a:pt x="954" y="703"/>
                    </a:lnTo>
                    <a:lnTo>
                      <a:pt x="954" y="703"/>
                    </a:lnTo>
                    <a:lnTo>
                      <a:pt x="954" y="700"/>
                    </a:lnTo>
                    <a:lnTo>
                      <a:pt x="954" y="700"/>
                    </a:lnTo>
                    <a:lnTo>
                      <a:pt x="954" y="700"/>
                    </a:lnTo>
                    <a:lnTo>
                      <a:pt x="954" y="700"/>
                    </a:lnTo>
                    <a:lnTo>
                      <a:pt x="955" y="698"/>
                    </a:lnTo>
                    <a:lnTo>
                      <a:pt x="955" y="698"/>
                    </a:lnTo>
                    <a:lnTo>
                      <a:pt x="955" y="698"/>
                    </a:lnTo>
                    <a:lnTo>
                      <a:pt x="955" y="698"/>
                    </a:lnTo>
                    <a:lnTo>
                      <a:pt x="955" y="695"/>
                    </a:lnTo>
                    <a:lnTo>
                      <a:pt x="955" y="695"/>
                    </a:lnTo>
                    <a:lnTo>
                      <a:pt x="955" y="695"/>
                    </a:lnTo>
                    <a:lnTo>
                      <a:pt x="955" y="695"/>
                    </a:lnTo>
                    <a:lnTo>
                      <a:pt x="955" y="694"/>
                    </a:lnTo>
                    <a:lnTo>
                      <a:pt x="955" y="694"/>
                    </a:lnTo>
                    <a:lnTo>
                      <a:pt x="955" y="694"/>
                    </a:lnTo>
                    <a:lnTo>
                      <a:pt x="955" y="694"/>
                    </a:lnTo>
                    <a:lnTo>
                      <a:pt x="955" y="691"/>
                    </a:lnTo>
                    <a:lnTo>
                      <a:pt x="955" y="691"/>
                    </a:lnTo>
                    <a:lnTo>
                      <a:pt x="955" y="691"/>
                    </a:lnTo>
                    <a:lnTo>
                      <a:pt x="955" y="691"/>
                    </a:lnTo>
                    <a:lnTo>
                      <a:pt x="954" y="690"/>
                    </a:lnTo>
                    <a:lnTo>
                      <a:pt x="954" y="690"/>
                    </a:lnTo>
                    <a:lnTo>
                      <a:pt x="954" y="689"/>
                    </a:lnTo>
                    <a:lnTo>
                      <a:pt x="954" y="689"/>
                    </a:lnTo>
                    <a:lnTo>
                      <a:pt x="952" y="688"/>
                    </a:lnTo>
                    <a:lnTo>
                      <a:pt x="952" y="688"/>
                    </a:lnTo>
                    <a:lnTo>
                      <a:pt x="952" y="688"/>
                    </a:lnTo>
                    <a:lnTo>
                      <a:pt x="952" y="688"/>
                    </a:lnTo>
                    <a:lnTo>
                      <a:pt x="950" y="685"/>
                    </a:lnTo>
                    <a:lnTo>
                      <a:pt x="950" y="685"/>
                    </a:lnTo>
                    <a:lnTo>
                      <a:pt x="950" y="685"/>
                    </a:lnTo>
                    <a:lnTo>
                      <a:pt x="950" y="685"/>
                    </a:lnTo>
                    <a:lnTo>
                      <a:pt x="950" y="685"/>
                    </a:lnTo>
                    <a:lnTo>
                      <a:pt x="936" y="674"/>
                    </a:lnTo>
                    <a:lnTo>
                      <a:pt x="936" y="674"/>
                    </a:lnTo>
                    <a:lnTo>
                      <a:pt x="926" y="666"/>
                    </a:lnTo>
                    <a:lnTo>
                      <a:pt x="916" y="660"/>
                    </a:lnTo>
                    <a:lnTo>
                      <a:pt x="902" y="654"/>
                    </a:lnTo>
                    <a:lnTo>
                      <a:pt x="902" y="654"/>
                    </a:lnTo>
                    <a:lnTo>
                      <a:pt x="906" y="631"/>
                    </a:lnTo>
                    <a:lnTo>
                      <a:pt x="906" y="631"/>
                    </a:lnTo>
                    <a:lnTo>
                      <a:pt x="922" y="628"/>
                    </a:lnTo>
                    <a:lnTo>
                      <a:pt x="933" y="626"/>
                    </a:lnTo>
                    <a:lnTo>
                      <a:pt x="946" y="622"/>
                    </a:lnTo>
                    <a:lnTo>
                      <a:pt x="946" y="622"/>
                    </a:lnTo>
                    <a:lnTo>
                      <a:pt x="962" y="617"/>
                    </a:lnTo>
                    <a:lnTo>
                      <a:pt x="962" y="617"/>
                    </a:lnTo>
                    <a:lnTo>
                      <a:pt x="962" y="617"/>
                    </a:lnTo>
                    <a:lnTo>
                      <a:pt x="962" y="617"/>
                    </a:lnTo>
                    <a:lnTo>
                      <a:pt x="965" y="616"/>
                    </a:lnTo>
                    <a:lnTo>
                      <a:pt x="965" y="616"/>
                    </a:lnTo>
                    <a:lnTo>
                      <a:pt x="965" y="614"/>
                    </a:lnTo>
                    <a:lnTo>
                      <a:pt x="965" y="614"/>
                    </a:lnTo>
                    <a:lnTo>
                      <a:pt x="967" y="614"/>
                    </a:lnTo>
                    <a:lnTo>
                      <a:pt x="967" y="614"/>
                    </a:lnTo>
                    <a:lnTo>
                      <a:pt x="967" y="613"/>
                    </a:lnTo>
                    <a:lnTo>
                      <a:pt x="967" y="613"/>
                    </a:lnTo>
                    <a:lnTo>
                      <a:pt x="969" y="612"/>
                    </a:lnTo>
                    <a:lnTo>
                      <a:pt x="969" y="612"/>
                    </a:lnTo>
                    <a:lnTo>
                      <a:pt x="969" y="612"/>
                    </a:lnTo>
                    <a:lnTo>
                      <a:pt x="969" y="612"/>
                    </a:lnTo>
                    <a:lnTo>
                      <a:pt x="970" y="611"/>
                    </a:lnTo>
                    <a:lnTo>
                      <a:pt x="970" y="611"/>
                    </a:lnTo>
                    <a:lnTo>
                      <a:pt x="970" y="611"/>
                    </a:lnTo>
                    <a:lnTo>
                      <a:pt x="970" y="611"/>
                    </a:lnTo>
                    <a:lnTo>
                      <a:pt x="970" y="608"/>
                    </a:lnTo>
                    <a:lnTo>
                      <a:pt x="970" y="608"/>
                    </a:lnTo>
                    <a:lnTo>
                      <a:pt x="970" y="608"/>
                    </a:lnTo>
                    <a:lnTo>
                      <a:pt x="970" y="608"/>
                    </a:lnTo>
                    <a:lnTo>
                      <a:pt x="971" y="607"/>
                    </a:lnTo>
                    <a:lnTo>
                      <a:pt x="971" y="607"/>
                    </a:lnTo>
                    <a:lnTo>
                      <a:pt x="971" y="606"/>
                    </a:lnTo>
                    <a:lnTo>
                      <a:pt x="971" y="606"/>
                    </a:lnTo>
                    <a:lnTo>
                      <a:pt x="971" y="604"/>
                    </a:lnTo>
                    <a:lnTo>
                      <a:pt x="971" y="604"/>
                    </a:lnTo>
                    <a:lnTo>
                      <a:pt x="971" y="603"/>
                    </a:lnTo>
                    <a:lnTo>
                      <a:pt x="971" y="603"/>
                    </a:lnTo>
                    <a:lnTo>
                      <a:pt x="971" y="601"/>
                    </a:lnTo>
                    <a:lnTo>
                      <a:pt x="971" y="601"/>
                    </a:lnTo>
                    <a:lnTo>
                      <a:pt x="971" y="599"/>
                    </a:lnTo>
                    <a:lnTo>
                      <a:pt x="971" y="599"/>
                    </a:lnTo>
                    <a:lnTo>
                      <a:pt x="971" y="598"/>
                    </a:lnTo>
                    <a:lnTo>
                      <a:pt x="971" y="598"/>
                    </a:lnTo>
                    <a:lnTo>
                      <a:pt x="971" y="597"/>
                    </a:lnTo>
                    <a:lnTo>
                      <a:pt x="971" y="597"/>
                    </a:lnTo>
                    <a:lnTo>
                      <a:pt x="971" y="596"/>
                    </a:lnTo>
                    <a:lnTo>
                      <a:pt x="971" y="596"/>
                    </a:lnTo>
                    <a:lnTo>
                      <a:pt x="971" y="593"/>
                    </a:lnTo>
                    <a:lnTo>
                      <a:pt x="971" y="593"/>
                    </a:lnTo>
                    <a:lnTo>
                      <a:pt x="971" y="593"/>
                    </a:lnTo>
                    <a:lnTo>
                      <a:pt x="971" y="593"/>
                    </a:lnTo>
                    <a:lnTo>
                      <a:pt x="971" y="592"/>
                    </a:lnTo>
                    <a:lnTo>
                      <a:pt x="971" y="592"/>
                    </a:lnTo>
                    <a:lnTo>
                      <a:pt x="971" y="592"/>
                    </a:lnTo>
                    <a:lnTo>
                      <a:pt x="971" y="592"/>
                    </a:lnTo>
                    <a:lnTo>
                      <a:pt x="971" y="589"/>
                    </a:lnTo>
                    <a:lnTo>
                      <a:pt x="971" y="589"/>
                    </a:lnTo>
                    <a:lnTo>
                      <a:pt x="971" y="589"/>
                    </a:lnTo>
                    <a:lnTo>
                      <a:pt x="971" y="589"/>
                    </a:lnTo>
                    <a:lnTo>
                      <a:pt x="970" y="588"/>
                    </a:lnTo>
                    <a:lnTo>
                      <a:pt x="970" y="588"/>
                    </a:lnTo>
                    <a:lnTo>
                      <a:pt x="969" y="588"/>
                    </a:lnTo>
                    <a:lnTo>
                      <a:pt x="969" y="588"/>
                    </a:lnTo>
                    <a:lnTo>
                      <a:pt x="967" y="587"/>
                    </a:lnTo>
                    <a:lnTo>
                      <a:pt x="967" y="587"/>
                    </a:lnTo>
                    <a:lnTo>
                      <a:pt x="967" y="586"/>
                    </a:lnTo>
                    <a:lnTo>
                      <a:pt x="967" y="586"/>
                    </a:lnTo>
                    <a:lnTo>
                      <a:pt x="965" y="584"/>
                    </a:lnTo>
                    <a:lnTo>
                      <a:pt x="965" y="584"/>
                    </a:lnTo>
                    <a:lnTo>
                      <a:pt x="965" y="584"/>
                    </a:lnTo>
                    <a:lnTo>
                      <a:pt x="965" y="584"/>
                    </a:lnTo>
                    <a:lnTo>
                      <a:pt x="950" y="575"/>
                    </a:lnTo>
                    <a:lnTo>
                      <a:pt x="950" y="575"/>
                    </a:lnTo>
                    <a:lnTo>
                      <a:pt x="937" y="569"/>
                    </a:lnTo>
                    <a:lnTo>
                      <a:pt x="927" y="565"/>
                    </a:lnTo>
                    <a:lnTo>
                      <a:pt x="912" y="560"/>
                    </a:lnTo>
                    <a:lnTo>
                      <a:pt x="912" y="560"/>
                    </a:lnTo>
                    <a:lnTo>
                      <a:pt x="912" y="538"/>
                    </a:lnTo>
                    <a:lnTo>
                      <a:pt x="912" y="538"/>
                    </a:lnTo>
                    <a:lnTo>
                      <a:pt x="927" y="533"/>
                    </a:lnTo>
                    <a:lnTo>
                      <a:pt x="937" y="529"/>
                    </a:lnTo>
                    <a:lnTo>
                      <a:pt x="950" y="524"/>
                    </a:lnTo>
                    <a:lnTo>
                      <a:pt x="950" y="524"/>
                    </a:lnTo>
                    <a:lnTo>
                      <a:pt x="965" y="515"/>
                    </a:lnTo>
                    <a:lnTo>
                      <a:pt x="965" y="515"/>
                    </a:lnTo>
                    <a:lnTo>
                      <a:pt x="965" y="515"/>
                    </a:lnTo>
                    <a:lnTo>
                      <a:pt x="965" y="515"/>
                    </a:lnTo>
                    <a:lnTo>
                      <a:pt x="967" y="512"/>
                    </a:lnTo>
                    <a:lnTo>
                      <a:pt x="967" y="512"/>
                    </a:lnTo>
                    <a:lnTo>
                      <a:pt x="967" y="512"/>
                    </a:lnTo>
                    <a:lnTo>
                      <a:pt x="967" y="512"/>
                    </a:lnTo>
                    <a:lnTo>
                      <a:pt x="969" y="511"/>
                    </a:lnTo>
                    <a:lnTo>
                      <a:pt x="969" y="511"/>
                    </a:lnTo>
                    <a:lnTo>
                      <a:pt x="970" y="511"/>
                    </a:lnTo>
                    <a:lnTo>
                      <a:pt x="970" y="511"/>
                    </a:lnTo>
                    <a:lnTo>
                      <a:pt x="971" y="509"/>
                    </a:lnTo>
                    <a:lnTo>
                      <a:pt x="971" y="509"/>
                    </a:lnTo>
                    <a:lnTo>
                      <a:pt x="971" y="509"/>
                    </a:lnTo>
                    <a:lnTo>
                      <a:pt x="971" y="509"/>
                    </a:lnTo>
                    <a:lnTo>
                      <a:pt x="971" y="507"/>
                    </a:lnTo>
                    <a:lnTo>
                      <a:pt x="971" y="507"/>
                    </a:lnTo>
                    <a:lnTo>
                      <a:pt x="971" y="507"/>
                    </a:lnTo>
                    <a:lnTo>
                      <a:pt x="971" y="507"/>
                    </a:lnTo>
                    <a:lnTo>
                      <a:pt x="971" y="505"/>
                    </a:lnTo>
                    <a:lnTo>
                      <a:pt x="971" y="505"/>
                    </a:lnTo>
                    <a:lnTo>
                      <a:pt x="971" y="505"/>
                    </a:lnTo>
                    <a:lnTo>
                      <a:pt x="971" y="505"/>
                    </a:lnTo>
                    <a:lnTo>
                      <a:pt x="971" y="504"/>
                    </a:lnTo>
                    <a:lnTo>
                      <a:pt x="971" y="504"/>
                    </a:lnTo>
                    <a:lnTo>
                      <a:pt x="971" y="502"/>
                    </a:lnTo>
                    <a:lnTo>
                      <a:pt x="971" y="502"/>
                    </a:lnTo>
                    <a:lnTo>
                      <a:pt x="971" y="501"/>
                    </a:lnTo>
                    <a:lnTo>
                      <a:pt x="971" y="501"/>
                    </a:lnTo>
                    <a:lnTo>
                      <a:pt x="971" y="500"/>
                    </a:lnTo>
                    <a:lnTo>
                      <a:pt x="971" y="500"/>
                    </a:lnTo>
                    <a:lnTo>
                      <a:pt x="971" y="497"/>
                    </a:lnTo>
                    <a:lnTo>
                      <a:pt x="971" y="497"/>
                    </a:lnTo>
                    <a:lnTo>
                      <a:pt x="971" y="495"/>
                    </a:lnTo>
                    <a:lnTo>
                      <a:pt x="971" y="495"/>
                    </a:lnTo>
                    <a:lnTo>
                      <a:pt x="971" y="495"/>
                    </a:lnTo>
                    <a:lnTo>
                      <a:pt x="971" y="495"/>
                    </a:lnTo>
                    <a:lnTo>
                      <a:pt x="971" y="492"/>
                    </a:lnTo>
                    <a:lnTo>
                      <a:pt x="971" y="492"/>
                    </a:lnTo>
                    <a:lnTo>
                      <a:pt x="971" y="492"/>
                    </a:lnTo>
                    <a:lnTo>
                      <a:pt x="971" y="492"/>
                    </a:lnTo>
                    <a:lnTo>
                      <a:pt x="970" y="490"/>
                    </a:lnTo>
                    <a:lnTo>
                      <a:pt x="970" y="490"/>
                    </a:lnTo>
                    <a:lnTo>
                      <a:pt x="970" y="490"/>
                    </a:lnTo>
                    <a:lnTo>
                      <a:pt x="970" y="490"/>
                    </a:lnTo>
                    <a:lnTo>
                      <a:pt x="970" y="489"/>
                    </a:lnTo>
                    <a:lnTo>
                      <a:pt x="970" y="489"/>
                    </a:lnTo>
                    <a:lnTo>
                      <a:pt x="970" y="489"/>
                    </a:lnTo>
                    <a:lnTo>
                      <a:pt x="970" y="489"/>
                    </a:lnTo>
                    <a:lnTo>
                      <a:pt x="969" y="487"/>
                    </a:lnTo>
                    <a:lnTo>
                      <a:pt x="969" y="487"/>
                    </a:lnTo>
                    <a:lnTo>
                      <a:pt x="969" y="486"/>
                    </a:lnTo>
                    <a:lnTo>
                      <a:pt x="969" y="486"/>
                    </a:lnTo>
                    <a:lnTo>
                      <a:pt x="967" y="485"/>
                    </a:lnTo>
                    <a:lnTo>
                      <a:pt x="967" y="485"/>
                    </a:lnTo>
                    <a:lnTo>
                      <a:pt x="967" y="485"/>
                    </a:lnTo>
                    <a:lnTo>
                      <a:pt x="967" y="485"/>
                    </a:lnTo>
                    <a:lnTo>
                      <a:pt x="965" y="483"/>
                    </a:lnTo>
                    <a:lnTo>
                      <a:pt x="965" y="483"/>
                    </a:lnTo>
                    <a:lnTo>
                      <a:pt x="965" y="483"/>
                    </a:lnTo>
                    <a:lnTo>
                      <a:pt x="965" y="483"/>
                    </a:lnTo>
                    <a:lnTo>
                      <a:pt x="962" y="482"/>
                    </a:lnTo>
                    <a:lnTo>
                      <a:pt x="962" y="482"/>
                    </a:lnTo>
                    <a:lnTo>
                      <a:pt x="962" y="482"/>
                    </a:lnTo>
                    <a:lnTo>
                      <a:pt x="962" y="482"/>
                    </a:lnTo>
                    <a:lnTo>
                      <a:pt x="946" y="476"/>
                    </a:lnTo>
                    <a:lnTo>
                      <a:pt x="946" y="476"/>
                    </a:lnTo>
                    <a:lnTo>
                      <a:pt x="933" y="472"/>
                    </a:lnTo>
                    <a:lnTo>
                      <a:pt x="922" y="471"/>
                    </a:lnTo>
                    <a:lnTo>
                      <a:pt x="906" y="468"/>
                    </a:lnTo>
                    <a:lnTo>
                      <a:pt x="906" y="468"/>
                    </a:lnTo>
                    <a:lnTo>
                      <a:pt x="902" y="446"/>
                    </a:lnTo>
                    <a:lnTo>
                      <a:pt x="902" y="446"/>
                    </a:lnTo>
                    <a:lnTo>
                      <a:pt x="916" y="438"/>
                    </a:lnTo>
                    <a:lnTo>
                      <a:pt x="926" y="432"/>
                    </a:lnTo>
                    <a:lnTo>
                      <a:pt x="936" y="424"/>
                    </a:lnTo>
                    <a:lnTo>
                      <a:pt x="936" y="424"/>
                    </a:lnTo>
                    <a:lnTo>
                      <a:pt x="950" y="413"/>
                    </a:lnTo>
                    <a:lnTo>
                      <a:pt x="950" y="413"/>
                    </a:lnTo>
                    <a:lnTo>
                      <a:pt x="950" y="413"/>
                    </a:lnTo>
                    <a:lnTo>
                      <a:pt x="950" y="413"/>
                    </a:lnTo>
                    <a:lnTo>
                      <a:pt x="952" y="412"/>
                    </a:lnTo>
                    <a:lnTo>
                      <a:pt x="952" y="412"/>
                    </a:lnTo>
                    <a:lnTo>
                      <a:pt x="952" y="410"/>
                    </a:lnTo>
                    <a:lnTo>
                      <a:pt x="952" y="410"/>
                    </a:lnTo>
                    <a:lnTo>
                      <a:pt x="954" y="409"/>
                    </a:lnTo>
                    <a:lnTo>
                      <a:pt x="954" y="409"/>
                    </a:lnTo>
                    <a:lnTo>
                      <a:pt x="954" y="409"/>
                    </a:lnTo>
                    <a:lnTo>
                      <a:pt x="954" y="409"/>
                    </a:lnTo>
                    <a:lnTo>
                      <a:pt x="955" y="407"/>
                    </a:lnTo>
                    <a:lnTo>
                      <a:pt x="955" y="407"/>
                    </a:lnTo>
                    <a:lnTo>
                      <a:pt x="955" y="407"/>
                    </a:lnTo>
                    <a:lnTo>
                      <a:pt x="955" y="407"/>
                    </a:lnTo>
                    <a:lnTo>
                      <a:pt x="955" y="405"/>
                    </a:lnTo>
                    <a:lnTo>
                      <a:pt x="955" y="405"/>
                    </a:lnTo>
                    <a:lnTo>
                      <a:pt x="955" y="405"/>
                    </a:lnTo>
                    <a:lnTo>
                      <a:pt x="955" y="405"/>
                    </a:lnTo>
                    <a:lnTo>
                      <a:pt x="955" y="403"/>
                    </a:lnTo>
                    <a:lnTo>
                      <a:pt x="955" y="403"/>
                    </a:lnTo>
                    <a:lnTo>
                      <a:pt x="955" y="403"/>
                    </a:lnTo>
                    <a:lnTo>
                      <a:pt x="955" y="403"/>
                    </a:lnTo>
                    <a:lnTo>
                      <a:pt x="955" y="402"/>
                    </a:lnTo>
                    <a:lnTo>
                      <a:pt x="955" y="402"/>
                    </a:lnTo>
                    <a:lnTo>
                      <a:pt x="955" y="400"/>
                    </a:lnTo>
                    <a:lnTo>
                      <a:pt x="955" y="400"/>
                    </a:lnTo>
                    <a:lnTo>
                      <a:pt x="954" y="399"/>
                    </a:lnTo>
                    <a:lnTo>
                      <a:pt x="954" y="399"/>
                    </a:lnTo>
                    <a:lnTo>
                      <a:pt x="954" y="398"/>
                    </a:lnTo>
                    <a:lnTo>
                      <a:pt x="954" y="398"/>
                    </a:lnTo>
                    <a:lnTo>
                      <a:pt x="954" y="395"/>
                    </a:lnTo>
                    <a:lnTo>
                      <a:pt x="954" y="395"/>
                    </a:lnTo>
                    <a:lnTo>
                      <a:pt x="952" y="394"/>
                    </a:lnTo>
                    <a:lnTo>
                      <a:pt x="952" y="394"/>
                    </a:lnTo>
                    <a:lnTo>
                      <a:pt x="952" y="393"/>
                    </a:lnTo>
                    <a:lnTo>
                      <a:pt x="952" y="393"/>
                    </a:lnTo>
                    <a:lnTo>
                      <a:pt x="952" y="392"/>
                    </a:lnTo>
                    <a:lnTo>
                      <a:pt x="952" y="392"/>
                    </a:lnTo>
                    <a:lnTo>
                      <a:pt x="952" y="390"/>
                    </a:lnTo>
                    <a:lnTo>
                      <a:pt x="952" y="390"/>
                    </a:lnTo>
                    <a:lnTo>
                      <a:pt x="951" y="389"/>
                    </a:lnTo>
                    <a:lnTo>
                      <a:pt x="951" y="389"/>
                    </a:lnTo>
                    <a:lnTo>
                      <a:pt x="951" y="388"/>
                    </a:lnTo>
                    <a:lnTo>
                      <a:pt x="951" y="388"/>
                    </a:lnTo>
                    <a:lnTo>
                      <a:pt x="950" y="386"/>
                    </a:lnTo>
                    <a:lnTo>
                      <a:pt x="950" y="386"/>
                    </a:lnTo>
                    <a:lnTo>
                      <a:pt x="950" y="386"/>
                    </a:lnTo>
                    <a:lnTo>
                      <a:pt x="950" y="386"/>
                    </a:lnTo>
                    <a:lnTo>
                      <a:pt x="949" y="385"/>
                    </a:lnTo>
                    <a:lnTo>
                      <a:pt x="949" y="385"/>
                    </a:lnTo>
                    <a:lnTo>
                      <a:pt x="949" y="385"/>
                    </a:lnTo>
                    <a:lnTo>
                      <a:pt x="949" y="385"/>
                    </a:lnTo>
                    <a:lnTo>
                      <a:pt x="947" y="384"/>
                    </a:lnTo>
                    <a:lnTo>
                      <a:pt x="947" y="384"/>
                    </a:lnTo>
                    <a:lnTo>
                      <a:pt x="947" y="384"/>
                    </a:lnTo>
                    <a:lnTo>
                      <a:pt x="947" y="384"/>
                    </a:lnTo>
                    <a:lnTo>
                      <a:pt x="945" y="383"/>
                    </a:lnTo>
                    <a:lnTo>
                      <a:pt x="945" y="383"/>
                    </a:lnTo>
                    <a:lnTo>
                      <a:pt x="945" y="383"/>
                    </a:lnTo>
                    <a:lnTo>
                      <a:pt x="945" y="383"/>
                    </a:lnTo>
                    <a:lnTo>
                      <a:pt x="942" y="381"/>
                    </a:lnTo>
                    <a:lnTo>
                      <a:pt x="942" y="381"/>
                    </a:lnTo>
                    <a:lnTo>
                      <a:pt x="942" y="381"/>
                    </a:lnTo>
                    <a:lnTo>
                      <a:pt x="942" y="381"/>
                    </a:lnTo>
                    <a:lnTo>
                      <a:pt x="942" y="381"/>
                    </a:lnTo>
                    <a:lnTo>
                      <a:pt x="942" y="381"/>
                    </a:lnTo>
                    <a:lnTo>
                      <a:pt x="925" y="379"/>
                    </a:lnTo>
                    <a:lnTo>
                      <a:pt x="925" y="379"/>
                    </a:lnTo>
                    <a:lnTo>
                      <a:pt x="911" y="378"/>
                    </a:lnTo>
                    <a:lnTo>
                      <a:pt x="899" y="378"/>
                    </a:lnTo>
                    <a:lnTo>
                      <a:pt x="883" y="379"/>
                    </a:lnTo>
                    <a:lnTo>
                      <a:pt x="883" y="379"/>
                    </a:lnTo>
                    <a:lnTo>
                      <a:pt x="875" y="356"/>
                    </a:lnTo>
                    <a:lnTo>
                      <a:pt x="875" y="356"/>
                    </a:lnTo>
                    <a:lnTo>
                      <a:pt x="888" y="347"/>
                    </a:lnTo>
                    <a:lnTo>
                      <a:pt x="897" y="340"/>
                    </a:lnTo>
                    <a:lnTo>
                      <a:pt x="907" y="330"/>
                    </a:lnTo>
                    <a:lnTo>
                      <a:pt x="907" y="330"/>
                    </a:lnTo>
                    <a:lnTo>
                      <a:pt x="918" y="317"/>
                    </a:lnTo>
                    <a:lnTo>
                      <a:pt x="918" y="317"/>
                    </a:lnTo>
                    <a:lnTo>
                      <a:pt x="918" y="317"/>
                    </a:lnTo>
                    <a:lnTo>
                      <a:pt x="918" y="317"/>
                    </a:lnTo>
                    <a:lnTo>
                      <a:pt x="920" y="315"/>
                    </a:lnTo>
                    <a:lnTo>
                      <a:pt x="920" y="315"/>
                    </a:lnTo>
                    <a:lnTo>
                      <a:pt x="920" y="313"/>
                    </a:lnTo>
                    <a:lnTo>
                      <a:pt x="920" y="313"/>
                    </a:lnTo>
                    <a:lnTo>
                      <a:pt x="921" y="312"/>
                    </a:lnTo>
                    <a:lnTo>
                      <a:pt x="921" y="312"/>
                    </a:lnTo>
                    <a:lnTo>
                      <a:pt x="921" y="311"/>
                    </a:lnTo>
                    <a:lnTo>
                      <a:pt x="921" y="311"/>
                    </a:lnTo>
                    <a:lnTo>
                      <a:pt x="921" y="307"/>
                    </a:lnTo>
                    <a:lnTo>
                      <a:pt x="921" y="307"/>
                    </a:lnTo>
                    <a:lnTo>
                      <a:pt x="921" y="307"/>
                    </a:lnTo>
                    <a:lnTo>
                      <a:pt x="921" y="307"/>
                    </a:lnTo>
                    <a:lnTo>
                      <a:pt x="921" y="306"/>
                    </a:lnTo>
                    <a:lnTo>
                      <a:pt x="921" y="306"/>
                    </a:lnTo>
                    <a:lnTo>
                      <a:pt x="921" y="306"/>
                    </a:lnTo>
                    <a:lnTo>
                      <a:pt x="921" y="306"/>
                    </a:lnTo>
                    <a:lnTo>
                      <a:pt x="920" y="303"/>
                    </a:lnTo>
                    <a:lnTo>
                      <a:pt x="920" y="303"/>
                    </a:lnTo>
                    <a:lnTo>
                      <a:pt x="920" y="303"/>
                    </a:lnTo>
                    <a:lnTo>
                      <a:pt x="920" y="303"/>
                    </a:lnTo>
                    <a:lnTo>
                      <a:pt x="920" y="301"/>
                    </a:lnTo>
                    <a:lnTo>
                      <a:pt x="920" y="301"/>
                    </a:lnTo>
                    <a:lnTo>
                      <a:pt x="918" y="301"/>
                    </a:lnTo>
                    <a:lnTo>
                      <a:pt x="918" y="301"/>
                    </a:lnTo>
                    <a:lnTo>
                      <a:pt x="918" y="298"/>
                    </a:lnTo>
                    <a:lnTo>
                      <a:pt x="918" y="298"/>
                    </a:lnTo>
                    <a:lnTo>
                      <a:pt x="917" y="296"/>
                    </a:lnTo>
                    <a:lnTo>
                      <a:pt x="917" y="296"/>
                    </a:lnTo>
                    <a:lnTo>
                      <a:pt x="917" y="296"/>
                    </a:lnTo>
                    <a:lnTo>
                      <a:pt x="917" y="296"/>
                    </a:lnTo>
                    <a:lnTo>
                      <a:pt x="916" y="293"/>
                    </a:lnTo>
                    <a:lnTo>
                      <a:pt x="916" y="293"/>
                    </a:lnTo>
                    <a:lnTo>
                      <a:pt x="916" y="293"/>
                    </a:lnTo>
                    <a:lnTo>
                      <a:pt x="916" y="293"/>
                    </a:lnTo>
                    <a:lnTo>
                      <a:pt x="914" y="292"/>
                    </a:lnTo>
                    <a:lnTo>
                      <a:pt x="914" y="292"/>
                    </a:lnTo>
                    <a:lnTo>
                      <a:pt x="914" y="292"/>
                    </a:lnTo>
                    <a:lnTo>
                      <a:pt x="914" y="292"/>
                    </a:lnTo>
                    <a:lnTo>
                      <a:pt x="913" y="291"/>
                    </a:lnTo>
                    <a:lnTo>
                      <a:pt x="913" y="291"/>
                    </a:lnTo>
                    <a:lnTo>
                      <a:pt x="913" y="289"/>
                    </a:lnTo>
                    <a:lnTo>
                      <a:pt x="913" y="289"/>
                    </a:lnTo>
                    <a:lnTo>
                      <a:pt x="909" y="288"/>
                    </a:lnTo>
                    <a:lnTo>
                      <a:pt x="909" y="288"/>
                    </a:lnTo>
                    <a:lnTo>
                      <a:pt x="909" y="288"/>
                    </a:lnTo>
                    <a:lnTo>
                      <a:pt x="909" y="288"/>
                    </a:lnTo>
                    <a:lnTo>
                      <a:pt x="907" y="287"/>
                    </a:lnTo>
                    <a:lnTo>
                      <a:pt x="907" y="287"/>
                    </a:lnTo>
                    <a:lnTo>
                      <a:pt x="907" y="287"/>
                    </a:lnTo>
                    <a:lnTo>
                      <a:pt x="907" y="287"/>
                    </a:lnTo>
                    <a:lnTo>
                      <a:pt x="904" y="287"/>
                    </a:lnTo>
                    <a:lnTo>
                      <a:pt x="904" y="287"/>
                    </a:lnTo>
                    <a:lnTo>
                      <a:pt x="904" y="287"/>
                    </a:lnTo>
                    <a:lnTo>
                      <a:pt x="904" y="287"/>
                    </a:lnTo>
                    <a:lnTo>
                      <a:pt x="904" y="287"/>
                    </a:lnTo>
                    <a:lnTo>
                      <a:pt x="904" y="287"/>
                    </a:lnTo>
                    <a:lnTo>
                      <a:pt x="887" y="287"/>
                    </a:lnTo>
                    <a:lnTo>
                      <a:pt x="887" y="287"/>
                    </a:lnTo>
                    <a:lnTo>
                      <a:pt x="873" y="288"/>
                    </a:lnTo>
                    <a:lnTo>
                      <a:pt x="862" y="289"/>
                    </a:lnTo>
                    <a:lnTo>
                      <a:pt x="846" y="293"/>
                    </a:lnTo>
                    <a:lnTo>
                      <a:pt x="846" y="293"/>
                    </a:lnTo>
                    <a:lnTo>
                      <a:pt x="834" y="273"/>
                    </a:lnTo>
                    <a:lnTo>
                      <a:pt x="834" y="273"/>
                    </a:lnTo>
                    <a:lnTo>
                      <a:pt x="845" y="262"/>
                    </a:lnTo>
                    <a:lnTo>
                      <a:pt x="853" y="253"/>
                    </a:lnTo>
                    <a:lnTo>
                      <a:pt x="860" y="242"/>
                    </a:lnTo>
                    <a:lnTo>
                      <a:pt x="860" y="242"/>
                    </a:lnTo>
                    <a:lnTo>
                      <a:pt x="869" y="227"/>
                    </a:lnTo>
                    <a:lnTo>
                      <a:pt x="869" y="227"/>
                    </a:lnTo>
                    <a:lnTo>
                      <a:pt x="869" y="227"/>
                    </a:lnTo>
                    <a:lnTo>
                      <a:pt x="869" y="227"/>
                    </a:lnTo>
                    <a:lnTo>
                      <a:pt x="870" y="224"/>
                    </a:lnTo>
                    <a:lnTo>
                      <a:pt x="870" y="224"/>
                    </a:lnTo>
                    <a:lnTo>
                      <a:pt x="870" y="224"/>
                    </a:lnTo>
                    <a:lnTo>
                      <a:pt x="870" y="224"/>
                    </a:lnTo>
                    <a:lnTo>
                      <a:pt x="872" y="221"/>
                    </a:lnTo>
                    <a:lnTo>
                      <a:pt x="872" y="221"/>
                    </a:lnTo>
                    <a:lnTo>
                      <a:pt x="872" y="221"/>
                    </a:lnTo>
                    <a:lnTo>
                      <a:pt x="872" y="221"/>
                    </a:lnTo>
                    <a:lnTo>
                      <a:pt x="870" y="218"/>
                    </a:lnTo>
                    <a:lnTo>
                      <a:pt x="870" y="218"/>
                    </a:lnTo>
                    <a:lnTo>
                      <a:pt x="870" y="216"/>
                    </a:lnTo>
                    <a:lnTo>
                      <a:pt x="870" y="216"/>
                    </a:lnTo>
                    <a:lnTo>
                      <a:pt x="870" y="215"/>
                    </a:lnTo>
                    <a:lnTo>
                      <a:pt x="870" y="215"/>
                    </a:lnTo>
                    <a:lnTo>
                      <a:pt x="870" y="215"/>
                    </a:lnTo>
                    <a:lnTo>
                      <a:pt x="870" y="215"/>
                    </a:lnTo>
                    <a:lnTo>
                      <a:pt x="869" y="214"/>
                    </a:lnTo>
                    <a:lnTo>
                      <a:pt x="869" y="214"/>
                    </a:lnTo>
                    <a:lnTo>
                      <a:pt x="869" y="213"/>
                    </a:lnTo>
                    <a:lnTo>
                      <a:pt x="869" y="213"/>
                    </a:lnTo>
                    <a:lnTo>
                      <a:pt x="868" y="211"/>
                    </a:lnTo>
                    <a:lnTo>
                      <a:pt x="868" y="211"/>
                    </a:lnTo>
                    <a:lnTo>
                      <a:pt x="868" y="211"/>
                    </a:lnTo>
                    <a:lnTo>
                      <a:pt x="868" y="211"/>
                    </a:lnTo>
                    <a:lnTo>
                      <a:pt x="867" y="209"/>
                    </a:lnTo>
                    <a:lnTo>
                      <a:pt x="867" y="209"/>
                    </a:lnTo>
                    <a:lnTo>
                      <a:pt x="865" y="206"/>
                    </a:lnTo>
                    <a:lnTo>
                      <a:pt x="865" y="206"/>
                    </a:lnTo>
                    <a:lnTo>
                      <a:pt x="864" y="206"/>
                    </a:lnTo>
                    <a:lnTo>
                      <a:pt x="864" y="206"/>
                    </a:lnTo>
                    <a:lnTo>
                      <a:pt x="863" y="205"/>
                    </a:lnTo>
                    <a:lnTo>
                      <a:pt x="863" y="205"/>
                    </a:lnTo>
                    <a:lnTo>
                      <a:pt x="863" y="204"/>
                    </a:lnTo>
                    <a:lnTo>
                      <a:pt x="863" y="204"/>
                    </a:lnTo>
                    <a:lnTo>
                      <a:pt x="862" y="203"/>
                    </a:lnTo>
                    <a:lnTo>
                      <a:pt x="862" y="203"/>
                    </a:lnTo>
                    <a:lnTo>
                      <a:pt x="862" y="203"/>
                    </a:lnTo>
                    <a:lnTo>
                      <a:pt x="862" y="203"/>
                    </a:lnTo>
                    <a:lnTo>
                      <a:pt x="860" y="201"/>
                    </a:lnTo>
                    <a:lnTo>
                      <a:pt x="860" y="201"/>
                    </a:lnTo>
                    <a:lnTo>
                      <a:pt x="860" y="201"/>
                    </a:lnTo>
                    <a:lnTo>
                      <a:pt x="860" y="201"/>
                    </a:lnTo>
                    <a:lnTo>
                      <a:pt x="857" y="200"/>
                    </a:lnTo>
                    <a:lnTo>
                      <a:pt x="857" y="200"/>
                    </a:lnTo>
                    <a:lnTo>
                      <a:pt x="855" y="200"/>
                    </a:lnTo>
                    <a:lnTo>
                      <a:pt x="855" y="200"/>
                    </a:lnTo>
                    <a:lnTo>
                      <a:pt x="854" y="200"/>
                    </a:lnTo>
                    <a:lnTo>
                      <a:pt x="854" y="200"/>
                    </a:lnTo>
                    <a:lnTo>
                      <a:pt x="853" y="200"/>
                    </a:lnTo>
                    <a:lnTo>
                      <a:pt x="853" y="200"/>
                    </a:lnTo>
                    <a:lnTo>
                      <a:pt x="850" y="200"/>
                    </a:lnTo>
                    <a:lnTo>
                      <a:pt x="850" y="200"/>
                    </a:lnTo>
                    <a:lnTo>
                      <a:pt x="850" y="200"/>
                    </a:lnTo>
                    <a:lnTo>
                      <a:pt x="850" y="200"/>
                    </a:lnTo>
                    <a:lnTo>
                      <a:pt x="850" y="200"/>
                    </a:lnTo>
                    <a:lnTo>
                      <a:pt x="833" y="203"/>
                    </a:lnTo>
                    <a:lnTo>
                      <a:pt x="833" y="203"/>
                    </a:lnTo>
                    <a:lnTo>
                      <a:pt x="820" y="206"/>
                    </a:lnTo>
                    <a:lnTo>
                      <a:pt x="810" y="210"/>
                    </a:lnTo>
                    <a:lnTo>
                      <a:pt x="795" y="216"/>
                    </a:lnTo>
                    <a:lnTo>
                      <a:pt x="795" y="216"/>
                    </a:lnTo>
                    <a:lnTo>
                      <a:pt x="780" y="199"/>
                    </a:lnTo>
                    <a:lnTo>
                      <a:pt x="780" y="199"/>
                    </a:lnTo>
                    <a:lnTo>
                      <a:pt x="789" y="185"/>
                    </a:lnTo>
                    <a:lnTo>
                      <a:pt x="794" y="175"/>
                    </a:lnTo>
                    <a:lnTo>
                      <a:pt x="800" y="164"/>
                    </a:lnTo>
                    <a:lnTo>
                      <a:pt x="800" y="164"/>
                    </a:lnTo>
                    <a:lnTo>
                      <a:pt x="806" y="147"/>
                    </a:lnTo>
                    <a:lnTo>
                      <a:pt x="806" y="147"/>
                    </a:lnTo>
                    <a:lnTo>
                      <a:pt x="806" y="147"/>
                    </a:lnTo>
                    <a:lnTo>
                      <a:pt x="806" y="147"/>
                    </a:lnTo>
                    <a:lnTo>
                      <a:pt x="806" y="147"/>
                    </a:lnTo>
                    <a:lnTo>
                      <a:pt x="806" y="147"/>
                    </a:lnTo>
                    <a:lnTo>
                      <a:pt x="806" y="143"/>
                    </a:lnTo>
                    <a:lnTo>
                      <a:pt x="806" y="143"/>
                    </a:lnTo>
                    <a:lnTo>
                      <a:pt x="806" y="143"/>
                    </a:lnTo>
                    <a:lnTo>
                      <a:pt x="806" y="143"/>
                    </a:lnTo>
                    <a:lnTo>
                      <a:pt x="806" y="142"/>
                    </a:lnTo>
                    <a:lnTo>
                      <a:pt x="806" y="142"/>
                    </a:lnTo>
                    <a:lnTo>
                      <a:pt x="806" y="141"/>
                    </a:lnTo>
                    <a:lnTo>
                      <a:pt x="806" y="141"/>
                    </a:lnTo>
                    <a:lnTo>
                      <a:pt x="806" y="140"/>
                    </a:lnTo>
                    <a:lnTo>
                      <a:pt x="806" y="140"/>
                    </a:lnTo>
                    <a:lnTo>
                      <a:pt x="806" y="138"/>
                    </a:lnTo>
                    <a:lnTo>
                      <a:pt x="806" y="138"/>
                    </a:lnTo>
                    <a:lnTo>
                      <a:pt x="806" y="137"/>
                    </a:lnTo>
                    <a:lnTo>
                      <a:pt x="806" y="137"/>
                    </a:lnTo>
                    <a:lnTo>
                      <a:pt x="806" y="137"/>
                    </a:lnTo>
                    <a:lnTo>
                      <a:pt x="806" y="137"/>
                    </a:lnTo>
                    <a:lnTo>
                      <a:pt x="805" y="136"/>
                    </a:lnTo>
                    <a:lnTo>
                      <a:pt x="805" y="136"/>
                    </a:lnTo>
                    <a:lnTo>
                      <a:pt x="805" y="135"/>
                    </a:lnTo>
                    <a:lnTo>
                      <a:pt x="805" y="135"/>
                    </a:lnTo>
                    <a:lnTo>
                      <a:pt x="804" y="133"/>
                    </a:lnTo>
                    <a:lnTo>
                      <a:pt x="804" y="133"/>
                    </a:lnTo>
                    <a:lnTo>
                      <a:pt x="804" y="133"/>
                    </a:lnTo>
                    <a:lnTo>
                      <a:pt x="804" y="133"/>
                    </a:lnTo>
                    <a:lnTo>
                      <a:pt x="802" y="132"/>
                    </a:lnTo>
                    <a:lnTo>
                      <a:pt x="802" y="132"/>
                    </a:lnTo>
                    <a:lnTo>
                      <a:pt x="801" y="131"/>
                    </a:lnTo>
                    <a:lnTo>
                      <a:pt x="801" y="131"/>
                    </a:lnTo>
                    <a:lnTo>
                      <a:pt x="800" y="130"/>
                    </a:lnTo>
                    <a:lnTo>
                      <a:pt x="800" y="130"/>
                    </a:lnTo>
                    <a:lnTo>
                      <a:pt x="797" y="128"/>
                    </a:lnTo>
                    <a:lnTo>
                      <a:pt x="797" y="128"/>
                    </a:lnTo>
                    <a:lnTo>
                      <a:pt x="797" y="127"/>
                    </a:lnTo>
                    <a:lnTo>
                      <a:pt x="797" y="127"/>
                    </a:lnTo>
                    <a:lnTo>
                      <a:pt x="796" y="126"/>
                    </a:lnTo>
                    <a:lnTo>
                      <a:pt x="796" y="126"/>
                    </a:lnTo>
                    <a:lnTo>
                      <a:pt x="796" y="126"/>
                    </a:lnTo>
                    <a:lnTo>
                      <a:pt x="796" y="126"/>
                    </a:lnTo>
                    <a:lnTo>
                      <a:pt x="794" y="124"/>
                    </a:lnTo>
                    <a:lnTo>
                      <a:pt x="794" y="124"/>
                    </a:lnTo>
                    <a:lnTo>
                      <a:pt x="794" y="124"/>
                    </a:lnTo>
                    <a:lnTo>
                      <a:pt x="794" y="124"/>
                    </a:lnTo>
                    <a:lnTo>
                      <a:pt x="792" y="123"/>
                    </a:lnTo>
                    <a:lnTo>
                      <a:pt x="792" y="123"/>
                    </a:lnTo>
                    <a:lnTo>
                      <a:pt x="792" y="123"/>
                    </a:lnTo>
                    <a:lnTo>
                      <a:pt x="792" y="123"/>
                    </a:lnTo>
                    <a:lnTo>
                      <a:pt x="789" y="122"/>
                    </a:lnTo>
                    <a:lnTo>
                      <a:pt x="789" y="122"/>
                    </a:lnTo>
                    <a:lnTo>
                      <a:pt x="787" y="122"/>
                    </a:lnTo>
                    <a:lnTo>
                      <a:pt x="787" y="122"/>
                    </a:lnTo>
                    <a:lnTo>
                      <a:pt x="786" y="123"/>
                    </a:lnTo>
                    <a:lnTo>
                      <a:pt x="786" y="123"/>
                    </a:lnTo>
                    <a:lnTo>
                      <a:pt x="786" y="123"/>
                    </a:lnTo>
                    <a:lnTo>
                      <a:pt x="786" y="123"/>
                    </a:lnTo>
                    <a:lnTo>
                      <a:pt x="782" y="123"/>
                    </a:lnTo>
                    <a:lnTo>
                      <a:pt x="782" y="123"/>
                    </a:lnTo>
                    <a:lnTo>
                      <a:pt x="782" y="123"/>
                    </a:lnTo>
                    <a:lnTo>
                      <a:pt x="782" y="123"/>
                    </a:lnTo>
                    <a:lnTo>
                      <a:pt x="782" y="123"/>
                    </a:lnTo>
                    <a:lnTo>
                      <a:pt x="782" y="123"/>
                    </a:lnTo>
                    <a:lnTo>
                      <a:pt x="766" y="130"/>
                    </a:lnTo>
                    <a:lnTo>
                      <a:pt x="766" y="130"/>
                    </a:lnTo>
                    <a:lnTo>
                      <a:pt x="754" y="136"/>
                    </a:lnTo>
                    <a:lnTo>
                      <a:pt x="744" y="141"/>
                    </a:lnTo>
                    <a:lnTo>
                      <a:pt x="731" y="150"/>
                    </a:lnTo>
                    <a:lnTo>
                      <a:pt x="731" y="150"/>
                    </a:lnTo>
                    <a:lnTo>
                      <a:pt x="713" y="135"/>
                    </a:lnTo>
                    <a:lnTo>
                      <a:pt x="713" y="135"/>
                    </a:lnTo>
                    <a:lnTo>
                      <a:pt x="719" y="119"/>
                    </a:lnTo>
                    <a:lnTo>
                      <a:pt x="723" y="109"/>
                    </a:lnTo>
                    <a:lnTo>
                      <a:pt x="727" y="97"/>
                    </a:lnTo>
                    <a:lnTo>
                      <a:pt x="727" y="97"/>
                    </a:lnTo>
                    <a:lnTo>
                      <a:pt x="729" y="79"/>
                    </a:lnTo>
                    <a:lnTo>
                      <a:pt x="729" y="79"/>
                    </a:lnTo>
                    <a:lnTo>
                      <a:pt x="729" y="79"/>
                    </a:lnTo>
                    <a:lnTo>
                      <a:pt x="729" y="79"/>
                    </a:lnTo>
                    <a:lnTo>
                      <a:pt x="729" y="79"/>
                    </a:lnTo>
                    <a:lnTo>
                      <a:pt x="729" y="79"/>
                    </a:lnTo>
                    <a:lnTo>
                      <a:pt x="729" y="75"/>
                    </a:lnTo>
                    <a:lnTo>
                      <a:pt x="729" y="75"/>
                    </a:lnTo>
                    <a:lnTo>
                      <a:pt x="729" y="75"/>
                    </a:lnTo>
                    <a:lnTo>
                      <a:pt x="729" y="75"/>
                    </a:lnTo>
                    <a:lnTo>
                      <a:pt x="729" y="74"/>
                    </a:lnTo>
                    <a:lnTo>
                      <a:pt x="729" y="74"/>
                    </a:lnTo>
                    <a:lnTo>
                      <a:pt x="729" y="73"/>
                    </a:lnTo>
                    <a:lnTo>
                      <a:pt x="729" y="73"/>
                    </a:lnTo>
                    <a:lnTo>
                      <a:pt x="729" y="72"/>
                    </a:lnTo>
                    <a:lnTo>
                      <a:pt x="729" y="72"/>
                    </a:lnTo>
                    <a:lnTo>
                      <a:pt x="729" y="72"/>
                    </a:lnTo>
                    <a:lnTo>
                      <a:pt x="729" y="72"/>
                    </a:lnTo>
                    <a:lnTo>
                      <a:pt x="728" y="69"/>
                    </a:lnTo>
                    <a:lnTo>
                      <a:pt x="728" y="69"/>
                    </a:lnTo>
                    <a:lnTo>
                      <a:pt x="728" y="69"/>
                    </a:lnTo>
                    <a:lnTo>
                      <a:pt x="728" y="69"/>
                    </a:lnTo>
                    <a:lnTo>
                      <a:pt x="727" y="68"/>
                    </a:lnTo>
                    <a:lnTo>
                      <a:pt x="727" y="68"/>
                    </a:lnTo>
                    <a:lnTo>
                      <a:pt x="727" y="68"/>
                    </a:lnTo>
                    <a:lnTo>
                      <a:pt x="727" y="68"/>
                    </a:lnTo>
                    <a:lnTo>
                      <a:pt x="724" y="67"/>
                    </a:lnTo>
                    <a:lnTo>
                      <a:pt x="724" y="67"/>
                    </a:lnTo>
                    <a:lnTo>
                      <a:pt x="724" y="67"/>
                    </a:lnTo>
                    <a:lnTo>
                      <a:pt x="724" y="67"/>
                    </a:lnTo>
                    <a:lnTo>
                      <a:pt x="723" y="65"/>
                    </a:lnTo>
                    <a:lnTo>
                      <a:pt x="723" y="65"/>
                    </a:lnTo>
                    <a:lnTo>
                      <a:pt x="722" y="64"/>
                    </a:lnTo>
                    <a:lnTo>
                      <a:pt x="722" y="64"/>
                    </a:lnTo>
                    <a:lnTo>
                      <a:pt x="720" y="63"/>
                    </a:lnTo>
                    <a:lnTo>
                      <a:pt x="720" y="63"/>
                    </a:lnTo>
                    <a:lnTo>
                      <a:pt x="718" y="61"/>
                    </a:lnTo>
                    <a:lnTo>
                      <a:pt x="718" y="61"/>
                    </a:lnTo>
                    <a:lnTo>
                      <a:pt x="718" y="61"/>
                    </a:lnTo>
                    <a:lnTo>
                      <a:pt x="718" y="61"/>
                    </a:lnTo>
                    <a:lnTo>
                      <a:pt x="717" y="60"/>
                    </a:lnTo>
                    <a:lnTo>
                      <a:pt x="717" y="60"/>
                    </a:lnTo>
                    <a:lnTo>
                      <a:pt x="715" y="60"/>
                    </a:lnTo>
                    <a:lnTo>
                      <a:pt x="715" y="60"/>
                    </a:lnTo>
                    <a:lnTo>
                      <a:pt x="714" y="59"/>
                    </a:lnTo>
                    <a:lnTo>
                      <a:pt x="714" y="59"/>
                    </a:lnTo>
                    <a:lnTo>
                      <a:pt x="714" y="59"/>
                    </a:lnTo>
                    <a:lnTo>
                      <a:pt x="714" y="59"/>
                    </a:lnTo>
                    <a:lnTo>
                      <a:pt x="712" y="59"/>
                    </a:lnTo>
                    <a:lnTo>
                      <a:pt x="712" y="59"/>
                    </a:lnTo>
                    <a:lnTo>
                      <a:pt x="712" y="58"/>
                    </a:lnTo>
                    <a:lnTo>
                      <a:pt x="712" y="58"/>
                    </a:lnTo>
                    <a:lnTo>
                      <a:pt x="710" y="58"/>
                    </a:lnTo>
                    <a:lnTo>
                      <a:pt x="710" y="58"/>
                    </a:lnTo>
                    <a:lnTo>
                      <a:pt x="708" y="58"/>
                    </a:lnTo>
                    <a:lnTo>
                      <a:pt x="708" y="58"/>
                    </a:lnTo>
                    <a:lnTo>
                      <a:pt x="708" y="58"/>
                    </a:lnTo>
                    <a:lnTo>
                      <a:pt x="708" y="58"/>
                    </a:lnTo>
                    <a:lnTo>
                      <a:pt x="705" y="59"/>
                    </a:lnTo>
                    <a:lnTo>
                      <a:pt x="705" y="59"/>
                    </a:lnTo>
                    <a:lnTo>
                      <a:pt x="705" y="59"/>
                    </a:lnTo>
                    <a:lnTo>
                      <a:pt x="705" y="59"/>
                    </a:lnTo>
                    <a:lnTo>
                      <a:pt x="703" y="60"/>
                    </a:lnTo>
                    <a:lnTo>
                      <a:pt x="703" y="60"/>
                    </a:lnTo>
                    <a:lnTo>
                      <a:pt x="702" y="60"/>
                    </a:lnTo>
                    <a:lnTo>
                      <a:pt x="702" y="60"/>
                    </a:lnTo>
                    <a:lnTo>
                      <a:pt x="703" y="60"/>
                    </a:lnTo>
                    <a:lnTo>
                      <a:pt x="703" y="60"/>
                    </a:lnTo>
                    <a:lnTo>
                      <a:pt x="688" y="69"/>
                    </a:lnTo>
                    <a:lnTo>
                      <a:pt x="688" y="69"/>
                    </a:lnTo>
                    <a:lnTo>
                      <a:pt x="676" y="77"/>
                    </a:lnTo>
                    <a:lnTo>
                      <a:pt x="668" y="84"/>
                    </a:lnTo>
                    <a:lnTo>
                      <a:pt x="655" y="95"/>
                    </a:lnTo>
                    <a:lnTo>
                      <a:pt x="655" y="95"/>
                    </a:lnTo>
                    <a:lnTo>
                      <a:pt x="636" y="83"/>
                    </a:lnTo>
                    <a:lnTo>
                      <a:pt x="636" y="83"/>
                    </a:lnTo>
                    <a:lnTo>
                      <a:pt x="640" y="68"/>
                    </a:lnTo>
                    <a:lnTo>
                      <a:pt x="641" y="56"/>
                    </a:lnTo>
                    <a:lnTo>
                      <a:pt x="642" y="43"/>
                    </a:lnTo>
                    <a:lnTo>
                      <a:pt x="642" y="43"/>
                    </a:lnTo>
                    <a:lnTo>
                      <a:pt x="642" y="26"/>
                    </a:lnTo>
                    <a:lnTo>
                      <a:pt x="642" y="26"/>
                    </a:lnTo>
                    <a:lnTo>
                      <a:pt x="642" y="26"/>
                    </a:lnTo>
                    <a:lnTo>
                      <a:pt x="642" y="26"/>
                    </a:lnTo>
                    <a:lnTo>
                      <a:pt x="642" y="25"/>
                    </a:lnTo>
                    <a:lnTo>
                      <a:pt x="642" y="25"/>
                    </a:lnTo>
                    <a:lnTo>
                      <a:pt x="642" y="22"/>
                    </a:lnTo>
                    <a:lnTo>
                      <a:pt x="642" y="22"/>
                    </a:lnTo>
                    <a:lnTo>
                      <a:pt x="642" y="22"/>
                    </a:lnTo>
                    <a:lnTo>
                      <a:pt x="642" y="22"/>
                    </a:lnTo>
                    <a:lnTo>
                      <a:pt x="641" y="20"/>
                    </a:lnTo>
                    <a:lnTo>
                      <a:pt x="641" y="20"/>
                    </a:lnTo>
                    <a:lnTo>
                      <a:pt x="641" y="20"/>
                    </a:lnTo>
                    <a:lnTo>
                      <a:pt x="641" y="20"/>
                    </a:lnTo>
                    <a:lnTo>
                      <a:pt x="641" y="17"/>
                    </a:lnTo>
                    <a:lnTo>
                      <a:pt x="641" y="17"/>
                    </a:lnTo>
                    <a:lnTo>
                      <a:pt x="640" y="17"/>
                    </a:lnTo>
                    <a:lnTo>
                      <a:pt x="640" y="17"/>
                    </a:lnTo>
                    <a:lnTo>
                      <a:pt x="640" y="16"/>
                    </a:lnTo>
                    <a:lnTo>
                      <a:pt x="640" y="16"/>
                    </a:lnTo>
                    <a:lnTo>
                      <a:pt x="639" y="16"/>
                    </a:lnTo>
                    <a:lnTo>
                      <a:pt x="639" y="16"/>
                    </a:lnTo>
                    <a:lnTo>
                      <a:pt x="637" y="15"/>
                    </a:lnTo>
                    <a:lnTo>
                      <a:pt x="637" y="15"/>
                    </a:lnTo>
                    <a:lnTo>
                      <a:pt x="637" y="15"/>
                    </a:lnTo>
                    <a:lnTo>
                      <a:pt x="637" y="15"/>
                    </a:lnTo>
                    <a:lnTo>
                      <a:pt x="636" y="14"/>
                    </a:lnTo>
                    <a:lnTo>
                      <a:pt x="636" y="14"/>
                    </a:lnTo>
                    <a:lnTo>
                      <a:pt x="635" y="14"/>
                    </a:lnTo>
                    <a:lnTo>
                      <a:pt x="635" y="14"/>
                    </a:lnTo>
                    <a:lnTo>
                      <a:pt x="634" y="12"/>
                    </a:lnTo>
                    <a:lnTo>
                      <a:pt x="634" y="12"/>
                    </a:lnTo>
                    <a:lnTo>
                      <a:pt x="632" y="12"/>
                    </a:lnTo>
                    <a:lnTo>
                      <a:pt x="632" y="12"/>
                    </a:lnTo>
                    <a:lnTo>
                      <a:pt x="631" y="11"/>
                    </a:lnTo>
                    <a:lnTo>
                      <a:pt x="631" y="11"/>
                    </a:lnTo>
                    <a:lnTo>
                      <a:pt x="628" y="10"/>
                    </a:lnTo>
                    <a:lnTo>
                      <a:pt x="628" y="10"/>
                    </a:lnTo>
                    <a:lnTo>
                      <a:pt x="627" y="10"/>
                    </a:lnTo>
                    <a:lnTo>
                      <a:pt x="627" y="10"/>
                    </a:lnTo>
                    <a:lnTo>
                      <a:pt x="626" y="10"/>
                    </a:lnTo>
                    <a:lnTo>
                      <a:pt x="626" y="10"/>
                    </a:lnTo>
                    <a:lnTo>
                      <a:pt x="626" y="9"/>
                    </a:lnTo>
                    <a:lnTo>
                      <a:pt x="626" y="9"/>
                    </a:lnTo>
                    <a:lnTo>
                      <a:pt x="623" y="9"/>
                    </a:lnTo>
                    <a:lnTo>
                      <a:pt x="623" y="9"/>
                    </a:lnTo>
                    <a:lnTo>
                      <a:pt x="623" y="9"/>
                    </a:lnTo>
                    <a:lnTo>
                      <a:pt x="623" y="9"/>
                    </a:lnTo>
                    <a:lnTo>
                      <a:pt x="622" y="9"/>
                    </a:lnTo>
                    <a:lnTo>
                      <a:pt x="622" y="9"/>
                    </a:lnTo>
                    <a:lnTo>
                      <a:pt x="621" y="9"/>
                    </a:lnTo>
                    <a:lnTo>
                      <a:pt x="621" y="9"/>
                    </a:lnTo>
                    <a:lnTo>
                      <a:pt x="620" y="9"/>
                    </a:lnTo>
                    <a:lnTo>
                      <a:pt x="620" y="9"/>
                    </a:lnTo>
                    <a:lnTo>
                      <a:pt x="620" y="9"/>
                    </a:lnTo>
                    <a:lnTo>
                      <a:pt x="620" y="9"/>
                    </a:lnTo>
                    <a:lnTo>
                      <a:pt x="617" y="9"/>
                    </a:lnTo>
                    <a:lnTo>
                      <a:pt x="617" y="9"/>
                    </a:lnTo>
                    <a:lnTo>
                      <a:pt x="617" y="9"/>
                    </a:lnTo>
                    <a:lnTo>
                      <a:pt x="617" y="9"/>
                    </a:lnTo>
                    <a:lnTo>
                      <a:pt x="615" y="10"/>
                    </a:lnTo>
                    <a:lnTo>
                      <a:pt x="615" y="10"/>
                    </a:lnTo>
                    <a:lnTo>
                      <a:pt x="615" y="10"/>
                    </a:lnTo>
                    <a:lnTo>
                      <a:pt x="615" y="10"/>
                    </a:lnTo>
                    <a:lnTo>
                      <a:pt x="612" y="11"/>
                    </a:lnTo>
                    <a:lnTo>
                      <a:pt x="612" y="11"/>
                    </a:lnTo>
                    <a:lnTo>
                      <a:pt x="612" y="11"/>
                    </a:lnTo>
                    <a:lnTo>
                      <a:pt x="612" y="11"/>
                    </a:lnTo>
                    <a:lnTo>
                      <a:pt x="612" y="11"/>
                    </a:lnTo>
                    <a:lnTo>
                      <a:pt x="612" y="11"/>
                    </a:lnTo>
                    <a:lnTo>
                      <a:pt x="600" y="22"/>
                    </a:lnTo>
                    <a:lnTo>
                      <a:pt x="600" y="22"/>
                    </a:lnTo>
                    <a:lnTo>
                      <a:pt x="589" y="33"/>
                    </a:lnTo>
                    <a:lnTo>
                      <a:pt x="582" y="41"/>
                    </a:lnTo>
                    <a:lnTo>
                      <a:pt x="572" y="54"/>
                    </a:lnTo>
                    <a:lnTo>
                      <a:pt x="572" y="54"/>
                    </a:lnTo>
                    <a:lnTo>
                      <a:pt x="550" y="46"/>
                    </a:lnTo>
                    <a:lnTo>
                      <a:pt x="550" y="46"/>
                    </a:lnTo>
                    <a:lnTo>
                      <a:pt x="552" y="30"/>
                    </a:lnTo>
                    <a:lnTo>
                      <a:pt x="552" y="19"/>
                    </a:lnTo>
                    <a:lnTo>
                      <a:pt x="550" y="5"/>
                    </a:lnTo>
                    <a:lnTo>
                      <a:pt x="550" y="5"/>
                    </a:lnTo>
                    <a:lnTo>
                      <a:pt x="549" y="0"/>
                    </a:lnTo>
                    <a:lnTo>
                      <a:pt x="549" y="0"/>
                    </a:lnTo>
                    <a:lnTo>
                      <a:pt x="486" y="21"/>
                    </a:lnTo>
                    <a:lnTo>
                      <a:pt x="486" y="21"/>
                    </a:lnTo>
                    <a:lnTo>
                      <a:pt x="484" y="29"/>
                    </a:lnTo>
                    <a:lnTo>
                      <a:pt x="484" y="29"/>
                    </a:lnTo>
                    <a:lnTo>
                      <a:pt x="472" y="26"/>
                    </a:lnTo>
                    <a:lnTo>
                      <a:pt x="472" y="26"/>
                    </a:lnTo>
                    <a:lnTo>
                      <a:pt x="414" y="48"/>
                    </a:lnTo>
                    <a:lnTo>
                      <a:pt x="414" y="48"/>
                    </a:lnTo>
                    <a:lnTo>
                      <a:pt x="394" y="55"/>
                    </a:lnTo>
                    <a:lnTo>
                      <a:pt x="371" y="67"/>
                    </a:lnTo>
                    <a:lnTo>
                      <a:pt x="349" y="79"/>
                    </a:lnTo>
                    <a:lnTo>
                      <a:pt x="326" y="93"/>
                    </a:lnTo>
                    <a:lnTo>
                      <a:pt x="326" y="93"/>
                    </a:lnTo>
                    <a:lnTo>
                      <a:pt x="360" y="92"/>
                    </a:lnTo>
                    <a:lnTo>
                      <a:pt x="389" y="92"/>
                    </a:lnTo>
                    <a:lnTo>
                      <a:pt x="412" y="94"/>
                    </a:lnTo>
                    <a:lnTo>
                      <a:pt x="427" y="97"/>
                    </a:lnTo>
                    <a:lnTo>
                      <a:pt x="427" y="97"/>
                    </a:lnTo>
                    <a:lnTo>
                      <a:pt x="440" y="102"/>
                    </a:lnTo>
                    <a:lnTo>
                      <a:pt x="446" y="106"/>
                    </a:lnTo>
                    <a:lnTo>
                      <a:pt x="451" y="109"/>
                    </a:lnTo>
                    <a:lnTo>
                      <a:pt x="456" y="114"/>
                    </a:lnTo>
                    <a:lnTo>
                      <a:pt x="460" y="119"/>
                    </a:lnTo>
                    <a:lnTo>
                      <a:pt x="461" y="127"/>
                    </a:lnTo>
                    <a:lnTo>
                      <a:pt x="461" y="136"/>
                    </a:lnTo>
                    <a:lnTo>
                      <a:pt x="461" y="136"/>
                    </a:lnTo>
                    <a:lnTo>
                      <a:pt x="450" y="175"/>
                    </a:lnTo>
                    <a:lnTo>
                      <a:pt x="426" y="252"/>
                    </a:lnTo>
                    <a:lnTo>
                      <a:pt x="398" y="336"/>
                    </a:lnTo>
                    <a:lnTo>
                      <a:pt x="385" y="373"/>
                    </a:lnTo>
                    <a:lnTo>
                      <a:pt x="375" y="398"/>
                    </a:lnTo>
                    <a:lnTo>
                      <a:pt x="375" y="398"/>
                    </a:lnTo>
                    <a:lnTo>
                      <a:pt x="369" y="414"/>
                    </a:lnTo>
                    <a:lnTo>
                      <a:pt x="364" y="423"/>
                    </a:lnTo>
                    <a:lnTo>
                      <a:pt x="361" y="424"/>
                    </a:lnTo>
                    <a:lnTo>
                      <a:pt x="358" y="427"/>
                    </a:lnTo>
                    <a:lnTo>
                      <a:pt x="348" y="429"/>
                    </a:lnTo>
                    <a:lnTo>
                      <a:pt x="348" y="429"/>
                    </a:lnTo>
                    <a:lnTo>
                      <a:pt x="337" y="432"/>
                    </a:lnTo>
                    <a:lnTo>
                      <a:pt x="334" y="432"/>
                    </a:lnTo>
                    <a:lnTo>
                      <a:pt x="330" y="432"/>
                    </a:lnTo>
                    <a:lnTo>
                      <a:pt x="321" y="427"/>
                    </a:lnTo>
                    <a:lnTo>
                      <a:pt x="308" y="417"/>
                    </a:lnTo>
                    <a:lnTo>
                      <a:pt x="308" y="417"/>
                    </a:lnTo>
                    <a:lnTo>
                      <a:pt x="281" y="394"/>
                    </a:lnTo>
                    <a:lnTo>
                      <a:pt x="244" y="361"/>
                    </a:lnTo>
                    <a:lnTo>
                      <a:pt x="165" y="289"/>
                    </a:lnTo>
                    <a:lnTo>
                      <a:pt x="165" y="289"/>
                    </a:lnTo>
                    <a:lnTo>
                      <a:pt x="146" y="317"/>
                    </a:lnTo>
                    <a:lnTo>
                      <a:pt x="128" y="344"/>
                    </a:lnTo>
                    <a:lnTo>
                      <a:pt x="128" y="344"/>
                    </a:lnTo>
                    <a:lnTo>
                      <a:pt x="196" y="419"/>
                    </a:lnTo>
                    <a:lnTo>
                      <a:pt x="227" y="453"/>
                    </a:lnTo>
                    <a:lnTo>
                      <a:pt x="247" y="477"/>
                    </a:lnTo>
                    <a:lnTo>
                      <a:pt x="247" y="477"/>
                    </a:lnTo>
                    <a:lnTo>
                      <a:pt x="257" y="491"/>
                    </a:lnTo>
                    <a:lnTo>
                      <a:pt x="262" y="500"/>
                    </a:lnTo>
                    <a:lnTo>
                      <a:pt x="263" y="504"/>
                    </a:lnTo>
                    <a:lnTo>
                      <a:pt x="263" y="507"/>
                    </a:lnTo>
                    <a:lnTo>
                      <a:pt x="261" y="517"/>
                    </a:lnTo>
                    <a:lnTo>
                      <a:pt x="261" y="517"/>
                    </a:lnTo>
                    <a:lnTo>
                      <a:pt x="257" y="528"/>
                    </a:lnTo>
                    <a:lnTo>
                      <a:pt x="256" y="530"/>
                    </a:lnTo>
                    <a:lnTo>
                      <a:pt x="253" y="534"/>
                    </a:lnTo>
                    <a:lnTo>
                      <a:pt x="244" y="539"/>
                    </a:lnTo>
                    <a:lnTo>
                      <a:pt x="229" y="545"/>
                    </a:lnTo>
                    <a:lnTo>
                      <a:pt x="229" y="545"/>
                    </a:lnTo>
                    <a:lnTo>
                      <a:pt x="191" y="559"/>
                    </a:lnTo>
                    <a:lnTo>
                      <a:pt x="140" y="577"/>
                    </a:lnTo>
                    <a:lnTo>
                      <a:pt x="28" y="612"/>
                    </a:lnTo>
                    <a:lnTo>
                      <a:pt x="28" y="612"/>
                    </a:lnTo>
                    <a:lnTo>
                      <a:pt x="25" y="638"/>
                    </a:lnTo>
                    <a:lnTo>
                      <a:pt x="25" y="664"/>
                    </a:lnTo>
                    <a:lnTo>
                      <a:pt x="25" y="664"/>
                    </a:lnTo>
                    <a:lnTo>
                      <a:pt x="25" y="675"/>
                    </a:lnTo>
                    <a:lnTo>
                      <a:pt x="25" y="675"/>
                    </a:lnTo>
                    <a:lnTo>
                      <a:pt x="147" y="648"/>
                    </a:lnTo>
                    <a:lnTo>
                      <a:pt x="208" y="636"/>
                    </a:lnTo>
                    <a:lnTo>
                      <a:pt x="252" y="628"/>
                    </a:lnTo>
                    <a:lnTo>
                      <a:pt x="252" y="628"/>
                    </a:lnTo>
                    <a:lnTo>
                      <a:pt x="268" y="627"/>
                    </a:lnTo>
                    <a:lnTo>
                      <a:pt x="278" y="627"/>
                    </a:lnTo>
                    <a:lnTo>
                      <a:pt x="282" y="628"/>
                    </a:lnTo>
                    <a:lnTo>
                      <a:pt x="285" y="630"/>
                    </a:lnTo>
                    <a:lnTo>
                      <a:pt x="292" y="637"/>
                    </a:lnTo>
                    <a:lnTo>
                      <a:pt x="292" y="637"/>
                    </a:lnTo>
                    <a:lnTo>
                      <a:pt x="300" y="645"/>
                    </a:lnTo>
                    <a:lnTo>
                      <a:pt x="301" y="647"/>
                    </a:lnTo>
                    <a:lnTo>
                      <a:pt x="302" y="651"/>
                    </a:lnTo>
                    <a:lnTo>
                      <a:pt x="302" y="661"/>
                    </a:lnTo>
                    <a:lnTo>
                      <a:pt x="301" y="677"/>
                    </a:lnTo>
                    <a:lnTo>
                      <a:pt x="301" y="677"/>
                    </a:lnTo>
                    <a:lnTo>
                      <a:pt x="296" y="705"/>
                    </a:lnTo>
                    <a:lnTo>
                      <a:pt x="288" y="743"/>
                    </a:lnTo>
                    <a:lnTo>
                      <a:pt x="271" y="830"/>
                    </a:lnTo>
                    <a:lnTo>
                      <a:pt x="253" y="908"/>
                    </a:lnTo>
                    <a:lnTo>
                      <a:pt x="243" y="948"/>
                    </a:lnTo>
                    <a:lnTo>
                      <a:pt x="243" y="948"/>
                    </a:lnTo>
                    <a:lnTo>
                      <a:pt x="239" y="956"/>
                    </a:lnTo>
                    <a:lnTo>
                      <a:pt x="234" y="961"/>
                    </a:lnTo>
                    <a:lnTo>
                      <a:pt x="228" y="965"/>
                    </a:lnTo>
                    <a:lnTo>
                      <a:pt x="222" y="966"/>
                    </a:lnTo>
                    <a:lnTo>
                      <a:pt x="214" y="967"/>
                    </a:lnTo>
                    <a:lnTo>
                      <a:pt x="208" y="966"/>
                    </a:lnTo>
                    <a:lnTo>
                      <a:pt x="194" y="965"/>
                    </a:lnTo>
                    <a:lnTo>
                      <a:pt x="194" y="965"/>
                    </a:lnTo>
                    <a:lnTo>
                      <a:pt x="185" y="961"/>
                    </a:lnTo>
                    <a:lnTo>
                      <a:pt x="171" y="956"/>
                    </a:lnTo>
                    <a:lnTo>
                      <a:pt x="156" y="950"/>
                    </a:lnTo>
                    <a:lnTo>
                      <a:pt x="138" y="939"/>
                    </a:lnTo>
                    <a:lnTo>
                      <a:pt x="118" y="927"/>
                    </a:lnTo>
                    <a:lnTo>
                      <a:pt x="98" y="912"/>
                    </a:lnTo>
                    <a:lnTo>
                      <a:pt x="77" y="894"/>
                    </a:lnTo>
                    <a:lnTo>
                      <a:pt x="55" y="874"/>
                    </a:lnTo>
                    <a:lnTo>
                      <a:pt x="55" y="874"/>
                    </a:lnTo>
                    <a:lnTo>
                      <a:pt x="49" y="868"/>
                    </a:lnTo>
                    <a:lnTo>
                      <a:pt x="49" y="868"/>
                    </a:lnTo>
                    <a:lnTo>
                      <a:pt x="63" y="926"/>
                    </a:lnTo>
                    <a:lnTo>
                      <a:pt x="63" y="926"/>
                    </a:lnTo>
                    <a:lnTo>
                      <a:pt x="54" y="924"/>
                    </a:lnTo>
                    <a:lnTo>
                      <a:pt x="33" y="918"/>
                    </a:lnTo>
                    <a:lnTo>
                      <a:pt x="33" y="918"/>
                    </a:lnTo>
                    <a:lnTo>
                      <a:pt x="26" y="917"/>
                    </a:lnTo>
                    <a:lnTo>
                      <a:pt x="21" y="918"/>
                    </a:lnTo>
                    <a:lnTo>
                      <a:pt x="15" y="919"/>
                    </a:lnTo>
                    <a:lnTo>
                      <a:pt x="11" y="923"/>
                    </a:lnTo>
                    <a:lnTo>
                      <a:pt x="6" y="927"/>
                    </a:lnTo>
                    <a:lnTo>
                      <a:pt x="2" y="932"/>
                    </a:lnTo>
                    <a:lnTo>
                      <a:pt x="1" y="938"/>
                    </a:lnTo>
                    <a:lnTo>
                      <a:pt x="0" y="946"/>
                    </a:lnTo>
                    <a:lnTo>
                      <a:pt x="0" y="946"/>
                    </a:lnTo>
                    <a:lnTo>
                      <a:pt x="1" y="966"/>
                    </a:lnTo>
                    <a:lnTo>
                      <a:pt x="1" y="966"/>
                    </a:lnTo>
                    <a:lnTo>
                      <a:pt x="17" y="957"/>
                    </a:lnTo>
                    <a:lnTo>
                      <a:pt x="29" y="950"/>
                    </a:lnTo>
                    <a:lnTo>
                      <a:pt x="29" y="950"/>
                    </a:lnTo>
                    <a:lnTo>
                      <a:pt x="46" y="965"/>
                    </a:lnTo>
                    <a:lnTo>
                      <a:pt x="46" y="965"/>
                    </a:lnTo>
                    <a:close/>
                    <a:moveTo>
                      <a:pt x="833" y="502"/>
                    </a:moveTo>
                    <a:lnTo>
                      <a:pt x="833" y="502"/>
                    </a:lnTo>
                    <a:lnTo>
                      <a:pt x="835" y="512"/>
                    </a:lnTo>
                    <a:lnTo>
                      <a:pt x="836" y="526"/>
                    </a:lnTo>
                    <a:lnTo>
                      <a:pt x="838" y="543"/>
                    </a:lnTo>
                    <a:lnTo>
                      <a:pt x="838" y="564"/>
                    </a:lnTo>
                    <a:lnTo>
                      <a:pt x="838" y="587"/>
                    </a:lnTo>
                    <a:lnTo>
                      <a:pt x="835" y="612"/>
                    </a:lnTo>
                    <a:lnTo>
                      <a:pt x="830" y="640"/>
                    </a:lnTo>
                    <a:lnTo>
                      <a:pt x="824" y="669"/>
                    </a:lnTo>
                    <a:lnTo>
                      <a:pt x="824" y="669"/>
                    </a:lnTo>
                    <a:lnTo>
                      <a:pt x="815" y="696"/>
                    </a:lnTo>
                    <a:lnTo>
                      <a:pt x="805" y="723"/>
                    </a:lnTo>
                    <a:lnTo>
                      <a:pt x="795" y="745"/>
                    </a:lnTo>
                    <a:lnTo>
                      <a:pt x="783" y="766"/>
                    </a:lnTo>
                    <a:lnTo>
                      <a:pt x="773" y="783"/>
                    </a:lnTo>
                    <a:lnTo>
                      <a:pt x="763" y="798"/>
                    </a:lnTo>
                    <a:lnTo>
                      <a:pt x="754" y="808"/>
                    </a:lnTo>
                    <a:lnTo>
                      <a:pt x="748" y="816"/>
                    </a:lnTo>
                    <a:lnTo>
                      <a:pt x="748" y="816"/>
                    </a:lnTo>
                    <a:lnTo>
                      <a:pt x="738" y="825"/>
                    </a:lnTo>
                    <a:lnTo>
                      <a:pt x="732" y="829"/>
                    </a:lnTo>
                    <a:lnTo>
                      <a:pt x="726" y="831"/>
                    </a:lnTo>
                    <a:lnTo>
                      <a:pt x="719" y="834"/>
                    </a:lnTo>
                    <a:lnTo>
                      <a:pt x="712" y="834"/>
                    </a:lnTo>
                    <a:lnTo>
                      <a:pt x="704" y="831"/>
                    </a:lnTo>
                    <a:lnTo>
                      <a:pt x="698" y="826"/>
                    </a:lnTo>
                    <a:lnTo>
                      <a:pt x="698" y="826"/>
                    </a:lnTo>
                    <a:lnTo>
                      <a:pt x="670" y="797"/>
                    </a:lnTo>
                    <a:lnTo>
                      <a:pt x="615" y="738"/>
                    </a:lnTo>
                    <a:lnTo>
                      <a:pt x="555" y="671"/>
                    </a:lnTo>
                    <a:lnTo>
                      <a:pt x="530" y="642"/>
                    </a:lnTo>
                    <a:lnTo>
                      <a:pt x="513" y="621"/>
                    </a:lnTo>
                    <a:lnTo>
                      <a:pt x="513" y="621"/>
                    </a:lnTo>
                    <a:lnTo>
                      <a:pt x="503" y="607"/>
                    </a:lnTo>
                    <a:lnTo>
                      <a:pt x="497" y="599"/>
                    </a:lnTo>
                    <a:lnTo>
                      <a:pt x="497" y="596"/>
                    </a:lnTo>
                    <a:lnTo>
                      <a:pt x="497" y="592"/>
                    </a:lnTo>
                    <a:lnTo>
                      <a:pt x="500" y="582"/>
                    </a:lnTo>
                    <a:lnTo>
                      <a:pt x="500" y="582"/>
                    </a:lnTo>
                    <a:lnTo>
                      <a:pt x="503" y="572"/>
                    </a:lnTo>
                    <a:lnTo>
                      <a:pt x="504" y="568"/>
                    </a:lnTo>
                    <a:lnTo>
                      <a:pt x="506" y="565"/>
                    </a:lnTo>
                    <a:lnTo>
                      <a:pt x="515" y="560"/>
                    </a:lnTo>
                    <a:lnTo>
                      <a:pt x="530" y="554"/>
                    </a:lnTo>
                    <a:lnTo>
                      <a:pt x="530" y="554"/>
                    </a:lnTo>
                    <a:lnTo>
                      <a:pt x="557" y="544"/>
                    </a:lnTo>
                    <a:lnTo>
                      <a:pt x="593" y="531"/>
                    </a:lnTo>
                    <a:lnTo>
                      <a:pt x="678" y="504"/>
                    </a:lnTo>
                    <a:lnTo>
                      <a:pt x="754" y="480"/>
                    </a:lnTo>
                    <a:lnTo>
                      <a:pt x="794" y="468"/>
                    </a:lnTo>
                    <a:lnTo>
                      <a:pt x="794" y="468"/>
                    </a:lnTo>
                    <a:lnTo>
                      <a:pt x="802" y="468"/>
                    </a:lnTo>
                    <a:lnTo>
                      <a:pt x="810" y="470"/>
                    </a:lnTo>
                    <a:lnTo>
                      <a:pt x="815" y="473"/>
                    </a:lnTo>
                    <a:lnTo>
                      <a:pt x="820" y="478"/>
                    </a:lnTo>
                    <a:lnTo>
                      <a:pt x="824" y="483"/>
                    </a:lnTo>
                    <a:lnTo>
                      <a:pt x="828" y="490"/>
                    </a:lnTo>
                    <a:lnTo>
                      <a:pt x="833" y="502"/>
                    </a:lnTo>
                    <a:lnTo>
                      <a:pt x="833" y="502"/>
                    </a:lnTo>
                    <a:close/>
                    <a:moveTo>
                      <a:pt x="460" y="420"/>
                    </a:moveTo>
                    <a:lnTo>
                      <a:pt x="460" y="420"/>
                    </a:lnTo>
                    <a:lnTo>
                      <a:pt x="463" y="393"/>
                    </a:lnTo>
                    <a:lnTo>
                      <a:pt x="471" y="356"/>
                    </a:lnTo>
                    <a:lnTo>
                      <a:pt x="490" y="269"/>
                    </a:lnTo>
                    <a:lnTo>
                      <a:pt x="508" y="190"/>
                    </a:lnTo>
                    <a:lnTo>
                      <a:pt x="516" y="151"/>
                    </a:lnTo>
                    <a:lnTo>
                      <a:pt x="516" y="151"/>
                    </a:lnTo>
                    <a:lnTo>
                      <a:pt x="520" y="143"/>
                    </a:lnTo>
                    <a:lnTo>
                      <a:pt x="525" y="137"/>
                    </a:lnTo>
                    <a:lnTo>
                      <a:pt x="531" y="135"/>
                    </a:lnTo>
                    <a:lnTo>
                      <a:pt x="538" y="132"/>
                    </a:lnTo>
                    <a:lnTo>
                      <a:pt x="545" y="132"/>
                    </a:lnTo>
                    <a:lnTo>
                      <a:pt x="553" y="132"/>
                    </a:lnTo>
                    <a:lnTo>
                      <a:pt x="566" y="135"/>
                    </a:lnTo>
                    <a:lnTo>
                      <a:pt x="566" y="135"/>
                    </a:lnTo>
                    <a:lnTo>
                      <a:pt x="576" y="137"/>
                    </a:lnTo>
                    <a:lnTo>
                      <a:pt x="588" y="142"/>
                    </a:lnTo>
                    <a:lnTo>
                      <a:pt x="603" y="150"/>
                    </a:lnTo>
                    <a:lnTo>
                      <a:pt x="621" y="160"/>
                    </a:lnTo>
                    <a:lnTo>
                      <a:pt x="641" y="172"/>
                    </a:lnTo>
                    <a:lnTo>
                      <a:pt x="661" y="186"/>
                    </a:lnTo>
                    <a:lnTo>
                      <a:pt x="683" y="204"/>
                    </a:lnTo>
                    <a:lnTo>
                      <a:pt x="705" y="224"/>
                    </a:lnTo>
                    <a:lnTo>
                      <a:pt x="705" y="224"/>
                    </a:lnTo>
                    <a:lnTo>
                      <a:pt x="726" y="245"/>
                    </a:lnTo>
                    <a:lnTo>
                      <a:pt x="742" y="268"/>
                    </a:lnTo>
                    <a:lnTo>
                      <a:pt x="757" y="288"/>
                    </a:lnTo>
                    <a:lnTo>
                      <a:pt x="770" y="308"/>
                    </a:lnTo>
                    <a:lnTo>
                      <a:pt x="780" y="326"/>
                    </a:lnTo>
                    <a:lnTo>
                      <a:pt x="787" y="341"/>
                    </a:lnTo>
                    <a:lnTo>
                      <a:pt x="792" y="354"/>
                    </a:lnTo>
                    <a:lnTo>
                      <a:pt x="795" y="364"/>
                    </a:lnTo>
                    <a:lnTo>
                      <a:pt x="795" y="364"/>
                    </a:lnTo>
                    <a:lnTo>
                      <a:pt x="797" y="376"/>
                    </a:lnTo>
                    <a:lnTo>
                      <a:pt x="797" y="384"/>
                    </a:lnTo>
                    <a:lnTo>
                      <a:pt x="797" y="392"/>
                    </a:lnTo>
                    <a:lnTo>
                      <a:pt x="795" y="398"/>
                    </a:lnTo>
                    <a:lnTo>
                      <a:pt x="792" y="404"/>
                    </a:lnTo>
                    <a:lnTo>
                      <a:pt x="786" y="409"/>
                    </a:lnTo>
                    <a:lnTo>
                      <a:pt x="778" y="413"/>
                    </a:lnTo>
                    <a:lnTo>
                      <a:pt x="778" y="413"/>
                    </a:lnTo>
                    <a:lnTo>
                      <a:pt x="739" y="422"/>
                    </a:lnTo>
                    <a:lnTo>
                      <a:pt x="660" y="439"/>
                    </a:lnTo>
                    <a:lnTo>
                      <a:pt x="573" y="458"/>
                    </a:lnTo>
                    <a:lnTo>
                      <a:pt x="535" y="466"/>
                    </a:lnTo>
                    <a:lnTo>
                      <a:pt x="509" y="470"/>
                    </a:lnTo>
                    <a:lnTo>
                      <a:pt x="509" y="470"/>
                    </a:lnTo>
                    <a:lnTo>
                      <a:pt x="491" y="472"/>
                    </a:lnTo>
                    <a:lnTo>
                      <a:pt x="482" y="472"/>
                    </a:lnTo>
                    <a:lnTo>
                      <a:pt x="479" y="471"/>
                    </a:lnTo>
                    <a:lnTo>
                      <a:pt x="475" y="468"/>
                    </a:lnTo>
                    <a:lnTo>
                      <a:pt x="467" y="462"/>
                    </a:lnTo>
                    <a:lnTo>
                      <a:pt x="467" y="462"/>
                    </a:lnTo>
                    <a:lnTo>
                      <a:pt x="461" y="454"/>
                    </a:lnTo>
                    <a:lnTo>
                      <a:pt x="458" y="451"/>
                    </a:lnTo>
                    <a:lnTo>
                      <a:pt x="457" y="447"/>
                    </a:lnTo>
                    <a:lnTo>
                      <a:pt x="457" y="438"/>
                    </a:lnTo>
                    <a:lnTo>
                      <a:pt x="460" y="420"/>
                    </a:lnTo>
                    <a:lnTo>
                      <a:pt x="460" y="420"/>
                    </a:lnTo>
                    <a:close/>
                    <a:moveTo>
                      <a:pt x="315" y="533"/>
                    </a:moveTo>
                    <a:lnTo>
                      <a:pt x="315" y="533"/>
                    </a:lnTo>
                    <a:lnTo>
                      <a:pt x="320" y="520"/>
                    </a:lnTo>
                    <a:lnTo>
                      <a:pt x="327" y="509"/>
                    </a:lnTo>
                    <a:lnTo>
                      <a:pt x="336" y="499"/>
                    </a:lnTo>
                    <a:lnTo>
                      <a:pt x="346" y="491"/>
                    </a:lnTo>
                    <a:lnTo>
                      <a:pt x="358" y="486"/>
                    </a:lnTo>
                    <a:lnTo>
                      <a:pt x="370" y="483"/>
                    </a:lnTo>
                    <a:lnTo>
                      <a:pt x="384" y="482"/>
                    </a:lnTo>
                    <a:lnTo>
                      <a:pt x="398" y="485"/>
                    </a:lnTo>
                    <a:lnTo>
                      <a:pt x="398" y="485"/>
                    </a:lnTo>
                    <a:lnTo>
                      <a:pt x="411" y="490"/>
                    </a:lnTo>
                    <a:lnTo>
                      <a:pt x="422" y="496"/>
                    </a:lnTo>
                    <a:lnTo>
                      <a:pt x="431" y="506"/>
                    </a:lnTo>
                    <a:lnTo>
                      <a:pt x="438" y="516"/>
                    </a:lnTo>
                    <a:lnTo>
                      <a:pt x="443" y="528"/>
                    </a:lnTo>
                    <a:lnTo>
                      <a:pt x="447" y="540"/>
                    </a:lnTo>
                    <a:lnTo>
                      <a:pt x="447" y="554"/>
                    </a:lnTo>
                    <a:lnTo>
                      <a:pt x="446" y="568"/>
                    </a:lnTo>
                    <a:lnTo>
                      <a:pt x="446" y="568"/>
                    </a:lnTo>
                    <a:lnTo>
                      <a:pt x="441" y="580"/>
                    </a:lnTo>
                    <a:lnTo>
                      <a:pt x="433" y="592"/>
                    </a:lnTo>
                    <a:lnTo>
                      <a:pt x="424" y="601"/>
                    </a:lnTo>
                    <a:lnTo>
                      <a:pt x="414" y="608"/>
                    </a:lnTo>
                    <a:lnTo>
                      <a:pt x="402" y="613"/>
                    </a:lnTo>
                    <a:lnTo>
                      <a:pt x="389" y="617"/>
                    </a:lnTo>
                    <a:lnTo>
                      <a:pt x="377" y="617"/>
                    </a:lnTo>
                    <a:lnTo>
                      <a:pt x="363" y="614"/>
                    </a:lnTo>
                    <a:lnTo>
                      <a:pt x="363" y="614"/>
                    </a:lnTo>
                    <a:lnTo>
                      <a:pt x="350" y="611"/>
                    </a:lnTo>
                    <a:lnTo>
                      <a:pt x="339" y="603"/>
                    </a:lnTo>
                    <a:lnTo>
                      <a:pt x="329" y="594"/>
                    </a:lnTo>
                    <a:lnTo>
                      <a:pt x="321" y="583"/>
                    </a:lnTo>
                    <a:lnTo>
                      <a:pt x="316" y="572"/>
                    </a:lnTo>
                    <a:lnTo>
                      <a:pt x="314" y="559"/>
                    </a:lnTo>
                    <a:lnTo>
                      <a:pt x="312" y="545"/>
                    </a:lnTo>
                    <a:lnTo>
                      <a:pt x="315" y="533"/>
                    </a:lnTo>
                    <a:lnTo>
                      <a:pt x="315" y="533"/>
                    </a:lnTo>
                    <a:close/>
                    <a:moveTo>
                      <a:pt x="298" y="962"/>
                    </a:moveTo>
                    <a:lnTo>
                      <a:pt x="298" y="962"/>
                    </a:lnTo>
                    <a:lnTo>
                      <a:pt x="310" y="924"/>
                    </a:lnTo>
                    <a:lnTo>
                      <a:pt x="335" y="846"/>
                    </a:lnTo>
                    <a:lnTo>
                      <a:pt x="363" y="762"/>
                    </a:lnTo>
                    <a:lnTo>
                      <a:pt x="374" y="727"/>
                    </a:lnTo>
                    <a:lnTo>
                      <a:pt x="384" y="700"/>
                    </a:lnTo>
                    <a:lnTo>
                      <a:pt x="384" y="700"/>
                    </a:lnTo>
                    <a:lnTo>
                      <a:pt x="390" y="685"/>
                    </a:lnTo>
                    <a:lnTo>
                      <a:pt x="395" y="676"/>
                    </a:lnTo>
                    <a:lnTo>
                      <a:pt x="399" y="674"/>
                    </a:lnTo>
                    <a:lnTo>
                      <a:pt x="402" y="672"/>
                    </a:lnTo>
                    <a:lnTo>
                      <a:pt x="412" y="669"/>
                    </a:lnTo>
                    <a:lnTo>
                      <a:pt x="412" y="669"/>
                    </a:lnTo>
                    <a:lnTo>
                      <a:pt x="422" y="666"/>
                    </a:lnTo>
                    <a:lnTo>
                      <a:pt x="426" y="666"/>
                    </a:lnTo>
                    <a:lnTo>
                      <a:pt x="429" y="667"/>
                    </a:lnTo>
                    <a:lnTo>
                      <a:pt x="438" y="672"/>
                    </a:lnTo>
                    <a:lnTo>
                      <a:pt x="451" y="682"/>
                    </a:lnTo>
                    <a:lnTo>
                      <a:pt x="451" y="682"/>
                    </a:lnTo>
                    <a:lnTo>
                      <a:pt x="474" y="700"/>
                    </a:lnTo>
                    <a:lnTo>
                      <a:pt x="501" y="725"/>
                    </a:lnTo>
                    <a:lnTo>
                      <a:pt x="568" y="785"/>
                    </a:lnTo>
                    <a:lnTo>
                      <a:pt x="627" y="839"/>
                    </a:lnTo>
                    <a:lnTo>
                      <a:pt x="656" y="866"/>
                    </a:lnTo>
                    <a:lnTo>
                      <a:pt x="656" y="866"/>
                    </a:lnTo>
                    <a:lnTo>
                      <a:pt x="661" y="874"/>
                    </a:lnTo>
                    <a:lnTo>
                      <a:pt x="664" y="882"/>
                    </a:lnTo>
                    <a:lnTo>
                      <a:pt x="664" y="888"/>
                    </a:lnTo>
                    <a:lnTo>
                      <a:pt x="663" y="895"/>
                    </a:lnTo>
                    <a:lnTo>
                      <a:pt x="659" y="902"/>
                    </a:lnTo>
                    <a:lnTo>
                      <a:pt x="655" y="907"/>
                    </a:lnTo>
                    <a:lnTo>
                      <a:pt x="646" y="918"/>
                    </a:lnTo>
                    <a:lnTo>
                      <a:pt x="646" y="918"/>
                    </a:lnTo>
                    <a:lnTo>
                      <a:pt x="640" y="924"/>
                    </a:lnTo>
                    <a:lnTo>
                      <a:pt x="628" y="933"/>
                    </a:lnTo>
                    <a:lnTo>
                      <a:pt x="615" y="943"/>
                    </a:lnTo>
                    <a:lnTo>
                      <a:pt x="597" y="953"/>
                    </a:lnTo>
                    <a:lnTo>
                      <a:pt x="576" y="965"/>
                    </a:lnTo>
                    <a:lnTo>
                      <a:pt x="553" y="975"/>
                    </a:lnTo>
                    <a:lnTo>
                      <a:pt x="526" y="985"/>
                    </a:lnTo>
                    <a:lnTo>
                      <a:pt x="499" y="994"/>
                    </a:lnTo>
                    <a:lnTo>
                      <a:pt x="499" y="994"/>
                    </a:lnTo>
                    <a:lnTo>
                      <a:pt x="470" y="1000"/>
                    </a:lnTo>
                    <a:lnTo>
                      <a:pt x="443" y="1004"/>
                    </a:lnTo>
                    <a:lnTo>
                      <a:pt x="417" y="1006"/>
                    </a:lnTo>
                    <a:lnTo>
                      <a:pt x="394" y="1007"/>
                    </a:lnTo>
                    <a:lnTo>
                      <a:pt x="374" y="1007"/>
                    </a:lnTo>
                    <a:lnTo>
                      <a:pt x="356" y="1006"/>
                    </a:lnTo>
                    <a:lnTo>
                      <a:pt x="343" y="1004"/>
                    </a:lnTo>
                    <a:lnTo>
                      <a:pt x="334" y="1001"/>
                    </a:lnTo>
                    <a:lnTo>
                      <a:pt x="334" y="1001"/>
                    </a:lnTo>
                    <a:lnTo>
                      <a:pt x="321" y="996"/>
                    </a:lnTo>
                    <a:lnTo>
                      <a:pt x="315" y="994"/>
                    </a:lnTo>
                    <a:lnTo>
                      <a:pt x="308" y="990"/>
                    </a:lnTo>
                    <a:lnTo>
                      <a:pt x="303" y="985"/>
                    </a:lnTo>
                    <a:lnTo>
                      <a:pt x="300" y="979"/>
                    </a:lnTo>
                    <a:lnTo>
                      <a:pt x="298" y="971"/>
                    </a:lnTo>
                    <a:lnTo>
                      <a:pt x="298" y="962"/>
                    </a:lnTo>
                    <a:lnTo>
                      <a:pt x="298" y="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0" name="Freeform 8"/>
              <p:cNvSpPr>
                <a:spLocks noEditPoints="1"/>
              </p:cNvSpPr>
              <p:nvPr/>
            </p:nvSpPr>
            <p:spPr bwMode="auto">
              <a:xfrm>
                <a:off x="2952633" y="5252508"/>
                <a:ext cx="332435" cy="331141"/>
              </a:xfrm>
              <a:custGeom>
                <a:avLst/>
                <a:gdLst>
                  <a:gd name="T0" fmla="*/ 2 w 514"/>
                  <a:gd name="T1" fmla="*/ 283 h 514"/>
                  <a:gd name="T2" fmla="*/ 8 w 514"/>
                  <a:gd name="T3" fmla="*/ 320 h 514"/>
                  <a:gd name="T4" fmla="*/ 38 w 514"/>
                  <a:gd name="T5" fmla="*/ 331 h 514"/>
                  <a:gd name="T6" fmla="*/ 26 w 514"/>
                  <a:gd name="T7" fmla="*/ 369 h 514"/>
                  <a:gd name="T8" fmla="*/ 44 w 514"/>
                  <a:gd name="T9" fmla="*/ 403 h 514"/>
                  <a:gd name="T10" fmla="*/ 72 w 514"/>
                  <a:gd name="T11" fmla="*/ 432 h 514"/>
                  <a:gd name="T12" fmla="*/ 78 w 514"/>
                  <a:gd name="T13" fmla="*/ 441 h 514"/>
                  <a:gd name="T14" fmla="*/ 106 w 514"/>
                  <a:gd name="T15" fmla="*/ 466 h 514"/>
                  <a:gd name="T16" fmla="*/ 124 w 514"/>
                  <a:gd name="T17" fmla="*/ 465 h 514"/>
                  <a:gd name="T18" fmla="*/ 150 w 514"/>
                  <a:gd name="T19" fmla="*/ 491 h 514"/>
                  <a:gd name="T20" fmla="*/ 186 w 514"/>
                  <a:gd name="T21" fmla="*/ 504 h 514"/>
                  <a:gd name="T22" fmla="*/ 197 w 514"/>
                  <a:gd name="T23" fmla="*/ 505 h 514"/>
                  <a:gd name="T24" fmla="*/ 235 w 514"/>
                  <a:gd name="T25" fmla="*/ 513 h 514"/>
                  <a:gd name="T26" fmla="*/ 272 w 514"/>
                  <a:gd name="T27" fmla="*/ 511 h 514"/>
                  <a:gd name="T28" fmla="*/ 284 w 514"/>
                  <a:gd name="T29" fmla="*/ 513 h 514"/>
                  <a:gd name="T30" fmla="*/ 320 w 514"/>
                  <a:gd name="T31" fmla="*/ 506 h 514"/>
                  <a:gd name="T32" fmla="*/ 332 w 514"/>
                  <a:gd name="T33" fmla="*/ 493 h 514"/>
                  <a:gd name="T34" fmla="*/ 368 w 514"/>
                  <a:gd name="T35" fmla="*/ 489 h 514"/>
                  <a:gd name="T36" fmla="*/ 401 w 514"/>
                  <a:gd name="T37" fmla="*/ 470 h 514"/>
                  <a:gd name="T38" fmla="*/ 409 w 514"/>
                  <a:gd name="T39" fmla="*/ 461 h 514"/>
                  <a:gd name="T40" fmla="*/ 440 w 514"/>
                  <a:gd name="T41" fmla="*/ 438 h 514"/>
                  <a:gd name="T42" fmla="*/ 465 w 514"/>
                  <a:gd name="T43" fmla="*/ 408 h 514"/>
                  <a:gd name="T44" fmla="*/ 470 w 514"/>
                  <a:gd name="T45" fmla="*/ 398 h 514"/>
                  <a:gd name="T46" fmla="*/ 490 w 514"/>
                  <a:gd name="T47" fmla="*/ 367 h 514"/>
                  <a:gd name="T48" fmla="*/ 501 w 514"/>
                  <a:gd name="T49" fmla="*/ 329 h 514"/>
                  <a:gd name="T50" fmla="*/ 507 w 514"/>
                  <a:gd name="T51" fmla="*/ 319 h 514"/>
                  <a:gd name="T52" fmla="*/ 513 w 514"/>
                  <a:gd name="T53" fmla="*/ 282 h 514"/>
                  <a:gd name="T54" fmla="*/ 488 w 514"/>
                  <a:gd name="T55" fmla="*/ 262 h 514"/>
                  <a:gd name="T56" fmla="*/ 513 w 514"/>
                  <a:gd name="T57" fmla="*/ 232 h 514"/>
                  <a:gd name="T58" fmla="*/ 506 w 514"/>
                  <a:gd name="T59" fmla="*/ 195 h 514"/>
                  <a:gd name="T60" fmla="*/ 502 w 514"/>
                  <a:gd name="T61" fmla="*/ 184 h 514"/>
                  <a:gd name="T62" fmla="*/ 490 w 514"/>
                  <a:gd name="T63" fmla="*/ 147 h 514"/>
                  <a:gd name="T64" fmla="*/ 470 w 514"/>
                  <a:gd name="T65" fmla="*/ 116 h 514"/>
                  <a:gd name="T66" fmla="*/ 463 w 514"/>
                  <a:gd name="T67" fmla="*/ 105 h 514"/>
                  <a:gd name="T68" fmla="*/ 440 w 514"/>
                  <a:gd name="T69" fmla="*/ 76 h 514"/>
                  <a:gd name="T70" fmla="*/ 409 w 514"/>
                  <a:gd name="T71" fmla="*/ 52 h 514"/>
                  <a:gd name="T72" fmla="*/ 400 w 514"/>
                  <a:gd name="T73" fmla="*/ 44 h 514"/>
                  <a:gd name="T74" fmla="*/ 370 w 514"/>
                  <a:gd name="T75" fmla="*/ 25 h 514"/>
                  <a:gd name="T76" fmla="*/ 341 w 514"/>
                  <a:gd name="T77" fmla="*/ 42 h 514"/>
                  <a:gd name="T78" fmla="*/ 320 w 514"/>
                  <a:gd name="T79" fmla="*/ 8 h 514"/>
                  <a:gd name="T80" fmla="*/ 284 w 514"/>
                  <a:gd name="T81" fmla="*/ 1 h 514"/>
                  <a:gd name="T82" fmla="*/ 272 w 514"/>
                  <a:gd name="T83" fmla="*/ 3 h 514"/>
                  <a:gd name="T84" fmla="*/ 233 w 514"/>
                  <a:gd name="T85" fmla="*/ 0 h 514"/>
                  <a:gd name="T86" fmla="*/ 197 w 514"/>
                  <a:gd name="T87" fmla="*/ 8 h 514"/>
                  <a:gd name="T88" fmla="*/ 186 w 514"/>
                  <a:gd name="T89" fmla="*/ 11 h 514"/>
                  <a:gd name="T90" fmla="*/ 150 w 514"/>
                  <a:gd name="T91" fmla="*/ 23 h 514"/>
                  <a:gd name="T92" fmla="*/ 124 w 514"/>
                  <a:gd name="T93" fmla="*/ 48 h 514"/>
                  <a:gd name="T94" fmla="*/ 106 w 514"/>
                  <a:gd name="T95" fmla="*/ 48 h 514"/>
                  <a:gd name="T96" fmla="*/ 77 w 514"/>
                  <a:gd name="T97" fmla="*/ 72 h 514"/>
                  <a:gd name="T98" fmla="*/ 84 w 514"/>
                  <a:gd name="T99" fmla="*/ 105 h 514"/>
                  <a:gd name="T100" fmla="*/ 44 w 514"/>
                  <a:gd name="T101" fmla="*/ 111 h 514"/>
                  <a:gd name="T102" fmla="*/ 27 w 514"/>
                  <a:gd name="T103" fmla="*/ 144 h 514"/>
                  <a:gd name="T104" fmla="*/ 24 w 514"/>
                  <a:gd name="T105" fmla="*/ 156 h 514"/>
                  <a:gd name="T106" fmla="*/ 8 w 514"/>
                  <a:gd name="T107" fmla="*/ 192 h 514"/>
                  <a:gd name="T108" fmla="*/ 3 w 514"/>
                  <a:gd name="T109" fmla="*/ 229 h 514"/>
                  <a:gd name="T110" fmla="*/ 2 w 514"/>
                  <a:gd name="T111" fmla="*/ 241 h 514"/>
                  <a:gd name="T112" fmla="*/ 85 w 514"/>
                  <a:gd name="T113" fmla="*/ 316 h 514"/>
                  <a:gd name="T114" fmla="*/ 271 w 514"/>
                  <a:gd name="T115" fmla="*/ 309 h 514"/>
                  <a:gd name="T116" fmla="*/ 244 w 514"/>
                  <a:gd name="T117" fmla="*/ 283 h 514"/>
                  <a:gd name="T118" fmla="*/ 436 w 514"/>
                  <a:gd name="T119" fmla="*/ 222 h 514"/>
                  <a:gd name="T120" fmla="*/ 290 w 514"/>
                  <a:gd name="T121" fmla="*/ 208 h 514"/>
                  <a:gd name="T122" fmla="*/ 134 w 514"/>
                  <a:gd name="T123" fmla="*/ 112 h 514"/>
                  <a:gd name="T124" fmla="*/ 58 w 514"/>
                  <a:gd name="T125" fmla="*/ 251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4" h="514">
                    <a:moveTo>
                      <a:pt x="10" y="268"/>
                    </a:moveTo>
                    <a:lnTo>
                      <a:pt x="10" y="268"/>
                    </a:lnTo>
                    <a:lnTo>
                      <a:pt x="3" y="272"/>
                    </a:lnTo>
                    <a:lnTo>
                      <a:pt x="3" y="272"/>
                    </a:lnTo>
                    <a:lnTo>
                      <a:pt x="3" y="272"/>
                    </a:lnTo>
                    <a:lnTo>
                      <a:pt x="3" y="272"/>
                    </a:lnTo>
                    <a:lnTo>
                      <a:pt x="2" y="272"/>
                    </a:lnTo>
                    <a:lnTo>
                      <a:pt x="2" y="272"/>
                    </a:lnTo>
                    <a:lnTo>
                      <a:pt x="2" y="272"/>
                    </a:lnTo>
                    <a:lnTo>
                      <a:pt x="2" y="272"/>
                    </a:lnTo>
                    <a:lnTo>
                      <a:pt x="2" y="273"/>
                    </a:lnTo>
                    <a:lnTo>
                      <a:pt x="2" y="273"/>
                    </a:lnTo>
                    <a:lnTo>
                      <a:pt x="2" y="273"/>
                    </a:lnTo>
                    <a:lnTo>
                      <a:pt x="2" y="273"/>
                    </a:lnTo>
                    <a:lnTo>
                      <a:pt x="0" y="275"/>
                    </a:lnTo>
                    <a:lnTo>
                      <a:pt x="0" y="275"/>
                    </a:lnTo>
                    <a:lnTo>
                      <a:pt x="0" y="275"/>
                    </a:lnTo>
                    <a:lnTo>
                      <a:pt x="0" y="275"/>
                    </a:lnTo>
                    <a:lnTo>
                      <a:pt x="0" y="276"/>
                    </a:lnTo>
                    <a:lnTo>
                      <a:pt x="0" y="276"/>
                    </a:lnTo>
                    <a:lnTo>
                      <a:pt x="0" y="276"/>
                    </a:lnTo>
                    <a:lnTo>
                      <a:pt x="0" y="276"/>
                    </a:lnTo>
                    <a:lnTo>
                      <a:pt x="0" y="277"/>
                    </a:lnTo>
                    <a:lnTo>
                      <a:pt x="0" y="277"/>
                    </a:lnTo>
                    <a:lnTo>
                      <a:pt x="0" y="277"/>
                    </a:lnTo>
                    <a:lnTo>
                      <a:pt x="0" y="277"/>
                    </a:lnTo>
                    <a:lnTo>
                      <a:pt x="0" y="278"/>
                    </a:lnTo>
                    <a:lnTo>
                      <a:pt x="0" y="278"/>
                    </a:lnTo>
                    <a:lnTo>
                      <a:pt x="0" y="278"/>
                    </a:lnTo>
                    <a:lnTo>
                      <a:pt x="0" y="278"/>
                    </a:lnTo>
                    <a:lnTo>
                      <a:pt x="0" y="280"/>
                    </a:lnTo>
                    <a:lnTo>
                      <a:pt x="0" y="280"/>
                    </a:lnTo>
                    <a:lnTo>
                      <a:pt x="0" y="280"/>
                    </a:lnTo>
                    <a:lnTo>
                      <a:pt x="0" y="280"/>
                    </a:lnTo>
                    <a:lnTo>
                      <a:pt x="0" y="281"/>
                    </a:lnTo>
                    <a:lnTo>
                      <a:pt x="0" y="281"/>
                    </a:lnTo>
                    <a:lnTo>
                      <a:pt x="0" y="281"/>
                    </a:lnTo>
                    <a:lnTo>
                      <a:pt x="0" y="281"/>
                    </a:lnTo>
                    <a:lnTo>
                      <a:pt x="0" y="282"/>
                    </a:lnTo>
                    <a:lnTo>
                      <a:pt x="0" y="282"/>
                    </a:lnTo>
                    <a:lnTo>
                      <a:pt x="0" y="282"/>
                    </a:lnTo>
                    <a:lnTo>
                      <a:pt x="0" y="282"/>
                    </a:lnTo>
                    <a:lnTo>
                      <a:pt x="0" y="282"/>
                    </a:lnTo>
                    <a:lnTo>
                      <a:pt x="0" y="282"/>
                    </a:lnTo>
                    <a:lnTo>
                      <a:pt x="2" y="283"/>
                    </a:lnTo>
                    <a:lnTo>
                      <a:pt x="2" y="283"/>
                    </a:lnTo>
                    <a:lnTo>
                      <a:pt x="2" y="283"/>
                    </a:lnTo>
                    <a:lnTo>
                      <a:pt x="2" y="283"/>
                    </a:lnTo>
                    <a:lnTo>
                      <a:pt x="2" y="285"/>
                    </a:lnTo>
                    <a:lnTo>
                      <a:pt x="2" y="285"/>
                    </a:lnTo>
                    <a:lnTo>
                      <a:pt x="2" y="285"/>
                    </a:lnTo>
                    <a:lnTo>
                      <a:pt x="2" y="285"/>
                    </a:lnTo>
                    <a:lnTo>
                      <a:pt x="3" y="285"/>
                    </a:lnTo>
                    <a:lnTo>
                      <a:pt x="3" y="285"/>
                    </a:lnTo>
                    <a:lnTo>
                      <a:pt x="3" y="285"/>
                    </a:lnTo>
                    <a:lnTo>
                      <a:pt x="3" y="285"/>
                    </a:lnTo>
                    <a:lnTo>
                      <a:pt x="3" y="286"/>
                    </a:lnTo>
                    <a:lnTo>
                      <a:pt x="3" y="286"/>
                    </a:lnTo>
                    <a:lnTo>
                      <a:pt x="3" y="286"/>
                    </a:lnTo>
                    <a:lnTo>
                      <a:pt x="3" y="286"/>
                    </a:lnTo>
                    <a:lnTo>
                      <a:pt x="4" y="286"/>
                    </a:lnTo>
                    <a:lnTo>
                      <a:pt x="4" y="286"/>
                    </a:lnTo>
                    <a:lnTo>
                      <a:pt x="4" y="286"/>
                    </a:lnTo>
                    <a:lnTo>
                      <a:pt x="4" y="286"/>
                    </a:lnTo>
                    <a:lnTo>
                      <a:pt x="12" y="289"/>
                    </a:lnTo>
                    <a:lnTo>
                      <a:pt x="12" y="289"/>
                    </a:lnTo>
                    <a:lnTo>
                      <a:pt x="22" y="291"/>
                    </a:lnTo>
                    <a:lnTo>
                      <a:pt x="29" y="292"/>
                    </a:lnTo>
                    <a:lnTo>
                      <a:pt x="29" y="292"/>
                    </a:lnTo>
                    <a:lnTo>
                      <a:pt x="31" y="302"/>
                    </a:lnTo>
                    <a:lnTo>
                      <a:pt x="31" y="302"/>
                    </a:lnTo>
                    <a:lnTo>
                      <a:pt x="24" y="305"/>
                    </a:lnTo>
                    <a:lnTo>
                      <a:pt x="15" y="311"/>
                    </a:lnTo>
                    <a:lnTo>
                      <a:pt x="15" y="311"/>
                    </a:lnTo>
                    <a:lnTo>
                      <a:pt x="9" y="316"/>
                    </a:lnTo>
                    <a:lnTo>
                      <a:pt x="9" y="316"/>
                    </a:lnTo>
                    <a:lnTo>
                      <a:pt x="9" y="316"/>
                    </a:lnTo>
                    <a:lnTo>
                      <a:pt x="9" y="316"/>
                    </a:lnTo>
                    <a:lnTo>
                      <a:pt x="9" y="316"/>
                    </a:lnTo>
                    <a:lnTo>
                      <a:pt x="9" y="316"/>
                    </a:lnTo>
                    <a:lnTo>
                      <a:pt x="9" y="316"/>
                    </a:lnTo>
                    <a:lnTo>
                      <a:pt x="9" y="316"/>
                    </a:lnTo>
                    <a:lnTo>
                      <a:pt x="9" y="316"/>
                    </a:lnTo>
                    <a:lnTo>
                      <a:pt x="8" y="317"/>
                    </a:lnTo>
                    <a:lnTo>
                      <a:pt x="8" y="317"/>
                    </a:lnTo>
                    <a:lnTo>
                      <a:pt x="8" y="317"/>
                    </a:lnTo>
                    <a:lnTo>
                      <a:pt x="8" y="317"/>
                    </a:lnTo>
                    <a:lnTo>
                      <a:pt x="8" y="319"/>
                    </a:lnTo>
                    <a:lnTo>
                      <a:pt x="8" y="319"/>
                    </a:lnTo>
                    <a:lnTo>
                      <a:pt x="8" y="320"/>
                    </a:lnTo>
                    <a:lnTo>
                      <a:pt x="8" y="320"/>
                    </a:lnTo>
                    <a:lnTo>
                      <a:pt x="8" y="320"/>
                    </a:lnTo>
                    <a:lnTo>
                      <a:pt x="8" y="320"/>
                    </a:lnTo>
                    <a:lnTo>
                      <a:pt x="8" y="320"/>
                    </a:lnTo>
                    <a:lnTo>
                      <a:pt x="8" y="320"/>
                    </a:lnTo>
                    <a:lnTo>
                      <a:pt x="8" y="321"/>
                    </a:lnTo>
                    <a:lnTo>
                      <a:pt x="8" y="321"/>
                    </a:lnTo>
                    <a:lnTo>
                      <a:pt x="8" y="321"/>
                    </a:lnTo>
                    <a:lnTo>
                      <a:pt x="8" y="321"/>
                    </a:lnTo>
                    <a:lnTo>
                      <a:pt x="8" y="323"/>
                    </a:lnTo>
                    <a:lnTo>
                      <a:pt x="8" y="323"/>
                    </a:lnTo>
                    <a:lnTo>
                      <a:pt x="8" y="323"/>
                    </a:lnTo>
                    <a:lnTo>
                      <a:pt x="8" y="323"/>
                    </a:lnTo>
                    <a:lnTo>
                      <a:pt x="8" y="324"/>
                    </a:lnTo>
                    <a:lnTo>
                      <a:pt x="8" y="324"/>
                    </a:lnTo>
                    <a:lnTo>
                      <a:pt x="9" y="325"/>
                    </a:lnTo>
                    <a:lnTo>
                      <a:pt x="9" y="325"/>
                    </a:lnTo>
                    <a:lnTo>
                      <a:pt x="9" y="325"/>
                    </a:lnTo>
                    <a:lnTo>
                      <a:pt x="9" y="325"/>
                    </a:lnTo>
                    <a:lnTo>
                      <a:pt x="9" y="325"/>
                    </a:lnTo>
                    <a:lnTo>
                      <a:pt x="9" y="325"/>
                    </a:lnTo>
                    <a:lnTo>
                      <a:pt x="9" y="326"/>
                    </a:lnTo>
                    <a:lnTo>
                      <a:pt x="9" y="326"/>
                    </a:lnTo>
                    <a:lnTo>
                      <a:pt x="9" y="326"/>
                    </a:lnTo>
                    <a:lnTo>
                      <a:pt x="9" y="326"/>
                    </a:lnTo>
                    <a:lnTo>
                      <a:pt x="9" y="326"/>
                    </a:lnTo>
                    <a:lnTo>
                      <a:pt x="9" y="326"/>
                    </a:lnTo>
                    <a:lnTo>
                      <a:pt x="9" y="328"/>
                    </a:lnTo>
                    <a:lnTo>
                      <a:pt x="9" y="328"/>
                    </a:lnTo>
                    <a:lnTo>
                      <a:pt x="9" y="328"/>
                    </a:lnTo>
                    <a:lnTo>
                      <a:pt x="9" y="328"/>
                    </a:lnTo>
                    <a:lnTo>
                      <a:pt x="10" y="328"/>
                    </a:lnTo>
                    <a:lnTo>
                      <a:pt x="10" y="328"/>
                    </a:lnTo>
                    <a:lnTo>
                      <a:pt x="10" y="328"/>
                    </a:lnTo>
                    <a:lnTo>
                      <a:pt x="10" y="328"/>
                    </a:lnTo>
                    <a:lnTo>
                      <a:pt x="10" y="329"/>
                    </a:lnTo>
                    <a:lnTo>
                      <a:pt x="10" y="329"/>
                    </a:lnTo>
                    <a:lnTo>
                      <a:pt x="12" y="329"/>
                    </a:lnTo>
                    <a:lnTo>
                      <a:pt x="12" y="329"/>
                    </a:lnTo>
                    <a:lnTo>
                      <a:pt x="12" y="329"/>
                    </a:lnTo>
                    <a:lnTo>
                      <a:pt x="12" y="329"/>
                    </a:lnTo>
                    <a:lnTo>
                      <a:pt x="12" y="329"/>
                    </a:lnTo>
                    <a:lnTo>
                      <a:pt x="12" y="329"/>
                    </a:lnTo>
                    <a:lnTo>
                      <a:pt x="13" y="330"/>
                    </a:lnTo>
                    <a:lnTo>
                      <a:pt x="13" y="330"/>
                    </a:lnTo>
                    <a:lnTo>
                      <a:pt x="13" y="330"/>
                    </a:lnTo>
                    <a:lnTo>
                      <a:pt x="13" y="330"/>
                    </a:lnTo>
                    <a:lnTo>
                      <a:pt x="21" y="331"/>
                    </a:lnTo>
                    <a:lnTo>
                      <a:pt x="21" y="331"/>
                    </a:lnTo>
                    <a:lnTo>
                      <a:pt x="32" y="331"/>
                    </a:lnTo>
                    <a:lnTo>
                      <a:pt x="38" y="331"/>
                    </a:lnTo>
                    <a:lnTo>
                      <a:pt x="38" y="331"/>
                    </a:lnTo>
                    <a:lnTo>
                      <a:pt x="42" y="340"/>
                    </a:lnTo>
                    <a:lnTo>
                      <a:pt x="42" y="340"/>
                    </a:lnTo>
                    <a:lnTo>
                      <a:pt x="37" y="345"/>
                    </a:lnTo>
                    <a:lnTo>
                      <a:pt x="28" y="352"/>
                    </a:lnTo>
                    <a:lnTo>
                      <a:pt x="28" y="352"/>
                    </a:lnTo>
                    <a:lnTo>
                      <a:pt x="24" y="358"/>
                    </a:lnTo>
                    <a:lnTo>
                      <a:pt x="24" y="358"/>
                    </a:lnTo>
                    <a:lnTo>
                      <a:pt x="24" y="358"/>
                    </a:lnTo>
                    <a:lnTo>
                      <a:pt x="24" y="358"/>
                    </a:lnTo>
                    <a:lnTo>
                      <a:pt x="23" y="359"/>
                    </a:lnTo>
                    <a:lnTo>
                      <a:pt x="23" y="359"/>
                    </a:lnTo>
                    <a:lnTo>
                      <a:pt x="23" y="359"/>
                    </a:lnTo>
                    <a:lnTo>
                      <a:pt x="23" y="359"/>
                    </a:lnTo>
                    <a:lnTo>
                      <a:pt x="23" y="360"/>
                    </a:lnTo>
                    <a:lnTo>
                      <a:pt x="23" y="360"/>
                    </a:lnTo>
                    <a:lnTo>
                      <a:pt x="23" y="360"/>
                    </a:lnTo>
                    <a:lnTo>
                      <a:pt x="23" y="360"/>
                    </a:lnTo>
                    <a:lnTo>
                      <a:pt x="22" y="362"/>
                    </a:lnTo>
                    <a:lnTo>
                      <a:pt x="22" y="362"/>
                    </a:lnTo>
                    <a:lnTo>
                      <a:pt x="22" y="362"/>
                    </a:lnTo>
                    <a:lnTo>
                      <a:pt x="22" y="362"/>
                    </a:lnTo>
                    <a:lnTo>
                      <a:pt x="22" y="363"/>
                    </a:lnTo>
                    <a:lnTo>
                      <a:pt x="22" y="363"/>
                    </a:lnTo>
                    <a:lnTo>
                      <a:pt x="22" y="363"/>
                    </a:lnTo>
                    <a:lnTo>
                      <a:pt x="23" y="364"/>
                    </a:lnTo>
                    <a:lnTo>
                      <a:pt x="23" y="364"/>
                    </a:lnTo>
                    <a:lnTo>
                      <a:pt x="23" y="364"/>
                    </a:lnTo>
                    <a:lnTo>
                      <a:pt x="23" y="364"/>
                    </a:lnTo>
                    <a:lnTo>
                      <a:pt x="23" y="364"/>
                    </a:lnTo>
                    <a:lnTo>
                      <a:pt x="23" y="364"/>
                    </a:lnTo>
                    <a:lnTo>
                      <a:pt x="23" y="364"/>
                    </a:lnTo>
                    <a:lnTo>
                      <a:pt x="23" y="364"/>
                    </a:lnTo>
                    <a:lnTo>
                      <a:pt x="24" y="365"/>
                    </a:lnTo>
                    <a:lnTo>
                      <a:pt x="24" y="365"/>
                    </a:lnTo>
                    <a:lnTo>
                      <a:pt x="24" y="367"/>
                    </a:lnTo>
                    <a:lnTo>
                      <a:pt x="24" y="367"/>
                    </a:lnTo>
                    <a:lnTo>
                      <a:pt x="24" y="367"/>
                    </a:lnTo>
                    <a:lnTo>
                      <a:pt x="24" y="367"/>
                    </a:lnTo>
                    <a:lnTo>
                      <a:pt x="24" y="368"/>
                    </a:lnTo>
                    <a:lnTo>
                      <a:pt x="24" y="368"/>
                    </a:lnTo>
                    <a:lnTo>
                      <a:pt x="24" y="368"/>
                    </a:lnTo>
                    <a:lnTo>
                      <a:pt x="24" y="368"/>
                    </a:lnTo>
                    <a:lnTo>
                      <a:pt x="26" y="369"/>
                    </a:lnTo>
                    <a:lnTo>
                      <a:pt x="26" y="369"/>
                    </a:lnTo>
                    <a:lnTo>
                      <a:pt x="26" y="369"/>
                    </a:lnTo>
                    <a:lnTo>
                      <a:pt x="26" y="369"/>
                    </a:lnTo>
                    <a:lnTo>
                      <a:pt x="26" y="369"/>
                    </a:lnTo>
                    <a:lnTo>
                      <a:pt x="26" y="369"/>
                    </a:lnTo>
                    <a:lnTo>
                      <a:pt x="26" y="369"/>
                    </a:lnTo>
                    <a:lnTo>
                      <a:pt x="26" y="369"/>
                    </a:lnTo>
                    <a:lnTo>
                      <a:pt x="27" y="370"/>
                    </a:lnTo>
                    <a:lnTo>
                      <a:pt x="27" y="370"/>
                    </a:lnTo>
                    <a:lnTo>
                      <a:pt x="27" y="370"/>
                    </a:lnTo>
                    <a:lnTo>
                      <a:pt x="27" y="370"/>
                    </a:lnTo>
                    <a:lnTo>
                      <a:pt x="28" y="370"/>
                    </a:lnTo>
                    <a:lnTo>
                      <a:pt x="28" y="370"/>
                    </a:lnTo>
                    <a:lnTo>
                      <a:pt x="28" y="370"/>
                    </a:lnTo>
                    <a:lnTo>
                      <a:pt x="28" y="370"/>
                    </a:lnTo>
                    <a:lnTo>
                      <a:pt x="29" y="370"/>
                    </a:lnTo>
                    <a:lnTo>
                      <a:pt x="29" y="370"/>
                    </a:lnTo>
                    <a:lnTo>
                      <a:pt x="29" y="370"/>
                    </a:lnTo>
                    <a:lnTo>
                      <a:pt x="29" y="370"/>
                    </a:lnTo>
                    <a:lnTo>
                      <a:pt x="37" y="370"/>
                    </a:lnTo>
                    <a:lnTo>
                      <a:pt x="37" y="370"/>
                    </a:lnTo>
                    <a:lnTo>
                      <a:pt x="48" y="369"/>
                    </a:lnTo>
                    <a:lnTo>
                      <a:pt x="55" y="368"/>
                    </a:lnTo>
                    <a:lnTo>
                      <a:pt x="55" y="368"/>
                    </a:lnTo>
                    <a:lnTo>
                      <a:pt x="60" y="377"/>
                    </a:lnTo>
                    <a:lnTo>
                      <a:pt x="60" y="377"/>
                    </a:lnTo>
                    <a:lnTo>
                      <a:pt x="55" y="382"/>
                    </a:lnTo>
                    <a:lnTo>
                      <a:pt x="48" y="391"/>
                    </a:lnTo>
                    <a:lnTo>
                      <a:pt x="48" y="391"/>
                    </a:lnTo>
                    <a:lnTo>
                      <a:pt x="44" y="397"/>
                    </a:lnTo>
                    <a:lnTo>
                      <a:pt x="44" y="397"/>
                    </a:lnTo>
                    <a:lnTo>
                      <a:pt x="44" y="397"/>
                    </a:lnTo>
                    <a:lnTo>
                      <a:pt x="44" y="398"/>
                    </a:lnTo>
                    <a:lnTo>
                      <a:pt x="44" y="398"/>
                    </a:lnTo>
                    <a:lnTo>
                      <a:pt x="44" y="398"/>
                    </a:lnTo>
                    <a:lnTo>
                      <a:pt x="44" y="398"/>
                    </a:lnTo>
                    <a:lnTo>
                      <a:pt x="44" y="399"/>
                    </a:lnTo>
                    <a:lnTo>
                      <a:pt x="44" y="399"/>
                    </a:lnTo>
                    <a:lnTo>
                      <a:pt x="44" y="399"/>
                    </a:lnTo>
                    <a:lnTo>
                      <a:pt x="44" y="399"/>
                    </a:lnTo>
                    <a:lnTo>
                      <a:pt x="44" y="401"/>
                    </a:lnTo>
                    <a:lnTo>
                      <a:pt x="44" y="401"/>
                    </a:lnTo>
                    <a:lnTo>
                      <a:pt x="44" y="401"/>
                    </a:lnTo>
                    <a:lnTo>
                      <a:pt x="44" y="401"/>
                    </a:lnTo>
                    <a:lnTo>
                      <a:pt x="44" y="402"/>
                    </a:lnTo>
                    <a:lnTo>
                      <a:pt x="44" y="402"/>
                    </a:lnTo>
                    <a:lnTo>
                      <a:pt x="44" y="402"/>
                    </a:lnTo>
                    <a:lnTo>
                      <a:pt x="44" y="402"/>
                    </a:lnTo>
                    <a:lnTo>
                      <a:pt x="44" y="403"/>
                    </a:lnTo>
                    <a:lnTo>
                      <a:pt x="44" y="403"/>
                    </a:lnTo>
                    <a:lnTo>
                      <a:pt x="44" y="403"/>
                    </a:lnTo>
                    <a:lnTo>
                      <a:pt x="44" y="403"/>
                    </a:lnTo>
                    <a:lnTo>
                      <a:pt x="46" y="403"/>
                    </a:lnTo>
                    <a:lnTo>
                      <a:pt x="46" y="403"/>
                    </a:lnTo>
                    <a:lnTo>
                      <a:pt x="46" y="403"/>
                    </a:lnTo>
                    <a:lnTo>
                      <a:pt x="46" y="403"/>
                    </a:lnTo>
                    <a:lnTo>
                      <a:pt x="46" y="404"/>
                    </a:lnTo>
                    <a:lnTo>
                      <a:pt x="46" y="404"/>
                    </a:lnTo>
                    <a:lnTo>
                      <a:pt x="47" y="406"/>
                    </a:lnTo>
                    <a:lnTo>
                      <a:pt x="47" y="406"/>
                    </a:lnTo>
                    <a:lnTo>
                      <a:pt x="47" y="406"/>
                    </a:lnTo>
                    <a:lnTo>
                      <a:pt x="47" y="406"/>
                    </a:lnTo>
                    <a:lnTo>
                      <a:pt x="47" y="407"/>
                    </a:lnTo>
                    <a:lnTo>
                      <a:pt x="47" y="407"/>
                    </a:lnTo>
                    <a:lnTo>
                      <a:pt x="47" y="407"/>
                    </a:lnTo>
                    <a:lnTo>
                      <a:pt x="47" y="407"/>
                    </a:lnTo>
                    <a:lnTo>
                      <a:pt x="48" y="407"/>
                    </a:lnTo>
                    <a:lnTo>
                      <a:pt x="48" y="407"/>
                    </a:lnTo>
                    <a:lnTo>
                      <a:pt x="48" y="407"/>
                    </a:lnTo>
                    <a:lnTo>
                      <a:pt x="48" y="407"/>
                    </a:lnTo>
                    <a:lnTo>
                      <a:pt x="48" y="408"/>
                    </a:lnTo>
                    <a:lnTo>
                      <a:pt x="48" y="408"/>
                    </a:lnTo>
                    <a:lnTo>
                      <a:pt x="48" y="408"/>
                    </a:lnTo>
                    <a:lnTo>
                      <a:pt x="48" y="408"/>
                    </a:lnTo>
                    <a:lnTo>
                      <a:pt x="51" y="408"/>
                    </a:lnTo>
                    <a:lnTo>
                      <a:pt x="51" y="408"/>
                    </a:lnTo>
                    <a:lnTo>
                      <a:pt x="51" y="408"/>
                    </a:lnTo>
                    <a:lnTo>
                      <a:pt x="51" y="408"/>
                    </a:lnTo>
                    <a:lnTo>
                      <a:pt x="52" y="408"/>
                    </a:lnTo>
                    <a:lnTo>
                      <a:pt x="52" y="408"/>
                    </a:lnTo>
                    <a:lnTo>
                      <a:pt x="52" y="408"/>
                    </a:lnTo>
                    <a:lnTo>
                      <a:pt x="52" y="408"/>
                    </a:lnTo>
                    <a:lnTo>
                      <a:pt x="53" y="408"/>
                    </a:lnTo>
                    <a:lnTo>
                      <a:pt x="53" y="408"/>
                    </a:lnTo>
                    <a:lnTo>
                      <a:pt x="53" y="408"/>
                    </a:lnTo>
                    <a:lnTo>
                      <a:pt x="53" y="408"/>
                    </a:lnTo>
                    <a:lnTo>
                      <a:pt x="61" y="407"/>
                    </a:lnTo>
                    <a:lnTo>
                      <a:pt x="61" y="407"/>
                    </a:lnTo>
                    <a:lnTo>
                      <a:pt x="71" y="404"/>
                    </a:lnTo>
                    <a:lnTo>
                      <a:pt x="77" y="402"/>
                    </a:lnTo>
                    <a:lnTo>
                      <a:pt x="77" y="402"/>
                    </a:lnTo>
                    <a:lnTo>
                      <a:pt x="84" y="409"/>
                    </a:lnTo>
                    <a:lnTo>
                      <a:pt x="84" y="409"/>
                    </a:lnTo>
                    <a:lnTo>
                      <a:pt x="80" y="414"/>
                    </a:lnTo>
                    <a:lnTo>
                      <a:pt x="75" y="425"/>
                    </a:lnTo>
                    <a:lnTo>
                      <a:pt x="75" y="425"/>
                    </a:lnTo>
                    <a:lnTo>
                      <a:pt x="72" y="432"/>
                    </a:lnTo>
                    <a:lnTo>
                      <a:pt x="72" y="432"/>
                    </a:lnTo>
                    <a:lnTo>
                      <a:pt x="72" y="432"/>
                    </a:lnTo>
                    <a:lnTo>
                      <a:pt x="72" y="432"/>
                    </a:lnTo>
                    <a:lnTo>
                      <a:pt x="72" y="433"/>
                    </a:lnTo>
                    <a:lnTo>
                      <a:pt x="72" y="433"/>
                    </a:lnTo>
                    <a:lnTo>
                      <a:pt x="72" y="433"/>
                    </a:lnTo>
                    <a:lnTo>
                      <a:pt x="72" y="433"/>
                    </a:lnTo>
                    <a:lnTo>
                      <a:pt x="72" y="433"/>
                    </a:lnTo>
                    <a:lnTo>
                      <a:pt x="72" y="433"/>
                    </a:lnTo>
                    <a:lnTo>
                      <a:pt x="72" y="435"/>
                    </a:lnTo>
                    <a:lnTo>
                      <a:pt x="72" y="435"/>
                    </a:lnTo>
                    <a:lnTo>
                      <a:pt x="72" y="435"/>
                    </a:lnTo>
                    <a:lnTo>
                      <a:pt x="72" y="435"/>
                    </a:lnTo>
                    <a:lnTo>
                      <a:pt x="72" y="435"/>
                    </a:lnTo>
                    <a:lnTo>
                      <a:pt x="72" y="435"/>
                    </a:lnTo>
                    <a:lnTo>
                      <a:pt x="72" y="436"/>
                    </a:lnTo>
                    <a:lnTo>
                      <a:pt x="72" y="436"/>
                    </a:lnTo>
                    <a:lnTo>
                      <a:pt x="72" y="436"/>
                    </a:lnTo>
                    <a:lnTo>
                      <a:pt x="72" y="436"/>
                    </a:lnTo>
                    <a:lnTo>
                      <a:pt x="72" y="436"/>
                    </a:lnTo>
                    <a:lnTo>
                      <a:pt x="72" y="436"/>
                    </a:lnTo>
                    <a:lnTo>
                      <a:pt x="72" y="437"/>
                    </a:lnTo>
                    <a:lnTo>
                      <a:pt x="72" y="437"/>
                    </a:lnTo>
                    <a:lnTo>
                      <a:pt x="73" y="437"/>
                    </a:lnTo>
                    <a:lnTo>
                      <a:pt x="73" y="437"/>
                    </a:lnTo>
                    <a:lnTo>
                      <a:pt x="73" y="437"/>
                    </a:lnTo>
                    <a:lnTo>
                      <a:pt x="73" y="437"/>
                    </a:lnTo>
                    <a:lnTo>
                      <a:pt x="73" y="438"/>
                    </a:lnTo>
                    <a:lnTo>
                      <a:pt x="73" y="438"/>
                    </a:lnTo>
                    <a:lnTo>
                      <a:pt x="75" y="438"/>
                    </a:lnTo>
                    <a:lnTo>
                      <a:pt x="75" y="438"/>
                    </a:lnTo>
                    <a:lnTo>
                      <a:pt x="75" y="438"/>
                    </a:lnTo>
                    <a:lnTo>
                      <a:pt x="75" y="438"/>
                    </a:lnTo>
                    <a:lnTo>
                      <a:pt x="76" y="440"/>
                    </a:lnTo>
                    <a:lnTo>
                      <a:pt x="76" y="440"/>
                    </a:lnTo>
                    <a:lnTo>
                      <a:pt x="76" y="440"/>
                    </a:lnTo>
                    <a:lnTo>
                      <a:pt x="76" y="440"/>
                    </a:lnTo>
                    <a:lnTo>
                      <a:pt x="76" y="441"/>
                    </a:lnTo>
                    <a:lnTo>
                      <a:pt x="76" y="441"/>
                    </a:lnTo>
                    <a:lnTo>
                      <a:pt x="77" y="441"/>
                    </a:lnTo>
                    <a:lnTo>
                      <a:pt x="77" y="441"/>
                    </a:lnTo>
                    <a:lnTo>
                      <a:pt x="77" y="441"/>
                    </a:lnTo>
                    <a:lnTo>
                      <a:pt x="77" y="441"/>
                    </a:lnTo>
                    <a:lnTo>
                      <a:pt x="77" y="441"/>
                    </a:lnTo>
                    <a:lnTo>
                      <a:pt x="77" y="441"/>
                    </a:lnTo>
                    <a:lnTo>
                      <a:pt x="78" y="441"/>
                    </a:lnTo>
                    <a:lnTo>
                      <a:pt x="78" y="441"/>
                    </a:lnTo>
                    <a:lnTo>
                      <a:pt x="78" y="442"/>
                    </a:lnTo>
                    <a:lnTo>
                      <a:pt x="78" y="442"/>
                    </a:lnTo>
                    <a:lnTo>
                      <a:pt x="78" y="442"/>
                    </a:lnTo>
                    <a:lnTo>
                      <a:pt x="78" y="442"/>
                    </a:lnTo>
                    <a:lnTo>
                      <a:pt x="78" y="442"/>
                    </a:lnTo>
                    <a:lnTo>
                      <a:pt x="78" y="442"/>
                    </a:lnTo>
                    <a:lnTo>
                      <a:pt x="80" y="442"/>
                    </a:lnTo>
                    <a:lnTo>
                      <a:pt x="80" y="442"/>
                    </a:lnTo>
                    <a:lnTo>
                      <a:pt x="80" y="442"/>
                    </a:lnTo>
                    <a:lnTo>
                      <a:pt x="80" y="442"/>
                    </a:lnTo>
                    <a:lnTo>
                      <a:pt x="81" y="442"/>
                    </a:lnTo>
                    <a:lnTo>
                      <a:pt x="81" y="442"/>
                    </a:lnTo>
                    <a:lnTo>
                      <a:pt x="81" y="442"/>
                    </a:lnTo>
                    <a:lnTo>
                      <a:pt x="81" y="442"/>
                    </a:lnTo>
                    <a:lnTo>
                      <a:pt x="82" y="442"/>
                    </a:lnTo>
                    <a:lnTo>
                      <a:pt x="82" y="442"/>
                    </a:lnTo>
                    <a:lnTo>
                      <a:pt x="90" y="438"/>
                    </a:lnTo>
                    <a:lnTo>
                      <a:pt x="90" y="438"/>
                    </a:lnTo>
                    <a:lnTo>
                      <a:pt x="99" y="435"/>
                    </a:lnTo>
                    <a:lnTo>
                      <a:pt x="105" y="431"/>
                    </a:lnTo>
                    <a:lnTo>
                      <a:pt x="105" y="431"/>
                    </a:lnTo>
                    <a:lnTo>
                      <a:pt x="112" y="437"/>
                    </a:lnTo>
                    <a:lnTo>
                      <a:pt x="112" y="437"/>
                    </a:lnTo>
                    <a:lnTo>
                      <a:pt x="110" y="443"/>
                    </a:lnTo>
                    <a:lnTo>
                      <a:pt x="107" y="454"/>
                    </a:lnTo>
                    <a:lnTo>
                      <a:pt x="107" y="454"/>
                    </a:lnTo>
                    <a:lnTo>
                      <a:pt x="105" y="461"/>
                    </a:lnTo>
                    <a:lnTo>
                      <a:pt x="105" y="461"/>
                    </a:lnTo>
                    <a:lnTo>
                      <a:pt x="105" y="461"/>
                    </a:lnTo>
                    <a:lnTo>
                      <a:pt x="105" y="461"/>
                    </a:lnTo>
                    <a:lnTo>
                      <a:pt x="105" y="462"/>
                    </a:lnTo>
                    <a:lnTo>
                      <a:pt x="105" y="462"/>
                    </a:lnTo>
                    <a:lnTo>
                      <a:pt x="105" y="462"/>
                    </a:lnTo>
                    <a:lnTo>
                      <a:pt x="105" y="462"/>
                    </a:lnTo>
                    <a:lnTo>
                      <a:pt x="105" y="464"/>
                    </a:lnTo>
                    <a:lnTo>
                      <a:pt x="105" y="464"/>
                    </a:lnTo>
                    <a:lnTo>
                      <a:pt x="105" y="464"/>
                    </a:lnTo>
                    <a:lnTo>
                      <a:pt x="105" y="464"/>
                    </a:lnTo>
                    <a:lnTo>
                      <a:pt x="106" y="465"/>
                    </a:lnTo>
                    <a:lnTo>
                      <a:pt x="106" y="465"/>
                    </a:lnTo>
                    <a:lnTo>
                      <a:pt x="106" y="465"/>
                    </a:lnTo>
                    <a:lnTo>
                      <a:pt x="106" y="465"/>
                    </a:lnTo>
                    <a:lnTo>
                      <a:pt x="106" y="465"/>
                    </a:lnTo>
                    <a:lnTo>
                      <a:pt x="106" y="465"/>
                    </a:lnTo>
                    <a:lnTo>
                      <a:pt x="106" y="465"/>
                    </a:lnTo>
                    <a:lnTo>
                      <a:pt x="106" y="465"/>
                    </a:lnTo>
                    <a:lnTo>
                      <a:pt x="106" y="466"/>
                    </a:lnTo>
                    <a:lnTo>
                      <a:pt x="106" y="466"/>
                    </a:lnTo>
                    <a:lnTo>
                      <a:pt x="106" y="466"/>
                    </a:lnTo>
                    <a:lnTo>
                      <a:pt x="106" y="466"/>
                    </a:lnTo>
                    <a:lnTo>
                      <a:pt x="107" y="466"/>
                    </a:lnTo>
                    <a:lnTo>
                      <a:pt x="107" y="466"/>
                    </a:lnTo>
                    <a:lnTo>
                      <a:pt x="107" y="466"/>
                    </a:lnTo>
                    <a:lnTo>
                      <a:pt x="107" y="466"/>
                    </a:lnTo>
                    <a:lnTo>
                      <a:pt x="109" y="467"/>
                    </a:lnTo>
                    <a:lnTo>
                      <a:pt x="109" y="467"/>
                    </a:lnTo>
                    <a:lnTo>
                      <a:pt x="109" y="467"/>
                    </a:lnTo>
                    <a:lnTo>
                      <a:pt x="109" y="467"/>
                    </a:lnTo>
                    <a:lnTo>
                      <a:pt x="110" y="467"/>
                    </a:lnTo>
                    <a:lnTo>
                      <a:pt x="110" y="467"/>
                    </a:lnTo>
                    <a:lnTo>
                      <a:pt x="110" y="469"/>
                    </a:lnTo>
                    <a:lnTo>
                      <a:pt x="110" y="469"/>
                    </a:lnTo>
                    <a:lnTo>
                      <a:pt x="110" y="469"/>
                    </a:lnTo>
                    <a:lnTo>
                      <a:pt x="110" y="469"/>
                    </a:lnTo>
                    <a:lnTo>
                      <a:pt x="111" y="469"/>
                    </a:lnTo>
                    <a:lnTo>
                      <a:pt x="111" y="469"/>
                    </a:lnTo>
                    <a:lnTo>
                      <a:pt x="111" y="469"/>
                    </a:lnTo>
                    <a:lnTo>
                      <a:pt x="111" y="469"/>
                    </a:lnTo>
                    <a:lnTo>
                      <a:pt x="112" y="470"/>
                    </a:lnTo>
                    <a:lnTo>
                      <a:pt x="112" y="470"/>
                    </a:lnTo>
                    <a:lnTo>
                      <a:pt x="112" y="470"/>
                    </a:lnTo>
                    <a:lnTo>
                      <a:pt x="112" y="470"/>
                    </a:lnTo>
                    <a:lnTo>
                      <a:pt x="112" y="470"/>
                    </a:lnTo>
                    <a:lnTo>
                      <a:pt x="112" y="470"/>
                    </a:lnTo>
                    <a:lnTo>
                      <a:pt x="112" y="470"/>
                    </a:lnTo>
                    <a:lnTo>
                      <a:pt x="112" y="470"/>
                    </a:lnTo>
                    <a:lnTo>
                      <a:pt x="114" y="470"/>
                    </a:lnTo>
                    <a:lnTo>
                      <a:pt x="114" y="470"/>
                    </a:lnTo>
                    <a:lnTo>
                      <a:pt x="114" y="470"/>
                    </a:lnTo>
                    <a:lnTo>
                      <a:pt x="114" y="470"/>
                    </a:lnTo>
                    <a:lnTo>
                      <a:pt x="115" y="470"/>
                    </a:lnTo>
                    <a:lnTo>
                      <a:pt x="115" y="470"/>
                    </a:lnTo>
                    <a:lnTo>
                      <a:pt x="115" y="470"/>
                    </a:lnTo>
                    <a:lnTo>
                      <a:pt x="115" y="470"/>
                    </a:lnTo>
                    <a:lnTo>
                      <a:pt x="115" y="470"/>
                    </a:lnTo>
                    <a:lnTo>
                      <a:pt x="115" y="470"/>
                    </a:lnTo>
                    <a:lnTo>
                      <a:pt x="116" y="470"/>
                    </a:lnTo>
                    <a:lnTo>
                      <a:pt x="116" y="470"/>
                    </a:lnTo>
                    <a:lnTo>
                      <a:pt x="118" y="469"/>
                    </a:lnTo>
                    <a:lnTo>
                      <a:pt x="118" y="469"/>
                    </a:lnTo>
                    <a:lnTo>
                      <a:pt x="118" y="469"/>
                    </a:lnTo>
                    <a:lnTo>
                      <a:pt x="118" y="469"/>
                    </a:lnTo>
                    <a:lnTo>
                      <a:pt x="124" y="465"/>
                    </a:lnTo>
                    <a:lnTo>
                      <a:pt x="124" y="465"/>
                    </a:lnTo>
                    <a:lnTo>
                      <a:pt x="133" y="459"/>
                    </a:lnTo>
                    <a:lnTo>
                      <a:pt x="138" y="455"/>
                    </a:lnTo>
                    <a:lnTo>
                      <a:pt x="138" y="455"/>
                    </a:lnTo>
                    <a:lnTo>
                      <a:pt x="147" y="460"/>
                    </a:lnTo>
                    <a:lnTo>
                      <a:pt x="147" y="460"/>
                    </a:lnTo>
                    <a:lnTo>
                      <a:pt x="144" y="466"/>
                    </a:lnTo>
                    <a:lnTo>
                      <a:pt x="143" y="476"/>
                    </a:lnTo>
                    <a:lnTo>
                      <a:pt x="143" y="476"/>
                    </a:lnTo>
                    <a:lnTo>
                      <a:pt x="143" y="484"/>
                    </a:lnTo>
                    <a:lnTo>
                      <a:pt x="143" y="484"/>
                    </a:lnTo>
                    <a:lnTo>
                      <a:pt x="144" y="485"/>
                    </a:lnTo>
                    <a:lnTo>
                      <a:pt x="144" y="485"/>
                    </a:lnTo>
                    <a:lnTo>
                      <a:pt x="144" y="486"/>
                    </a:lnTo>
                    <a:lnTo>
                      <a:pt x="144" y="486"/>
                    </a:lnTo>
                    <a:lnTo>
                      <a:pt x="144" y="486"/>
                    </a:lnTo>
                    <a:lnTo>
                      <a:pt x="144" y="486"/>
                    </a:lnTo>
                    <a:lnTo>
                      <a:pt x="144" y="486"/>
                    </a:lnTo>
                    <a:lnTo>
                      <a:pt x="144" y="486"/>
                    </a:lnTo>
                    <a:lnTo>
                      <a:pt x="144" y="488"/>
                    </a:lnTo>
                    <a:lnTo>
                      <a:pt x="144" y="488"/>
                    </a:lnTo>
                    <a:lnTo>
                      <a:pt x="144" y="488"/>
                    </a:lnTo>
                    <a:lnTo>
                      <a:pt x="144" y="488"/>
                    </a:lnTo>
                    <a:lnTo>
                      <a:pt x="144" y="488"/>
                    </a:lnTo>
                    <a:lnTo>
                      <a:pt x="144" y="488"/>
                    </a:lnTo>
                    <a:lnTo>
                      <a:pt x="145" y="489"/>
                    </a:lnTo>
                    <a:lnTo>
                      <a:pt x="145" y="489"/>
                    </a:lnTo>
                    <a:lnTo>
                      <a:pt x="145" y="489"/>
                    </a:lnTo>
                    <a:lnTo>
                      <a:pt x="145" y="489"/>
                    </a:lnTo>
                    <a:lnTo>
                      <a:pt x="145" y="489"/>
                    </a:lnTo>
                    <a:lnTo>
                      <a:pt x="145" y="489"/>
                    </a:lnTo>
                    <a:lnTo>
                      <a:pt x="147" y="489"/>
                    </a:lnTo>
                    <a:lnTo>
                      <a:pt x="147" y="489"/>
                    </a:lnTo>
                    <a:lnTo>
                      <a:pt x="147" y="489"/>
                    </a:lnTo>
                    <a:lnTo>
                      <a:pt x="147" y="489"/>
                    </a:lnTo>
                    <a:lnTo>
                      <a:pt x="147" y="490"/>
                    </a:lnTo>
                    <a:lnTo>
                      <a:pt x="147" y="490"/>
                    </a:lnTo>
                    <a:lnTo>
                      <a:pt x="148" y="490"/>
                    </a:lnTo>
                    <a:lnTo>
                      <a:pt x="148" y="490"/>
                    </a:lnTo>
                    <a:lnTo>
                      <a:pt x="148" y="490"/>
                    </a:lnTo>
                    <a:lnTo>
                      <a:pt x="148" y="490"/>
                    </a:lnTo>
                    <a:lnTo>
                      <a:pt x="149" y="490"/>
                    </a:lnTo>
                    <a:lnTo>
                      <a:pt x="149" y="490"/>
                    </a:lnTo>
                    <a:lnTo>
                      <a:pt x="149" y="491"/>
                    </a:lnTo>
                    <a:lnTo>
                      <a:pt x="149" y="491"/>
                    </a:lnTo>
                    <a:lnTo>
                      <a:pt x="150" y="491"/>
                    </a:lnTo>
                    <a:lnTo>
                      <a:pt x="150" y="491"/>
                    </a:lnTo>
                    <a:lnTo>
                      <a:pt x="150" y="491"/>
                    </a:lnTo>
                    <a:lnTo>
                      <a:pt x="150" y="491"/>
                    </a:lnTo>
                    <a:lnTo>
                      <a:pt x="152" y="491"/>
                    </a:lnTo>
                    <a:lnTo>
                      <a:pt x="152" y="491"/>
                    </a:lnTo>
                    <a:lnTo>
                      <a:pt x="152" y="491"/>
                    </a:lnTo>
                    <a:lnTo>
                      <a:pt x="152" y="491"/>
                    </a:lnTo>
                    <a:lnTo>
                      <a:pt x="152" y="491"/>
                    </a:lnTo>
                    <a:lnTo>
                      <a:pt x="152" y="491"/>
                    </a:lnTo>
                    <a:lnTo>
                      <a:pt x="153" y="491"/>
                    </a:lnTo>
                    <a:lnTo>
                      <a:pt x="153" y="491"/>
                    </a:lnTo>
                    <a:lnTo>
                      <a:pt x="153" y="491"/>
                    </a:lnTo>
                    <a:lnTo>
                      <a:pt x="153" y="491"/>
                    </a:lnTo>
                    <a:lnTo>
                      <a:pt x="153" y="491"/>
                    </a:lnTo>
                    <a:lnTo>
                      <a:pt x="153" y="491"/>
                    </a:lnTo>
                    <a:lnTo>
                      <a:pt x="154" y="491"/>
                    </a:lnTo>
                    <a:lnTo>
                      <a:pt x="154" y="491"/>
                    </a:lnTo>
                    <a:lnTo>
                      <a:pt x="154" y="491"/>
                    </a:lnTo>
                    <a:lnTo>
                      <a:pt x="154" y="491"/>
                    </a:lnTo>
                    <a:lnTo>
                      <a:pt x="155" y="491"/>
                    </a:lnTo>
                    <a:lnTo>
                      <a:pt x="155" y="491"/>
                    </a:lnTo>
                    <a:lnTo>
                      <a:pt x="155" y="491"/>
                    </a:lnTo>
                    <a:lnTo>
                      <a:pt x="155" y="491"/>
                    </a:lnTo>
                    <a:lnTo>
                      <a:pt x="157" y="490"/>
                    </a:lnTo>
                    <a:lnTo>
                      <a:pt x="157" y="490"/>
                    </a:lnTo>
                    <a:lnTo>
                      <a:pt x="162" y="485"/>
                    </a:lnTo>
                    <a:lnTo>
                      <a:pt x="162" y="485"/>
                    </a:lnTo>
                    <a:lnTo>
                      <a:pt x="169" y="477"/>
                    </a:lnTo>
                    <a:lnTo>
                      <a:pt x="173" y="472"/>
                    </a:lnTo>
                    <a:lnTo>
                      <a:pt x="173" y="472"/>
                    </a:lnTo>
                    <a:lnTo>
                      <a:pt x="183" y="475"/>
                    </a:lnTo>
                    <a:lnTo>
                      <a:pt x="183" y="475"/>
                    </a:lnTo>
                    <a:lnTo>
                      <a:pt x="183" y="483"/>
                    </a:lnTo>
                    <a:lnTo>
                      <a:pt x="183" y="493"/>
                    </a:lnTo>
                    <a:lnTo>
                      <a:pt x="183" y="493"/>
                    </a:lnTo>
                    <a:lnTo>
                      <a:pt x="184" y="500"/>
                    </a:lnTo>
                    <a:lnTo>
                      <a:pt x="184" y="500"/>
                    </a:lnTo>
                    <a:lnTo>
                      <a:pt x="184" y="500"/>
                    </a:lnTo>
                    <a:lnTo>
                      <a:pt x="184" y="500"/>
                    </a:lnTo>
                    <a:lnTo>
                      <a:pt x="184" y="501"/>
                    </a:lnTo>
                    <a:lnTo>
                      <a:pt x="184" y="501"/>
                    </a:lnTo>
                    <a:lnTo>
                      <a:pt x="186" y="503"/>
                    </a:lnTo>
                    <a:lnTo>
                      <a:pt x="186" y="503"/>
                    </a:lnTo>
                    <a:lnTo>
                      <a:pt x="186" y="503"/>
                    </a:lnTo>
                    <a:lnTo>
                      <a:pt x="186" y="503"/>
                    </a:lnTo>
                    <a:lnTo>
                      <a:pt x="186" y="503"/>
                    </a:lnTo>
                    <a:lnTo>
                      <a:pt x="186" y="503"/>
                    </a:lnTo>
                    <a:lnTo>
                      <a:pt x="186" y="504"/>
                    </a:lnTo>
                    <a:lnTo>
                      <a:pt x="186" y="504"/>
                    </a:lnTo>
                    <a:lnTo>
                      <a:pt x="186" y="504"/>
                    </a:lnTo>
                    <a:lnTo>
                      <a:pt x="186" y="504"/>
                    </a:lnTo>
                    <a:lnTo>
                      <a:pt x="187" y="504"/>
                    </a:lnTo>
                    <a:lnTo>
                      <a:pt x="187" y="504"/>
                    </a:lnTo>
                    <a:lnTo>
                      <a:pt x="187" y="504"/>
                    </a:lnTo>
                    <a:lnTo>
                      <a:pt x="187" y="504"/>
                    </a:lnTo>
                    <a:lnTo>
                      <a:pt x="187" y="505"/>
                    </a:lnTo>
                    <a:lnTo>
                      <a:pt x="187" y="505"/>
                    </a:lnTo>
                    <a:lnTo>
                      <a:pt x="187" y="505"/>
                    </a:lnTo>
                    <a:lnTo>
                      <a:pt x="187" y="505"/>
                    </a:lnTo>
                    <a:lnTo>
                      <a:pt x="188" y="505"/>
                    </a:lnTo>
                    <a:lnTo>
                      <a:pt x="188" y="505"/>
                    </a:lnTo>
                    <a:lnTo>
                      <a:pt x="188" y="505"/>
                    </a:lnTo>
                    <a:lnTo>
                      <a:pt x="188" y="505"/>
                    </a:lnTo>
                    <a:lnTo>
                      <a:pt x="189" y="505"/>
                    </a:lnTo>
                    <a:lnTo>
                      <a:pt x="189" y="505"/>
                    </a:lnTo>
                    <a:lnTo>
                      <a:pt x="189" y="505"/>
                    </a:lnTo>
                    <a:lnTo>
                      <a:pt x="189" y="505"/>
                    </a:lnTo>
                    <a:lnTo>
                      <a:pt x="191" y="505"/>
                    </a:lnTo>
                    <a:lnTo>
                      <a:pt x="191" y="505"/>
                    </a:lnTo>
                    <a:lnTo>
                      <a:pt x="192" y="506"/>
                    </a:lnTo>
                    <a:lnTo>
                      <a:pt x="192" y="506"/>
                    </a:lnTo>
                    <a:lnTo>
                      <a:pt x="192" y="506"/>
                    </a:lnTo>
                    <a:lnTo>
                      <a:pt x="192" y="506"/>
                    </a:lnTo>
                    <a:lnTo>
                      <a:pt x="193" y="506"/>
                    </a:lnTo>
                    <a:lnTo>
                      <a:pt x="193" y="506"/>
                    </a:lnTo>
                    <a:lnTo>
                      <a:pt x="193" y="506"/>
                    </a:lnTo>
                    <a:lnTo>
                      <a:pt x="193" y="506"/>
                    </a:lnTo>
                    <a:lnTo>
                      <a:pt x="193" y="506"/>
                    </a:lnTo>
                    <a:lnTo>
                      <a:pt x="193" y="506"/>
                    </a:lnTo>
                    <a:lnTo>
                      <a:pt x="194" y="506"/>
                    </a:lnTo>
                    <a:lnTo>
                      <a:pt x="194" y="506"/>
                    </a:lnTo>
                    <a:lnTo>
                      <a:pt x="194" y="506"/>
                    </a:lnTo>
                    <a:lnTo>
                      <a:pt x="194" y="506"/>
                    </a:lnTo>
                    <a:lnTo>
                      <a:pt x="194" y="506"/>
                    </a:lnTo>
                    <a:lnTo>
                      <a:pt x="194" y="506"/>
                    </a:lnTo>
                    <a:lnTo>
                      <a:pt x="196" y="506"/>
                    </a:lnTo>
                    <a:lnTo>
                      <a:pt x="196" y="506"/>
                    </a:lnTo>
                    <a:lnTo>
                      <a:pt x="196" y="506"/>
                    </a:lnTo>
                    <a:lnTo>
                      <a:pt x="196" y="506"/>
                    </a:lnTo>
                    <a:lnTo>
                      <a:pt x="196" y="505"/>
                    </a:lnTo>
                    <a:lnTo>
                      <a:pt x="196" y="505"/>
                    </a:lnTo>
                    <a:lnTo>
                      <a:pt x="197" y="505"/>
                    </a:lnTo>
                    <a:lnTo>
                      <a:pt x="197" y="505"/>
                    </a:lnTo>
                    <a:lnTo>
                      <a:pt x="197" y="505"/>
                    </a:lnTo>
                    <a:lnTo>
                      <a:pt x="197" y="505"/>
                    </a:lnTo>
                    <a:lnTo>
                      <a:pt x="197" y="505"/>
                    </a:lnTo>
                    <a:lnTo>
                      <a:pt x="197" y="505"/>
                    </a:lnTo>
                    <a:lnTo>
                      <a:pt x="198" y="504"/>
                    </a:lnTo>
                    <a:lnTo>
                      <a:pt x="198" y="504"/>
                    </a:lnTo>
                    <a:lnTo>
                      <a:pt x="203" y="499"/>
                    </a:lnTo>
                    <a:lnTo>
                      <a:pt x="203" y="499"/>
                    </a:lnTo>
                    <a:lnTo>
                      <a:pt x="210" y="490"/>
                    </a:lnTo>
                    <a:lnTo>
                      <a:pt x="212" y="484"/>
                    </a:lnTo>
                    <a:lnTo>
                      <a:pt x="212" y="484"/>
                    </a:lnTo>
                    <a:lnTo>
                      <a:pt x="222" y="485"/>
                    </a:lnTo>
                    <a:lnTo>
                      <a:pt x="222" y="485"/>
                    </a:lnTo>
                    <a:lnTo>
                      <a:pt x="223" y="493"/>
                    </a:lnTo>
                    <a:lnTo>
                      <a:pt x="226" y="503"/>
                    </a:lnTo>
                    <a:lnTo>
                      <a:pt x="226" y="503"/>
                    </a:lnTo>
                    <a:lnTo>
                      <a:pt x="228" y="510"/>
                    </a:lnTo>
                    <a:lnTo>
                      <a:pt x="228" y="510"/>
                    </a:lnTo>
                    <a:lnTo>
                      <a:pt x="228" y="510"/>
                    </a:lnTo>
                    <a:lnTo>
                      <a:pt x="228" y="510"/>
                    </a:lnTo>
                    <a:lnTo>
                      <a:pt x="228" y="510"/>
                    </a:lnTo>
                    <a:lnTo>
                      <a:pt x="228" y="510"/>
                    </a:lnTo>
                    <a:lnTo>
                      <a:pt x="228" y="511"/>
                    </a:lnTo>
                    <a:lnTo>
                      <a:pt x="228" y="511"/>
                    </a:lnTo>
                    <a:lnTo>
                      <a:pt x="230" y="511"/>
                    </a:lnTo>
                    <a:lnTo>
                      <a:pt x="230" y="511"/>
                    </a:lnTo>
                    <a:lnTo>
                      <a:pt x="230" y="511"/>
                    </a:lnTo>
                    <a:lnTo>
                      <a:pt x="230" y="511"/>
                    </a:lnTo>
                    <a:lnTo>
                      <a:pt x="230" y="513"/>
                    </a:lnTo>
                    <a:lnTo>
                      <a:pt x="230" y="513"/>
                    </a:lnTo>
                    <a:lnTo>
                      <a:pt x="230" y="513"/>
                    </a:lnTo>
                    <a:lnTo>
                      <a:pt x="230" y="513"/>
                    </a:lnTo>
                    <a:lnTo>
                      <a:pt x="231" y="513"/>
                    </a:lnTo>
                    <a:lnTo>
                      <a:pt x="231" y="513"/>
                    </a:lnTo>
                    <a:lnTo>
                      <a:pt x="231" y="513"/>
                    </a:lnTo>
                    <a:lnTo>
                      <a:pt x="231" y="513"/>
                    </a:lnTo>
                    <a:lnTo>
                      <a:pt x="231" y="513"/>
                    </a:lnTo>
                    <a:lnTo>
                      <a:pt x="231" y="513"/>
                    </a:lnTo>
                    <a:lnTo>
                      <a:pt x="231" y="513"/>
                    </a:lnTo>
                    <a:lnTo>
                      <a:pt x="231" y="513"/>
                    </a:lnTo>
                    <a:lnTo>
                      <a:pt x="232" y="513"/>
                    </a:lnTo>
                    <a:lnTo>
                      <a:pt x="232" y="513"/>
                    </a:lnTo>
                    <a:lnTo>
                      <a:pt x="232" y="513"/>
                    </a:lnTo>
                    <a:lnTo>
                      <a:pt x="232" y="513"/>
                    </a:lnTo>
                    <a:lnTo>
                      <a:pt x="233" y="513"/>
                    </a:lnTo>
                    <a:lnTo>
                      <a:pt x="233" y="513"/>
                    </a:lnTo>
                    <a:lnTo>
                      <a:pt x="233" y="513"/>
                    </a:lnTo>
                    <a:lnTo>
                      <a:pt x="233" y="513"/>
                    </a:lnTo>
                    <a:lnTo>
                      <a:pt x="235" y="513"/>
                    </a:lnTo>
                    <a:lnTo>
                      <a:pt x="235" y="513"/>
                    </a:lnTo>
                    <a:lnTo>
                      <a:pt x="236" y="514"/>
                    </a:lnTo>
                    <a:lnTo>
                      <a:pt x="236" y="514"/>
                    </a:lnTo>
                    <a:lnTo>
                      <a:pt x="236" y="514"/>
                    </a:lnTo>
                    <a:lnTo>
                      <a:pt x="236" y="514"/>
                    </a:lnTo>
                    <a:lnTo>
                      <a:pt x="237" y="514"/>
                    </a:lnTo>
                    <a:lnTo>
                      <a:pt x="237" y="514"/>
                    </a:lnTo>
                    <a:lnTo>
                      <a:pt x="237" y="514"/>
                    </a:lnTo>
                    <a:lnTo>
                      <a:pt x="237" y="514"/>
                    </a:lnTo>
                    <a:lnTo>
                      <a:pt x="238" y="514"/>
                    </a:lnTo>
                    <a:lnTo>
                      <a:pt x="238" y="514"/>
                    </a:lnTo>
                    <a:lnTo>
                      <a:pt x="238" y="514"/>
                    </a:lnTo>
                    <a:lnTo>
                      <a:pt x="238" y="514"/>
                    </a:lnTo>
                    <a:lnTo>
                      <a:pt x="238" y="514"/>
                    </a:lnTo>
                    <a:lnTo>
                      <a:pt x="238" y="514"/>
                    </a:lnTo>
                    <a:lnTo>
                      <a:pt x="238" y="513"/>
                    </a:lnTo>
                    <a:lnTo>
                      <a:pt x="238" y="513"/>
                    </a:lnTo>
                    <a:lnTo>
                      <a:pt x="240" y="513"/>
                    </a:lnTo>
                    <a:lnTo>
                      <a:pt x="240" y="513"/>
                    </a:lnTo>
                    <a:lnTo>
                      <a:pt x="240" y="513"/>
                    </a:lnTo>
                    <a:lnTo>
                      <a:pt x="240" y="513"/>
                    </a:lnTo>
                    <a:lnTo>
                      <a:pt x="240" y="513"/>
                    </a:lnTo>
                    <a:lnTo>
                      <a:pt x="240" y="513"/>
                    </a:lnTo>
                    <a:lnTo>
                      <a:pt x="241" y="513"/>
                    </a:lnTo>
                    <a:lnTo>
                      <a:pt x="241" y="513"/>
                    </a:lnTo>
                    <a:lnTo>
                      <a:pt x="241" y="511"/>
                    </a:lnTo>
                    <a:lnTo>
                      <a:pt x="241" y="511"/>
                    </a:lnTo>
                    <a:lnTo>
                      <a:pt x="241" y="511"/>
                    </a:lnTo>
                    <a:lnTo>
                      <a:pt x="241" y="511"/>
                    </a:lnTo>
                    <a:lnTo>
                      <a:pt x="242" y="511"/>
                    </a:lnTo>
                    <a:lnTo>
                      <a:pt x="242" y="511"/>
                    </a:lnTo>
                    <a:lnTo>
                      <a:pt x="242" y="511"/>
                    </a:lnTo>
                    <a:lnTo>
                      <a:pt x="242" y="511"/>
                    </a:lnTo>
                    <a:lnTo>
                      <a:pt x="246" y="504"/>
                    </a:lnTo>
                    <a:lnTo>
                      <a:pt x="246" y="504"/>
                    </a:lnTo>
                    <a:lnTo>
                      <a:pt x="250" y="494"/>
                    </a:lnTo>
                    <a:lnTo>
                      <a:pt x="252" y="488"/>
                    </a:lnTo>
                    <a:lnTo>
                      <a:pt x="252" y="488"/>
                    </a:lnTo>
                    <a:lnTo>
                      <a:pt x="262" y="488"/>
                    </a:lnTo>
                    <a:lnTo>
                      <a:pt x="262" y="488"/>
                    </a:lnTo>
                    <a:lnTo>
                      <a:pt x="264" y="494"/>
                    </a:lnTo>
                    <a:lnTo>
                      <a:pt x="269" y="504"/>
                    </a:lnTo>
                    <a:lnTo>
                      <a:pt x="269" y="504"/>
                    </a:lnTo>
                    <a:lnTo>
                      <a:pt x="272" y="511"/>
                    </a:lnTo>
                    <a:lnTo>
                      <a:pt x="272" y="511"/>
                    </a:lnTo>
                    <a:lnTo>
                      <a:pt x="272" y="511"/>
                    </a:lnTo>
                    <a:lnTo>
                      <a:pt x="272" y="511"/>
                    </a:lnTo>
                    <a:lnTo>
                      <a:pt x="272" y="511"/>
                    </a:lnTo>
                    <a:lnTo>
                      <a:pt x="272" y="511"/>
                    </a:lnTo>
                    <a:lnTo>
                      <a:pt x="272" y="511"/>
                    </a:lnTo>
                    <a:lnTo>
                      <a:pt x="274" y="511"/>
                    </a:lnTo>
                    <a:lnTo>
                      <a:pt x="274" y="511"/>
                    </a:lnTo>
                    <a:lnTo>
                      <a:pt x="274" y="513"/>
                    </a:lnTo>
                    <a:lnTo>
                      <a:pt x="274" y="513"/>
                    </a:lnTo>
                    <a:lnTo>
                      <a:pt x="274" y="513"/>
                    </a:lnTo>
                    <a:lnTo>
                      <a:pt x="274" y="513"/>
                    </a:lnTo>
                    <a:lnTo>
                      <a:pt x="275" y="513"/>
                    </a:lnTo>
                    <a:lnTo>
                      <a:pt x="275" y="513"/>
                    </a:lnTo>
                    <a:lnTo>
                      <a:pt x="275" y="513"/>
                    </a:lnTo>
                    <a:lnTo>
                      <a:pt x="275" y="513"/>
                    </a:lnTo>
                    <a:lnTo>
                      <a:pt x="275" y="513"/>
                    </a:lnTo>
                    <a:lnTo>
                      <a:pt x="275" y="513"/>
                    </a:lnTo>
                    <a:lnTo>
                      <a:pt x="275" y="514"/>
                    </a:lnTo>
                    <a:lnTo>
                      <a:pt x="275" y="514"/>
                    </a:lnTo>
                    <a:lnTo>
                      <a:pt x="276" y="514"/>
                    </a:lnTo>
                    <a:lnTo>
                      <a:pt x="276" y="514"/>
                    </a:lnTo>
                    <a:lnTo>
                      <a:pt x="276" y="514"/>
                    </a:lnTo>
                    <a:lnTo>
                      <a:pt x="276" y="514"/>
                    </a:lnTo>
                    <a:lnTo>
                      <a:pt x="278" y="514"/>
                    </a:lnTo>
                    <a:lnTo>
                      <a:pt x="278" y="514"/>
                    </a:lnTo>
                    <a:lnTo>
                      <a:pt x="278" y="514"/>
                    </a:lnTo>
                    <a:lnTo>
                      <a:pt x="278" y="514"/>
                    </a:lnTo>
                    <a:lnTo>
                      <a:pt x="279" y="514"/>
                    </a:lnTo>
                    <a:lnTo>
                      <a:pt x="279" y="514"/>
                    </a:lnTo>
                    <a:lnTo>
                      <a:pt x="279" y="514"/>
                    </a:lnTo>
                    <a:lnTo>
                      <a:pt x="279" y="514"/>
                    </a:lnTo>
                    <a:lnTo>
                      <a:pt x="280" y="513"/>
                    </a:lnTo>
                    <a:lnTo>
                      <a:pt x="280" y="513"/>
                    </a:lnTo>
                    <a:lnTo>
                      <a:pt x="280" y="513"/>
                    </a:lnTo>
                    <a:lnTo>
                      <a:pt x="280" y="513"/>
                    </a:lnTo>
                    <a:lnTo>
                      <a:pt x="281" y="513"/>
                    </a:lnTo>
                    <a:lnTo>
                      <a:pt x="281" y="513"/>
                    </a:lnTo>
                    <a:lnTo>
                      <a:pt x="281" y="513"/>
                    </a:lnTo>
                    <a:lnTo>
                      <a:pt x="281" y="513"/>
                    </a:lnTo>
                    <a:lnTo>
                      <a:pt x="281" y="513"/>
                    </a:lnTo>
                    <a:lnTo>
                      <a:pt x="281" y="513"/>
                    </a:lnTo>
                    <a:lnTo>
                      <a:pt x="283" y="513"/>
                    </a:lnTo>
                    <a:lnTo>
                      <a:pt x="283" y="513"/>
                    </a:lnTo>
                    <a:lnTo>
                      <a:pt x="283" y="513"/>
                    </a:lnTo>
                    <a:lnTo>
                      <a:pt x="283" y="513"/>
                    </a:lnTo>
                    <a:lnTo>
                      <a:pt x="284" y="513"/>
                    </a:lnTo>
                    <a:lnTo>
                      <a:pt x="284" y="513"/>
                    </a:lnTo>
                    <a:lnTo>
                      <a:pt x="284" y="513"/>
                    </a:lnTo>
                    <a:lnTo>
                      <a:pt x="284" y="513"/>
                    </a:lnTo>
                    <a:lnTo>
                      <a:pt x="284" y="513"/>
                    </a:lnTo>
                    <a:lnTo>
                      <a:pt x="284" y="513"/>
                    </a:lnTo>
                    <a:lnTo>
                      <a:pt x="284" y="513"/>
                    </a:lnTo>
                    <a:lnTo>
                      <a:pt x="284" y="513"/>
                    </a:lnTo>
                    <a:lnTo>
                      <a:pt x="285" y="511"/>
                    </a:lnTo>
                    <a:lnTo>
                      <a:pt x="285" y="511"/>
                    </a:lnTo>
                    <a:lnTo>
                      <a:pt x="285" y="511"/>
                    </a:lnTo>
                    <a:lnTo>
                      <a:pt x="285" y="511"/>
                    </a:lnTo>
                    <a:lnTo>
                      <a:pt x="285" y="511"/>
                    </a:lnTo>
                    <a:lnTo>
                      <a:pt x="285" y="511"/>
                    </a:lnTo>
                    <a:lnTo>
                      <a:pt x="286" y="510"/>
                    </a:lnTo>
                    <a:lnTo>
                      <a:pt x="286" y="510"/>
                    </a:lnTo>
                    <a:lnTo>
                      <a:pt x="286" y="510"/>
                    </a:lnTo>
                    <a:lnTo>
                      <a:pt x="286" y="510"/>
                    </a:lnTo>
                    <a:lnTo>
                      <a:pt x="286" y="510"/>
                    </a:lnTo>
                    <a:lnTo>
                      <a:pt x="286" y="510"/>
                    </a:lnTo>
                    <a:lnTo>
                      <a:pt x="286" y="510"/>
                    </a:lnTo>
                    <a:lnTo>
                      <a:pt x="286" y="510"/>
                    </a:lnTo>
                    <a:lnTo>
                      <a:pt x="289" y="503"/>
                    </a:lnTo>
                    <a:lnTo>
                      <a:pt x="289" y="503"/>
                    </a:lnTo>
                    <a:lnTo>
                      <a:pt x="291" y="493"/>
                    </a:lnTo>
                    <a:lnTo>
                      <a:pt x="293" y="485"/>
                    </a:lnTo>
                    <a:lnTo>
                      <a:pt x="293" y="485"/>
                    </a:lnTo>
                    <a:lnTo>
                      <a:pt x="303" y="484"/>
                    </a:lnTo>
                    <a:lnTo>
                      <a:pt x="303" y="484"/>
                    </a:lnTo>
                    <a:lnTo>
                      <a:pt x="305" y="490"/>
                    </a:lnTo>
                    <a:lnTo>
                      <a:pt x="312" y="499"/>
                    </a:lnTo>
                    <a:lnTo>
                      <a:pt x="312" y="499"/>
                    </a:lnTo>
                    <a:lnTo>
                      <a:pt x="317" y="504"/>
                    </a:lnTo>
                    <a:lnTo>
                      <a:pt x="317" y="504"/>
                    </a:lnTo>
                    <a:lnTo>
                      <a:pt x="317" y="504"/>
                    </a:lnTo>
                    <a:lnTo>
                      <a:pt x="317" y="504"/>
                    </a:lnTo>
                    <a:lnTo>
                      <a:pt x="317" y="505"/>
                    </a:lnTo>
                    <a:lnTo>
                      <a:pt x="317" y="505"/>
                    </a:lnTo>
                    <a:lnTo>
                      <a:pt x="318" y="505"/>
                    </a:lnTo>
                    <a:lnTo>
                      <a:pt x="318" y="505"/>
                    </a:lnTo>
                    <a:lnTo>
                      <a:pt x="318" y="505"/>
                    </a:lnTo>
                    <a:lnTo>
                      <a:pt x="318" y="505"/>
                    </a:lnTo>
                    <a:lnTo>
                      <a:pt x="318" y="506"/>
                    </a:lnTo>
                    <a:lnTo>
                      <a:pt x="318" y="506"/>
                    </a:lnTo>
                    <a:lnTo>
                      <a:pt x="319" y="506"/>
                    </a:lnTo>
                    <a:lnTo>
                      <a:pt x="319" y="506"/>
                    </a:lnTo>
                    <a:lnTo>
                      <a:pt x="319" y="506"/>
                    </a:lnTo>
                    <a:lnTo>
                      <a:pt x="319" y="506"/>
                    </a:lnTo>
                    <a:lnTo>
                      <a:pt x="319" y="506"/>
                    </a:lnTo>
                    <a:lnTo>
                      <a:pt x="319" y="506"/>
                    </a:lnTo>
                    <a:lnTo>
                      <a:pt x="320" y="506"/>
                    </a:lnTo>
                    <a:lnTo>
                      <a:pt x="320" y="506"/>
                    </a:lnTo>
                    <a:lnTo>
                      <a:pt x="320" y="506"/>
                    </a:lnTo>
                    <a:lnTo>
                      <a:pt x="320" y="506"/>
                    </a:lnTo>
                    <a:lnTo>
                      <a:pt x="320" y="506"/>
                    </a:lnTo>
                    <a:lnTo>
                      <a:pt x="320" y="506"/>
                    </a:lnTo>
                    <a:lnTo>
                      <a:pt x="322" y="506"/>
                    </a:lnTo>
                    <a:lnTo>
                      <a:pt x="322" y="506"/>
                    </a:lnTo>
                    <a:lnTo>
                      <a:pt x="322" y="506"/>
                    </a:lnTo>
                    <a:lnTo>
                      <a:pt x="322" y="506"/>
                    </a:lnTo>
                    <a:lnTo>
                      <a:pt x="323" y="506"/>
                    </a:lnTo>
                    <a:lnTo>
                      <a:pt x="323" y="506"/>
                    </a:lnTo>
                    <a:lnTo>
                      <a:pt x="323" y="505"/>
                    </a:lnTo>
                    <a:lnTo>
                      <a:pt x="323" y="505"/>
                    </a:lnTo>
                    <a:lnTo>
                      <a:pt x="324" y="505"/>
                    </a:lnTo>
                    <a:lnTo>
                      <a:pt x="324" y="505"/>
                    </a:lnTo>
                    <a:lnTo>
                      <a:pt x="325" y="505"/>
                    </a:lnTo>
                    <a:lnTo>
                      <a:pt x="325" y="505"/>
                    </a:lnTo>
                    <a:lnTo>
                      <a:pt x="325" y="505"/>
                    </a:lnTo>
                    <a:lnTo>
                      <a:pt x="325" y="505"/>
                    </a:lnTo>
                    <a:lnTo>
                      <a:pt x="325" y="505"/>
                    </a:lnTo>
                    <a:lnTo>
                      <a:pt x="325" y="505"/>
                    </a:lnTo>
                    <a:lnTo>
                      <a:pt x="327" y="505"/>
                    </a:lnTo>
                    <a:lnTo>
                      <a:pt x="327" y="505"/>
                    </a:lnTo>
                    <a:lnTo>
                      <a:pt x="327" y="505"/>
                    </a:lnTo>
                    <a:lnTo>
                      <a:pt x="327" y="505"/>
                    </a:lnTo>
                    <a:lnTo>
                      <a:pt x="327" y="505"/>
                    </a:lnTo>
                    <a:lnTo>
                      <a:pt x="327" y="505"/>
                    </a:lnTo>
                    <a:lnTo>
                      <a:pt x="328" y="504"/>
                    </a:lnTo>
                    <a:lnTo>
                      <a:pt x="328" y="504"/>
                    </a:lnTo>
                    <a:lnTo>
                      <a:pt x="328" y="504"/>
                    </a:lnTo>
                    <a:lnTo>
                      <a:pt x="328" y="504"/>
                    </a:lnTo>
                    <a:lnTo>
                      <a:pt x="328" y="504"/>
                    </a:lnTo>
                    <a:lnTo>
                      <a:pt x="328" y="504"/>
                    </a:lnTo>
                    <a:lnTo>
                      <a:pt x="328" y="504"/>
                    </a:lnTo>
                    <a:lnTo>
                      <a:pt x="328" y="504"/>
                    </a:lnTo>
                    <a:lnTo>
                      <a:pt x="329" y="503"/>
                    </a:lnTo>
                    <a:lnTo>
                      <a:pt x="329" y="503"/>
                    </a:lnTo>
                    <a:lnTo>
                      <a:pt x="329" y="503"/>
                    </a:lnTo>
                    <a:lnTo>
                      <a:pt x="329" y="503"/>
                    </a:lnTo>
                    <a:lnTo>
                      <a:pt x="329" y="503"/>
                    </a:lnTo>
                    <a:lnTo>
                      <a:pt x="329" y="503"/>
                    </a:lnTo>
                    <a:lnTo>
                      <a:pt x="329" y="501"/>
                    </a:lnTo>
                    <a:lnTo>
                      <a:pt x="329" y="501"/>
                    </a:lnTo>
                    <a:lnTo>
                      <a:pt x="329" y="501"/>
                    </a:lnTo>
                    <a:lnTo>
                      <a:pt x="329" y="501"/>
                    </a:lnTo>
                    <a:lnTo>
                      <a:pt x="329" y="500"/>
                    </a:lnTo>
                    <a:lnTo>
                      <a:pt x="329" y="500"/>
                    </a:lnTo>
                    <a:lnTo>
                      <a:pt x="332" y="493"/>
                    </a:lnTo>
                    <a:lnTo>
                      <a:pt x="332" y="493"/>
                    </a:lnTo>
                    <a:lnTo>
                      <a:pt x="332" y="483"/>
                    </a:lnTo>
                    <a:lnTo>
                      <a:pt x="332" y="475"/>
                    </a:lnTo>
                    <a:lnTo>
                      <a:pt x="332" y="475"/>
                    </a:lnTo>
                    <a:lnTo>
                      <a:pt x="341" y="472"/>
                    </a:lnTo>
                    <a:lnTo>
                      <a:pt x="341" y="472"/>
                    </a:lnTo>
                    <a:lnTo>
                      <a:pt x="346" y="477"/>
                    </a:lnTo>
                    <a:lnTo>
                      <a:pt x="352" y="485"/>
                    </a:lnTo>
                    <a:lnTo>
                      <a:pt x="352" y="485"/>
                    </a:lnTo>
                    <a:lnTo>
                      <a:pt x="359" y="491"/>
                    </a:lnTo>
                    <a:lnTo>
                      <a:pt x="359" y="491"/>
                    </a:lnTo>
                    <a:lnTo>
                      <a:pt x="359" y="491"/>
                    </a:lnTo>
                    <a:lnTo>
                      <a:pt x="359" y="491"/>
                    </a:lnTo>
                    <a:lnTo>
                      <a:pt x="361" y="491"/>
                    </a:lnTo>
                    <a:lnTo>
                      <a:pt x="361" y="491"/>
                    </a:lnTo>
                    <a:lnTo>
                      <a:pt x="361" y="491"/>
                    </a:lnTo>
                    <a:lnTo>
                      <a:pt x="361" y="491"/>
                    </a:lnTo>
                    <a:lnTo>
                      <a:pt x="361" y="491"/>
                    </a:lnTo>
                    <a:lnTo>
                      <a:pt x="361" y="491"/>
                    </a:lnTo>
                    <a:lnTo>
                      <a:pt x="362" y="491"/>
                    </a:lnTo>
                    <a:lnTo>
                      <a:pt x="362" y="491"/>
                    </a:lnTo>
                    <a:lnTo>
                      <a:pt x="362" y="491"/>
                    </a:lnTo>
                    <a:lnTo>
                      <a:pt x="362" y="491"/>
                    </a:lnTo>
                    <a:lnTo>
                      <a:pt x="362" y="491"/>
                    </a:lnTo>
                    <a:lnTo>
                      <a:pt x="362" y="491"/>
                    </a:lnTo>
                    <a:lnTo>
                      <a:pt x="363" y="491"/>
                    </a:lnTo>
                    <a:lnTo>
                      <a:pt x="363" y="491"/>
                    </a:lnTo>
                    <a:lnTo>
                      <a:pt x="363" y="491"/>
                    </a:lnTo>
                    <a:lnTo>
                      <a:pt x="363" y="491"/>
                    </a:lnTo>
                    <a:lnTo>
                      <a:pt x="364" y="491"/>
                    </a:lnTo>
                    <a:lnTo>
                      <a:pt x="364" y="491"/>
                    </a:lnTo>
                    <a:lnTo>
                      <a:pt x="364" y="491"/>
                    </a:lnTo>
                    <a:lnTo>
                      <a:pt x="364" y="491"/>
                    </a:lnTo>
                    <a:lnTo>
                      <a:pt x="364" y="491"/>
                    </a:lnTo>
                    <a:lnTo>
                      <a:pt x="364" y="491"/>
                    </a:lnTo>
                    <a:lnTo>
                      <a:pt x="364" y="490"/>
                    </a:lnTo>
                    <a:lnTo>
                      <a:pt x="364" y="490"/>
                    </a:lnTo>
                    <a:lnTo>
                      <a:pt x="366" y="490"/>
                    </a:lnTo>
                    <a:lnTo>
                      <a:pt x="366" y="490"/>
                    </a:lnTo>
                    <a:lnTo>
                      <a:pt x="367" y="490"/>
                    </a:lnTo>
                    <a:lnTo>
                      <a:pt x="367" y="490"/>
                    </a:lnTo>
                    <a:lnTo>
                      <a:pt x="367" y="490"/>
                    </a:lnTo>
                    <a:lnTo>
                      <a:pt x="367" y="490"/>
                    </a:lnTo>
                    <a:lnTo>
                      <a:pt x="368" y="489"/>
                    </a:lnTo>
                    <a:lnTo>
                      <a:pt x="368" y="489"/>
                    </a:lnTo>
                    <a:lnTo>
                      <a:pt x="368" y="489"/>
                    </a:lnTo>
                    <a:lnTo>
                      <a:pt x="368" y="489"/>
                    </a:lnTo>
                    <a:lnTo>
                      <a:pt x="368" y="489"/>
                    </a:lnTo>
                    <a:lnTo>
                      <a:pt x="368" y="489"/>
                    </a:lnTo>
                    <a:lnTo>
                      <a:pt x="370" y="489"/>
                    </a:lnTo>
                    <a:lnTo>
                      <a:pt x="370" y="489"/>
                    </a:lnTo>
                    <a:lnTo>
                      <a:pt x="370" y="489"/>
                    </a:lnTo>
                    <a:lnTo>
                      <a:pt x="370" y="489"/>
                    </a:lnTo>
                    <a:lnTo>
                      <a:pt x="370" y="488"/>
                    </a:lnTo>
                    <a:lnTo>
                      <a:pt x="370" y="488"/>
                    </a:lnTo>
                    <a:lnTo>
                      <a:pt x="370" y="488"/>
                    </a:lnTo>
                    <a:lnTo>
                      <a:pt x="370" y="488"/>
                    </a:lnTo>
                    <a:lnTo>
                      <a:pt x="370" y="488"/>
                    </a:lnTo>
                    <a:lnTo>
                      <a:pt x="370" y="488"/>
                    </a:lnTo>
                    <a:lnTo>
                      <a:pt x="371" y="486"/>
                    </a:lnTo>
                    <a:lnTo>
                      <a:pt x="371" y="486"/>
                    </a:lnTo>
                    <a:lnTo>
                      <a:pt x="371" y="486"/>
                    </a:lnTo>
                    <a:lnTo>
                      <a:pt x="371" y="486"/>
                    </a:lnTo>
                    <a:lnTo>
                      <a:pt x="371" y="486"/>
                    </a:lnTo>
                    <a:lnTo>
                      <a:pt x="371" y="486"/>
                    </a:lnTo>
                    <a:lnTo>
                      <a:pt x="371" y="485"/>
                    </a:lnTo>
                    <a:lnTo>
                      <a:pt x="371" y="485"/>
                    </a:lnTo>
                    <a:lnTo>
                      <a:pt x="371" y="485"/>
                    </a:lnTo>
                    <a:lnTo>
                      <a:pt x="371" y="485"/>
                    </a:lnTo>
                    <a:lnTo>
                      <a:pt x="371" y="485"/>
                    </a:lnTo>
                    <a:lnTo>
                      <a:pt x="371" y="476"/>
                    </a:lnTo>
                    <a:lnTo>
                      <a:pt x="371" y="476"/>
                    </a:lnTo>
                    <a:lnTo>
                      <a:pt x="370" y="466"/>
                    </a:lnTo>
                    <a:lnTo>
                      <a:pt x="368" y="460"/>
                    </a:lnTo>
                    <a:lnTo>
                      <a:pt x="368" y="460"/>
                    </a:lnTo>
                    <a:lnTo>
                      <a:pt x="377" y="455"/>
                    </a:lnTo>
                    <a:lnTo>
                      <a:pt x="377" y="455"/>
                    </a:lnTo>
                    <a:lnTo>
                      <a:pt x="382" y="459"/>
                    </a:lnTo>
                    <a:lnTo>
                      <a:pt x="391" y="465"/>
                    </a:lnTo>
                    <a:lnTo>
                      <a:pt x="391" y="465"/>
                    </a:lnTo>
                    <a:lnTo>
                      <a:pt x="398" y="470"/>
                    </a:lnTo>
                    <a:lnTo>
                      <a:pt x="398" y="470"/>
                    </a:lnTo>
                    <a:lnTo>
                      <a:pt x="398" y="470"/>
                    </a:lnTo>
                    <a:lnTo>
                      <a:pt x="398" y="470"/>
                    </a:lnTo>
                    <a:lnTo>
                      <a:pt x="400" y="470"/>
                    </a:lnTo>
                    <a:lnTo>
                      <a:pt x="400" y="470"/>
                    </a:lnTo>
                    <a:lnTo>
                      <a:pt x="400" y="470"/>
                    </a:lnTo>
                    <a:lnTo>
                      <a:pt x="400" y="470"/>
                    </a:lnTo>
                    <a:lnTo>
                      <a:pt x="401" y="470"/>
                    </a:lnTo>
                    <a:lnTo>
                      <a:pt x="401" y="470"/>
                    </a:lnTo>
                    <a:lnTo>
                      <a:pt x="401" y="470"/>
                    </a:lnTo>
                    <a:lnTo>
                      <a:pt x="401" y="470"/>
                    </a:lnTo>
                    <a:lnTo>
                      <a:pt x="401" y="470"/>
                    </a:lnTo>
                    <a:lnTo>
                      <a:pt x="401" y="470"/>
                    </a:lnTo>
                    <a:lnTo>
                      <a:pt x="401" y="470"/>
                    </a:lnTo>
                    <a:lnTo>
                      <a:pt x="401" y="470"/>
                    </a:lnTo>
                    <a:lnTo>
                      <a:pt x="402" y="470"/>
                    </a:lnTo>
                    <a:lnTo>
                      <a:pt x="402" y="470"/>
                    </a:lnTo>
                    <a:lnTo>
                      <a:pt x="402" y="470"/>
                    </a:lnTo>
                    <a:lnTo>
                      <a:pt x="402" y="470"/>
                    </a:lnTo>
                    <a:lnTo>
                      <a:pt x="404" y="469"/>
                    </a:lnTo>
                    <a:lnTo>
                      <a:pt x="404" y="469"/>
                    </a:lnTo>
                    <a:lnTo>
                      <a:pt x="404" y="469"/>
                    </a:lnTo>
                    <a:lnTo>
                      <a:pt x="404" y="469"/>
                    </a:lnTo>
                    <a:lnTo>
                      <a:pt x="404" y="469"/>
                    </a:lnTo>
                    <a:lnTo>
                      <a:pt x="404" y="469"/>
                    </a:lnTo>
                    <a:lnTo>
                      <a:pt x="404" y="469"/>
                    </a:lnTo>
                    <a:lnTo>
                      <a:pt x="404" y="469"/>
                    </a:lnTo>
                    <a:lnTo>
                      <a:pt x="405" y="467"/>
                    </a:lnTo>
                    <a:lnTo>
                      <a:pt x="405" y="467"/>
                    </a:lnTo>
                    <a:lnTo>
                      <a:pt x="406" y="467"/>
                    </a:lnTo>
                    <a:lnTo>
                      <a:pt x="406" y="467"/>
                    </a:lnTo>
                    <a:lnTo>
                      <a:pt x="406" y="467"/>
                    </a:lnTo>
                    <a:lnTo>
                      <a:pt x="406" y="467"/>
                    </a:lnTo>
                    <a:lnTo>
                      <a:pt x="406" y="466"/>
                    </a:lnTo>
                    <a:lnTo>
                      <a:pt x="406" y="466"/>
                    </a:lnTo>
                    <a:lnTo>
                      <a:pt x="407" y="466"/>
                    </a:lnTo>
                    <a:lnTo>
                      <a:pt x="407" y="466"/>
                    </a:lnTo>
                    <a:lnTo>
                      <a:pt x="407" y="466"/>
                    </a:lnTo>
                    <a:lnTo>
                      <a:pt x="407" y="466"/>
                    </a:lnTo>
                    <a:lnTo>
                      <a:pt x="407" y="466"/>
                    </a:lnTo>
                    <a:lnTo>
                      <a:pt x="407" y="466"/>
                    </a:lnTo>
                    <a:lnTo>
                      <a:pt x="409" y="465"/>
                    </a:lnTo>
                    <a:lnTo>
                      <a:pt x="409" y="465"/>
                    </a:lnTo>
                    <a:lnTo>
                      <a:pt x="409" y="465"/>
                    </a:lnTo>
                    <a:lnTo>
                      <a:pt x="409" y="465"/>
                    </a:lnTo>
                    <a:lnTo>
                      <a:pt x="409" y="465"/>
                    </a:lnTo>
                    <a:lnTo>
                      <a:pt x="409" y="465"/>
                    </a:lnTo>
                    <a:lnTo>
                      <a:pt x="409" y="465"/>
                    </a:lnTo>
                    <a:lnTo>
                      <a:pt x="409" y="465"/>
                    </a:lnTo>
                    <a:lnTo>
                      <a:pt x="409" y="464"/>
                    </a:lnTo>
                    <a:lnTo>
                      <a:pt x="409" y="464"/>
                    </a:lnTo>
                    <a:lnTo>
                      <a:pt x="409" y="464"/>
                    </a:lnTo>
                    <a:lnTo>
                      <a:pt x="409" y="464"/>
                    </a:lnTo>
                    <a:lnTo>
                      <a:pt x="409" y="462"/>
                    </a:lnTo>
                    <a:lnTo>
                      <a:pt x="409" y="462"/>
                    </a:lnTo>
                    <a:lnTo>
                      <a:pt x="409" y="462"/>
                    </a:lnTo>
                    <a:lnTo>
                      <a:pt x="409" y="462"/>
                    </a:lnTo>
                    <a:lnTo>
                      <a:pt x="409" y="461"/>
                    </a:lnTo>
                    <a:lnTo>
                      <a:pt x="409" y="461"/>
                    </a:lnTo>
                    <a:lnTo>
                      <a:pt x="409" y="461"/>
                    </a:lnTo>
                    <a:lnTo>
                      <a:pt x="409" y="461"/>
                    </a:lnTo>
                    <a:lnTo>
                      <a:pt x="407" y="454"/>
                    </a:lnTo>
                    <a:lnTo>
                      <a:pt x="407" y="454"/>
                    </a:lnTo>
                    <a:lnTo>
                      <a:pt x="405" y="443"/>
                    </a:lnTo>
                    <a:lnTo>
                      <a:pt x="402" y="437"/>
                    </a:lnTo>
                    <a:lnTo>
                      <a:pt x="402" y="437"/>
                    </a:lnTo>
                    <a:lnTo>
                      <a:pt x="410" y="431"/>
                    </a:lnTo>
                    <a:lnTo>
                      <a:pt x="410" y="431"/>
                    </a:lnTo>
                    <a:lnTo>
                      <a:pt x="415" y="435"/>
                    </a:lnTo>
                    <a:lnTo>
                      <a:pt x="425" y="438"/>
                    </a:lnTo>
                    <a:lnTo>
                      <a:pt x="425" y="438"/>
                    </a:lnTo>
                    <a:lnTo>
                      <a:pt x="433" y="442"/>
                    </a:lnTo>
                    <a:lnTo>
                      <a:pt x="433" y="442"/>
                    </a:lnTo>
                    <a:lnTo>
                      <a:pt x="434" y="442"/>
                    </a:lnTo>
                    <a:lnTo>
                      <a:pt x="434" y="442"/>
                    </a:lnTo>
                    <a:lnTo>
                      <a:pt x="434" y="442"/>
                    </a:lnTo>
                    <a:lnTo>
                      <a:pt x="434" y="442"/>
                    </a:lnTo>
                    <a:lnTo>
                      <a:pt x="434" y="442"/>
                    </a:lnTo>
                    <a:lnTo>
                      <a:pt x="434" y="442"/>
                    </a:lnTo>
                    <a:lnTo>
                      <a:pt x="435" y="442"/>
                    </a:lnTo>
                    <a:lnTo>
                      <a:pt x="435" y="442"/>
                    </a:lnTo>
                    <a:lnTo>
                      <a:pt x="435" y="442"/>
                    </a:lnTo>
                    <a:lnTo>
                      <a:pt x="435" y="442"/>
                    </a:lnTo>
                    <a:lnTo>
                      <a:pt x="435" y="442"/>
                    </a:lnTo>
                    <a:lnTo>
                      <a:pt x="435" y="442"/>
                    </a:lnTo>
                    <a:lnTo>
                      <a:pt x="436" y="442"/>
                    </a:lnTo>
                    <a:lnTo>
                      <a:pt x="436" y="442"/>
                    </a:lnTo>
                    <a:lnTo>
                      <a:pt x="436" y="441"/>
                    </a:lnTo>
                    <a:lnTo>
                      <a:pt x="436" y="441"/>
                    </a:lnTo>
                    <a:lnTo>
                      <a:pt x="436" y="441"/>
                    </a:lnTo>
                    <a:lnTo>
                      <a:pt x="436" y="441"/>
                    </a:lnTo>
                    <a:lnTo>
                      <a:pt x="438" y="441"/>
                    </a:lnTo>
                    <a:lnTo>
                      <a:pt x="438" y="441"/>
                    </a:lnTo>
                    <a:lnTo>
                      <a:pt x="438" y="441"/>
                    </a:lnTo>
                    <a:lnTo>
                      <a:pt x="438" y="441"/>
                    </a:lnTo>
                    <a:lnTo>
                      <a:pt x="438" y="441"/>
                    </a:lnTo>
                    <a:lnTo>
                      <a:pt x="438" y="441"/>
                    </a:lnTo>
                    <a:lnTo>
                      <a:pt x="439" y="440"/>
                    </a:lnTo>
                    <a:lnTo>
                      <a:pt x="439" y="440"/>
                    </a:lnTo>
                    <a:lnTo>
                      <a:pt x="439" y="440"/>
                    </a:lnTo>
                    <a:lnTo>
                      <a:pt x="439" y="440"/>
                    </a:lnTo>
                    <a:lnTo>
                      <a:pt x="439" y="438"/>
                    </a:lnTo>
                    <a:lnTo>
                      <a:pt x="439" y="438"/>
                    </a:lnTo>
                    <a:lnTo>
                      <a:pt x="440" y="438"/>
                    </a:lnTo>
                    <a:lnTo>
                      <a:pt x="440" y="438"/>
                    </a:lnTo>
                    <a:lnTo>
                      <a:pt x="440" y="438"/>
                    </a:lnTo>
                    <a:lnTo>
                      <a:pt x="440" y="438"/>
                    </a:lnTo>
                    <a:lnTo>
                      <a:pt x="441" y="437"/>
                    </a:lnTo>
                    <a:lnTo>
                      <a:pt x="441" y="437"/>
                    </a:lnTo>
                    <a:lnTo>
                      <a:pt x="441" y="437"/>
                    </a:lnTo>
                    <a:lnTo>
                      <a:pt x="441" y="437"/>
                    </a:lnTo>
                    <a:lnTo>
                      <a:pt x="441" y="437"/>
                    </a:lnTo>
                    <a:lnTo>
                      <a:pt x="441" y="437"/>
                    </a:lnTo>
                    <a:lnTo>
                      <a:pt x="441" y="436"/>
                    </a:lnTo>
                    <a:lnTo>
                      <a:pt x="441" y="436"/>
                    </a:lnTo>
                    <a:lnTo>
                      <a:pt x="441" y="436"/>
                    </a:lnTo>
                    <a:lnTo>
                      <a:pt x="441" y="436"/>
                    </a:lnTo>
                    <a:lnTo>
                      <a:pt x="443" y="436"/>
                    </a:lnTo>
                    <a:lnTo>
                      <a:pt x="443" y="436"/>
                    </a:lnTo>
                    <a:lnTo>
                      <a:pt x="443" y="435"/>
                    </a:lnTo>
                    <a:lnTo>
                      <a:pt x="443" y="435"/>
                    </a:lnTo>
                    <a:lnTo>
                      <a:pt x="443" y="435"/>
                    </a:lnTo>
                    <a:lnTo>
                      <a:pt x="443" y="435"/>
                    </a:lnTo>
                    <a:lnTo>
                      <a:pt x="443" y="435"/>
                    </a:lnTo>
                    <a:lnTo>
                      <a:pt x="443" y="433"/>
                    </a:lnTo>
                    <a:lnTo>
                      <a:pt x="443" y="433"/>
                    </a:lnTo>
                    <a:lnTo>
                      <a:pt x="443" y="433"/>
                    </a:lnTo>
                    <a:lnTo>
                      <a:pt x="443" y="433"/>
                    </a:lnTo>
                    <a:lnTo>
                      <a:pt x="443" y="433"/>
                    </a:lnTo>
                    <a:lnTo>
                      <a:pt x="443" y="433"/>
                    </a:lnTo>
                    <a:lnTo>
                      <a:pt x="439" y="425"/>
                    </a:lnTo>
                    <a:lnTo>
                      <a:pt x="439" y="425"/>
                    </a:lnTo>
                    <a:lnTo>
                      <a:pt x="435" y="414"/>
                    </a:lnTo>
                    <a:lnTo>
                      <a:pt x="431" y="409"/>
                    </a:lnTo>
                    <a:lnTo>
                      <a:pt x="431" y="409"/>
                    </a:lnTo>
                    <a:lnTo>
                      <a:pt x="438" y="402"/>
                    </a:lnTo>
                    <a:lnTo>
                      <a:pt x="438" y="402"/>
                    </a:lnTo>
                    <a:lnTo>
                      <a:pt x="444" y="404"/>
                    </a:lnTo>
                    <a:lnTo>
                      <a:pt x="454" y="407"/>
                    </a:lnTo>
                    <a:lnTo>
                      <a:pt x="454" y="407"/>
                    </a:lnTo>
                    <a:lnTo>
                      <a:pt x="461" y="408"/>
                    </a:lnTo>
                    <a:lnTo>
                      <a:pt x="461" y="408"/>
                    </a:lnTo>
                    <a:lnTo>
                      <a:pt x="461" y="408"/>
                    </a:lnTo>
                    <a:lnTo>
                      <a:pt x="461" y="408"/>
                    </a:lnTo>
                    <a:lnTo>
                      <a:pt x="463" y="408"/>
                    </a:lnTo>
                    <a:lnTo>
                      <a:pt x="463" y="408"/>
                    </a:lnTo>
                    <a:lnTo>
                      <a:pt x="463" y="408"/>
                    </a:lnTo>
                    <a:lnTo>
                      <a:pt x="463" y="408"/>
                    </a:lnTo>
                    <a:lnTo>
                      <a:pt x="464" y="408"/>
                    </a:lnTo>
                    <a:lnTo>
                      <a:pt x="464" y="408"/>
                    </a:lnTo>
                    <a:lnTo>
                      <a:pt x="464" y="408"/>
                    </a:lnTo>
                    <a:lnTo>
                      <a:pt x="464" y="408"/>
                    </a:lnTo>
                    <a:lnTo>
                      <a:pt x="465" y="408"/>
                    </a:lnTo>
                    <a:lnTo>
                      <a:pt x="465" y="408"/>
                    </a:lnTo>
                    <a:lnTo>
                      <a:pt x="465" y="408"/>
                    </a:lnTo>
                    <a:lnTo>
                      <a:pt x="465" y="408"/>
                    </a:lnTo>
                    <a:lnTo>
                      <a:pt x="465" y="408"/>
                    </a:lnTo>
                    <a:lnTo>
                      <a:pt x="465" y="408"/>
                    </a:lnTo>
                    <a:lnTo>
                      <a:pt x="465" y="408"/>
                    </a:lnTo>
                    <a:lnTo>
                      <a:pt x="465" y="408"/>
                    </a:lnTo>
                    <a:lnTo>
                      <a:pt x="467" y="407"/>
                    </a:lnTo>
                    <a:lnTo>
                      <a:pt x="467" y="407"/>
                    </a:lnTo>
                    <a:lnTo>
                      <a:pt x="467" y="407"/>
                    </a:lnTo>
                    <a:lnTo>
                      <a:pt x="467" y="407"/>
                    </a:lnTo>
                    <a:lnTo>
                      <a:pt x="467" y="407"/>
                    </a:lnTo>
                    <a:lnTo>
                      <a:pt x="467" y="407"/>
                    </a:lnTo>
                    <a:lnTo>
                      <a:pt x="467" y="406"/>
                    </a:lnTo>
                    <a:lnTo>
                      <a:pt x="467" y="406"/>
                    </a:lnTo>
                    <a:lnTo>
                      <a:pt x="468" y="406"/>
                    </a:lnTo>
                    <a:lnTo>
                      <a:pt x="468" y="406"/>
                    </a:lnTo>
                    <a:lnTo>
                      <a:pt x="468" y="406"/>
                    </a:lnTo>
                    <a:lnTo>
                      <a:pt x="468" y="406"/>
                    </a:lnTo>
                    <a:lnTo>
                      <a:pt x="468" y="404"/>
                    </a:lnTo>
                    <a:lnTo>
                      <a:pt x="468" y="404"/>
                    </a:lnTo>
                    <a:lnTo>
                      <a:pt x="469" y="403"/>
                    </a:lnTo>
                    <a:lnTo>
                      <a:pt x="469" y="403"/>
                    </a:lnTo>
                    <a:lnTo>
                      <a:pt x="469" y="403"/>
                    </a:lnTo>
                    <a:lnTo>
                      <a:pt x="469" y="403"/>
                    </a:lnTo>
                    <a:lnTo>
                      <a:pt x="469" y="403"/>
                    </a:lnTo>
                    <a:lnTo>
                      <a:pt x="469" y="403"/>
                    </a:lnTo>
                    <a:lnTo>
                      <a:pt x="469" y="403"/>
                    </a:lnTo>
                    <a:lnTo>
                      <a:pt x="469" y="403"/>
                    </a:lnTo>
                    <a:lnTo>
                      <a:pt x="470" y="402"/>
                    </a:lnTo>
                    <a:lnTo>
                      <a:pt x="470" y="402"/>
                    </a:lnTo>
                    <a:lnTo>
                      <a:pt x="470" y="402"/>
                    </a:lnTo>
                    <a:lnTo>
                      <a:pt x="470" y="402"/>
                    </a:lnTo>
                    <a:lnTo>
                      <a:pt x="470" y="401"/>
                    </a:lnTo>
                    <a:lnTo>
                      <a:pt x="470" y="401"/>
                    </a:lnTo>
                    <a:lnTo>
                      <a:pt x="470" y="401"/>
                    </a:lnTo>
                    <a:lnTo>
                      <a:pt x="470" y="401"/>
                    </a:lnTo>
                    <a:lnTo>
                      <a:pt x="470" y="401"/>
                    </a:lnTo>
                    <a:lnTo>
                      <a:pt x="470" y="401"/>
                    </a:lnTo>
                    <a:lnTo>
                      <a:pt x="470" y="401"/>
                    </a:lnTo>
                    <a:lnTo>
                      <a:pt x="470" y="401"/>
                    </a:lnTo>
                    <a:lnTo>
                      <a:pt x="470" y="399"/>
                    </a:lnTo>
                    <a:lnTo>
                      <a:pt x="470" y="399"/>
                    </a:lnTo>
                    <a:lnTo>
                      <a:pt x="470" y="399"/>
                    </a:lnTo>
                    <a:lnTo>
                      <a:pt x="470" y="399"/>
                    </a:lnTo>
                    <a:lnTo>
                      <a:pt x="470" y="398"/>
                    </a:lnTo>
                    <a:lnTo>
                      <a:pt x="470" y="398"/>
                    </a:lnTo>
                    <a:lnTo>
                      <a:pt x="470" y="398"/>
                    </a:lnTo>
                    <a:lnTo>
                      <a:pt x="470" y="398"/>
                    </a:lnTo>
                    <a:lnTo>
                      <a:pt x="469" y="397"/>
                    </a:lnTo>
                    <a:lnTo>
                      <a:pt x="469" y="397"/>
                    </a:lnTo>
                    <a:lnTo>
                      <a:pt x="469" y="397"/>
                    </a:lnTo>
                    <a:lnTo>
                      <a:pt x="469" y="397"/>
                    </a:lnTo>
                    <a:lnTo>
                      <a:pt x="465" y="391"/>
                    </a:lnTo>
                    <a:lnTo>
                      <a:pt x="465" y="391"/>
                    </a:lnTo>
                    <a:lnTo>
                      <a:pt x="459" y="382"/>
                    </a:lnTo>
                    <a:lnTo>
                      <a:pt x="455" y="377"/>
                    </a:lnTo>
                    <a:lnTo>
                      <a:pt x="455" y="377"/>
                    </a:lnTo>
                    <a:lnTo>
                      <a:pt x="460" y="368"/>
                    </a:lnTo>
                    <a:lnTo>
                      <a:pt x="460" y="368"/>
                    </a:lnTo>
                    <a:lnTo>
                      <a:pt x="467" y="369"/>
                    </a:lnTo>
                    <a:lnTo>
                      <a:pt x="477" y="370"/>
                    </a:lnTo>
                    <a:lnTo>
                      <a:pt x="477" y="370"/>
                    </a:lnTo>
                    <a:lnTo>
                      <a:pt x="484" y="370"/>
                    </a:lnTo>
                    <a:lnTo>
                      <a:pt x="484" y="370"/>
                    </a:lnTo>
                    <a:lnTo>
                      <a:pt x="485" y="370"/>
                    </a:lnTo>
                    <a:lnTo>
                      <a:pt x="485" y="370"/>
                    </a:lnTo>
                    <a:lnTo>
                      <a:pt x="485" y="370"/>
                    </a:lnTo>
                    <a:lnTo>
                      <a:pt x="485" y="370"/>
                    </a:lnTo>
                    <a:lnTo>
                      <a:pt x="487" y="370"/>
                    </a:lnTo>
                    <a:lnTo>
                      <a:pt x="487" y="370"/>
                    </a:lnTo>
                    <a:lnTo>
                      <a:pt x="487" y="370"/>
                    </a:lnTo>
                    <a:lnTo>
                      <a:pt x="487" y="370"/>
                    </a:lnTo>
                    <a:lnTo>
                      <a:pt x="487" y="370"/>
                    </a:lnTo>
                    <a:lnTo>
                      <a:pt x="487" y="370"/>
                    </a:lnTo>
                    <a:lnTo>
                      <a:pt x="488" y="370"/>
                    </a:lnTo>
                    <a:lnTo>
                      <a:pt x="488" y="370"/>
                    </a:lnTo>
                    <a:lnTo>
                      <a:pt x="488" y="369"/>
                    </a:lnTo>
                    <a:lnTo>
                      <a:pt x="488" y="369"/>
                    </a:lnTo>
                    <a:lnTo>
                      <a:pt x="488" y="369"/>
                    </a:lnTo>
                    <a:lnTo>
                      <a:pt x="488" y="369"/>
                    </a:lnTo>
                    <a:lnTo>
                      <a:pt x="489" y="369"/>
                    </a:lnTo>
                    <a:lnTo>
                      <a:pt x="489" y="369"/>
                    </a:lnTo>
                    <a:lnTo>
                      <a:pt x="489" y="369"/>
                    </a:lnTo>
                    <a:lnTo>
                      <a:pt x="489" y="369"/>
                    </a:lnTo>
                    <a:lnTo>
                      <a:pt x="489" y="368"/>
                    </a:lnTo>
                    <a:lnTo>
                      <a:pt x="489" y="368"/>
                    </a:lnTo>
                    <a:lnTo>
                      <a:pt x="489" y="368"/>
                    </a:lnTo>
                    <a:lnTo>
                      <a:pt x="489" y="368"/>
                    </a:lnTo>
                    <a:lnTo>
                      <a:pt x="489" y="368"/>
                    </a:lnTo>
                    <a:lnTo>
                      <a:pt x="489" y="368"/>
                    </a:lnTo>
                    <a:lnTo>
                      <a:pt x="490" y="367"/>
                    </a:lnTo>
                    <a:lnTo>
                      <a:pt x="490" y="367"/>
                    </a:lnTo>
                    <a:lnTo>
                      <a:pt x="490" y="367"/>
                    </a:lnTo>
                    <a:lnTo>
                      <a:pt x="490" y="367"/>
                    </a:lnTo>
                    <a:lnTo>
                      <a:pt x="490" y="365"/>
                    </a:lnTo>
                    <a:lnTo>
                      <a:pt x="490" y="365"/>
                    </a:lnTo>
                    <a:lnTo>
                      <a:pt x="490" y="365"/>
                    </a:lnTo>
                    <a:lnTo>
                      <a:pt x="490" y="365"/>
                    </a:lnTo>
                    <a:lnTo>
                      <a:pt x="492" y="364"/>
                    </a:lnTo>
                    <a:lnTo>
                      <a:pt x="492" y="364"/>
                    </a:lnTo>
                    <a:lnTo>
                      <a:pt x="492" y="364"/>
                    </a:lnTo>
                    <a:lnTo>
                      <a:pt x="492" y="364"/>
                    </a:lnTo>
                    <a:lnTo>
                      <a:pt x="492" y="364"/>
                    </a:lnTo>
                    <a:lnTo>
                      <a:pt x="492" y="364"/>
                    </a:lnTo>
                    <a:lnTo>
                      <a:pt x="492" y="363"/>
                    </a:lnTo>
                    <a:lnTo>
                      <a:pt x="492" y="363"/>
                    </a:lnTo>
                    <a:lnTo>
                      <a:pt x="492" y="363"/>
                    </a:lnTo>
                    <a:lnTo>
                      <a:pt x="492" y="363"/>
                    </a:lnTo>
                    <a:lnTo>
                      <a:pt x="492" y="362"/>
                    </a:lnTo>
                    <a:lnTo>
                      <a:pt x="492" y="362"/>
                    </a:lnTo>
                    <a:lnTo>
                      <a:pt x="492" y="362"/>
                    </a:lnTo>
                    <a:lnTo>
                      <a:pt x="492" y="362"/>
                    </a:lnTo>
                    <a:lnTo>
                      <a:pt x="492" y="362"/>
                    </a:lnTo>
                    <a:lnTo>
                      <a:pt x="492" y="362"/>
                    </a:lnTo>
                    <a:lnTo>
                      <a:pt x="492" y="360"/>
                    </a:lnTo>
                    <a:lnTo>
                      <a:pt x="492" y="360"/>
                    </a:lnTo>
                    <a:lnTo>
                      <a:pt x="492" y="360"/>
                    </a:lnTo>
                    <a:lnTo>
                      <a:pt x="492" y="360"/>
                    </a:lnTo>
                    <a:lnTo>
                      <a:pt x="492" y="360"/>
                    </a:lnTo>
                    <a:lnTo>
                      <a:pt x="492" y="360"/>
                    </a:lnTo>
                    <a:lnTo>
                      <a:pt x="492" y="359"/>
                    </a:lnTo>
                    <a:lnTo>
                      <a:pt x="492" y="359"/>
                    </a:lnTo>
                    <a:lnTo>
                      <a:pt x="492" y="359"/>
                    </a:lnTo>
                    <a:lnTo>
                      <a:pt x="492" y="359"/>
                    </a:lnTo>
                    <a:lnTo>
                      <a:pt x="490" y="358"/>
                    </a:lnTo>
                    <a:lnTo>
                      <a:pt x="490" y="358"/>
                    </a:lnTo>
                    <a:lnTo>
                      <a:pt x="490" y="358"/>
                    </a:lnTo>
                    <a:lnTo>
                      <a:pt x="490" y="358"/>
                    </a:lnTo>
                    <a:lnTo>
                      <a:pt x="485" y="352"/>
                    </a:lnTo>
                    <a:lnTo>
                      <a:pt x="485" y="352"/>
                    </a:lnTo>
                    <a:lnTo>
                      <a:pt x="478" y="345"/>
                    </a:lnTo>
                    <a:lnTo>
                      <a:pt x="473" y="340"/>
                    </a:lnTo>
                    <a:lnTo>
                      <a:pt x="473" y="340"/>
                    </a:lnTo>
                    <a:lnTo>
                      <a:pt x="475" y="331"/>
                    </a:lnTo>
                    <a:lnTo>
                      <a:pt x="475" y="331"/>
                    </a:lnTo>
                    <a:lnTo>
                      <a:pt x="483" y="331"/>
                    </a:lnTo>
                    <a:lnTo>
                      <a:pt x="493" y="331"/>
                    </a:lnTo>
                    <a:lnTo>
                      <a:pt x="493" y="331"/>
                    </a:lnTo>
                    <a:lnTo>
                      <a:pt x="501" y="329"/>
                    </a:lnTo>
                    <a:lnTo>
                      <a:pt x="501" y="329"/>
                    </a:lnTo>
                    <a:lnTo>
                      <a:pt x="501" y="329"/>
                    </a:lnTo>
                    <a:lnTo>
                      <a:pt x="502" y="329"/>
                    </a:lnTo>
                    <a:lnTo>
                      <a:pt x="502" y="329"/>
                    </a:lnTo>
                    <a:lnTo>
                      <a:pt x="503" y="329"/>
                    </a:lnTo>
                    <a:lnTo>
                      <a:pt x="503" y="329"/>
                    </a:lnTo>
                    <a:lnTo>
                      <a:pt x="503" y="329"/>
                    </a:lnTo>
                    <a:lnTo>
                      <a:pt x="503" y="329"/>
                    </a:lnTo>
                    <a:lnTo>
                      <a:pt x="503" y="329"/>
                    </a:lnTo>
                    <a:lnTo>
                      <a:pt x="503" y="329"/>
                    </a:lnTo>
                    <a:lnTo>
                      <a:pt x="504" y="328"/>
                    </a:lnTo>
                    <a:lnTo>
                      <a:pt x="504" y="328"/>
                    </a:lnTo>
                    <a:lnTo>
                      <a:pt x="504" y="328"/>
                    </a:lnTo>
                    <a:lnTo>
                      <a:pt x="504" y="328"/>
                    </a:lnTo>
                    <a:lnTo>
                      <a:pt x="504" y="328"/>
                    </a:lnTo>
                    <a:lnTo>
                      <a:pt x="504" y="328"/>
                    </a:lnTo>
                    <a:lnTo>
                      <a:pt x="504" y="328"/>
                    </a:lnTo>
                    <a:lnTo>
                      <a:pt x="504" y="328"/>
                    </a:lnTo>
                    <a:lnTo>
                      <a:pt x="504" y="326"/>
                    </a:lnTo>
                    <a:lnTo>
                      <a:pt x="504" y="326"/>
                    </a:lnTo>
                    <a:lnTo>
                      <a:pt x="506" y="326"/>
                    </a:lnTo>
                    <a:lnTo>
                      <a:pt x="506" y="326"/>
                    </a:lnTo>
                    <a:lnTo>
                      <a:pt x="506" y="326"/>
                    </a:lnTo>
                    <a:lnTo>
                      <a:pt x="506" y="326"/>
                    </a:lnTo>
                    <a:lnTo>
                      <a:pt x="506" y="325"/>
                    </a:lnTo>
                    <a:lnTo>
                      <a:pt x="506" y="325"/>
                    </a:lnTo>
                    <a:lnTo>
                      <a:pt x="506" y="325"/>
                    </a:lnTo>
                    <a:lnTo>
                      <a:pt x="506" y="325"/>
                    </a:lnTo>
                    <a:lnTo>
                      <a:pt x="506" y="325"/>
                    </a:lnTo>
                    <a:lnTo>
                      <a:pt x="506" y="325"/>
                    </a:lnTo>
                    <a:lnTo>
                      <a:pt x="506" y="324"/>
                    </a:lnTo>
                    <a:lnTo>
                      <a:pt x="506" y="324"/>
                    </a:lnTo>
                    <a:lnTo>
                      <a:pt x="507" y="323"/>
                    </a:lnTo>
                    <a:lnTo>
                      <a:pt x="507" y="323"/>
                    </a:lnTo>
                    <a:lnTo>
                      <a:pt x="507" y="323"/>
                    </a:lnTo>
                    <a:lnTo>
                      <a:pt x="507" y="323"/>
                    </a:lnTo>
                    <a:lnTo>
                      <a:pt x="507" y="321"/>
                    </a:lnTo>
                    <a:lnTo>
                      <a:pt x="507" y="321"/>
                    </a:lnTo>
                    <a:lnTo>
                      <a:pt x="507" y="321"/>
                    </a:lnTo>
                    <a:lnTo>
                      <a:pt x="507" y="321"/>
                    </a:lnTo>
                    <a:lnTo>
                      <a:pt x="507" y="320"/>
                    </a:lnTo>
                    <a:lnTo>
                      <a:pt x="507" y="320"/>
                    </a:lnTo>
                    <a:lnTo>
                      <a:pt x="507" y="320"/>
                    </a:lnTo>
                    <a:lnTo>
                      <a:pt x="507" y="320"/>
                    </a:lnTo>
                    <a:lnTo>
                      <a:pt x="507" y="320"/>
                    </a:lnTo>
                    <a:lnTo>
                      <a:pt x="507" y="320"/>
                    </a:lnTo>
                    <a:lnTo>
                      <a:pt x="507" y="319"/>
                    </a:lnTo>
                    <a:lnTo>
                      <a:pt x="507" y="319"/>
                    </a:lnTo>
                    <a:lnTo>
                      <a:pt x="507" y="319"/>
                    </a:lnTo>
                    <a:lnTo>
                      <a:pt x="507" y="319"/>
                    </a:lnTo>
                    <a:lnTo>
                      <a:pt x="507" y="319"/>
                    </a:lnTo>
                    <a:lnTo>
                      <a:pt x="507" y="319"/>
                    </a:lnTo>
                    <a:lnTo>
                      <a:pt x="506" y="317"/>
                    </a:lnTo>
                    <a:lnTo>
                      <a:pt x="506" y="317"/>
                    </a:lnTo>
                    <a:lnTo>
                      <a:pt x="506" y="317"/>
                    </a:lnTo>
                    <a:lnTo>
                      <a:pt x="506" y="317"/>
                    </a:lnTo>
                    <a:lnTo>
                      <a:pt x="506" y="317"/>
                    </a:lnTo>
                    <a:lnTo>
                      <a:pt x="506" y="317"/>
                    </a:lnTo>
                    <a:lnTo>
                      <a:pt x="506" y="316"/>
                    </a:lnTo>
                    <a:lnTo>
                      <a:pt x="506" y="316"/>
                    </a:lnTo>
                    <a:lnTo>
                      <a:pt x="504" y="316"/>
                    </a:lnTo>
                    <a:lnTo>
                      <a:pt x="504" y="316"/>
                    </a:lnTo>
                    <a:lnTo>
                      <a:pt x="504" y="316"/>
                    </a:lnTo>
                    <a:lnTo>
                      <a:pt x="499" y="311"/>
                    </a:lnTo>
                    <a:lnTo>
                      <a:pt x="499" y="311"/>
                    </a:lnTo>
                    <a:lnTo>
                      <a:pt x="490" y="305"/>
                    </a:lnTo>
                    <a:lnTo>
                      <a:pt x="484" y="302"/>
                    </a:lnTo>
                    <a:lnTo>
                      <a:pt x="484" y="302"/>
                    </a:lnTo>
                    <a:lnTo>
                      <a:pt x="485" y="292"/>
                    </a:lnTo>
                    <a:lnTo>
                      <a:pt x="485" y="292"/>
                    </a:lnTo>
                    <a:lnTo>
                      <a:pt x="493" y="291"/>
                    </a:lnTo>
                    <a:lnTo>
                      <a:pt x="503" y="289"/>
                    </a:lnTo>
                    <a:lnTo>
                      <a:pt x="503" y="289"/>
                    </a:lnTo>
                    <a:lnTo>
                      <a:pt x="509" y="286"/>
                    </a:lnTo>
                    <a:lnTo>
                      <a:pt x="509" y="286"/>
                    </a:lnTo>
                    <a:lnTo>
                      <a:pt x="509" y="286"/>
                    </a:lnTo>
                    <a:lnTo>
                      <a:pt x="509" y="286"/>
                    </a:lnTo>
                    <a:lnTo>
                      <a:pt x="511" y="286"/>
                    </a:lnTo>
                    <a:lnTo>
                      <a:pt x="511" y="286"/>
                    </a:lnTo>
                    <a:lnTo>
                      <a:pt x="511" y="285"/>
                    </a:lnTo>
                    <a:lnTo>
                      <a:pt x="511" y="285"/>
                    </a:lnTo>
                    <a:lnTo>
                      <a:pt x="512" y="285"/>
                    </a:lnTo>
                    <a:lnTo>
                      <a:pt x="512" y="285"/>
                    </a:lnTo>
                    <a:lnTo>
                      <a:pt x="512" y="285"/>
                    </a:lnTo>
                    <a:lnTo>
                      <a:pt x="512" y="285"/>
                    </a:lnTo>
                    <a:lnTo>
                      <a:pt x="513" y="283"/>
                    </a:lnTo>
                    <a:lnTo>
                      <a:pt x="513" y="283"/>
                    </a:lnTo>
                    <a:lnTo>
                      <a:pt x="513" y="283"/>
                    </a:lnTo>
                    <a:lnTo>
                      <a:pt x="513" y="283"/>
                    </a:lnTo>
                    <a:lnTo>
                      <a:pt x="513" y="283"/>
                    </a:lnTo>
                    <a:lnTo>
                      <a:pt x="513" y="283"/>
                    </a:lnTo>
                    <a:lnTo>
                      <a:pt x="513" y="283"/>
                    </a:lnTo>
                    <a:lnTo>
                      <a:pt x="513" y="283"/>
                    </a:lnTo>
                    <a:lnTo>
                      <a:pt x="513" y="282"/>
                    </a:lnTo>
                    <a:lnTo>
                      <a:pt x="513" y="282"/>
                    </a:lnTo>
                    <a:lnTo>
                      <a:pt x="513" y="282"/>
                    </a:lnTo>
                    <a:lnTo>
                      <a:pt x="513" y="282"/>
                    </a:lnTo>
                    <a:lnTo>
                      <a:pt x="513" y="282"/>
                    </a:lnTo>
                    <a:lnTo>
                      <a:pt x="513" y="282"/>
                    </a:lnTo>
                    <a:lnTo>
                      <a:pt x="513" y="281"/>
                    </a:lnTo>
                    <a:lnTo>
                      <a:pt x="513" y="281"/>
                    </a:lnTo>
                    <a:lnTo>
                      <a:pt x="513" y="281"/>
                    </a:lnTo>
                    <a:lnTo>
                      <a:pt x="513" y="281"/>
                    </a:lnTo>
                    <a:lnTo>
                      <a:pt x="513" y="280"/>
                    </a:lnTo>
                    <a:lnTo>
                      <a:pt x="513" y="280"/>
                    </a:lnTo>
                    <a:lnTo>
                      <a:pt x="513" y="280"/>
                    </a:lnTo>
                    <a:lnTo>
                      <a:pt x="513" y="280"/>
                    </a:lnTo>
                    <a:lnTo>
                      <a:pt x="514" y="278"/>
                    </a:lnTo>
                    <a:lnTo>
                      <a:pt x="514" y="278"/>
                    </a:lnTo>
                    <a:lnTo>
                      <a:pt x="514" y="278"/>
                    </a:lnTo>
                    <a:lnTo>
                      <a:pt x="514" y="278"/>
                    </a:lnTo>
                    <a:lnTo>
                      <a:pt x="514" y="277"/>
                    </a:lnTo>
                    <a:lnTo>
                      <a:pt x="514" y="277"/>
                    </a:lnTo>
                    <a:lnTo>
                      <a:pt x="514" y="277"/>
                    </a:lnTo>
                    <a:lnTo>
                      <a:pt x="514" y="277"/>
                    </a:lnTo>
                    <a:lnTo>
                      <a:pt x="514" y="276"/>
                    </a:lnTo>
                    <a:lnTo>
                      <a:pt x="514" y="276"/>
                    </a:lnTo>
                    <a:lnTo>
                      <a:pt x="514" y="276"/>
                    </a:lnTo>
                    <a:lnTo>
                      <a:pt x="514" y="276"/>
                    </a:lnTo>
                    <a:lnTo>
                      <a:pt x="514" y="275"/>
                    </a:lnTo>
                    <a:lnTo>
                      <a:pt x="514" y="275"/>
                    </a:lnTo>
                    <a:lnTo>
                      <a:pt x="513" y="275"/>
                    </a:lnTo>
                    <a:lnTo>
                      <a:pt x="513" y="275"/>
                    </a:lnTo>
                    <a:lnTo>
                      <a:pt x="513" y="275"/>
                    </a:lnTo>
                    <a:lnTo>
                      <a:pt x="513" y="275"/>
                    </a:lnTo>
                    <a:lnTo>
                      <a:pt x="513" y="275"/>
                    </a:lnTo>
                    <a:lnTo>
                      <a:pt x="513" y="275"/>
                    </a:lnTo>
                    <a:lnTo>
                      <a:pt x="513" y="273"/>
                    </a:lnTo>
                    <a:lnTo>
                      <a:pt x="513" y="273"/>
                    </a:lnTo>
                    <a:lnTo>
                      <a:pt x="513" y="273"/>
                    </a:lnTo>
                    <a:lnTo>
                      <a:pt x="513" y="273"/>
                    </a:lnTo>
                    <a:lnTo>
                      <a:pt x="512" y="273"/>
                    </a:lnTo>
                    <a:lnTo>
                      <a:pt x="512" y="273"/>
                    </a:lnTo>
                    <a:lnTo>
                      <a:pt x="512" y="272"/>
                    </a:lnTo>
                    <a:lnTo>
                      <a:pt x="512" y="272"/>
                    </a:lnTo>
                    <a:lnTo>
                      <a:pt x="511" y="272"/>
                    </a:lnTo>
                    <a:lnTo>
                      <a:pt x="511" y="272"/>
                    </a:lnTo>
                    <a:lnTo>
                      <a:pt x="511" y="272"/>
                    </a:lnTo>
                    <a:lnTo>
                      <a:pt x="511" y="272"/>
                    </a:lnTo>
                    <a:lnTo>
                      <a:pt x="504" y="268"/>
                    </a:lnTo>
                    <a:lnTo>
                      <a:pt x="504" y="268"/>
                    </a:lnTo>
                    <a:lnTo>
                      <a:pt x="494" y="263"/>
                    </a:lnTo>
                    <a:lnTo>
                      <a:pt x="488" y="262"/>
                    </a:lnTo>
                    <a:lnTo>
                      <a:pt x="488" y="262"/>
                    </a:lnTo>
                    <a:lnTo>
                      <a:pt x="488" y="252"/>
                    </a:lnTo>
                    <a:lnTo>
                      <a:pt x="488" y="252"/>
                    </a:lnTo>
                    <a:lnTo>
                      <a:pt x="494" y="249"/>
                    </a:lnTo>
                    <a:lnTo>
                      <a:pt x="504" y="246"/>
                    </a:lnTo>
                    <a:lnTo>
                      <a:pt x="504" y="246"/>
                    </a:lnTo>
                    <a:lnTo>
                      <a:pt x="511" y="242"/>
                    </a:lnTo>
                    <a:lnTo>
                      <a:pt x="511" y="242"/>
                    </a:lnTo>
                    <a:lnTo>
                      <a:pt x="511" y="242"/>
                    </a:lnTo>
                    <a:lnTo>
                      <a:pt x="511" y="242"/>
                    </a:lnTo>
                    <a:lnTo>
                      <a:pt x="512" y="241"/>
                    </a:lnTo>
                    <a:lnTo>
                      <a:pt x="512" y="241"/>
                    </a:lnTo>
                    <a:lnTo>
                      <a:pt x="512" y="241"/>
                    </a:lnTo>
                    <a:lnTo>
                      <a:pt x="512" y="241"/>
                    </a:lnTo>
                    <a:lnTo>
                      <a:pt x="513" y="241"/>
                    </a:lnTo>
                    <a:lnTo>
                      <a:pt x="513" y="241"/>
                    </a:lnTo>
                    <a:lnTo>
                      <a:pt x="513" y="239"/>
                    </a:lnTo>
                    <a:lnTo>
                      <a:pt x="513" y="239"/>
                    </a:lnTo>
                    <a:lnTo>
                      <a:pt x="513" y="239"/>
                    </a:lnTo>
                    <a:lnTo>
                      <a:pt x="513" y="239"/>
                    </a:lnTo>
                    <a:lnTo>
                      <a:pt x="513" y="239"/>
                    </a:lnTo>
                    <a:lnTo>
                      <a:pt x="513" y="239"/>
                    </a:lnTo>
                    <a:lnTo>
                      <a:pt x="513" y="238"/>
                    </a:lnTo>
                    <a:lnTo>
                      <a:pt x="513" y="238"/>
                    </a:lnTo>
                    <a:lnTo>
                      <a:pt x="514" y="238"/>
                    </a:lnTo>
                    <a:lnTo>
                      <a:pt x="514" y="238"/>
                    </a:lnTo>
                    <a:lnTo>
                      <a:pt x="514" y="238"/>
                    </a:lnTo>
                    <a:lnTo>
                      <a:pt x="514" y="238"/>
                    </a:lnTo>
                    <a:lnTo>
                      <a:pt x="514" y="238"/>
                    </a:lnTo>
                    <a:lnTo>
                      <a:pt x="514" y="238"/>
                    </a:lnTo>
                    <a:lnTo>
                      <a:pt x="514" y="237"/>
                    </a:lnTo>
                    <a:lnTo>
                      <a:pt x="514" y="237"/>
                    </a:lnTo>
                    <a:lnTo>
                      <a:pt x="514" y="237"/>
                    </a:lnTo>
                    <a:lnTo>
                      <a:pt x="514" y="237"/>
                    </a:lnTo>
                    <a:lnTo>
                      <a:pt x="514" y="236"/>
                    </a:lnTo>
                    <a:lnTo>
                      <a:pt x="514" y="236"/>
                    </a:lnTo>
                    <a:lnTo>
                      <a:pt x="514" y="236"/>
                    </a:lnTo>
                    <a:lnTo>
                      <a:pt x="514" y="236"/>
                    </a:lnTo>
                    <a:lnTo>
                      <a:pt x="513" y="234"/>
                    </a:lnTo>
                    <a:lnTo>
                      <a:pt x="513" y="234"/>
                    </a:lnTo>
                    <a:lnTo>
                      <a:pt x="513" y="233"/>
                    </a:lnTo>
                    <a:lnTo>
                      <a:pt x="513" y="233"/>
                    </a:lnTo>
                    <a:lnTo>
                      <a:pt x="513" y="233"/>
                    </a:lnTo>
                    <a:lnTo>
                      <a:pt x="513" y="233"/>
                    </a:lnTo>
                    <a:lnTo>
                      <a:pt x="513" y="232"/>
                    </a:lnTo>
                    <a:lnTo>
                      <a:pt x="513" y="232"/>
                    </a:lnTo>
                    <a:lnTo>
                      <a:pt x="513" y="232"/>
                    </a:lnTo>
                    <a:lnTo>
                      <a:pt x="513" y="232"/>
                    </a:lnTo>
                    <a:lnTo>
                      <a:pt x="513" y="231"/>
                    </a:lnTo>
                    <a:lnTo>
                      <a:pt x="513" y="231"/>
                    </a:lnTo>
                    <a:lnTo>
                      <a:pt x="513" y="231"/>
                    </a:lnTo>
                    <a:lnTo>
                      <a:pt x="513" y="231"/>
                    </a:lnTo>
                    <a:lnTo>
                      <a:pt x="513" y="231"/>
                    </a:lnTo>
                    <a:lnTo>
                      <a:pt x="513" y="231"/>
                    </a:lnTo>
                    <a:lnTo>
                      <a:pt x="513" y="231"/>
                    </a:lnTo>
                    <a:lnTo>
                      <a:pt x="513" y="231"/>
                    </a:lnTo>
                    <a:lnTo>
                      <a:pt x="513" y="229"/>
                    </a:lnTo>
                    <a:lnTo>
                      <a:pt x="513" y="229"/>
                    </a:lnTo>
                    <a:lnTo>
                      <a:pt x="513" y="229"/>
                    </a:lnTo>
                    <a:lnTo>
                      <a:pt x="513" y="229"/>
                    </a:lnTo>
                    <a:lnTo>
                      <a:pt x="512" y="229"/>
                    </a:lnTo>
                    <a:lnTo>
                      <a:pt x="512" y="229"/>
                    </a:lnTo>
                    <a:lnTo>
                      <a:pt x="512" y="229"/>
                    </a:lnTo>
                    <a:lnTo>
                      <a:pt x="512" y="229"/>
                    </a:lnTo>
                    <a:lnTo>
                      <a:pt x="511" y="228"/>
                    </a:lnTo>
                    <a:lnTo>
                      <a:pt x="511" y="228"/>
                    </a:lnTo>
                    <a:lnTo>
                      <a:pt x="511" y="228"/>
                    </a:lnTo>
                    <a:lnTo>
                      <a:pt x="511" y="228"/>
                    </a:lnTo>
                    <a:lnTo>
                      <a:pt x="509" y="228"/>
                    </a:lnTo>
                    <a:lnTo>
                      <a:pt x="509" y="228"/>
                    </a:lnTo>
                    <a:lnTo>
                      <a:pt x="509" y="228"/>
                    </a:lnTo>
                    <a:lnTo>
                      <a:pt x="509" y="228"/>
                    </a:lnTo>
                    <a:lnTo>
                      <a:pt x="503" y="226"/>
                    </a:lnTo>
                    <a:lnTo>
                      <a:pt x="503" y="226"/>
                    </a:lnTo>
                    <a:lnTo>
                      <a:pt x="492" y="223"/>
                    </a:lnTo>
                    <a:lnTo>
                      <a:pt x="485" y="222"/>
                    </a:lnTo>
                    <a:lnTo>
                      <a:pt x="485" y="222"/>
                    </a:lnTo>
                    <a:lnTo>
                      <a:pt x="484" y="212"/>
                    </a:lnTo>
                    <a:lnTo>
                      <a:pt x="484" y="212"/>
                    </a:lnTo>
                    <a:lnTo>
                      <a:pt x="490" y="209"/>
                    </a:lnTo>
                    <a:lnTo>
                      <a:pt x="499" y="203"/>
                    </a:lnTo>
                    <a:lnTo>
                      <a:pt x="499" y="203"/>
                    </a:lnTo>
                    <a:lnTo>
                      <a:pt x="504" y="198"/>
                    </a:lnTo>
                    <a:lnTo>
                      <a:pt x="504" y="198"/>
                    </a:lnTo>
                    <a:lnTo>
                      <a:pt x="504" y="198"/>
                    </a:lnTo>
                    <a:lnTo>
                      <a:pt x="504" y="198"/>
                    </a:lnTo>
                    <a:lnTo>
                      <a:pt x="506" y="197"/>
                    </a:lnTo>
                    <a:lnTo>
                      <a:pt x="506" y="197"/>
                    </a:lnTo>
                    <a:lnTo>
                      <a:pt x="506" y="197"/>
                    </a:lnTo>
                    <a:lnTo>
                      <a:pt x="506" y="197"/>
                    </a:lnTo>
                    <a:lnTo>
                      <a:pt x="506" y="197"/>
                    </a:lnTo>
                    <a:lnTo>
                      <a:pt x="506" y="197"/>
                    </a:lnTo>
                    <a:lnTo>
                      <a:pt x="506" y="195"/>
                    </a:lnTo>
                    <a:lnTo>
                      <a:pt x="506" y="195"/>
                    </a:lnTo>
                    <a:lnTo>
                      <a:pt x="507" y="195"/>
                    </a:lnTo>
                    <a:lnTo>
                      <a:pt x="507" y="195"/>
                    </a:lnTo>
                    <a:lnTo>
                      <a:pt x="507" y="195"/>
                    </a:lnTo>
                    <a:lnTo>
                      <a:pt x="507" y="195"/>
                    </a:lnTo>
                    <a:lnTo>
                      <a:pt x="507" y="194"/>
                    </a:lnTo>
                    <a:lnTo>
                      <a:pt x="507" y="194"/>
                    </a:lnTo>
                    <a:lnTo>
                      <a:pt x="507" y="194"/>
                    </a:lnTo>
                    <a:lnTo>
                      <a:pt x="507" y="194"/>
                    </a:lnTo>
                    <a:lnTo>
                      <a:pt x="507" y="194"/>
                    </a:lnTo>
                    <a:lnTo>
                      <a:pt x="507" y="194"/>
                    </a:lnTo>
                    <a:lnTo>
                      <a:pt x="507" y="193"/>
                    </a:lnTo>
                    <a:lnTo>
                      <a:pt x="507" y="193"/>
                    </a:lnTo>
                    <a:lnTo>
                      <a:pt x="507" y="193"/>
                    </a:lnTo>
                    <a:lnTo>
                      <a:pt x="507" y="193"/>
                    </a:lnTo>
                    <a:lnTo>
                      <a:pt x="507" y="193"/>
                    </a:lnTo>
                    <a:lnTo>
                      <a:pt x="507" y="193"/>
                    </a:lnTo>
                    <a:lnTo>
                      <a:pt x="507" y="192"/>
                    </a:lnTo>
                    <a:lnTo>
                      <a:pt x="507" y="192"/>
                    </a:lnTo>
                    <a:lnTo>
                      <a:pt x="507" y="192"/>
                    </a:lnTo>
                    <a:lnTo>
                      <a:pt x="507" y="192"/>
                    </a:lnTo>
                    <a:lnTo>
                      <a:pt x="506" y="190"/>
                    </a:lnTo>
                    <a:lnTo>
                      <a:pt x="506" y="190"/>
                    </a:lnTo>
                    <a:lnTo>
                      <a:pt x="506" y="189"/>
                    </a:lnTo>
                    <a:lnTo>
                      <a:pt x="506" y="189"/>
                    </a:lnTo>
                    <a:lnTo>
                      <a:pt x="506" y="189"/>
                    </a:lnTo>
                    <a:lnTo>
                      <a:pt x="506" y="189"/>
                    </a:lnTo>
                    <a:lnTo>
                      <a:pt x="506" y="188"/>
                    </a:lnTo>
                    <a:lnTo>
                      <a:pt x="506" y="188"/>
                    </a:lnTo>
                    <a:lnTo>
                      <a:pt x="506" y="188"/>
                    </a:lnTo>
                    <a:lnTo>
                      <a:pt x="506" y="188"/>
                    </a:lnTo>
                    <a:lnTo>
                      <a:pt x="506" y="186"/>
                    </a:lnTo>
                    <a:lnTo>
                      <a:pt x="506" y="186"/>
                    </a:lnTo>
                    <a:lnTo>
                      <a:pt x="504" y="186"/>
                    </a:lnTo>
                    <a:lnTo>
                      <a:pt x="504" y="186"/>
                    </a:lnTo>
                    <a:lnTo>
                      <a:pt x="504" y="186"/>
                    </a:lnTo>
                    <a:lnTo>
                      <a:pt x="504" y="186"/>
                    </a:lnTo>
                    <a:lnTo>
                      <a:pt x="504" y="186"/>
                    </a:lnTo>
                    <a:lnTo>
                      <a:pt x="504" y="186"/>
                    </a:lnTo>
                    <a:lnTo>
                      <a:pt x="504" y="185"/>
                    </a:lnTo>
                    <a:lnTo>
                      <a:pt x="504" y="185"/>
                    </a:lnTo>
                    <a:lnTo>
                      <a:pt x="504" y="185"/>
                    </a:lnTo>
                    <a:lnTo>
                      <a:pt x="504" y="185"/>
                    </a:lnTo>
                    <a:lnTo>
                      <a:pt x="503" y="185"/>
                    </a:lnTo>
                    <a:lnTo>
                      <a:pt x="503" y="185"/>
                    </a:lnTo>
                    <a:lnTo>
                      <a:pt x="503" y="185"/>
                    </a:lnTo>
                    <a:lnTo>
                      <a:pt x="503" y="185"/>
                    </a:lnTo>
                    <a:lnTo>
                      <a:pt x="502" y="184"/>
                    </a:lnTo>
                    <a:lnTo>
                      <a:pt x="502" y="184"/>
                    </a:lnTo>
                    <a:lnTo>
                      <a:pt x="502" y="184"/>
                    </a:lnTo>
                    <a:lnTo>
                      <a:pt x="502" y="184"/>
                    </a:lnTo>
                    <a:lnTo>
                      <a:pt x="501" y="184"/>
                    </a:lnTo>
                    <a:lnTo>
                      <a:pt x="501" y="184"/>
                    </a:lnTo>
                    <a:lnTo>
                      <a:pt x="501" y="184"/>
                    </a:lnTo>
                    <a:lnTo>
                      <a:pt x="501" y="184"/>
                    </a:lnTo>
                    <a:lnTo>
                      <a:pt x="493" y="183"/>
                    </a:lnTo>
                    <a:lnTo>
                      <a:pt x="493" y="183"/>
                    </a:lnTo>
                    <a:lnTo>
                      <a:pt x="483" y="183"/>
                    </a:lnTo>
                    <a:lnTo>
                      <a:pt x="475" y="183"/>
                    </a:lnTo>
                    <a:lnTo>
                      <a:pt x="475" y="183"/>
                    </a:lnTo>
                    <a:lnTo>
                      <a:pt x="473" y="173"/>
                    </a:lnTo>
                    <a:lnTo>
                      <a:pt x="473" y="173"/>
                    </a:lnTo>
                    <a:lnTo>
                      <a:pt x="478" y="169"/>
                    </a:lnTo>
                    <a:lnTo>
                      <a:pt x="485" y="161"/>
                    </a:lnTo>
                    <a:lnTo>
                      <a:pt x="485" y="161"/>
                    </a:lnTo>
                    <a:lnTo>
                      <a:pt x="490" y="156"/>
                    </a:lnTo>
                    <a:lnTo>
                      <a:pt x="490" y="156"/>
                    </a:lnTo>
                    <a:lnTo>
                      <a:pt x="490" y="156"/>
                    </a:lnTo>
                    <a:lnTo>
                      <a:pt x="490" y="156"/>
                    </a:lnTo>
                    <a:lnTo>
                      <a:pt x="492" y="155"/>
                    </a:lnTo>
                    <a:lnTo>
                      <a:pt x="492" y="155"/>
                    </a:lnTo>
                    <a:lnTo>
                      <a:pt x="492" y="155"/>
                    </a:lnTo>
                    <a:lnTo>
                      <a:pt x="492" y="155"/>
                    </a:lnTo>
                    <a:lnTo>
                      <a:pt x="492" y="154"/>
                    </a:lnTo>
                    <a:lnTo>
                      <a:pt x="492" y="154"/>
                    </a:lnTo>
                    <a:lnTo>
                      <a:pt x="492" y="154"/>
                    </a:lnTo>
                    <a:lnTo>
                      <a:pt x="492" y="154"/>
                    </a:lnTo>
                    <a:lnTo>
                      <a:pt x="492" y="152"/>
                    </a:lnTo>
                    <a:lnTo>
                      <a:pt x="492" y="152"/>
                    </a:lnTo>
                    <a:lnTo>
                      <a:pt x="492" y="151"/>
                    </a:lnTo>
                    <a:lnTo>
                      <a:pt x="492" y="151"/>
                    </a:lnTo>
                    <a:lnTo>
                      <a:pt x="492" y="151"/>
                    </a:lnTo>
                    <a:lnTo>
                      <a:pt x="492" y="151"/>
                    </a:lnTo>
                    <a:lnTo>
                      <a:pt x="492" y="151"/>
                    </a:lnTo>
                    <a:lnTo>
                      <a:pt x="492" y="151"/>
                    </a:lnTo>
                    <a:lnTo>
                      <a:pt x="492" y="150"/>
                    </a:lnTo>
                    <a:lnTo>
                      <a:pt x="492" y="150"/>
                    </a:lnTo>
                    <a:lnTo>
                      <a:pt x="492" y="150"/>
                    </a:lnTo>
                    <a:lnTo>
                      <a:pt x="492" y="150"/>
                    </a:lnTo>
                    <a:lnTo>
                      <a:pt x="492" y="149"/>
                    </a:lnTo>
                    <a:lnTo>
                      <a:pt x="492" y="149"/>
                    </a:lnTo>
                    <a:lnTo>
                      <a:pt x="490" y="149"/>
                    </a:lnTo>
                    <a:lnTo>
                      <a:pt x="490" y="149"/>
                    </a:lnTo>
                    <a:lnTo>
                      <a:pt x="490" y="147"/>
                    </a:lnTo>
                    <a:lnTo>
                      <a:pt x="490" y="147"/>
                    </a:lnTo>
                    <a:lnTo>
                      <a:pt x="490" y="147"/>
                    </a:lnTo>
                    <a:lnTo>
                      <a:pt x="490" y="147"/>
                    </a:lnTo>
                    <a:lnTo>
                      <a:pt x="490" y="146"/>
                    </a:lnTo>
                    <a:lnTo>
                      <a:pt x="490" y="146"/>
                    </a:lnTo>
                    <a:lnTo>
                      <a:pt x="489" y="146"/>
                    </a:lnTo>
                    <a:lnTo>
                      <a:pt x="489" y="146"/>
                    </a:lnTo>
                    <a:lnTo>
                      <a:pt x="489" y="146"/>
                    </a:lnTo>
                    <a:lnTo>
                      <a:pt x="489" y="146"/>
                    </a:lnTo>
                    <a:lnTo>
                      <a:pt x="489" y="145"/>
                    </a:lnTo>
                    <a:lnTo>
                      <a:pt x="489" y="145"/>
                    </a:lnTo>
                    <a:lnTo>
                      <a:pt x="489" y="145"/>
                    </a:lnTo>
                    <a:lnTo>
                      <a:pt x="489" y="145"/>
                    </a:lnTo>
                    <a:lnTo>
                      <a:pt x="489" y="145"/>
                    </a:lnTo>
                    <a:lnTo>
                      <a:pt x="489" y="145"/>
                    </a:lnTo>
                    <a:lnTo>
                      <a:pt x="488" y="145"/>
                    </a:lnTo>
                    <a:lnTo>
                      <a:pt x="488" y="145"/>
                    </a:lnTo>
                    <a:lnTo>
                      <a:pt x="487" y="144"/>
                    </a:lnTo>
                    <a:lnTo>
                      <a:pt x="487" y="144"/>
                    </a:lnTo>
                    <a:lnTo>
                      <a:pt x="487" y="144"/>
                    </a:lnTo>
                    <a:lnTo>
                      <a:pt x="487" y="144"/>
                    </a:lnTo>
                    <a:lnTo>
                      <a:pt x="485" y="144"/>
                    </a:lnTo>
                    <a:lnTo>
                      <a:pt x="485" y="144"/>
                    </a:lnTo>
                    <a:lnTo>
                      <a:pt x="485" y="144"/>
                    </a:lnTo>
                    <a:lnTo>
                      <a:pt x="485" y="144"/>
                    </a:lnTo>
                    <a:lnTo>
                      <a:pt x="484" y="142"/>
                    </a:lnTo>
                    <a:lnTo>
                      <a:pt x="484" y="142"/>
                    </a:lnTo>
                    <a:lnTo>
                      <a:pt x="484" y="142"/>
                    </a:lnTo>
                    <a:lnTo>
                      <a:pt x="484" y="142"/>
                    </a:lnTo>
                    <a:lnTo>
                      <a:pt x="484" y="142"/>
                    </a:lnTo>
                    <a:lnTo>
                      <a:pt x="484" y="142"/>
                    </a:lnTo>
                    <a:lnTo>
                      <a:pt x="477" y="142"/>
                    </a:lnTo>
                    <a:lnTo>
                      <a:pt x="477" y="142"/>
                    </a:lnTo>
                    <a:lnTo>
                      <a:pt x="467" y="144"/>
                    </a:lnTo>
                    <a:lnTo>
                      <a:pt x="459" y="146"/>
                    </a:lnTo>
                    <a:lnTo>
                      <a:pt x="459" y="146"/>
                    </a:lnTo>
                    <a:lnTo>
                      <a:pt x="454" y="137"/>
                    </a:lnTo>
                    <a:lnTo>
                      <a:pt x="454" y="137"/>
                    </a:lnTo>
                    <a:lnTo>
                      <a:pt x="459" y="132"/>
                    </a:lnTo>
                    <a:lnTo>
                      <a:pt x="465" y="124"/>
                    </a:lnTo>
                    <a:lnTo>
                      <a:pt x="465" y="124"/>
                    </a:lnTo>
                    <a:lnTo>
                      <a:pt x="469" y="117"/>
                    </a:lnTo>
                    <a:lnTo>
                      <a:pt x="469" y="117"/>
                    </a:lnTo>
                    <a:lnTo>
                      <a:pt x="469" y="117"/>
                    </a:lnTo>
                    <a:lnTo>
                      <a:pt x="469" y="117"/>
                    </a:lnTo>
                    <a:lnTo>
                      <a:pt x="470" y="116"/>
                    </a:lnTo>
                    <a:lnTo>
                      <a:pt x="470" y="116"/>
                    </a:lnTo>
                    <a:lnTo>
                      <a:pt x="470" y="116"/>
                    </a:lnTo>
                    <a:lnTo>
                      <a:pt x="470" y="116"/>
                    </a:lnTo>
                    <a:lnTo>
                      <a:pt x="470" y="115"/>
                    </a:lnTo>
                    <a:lnTo>
                      <a:pt x="470" y="115"/>
                    </a:lnTo>
                    <a:lnTo>
                      <a:pt x="470" y="115"/>
                    </a:lnTo>
                    <a:lnTo>
                      <a:pt x="470" y="115"/>
                    </a:lnTo>
                    <a:lnTo>
                      <a:pt x="470" y="112"/>
                    </a:lnTo>
                    <a:lnTo>
                      <a:pt x="470" y="112"/>
                    </a:lnTo>
                    <a:lnTo>
                      <a:pt x="470" y="112"/>
                    </a:lnTo>
                    <a:lnTo>
                      <a:pt x="470" y="112"/>
                    </a:lnTo>
                    <a:lnTo>
                      <a:pt x="470" y="112"/>
                    </a:lnTo>
                    <a:lnTo>
                      <a:pt x="470" y="112"/>
                    </a:lnTo>
                    <a:lnTo>
                      <a:pt x="470" y="112"/>
                    </a:lnTo>
                    <a:lnTo>
                      <a:pt x="470" y="112"/>
                    </a:lnTo>
                    <a:lnTo>
                      <a:pt x="469" y="111"/>
                    </a:lnTo>
                    <a:lnTo>
                      <a:pt x="469" y="111"/>
                    </a:lnTo>
                    <a:lnTo>
                      <a:pt x="469" y="111"/>
                    </a:lnTo>
                    <a:lnTo>
                      <a:pt x="469" y="111"/>
                    </a:lnTo>
                    <a:lnTo>
                      <a:pt x="469" y="110"/>
                    </a:lnTo>
                    <a:lnTo>
                      <a:pt x="469" y="110"/>
                    </a:lnTo>
                    <a:lnTo>
                      <a:pt x="469" y="110"/>
                    </a:lnTo>
                    <a:lnTo>
                      <a:pt x="469" y="110"/>
                    </a:lnTo>
                    <a:lnTo>
                      <a:pt x="468" y="110"/>
                    </a:lnTo>
                    <a:lnTo>
                      <a:pt x="468" y="110"/>
                    </a:lnTo>
                    <a:lnTo>
                      <a:pt x="468" y="108"/>
                    </a:lnTo>
                    <a:lnTo>
                      <a:pt x="468" y="108"/>
                    </a:lnTo>
                    <a:lnTo>
                      <a:pt x="468" y="108"/>
                    </a:lnTo>
                    <a:lnTo>
                      <a:pt x="468" y="108"/>
                    </a:lnTo>
                    <a:lnTo>
                      <a:pt x="467" y="107"/>
                    </a:lnTo>
                    <a:lnTo>
                      <a:pt x="467" y="107"/>
                    </a:lnTo>
                    <a:lnTo>
                      <a:pt x="467" y="107"/>
                    </a:lnTo>
                    <a:lnTo>
                      <a:pt x="467" y="107"/>
                    </a:lnTo>
                    <a:lnTo>
                      <a:pt x="467" y="106"/>
                    </a:lnTo>
                    <a:lnTo>
                      <a:pt x="467" y="106"/>
                    </a:lnTo>
                    <a:lnTo>
                      <a:pt x="467" y="106"/>
                    </a:lnTo>
                    <a:lnTo>
                      <a:pt x="467" y="106"/>
                    </a:lnTo>
                    <a:lnTo>
                      <a:pt x="465" y="106"/>
                    </a:lnTo>
                    <a:lnTo>
                      <a:pt x="465" y="106"/>
                    </a:lnTo>
                    <a:lnTo>
                      <a:pt x="465" y="106"/>
                    </a:lnTo>
                    <a:lnTo>
                      <a:pt x="465" y="106"/>
                    </a:lnTo>
                    <a:lnTo>
                      <a:pt x="464" y="105"/>
                    </a:lnTo>
                    <a:lnTo>
                      <a:pt x="464" y="105"/>
                    </a:lnTo>
                    <a:lnTo>
                      <a:pt x="464" y="105"/>
                    </a:lnTo>
                    <a:lnTo>
                      <a:pt x="464" y="105"/>
                    </a:lnTo>
                    <a:lnTo>
                      <a:pt x="463" y="105"/>
                    </a:lnTo>
                    <a:lnTo>
                      <a:pt x="463" y="105"/>
                    </a:lnTo>
                    <a:lnTo>
                      <a:pt x="463" y="105"/>
                    </a:lnTo>
                    <a:lnTo>
                      <a:pt x="463" y="105"/>
                    </a:lnTo>
                    <a:lnTo>
                      <a:pt x="461" y="105"/>
                    </a:lnTo>
                    <a:lnTo>
                      <a:pt x="461" y="105"/>
                    </a:lnTo>
                    <a:lnTo>
                      <a:pt x="461" y="105"/>
                    </a:lnTo>
                    <a:lnTo>
                      <a:pt x="461" y="105"/>
                    </a:lnTo>
                    <a:lnTo>
                      <a:pt x="454" y="107"/>
                    </a:lnTo>
                    <a:lnTo>
                      <a:pt x="454" y="107"/>
                    </a:lnTo>
                    <a:lnTo>
                      <a:pt x="444" y="110"/>
                    </a:lnTo>
                    <a:lnTo>
                      <a:pt x="438" y="112"/>
                    </a:lnTo>
                    <a:lnTo>
                      <a:pt x="438" y="112"/>
                    </a:lnTo>
                    <a:lnTo>
                      <a:pt x="431" y="105"/>
                    </a:lnTo>
                    <a:lnTo>
                      <a:pt x="431" y="105"/>
                    </a:lnTo>
                    <a:lnTo>
                      <a:pt x="435" y="98"/>
                    </a:lnTo>
                    <a:lnTo>
                      <a:pt x="439" y="89"/>
                    </a:lnTo>
                    <a:lnTo>
                      <a:pt x="439" y="89"/>
                    </a:lnTo>
                    <a:lnTo>
                      <a:pt x="443" y="82"/>
                    </a:lnTo>
                    <a:lnTo>
                      <a:pt x="443" y="82"/>
                    </a:lnTo>
                    <a:lnTo>
                      <a:pt x="443" y="82"/>
                    </a:lnTo>
                    <a:lnTo>
                      <a:pt x="443" y="82"/>
                    </a:lnTo>
                    <a:lnTo>
                      <a:pt x="443" y="82"/>
                    </a:lnTo>
                    <a:lnTo>
                      <a:pt x="443" y="82"/>
                    </a:lnTo>
                    <a:lnTo>
                      <a:pt x="443" y="81"/>
                    </a:lnTo>
                    <a:lnTo>
                      <a:pt x="443" y="81"/>
                    </a:lnTo>
                    <a:lnTo>
                      <a:pt x="443" y="81"/>
                    </a:lnTo>
                    <a:lnTo>
                      <a:pt x="443" y="81"/>
                    </a:lnTo>
                    <a:lnTo>
                      <a:pt x="443" y="79"/>
                    </a:lnTo>
                    <a:lnTo>
                      <a:pt x="443" y="79"/>
                    </a:lnTo>
                    <a:lnTo>
                      <a:pt x="443" y="79"/>
                    </a:lnTo>
                    <a:lnTo>
                      <a:pt x="443" y="79"/>
                    </a:lnTo>
                    <a:lnTo>
                      <a:pt x="443" y="79"/>
                    </a:lnTo>
                    <a:lnTo>
                      <a:pt x="443" y="79"/>
                    </a:lnTo>
                    <a:lnTo>
                      <a:pt x="443" y="78"/>
                    </a:lnTo>
                    <a:lnTo>
                      <a:pt x="443" y="78"/>
                    </a:lnTo>
                    <a:lnTo>
                      <a:pt x="443" y="78"/>
                    </a:lnTo>
                    <a:lnTo>
                      <a:pt x="443" y="78"/>
                    </a:lnTo>
                    <a:lnTo>
                      <a:pt x="441" y="78"/>
                    </a:lnTo>
                    <a:lnTo>
                      <a:pt x="441" y="78"/>
                    </a:lnTo>
                    <a:lnTo>
                      <a:pt x="441" y="77"/>
                    </a:lnTo>
                    <a:lnTo>
                      <a:pt x="441" y="77"/>
                    </a:lnTo>
                    <a:lnTo>
                      <a:pt x="441" y="77"/>
                    </a:lnTo>
                    <a:lnTo>
                      <a:pt x="441" y="77"/>
                    </a:lnTo>
                    <a:lnTo>
                      <a:pt x="441" y="77"/>
                    </a:lnTo>
                    <a:lnTo>
                      <a:pt x="441" y="77"/>
                    </a:lnTo>
                    <a:lnTo>
                      <a:pt x="441" y="76"/>
                    </a:lnTo>
                    <a:lnTo>
                      <a:pt x="441" y="76"/>
                    </a:lnTo>
                    <a:lnTo>
                      <a:pt x="440" y="76"/>
                    </a:lnTo>
                    <a:lnTo>
                      <a:pt x="440" y="76"/>
                    </a:lnTo>
                    <a:lnTo>
                      <a:pt x="440" y="76"/>
                    </a:lnTo>
                    <a:lnTo>
                      <a:pt x="440" y="76"/>
                    </a:lnTo>
                    <a:lnTo>
                      <a:pt x="439" y="74"/>
                    </a:lnTo>
                    <a:lnTo>
                      <a:pt x="439" y="74"/>
                    </a:lnTo>
                    <a:lnTo>
                      <a:pt x="439" y="74"/>
                    </a:lnTo>
                    <a:lnTo>
                      <a:pt x="439" y="74"/>
                    </a:lnTo>
                    <a:lnTo>
                      <a:pt x="439" y="73"/>
                    </a:lnTo>
                    <a:lnTo>
                      <a:pt x="439" y="73"/>
                    </a:lnTo>
                    <a:lnTo>
                      <a:pt x="438" y="73"/>
                    </a:lnTo>
                    <a:lnTo>
                      <a:pt x="438" y="73"/>
                    </a:lnTo>
                    <a:lnTo>
                      <a:pt x="438" y="73"/>
                    </a:lnTo>
                    <a:lnTo>
                      <a:pt x="438" y="73"/>
                    </a:lnTo>
                    <a:lnTo>
                      <a:pt x="436" y="72"/>
                    </a:lnTo>
                    <a:lnTo>
                      <a:pt x="436" y="72"/>
                    </a:lnTo>
                    <a:lnTo>
                      <a:pt x="436" y="72"/>
                    </a:lnTo>
                    <a:lnTo>
                      <a:pt x="436" y="72"/>
                    </a:lnTo>
                    <a:lnTo>
                      <a:pt x="436" y="72"/>
                    </a:lnTo>
                    <a:lnTo>
                      <a:pt x="436" y="72"/>
                    </a:lnTo>
                    <a:lnTo>
                      <a:pt x="436" y="72"/>
                    </a:lnTo>
                    <a:lnTo>
                      <a:pt x="436" y="72"/>
                    </a:lnTo>
                    <a:lnTo>
                      <a:pt x="434" y="72"/>
                    </a:lnTo>
                    <a:lnTo>
                      <a:pt x="434" y="72"/>
                    </a:lnTo>
                    <a:lnTo>
                      <a:pt x="434" y="72"/>
                    </a:lnTo>
                    <a:lnTo>
                      <a:pt x="434" y="72"/>
                    </a:lnTo>
                    <a:lnTo>
                      <a:pt x="434" y="72"/>
                    </a:lnTo>
                    <a:lnTo>
                      <a:pt x="434" y="72"/>
                    </a:lnTo>
                    <a:lnTo>
                      <a:pt x="433" y="72"/>
                    </a:lnTo>
                    <a:lnTo>
                      <a:pt x="433" y="72"/>
                    </a:lnTo>
                    <a:lnTo>
                      <a:pt x="431" y="72"/>
                    </a:lnTo>
                    <a:lnTo>
                      <a:pt x="431" y="72"/>
                    </a:lnTo>
                    <a:lnTo>
                      <a:pt x="431" y="72"/>
                    </a:lnTo>
                    <a:lnTo>
                      <a:pt x="431" y="72"/>
                    </a:lnTo>
                    <a:lnTo>
                      <a:pt x="425" y="74"/>
                    </a:lnTo>
                    <a:lnTo>
                      <a:pt x="425" y="74"/>
                    </a:lnTo>
                    <a:lnTo>
                      <a:pt x="415" y="79"/>
                    </a:lnTo>
                    <a:lnTo>
                      <a:pt x="410" y="83"/>
                    </a:lnTo>
                    <a:lnTo>
                      <a:pt x="410" y="83"/>
                    </a:lnTo>
                    <a:lnTo>
                      <a:pt x="401" y="77"/>
                    </a:lnTo>
                    <a:lnTo>
                      <a:pt x="401" y="77"/>
                    </a:lnTo>
                    <a:lnTo>
                      <a:pt x="405" y="71"/>
                    </a:lnTo>
                    <a:lnTo>
                      <a:pt x="407" y="61"/>
                    </a:lnTo>
                    <a:lnTo>
                      <a:pt x="407" y="61"/>
                    </a:lnTo>
                    <a:lnTo>
                      <a:pt x="409" y="53"/>
                    </a:lnTo>
                    <a:lnTo>
                      <a:pt x="409" y="53"/>
                    </a:lnTo>
                    <a:lnTo>
                      <a:pt x="409" y="53"/>
                    </a:lnTo>
                    <a:lnTo>
                      <a:pt x="409" y="53"/>
                    </a:lnTo>
                    <a:lnTo>
                      <a:pt x="409" y="52"/>
                    </a:lnTo>
                    <a:lnTo>
                      <a:pt x="409" y="52"/>
                    </a:lnTo>
                    <a:lnTo>
                      <a:pt x="409" y="52"/>
                    </a:lnTo>
                    <a:lnTo>
                      <a:pt x="409" y="52"/>
                    </a:lnTo>
                    <a:lnTo>
                      <a:pt x="409" y="50"/>
                    </a:lnTo>
                    <a:lnTo>
                      <a:pt x="409" y="50"/>
                    </a:lnTo>
                    <a:lnTo>
                      <a:pt x="409" y="50"/>
                    </a:lnTo>
                    <a:lnTo>
                      <a:pt x="409" y="50"/>
                    </a:lnTo>
                    <a:lnTo>
                      <a:pt x="409" y="49"/>
                    </a:lnTo>
                    <a:lnTo>
                      <a:pt x="409" y="49"/>
                    </a:lnTo>
                    <a:lnTo>
                      <a:pt x="409" y="49"/>
                    </a:lnTo>
                    <a:lnTo>
                      <a:pt x="409" y="49"/>
                    </a:lnTo>
                    <a:lnTo>
                      <a:pt x="409" y="49"/>
                    </a:lnTo>
                    <a:lnTo>
                      <a:pt x="409" y="49"/>
                    </a:lnTo>
                    <a:lnTo>
                      <a:pt x="409" y="48"/>
                    </a:lnTo>
                    <a:lnTo>
                      <a:pt x="409" y="48"/>
                    </a:lnTo>
                    <a:lnTo>
                      <a:pt x="407" y="48"/>
                    </a:lnTo>
                    <a:lnTo>
                      <a:pt x="407" y="48"/>
                    </a:lnTo>
                    <a:lnTo>
                      <a:pt x="407" y="48"/>
                    </a:lnTo>
                    <a:lnTo>
                      <a:pt x="407" y="48"/>
                    </a:lnTo>
                    <a:lnTo>
                      <a:pt x="407" y="47"/>
                    </a:lnTo>
                    <a:lnTo>
                      <a:pt x="407" y="47"/>
                    </a:lnTo>
                    <a:lnTo>
                      <a:pt x="406" y="47"/>
                    </a:lnTo>
                    <a:lnTo>
                      <a:pt x="406" y="47"/>
                    </a:lnTo>
                    <a:lnTo>
                      <a:pt x="406" y="47"/>
                    </a:lnTo>
                    <a:lnTo>
                      <a:pt x="406" y="47"/>
                    </a:lnTo>
                    <a:lnTo>
                      <a:pt x="406" y="47"/>
                    </a:lnTo>
                    <a:lnTo>
                      <a:pt x="406" y="47"/>
                    </a:lnTo>
                    <a:lnTo>
                      <a:pt x="405" y="45"/>
                    </a:lnTo>
                    <a:lnTo>
                      <a:pt x="405" y="45"/>
                    </a:lnTo>
                    <a:lnTo>
                      <a:pt x="404" y="45"/>
                    </a:lnTo>
                    <a:lnTo>
                      <a:pt x="404" y="45"/>
                    </a:lnTo>
                    <a:lnTo>
                      <a:pt x="404" y="45"/>
                    </a:lnTo>
                    <a:lnTo>
                      <a:pt x="404" y="45"/>
                    </a:lnTo>
                    <a:lnTo>
                      <a:pt x="404" y="44"/>
                    </a:lnTo>
                    <a:lnTo>
                      <a:pt x="404" y="44"/>
                    </a:lnTo>
                    <a:lnTo>
                      <a:pt x="402" y="44"/>
                    </a:lnTo>
                    <a:lnTo>
                      <a:pt x="402" y="44"/>
                    </a:lnTo>
                    <a:lnTo>
                      <a:pt x="402" y="44"/>
                    </a:lnTo>
                    <a:lnTo>
                      <a:pt x="402" y="44"/>
                    </a:lnTo>
                    <a:lnTo>
                      <a:pt x="402" y="44"/>
                    </a:lnTo>
                    <a:lnTo>
                      <a:pt x="402" y="44"/>
                    </a:lnTo>
                    <a:lnTo>
                      <a:pt x="401" y="44"/>
                    </a:lnTo>
                    <a:lnTo>
                      <a:pt x="401" y="44"/>
                    </a:lnTo>
                    <a:lnTo>
                      <a:pt x="401" y="44"/>
                    </a:lnTo>
                    <a:lnTo>
                      <a:pt x="401" y="44"/>
                    </a:lnTo>
                    <a:lnTo>
                      <a:pt x="401" y="44"/>
                    </a:lnTo>
                    <a:lnTo>
                      <a:pt x="401" y="44"/>
                    </a:lnTo>
                    <a:lnTo>
                      <a:pt x="400" y="44"/>
                    </a:lnTo>
                    <a:lnTo>
                      <a:pt x="400" y="44"/>
                    </a:lnTo>
                    <a:lnTo>
                      <a:pt x="400" y="44"/>
                    </a:lnTo>
                    <a:lnTo>
                      <a:pt x="400" y="44"/>
                    </a:lnTo>
                    <a:lnTo>
                      <a:pt x="398" y="44"/>
                    </a:lnTo>
                    <a:lnTo>
                      <a:pt x="398" y="44"/>
                    </a:lnTo>
                    <a:lnTo>
                      <a:pt x="398" y="44"/>
                    </a:lnTo>
                    <a:lnTo>
                      <a:pt x="398" y="44"/>
                    </a:lnTo>
                    <a:lnTo>
                      <a:pt x="397" y="44"/>
                    </a:lnTo>
                    <a:lnTo>
                      <a:pt x="397" y="44"/>
                    </a:lnTo>
                    <a:lnTo>
                      <a:pt x="397" y="44"/>
                    </a:lnTo>
                    <a:lnTo>
                      <a:pt x="397" y="44"/>
                    </a:lnTo>
                    <a:lnTo>
                      <a:pt x="397" y="44"/>
                    </a:lnTo>
                    <a:lnTo>
                      <a:pt x="397" y="44"/>
                    </a:lnTo>
                    <a:lnTo>
                      <a:pt x="391" y="48"/>
                    </a:lnTo>
                    <a:lnTo>
                      <a:pt x="391" y="48"/>
                    </a:lnTo>
                    <a:lnTo>
                      <a:pt x="382" y="54"/>
                    </a:lnTo>
                    <a:lnTo>
                      <a:pt x="377" y="59"/>
                    </a:lnTo>
                    <a:lnTo>
                      <a:pt x="377" y="59"/>
                    </a:lnTo>
                    <a:lnTo>
                      <a:pt x="368" y="54"/>
                    </a:lnTo>
                    <a:lnTo>
                      <a:pt x="368" y="54"/>
                    </a:lnTo>
                    <a:lnTo>
                      <a:pt x="370" y="48"/>
                    </a:lnTo>
                    <a:lnTo>
                      <a:pt x="371" y="37"/>
                    </a:lnTo>
                    <a:lnTo>
                      <a:pt x="371" y="37"/>
                    </a:lnTo>
                    <a:lnTo>
                      <a:pt x="371" y="29"/>
                    </a:lnTo>
                    <a:lnTo>
                      <a:pt x="371" y="29"/>
                    </a:lnTo>
                    <a:lnTo>
                      <a:pt x="371" y="29"/>
                    </a:lnTo>
                    <a:lnTo>
                      <a:pt x="371" y="29"/>
                    </a:lnTo>
                    <a:lnTo>
                      <a:pt x="371" y="28"/>
                    </a:lnTo>
                    <a:lnTo>
                      <a:pt x="371" y="28"/>
                    </a:lnTo>
                    <a:lnTo>
                      <a:pt x="371" y="28"/>
                    </a:lnTo>
                    <a:lnTo>
                      <a:pt x="371" y="28"/>
                    </a:lnTo>
                    <a:lnTo>
                      <a:pt x="371" y="28"/>
                    </a:lnTo>
                    <a:lnTo>
                      <a:pt x="371" y="28"/>
                    </a:lnTo>
                    <a:lnTo>
                      <a:pt x="371" y="27"/>
                    </a:lnTo>
                    <a:lnTo>
                      <a:pt x="371" y="27"/>
                    </a:lnTo>
                    <a:lnTo>
                      <a:pt x="371" y="27"/>
                    </a:lnTo>
                    <a:lnTo>
                      <a:pt x="371" y="27"/>
                    </a:lnTo>
                    <a:lnTo>
                      <a:pt x="371" y="27"/>
                    </a:lnTo>
                    <a:lnTo>
                      <a:pt x="371" y="27"/>
                    </a:lnTo>
                    <a:lnTo>
                      <a:pt x="370" y="25"/>
                    </a:lnTo>
                    <a:lnTo>
                      <a:pt x="370" y="25"/>
                    </a:lnTo>
                    <a:lnTo>
                      <a:pt x="370" y="25"/>
                    </a:lnTo>
                    <a:lnTo>
                      <a:pt x="370" y="25"/>
                    </a:lnTo>
                    <a:lnTo>
                      <a:pt x="370" y="25"/>
                    </a:lnTo>
                    <a:lnTo>
                      <a:pt x="370" y="25"/>
                    </a:lnTo>
                    <a:lnTo>
                      <a:pt x="370" y="25"/>
                    </a:lnTo>
                    <a:lnTo>
                      <a:pt x="370" y="25"/>
                    </a:lnTo>
                    <a:lnTo>
                      <a:pt x="368" y="24"/>
                    </a:lnTo>
                    <a:lnTo>
                      <a:pt x="368" y="24"/>
                    </a:lnTo>
                    <a:lnTo>
                      <a:pt x="368" y="24"/>
                    </a:lnTo>
                    <a:lnTo>
                      <a:pt x="368" y="24"/>
                    </a:lnTo>
                    <a:lnTo>
                      <a:pt x="367" y="24"/>
                    </a:lnTo>
                    <a:lnTo>
                      <a:pt x="367" y="24"/>
                    </a:lnTo>
                    <a:lnTo>
                      <a:pt x="367" y="24"/>
                    </a:lnTo>
                    <a:lnTo>
                      <a:pt x="367" y="24"/>
                    </a:lnTo>
                    <a:lnTo>
                      <a:pt x="366" y="23"/>
                    </a:lnTo>
                    <a:lnTo>
                      <a:pt x="366" y="23"/>
                    </a:lnTo>
                    <a:lnTo>
                      <a:pt x="364" y="23"/>
                    </a:lnTo>
                    <a:lnTo>
                      <a:pt x="364" y="23"/>
                    </a:lnTo>
                    <a:lnTo>
                      <a:pt x="364" y="23"/>
                    </a:lnTo>
                    <a:lnTo>
                      <a:pt x="364" y="23"/>
                    </a:lnTo>
                    <a:lnTo>
                      <a:pt x="364" y="23"/>
                    </a:lnTo>
                    <a:lnTo>
                      <a:pt x="364" y="23"/>
                    </a:lnTo>
                    <a:lnTo>
                      <a:pt x="363" y="23"/>
                    </a:lnTo>
                    <a:lnTo>
                      <a:pt x="363" y="23"/>
                    </a:lnTo>
                    <a:lnTo>
                      <a:pt x="363" y="23"/>
                    </a:lnTo>
                    <a:lnTo>
                      <a:pt x="363" y="23"/>
                    </a:lnTo>
                    <a:lnTo>
                      <a:pt x="363" y="21"/>
                    </a:lnTo>
                    <a:lnTo>
                      <a:pt x="363" y="21"/>
                    </a:lnTo>
                    <a:lnTo>
                      <a:pt x="362" y="21"/>
                    </a:lnTo>
                    <a:lnTo>
                      <a:pt x="362" y="21"/>
                    </a:lnTo>
                    <a:lnTo>
                      <a:pt x="362" y="21"/>
                    </a:lnTo>
                    <a:lnTo>
                      <a:pt x="362" y="21"/>
                    </a:lnTo>
                    <a:lnTo>
                      <a:pt x="361" y="21"/>
                    </a:lnTo>
                    <a:lnTo>
                      <a:pt x="361" y="21"/>
                    </a:lnTo>
                    <a:lnTo>
                      <a:pt x="361" y="21"/>
                    </a:lnTo>
                    <a:lnTo>
                      <a:pt x="361" y="21"/>
                    </a:lnTo>
                    <a:lnTo>
                      <a:pt x="361" y="23"/>
                    </a:lnTo>
                    <a:lnTo>
                      <a:pt x="361" y="23"/>
                    </a:lnTo>
                    <a:lnTo>
                      <a:pt x="361" y="23"/>
                    </a:lnTo>
                    <a:lnTo>
                      <a:pt x="361" y="23"/>
                    </a:lnTo>
                    <a:lnTo>
                      <a:pt x="359" y="23"/>
                    </a:lnTo>
                    <a:lnTo>
                      <a:pt x="359" y="23"/>
                    </a:lnTo>
                    <a:lnTo>
                      <a:pt x="359" y="23"/>
                    </a:lnTo>
                    <a:lnTo>
                      <a:pt x="359" y="23"/>
                    </a:lnTo>
                    <a:lnTo>
                      <a:pt x="358" y="24"/>
                    </a:lnTo>
                    <a:lnTo>
                      <a:pt x="358" y="24"/>
                    </a:lnTo>
                    <a:lnTo>
                      <a:pt x="358" y="24"/>
                    </a:lnTo>
                    <a:lnTo>
                      <a:pt x="358" y="24"/>
                    </a:lnTo>
                    <a:lnTo>
                      <a:pt x="358" y="24"/>
                    </a:lnTo>
                    <a:lnTo>
                      <a:pt x="352" y="28"/>
                    </a:lnTo>
                    <a:lnTo>
                      <a:pt x="352" y="28"/>
                    </a:lnTo>
                    <a:lnTo>
                      <a:pt x="344" y="37"/>
                    </a:lnTo>
                    <a:lnTo>
                      <a:pt x="341" y="42"/>
                    </a:lnTo>
                    <a:lnTo>
                      <a:pt x="341" y="42"/>
                    </a:lnTo>
                    <a:lnTo>
                      <a:pt x="332" y="39"/>
                    </a:lnTo>
                    <a:lnTo>
                      <a:pt x="332" y="39"/>
                    </a:lnTo>
                    <a:lnTo>
                      <a:pt x="332" y="32"/>
                    </a:lnTo>
                    <a:lnTo>
                      <a:pt x="332" y="20"/>
                    </a:lnTo>
                    <a:lnTo>
                      <a:pt x="332" y="20"/>
                    </a:lnTo>
                    <a:lnTo>
                      <a:pt x="330" y="14"/>
                    </a:lnTo>
                    <a:lnTo>
                      <a:pt x="330" y="14"/>
                    </a:lnTo>
                    <a:lnTo>
                      <a:pt x="330" y="13"/>
                    </a:lnTo>
                    <a:lnTo>
                      <a:pt x="330" y="13"/>
                    </a:lnTo>
                    <a:lnTo>
                      <a:pt x="329" y="11"/>
                    </a:lnTo>
                    <a:lnTo>
                      <a:pt x="329" y="11"/>
                    </a:lnTo>
                    <a:lnTo>
                      <a:pt x="329" y="11"/>
                    </a:lnTo>
                    <a:lnTo>
                      <a:pt x="329" y="11"/>
                    </a:lnTo>
                    <a:lnTo>
                      <a:pt x="329" y="11"/>
                    </a:lnTo>
                    <a:lnTo>
                      <a:pt x="329" y="11"/>
                    </a:lnTo>
                    <a:lnTo>
                      <a:pt x="328" y="10"/>
                    </a:lnTo>
                    <a:lnTo>
                      <a:pt x="328" y="10"/>
                    </a:lnTo>
                    <a:lnTo>
                      <a:pt x="328" y="10"/>
                    </a:lnTo>
                    <a:lnTo>
                      <a:pt x="328" y="10"/>
                    </a:lnTo>
                    <a:lnTo>
                      <a:pt x="328" y="10"/>
                    </a:lnTo>
                    <a:lnTo>
                      <a:pt x="328" y="10"/>
                    </a:lnTo>
                    <a:lnTo>
                      <a:pt x="328" y="9"/>
                    </a:lnTo>
                    <a:lnTo>
                      <a:pt x="328" y="9"/>
                    </a:lnTo>
                    <a:lnTo>
                      <a:pt x="327" y="9"/>
                    </a:lnTo>
                    <a:lnTo>
                      <a:pt x="327" y="9"/>
                    </a:lnTo>
                    <a:lnTo>
                      <a:pt x="327" y="9"/>
                    </a:lnTo>
                    <a:lnTo>
                      <a:pt x="327" y="9"/>
                    </a:lnTo>
                    <a:lnTo>
                      <a:pt x="327" y="9"/>
                    </a:lnTo>
                    <a:lnTo>
                      <a:pt x="327" y="9"/>
                    </a:lnTo>
                    <a:lnTo>
                      <a:pt x="325" y="9"/>
                    </a:lnTo>
                    <a:lnTo>
                      <a:pt x="325" y="9"/>
                    </a:lnTo>
                    <a:lnTo>
                      <a:pt x="325" y="9"/>
                    </a:lnTo>
                    <a:lnTo>
                      <a:pt x="325" y="9"/>
                    </a:lnTo>
                    <a:lnTo>
                      <a:pt x="325" y="9"/>
                    </a:lnTo>
                    <a:lnTo>
                      <a:pt x="325" y="9"/>
                    </a:lnTo>
                    <a:lnTo>
                      <a:pt x="324" y="8"/>
                    </a:lnTo>
                    <a:lnTo>
                      <a:pt x="324" y="8"/>
                    </a:lnTo>
                    <a:lnTo>
                      <a:pt x="323" y="8"/>
                    </a:lnTo>
                    <a:lnTo>
                      <a:pt x="323" y="8"/>
                    </a:lnTo>
                    <a:lnTo>
                      <a:pt x="323" y="8"/>
                    </a:lnTo>
                    <a:lnTo>
                      <a:pt x="323" y="8"/>
                    </a:lnTo>
                    <a:lnTo>
                      <a:pt x="322" y="8"/>
                    </a:lnTo>
                    <a:lnTo>
                      <a:pt x="322" y="8"/>
                    </a:lnTo>
                    <a:lnTo>
                      <a:pt x="322" y="8"/>
                    </a:lnTo>
                    <a:lnTo>
                      <a:pt x="322" y="8"/>
                    </a:lnTo>
                    <a:lnTo>
                      <a:pt x="320" y="8"/>
                    </a:lnTo>
                    <a:lnTo>
                      <a:pt x="320" y="8"/>
                    </a:lnTo>
                    <a:lnTo>
                      <a:pt x="320" y="8"/>
                    </a:lnTo>
                    <a:lnTo>
                      <a:pt x="320" y="8"/>
                    </a:lnTo>
                    <a:lnTo>
                      <a:pt x="319" y="8"/>
                    </a:lnTo>
                    <a:lnTo>
                      <a:pt x="319" y="8"/>
                    </a:lnTo>
                    <a:lnTo>
                      <a:pt x="319" y="8"/>
                    </a:lnTo>
                    <a:lnTo>
                      <a:pt x="319" y="8"/>
                    </a:lnTo>
                    <a:lnTo>
                      <a:pt x="319" y="8"/>
                    </a:lnTo>
                    <a:lnTo>
                      <a:pt x="319" y="8"/>
                    </a:lnTo>
                    <a:lnTo>
                      <a:pt x="319" y="8"/>
                    </a:lnTo>
                    <a:lnTo>
                      <a:pt x="319" y="8"/>
                    </a:lnTo>
                    <a:lnTo>
                      <a:pt x="318" y="8"/>
                    </a:lnTo>
                    <a:lnTo>
                      <a:pt x="318" y="8"/>
                    </a:lnTo>
                    <a:lnTo>
                      <a:pt x="318" y="8"/>
                    </a:lnTo>
                    <a:lnTo>
                      <a:pt x="318" y="8"/>
                    </a:lnTo>
                    <a:lnTo>
                      <a:pt x="315" y="10"/>
                    </a:lnTo>
                    <a:lnTo>
                      <a:pt x="315" y="10"/>
                    </a:lnTo>
                    <a:lnTo>
                      <a:pt x="315" y="10"/>
                    </a:lnTo>
                    <a:lnTo>
                      <a:pt x="315" y="10"/>
                    </a:lnTo>
                    <a:lnTo>
                      <a:pt x="315" y="10"/>
                    </a:lnTo>
                    <a:lnTo>
                      <a:pt x="315" y="10"/>
                    </a:lnTo>
                    <a:lnTo>
                      <a:pt x="312" y="15"/>
                    </a:lnTo>
                    <a:lnTo>
                      <a:pt x="312" y="15"/>
                    </a:lnTo>
                    <a:lnTo>
                      <a:pt x="305" y="24"/>
                    </a:lnTo>
                    <a:lnTo>
                      <a:pt x="301" y="30"/>
                    </a:lnTo>
                    <a:lnTo>
                      <a:pt x="301" y="30"/>
                    </a:lnTo>
                    <a:lnTo>
                      <a:pt x="293" y="29"/>
                    </a:lnTo>
                    <a:lnTo>
                      <a:pt x="293" y="29"/>
                    </a:lnTo>
                    <a:lnTo>
                      <a:pt x="291" y="21"/>
                    </a:lnTo>
                    <a:lnTo>
                      <a:pt x="289" y="11"/>
                    </a:lnTo>
                    <a:lnTo>
                      <a:pt x="289" y="11"/>
                    </a:lnTo>
                    <a:lnTo>
                      <a:pt x="286" y="4"/>
                    </a:lnTo>
                    <a:lnTo>
                      <a:pt x="286" y="4"/>
                    </a:lnTo>
                    <a:lnTo>
                      <a:pt x="286" y="4"/>
                    </a:lnTo>
                    <a:lnTo>
                      <a:pt x="286" y="4"/>
                    </a:lnTo>
                    <a:lnTo>
                      <a:pt x="286" y="4"/>
                    </a:lnTo>
                    <a:lnTo>
                      <a:pt x="286" y="4"/>
                    </a:lnTo>
                    <a:lnTo>
                      <a:pt x="285" y="3"/>
                    </a:lnTo>
                    <a:lnTo>
                      <a:pt x="285" y="3"/>
                    </a:lnTo>
                    <a:lnTo>
                      <a:pt x="285" y="3"/>
                    </a:lnTo>
                    <a:lnTo>
                      <a:pt x="285" y="3"/>
                    </a:lnTo>
                    <a:lnTo>
                      <a:pt x="285" y="1"/>
                    </a:lnTo>
                    <a:lnTo>
                      <a:pt x="285" y="1"/>
                    </a:lnTo>
                    <a:lnTo>
                      <a:pt x="285" y="1"/>
                    </a:lnTo>
                    <a:lnTo>
                      <a:pt x="285" y="1"/>
                    </a:lnTo>
                    <a:lnTo>
                      <a:pt x="284" y="1"/>
                    </a:lnTo>
                    <a:lnTo>
                      <a:pt x="284" y="1"/>
                    </a:lnTo>
                    <a:lnTo>
                      <a:pt x="284" y="1"/>
                    </a:lnTo>
                    <a:lnTo>
                      <a:pt x="284" y="1"/>
                    </a:lnTo>
                    <a:lnTo>
                      <a:pt x="283" y="0"/>
                    </a:lnTo>
                    <a:lnTo>
                      <a:pt x="283" y="0"/>
                    </a:lnTo>
                    <a:lnTo>
                      <a:pt x="283" y="0"/>
                    </a:lnTo>
                    <a:lnTo>
                      <a:pt x="283" y="0"/>
                    </a:lnTo>
                    <a:lnTo>
                      <a:pt x="283" y="0"/>
                    </a:lnTo>
                    <a:lnTo>
                      <a:pt x="283" y="0"/>
                    </a:lnTo>
                    <a:lnTo>
                      <a:pt x="281" y="0"/>
                    </a:lnTo>
                    <a:lnTo>
                      <a:pt x="281" y="0"/>
                    </a:lnTo>
                    <a:lnTo>
                      <a:pt x="281" y="0"/>
                    </a:lnTo>
                    <a:lnTo>
                      <a:pt x="281" y="0"/>
                    </a:lnTo>
                    <a:lnTo>
                      <a:pt x="280" y="0"/>
                    </a:lnTo>
                    <a:lnTo>
                      <a:pt x="280" y="0"/>
                    </a:lnTo>
                    <a:lnTo>
                      <a:pt x="280" y="0"/>
                    </a:lnTo>
                    <a:lnTo>
                      <a:pt x="280" y="0"/>
                    </a:lnTo>
                    <a:lnTo>
                      <a:pt x="279" y="0"/>
                    </a:lnTo>
                    <a:lnTo>
                      <a:pt x="279" y="0"/>
                    </a:lnTo>
                    <a:lnTo>
                      <a:pt x="279" y="0"/>
                    </a:lnTo>
                    <a:lnTo>
                      <a:pt x="279" y="0"/>
                    </a:lnTo>
                    <a:lnTo>
                      <a:pt x="278" y="0"/>
                    </a:lnTo>
                    <a:lnTo>
                      <a:pt x="278" y="0"/>
                    </a:lnTo>
                    <a:lnTo>
                      <a:pt x="278" y="0"/>
                    </a:lnTo>
                    <a:lnTo>
                      <a:pt x="278" y="0"/>
                    </a:lnTo>
                    <a:lnTo>
                      <a:pt x="276" y="0"/>
                    </a:lnTo>
                    <a:lnTo>
                      <a:pt x="276" y="0"/>
                    </a:lnTo>
                    <a:lnTo>
                      <a:pt x="276" y="0"/>
                    </a:lnTo>
                    <a:lnTo>
                      <a:pt x="276" y="0"/>
                    </a:lnTo>
                    <a:lnTo>
                      <a:pt x="275" y="0"/>
                    </a:lnTo>
                    <a:lnTo>
                      <a:pt x="275" y="0"/>
                    </a:lnTo>
                    <a:lnTo>
                      <a:pt x="275" y="0"/>
                    </a:lnTo>
                    <a:lnTo>
                      <a:pt x="275" y="0"/>
                    </a:lnTo>
                    <a:lnTo>
                      <a:pt x="275" y="0"/>
                    </a:lnTo>
                    <a:lnTo>
                      <a:pt x="275" y="0"/>
                    </a:lnTo>
                    <a:lnTo>
                      <a:pt x="275" y="0"/>
                    </a:lnTo>
                    <a:lnTo>
                      <a:pt x="275" y="0"/>
                    </a:lnTo>
                    <a:lnTo>
                      <a:pt x="274" y="1"/>
                    </a:lnTo>
                    <a:lnTo>
                      <a:pt x="274" y="1"/>
                    </a:lnTo>
                    <a:lnTo>
                      <a:pt x="274" y="1"/>
                    </a:lnTo>
                    <a:lnTo>
                      <a:pt x="274" y="1"/>
                    </a:lnTo>
                    <a:lnTo>
                      <a:pt x="272" y="3"/>
                    </a:lnTo>
                    <a:lnTo>
                      <a:pt x="272" y="3"/>
                    </a:lnTo>
                    <a:lnTo>
                      <a:pt x="272" y="3"/>
                    </a:lnTo>
                    <a:lnTo>
                      <a:pt x="272" y="3"/>
                    </a:lnTo>
                    <a:lnTo>
                      <a:pt x="272" y="3"/>
                    </a:lnTo>
                    <a:lnTo>
                      <a:pt x="272" y="3"/>
                    </a:lnTo>
                    <a:lnTo>
                      <a:pt x="272" y="3"/>
                    </a:lnTo>
                    <a:lnTo>
                      <a:pt x="269" y="10"/>
                    </a:lnTo>
                    <a:lnTo>
                      <a:pt x="269" y="10"/>
                    </a:lnTo>
                    <a:lnTo>
                      <a:pt x="264" y="19"/>
                    </a:lnTo>
                    <a:lnTo>
                      <a:pt x="262" y="27"/>
                    </a:lnTo>
                    <a:lnTo>
                      <a:pt x="262" y="27"/>
                    </a:lnTo>
                    <a:lnTo>
                      <a:pt x="252" y="27"/>
                    </a:lnTo>
                    <a:lnTo>
                      <a:pt x="252" y="27"/>
                    </a:lnTo>
                    <a:lnTo>
                      <a:pt x="250" y="19"/>
                    </a:lnTo>
                    <a:lnTo>
                      <a:pt x="246" y="10"/>
                    </a:lnTo>
                    <a:lnTo>
                      <a:pt x="246" y="10"/>
                    </a:lnTo>
                    <a:lnTo>
                      <a:pt x="242" y="3"/>
                    </a:lnTo>
                    <a:lnTo>
                      <a:pt x="242" y="3"/>
                    </a:lnTo>
                    <a:lnTo>
                      <a:pt x="242" y="3"/>
                    </a:lnTo>
                    <a:lnTo>
                      <a:pt x="242" y="3"/>
                    </a:lnTo>
                    <a:lnTo>
                      <a:pt x="242" y="3"/>
                    </a:lnTo>
                    <a:lnTo>
                      <a:pt x="242" y="3"/>
                    </a:lnTo>
                    <a:lnTo>
                      <a:pt x="241" y="3"/>
                    </a:lnTo>
                    <a:lnTo>
                      <a:pt x="241" y="3"/>
                    </a:lnTo>
                    <a:lnTo>
                      <a:pt x="241" y="3"/>
                    </a:lnTo>
                    <a:lnTo>
                      <a:pt x="241" y="3"/>
                    </a:lnTo>
                    <a:lnTo>
                      <a:pt x="241" y="1"/>
                    </a:lnTo>
                    <a:lnTo>
                      <a:pt x="241" y="1"/>
                    </a:lnTo>
                    <a:lnTo>
                      <a:pt x="241" y="1"/>
                    </a:lnTo>
                    <a:lnTo>
                      <a:pt x="241" y="1"/>
                    </a:lnTo>
                    <a:lnTo>
                      <a:pt x="240" y="0"/>
                    </a:lnTo>
                    <a:lnTo>
                      <a:pt x="240" y="0"/>
                    </a:lnTo>
                    <a:lnTo>
                      <a:pt x="240" y="0"/>
                    </a:lnTo>
                    <a:lnTo>
                      <a:pt x="240" y="0"/>
                    </a:lnTo>
                    <a:lnTo>
                      <a:pt x="238" y="0"/>
                    </a:lnTo>
                    <a:lnTo>
                      <a:pt x="238" y="0"/>
                    </a:lnTo>
                    <a:lnTo>
                      <a:pt x="238" y="0"/>
                    </a:lnTo>
                    <a:lnTo>
                      <a:pt x="238" y="0"/>
                    </a:lnTo>
                    <a:lnTo>
                      <a:pt x="238" y="0"/>
                    </a:lnTo>
                    <a:lnTo>
                      <a:pt x="238" y="0"/>
                    </a:lnTo>
                    <a:lnTo>
                      <a:pt x="238" y="0"/>
                    </a:lnTo>
                    <a:lnTo>
                      <a:pt x="238" y="0"/>
                    </a:lnTo>
                    <a:lnTo>
                      <a:pt x="237" y="0"/>
                    </a:lnTo>
                    <a:lnTo>
                      <a:pt x="237" y="0"/>
                    </a:lnTo>
                    <a:lnTo>
                      <a:pt x="237" y="0"/>
                    </a:lnTo>
                    <a:lnTo>
                      <a:pt x="237" y="0"/>
                    </a:lnTo>
                    <a:lnTo>
                      <a:pt x="236" y="0"/>
                    </a:lnTo>
                    <a:lnTo>
                      <a:pt x="236" y="0"/>
                    </a:lnTo>
                    <a:lnTo>
                      <a:pt x="236" y="0"/>
                    </a:lnTo>
                    <a:lnTo>
                      <a:pt x="236" y="0"/>
                    </a:lnTo>
                    <a:lnTo>
                      <a:pt x="235" y="0"/>
                    </a:lnTo>
                    <a:lnTo>
                      <a:pt x="235" y="0"/>
                    </a:lnTo>
                    <a:lnTo>
                      <a:pt x="233" y="0"/>
                    </a:lnTo>
                    <a:lnTo>
                      <a:pt x="233" y="0"/>
                    </a:lnTo>
                    <a:lnTo>
                      <a:pt x="233" y="0"/>
                    </a:lnTo>
                    <a:lnTo>
                      <a:pt x="233" y="0"/>
                    </a:lnTo>
                    <a:lnTo>
                      <a:pt x="232" y="0"/>
                    </a:lnTo>
                    <a:lnTo>
                      <a:pt x="232" y="0"/>
                    </a:lnTo>
                    <a:lnTo>
                      <a:pt x="232" y="0"/>
                    </a:lnTo>
                    <a:lnTo>
                      <a:pt x="232" y="0"/>
                    </a:lnTo>
                    <a:lnTo>
                      <a:pt x="231" y="0"/>
                    </a:lnTo>
                    <a:lnTo>
                      <a:pt x="231" y="0"/>
                    </a:lnTo>
                    <a:lnTo>
                      <a:pt x="231" y="0"/>
                    </a:lnTo>
                    <a:lnTo>
                      <a:pt x="231" y="0"/>
                    </a:lnTo>
                    <a:lnTo>
                      <a:pt x="231" y="1"/>
                    </a:lnTo>
                    <a:lnTo>
                      <a:pt x="231" y="1"/>
                    </a:lnTo>
                    <a:lnTo>
                      <a:pt x="231" y="1"/>
                    </a:lnTo>
                    <a:lnTo>
                      <a:pt x="231" y="1"/>
                    </a:lnTo>
                    <a:lnTo>
                      <a:pt x="230" y="1"/>
                    </a:lnTo>
                    <a:lnTo>
                      <a:pt x="230" y="1"/>
                    </a:lnTo>
                    <a:lnTo>
                      <a:pt x="230" y="1"/>
                    </a:lnTo>
                    <a:lnTo>
                      <a:pt x="230" y="1"/>
                    </a:lnTo>
                    <a:lnTo>
                      <a:pt x="230" y="3"/>
                    </a:lnTo>
                    <a:lnTo>
                      <a:pt x="230" y="3"/>
                    </a:lnTo>
                    <a:lnTo>
                      <a:pt x="228" y="3"/>
                    </a:lnTo>
                    <a:lnTo>
                      <a:pt x="228" y="3"/>
                    </a:lnTo>
                    <a:lnTo>
                      <a:pt x="228" y="3"/>
                    </a:lnTo>
                    <a:lnTo>
                      <a:pt x="228" y="3"/>
                    </a:lnTo>
                    <a:lnTo>
                      <a:pt x="228" y="3"/>
                    </a:lnTo>
                    <a:lnTo>
                      <a:pt x="228" y="3"/>
                    </a:lnTo>
                    <a:lnTo>
                      <a:pt x="228" y="4"/>
                    </a:lnTo>
                    <a:lnTo>
                      <a:pt x="228" y="4"/>
                    </a:lnTo>
                    <a:lnTo>
                      <a:pt x="227" y="4"/>
                    </a:lnTo>
                    <a:lnTo>
                      <a:pt x="227" y="4"/>
                    </a:lnTo>
                    <a:lnTo>
                      <a:pt x="226" y="11"/>
                    </a:lnTo>
                    <a:lnTo>
                      <a:pt x="226" y="11"/>
                    </a:lnTo>
                    <a:lnTo>
                      <a:pt x="223" y="21"/>
                    </a:lnTo>
                    <a:lnTo>
                      <a:pt x="222" y="29"/>
                    </a:lnTo>
                    <a:lnTo>
                      <a:pt x="222" y="29"/>
                    </a:lnTo>
                    <a:lnTo>
                      <a:pt x="212" y="30"/>
                    </a:lnTo>
                    <a:lnTo>
                      <a:pt x="212" y="30"/>
                    </a:lnTo>
                    <a:lnTo>
                      <a:pt x="210" y="24"/>
                    </a:lnTo>
                    <a:lnTo>
                      <a:pt x="203" y="15"/>
                    </a:lnTo>
                    <a:lnTo>
                      <a:pt x="203" y="15"/>
                    </a:lnTo>
                    <a:lnTo>
                      <a:pt x="198" y="10"/>
                    </a:lnTo>
                    <a:lnTo>
                      <a:pt x="198" y="10"/>
                    </a:lnTo>
                    <a:lnTo>
                      <a:pt x="198" y="10"/>
                    </a:lnTo>
                    <a:lnTo>
                      <a:pt x="198" y="10"/>
                    </a:lnTo>
                    <a:lnTo>
                      <a:pt x="197" y="8"/>
                    </a:lnTo>
                    <a:lnTo>
                      <a:pt x="197" y="8"/>
                    </a:lnTo>
                    <a:lnTo>
                      <a:pt x="197" y="8"/>
                    </a:lnTo>
                    <a:lnTo>
                      <a:pt x="197" y="8"/>
                    </a:lnTo>
                    <a:lnTo>
                      <a:pt x="196" y="8"/>
                    </a:lnTo>
                    <a:lnTo>
                      <a:pt x="196" y="8"/>
                    </a:lnTo>
                    <a:lnTo>
                      <a:pt x="196" y="8"/>
                    </a:lnTo>
                    <a:lnTo>
                      <a:pt x="196" y="8"/>
                    </a:lnTo>
                    <a:lnTo>
                      <a:pt x="194" y="8"/>
                    </a:lnTo>
                    <a:lnTo>
                      <a:pt x="194" y="8"/>
                    </a:lnTo>
                    <a:lnTo>
                      <a:pt x="194" y="8"/>
                    </a:lnTo>
                    <a:lnTo>
                      <a:pt x="194" y="8"/>
                    </a:lnTo>
                    <a:lnTo>
                      <a:pt x="194" y="8"/>
                    </a:lnTo>
                    <a:lnTo>
                      <a:pt x="194" y="8"/>
                    </a:lnTo>
                    <a:lnTo>
                      <a:pt x="193" y="8"/>
                    </a:lnTo>
                    <a:lnTo>
                      <a:pt x="193" y="8"/>
                    </a:lnTo>
                    <a:lnTo>
                      <a:pt x="193" y="8"/>
                    </a:lnTo>
                    <a:lnTo>
                      <a:pt x="193" y="8"/>
                    </a:lnTo>
                    <a:lnTo>
                      <a:pt x="193" y="8"/>
                    </a:lnTo>
                    <a:lnTo>
                      <a:pt x="193" y="8"/>
                    </a:lnTo>
                    <a:lnTo>
                      <a:pt x="192" y="8"/>
                    </a:lnTo>
                    <a:lnTo>
                      <a:pt x="192" y="8"/>
                    </a:lnTo>
                    <a:lnTo>
                      <a:pt x="192" y="8"/>
                    </a:lnTo>
                    <a:lnTo>
                      <a:pt x="192" y="8"/>
                    </a:lnTo>
                    <a:lnTo>
                      <a:pt x="191" y="8"/>
                    </a:lnTo>
                    <a:lnTo>
                      <a:pt x="191" y="8"/>
                    </a:lnTo>
                    <a:lnTo>
                      <a:pt x="189" y="9"/>
                    </a:lnTo>
                    <a:lnTo>
                      <a:pt x="189" y="9"/>
                    </a:lnTo>
                    <a:lnTo>
                      <a:pt x="189" y="9"/>
                    </a:lnTo>
                    <a:lnTo>
                      <a:pt x="189" y="9"/>
                    </a:lnTo>
                    <a:lnTo>
                      <a:pt x="188" y="9"/>
                    </a:lnTo>
                    <a:lnTo>
                      <a:pt x="188" y="9"/>
                    </a:lnTo>
                    <a:lnTo>
                      <a:pt x="188" y="9"/>
                    </a:lnTo>
                    <a:lnTo>
                      <a:pt x="188" y="9"/>
                    </a:lnTo>
                    <a:lnTo>
                      <a:pt x="187" y="9"/>
                    </a:lnTo>
                    <a:lnTo>
                      <a:pt x="187" y="9"/>
                    </a:lnTo>
                    <a:lnTo>
                      <a:pt x="187" y="9"/>
                    </a:lnTo>
                    <a:lnTo>
                      <a:pt x="187" y="9"/>
                    </a:lnTo>
                    <a:lnTo>
                      <a:pt x="187" y="9"/>
                    </a:lnTo>
                    <a:lnTo>
                      <a:pt x="187" y="9"/>
                    </a:lnTo>
                    <a:lnTo>
                      <a:pt x="187" y="10"/>
                    </a:lnTo>
                    <a:lnTo>
                      <a:pt x="187" y="10"/>
                    </a:lnTo>
                    <a:lnTo>
                      <a:pt x="186" y="10"/>
                    </a:lnTo>
                    <a:lnTo>
                      <a:pt x="186" y="10"/>
                    </a:lnTo>
                    <a:lnTo>
                      <a:pt x="186" y="10"/>
                    </a:lnTo>
                    <a:lnTo>
                      <a:pt x="186" y="10"/>
                    </a:lnTo>
                    <a:lnTo>
                      <a:pt x="186" y="11"/>
                    </a:lnTo>
                    <a:lnTo>
                      <a:pt x="186" y="11"/>
                    </a:lnTo>
                    <a:lnTo>
                      <a:pt x="186" y="11"/>
                    </a:lnTo>
                    <a:lnTo>
                      <a:pt x="186" y="11"/>
                    </a:lnTo>
                    <a:lnTo>
                      <a:pt x="184" y="11"/>
                    </a:lnTo>
                    <a:lnTo>
                      <a:pt x="184" y="11"/>
                    </a:lnTo>
                    <a:lnTo>
                      <a:pt x="184" y="11"/>
                    </a:lnTo>
                    <a:lnTo>
                      <a:pt x="184" y="13"/>
                    </a:lnTo>
                    <a:lnTo>
                      <a:pt x="184" y="13"/>
                    </a:lnTo>
                    <a:lnTo>
                      <a:pt x="184" y="14"/>
                    </a:lnTo>
                    <a:lnTo>
                      <a:pt x="184" y="14"/>
                    </a:lnTo>
                    <a:lnTo>
                      <a:pt x="183" y="20"/>
                    </a:lnTo>
                    <a:lnTo>
                      <a:pt x="183" y="20"/>
                    </a:lnTo>
                    <a:lnTo>
                      <a:pt x="183" y="32"/>
                    </a:lnTo>
                    <a:lnTo>
                      <a:pt x="183" y="39"/>
                    </a:lnTo>
                    <a:lnTo>
                      <a:pt x="183" y="39"/>
                    </a:lnTo>
                    <a:lnTo>
                      <a:pt x="174" y="42"/>
                    </a:lnTo>
                    <a:lnTo>
                      <a:pt x="174" y="42"/>
                    </a:lnTo>
                    <a:lnTo>
                      <a:pt x="169" y="37"/>
                    </a:lnTo>
                    <a:lnTo>
                      <a:pt x="162" y="28"/>
                    </a:lnTo>
                    <a:lnTo>
                      <a:pt x="162" y="28"/>
                    </a:lnTo>
                    <a:lnTo>
                      <a:pt x="157" y="24"/>
                    </a:lnTo>
                    <a:lnTo>
                      <a:pt x="157" y="24"/>
                    </a:lnTo>
                    <a:lnTo>
                      <a:pt x="157" y="24"/>
                    </a:lnTo>
                    <a:lnTo>
                      <a:pt x="157" y="24"/>
                    </a:lnTo>
                    <a:lnTo>
                      <a:pt x="157" y="24"/>
                    </a:lnTo>
                    <a:lnTo>
                      <a:pt x="155" y="23"/>
                    </a:lnTo>
                    <a:lnTo>
                      <a:pt x="155" y="23"/>
                    </a:lnTo>
                    <a:lnTo>
                      <a:pt x="155" y="23"/>
                    </a:lnTo>
                    <a:lnTo>
                      <a:pt x="155" y="23"/>
                    </a:lnTo>
                    <a:lnTo>
                      <a:pt x="154" y="23"/>
                    </a:lnTo>
                    <a:lnTo>
                      <a:pt x="154" y="23"/>
                    </a:lnTo>
                    <a:lnTo>
                      <a:pt x="154" y="23"/>
                    </a:lnTo>
                    <a:lnTo>
                      <a:pt x="154" y="23"/>
                    </a:lnTo>
                    <a:lnTo>
                      <a:pt x="153" y="21"/>
                    </a:lnTo>
                    <a:lnTo>
                      <a:pt x="153" y="21"/>
                    </a:lnTo>
                    <a:lnTo>
                      <a:pt x="153" y="21"/>
                    </a:lnTo>
                    <a:lnTo>
                      <a:pt x="153" y="21"/>
                    </a:lnTo>
                    <a:lnTo>
                      <a:pt x="153" y="21"/>
                    </a:lnTo>
                    <a:lnTo>
                      <a:pt x="153" y="21"/>
                    </a:lnTo>
                    <a:lnTo>
                      <a:pt x="152" y="21"/>
                    </a:lnTo>
                    <a:lnTo>
                      <a:pt x="152" y="21"/>
                    </a:lnTo>
                    <a:lnTo>
                      <a:pt x="152" y="21"/>
                    </a:lnTo>
                    <a:lnTo>
                      <a:pt x="152" y="21"/>
                    </a:lnTo>
                    <a:lnTo>
                      <a:pt x="152" y="23"/>
                    </a:lnTo>
                    <a:lnTo>
                      <a:pt x="152" y="23"/>
                    </a:lnTo>
                    <a:lnTo>
                      <a:pt x="150" y="23"/>
                    </a:lnTo>
                    <a:lnTo>
                      <a:pt x="150" y="23"/>
                    </a:lnTo>
                    <a:lnTo>
                      <a:pt x="150" y="23"/>
                    </a:lnTo>
                    <a:lnTo>
                      <a:pt x="150" y="23"/>
                    </a:lnTo>
                    <a:lnTo>
                      <a:pt x="149" y="23"/>
                    </a:lnTo>
                    <a:lnTo>
                      <a:pt x="149" y="23"/>
                    </a:lnTo>
                    <a:lnTo>
                      <a:pt x="149" y="23"/>
                    </a:lnTo>
                    <a:lnTo>
                      <a:pt x="149" y="23"/>
                    </a:lnTo>
                    <a:lnTo>
                      <a:pt x="148" y="23"/>
                    </a:lnTo>
                    <a:lnTo>
                      <a:pt x="148" y="23"/>
                    </a:lnTo>
                    <a:lnTo>
                      <a:pt x="148" y="24"/>
                    </a:lnTo>
                    <a:lnTo>
                      <a:pt x="148" y="24"/>
                    </a:lnTo>
                    <a:lnTo>
                      <a:pt x="147" y="24"/>
                    </a:lnTo>
                    <a:lnTo>
                      <a:pt x="147" y="24"/>
                    </a:lnTo>
                    <a:lnTo>
                      <a:pt x="147" y="24"/>
                    </a:lnTo>
                    <a:lnTo>
                      <a:pt x="147" y="24"/>
                    </a:lnTo>
                    <a:lnTo>
                      <a:pt x="147" y="24"/>
                    </a:lnTo>
                    <a:lnTo>
                      <a:pt x="147" y="24"/>
                    </a:lnTo>
                    <a:lnTo>
                      <a:pt x="145" y="25"/>
                    </a:lnTo>
                    <a:lnTo>
                      <a:pt x="145" y="25"/>
                    </a:lnTo>
                    <a:lnTo>
                      <a:pt x="145" y="25"/>
                    </a:lnTo>
                    <a:lnTo>
                      <a:pt x="145" y="25"/>
                    </a:lnTo>
                    <a:lnTo>
                      <a:pt x="145" y="25"/>
                    </a:lnTo>
                    <a:lnTo>
                      <a:pt x="145" y="25"/>
                    </a:lnTo>
                    <a:lnTo>
                      <a:pt x="144" y="25"/>
                    </a:lnTo>
                    <a:lnTo>
                      <a:pt x="144" y="25"/>
                    </a:lnTo>
                    <a:lnTo>
                      <a:pt x="144" y="27"/>
                    </a:lnTo>
                    <a:lnTo>
                      <a:pt x="144" y="27"/>
                    </a:lnTo>
                    <a:lnTo>
                      <a:pt x="144" y="27"/>
                    </a:lnTo>
                    <a:lnTo>
                      <a:pt x="144" y="27"/>
                    </a:lnTo>
                    <a:lnTo>
                      <a:pt x="144" y="27"/>
                    </a:lnTo>
                    <a:lnTo>
                      <a:pt x="144" y="27"/>
                    </a:lnTo>
                    <a:lnTo>
                      <a:pt x="144" y="28"/>
                    </a:lnTo>
                    <a:lnTo>
                      <a:pt x="144" y="28"/>
                    </a:lnTo>
                    <a:lnTo>
                      <a:pt x="143" y="28"/>
                    </a:lnTo>
                    <a:lnTo>
                      <a:pt x="143" y="28"/>
                    </a:lnTo>
                    <a:lnTo>
                      <a:pt x="143" y="29"/>
                    </a:lnTo>
                    <a:lnTo>
                      <a:pt x="143" y="29"/>
                    </a:lnTo>
                    <a:lnTo>
                      <a:pt x="143" y="29"/>
                    </a:lnTo>
                    <a:lnTo>
                      <a:pt x="143" y="29"/>
                    </a:lnTo>
                    <a:lnTo>
                      <a:pt x="143" y="30"/>
                    </a:lnTo>
                    <a:lnTo>
                      <a:pt x="143" y="30"/>
                    </a:lnTo>
                    <a:lnTo>
                      <a:pt x="143" y="37"/>
                    </a:lnTo>
                    <a:lnTo>
                      <a:pt x="143" y="37"/>
                    </a:lnTo>
                    <a:lnTo>
                      <a:pt x="144" y="48"/>
                    </a:lnTo>
                    <a:lnTo>
                      <a:pt x="147" y="54"/>
                    </a:lnTo>
                    <a:lnTo>
                      <a:pt x="147" y="54"/>
                    </a:lnTo>
                    <a:lnTo>
                      <a:pt x="138" y="59"/>
                    </a:lnTo>
                    <a:lnTo>
                      <a:pt x="138" y="59"/>
                    </a:lnTo>
                    <a:lnTo>
                      <a:pt x="133" y="55"/>
                    </a:lnTo>
                    <a:lnTo>
                      <a:pt x="124" y="48"/>
                    </a:lnTo>
                    <a:lnTo>
                      <a:pt x="124" y="48"/>
                    </a:lnTo>
                    <a:lnTo>
                      <a:pt x="118" y="44"/>
                    </a:lnTo>
                    <a:lnTo>
                      <a:pt x="118" y="44"/>
                    </a:lnTo>
                    <a:lnTo>
                      <a:pt x="118" y="44"/>
                    </a:lnTo>
                    <a:lnTo>
                      <a:pt x="118" y="44"/>
                    </a:lnTo>
                    <a:lnTo>
                      <a:pt x="116" y="44"/>
                    </a:lnTo>
                    <a:lnTo>
                      <a:pt x="116" y="44"/>
                    </a:lnTo>
                    <a:lnTo>
                      <a:pt x="116" y="44"/>
                    </a:lnTo>
                    <a:lnTo>
                      <a:pt x="116" y="44"/>
                    </a:lnTo>
                    <a:lnTo>
                      <a:pt x="115" y="44"/>
                    </a:lnTo>
                    <a:lnTo>
                      <a:pt x="115" y="44"/>
                    </a:lnTo>
                    <a:lnTo>
                      <a:pt x="115" y="44"/>
                    </a:lnTo>
                    <a:lnTo>
                      <a:pt x="115" y="44"/>
                    </a:lnTo>
                    <a:lnTo>
                      <a:pt x="114" y="44"/>
                    </a:lnTo>
                    <a:lnTo>
                      <a:pt x="114" y="44"/>
                    </a:lnTo>
                    <a:lnTo>
                      <a:pt x="114" y="44"/>
                    </a:lnTo>
                    <a:lnTo>
                      <a:pt x="114" y="44"/>
                    </a:lnTo>
                    <a:lnTo>
                      <a:pt x="114" y="44"/>
                    </a:lnTo>
                    <a:lnTo>
                      <a:pt x="114" y="44"/>
                    </a:lnTo>
                    <a:lnTo>
                      <a:pt x="112" y="44"/>
                    </a:lnTo>
                    <a:lnTo>
                      <a:pt x="112" y="44"/>
                    </a:lnTo>
                    <a:lnTo>
                      <a:pt x="112" y="44"/>
                    </a:lnTo>
                    <a:lnTo>
                      <a:pt x="112" y="44"/>
                    </a:lnTo>
                    <a:lnTo>
                      <a:pt x="112" y="44"/>
                    </a:lnTo>
                    <a:lnTo>
                      <a:pt x="112" y="44"/>
                    </a:lnTo>
                    <a:lnTo>
                      <a:pt x="111" y="44"/>
                    </a:lnTo>
                    <a:lnTo>
                      <a:pt x="111" y="44"/>
                    </a:lnTo>
                    <a:lnTo>
                      <a:pt x="111" y="44"/>
                    </a:lnTo>
                    <a:lnTo>
                      <a:pt x="111" y="44"/>
                    </a:lnTo>
                    <a:lnTo>
                      <a:pt x="110" y="45"/>
                    </a:lnTo>
                    <a:lnTo>
                      <a:pt x="110" y="45"/>
                    </a:lnTo>
                    <a:lnTo>
                      <a:pt x="110" y="45"/>
                    </a:lnTo>
                    <a:lnTo>
                      <a:pt x="110" y="45"/>
                    </a:lnTo>
                    <a:lnTo>
                      <a:pt x="110" y="45"/>
                    </a:lnTo>
                    <a:lnTo>
                      <a:pt x="110" y="45"/>
                    </a:lnTo>
                    <a:lnTo>
                      <a:pt x="109" y="47"/>
                    </a:lnTo>
                    <a:lnTo>
                      <a:pt x="109" y="47"/>
                    </a:lnTo>
                    <a:lnTo>
                      <a:pt x="109" y="47"/>
                    </a:lnTo>
                    <a:lnTo>
                      <a:pt x="109" y="47"/>
                    </a:lnTo>
                    <a:lnTo>
                      <a:pt x="107" y="47"/>
                    </a:lnTo>
                    <a:lnTo>
                      <a:pt x="107" y="47"/>
                    </a:lnTo>
                    <a:lnTo>
                      <a:pt x="107" y="47"/>
                    </a:lnTo>
                    <a:lnTo>
                      <a:pt x="107" y="47"/>
                    </a:lnTo>
                    <a:lnTo>
                      <a:pt x="106" y="48"/>
                    </a:lnTo>
                    <a:lnTo>
                      <a:pt x="106" y="48"/>
                    </a:lnTo>
                    <a:lnTo>
                      <a:pt x="106" y="48"/>
                    </a:lnTo>
                    <a:lnTo>
                      <a:pt x="106" y="48"/>
                    </a:lnTo>
                    <a:lnTo>
                      <a:pt x="106" y="48"/>
                    </a:lnTo>
                    <a:lnTo>
                      <a:pt x="106" y="48"/>
                    </a:lnTo>
                    <a:lnTo>
                      <a:pt x="106" y="49"/>
                    </a:lnTo>
                    <a:lnTo>
                      <a:pt x="106" y="49"/>
                    </a:lnTo>
                    <a:lnTo>
                      <a:pt x="106" y="49"/>
                    </a:lnTo>
                    <a:lnTo>
                      <a:pt x="106" y="49"/>
                    </a:lnTo>
                    <a:lnTo>
                      <a:pt x="106" y="49"/>
                    </a:lnTo>
                    <a:lnTo>
                      <a:pt x="106" y="49"/>
                    </a:lnTo>
                    <a:lnTo>
                      <a:pt x="105" y="50"/>
                    </a:lnTo>
                    <a:lnTo>
                      <a:pt x="105" y="50"/>
                    </a:lnTo>
                    <a:lnTo>
                      <a:pt x="105" y="50"/>
                    </a:lnTo>
                    <a:lnTo>
                      <a:pt x="105" y="50"/>
                    </a:lnTo>
                    <a:lnTo>
                      <a:pt x="105" y="52"/>
                    </a:lnTo>
                    <a:lnTo>
                      <a:pt x="105" y="52"/>
                    </a:lnTo>
                    <a:lnTo>
                      <a:pt x="105" y="52"/>
                    </a:lnTo>
                    <a:lnTo>
                      <a:pt x="105" y="52"/>
                    </a:lnTo>
                    <a:lnTo>
                      <a:pt x="105" y="53"/>
                    </a:lnTo>
                    <a:lnTo>
                      <a:pt x="105" y="53"/>
                    </a:lnTo>
                    <a:lnTo>
                      <a:pt x="105" y="53"/>
                    </a:lnTo>
                    <a:lnTo>
                      <a:pt x="105" y="53"/>
                    </a:lnTo>
                    <a:lnTo>
                      <a:pt x="107" y="61"/>
                    </a:lnTo>
                    <a:lnTo>
                      <a:pt x="107" y="61"/>
                    </a:lnTo>
                    <a:lnTo>
                      <a:pt x="110" y="71"/>
                    </a:lnTo>
                    <a:lnTo>
                      <a:pt x="112" y="77"/>
                    </a:lnTo>
                    <a:lnTo>
                      <a:pt x="112" y="77"/>
                    </a:lnTo>
                    <a:lnTo>
                      <a:pt x="105" y="83"/>
                    </a:lnTo>
                    <a:lnTo>
                      <a:pt x="105" y="83"/>
                    </a:lnTo>
                    <a:lnTo>
                      <a:pt x="99" y="79"/>
                    </a:lnTo>
                    <a:lnTo>
                      <a:pt x="90" y="74"/>
                    </a:lnTo>
                    <a:lnTo>
                      <a:pt x="90" y="74"/>
                    </a:lnTo>
                    <a:lnTo>
                      <a:pt x="82" y="72"/>
                    </a:lnTo>
                    <a:lnTo>
                      <a:pt x="82" y="72"/>
                    </a:lnTo>
                    <a:lnTo>
                      <a:pt x="82" y="72"/>
                    </a:lnTo>
                    <a:lnTo>
                      <a:pt x="82" y="72"/>
                    </a:lnTo>
                    <a:lnTo>
                      <a:pt x="80" y="72"/>
                    </a:lnTo>
                    <a:lnTo>
                      <a:pt x="80" y="72"/>
                    </a:lnTo>
                    <a:lnTo>
                      <a:pt x="80" y="72"/>
                    </a:lnTo>
                    <a:lnTo>
                      <a:pt x="80" y="72"/>
                    </a:lnTo>
                    <a:lnTo>
                      <a:pt x="80" y="72"/>
                    </a:lnTo>
                    <a:lnTo>
                      <a:pt x="80" y="72"/>
                    </a:lnTo>
                    <a:lnTo>
                      <a:pt x="78" y="72"/>
                    </a:lnTo>
                    <a:lnTo>
                      <a:pt x="78" y="72"/>
                    </a:lnTo>
                    <a:lnTo>
                      <a:pt x="78" y="72"/>
                    </a:lnTo>
                    <a:lnTo>
                      <a:pt x="78" y="72"/>
                    </a:lnTo>
                    <a:lnTo>
                      <a:pt x="78" y="72"/>
                    </a:lnTo>
                    <a:lnTo>
                      <a:pt x="78" y="72"/>
                    </a:lnTo>
                    <a:lnTo>
                      <a:pt x="77" y="72"/>
                    </a:lnTo>
                    <a:lnTo>
                      <a:pt x="77" y="72"/>
                    </a:lnTo>
                    <a:lnTo>
                      <a:pt x="77" y="72"/>
                    </a:lnTo>
                    <a:lnTo>
                      <a:pt x="77" y="72"/>
                    </a:lnTo>
                    <a:lnTo>
                      <a:pt x="77" y="73"/>
                    </a:lnTo>
                    <a:lnTo>
                      <a:pt x="77" y="73"/>
                    </a:lnTo>
                    <a:lnTo>
                      <a:pt x="76" y="73"/>
                    </a:lnTo>
                    <a:lnTo>
                      <a:pt x="76" y="73"/>
                    </a:lnTo>
                    <a:lnTo>
                      <a:pt x="76" y="73"/>
                    </a:lnTo>
                    <a:lnTo>
                      <a:pt x="76" y="73"/>
                    </a:lnTo>
                    <a:lnTo>
                      <a:pt x="76" y="74"/>
                    </a:lnTo>
                    <a:lnTo>
                      <a:pt x="76" y="74"/>
                    </a:lnTo>
                    <a:lnTo>
                      <a:pt x="75" y="74"/>
                    </a:lnTo>
                    <a:lnTo>
                      <a:pt x="75" y="74"/>
                    </a:lnTo>
                    <a:lnTo>
                      <a:pt x="75" y="76"/>
                    </a:lnTo>
                    <a:lnTo>
                      <a:pt x="75" y="76"/>
                    </a:lnTo>
                    <a:lnTo>
                      <a:pt x="73" y="76"/>
                    </a:lnTo>
                    <a:lnTo>
                      <a:pt x="73" y="76"/>
                    </a:lnTo>
                    <a:lnTo>
                      <a:pt x="73" y="77"/>
                    </a:lnTo>
                    <a:lnTo>
                      <a:pt x="73" y="77"/>
                    </a:lnTo>
                    <a:lnTo>
                      <a:pt x="73" y="77"/>
                    </a:lnTo>
                    <a:lnTo>
                      <a:pt x="73" y="77"/>
                    </a:lnTo>
                    <a:lnTo>
                      <a:pt x="72" y="77"/>
                    </a:lnTo>
                    <a:lnTo>
                      <a:pt x="72" y="77"/>
                    </a:lnTo>
                    <a:lnTo>
                      <a:pt x="72" y="77"/>
                    </a:lnTo>
                    <a:lnTo>
                      <a:pt x="72" y="77"/>
                    </a:lnTo>
                    <a:lnTo>
                      <a:pt x="72" y="78"/>
                    </a:lnTo>
                    <a:lnTo>
                      <a:pt x="72" y="78"/>
                    </a:lnTo>
                    <a:lnTo>
                      <a:pt x="72" y="78"/>
                    </a:lnTo>
                    <a:lnTo>
                      <a:pt x="72" y="78"/>
                    </a:lnTo>
                    <a:lnTo>
                      <a:pt x="72" y="78"/>
                    </a:lnTo>
                    <a:lnTo>
                      <a:pt x="72" y="78"/>
                    </a:lnTo>
                    <a:lnTo>
                      <a:pt x="72" y="79"/>
                    </a:lnTo>
                    <a:lnTo>
                      <a:pt x="72" y="79"/>
                    </a:lnTo>
                    <a:lnTo>
                      <a:pt x="72" y="79"/>
                    </a:lnTo>
                    <a:lnTo>
                      <a:pt x="72" y="79"/>
                    </a:lnTo>
                    <a:lnTo>
                      <a:pt x="72" y="79"/>
                    </a:lnTo>
                    <a:lnTo>
                      <a:pt x="72" y="79"/>
                    </a:lnTo>
                    <a:lnTo>
                      <a:pt x="72" y="82"/>
                    </a:lnTo>
                    <a:lnTo>
                      <a:pt x="72" y="82"/>
                    </a:lnTo>
                    <a:lnTo>
                      <a:pt x="72" y="82"/>
                    </a:lnTo>
                    <a:lnTo>
                      <a:pt x="72" y="82"/>
                    </a:lnTo>
                    <a:lnTo>
                      <a:pt x="72" y="82"/>
                    </a:lnTo>
                    <a:lnTo>
                      <a:pt x="75" y="89"/>
                    </a:lnTo>
                    <a:lnTo>
                      <a:pt x="75" y="89"/>
                    </a:lnTo>
                    <a:lnTo>
                      <a:pt x="80" y="100"/>
                    </a:lnTo>
                    <a:lnTo>
                      <a:pt x="84" y="105"/>
                    </a:lnTo>
                    <a:lnTo>
                      <a:pt x="84" y="105"/>
                    </a:lnTo>
                    <a:lnTo>
                      <a:pt x="77" y="112"/>
                    </a:lnTo>
                    <a:lnTo>
                      <a:pt x="77" y="112"/>
                    </a:lnTo>
                    <a:lnTo>
                      <a:pt x="71" y="110"/>
                    </a:lnTo>
                    <a:lnTo>
                      <a:pt x="61" y="107"/>
                    </a:lnTo>
                    <a:lnTo>
                      <a:pt x="61" y="107"/>
                    </a:lnTo>
                    <a:lnTo>
                      <a:pt x="53" y="105"/>
                    </a:lnTo>
                    <a:lnTo>
                      <a:pt x="53" y="105"/>
                    </a:lnTo>
                    <a:lnTo>
                      <a:pt x="53" y="105"/>
                    </a:lnTo>
                    <a:lnTo>
                      <a:pt x="53" y="105"/>
                    </a:lnTo>
                    <a:lnTo>
                      <a:pt x="53" y="105"/>
                    </a:lnTo>
                    <a:lnTo>
                      <a:pt x="53" y="105"/>
                    </a:lnTo>
                    <a:lnTo>
                      <a:pt x="52" y="105"/>
                    </a:lnTo>
                    <a:lnTo>
                      <a:pt x="52" y="105"/>
                    </a:lnTo>
                    <a:lnTo>
                      <a:pt x="52" y="105"/>
                    </a:lnTo>
                    <a:lnTo>
                      <a:pt x="52" y="105"/>
                    </a:lnTo>
                    <a:lnTo>
                      <a:pt x="51" y="105"/>
                    </a:lnTo>
                    <a:lnTo>
                      <a:pt x="51" y="105"/>
                    </a:lnTo>
                    <a:lnTo>
                      <a:pt x="51" y="105"/>
                    </a:lnTo>
                    <a:lnTo>
                      <a:pt x="51" y="105"/>
                    </a:lnTo>
                    <a:lnTo>
                      <a:pt x="49" y="106"/>
                    </a:lnTo>
                    <a:lnTo>
                      <a:pt x="49" y="106"/>
                    </a:lnTo>
                    <a:lnTo>
                      <a:pt x="49" y="106"/>
                    </a:lnTo>
                    <a:lnTo>
                      <a:pt x="49" y="106"/>
                    </a:lnTo>
                    <a:lnTo>
                      <a:pt x="49" y="106"/>
                    </a:lnTo>
                    <a:lnTo>
                      <a:pt x="49" y="106"/>
                    </a:lnTo>
                    <a:lnTo>
                      <a:pt x="48" y="106"/>
                    </a:lnTo>
                    <a:lnTo>
                      <a:pt x="48" y="106"/>
                    </a:lnTo>
                    <a:lnTo>
                      <a:pt x="48" y="106"/>
                    </a:lnTo>
                    <a:lnTo>
                      <a:pt x="48" y="106"/>
                    </a:lnTo>
                    <a:lnTo>
                      <a:pt x="48" y="106"/>
                    </a:lnTo>
                    <a:lnTo>
                      <a:pt x="48" y="106"/>
                    </a:lnTo>
                    <a:lnTo>
                      <a:pt x="47" y="107"/>
                    </a:lnTo>
                    <a:lnTo>
                      <a:pt x="47" y="107"/>
                    </a:lnTo>
                    <a:lnTo>
                      <a:pt x="47" y="107"/>
                    </a:lnTo>
                    <a:lnTo>
                      <a:pt x="47" y="107"/>
                    </a:lnTo>
                    <a:lnTo>
                      <a:pt x="47" y="108"/>
                    </a:lnTo>
                    <a:lnTo>
                      <a:pt x="47" y="108"/>
                    </a:lnTo>
                    <a:lnTo>
                      <a:pt x="47" y="108"/>
                    </a:lnTo>
                    <a:lnTo>
                      <a:pt x="47" y="108"/>
                    </a:lnTo>
                    <a:lnTo>
                      <a:pt x="46" y="110"/>
                    </a:lnTo>
                    <a:lnTo>
                      <a:pt x="46" y="110"/>
                    </a:lnTo>
                    <a:lnTo>
                      <a:pt x="46" y="110"/>
                    </a:lnTo>
                    <a:lnTo>
                      <a:pt x="46" y="110"/>
                    </a:lnTo>
                    <a:lnTo>
                      <a:pt x="46" y="110"/>
                    </a:lnTo>
                    <a:lnTo>
                      <a:pt x="46" y="110"/>
                    </a:lnTo>
                    <a:lnTo>
                      <a:pt x="44" y="111"/>
                    </a:lnTo>
                    <a:lnTo>
                      <a:pt x="44" y="111"/>
                    </a:lnTo>
                    <a:lnTo>
                      <a:pt x="44" y="111"/>
                    </a:lnTo>
                    <a:lnTo>
                      <a:pt x="44" y="111"/>
                    </a:lnTo>
                    <a:lnTo>
                      <a:pt x="44" y="112"/>
                    </a:lnTo>
                    <a:lnTo>
                      <a:pt x="44" y="112"/>
                    </a:lnTo>
                    <a:lnTo>
                      <a:pt x="44" y="112"/>
                    </a:lnTo>
                    <a:lnTo>
                      <a:pt x="44" y="112"/>
                    </a:lnTo>
                    <a:lnTo>
                      <a:pt x="44" y="112"/>
                    </a:lnTo>
                    <a:lnTo>
                      <a:pt x="44" y="112"/>
                    </a:lnTo>
                    <a:lnTo>
                      <a:pt x="44" y="113"/>
                    </a:lnTo>
                    <a:lnTo>
                      <a:pt x="44" y="113"/>
                    </a:lnTo>
                    <a:lnTo>
                      <a:pt x="44" y="113"/>
                    </a:lnTo>
                    <a:lnTo>
                      <a:pt x="44" y="113"/>
                    </a:lnTo>
                    <a:lnTo>
                      <a:pt x="44" y="113"/>
                    </a:lnTo>
                    <a:lnTo>
                      <a:pt x="44" y="113"/>
                    </a:lnTo>
                    <a:lnTo>
                      <a:pt x="44" y="115"/>
                    </a:lnTo>
                    <a:lnTo>
                      <a:pt x="44" y="115"/>
                    </a:lnTo>
                    <a:lnTo>
                      <a:pt x="44" y="115"/>
                    </a:lnTo>
                    <a:lnTo>
                      <a:pt x="44" y="115"/>
                    </a:lnTo>
                    <a:lnTo>
                      <a:pt x="44" y="116"/>
                    </a:lnTo>
                    <a:lnTo>
                      <a:pt x="44" y="116"/>
                    </a:lnTo>
                    <a:lnTo>
                      <a:pt x="44" y="116"/>
                    </a:lnTo>
                    <a:lnTo>
                      <a:pt x="44" y="116"/>
                    </a:lnTo>
                    <a:lnTo>
                      <a:pt x="44" y="117"/>
                    </a:lnTo>
                    <a:lnTo>
                      <a:pt x="44" y="117"/>
                    </a:lnTo>
                    <a:lnTo>
                      <a:pt x="44" y="117"/>
                    </a:lnTo>
                    <a:lnTo>
                      <a:pt x="44" y="117"/>
                    </a:lnTo>
                    <a:lnTo>
                      <a:pt x="48" y="124"/>
                    </a:lnTo>
                    <a:lnTo>
                      <a:pt x="48" y="124"/>
                    </a:lnTo>
                    <a:lnTo>
                      <a:pt x="55" y="132"/>
                    </a:lnTo>
                    <a:lnTo>
                      <a:pt x="60" y="137"/>
                    </a:lnTo>
                    <a:lnTo>
                      <a:pt x="60" y="137"/>
                    </a:lnTo>
                    <a:lnTo>
                      <a:pt x="55" y="146"/>
                    </a:lnTo>
                    <a:lnTo>
                      <a:pt x="55" y="146"/>
                    </a:lnTo>
                    <a:lnTo>
                      <a:pt x="48" y="144"/>
                    </a:lnTo>
                    <a:lnTo>
                      <a:pt x="37" y="142"/>
                    </a:lnTo>
                    <a:lnTo>
                      <a:pt x="37" y="142"/>
                    </a:lnTo>
                    <a:lnTo>
                      <a:pt x="29" y="142"/>
                    </a:lnTo>
                    <a:lnTo>
                      <a:pt x="29" y="142"/>
                    </a:lnTo>
                    <a:lnTo>
                      <a:pt x="29" y="142"/>
                    </a:lnTo>
                    <a:lnTo>
                      <a:pt x="29" y="142"/>
                    </a:lnTo>
                    <a:lnTo>
                      <a:pt x="29" y="142"/>
                    </a:lnTo>
                    <a:lnTo>
                      <a:pt x="28" y="144"/>
                    </a:lnTo>
                    <a:lnTo>
                      <a:pt x="28" y="144"/>
                    </a:lnTo>
                    <a:lnTo>
                      <a:pt x="27" y="144"/>
                    </a:lnTo>
                    <a:lnTo>
                      <a:pt x="27" y="144"/>
                    </a:lnTo>
                    <a:lnTo>
                      <a:pt x="27" y="144"/>
                    </a:lnTo>
                    <a:lnTo>
                      <a:pt x="27" y="144"/>
                    </a:lnTo>
                    <a:lnTo>
                      <a:pt x="27" y="144"/>
                    </a:lnTo>
                    <a:lnTo>
                      <a:pt x="27" y="144"/>
                    </a:lnTo>
                    <a:lnTo>
                      <a:pt x="26" y="144"/>
                    </a:lnTo>
                    <a:lnTo>
                      <a:pt x="26" y="144"/>
                    </a:lnTo>
                    <a:lnTo>
                      <a:pt x="26" y="145"/>
                    </a:lnTo>
                    <a:lnTo>
                      <a:pt x="26" y="145"/>
                    </a:lnTo>
                    <a:lnTo>
                      <a:pt x="26" y="145"/>
                    </a:lnTo>
                    <a:lnTo>
                      <a:pt x="26" y="145"/>
                    </a:lnTo>
                    <a:lnTo>
                      <a:pt x="26" y="145"/>
                    </a:lnTo>
                    <a:lnTo>
                      <a:pt x="26" y="145"/>
                    </a:lnTo>
                    <a:lnTo>
                      <a:pt x="24" y="146"/>
                    </a:lnTo>
                    <a:lnTo>
                      <a:pt x="24" y="146"/>
                    </a:lnTo>
                    <a:lnTo>
                      <a:pt x="24" y="146"/>
                    </a:lnTo>
                    <a:lnTo>
                      <a:pt x="24" y="146"/>
                    </a:lnTo>
                    <a:lnTo>
                      <a:pt x="24" y="146"/>
                    </a:lnTo>
                    <a:lnTo>
                      <a:pt x="24" y="146"/>
                    </a:lnTo>
                    <a:lnTo>
                      <a:pt x="24" y="147"/>
                    </a:lnTo>
                    <a:lnTo>
                      <a:pt x="24" y="147"/>
                    </a:lnTo>
                    <a:lnTo>
                      <a:pt x="24" y="147"/>
                    </a:lnTo>
                    <a:lnTo>
                      <a:pt x="24" y="147"/>
                    </a:lnTo>
                    <a:lnTo>
                      <a:pt x="23" y="149"/>
                    </a:lnTo>
                    <a:lnTo>
                      <a:pt x="23" y="149"/>
                    </a:lnTo>
                    <a:lnTo>
                      <a:pt x="23" y="149"/>
                    </a:lnTo>
                    <a:lnTo>
                      <a:pt x="23" y="149"/>
                    </a:lnTo>
                    <a:lnTo>
                      <a:pt x="23" y="150"/>
                    </a:lnTo>
                    <a:lnTo>
                      <a:pt x="23" y="150"/>
                    </a:lnTo>
                    <a:lnTo>
                      <a:pt x="23" y="150"/>
                    </a:lnTo>
                    <a:lnTo>
                      <a:pt x="23" y="150"/>
                    </a:lnTo>
                    <a:lnTo>
                      <a:pt x="22" y="151"/>
                    </a:lnTo>
                    <a:lnTo>
                      <a:pt x="22" y="151"/>
                    </a:lnTo>
                    <a:lnTo>
                      <a:pt x="22" y="151"/>
                    </a:lnTo>
                    <a:lnTo>
                      <a:pt x="22" y="151"/>
                    </a:lnTo>
                    <a:lnTo>
                      <a:pt x="22" y="151"/>
                    </a:lnTo>
                    <a:lnTo>
                      <a:pt x="22" y="151"/>
                    </a:lnTo>
                    <a:lnTo>
                      <a:pt x="22" y="152"/>
                    </a:lnTo>
                    <a:lnTo>
                      <a:pt x="22" y="152"/>
                    </a:lnTo>
                    <a:lnTo>
                      <a:pt x="22" y="152"/>
                    </a:lnTo>
                    <a:lnTo>
                      <a:pt x="22" y="152"/>
                    </a:lnTo>
                    <a:lnTo>
                      <a:pt x="22" y="152"/>
                    </a:lnTo>
                    <a:lnTo>
                      <a:pt x="22" y="152"/>
                    </a:lnTo>
                    <a:lnTo>
                      <a:pt x="23" y="154"/>
                    </a:lnTo>
                    <a:lnTo>
                      <a:pt x="23" y="154"/>
                    </a:lnTo>
                    <a:lnTo>
                      <a:pt x="23" y="154"/>
                    </a:lnTo>
                    <a:lnTo>
                      <a:pt x="23" y="154"/>
                    </a:lnTo>
                    <a:lnTo>
                      <a:pt x="24" y="156"/>
                    </a:lnTo>
                    <a:lnTo>
                      <a:pt x="24" y="156"/>
                    </a:lnTo>
                    <a:lnTo>
                      <a:pt x="24" y="156"/>
                    </a:lnTo>
                    <a:lnTo>
                      <a:pt x="24" y="156"/>
                    </a:lnTo>
                    <a:lnTo>
                      <a:pt x="24" y="156"/>
                    </a:lnTo>
                    <a:lnTo>
                      <a:pt x="24" y="156"/>
                    </a:lnTo>
                    <a:lnTo>
                      <a:pt x="28" y="161"/>
                    </a:lnTo>
                    <a:lnTo>
                      <a:pt x="28" y="161"/>
                    </a:lnTo>
                    <a:lnTo>
                      <a:pt x="37" y="169"/>
                    </a:lnTo>
                    <a:lnTo>
                      <a:pt x="42" y="174"/>
                    </a:lnTo>
                    <a:lnTo>
                      <a:pt x="42" y="174"/>
                    </a:lnTo>
                    <a:lnTo>
                      <a:pt x="39" y="183"/>
                    </a:lnTo>
                    <a:lnTo>
                      <a:pt x="39" y="183"/>
                    </a:lnTo>
                    <a:lnTo>
                      <a:pt x="32" y="183"/>
                    </a:lnTo>
                    <a:lnTo>
                      <a:pt x="21" y="183"/>
                    </a:lnTo>
                    <a:lnTo>
                      <a:pt x="21" y="183"/>
                    </a:lnTo>
                    <a:lnTo>
                      <a:pt x="14" y="184"/>
                    </a:lnTo>
                    <a:lnTo>
                      <a:pt x="14" y="184"/>
                    </a:lnTo>
                    <a:lnTo>
                      <a:pt x="14" y="184"/>
                    </a:lnTo>
                    <a:lnTo>
                      <a:pt x="14" y="184"/>
                    </a:lnTo>
                    <a:lnTo>
                      <a:pt x="13" y="184"/>
                    </a:lnTo>
                    <a:lnTo>
                      <a:pt x="13" y="184"/>
                    </a:lnTo>
                    <a:lnTo>
                      <a:pt x="12" y="185"/>
                    </a:lnTo>
                    <a:lnTo>
                      <a:pt x="12" y="185"/>
                    </a:lnTo>
                    <a:lnTo>
                      <a:pt x="12" y="185"/>
                    </a:lnTo>
                    <a:lnTo>
                      <a:pt x="12" y="185"/>
                    </a:lnTo>
                    <a:lnTo>
                      <a:pt x="10" y="185"/>
                    </a:lnTo>
                    <a:lnTo>
                      <a:pt x="10" y="185"/>
                    </a:lnTo>
                    <a:lnTo>
                      <a:pt x="10" y="185"/>
                    </a:lnTo>
                    <a:lnTo>
                      <a:pt x="10" y="185"/>
                    </a:lnTo>
                    <a:lnTo>
                      <a:pt x="10" y="186"/>
                    </a:lnTo>
                    <a:lnTo>
                      <a:pt x="10" y="186"/>
                    </a:lnTo>
                    <a:lnTo>
                      <a:pt x="9" y="186"/>
                    </a:lnTo>
                    <a:lnTo>
                      <a:pt x="9" y="186"/>
                    </a:lnTo>
                    <a:lnTo>
                      <a:pt x="9" y="186"/>
                    </a:lnTo>
                    <a:lnTo>
                      <a:pt x="9" y="186"/>
                    </a:lnTo>
                    <a:lnTo>
                      <a:pt x="9" y="186"/>
                    </a:lnTo>
                    <a:lnTo>
                      <a:pt x="9" y="186"/>
                    </a:lnTo>
                    <a:lnTo>
                      <a:pt x="9" y="188"/>
                    </a:lnTo>
                    <a:lnTo>
                      <a:pt x="9" y="188"/>
                    </a:lnTo>
                    <a:lnTo>
                      <a:pt x="9" y="188"/>
                    </a:lnTo>
                    <a:lnTo>
                      <a:pt x="9" y="188"/>
                    </a:lnTo>
                    <a:lnTo>
                      <a:pt x="9" y="189"/>
                    </a:lnTo>
                    <a:lnTo>
                      <a:pt x="9" y="189"/>
                    </a:lnTo>
                    <a:lnTo>
                      <a:pt x="9" y="189"/>
                    </a:lnTo>
                    <a:lnTo>
                      <a:pt x="9" y="189"/>
                    </a:lnTo>
                    <a:lnTo>
                      <a:pt x="8" y="190"/>
                    </a:lnTo>
                    <a:lnTo>
                      <a:pt x="8" y="190"/>
                    </a:lnTo>
                    <a:lnTo>
                      <a:pt x="8" y="192"/>
                    </a:lnTo>
                    <a:lnTo>
                      <a:pt x="8" y="192"/>
                    </a:lnTo>
                    <a:lnTo>
                      <a:pt x="8" y="192"/>
                    </a:lnTo>
                    <a:lnTo>
                      <a:pt x="8" y="192"/>
                    </a:lnTo>
                    <a:lnTo>
                      <a:pt x="8" y="193"/>
                    </a:lnTo>
                    <a:lnTo>
                      <a:pt x="8" y="193"/>
                    </a:lnTo>
                    <a:lnTo>
                      <a:pt x="8" y="193"/>
                    </a:lnTo>
                    <a:lnTo>
                      <a:pt x="8" y="193"/>
                    </a:lnTo>
                    <a:lnTo>
                      <a:pt x="8" y="193"/>
                    </a:lnTo>
                    <a:lnTo>
                      <a:pt x="8" y="193"/>
                    </a:lnTo>
                    <a:lnTo>
                      <a:pt x="8" y="194"/>
                    </a:lnTo>
                    <a:lnTo>
                      <a:pt x="8" y="194"/>
                    </a:lnTo>
                    <a:lnTo>
                      <a:pt x="8" y="194"/>
                    </a:lnTo>
                    <a:lnTo>
                      <a:pt x="8" y="194"/>
                    </a:lnTo>
                    <a:lnTo>
                      <a:pt x="8" y="194"/>
                    </a:lnTo>
                    <a:lnTo>
                      <a:pt x="8" y="194"/>
                    </a:lnTo>
                    <a:lnTo>
                      <a:pt x="8" y="195"/>
                    </a:lnTo>
                    <a:lnTo>
                      <a:pt x="8" y="195"/>
                    </a:lnTo>
                    <a:lnTo>
                      <a:pt x="8" y="195"/>
                    </a:lnTo>
                    <a:lnTo>
                      <a:pt x="8" y="195"/>
                    </a:lnTo>
                    <a:lnTo>
                      <a:pt x="8" y="197"/>
                    </a:lnTo>
                    <a:lnTo>
                      <a:pt x="8" y="197"/>
                    </a:lnTo>
                    <a:lnTo>
                      <a:pt x="8" y="197"/>
                    </a:lnTo>
                    <a:lnTo>
                      <a:pt x="8" y="197"/>
                    </a:lnTo>
                    <a:lnTo>
                      <a:pt x="9" y="198"/>
                    </a:lnTo>
                    <a:lnTo>
                      <a:pt x="9" y="198"/>
                    </a:lnTo>
                    <a:lnTo>
                      <a:pt x="10" y="198"/>
                    </a:lnTo>
                    <a:lnTo>
                      <a:pt x="10" y="198"/>
                    </a:lnTo>
                    <a:lnTo>
                      <a:pt x="10" y="198"/>
                    </a:lnTo>
                    <a:lnTo>
                      <a:pt x="15" y="203"/>
                    </a:lnTo>
                    <a:lnTo>
                      <a:pt x="15" y="203"/>
                    </a:lnTo>
                    <a:lnTo>
                      <a:pt x="24" y="209"/>
                    </a:lnTo>
                    <a:lnTo>
                      <a:pt x="31" y="212"/>
                    </a:lnTo>
                    <a:lnTo>
                      <a:pt x="31" y="212"/>
                    </a:lnTo>
                    <a:lnTo>
                      <a:pt x="29" y="222"/>
                    </a:lnTo>
                    <a:lnTo>
                      <a:pt x="29" y="222"/>
                    </a:lnTo>
                    <a:lnTo>
                      <a:pt x="22" y="223"/>
                    </a:lnTo>
                    <a:lnTo>
                      <a:pt x="12" y="226"/>
                    </a:lnTo>
                    <a:lnTo>
                      <a:pt x="12" y="226"/>
                    </a:lnTo>
                    <a:lnTo>
                      <a:pt x="4" y="228"/>
                    </a:lnTo>
                    <a:lnTo>
                      <a:pt x="4" y="228"/>
                    </a:lnTo>
                    <a:lnTo>
                      <a:pt x="4" y="228"/>
                    </a:lnTo>
                    <a:lnTo>
                      <a:pt x="4" y="228"/>
                    </a:lnTo>
                    <a:lnTo>
                      <a:pt x="3" y="228"/>
                    </a:lnTo>
                    <a:lnTo>
                      <a:pt x="3" y="228"/>
                    </a:lnTo>
                    <a:lnTo>
                      <a:pt x="3" y="228"/>
                    </a:lnTo>
                    <a:lnTo>
                      <a:pt x="3" y="228"/>
                    </a:lnTo>
                    <a:lnTo>
                      <a:pt x="3" y="229"/>
                    </a:lnTo>
                    <a:lnTo>
                      <a:pt x="3" y="229"/>
                    </a:lnTo>
                    <a:lnTo>
                      <a:pt x="3" y="229"/>
                    </a:lnTo>
                    <a:lnTo>
                      <a:pt x="3" y="229"/>
                    </a:lnTo>
                    <a:lnTo>
                      <a:pt x="2" y="229"/>
                    </a:lnTo>
                    <a:lnTo>
                      <a:pt x="2" y="229"/>
                    </a:lnTo>
                    <a:lnTo>
                      <a:pt x="2" y="229"/>
                    </a:lnTo>
                    <a:lnTo>
                      <a:pt x="2" y="229"/>
                    </a:lnTo>
                    <a:lnTo>
                      <a:pt x="2" y="231"/>
                    </a:lnTo>
                    <a:lnTo>
                      <a:pt x="2" y="231"/>
                    </a:lnTo>
                    <a:lnTo>
                      <a:pt x="2" y="231"/>
                    </a:lnTo>
                    <a:lnTo>
                      <a:pt x="2" y="231"/>
                    </a:lnTo>
                    <a:lnTo>
                      <a:pt x="0" y="231"/>
                    </a:lnTo>
                    <a:lnTo>
                      <a:pt x="0" y="231"/>
                    </a:lnTo>
                    <a:lnTo>
                      <a:pt x="0" y="231"/>
                    </a:lnTo>
                    <a:lnTo>
                      <a:pt x="0" y="231"/>
                    </a:lnTo>
                    <a:lnTo>
                      <a:pt x="0" y="232"/>
                    </a:lnTo>
                    <a:lnTo>
                      <a:pt x="0" y="232"/>
                    </a:lnTo>
                    <a:lnTo>
                      <a:pt x="0" y="232"/>
                    </a:lnTo>
                    <a:lnTo>
                      <a:pt x="0" y="232"/>
                    </a:lnTo>
                    <a:lnTo>
                      <a:pt x="0" y="233"/>
                    </a:lnTo>
                    <a:lnTo>
                      <a:pt x="0" y="233"/>
                    </a:lnTo>
                    <a:lnTo>
                      <a:pt x="0" y="233"/>
                    </a:lnTo>
                    <a:lnTo>
                      <a:pt x="0" y="233"/>
                    </a:lnTo>
                    <a:lnTo>
                      <a:pt x="0" y="234"/>
                    </a:lnTo>
                    <a:lnTo>
                      <a:pt x="0" y="234"/>
                    </a:lnTo>
                    <a:lnTo>
                      <a:pt x="0" y="236"/>
                    </a:lnTo>
                    <a:lnTo>
                      <a:pt x="0" y="236"/>
                    </a:lnTo>
                    <a:lnTo>
                      <a:pt x="0" y="236"/>
                    </a:lnTo>
                    <a:lnTo>
                      <a:pt x="0" y="236"/>
                    </a:lnTo>
                    <a:lnTo>
                      <a:pt x="0" y="237"/>
                    </a:lnTo>
                    <a:lnTo>
                      <a:pt x="0" y="237"/>
                    </a:lnTo>
                    <a:lnTo>
                      <a:pt x="0" y="237"/>
                    </a:lnTo>
                    <a:lnTo>
                      <a:pt x="0" y="237"/>
                    </a:lnTo>
                    <a:lnTo>
                      <a:pt x="0" y="238"/>
                    </a:lnTo>
                    <a:lnTo>
                      <a:pt x="0" y="238"/>
                    </a:lnTo>
                    <a:lnTo>
                      <a:pt x="0" y="238"/>
                    </a:lnTo>
                    <a:lnTo>
                      <a:pt x="0" y="238"/>
                    </a:lnTo>
                    <a:lnTo>
                      <a:pt x="0" y="238"/>
                    </a:lnTo>
                    <a:lnTo>
                      <a:pt x="0" y="238"/>
                    </a:lnTo>
                    <a:lnTo>
                      <a:pt x="0" y="238"/>
                    </a:lnTo>
                    <a:lnTo>
                      <a:pt x="0" y="238"/>
                    </a:lnTo>
                    <a:lnTo>
                      <a:pt x="0" y="239"/>
                    </a:lnTo>
                    <a:lnTo>
                      <a:pt x="0" y="239"/>
                    </a:lnTo>
                    <a:lnTo>
                      <a:pt x="0" y="239"/>
                    </a:lnTo>
                    <a:lnTo>
                      <a:pt x="0" y="239"/>
                    </a:lnTo>
                    <a:lnTo>
                      <a:pt x="2" y="241"/>
                    </a:lnTo>
                    <a:lnTo>
                      <a:pt x="2" y="241"/>
                    </a:lnTo>
                    <a:lnTo>
                      <a:pt x="2" y="241"/>
                    </a:lnTo>
                    <a:lnTo>
                      <a:pt x="2" y="241"/>
                    </a:lnTo>
                    <a:lnTo>
                      <a:pt x="2" y="241"/>
                    </a:lnTo>
                    <a:lnTo>
                      <a:pt x="2" y="241"/>
                    </a:lnTo>
                    <a:lnTo>
                      <a:pt x="2" y="241"/>
                    </a:lnTo>
                    <a:lnTo>
                      <a:pt x="2" y="241"/>
                    </a:lnTo>
                    <a:lnTo>
                      <a:pt x="3" y="242"/>
                    </a:lnTo>
                    <a:lnTo>
                      <a:pt x="3" y="242"/>
                    </a:lnTo>
                    <a:lnTo>
                      <a:pt x="3" y="242"/>
                    </a:lnTo>
                    <a:lnTo>
                      <a:pt x="3" y="242"/>
                    </a:lnTo>
                    <a:lnTo>
                      <a:pt x="10" y="246"/>
                    </a:lnTo>
                    <a:lnTo>
                      <a:pt x="10" y="246"/>
                    </a:lnTo>
                    <a:lnTo>
                      <a:pt x="19" y="249"/>
                    </a:lnTo>
                    <a:lnTo>
                      <a:pt x="27" y="252"/>
                    </a:lnTo>
                    <a:lnTo>
                      <a:pt x="27" y="252"/>
                    </a:lnTo>
                    <a:lnTo>
                      <a:pt x="27" y="262"/>
                    </a:lnTo>
                    <a:lnTo>
                      <a:pt x="27" y="262"/>
                    </a:lnTo>
                    <a:lnTo>
                      <a:pt x="19" y="263"/>
                    </a:lnTo>
                    <a:lnTo>
                      <a:pt x="10" y="268"/>
                    </a:lnTo>
                    <a:lnTo>
                      <a:pt x="10" y="268"/>
                    </a:lnTo>
                    <a:close/>
                    <a:moveTo>
                      <a:pt x="198" y="430"/>
                    </a:moveTo>
                    <a:lnTo>
                      <a:pt x="198" y="430"/>
                    </a:lnTo>
                    <a:lnTo>
                      <a:pt x="196" y="433"/>
                    </a:lnTo>
                    <a:lnTo>
                      <a:pt x="194" y="436"/>
                    </a:lnTo>
                    <a:lnTo>
                      <a:pt x="192" y="437"/>
                    </a:lnTo>
                    <a:lnTo>
                      <a:pt x="188" y="438"/>
                    </a:lnTo>
                    <a:lnTo>
                      <a:pt x="182" y="438"/>
                    </a:lnTo>
                    <a:lnTo>
                      <a:pt x="177" y="437"/>
                    </a:lnTo>
                    <a:lnTo>
                      <a:pt x="177" y="437"/>
                    </a:lnTo>
                    <a:lnTo>
                      <a:pt x="167" y="433"/>
                    </a:lnTo>
                    <a:lnTo>
                      <a:pt x="153" y="426"/>
                    </a:lnTo>
                    <a:lnTo>
                      <a:pt x="135" y="414"/>
                    </a:lnTo>
                    <a:lnTo>
                      <a:pt x="125" y="407"/>
                    </a:lnTo>
                    <a:lnTo>
                      <a:pt x="116" y="398"/>
                    </a:lnTo>
                    <a:lnTo>
                      <a:pt x="116" y="398"/>
                    </a:lnTo>
                    <a:lnTo>
                      <a:pt x="107" y="388"/>
                    </a:lnTo>
                    <a:lnTo>
                      <a:pt x="100" y="379"/>
                    </a:lnTo>
                    <a:lnTo>
                      <a:pt x="89" y="362"/>
                    </a:lnTo>
                    <a:lnTo>
                      <a:pt x="81" y="346"/>
                    </a:lnTo>
                    <a:lnTo>
                      <a:pt x="77" y="338"/>
                    </a:lnTo>
                    <a:lnTo>
                      <a:pt x="77" y="338"/>
                    </a:lnTo>
                    <a:lnTo>
                      <a:pt x="76" y="331"/>
                    </a:lnTo>
                    <a:lnTo>
                      <a:pt x="76" y="325"/>
                    </a:lnTo>
                    <a:lnTo>
                      <a:pt x="77" y="323"/>
                    </a:lnTo>
                    <a:lnTo>
                      <a:pt x="78" y="320"/>
                    </a:lnTo>
                    <a:lnTo>
                      <a:pt x="81" y="317"/>
                    </a:lnTo>
                    <a:lnTo>
                      <a:pt x="85" y="316"/>
                    </a:lnTo>
                    <a:lnTo>
                      <a:pt x="85" y="316"/>
                    </a:lnTo>
                    <a:lnTo>
                      <a:pt x="135" y="305"/>
                    </a:lnTo>
                    <a:lnTo>
                      <a:pt x="173" y="296"/>
                    </a:lnTo>
                    <a:lnTo>
                      <a:pt x="202" y="291"/>
                    </a:lnTo>
                    <a:lnTo>
                      <a:pt x="202" y="291"/>
                    </a:lnTo>
                    <a:lnTo>
                      <a:pt x="208" y="290"/>
                    </a:lnTo>
                    <a:lnTo>
                      <a:pt x="213" y="290"/>
                    </a:lnTo>
                    <a:lnTo>
                      <a:pt x="216" y="292"/>
                    </a:lnTo>
                    <a:lnTo>
                      <a:pt x="220" y="295"/>
                    </a:lnTo>
                    <a:lnTo>
                      <a:pt x="220" y="295"/>
                    </a:lnTo>
                    <a:lnTo>
                      <a:pt x="222" y="299"/>
                    </a:lnTo>
                    <a:lnTo>
                      <a:pt x="223" y="301"/>
                    </a:lnTo>
                    <a:lnTo>
                      <a:pt x="223" y="305"/>
                    </a:lnTo>
                    <a:lnTo>
                      <a:pt x="222" y="312"/>
                    </a:lnTo>
                    <a:lnTo>
                      <a:pt x="222" y="312"/>
                    </a:lnTo>
                    <a:lnTo>
                      <a:pt x="217" y="340"/>
                    </a:lnTo>
                    <a:lnTo>
                      <a:pt x="210" y="378"/>
                    </a:lnTo>
                    <a:lnTo>
                      <a:pt x="198" y="430"/>
                    </a:lnTo>
                    <a:lnTo>
                      <a:pt x="198" y="430"/>
                    </a:lnTo>
                    <a:close/>
                    <a:moveTo>
                      <a:pt x="373" y="417"/>
                    </a:moveTo>
                    <a:lnTo>
                      <a:pt x="373" y="417"/>
                    </a:lnTo>
                    <a:lnTo>
                      <a:pt x="364" y="423"/>
                    </a:lnTo>
                    <a:lnTo>
                      <a:pt x="351" y="432"/>
                    </a:lnTo>
                    <a:lnTo>
                      <a:pt x="332" y="441"/>
                    </a:lnTo>
                    <a:lnTo>
                      <a:pt x="320" y="446"/>
                    </a:lnTo>
                    <a:lnTo>
                      <a:pt x="309" y="450"/>
                    </a:lnTo>
                    <a:lnTo>
                      <a:pt x="309" y="450"/>
                    </a:lnTo>
                    <a:lnTo>
                      <a:pt x="296" y="452"/>
                    </a:lnTo>
                    <a:lnTo>
                      <a:pt x="284" y="455"/>
                    </a:lnTo>
                    <a:lnTo>
                      <a:pt x="264" y="456"/>
                    </a:lnTo>
                    <a:lnTo>
                      <a:pt x="247" y="455"/>
                    </a:lnTo>
                    <a:lnTo>
                      <a:pt x="237" y="454"/>
                    </a:lnTo>
                    <a:lnTo>
                      <a:pt x="237" y="454"/>
                    </a:lnTo>
                    <a:lnTo>
                      <a:pt x="231" y="451"/>
                    </a:lnTo>
                    <a:lnTo>
                      <a:pt x="226" y="448"/>
                    </a:lnTo>
                    <a:lnTo>
                      <a:pt x="223" y="446"/>
                    </a:lnTo>
                    <a:lnTo>
                      <a:pt x="222" y="443"/>
                    </a:lnTo>
                    <a:lnTo>
                      <a:pt x="222" y="440"/>
                    </a:lnTo>
                    <a:lnTo>
                      <a:pt x="222" y="436"/>
                    </a:lnTo>
                    <a:lnTo>
                      <a:pt x="222" y="436"/>
                    </a:lnTo>
                    <a:lnTo>
                      <a:pt x="237" y="386"/>
                    </a:lnTo>
                    <a:lnTo>
                      <a:pt x="250" y="349"/>
                    </a:lnTo>
                    <a:lnTo>
                      <a:pt x="259" y="323"/>
                    </a:lnTo>
                    <a:lnTo>
                      <a:pt x="259" y="323"/>
                    </a:lnTo>
                    <a:lnTo>
                      <a:pt x="262" y="315"/>
                    </a:lnTo>
                    <a:lnTo>
                      <a:pt x="264" y="312"/>
                    </a:lnTo>
                    <a:lnTo>
                      <a:pt x="266" y="310"/>
                    </a:lnTo>
                    <a:lnTo>
                      <a:pt x="271" y="309"/>
                    </a:lnTo>
                    <a:lnTo>
                      <a:pt x="271" y="309"/>
                    </a:lnTo>
                    <a:lnTo>
                      <a:pt x="275" y="307"/>
                    </a:lnTo>
                    <a:lnTo>
                      <a:pt x="279" y="307"/>
                    </a:lnTo>
                    <a:lnTo>
                      <a:pt x="283" y="310"/>
                    </a:lnTo>
                    <a:lnTo>
                      <a:pt x="288" y="315"/>
                    </a:lnTo>
                    <a:lnTo>
                      <a:pt x="288" y="315"/>
                    </a:lnTo>
                    <a:lnTo>
                      <a:pt x="310" y="333"/>
                    </a:lnTo>
                    <a:lnTo>
                      <a:pt x="339" y="359"/>
                    </a:lnTo>
                    <a:lnTo>
                      <a:pt x="377" y="394"/>
                    </a:lnTo>
                    <a:lnTo>
                      <a:pt x="377" y="394"/>
                    </a:lnTo>
                    <a:lnTo>
                      <a:pt x="380" y="398"/>
                    </a:lnTo>
                    <a:lnTo>
                      <a:pt x="381" y="401"/>
                    </a:lnTo>
                    <a:lnTo>
                      <a:pt x="381" y="404"/>
                    </a:lnTo>
                    <a:lnTo>
                      <a:pt x="380" y="407"/>
                    </a:lnTo>
                    <a:lnTo>
                      <a:pt x="377" y="412"/>
                    </a:lnTo>
                    <a:lnTo>
                      <a:pt x="373" y="417"/>
                    </a:lnTo>
                    <a:lnTo>
                      <a:pt x="373" y="417"/>
                    </a:lnTo>
                    <a:close/>
                    <a:moveTo>
                      <a:pt x="228" y="249"/>
                    </a:moveTo>
                    <a:lnTo>
                      <a:pt x="228" y="249"/>
                    </a:lnTo>
                    <a:lnTo>
                      <a:pt x="231" y="244"/>
                    </a:lnTo>
                    <a:lnTo>
                      <a:pt x="235" y="239"/>
                    </a:lnTo>
                    <a:lnTo>
                      <a:pt x="238" y="234"/>
                    </a:lnTo>
                    <a:lnTo>
                      <a:pt x="242" y="232"/>
                    </a:lnTo>
                    <a:lnTo>
                      <a:pt x="247" y="229"/>
                    </a:lnTo>
                    <a:lnTo>
                      <a:pt x="254" y="228"/>
                    </a:lnTo>
                    <a:lnTo>
                      <a:pt x="259" y="228"/>
                    </a:lnTo>
                    <a:lnTo>
                      <a:pt x="265" y="229"/>
                    </a:lnTo>
                    <a:lnTo>
                      <a:pt x="265" y="229"/>
                    </a:lnTo>
                    <a:lnTo>
                      <a:pt x="270" y="231"/>
                    </a:lnTo>
                    <a:lnTo>
                      <a:pt x="275" y="234"/>
                    </a:lnTo>
                    <a:lnTo>
                      <a:pt x="279" y="238"/>
                    </a:lnTo>
                    <a:lnTo>
                      <a:pt x="283" y="242"/>
                    </a:lnTo>
                    <a:lnTo>
                      <a:pt x="285" y="247"/>
                    </a:lnTo>
                    <a:lnTo>
                      <a:pt x="286" y="253"/>
                    </a:lnTo>
                    <a:lnTo>
                      <a:pt x="286" y="258"/>
                    </a:lnTo>
                    <a:lnTo>
                      <a:pt x="285" y="265"/>
                    </a:lnTo>
                    <a:lnTo>
                      <a:pt x="285" y="265"/>
                    </a:lnTo>
                    <a:lnTo>
                      <a:pt x="284" y="270"/>
                    </a:lnTo>
                    <a:lnTo>
                      <a:pt x="280" y="275"/>
                    </a:lnTo>
                    <a:lnTo>
                      <a:pt x="276" y="280"/>
                    </a:lnTo>
                    <a:lnTo>
                      <a:pt x="272" y="282"/>
                    </a:lnTo>
                    <a:lnTo>
                      <a:pt x="266" y="285"/>
                    </a:lnTo>
                    <a:lnTo>
                      <a:pt x="261" y="286"/>
                    </a:lnTo>
                    <a:lnTo>
                      <a:pt x="256" y="286"/>
                    </a:lnTo>
                    <a:lnTo>
                      <a:pt x="250" y="285"/>
                    </a:lnTo>
                    <a:lnTo>
                      <a:pt x="250" y="285"/>
                    </a:lnTo>
                    <a:lnTo>
                      <a:pt x="244" y="283"/>
                    </a:lnTo>
                    <a:lnTo>
                      <a:pt x="240" y="280"/>
                    </a:lnTo>
                    <a:lnTo>
                      <a:pt x="235" y="276"/>
                    </a:lnTo>
                    <a:lnTo>
                      <a:pt x="232" y="272"/>
                    </a:lnTo>
                    <a:lnTo>
                      <a:pt x="230" y="267"/>
                    </a:lnTo>
                    <a:lnTo>
                      <a:pt x="228" y="261"/>
                    </a:lnTo>
                    <a:lnTo>
                      <a:pt x="228" y="256"/>
                    </a:lnTo>
                    <a:lnTo>
                      <a:pt x="228" y="249"/>
                    </a:lnTo>
                    <a:lnTo>
                      <a:pt x="228" y="249"/>
                    </a:lnTo>
                    <a:close/>
                    <a:moveTo>
                      <a:pt x="454" y="237"/>
                    </a:moveTo>
                    <a:lnTo>
                      <a:pt x="454" y="237"/>
                    </a:lnTo>
                    <a:lnTo>
                      <a:pt x="455" y="247"/>
                    </a:lnTo>
                    <a:lnTo>
                      <a:pt x="456" y="263"/>
                    </a:lnTo>
                    <a:lnTo>
                      <a:pt x="454" y="283"/>
                    </a:lnTo>
                    <a:lnTo>
                      <a:pt x="453" y="296"/>
                    </a:lnTo>
                    <a:lnTo>
                      <a:pt x="450" y="309"/>
                    </a:lnTo>
                    <a:lnTo>
                      <a:pt x="450" y="309"/>
                    </a:lnTo>
                    <a:lnTo>
                      <a:pt x="446" y="321"/>
                    </a:lnTo>
                    <a:lnTo>
                      <a:pt x="441" y="331"/>
                    </a:lnTo>
                    <a:lnTo>
                      <a:pt x="433" y="352"/>
                    </a:lnTo>
                    <a:lnTo>
                      <a:pt x="424" y="364"/>
                    </a:lnTo>
                    <a:lnTo>
                      <a:pt x="417" y="373"/>
                    </a:lnTo>
                    <a:lnTo>
                      <a:pt x="417" y="373"/>
                    </a:lnTo>
                    <a:lnTo>
                      <a:pt x="412" y="377"/>
                    </a:lnTo>
                    <a:lnTo>
                      <a:pt x="407" y="379"/>
                    </a:lnTo>
                    <a:lnTo>
                      <a:pt x="405" y="380"/>
                    </a:lnTo>
                    <a:lnTo>
                      <a:pt x="401" y="380"/>
                    </a:lnTo>
                    <a:lnTo>
                      <a:pt x="398" y="379"/>
                    </a:lnTo>
                    <a:lnTo>
                      <a:pt x="395" y="377"/>
                    </a:lnTo>
                    <a:lnTo>
                      <a:pt x="395" y="377"/>
                    </a:lnTo>
                    <a:lnTo>
                      <a:pt x="359" y="339"/>
                    </a:lnTo>
                    <a:lnTo>
                      <a:pt x="333" y="310"/>
                    </a:lnTo>
                    <a:lnTo>
                      <a:pt x="315" y="287"/>
                    </a:lnTo>
                    <a:lnTo>
                      <a:pt x="315" y="287"/>
                    </a:lnTo>
                    <a:lnTo>
                      <a:pt x="310" y="282"/>
                    </a:lnTo>
                    <a:lnTo>
                      <a:pt x="308" y="278"/>
                    </a:lnTo>
                    <a:lnTo>
                      <a:pt x="308" y="275"/>
                    </a:lnTo>
                    <a:lnTo>
                      <a:pt x="309" y="271"/>
                    </a:lnTo>
                    <a:lnTo>
                      <a:pt x="309" y="271"/>
                    </a:lnTo>
                    <a:lnTo>
                      <a:pt x="310" y="266"/>
                    </a:lnTo>
                    <a:lnTo>
                      <a:pt x="313" y="263"/>
                    </a:lnTo>
                    <a:lnTo>
                      <a:pt x="315" y="262"/>
                    </a:lnTo>
                    <a:lnTo>
                      <a:pt x="323" y="258"/>
                    </a:lnTo>
                    <a:lnTo>
                      <a:pt x="323" y="258"/>
                    </a:lnTo>
                    <a:lnTo>
                      <a:pt x="349" y="249"/>
                    </a:lnTo>
                    <a:lnTo>
                      <a:pt x="386" y="237"/>
                    </a:lnTo>
                    <a:lnTo>
                      <a:pt x="436" y="222"/>
                    </a:lnTo>
                    <a:lnTo>
                      <a:pt x="436" y="222"/>
                    </a:lnTo>
                    <a:lnTo>
                      <a:pt x="440" y="222"/>
                    </a:lnTo>
                    <a:lnTo>
                      <a:pt x="444" y="222"/>
                    </a:lnTo>
                    <a:lnTo>
                      <a:pt x="446" y="224"/>
                    </a:lnTo>
                    <a:lnTo>
                      <a:pt x="448" y="226"/>
                    </a:lnTo>
                    <a:lnTo>
                      <a:pt x="451" y="231"/>
                    </a:lnTo>
                    <a:lnTo>
                      <a:pt x="454" y="237"/>
                    </a:lnTo>
                    <a:lnTo>
                      <a:pt x="454" y="237"/>
                    </a:lnTo>
                    <a:close/>
                    <a:moveTo>
                      <a:pt x="317" y="84"/>
                    </a:moveTo>
                    <a:lnTo>
                      <a:pt x="317" y="84"/>
                    </a:lnTo>
                    <a:lnTo>
                      <a:pt x="318" y="81"/>
                    </a:lnTo>
                    <a:lnTo>
                      <a:pt x="320" y="78"/>
                    </a:lnTo>
                    <a:lnTo>
                      <a:pt x="323" y="77"/>
                    </a:lnTo>
                    <a:lnTo>
                      <a:pt x="325" y="76"/>
                    </a:lnTo>
                    <a:lnTo>
                      <a:pt x="332" y="76"/>
                    </a:lnTo>
                    <a:lnTo>
                      <a:pt x="338" y="77"/>
                    </a:lnTo>
                    <a:lnTo>
                      <a:pt x="338" y="77"/>
                    </a:lnTo>
                    <a:lnTo>
                      <a:pt x="347" y="81"/>
                    </a:lnTo>
                    <a:lnTo>
                      <a:pt x="362" y="88"/>
                    </a:lnTo>
                    <a:lnTo>
                      <a:pt x="380" y="100"/>
                    </a:lnTo>
                    <a:lnTo>
                      <a:pt x="388" y="107"/>
                    </a:lnTo>
                    <a:lnTo>
                      <a:pt x="398" y="116"/>
                    </a:lnTo>
                    <a:lnTo>
                      <a:pt x="398" y="116"/>
                    </a:lnTo>
                    <a:lnTo>
                      <a:pt x="407" y="125"/>
                    </a:lnTo>
                    <a:lnTo>
                      <a:pt x="415" y="135"/>
                    </a:lnTo>
                    <a:lnTo>
                      <a:pt x="426" y="152"/>
                    </a:lnTo>
                    <a:lnTo>
                      <a:pt x="434" y="166"/>
                    </a:lnTo>
                    <a:lnTo>
                      <a:pt x="438" y="176"/>
                    </a:lnTo>
                    <a:lnTo>
                      <a:pt x="438" y="176"/>
                    </a:lnTo>
                    <a:lnTo>
                      <a:pt x="438" y="181"/>
                    </a:lnTo>
                    <a:lnTo>
                      <a:pt x="438" y="188"/>
                    </a:lnTo>
                    <a:lnTo>
                      <a:pt x="438" y="192"/>
                    </a:lnTo>
                    <a:lnTo>
                      <a:pt x="436" y="194"/>
                    </a:lnTo>
                    <a:lnTo>
                      <a:pt x="434" y="195"/>
                    </a:lnTo>
                    <a:lnTo>
                      <a:pt x="430" y="198"/>
                    </a:lnTo>
                    <a:lnTo>
                      <a:pt x="430" y="198"/>
                    </a:lnTo>
                    <a:lnTo>
                      <a:pt x="378" y="209"/>
                    </a:lnTo>
                    <a:lnTo>
                      <a:pt x="341" y="217"/>
                    </a:lnTo>
                    <a:lnTo>
                      <a:pt x="313" y="222"/>
                    </a:lnTo>
                    <a:lnTo>
                      <a:pt x="313" y="222"/>
                    </a:lnTo>
                    <a:lnTo>
                      <a:pt x="305" y="223"/>
                    </a:lnTo>
                    <a:lnTo>
                      <a:pt x="301" y="223"/>
                    </a:lnTo>
                    <a:lnTo>
                      <a:pt x="299" y="222"/>
                    </a:lnTo>
                    <a:lnTo>
                      <a:pt x="295" y="219"/>
                    </a:lnTo>
                    <a:lnTo>
                      <a:pt x="295" y="219"/>
                    </a:lnTo>
                    <a:lnTo>
                      <a:pt x="293" y="215"/>
                    </a:lnTo>
                    <a:lnTo>
                      <a:pt x="290" y="213"/>
                    </a:lnTo>
                    <a:lnTo>
                      <a:pt x="290" y="208"/>
                    </a:lnTo>
                    <a:lnTo>
                      <a:pt x="291" y="202"/>
                    </a:lnTo>
                    <a:lnTo>
                      <a:pt x="291" y="202"/>
                    </a:lnTo>
                    <a:lnTo>
                      <a:pt x="296" y="173"/>
                    </a:lnTo>
                    <a:lnTo>
                      <a:pt x="305" y="135"/>
                    </a:lnTo>
                    <a:lnTo>
                      <a:pt x="317" y="84"/>
                    </a:lnTo>
                    <a:lnTo>
                      <a:pt x="317" y="84"/>
                    </a:lnTo>
                    <a:close/>
                    <a:moveTo>
                      <a:pt x="141" y="97"/>
                    </a:moveTo>
                    <a:lnTo>
                      <a:pt x="141" y="97"/>
                    </a:lnTo>
                    <a:lnTo>
                      <a:pt x="149" y="91"/>
                    </a:lnTo>
                    <a:lnTo>
                      <a:pt x="163" y="82"/>
                    </a:lnTo>
                    <a:lnTo>
                      <a:pt x="182" y="72"/>
                    </a:lnTo>
                    <a:lnTo>
                      <a:pt x="193" y="68"/>
                    </a:lnTo>
                    <a:lnTo>
                      <a:pt x="206" y="64"/>
                    </a:lnTo>
                    <a:lnTo>
                      <a:pt x="206" y="64"/>
                    </a:lnTo>
                    <a:lnTo>
                      <a:pt x="218" y="62"/>
                    </a:lnTo>
                    <a:lnTo>
                      <a:pt x="230" y="59"/>
                    </a:lnTo>
                    <a:lnTo>
                      <a:pt x="251" y="58"/>
                    </a:lnTo>
                    <a:lnTo>
                      <a:pt x="267" y="59"/>
                    </a:lnTo>
                    <a:lnTo>
                      <a:pt x="278" y="61"/>
                    </a:lnTo>
                    <a:lnTo>
                      <a:pt x="278" y="61"/>
                    </a:lnTo>
                    <a:lnTo>
                      <a:pt x="283" y="63"/>
                    </a:lnTo>
                    <a:lnTo>
                      <a:pt x="288" y="66"/>
                    </a:lnTo>
                    <a:lnTo>
                      <a:pt x="290" y="68"/>
                    </a:lnTo>
                    <a:lnTo>
                      <a:pt x="291" y="71"/>
                    </a:lnTo>
                    <a:lnTo>
                      <a:pt x="293" y="73"/>
                    </a:lnTo>
                    <a:lnTo>
                      <a:pt x="293" y="77"/>
                    </a:lnTo>
                    <a:lnTo>
                      <a:pt x="293" y="77"/>
                    </a:lnTo>
                    <a:lnTo>
                      <a:pt x="276" y="127"/>
                    </a:lnTo>
                    <a:lnTo>
                      <a:pt x="265" y="165"/>
                    </a:lnTo>
                    <a:lnTo>
                      <a:pt x="255" y="192"/>
                    </a:lnTo>
                    <a:lnTo>
                      <a:pt x="255" y="192"/>
                    </a:lnTo>
                    <a:lnTo>
                      <a:pt x="252" y="198"/>
                    </a:lnTo>
                    <a:lnTo>
                      <a:pt x="250" y="202"/>
                    </a:lnTo>
                    <a:lnTo>
                      <a:pt x="247" y="204"/>
                    </a:lnTo>
                    <a:lnTo>
                      <a:pt x="244" y="205"/>
                    </a:lnTo>
                    <a:lnTo>
                      <a:pt x="244" y="205"/>
                    </a:lnTo>
                    <a:lnTo>
                      <a:pt x="238" y="205"/>
                    </a:lnTo>
                    <a:lnTo>
                      <a:pt x="236" y="205"/>
                    </a:lnTo>
                    <a:lnTo>
                      <a:pt x="232" y="204"/>
                    </a:lnTo>
                    <a:lnTo>
                      <a:pt x="226" y="199"/>
                    </a:lnTo>
                    <a:lnTo>
                      <a:pt x="226" y="199"/>
                    </a:lnTo>
                    <a:lnTo>
                      <a:pt x="204" y="180"/>
                    </a:lnTo>
                    <a:lnTo>
                      <a:pt x="175" y="155"/>
                    </a:lnTo>
                    <a:lnTo>
                      <a:pt x="136" y="118"/>
                    </a:lnTo>
                    <a:lnTo>
                      <a:pt x="136" y="118"/>
                    </a:lnTo>
                    <a:lnTo>
                      <a:pt x="135" y="116"/>
                    </a:lnTo>
                    <a:lnTo>
                      <a:pt x="134" y="112"/>
                    </a:lnTo>
                    <a:lnTo>
                      <a:pt x="134" y="110"/>
                    </a:lnTo>
                    <a:lnTo>
                      <a:pt x="135" y="107"/>
                    </a:lnTo>
                    <a:lnTo>
                      <a:pt x="138" y="102"/>
                    </a:lnTo>
                    <a:lnTo>
                      <a:pt x="141" y="97"/>
                    </a:lnTo>
                    <a:lnTo>
                      <a:pt x="141" y="97"/>
                    </a:lnTo>
                    <a:close/>
                    <a:moveTo>
                      <a:pt x="65" y="205"/>
                    </a:moveTo>
                    <a:lnTo>
                      <a:pt x="65" y="205"/>
                    </a:lnTo>
                    <a:lnTo>
                      <a:pt x="68" y="193"/>
                    </a:lnTo>
                    <a:lnTo>
                      <a:pt x="72" y="181"/>
                    </a:lnTo>
                    <a:lnTo>
                      <a:pt x="82" y="163"/>
                    </a:lnTo>
                    <a:lnTo>
                      <a:pt x="91" y="149"/>
                    </a:lnTo>
                    <a:lnTo>
                      <a:pt x="97" y="141"/>
                    </a:lnTo>
                    <a:lnTo>
                      <a:pt x="97" y="141"/>
                    </a:lnTo>
                    <a:lnTo>
                      <a:pt x="102" y="137"/>
                    </a:lnTo>
                    <a:lnTo>
                      <a:pt x="107" y="135"/>
                    </a:lnTo>
                    <a:lnTo>
                      <a:pt x="110" y="134"/>
                    </a:lnTo>
                    <a:lnTo>
                      <a:pt x="112" y="134"/>
                    </a:lnTo>
                    <a:lnTo>
                      <a:pt x="116" y="135"/>
                    </a:lnTo>
                    <a:lnTo>
                      <a:pt x="119" y="136"/>
                    </a:lnTo>
                    <a:lnTo>
                      <a:pt x="119" y="136"/>
                    </a:lnTo>
                    <a:lnTo>
                      <a:pt x="155" y="175"/>
                    </a:lnTo>
                    <a:lnTo>
                      <a:pt x="181" y="204"/>
                    </a:lnTo>
                    <a:lnTo>
                      <a:pt x="199" y="226"/>
                    </a:lnTo>
                    <a:lnTo>
                      <a:pt x="199" y="226"/>
                    </a:lnTo>
                    <a:lnTo>
                      <a:pt x="204" y="232"/>
                    </a:lnTo>
                    <a:lnTo>
                      <a:pt x="206" y="236"/>
                    </a:lnTo>
                    <a:lnTo>
                      <a:pt x="206" y="238"/>
                    </a:lnTo>
                    <a:lnTo>
                      <a:pt x="206" y="243"/>
                    </a:lnTo>
                    <a:lnTo>
                      <a:pt x="206" y="243"/>
                    </a:lnTo>
                    <a:lnTo>
                      <a:pt x="204" y="247"/>
                    </a:lnTo>
                    <a:lnTo>
                      <a:pt x="202" y="249"/>
                    </a:lnTo>
                    <a:lnTo>
                      <a:pt x="198" y="252"/>
                    </a:lnTo>
                    <a:lnTo>
                      <a:pt x="192" y="255"/>
                    </a:lnTo>
                    <a:lnTo>
                      <a:pt x="192" y="255"/>
                    </a:lnTo>
                    <a:lnTo>
                      <a:pt x="164" y="265"/>
                    </a:lnTo>
                    <a:lnTo>
                      <a:pt x="128" y="276"/>
                    </a:lnTo>
                    <a:lnTo>
                      <a:pt x="77" y="292"/>
                    </a:lnTo>
                    <a:lnTo>
                      <a:pt x="77" y="292"/>
                    </a:lnTo>
                    <a:lnTo>
                      <a:pt x="73" y="292"/>
                    </a:lnTo>
                    <a:lnTo>
                      <a:pt x="71" y="291"/>
                    </a:lnTo>
                    <a:lnTo>
                      <a:pt x="68" y="290"/>
                    </a:lnTo>
                    <a:lnTo>
                      <a:pt x="66" y="287"/>
                    </a:lnTo>
                    <a:lnTo>
                      <a:pt x="63" y="282"/>
                    </a:lnTo>
                    <a:lnTo>
                      <a:pt x="61" y="277"/>
                    </a:lnTo>
                    <a:lnTo>
                      <a:pt x="61" y="277"/>
                    </a:lnTo>
                    <a:lnTo>
                      <a:pt x="60" y="267"/>
                    </a:lnTo>
                    <a:lnTo>
                      <a:pt x="58" y="251"/>
                    </a:lnTo>
                    <a:lnTo>
                      <a:pt x="60" y="229"/>
                    </a:lnTo>
                    <a:lnTo>
                      <a:pt x="62" y="218"/>
                    </a:lnTo>
                    <a:lnTo>
                      <a:pt x="65" y="205"/>
                    </a:lnTo>
                    <a:lnTo>
                      <a:pt x="65" y="2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1" name="Freeform 9"/>
              <p:cNvSpPr>
                <a:spLocks noEditPoints="1"/>
              </p:cNvSpPr>
              <p:nvPr/>
            </p:nvSpPr>
            <p:spPr bwMode="auto">
              <a:xfrm>
                <a:off x="3748146" y="4001676"/>
                <a:ext cx="1306454" cy="1305160"/>
              </a:xfrm>
              <a:custGeom>
                <a:avLst/>
                <a:gdLst>
                  <a:gd name="T0" fmla="*/ 87 w 2020"/>
                  <a:gd name="T1" fmla="*/ 604 h 2018"/>
                  <a:gd name="T2" fmla="*/ 33 w 2020"/>
                  <a:gd name="T3" fmla="*/ 744 h 2018"/>
                  <a:gd name="T4" fmla="*/ 13 w 2020"/>
                  <a:gd name="T5" fmla="*/ 896 h 2018"/>
                  <a:gd name="T6" fmla="*/ 8 w 2020"/>
                  <a:gd name="T7" fmla="*/ 946 h 2018"/>
                  <a:gd name="T8" fmla="*/ 2 w 2020"/>
                  <a:gd name="T9" fmla="*/ 1094 h 2018"/>
                  <a:gd name="T10" fmla="*/ 37 w 2020"/>
                  <a:gd name="T11" fmla="*/ 1241 h 2018"/>
                  <a:gd name="T12" fmla="*/ 47 w 2020"/>
                  <a:gd name="T13" fmla="*/ 1293 h 2018"/>
                  <a:gd name="T14" fmla="*/ 94 w 2020"/>
                  <a:gd name="T15" fmla="*/ 1440 h 2018"/>
                  <a:gd name="T16" fmla="*/ 172 w 2020"/>
                  <a:gd name="T17" fmla="*/ 1569 h 2018"/>
                  <a:gd name="T18" fmla="*/ 303 w 2020"/>
                  <a:gd name="T19" fmla="*/ 1578 h 2018"/>
                  <a:gd name="T20" fmla="*/ 304 w 2020"/>
                  <a:gd name="T21" fmla="*/ 1734 h 2018"/>
                  <a:gd name="T22" fmla="*/ 417 w 2020"/>
                  <a:gd name="T23" fmla="*/ 1828 h 2018"/>
                  <a:gd name="T24" fmla="*/ 540 w 2020"/>
                  <a:gd name="T25" fmla="*/ 1785 h 2018"/>
                  <a:gd name="T26" fmla="*/ 594 w 2020"/>
                  <a:gd name="T27" fmla="*/ 1932 h 2018"/>
                  <a:gd name="T28" fmla="*/ 730 w 2020"/>
                  <a:gd name="T29" fmla="*/ 1979 h 2018"/>
                  <a:gd name="T30" fmla="*/ 828 w 2020"/>
                  <a:gd name="T31" fmla="*/ 1910 h 2018"/>
                  <a:gd name="T32" fmla="*/ 934 w 2020"/>
                  <a:gd name="T33" fmla="*/ 2018 h 2018"/>
                  <a:gd name="T34" fmla="*/ 1080 w 2020"/>
                  <a:gd name="T35" fmla="*/ 2017 h 2018"/>
                  <a:gd name="T36" fmla="*/ 1129 w 2020"/>
                  <a:gd name="T37" fmla="*/ 1991 h 2018"/>
                  <a:gd name="T38" fmla="*/ 1278 w 2020"/>
                  <a:gd name="T39" fmla="*/ 1986 h 2018"/>
                  <a:gd name="T40" fmla="*/ 1419 w 2020"/>
                  <a:gd name="T41" fmla="*/ 1933 h 2018"/>
                  <a:gd name="T42" fmla="*/ 1458 w 2020"/>
                  <a:gd name="T43" fmla="*/ 1872 h 2018"/>
                  <a:gd name="T44" fmla="*/ 1602 w 2020"/>
                  <a:gd name="T45" fmla="*/ 1831 h 2018"/>
                  <a:gd name="T46" fmla="*/ 1714 w 2020"/>
                  <a:gd name="T47" fmla="*/ 1735 h 2018"/>
                  <a:gd name="T48" fmla="*/ 1719 w 2020"/>
                  <a:gd name="T49" fmla="*/ 1578 h 2018"/>
                  <a:gd name="T50" fmla="*/ 1847 w 2020"/>
                  <a:gd name="T51" fmla="*/ 1576 h 2018"/>
                  <a:gd name="T52" fmla="*/ 1920 w 2020"/>
                  <a:gd name="T53" fmla="*/ 1450 h 2018"/>
                  <a:gd name="T54" fmla="*/ 1928 w 2020"/>
                  <a:gd name="T55" fmla="*/ 1408 h 2018"/>
                  <a:gd name="T56" fmla="*/ 1990 w 2020"/>
                  <a:gd name="T57" fmla="*/ 1268 h 2018"/>
                  <a:gd name="T58" fmla="*/ 2009 w 2020"/>
                  <a:gd name="T59" fmla="*/ 1122 h 2018"/>
                  <a:gd name="T60" fmla="*/ 2014 w 2020"/>
                  <a:gd name="T61" fmla="*/ 1072 h 2018"/>
                  <a:gd name="T62" fmla="*/ 2019 w 2020"/>
                  <a:gd name="T63" fmla="*/ 925 h 2018"/>
                  <a:gd name="T64" fmla="*/ 1983 w 2020"/>
                  <a:gd name="T65" fmla="*/ 778 h 2018"/>
                  <a:gd name="T66" fmla="*/ 1977 w 2020"/>
                  <a:gd name="T67" fmla="*/ 727 h 2018"/>
                  <a:gd name="T68" fmla="*/ 1928 w 2020"/>
                  <a:gd name="T69" fmla="*/ 581 h 2018"/>
                  <a:gd name="T70" fmla="*/ 1847 w 2020"/>
                  <a:gd name="T71" fmla="*/ 454 h 2018"/>
                  <a:gd name="T72" fmla="*/ 1801 w 2020"/>
                  <a:gd name="T73" fmla="*/ 415 h 2018"/>
                  <a:gd name="T74" fmla="*/ 1723 w 2020"/>
                  <a:gd name="T75" fmla="*/ 289 h 2018"/>
                  <a:gd name="T76" fmla="*/ 1607 w 2020"/>
                  <a:gd name="T77" fmla="*/ 198 h 2018"/>
                  <a:gd name="T78" fmla="*/ 1560 w 2020"/>
                  <a:gd name="T79" fmla="*/ 174 h 2018"/>
                  <a:gd name="T80" fmla="*/ 1438 w 2020"/>
                  <a:gd name="T81" fmla="*/ 91 h 2018"/>
                  <a:gd name="T82" fmla="*/ 1297 w 2020"/>
                  <a:gd name="T83" fmla="*/ 52 h 2018"/>
                  <a:gd name="T84" fmla="*/ 1249 w 2020"/>
                  <a:gd name="T85" fmla="*/ 31 h 2018"/>
                  <a:gd name="T86" fmla="*/ 1099 w 2020"/>
                  <a:gd name="T87" fmla="*/ 0 h 2018"/>
                  <a:gd name="T88" fmla="*/ 951 w 2020"/>
                  <a:gd name="T89" fmla="*/ 12 h 2018"/>
                  <a:gd name="T90" fmla="*/ 900 w 2020"/>
                  <a:gd name="T91" fmla="*/ 8 h 2018"/>
                  <a:gd name="T92" fmla="*/ 754 w 2020"/>
                  <a:gd name="T93" fmla="*/ 29 h 2018"/>
                  <a:gd name="T94" fmla="*/ 624 w 2020"/>
                  <a:gd name="T95" fmla="*/ 100 h 2018"/>
                  <a:gd name="T96" fmla="*/ 565 w 2020"/>
                  <a:gd name="T97" fmla="*/ 104 h 2018"/>
                  <a:gd name="T98" fmla="*/ 441 w 2020"/>
                  <a:gd name="T99" fmla="*/ 173 h 2018"/>
                  <a:gd name="T100" fmla="*/ 412 w 2020"/>
                  <a:gd name="T101" fmla="*/ 328 h 2018"/>
                  <a:gd name="T102" fmla="*/ 282 w 2020"/>
                  <a:gd name="T103" fmla="*/ 309 h 2018"/>
                  <a:gd name="T104" fmla="*/ 188 w 2020"/>
                  <a:gd name="T105" fmla="*/ 419 h 2018"/>
                  <a:gd name="T106" fmla="*/ 204 w 2020"/>
                  <a:gd name="T107" fmla="*/ 570 h 2018"/>
                  <a:gd name="T108" fmla="*/ 397 w 2020"/>
                  <a:gd name="T109" fmla="*/ 1226 h 2018"/>
                  <a:gd name="T110" fmla="*/ 876 w 2020"/>
                  <a:gd name="T111" fmla="*/ 1748 h 2018"/>
                  <a:gd name="T112" fmla="*/ 963 w 2020"/>
                  <a:gd name="T113" fmla="*/ 905 h 2018"/>
                  <a:gd name="T114" fmla="*/ 896 w 2020"/>
                  <a:gd name="T115" fmla="*/ 1026 h 2018"/>
                  <a:gd name="T116" fmla="*/ 1220 w 2020"/>
                  <a:gd name="T117" fmla="*/ 1047 h 2018"/>
                  <a:gd name="T118" fmla="*/ 1692 w 2020"/>
                  <a:gd name="T119" fmla="*/ 628 h 2018"/>
                  <a:gd name="T120" fmla="*/ 807 w 2020"/>
                  <a:gd name="T121" fmla="*/ 252 h 2018"/>
                  <a:gd name="T122" fmla="*/ 526 w 2020"/>
                  <a:gd name="T123" fmla="*/ 431 h 2018"/>
                  <a:gd name="T124" fmla="*/ 305 w 2020"/>
                  <a:gd name="T125" fmla="*/ 1147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0" h="2018">
                    <a:moveTo>
                      <a:pt x="117" y="561"/>
                    </a:moveTo>
                    <a:lnTo>
                      <a:pt x="117" y="561"/>
                    </a:lnTo>
                    <a:lnTo>
                      <a:pt x="117" y="561"/>
                    </a:lnTo>
                    <a:lnTo>
                      <a:pt x="117" y="561"/>
                    </a:lnTo>
                    <a:lnTo>
                      <a:pt x="116" y="561"/>
                    </a:lnTo>
                    <a:lnTo>
                      <a:pt x="116" y="561"/>
                    </a:lnTo>
                    <a:lnTo>
                      <a:pt x="107" y="564"/>
                    </a:lnTo>
                    <a:lnTo>
                      <a:pt x="107" y="564"/>
                    </a:lnTo>
                    <a:lnTo>
                      <a:pt x="106" y="564"/>
                    </a:lnTo>
                    <a:lnTo>
                      <a:pt x="106" y="564"/>
                    </a:lnTo>
                    <a:lnTo>
                      <a:pt x="104" y="565"/>
                    </a:lnTo>
                    <a:lnTo>
                      <a:pt x="104" y="565"/>
                    </a:lnTo>
                    <a:lnTo>
                      <a:pt x="104" y="565"/>
                    </a:lnTo>
                    <a:lnTo>
                      <a:pt x="104" y="565"/>
                    </a:lnTo>
                    <a:lnTo>
                      <a:pt x="101" y="567"/>
                    </a:lnTo>
                    <a:lnTo>
                      <a:pt x="101" y="567"/>
                    </a:lnTo>
                    <a:lnTo>
                      <a:pt x="100" y="567"/>
                    </a:lnTo>
                    <a:lnTo>
                      <a:pt x="100" y="567"/>
                    </a:lnTo>
                    <a:lnTo>
                      <a:pt x="99" y="570"/>
                    </a:lnTo>
                    <a:lnTo>
                      <a:pt x="99" y="570"/>
                    </a:lnTo>
                    <a:lnTo>
                      <a:pt x="99" y="570"/>
                    </a:lnTo>
                    <a:lnTo>
                      <a:pt x="99" y="570"/>
                    </a:lnTo>
                    <a:lnTo>
                      <a:pt x="96" y="572"/>
                    </a:lnTo>
                    <a:lnTo>
                      <a:pt x="96" y="572"/>
                    </a:lnTo>
                    <a:lnTo>
                      <a:pt x="96" y="574"/>
                    </a:lnTo>
                    <a:lnTo>
                      <a:pt x="96" y="574"/>
                    </a:lnTo>
                    <a:lnTo>
                      <a:pt x="95" y="576"/>
                    </a:lnTo>
                    <a:lnTo>
                      <a:pt x="95" y="576"/>
                    </a:lnTo>
                    <a:lnTo>
                      <a:pt x="95" y="577"/>
                    </a:lnTo>
                    <a:lnTo>
                      <a:pt x="95" y="577"/>
                    </a:lnTo>
                    <a:lnTo>
                      <a:pt x="92" y="581"/>
                    </a:lnTo>
                    <a:lnTo>
                      <a:pt x="92" y="581"/>
                    </a:lnTo>
                    <a:lnTo>
                      <a:pt x="91" y="585"/>
                    </a:lnTo>
                    <a:lnTo>
                      <a:pt x="91" y="585"/>
                    </a:lnTo>
                    <a:lnTo>
                      <a:pt x="90" y="586"/>
                    </a:lnTo>
                    <a:lnTo>
                      <a:pt x="90" y="586"/>
                    </a:lnTo>
                    <a:lnTo>
                      <a:pt x="88" y="589"/>
                    </a:lnTo>
                    <a:lnTo>
                      <a:pt x="88" y="589"/>
                    </a:lnTo>
                    <a:lnTo>
                      <a:pt x="88" y="590"/>
                    </a:lnTo>
                    <a:lnTo>
                      <a:pt x="88" y="590"/>
                    </a:lnTo>
                    <a:lnTo>
                      <a:pt x="87" y="594"/>
                    </a:lnTo>
                    <a:lnTo>
                      <a:pt x="87" y="594"/>
                    </a:lnTo>
                    <a:lnTo>
                      <a:pt x="87" y="594"/>
                    </a:lnTo>
                    <a:lnTo>
                      <a:pt x="87" y="594"/>
                    </a:lnTo>
                    <a:lnTo>
                      <a:pt x="87" y="596"/>
                    </a:lnTo>
                    <a:lnTo>
                      <a:pt x="87" y="596"/>
                    </a:lnTo>
                    <a:lnTo>
                      <a:pt x="87" y="598"/>
                    </a:lnTo>
                    <a:lnTo>
                      <a:pt x="87" y="598"/>
                    </a:lnTo>
                    <a:lnTo>
                      <a:pt x="87" y="600"/>
                    </a:lnTo>
                    <a:lnTo>
                      <a:pt x="87" y="600"/>
                    </a:lnTo>
                    <a:lnTo>
                      <a:pt x="87" y="601"/>
                    </a:lnTo>
                    <a:lnTo>
                      <a:pt x="87" y="601"/>
                    </a:lnTo>
                    <a:lnTo>
                      <a:pt x="87" y="604"/>
                    </a:lnTo>
                    <a:lnTo>
                      <a:pt x="87" y="604"/>
                    </a:lnTo>
                    <a:lnTo>
                      <a:pt x="88" y="605"/>
                    </a:lnTo>
                    <a:lnTo>
                      <a:pt x="88" y="605"/>
                    </a:lnTo>
                    <a:lnTo>
                      <a:pt x="92" y="613"/>
                    </a:lnTo>
                    <a:lnTo>
                      <a:pt x="92" y="613"/>
                    </a:lnTo>
                    <a:lnTo>
                      <a:pt x="94" y="613"/>
                    </a:lnTo>
                    <a:lnTo>
                      <a:pt x="94" y="613"/>
                    </a:lnTo>
                    <a:lnTo>
                      <a:pt x="94" y="613"/>
                    </a:lnTo>
                    <a:lnTo>
                      <a:pt x="94" y="613"/>
                    </a:lnTo>
                    <a:lnTo>
                      <a:pt x="101" y="623"/>
                    </a:lnTo>
                    <a:lnTo>
                      <a:pt x="112" y="635"/>
                    </a:lnTo>
                    <a:lnTo>
                      <a:pt x="112" y="635"/>
                    </a:lnTo>
                    <a:lnTo>
                      <a:pt x="129" y="652"/>
                    </a:lnTo>
                    <a:lnTo>
                      <a:pt x="143" y="664"/>
                    </a:lnTo>
                    <a:lnTo>
                      <a:pt x="155" y="674"/>
                    </a:lnTo>
                    <a:lnTo>
                      <a:pt x="165" y="681"/>
                    </a:lnTo>
                    <a:lnTo>
                      <a:pt x="165" y="681"/>
                    </a:lnTo>
                    <a:lnTo>
                      <a:pt x="151" y="717"/>
                    </a:lnTo>
                    <a:lnTo>
                      <a:pt x="151" y="717"/>
                    </a:lnTo>
                    <a:lnTo>
                      <a:pt x="140" y="716"/>
                    </a:lnTo>
                    <a:lnTo>
                      <a:pt x="124" y="716"/>
                    </a:lnTo>
                    <a:lnTo>
                      <a:pt x="105" y="716"/>
                    </a:lnTo>
                    <a:lnTo>
                      <a:pt x="82" y="718"/>
                    </a:lnTo>
                    <a:lnTo>
                      <a:pt x="82" y="718"/>
                    </a:lnTo>
                    <a:lnTo>
                      <a:pt x="65" y="721"/>
                    </a:lnTo>
                    <a:lnTo>
                      <a:pt x="53" y="724"/>
                    </a:lnTo>
                    <a:lnTo>
                      <a:pt x="53" y="724"/>
                    </a:lnTo>
                    <a:lnTo>
                      <a:pt x="53" y="724"/>
                    </a:lnTo>
                    <a:lnTo>
                      <a:pt x="53" y="724"/>
                    </a:lnTo>
                    <a:lnTo>
                      <a:pt x="52" y="724"/>
                    </a:lnTo>
                    <a:lnTo>
                      <a:pt x="52" y="724"/>
                    </a:lnTo>
                    <a:lnTo>
                      <a:pt x="43" y="726"/>
                    </a:lnTo>
                    <a:lnTo>
                      <a:pt x="43" y="726"/>
                    </a:lnTo>
                    <a:lnTo>
                      <a:pt x="43" y="727"/>
                    </a:lnTo>
                    <a:lnTo>
                      <a:pt x="43" y="727"/>
                    </a:lnTo>
                    <a:lnTo>
                      <a:pt x="41" y="729"/>
                    </a:lnTo>
                    <a:lnTo>
                      <a:pt x="41" y="729"/>
                    </a:lnTo>
                    <a:lnTo>
                      <a:pt x="39" y="729"/>
                    </a:lnTo>
                    <a:lnTo>
                      <a:pt x="39" y="729"/>
                    </a:lnTo>
                    <a:lnTo>
                      <a:pt x="38" y="731"/>
                    </a:lnTo>
                    <a:lnTo>
                      <a:pt x="38" y="731"/>
                    </a:lnTo>
                    <a:lnTo>
                      <a:pt x="38" y="732"/>
                    </a:lnTo>
                    <a:lnTo>
                      <a:pt x="38" y="732"/>
                    </a:lnTo>
                    <a:lnTo>
                      <a:pt x="36" y="734"/>
                    </a:lnTo>
                    <a:lnTo>
                      <a:pt x="36" y="734"/>
                    </a:lnTo>
                    <a:lnTo>
                      <a:pt x="36" y="735"/>
                    </a:lnTo>
                    <a:lnTo>
                      <a:pt x="36" y="735"/>
                    </a:lnTo>
                    <a:lnTo>
                      <a:pt x="34" y="737"/>
                    </a:lnTo>
                    <a:lnTo>
                      <a:pt x="34" y="737"/>
                    </a:lnTo>
                    <a:lnTo>
                      <a:pt x="34" y="739"/>
                    </a:lnTo>
                    <a:lnTo>
                      <a:pt x="34" y="739"/>
                    </a:lnTo>
                    <a:lnTo>
                      <a:pt x="33" y="742"/>
                    </a:lnTo>
                    <a:lnTo>
                      <a:pt x="33" y="742"/>
                    </a:lnTo>
                    <a:lnTo>
                      <a:pt x="33" y="744"/>
                    </a:lnTo>
                    <a:lnTo>
                      <a:pt x="33" y="744"/>
                    </a:lnTo>
                    <a:lnTo>
                      <a:pt x="32" y="747"/>
                    </a:lnTo>
                    <a:lnTo>
                      <a:pt x="32" y="747"/>
                    </a:lnTo>
                    <a:lnTo>
                      <a:pt x="31" y="751"/>
                    </a:lnTo>
                    <a:lnTo>
                      <a:pt x="31" y="751"/>
                    </a:lnTo>
                    <a:lnTo>
                      <a:pt x="31" y="752"/>
                    </a:lnTo>
                    <a:lnTo>
                      <a:pt x="31" y="752"/>
                    </a:lnTo>
                    <a:lnTo>
                      <a:pt x="29" y="756"/>
                    </a:lnTo>
                    <a:lnTo>
                      <a:pt x="29" y="756"/>
                    </a:lnTo>
                    <a:lnTo>
                      <a:pt x="29" y="756"/>
                    </a:lnTo>
                    <a:lnTo>
                      <a:pt x="29" y="756"/>
                    </a:lnTo>
                    <a:lnTo>
                      <a:pt x="29" y="760"/>
                    </a:lnTo>
                    <a:lnTo>
                      <a:pt x="29" y="760"/>
                    </a:lnTo>
                    <a:lnTo>
                      <a:pt x="29" y="760"/>
                    </a:lnTo>
                    <a:lnTo>
                      <a:pt x="29" y="760"/>
                    </a:lnTo>
                    <a:lnTo>
                      <a:pt x="29" y="763"/>
                    </a:lnTo>
                    <a:lnTo>
                      <a:pt x="29" y="763"/>
                    </a:lnTo>
                    <a:lnTo>
                      <a:pt x="29" y="764"/>
                    </a:lnTo>
                    <a:lnTo>
                      <a:pt x="29" y="764"/>
                    </a:lnTo>
                    <a:lnTo>
                      <a:pt x="29" y="766"/>
                    </a:lnTo>
                    <a:lnTo>
                      <a:pt x="29" y="766"/>
                    </a:lnTo>
                    <a:lnTo>
                      <a:pt x="31" y="768"/>
                    </a:lnTo>
                    <a:lnTo>
                      <a:pt x="31" y="768"/>
                    </a:lnTo>
                    <a:lnTo>
                      <a:pt x="32" y="770"/>
                    </a:lnTo>
                    <a:lnTo>
                      <a:pt x="32" y="770"/>
                    </a:lnTo>
                    <a:lnTo>
                      <a:pt x="32" y="771"/>
                    </a:lnTo>
                    <a:lnTo>
                      <a:pt x="32" y="771"/>
                    </a:lnTo>
                    <a:lnTo>
                      <a:pt x="38" y="778"/>
                    </a:lnTo>
                    <a:lnTo>
                      <a:pt x="38" y="778"/>
                    </a:lnTo>
                    <a:lnTo>
                      <a:pt x="38" y="779"/>
                    </a:lnTo>
                    <a:lnTo>
                      <a:pt x="38" y="779"/>
                    </a:lnTo>
                    <a:lnTo>
                      <a:pt x="38" y="779"/>
                    </a:lnTo>
                    <a:lnTo>
                      <a:pt x="47" y="787"/>
                    </a:lnTo>
                    <a:lnTo>
                      <a:pt x="61" y="797"/>
                    </a:lnTo>
                    <a:lnTo>
                      <a:pt x="61" y="797"/>
                    </a:lnTo>
                    <a:lnTo>
                      <a:pt x="80" y="810"/>
                    </a:lnTo>
                    <a:lnTo>
                      <a:pt x="96" y="821"/>
                    </a:lnTo>
                    <a:lnTo>
                      <a:pt x="110" y="828"/>
                    </a:lnTo>
                    <a:lnTo>
                      <a:pt x="121" y="833"/>
                    </a:lnTo>
                    <a:lnTo>
                      <a:pt x="121" y="833"/>
                    </a:lnTo>
                    <a:lnTo>
                      <a:pt x="114" y="871"/>
                    </a:lnTo>
                    <a:lnTo>
                      <a:pt x="114" y="871"/>
                    </a:lnTo>
                    <a:lnTo>
                      <a:pt x="102" y="872"/>
                    </a:lnTo>
                    <a:lnTo>
                      <a:pt x="86" y="875"/>
                    </a:lnTo>
                    <a:lnTo>
                      <a:pt x="67" y="878"/>
                    </a:lnTo>
                    <a:lnTo>
                      <a:pt x="46" y="885"/>
                    </a:lnTo>
                    <a:lnTo>
                      <a:pt x="46" y="885"/>
                    </a:lnTo>
                    <a:lnTo>
                      <a:pt x="29" y="890"/>
                    </a:lnTo>
                    <a:lnTo>
                      <a:pt x="18" y="894"/>
                    </a:lnTo>
                    <a:lnTo>
                      <a:pt x="18" y="894"/>
                    </a:lnTo>
                    <a:lnTo>
                      <a:pt x="18" y="894"/>
                    </a:lnTo>
                    <a:lnTo>
                      <a:pt x="18" y="894"/>
                    </a:lnTo>
                    <a:lnTo>
                      <a:pt x="17" y="894"/>
                    </a:lnTo>
                    <a:lnTo>
                      <a:pt x="17" y="894"/>
                    </a:lnTo>
                    <a:lnTo>
                      <a:pt x="13" y="896"/>
                    </a:lnTo>
                    <a:lnTo>
                      <a:pt x="13" y="896"/>
                    </a:lnTo>
                    <a:lnTo>
                      <a:pt x="13" y="896"/>
                    </a:lnTo>
                    <a:lnTo>
                      <a:pt x="13" y="896"/>
                    </a:lnTo>
                    <a:lnTo>
                      <a:pt x="9" y="899"/>
                    </a:lnTo>
                    <a:lnTo>
                      <a:pt x="9" y="899"/>
                    </a:lnTo>
                    <a:lnTo>
                      <a:pt x="9" y="899"/>
                    </a:lnTo>
                    <a:lnTo>
                      <a:pt x="9" y="899"/>
                    </a:lnTo>
                    <a:lnTo>
                      <a:pt x="7" y="901"/>
                    </a:lnTo>
                    <a:lnTo>
                      <a:pt x="7" y="901"/>
                    </a:lnTo>
                    <a:lnTo>
                      <a:pt x="7" y="901"/>
                    </a:lnTo>
                    <a:lnTo>
                      <a:pt x="7" y="901"/>
                    </a:lnTo>
                    <a:lnTo>
                      <a:pt x="4" y="905"/>
                    </a:lnTo>
                    <a:lnTo>
                      <a:pt x="4" y="905"/>
                    </a:lnTo>
                    <a:lnTo>
                      <a:pt x="4" y="905"/>
                    </a:lnTo>
                    <a:lnTo>
                      <a:pt x="4" y="905"/>
                    </a:lnTo>
                    <a:lnTo>
                      <a:pt x="3" y="907"/>
                    </a:lnTo>
                    <a:lnTo>
                      <a:pt x="3" y="907"/>
                    </a:lnTo>
                    <a:lnTo>
                      <a:pt x="3" y="909"/>
                    </a:lnTo>
                    <a:lnTo>
                      <a:pt x="3" y="909"/>
                    </a:lnTo>
                    <a:lnTo>
                      <a:pt x="3" y="911"/>
                    </a:lnTo>
                    <a:lnTo>
                      <a:pt x="3" y="911"/>
                    </a:lnTo>
                    <a:lnTo>
                      <a:pt x="3" y="912"/>
                    </a:lnTo>
                    <a:lnTo>
                      <a:pt x="3" y="912"/>
                    </a:lnTo>
                    <a:lnTo>
                      <a:pt x="2" y="915"/>
                    </a:lnTo>
                    <a:lnTo>
                      <a:pt x="2" y="915"/>
                    </a:lnTo>
                    <a:lnTo>
                      <a:pt x="2" y="916"/>
                    </a:lnTo>
                    <a:lnTo>
                      <a:pt x="2" y="916"/>
                    </a:lnTo>
                    <a:lnTo>
                      <a:pt x="2" y="921"/>
                    </a:lnTo>
                    <a:lnTo>
                      <a:pt x="2" y="921"/>
                    </a:lnTo>
                    <a:lnTo>
                      <a:pt x="2" y="925"/>
                    </a:lnTo>
                    <a:lnTo>
                      <a:pt x="2" y="925"/>
                    </a:lnTo>
                    <a:lnTo>
                      <a:pt x="0" y="926"/>
                    </a:lnTo>
                    <a:lnTo>
                      <a:pt x="0" y="926"/>
                    </a:lnTo>
                    <a:lnTo>
                      <a:pt x="0" y="930"/>
                    </a:lnTo>
                    <a:lnTo>
                      <a:pt x="0" y="930"/>
                    </a:lnTo>
                    <a:lnTo>
                      <a:pt x="0" y="930"/>
                    </a:lnTo>
                    <a:lnTo>
                      <a:pt x="0" y="930"/>
                    </a:lnTo>
                    <a:lnTo>
                      <a:pt x="0" y="934"/>
                    </a:lnTo>
                    <a:lnTo>
                      <a:pt x="0" y="934"/>
                    </a:lnTo>
                    <a:lnTo>
                      <a:pt x="0" y="935"/>
                    </a:lnTo>
                    <a:lnTo>
                      <a:pt x="0" y="935"/>
                    </a:lnTo>
                    <a:lnTo>
                      <a:pt x="2" y="936"/>
                    </a:lnTo>
                    <a:lnTo>
                      <a:pt x="2" y="936"/>
                    </a:lnTo>
                    <a:lnTo>
                      <a:pt x="2" y="938"/>
                    </a:lnTo>
                    <a:lnTo>
                      <a:pt x="2" y="938"/>
                    </a:lnTo>
                    <a:lnTo>
                      <a:pt x="3" y="940"/>
                    </a:lnTo>
                    <a:lnTo>
                      <a:pt x="3" y="940"/>
                    </a:lnTo>
                    <a:lnTo>
                      <a:pt x="3" y="941"/>
                    </a:lnTo>
                    <a:lnTo>
                      <a:pt x="3" y="941"/>
                    </a:lnTo>
                    <a:lnTo>
                      <a:pt x="4" y="944"/>
                    </a:lnTo>
                    <a:lnTo>
                      <a:pt x="4" y="944"/>
                    </a:lnTo>
                    <a:lnTo>
                      <a:pt x="5" y="944"/>
                    </a:lnTo>
                    <a:lnTo>
                      <a:pt x="5" y="944"/>
                    </a:lnTo>
                    <a:lnTo>
                      <a:pt x="8" y="946"/>
                    </a:lnTo>
                    <a:lnTo>
                      <a:pt x="8" y="946"/>
                    </a:lnTo>
                    <a:lnTo>
                      <a:pt x="8" y="948"/>
                    </a:lnTo>
                    <a:lnTo>
                      <a:pt x="8" y="948"/>
                    </a:lnTo>
                    <a:lnTo>
                      <a:pt x="12" y="950"/>
                    </a:lnTo>
                    <a:lnTo>
                      <a:pt x="12" y="950"/>
                    </a:lnTo>
                    <a:lnTo>
                      <a:pt x="13" y="950"/>
                    </a:lnTo>
                    <a:lnTo>
                      <a:pt x="13" y="950"/>
                    </a:lnTo>
                    <a:lnTo>
                      <a:pt x="13" y="950"/>
                    </a:lnTo>
                    <a:lnTo>
                      <a:pt x="13" y="950"/>
                    </a:lnTo>
                    <a:lnTo>
                      <a:pt x="23" y="957"/>
                    </a:lnTo>
                    <a:lnTo>
                      <a:pt x="38" y="965"/>
                    </a:lnTo>
                    <a:lnTo>
                      <a:pt x="38" y="965"/>
                    </a:lnTo>
                    <a:lnTo>
                      <a:pt x="59" y="974"/>
                    </a:lnTo>
                    <a:lnTo>
                      <a:pt x="77" y="982"/>
                    </a:lnTo>
                    <a:lnTo>
                      <a:pt x="92" y="987"/>
                    </a:lnTo>
                    <a:lnTo>
                      <a:pt x="104" y="989"/>
                    </a:lnTo>
                    <a:lnTo>
                      <a:pt x="104" y="989"/>
                    </a:lnTo>
                    <a:lnTo>
                      <a:pt x="104" y="1028"/>
                    </a:lnTo>
                    <a:lnTo>
                      <a:pt x="104" y="1028"/>
                    </a:lnTo>
                    <a:lnTo>
                      <a:pt x="92" y="1032"/>
                    </a:lnTo>
                    <a:lnTo>
                      <a:pt x="77" y="1037"/>
                    </a:lnTo>
                    <a:lnTo>
                      <a:pt x="59" y="1043"/>
                    </a:lnTo>
                    <a:lnTo>
                      <a:pt x="38" y="1054"/>
                    </a:lnTo>
                    <a:lnTo>
                      <a:pt x="38" y="1054"/>
                    </a:lnTo>
                    <a:lnTo>
                      <a:pt x="23" y="1061"/>
                    </a:lnTo>
                    <a:lnTo>
                      <a:pt x="13" y="1069"/>
                    </a:lnTo>
                    <a:lnTo>
                      <a:pt x="13" y="1067"/>
                    </a:lnTo>
                    <a:lnTo>
                      <a:pt x="13" y="1067"/>
                    </a:lnTo>
                    <a:lnTo>
                      <a:pt x="12" y="1069"/>
                    </a:lnTo>
                    <a:lnTo>
                      <a:pt x="12" y="1069"/>
                    </a:lnTo>
                    <a:lnTo>
                      <a:pt x="8" y="1071"/>
                    </a:lnTo>
                    <a:lnTo>
                      <a:pt x="8" y="1071"/>
                    </a:lnTo>
                    <a:lnTo>
                      <a:pt x="8" y="1071"/>
                    </a:lnTo>
                    <a:lnTo>
                      <a:pt x="8" y="1071"/>
                    </a:lnTo>
                    <a:lnTo>
                      <a:pt x="5" y="1074"/>
                    </a:lnTo>
                    <a:lnTo>
                      <a:pt x="5" y="1074"/>
                    </a:lnTo>
                    <a:lnTo>
                      <a:pt x="4" y="1075"/>
                    </a:lnTo>
                    <a:lnTo>
                      <a:pt x="4" y="1075"/>
                    </a:lnTo>
                    <a:lnTo>
                      <a:pt x="2" y="1081"/>
                    </a:lnTo>
                    <a:lnTo>
                      <a:pt x="2" y="1081"/>
                    </a:lnTo>
                    <a:lnTo>
                      <a:pt x="2" y="1081"/>
                    </a:lnTo>
                    <a:lnTo>
                      <a:pt x="2" y="1081"/>
                    </a:lnTo>
                    <a:lnTo>
                      <a:pt x="0" y="1084"/>
                    </a:lnTo>
                    <a:lnTo>
                      <a:pt x="0" y="1084"/>
                    </a:lnTo>
                    <a:lnTo>
                      <a:pt x="0" y="1085"/>
                    </a:lnTo>
                    <a:lnTo>
                      <a:pt x="0" y="1085"/>
                    </a:lnTo>
                    <a:lnTo>
                      <a:pt x="0" y="1088"/>
                    </a:lnTo>
                    <a:lnTo>
                      <a:pt x="0" y="1088"/>
                    </a:lnTo>
                    <a:lnTo>
                      <a:pt x="0" y="1089"/>
                    </a:lnTo>
                    <a:lnTo>
                      <a:pt x="0" y="1089"/>
                    </a:lnTo>
                    <a:lnTo>
                      <a:pt x="0" y="1093"/>
                    </a:lnTo>
                    <a:lnTo>
                      <a:pt x="0" y="1093"/>
                    </a:lnTo>
                    <a:lnTo>
                      <a:pt x="2" y="1094"/>
                    </a:lnTo>
                    <a:lnTo>
                      <a:pt x="2" y="1094"/>
                    </a:lnTo>
                    <a:lnTo>
                      <a:pt x="2" y="1098"/>
                    </a:lnTo>
                    <a:lnTo>
                      <a:pt x="2" y="1098"/>
                    </a:lnTo>
                    <a:lnTo>
                      <a:pt x="2" y="1101"/>
                    </a:lnTo>
                    <a:lnTo>
                      <a:pt x="2" y="1101"/>
                    </a:lnTo>
                    <a:lnTo>
                      <a:pt x="2" y="1103"/>
                    </a:lnTo>
                    <a:lnTo>
                      <a:pt x="2" y="1103"/>
                    </a:lnTo>
                    <a:lnTo>
                      <a:pt x="3" y="1106"/>
                    </a:lnTo>
                    <a:lnTo>
                      <a:pt x="3" y="1106"/>
                    </a:lnTo>
                    <a:lnTo>
                      <a:pt x="3" y="1106"/>
                    </a:lnTo>
                    <a:lnTo>
                      <a:pt x="3" y="1106"/>
                    </a:lnTo>
                    <a:lnTo>
                      <a:pt x="3" y="1110"/>
                    </a:lnTo>
                    <a:lnTo>
                      <a:pt x="3" y="1110"/>
                    </a:lnTo>
                    <a:lnTo>
                      <a:pt x="3" y="1110"/>
                    </a:lnTo>
                    <a:lnTo>
                      <a:pt x="3" y="1110"/>
                    </a:lnTo>
                    <a:lnTo>
                      <a:pt x="4" y="1113"/>
                    </a:lnTo>
                    <a:lnTo>
                      <a:pt x="4" y="1113"/>
                    </a:lnTo>
                    <a:lnTo>
                      <a:pt x="4" y="1114"/>
                    </a:lnTo>
                    <a:lnTo>
                      <a:pt x="4" y="1114"/>
                    </a:lnTo>
                    <a:lnTo>
                      <a:pt x="5" y="1117"/>
                    </a:lnTo>
                    <a:lnTo>
                      <a:pt x="5" y="1117"/>
                    </a:lnTo>
                    <a:lnTo>
                      <a:pt x="7" y="1117"/>
                    </a:lnTo>
                    <a:lnTo>
                      <a:pt x="7" y="1117"/>
                    </a:lnTo>
                    <a:lnTo>
                      <a:pt x="8" y="1119"/>
                    </a:lnTo>
                    <a:lnTo>
                      <a:pt x="8" y="1119"/>
                    </a:lnTo>
                    <a:lnTo>
                      <a:pt x="9" y="1119"/>
                    </a:lnTo>
                    <a:lnTo>
                      <a:pt x="9" y="1119"/>
                    </a:lnTo>
                    <a:lnTo>
                      <a:pt x="12" y="1122"/>
                    </a:lnTo>
                    <a:lnTo>
                      <a:pt x="12" y="1122"/>
                    </a:lnTo>
                    <a:lnTo>
                      <a:pt x="13" y="1122"/>
                    </a:lnTo>
                    <a:lnTo>
                      <a:pt x="13" y="1122"/>
                    </a:lnTo>
                    <a:lnTo>
                      <a:pt x="17" y="1124"/>
                    </a:lnTo>
                    <a:lnTo>
                      <a:pt x="17" y="1124"/>
                    </a:lnTo>
                    <a:lnTo>
                      <a:pt x="17" y="1124"/>
                    </a:lnTo>
                    <a:lnTo>
                      <a:pt x="17" y="1124"/>
                    </a:lnTo>
                    <a:lnTo>
                      <a:pt x="29" y="1129"/>
                    </a:lnTo>
                    <a:lnTo>
                      <a:pt x="46" y="1134"/>
                    </a:lnTo>
                    <a:lnTo>
                      <a:pt x="46" y="1134"/>
                    </a:lnTo>
                    <a:lnTo>
                      <a:pt x="67" y="1140"/>
                    </a:lnTo>
                    <a:lnTo>
                      <a:pt x="86" y="1144"/>
                    </a:lnTo>
                    <a:lnTo>
                      <a:pt x="102" y="1147"/>
                    </a:lnTo>
                    <a:lnTo>
                      <a:pt x="114" y="1147"/>
                    </a:lnTo>
                    <a:lnTo>
                      <a:pt x="114" y="1147"/>
                    </a:lnTo>
                    <a:lnTo>
                      <a:pt x="120" y="1186"/>
                    </a:lnTo>
                    <a:lnTo>
                      <a:pt x="120" y="1186"/>
                    </a:lnTo>
                    <a:lnTo>
                      <a:pt x="110" y="1191"/>
                    </a:lnTo>
                    <a:lnTo>
                      <a:pt x="96" y="1198"/>
                    </a:lnTo>
                    <a:lnTo>
                      <a:pt x="80" y="1208"/>
                    </a:lnTo>
                    <a:lnTo>
                      <a:pt x="61" y="1221"/>
                    </a:lnTo>
                    <a:lnTo>
                      <a:pt x="61" y="1221"/>
                    </a:lnTo>
                    <a:lnTo>
                      <a:pt x="47" y="1232"/>
                    </a:lnTo>
                    <a:lnTo>
                      <a:pt x="38" y="1240"/>
                    </a:lnTo>
                    <a:lnTo>
                      <a:pt x="38" y="1240"/>
                    </a:lnTo>
                    <a:lnTo>
                      <a:pt x="38" y="1240"/>
                    </a:lnTo>
                    <a:lnTo>
                      <a:pt x="37" y="1241"/>
                    </a:lnTo>
                    <a:lnTo>
                      <a:pt x="37" y="1241"/>
                    </a:lnTo>
                    <a:lnTo>
                      <a:pt x="34" y="1244"/>
                    </a:lnTo>
                    <a:lnTo>
                      <a:pt x="34" y="1244"/>
                    </a:lnTo>
                    <a:lnTo>
                      <a:pt x="34" y="1245"/>
                    </a:lnTo>
                    <a:lnTo>
                      <a:pt x="34" y="1245"/>
                    </a:lnTo>
                    <a:lnTo>
                      <a:pt x="32" y="1248"/>
                    </a:lnTo>
                    <a:lnTo>
                      <a:pt x="32" y="1248"/>
                    </a:lnTo>
                    <a:lnTo>
                      <a:pt x="32" y="1249"/>
                    </a:lnTo>
                    <a:lnTo>
                      <a:pt x="32" y="1249"/>
                    </a:lnTo>
                    <a:lnTo>
                      <a:pt x="29" y="1255"/>
                    </a:lnTo>
                    <a:lnTo>
                      <a:pt x="29" y="1255"/>
                    </a:lnTo>
                    <a:lnTo>
                      <a:pt x="29" y="1255"/>
                    </a:lnTo>
                    <a:lnTo>
                      <a:pt x="29" y="1255"/>
                    </a:lnTo>
                    <a:lnTo>
                      <a:pt x="29" y="1258"/>
                    </a:lnTo>
                    <a:lnTo>
                      <a:pt x="29" y="1258"/>
                    </a:lnTo>
                    <a:lnTo>
                      <a:pt x="29" y="1259"/>
                    </a:lnTo>
                    <a:lnTo>
                      <a:pt x="29" y="1259"/>
                    </a:lnTo>
                    <a:lnTo>
                      <a:pt x="29" y="1263"/>
                    </a:lnTo>
                    <a:lnTo>
                      <a:pt x="29" y="1263"/>
                    </a:lnTo>
                    <a:lnTo>
                      <a:pt x="29" y="1263"/>
                    </a:lnTo>
                    <a:lnTo>
                      <a:pt x="29" y="1263"/>
                    </a:lnTo>
                    <a:lnTo>
                      <a:pt x="31" y="1266"/>
                    </a:lnTo>
                    <a:lnTo>
                      <a:pt x="31" y="1266"/>
                    </a:lnTo>
                    <a:lnTo>
                      <a:pt x="31" y="1266"/>
                    </a:lnTo>
                    <a:lnTo>
                      <a:pt x="31" y="1266"/>
                    </a:lnTo>
                    <a:lnTo>
                      <a:pt x="32" y="1271"/>
                    </a:lnTo>
                    <a:lnTo>
                      <a:pt x="32" y="1271"/>
                    </a:lnTo>
                    <a:lnTo>
                      <a:pt x="33" y="1275"/>
                    </a:lnTo>
                    <a:lnTo>
                      <a:pt x="33" y="1275"/>
                    </a:lnTo>
                    <a:lnTo>
                      <a:pt x="33" y="1277"/>
                    </a:lnTo>
                    <a:lnTo>
                      <a:pt x="33" y="1277"/>
                    </a:lnTo>
                    <a:lnTo>
                      <a:pt x="34" y="1279"/>
                    </a:lnTo>
                    <a:lnTo>
                      <a:pt x="34" y="1279"/>
                    </a:lnTo>
                    <a:lnTo>
                      <a:pt x="34" y="1280"/>
                    </a:lnTo>
                    <a:lnTo>
                      <a:pt x="34" y="1280"/>
                    </a:lnTo>
                    <a:lnTo>
                      <a:pt x="36" y="1284"/>
                    </a:lnTo>
                    <a:lnTo>
                      <a:pt x="36" y="1284"/>
                    </a:lnTo>
                    <a:lnTo>
                      <a:pt x="36" y="1284"/>
                    </a:lnTo>
                    <a:lnTo>
                      <a:pt x="36" y="1284"/>
                    </a:lnTo>
                    <a:lnTo>
                      <a:pt x="37" y="1287"/>
                    </a:lnTo>
                    <a:lnTo>
                      <a:pt x="37" y="1287"/>
                    </a:lnTo>
                    <a:lnTo>
                      <a:pt x="38" y="1287"/>
                    </a:lnTo>
                    <a:lnTo>
                      <a:pt x="38" y="1287"/>
                    </a:lnTo>
                    <a:lnTo>
                      <a:pt x="39" y="1289"/>
                    </a:lnTo>
                    <a:lnTo>
                      <a:pt x="39" y="1289"/>
                    </a:lnTo>
                    <a:lnTo>
                      <a:pt x="39" y="1289"/>
                    </a:lnTo>
                    <a:lnTo>
                      <a:pt x="39" y="1289"/>
                    </a:lnTo>
                    <a:lnTo>
                      <a:pt x="43" y="1292"/>
                    </a:lnTo>
                    <a:lnTo>
                      <a:pt x="43" y="1292"/>
                    </a:lnTo>
                    <a:lnTo>
                      <a:pt x="43" y="1292"/>
                    </a:lnTo>
                    <a:lnTo>
                      <a:pt x="43" y="1292"/>
                    </a:lnTo>
                    <a:lnTo>
                      <a:pt x="47" y="1293"/>
                    </a:lnTo>
                    <a:lnTo>
                      <a:pt x="47" y="1293"/>
                    </a:lnTo>
                    <a:lnTo>
                      <a:pt x="47" y="1293"/>
                    </a:lnTo>
                    <a:lnTo>
                      <a:pt x="47" y="1293"/>
                    </a:lnTo>
                    <a:lnTo>
                      <a:pt x="52" y="1295"/>
                    </a:lnTo>
                    <a:lnTo>
                      <a:pt x="52" y="1295"/>
                    </a:lnTo>
                    <a:lnTo>
                      <a:pt x="52" y="1295"/>
                    </a:lnTo>
                    <a:lnTo>
                      <a:pt x="52" y="1295"/>
                    </a:lnTo>
                    <a:lnTo>
                      <a:pt x="52" y="1295"/>
                    </a:lnTo>
                    <a:lnTo>
                      <a:pt x="65" y="1298"/>
                    </a:lnTo>
                    <a:lnTo>
                      <a:pt x="82" y="1300"/>
                    </a:lnTo>
                    <a:lnTo>
                      <a:pt x="82" y="1300"/>
                    </a:lnTo>
                    <a:lnTo>
                      <a:pt x="105" y="1302"/>
                    </a:lnTo>
                    <a:lnTo>
                      <a:pt x="124" y="1303"/>
                    </a:lnTo>
                    <a:lnTo>
                      <a:pt x="139" y="1302"/>
                    </a:lnTo>
                    <a:lnTo>
                      <a:pt x="151" y="1300"/>
                    </a:lnTo>
                    <a:lnTo>
                      <a:pt x="151" y="1300"/>
                    </a:lnTo>
                    <a:lnTo>
                      <a:pt x="165" y="1338"/>
                    </a:lnTo>
                    <a:lnTo>
                      <a:pt x="165" y="1338"/>
                    </a:lnTo>
                    <a:lnTo>
                      <a:pt x="155" y="1345"/>
                    </a:lnTo>
                    <a:lnTo>
                      <a:pt x="143" y="1355"/>
                    </a:lnTo>
                    <a:lnTo>
                      <a:pt x="128" y="1367"/>
                    </a:lnTo>
                    <a:lnTo>
                      <a:pt x="112" y="1384"/>
                    </a:lnTo>
                    <a:lnTo>
                      <a:pt x="112" y="1384"/>
                    </a:lnTo>
                    <a:lnTo>
                      <a:pt x="100" y="1396"/>
                    </a:lnTo>
                    <a:lnTo>
                      <a:pt x="92" y="1406"/>
                    </a:lnTo>
                    <a:lnTo>
                      <a:pt x="92" y="1406"/>
                    </a:lnTo>
                    <a:lnTo>
                      <a:pt x="92" y="1406"/>
                    </a:lnTo>
                    <a:lnTo>
                      <a:pt x="92" y="1406"/>
                    </a:lnTo>
                    <a:lnTo>
                      <a:pt x="90" y="1410"/>
                    </a:lnTo>
                    <a:lnTo>
                      <a:pt x="90" y="1410"/>
                    </a:lnTo>
                    <a:lnTo>
                      <a:pt x="90" y="1410"/>
                    </a:lnTo>
                    <a:lnTo>
                      <a:pt x="90" y="1410"/>
                    </a:lnTo>
                    <a:lnTo>
                      <a:pt x="88" y="1414"/>
                    </a:lnTo>
                    <a:lnTo>
                      <a:pt x="88" y="1414"/>
                    </a:lnTo>
                    <a:lnTo>
                      <a:pt x="87" y="1415"/>
                    </a:lnTo>
                    <a:lnTo>
                      <a:pt x="87" y="1415"/>
                    </a:lnTo>
                    <a:lnTo>
                      <a:pt x="87" y="1421"/>
                    </a:lnTo>
                    <a:lnTo>
                      <a:pt x="87" y="1421"/>
                    </a:lnTo>
                    <a:lnTo>
                      <a:pt x="87" y="1421"/>
                    </a:lnTo>
                    <a:lnTo>
                      <a:pt x="87" y="1421"/>
                    </a:lnTo>
                    <a:lnTo>
                      <a:pt x="87" y="1425"/>
                    </a:lnTo>
                    <a:lnTo>
                      <a:pt x="87" y="1425"/>
                    </a:lnTo>
                    <a:lnTo>
                      <a:pt x="87" y="1425"/>
                    </a:lnTo>
                    <a:lnTo>
                      <a:pt x="87" y="1425"/>
                    </a:lnTo>
                    <a:lnTo>
                      <a:pt x="88" y="1429"/>
                    </a:lnTo>
                    <a:lnTo>
                      <a:pt x="88" y="1429"/>
                    </a:lnTo>
                    <a:lnTo>
                      <a:pt x="88" y="1429"/>
                    </a:lnTo>
                    <a:lnTo>
                      <a:pt x="88" y="1429"/>
                    </a:lnTo>
                    <a:lnTo>
                      <a:pt x="90" y="1433"/>
                    </a:lnTo>
                    <a:lnTo>
                      <a:pt x="90" y="1433"/>
                    </a:lnTo>
                    <a:lnTo>
                      <a:pt x="91" y="1433"/>
                    </a:lnTo>
                    <a:lnTo>
                      <a:pt x="91" y="1433"/>
                    </a:lnTo>
                    <a:lnTo>
                      <a:pt x="92" y="1436"/>
                    </a:lnTo>
                    <a:lnTo>
                      <a:pt x="92" y="1436"/>
                    </a:lnTo>
                    <a:lnTo>
                      <a:pt x="94" y="1440"/>
                    </a:lnTo>
                    <a:lnTo>
                      <a:pt x="94" y="1440"/>
                    </a:lnTo>
                    <a:lnTo>
                      <a:pt x="95" y="1442"/>
                    </a:lnTo>
                    <a:lnTo>
                      <a:pt x="95" y="1442"/>
                    </a:lnTo>
                    <a:lnTo>
                      <a:pt x="96" y="1445"/>
                    </a:lnTo>
                    <a:lnTo>
                      <a:pt x="96" y="1445"/>
                    </a:lnTo>
                    <a:lnTo>
                      <a:pt x="96" y="1445"/>
                    </a:lnTo>
                    <a:lnTo>
                      <a:pt x="96" y="1445"/>
                    </a:lnTo>
                    <a:lnTo>
                      <a:pt x="99" y="1449"/>
                    </a:lnTo>
                    <a:lnTo>
                      <a:pt x="99" y="1449"/>
                    </a:lnTo>
                    <a:lnTo>
                      <a:pt x="99" y="1449"/>
                    </a:lnTo>
                    <a:lnTo>
                      <a:pt x="99" y="1449"/>
                    </a:lnTo>
                    <a:lnTo>
                      <a:pt x="100" y="1452"/>
                    </a:lnTo>
                    <a:lnTo>
                      <a:pt x="100" y="1452"/>
                    </a:lnTo>
                    <a:lnTo>
                      <a:pt x="101" y="1452"/>
                    </a:lnTo>
                    <a:lnTo>
                      <a:pt x="101" y="1452"/>
                    </a:lnTo>
                    <a:lnTo>
                      <a:pt x="106" y="1455"/>
                    </a:lnTo>
                    <a:lnTo>
                      <a:pt x="106" y="1455"/>
                    </a:lnTo>
                    <a:lnTo>
                      <a:pt x="107" y="1455"/>
                    </a:lnTo>
                    <a:lnTo>
                      <a:pt x="107" y="1455"/>
                    </a:lnTo>
                    <a:lnTo>
                      <a:pt x="111" y="1457"/>
                    </a:lnTo>
                    <a:lnTo>
                      <a:pt x="111" y="1457"/>
                    </a:lnTo>
                    <a:lnTo>
                      <a:pt x="111" y="1457"/>
                    </a:lnTo>
                    <a:lnTo>
                      <a:pt x="111" y="1457"/>
                    </a:lnTo>
                    <a:lnTo>
                      <a:pt x="116" y="1457"/>
                    </a:lnTo>
                    <a:lnTo>
                      <a:pt x="116" y="1457"/>
                    </a:lnTo>
                    <a:lnTo>
                      <a:pt x="116" y="1457"/>
                    </a:lnTo>
                    <a:lnTo>
                      <a:pt x="116" y="1457"/>
                    </a:lnTo>
                    <a:lnTo>
                      <a:pt x="116" y="1457"/>
                    </a:lnTo>
                    <a:lnTo>
                      <a:pt x="129" y="1458"/>
                    </a:lnTo>
                    <a:lnTo>
                      <a:pt x="146" y="1457"/>
                    </a:lnTo>
                    <a:lnTo>
                      <a:pt x="146" y="1457"/>
                    </a:lnTo>
                    <a:lnTo>
                      <a:pt x="169" y="1454"/>
                    </a:lnTo>
                    <a:lnTo>
                      <a:pt x="188" y="1452"/>
                    </a:lnTo>
                    <a:lnTo>
                      <a:pt x="203" y="1449"/>
                    </a:lnTo>
                    <a:lnTo>
                      <a:pt x="214" y="1445"/>
                    </a:lnTo>
                    <a:lnTo>
                      <a:pt x="214" y="1445"/>
                    </a:lnTo>
                    <a:lnTo>
                      <a:pt x="235" y="1479"/>
                    </a:lnTo>
                    <a:lnTo>
                      <a:pt x="235" y="1479"/>
                    </a:lnTo>
                    <a:lnTo>
                      <a:pt x="226" y="1488"/>
                    </a:lnTo>
                    <a:lnTo>
                      <a:pt x="216" y="1499"/>
                    </a:lnTo>
                    <a:lnTo>
                      <a:pt x="203" y="1515"/>
                    </a:lnTo>
                    <a:lnTo>
                      <a:pt x="191" y="1533"/>
                    </a:lnTo>
                    <a:lnTo>
                      <a:pt x="191" y="1533"/>
                    </a:lnTo>
                    <a:lnTo>
                      <a:pt x="182" y="1549"/>
                    </a:lnTo>
                    <a:lnTo>
                      <a:pt x="175" y="1559"/>
                    </a:lnTo>
                    <a:lnTo>
                      <a:pt x="175" y="1559"/>
                    </a:lnTo>
                    <a:lnTo>
                      <a:pt x="175" y="1560"/>
                    </a:lnTo>
                    <a:lnTo>
                      <a:pt x="175" y="1560"/>
                    </a:lnTo>
                    <a:lnTo>
                      <a:pt x="173" y="1564"/>
                    </a:lnTo>
                    <a:lnTo>
                      <a:pt x="173" y="1564"/>
                    </a:lnTo>
                    <a:lnTo>
                      <a:pt x="173" y="1565"/>
                    </a:lnTo>
                    <a:lnTo>
                      <a:pt x="173" y="1565"/>
                    </a:lnTo>
                    <a:lnTo>
                      <a:pt x="172" y="1567"/>
                    </a:lnTo>
                    <a:lnTo>
                      <a:pt x="172" y="1567"/>
                    </a:lnTo>
                    <a:lnTo>
                      <a:pt x="172" y="1569"/>
                    </a:lnTo>
                    <a:lnTo>
                      <a:pt x="172" y="1569"/>
                    </a:lnTo>
                    <a:lnTo>
                      <a:pt x="173" y="1575"/>
                    </a:lnTo>
                    <a:lnTo>
                      <a:pt x="173" y="1575"/>
                    </a:lnTo>
                    <a:lnTo>
                      <a:pt x="173" y="1576"/>
                    </a:lnTo>
                    <a:lnTo>
                      <a:pt x="173" y="1576"/>
                    </a:lnTo>
                    <a:lnTo>
                      <a:pt x="173" y="1579"/>
                    </a:lnTo>
                    <a:lnTo>
                      <a:pt x="173" y="1579"/>
                    </a:lnTo>
                    <a:lnTo>
                      <a:pt x="174" y="1579"/>
                    </a:lnTo>
                    <a:lnTo>
                      <a:pt x="174" y="1579"/>
                    </a:lnTo>
                    <a:lnTo>
                      <a:pt x="175" y="1583"/>
                    </a:lnTo>
                    <a:lnTo>
                      <a:pt x="175" y="1583"/>
                    </a:lnTo>
                    <a:lnTo>
                      <a:pt x="175" y="1583"/>
                    </a:lnTo>
                    <a:lnTo>
                      <a:pt x="175" y="1583"/>
                    </a:lnTo>
                    <a:lnTo>
                      <a:pt x="178" y="1585"/>
                    </a:lnTo>
                    <a:lnTo>
                      <a:pt x="178" y="1585"/>
                    </a:lnTo>
                    <a:lnTo>
                      <a:pt x="178" y="1586"/>
                    </a:lnTo>
                    <a:lnTo>
                      <a:pt x="178" y="1586"/>
                    </a:lnTo>
                    <a:lnTo>
                      <a:pt x="180" y="1590"/>
                    </a:lnTo>
                    <a:lnTo>
                      <a:pt x="180" y="1590"/>
                    </a:lnTo>
                    <a:lnTo>
                      <a:pt x="183" y="1593"/>
                    </a:lnTo>
                    <a:lnTo>
                      <a:pt x="183" y="1593"/>
                    </a:lnTo>
                    <a:lnTo>
                      <a:pt x="184" y="1594"/>
                    </a:lnTo>
                    <a:lnTo>
                      <a:pt x="184" y="1594"/>
                    </a:lnTo>
                    <a:lnTo>
                      <a:pt x="185" y="1596"/>
                    </a:lnTo>
                    <a:lnTo>
                      <a:pt x="185" y="1596"/>
                    </a:lnTo>
                    <a:lnTo>
                      <a:pt x="185" y="1598"/>
                    </a:lnTo>
                    <a:lnTo>
                      <a:pt x="185" y="1598"/>
                    </a:lnTo>
                    <a:lnTo>
                      <a:pt x="188" y="1600"/>
                    </a:lnTo>
                    <a:lnTo>
                      <a:pt x="188" y="1600"/>
                    </a:lnTo>
                    <a:lnTo>
                      <a:pt x="189" y="1600"/>
                    </a:lnTo>
                    <a:lnTo>
                      <a:pt x="189" y="1600"/>
                    </a:lnTo>
                    <a:lnTo>
                      <a:pt x="191" y="1603"/>
                    </a:lnTo>
                    <a:lnTo>
                      <a:pt x="191" y="1603"/>
                    </a:lnTo>
                    <a:lnTo>
                      <a:pt x="192" y="1603"/>
                    </a:lnTo>
                    <a:lnTo>
                      <a:pt x="192" y="1603"/>
                    </a:lnTo>
                    <a:lnTo>
                      <a:pt x="197" y="1605"/>
                    </a:lnTo>
                    <a:lnTo>
                      <a:pt x="197" y="1605"/>
                    </a:lnTo>
                    <a:lnTo>
                      <a:pt x="198" y="1605"/>
                    </a:lnTo>
                    <a:lnTo>
                      <a:pt x="198" y="1605"/>
                    </a:lnTo>
                    <a:lnTo>
                      <a:pt x="202" y="1605"/>
                    </a:lnTo>
                    <a:lnTo>
                      <a:pt x="202" y="1605"/>
                    </a:lnTo>
                    <a:lnTo>
                      <a:pt x="202" y="1605"/>
                    </a:lnTo>
                    <a:lnTo>
                      <a:pt x="202" y="1605"/>
                    </a:lnTo>
                    <a:lnTo>
                      <a:pt x="207" y="1605"/>
                    </a:lnTo>
                    <a:lnTo>
                      <a:pt x="207" y="1605"/>
                    </a:lnTo>
                    <a:lnTo>
                      <a:pt x="208" y="1605"/>
                    </a:lnTo>
                    <a:lnTo>
                      <a:pt x="208" y="1605"/>
                    </a:lnTo>
                    <a:lnTo>
                      <a:pt x="219" y="1604"/>
                    </a:lnTo>
                    <a:lnTo>
                      <a:pt x="237" y="1600"/>
                    </a:lnTo>
                    <a:lnTo>
                      <a:pt x="237" y="1600"/>
                    </a:lnTo>
                    <a:lnTo>
                      <a:pt x="259" y="1594"/>
                    </a:lnTo>
                    <a:lnTo>
                      <a:pt x="277" y="1588"/>
                    </a:lnTo>
                    <a:lnTo>
                      <a:pt x="291" y="1583"/>
                    </a:lnTo>
                    <a:lnTo>
                      <a:pt x="303" y="1578"/>
                    </a:lnTo>
                    <a:lnTo>
                      <a:pt x="303" y="1578"/>
                    </a:lnTo>
                    <a:lnTo>
                      <a:pt x="328" y="1608"/>
                    </a:lnTo>
                    <a:lnTo>
                      <a:pt x="328" y="1608"/>
                    </a:lnTo>
                    <a:lnTo>
                      <a:pt x="320" y="1618"/>
                    </a:lnTo>
                    <a:lnTo>
                      <a:pt x="313" y="1630"/>
                    </a:lnTo>
                    <a:lnTo>
                      <a:pt x="304" y="1647"/>
                    </a:lnTo>
                    <a:lnTo>
                      <a:pt x="294" y="1668"/>
                    </a:lnTo>
                    <a:lnTo>
                      <a:pt x="294" y="1668"/>
                    </a:lnTo>
                    <a:lnTo>
                      <a:pt x="288" y="1685"/>
                    </a:lnTo>
                    <a:lnTo>
                      <a:pt x="284" y="1696"/>
                    </a:lnTo>
                    <a:lnTo>
                      <a:pt x="284" y="1696"/>
                    </a:lnTo>
                    <a:lnTo>
                      <a:pt x="284" y="1696"/>
                    </a:lnTo>
                    <a:lnTo>
                      <a:pt x="284" y="1696"/>
                    </a:lnTo>
                    <a:lnTo>
                      <a:pt x="282" y="1701"/>
                    </a:lnTo>
                    <a:lnTo>
                      <a:pt x="282" y="1701"/>
                    </a:lnTo>
                    <a:lnTo>
                      <a:pt x="282" y="1702"/>
                    </a:lnTo>
                    <a:lnTo>
                      <a:pt x="282" y="1702"/>
                    </a:lnTo>
                    <a:lnTo>
                      <a:pt x="282" y="1705"/>
                    </a:lnTo>
                    <a:lnTo>
                      <a:pt x="282" y="1705"/>
                    </a:lnTo>
                    <a:lnTo>
                      <a:pt x="282" y="1706"/>
                    </a:lnTo>
                    <a:lnTo>
                      <a:pt x="282" y="1706"/>
                    </a:lnTo>
                    <a:lnTo>
                      <a:pt x="282" y="1710"/>
                    </a:lnTo>
                    <a:lnTo>
                      <a:pt x="282" y="1710"/>
                    </a:lnTo>
                    <a:lnTo>
                      <a:pt x="282" y="1710"/>
                    </a:lnTo>
                    <a:lnTo>
                      <a:pt x="282" y="1710"/>
                    </a:lnTo>
                    <a:lnTo>
                      <a:pt x="284" y="1712"/>
                    </a:lnTo>
                    <a:lnTo>
                      <a:pt x="284" y="1712"/>
                    </a:lnTo>
                    <a:lnTo>
                      <a:pt x="284" y="1714"/>
                    </a:lnTo>
                    <a:lnTo>
                      <a:pt x="284" y="1714"/>
                    </a:lnTo>
                    <a:lnTo>
                      <a:pt x="285" y="1715"/>
                    </a:lnTo>
                    <a:lnTo>
                      <a:pt x="285" y="1715"/>
                    </a:lnTo>
                    <a:lnTo>
                      <a:pt x="285" y="1716"/>
                    </a:lnTo>
                    <a:lnTo>
                      <a:pt x="285" y="1716"/>
                    </a:lnTo>
                    <a:lnTo>
                      <a:pt x="288" y="1719"/>
                    </a:lnTo>
                    <a:lnTo>
                      <a:pt x="288" y="1719"/>
                    </a:lnTo>
                    <a:lnTo>
                      <a:pt x="288" y="1719"/>
                    </a:lnTo>
                    <a:lnTo>
                      <a:pt x="288" y="1719"/>
                    </a:lnTo>
                    <a:lnTo>
                      <a:pt x="290" y="1721"/>
                    </a:lnTo>
                    <a:lnTo>
                      <a:pt x="290" y="1721"/>
                    </a:lnTo>
                    <a:lnTo>
                      <a:pt x="291" y="1722"/>
                    </a:lnTo>
                    <a:lnTo>
                      <a:pt x="291" y="1722"/>
                    </a:lnTo>
                    <a:lnTo>
                      <a:pt x="294" y="1725"/>
                    </a:lnTo>
                    <a:lnTo>
                      <a:pt x="294" y="1725"/>
                    </a:lnTo>
                    <a:lnTo>
                      <a:pt x="298" y="1727"/>
                    </a:lnTo>
                    <a:lnTo>
                      <a:pt x="298" y="1727"/>
                    </a:lnTo>
                    <a:lnTo>
                      <a:pt x="298" y="1729"/>
                    </a:lnTo>
                    <a:lnTo>
                      <a:pt x="298" y="1729"/>
                    </a:lnTo>
                    <a:lnTo>
                      <a:pt x="300" y="1731"/>
                    </a:lnTo>
                    <a:lnTo>
                      <a:pt x="300" y="1731"/>
                    </a:lnTo>
                    <a:lnTo>
                      <a:pt x="300" y="1731"/>
                    </a:lnTo>
                    <a:lnTo>
                      <a:pt x="300" y="1731"/>
                    </a:lnTo>
                    <a:lnTo>
                      <a:pt x="304" y="1734"/>
                    </a:lnTo>
                    <a:lnTo>
                      <a:pt x="304" y="1734"/>
                    </a:lnTo>
                    <a:lnTo>
                      <a:pt x="304" y="1734"/>
                    </a:lnTo>
                    <a:lnTo>
                      <a:pt x="304" y="1734"/>
                    </a:lnTo>
                    <a:lnTo>
                      <a:pt x="306" y="1735"/>
                    </a:lnTo>
                    <a:lnTo>
                      <a:pt x="306" y="1735"/>
                    </a:lnTo>
                    <a:lnTo>
                      <a:pt x="306" y="1736"/>
                    </a:lnTo>
                    <a:lnTo>
                      <a:pt x="306" y="1736"/>
                    </a:lnTo>
                    <a:lnTo>
                      <a:pt x="310" y="1736"/>
                    </a:lnTo>
                    <a:lnTo>
                      <a:pt x="310" y="1736"/>
                    </a:lnTo>
                    <a:lnTo>
                      <a:pt x="310" y="1736"/>
                    </a:lnTo>
                    <a:lnTo>
                      <a:pt x="310" y="1736"/>
                    </a:lnTo>
                    <a:lnTo>
                      <a:pt x="313" y="1738"/>
                    </a:lnTo>
                    <a:lnTo>
                      <a:pt x="313" y="1738"/>
                    </a:lnTo>
                    <a:lnTo>
                      <a:pt x="314" y="1738"/>
                    </a:lnTo>
                    <a:lnTo>
                      <a:pt x="314" y="1738"/>
                    </a:lnTo>
                    <a:lnTo>
                      <a:pt x="318" y="1736"/>
                    </a:lnTo>
                    <a:lnTo>
                      <a:pt x="318" y="1736"/>
                    </a:lnTo>
                    <a:lnTo>
                      <a:pt x="318" y="1736"/>
                    </a:lnTo>
                    <a:lnTo>
                      <a:pt x="318" y="1736"/>
                    </a:lnTo>
                    <a:lnTo>
                      <a:pt x="323" y="1736"/>
                    </a:lnTo>
                    <a:lnTo>
                      <a:pt x="323" y="1736"/>
                    </a:lnTo>
                    <a:lnTo>
                      <a:pt x="335" y="1731"/>
                    </a:lnTo>
                    <a:lnTo>
                      <a:pt x="352" y="1725"/>
                    </a:lnTo>
                    <a:lnTo>
                      <a:pt x="352" y="1725"/>
                    </a:lnTo>
                    <a:lnTo>
                      <a:pt x="372" y="1716"/>
                    </a:lnTo>
                    <a:lnTo>
                      <a:pt x="388" y="1706"/>
                    </a:lnTo>
                    <a:lnTo>
                      <a:pt x="402" y="1699"/>
                    </a:lnTo>
                    <a:lnTo>
                      <a:pt x="412" y="1691"/>
                    </a:lnTo>
                    <a:lnTo>
                      <a:pt x="412" y="1691"/>
                    </a:lnTo>
                    <a:lnTo>
                      <a:pt x="442" y="1717"/>
                    </a:lnTo>
                    <a:lnTo>
                      <a:pt x="442" y="1717"/>
                    </a:lnTo>
                    <a:lnTo>
                      <a:pt x="437" y="1727"/>
                    </a:lnTo>
                    <a:lnTo>
                      <a:pt x="431" y="1743"/>
                    </a:lnTo>
                    <a:lnTo>
                      <a:pt x="425" y="1760"/>
                    </a:lnTo>
                    <a:lnTo>
                      <a:pt x="420" y="1782"/>
                    </a:lnTo>
                    <a:lnTo>
                      <a:pt x="420" y="1782"/>
                    </a:lnTo>
                    <a:lnTo>
                      <a:pt x="416" y="1799"/>
                    </a:lnTo>
                    <a:lnTo>
                      <a:pt x="414" y="1812"/>
                    </a:lnTo>
                    <a:lnTo>
                      <a:pt x="414" y="1812"/>
                    </a:lnTo>
                    <a:lnTo>
                      <a:pt x="414" y="1812"/>
                    </a:lnTo>
                    <a:lnTo>
                      <a:pt x="414" y="1812"/>
                    </a:lnTo>
                    <a:lnTo>
                      <a:pt x="414" y="1817"/>
                    </a:lnTo>
                    <a:lnTo>
                      <a:pt x="414" y="1817"/>
                    </a:lnTo>
                    <a:lnTo>
                      <a:pt x="414" y="1818"/>
                    </a:lnTo>
                    <a:lnTo>
                      <a:pt x="414" y="1818"/>
                    </a:lnTo>
                    <a:lnTo>
                      <a:pt x="414" y="1821"/>
                    </a:lnTo>
                    <a:lnTo>
                      <a:pt x="414" y="1821"/>
                    </a:lnTo>
                    <a:lnTo>
                      <a:pt x="414" y="1822"/>
                    </a:lnTo>
                    <a:lnTo>
                      <a:pt x="414" y="1822"/>
                    </a:lnTo>
                    <a:lnTo>
                      <a:pt x="415" y="1826"/>
                    </a:lnTo>
                    <a:lnTo>
                      <a:pt x="415" y="1826"/>
                    </a:lnTo>
                    <a:lnTo>
                      <a:pt x="415" y="1826"/>
                    </a:lnTo>
                    <a:lnTo>
                      <a:pt x="415" y="1826"/>
                    </a:lnTo>
                    <a:lnTo>
                      <a:pt x="416" y="1828"/>
                    </a:lnTo>
                    <a:lnTo>
                      <a:pt x="416" y="1828"/>
                    </a:lnTo>
                    <a:lnTo>
                      <a:pt x="417" y="1828"/>
                    </a:lnTo>
                    <a:lnTo>
                      <a:pt x="417" y="1828"/>
                    </a:lnTo>
                    <a:lnTo>
                      <a:pt x="419" y="1831"/>
                    </a:lnTo>
                    <a:lnTo>
                      <a:pt x="419" y="1831"/>
                    </a:lnTo>
                    <a:lnTo>
                      <a:pt x="419" y="1831"/>
                    </a:lnTo>
                    <a:lnTo>
                      <a:pt x="419" y="1831"/>
                    </a:lnTo>
                    <a:lnTo>
                      <a:pt x="421" y="1833"/>
                    </a:lnTo>
                    <a:lnTo>
                      <a:pt x="421" y="1833"/>
                    </a:lnTo>
                    <a:lnTo>
                      <a:pt x="422" y="1833"/>
                    </a:lnTo>
                    <a:lnTo>
                      <a:pt x="422" y="1833"/>
                    </a:lnTo>
                    <a:lnTo>
                      <a:pt x="425" y="1836"/>
                    </a:lnTo>
                    <a:lnTo>
                      <a:pt x="425" y="1836"/>
                    </a:lnTo>
                    <a:lnTo>
                      <a:pt x="426" y="1836"/>
                    </a:lnTo>
                    <a:lnTo>
                      <a:pt x="426" y="1836"/>
                    </a:lnTo>
                    <a:lnTo>
                      <a:pt x="429" y="1838"/>
                    </a:lnTo>
                    <a:lnTo>
                      <a:pt x="429" y="1838"/>
                    </a:lnTo>
                    <a:lnTo>
                      <a:pt x="432" y="1841"/>
                    </a:lnTo>
                    <a:lnTo>
                      <a:pt x="432" y="1841"/>
                    </a:lnTo>
                    <a:lnTo>
                      <a:pt x="434" y="1842"/>
                    </a:lnTo>
                    <a:lnTo>
                      <a:pt x="434" y="1842"/>
                    </a:lnTo>
                    <a:lnTo>
                      <a:pt x="436" y="1843"/>
                    </a:lnTo>
                    <a:lnTo>
                      <a:pt x="436" y="1843"/>
                    </a:lnTo>
                    <a:lnTo>
                      <a:pt x="437" y="1843"/>
                    </a:lnTo>
                    <a:lnTo>
                      <a:pt x="437" y="1843"/>
                    </a:lnTo>
                    <a:lnTo>
                      <a:pt x="440" y="1846"/>
                    </a:lnTo>
                    <a:lnTo>
                      <a:pt x="440" y="1846"/>
                    </a:lnTo>
                    <a:lnTo>
                      <a:pt x="440" y="1846"/>
                    </a:lnTo>
                    <a:lnTo>
                      <a:pt x="440" y="1846"/>
                    </a:lnTo>
                    <a:lnTo>
                      <a:pt x="442" y="1847"/>
                    </a:lnTo>
                    <a:lnTo>
                      <a:pt x="442" y="1847"/>
                    </a:lnTo>
                    <a:lnTo>
                      <a:pt x="444" y="1847"/>
                    </a:lnTo>
                    <a:lnTo>
                      <a:pt x="444" y="1847"/>
                    </a:lnTo>
                    <a:lnTo>
                      <a:pt x="446" y="1847"/>
                    </a:lnTo>
                    <a:lnTo>
                      <a:pt x="446" y="1847"/>
                    </a:lnTo>
                    <a:lnTo>
                      <a:pt x="446" y="1847"/>
                    </a:lnTo>
                    <a:lnTo>
                      <a:pt x="446" y="1847"/>
                    </a:lnTo>
                    <a:lnTo>
                      <a:pt x="450" y="1847"/>
                    </a:lnTo>
                    <a:lnTo>
                      <a:pt x="450" y="1847"/>
                    </a:lnTo>
                    <a:lnTo>
                      <a:pt x="451" y="1847"/>
                    </a:lnTo>
                    <a:lnTo>
                      <a:pt x="451" y="1847"/>
                    </a:lnTo>
                    <a:lnTo>
                      <a:pt x="454" y="1846"/>
                    </a:lnTo>
                    <a:lnTo>
                      <a:pt x="454" y="1846"/>
                    </a:lnTo>
                    <a:lnTo>
                      <a:pt x="455" y="1846"/>
                    </a:lnTo>
                    <a:lnTo>
                      <a:pt x="455" y="1846"/>
                    </a:lnTo>
                    <a:lnTo>
                      <a:pt x="459" y="1845"/>
                    </a:lnTo>
                    <a:lnTo>
                      <a:pt x="459" y="1845"/>
                    </a:lnTo>
                    <a:lnTo>
                      <a:pt x="459" y="1845"/>
                    </a:lnTo>
                    <a:lnTo>
                      <a:pt x="459" y="1845"/>
                    </a:lnTo>
                    <a:lnTo>
                      <a:pt x="470" y="1838"/>
                    </a:lnTo>
                    <a:lnTo>
                      <a:pt x="485" y="1828"/>
                    </a:lnTo>
                    <a:lnTo>
                      <a:pt x="485" y="1828"/>
                    </a:lnTo>
                    <a:lnTo>
                      <a:pt x="504" y="1816"/>
                    </a:lnTo>
                    <a:lnTo>
                      <a:pt x="519" y="1804"/>
                    </a:lnTo>
                    <a:lnTo>
                      <a:pt x="531" y="1793"/>
                    </a:lnTo>
                    <a:lnTo>
                      <a:pt x="540" y="1785"/>
                    </a:lnTo>
                    <a:lnTo>
                      <a:pt x="540" y="1785"/>
                    </a:lnTo>
                    <a:lnTo>
                      <a:pt x="574" y="1804"/>
                    </a:lnTo>
                    <a:lnTo>
                      <a:pt x="574" y="1804"/>
                    </a:lnTo>
                    <a:lnTo>
                      <a:pt x="570" y="1817"/>
                    </a:lnTo>
                    <a:lnTo>
                      <a:pt x="567" y="1832"/>
                    </a:lnTo>
                    <a:lnTo>
                      <a:pt x="565" y="1851"/>
                    </a:lnTo>
                    <a:lnTo>
                      <a:pt x="562" y="1872"/>
                    </a:lnTo>
                    <a:lnTo>
                      <a:pt x="562" y="1872"/>
                    </a:lnTo>
                    <a:lnTo>
                      <a:pt x="562" y="1891"/>
                    </a:lnTo>
                    <a:lnTo>
                      <a:pt x="562" y="1904"/>
                    </a:lnTo>
                    <a:lnTo>
                      <a:pt x="562" y="1904"/>
                    </a:lnTo>
                    <a:lnTo>
                      <a:pt x="562" y="1904"/>
                    </a:lnTo>
                    <a:lnTo>
                      <a:pt x="562" y="1904"/>
                    </a:lnTo>
                    <a:lnTo>
                      <a:pt x="563" y="1909"/>
                    </a:lnTo>
                    <a:lnTo>
                      <a:pt x="563" y="1909"/>
                    </a:lnTo>
                    <a:lnTo>
                      <a:pt x="563" y="1909"/>
                    </a:lnTo>
                    <a:lnTo>
                      <a:pt x="563" y="1909"/>
                    </a:lnTo>
                    <a:lnTo>
                      <a:pt x="563" y="1913"/>
                    </a:lnTo>
                    <a:lnTo>
                      <a:pt x="563" y="1913"/>
                    </a:lnTo>
                    <a:lnTo>
                      <a:pt x="565" y="1913"/>
                    </a:lnTo>
                    <a:lnTo>
                      <a:pt x="565" y="1913"/>
                    </a:lnTo>
                    <a:lnTo>
                      <a:pt x="566" y="1916"/>
                    </a:lnTo>
                    <a:lnTo>
                      <a:pt x="566" y="1916"/>
                    </a:lnTo>
                    <a:lnTo>
                      <a:pt x="566" y="1916"/>
                    </a:lnTo>
                    <a:lnTo>
                      <a:pt x="566" y="1916"/>
                    </a:lnTo>
                    <a:lnTo>
                      <a:pt x="567" y="1919"/>
                    </a:lnTo>
                    <a:lnTo>
                      <a:pt x="567" y="1919"/>
                    </a:lnTo>
                    <a:lnTo>
                      <a:pt x="568" y="1919"/>
                    </a:lnTo>
                    <a:lnTo>
                      <a:pt x="568" y="1919"/>
                    </a:lnTo>
                    <a:lnTo>
                      <a:pt x="571" y="1920"/>
                    </a:lnTo>
                    <a:lnTo>
                      <a:pt x="571" y="1920"/>
                    </a:lnTo>
                    <a:lnTo>
                      <a:pt x="571" y="1921"/>
                    </a:lnTo>
                    <a:lnTo>
                      <a:pt x="571" y="1921"/>
                    </a:lnTo>
                    <a:lnTo>
                      <a:pt x="574" y="1923"/>
                    </a:lnTo>
                    <a:lnTo>
                      <a:pt x="574" y="1923"/>
                    </a:lnTo>
                    <a:lnTo>
                      <a:pt x="575" y="1923"/>
                    </a:lnTo>
                    <a:lnTo>
                      <a:pt x="575" y="1923"/>
                    </a:lnTo>
                    <a:lnTo>
                      <a:pt x="577" y="1924"/>
                    </a:lnTo>
                    <a:lnTo>
                      <a:pt x="577" y="1924"/>
                    </a:lnTo>
                    <a:lnTo>
                      <a:pt x="579" y="1925"/>
                    </a:lnTo>
                    <a:lnTo>
                      <a:pt x="579" y="1925"/>
                    </a:lnTo>
                    <a:lnTo>
                      <a:pt x="582" y="1926"/>
                    </a:lnTo>
                    <a:lnTo>
                      <a:pt x="582" y="1926"/>
                    </a:lnTo>
                    <a:lnTo>
                      <a:pt x="586" y="1929"/>
                    </a:lnTo>
                    <a:lnTo>
                      <a:pt x="586" y="1929"/>
                    </a:lnTo>
                    <a:lnTo>
                      <a:pt x="587" y="1929"/>
                    </a:lnTo>
                    <a:lnTo>
                      <a:pt x="587" y="1929"/>
                    </a:lnTo>
                    <a:lnTo>
                      <a:pt x="590" y="1930"/>
                    </a:lnTo>
                    <a:lnTo>
                      <a:pt x="590" y="1930"/>
                    </a:lnTo>
                    <a:lnTo>
                      <a:pt x="591" y="1930"/>
                    </a:lnTo>
                    <a:lnTo>
                      <a:pt x="591" y="1930"/>
                    </a:lnTo>
                    <a:lnTo>
                      <a:pt x="594" y="1932"/>
                    </a:lnTo>
                    <a:lnTo>
                      <a:pt x="594" y="1932"/>
                    </a:lnTo>
                    <a:lnTo>
                      <a:pt x="594" y="1932"/>
                    </a:lnTo>
                    <a:lnTo>
                      <a:pt x="594" y="1932"/>
                    </a:lnTo>
                    <a:lnTo>
                      <a:pt x="597" y="1933"/>
                    </a:lnTo>
                    <a:lnTo>
                      <a:pt x="597" y="1933"/>
                    </a:lnTo>
                    <a:lnTo>
                      <a:pt x="597" y="1933"/>
                    </a:lnTo>
                    <a:lnTo>
                      <a:pt x="597" y="1933"/>
                    </a:lnTo>
                    <a:lnTo>
                      <a:pt x="600" y="1933"/>
                    </a:lnTo>
                    <a:lnTo>
                      <a:pt x="600" y="1933"/>
                    </a:lnTo>
                    <a:lnTo>
                      <a:pt x="601" y="1933"/>
                    </a:lnTo>
                    <a:lnTo>
                      <a:pt x="601" y="1933"/>
                    </a:lnTo>
                    <a:lnTo>
                      <a:pt x="604" y="1932"/>
                    </a:lnTo>
                    <a:lnTo>
                      <a:pt x="604" y="1932"/>
                    </a:lnTo>
                    <a:lnTo>
                      <a:pt x="605" y="1932"/>
                    </a:lnTo>
                    <a:lnTo>
                      <a:pt x="605" y="1932"/>
                    </a:lnTo>
                    <a:lnTo>
                      <a:pt x="608" y="1930"/>
                    </a:lnTo>
                    <a:lnTo>
                      <a:pt x="608" y="1930"/>
                    </a:lnTo>
                    <a:lnTo>
                      <a:pt x="609" y="1929"/>
                    </a:lnTo>
                    <a:lnTo>
                      <a:pt x="609" y="1929"/>
                    </a:lnTo>
                    <a:lnTo>
                      <a:pt x="613" y="1926"/>
                    </a:lnTo>
                    <a:lnTo>
                      <a:pt x="613" y="1926"/>
                    </a:lnTo>
                    <a:lnTo>
                      <a:pt x="613" y="1926"/>
                    </a:lnTo>
                    <a:lnTo>
                      <a:pt x="613" y="1926"/>
                    </a:lnTo>
                    <a:lnTo>
                      <a:pt x="613" y="1926"/>
                    </a:lnTo>
                    <a:lnTo>
                      <a:pt x="623" y="1919"/>
                    </a:lnTo>
                    <a:lnTo>
                      <a:pt x="637" y="1908"/>
                    </a:lnTo>
                    <a:lnTo>
                      <a:pt x="637" y="1908"/>
                    </a:lnTo>
                    <a:lnTo>
                      <a:pt x="652" y="1891"/>
                    </a:lnTo>
                    <a:lnTo>
                      <a:pt x="664" y="1877"/>
                    </a:lnTo>
                    <a:lnTo>
                      <a:pt x="674" y="1865"/>
                    </a:lnTo>
                    <a:lnTo>
                      <a:pt x="681" y="1855"/>
                    </a:lnTo>
                    <a:lnTo>
                      <a:pt x="681" y="1855"/>
                    </a:lnTo>
                    <a:lnTo>
                      <a:pt x="718" y="1869"/>
                    </a:lnTo>
                    <a:lnTo>
                      <a:pt x="718" y="1869"/>
                    </a:lnTo>
                    <a:lnTo>
                      <a:pt x="717" y="1881"/>
                    </a:lnTo>
                    <a:lnTo>
                      <a:pt x="717" y="1896"/>
                    </a:lnTo>
                    <a:lnTo>
                      <a:pt x="717" y="1915"/>
                    </a:lnTo>
                    <a:lnTo>
                      <a:pt x="720" y="1938"/>
                    </a:lnTo>
                    <a:lnTo>
                      <a:pt x="720" y="1938"/>
                    </a:lnTo>
                    <a:lnTo>
                      <a:pt x="722" y="1955"/>
                    </a:lnTo>
                    <a:lnTo>
                      <a:pt x="725" y="1968"/>
                    </a:lnTo>
                    <a:lnTo>
                      <a:pt x="725" y="1968"/>
                    </a:lnTo>
                    <a:lnTo>
                      <a:pt x="725" y="1968"/>
                    </a:lnTo>
                    <a:lnTo>
                      <a:pt x="725" y="1968"/>
                    </a:lnTo>
                    <a:lnTo>
                      <a:pt x="726" y="1972"/>
                    </a:lnTo>
                    <a:lnTo>
                      <a:pt x="726" y="1972"/>
                    </a:lnTo>
                    <a:lnTo>
                      <a:pt x="726" y="1973"/>
                    </a:lnTo>
                    <a:lnTo>
                      <a:pt x="726" y="1973"/>
                    </a:lnTo>
                    <a:lnTo>
                      <a:pt x="727" y="1976"/>
                    </a:lnTo>
                    <a:lnTo>
                      <a:pt x="727" y="1976"/>
                    </a:lnTo>
                    <a:lnTo>
                      <a:pt x="728" y="1977"/>
                    </a:lnTo>
                    <a:lnTo>
                      <a:pt x="728" y="1977"/>
                    </a:lnTo>
                    <a:lnTo>
                      <a:pt x="730" y="1979"/>
                    </a:lnTo>
                    <a:lnTo>
                      <a:pt x="730" y="1979"/>
                    </a:lnTo>
                    <a:lnTo>
                      <a:pt x="730" y="1979"/>
                    </a:lnTo>
                    <a:lnTo>
                      <a:pt x="730" y="1979"/>
                    </a:lnTo>
                    <a:lnTo>
                      <a:pt x="732" y="1982"/>
                    </a:lnTo>
                    <a:lnTo>
                      <a:pt x="732" y="1982"/>
                    </a:lnTo>
                    <a:lnTo>
                      <a:pt x="734" y="1982"/>
                    </a:lnTo>
                    <a:lnTo>
                      <a:pt x="734" y="1982"/>
                    </a:lnTo>
                    <a:lnTo>
                      <a:pt x="735" y="1983"/>
                    </a:lnTo>
                    <a:lnTo>
                      <a:pt x="735" y="1983"/>
                    </a:lnTo>
                    <a:lnTo>
                      <a:pt x="736" y="1983"/>
                    </a:lnTo>
                    <a:lnTo>
                      <a:pt x="736" y="1983"/>
                    </a:lnTo>
                    <a:lnTo>
                      <a:pt x="739" y="1984"/>
                    </a:lnTo>
                    <a:lnTo>
                      <a:pt x="739" y="1984"/>
                    </a:lnTo>
                    <a:lnTo>
                      <a:pt x="740" y="1984"/>
                    </a:lnTo>
                    <a:lnTo>
                      <a:pt x="740" y="1984"/>
                    </a:lnTo>
                    <a:lnTo>
                      <a:pt x="742" y="1986"/>
                    </a:lnTo>
                    <a:lnTo>
                      <a:pt x="742" y="1986"/>
                    </a:lnTo>
                    <a:lnTo>
                      <a:pt x="745" y="1986"/>
                    </a:lnTo>
                    <a:lnTo>
                      <a:pt x="745" y="1986"/>
                    </a:lnTo>
                    <a:lnTo>
                      <a:pt x="747" y="1987"/>
                    </a:lnTo>
                    <a:lnTo>
                      <a:pt x="747" y="1987"/>
                    </a:lnTo>
                    <a:lnTo>
                      <a:pt x="751" y="1988"/>
                    </a:lnTo>
                    <a:lnTo>
                      <a:pt x="751" y="1988"/>
                    </a:lnTo>
                    <a:lnTo>
                      <a:pt x="754" y="1988"/>
                    </a:lnTo>
                    <a:lnTo>
                      <a:pt x="754" y="1988"/>
                    </a:lnTo>
                    <a:lnTo>
                      <a:pt x="756" y="1989"/>
                    </a:lnTo>
                    <a:lnTo>
                      <a:pt x="756" y="1989"/>
                    </a:lnTo>
                    <a:lnTo>
                      <a:pt x="757" y="1989"/>
                    </a:lnTo>
                    <a:lnTo>
                      <a:pt x="757" y="1989"/>
                    </a:lnTo>
                    <a:lnTo>
                      <a:pt x="760" y="1989"/>
                    </a:lnTo>
                    <a:lnTo>
                      <a:pt x="760" y="1989"/>
                    </a:lnTo>
                    <a:lnTo>
                      <a:pt x="761" y="1989"/>
                    </a:lnTo>
                    <a:lnTo>
                      <a:pt x="761" y="1989"/>
                    </a:lnTo>
                    <a:lnTo>
                      <a:pt x="764" y="1989"/>
                    </a:lnTo>
                    <a:lnTo>
                      <a:pt x="764" y="1989"/>
                    </a:lnTo>
                    <a:lnTo>
                      <a:pt x="764" y="1989"/>
                    </a:lnTo>
                    <a:lnTo>
                      <a:pt x="764" y="1989"/>
                    </a:lnTo>
                    <a:lnTo>
                      <a:pt x="768" y="1989"/>
                    </a:lnTo>
                    <a:lnTo>
                      <a:pt x="768" y="1989"/>
                    </a:lnTo>
                    <a:lnTo>
                      <a:pt x="768" y="1989"/>
                    </a:lnTo>
                    <a:lnTo>
                      <a:pt x="768" y="1989"/>
                    </a:lnTo>
                    <a:lnTo>
                      <a:pt x="770" y="1988"/>
                    </a:lnTo>
                    <a:lnTo>
                      <a:pt x="770" y="1988"/>
                    </a:lnTo>
                    <a:lnTo>
                      <a:pt x="771" y="1988"/>
                    </a:lnTo>
                    <a:lnTo>
                      <a:pt x="771" y="1988"/>
                    </a:lnTo>
                    <a:lnTo>
                      <a:pt x="774" y="1986"/>
                    </a:lnTo>
                    <a:lnTo>
                      <a:pt x="774" y="1986"/>
                    </a:lnTo>
                    <a:lnTo>
                      <a:pt x="775" y="1986"/>
                    </a:lnTo>
                    <a:lnTo>
                      <a:pt x="775" y="1986"/>
                    </a:lnTo>
                    <a:lnTo>
                      <a:pt x="778" y="1982"/>
                    </a:lnTo>
                    <a:lnTo>
                      <a:pt x="778" y="1982"/>
                    </a:lnTo>
                    <a:lnTo>
                      <a:pt x="786" y="1973"/>
                    </a:lnTo>
                    <a:lnTo>
                      <a:pt x="798" y="1958"/>
                    </a:lnTo>
                    <a:lnTo>
                      <a:pt x="798" y="1958"/>
                    </a:lnTo>
                    <a:lnTo>
                      <a:pt x="810" y="1940"/>
                    </a:lnTo>
                    <a:lnTo>
                      <a:pt x="820" y="1924"/>
                    </a:lnTo>
                    <a:lnTo>
                      <a:pt x="828" y="1910"/>
                    </a:lnTo>
                    <a:lnTo>
                      <a:pt x="833" y="1899"/>
                    </a:lnTo>
                    <a:lnTo>
                      <a:pt x="833" y="1899"/>
                    </a:lnTo>
                    <a:lnTo>
                      <a:pt x="872" y="1906"/>
                    </a:lnTo>
                    <a:lnTo>
                      <a:pt x="872" y="1906"/>
                    </a:lnTo>
                    <a:lnTo>
                      <a:pt x="873" y="1919"/>
                    </a:lnTo>
                    <a:lnTo>
                      <a:pt x="876" y="1934"/>
                    </a:lnTo>
                    <a:lnTo>
                      <a:pt x="880" y="1952"/>
                    </a:lnTo>
                    <a:lnTo>
                      <a:pt x="885" y="1974"/>
                    </a:lnTo>
                    <a:lnTo>
                      <a:pt x="885" y="1974"/>
                    </a:lnTo>
                    <a:lnTo>
                      <a:pt x="891" y="1991"/>
                    </a:lnTo>
                    <a:lnTo>
                      <a:pt x="895" y="2003"/>
                    </a:lnTo>
                    <a:lnTo>
                      <a:pt x="895" y="2003"/>
                    </a:lnTo>
                    <a:lnTo>
                      <a:pt x="895" y="2003"/>
                    </a:lnTo>
                    <a:lnTo>
                      <a:pt x="895" y="2003"/>
                    </a:lnTo>
                    <a:lnTo>
                      <a:pt x="897" y="2007"/>
                    </a:lnTo>
                    <a:lnTo>
                      <a:pt x="897" y="2007"/>
                    </a:lnTo>
                    <a:lnTo>
                      <a:pt x="899" y="2008"/>
                    </a:lnTo>
                    <a:lnTo>
                      <a:pt x="899" y="2008"/>
                    </a:lnTo>
                    <a:lnTo>
                      <a:pt x="900" y="2011"/>
                    </a:lnTo>
                    <a:lnTo>
                      <a:pt x="900" y="2011"/>
                    </a:lnTo>
                    <a:lnTo>
                      <a:pt x="901" y="2011"/>
                    </a:lnTo>
                    <a:lnTo>
                      <a:pt x="901" y="2011"/>
                    </a:lnTo>
                    <a:lnTo>
                      <a:pt x="902" y="2013"/>
                    </a:lnTo>
                    <a:lnTo>
                      <a:pt x="902" y="2013"/>
                    </a:lnTo>
                    <a:lnTo>
                      <a:pt x="904" y="2013"/>
                    </a:lnTo>
                    <a:lnTo>
                      <a:pt x="904" y="2013"/>
                    </a:lnTo>
                    <a:lnTo>
                      <a:pt x="905" y="2015"/>
                    </a:lnTo>
                    <a:lnTo>
                      <a:pt x="905" y="2015"/>
                    </a:lnTo>
                    <a:lnTo>
                      <a:pt x="906" y="2015"/>
                    </a:lnTo>
                    <a:lnTo>
                      <a:pt x="906" y="2015"/>
                    </a:lnTo>
                    <a:lnTo>
                      <a:pt x="909" y="2016"/>
                    </a:lnTo>
                    <a:lnTo>
                      <a:pt x="909" y="2016"/>
                    </a:lnTo>
                    <a:lnTo>
                      <a:pt x="909" y="2016"/>
                    </a:lnTo>
                    <a:lnTo>
                      <a:pt x="909" y="2016"/>
                    </a:lnTo>
                    <a:lnTo>
                      <a:pt x="912" y="2017"/>
                    </a:lnTo>
                    <a:lnTo>
                      <a:pt x="912" y="2017"/>
                    </a:lnTo>
                    <a:lnTo>
                      <a:pt x="914" y="2017"/>
                    </a:lnTo>
                    <a:lnTo>
                      <a:pt x="914" y="2017"/>
                    </a:lnTo>
                    <a:lnTo>
                      <a:pt x="916" y="2017"/>
                    </a:lnTo>
                    <a:lnTo>
                      <a:pt x="916" y="2017"/>
                    </a:lnTo>
                    <a:lnTo>
                      <a:pt x="917" y="2017"/>
                    </a:lnTo>
                    <a:lnTo>
                      <a:pt x="917" y="2017"/>
                    </a:lnTo>
                    <a:lnTo>
                      <a:pt x="921" y="2017"/>
                    </a:lnTo>
                    <a:lnTo>
                      <a:pt x="921" y="2017"/>
                    </a:lnTo>
                    <a:lnTo>
                      <a:pt x="925" y="2018"/>
                    </a:lnTo>
                    <a:lnTo>
                      <a:pt x="925" y="2018"/>
                    </a:lnTo>
                    <a:lnTo>
                      <a:pt x="928" y="2018"/>
                    </a:lnTo>
                    <a:lnTo>
                      <a:pt x="928" y="2018"/>
                    </a:lnTo>
                    <a:lnTo>
                      <a:pt x="930" y="2018"/>
                    </a:lnTo>
                    <a:lnTo>
                      <a:pt x="930" y="2018"/>
                    </a:lnTo>
                    <a:lnTo>
                      <a:pt x="931" y="2018"/>
                    </a:lnTo>
                    <a:lnTo>
                      <a:pt x="931" y="2018"/>
                    </a:lnTo>
                    <a:lnTo>
                      <a:pt x="934" y="2018"/>
                    </a:lnTo>
                    <a:lnTo>
                      <a:pt x="934" y="2018"/>
                    </a:lnTo>
                    <a:lnTo>
                      <a:pt x="935" y="2018"/>
                    </a:lnTo>
                    <a:lnTo>
                      <a:pt x="935" y="2018"/>
                    </a:lnTo>
                    <a:lnTo>
                      <a:pt x="938" y="2018"/>
                    </a:lnTo>
                    <a:lnTo>
                      <a:pt x="938" y="2018"/>
                    </a:lnTo>
                    <a:lnTo>
                      <a:pt x="939" y="2017"/>
                    </a:lnTo>
                    <a:lnTo>
                      <a:pt x="939" y="2017"/>
                    </a:lnTo>
                    <a:lnTo>
                      <a:pt x="940" y="2017"/>
                    </a:lnTo>
                    <a:lnTo>
                      <a:pt x="940" y="2017"/>
                    </a:lnTo>
                    <a:lnTo>
                      <a:pt x="941" y="2017"/>
                    </a:lnTo>
                    <a:lnTo>
                      <a:pt x="941" y="2017"/>
                    </a:lnTo>
                    <a:lnTo>
                      <a:pt x="944" y="2015"/>
                    </a:lnTo>
                    <a:lnTo>
                      <a:pt x="944" y="2015"/>
                    </a:lnTo>
                    <a:lnTo>
                      <a:pt x="945" y="2015"/>
                    </a:lnTo>
                    <a:lnTo>
                      <a:pt x="945" y="2015"/>
                    </a:lnTo>
                    <a:lnTo>
                      <a:pt x="946" y="2012"/>
                    </a:lnTo>
                    <a:lnTo>
                      <a:pt x="946" y="2012"/>
                    </a:lnTo>
                    <a:lnTo>
                      <a:pt x="948" y="2011"/>
                    </a:lnTo>
                    <a:lnTo>
                      <a:pt x="948" y="2011"/>
                    </a:lnTo>
                    <a:lnTo>
                      <a:pt x="950" y="2008"/>
                    </a:lnTo>
                    <a:lnTo>
                      <a:pt x="950" y="2008"/>
                    </a:lnTo>
                    <a:lnTo>
                      <a:pt x="950" y="2008"/>
                    </a:lnTo>
                    <a:lnTo>
                      <a:pt x="950" y="2008"/>
                    </a:lnTo>
                    <a:lnTo>
                      <a:pt x="958" y="1997"/>
                    </a:lnTo>
                    <a:lnTo>
                      <a:pt x="965" y="1981"/>
                    </a:lnTo>
                    <a:lnTo>
                      <a:pt x="965" y="1981"/>
                    </a:lnTo>
                    <a:lnTo>
                      <a:pt x="975" y="1961"/>
                    </a:lnTo>
                    <a:lnTo>
                      <a:pt x="982" y="1943"/>
                    </a:lnTo>
                    <a:lnTo>
                      <a:pt x="987" y="1929"/>
                    </a:lnTo>
                    <a:lnTo>
                      <a:pt x="991" y="1916"/>
                    </a:lnTo>
                    <a:lnTo>
                      <a:pt x="991" y="1916"/>
                    </a:lnTo>
                    <a:lnTo>
                      <a:pt x="1030" y="1916"/>
                    </a:lnTo>
                    <a:lnTo>
                      <a:pt x="1030" y="1916"/>
                    </a:lnTo>
                    <a:lnTo>
                      <a:pt x="1033" y="1929"/>
                    </a:lnTo>
                    <a:lnTo>
                      <a:pt x="1038" y="1943"/>
                    </a:lnTo>
                    <a:lnTo>
                      <a:pt x="1045" y="1961"/>
                    </a:lnTo>
                    <a:lnTo>
                      <a:pt x="1055" y="1981"/>
                    </a:lnTo>
                    <a:lnTo>
                      <a:pt x="1055" y="1981"/>
                    </a:lnTo>
                    <a:lnTo>
                      <a:pt x="1064" y="1997"/>
                    </a:lnTo>
                    <a:lnTo>
                      <a:pt x="1070" y="2008"/>
                    </a:lnTo>
                    <a:lnTo>
                      <a:pt x="1070" y="2008"/>
                    </a:lnTo>
                    <a:lnTo>
                      <a:pt x="1070" y="2008"/>
                    </a:lnTo>
                    <a:lnTo>
                      <a:pt x="1070" y="2008"/>
                    </a:lnTo>
                    <a:lnTo>
                      <a:pt x="1070" y="2008"/>
                    </a:lnTo>
                    <a:lnTo>
                      <a:pt x="1072" y="2011"/>
                    </a:lnTo>
                    <a:lnTo>
                      <a:pt x="1072" y="2011"/>
                    </a:lnTo>
                    <a:lnTo>
                      <a:pt x="1074" y="2012"/>
                    </a:lnTo>
                    <a:lnTo>
                      <a:pt x="1074" y="2012"/>
                    </a:lnTo>
                    <a:lnTo>
                      <a:pt x="1076" y="2015"/>
                    </a:lnTo>
                    <a:lnTo>
                      <a:pt x="1076" y="2015"/>
                    </a:lnTo>
                    <a:lnTo>
                      <a:pt x="1076" y="2015"/>
                    </a:lnTo>
                    <a:lnTo>
                      <a:pt x="1076" y="2015"/>
                    </a:lnTo>
                    <a:lnTo>
                      <a:pt x="1079" y="2017"/>
                    </a:lnTo>
                    <a:lnTo>
                      <a:pt x="1079" y="2017"/>
                    </a:lnTo>
                    <a:lnTo>
                      <a:pt x="1080" y="2017"/>
                    </a:lnTo>
                    <a:lnTo>
                      <a:pt x="1080" y="2017"/>
                    </a:lnTo>
                    <a:lnTo>
                      <a:pt x="1081" y="2017"/>
                    </a:lnTo>
                    <a:lnTo>
                      <a:pt x="1081" y="2017"/>
                    </a:lnTo>
                    <a:lnTo>
                      <a:pt x="1083" y="2018"/>
                    </a:lnTo>
                    <a:lnTo>
                      <a:pt x="1083" y="2018"/>
                    </a:lnTo>
                    <a:lnTo>
                      <a:pt x="1085" y="2018"/>
                    </a:lnTo>
                    <a:lnTo>
                      <a:pt x="1085" y="2018"/>
                    </a:lnTo>
                    <a:lnTo>
                      <a:pt x="1085" y="2018"/>
                    </a:lnTo>
                    <a:lnTo>
                      <a:pt x="1085" y="2018"/>
                    </a:lnTo>
                    <a:lnTo>
                      <a:pt x="1089" y="2018"/>
                    </a:lnTo>
                    <a:lnTo>
                      <a:pt x="1089" y="2018"/>
                    </a:lnTo>
                    <a:lnTo>
                      <a:pt x="1090" y="2018"/>
                    </a:lnTo>
                    <a:lnTo>
                      <a:pt x="1090" y="2018"/>
                    </a:lnTo>
                    <a:lnTo>
                      <a:pt x="1093" y="2018"/>
                    </a:lnTo>
                    <a:lnTo>
                      <a:pt x="1093" y="2018"/>
                    </a:lnTo>
                    <a:lnTo>
                      <a:pt x="1094" y="2018"/>
                    </a:lnTo>
                    <a:lnTo>
                      <a:pt x="1094" y="2018"/>
                    </a:lnTo>
                    <a:lnTo>
                      <a:pt x="1099" y="2017"/>
                    </a:lnTo>
                    <a:lnTo>
                      <a:pt x="1099" y="2017"/>
                    </a:lnTo>
                    <a:lnTo>
                      <a:pt x="1103" y="2017"/>
                    </a:lnTo>
                    <a:lnTo>
                      <a:pt x="1103" y="2017"/>
                    </a:lnTo>
                    <a:lnTo>
                      <a:pt x="1104" y="2017"/>
                    </a:lnTo>
                    <a:lnTo>
                      <a:pt x="1104" y="2017"/>
                    </a:lnTo>
                    <a:lnTo>
                      <a:pt x="1106" y="2017"/>
                    </a:lnTo>
                    <a:lnTo>
                      <a:pt x="1106" y="2017"/>
                    </a:lnTo>
                    <a:lnTo>
                      <a:pt x="1108" y="2017"/>
                    </a:lnTo>
                    <a:lnTo>
                      <a:pt x="1108" y="2017"/>
                    </a:lnTo>
                    <a:lnTo>
                      <a:pt x="1111" y="2016"/>
                    </a:lnTo>
                    <a:lnTo>
                      <a:pt x="1111" y="2016"/>
                    </a:lnTo>
                    <a:lnTo>
                      <a:pt x="1111" y="2016"/>
                    </a:lnTo>
                    <a:lnTo>
                      <a:pt x="1111" y="2016"/>
                    </a:lnTo>
                    <a:lnTo>
                      <a:pt x="1114" y="2015"/>
                    </a:lnTo>
                    <a:lnTo>
                      <a:pt x="1114" y="2015"/>
                    </a:lnTo>
                    <a:lnTo>
                      <a:pt x="1114" y="2015"/>
                    </a:lnTo>
                    <a:lnTo>
                      <a:pt x="1114" y="2015"/>
                    </a:lnTo>
                    <a:lnTo>
                      <a:pt x="1117" y="2013"/>
                    </a:lnTo>
                    <a:lnTo>
                      <a:pt x="1117" y="2013"/>
                    </a:lnTo>
                    <a:lnTo>
                      <a:pt x="1118" y="2013"/>
                    </a:lnTo>
                    <a:lnTo>
                      <a:pt x="1118" y="2013"/>
                    </a:lnTo>
                    <a:lnTo>
                      <a:pt x="1119" y="2011"/>
                    </a:lnTo>
                    <a:lnTo>
                      <a:pt x="1119" y="2011"/>
                    </a:lnTo>
                    <a:lnTo>
                      <a:pt x="1120" y="2011"/>
                    </a:lnTo>
                    <a:lnTo>
                      <a:pt x="1120" y="2011"/>
                    </a:lnTo>
                    <a:lnTo>
                      <a:pt x="1122" y="2008"/>
                    </a:lnTo>
                    <a:lnTo>
                      <a:pt x="1122" y="2008"/>
                    </a:lnTo>
                    <a:lnTo>
                      <a:pt x="1123" y="2007"/>
                    </a:lnTo>
                    <a:lnTo>
                      <a:pt x="1123" y="2007"/>
                    </a:lnTo>
                    <a:lnTo>
                      <a:pt x="1124" y="2003"/>
                    </a:lnTo>
                    <a:lnTo>
                      <a:pt x="1124" y="2003"/>
                    </a:lnTo>
                    <a:lnTo>
                      <a:pt x="1124" y="2003"/>
                    </a:lnTo>
                    <a:lnTo>
                      <a:pt x="1124" y="2003"/>
                    </a:lnTo>
                    <a:lnTo>
                      <a:pt x="1124" y="2003"/>
                    </a:lnTo>
                    <a:lnTo>
                      <a:pt x="1124" y="2003"/>
                    </a:lnTo>
                    <a:lnTo>
                      <a:pt x="1129" y="1991"/>
                    </a:lnTo>
                    <a:lnTo>
                      <a:pt x="1135" y="1974"/>
                    </a:lnTo>
                    <a:lnTo>
                      <a:pt x="1135" y="1974"/>
                    </a:lnTo>
                    <a:lnTo>
                      <a:pt x="1140" y="1953"/>
                    </a:lnTo>
                    <a:lnTo>
                      <a:pt x="1144" y="1934"/>
                    </a:lnTo>
                    <a:lnTo>
                      <a:pt x="1147" y="1919"/>
                    </a:lnTo>
                    <a:lnTo>
                      <a:pt x="1148" y="1906"/>
                    </a:lnTo>
                    <a:lnTo>
                      <a:pt x="1148" y="1906"/>
                    </a:lnTo>
                    <a:lnTo>
                      <a:pt x="1187" y="1900"/>
                    </a:lnTo>
                    <a:lnTo>
                      <a:pt x="1187" y="1900"/>
                    </a:lnTo>
                    <a:lnTo>
                      <a:pt x="1192" y="1910"/>
                    </a:lnTo>
                    <a:lnTo>
                      <a:pt x="1200" y="1924"/>
                    </a:lnTo>
                    <a:lnTo>
                      <a:pt x="1210" y="1940"/>
                    </a:lnTo>
                    <a:lnTo>
                      <a:pt x="1222" y="1958"/>
                    </a:lnTo>
                    <a:lnTo>
                      <a:pt x="1222" y="1958"/>
                    </a:lnTo>
                    <a:lnTo>
                      <a:pt x="1234" y="1973"/>
                    </a:lnTo>
                    <a:lnTo>
                      <a:pt x="1243" y="1982"/>
                    </a:lnTo>
                    <a:lnTo>
                      <a:pt x="1243" y="1982"/>
                    </a:lnTo>
                    <a:lnTo>
                      <a:pt x="1243" y="1982"/>
                    </a:lnTo>
                    <a:lnTo>
                      <a:pt x="1243" y="1983"/>
                    </a:lnTo>
                    <a:lnTo>
                      <a:pt x="1243" y="1983"/>
                    </a:lnTo>
                    <a:lnTo>
                      <a:pt x="1246" y="1986"/>
                    </a:lnTo>
                    <a:lnTo>
                      <a:pt x="1246" y="1986"/>
                    </a:lnTo>
                    <a:lnTo>
                      <a:pt x="1246" y="1986"/>
                    </a:lnTo>
                    <a:lnTo>
                      <a:pt x="1246" y="1986"/>
                    </a:lnTo>
                    <a:lnTo>
                      <a:pt x="1249" y="1988"/>
                    </a:lnTo>
                    <a:lnTo>
                      <a:pt x="1249" y="1988"/>
                    </a:lnTo>
                    <a:lnTo>
                      <a:pt x="1250" y="1988"/>
                    </a:lnTo>
                    <a:lnTo>
                      <a:pt x="1250" y="1988"/>
                    </a:lnTo>
                    <a:lnTo>
                      <a:pt x="1253" y="1989"/>
                    </a:lnTo>
                    <a:lnTo>
                      <a:pt x="1253" y="1989"/>
                    </a:lnTo>
                    <a:lnTo>
                      <a:pt x="1254" y="1989"/>
                    </a:lnTo>
                    <a:lnTo>
                      <a:pt x="1254" y="1989"/>
                    </a:lnTo>
                    <a:lnTo>
                      <a:pt x="1256" y="1989"/>
                    </a:lnTo>
                    <a:lnTo>
                      <a:pt x="1256" y="1989"/>
                    </a:lnTo>
                    <a:lnTo>
                      <a:pt x="1256" y="1989"/>
                    </a:lnTo>
                    <a:lnTo>
                      <a:pt x="1256" y="1989"/>
                    </a:lnTo>
                    <a:lnTo>
                      <a:pt x="1259" y="1989"/>
                    </a:lnTo>
                    <a:lnTo>
                      <a:pt x="1259" y="1989"/>
                    </a:lnTo>
                    <a:lnTo>
                      <a:pt x="1260" y="1989"/>
                    </a:lnTo>
                    <a:lnTo>
                      <a:pt x="1260" y="1989"/>
                    </a:lnTo>
                    <a:lnTo>
                      <a:pt x="1263" y="1989"/>
                    </a:lnTo>
                    <a:lnTo>
                      <a:pt x="1263" y="1989"/>
                    </a:lnTo>
                    <a:lnTo>
                      <a:pt x="1264" y="1989"/>
                    </a:lnTo>
                    <a:lnTo>
                      <a:pt x="1264" y="1989"/>
                    </a:lnTo>
                    <a:lnTo>
                      <a:pt x="1266" y="1988"/>
                    </a:lnTo>
                    <a:lnTo>
                      <a:pt x="1266" y="1988"/>
                    </a:lnTo>
                    <a:lnTo>
                      <a:pt x="1269" y="1988"/>
                    </a:lnTo>
                    <a:lnTo>
                      <a:pt x="1269" y="1988"/>
                    </a:lnTo>
                    <a:lnTo>
                      <a:pt x="1273" y="1987"/>
                    </a:lnTo>
                    <a:lnTo>
                      <a:pt x="1273" y="1987"/>
                    </a:lnTo>
                    <a:lnTo>
                      <a:pt x="1277" y="1986"/>
                    </a:lnTo>
                    <a:lnTo>
                      <a:pt x="1277" y="1986"/>
                    </a:lnTo>
                    <a:lnTo>
                      <a:pt x="1278" y="1986"/>
                    </a:lnTo>
                    <a:lnTo>
                      <a:pt x="1278" y="1986"/>
                    </a:lnTo>
                    <a:lnTo>
                      <a:pt x="1280" y="1984"/>
                    </a:lnTo>
                    <a:lnTo>
                      <a:pt x="1280" y="1984"/>
                    </a:lnTo>
                    <a:lnTo>
                      <a:pt x="1282" y="1984"/>
                    </a:lnTo>
                    <a:lnTo>
                      <a:pt x="1282" y="1984"/>
                    </a:lnTo>
                    <a:lnTo>
                      <a:pt x="1284" y="1983"/>
                    </a:lnTo>
                    <a:lnTo>
                      <a:pt x="1284" y="1983"/>
                    </a:lnTo>
                    <a:lnTo>
                      <a:pt x="1284" y="1983"/>
                    </a:lnTo>
                    <a:lnTo>
                      <a:pt x="1284" y="1983"/>
                    </a:lnTo>
                    <a:lnTo>
                      <a:pt x="1287" y="1982"/>
                    </a:lnTo>
                    <a:lnTo>
                      <a:pt x="1287" y="1982"/>
                    </a:lnTo>
                    <a:lnTo>
                      <a:pt x="1288" y="1982"/>
                    </a:lnTo>
                    <a:lnTo>
                      <a:pt x="1288" y="1982"/>
                    </a:lnTo>
                    <a:lnTo>
                      <a:pt x="1289" y="1979"/>
                    </a:lnTo>
                    <a:lnTo>
                      <a:pt x="1289" y="1979"/>
                    </a:lnTo>
                    <a:lnTo>
                      <a:pt x="1290" y="1979"/>
                    </a:lnTo>
                    <a:lnTo>
                      <a:pt x="1290" y="1979"/>
                    </a:lnTo>
                    <a:lnTo>
                      <a:pt x="1292" y="1977"/>
                    </a:lnTo>
                    <a:lnTo>
                      <a:pt x="1292" y="1977"/>
                    </a:lnTo>
                    <a:lnTo>
                      <a:pt x="1293" y="1976"/>
                    </a:lnTo>
                    <a:lnTo>
                      <a:pt x="1293" y="1976"/>
                    </a:lnTo>
                    <a:lnTo>
                      <a:pt x="1294" y="1973"/>
                    </a:lnTo>
                    <a:lnTo>
                      <a:pt x="1294" y="1973"/>
                    </a:lnTo>
                    <a:lnTo>
                      <a:pt x="1294" y="1972"/>
                    </a:lnTo>
                    <a:lnTo>
                      <a:pt x="1294" y="1972"/>
                    </a:lnTo>
                    <a:lnTo>
                      <a:pt x="1295" y="1968"/>
                    </a:lnTo>
                    <a:lnTo>
                      <a:pt x="1295" y="1968"/>
                    </a:lnTo>
                    <a:lnTo>
                      <a:pt x="1295" y="1968"/>
                    </a:lnTo>
                    <a:lnTo>
                      <a:pt x="1295" y="1968"/>
                    </a:lnTo>
                    <a:lnTo>
                      <a:pt x="1298" y="1955"/>
                    </a:lnTo>
                    <a:lnTo>
                      <a:pt x="1300" y="1938"/>
                    </a:lnTo>
                    <a:lnTo>
                      <a:pt x="1300" y="1938"/>
                    </a:lnTo>
                    <a:lnTo>
                      <a:pt x="1303" y="1915"/>
                    </a:lnTo>
                    <a:lnTo>
                      <a:pt x="1303" y="1896"/>
                    </a:lnTo>
                    <a:lnTo>
                      <a:pt x="1303" y="1881"/>
                    </a:lnTo>
                    <a:lnTo>
                      <a:pt x="1302" y="1869"/>
                    </a:lnTo>
                    <a:lnTo>
                      <a:pt x="1302" y="1869"/>
                    </a:lnTo>
                    <a:lnTo>
                      <a:pt x="1340" y="1855"/>
                    </a:lnTo>
                    <a:lnTo>
                      <a:pt x="1340" y="1855"/>
                    </a:lnTo>
                    <a:lnTo>
                      <a:pt x="1346" y="1865"/>
                    </a:lnTo>
                    <a:lnTo>
                      <a:pt x="1356" y="1877"/>
                    </a:lnTo>
                    <a:lnTo>
                      <a:pt x="1369" y="1891"/>
                    </a:lnTo>
                    <a:lnTo>
                      <a:pt x="1384" y="1908"/>
                    </a:lnTo>
                    <a:lnTo>
                      <a:pt x="1384" y="1908"/>
                    </a:lnTo>
                    <a:lnTo>
                      <a:pt x="1400" y="1921"/>
                    </a:lnTo>
                    <a:lnTo>
                      <a:pt x="1411" y="1930"/>
                    </a:lnTo>
                    <a:lnTo>
                      <a:pt x="1411" y="1930"/>
                    </a:lnTo>
                    <a:lnTo>
                      <a:pt x="1413" y="1930"/>
                    </a:lnTo>
                    <a:lnTo>
                      <a:pt x="1413" y="1930"/>
                    </a:lnTo>
                    <a:lnTo>
                      <a:pt x="1415" y="1932"/>
                    </a:lnTo>
                    <a:lnTo>
                      <a:pt x="1415" y="1932"/>
                    </a:lnTo>
                    <a:lnTo>
                      <a:pt x="1416" y="1932"/>
                    </a:lnTo>
                    <a:lnTo>
                      <a:pt x="1416" y="1932"/>
                    </a:lnTo>
                    <a:lnTo>
                      <a:pt x="1419" y="1933"/>
                    </a:lnTo>
                    <a:lnTo>
                      <a:pt x="1419" y="1933"/>
                    </a:lnTo>
                    <a:lnTo>
                      <a:pt x="1420" y="1933"/>
                    </a:lnTo>
                    <a:lnTo>
                      <a:pt x="1420" y="1933"/>
                    </a:lnTo>
                    <a:lnTo>
                      <a:pt x="1423" y="1933"/>
                    </a:lnTo>
                    <a:lnTo>
                      <a:pt x="1423" y="1933"/>
                    </a:lnTo>
                    <a:lnTo>
                      <a:pt x="1423" y="1933"/>
                    </a:lnTo>
                    <a:lnTo>
                      <a:pt x="1423" y="1933"/>
                    </a:lnTo>
                    <a:lnTo>
                      <a:pt x="1426" y="1932"/>
                    </a:lnTo>
                    <a:lnTo>
                      <a:pt x="1426" y="1932"/>
                    </a:lnTo>
                    <a:lnTo>
                      <a:pt x="1426" y="1932"/>
                    </a:lnTo>
                    <a:lnTo>
                      <a:pt x="1426" y="1932"/>
                    </a:lnTo>
                    <a:lnTo>
                      <a:pt x="1429" y="1930"/>
                    </a:lnTo>
                    <a:lnTo>
                      <a:pt x="1429" y="1930"/>
                    </a:lnTo>
                    <a:lnTo>
                      <a:pt x="1430" y="1930"/>
                    </a:lnTo>
                    <a:lnTo>
                      <a:pt x="1430" y="1930"/>
                    </a:lnTo>
                    <a:lnTo>
                      <a:pt x="1433" y="1929"/>
                    </a:lnTo>
                    <a:lnTo>
                      <a:pt x="1433" y="1929"/>
                    </a:lnTo>
                    <a:lnTo>
                      <a:pt x="1434" y="1929"/>
                    </a:lnTo>
                    <a:lnTo>
                      <a:pt x="1434" y="1929"/>
                    </a:lnTo>
                    <a:lnTo>
                      <a:pt x="1438" y="1926"/>
                    </a:lnTo>
                    <a:lnTo>
                      <a:pt x="1438" y="1926"/>
                    </a:lnTo>
                    <a:lnTo>
                      <a:pt x="1442" y="1925"/>
                    </a:lnTo>
                    <a:lnTo>
                      <a:pt x="1442" y="1925"/>
                    </a:lnTo>
                    <a:lnTo>
                      <a:pt x="1443" y="1924"/>
                    </a:lnTo>
                    <a:lnTo>
                      <a:pt x="1443" y="1924"/>
                    </a:lnTo>
                    <a:lnTo>
                      <a:pt x="1445" y="1923"/>
                    </a:lnTo>
                    <a:lnTo>
                      <a:pt x="1445" y="1923"/>
                    </a:lnTo>
                    <a:lnTo>
                      <a:pt x="1447" y="1923"/>
                    </a:lnTo>
                    <a:lnTo>
                      <a:pt x="1447" y="1923"/>
                    </a:lnTo>
                    <a:lnTo>
                      <a:pt x="1449" y="1921"/>
                    </a:lnTo>
                    <a:lnTo>
                      <a:pt x="1449" y="1921"/>
                    </a:lnTo>
                    <a:lnTo>
                      <a:pt x="1449" y="1920"/>
                    </a:lnTo>
                    <a:lnTo>
                      <a:pt x="1449" y="1920"/>
                    </a:lnTo>
                    <a:lnTo>
                      <a:pt x="1452" y="1919"/>
                    </a:lnTo>
                    <a:lnTo>
                      <a:pt x="1452" y="1919"/>
                    </a:lnTo>
                    <a:lnTo>
                      <a:pt x="1452" y="1919"/>
                    </a:lnTo>
                    <a:lnTo>
                      <a:pt x="1452" y="1919"/>
                    </a:lnTo>
                    <a:lnTo>
                      <a:pt x="1454" y="1916"/>
                    </a:lnTo>
                    <a:lnTo>
                      <a:pt x="1454" y="1916"/>
                    </a:lnTo>
                    <a:lnTo>
                      <a:pt x="1454" y="1916"/>
                    </a:lnTo>
                    <a:lnTo>
                      <a:pt x="1454" y="1916"/>
                    </a:lnTo>
                    <a:lnTo>
                      <a:pt x="1455" y="1913"/>
                    </a:lnTo>
                    <a:lnTo>
                      <a:pt x="1455" y="1913"/>
                    </a:lnTo>
                    <a:lnTo>
                      <a:pt x="1455" y="1913"/>
                    </a:lnTo>
                    <a:lnTo>
                      <a:pt x="1455" y="1913"/>
                    </a:lnTo>
                    <a:lnTo>
                      <a:pt x="1457" y="1910"/>
                    </a:lnTo>
                    <a:lnTo>
                      <a:pt x="1457" y="1910"/>
                    </a:lnTo>
                    <a:lnTo>
                      <a:pt x="1457" y="1909"/>
                    </a:lnTo>
                    <a:lnTo>
                      <a:pt x="1457" y="1909"/>
                    </a:lnTo>
                    <a:lnTo>
                      <a:pt x="1458" y="1904"/>
                    </a:lnTo>
                    <a:lnTo>
                      <a:pt x="1458" y="1904"/>
                    </a:lnTo>
                    <a:lnTo>
                      <a:pt x="1458" y="1904"/>
                    </a:lnTo>
                    <a:lnTo>
                      <a:pt x="1458" y="1904"/>
                    </a:lnTo>
                    <a:lnTo>
                      <a:pt x="1458" y="1891"/>
                    </a:lnTo>
                    <a:lnTo>
                      <a:pt x="1458" y="1872"/>
                    </a:lnTo>
                    <a:lnTo>
                      <a:pt x="1458" y="1872"/>
                    </a:lnTo>
                    <a:lnTo>
                      <a:pt x="1455" y="1851"/>
                    </a:lnTo>
                    <a:lnTo>
                      <a:pt x="1453" y="1832"/>
                    </a:lnTo>
                    <a:lnTo>
                      <a:pt x="1450" y="1817"/>
                    </a:lnTo>
                    <a:lnTo>
                      <a:pt x="1447" y="1806"/>
                    </a:lnTo>
                    <a:lnTo>
                      <a:pt x="1447" y="1806"/>
                    </a:lnTo>
                    <a:lnTo>
                      <a:pt x="1481" y="1785"/>
                    </a:lnTo>
                    <a:lnTo>
                      <a:pt x="1481" y="1785"/>
                    </a:lnTo>
                    <a:lnTo>
                      <a:pt x="1489" y="1794"/>
                    </a:lnTo>
                    <a:lnTo>
                      <a:pt x="1501" y="1804"/>
                    </a:lnTo>
                    <a:lnTo>
                      <a:pt x="1516" y="1816"/>
                    </a:lnTo>
                    <a:lnTo>
                      <a:pt x="1535" y="1828"/>
                    </a:lnTo>
                    <a:lnTo>
                      <a:pt x="1535" y="1828"/>
                    </a:lnTo>
                    <a:lnTo>
                      <a:pt x="1552" y="1840"/>
                    </a:lnTo>
                    <a:lnTo>
                      <a:pt x="1565" y="1846"/>
                    </a:lnTo>
                    <a:lnTo>
                      <a:pt x="1565" y="1846"/>
                    </a:lnTo>
                    <a:lnTo>
                      <a:pt x="1566" y="1846"/>
                    </a:lnTo>
                    <a:lnTo>
                      <a:pt x="1566" y="1846"/>
                    </a:lnTo>
                    <a:lnTo>
                      <a:pt x="1570" y="1847"/>
                    </a:lnTo>
                    <a:lnTo>
                      <a:pt x="1570" y="1847"/>
                    </a:lnTo>
                    <a:lnTo>
                      <a:pt x="1570" y="1847"/>
                    </a:lnTo>
                    <a:lnTo>
                      <a:pt x="1570" y="1847"/>
                    </a:lnTo>
                    <a:lnTo>
                      <a:pt x="1574" y="1847"/>
                    </a:lnTo>
                    <a:lnTo>
                      <a:pt x="1574" y="1847"/>
                    </a:lnTo>
                    <a:lnTo>
                      <a:pt x="1574" y="1847"/>
                    </a:lnTo>
                    <a:lnTo>
                      <a:pt x="1574" y="1847"/>
                    </a:lnTo>
                    <a:lnTo>
                      <a:pt x="1576" y="1847"/>
                    </a:lnTo>
                    <a:lnTo>
                      <a:pt x="1576" y="1847"/>
                    </a:lnTo>
                    <a:lnTo>
                      <a:pt x="1578" y="1847"/>
                    </a:lnTo>
                    <a:lnTo>
                      <a:pt x="1578" y="1847"/>
                    </a:lnTo>
                    <a:lnTo>
                      <a:pt x="1580" y="1846"/>
                    </a:lnTo>
                    <a:lnTo>
                      <a:pt x="1580" y="1846"/>
                    </a:lnTo>
                    <a:lnTo>
                      <a:pt x="1580" y="1846"/>
                    </a:lnTo>
                    <a:lnTo>
                      <a:pt x="1580" y="1846"/>
                    </a:lnTo>
                    <a:lnTo>
                      <a:pt x="1583" y="1843"/>
                    </a:lnTo>
                    <a:lnTo>
                      <a:pt x="1583" y="1843"/>
                    </a:lnTo>
                    <a:lnTo>
                      <a:pt x="1584" y="1843"/>
                    </a:lnTo>
                    <a:lnTo>
                      <a:pt x="1584" y="1843"/>
                    </a:lnTo>
                    <a:lnTo>
                      <a:pt x="1586" y="1842"/>
                    </a:lnTo>
                    <a:lnTo>
                      <a:pt x="1586" y="1842"/>
                    </a:lnTo>
                    <a:lnTo>
                      <a:pt x="1588" y="1841"/>
                    </a:lnTo>
                    <a:lnTo>
                      <a:pt x="1588" y="1841"/>
                    </a:lnTo>
                    <a:lnTo>
                      <a:pt x="1590" y="1838"/>
                    </a:lnTo>
                    <a:lnTo>
                      <a:pt x="1590" y="1838"/>
                    </a:lnTo>
                    <a:lnTo>
                      <a:pt x="1594" y="1836"/>
                    </a:lnTo>
                    <a:lnTo>
                      <a:pt x="1594" y="1836"/>
                    </a:lnTo>
                    <a:lnTo>
                      <a:pt x="1595" y="1836"/>
                    </a:lnTo>
                    <a:lnTo>
                      <a:pt x="1595" y="1836"/>
                    </a:lnTo>
                    <a:lnTo>
                      <a:pt x="1598" y="1833"/>
                    </a:lnTo>
                    <a:lnTo>
                      <a:pt x="1598" y="1833"/>
                    </a:lnTo>
                    <a:lnTo>
                      <a:pt x="1599" y="1833"/>
                    </a:lnTo>
                    <a:lnTo>
                      <a:pt x="1599" y="1833"/>
                    </a:lnTo>
                    <a:lnTo>
                      <a:pt x="1602" y="1831"/>
                    </a:lnTo>
                    <a:lnTo>
                      <a:pt x="1602" y="1831"/>
                    </a:lnTo>
                    <a:lnTo>
                      <a:pt x="1602" y="1831"/>
                    </a:lnTo>
                    <a:lnTo>
                      <a:pt x="1602" y="1831"/>
                    </a:lnTo>
                    <a:lnTo>
                      <a:pt x="1603" y="1828"/>
                    </a:lnTo>
                    <a:lnTo>
                      <a:pt x="1603" y="1828"/>
                    </a:lnTo>
                    <a:lnTo>
                      <a:pt x="1604" y="1828"/>
                    </a:lnTo>
                    <a:lnTo>
                      <a:pt x="1604" y="1828"/>
                    </a:lnTo>
                    <a:lnTo>
                      <a:pt x="1605" y="1826"/>
                    </a:lnTo>
                    <a:lnTo>
                      <a:pt x="1605" y="1826"/>
                    </a:lnTo>
                    <a:lnTo>
                      <a:pt x="1605" y="1826"/>
                    </a:lnTo>
                    <a:lnTo>
                      <a:pt x="1605" y="1826"/>
                    </a:lnTo>
                    <a:lnTo>
                      <a:pt x="1605" y="1822"/>
                    </a:lnTo>
                    <a:lnTo>
                      <a:pt x="1605" y="1822"/>
                    </a:lnTo>
                    <a:lnTo>
                      <a:pt x="1607" y="1821"/>
                    </a:lnTo>
                    <a:lnTo>
                      <a:pt x="1607" y="1821"/>
                    </a:lnTo>
                    <a:lnTo>
                      <a:pt x="1607" y="1818"/>
                    </a:lnTo>
                    <a:lnTo>
                      <a:pt x="1607" y="1818"/>
                    </a:lnTo>
                    <a:lnTo>
                      <a:pt x="1607" y="1817"/>
                    </a:lnTo>
                    <a:lnTo>
                      <a:pt x="1607" y="1817"/>
                    </a:lnTo>
                    <a:lnTo>
                      <a:pt x="1607" y="1813"/>
                    </a:lnTo>
                    <a:lnTo>
                      <a:pt x="1607" y="1813"/>
                    </a:lnTo>
                    <a:lnTo>
                      <a:pt x="1607" y="1813"/>
                    </a:lnTo>
                    <a:lnTo>
                      <a:pt x="1607" y="1813"/>
                    </a:lnTo>
                    <a:lnTo>
                      <a:pt x="1604" y="1801"/>
                    </a:lnTo>
                    <a:lnTo>
                      <a:pt x="1600" y="1782"/>
                    </a:lnTo>
                    <a:lnTo>
                      <a:pt x="1600" y="1782"/>
                    </a:lnTo>
                    <a:lnTo>
                      <a:pt x="1595" y="1760"/>
                    </a:lnTo>
                    <a:lnTo>
                      <a:pt x="1589" y="1743"/>
                    </a:lnTo>
                    <a:lnTo>
                      <a:pt x="1584" y="1729"/>
                    </a:lnTo>
                    <a:lnTo>
                      <a:pt x="1579" y="1717"/>
                    </a:lnTo>
                    <a:lnTo>
                      <a:pt x="1579" y="1717"/>
                    </a:lnTo>
                    <a:lnTo>
                      <a:pt x="1609" y="1692"/>
                    </a:lnTo>
                    <a:lnTo>
                      <a:pt x="1609" y="1692"/>
                    </a:lnTo>
                    <a:lnTo>
                      <a:pt x="1619" y="1699"/>
                    </a:lnTo>
                    <a:lnTo>
                      <a:pt x="1632" y="1707"/>
                    </a:lnTo>
                    <a:lnTo>
                      <a:pt x="1648" y="1716"/>
                    </a:lnTo>
                    <a:lnTo>
                      <a:pt x="1668" y="1725"/>
                    </a:lnTo>
                    <a:lnTo>
                      <a:pt x="1668" y="1725"/>
                    </a:lnTo>
                    <a:lnTo>
                      <a:pt x="1686" y="1733"/>
                    </a:lnTo>
                    <a:lnTo>
                      <a:pt x="1697" y="1736"/>
                    </a:lnTo>
                    <a:lnTo>
                      <a:pt x="1697" y="1736"/>
                    </a:lnTo>
                    <a:lnTo>
                      <a:pt x="1697" y="1736"/>
                    </a:lnTo>
                    <a:lnTo>
                      <a:pt x="1702" y="1736"/>
                    </a:lnTo>
                    <a:lnTo>
                      <a:pt x="1702" y="1736"/>
                    </a:lnTo>
                    <a:lnTo>
                      <a:pt x="1704" y="1738"/>
                    </a:lnTo>
                    <a:lnTo>
                      <a:pt x="1704" y="1738"/>
                    </a:lnTo>
                    <a:lnTo>
                      <a:pt x="1706" y="1738"/>
                    </a:lnTo>
                    <a:lnTo>
                      <a:pt x="1706" y="1738"/>
                    </a:lnTo>
                    <a:lnTo>
                      <a:pt x="1707" y="1738"/>
                    </a:lnTo>
                    <a:lnTo>
                      <a:pt x="1707" y="1738"/>
                    </a:lnTo>
                    <a:lnTo>
                      <a:pt x="1710" y="1736"/>
                    </a:lnTo>
                    <a:lnTo>
                      <a:pt x="1710" y="1736"/>
                    </a:lnTo>
                    <a:lnTo>
                      <a:pt x="1711" y="1736"/>
                    </a:lnTo>
                    <a:lnTo>
                      <a:pt x="1711" y="1736"/>
                    </a:lnTo>
                    <a:lnTo>
                      <a:pt x="1714" y="1735"/>
                    </a:lnTo>
                    <a:lnTo>
                      <a:pt x="1714" y="1735"/>
                    </a:lnTo>
                    <a:lnTo>
                      <a:pt x="1714" y="1735"/>
                    </a:lnTo>
                    <a:lnTo>
                      <a:pt x="1714" y="1735"/>
                    </a:lnTo>
                    <a:lnTo>
                      <a:pt x="1716" y="1734"/>
                    </a:lnTo>
                    <a:lnTo>
                      <a:pt x="1716" y="1734"/>
                    </a:lnTo>
                    <a:lnTo>
                      <a:pt x="1716" y="1734"/>
                    </a:lnTo>
                    <a:lnTo>
                      <a:pt x="1716" y="1734"/>
                    </a:lnTo>
                    <a:lnTo>
                      <a:pt x="1720" y="1731"/>
                    </a:lnTo>
                    <a:lnTo>
                      <a:pt x="1720" y="1731"/>
                    </a:lnTo>
                    <a:lnTo>
                      <a:pt x="1720" y="1731"/>
                    </a:lnTo>
                    <a:lnTo>
                      <a:pt x="1720" y="1731"/>
                    </a:lnTo>
                    <a:lnTo>
                      <a:pt x="1723" y="1729"/>
                    </a:lnTo>
                    <a:lnTo>
                      <a:pt x="1723" y="1729"/>
                    </a:lnTo>
                    <a:lnTo>
                      <a:pt x="1724" y="1727"/>
                    </a:lnTo>
                    <a:lnTo>
                      <a:pt x="1724" y="1727"/>
                    </a:lnTo>
                    <a:lnTo>
                      <a:pt x="1726" y="1725"/>
                    </a:lnTo>
                    <a:lnTo>
                      <a:pt x="1726" y="1725"/>
                    </a:lnTo>
                    <a:lnTo>
                      <a:pt x="1729" y="1722"/>
                    </a:lnTo>
                    <a:lnTo>
                      <a:pt x="1729" y="1722"/>
                    </a:lnTo>
                    <a:lnTo>
                      <a:pt x="1730" y="1721"/>
                    </a:lnTo>
                    <a:lnTo>
                      <a:pt x="1730" y="1721"/>
                    </a:lnTo>
                    <a:lnTo>
                      <a:pt x="1731" y="1719"/>
                    </a:lnTo>
                    <a:lnTo>
                      <a:pt x="1731" y="1719"/>
                    </a:lnTo>
                    <a:lnTo>
                      <a:pt x="1733" y="1719"/>
                    </a:lnTo>
                    <a:lnTo>
                      <a:pt x="1733" y="1719"/>
                    </a:lnTo>
                    <a:lnTo>
                      <a:pt x="1735" y="1716"/>
                    </a:lnTo>
                    <a:lnTo>
                      <a:pt x="1735" y="1716"/>
                    </a:lnTo>
                    <a:lnTo>
                      <a:pt x="1735" y="1716"/>
                    </a:lnTo>
                    <a:lnTo>
                      <a:pt x="1735" y="1716"/>
                    </a:lnTo>
                    <a:lnTo>
                      <a:pt x="1736" y="1714"/>
                    </a:lnTo>
                    <a:lnTo>
                      <a:pt x="1736" y="1714"/>
                    </a:lnTo>
                    <a:lnTo>
                      <a:pt x="1736" y="1712"/>
                    </a:lnTo>
                    <a:lnTo>
                      <a:pt x="1736" y="1712"/>
                    </a:lnTo>
                    <a:lnTo>
                      <a:pt x="1738" y="1710"/>
                    </a:lnTo>
                    <a:lnTo>
                      <a:pt x="1738" y="1710"/>
                    </a:lnTo>
                    <a:lnTo>
                      <a:pt x="1738" y="1710"/>
                    </a:lnTo>
                    <a:lnTo>
                      <a:pt x="1738" y="1710"/>
                    </a:lnTo>
                    <a:lnTo>
                      <a:pt x="1738" y="1706"/>
                    </a:lnTo>
                    <a:lnTo>
                      <a:pt x="1738" y="1706"/>
                    </a:lnTo>
                    <a:lnTo>
                      <a:pt x="1738" y="1706"/>
                    </a:lnTo>
                    <a:lnTo>
                      <a:pt x="1738" y="1706"/>
                    </a:lnTo>
                    <a:lnTo>
                      <a:pt x="1738" y="1702"/>
                    </a:lnTo>
                    <a:lnTo>
                      <a:pt x="1738" y="1702"/>
                    </a:lnTo>
                    <a:lnTo>
                      <a:pt x="1738" y="1701"/>
                    </a:lnTo>
                    <a:lnTo>
                      <a:pt x="1738" y="1701"/>
                    </a:lnTo>
                    <a:lnTo>
                      <a:pt x="1734" y="1688"/>
                    </a:lnTo>
                    <a:lnTo>
                      <a:pt x="1726" y="1668"/>
                    </a:lnTo>
                    <a:lnTo>
                      <a:pt x="1726" y="1668"/>
                    </a:lnTo>
                    <a:lnTo>
                      <a:pt x="1716" y="1648"/>
                    </a:lnTo>
                    <a:lnTo>
                      <a:pt x="1707" y="1630"/>
                    </a:lnTo>
                    <a:lnTo>
                      <a:pt x="1700" y="1618"/>
                    </a:lnTo>
                    <a:lnTo>
                      <a:pt x="1692" y="1608"/>
                    </a:lnTo>
                    <a:lnTo>
                      <a:pt x="1692" y="1608"/>
                    </a:lnTo>
                    <a:lnTo>
                      <a:pt x="1719" y="1578"/>
                    </a:lnTo>
                    <a:lnTo>
                      <a:pt x="1719" y="1578"/>
                    </a:lnTo>
                    <a:lnTo>
                      <a:pt x="1729" y="1583"/>
                    </a:lnTo>
                    <a:lnTo>
                      <a:pt x="1744" y="1588"/>
                    </a:lnTo>
                    <a:lnTo>
                      <a:pt x="1762" y="1594"/>
                    </a:lnTo>
                    <a:lnTo>
                      <a:pt x="1783" y="1600"/>
                    </a:lnTo>
                    <a:lnTo>
                      <a:pt x="1783" y="1600"/>
                    </a:lnTo>
                    <a:lnTo>
                      <a:pt x="1801" y="1604"/>
                    </a:lnTo>
                    <a:lnTo>
                      <a:pt x="1813" y="1605"/>
                    </a:lnTo>
                    <a:lnTo>
                      <a:pt x="1813" y="1605"/>
                    </a:lnTo>
                    <a:lnTo>
                      <a:pt x="1815" y="1605"/>
                    </a:lnTo>
                    <a:lnTo>
                      <a:pt x="1815" y="1605"/>
                    </a:lnTo>
                    <a:lnTo>
                      <a:pt x="1818" y="1605"/>
                    </a:lnTo>
                    <a:lnTo>
                      <a:pt x="1818" y="1605"/>
                    </a:lnTo>
                    <a:lnTo>
                      <a:pt x="1820" y="1605"/>
                    </a:lnTo>
                    <a:lnTo>
                      <a:pt x="1820" y="1605"/>
                    </a:lnTo>
                    <a:lnTo>
                      <a:pt x="1822" y="1605"/>
                    </a:lnTo>
                    <a:lnTo>
                      <a:pt x="1822" y="1605"/>
                    </a:lnTo>
                    <a:lnTo>
                      <a:pt x="1823" y="1605"/>
                    </a:lnTo>
                    <a:lnTo>
                      <a:pt x="1823" y="1605"/>
                    </a:lnTo>
                    <a:lnTo>
                      <a:pt x="1826" y="1604"/>
                    </a:lnTo>
                    <a:lnTo>
                      <a:pt x="1826" y="1604"/>
                    </a:lnTo>
                    <a:lnTo>
                      <a:pt x="1827" y="1604"/>
                    </a:lnTo>
                    <a:lnTo>
                      <a:pt x="1827" y="1604"/>
                    </a:lnTo>
                    <a:lnTo>
                      <a:pt x="1828" y="1603"/>
                    </a:lnTo>
                    <a:lnTo>
                      <a:pt x="1828" y="1603"/>
                    </a:lnTo>
                    <a:lnTo>
                      <a:pt x="1830" y="1602"/>
                    </a:lnTo>
                    <a:lnTo>
                      <a:pt x="1830" y="1602"/>
                    </a:lnTo>
                    <a:lnTo>
                      <a:pt x="1832" y="1600"/>
                    </a:lnTo>
                    <a:lnTo>
                      <a:pt x="1832" y="1600"/>
                    </a:lnTo>
                    <a:lnTo>
                      <a:pt x="1832" y="1600"/>
                    </a:lnTo>
                    <a:lnTo>
                      <a:pt x="1832" y="1600"/>
                    </a:lnTo>
                    <a:lnTo>
                      <a:pt x="1835" y="1598"/>
                    </a:lnTo>
                    <a:lnTo>
                      <a:pt x="1835" y="1598"/>
                    </a:lnTo>
                    <a:lnTo>
                      <a:pt x="1835" y="1596"/>
                    </a:lnTo>
                    <a:lnTo>
                      <a:pt x="1835" y="1596"/>
                    </a:lnTo>
                    <a:lnTo>
                      <a:pt x="1836" y="1594"/>
                    </a:lnTo>
                    <a:lnTo>
                      <a:pt x="1836" y="1594"/>
                    </a:lnTo>
                    <a:lnTo>
                      <a:pt x="1837" y="1593"/>
                    </a:lnTo>
                    <a:lnTo>
                      <a:pt x="1837" y="1593"/>
                    </a:lnTo>
                    <a:lnTo>
                      <a:pt x="1840" y="1590"/>
                    </a:lnTo>
                    <a:lnTo>
                      <a:pt x="1840" y="1590"/>
                    </a:lnTo>
                    <a:lnTo>
                      <a:pt x="1842" y="1586"/>
                    </a:lnTo>
                    <a:lnTo>
                      <a:pt x="1842" y="1586"/>
                    </a:lnTo>
                    <a:lnTo>
                      <a:pt x="1842" y="1585"/>
                    </a:lnTo>
                    <a:lnTo>
                      <a:pt x="1842" y="1585"/>
                    </a:lnTo>
                    <a:lnTo>
                      <a:pt x="1845" y="1583"/>
                    </a:lnTo>
                    <a:lnTo>
                      <a:pt x="1845" y="1583"/>
                    </a:lnTo>
                    <a:lnTo>
                      <a:pt x="1845" y="1583"/>
                    </a:lnTo>
                    <a:lnTo>
                      <a:pt x="1845" y="1583"/>
                    </a:lnTo>
                    <a:lnTo>
                      <a:pt x="1846" y="1579"/>
                    </a:lnTo>
                    <a:lnTo>
                      <a:pt x="1846" y="1579"/>
                    </a:lnTo>
                    <a:lnTo>
                      <a:pt x="1846" y="1579"/>
                    </a:lnTo>
                    <a:lnTo>
                      <a:pt x="1846" y="1579"/>
                    </a:lnTo>
                    <a:lnTo>
                      <a:pt x="1847" y="1576"/>
                    </a:lnTo>
                    <a:lnTo>
                      <a:pt x="1847" y="1576"/>
                    </a:lnTo>
                    <a:lnTo>
                      <a:pt x="1847" y="1575"/>
                    </a:lnTo>
                    <a:lnTo>
                      <a:pt x="1847" y="1575"/>
                    </a:lnTo>
                    <a:lnTo>
                      <a:pt x="1849" y="1573"/>
                    </a:lnTo>
                    <a:lnTo>
                      <a:pt x="1849" y="1573"/>
                    </a:lnTo>
                    <a:lnTo>
                      <a:pt x="1849" y="1573"/>
                    </a:lnTo>
                    <a:lnTo>
                      <a:pt x="1849" y="1573"/>
                    </a:lnTo>
                    <a:lnTo>
                      <a:pt x="1849" y="1569"/>
                    </a:lnTo>
                    <a:lnTo>
                      <a:pt x="1849" y="1569"/>
                    </a:lnTo>
                    <a:lnTo>
                      <a:pt x="1849" y="1569"/>
                    </a:lnTo>
                    <a:lnTo>
                      <a:pt x="1849" y="1569"/>
                    </a:lnTo>
                    <a:lnTo>
                      <a:pt x="1847" y="1565"/>
                    </a:lnTo>
                    <a:lnTo>
                      <a:pt x="1847" y="1565"/>
                    </a:lnTo>
                    <a:lnTo>
                      <a:pt x="1847" y="1565"/>
                    </a:lnTo>
                    <a:lnTo>
                      <a:pt x="1847" y="1565"/>
                    </a:lnTo>
                    <a:lnTo>
                      <a:pt x="1846" y="1560"/>
                    </a:lnTo>
                    <a:lnTo>
                      <a:pt x="1846" y="1560"/>
                    </a:lnTo>
                    <a:lnTo>
                      <a:pt x="1845" y="1560"/>
                    </a:lnTo>
                    <a:lnTo>
                      <a:pt x="1845" y="1560"/>
                    </a:lnTo>
                    <a:lnTo>
                      <a:pt x="1840" y="1549"/>
                    </a:lnTo>
                    <a:lnTo>
                      <a:pt x="1830" y="1533"/>
                    </a:lnTo>
                    <a:lnTo>
                      <a:pt x="1830" y="1533"/>
                    </a:lnTo>
                    <a:lnTo>
                      <a:pt x="1817" y="1516"/>
                    </a:lnTo>
                    <a:lnTo>
                      <a:pt x="1806" y="1501"/>
                    </a:lnTo>
                    <a:lnTo>
                      <a:pt x="1794" y="1489"/>
                    </a:lnTo>
                    <a:lnTo>
                      <a:pt x="1787" y="1481"/>
                    </a:lnTo>
                    <a:lnTo>
                      <a:pt x="1787" y="1481"/>
                    </a:lnTo>
                    <a:lnTo>
                      <a:pt x="1806" y="1445"/>
                    </a:lnTo>
                    <a:lnTo>
                      <a:pt x="1806" y="1445"/>
                    </a:lnTo>
                    <a:lnTo>
                      <a:pt x="1818" y="1449"/>
                    </a:lnTo>
                    <a:lnTo>
                      <a:pt x="1833" y="1452"/>
                    </a:lnTo>
                    <a:lnTo>
                      <a:pt x="1852" y="1454"/>
                    </a:lnTo>
                    <a:lnTo>
                      <a:pt x="1874" y="1457"/>
                    </a:lnTo>
                    <a:lnTo>
                      <a:pt x="1874" y="1457"/>
                    </a:lnTo>
                    <a:lnTo>
                      <a:pt x="1893" y="1458"/>
                    </a:lnTo>
                    <a:lnTo>
                      <a:pt x="1905" y="1457"/>
                    </a:lnTo>
                    <a:lnTo>
                      <a:pt x="1905" y="1457"/>
                    </a:lnTo>
                    <a:lnTo>
                      <a:pt x="1905" y="1457"/>
                    </a:lnTo>
                    <a:lnTo>
                      <a:pt x="1905" y="1457"/>
                    </a:lnTo>
                    <a:lnTo>
                      <a:pt x="1909" y="1457"/>
                    </a:lnTo>
                    <a:lnTo>
                      <a:pt x="1909" y="1457"/>
                    </a:lnTo>
                    <a:lnTo>
                      <a:pt x="1910" y="1455"/>
                    </a:lnTo>
                    <a:lnTo>
                      <a:pt x="1910" y="1455"/>
                    </a:lnTo>
                    <a:lnTo>
                      <a:pt x="1914" y="1455"/>
                    </a:lnTo>
                    <a:lnTo>
                      <a:pt x="1914" y="1455"/>
                    </a:lnTo>
                    <a:lnTo>
                      <a:pt x="1914" y="1455"/>
                    </a:lnTo>
                    <a:lnTo>
                      <a:pt x="1914" y="1455"/>
                    </a:lnTo>
                    <a:lnTo>
                      <a:pt x="1917" y="1453"/>
                    </a:lnTo>
                    <a:lnTo>
                      <a:pt x="1917" y="1453"/>
                    </a:lnTo>
                    <a:lnTo>
                      <a:pt x="1918" y="1453"/>
                    </a:lnTo>
                    <a:lnTo>
                      <a:pt x="1918" y="1453"/>
                    </a:lnTo>
                    <a:lnTo>
                      <a:pt x="1919" y="1452"/>
                    </a:lnTo>
                    <a:lnTo>
                      <a:pt x="1919" y="1452"/>
                    </a:lnTo>
                    <a:lnTo>
                      <a:pt x="1920" y="1450"/>
                    </a:lnTo>
                    <a:lnTo>
                      <a:pt x="1920" y="1450"/>
                    </a:lnTo>
                    <a:lnTo>
                      <a:pt x="1922" y="1449"/>
                    </a:lnTo>
                    <a:lnTo>
                      <a:pt x="1922" y="1449"/>
                    </a:lnTo>
                    <a:lnTo>
                      <a:pt x="1922" y="1448"/>
                    </a:lnTo>
                    <a:lnTo>
                      <a:pt x="1922" y="1448"/>
                    </a:lnTo>
                    <a:lnTo>
                      <a:pt x="1924" y="1445"/>
                    </a:lnTo>
                    <a:lnTo>
                      <a:pt x="1924" y="1445"/>
                    </a:lnTo>
                    <a:lnTo>
                      <a:pt x="1924" y="1444"/>
                    </a:lnTo>
                    <a:lnTo>
                      <a:pt x="1924" y="1444"/>
                    </a:lnTo>
                    <a:lnTo>
                      <a:pt x="1925" y="1442"/>
                    </a:lnTo>
                    <a:lnTo>
                      <a:pt x="1925" y="1442"/>
                    </a:lnTo>
                    <a:lnTo>
                      <a:pt x="1927" y="1440"/>
                    </a:lnTo>
                    <a:lnTo>
                      <a:pt x="1927" y="1440"/>
                    </a:lnTo>
                    <a:lnTo>
                      <a:pt x="1928" y="1436"/>
                    </a:lnTo>
                    <a:lnTo>
                      <a:pt x="1928" y="1436"/>
                    </a:lnTo>
                    <a:lnTo>
                      <a:pt x="1929" y="1434"/>
                    </a:lnTo>
                    <a:lnTo>
                      <a:pt x="1929" y="1434"/>
                    </a:lnTo>
                    <a:lnTo>
                      <a:pt x="1930" y="1433"/>
                    </a:lnTo>
                    <a:lnTo>
                      <a:pt x="1930" y="1433"/>
                    </a:lnTo>
                    <a:lnTo>
                      <a:pt x="1930" y="1430"/>
                    </a:lnTo>
                    <a:lnTo>
                      <a:pt x="1930" y="1430"/>
                    </a:lnTo>
                    <a:lnTo>
                      <a:pt x="1930" y="1430"/>
                    </a:lnTo>
                    <a:lnTo>
                      <a:pt x="1930" y="1430"/>
                    </a:lnTo>
                    <a:lnTo>
                      <a:pt x="1932" y="1428"/>
                    </a:lnTo>
                    <a:lnTo>
                      <a:pt x="1932" y="1428"/>
                    </a:lnTo>
                    <a:lnTo>
                      <a:pt x="1932" y="1428"/>
                    </a:lnTo>
                    <a:lnTo>
                      <a:pt x="1932" y="1428"/>
                    </a:lnTo>
                    <a:lnTo>
                      <a:pt x="1932" y="1425"/>
                    </a:lnTo>
                    <a:lnTo>
                      <a:pt x="1932" y="1425"/>
                    </a:lnTo>
                    <a:lnTo>
                      <a:pt x="1932" y="1425"/>
                    </a:lnTo>
                    <a:lnTo>
                      <a:pt x="1932" y="1425"/>
                    </a:lnTo>
                    <a:lnTo>
                      <a:pt x="1932" y="1421"/>
                    </a:lnTo>
                    <a:lnTo>
                      <a:pt x="1932" y="1421"/>
                    </a:lnTo>
                    <a:lnTo>
                      <a:pt x="1933" y="1421"/>
                    </a:lnTo>
                    <a:lnTo>
                      <a:pt x="1933" y="1421"/>
                    </a:lnTo>
                    <a:lnTo>
                      <a:pt x="1933" y="1420"/>
                    </a:lnTo>
                    <a:lnTo>
                      <a:pt x="1933" y="1420"/>
                    </a:lnTo>
                    <a:lnTo>
                      <a:pt x="1933" y="1420"/>
                    </a:lnTo>
                    <a:lnTo>
                      <a:pt x="1933" y="1420"/>
                    </a:lnTo>
                    <a:lnTo>
                      <a:pt x="1933" y="1420"/>
                    </a:lnTo>
                    <a:lnTo>
                      <a:pt x="1933" y="1420"/>
                    </a:lnTo>
                    <a:lnTo>
                      <a:pt x="1933" y="1419"/>
                    </a:lnTo>
                    <a:lnTo>
                      <a:pt x="1933" y="1419"/>
                    </a:lnTo>
                    <a:lnTo>
                      <a:pt x="1933" y="1419"/>
                    </a:lnTo>
                    <a:lnTo>
                      <a:pt x="1933" y="1419"/>
                    </a:lnTo>
                    <a:lnTo>
                      <a:pt x="1933" y="1415"/>
                    </a:lnTo>
                    <a:lnTo>
                      <a:pt x="1933" y="1415"/>
                    </a:lnTo>
                    <a:lnTo>
                      <a:pt x="1933" y="1414"/>
                    </a:lnTo>
                    <a:lnTo>
                      <a:pt x="1933" y="1414"/>
                    </a:lnTo>
                    <a:lnTo>
                      <a:pt x="1932" y="1411"/>
                    </a:lnTo>
                    <a:lnTo>
                      <a:pt x="1932" y="1411"/>
                    </a:lnTo>
                    <a:lnTo>
                      <a:pt x="1930" y="1410"/>
                    </a:lnTo>
                    <a:lnTo>
                      <a:pt x="1930" y="1410"/>
                    </a:lnTo>
                    <a:lnTo>
                      <a:pt x="1928" y="1408"/>
                    </a:lnTo>
                    <a:lnTo>
                      <a:pt x="1928" y="1408"/>
                    </a:lnTo>
                    <a:lnTo>
                      <a:pt x="1928" y="1406"/>
                    </a:lnTo>
                    <a:lnTo>
                      <a:pt x="1928" y="1406"/>
                    </a:lnTo>
                    <a:lnTo>
                      <a:pt x="1920" y="1396"/>
                    </a:lnTo>
                    <a:lnTo>
                      <a:pt x="1908" y="1384"/>
                    </a:lnTo>
                    <a:lnTo>
                      <a:pt x="1908" y="1384"/>
                    </a:lnTo>
                    <a:lnTo>
                      <a:pt x="1893" y="1367"/>
                    </a:lnTo>
                    <a:lnTo>
                      <a:pt x="1879" y="1355"/>
                    </a:lnTo>
                    <a:lnTo>
                      <a:pt x="1866" y="1346"/>
                    </a:lnTo>
                    <a:lnTo>
                      <a:pt x="1856" y="1338"/>
                    </a:lnTo>
                    <a:lnTo>
                      <a:pt x="1856" y="1338"/>
                    </a:lnTo>
                    <a:lnTo>
                      <a:pt x="1870" y="1300"/>
                    </a:lnTo>
                    <a:lnTo>
                      <a:pt x="1870" y="1300"/>
                    </a:lnTo>
                    <a:lnTo>
                      <a:pt x="1881" y="1302"/>
                    </a:lnTo>
                    <a:lnTo>
                      <a:pt x="1898" y="1303"/>
                    </a:lnTo>
                    <a:lnTo>
                      <a:pt x="1917" y="1302"/>
                    </a:lnTo>
                    <a:lnTo>
                      <a:pt x="1938" y="1300"/>
                    </a:lnTo>
                    <a:lnTo>
                      <a:pt x="1938" y="1300"/>
                    </a:lnTo>
                    <a:lnTo>
                      <a:pt x="1957" y="1298"/>
                    </a:lnTo>
                    <a:lnTo>
                      <a:pt x="1968" y="1295"/>
                    </a:lnTo>
                    <a:lnTo>
                      <a:pt x="1968" y="1295"/>
                    </a:lnTo>
                    <a:lnTo>
                      <a:pt x="1969" y="1295"/>
                    </a:lnTo>
                    <a:lnTo>
                      <a:pt x="1969" y="1295"/>
                    </a:lnTo>
                    <a:lnTo>
                      <a:pt x="1973" y="1293"/>
                    </a:lnTo>
                    <a:lnTo>
                      <a:pt x="1973" y="1293"/>
                    </a:lnTo>
                    <a:lnTo>
                      <a:pt x="1975" y="1293"/>
                    </a:lnTo>
                    <a:lnTo>
                      <a:pt x="1975" y="1293"/>
                    </a:lnTo>
                    <a:lnTo>
                      <a:pt x="1977" y="1292"/>
                    </a:lnTo>
                    <a:lnTo>
                      <a:pt x="1977" y="1292"/>
                    </a:lnTo>
                    <a:lnTo>
                      <a:pt x="1978" y="1292"/>
                    </a:lnTo>
                    <a:lnTo>
                      <a:pt x="1978" y="1292"/>
                    </a:lnTo>
                    <a:lnTo>
                      <a:pt x="1981" y="1289"/>
                    </a:lnTo>
                    <a:lnTo>
                      <a:pt x="1981" y="1289"/>
                    </a:lnTo>
                    <a:lnTo>
                      <a:pt x="1981" y="1289"/>
                    </a:lnTo>
                    <a:lnTo>
                      <a:pt x="1981" y="1289"/>
                    </a:lnTo>
                    <a:lnTo>
                      <a:pt x="1982" y="1287"/>
                    </a:lnTo>
                    <a:lnTo>
                      <a:pt x="1982" y="1287"/>
                    </a:lnTo>
                    <a:lnTo>
                      <a:pt x="1983" y="1287"/>
                    </a:lnTo>
                    <a:lnTo>
                      <a:pt x="1983" y="1287"/>
                    </a:lnTo>
                    <a:lnTo>
                      <a:pt x="1985" y="1284"/>
                    </a:lnTo>
                    <a:lnTo>
                      <a:pt x="1985" y="1284"/>
                    </a:lnTo>
                    <a:lnTo>
                      <a:pt x="1985" y="1283"/>
                    </a:lnTo>
                    <a:lnTo>
                      <a:pt x="1985" y="1283"/>
                    </a:lnTo>
                    <a:lnTo>
                      <a:pt x="1986" y="1280"/>
                    </a:lnTo>
                    <a:lnTo>
                      <a:pt x="1986" y="1280"/>
                    </a:lnTo>
                    <a:lnTo>
                      <a:pt x="1986" y="1279"/>
                    </a:lnTo>
                    <a:lnTo>
                      <a:pt x="1986" y="1279"/>
                    </a:lnTo>
                    <a:lnTo>
                      <a:pt x="1987" y="1277"/>
                    </a:lnTo>
                    <a:lnTo>
                      <a:pt x="1987" y="1277"/>
                    </a:lnTo>
                    <a:lnTo>
                      <a:pt x="1987" y="1275"/>
                    </a:lnTo>
                    <a:lnTo>
                      <a:pt x="1987" y="1275"/>
                    </a:lnTo>
                    <a:lnTo>
                      <a:pt x="1988" y="1271"/>
                    </a:lnTo>
                    <a:lnTo>
                      <a:pt x="1988" y="1271"/>
                    </a:lnTo>
                    <a:lnTo>
                      <a:pt x="1990" y="1268"/>
                    </a:lnTo>
                    <a:lnTo>
                      <a:pt x="1990" y="1268"/>
                    </a:lnTo>
                    <a:lnTo>
                      <a:pt x="1990" y="1266"/>
                    </a:lnTo>
                    <a:lnTo>
                      <a:pt x="1990" y="1266"/>
                    </a:lnTo>
                    <a:lnTo>
                      <a:pt x="1991" y="1263"/>
                    </a:lnTo>
                    <a:lnTo>
                      <a:pt x="1991" y="1263"/>
                    </a:lnTo>
                    <a:lnTo>
                      <a:pt x="1991" y="1263"/>
                    </a:lnTo>
                    <a:lnTo>
                      <a:pt x="1991" y="1263"/>
                    </a:lnTo>
                    <a:lnTo>
                      <a:pt x="1991" y="1259"/>
                    </a:lnTo>
                    <a:lnTo>
                      <a:pt x="1991" y="1259"/>
                    </a:lnTo>
                    <a:lnTo>
                      <a:pt x="1991" y="1259"/>
                    </a:lnTo>
                    <a:lnTo>
                      <a:pt x="1991" y="1259"/>
                    </a:lnTo>
                    <a:lnTo>
                      <a:pt x="1991" y="1255"/>
                    </a:lnTo>
                    <a:lnTo>
                      <a:pt x="1991" y="1255"/>
                    </a:lnTo>
                    <a:lnTo>
                      <a:pt x="1991" y="1255"/>
                    </a:lnTo>
                    <a:lnTo>
                      <a:pt x="1991" y="1255"/>
                    </a:lnTo>
                    <a:lnTo>
                      <a:pt x="1991" y="1253"/>
                    </a:lnTo>
                    <a:lnTo>
                      <a:pt x="1991" y="1253"/>
                    </a:lnTo>
                    <a:lnTo>
                      <a:pt x="1991" y="1251"/>
                    </a:lnTo>
                    <a:lnTo>
                      <a:pt x="1991" y="1251"/>
                    </a:lnTo>
                    <a:lnTo>
                      <a:pt x="1990" y="1249"/>
                    </a:lnTo>
                    <a:lnTo>
                      <a:pt x="1990" y="1249"/>
                    </a:lnTo>
                    <a:lnTo>
                      <a:pt x="1988" y="1248"/>
                    </a:lnTo>
                    <a:lnTo>
                      <a:pt x="1988" y="1248"/>
                    </a:lnTo>
                    <a:lnTo>
                      <a:pt x="1987" y="1245"/>
                    </a:lnTo>
                    <a:lnTo>
                      <a:pt x="1987" y="1245"/>
                    </a:lnTo>
                    <a:lnTo>
                      <a:pt x="1986" y="1245"/>
                    </a:lnTo>
                    <a:lnTo>
                      <a:pt x="1986" y="1245"/>
                    </a:lnTo>
                    <a:lnTo>
                      <a:pt x="1983" y="1241"/>
                    </a:lnTo>
                    <a:lnTo>
                      <a:pt x="1983" y="1241"/>
                    </a:lnTo>
                    <a:lnTo>
                      <a:pt x="1983" y="1241"/>
                    </a:lnTo>
                    <a:lnTo>
                      <a:pt x="1983" y="1241"/>
                    </a:lnTo>
                    <a:lnTo>
                      <a:pt x="1983" y="1241"/>
                    </a:lnTo>
                    <a:lnTo>
                      <a:pt x="1973" y="1232"/>
                    </a:lnTo>
                    <a:lnTo>
                      <a:pt x="1959" y="1221"/>
                    </a:lnTo>
                    <a:lnTo>
                      <a:pt x="1959" y="1221"/>
                    </a:lnTo>
                    <a:lnTo>
                      <a:pt x="1942" y="1208"/>
                    </a:lnTo>
                    <a:lnTo>
                      <a:pt x="1925" y="1198"/>
                    </a:lnTo>
                    <a:lnTo>
                      <a:pt x="1912" y="1191"/>
                    </a:lnTo>
                    <a:lnTo>
                      <a:pt x="1900" y="1186"/>
                    </a:lnTo>
                    <a:lnTo>
                      <a:pt x="1900" y="1186"/>
                    </a:lnTo>
                    <a:lnTo>
                      <a:pt x="1908" y="1147"/>
                    </a:lnTo>
                    <a:lnTo>
                      <a:pt x="1908" y="1147"/>
                    </a:lnTo>
                    <a:lnTo>
                      <a:pt x="1919" y="1146"/>
                    </a:lnTo>
                    <a:lnTo>
                      <a:pt x="1934" y="1144"/>
                    </a:lnTo>
                    <a:lnTo>
                      <a:pt x="1953" y="1140"/>
                    </a:lnTo>
                    <a:lnTo>
                      <a:pt x="1975" y="1134"/>
                    </a:lnTo>
                    <a:lnTo>
                      <a:pt x="1975" y="1134"/>
                    </a:lnTo>
                    <a:lnTo>
                      <a:pt x="1992" y="1129"/>
                    </a:lnTo>
                    <a:lnTo>
                      <a:pt x="2003" y="1124"/>
                    </a:lnTo>
                    <a:lnTo>
                      <a:pt x="2003" y="1124"/>
                    </a:lnTo>
                    <a:lnTo>
                      <a:pt x="2003" y="1124"/>
                    </a:lnTo>
                    <a:lnTo>
                      <a:pt x="2003" y="1124"/>
                    </a:lnTo>
                    <a:lnTo>
                      <a:pt x="2009" y="1122"/>
                    </a:lnTo>
                    <a:lnTo>
                      <a:pt x="2009" y="1122"/>
                    </a:lnTo>
                    <a:lnTo>
                      <a:pt x="2009" y="1122"/>
                    </a:lnTo>
                    <a:lnTo>
                      <a:pt x="2009" y="1122"/>
                    </a:lnTo>
                    <a:lnTo>
                      <a:pt x="2011" y="1119"/>
                    </a:lnTo>
                    <a:lnTo>
                      <a:pt x="2011" y="1119"/>
                    </a:lnTo>
                    <a:lnTo>
                      <a:pt x="2012" y="1119"/>
                    </a:lnTo>
                    <a:lnTo>
                      <a:pt x="2012" y="1119"/>
                    </a:lnTo>
                    <a:lnTo>
                      <a:pt x="2015" y="1117"/>
                    </a:lnTo>
                    <a:lnTo>
                      <a:pt x="2015" y="1117"/>
                    </a:lnTo>
                    <a:lnTo>
                      <a:pt x="2015" y="1117"/>
                    </a:lnTo>
                    <a:lnTo>
                      <a:pt x="2015" y="1117"/>
                    </a:lnTo>
                    <a:lnTo>
                      <a:pt x="2016" y="1114"/>
                    </a:lnTo>
                    <a:lnTo>
                      <a:pt x="2016" y="1114"/>
                    </a:lnTo>
                    <a:lnTo>
                      <a:pt x="2016" y="1113"/>
                    </a:lnTo>
                    <a:lnTo>
                      <a:pt x="2016" y="1113"/>
                    </a:lnTo>
                    <a:lnTo>
                      <a:pt x="2017" y="1110"/>
                    </a:lnTo>
                    <a:lnTo>
                      <a:pt x="2017" y="1110"/>
                    </a:lnTo>
                    <a:lnTo>
                      <a:pt x="2017" y="1110"/>
                    </a:lnTo>
                    <a:lnTo>
                      <a:pt x="2017" y="1110"/>
                    </a:lnTo>
                    <a:lnTo>
                      <a:pt x="2017" y="1106"/>
                    </a:lnTo>
                    <a:lnTo>
                      <a:pt x="2017" y="1106"/>
                    </a:lnTo>
                    <a:lnTo>
                      <a:pt x="2019" y="1105"/>
                    </a:lnTo>
                    <a:lnTo>
                      <a:pt x="2019" y="1105"/>
                    </a:lnTo>
                    <a:lnTo>
                      <a:pt x="2019" y="1103"/>
                    </a:lnTo>
                    <a:lnTo>
                      <a:pt x="2019" y="1103"/>
                    </a:lnTo>
                    <a:lnTo>
                      <a:pt x="2019" y="1101"/>
                    </a:lnTo>
                    <a:lnTo>
                      <a:pt x="2019" y="1101"/>
                    </a:lnTo>
                    <a:lnTo>
                      <a:pt x="2019" y="1098"/>
                    </a:lnTo>
                    <a:lnTo>
                      <a:pt x="2019" y="1098"/>
                    </a:lnTo>
                    <a:lnTo>
                      <a:pt x="2019" y="1094"/>
                    </a:lnTo>
                    <a:lnTo>
                      <a:pt x="2019" y="1094"/>
                    </a:lnTo>
                    <a:lnTo>
                      <a:pt x="2020" y="1091"/>
                    </a:lnTo>
                    <a:lnTo>
                      <a:pt x="2020" y="1091"/>
                    </a:lnTo>
                    <a:lnTo>
                      <a:pt x="2020" y="1089"/>
                    </a:lnTo>
                    <a:lnTo>
                      <a:pt x="2020" y="1089"/>
                    </a:lnTo>
                    <a:lnTo>
                      <a:pt x="2020" y="1088"/>
                    </a:lnTo>
                    <a:lnTo>
                      <a:pt x="2020" y="1088"/>
                    </a:lnTo>
                    <a:lnTo>
                      <a:pt x="2020" y="1085"/>
                    </a:lnTo>
                    <a:lnTo>
                      <a:pt x="2020" y="1085"/>
                    </a:lnTo>
                    <a:lnTo>
                      <a:pt x="2020" y="1084"/>
                    </a:lnTo>
                    <a:lnTo>
                      <a:pt x="2020" y="1084"/>
                    </a:lnTo>
                    <a:lnTo>
                      <a:pt x="2019" y="1081"/>
                    </a:lnTo>
                    <a:lnTo>
                      <a:pt x="2019" y="1081"/>
                    </a:lnTo>
                    <a:lnTo>
                      <a:pt x="2019" y="1081"/>
                    </a:lnTo>
                    <a:lnTo>
                      <a:pt x="2019" y="1081"/>
                    </a:lnTo>
                    <a:lnTo>
                      <a:pt x="2017" y="1079"/>
                    </a:lnTo>
                    <a:lnTo>
                      <a:pt x="2017" y="1079"/>
                    </a:lnTo>
                    <a:lnTo>
                      <a:pt x="2017" y="1077"/>
                    </a:lnTo>
                    <a:lnTo>
                      <a:pt x="2017" y="1077"/>
                    </a:lnTo>
                    <a:lnTo>
                      <a:pt x="2016" y="1075"/>
                    </a:lnTo>
                    <a:lnTo>
                      <a:pt x="2016" y="1075"/>
                    </a:lnTo>
                    <a:lnTo>
                      <a:pt x="2015" y="1075"/>
                    </a:lnTo>
                    <a:lnTo>
                      <a:pt x="2015" y="1075"/>
                    </a:lnTo>
                    <a:lnTo>
                      <a:pt x="2014" y="1072"/>
                    </a:lnTo>
                    <a:lnTo>
                      <a:pt x="2014" y="1072"/>
                    </a:lnTo>
                    <a:lnTo>
                      <a:pt x="2012" y="1071"/>
                    </a:lnTo>
                    <a:lnTo>
                      <a:pt x="2012" y="1071"/>
                    </a:lnTo>
                    <a:lnTo>
                      <a:pt x="2009" y="1069"/>
                    </a:lnTo>
                    <a:lnTo>
                      <a:pt x="2009" y="1069"/>
                    </a:lnTo>
                    <a:lnTo>
                      <a:pt x="2009" y="1069"/>
                    </a:lnTo>
                    <a:lnTo>
                      <a:pt x="2009" y="1069"/>
                    </a:lnTo>
                    <a:lnTo>
                      <a:pt x="1998" y="1062"/>
                    </a:lnTo>
                    <a:lnTo>
                      <a:pt x="1982" y="1054"/>
                    </a:lnTo>
                    <a:lnTo>
                      <a:pt x="1982" y="1054"/>
                    </a:lnTo>
                    <a:lnTo>
                      <a:pt x="1962" y="1043"/>
                    </a:lnTo>
                    <a:lnTo>
                      <a:pt x="1944" y="1037"/>
                    </a:lnTo>
                    <a:lnTo>
                      <a:pt x="1929" y="1032"/>
                    </a:lnTo>
                    <a:lnTo>
                      <a:pt x="1918" y="1030"/>
                    </a:lnTo>
                    <a:lnTo>
                      <a:pt x="1918" y="1030"/>
                    </a:lnTo>
                    <a:lnTo>
                      <a:pt x="1918" y="989"/>
                    </a:lnTo>
                    <a:lnTo>
                      <a:pt x="1918" y="989"/>
                    </a:lnTo>
                    <a:lnTo>
                      <a:pt x="1929" y="987"/>
                    </a:lnTo>
                    <a:lnTo>
                      <a:pt x="1944" y="982"/>
                    </a:lnTo>
                    <a:lnTo>
                      <a:pt x="1962" y="974"/>
                    </a:lnTo>
                    <a:lnTo>
                      <a:pt x="1982" y="965"/>
                    </a:lnTo>
                    <a:lnTo>
                      <a:pt x="1982" y="965"/>
                    </a:lnTo>
                    <a:lnTo>
                      <a:pt x="1998" y="957"/>
                    </a:lnTo>
                    <a:lnTo>
                      <a:pt x="2009" y="950"/>
                    </a:lnTo>
                    <a:lnTo>
                      <a:pt x="2009" y="950"/>
                    </a:lnTo>
                    <a:lnTo>
                      <a:pt x="2009" y="950"/>
                    </a:lnTo>
                    <a:lnTo>
                      <a:pt x="2009" y="950"/>
                    </a:lnTo>
                    <a:lnTo>
                      <a:pt x="2012" y="946"/>
                    </a:lnTo>
                    <a:lnTo>
                      <a:pt x="2012" y="946"/>
                    </a:lnTo>
                    <a:lnTo>
                      <a:pt x="2014" y="946"/>
                    </a:lnTo>
                    <a:lnTo>
                      <a:pt x="2014" y="946"/>
                    </a:lnTo>
                    <a:lnTo>
                      <a:pt x="2015" y="944"/>
                    </a:lnTo>
                    <a:lnTo>
                      <a:pt x="2015" y="944"/>
                    </a:lnTo>
                    <a:lnTo>
                      <a:pt x="2016" y="943"/>
                    </a:lnTo>
                    <a:lnTo>
                      <a:pt x="2016" y="943"/>
                    </a:lnTo>
                    <a:lnTo>
                      <a:pt x="2017" y="940"/>
                    </a:lnTo>
                    <a:lnTo>
                      <a:pt x="2017" y="940"/>
                    </a:lnTo>
                    <a:lnTo>
                      <a:pt x="2017" y="940"/>
                    </a:lnTo>
                    <a:lnTo>
                      <a:pt x="2017" y="940"/>
                    </a:lnTo>
                    <a:lnTo>
                      <a:pt x="2019" y="938"/>
                    </a:lnTo>
                    <a:lnTo>
                      <a:pt x="2019" y="938"/>
                    </a:lnTo>
                    <a:lnTo>
                      <a:pt x="2019" y="936"/>
                    </a:lnTo>
                    <a:lnTo>
                      <a:pt x="2019" y="936"/>
                    </a:lnTo>
                    <a:lnTo>
                      <a:pt x="2020" y="934"/>
                    </a:lnTo>
                    <a:lnTo>
                      <a:pt x="2020" y="934"/>
                    </a:lnTo>
                    <a:lnTo>
                      <a:pt x="2020" y="934"/>
                    </a:lnTo>
                    <a:lnTo>
                      <a:pt x="2020" y="934"/>
                    </a:lnTo>
                    <a:lnTo>
                      <a:pt x="2020" y="930"/>
                    </a:lnTo>
                    <a:lnTo>
                      <a:pt x="2020" y="930"/>
                    </a:lnTo>
                    <a:lnTo>
                      <a:pt x="2020" y="929"/>
                    </a:lnTo>
                    <a:lnTo>
                      <a:pt x="2020" y="929"/>
                    </a:lnTo>
                    <a:lnTo>
                      <a:pt x="2020" y="926"/>
                    </a:lnTo>
                    <a:lnTo>
                      <a:pt x="2020" y="926"/>
                    </a:lnTo>
                    <a:lnTo>
                      <a:pt x="2019" y="925"/>
                    </a:lnTo>
                    <a:lnTo>
                      <a:pt x="2019" y="925"/>
                    </a:lnTo>
                    <a:lnTo>
                      <a:pt x="2019" y="921"/>
                    </a:lnTo>
                    <a:lnTo>
                      <a:pt x="2019" y="921"/>
                    </a:lnTo>
                    <a:lnTo>
                      <a:pt x="2019" y="918"/>
                    </a:lnTo>
                    <a:lnTo>
                      <a:pt x="2019" y="918"/>
                    </a:lnTo>
                    <a:lnTo>
                      <a:pt x="2019" y="915"/>
                    </a:lnTo>
                    <a:lnTo>
                      <a:pt x="2019" y="915"/>
                    </a:lnTo>
                    <a:lnTo>
                      <a:pt x="2019" y="912"/>
                    </a:lnTo>
                    <a:lnTo>
                      <a:pt x="2019" y="912"/>
                    </a:lnTo>
                    <a:lnTo>
                      <a:pt x="2017" y="911"/>
                    </a:lnTo>
                    <a:lnTo>
                      <a:pt x="2017" y="911"/>
                    </a:lnTo>
                    <a:lnTo>
                      <a:pt x="2017" y="909"/>
                    </a:lnTo>
                    <a:lnTo>
                      <a:pt x="2017" y="909"/>
                    </a:lnTo>
                    <a:lnTo>
                      <a:pt x="2017" y="907"/>
                    </a:lnTo>
                    <a:lnTo>
                      <a:pt x="2017" y="907"/>
                    </a:lnTo>
                    <a:lnTo>
                      <a:pt x="2016" y="905"/>
                    </a:lnTo>
                    <a:lnTo>
                      <a:pt x="2016" y="905"/>
                    </a:lnTo>
                    <a:lnTo>
                      <a:pt x="2016" y="905"/>
                    </a:lnTo>
                    <a:lnTo>
                      <a:pt x="2016" y="905"/>
                    </a:lnTo>
                    <a:lnTo>
                      <a:pt x="2015" y="902"/>
                    </a:lnTo>
                    <a:lnTo>
                      <a:pt x="2015" y="902"/>
                    </a:lnTo>
                    <a:lnTo>
                      <a:pt x="2015" y="902"/>
                    </a:lnTo>
                    <a:lnTo>
                      <a:pt x="2015" y="902"/>
                    </a:lnTo>
                    <a:lnTo>
                      <a:pt x="2012" y="900"/>
                    </a:lnTo>
                    <a:lnTo>
                      <a:pt x="2012" y="900"/>
                    </a:lnTo>
                    <a:lnTo>
                      <a:pt x="2011" y="899"/>
                    </a:lnTo>
                    <a:lnTo>
                      <a:pt x="2011" y="899"/>
                    </a:lnTo>
                    <a:lnTo>
                      <a:pt x="2009" y="897"/>
                    </a:lnTo>
                    <a:lnTo>
                      <a:pt x="2009" y="897"/>
                    </a:lnTo>
                    <a:lnTo>
                      <a:pt x="2009" y="896"/>
                    </a:lnTo>
                    <a:lnTo>
                      <a:pt x="2009" y="896"/>
                    </a:lnTo>
                    <a:lnTo>
                      <a:pt x="2003" y="895"/>
                    </a:lnTo>
                    <a:lnTo>
                      <a:pt x="2003" y="895"/>
                    </a:lnTo>
                    <a:lnTo>
                      <a:pt x="2003" y="895"/>
                    </a:lnTo>
                    <a:lnTo>
                      <a:pt x="2003" y="895"/>
                    </a:lnTo>
                    <a:lnTo>
                      <a:pt x="1992" y="890"/>
                    </a:lnTo>
                    <a:lnTo>
                      <a:pt x="1975" y="885"/>
                    </a:lnTo>
                    <a:lnTo>
                      <a:pt x="1975" y="885"/>
                    </a:lnTo>
                    <a:lnTo>
                      <a:pt x="1953" y="878"/>
                    </a:lnTo>
                    <a:lnTo>
                      <a:pt x="1934" y="875"/>
                    </a:lnTo>
                    <a:lnTo>
                      <a:pt x="1919" y="872"/>
                    </a:lnTo>
                    <a:lnTo>
                      <a:pt x="1906" y="871"/>
                    </a:lnTo>
                    <a:lnTo>
                      <a:pt x="1906" y="871"/>
                    </a:lnTo>
                    <a:lnTo>
                      <a:pt x="1900" y="832"/>
                    </a:lnTo>
                    <a:lnTo>
                      <a:pt x="1900" y="832"/>
                    </a:lnTo>
                    <a:lnTo>
                      <a:pt x="1912" y="827"/>
                    </a:lnTo>
                    <a:lnTo>
                      <a:pt x="1925" y="819"/>
                    </a:lnTo>
                    <a:lnTo>
                      <a:pt x="1940" y="809"/>
                    </a:lnTo>
                    <a:lnTo>
                      <a:pt x="1959" y="797"/>
                    </a:lnTo>
                    <a:lnTo>
                      <a:pt x="1959" y="797"/>
                    </a:lnTo>
                    <a:lnTo>
                      <a:pt x="1973" y="785"/>
                    </a:lnTo>
                    <a:lnTo>
                      <a:pt x="1983" y="778"/>
                    </a:lnTo>
                    <a:lnTo>
                      <a:pt x="1983" y="778"/>
                    </a:lnTo>
                    <a:lnTo>
                      <a:pt x="1983" y="778"/>
                    </a:lnTo>
                    <a:lnTo>
                      <a:pt x="1983" y="778"/>
                    </a:lnTo>
                    <a:lnTo>
                      <a:pt x="1986" y="774"/>
                    </a:lnTo>
                    <a:lnTo>
                      <a:pt x="1986" y="774"/>
                    </a:lnTo>
                    <a:lnTo>
                      <a:pt x="1987" y="773"/>
                    </a:lnTo>
                    <a:lnTo>
                      <a:pt x="1987" y="773"/>
                    </a:lnTo>
                    <a:lnTo>
                      <a:pt x="1988" y="770"/>
                    </a:lnTo>
                    <a:lnTo>
                      <a:pt x="1988" y="770"/>
                    </a:lnTo>
                    <a:lnTo>
                      <a:pt x="1990" y="770"/>
                    </a:lnTo>
                    <a:lnTo>
                      <a:pt x="1990" y="770"/>
                    </a:lnTo>
                    <a:lnTo>
                      <a:pt x="1991" y="766"/>
                    </a:lnTo>
                    <a:lnTo>
                      <a:pt x="1991" y="766"/>
                    </a:lnTo>
                    <a:lnTo>
                      <a:pt x="1991" y="766"/>
                    </a:lnTo>
                    <a:lnTo>
                      <a:pt x="1991" y="766"/>
                    </a:lnTo>
                    <a:lnTo>
                      <a:pt x="1991" y="764"/>
                    </a:lnTo>
                    <a:lnTo>
                      <a:pt x="1991" y="764"/>
                    </a:lnTo>
                    <a:lnTo>
                      <a:pt x="1991" y="763"/>
                    </a:lnTo>
                    <a:lnTo>
                      <a:pt x="1991" y="763"/>
                    </a:lnTo>
                    <a:lnTo>
                      <a:pt x="1991" y="760"/>
                    </a:lnTo>
                    <a:lnTo>
                      <a:pt x="1991" y="760"/>
                    </a:lnTo>
                    <a:lnTo>
                      <a:pt x="1991" y="760"/>
                    </a:lnTo>
                    <a:lnTo>
                      <a:pt x="1991" y="760"/>
                    </a:lnTo>
                    <a:lnTo>
                      <a:pt x="1991" y="756"/>
                    </a:lnTo>
                    <a:lnTo>
                      <a:pt x="1991" y="756"/>
                    </a:lnTo>
                    <a:lnTo>
                      <a:pt x="1991" y="755"/>
                    </a:lnTo>
                    <a:lnTo>
                      <a:pt x="1991" y="755"/>
                    </a:lnTo>
                    <a:lnTo>
                      <a:pt x="1990" y="752"/>
                    </a:lnTo>
                    <a:lnTo>
                      <a:pt x="1990" y="752"/>
                    </a:lnTo>
                    <a:lnTo>
                      <a:pt x="1990" y="751"/>
                    </a:lnTo>
                    <a:lnTo>
                      <a:pt x="1990" y="751"/>
                    </a:lnTo>
                    <a:lnTo>
                      <a:pt x="1988" y="747"/>
                    </a:lnTo>
                    <a:lnTo>
                      <a:pt x="1988" y="747"/>
                    </a:lnTo>
                    <a:lnTo>
                      <a:pt x="1987" y="744"/>
                    </a:lnTo>
                    <a:lnTo>
                      <a:pt x="1987" y="744"/>
                    </a:lnTo>
                    <a:lnTo>
                      <a:pt x="1987" y="742"/>
                    </a:lnTo>
                    <a:lnTo>
                      <a:pt x="1987" y="742"/>
                    </a:lnTo>
                    <a:lnTo>
                      <a:pt x="1986" y="739"/>
                    </a:lnTo>
                    <a:lnTo>
                      <a:pt x="1986" y="739"/>
                    </a:lnTo>
                    <a:lnTo>
                      <a:pt x="1986" y="739"/>
                    </a:lnTo>
                    <a:lnTo>
                      <a:pt x="1986" y="739"/>
                    </a:lnTo>
                    <a:lnTo>
                      <a:pt x="1985" y="735"/>
                    </a:lnTo>
                    <a:lnTo>
                      <a:pt x="1985" y="735"/>
                    </a:lnTo>
                    <a:lnTo>
                      <a:pt x="1985" y="735"/>
                    </a:lnTo>
                    <a:lnTo>
                      <a:pt x="1985" y="735"/>
                    </a:lnTo>
                    <a:lnTo>
                      <a:pt x="1983" y="732"/>
                    </a:lnTo>
                    <a:lnTo>
                      <a:pt x="1983" y="732"/>
                    </a:lnTo>
                    <a:lnTo>
                      <a:pt x="1982" y="731"/>
                    </a:lnTo>
                    <a:lnTo>
                      <a:pt x="1982" y="731"/>
                    </a:lnTo>
                    <a:lnTo>
                      <a:pt x="1981" y="730"/>
                    </a:lnTo>
                    <a:lnTo>
                      <a:pt x="1981" y="730"/>
                    </a:lnTo>
                    <a:lnTo>
                      <a:pt x="1981" y="729"/>
                    </a:lnTo>
                    <a:lnTo>
                      <a:pt x="1981" y="729"/>
                    </a:lnTo>
                    <a:lnTo>
                      <a:pt x="1978" y="727"/>
                    </a:lnTo>
                    <a:lnTo>
                      <a:pt x="1978" y="727"/>
                    </a:lnTo>
                    <a:lnTo>
                      <a:pt x="1977" y="727"/>
                    </a:lnTo>
                    <a:lnTo>
                      <a:pt x="1977" y="727"/>
                    </a:lnTo>
                    <a:lnTo>
                      <a:pt x="1975" y="725"/>
                    </a:lnTo>
                    <a:lnTo>
                      <a:pt x="1975" y="725"/>
                    </a:lnTo>
                    <a:lnTo>
                      <a:pt x="1973" y="725"/>
                    </a:lnTo>
                    <a:lnTo>
                      <a:pt x="1973" y="725"/>
                    </a:lnTo>
                    <a:lnTo>
                      <a:pt x="1968" y="724"/>
                    </a:lnTo>
                    <a:lnTo>
                      <a:pt x="1968" y="724"/>
                    </a:lnTo>
                    <a:lnTo>
                      <a:pt x="1968" y="724"/>
                    </a:lnTo>
                    <a:lnTo>
                      <a:pt x="1968" y="724"/>
                    </a:lnTo>
                    <a:lnTo>
                      <a:pt x="1968" y="724"/>
                    </a:lnTo>
                    <a:lnTo>
                      <a:pt x="1956" y="721"/>
                    </a:lnTo>
                    <a:lnTo>
                      <a:pt x="1938" y="718"/>
                    </a:lnTo>
                    <a:lnTo>
                      <a:pt x="1938" y="718"/>
                    </a:lnTo>
                    <a:lnTo>
                      <a:pt x="1917" y="716"/>
                    </a:lnTo>
                    <a:lnTo>
                      <a:pt x="1896" y="716"/>
                    </a:lnTo>
                    <a:lnTo>
                      <a:pt x="1881" y="716"/>
                    </a:lnTo>
                    <a:lnTo>
                      <a:pt x="1870" y="717"/>
                    </a:lnTo>
                    <a:lnTo>
                      <a:pt x="1870" y="717"/>
                    </a:lnTo>
                    <a:lnTo>
                      <a:pt x="1856" y="681"/>
                    </a:lnTo>
                    <a:lnTo>
                      <a:pt x="1856" y="681"/>
                    </a:lnTo>
                    <a:lnTo>
                      <a:pt x="1866" y="673"/>
                    </a:lnTo>
                    <a:lnTo>
                      <a:pt x="1877" y="664"/>
                    </a:lnTo>
                    <a:lnTo>
                      <a:pt x="1893" y="652"/>
                    </a:lnTo>
                    <a:lnTo>
                      <a:pt x="1908" y="635"/>
                    </a:lnTo>
                    <a:lnTo>
                      <a:pt x="1908" y="635"/>
                    </a:lnTo>
                    <a:lnTo>
                      <a:pt x="1920" y="623"/>
                    </a:lnTo>
                    <a:lnTo>
                      <a:pt x="1928" y="613"/>
                    </a:lnTo>
                    <a:lnTo>
                      <a:pt x="1928" y="613"/>
                    </a:lnTo>
                    <a:lnTo>
                      <a:pt x="1928" y="613"/>
                    </a:lnTo>
                    <a:lnTo>
                      <a:pt x="1928" y="613"/>
                    </a:lnTo>
                    <a:lnTo>
                      <a:pt x="1930" y="608"/>
                    </a:lnTo>
                    <a:lnTo>
                      <a:pt x="1930" y="608"/>
                    </a:lnTo>
                    <a:lnTo>
                      <a:pt x="1930" y="608"/>
                    </a:lnTo>
                    <a:lnTo>
                      <a:pt x="1930" y="608"/>
                    </a:lnTo>
                    <a:lnTo>
                      <a:pt x="1932" y="604"/>
                    </a:lnTo>
                    <a:lnTo>
                      <a:pt x="1932" y="604"/>
                    </a:lnTo>
                    <a:lnTo>
                      <a:pt x="1933" y="604"/>
                    </a:lnTo>
                    <a:lnTo>
                      <a:pt x="1933" y="604"/>
                    </a:lnTo>
                    <a:lnTo>
                      <a:pt x="1933" y="598"/>
                    </a:lnTo>
                    <a:lnTo>
                      <a:pt x="1933" y="598"/>
                    </a:lnTo>
                    <a:lnTo>
                      <a:pt x="1933" y="596"/>
                    </a:lnTo>
                    <a:lnTo>
                      <a:pt x="1933" y="596"/>
                    </a:lnTo>
                    <a:lnTo>
                      <a:pt x="1933" y="594"/>
                    </a:lnTo>
                    <a:lnTo>
                      <a:pt x="1933" y="594"/>
                    </a:lnTo>
                    <a:lnTo>
                      <a:pt x="1933" y="593"/>
                    </a:lnTo>
                    <a:lnTo>
                      <a:pt x="1933" y="593"/>
                    </a:lnTo>
                    <a:lnTo>
                      <a:pt x="1932" y="590"/>
                    </a:lnTo>
                    <a:lnTo>
                      <a:pt x="1932" y="590"/>
                    </a:lnTo>
                    <a:lnTo>
                      <a:pt x="1932" y="589"/>
                    </a:lnTo>
                    <a:lnTo>
                      <a:pt x="1932" y="589"/>
                    </a:lnTo>
                    <a:lnTo>
                      <a:pt x="1930" y="586"/>
                    </a:lnTo>
                    <a:lnTo>
                      <a:pt x="1930" y="586"/>
                    </a:lnTo>
                    <a:lnTo>
                      <a:pt x="1929" y="585"/>
                    </a:lnTo>
                    <a:lnTo>
                      <a:pt x="1929" y="585"/>
                    </a:lnTo>
                    <a:lnTo>
                      <a:pt x="1928" y="581"/>
                    </a:lnTo>
                    <a:lnTo>
                      <a:pt x="1928" y="581"/>
                    </a:lnTo>
                    <a:lnTo>
                      <a:pt x="1925" y="577"/>
                    </a:lnTo>
                    <a:lnTo>
                      <a:pt x="1925" y="577"/>
                    </a:lnTo>
                    <a:lnTo>
                      <a:pt x="1925" y="576"/>
                    </a:lnTo>
                    <a:lnTo>
                      <a:pt x="1925" y="576"/>
                    </a:lnTo>
                    <a:lnTo>
                      <a:pt x="1924" y="574"/>
                    </a:lnTo>
                    <a:lnTo>
                      <a:pt x="1924" y="574"/>
                    </a:lnTo>
                    <a:lnTo>
                      <a:pt x="1924" y="572"/>
                    </a:lnTo>
                    <a:lnTo>
                      <a:pt x="1924" y="572"/>
                    </a:lnTo>
                    <a:lnTo>
                      <a:pt x="1922" y="570"/>
                    </a:lnTo>
                    <a:lnTo>
                      <a:pt x="1922" y="570"/>
                    </a:lnTo>
                    <a:lnTo>
                      <a:pt x="1922" y="570"/>
                    </a:lnTo>
                    <a:lnTo>
                      <a:pt x="1922" y="570"/>
                    </a:lnTo>
                    <a:lnTo>
                      <a:pt x="1920" y="567"/>
                    </a:lnTo>
                    <a:lnTo>
                      <a:pt x="1920" y="567"/>
                    </a:lnTo>
                    <a:lnTo>
                      <a:pt x="1919" y="567"/>
                    </a:lnTo>
                    <a:lnTo>
                      <a:pt x="1919" y="567"/>
                    </a:lnTo>
                    <a:lnTo>
                      <a:pt x="1917" y="565"/>
                    </a:lnTo>
                    <a:lnTo>
                      <a:pt x="1914" y="564"/>
                    </a:lnTo>
                    <a:lnTo>
                      <a:pt x="1914" y="564"/>
                    </a:lnTo>
                    <a:lnTo>
                      <a:pt x="1913" y="564"/>
                    </a:lnTo>
                    <a:lnTo>
                      <a:pt x="1913" y="564"/>
                    </a:lnTo>
                    <a:lnTo>
                      <a:pt x="1909" y="562"/>
                    </a:lnTo>
                    <a:lnTo>
                      <a:pt x="1909" y="562"/>
                    </a:lnTo>
                    <a:lnTo>
                      <a:pt x="1909" y="562"/>
                    </a:lnTo>
                    <a:lnTo>
                      <a:pt x="1909" y="562"/>
                    </a:lnTo>
                    <a:lnTo>
                      <a:pt x="1904" y="561"/>
                    </a:lnTo>
                    <a:lnTo>
                      <a:pt x="1904" y="561"/>
                    </a:lnTo>
                    <a:lnTo>
                      <a:pt x="1904" y="561"/>
                    </a:lnTo>
                    <a:lnTo>
                      <a:pt x="1904" y="561"/>
                    </a:lnTo>
                    <a:lnTo>
                      <a:pt x="1904" y="561"/>
                    </a:lnTo>
                    <a:lnTo>
                      <a:pt x="1904" y="561"/>
                    </a:lnTo>
                    <a:lnTo>
                      <a:pt x="1891" y="561"/>
                    </a:lnTo>
                    <a:lnTo>
                      <a:pt x="1874" y="562"/>
                    </a:lnTo>
                    <a:lnTo>
                      <a:pt x="1874" y="562"/>
                    </a:lnTo>
                    <a:lnTo>
                      <a:pt x="1851" y="564"/>
                    </a:lnTo>
                    <a:lnTo>
                      <a:pt x="1832" y="566"/>
                    </a:lnTo>
                    <a:lnTo>
                      <a:pt x="1817" y="570"/>
                    </a:lnTo>
                    <a:lnTo>
                      <a:pt x="1806" y="572"/>
                    </a:lnTo>
                    <a:lnTo>
                      <a:pt x="1806" y="572"/>
                    </a:lnTo>
                    <a:lnTo>
                      <a:pt x="1786" y="538"/>
                    </a:lnTo>
                    <a:lnTo>
                      <a:pt x="1786" y="538"/>
                    </a:lnTo>
                    <a:lnTo>
                      <a:pt x="1794" y="531"/>
                    </a:lnTo>
                    <a:lnTo>
                      <a:pt x="1804" y="518"/>
                    </a:lnTo>
                    <a:lnTo>
                      <a:pt x="1817" y="503"/>
                    </a:lnTo>
                    <a:lnTo>
                      <a:pt x="1830" y="485"/>
                    </a:lnTo>
                    <a:lnTo>
                      <a:pt x="1830" y="485"/>
                    </a:lnTo>
                    <a:lnTo>
                      <a:pt x="1838" y="470"/>
                    </a:lnTo>
                    <a:lnTo>
                      <a:pt x="1845" y="459"/>
                    </a:lnTo>
                    <a:lnTo>
                      <a:pt x="1845" y="459"/>
                    </a:lnTo>
                    <a:lnTo>
                      <a:pt x="1845" y="459"/>
                    </a:lnTo>
                    <a:lnTo>
                      <a:pt x="1845" y="459"/>
                    </a:lnTo>
                    <a:lnTo>
                      <a:pt x="1847" y="454"/>
                    </a:lnTo>
                    <a:lnTo>
                      <a:pt x="1847" y="454"/>
                    </a:lnTo>
                    <a:lnTo>
                      <a:pt x="1847" y="454"/>
                    </a:lnTo>
                    <a:lnTo>
                      <a:pt x="1847" y="454"/>
                    </a:lnTo>
                    <a:lnTo>
                      <a:pt x="1849" y="450"/>
                    </a:lnTo>
                    <a:lnTo>
                      <a:pt x="1849" y="450"/>
                    </a:lnTo>
                    <a:lnTo>
                      <a:pt x="1849" y="450"/>
                    </a:lnTo>
                    <a:lnTo>
                      <a:pt x="1849" y="450"/>
                    </a:lnTo>
                    <a:lnTo>
                      <a:pt x="1847" y="443"/>
                    </a:lnTo>
                    <a:lnTo>
                      <a:pt x="1847" y="443"/>
                    </a:lnTo>
                    <a:lnTo>
                      <a:pt x="1847" y="443"/>
                    </a:lnTo>
                    <a:lnTo>
                      <a:pt x="1847" y="443"/>
                    </a:lnTo>
                    <a:lnTo>
                      <a:pt x="1847" y="440"/>
                    </a:lnTo>
                    <a:lnTo>
                      <a:pt x="1847" y="440"/>
                    </a:lnTo>
                    <a:lnTo>
                      <a:pt x="1846" y="439"/>
                    </a:lnTo>
                    <a:lnTo>
                      <a:pt x="1846" y="439"/>
                    </a:lnTo>
                    <a:lnTo>
                      <a:pt x="1845" y="436"/>
                    </a:lnTo>
                    <a:lnTo>
                      <a:pt x="1845" y="436"/>
                    </a:lnTo>
                    <a:lnTo>
                      <a:pt x="1845" y="435"/>
                    </a:lnTo>
                    <a:lnTo>
                      <a:pt x="1845" y="435"/>
                    </a:lnTo>
                    <a:lnTo>
                      <a:pt x="1842" y="433"/>
                    </a:lnTo>
                    <a:lnTo>
                      <a:pt x="1842" y="433"/>
                    </a:lnTo>
                    <a:lnTo>
                      <a:pt x="1842" y="431"/>
                    </a:lnTo>
                    <a:lnTo>
                      <a:pt x="1842" y="431"/>
                    </a:lnTo>
                    <a:lnTo>
                      <a:pt x="1840" y="429"/>
                    </a:lnTo>
                    <a:lnTo>
                      <a:pt x="1840" y="429"/>
                    </a:lnTo>
                    <a:lnTo>
                      <a:pt x="1837" y="425"/>
                    </a:lnTo>
                    <a:lnTo>
                      <a:pt x="1837" y="425"/>
                    </a:lnTo>
                    <a:lnTo>
                      <a:pt x="1836" y="424"/>
                    </a:lnTo>
                    <a:lnTo>
                      <a:pt x="1836" y="424"/>
                    </a:lnTo>
                    <a:lnTo>
                      <a:pt x="1835" y="421"/>
                    </a:lnTo>
                    <a:lnTo>
                      <a:pt x="1835" y="421"/>
                    </a:lnTo>
                    <a:lnTo>
                      <a:pt x="1835" y="421"/>
                    </a:lnTo>
                    <a:lnTo>
                      <a:pt x="1835" y="421"/>
                    </a:lnTo>
                    <a:lnTo>
                      <a:pt x="1832" y="419"/>
                    </a:lnTo>
                    <a:lnTo>
                      <a:pt x="1832" y="419"/>
                    </a:lnTo>
                    <a:lnTo>
                      <a:pt x="1831" y="417"/>
                    </a:lnTo>
                    <a:lnTo>
                      <a:pt x="1831" y="417"/>
                    </a:lnTo>
                    <a:lnTo>
                      <a:pt x="1830" y="416"/>
                    </a:lnTo>
                    <a:lnTo>
                      <a:pt x="1830" y="416"/>
                    </a:lnTo>
                    <a:lnTo>
                      <a:pt x="1828" y="416"/>
                    </a:lnTo>
                    <a:lnTo>
                      <a:pt x="1828" y="416"/>
                    </a:lnTo>
                    <a:lnTo>
                      <a:pt x="1822" y="414"/>
                    </a:lnTo>
                    <a:lnTo>
                      <a:pt x="1822" y="414"/>
                    </a:lnTo>
                    <a:lnTo>
                      <a:pt x="1822" y="414"/>
                    </a:lnTo>
                    <a:lnTo>
                      <a:pt x="1822" y="414"/>
                    </a:lnTo>
                    <a:lnTo>
                      <a:pt x="1818" y="412"/>
                    </a:lnTo>
                    <a:lnTo>
                      <a:pt x="1818" y="412"/>
                    </a:lnTo>
                    <a:lnTo>
                      <a:pt x="1818" y="412"/>
                    </a:lnTo>
                    <a:lnTo>
                      <a:pt x="1818" y="412"/>
                    </a:lnTo>
                    <a:lnTo>
                      <a:pt x="1812" y="412"/>
                    </a:lnTo>
                    <a:lnTo>
                      <a:pt x="1812" y="412"/>
                    </a:lnTo>
                    <a:lnTo>
                      <a:pt x="1812" y="412"/>
                    </a:lnTo>
                    <a:lnTo>
                      <a:pt x="1812" y="414"/>
                    </a:lnTo>
                    <a:lnTo>
                      <a:pt x="1812" y="414"/>
                    </a:lnTo>
                    <a:lnTo>
                      <a:pt x="1801" y="415"/>
                    </a:lnTo>
                    <a:lnTo>
                      <a:pt x="1783" y="419"/>
                    </a:lnTo>
                    <a:lnTo>
                      <a:pt x="1783" y="419"/>
                    </a:lnTo>
                    <a:lnTo>
                      <a:pt x="1762" y="425"/>
                    </a:lnTo>
                    <a:lnTo>
                      <a:pt x="1743" y="430"/>
                    </a:lnTo>
                    <a:lnTo>
                      <a:pt x="1729" y="436"/>
                    </a:lnTo>
                    <a:lnTo>
                      <a:pt x="1717" y="441"/>
                    </a:lnTo>
                    <a:lnTo>
                      <a:pt x="1717" y="441"/>
                    </a:lnTo>
                    <a:lnTo>
                      <a:pt x="1692" y="411"/>
                    </a:lnTo>
                    <a:lnTo>
                      <a:pt x="1692" y="411"/>
                    </a:lnTo>
                    <a:lnTo>
                      <a:pt x="1699" y="401"/>
                    </a:lnTo>
                    <a:lnTo>
                      <a:pt x="1707" y="388"/>
                    </a:lnTo>
                    <a:lnTo>
                      <a:pt x="1716" y="371"/>
                    </a:lnTo>
                    <a:lnTo>
                      <a:pt x="1726" y="351"/>
                    </a:lnTo>
                    <a:lnTo>
                      <a:pt x="1726" y="351"/>
                    </a:lnTo>
                    <a:lnTo>
                      <a:pt x="1733" y="334"/>
                    </a:lnTo>
                    <a:lnTo>
                      <a:pt x="1736" y="323"/>
                    </a:lnTo>
                    <a:lnTo>
                      <a:pt x="1736" y="323"/>
                    </a:lnTo>
                    <a:lnTo>
                      <a:pt x="1736" y="323"/>
                    </a:lnTo>
                    <a:lnTo>
                      <a:pt x="1736" y="323"/>
                    </a:lnTo>
                    <a:lnTo>
                      <a:pt x="1736" y="323"/>
                    </a:lnTo>
                    <a:lnTo>
                      <a:pt x="1736" y="323"/>
                    </a:lnTo>
                    <a:lnTo>
                      <a:pt x="1738" y="318"/>
                    </a:lnTo>
                    <a:lnTo>
                      <a:pt x="1738" y="318"/>
                    </a:lnTo>
                    <a:lnTo>
                      <a:pt x="1738" y="317"/>
                    </a:lnTo>
                    <a:lnTo>
                      <a:pt x="1738" y="317"/>
                    </a:lnTo>
                    <a:lnTo>
                      <a:pt x="1738" y="314"/>
                    </a:lnTo>
                    <a:lnTo>
                      <a:pt x="1738" y="314"/>
                    </a:lnTo>
                    <a:lnTo>
                      <a:pt x="1738" y="313"/>
                    </a:lnTo>
                    <a:lnTo>
                      <a:pt x="1738" y="313"/>
                    </a:lnTo>
                    <a:lnTo>
                      <a:pt x="1738" y="309"/>
                    </a:lnTo>
                    <a:lnTo>
                      <a:pt x="1738" y="309"/>
                    </a:lnTo>
                    <a:lnTo>
                      <a:pt x="1738" y="309"/>
                    </a:lnTo>
                    <a:lnTo>
                      <a:pt x="1738" y="309"/>
                    </a:lnTo>
                    <a:lnTo>
                      <a:pt x="1736" y="307"/>
                    </a:lnTo>
                    <a:lnTo>
                      <a:pt x="1736" y="307"/>
                    </a:lnTo>
                    <a:lnTo>
                      <a:pt x="1736" y="305"/>
                    </a:lnTo>
                    <a:lnTo>
                      <a:pt x="1736" y="305"/>
                    </a:lnTo>
                    <a:lnTo>
                      <a:pt x="1735" y="303"/>
                    </a:lnTo>
                    <a:lnTo>
                      <a:pt x="1735" y="303"/>
                    </a:lnTo>
                    <a:lnTo>
                      <a:pt x="1735" y="303"/>
                    </a:lnTo>
                    <a:lnTo>
                      <a:pt x="1735" y="303"/>
                    </a:lnTo>
                    <a:lnTo>
                      <a:pt x="1733" y="300"/>
                    </a:lnTo>
                    <a:lnTo>
                      <a:pt x="1733" y="300"/>
                    </a:lnTo>
                    <a:lnTo>
                      <a:pt x="1733" y="299"/>
                    </a:lnTo>
                    <a:lnTo>
                      <a:pt x="1733" y="299"/>
                    </a:lnTo>
                    <a:lnTo>
                      <a:pt x="1730" y="297"/>
                    </a:lnTo>
                    <a:lnTo>
                      <a:pt x="1730" y="297"/>
                    </a:lnTo>
                    <a:lnTo>
                      <a:pt x="1729" y="297"/>
                    </a:lnTo>
                    <a:lnTo>
                      <a:pt x="1729" y="297"/>
                    </a:lnTo>
                    <a:lnTo>
                      <a:pt x="1726" y="293"/>
                    </a:lnTo>
                    <a:lnTo>
                      <a:pt x="1726" y="293"/>
                    </a:lnTo>
                    <a:lnTo>
                      <a:pt x="1724" y="290"/>
                    </a:lnTo>
                    <a:lnTo>
                      <a:pt x="1724" y="290"/>
                    </a:lnTo>
                    <a:lnTo>
                      <a:pt x="1723" y="289"/>
                    </a:lnTo>
                    <a:lnTo>
                      <a:pt x="1723" y="289"/>
                    </a:lnTo>
                    <a:lnTo>
                      <a:pt x="1720" y="288"/>
                    </a:lnTo>
                    <a:lnTo>
                      <a:pt x="1720" y="288"/>
                    </a:lnTo>
                    <a:lnTo>
                      <a:pt x="1719" y="286"/>
                    </a:lnTo>
                    <a:lnTo>
                      <a:pt x="1719" y="286"/>
                    </a:lnTo>
                    <a:lnTo>
                      <a:pt x="1716" y="285"/>
                    </a:lnTo>
                    <a:lnTo>
                      <a:pt x="1716" y="285"/>
                    </a:lnTo>
                    <a:lnTo>
                      <a:pt x="1716" y="284"/>
                    </a:lnTo>
                    <a:lnTo>
                      <a:pt x="1716" y="284"/>
                    </a:lnTo>
                    <a:lnTo>
                      <a:pt x="1714" y="283"/>
                    </a:lnTo>
                    <a:lnTo>
                      <a:pt x="1714" y="283"/>
                    </a:lnTo>
                    <a:lnTo>
                      <a:pt x="1714" y="283"/>
                    </a:lnTo>
                    <a:lnTo>
                      <a:pt x="1714" y="283"/>
                    </a:lnTo>
                    <a:lnTo>
                      <a:pt x="1706" y="281"/>
                    </a:lnTo>
                    <a:lnTo>
                      <a:pt x="1706" y="281"/>
                    </a:lnTo>
                    <a:lnTo>
                      <a:pt x="1706" y="281"/>
                    </a:lnTo>
                    <a:lnTo>
                      <a:pt x="1706" y="281"/>
                    </a:lnTo>
                    <a:lnTo>
                      <a:pt x="1702" y="281"/>
                    </a:lnTo>
                    <a:lnTo>
                      <a:pt x="1702" y="281"/>
                    </a:lnTo>
                    <a:lnTo>
                      <a:pt x="1702" y="281"/>
                    </a:lnTo>
                    <a:lnTo>
                      <a:pt x="1702" y="281"/>
                    </a:lnTo>
                    <a:lnTo>
                      <a:pt x="1697" y="283"/>
                    </a:lnTo>
                    <a:lnTo>
                      <a:pt x="1697" y="283"/>
                    </a:lnTo>
                    <a:lnTo>
                      <a:pt x="1696" y="283"/>
                    </a:lnTo>
                    <a:lnTo>
                      <a:pt x="1696" y="283"/>
                    </a:lnTo>
                    <a:lnTo>
                      <a:pt x="1696" y="283"/>
                    </a:lnTo>
                    <a:lnTo>
                      <a:pt x="1685" y="286"/>
                    </a:lnTo>
                    <a:lnTo>
                      <a:pt x="1668" y="293"/>
                    </a:lnTo>
                    <a:lnTo>
                      <a:pt x="1668" y="293"/>
                    </a:lnTo>
                    <a:lnTo>
                      <a:pt x="1648" y="303"/>
                    </a:lnTo>
                    <a:lnTo>
                      <a:pt x="1631" y="312"/>
                    </a:lnTo>
                    <a:lnTo>
                      <a:pt x="1618" y="320"/>
                    </a:lnTo>
                    <a:lnTo>
                      <a:pt x="1608" y="327"/>
                    </a:lnTo>
                    <a:lnTo>
                      <a:pt x="1608" y="327"/>
                    </a:lnTo>
                    <a:lnTo>
                      <a:pt x="1578" y="303"/>
                    </a:lnTo>
                    <a:lnTo>
                      <a:pt x="1578" y="303"/>
                    </a:lnTo>
                    <a:lnTo>
                      <a:pt x="1583" y="291"/>
                    </a:lnTo>
                    <a:lnTo>
                      <a:pt x="1589" y="276"/>
                    </a:lnTo>
                    <a:lnTo>
                      <a:pt x="1595" y="259"/>
                    </a:lnTo>
                    <a:lnTo>
                      <a:pt x="1600" y="236"/>
                    </a:lnTo>
                    <a:lnTo>
                      <a:pt x="1600" y="236"/>
                    </a:lnTo>
                    <a:lnTo>
                      <a:pt x="1604" y="220"/>
                    </a:lnTo>
                    <a:lnTo>
                      <a:pt x="1607" y="207"/>
                    </a:lnTo>
                    <a:lnTo>
                      <a:pt x="1607" y="207"/>
                    </a:lnTo>
                    <a:lnTo>
                      <a:pt x="1607" y="207"/>
                    </a:lnTo>
                    <a:lnTo>
                      <a:pt x="1607" y="207"/>
                    </a:lnTo>
                    <a:lnTo>
                      <a:pt x="1607" y="207"/>
                    </a:lnTo>
                    <a:lnTo>
                      <a:pt x="1607" y="207"/>
                    </a:lnTo>
                    <a:lnTo>
                      <a:pt x="1607" y="202"/>
                    </a:lnTo>
                    <a:lnTo>
                      <a:pt x="1607" y="202"/>
                    </a:lnTo>
                    <a:lnTo>
                      <a:pt x="1607" y="201"/>
                    </a:lnTo>
                    <a:lnTo>
                      <a:pt x="1607" y="201"/>
                    </a:lnTo>
                    <a:lnTo>
                      <a:pt x="1607" y="198"/>
                    </a:lnTo>
                    <a:lnTo>
                      <a:pt x="1607" y="198"/>
                    </a:lnTo>
                    <a:lnTo>
                      <a:pt x="1607" y="197"/>
                    </a:lnTo>
                    <a:lnTo>
                      <a:pt x="1607" y="197"/>
                    </a:lnTo>
                    <a:lnTo>
                      <a:pt x="1605" y="193"/>
                    </a:lnTo>
                    <a:lnTo>
                      <a:pt x="1605" y="193"/>
                    </a:lnTo>
                    <a:lnTo>
                      <a:pt x="1605" y="193"/>
                    </a:lnTo>
                    <a:lnTo>
                      <a:pt x="1605" y="193"/>
                    </a:lnTo>
                    <a:lnTo>
                      <a:pt x="1604" y="191"/>
                    </a:lnTo>
                    <a:lnTo>
                      <a:pt x="1604" y="191"/>
                    </a:lnTo>
                    <a:lnTo>
                      <a:pt x="1603" y="189"/>
                    </a:lnTo>
                    <a:lnTo>
                      <a:pt x="1603" y="189"/>
                    </a:lnTo>
                    <a:lnTo>
                      <a:pt x="1602" y="188"/>
                    </a:lnTo>
                    <a:lnTo>
                      <a:pt x="1602" y="188"/>
                    </a:lnTo>
                    <a:lnTo>
                      <a:pt x="1602" y="188"/>
                    </a:lnTo>
                    <a:lnTo>
                      <a:pt x="1602" y="188"/>
                    </a:lnTo>
                    <a:lnTo>
                      <a:pt x="1599" y="186"/>
                    </a:lnTo>
                    <a:lnTo>
                      <a:pt x="1599" y="186"/>
                    </a:lnTo>
                    <a:lnTo>
                      <a:pt x="1598" y="184"/>
                    </a:lnTo>
                    <a:lnTo>
                      <a:pt x="1598" y="184"/>
                    </a:lnTo>
                    <a:lnTo>
                      <a:pt x="1595" y="183"/>
                    </a:lnTo>
                    <a:lnTo>
                      <a:pt x="1595" y="183"/>
                    </a:lnTo>
                    <a:lnTo>
                      <a:pt x="1594" y="182"/>
                    </a:lnTo>
                    <a:lnTo>
                      <a:pt x="1594" y="182"/>
                    </a:lnTo>
                    <a:lnTo>
                      <a:pt x="1590" y="179"/>
                    </a:lnTo>
                    <a:lnTo>
                      <a:pt x="1590" y="179"/>
                    </a:lnTo>
                    <a:lnTo>
                      <a:pt x="1588" y="178"/>
                    </a:lnTo>
                    <a:lnTo>
                      <a:pt x="1588" y="178"/>
                    </a:lnTo>
                    <a:lnTo>
                      <a:pt x="1586" y="177"/>
                    </a:lnTo>
                    <a:lnTo>
                      <a:pt x="1586" y="177"/>
                    </a:lnTo>
                    <a:lnTo>
                      <a:pt x="1584" y="176"/>
                    </a:lnTo>
                    <a:lnTo>
                      <a:pt x="1584" y="176"/>
                    </a:lnTo>
                    <a:lnTo>
                      <a:pt x="1583" y="174"/>
                    </a:lnTo>
                    <a:lnTo>
                      <a:pt x="1583" y="174"/>
                    </a:lnTo>
                    <a:lnTo>
                      <a:pt x="1580" y="173"/>
                    </a:lnTo>
                    <a:lnTo>
                      <a:pt x="1580" y="173"/>
                    </a:lnTo>
                    <a:lnTo>
                      <a:pt x="1579" y="173"/>
                    </a:lnTo>
                    <a:lnTo>
                      <a:pt x="1579" y="173"/>
                    </a:lnTo>
                    <a:lnTo>
                      <a:pt x="1576" y="172"/>
                    </a:lnTo>
                    <a:lnTo>
                      <a:pt x="1576" y="172"/>
                    </a:lnTo>
                    <a:lnTo>
                      <a:pt x="1576" y="172"/>
                    </a:lnTo>
                    <a:lnTo>
                      <a:pt x="1576" y="172"/>
                    </a:lnTo>
                    <a:lnTo>
                      <a:pt x="1573" y="171"/>
                    </a:lnTo>
                    <a:lnTo>
                      <a:pt x="1573" y="171"/>
                    </a:lnTo>
                    <a:lnTo>
                      <a:pt x="1570" y="172"/>
                    </a:lnTo>
                    <a:lnTo>
                      <a:pt x="1570" y="172"/>
                    </a:lnTo>
                    <a:lnTo>
                      <a:pt x="1569" y="172"/>
                    </a:lnTo>
                    <a:lnTo>
                      <a:pt x="1569" y="172"/>
                    </a:lnTo>
                    <a:lnTo>
                      <a:pt x="1565" y="173"/>
                    </a:lnTo>
                    <a:lnTo>
                      <a:pt x="1565" y="173"/>
                    </a:lnTo>
                    <a:lnTo>
                      <a:pt x="1565" y="173"/>
                    </a:lnTo>
                    <a:lnTo>
                      <a:pt x="1565" y="173"/>
                    </a:lnTo>
                    <a:lnTo>
                      <a:pt x="1560" y="174"/>
                    </a:lnTo>
                    <a:lnTo>
                      <a:pt x="1560" y="174"/>
                    </a:lnTo>
                    <a:lnTo>
                      <a:pt x="1560" y="174"/>
                    </a:lnTo>
                    <a:lnTo>
                      <a:pt x="1560" y="174"/>
                    </a:lnTo>
                    <a:lnTo>
                      <a:pt x="1560" y="174"/>
                    </a:lnTo>
                    <a:lnTo>
                      <a:pt x="1560" y="174"/>
                    </a:lnTo>
                    <a:lnTo>
                      <a:pt x="1549" y="181"/>
                    </a:lnTo>
                    <a:lnTo>
                      <a:pt x="1535" y="189"/>
                    </a:lnTo>
                    <a:lnTo>
                      <a:pt x="1535" y="189"/>
                    </a:lnTo>
                    <a:lnTo>
                      <a:pt x="1516" y="203"/>
                    </a:lnTo>
                    <a:lnTo>
                      <a:pt x="1501" y="215"/>
                    </a:lnTo>
                    <a:lnTo>
                      <a:pt x="1488" y="226"/>
                    </a:lnTo>
                    <a:lnTo>
                      <a:pt x="1481" y="234"/>
                    </a:lnTo>
                    <a:lnTo>
                      <a:pt x="1481" y="234"/>
                    </a:lnTo>
                    <a:lnTo>
                      <a:pt x="1447" y="215"/>
                    </a:lnTo>
                    <a:lnTo>
                      <a:pt x="1447" y="215"/>
                    </a:lnTo>
                    <a:lnTo>
                      <a:pt x="1449" y="203"/>
                    </a:lnTo>
                    <a:lnTo>
                      <a:pt x="1453" y="187"/>
                    </a:lnTo>
                    <a:lnTo>
                      <a:pt x="1455" y="168"/>
                    </a:lnTo>
                    <a:lnTo>
                      <a:pt x="1458" y="145"/>
                    </a:lnTo>
                    <a:lnTo>
                      <a:pt x="1458" y="145"/>
                    </a:lnTo>
                    <a:lnTo>
                      <a:pt x="1458" y="128"/>
                    </a:lnTo>
                    <a:lnTo>
                      <a:pt x="1458" y="116"/>
                    </a:lnTo>
                    <a:lnTo>
                      <a:pt x="1458" y="116"/>
                    </a:lnTo>
                    <a:lnTo>
                      <a:pt x="1458" y="116"/>
                    </a:lnTo>
                    <a:lnTo>
                      <a:pt x="1458" y="116"/>
                    </a:lnTo>
                    <a:lnTo>
                      <a:pt x="1458" y="115"/>
                    </a:lnTo>
                    <a:lnTo>
                      <a:pt x="1458" y="115"/>
                    </a:lnTo>
                    <a:lnTo>
                      <a:pt x="1457" y="110"/>
                    </a:lnTo>
                    <a:lnTo>
                      <a:pt x="1457" y="110"/>
                    </a:lnTo>
                    <a:lnTo>
                      <a:pt x="1457" y="110"/>
                    </a:lnTo>
                    <a:lnTo>
                      <a:pt x="1457" y="110"/>
                    </a:lnTo>
                    <a:lnTo>
                      <a:pt x="1457" y="106"/>
                    </a:lnTo>
                    <a:lnTo>
                      <a:pt x="1457" y="106"/>
                    </a:lnTo>
                    <a:lnTo>
                      <a:pt x="1455" y="105"/>
                    </a:lnTo>
                    <a:lnTo>
                      <a:pt x="1455" y="105"/>
                    </a:lnTo>
                    <a:lnTo>
                      <a:pt x="1454" y="103"/>
                    </a:lnTo>
                    <a:lnTo>
                      <a:pt x="1454" y="103"/>
                    </a:lnTo>
                    <a:lnTo>
                      <a:pt x="1454" y="103"/>
                    </a:lnTo>
                    <a:lnTo>
                      <a:pt x="1454" y="103"/>
                    </a:lnTo>
                    <a:lnTo>
                      <a:pt x="1453" y="100"/>
                    </a:lnTo>
                    <a:lnTo>
                      <a:pt x="1453" y="100"/>
                    </a:lnTo>
                    <a:lnTo>
                      <a:pt x="1452" y="100"/>
                    </a:lnTo>
                    <a:lnTo>
                      <a:pt x="1452" y="100"/>
                    </a:lnTo>
                    <a:lnTo>
                      <a:pt x="1450" y="97"/>
                    </a:lnTo>
                    <a:lnTo>
                      <a:pt x="1450" y="97"/>
                    </a:lnTo>
                    <a:lnTo>
                      <a:pt x="1449" y="97"/>
                    </a:lnTo>
                    <a:lnTo>
                      <a:pt x="1449" y="97"/>
                    </a:lnTo>
                    <a:lnTo>
                      <a:pt x="1447" y="96"/>
                    </a:lnTo>
                    <a:lnTo>
                      <a:pt x="1447" y="96"/>
                    </a:lnTo>
                    <a:lnTo>
                      <a:pt x="1445" y="95"/>
                    </a:lnTo>
                    <a:lnTo>
                      <a:pt x="1445" y="95"/>
                    </a:lnTo>
                    <a:lnTo>
                      <a:pt x="1443" y="94"/>
                    </a:lnTo>
                    <a:lnTo>
                      <a:pt x="1443" y="94"/>
                    </a:lnTo>
                    <a:lnTo>
                      <a:pt x="1442" y="94"/>
                    </a:lnTo>
                    <a:lnTo>
                      <a:pt x="1442" y="94"/>
                    </a:lnTo>
                    <a:lnTo>
                      <a:pt x="1438" y="91"/>
                    </a:lnTo>
                    <a:lnTo>
                      <a:pt x="1438" y="91"/>
                    </a:lnTo>
                    <a:lnTo>
                      <a:pt x="1434" y="90"/>
                    </a:lnTo>
                    <a:lnTo>
                      <a:pt x="1434" y="90"/>
                    </a:lnTo>
                    <a:lnTo>
                      <a:pt x="1433" y="90"/>
                    </a:lnTo>
                    <a:lnTo>
                      <a:pt x="1433" y="90"/>
                    </a:lnTo>
                    <a:lnTo>
                      <a:pt x="1430" y="87"/>
                    </a:lnTo>
                    <a:lnTo>
                      <a:pt x="1430" y="87"/>
                    </a:lnTo>
                    <a:lnTo>
                      <a:pt x="1429" y="87"/>
                    </a:lnTo>
                    <a:lnTo>
                      <a:pt x="1429" y="87"/>
                    </a:lnTo>
                    <a:lnTo>
                      <a:pt x="1426" y="86"/>
                    </a:lnTo>
                    <a:lnTo>
                      <a:pt x="1426" y="86"/>
                    </a:lnTo>
                    <a:lnTo>
                      <a:pt x="1425" y="86"/>
                    </a:lnTo>
                    <a:lnTo>
                      <a:pt x="1425" y="86"/>
                    </a:lnTo>
                    <a:lnTo>
                      <a:pt x="1423" y="86"/>
                    </a:lnTo>
                    <a:lnTo>
                      <a:pt x="1423" y="86"/>
                    </a:lnTo>
                    <a:lnTo>
                      <a:pt x="1423" y="86"/>
                    </a:lnTo>
                    <a:lnTo>
                      <a:pt x="1423" y="86"/>
                    </a:lnTo>
                    <a:lnTo>
                      <a:pt x="1419" y="86"/>
                    </a:lnTo>
                    <a:lnTo>
                      <a:pt x="1419" y="86"/>
                    </a:lnTo>
                    <a:lnTo>
                      <a:pt x="1419" y="86"/>
                    </a:lnTo>
                    <a:lnTo>
                      <a:pt x="1419" y="86"/>
                    </a:lnTo>
                    <a:lnTo>
                      <a:pt x="1415" y="87"/>
                    </a:lnTo>
                    <a:lnTo>
                      <a:pt x="1415" y="87"/>
                    </a:lnTo>
                    <a:lnTo>
                      <a:pt x="1415" y="87"/>
                    </a:lnTo>
                    <a:lnTo>
                      <a:pt x="1415" y="87"/>
                    </a:lnTo>
                    <a:lnTo>
                      <a:pt x="1411" y="89"/>
                    </a:lnTo>
                    <a:lnTo>
                      <a:pt x="1411" y="89"/>
                    </a:lnTo>
                    <a:lnTo>
                      <a:pt x="1411" y="89"/>
                    </a:lnTo>
                    <a:lnTo>
                      <a:pt x="1411" y="89"/>
                    </a:lnTo>
                    <a:lnTo>
                      <a:pt x="1406" y="92"/>
                    </a:lnTo>
                    <a:lnTo>
                      <a:pt x="1406" y="92"/>
                    </a:lnTo>
                    <a:lnTo>
                      <a:pt x="1406" y="92"/>
                    </a:lnTo>
                    <a:lnTo>
                      <a:pt x="1406" y="92"/>
                    </a:lnTo>
                    <a:lnTo>
                      <a:pt x="1406" y="92"/>
                    </a:lnTo>
                    <a:lnTo>
                      <a:pt x="1406" y="92"/>
                    </a:lnTo>
                    <a:lnTo>
                      <a:pt x="1396" y="100"/>
                    </a:lnTo>
                    <a:lnTo>
                      <a:pt x="1384" y="111"/>
                    </a:lnTo>
                    <a:lnTo>
                      <a:pt x="1384" y="111"/>
                    </a:lnTo>
                    <a:lnTo>
                      <a:pt x="1369" y="128"/>
                    </a:lnTo>
                    <a:lnTo>
                      <a:pt x="1355" y="142"/>
                    </a:lnTo>
                    <a:lnTo>
                      <a:pt x="1346" y="154"/>
                    </a:lnTo>
                    <a:lnTo>
                      <a:pt x="1338" y="164"/>
                    </a:lnTo>
                    <a:lnTo>
                      <a:pt x="1338" y="164"/>
                    </a:lnTo>
                    <a:lnTo>
                      <a:pt x="1302" y="152"/>
                    </a:lnTo>
                    <a:lnTo>
                      <a:pt x="1302" y="152"/>
                    </a:lnTo>
                    <a:lnTo>
                      <a:pt x="1303" y="139"/>
                    </a:lnTo>
                    <a:lnTo>
                      <a:pt x="1303" y="124"/>
                    </a:lnTo>
                    <a:lnTo>
                      <a:pt x="1303" y="104"/>
                    </a:lnTo>
                    <a:lnTo>
                      <a:pt x="1300" y="81"/>
                    </a:lnTo>
                    <a:lnTo>
                      <a:pt x="1300" y="81"/>
                    </a:lnTo>
                    <a:lnTo>
                      <a:pt x="1298" y="65"/>
                    </a:lnTo>
                    <a:lnTo>
                      <a:pt x="1297" y="52"/>
                    </a:lnTo>
                    <a:lnTo>
                      <a:pt x="1297" y="52"/>
                    </a:lnTo>
                    <a:lnTo>
                      <a:pt x="1297" y="52"/>
                    </a:lnTo>
                    <a:lnTo>
                      <a:pt x="1297" y="52"/>
                    </a:lnTo>
                    <a:lnTo>
                      <a:pt x="1295" y="52"/>
                    </a:lnTo>
                    <a:lnTo>
                      <a:pt x="1295" y="52"/>
                    </a:lnTo>
                    <a:lnTo>
                      <a:pt x="1294" y="47"/>
                    </a:lnTo>
                    <a:lnTo>
                      <a:pt x="1294" y="47"/>
                    </a:lnTo>
                    <a:lnTo>
                      <a:pt x="1293" y="43"/>
                    </a:lnTo>
                    <a:lnTo>
                      <a:pt x="1293" y="43"/>
                    </a:lnTo>
                    <a:lnTo>
                      <a:pt x="1293" y="42"/>
                    </a:lnTo>
                    <a:lnTo>
                      <a:pt x="1293" y="42"/>
                    </a:lnTo>
                    <a:lnTo>
                      <a:pt x="1290" y="40"/>
                    </a:lnTo>
                    <a:lnTo>
                      <a:pt x="1290" y="40"/>
                    </a:lnTo>
                    <a:lnTo>
                      <a:pt x="1290" y="40"/>
                    </a:lnTo>
                    <a:lnTo>
                      <a:pt x="1290" y="40"/>
                    </a:lnTo>
                    <a:lnTo>
                      <a:pt x="1288" y="37"/>
                    </a:lnTo>
                    <a:lnTo>
                      <a:pt x="1288" y="37"/>
                    </a:lnTo>
                    <a:lnTo>
                      <a:pt x="1288" y="37"/>
                    </a:lnTo>
                    <a:lnTo>
                      <a:pt x="1288" y="37"/>
                    </a:lnTo>
                    <a:lnTo>
                      <a:pt x="1285" y="36"/>
                    </a:lnTo>
                    <a:lnTo>
                      <a:pt x="1285" y="36"/>
                    </a:lnTo>
                    <a:lnTo>
                      <a:pt x="1284" y="34"/>
                    </a:lnTo>
                    <a:lnTo>
                      <a:pt x="1284" y="34"/>
                    </a:lnTo>
                    <a:lnTo>
                      <a:pt x="1282" y="33"/>
                    </a:lnTo>
                    <a:lnTo>
                      <a:pt x="1282" y="33"/>
                    </a:lnTo>
                    <a:lnTo>
                      <a:pt x="1280" y="33"/>
                    </a:lnTo>
                    <a:lnTo>
                      <a:pt x="1280" y="33"/>
                    </a:lnTo>
                    <a:lnTo>
                      <a:pt x="1278" y="33"/>
                    </a:lnTo>
                    <a:lnTo>
                      <a:pt x="1278" y="33"/>
                    </a:lnTo>
                    <a:lnTo>
                      <a:pt x="1277" y="32"/>
                    </a:lnTo>
                    <a:lnTo>
                      <a:pt x="1277" y="32"/>
                    </a:lnTo>
                    <a:lnTo>
                      <a:pt x="1273" y="31"/>
                    </a:lnTo>
                    <a:lnTo>
                      <a:pt x="1273" y="31"/>
                    </a:lnTo>
                    <a:lnTo>
                      <a:pt x="1268" y="31"/>
                    </a:lnTo>
                    <a:lnTo>
                      <a:pt x="1268" y="31"/>
                    </a:lnTo>
                    <a:lnTo>
                      <a:pt x="1266" y="29"/>
                    </a:lnTo>
                    <a:lnTo>
                      <a:pt x="1266" y="29"/>
                    </a:lnTo>
                    <a:lnTo>
                      <a:pt x="1264" y="29"/>
                    </a:lnTo>
                    <a:lnTo>
                      <a:pt x="1264" y="29"/>
                    </a:lnTo>
                    <a:lnTo>
                      <a:pt x="1263" y="29"/>
                    </a:lnTo>
                    <a:lnTo>
                      <a:pt x="1263" y="29"/>
                    </a:lnTo>
                    <a:lnTo>
                      <a:pt x="1259" y="28"/>
                    </a:lnTo>
                    <a:lnTo>
                      <a:pt x="1259" y="28"/>
                    </a:lnTo>
                    <a:lnTo>
                      <a:pt x="1259" y="28"/>
                    </a:lnTo>
                    <a:lnTo>
                      <a:pt x="1259" y="28"/>
                    </a:lnTo>
                    <a:lnTo>
                      <a:pt x="1256" y="28"/>
                    </a:lnTo>
                    <a:lnTo>
                      <a:pt x="1256" y="28"/>
                    </a:lnTo>
                    <a:lnTo>
                      <a:pt x="1255" y="28"/>
                    </a:lnTo>
                    <a:lnTo>
                      <a:pt x="1255" y="28"/>
                    </a:lnTo>
                    <a:lnTo>
                      <a:pt x="1253" y="29"/>
                    </a:lnTo>
                    <a:lnTo>
                      <a:pt x="1253" y="29"/>
                    </a:lnTo>
                    <a:lnTo>
                      <a:pt x="1251" y="29"/>
                    </a:lnTo>
                    <a:lnTo>
                      <a:pt x="1251" y="29"/>
                    </a:lnTo>
                    <a:lnTo>
                      <a:pt x="1249" y="31"/>
                    </a:lnTo>
                    <a:lnTo>
                      <a:pt x="1249" y="31"/>
                    </a:lnTo>
                    <a:lnTo>
                      <a:pt x="1249" y="31"/>
                    </a:lnTo>
                    <a:lnTo>
                      <a:pt x="1249" y="31"/>
                    </a:lnTo>
                    <a:lnTo>
                      <a:pt x="1241" y="37"/>
                    </a:lnTo>
                    <a:lnTo>
                      <a:pt x="1241" y="37"/>
                    </a:lnTo>
                    <a:lnTo>
                      <a:pt x="1241" y="37"/>
                    </a:lnTo>
                    <a:lnTo>
                      <a:pt x="1241" y="37"/>
                    </a:lnTo>
                    <a:lnTo>
                      <a:pt x="1241" y="37"/>
                    </a:lnTo>
                    <a:lnTo>
                      <a:pt x="1241" y="37"/>
                    </a:lnTo>
                    <a:lnTo>
                      <a:pt x="1232" y="47"/>
                    </a:lnTo>
                    <a:lnTo>
                      <a:pt x="1222" y="60"/>
                    </a:lnTo>
                    <a:lnTo>
                      <a:pt x="1222" y="60"/>
                    </a:lnTo>
                    <a:lnTo>
                      <a:pt x="1210" y="79"/>
                    </a:lnTo>
                    <a:lnTo>
                      <a:pt x="1200" y="95"/>
                    </a:lnTo>
                    <a:lnTo>
                      <a:pt x="1192" y="109"/>
                    </a:lnTo>
                    <a:lnTo>
                      <a:pt x="1187" y="120"/>
                    </a:lnTo>
                    <a:lnTo>
                      <a:pt x="1187" y="120"/>
                    </a:lnTo>
                    <a:lnTo>
                      <a:pt x="1148" y="114"/>
                    </a:lnTo>
                    <a:lnTo>
                      <a:pt x="1148" y="114"/>
                    </a:lnTo>
                    <a:lnTo>
                      <a:pt x="1147" y="101"/>
                    </a:lnTo>
                    <a:lnTo>
                      <a:pt x="1146" y="86"/>
                    </a:lnTo>
                    <a:lnTo>
                      <a:pt x="1142" y="67"/>
                    </a:lnTo>
                    <a:lnTo>
                      <a:pt x="1135" y="45"/>
                    </a:lnTo>
                    <a:lnTo>
                      <a:pt x="1135" y="45"/>
                    </a:lnTo>
                    <a:lnTo>
                      <a:pt x="1130" y="28"/>
                    </a:lnTo>
                    <a:lnTo>
                      <a:pt x="1125" y="17"/>
                    </a:lnTo>
                    <a:lnTo>
                      <a:pt x="1125" y="17"/>
                    </a:lnTo>
                    <a:lnTo>
                      <a:pt x="1125" y="17"/>
                    </a:lnTo>
                    <a:lnTo>
                      <a:pt x="1125" y="17"/>
                    </a:lnTo>
                    <a:lnTo>
                      <a:pt x="1125" y="17"/>
                    </a:lnTo>
                    <a:lnTo>
                      <a:pt x="1125" y="17"/>
                    </a:lnTo>
                    <a:lnTo>
                      <a:pt x="1120" y="8"/>
                    </a:lnTo>
                    <a:lnTo>
                      <a:pt x="1120" y="8"/>
                    </a:lnTo>
                    <a:lnTo>
                      <a:pt x="1120" y="8"/>
                    </a:lnTo>
                    <a:lnTo>
                      <a:pt x="1120" y="8"/>
                    </a:lnTo>
                    <a:lnTo>
                      <a:pt x="1118" y="6"/>
                    </a:lnTo>
                    <a:lnTo>
                      <a:pt x="1118" y="6"/>
                    </a:lnTo>
                    <a:lnTo>
                      <a:pt x="1118" y="6"/>
                    </a:lnTo>
                    <a:lnTo>
                      <a:pt x="1118" y="6"/>
                    </a:lnTo>
                    <a:lnTo>
                      <a:pt x="1115" y="4"/>
                    </a:lnTo>
                    <a:lnTo>
                      <a:pt x="1115" y="4"/>
                    </a:lnTo>
                    <a:lnTo>
                      <a:pt x="1114" y="3"/>
                    </a:lnTo>
                    <a:lnTo>
                      <a:pt x="1114" y="3"/>
                    </a:lnTo>
                    <a:lnTo>
                      <a:pt x="1111" y="3"/>
                    </a:lnTo>
                    <a:lnTo>
                      <a:pt x="1111" y="3"/>
                    </a:lnTo>
                    <a:lnTo>
                      <a:pt x="1111" y="2"/>
                    </a:lnTo>
                    <a:lnTo>
                      <a:pt x="1111" y="2"/>
                    </a:lnTo>
                    <a:lnTo>
                      <a:pt x="1108" y="2"/>
                    </a:lnTo>
                    <a:lnTo>
                      <a:pt x="1108" y="2"/>
                    </a:lnTo>
                    <a:lnTo>
                      <a:pt x="1108" y="2"/>
                    </a:lnTo>
                    <a:lnTo>
                      <a:pt x="1108" y="2"/>
                    </a:lnTo>
                    <a:lnTo>
                      <a:pt x="1104" y="0"/>
                    </a:lnTo>
                    <a:lnTo>
                      <a:pt x="1104" y="0"/>
                    </a:lnTo>
                    <a:lnTo>
                      <a:pt x="1103" y="0"/>
                    </a:lnTo>
                    <a:lnTo>
                      <a:pt x="1103" y="0"/>
                    </a:lnTo>
                    <a:lnTo>
                      <a:pt x="1099" y="0"/>
                    </a:lnTo>
                    <a:lnTo>
                      <a:pt x="1099" y="0"/>
                    </a:lnTo>
                    <a:lnTo>
                      <a:pt x="1094" y="0"/>
                    </a:lnTo>
                    <a:lnTo>
                      <a:pt x="1094" y="0"/>
                    </a:lnTo>
                    <a:lnTo>
                      <a:pt x="1093" y="0"/>
                    </a:lnTo>
                    <a:lnTo>
                      <a:pt x="1093" y="0"/>
                    </a:lnTo>
                    <a:lnTo>
                      <a:pt x="1090" y="0"/>
                    </a:lnTo>
                    <a:lnTo>
                      <a:pt x="1090" y="0"/>
                    </a:lnTo>
                    <a:lnTo>
                      <a:pt x="1089" y="0"/>
                    </a:lnTo>
                    <a:lnTo>
                      <a:pt x="1089" y="0"/>
                    </a:lnTo>
                    <a:lnTo>
                      <a:pt x="1085" y="0"/>
                    </a:lnTo>
                    <a:lnTo>
                      <a:pt x="1085" y="0"/>
                    </a:lnTo>
                    <a:lnTo>
                      <a:pt x="1085" y="0"/>
                    </a:lnTo>
                    <a:lnTo>
                      <a:pt x="1085" y="0"/>
                    </a:lnTo>
                    <a:lnTo>
                      <a:pt x="1083" y="0"/>
                    </a:lnTo>
                    <a:lnTo>
                      <a:pt x="1083" y="0"/>
                    </a:lnTo>
                    <a:lnTo>
                      <a:pt x="1081" y="0"/>
                    </a:lnTo>
                    <a:lnTo>
                      <a:pt x="1081" y="0"/>
                    </a:lnTo>
                    <a:lnTo>
                      <a:pt x="1079" y="2"/>
                    </a:lnTo>
                    <a:lnTo>
                      <a:pt x="1079" y="2"/>
                    </a:lnTo>
                    <a:lnTo>
                      <a:pt x="1079" y="2"/>
                    </a:lnTo>
                    <a:lnTo>
                      <a:pt x="1079" y="2"/>
                    </a:lnTo>
                    <a:lnTo>
                      <a:pt x="1076" y="4"/>
                    </a:lnTo>
                    <a:lnTo>
                      <a:pt x="1076" y="4"/>
                    </a:lnTo>
                    <a:lnTo>
                      <a:pt x="1075" y="4"/>
                    </a:lnTo>
                    <a:lnTo>
                      <a:pt x="1075" y="4"/>
                    </a:lnTo>
                    <a:lnTo>
                      <a:pt x="1072" y="8"/>
                    </a:lnTo>
                    <a:lnTo>
                      <a:pt x="1072" y="8"/>
                    </a:lnTo>
                    <a:lnTo>
                      <a:pt x="1072" y="8"/>
                    </a:lnTo>
                    <a:lnTo>
                      <a:pt x="1072" y="8"/>
                    </a:lnTo>
                    <a:lnTo>
                      <a:pt x="1069" y="12"/>
                    </a:lnTo>
                    <a:lnTo>
                      <a:pt x="1069" y="12"/>
                    </a:lnTo>
                    <a:lnTo>
                      <a:pt x="1069" y="12"/>
                    </a:lnTo>
                    <a:lnTo>
                      <a:pt x="1069" y="12"/>
                    </a:lnTo>
                    <a:lnTo>
                      <a:pt x="1069" y="12"/>
                    </a:lnTo>
                    <a:lnTo>
                      <a:pt x="1069" y="12"/>
                    </a:lnTo>
                    <a:lnTo>
                      <a:pt x="1062" y="22"/>
                    </a:lnTo>
                    <a:lnTo>
                      <a:pt x="1055" y="37"/>
                    </a:lnTo>
                    <a:lnTo>
                      <a:pt x="1055" y="37"/>
                    </a:lnTo>
                    <a:lnTo>
                      <a:pt x="1045" y="58"/>
                    </a:lnTo>
                    <a:lnTo>
                      <a:pt x="1037" y="76"/>
                    </a:lnTo>
                    <a:lnTo>
                      <a:pt x="1032" y="91"/>
                    </a:lnTo>
                    <a:lnTo>
                      <a:pt x="1030" y="104"/>
                    </a:lnTo>
                    <a:lnTo>
                      <a:pt x="1030" y="104"/>
                    </a:lnTo>
                    <a:lnTo>
                      <a:pt x="991" y="104"/>
                    </a:lnTo>
                    <a:lnTo>
                      <a:pt x="991" y="104"/>
                    </a:lnTo>
                    <a:lnTo>
                      <a:pt x="988" y="91"/>
                    </a:lnTo>
                    <a:lnTo>
                      <a:pt x="983" y="76"/>
                    </a:lnTo>
                    <a:lnTo>
                      <a:pt x="975" y="58"/>
                    </a:lnTo>
                    <a:lnTo>
                      <a:pt x="965" y="37"/>
                    </a:lnTo>
                    <a:lnTo>
                      <a:pt x="965" y="37"/>
                    </a:lnTo>
                    <a:lnTo>
                      <a:pt x="958" y="22"/>
                    </a:lnTo>
                    <a:lnTo>
                      <a:pt x="951" y="12"/>
                    </a:lnTo>
                    <a:lnTo>
                      <a:pt x="951" y="12"/>
                    </a:lnTo>
                    <a:lnTo>
                      <a:pt x="951" y="12"/>
                    </a:lnTo>
                    <a:lnTo>
                      <a:pt x="951" y="12"/>
                    </a:lnTo>
                    <a:lnTo>
                      <a:pt x="951" y="12"/>
                    </a:lnTo>
                    <a:lnTo>
                      <a:pt x="951" y="12"/>
                    </a:lnTo>
                    <a:lnTo>
                      <a:pt x="948" y="8"/>
                    </a:lnTo>
                    <a:lnTo>
                      <a:pt x="948" y="8"/>
                    </a:lnTo>
                    <a:lnTo>
                      <a:pt x="948" y="7"/>
                    </a:lnTo>
                    <a:lnTo>
                      <a:pt x="948" y="7"/>
                    </a:lnTo>
                    <a:lnTo>
                      <a:pt x="945" y="4"/>
                    </a:lnTo>
                    <a:lnTo>
                      <a:pt x="945" y="4"/>
                    </a:lnTo>
                    <a:lnTo>
                      <a:pt x="944" y="4"/>
                    </a:lnTo>
                    <a:lnTo>
                      <a:pt x="944" y="4"/>
                    </a:lnTo>
                    <a:lnTo>
                      <a:pt x="941" y="2"/>
                    </a:lnTo>
                    <a:lnTo>
                      <a:pt x="941" y="2"/>
                    </a:lnTo>
                    <a:lnTo>
                      <a:pt x="941" y="2"/>
                    </a:lnTo>
                    <a:lnTo>
                      <a:pt x="941" y="2"/>
                    </a:lnTo>
                    <a:lnTo>
                      <a:pt x="939" y="0"/>
                    </a:lnTo>
                    <a:lnTo>
                      <a:pt x="939" y="0"/>
                    </a:lnTo>
                    <a:lnTo>
                      <a:pt x="938" y="0"/>
                    </a:lnTo>
                    <a:lnTo>
                      <a:pt x="938" y="0"/>
                    </a:lnTo>
                    <a:lnTo>
                      <a:pt x="935" y="0"/>
                    </a:lnTo>
                    <a:lnTo>
                      <a:pt x="935" y="0"/>
                    </a:lnTo>
                    <a:lnTo>
                      <a:pt x="935" y="0"/>
                    </a:lnTo>
                    <a:lnTo>
                      <a:pt x="935" y="0"/>
                    </a:lnTo>
                    <a:lnTo>
                      <a:pt x="931" y="0"/>
                    </a:lnTo>
                    <a:lnTo>
                      <a:pt x="931" y="0"/>
                    </a:lnTo>
                    <a:lnTo>
                      <a:pt x="930" y="0"/>
                    </a:lnTo>
                    <a:lnTo>
                      <a:pt x="930" y="0"/>
                    </a:lnTo>
                    <a:lnTo>
                      <a:pt x="928" y="0"/>
                    </a:lnTo>
                    <a:lnTo>
                      <a:pt x="928" y="0"/>
                    </a:lnTo>
                    <a:lnTo>
                      <a:pt x="926" y="0"/>
                    </a:lnTo>
                    <a:lnTo>
                      <a:pt x="926" y="0"/>
                    </a:lnTo>
                    <a:lnTo>
                      <a:pt x="921" y="0"/>
                    </a:lnTo>
                    <a:lnTo>
                      <a:pt x="921" y="0"/>
                    </a:lnTo>
                    <a:lnTo>
                      <a:pt x="917" y="0"/>
                    </a:lnTo>
                    <a:lnTo>
                      <a:pt x="917" y="0"/>
                    </a:lnTo>
                    <a:lnTo>
                      <a:pt x="916" y="0"/>
                    </a:lnTo>
                    <a:lnTo>
                      <a:pt x="916" y="0"/>
                    </a:lnTo>
                    <a:lnTo>
                      <a:pt x="912" y="2"/>
                    </a:lnTo>
                    <a:lnTo>
                      <a:pt x="912" y="2"/>
                    </a:lnTo>
                    <a:lnTo>
                      <a:pt x="912" y="2"/>
                    </a:lnTo>
                    <a:lnTo>
                      <a:pt x="912" y="2"/>
                    </a:lnTo>
                    <a:lnTo>
                      <a:pt x="909" y="2"/>
                    </a:lnTo>
                    <a:lnTo>
                      <a:pt x="909" y="2"/>
                    </a:lnTo>
                    <a:lnTo>
                      <a:pt x="909" y="3"/>
                    </a:lnTo>
                    <a:lnTo>
                      <a:pt x="909" y="3"/>
                    </a:lnTo>
                    <a:lnTo>
                      <a:pt x="906" y="3"/>
                    </a:lnTo>
                    <a:lnTo>
                      <a:pt x="906" y="3"/>
                    </a:lnTo>
                    <a:lnTo>
                      <a:pt x="905" y="4"/>
                    </a:lnTo>
                    <a:lnTo>
                      <a:pt x="905" y="4"/>
                    </a:lnTo>
                    <a:lnTo>
                      <a:pt x="902" y="6"/>
                    </a:lnTo>
                    <a:lnTo>
                      <a:pt x="902" y="6"/>
                    </a:lnTo>
                    <a:lnTo>
                      <a:pt x="902" y="6"/>
                    </a:lnTo>
                    <a:lnTo>
                      <a:pt x="902" y="6"/>
                    </a:lnTo>
                    <a:lnTo>
                      <a:pt x="900" y="8"/>
                    </a:lnTo>
                    <a:lnTo>
                      <a:pt x="900" y="8"/>
                    </a:lnTo>
                    <a:lnTo>
                      <a:pt x="900" y="8"/>
                    </a:lnTo>
                    <a:lnTo>
                      <a:pt x="900" y="8"/>
                    </a:lnTo>
                    <a:lnTo>
                      <a:pt x="897" y="12"/>
                    </a:lnTo>
                    <a:lnTo>
                      <a:pt x="897" y="12"/>
                    </a:lnTo>
                    <a:lnTo>
                      <a:pt x="897" y="12"/>
                    </a:lnTo>
                    <a:lnTo>
                      <a:pt x="897" y="12"/>
                    </a:lnTo>
                    <a:lnTo>
                      <a:pt x="895" y="17"/>
                    </a:lnTo>
                    <a:lnTo>
                      <a:pt x="895" y="17"/>
                    </a:lnTo>
                    <a:lnTo>
                      <a:pt x="895" y="17"/>
                    </a:lnTo>
                    <a:lnTo>
                      <a:pt x="895" y="17"/>
                    </a:lnTo>
                    <a:lnTo>
                      <a:pt x="895" y="17"/>
                    </a:lnTo>
                    <a:lnTo>
                      <a:pt x="895" y="17"/>
                    </a:lnTo>
                    <a:lnTo>
                      <a:pt x="890" y="28"/>
                    </a:lnTo>
                    <a:lnTo>
                      <a:pt x="885" y="45"/>
                    </a:lnTo>
                    <a:lnTo>
                      <a:pt x="885" y="45"/>
                    </a:lnTo>
                    <a:lnTo>
                      <a:pt x="878" y="67"/>
                    </a:lnTo>
                    <a:lnTo>
                      <a:pt x="875" y="86"/>
                    </a:lnTo>
                    <a:lnTo>
                      <a:pt x="873" y="101"/>
                    </a:lnTo>
                    <a:lnTo>
                      <a:pt x="872" y="114"/>
                    </a:lnTo>
                    <a:lnTo>
                      <a:pt x="872" y="114"/>
                    </a:lnTo>
                    <a:lnTo>
                      <a:pt x="833" y="120"/>
                    </a:lnTo>
                    <a:lnTo>
                      <a:pt x="833" y="120"/>
                    </a:lnTo>
                    <a:lnTo>
                      <a:pt x="828" y="109"/>
                    </a:lnTo>
                    <a:lnTo>
                      <a:pt x="820" y="95"/>
                    </a:lnTo>
                    <a:lnTo>
                      <a:pt x="810" y="79"/>
                    </a:lnTo>
                    <a:lnTo>
                      <a:pt x="798" y="60"/>
                    </a:lnTo>
                    <a:lnTo>
                      <a:pt x="798" y="60"/>
                    </a:lnTo>
                    <a:lnTo>
                      <a:pt x="788" y="47"/>
                    </a:lnTo>
                    <a:lnTo>
                      <a:pt x="779" y="37"/>
                    </a:lnTo>
                    <a:lnTo>
                      <a:pt x="779" y="37"/>
                    </a:lnTo>
                    <a:lnTo>
                      <a:pt x="779" y="37"/>
                    </a:lnTo>
                    <a:lnTo>
                      <a:pt x="779" y="37"/>
                    </a:lnTo>
                    <a:lnTo>
                      <a:pt x="771" y="31"/>
                    </a:lnTo>
                    <a:lnTo>
                      <a:pt x="771" y="31"/>
                    </a:lnTo>
                    <a:lnTo>
                      <a:pt x="771" y="31"/>
                    </a:lnTo>
                    <a:lnTo>
                      <a:pt x="771" y="31"/>
                    </a:lnTo>
                    <a:lnTo>
                      <a:pt x="768" y="29"/>
                    </a:lnTo>
                    <a:lnTo>
                      <a:pt x="768" y="29"/>
                    </a:lnTo>
                    <a:lnTo>
                      <a:pt x="768" y="29"/>
                    </a:lnTo>
                    <a:lnTo>
                      <a:pt x="768" y="29"/>
                    </a:lnTo>
                    <a:lnTo>
                      <a:pt x="765" y="28"/>
                    </a:lnTo>
                    <a:lnTo>
                      <a:pt x="765" y="28"/>
                    </a:lnTo>
                    <a:lnTo>
                      <a:pt x="764" y="28"/>
                    </a:lnTo>
                    <a:lnTo>
                      <a:pt x="764" y="28"/>
                    </a:lnTo>
                    <a:lnTo>
                      <a:pt x="761" y="28"/>
                    </a:lnTo>
                    <a:lnTo>
                      <a:pt x="761" y="28"/>
                    </a:lnTo>
                    <a:lnTo>
                      <a:pt x="761" y="28"/>
                    </a:lnTo>
                    <a:lnTo>
                      <a:pt x="761" y="28"/>
                    </a:lnTo>
                    <a:lnTo>
                      <a:pt x="757" y="29"/>
                    </a:lnTo>
                    <a:lnTo>
                      <a:pt x="757" y="29"/>
                    </a:lnTo>
                    <a:lnTo>
                      <a:pt x="756" y="29"/>
                    </a:lnTo>
                    <a:lnTo>
                      <a:pt x="756" y="29"/>
                    </a:lnTo>
                    <a:lnTo>
                      <a:pt x="754" y="29"/>
                    </a:lnTo>
                    <a:lnTo>
                      <a:pt x="754" y="29"/>
                    </a:lnTo>
                    <a:lnTo>
                      <a:pt x="752" y="31"/>
                    </a:lnTo>
                    <a:lnTo>
                      <a:pt x="752" y="31"/>
                    </a:lnTo>
                    <a:lnTo>
                      <a:pt x="747" y="31"/>
                    </a:lnTo>
                    <a:lnTo>
                      <a:pt x="747" y="31"/>
                    </a:lnTo>
                    <a:lnTo>
                      <a:pt x="744" y="32"/>
                    </a:lnTo>
                    <a:lnTo>
                      <a:pt x="744" y="32"/>
                    </a:lnTo>
                    <a:lnTo>
                      <a:pt x="742" y="33"/>
                    </a:lnTo>
                    <a:lnTo>
                      <a:pt x="742" y="33"/>
                    </a:lnTo>
                    <a:lnTo>
                      <a:pt x="740" y="33"/>
                    </a:lnTo>
                    <a:lnTo>
                      <a:pt x="740" y="33"/>
                    </a:lnTo>
                    <a:lnTo>
                      <a:pt x="739" y="33"/>
                    </a:lnTo>
                    <a:lnTo>
                      <a:pt x="739" y="33"/>
                    </a:lnTo>
                    <a:lnTo>
                      <a:pt x="736" y="34"/>
                    </a:lnTo>
                    <a:lnTo>
                      <a:pt x="736" y="34"/>
                    </a:lnTo>
                    <a:lnTo>
                      <a:pt x="735" y="36"/>
                    </a:lnTo>
                    <a:lnTo>
                      <a:pt x="735" y="36"/>
                    </a:lnTo>
                    <a:lnTo>
                      <a:pt x="732" y="37"/>
                    </a:lnTo>
                    <a:lnTo>
                      <a:pt x="732" y="37"/>
                    </a:lnTo>
                    <a:lnTo>
                      <a:pt x="732" y="37"/>
                    </a:lnTo>
                    <a:lnTo>
                      <a:pt x="732" y="37"/>
                    </a:lnTo>
                    <a:lnTo>
                      <a:pt x="730" y="40"/>
                    </a:lnTo>
                    <a:lnTo>
                      <a:pt x="730" y="40"/>
                    </a:lnTo>
                    <a:lnTo>
                      <a:pt x="730" y="40"/>
                    </a:lnTo>
                    <a:lnTo>
                      <a:pt x="730" y="40"/>
                    </a:lnTo>
                    <a:lnTo>
                      <a:pt x="727" y="42"/>
                    </a:lnTo>
                    <a:lnTo>
                      <a:pt x="727" y="42"/>
                    </a:lnTo>
                    <a:lnTo>
                      <a:pt x="727" y="43"/>
                    </a:lnTo>
                    <a:lnTo>
                      <a:pt x="727" y="43"/>
                    </a:lnTo>
                    <a:lnTo>
                      <a:pt x="726" y="47"/>
                    </a:lnTo>
                    <a:lnTo>
                      <a:pt x="726" y="47"/>
                    </a:lnTo>
                    <a:lnTo>
                      <a:pt x="726" y="47"/>
                    </a:lnTo>
                    <a:lnTo>
                      <a:pt x="726" y="47"/>
                    </a:lnTo>
                    <a:lnTo>
                      <a:pt x="725" y="52"/>
                    </a:lnTo>
                    <a:lnTo>
                      <a:pt x="725" y="52"/>
                    </a:lnTo>
                    <a:lnTo>
                      <a:pt x="723" y="52"/>
                    </a:lnTo>
                    <a:lnTo>
                      <a:pt x="723" y="52"/>
                    </a:lnTo>
                    <a:lnTo>
                      <a:pt x="723" y="52"/>
                    </a:lnTo>
                    <a:lnTo>
                      <a:pt x="723" y="52"/>
                    </a:lnTo>
                    <a:lnTo>
                      <a:pt x="722" y="65"/>
                    </a:lnTo>
                    <a:lnTo>
                      <a:pt x="720" y="81"/>
                    </a:lnTo>
                    <a:lnTo>
                      <a:pt x="720" y="81"/>
                    </a:lnTo>
                    <a:lnTo>
                      <a:pt x="717" y="104"/>
                    </a:lnTo>
                    <a:lnTo>
                      <a:pt x="717" y="124"/>
                    </a:lnTo>
                    <a:lnTo>
                      <a:pt x="717" y="139"/>
                    </a:lnTo>
                    <a:lnTo>
                      <a:pt x="718" y="152"/>
                    </a:lnTo>
                    <a:lnTo>
                      <a:pt x="718" y="152"/>
                    </a:lnTo>
                    <a:lnTo>
                      <a:pt x="682" y="164"/>
                    </a:lnTo>
                    <a:lnTo>
                      <a:pt x="682" y="164"/>
                    </a:lnTo>
                    <a:lnTo>
                      <a:pt x="676" y="154"/>
                    </a:lnTo>
                    <a:lnTo>
                      <a:pt x="665" y="143"/>
                    </a:lnTo>
                    <a:lnTo>
                      <a:pt x="653" y="128"/>
                    </a:lnTo>
                    <a:lnTo>
                      <a:pt x="637" y="111"/>
                    </a:lnTo>
                    <a:lnTo>
                      <a:pt x="637" y="111"/>
                    </a:lnTo>
                    <a:lnTo>
                      <a:pt x="624" y="100"/>
                    </a:lnTo>
                    <a:lnTo>
                      <a:pt x="614" y="92"/>
                    </a:lnTo>
                    <a:lnTo>
                      <a:pt x="614" y="92"/>
                    </a:lnTo>
                    <a:lnTo>
                      <a:pt x="614" y="92"/>
                    </a:lnTo>
                    <a:lnTo>
                      <a:pt x="614" y="92"/>
                    </a:lnTo>
                    <a:lnTo>
                      <a:pt x="614" y="92"/>
                    </a:lnTo>
                    <a:lnTo>
                      <a:pt x="610" y="90"/>
                    </a:lnTo>
                    <a:lnTo>
                      <a:pt x="610" y="90"/>
                    </a:lnTo>
                    <a:lnTo>
                      <a:pt x="609" y="89"/>
                    </a:lnTo>
                    <a:lnTo>
                      <a:pt x="609" y="89"/>
                    </a:lnTo>
                    <a:lnTo>
                      <a:pt x="605" y="87"/>
                    </a:lnTo>
                    <a:lnTo>
                      <a:pt x="605" y="87"/>
                    </a:lnTo>
                    <a:lnTo>
                      <a:pt x="605" y="87"/>
                    </a:lnTo>
                    <a:lnTo>
                      <a:pt x="605" y="87"/>
                    </a:lnTo>
                    <a:lnTo>
                      <a:pt x="601" y="86"/>
                    </a:lnTo>
                    <a:lnTo>
                      <a:pt x="601" y="86"/>
                    </a:lnTo>
                    <a:lnTo>
                      <a:pt x="601" y="86"/>
                    </a:lnTo>
                    <a:lnTo>
                      <a:pt x="601" y="86"/>
                    </a:lnTo>
                    <a:lnTo>
                      <a:pt x="597" y="86"/>
                    </a:lnTo>
                    <a:lnTo>
                      <a:pt x="597" y="86"/>
                    </a:lnTo>
                    <a:lnTo>
                      <a:pt x="597" y="86"/>
                    </a:lnTo>
                    <a:lnTo>
                      <a:pt x="597" y="86"/>
                    </a:lnTo>
                    <a:lnTo>
                      <a:pt x="595" y="86"/>
                    </a:lnTo>
                    <a:lnTo>
                      <a:pt x="595" y="86"/>
                    </a:lnTo>
                    <a:lnTo>
                      <a:pt x="594" y="86"/>
                    </a:lnTo>
                    <a:lnTo>
                      <a:pt x="594" y="86"/>
                    </a:lnTo>
                    <a:lnTo>
                      <a:pt x="591" y="87"/>
                    </a:lnTo>
                    <a:lnTo>
                      <a:pt x="591" y="87"/>
                    </a:lnTo>
                    <a:lnTo>
                      <a:pt x="590" y="87"/>
                    </a:lnTo>
                    <a:lnTo>
                      <a:pt x="590" y="87"/>
                    </a:lnTo>
                    <a:lnTo>
                      <a:pt x="587" y="90"/>
                    </a:lnTo>
                    <a:lnTo>
                      <a:pt x="587" y="90"/>
                    </a:lnTo>
                    <a:lnTo>
                      <a:pt x="586" y="90"/>
                    </a:lnTo>
                    <a:lnTo>
                      <a:pt x="586" y="90"/>
                    </a:lnTo>
                    <a:lnTo>
                      <a:pt x="582" y="91"/>
                    </a:lnTo>
                    <a:lnTo>
                      <a:pt x="582" y="91"/>
                    </a:lnTo>
                    <a:lnTo>
                      <a:pt x="579" y="94"/>
                    </a:lnTo>
                    <a:lnTo>
                      <a:pt x="579" y="94"/>
                    </a:lnTo>
                    <a:lnTo>
                      <a:pt x="577" y="94"/>
                    </a:lnTo>
                    <a:lnTo>
                      <a:pt x="577" y="94"/>
                    </a:lnTo>
                    <a:lnTo>
                      <a:pt x="574" y="95"/>
                    </a:lnTo>
                    <a:lnTo>
                      <a:pt x="574" y="95"/>
                    </a:lnTo>
                    <a:lnTo>
                      <a:pt x="574" y="96"/>
                    </a:lnTo>
                    <a:lnTo>
                      <a:pt x="574" y="96"/>
                    </a:lnTo>
                    <a:lnTo>
                      <a:pt x="571" y="97"/>
                    </a:lnTo>
                    <a:lnTo>
                      <a:pt x="571" y="97"/>
                    </a:lnTo>
                    <a:lnTo>
                      <a:pt x="570" y="97"/>
                    </a:lnTo>
                    <a:lnTo>
                      <a:pt x="570" y="97"/>
                    </a:lnTo>
                    <a:lnTo>
                      <a:pt x="568" y="100"/>
                    </a:lnTo>
                    <a:lnTo>
                      <a:pt x="568" y="100"/>
                    </a:lnTo>
                    <a:lnTo>
                      <a:pt x="567" y="100"/>
                    </a:lnTo>
                    <a:lnTo>
                      <a:pt x="567" y="100"/>
                    </a:lnTo>
                    <a:lnTo>
                      <a:pt x="566" y="103"/>
                    </a:lnTo>
                    <a:lnTo>
                      <a:pt x="566" y="103"/>
                    </a:lnTo>
                    <a:lnTo>
                      <a:pt x="565" y="104"/>
                    </a:lnTo>
                    <a:lnTo>
                      <a:pt x="565" y="104"/>
                    </a:lnTo>
                    <a:lnTo>
                      <a:pt x="563" y="106"/>
                    </a:lnTo>
                    <a:lnTo>
                      <a:pt x="563" y="106"/>
                    </a:lnTo>
                    <a:lnTo>
                      <a:pt x="563" y="106"/>
                    </a:lnTo>
                    <a:lnTo>
                      <a:pt x="563" y="106"/>
                    </a:lnTo>
                    <a:lnTo>
                      <a:pt x="562" y="111"/>
                    </a:lnTo>
                    <a:lnTo>
                      <a:pt x="562" y="111"/>
                    </a:lnTo>
                    <a:lnTo>
                      <a:pt x="562" y="111"/>
                    </a:lnTo>
                    <a:lnTo>
                      <a:pt x="562" y="111"/>
                    </a:lnTo>
                    <a:lnTo>
                      <a:pt x="562" y="116"/>
                    </a:lnTo>
                    <a:lnTo>
                      <a:pt x="562" y="116"/>
                    </a:lnTo>
                    <a:lnTo>
                      <a:pt x="562" y="116"/>
                    </a:lnTo>
                    <a:lnTo>
                      <a:pt x="562" y="116"/>
                    </a:lnTo>
                    <a:lnTo>
                      <a:pt x="562" y="116"/>
                    </a:lnTo>
                    <a:lnTo>
                      <a:pt x="562" y="116"/>
                    </a:lnTo>
                    <a:lnTo>
                      <a:pt x="562" y="129"/>
                    </a:lnTo>
                    <a:lnTo>
                      <a:pt x="562" y="145"/>
                    </a:lnTo>
                    <a:lnTo>
                      <a:pt x="562" y="145"/>
                    </a:lnTo>
                    <a:lnTo>
                      <a:pt x="565" y="168"/>
                    </a:lnTo>
                    <a:lnTo>
                      <a:pt x="567" y="188"/>
                    </a:lnTo>
                    <a:lnTo>
                      <a:pt x="571" y="203"/>
                    </a:lnTo>
                    <a:lnTo>
                      <a:pt x="574" y="215"/>
                    </a:lnTo>
                    <a:lnTo>
                      <a:pt x="574" y="215"/>
                    </a:lnTo>
                    <a:lnTo>
                      <a:pt x="541" y="235"/>
                    </a:lnTo>
                    <a:lnTo>
                      <a:pt x="541" y="235"/>
                    </a:lnTo>
                    <a:lnTo>
                      <a:pt x="532" y="226"/>
                    </a:lnTo>
                    <a:lnTo>
                      <a:pt x="521" y="216"/>
                    </a:lnTo>
                    <a:lnTo>
                      <a:pt x="504" y="203"/>
                    </a:lnTo>
                    <a:lnTo>
                      <a:pt x="485" y="189"/>
                    </a:lnTo>
                    <a:lnTo>
                      <a:pt x="485" y="189"/>
                    </a:lnTo>
                    <a:lnTo>
                      <a:pt x="471" y="181"/>
                    </a:lnTo>
                    <a:lnTo>
                      <a:pt x="461" y="176"/>
                    </a:lnTo>
                    <a:lnTo>
                      <a:pt x="461" y="176"/>
                    </a:lnTo>
                    <a:lnTo>
                      <a:pt x="461" y="176"/>
                    </a:lnTo>
                    <a:lnTo>
                      <a:pt x="460" y="174"/>
                    </a:lnTo>
                    <a:lnTo>
                      <a:pt x="460" y="174"/>
                    </a:lnTo>
                    <a:lnTo>
                      <a:pt x="456" y="173"/>
                    </a:lnTo>
                    <a:lnTo>
                      <a:pt x="456" y="173"/>
                    </a:lnTo>
                    <a:lnTo>
                      <a:pt x="455" y="173"/>
                    </a:lnTo>
                    <a:lnTo>
                      <a:pt x="455" y="173"/>
                    </a:lnTo>
                    <a:lnTo>
                      <a:pt x="451" y="172"/>
                    </a:lnTo>
                    <a:lnTo>
                      <a:pt x="451" y="172"/>
                    </a:lnTo>
                    <a:lnTo>
                      <a:pt x="450" y="172"/>
                    </a:lnTo>
                    <a:lnTo>
                      <a:pt x="450" y="172"/>
                    </a:lnTo>
                    <a:lnTo>
                      <a:pt x="448" y="171"/>
                    </a:lnTo>
                    <a:lnTo>
                      <a:pt x="448" y="171"/>
                    </a:lnTo>
                    <a:lnTo>
                      <a:pt x="448" y="171"/>
                    </a:lnTo>
                    <a:lnTo>
                      <a:pt x="448" y="171"/>
                    </a:lnTo>
                    <a:lnTo>
                      <a:pt x="444" y="172"/>
                    </a:lnTo>
                    <a:lnTo>
                      <a:pt x="444" y="172"/>
                    </a:lnTo>
                    <a:lnTo>
                      <a:pt x="444" y="172"/>
                    </a:lnTo>
                    <a:lnTo>
                      <a:pt x="444" y="172"/>
                    </a:lnTo>
                    <a:lnTo>
                      <a:pt x="441" y="173"/>
                    </a:lnTo>
                    <a:lnTo>
                      <a:pt x="441" y="173"/>
                    </a:lnTo>
                    <a:lnTo>
                      <a:pt x="440" y="173"/>
                    </a:lnTo>
                    <a:lnTo>
                      <a:pt x="440" y="173"/>
                    </a:lnTo>
                    <a:lnTo>
                      <a:pt x="437" y="174"/>
                    </a:lnTo>
                    <a:lnTo>
                      <a:pt x="437" y="174"/>
                    </a:lnTo>
                    <a:lnTo>
                      <a:pt x="436" y="174"/>
                    </a:lnTo>
                    <a:lnTo>
                      <a:pt x="436" y="174"/>
                    </a:lnTo>
                    <a:lnTo>
                      <a:pt x="434" y="177"/>
                    </a:lnTo>
                    <a:lnTo>
                      <a:pt x="434" y="177"/>
                    </a:lnTo>
                    <a:lnTo>
                      <a:pt x="432" y="178"/>
                    </a:lnTo>
                    <a:lnTo>
                      <a:pt x="432" y="178"/>
                    </a:lnTo>
                    <a:lnTo>
                      <a:pt x="429" y="179"/>
                    </a:lnTo>
                    <a:lnTo>
                      <a:pt x="429" y="179"/>
                    </a:lnTo>
                    <a:lnTo>
                      <a:pt x="426" y="182"/>
                    </a:lnTo>
                    <a:lnTo>
                      <a:pt x="426" y="182"/>
                    </a:lnTo>
                    <a:lnTo>
                      <a:pt x="425" y="183"/>
                    </a:lnTo>
                    <a:lnTo>
                      <a:pt x="425" y="183"/>
                    </a:lnTo>
                    <a:lnTo>
                      <a:pt x="422" y="186"/>
                    </a:lnTo>
                    <a:lnTo>
                      <a:pt x="422" y="186"/>
                    </a:lnTo>
                    <a:lnTo>
                      <a:pt x="421" y="186"/>
                    </a:lnTo>
                    <a:lnTo>
                      <a:pt x="421" y="186"/>
                    </a:lnTo>
                    <a:lnTo>
                      <a:pt x="419" y="188"/>
                    </a:lnTo>
                    <a:lnTo>
                      <a:pt x="419" y="188"/>
                    </a:lnTo>
                    <a:lnTo>
                      <a:pt x="419" y="188"/>
                    </a:lnTo>
                    <a:lnTo>
                      <a:pt x="419" y="188"/>
                    </a:lnTo>
                    <a:lnTo>
                      <a:pt x="417" y="191"/>
                    </a:lnTo>
                    <a:lnTo>
                      <a:pt x="417" y="191"/>
                    </a:lnTo>
                    <a:lnTo>
                      <a:pt x="416" y="191"/>
                    </a:lnTo>
                    <a:lnTo>
                      <a:pt x="416" y="191"/>
                    </a:lnTo>
                    <a:lnTo>
                      <a:pt x="415" y="193"/>
                    </a:lnTo>
                    <a:lnTo>
                      <a:pt x="415" y="193"/>
                    </a:lnTo>
                    <a:lnTo>
                      <a:pt x="415" y="194"/>
                    </a:lnTo>
                    <a:lnTo>
                      <a:pt x="415" y="194"/>
                    </a:lnTo>
                    <a:lnTo>
                      <a:pt x="414" y="197"/>
                    </a:lnTo>
                    <a:lnTo>
                      <a:pt x="414" y="197"/>
                    </a:lnTo>
                    <a:lnTo>
                      <a:pt x="414" y="198"/>
                    </a:lnTo>
                    <a:lnTo>
                      <a:pt x="414" y="198"/>
                    </a:lnTo>
                    <a:lnTo>
                      <a:pt x="414" y="202"/>
                    </a:lnTo>
                    <a:lnTo>
                      <a:pt x="414" y="202"/>
                    </a:lnTo>
                    <a:lnTo>
                      <a:pt x="414" y="202"/>
                    </a:lnTo>
                    <a:lnTo>
                      <a:pt x="414" y="202"/>
                    </a:lnTo>
                    <a:lnTo>
                      <a:pt x="414" y="207"/>
                    </a:lnTo>
                    <a:lnTo>
                      <a:pt x="414" y="207"/>
                    </a:lnTo>
                    <a:lnTo>
                      <a:pt x="414" y="208"/>
                    </a:lnTo>
                    <a:lnTo>
                      <a:pt x="414" y="208"/>
                    </a:lnTo>
                    <a:lnTo>
                      <a:pt x="416" y="220"/>
                    </a:lnTo>
                    <a:lnTo>
                      <a:pt x="420" y="236"/>
                    </a:lnTo>
                    <a:lnTo>
                      <a:pt x="420" y="236"/>
                    </a:lnTo>
                    <a:lnTo>
                      <a:pt x="425" y="259"/>
                    </a:lnTo>
                    <a:lnTo>
                      <a:pt x="431" y="278"/>
                    </a:lnTo>
                    <a:lnTo>
                      <a:pt x="437" y="291"/>
                    </a:lnTo>
                    <a:lnTo>
                      <a:pt x="442" y="303"/>
                    </a:lnTo>
                    <a:lnTo>
                      <a:pt x="442" y="303"/>
                    </a:lnTo>
                    <a:lnTo>
                      <a:pt x="412" y="328"/>
                    </a:lnTo>
                    <a:lnTo>
                      <a:pt x="412" y="328"/>
                    </a:lnTo>
                    <a:lnTo>
                      <a:pt x="403" y="320"/>
                    </a:lnTo>
                    <a:lnTo>
                      <a:pt x="390" y="313"/>
                    </a:lnTo>
                    <a:lnTo>
                      <a:pt x="372" y="303"/>
                    </a:lnTo>
                    <a:lnTo>
                      <a:pt x="352" y="293"/>
                    </a:lnTo>
                    <a:lnTo>
                      <a:pt x="352" y="293"/>
                    </a:lnTo>
                    <a:lnTo>
                      <a:pt x="335" y="286"/>
                    </a:lnTo>
                    <a:lnTo>
                      <a:pt x="324" y="283"/>
                    </a:lnTo>
                    <a:lnTo>
                      <a:pt x="324" y="283"/>
                    </a:lnTo>
                    <a:lnTo>
                      <a:pt x="324" y="283"/>
                    </a:lnTo>
                    <a:lnTo>
                      <a:pt x="324" y="283"/>
                    </a:lnTo>
                    <a:lnTo>
                      <a:pt x="324" y="283"/>
                    </a:lnTo>
                    <a:lnTo>
                      <a:pt x="314" y="281"/>
                    </a:lnTo>
                    <a:lnTo>
                      <a:pt x="314" y="281"/>
                    </a:lnTo>
                    <a:lnTo>
                      <a:pt x="314" y="281"/>
                    </a:lnTo>
                    <a:lnTo>
                      <a:pt x="314" y="281"/>
                    </a:lnTo>
                    <a:lnTo>
                      <a:pt x="310" y="281"/>
                    </a:lnTo>
                    <a:lnTo>
                      <a:pt x="310" y="281"/>
                    </a:lnTo>
                    <a:lnTo>
                      <a:pt x="310" y="281"/>
                    </a:lnTo>
                    <a:lnTo>
                      <a:pt x="310" y="281"/>
                    </a:lnTo>
                    <a:lnTo>
                      <a:pt x="308" y="283"/>
                    </a:lnTo>
                    <a:lnTo>
                      <a:pt x="308" y="283"/>
                    </a:lnTo>
                    <a:lnTo>
                      <a:pt x="306" y="283"/>
                    </a:lnTo>
                    <a:lnTo>
                      <a:pt x="306" y="283"/>
                    </a:lnTo>
                    <a:lnTo>
                      <a:pt x="304" y="284"/>
                    </a:lnTo>
                    <a:lnTo>
                      <a:pt x="304" y="284"/>
                    </a:lnTo>
                    <a:lnTo>
                      <a:pt x="304" y="284"/>
                    </a:lnTo>
                    <a:lnTo>
                      <a:pt x="304" y="284"/>
                    </a:lnTo>
                    <a:lnTo>
                      <a:pt x="301" y="286"/>
                    </a:lnTo>
                    <a:lnTo>
                      <a:pt x="301" y="286"/>
                    </a:lnTo>
                    <a:lnTo>
                      <a:pt x="300" y="288"/>
                    </a:lnTo>
                    <a:lnTo>
                      <a:pt x="300" y="288"/>
                    </a:lnTo>
                    <a:lnTo>
                      <a:pt x="298" y="289"/>
                    </a:lnTo>
                    <a:lnTo>
                      <a:pt x="298" y="289"/>
                    </a:lnTo>
                    <a:lnTo>
                      <a:pt x="296" y="290"/>
                    </a:lnTo>
                    <a:lnTo>
                      <a:pt x="296" y="290"/>
                    </a:lnTo>
                    <a:lnTo>
                      <a:pt x="294" y="293"/>
                    </a:lnTo>
                    <a:lnTo>
                      <a:pt x="294" y="293"/>
                    </a:lnTo>
                    <a:lnTo>
                      <a:pt x="291" y="297"/>
                    </a:lnTo>
                    <a:lnTo>
                      <a:pt x="291" y="297"/>
                    </a:lnTo>
                    <a:lnTo>
                      <a:pt x="290" y="298"/>
                    </a:lnTo>
                    <a:lnTo>
                      <a:pt x="290" y="298"/>
                    </a:lnTo>
                    <a:lnTo>
                      <a:pt x="288" y="299"/>
                    </a:lnTo>
                    <a:lnTo>
                      <a:pt x="288" y="299"/>
                    </a:lnTo>
                    <a:lnTo>
                      <a:pt x="288" y="300"/>
                    </a:lnTo>
                    <a:lnTo>
                      <a:pt x="288" y="300"/>
                    </a:lnTo>
                    <a:lnTo>
                      <a:pt x="285" y="303"/>
                    </a:lnTo>
                    <a:lnTo>
                      <a:pt x="285" y="303"/>
                    </a:lnTo>
                    <a:lnTo>
                      <a:pt x="285" y="303"/>
                    </a:lnTo>
                    <a:lnTo>
                      <a:pt x="285" y="303"/>
                    </a:lnTo>
                    <a:lnTo>
                      <a:pt x="284" y="305"/>
                    </a:lnTo>
                    <a:lnTo>
                      <a:pt x="284" y="305"/>
                    </a:lnTo>
                    <a:lnTo>
                      <a:pt x="284" y="307"/>
                    </a:lnTo>
                    <a:lnTo>
                      <a:pt x="284" y="307"/>
                    </a:lnTo>
                    <a:lnTo>
                      <a:pt x="282" y="309"/>
                    </a:lnTo>
                    <a:lnTo>
                      <a:pt x="282" y="309"/>
                    </a:lnTo>
                    <a:lnTo>
                      <a:pt x="282" y="310"/>
                    </a:lnTo>
                    <a:lnTo>
                      <a:pt x="282" y="310"/>
                    </a:lnTo>
                    <a:lnTo>
                      <a:pt x="282" y="313"/>
                    </a:lnTo>
                    <a:lnTo>
                      <a:pt x="282" y="313"/>
                    </a:lnTo>
                    <a:lnTo>
                      <a:pt x="282" y="314"/>
                    </a:lnTo>
                    <a:lnTo>
                      <a:pt x="282" y="314"/>
                    </a:lnTo>
                    <a:lnTo>
                      <a:pt x="284" y="323"/>
                    </a:lnTo>
                    <a:lnTo>
                      <a:pt x="284" y="323"/>
                    </a:lnTo>
                    <a:lnTo>
                      <a:pt x="284" y="323"/>
                    </a:lnTo>
                    <a:lnTo>
                      <a:pt x="284" y="323"/>
                    </a:lnTo>
                    <a:lnTo>
                      <a:pt x="284" y="323"/>
                    </a:lnTo>
                    <a:lnTo>
                      <a:pt x="284" y="323"/>
                    </a:lnTo>
                    <a:lnTo>
                      <a:pt x="288" y="336"/>
                    </a:lnTo>
                    <a:lnTo>
                      <a:pt x="294" y="351"/>
                    </a:lnTo>
                    <a:lnTo>
                      <a:pt x="294" y="351"/>
                    </a:lnTo>
                    <a:lnTo>
                      <a:pt x="304" y="372"/>
                    </a:lnTo>
                    <a:lnTo>
                      <a:pt x="313" y="388"/>
                    </a:lnTo>
                    <a:lnTo>
                      <a:pt x="322" y="402"/>
                    </a:lnTo>
                    <a:lnTo>
                      <a:pt x="329" y="412"/>
                    </a:lnTo>
                    <a:lnTo>
                      <a:pt x="329" y="412"/>
                    </a:lnTo>
                    <a:lnTo>
                      <a:pt x="304" y="441"/>
                    </a:lnTo>
                    <a:lnTo>
                      <a:pt x="304" y="441"/>
                    </a:lnTo>
                    <a:lnTo>
                      <a:pt x="293" y="436"/>
                    </a:lnTo>
                    <a:lnTo>
                      <a:pt x="277" y="431"/>
                    </a:lnTo>
                    <a:lnTo>
                      <a:pt x="260" y="425"/>
                    </a:lnTo>
                    <a:lnTo>
                      <a:pt x="237" y="419"/>
                    </a:lnTo>
                    <a:lnTo>
                      <a:pt x="237" y="419"/>
                    </a:lnTo>
                    <a:lnTo>
                      <a:pt x="221" y="415"/>
                    </a:lnTo>
                    <a:lnTo>
                      <a:pt x="208" y="414"/>
                    </a:lnTo>
                    <a:lnTo>
                      <a:pt x="208" y="414"/>
                    </a:lnTo>
                    <a:lnTo>
                      <a:pt x="208" y="414"/>
                    </a:lnTo>
                    <a:lnTo>
                      <a:pt x="208" y="414"/>
                    </a:lnTo>
                    <a:lnTo>
                      <a:pt x="208" y="414"/>
                    </a:lnTo>
                    <a:lnTo>
                      <a:pt x="208" y="414"/>
                    </a:lnTo>
                    <a:lnTo>
                      <a:pt x="203" y="412"/>
                    </a:lnTo>
                    <a:lnTo>
                      <a:pt x="203" y="412"/>
                    </a:lnTo>
                    <a:lnTo>
                      <a:pt x="203" y="412"/>
                    </a:lnTo>
                    <a:lnTo>
                      <a:pt x="203" y="412"/>
                    </a:lnTo>
                    <a:lnTo>
                      <a:pt x="198" y="414"/>
                    </a:lnTo>
                    <a:lnTo>
                      <a:pt x="198" y="414"/>
                    </a:lnTo>
                    <a:lnTo>
                      <a:pt x="198" y="414"/>
                    </a:lnTo>
                    <a:lnTo>
                      <a:pt x="198" y="414"/>
                    </a:lnTo>
                    <a:lnTo>
                      <a:pt x="194" y="414"/>
                    </a:lnTo>
                    <a:lnTo>
                      <a:pt x="194" y="414"/>
                    </a:lnTo>
                    <a:lnTo>
                      <a:pt x="194" y="414"/>
                    </a:lnTo>
                    <a:lnTo>
                      <a:pt x="194" y="414"/>
                    </a:lnTo>
                    <a:lnTo>
                      <a:pt x="192" y="416"/>
                    </a:lnTo>
                    <a:lnTo>
                      <a:pt x="192" y="416"/>
                    </a:lnTo>
                    <a:lnTo>
                      <a:pt x="191" y="416"/>
                    </a:lnTo>
                    <a:lnTo>
                      <a:pt x="191" y="416"/>
                    </a:lnTo>
                    <a:lnTo>
                      <a:pt x="189" y="417"/>
                    </a:lnTo>
                    <a:lnTo>
                      <a:pt x="189" y="417"/>
                    </a:lnTo>
                    <a:lnTo>
                      <a:pt x="188" y="419"/>
                    </a:lnTo>
                    <a:lnTo>
                      <a:pt x="188" y="419"/>
                    </a:lnTo>
                    <a:lnTo>
                      <a:pt x="187" y="421"/>
                    </a:lnTo>
                    <a:lnTo>
                      <a:pt x="187" y="421"/>
                    </a:lnTo>
                    <a:lnTo>
                      <a:pt x="185" y="421"/>
                    </a:lnTo>
                    <a:lnTo>
                      <a:pt x="185" y="421"/>
                    </a:lnTo>
                    <a:lnTo>
                      <a:pt x="184" y="424"/>
                    </a:lnTo>
                    <a:lnTo>
                      <a:pt x="184" y="424"/>
                    </a:lnTo>
                    <a:lnTo>
                      <a:pt x="183" y="425"/>
                    </a:lnTo>
                    <a:lnTo>
                      <a:pt x="183" y="425"/>
                    </a:lnTo>
                    <a:lnTo>
                      <a:pt x="180" y="429"/>
                    </a:lnTo>
                    <a:lnTo>
                      <a:pt x="180" y="429"/>
                    </a:lnTo>
                    <a:lnTo>
                      <a:pt x="178" y="431"/>
                    </a:lnTo>
                    <a:lnTo>
                      <a:pt x="178" y="431"/>
                    </a:lnTo>
                    <a:lnTo>
                      <a:pt x="178" y="433"/>
                    </a:lnTo>
                    <a:lnTo>
                      <a:pt x="178" y="433"/>
                    </a:lnTo>
                    <a:lnTo>
                      <a:pt x="175" y="436"/>
                    </a:lnTo>
                    <a:lnTo>
                      <a:pt x="175" y="436"/>
                    </a:lnTo>
                    <a:lnTo>
                      <a:pt x="175" y="436"/>
                    </a:lnTo>
                    <a:lnTo>
                      <a:pt x="175" y="436"/>
                    </a:lnTo>
                    <a:lnTo>
                      <a:pt x="174" y="439"/>
                    </a:lnTo>
                    <a:lnTo>
                      <a:pt x="174" y="439"/>
                    </a:lnTo>
                    <a:lnTo>
                      <a:pt x="173" y="440"/>
                    </a:lnTo>
                    <a:lnTo>
                      <a:pt x="173" y="440"/>
                    </a:lnTo>
                    <a:lnTo>
                      <a:pt x="173" y="443"/>
                    </a:lnTo>
                    <a:lnTo>
                      <a:pt x="173" y="443"/>
                    </a:lnTo>
                    <a:lnTo>
                      <a:pt x="172" y="443"/>
                    </a:lnTo>
                    <a:lnTo>
                      <a:pt x="172" y="443"/>
                    </a:lnTo>
                    <a:lnTo>
                      <a:pt x="172" y="446"/>
                    </a:lnTo>
                    <a:lnTo>
                      <a:pt x="172" y="446"/>
                    </a:lnTo>
                    <a:lnTo>
                      <a:pt x="172" y="446"/>
                    </a:lnTo>
                    <a:lnTo>
                      <a:pt x="172" y="446"/>
                    </a:lnTo>
                    <a:lnTo>
                      <a:pt x="172" y="450"/>
                    </a:lnTo>
                    <a:lnTo>
                      <a:pt x="172" y="450"/>
                    </a:lnTo>
                    <a:lnTo>
                      <a:pt x="173" y="450"/>
                    </a:lnTo>
                    <a:lnTo>
                      <a:pt x="173" y="450"/>
                    </a:lnTo>
                    <a:lnTo>
                      <a:pt x="173" y="454"/>
                    </a:lnTo>
                    <a:lnTo>
                      <a:pt x="173" y="454"/>
                    </a:lnTo>
                    <a:lnTo>
                      <a:pt x="173" y="455"/>
                    </a:lnTo>
                    <a:lnTo>
                      <a:pt x="173" y="455"/>
                    </a:lnTo>
                    <a:lnTo>
                      <a:pt x="175" y="459"/>
                    </a:lnTo>
                    <a:lnTo>
                      <a:pt x="175" y="459"/>
                    </a:lnTo>
                    <a:lnTo>
                      <a:pt x="175" y="460"/>
                    </a:lnTo>
                    <a:lnTo>
                      <a:pt x="175" y="460"/>
                    </a:lnTo>
                    <a:lnTo>
                      <a:pt x="182" y="470"/>
                    </a:lnTo>
                    <a:lnTo>
                      <a:pt x="191" y="485"/>
                    </a:lnTo>
                    <a:lnTo>
                      <a:pt x="191" y="485"/>
                    </a:lnTo>
                    <a:lnTo>
                      <a:pt x="204" y="504"/>
                    </a:lnTo>
                    <a:lnTo>
                      <a:pt x="216" y="519"/>
                    </a:lnTo>
                    <a:lnTo>
                      <a:pt x="227" y="531"/>
                    </a:lnTo>
                    <a:lnTo>
                      <a:pt x="235" y="540"/>
                    </a:lnTo>
                    <a:lnTo>
                      <a:pt x="235" y="540"/>
                    </a:lnTo>
                    <a:lnTo>
                      <a:pt x="216" y="574"/>
                    </a:lnTo>
                    <a:lnTo>
                      <a:pt x="216" y="574"/>
                    </a:lnTo>
                    <a:lnTo>
                      <a:pt x="204" y="570"/>
                    </a:lnTo>
                    <a:lnTo>
                      <a:pt x="188" y="566"/>
                    </a:lnTo>
                    <a:lnTo>
                      <a:pt x="169" y="564"/>
                    </a:lnTo>
                    <a:lnTo>
                      <a:pt x="146" y="562"/>
                    </a:lnTo>
                    <a:lnTo>
                      <a:pt x="146" y="562"/>
                    </a:lnTo>
                    <a:lnTo>
                      <a:pt x="129" y="561"/>
                    </a:lnTo>
                    <a:lnTo>
                      <a:pt x="117" y="561"/>
                    </a:lnTo>
                    <a:lnTo>
                      <a:pt x="117" y="561"/>
                    </a:lnTo>
                    <a:close/>
                    <a:moveTo>
                      <a:pt x="776" y="1688"/>
                    </a:moveTo>
                    <a:lnTo>
                      <a:pt x="776" y="1688"/>
                    </a:lnTo>
                    <a:lnTo>
                      <a:pt x="774" y="1696"/>
                    </a:lnTo>
                    <a:lnTo>
                      <a:pt x="770" y="1702"/>
                    </a:lnTo>
                    <a:lnTo>
                      <a:pt x="766" y="1707"/>
                    </a:lnTo>
                    <a:lnTo>
                      <a:pt x="761" y="1711"/>
                    </a:lnTo>
                    <a:lnTo>
                      <a:pt x="757" y="1715"/>
                    </a:lnTo>
                    <a:lnTo>
                      <a:pt x="751" y="1717"/>
                    </a:lnTo>
                    <a:lnTo>
                      <a:pt x="740" y="1721"/>
                    </a:lnTo>
                    <a:lnTo>
                      <a:pt x="728" y="1721"/>
                    </a:lnTo>
                    <a:lnTo>
                      <a:pt x="716" y="1721"/>
                    </a:lnTo>
                    <a:lnTo>
                      <a:pt x="693" y="1717"/>
                    </a:lnTo>
                    <a:lnTo>
                      <a:pt x="693" y="1717"/>
                    </a:lnTo>
                    <a:lnTo>
                      <a:pt x="677" y="1712"/>
                    </a:lnTo>
                    <a:lnTo>
                      <a:pt x="655" y="1704"/>
                    </a:lnTo>
                    <a:lnTo>
                      <a:pt x="629" y="1691"/>
                    </a:lnTo>
                    <a:lnTo>
                      <a:pt x="597" y="1675"/>
                    </a:lnTo>
                    <a:lnTo>
                      <a:pt x="565" y="1653"/>
                    </a:lnTo>
                    <a:lnTo>
                      <a:pt x="529" y="1628"/>
                    </a:lnTo>
                    <a:lnTo>
                      <a:pt x="511" y="1613"/>
                    </a:lnTo>
                    <a:lnTo>
                      <a:pt x="493" y="1598"/>
                    </a:lnTo>
                    <a:lnTo>
                      <a:pt x="474" y="1581"/>
                    </a:lnTo>
                    <a:lnTo>
                      <a:pt x="456" y="1564"/>
                    </a:lnTo>
                    <a:lnTo>
                      <a:pt x="456" y="1564"/>
                    </a:lnTo>
                    <a:lnTo>
                      <a:pt x="439" y="1545"/>
                    </a:lnTo>
                    <a:lnTo>
                      <a:pt x="421" y="1526"/>
                    </a:lnTo>
                    <a:lnTo>
                      <a:pt x="406" y="1508"/>
                    </a:lnTo>
                    <a:lnTo>
                      <a:pt x="392" y="1489"/>
                    </a:lnTo>
                    <a:lnTo>
                      <a:pt x="366" y="1454"/>
                    </a:lnTo>
                    <a:lnTo>
                      <a:pt x="345" y="1421"/>
                    </a:lnTo>
                    <a:lnTo>
                      <a:pt x="328" y="1391"/>
                    </a:lnTo>
                    <a:lnTo>
                      <a:pt x="315" y="1365"/>
                    </a:lnTo>
                    <a:lnTo>
                      <a:pt x="306" y="1342"/>
                    </a:lnTo>
                    <a:lnTo>
                      <a:pt x="303" y="1326"/>
                    </a:lnTo>
                    <a:lnTo>
                      <a:pt x="303" y="1326"/>
                    </a:lnTo>
                    <a:lnTo>
                      <a:pt x="299" y="1303"/>
                    </a:lnTo>
                    <a:lnTo>
                      <a:pt x="298" y="1292"/>
                    </a:lnTo>
                    <a:lnTo>
                      <a:pt x="299" y="1279"/>
                    </a:lnTo>
                    <a:lnTo>
                      <a:pt x="301" y="1268"/>
                    </a:lnTo>
                    <a:lnTo>
                      <a:pt x="304" y="1263"/>
                    </a:lnTo>
                    <a:lnTo>
                      <a:pt x="308" y="1258"/>
                    </a:lnTo>
                    <a:lnTo>
                      <a:pt x="311" y="1253"/>
                    </a:lnTo>
                    <a:lnTo>
                      <a:pt x="317" y="1249"/>
                    </a:lnTo>
                    <a:lnTo>
                      <a:pt x="323" y="1245"/>
                    </a:lnTo>
                    <a:lnTo>
                      <a:pt x="330" y="1243"/>
                    </a:lnTo>
                    <a:lnTo>
                      <a:pt x="330" y="1243"/>
                    </a:lnTo>
                    <a:lnTo>
                      <a:pt x="397" y="1226"/>
                    </a:lnTo>
                    <a:lnTo>
                      <a:pt x="532" y="1196"/>
                    </a:lnTo>
                    <a:lnTo>
                      <a:pt x="681" y="1164"/>
                    </a:lnTo>
                    <a:lnTo>
                      <a:pt x="744" y="1153"/>
                    </a:lnTo>
                    <a:lnTo>
                      <a:pt x="791" y="1144"/>
                    </a:lnTo>
                    <a:lnTo>
                      <a:pt x="791" y="1144"/>
                    </a:lnTo>
                    <a:lnTo>
                      <a:pt x="819" y="1140"/>
                    </a:lnTo>
                    <a:lnTo>
                      <a:pt x="829" y="1140"/>
                    </a:lnTo>
                    <a:lnTo>
                      <a:pt x="837" y="1140"/>
                    </a:lnTo>
                    <a:lnTo>
                      <a:pt x="842" y="1143"/>
                    </a:lnTo>
                    <a:lnTo>
                      <a:pt x="848" y="1147"/>
                    </a:lnTo>
                    <a:lnTo>
                      <a:pt x="861" y="1158"/>
                    </a:lnTo>
                    <a:lnTo>
                      <a:pt x="861" y="1158"/>
                    </a:lnTo>
                    <a:lnTo>
                      <a:pt x="872" y="1172"/>
                    </a:lnTo>
                    <a:lnTo>
                      <a:pt x="876" y="1177"/>
                    </a:lnTo>
                    <a:lnTo>
                      <a:pt x="878" y="1183"/>
                    </a:lnTo>
                    <a:lnTo>
                      <a:pt x="878" y="1191"/>
                    </a:lnTo>
                    <a:lnTo>
                      <a:pt x="878" y="1200"/>
                    </a:lnTo>
                    <a:lnTo>
                      <a:pt x="875" y="1229"/>
                    </a:lnTo>
                    <a:lnTo>
                      <a:pt x="875" y="1229"/>
                    </a:lnTo>
                    <a:lnTo>
                      <a:pt x="867" y="1275"/>
                    </a:lnTo>
                    <a:lnTo>
                      <a:pt x="854" y="1338"/>
                    </a:lnTo>
                    <a:lnTo>
                      <a:pt x="823" y="1487"/>
                    </a:lnTo>
                    <a:lnTo>
                      <a:pt x="793" y="1622"/>
                    </a:lnTo>
                    <a:lnTo>
                      <a:pt x="776" y="1688"/>
                    </a:lnTo>
                    <a:lnTo>
                      <a:pt x="776" y="1688"/>
                    </a:lnTo>
                    <a:close/>
                    <a:moveTo>
                      <a:pt x="1464" y="1638"/>
                    </a:moveTo>
                    <a:lnTo>
                      <a:pt x="1464" y="1638"/>
                    </a:lnTo>
                    <a:lnTo>
                      <a:pt x="1453" y="1649"/>
                    </a:lnTo>
                    <a:lnTo>
                      <a:pt x="1434" y="1663"/>
                    </a:lnTo>
                    <a:lnTo>
                      <a:pt x="1410" y="1681"/>
                    </a:lnTo>
                    <a:lnTo>
                      <a:pt x="1380" y="1699"/>
                    </a:lnTo>
                    <a:lnTo>
                      <a:pt x="1345" y="1716"/>
                    </a:lnTo>
                    <a:lnTo>
                      <a:pt x="1306" y="1735"/>
                    </a:lnTo>
                    <a:lnTo>
                      <a:pt x="1284" y="1744"/>
                    </a:lnTo>
                    <a:lnTo>
                      <a:pt x="1261" y="1751"/>
                    </a:lnTo>
                    <a:lnTo>
                      <a:pt x="1237" y="1759"/>
                    </a:lnTo>
                    <a:lnTo>
                      <a:pt x="1214" y="1767"/>
                    </a:lnTo>
                    <a:lnTo>
                      <a:pt x="1214" y="1767"/>
                    </a:lnTo>
                    <a:lnTo>
                      <a:pt x="1188" y="1773"/>
                    </a:lnTo>
                    <a:lnTo>
                      <a:pt x="1164" y="1778"/>
                    </a:lnTo>
                    <a:lnTo>
                      <a:pt x="1140" y="1782"/>
                    </a:lnTo>
                    <a:lnTo>
                      <a:pt x="1118" y="1785"/>
                    </a:lnTo>
                    <a:lnTo>
                      <a:pt x="1074" y="1789"/>
                    </a:lnTo>
                    <a:lnTo>
                      <a:pt x="1035" y="1790"/>
                    </a:lnTo>
                    <a:lnTo>
                      <a:pt x="999" y="1790"/>
                    </a:lnTo>
                    <a:lnTo>
                      <a:pt x="970" y="1788"/>
                    </a:lnTo>
                    <a:lnTo>
                      <a:pt x="946" y="1784"/>
                    </a:lnTo>
                    <a:lnTo>
                      <a:pt x="930" y="1780"/>
                    </a:lnTo>
                    <a:lnTo>
                      <a:pt x="930" y="1780"/>
                    </a:lnTo>
                    <a:lnTo>
                      <a:pt x="909" y="1773"/>
                    </a:lnTo>
                    <a:lnTo>
                      <a:pt x="899" y="1767"/>
                    </a:lnTo>
                    <a:lnTo>
                      <a:pt x="888" y="1760"/>
                    </a:lnTo>
                    <a:lnTo>
                      <a:pt x="880" y="1751"/>
                    </a:lnTo>
                    <a:lnTo>
                      <a:pt x="876" y="1748"/>
                    </a:lnTo>
                    <a:lnTo>
                      <a:pt x="873" y="1741"/>
                    </a:lnTo>
                    <a:lnTo>
                      <a:pt x="872" y="1736"/>
                    </a:lnTo>
                    <a:lnTo>
                      <a:pt x="871" y="1729"/>
                    </a:lnTo>
                    <a:lnTo>
                      <a:pt x="871" y="1722"/>
                    </a:lnTo>
                    <a:lnTo>
                      <a:pt x="872" y="1715"/>
                    </a:lnTo>
                    <a:lnTo>
                      <a:pt x="872" y="1715"/>
                    </a:lnTo>
                    <a:lnTo>
                      <a:pt x="891" y="1648"/>
                    </a:lnTo>
                    <a:lnTo>
                      <a:pt x="933" y="1517"/>
                    </a:lnTo>
                    <a:lnTo>
                      <a:pt x="980" y="1372"/>
                    </a:lnTo>
                    <a:lnTo>
                      <a:pt x="1001" y="1312"/>
                    </a:lnTo>
                    <a:lnTo>
                      <a:pt x="1018" y="1266"/>
                    </a:lnTo>
                    <a:lnTo>
                      <a:pt x="1018" y="1266"/>
                    </a:lnTo>
                    <a:lnTo>
                      <a:pt x="1028" y="1240"/>
                    </a:lnTo>
                    <a:lnTo>
                      <a:pt x="1033" y="1231"/>
                    </a:lnTo>
                    <a:lnTo>
                      <a:pt x="1037" y="1226"/>
                    </a:lnTo>
                    <a:lnTo>
                      <a:pt x="1042" y="1221"/>
                    </a:lnTo>
                    <a:lnTo>
                      <a:pt x="1048" y="1219"/>
                    </a:lnTo>
                    <a:lnTo>
                      <a:pt x="1065" y="1214"/>
                    </a:lnTo>
                    <a:lnTo>
                      <a:pt x="1065" y="1214"/>
                    </a:lnTo>
                    <a:lnTo>
                      <a:pt x="1081" y="1210"/>
                    </a:lnTo>
                    <a:lnTo>
                      <a:pt x="1089" y="1208"/>
                    </a:lnTo>
                    <a:lnTo>
                      <a:pt x="1095" y="1210"/>
                    </a:lnTo>
                    <a:lnTo>
                      <a:pt x="1101" y="1214"/>
                    </a:lnTo>
                    <a:lnTo>
                      <a:pt x="1109" y="1219"/>
                    </a:lnTo>
                    <a:lnTo>
                      <a:pt x="1132" y="1236"/>
                    </a:lnTo>
                    <a:lnTo>
                      <a:pt x="1132" y="1236"/>
                    </a:lnTo>
                    <a:lnTo>
                      <a:pt x="1169" y="1266"/>
                    </a:lnTo>
                    <a:lnTo>
                      <a:pt x="1217" y="1308"/>
                    </a:lnTo>
                    <a:lnTo>
                      <a:pt x="1331" y="1410"/>
                    </a:lnTo>
                    <a:lnTo>
                      <a:pt x="1433" y="1503"/>
                    </a:lnTo>
                    <a:lnTo>
                      <a:pt x="1482" y="1551"/>
                    </a:lnTo>
                    <a:lnTo>
                      <a:pt x="1482" y="1551"/>
                    </a:lnTo>
                    <a:lnTo>
                      <a:pt x="1487" y="1557"/>
                    </a:lnTo>
                    <a:lnTo>
                      <a:pt x="1491" y="1564"/>
                    </a:lnTo>
                    <a:lnTo>
                      <a:pt x="1493" y="1569"/>
                    </a:lnTo>
                    <a:lnTo>
                      <a:pt x="1494" y="1575"/>
                    </a:lnTo>
                    <a:lnTo>
                      <a:pt x="1494" y="1581"/>
                    </a:lnTo>
                    <a:lnTo>
                      <a:pt x="1494" y="1588"/>
                    </a:lnTo>
                    <a:lnTo>
                      <a:pt x="1491" y="1599"/>
                    </a:lnTo>
                    <a:lnTo>
                      <a:pt x="1486" y="1609"/>
                    </a:lnTo>
                    <a:lnTo>
                      <a:pt x="1479" y="1619"/>
                    </a:lnTo>
                    <a:lnTo>
                      <a:pt x="1464" y="1638"/>
                    </a:lnTo>
                    <a:lnTo>
                      <a:pt x="1464" y="1638"/>
                    </a:lnTo>
                    <a:close/>
                    <a:moveTo>
                      <a:pt x="900" y="980"/>
                    </a:moveTo>
                    <a:lnTo>
                      <a:pt x="900" y="980"/>
                    </a:lnTo>
                    <a:lnTo>
                      <a:pt x="904" y="969"/>
                    </a:lnTo>
                    <a:lnTo>
                      <a:pt x="907" y="959"/>
                    </a:lnTo>
                    <a:lnTo>
                      <a:pt x="914" y="949"/>
                    </a:lnTo>
                    <a:lnTo>
                      <a:pt x="920" y="939"/>
                    </a:lnTo>
                    <a:lnTo>
                      <a:pt x="928" y="931"/>
                    </a:lnTo>
                    <a:lnTo>
                      <a:pt x="935" y="924"/>
                    </a:lnTo>
                    <a:lnTo>
                      <a:pt x="944" y="916"/>
                    </a:lnTo>
                    <a:lnTo>
                      <a:pt x="953" y="910"/>
                    </a:lnTo>
                    <a:lnTo>
                      <a:pt x="963" y="905"/>
                    </a:lnTo>
                    <a:lnTo>
                      <a:pt x="973" y="901"/>
                    </a:lnTo>
                    <a:lnTo>
                      <a:pt x="984" y="899"/>
                    </a:lnTo>
                    <a:lnTo>
                      <a:pt x="994" y="896"/>
                    </a:lnTo>
                    <a:lnTo>
                      <a:pt x="1006" y="895"/>
                    </a:lnTo>
                    <a:lnTo>
                      <a:pt x="1017" y="895"/>
                    </a:lnTo>
                    <a:lnTo>
                      <a:pt x="1028" y="896"/>
                    </a:lnTo>
                    <a:lnTo>
                      <a:pt x="1040" y="899"/>
                    </a:lnTo>
                    <a:lnTo>
                      <a:pt x="1040" y="899"/>
                    </a:lnTo>
                    <a:lnTo>
                      <a:pt x="1051" y="902"/>
                    </a:lnTo>
                    <a:lnTo>
                      <a:pt x="1062" y="907"/>
                    </a:lnTo>
                    <a:lnTo>
                      <a:pt x="1072" y="912"/>
                    </a:lnTo>
                    <a:lnTo>
                      <a:pt x="1081" y="919"/>
                    </a:lnTo>
                    <a:lnTo>
                      <a:pt x="1090" y="926"/>
                    </a:lnTo>
                    <a:lnTo>
                      <a:pt x="1098" y="935"/>
                    </a:lnTo>
                    <a:lnTo>
                      <a:pt x="1104" y="943"/>
                    </a:lnTo>
                    <a:lnTo>
                      <a:pt x="1110" y="953"/>
                    </a:lnTo>
                    <a:lnTo>
                      <a:pt x="1115" y="963"/>
                    </a:lnTo>
                    <a:lnTo>
                      <a:pt x="1119" y="973"/>
                    </a:lnTo>
                    <a:lnTo>
                      <a:pt x="1123" y="983"/>
                    </a:lnTo>
                    <a:lnTo>
                      <a:pt x="1124" y="994"/>
                    </a:lnTo>
                    <a:lnTo>
                      <a:pt x="1125" y="1006"/>
                    </a:lnTo>
                    <a:lnTo>
                      <a:pt x="1125" y="1017"/>
                    </a:lnTo>
                    <a:lnTo>
                      <a:pt x="1124" y="1028"/>
                    </a:lnTo>
                    <a:lnTo>
                      <a:pt x="1122" y="1040"/>
                    </a:lnTo>
                    <a:lnTo>
                      <a:pt x="1122" y="1040"/>
                    </a:lnTo>
                    <a:lnTo>
                      <a:pt x="1118" y="1051"/>
                    </a:lnTo>
                    <a:lnTo>
                      <a:pt x="1114" y="1061"/>
                    </a:lnTo>
                    <a:lnTo>
                      <a:pt x="1108" y="1071"/>
                    </a:lnTo>
                    <a:lnTo>
                      <a:pt x="1101" y="1081"/>
                    </a:lnTo>
                    <a:lnTo>
                      <a:pt x="1094" y="1089"/>
                    </a:lnTo>
                    <a:lnTo>
                      <a:pt x="1086" y="1096"/>
                    </a:lnTo>
                    <a:lnTo>
                      <a:pt x="1077" y="1104"/>
                    </a:lnTo>
                    <a:lnTo>
                      <a:pt x="1069" y="1110"/>
                    </a:lnTo>
                    <a:lnTo>
                      <a:pt x="1059" y="1115"/>
                    </a:lnTo>
                    <a:lnTo>
                      <a:pt x="1048" y="1119"/>
                    </a:lnTo>
                    <a:lnTo>
                      <a:pt x="1037" y="1122"/>
                    </a:lnTo>
                    <a:lnTo>
                      <a:pt x="1026" y="1124"/>
                    </a:lnTo>
                    <a:lnTo>
                      <a:pt x="1016" y="1125"/>
                    </a:lnTo>
                    <a:lnTo>
                      <a:pt x="1003" y="1125"/>
                    </a:lnTo>
                    <a:lnTo>
                      <a:pt x="992" y="1124"/>
                    </a:lnTo>
                    <a:lnTo>
                      <a:pt x="980" y="1122"/>
                    </a:lnTo>
                    <a:lnTo>
                      <a:pt x="980" y="1122"/>
                    </a:lnTo>
                    <a:lnTo>
                      <a:pt x="969" y="1118"/>
                    </a:lnTo>
                    <a:lnTo>
                      <a:pt x="959" y="1113"/>
                    </a:lnTo>
                    <a:lnTo>
                      <a:pt x="949" y="1108"/>
                    </a:lnTo>
                    <a:lnTo>
                      <a:pt x="940" y="1101"/>
                    </a:lnTo>
                    <a:lnTo>
                      <a:pt x="931" y="1094"/>
                    </a:lnTo>
                    <a:lnTo>
                      <a:pt x="924" y="1085"/>
                    </a:lnTo>
                    <a:lnTo>
                      <a:pt x="917" y="1076"/>
                    </a:lnTo>
                    <a:lnTo>
                      <a:pt x="911" y="1067"/>
                    </a:lnTo>
                    <a:lnTo>
                      <a:pt x="906" y="1057"/>
                    </a:lnTo>
                    <a:lnTo>
                      <a:pt x="902" y="1047"/>
                    </a:lnTo>
                    <a:lnTo>
                      <a:pt x="899" y="1037"/>
                    </a:lnTo>
                    <a:lnTo>
                      <a:pt x="896" y="1026"/>
                    </a:lnTo>
                    <a:lnTo>
                      <a:pt x="896" y="1015"/>
                    </a:lnTo>
                    <a:lnTo>
                      <a:pt x="896" y="1003"/>
                    </a:lnTo>
                    <a:lnTo>
                      <a:pt x="897" y="992"/>
                    </a:lnTo>
                    <a:lnTo>
                      <a:pt x="900" y="980"/>
                    </a:lnTo>
                    <a:lnTo>
                      <a:pt x="900" y="980"/>
                    </a:lnTo>
                    <a:close/>
                    <a:moveTo>
                      <a:pt x="1782" y="930"/>
                    </a:moveTo>
                    <a:lnTo>
                      <a:pt x="1782" y="930"/>
                    </a:lnTo>
                    <a:lnTo>
                      <a:pt x="1786" y="946"/>
                    </a:lnTo>
                    <a:lnTo>
                      <a:pt x="1789" y="969"/>
                    </a:lnTo>
                    <a:lnTo>
                      <a:pt x="1792" y="998"/>
                    </a:lnTo>
                    <a:lnTo>
                      <a:pt x="1792" y="1033"/>
                    </a:lnTo>
                    <a:lnTo>
                      <a:pt x="1791" y="1072"/>
                    </a:lnTo>
                    <a:lnTo>
                      <a:pt x="1786" y="1117"/>
                    </a:lnTo>
                    <a:lnTo>
                      <a:pt x="1783" y="1139"/>
                    </a:lnTo>
                    <a:lnTo>
                      <a:pt x="1778" y="1163"/>
                    </a:lnTo>
                    <a:lnTo>
                      <a:pt x="1773" y="1187"/>
                    </a:lnTo>
                    <a:lnTo>
                      <a:pt x="1767" y="1212"/>
                    </a:lnTo>
                    <a:lnTo>
                      <a:pt x="1767" y="1212"/>
                    </a:lnTo>
                    <a:lnTo>
                      <a:pt x="1760" y="1236"/>
                    </a:lnTo>
                    <a:lnTo>
                      <a:pt x="1753" y="1260"/>
                    </a:lnTo>
                    <a:lnTo>
                      <a:pt x="1744" y="1283"/>
                    </a:lnTo>
                    <a:lnTo>
                      <a:pt x="1735" y="1304"/>
                    </a:lnTo>
                    <a:lnTo>
                      <a:pt x="1717" y="1345"/>
                    </a:lnTo>
                    <a:lnTo>
                      <a:pt x="1700" y="1379"/>
                    </a:lnTo>
                    <a:lnTo>
                      <a:pt x="1681" y="1409"/>
                    </a:lnTo>
                    <a:lnTo>
                      <a:pt x="1665" y="1433"/>
                    </a:lnTo>
                    <a:lnTo>
                      <a:pt x="1651" y="1452"/>
                    </a:lnTo>
                    <a:lnTo>
                      <a:pt x="1638" y="1464"/>
                    </a:lnTo>
                    <a:lnTo>
                      <a:pt x="1638" y="1464"/>
                    </a:lnTo>
                    <a:lnTo>
                      <a:pt x="1620" y="1478"/>
                    </a:lnTo>
                    <a:lnTo>
                      <a:pt x="1610" y="1486"/>
                    </a:lnTo>
                    <a:lnTo>
                      <a:pt x="1599" y="1491"/>
                    </a:lnTo>
                    <a:lnTo>
                      <a:pt x="1588" y="1493"/>
                    </a:lnTo>
                    <a:lnTo>
                      <a:pt x="1583" y="1494"/>
                    </a:lnTo>
                    <a:lnTo>
                      <a:pt x="1576" y="1493"/>
                    </a:lnTo>
                    <a:lnTo>
                      <a:pt x="1570" y="1492"/>
                    </a:lnTo>
                    <a:lnTo>
                      <a:pt x="1564" y="1489"/>
                    </a:lnTo>
                    <a:lnTo>
                      <a:pt x="1557" y="1486"/>
                    </a:lnTo>
                    <a:lnTo>
                      <a:pt x="1552" y="1482"/>
                    </a:lnTo>
                    <a:lnTo>
                      <a:pt x="1552" y="1482"/>
                    </a:lnTo>
                    <a:lnTo>
                      <a:pt x="1505" y="1431"/>
                    </a:lnTo>
                    <a:lnTo>
                      <a:pt x="1411" y="1329"/>
                    </a:lnTo>
                    <a:lnTo>
                      <a:pt x="1309" y="1216"/>
                    </a:lnTo>
                    <a:lnTo>
                      <a:pt x="1268" y="1168"/>
                    </a:lnTo>
                    <a:lnTo>
                      <a:pt x="1237" y="1132"/>
                    </a:lnTo>
                    <a:lnTo>
                      <a:pt x="1237" y="1132"/>
                    </a:lnTo>
                    <a:lnTo>
                      <a:pt x="1220" y="1109"/>
                    </a:lnTo>
                    <a:lnTo>
                      <a:pt x="1215" y="1100"/>
                    </a:lnTo>
                    <a:lnTo>
                      <a:pt x="1211" y="1094"/>
                    </a:lnTo>
                    <a:lnTo>
                      <a:pt x="1210" y="1088"/>
                    </a:lnTo>
                    <a:lnTo>
                      <a:pt x="1210" y="1081"/>
                    </a:lnTo>
                    <a:lnTo>
                      <a:pt x="1214" y="1064"/>
                    </a:lnTo>
                    <a:lnTo>
                      <a:pt x="1214" y="1064"/>
                    </a:lnTo>
                    <a:lnTo>
                      <a:pt x="1220" y="1047"/>
                    </a:lnTo>
                    <a:lnTo>
                      <a:pt x="1222" y="1041"/>
                    </a:lnTo>
                    <a:lnTo>
                      <a:pt x="1226" y="1036"/>
                    </a:lnTo>
                    <a:lnTo>
                      <a:pt x="1232" y="1032"/>
                    </a:lnTo>
                    <a:lnTo>
                      <a:pt x="1241" y="1028"/>
                    </a:lnTo>
                    <a:lnTo>
                      <a:pt x="1268" y="1017"/>
                    </a:lnTo>
                    <a:lnTo>
                      <a:pt x="1268" y="1017"/>
                    </a:lnTo>
                    <a:lnTo>
                      <a:pt x="1312" y="1001"/>
                    </a:lnTo>
                    <a:lnTo>
                      <a:pt x="1374" y="979"/>
                    </a:lnTo>
                    <a:lnTo>
                      <a:pt x="1517" y="931"/>
                    </a:lnTo>
                    <a:lnTo>
                      <a:pt x="1649" y="891"/>
                    </a:lnTo>
                    <a:lnTo>
                      <a:pt x="1715" y="871"/>
                    </a:lnTo>
                    <a:lnTo>
                      <a:pt x="1715" y="871"/>
                    </a:lnTo>
                    <a:lnTo>
                      <a:pt x="1723" y="870"/>
                    </a:lnTo>
                    <a:lnTo>
                      <a:pt x="1730" y="870"/>
                    </a:lnTo>
                    <a:lnTo>
                      <a:pt x="1736" y="871"/>
                    </a:lnTo>
                    <a:lnTo>
                      <a:pt x="1743" y="873"/>
                    </a:lnTo>
                    <a:lnTo>
                      <a:pt x="1748" y="876"/>
                    </a:lnTo>
                    <a:lnTo>
                      <a:pt x="1753" y="878"/>
                    </a:lnTo>
                    <a:lnTo>
                      <a:pt x="1762" y="887"/>
                    </a:lnTo>
                    <a:lnTo>
                      <a:pt x="1768" y="897"/>
                    </a:lnTo>
                    <a:lnTo>
                      <a:pt x="1773" y="909"/>
                    </a:lnTo>
                    <a:lnTo>
                      <a:pt x="1782" y="930"/>
                    </a:lnTo>
                    <a:lnTo>
                      <a:pt x="1782" y="930"/>
                    </a:lnTo>
                    <a:close/>
                    <a:moveTo>
                      <a:pt x="1244" y="329"/>
                    </a:moveTo>
                    <a:lnTo>
                      <a:pt x="1244" y="329"/>
                    </a:lnTo>
                    <a:lnTo>
                      <a:pt x="1246" y="322"/>
                    </a:lnTo>
                    <a:lnTo>
                      <a:pt x="1250" y="315"/>
                    </a:lnTo>
                    <a:lnTo>
                      <a:pt x="1254" y="310"/>
                    </a:lnTo>
                    <a:lnTo>
                      <a:pt x="1259" y="307"/>
                    </a:lnTo>
                    <a:lnTo>
                      <a:pt x="1263" y="303"/>
                    </a:lnTo>
                    <a:lnTo>
                      <a:pt x="1269" y="300"/>
                    </a:lnTo>
                    <a:lnTo>
                      <a:pt x="1280" y="298"/>
                    </a:lnTo>
                    <a:lnTo>
                      <a:pt x="1292" y="297"/>
                    </a:lnTo>
                    <a:lnTo>
                      <a:pt x="1304" y="298"/>
                    </a:lnTo>
                    <a:lnTo>
                      <a:pt x="1327" y="302"/>
                    </a:lnTo>
                    <a:lnTo>
                      <a:pt x="1327" y="302"/>
                    </a:lnTo>
                    <a:lnTo>
                      <a:pt x="1343" y="307"/>
                    </a:lnTo>
                    <a:lnTo>
                      <a:pt x="1365" y="314"/>
                    </a:lnTo>
                    <a:lnTo>
                      <a:pt x="1391" y="328"/>
                    </a:lnTo>
                    <a:lnTo>
                      <a:pt x="1423" y="344"/>
                    </a:lnTo>
                    <a:lnTo>
                      <a:pt x="1455" y="366"/>
                    </a:lnTo>
                    <a:lnTo>
                      <a:pt x="1491" y="391"/>
                    </a:lnTo>
                    <a:lnTo>
                      <a:pt x="1510" y="405"/>
                    </a:lnTo>
                    <a:lnTo>
                      <a:pt x="1527" y="421"/>
                    </a:lnTo>
                    <a:lnTo>
                      <a:pt x="1546" y="438"/>
                    </a:lnTo>
                    <a:lnTo>
                      <a:pt x="1564" y="455"/>
                    </a:lnTo>
                    <a:lnTo>
                      <a:pt x="1564" y="455"/>
                    </a:lnTo>
                    <a:lnTo>
                      <a:pt x="1581" y="473"/>
                    </a:lnTo>
                    <a:lnTo>
                      <a:pt x="1599" y="492"/>
                    </a:lnTo>
                    <a:lnTo>
                      <a:pt x="1614" y="511"/>
                    </a:lnTo>
                    <a:lnTo>
                      <a:pt x="1628" y="528"/>
                    </a:lnTo>
                    <a:lnTo>
                      <a:pt x="1654" y="564"/>
                    </a:lnTo>
                    <a:lnTo>
                      <a:pt x="1675" y="598"/>
                    </a:lnTo>
                    <a:lnTo>
                      <a:pt x="1692" y="628"/>
                    </a:lnTo>
                    <a:lnTo>
                      <a:pt x="1705" y="654"/>
                    </a:lnTo>
                    <a:lnTo>
                      <a:pt x="1714" y="676"/>
                    </a:lnTo>
                    <a:lnTo>
                      <a:pt x="1717" y="692"/>
                    </a:lnTo>
                    <a:lnTo>
                      <a:pt x="1717" y="692"/>
                    </a:lnTo>
                    <a:lnTo>
                      <a:pt x="1721" y="715"/>
                    </a:lnTo>
                    <a:lnTo>
                      <a:pt x="1723" y="727"/>
                    </a:lnTo>
                    <a:lnTo>
                      <a:pt x="1721" y="739"/>
                    </a:lnTo>
                    <a:lnTo>
                      <a:pt x="1719" y="751"/>
                    </a:lnTo>
                    <a:lnTo>
                      <a:pt x="1716" y="756"/>
                    </a:lnTo>
                    <a:lnTo>
                      <a:pt x="1712" y="761"/>
                    </a:lnTo>
                    <a:lnTo>
                      <a:pt x="1709" y="765"/>
                    </a:lnTo>
                    <a:lnTo>
                      <a:pt x="1704" y="770"/>
                    </a:lnTo>
                    <a:lnTo>
                      <a:pt x="1697" y="773"/>
                    </a:lnTo>
                    <a:lnTo>
                      <a:pt x="1690" y="776"/>
                    </a:lnTo>
                    <a:lnTo>
                      <a:pt x="1690" y="776"/>
                    </a:lnTo>
                    <a:lnTo>
                      <a:pt x="1623" y="793"/>
                    </a:lnTo>
                    <a:lnTo>
                      <a:pt x="1488" y="822"/>
                    </a:lnTo>
                    <a:lnTo>
                      <a:pt x="1340" y="853"/>
                    </a:lnTo>
                    <a:lnTo>
                      <a:pt x="1277" y="866"/>
                    </a:lnTo>
                    <a:lnTo>
                      <a:pt x="1229" y="873"/>
                    </a:lnTo>
                    <a:lnTo>
                      <a:pt x="1229" y="873"/>
                    </a:lnTo>
                    <a:lnTo>
                      <a:pt x="1201" y="877"/>
                    </a:lnTo>
                    <a:lnTo>
                      <a:pt x="1191" y="878"/>
                    </a:lnTo>
                    <a:lnTo>
                      <a:pt x="1183" y="877"/>
                    </a:lnTo>
                    <a:lnTo>
                      <a:pt x="1178" y="875"/>
                    </a:lnTo>
                    <a:lnTo>
                      <a:pt x="1172" y="872"/>
                    </a:lnTo>
                    <a:lnTo>
                      <a:pt x="1159" y="860"/>
                    </a:lnTo>
                    <a:lnTo>
                      <a:pt x="1159" y="860"/>
                    </a:lnTo>
                    <a:lnTo>
                      <a:pt x="1148" y="847"/>
                    </a:lnTo>
                    <a:lnTo>
                      <a:pt x="1144" y="842"/>
                    </a:lnTo>
                    <a:lnTo>
                      <a:pt x="1142" y="836"/>
                    </a:lnTo>
                    <a:lnTo>
                      <a:pt x="1142" y="828"/>
                    </a:lnTo>
                    <a:lnTo>
                      <a:pt x="1142" y="818"/>
                    </a:lnTo>
                    <a:lnTo>
                      <a:pt x="1146" y="790"/>
                    </a:lnTo>
                    <a:lnTo>
                      <a:pt x="1146" y="790"/>
                    </a:lnTo>
                    <a:lnTo>
                      <a:pt x="1153" y="744"/>
                    </a:lnTo>
                    <a:lnTo>
                      <a:pt x="1166" y="679"/>
                    </a:lnTo>
                    <a:lnTo>
                      <a:pt x="1197" y="531"/>
                    </a:lnTo>
                    <a:lnTo>
                      <a:pt x="1227" y="396"/>
                    </a:lnTo>
                    <a:lnTo>
                      <a:pt x="1244" y="329"/>
                    </a:lnTo>
                    <a:lnTo>
                      <a:pt x="1244" y="329"/>
                    </a:lnTo>
                    <a:close/>
                    <a:moveTo>
                      <a:pt x="556" y="381"/>
                    </a:moveTo>
                    <a:lnTo>
                      <a:pt x="556" y="381"/>
                    </a:lnTo>
                    <a:lnTo>
                      <a:pt x="567" y="370"/>
                    </a:lnTo>
                    <a:lnTo>
                      <a:pt x="586" y="354"/>
                    </a:lnTo>
                    <a:lnTo>
                      <a:pt x="610" y="338"/>
                    </a:lnTo>
                    <a:lnTo>
                      <a:pt x="640" y="320"/>
                    </a:lnTo>
                    <a:lnTo>
                      <a:pt x="676" y="302"/>
                    </a:lnTo>
                    <a:lnTo>
                      <a:pt x="715" y="284"/>
                    </a:lnTo>
                    <a:lnTo>
                      <a:pt x="736" y="275"/>
                    </a:lnTo>
                    <a:lnTo>
                      <a:pt x="759" y="268"/>
                    </a:lnTo>
                    <a:lnTo>
                      <a:pt x="783" y="259"/>
                    </a:lnTo>
                    <a:lnTo>
                      <a:pt x="807" y="252"/>
                    </a:lnTo>
                    <a:lnTo>
                      <a:pt x="807" y="252"/>
                    </a:lnTo>
                    <a:lnTo>
                      <a:pt x="832" y="246"/>
                    </a:lnTo>
                    <a:lnTo>
                      <a:pt x="856" y="241"/>
                    </a:lnTo>
                    <a:lnTo>
                      <a:pt x="880" y="237"/>
                    </a:lnTo>
                    <a:lnTo>
                      <a:pt x="902" y="234"/>
                    </a:lnTo>
                    <a:lnTo>
                      <a:pt x="946" y="228"/>
                    </a:lnTo>
                    <a:lnTo>
                      <a:pt x="986" y="227"/>
                    </a:lnTo>
                    <a:lnTo>
                      <a:pt x="1021" y="228"/>
                    </a:lnTo>
                    <a:lnTo>
                      <a:pt x="1050" y="230"/>
                    </a:lnTo>
                    <a:lnTo>
                      <a:pt x="1074" y="234"/>
                    </a:lnTo>
                    <a:lnTo>
                      <a:pt x="1090" y="237"/>
                    </a:lnTo>
                    <a:lnTo>
                      <a:pt x="1090" y="237"/>
                    </a:lnTo>
                    <a:lnTo>
                      <a:pt x="1111" y="246"/>
                    </a:lnTo>
                    <a:lnTo>
                      <a:pt x="1122" y="251"/>
                    </a:lnTo>
                    <a:lnTo>
                      <a:pt x="1132" y="259"/>
                    </a:lnTo>
                    <a:lnTo>
                      <a:pt x="1140" y="266"/>
                    </a:lnTo>
                    <a:lnTo>
                      <a:pt x="1144" y="271"/>
                    </a:lnTo>
                    <a:lnTo>
                      <a:pt x="1147" y="276"/>
                    </a:lnTo>
                    <a:lnTo>
                      <a:pt x="1148" y="283"/>
                    </a:lnTo>
                    <a:lnTo>
                      <a:pt x="1149" y="289"/>
                    </a:lnTo>
                    <a:lnTo>
                      <a:pt x="1149" y="297"/>
                    </a:lnTo>
                    <a:lnTo>
                      <a:pt x="1148" y="304"/>
                    </a:lnTo>
                    <a:lnTo>
                      <a:pt x="1148" y="304"/>
                    </a:lnTo>
                    <a:lnTo>
                      <a:pt x="1129" y="370"/>
                    </a:lnTo>
                    <a:lnTo>
                      <a:pt x="1088" y="502"/>
                    </a:lnTo>
                    <a:lnTo>
                      <a:pt x="1040" y="647"/>
                    </a:lnTo>
                    <a:lnTo>
                      <a:pt x="1020" y="707"/>
                    </a:lnTo>
                    <a:lnTo>
                      <a:pt x="1002" y="751"/>
                    </a:lnTo>
                    <a:lnTo>
                      <a:pt x="1002" y="751"/>
                    </a:lnTo>
                    <a:lnTo>
                      <a:pt x="992" y="779"/>
                    </a:lnTo>
                    <a:lnTo>
                      <a:pt x="987" y="787"/>
                    </a:lnTo>
                    <a:lnTo>
                      <a:pt x="983" y="793"/>
                    </a:lnTo>
                    <a:lnTo>
                      <a:pt x="978" y="797"/>
                    </a:lnTo>
                    <a:lnTo>
                      <a:pt x="972" y="800"/>
                    </a:lnTo>
                    <a:lnTo>
                      <a:pt x="955" y="805"/>
                    </a:lnTo>
                    <a:lnTo>
                      <a:pt x="955" y="805"/>
                    </a:lnTo>
                    <a:lnTo>
                      <a:pt x="938" y="809"/>
                    </a:lnTo>
                    <a:lnTo>
                      <a:pt x="931" y="809"/>
                    </a:lnTo>
                    <a:lnTo>
                      <a:pt x="925" y="808"/>
                    </a:lnTo>
                    <a:lnTo>
                      <a:pt x="919" y="805"/>
                    </a:lnTo>
                    <a:lnTo>
                      <a:pt x="911" y="800"/>
                    </a:lnTo>
                    <a:lnTo>
                      <a:pt x="888" y="783"/>
                    </a:lnTo>
                    <a:lnTo>
                      <a:pt x="888" y="783"/>
                    </a:lnTo>
                    <a:lnTo>
                      <a:pt x="851" y="752"/>
                    </a:lnTo>
                    <a:lnTo>
                      <a:pt x="803" y="710"/>
                    </a:lnTo>
                    <a:lnTo>
                      <a:pt x="689" y="608"/>
                    </a:lnTo>
                    <a:lnTo>
                      <a:pt x="587" y="516"/>
                    </a:lnTo>
                    <a:lnTo>
                      <a:pt x="538" y="468"/>
                    </a:lnTo>
                    <a:lnTo>
                      <a:pt x="538" y="468"/>
                    </a:lnTo>
                    <a:lnTo>
                      <a:pt x="533" y="462"/>
                    </a:lnTo>
                    <a:lnTo>
                      <a:pt x="529" y="455"/>
                    </a:lnTo>
                    <a:lnTo>
                      <a:pt x="527" y="449"/>
                    </a:lnTo>
                    <a:lnTo>
                      <a:pt x="526" y="443"/>
                    </a:lnTo>
                    <a:lnTo>
                      <a:pt x="526" y="438"/>
                    </a:lnTo>
                    <a:lnTo>
                      <a:pt x="526" y="431"/>
                    </a:lnTo>
                    <a:lnTo>
                      <a:pt x="529" y="420"/>
                    </a:lnTo>
                    <a:lnTo>
                      <a:pt x="534" y="409"/>
                    </a:lnTo>
                    <a:lnTo>
                      <a:pt x="541" y="399"/>
                    </a:lnTo>
                    <a:lnTo>
                      <a:pt x="556" y="381"/>
                    </a:lnTo>
                    <a:lnTo>
                      <a:pt x="556" y="381"/>
                    </a:lnTo>
                    <a:close/>
                    <a:moveTo>
                      <a:pt x="254" y="807"/>
                    </a:moveTo>
                    <a:lnTo>
                      <a:pt x="254" y="807"/>
                    </a:lnTo>
                    <a:lnTo>
                      <a:pt x="260" y="781"/>
                    </a:lnTo>
                    <a:lnTo>
                      <a:pt x="267" y="759"/>
                    </a:lnTo>
                    <a:lnTo>
                      <a:pt x="276" y="736"/>
                    </a:lnTo>
                    <a:lnTo>
                      <a:pt x="285" y="713"/>
                    </a:lnTo>
                    <a:lnTo>
                      <a:pt x="303" y="674"/>
                    </a:lnTo>
                    <a:lnTo>
                      <a:pt x="320" y="639"/>
                    </a:lnTo>
                    <a:lnTo>
                      <a:pt x="339" y="609"/>
                    </a:lnTo>
                    <a:lnTo>
                      <a:pt x="356" y="585"/>
                    </a:lnTo>
                    <a:lnTo>
                      <a:pt x="369" y="567"/>
                    </a:lnTo>
                    <a:lnTo>
                      <a:pt x="382" y="555"/>
                    </a:lnTo>
                    <a:lnTo>
                      <a:pt x="382" y="555"/>
                    </a:lnTo>
                    <a:lnTo>
                      <a:pt x="400" y="540"/>
                    </a:lnTo>
                    <a:lnTo>
                      <a:pt x="410" y="533"/>
                    </a:lnTo>
                    <a:lnTo>
                      <a:pt x="421" y="528"/>
                    </a:lnTo>
                    <a:lnTo>
                      <a:pt x="432" y="524"/>
                    </a:lnTo>
                    <a:lnTo>
                      <a:pt x="437" y="524"/>
                    </a:lnTo>
                    <a:lnTo>
                      <a:pt x="444" y="524"/>
                    </a:lnTo>
                    <a:lnTo>
                      <a:pt x="450" y="526"/>
                    </a:lnTo>
                    <a:lnTo>
                      <a:pt x="456" y="528"/>
                    </a:lnTo>
                    <a:lnTo>
                      <a:pt x="463" y="532"/>
                    </a:lnTo>
                    <a:lnTo>
                      <a:pt x="468" y="537"/>
                    </a:lnTo>
                    <a:lnTo>
                      <a:pt x="468" y="537"/>
                    </a:lnTo>
                    <a:lnTo>
                      <a:pt x="516" y="587"/>
                    </a:lnTo>
                    <a:lnTo>
                      <a:pt x="609" y="688"/>
                    </a:lnTo>
                    <a:lnTo>
                      <a:pt x="711" y="802"/>
                    </a:lnTo>
                    <a:lnTo>
                      <a:pt x="752" y="851"/>
                    </a:lnTo>
                    <a:lnTo>
                      <a:pt x="783" y="887"/>
                    </a:lnTo>
                    <a:lnTo>
                      <a:pt x="783" y="887"/>
                    </a:lnTo>
                    <a:lnTo>
                      <a:pt x="800" y="910"/>
                    </a:lnTo>
                    <a:lnTo>
                      <a:pt x="805" y="918"/>
                    </a:lnTo>
                    <a:lnTo>
                      <a:pt x="809" y="925"/>
                    </a:lnTo>
                    <a:lnTo>
                      <a:pt x="810" y="931"/>
                    </a:lnTo>
                    <a:lnTo>
                      <a:pt x="810" y="938"/>
                    </a:lnTo>
                    <a:lnTo>
                      <a:pt x="807" y="954"/>
                    </a:lnTo>
                    <a:lnTo>
                      <a:pt x="807" y="954"/>
                    </a:lnTo>
                    <a:lnTo>
                      <a:pt x="800" y="972"/>
                    </a:lnTo>
                    <a:lnTo>
                      <a:pt x="798" y="977"/>
                    </a:lnTo>
                    <a:lnTo>
                      <a:pt x="794" y="982"/>
                    </a:lnTo>
                    <a:lnTo>
                      <a:pt x="788" y="986"/>
                    </a:lnTo>
                    <a:lnTo>
                      <a:pt x="779" y="991"/>
                    </a:lnTo>
                    <a:lnTo>
                      <a:pt x="752" y="1002"/>
                    </a:lnTo>
                    <a:lnTo>
                      <a:pt x="752" y="1002"/>
                    </a:lnTo>
                    <a:lnTo>
                      <a:pt x="708" y="1018"/>
                    </a:lnTo>
                    <a:lnTo>
                      <a:pt x="647" y="1040"/>
                    </a:lnTo>
                    <a:lnTo>
                      <a:pt x="503" y="1086"/>
                    </a:lnTo>
                    <a:lnTo>
                      <a:pt x="371" y="1128"/>
                    </a:lnTo>
                    <a:lnTo>
                      <a:pt x="305" y="1147"/>
                    </a:lnTo>
                    <a:lnTo>
                      <a:pt x="305" y="1147"/>
                    </a:lnTo>
                    <a:lnTo>
                      <a:pt x="296" y="1148"/>
                    </a:lnTo>
                    <a:lnTo>
                      <a:pt x="290" y="1148"/>
                    </a:lnTo>
                    <a:lnTo>
                      <a:pt x="284" y="1147"/>
                    </a:lnTo>
                    <a:lnTo>
                      <a:pt x="277" y="1146"/>
                    </a:lnTo>
                    <a:lnTo>
                      <a:pt x="272" y="1143"/>
                    </a:lnTo>
                    <a:lnTo>
                      <a:pt x="267" y="1139"/>
                    </a:lnTo>
                    <a:lnTo>
                      <a:pt x="259" y="1132"/>
                    </a:lnTo>
                    <a:lnTo>
                      <a:pt x="252" y="1122"/>
                    </a:lnTo>
                    <a:lnTo>
                      <a:pt x="247" y="1110"/>
                    </a:lnTo>
                    <a:lnTo>
                      <a:pt x="238" y="1089"/>
                    </a:lnTo>
                    <a:lnTo>
                      <a:pt x="238" y="1089"/>
                    </a:lnTo>
                    <a:lnTo>
                      <a:pt x="235" y="1072"/>
                    </a:lnTo>
                    <a:lnTo>
                      <a:pt x="231" y="1049"/>
                    </a:lnTo>
                    <a:lnTo>
                      <a:pt x="228" y="1020"/>
                    </a:lnTo>
                    <a:lnTo>
                      <a:pt x="228" y="984"/>
                    </a:lnTo>
                    <a:lnTo>
                      <a:pt x="230" y="945"/>
                    </a:lnTo>
                    <a:lnTo>
                      <a:pt x="235" y="902"/>
                    </a:lnTo>
                    <a:lnTo>
                      <a:pt x="237" y="878"/>
                    </a:lnTo>
                    <a:lnTo>
                      <a:pt x="242" y="856"/>
                    </a:lnTo>
                    <a:lnTo>
                      <a:pt x="247" y="831"/>
                    </a:lnTo>
                    <a:lnTo>
                      <a:pt x="254" y="807"/>
                    </a:lnTo>
                    <a:lnTo>
                      <a:pt x="254" y="8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1" name="Freeform 10"/>
              <p:cNvSpPr>
                <a:spLocks noEditPoints="1"/>
              </p:cNvSpPr>
              <p:nvPr/>
            </p:nvSpPr>
            <p:spPr bwMode="auto">
              <a:xfrm>
                <a:off x="3523074" y="2906066"/>
                <a:ext cx="1078794" cy="1078794"/>
              </a:xfrm>
              <a:custGeom>
                <a:avLst/>
                <a:gdLst>
                  <a:gd name="T0" fmla="*/ 146 w 1666"/>
                  <a:gd name="T1" fmla="*/ 358 h 1668"/>
                  <a:gd name="T2" fmla="*/ 95 w 1666"/>
                  <a:gd name="T3" fmla="*/ 465 h 1668"/>
                  <a:gd name="T4" fmla="*/ 70 w 1666"/>
                  <a:gd name="T5" fmla="*/ 497 h 1668"/>
                  <a:gd name="T6" fmla="*/ 29 w 1666"/>
                  <a:gd name="T7" fmla="*/ 607 h 1668"/>
                  <a:gd name="T8" fmla="*/ 93 w 1666"/>
                  <a:gd name="T9" fmla="*/ 721 h 1668"/>
                  <a:gd name="T10" fmla="*/ 0 w 1666"/>
                  <a:gd name="T11" fmla="*/ 766 h 1668"/>
                  <a:gd name="T12" fmla="*/ 8 w 1666"/>
                  <a:gd name="T13" fmla="*/ 883 h 1668"/>
                  <a:gd name="T14" fmla="*/ 3 w 1666"/>
                  <a:gd name="T15" fmla="*/ 924 h 1668"/>
                  <a:gd name="T16" fmla="*/ 22 w 1666"/>
                  <a:gd name="T17" fmla="*/ 1038 h 1668"/>
                  <a:gd name="T18" fmla="*/ 41 w 1666"/>
                  <a:gd name="T19" fmla="*/ 1071 h 1668"/>
                  <a:gd name="T20" fmla="*/ 75 w 1666"/>
                  <a:gd name="T21" fmla="*/ 1188 h 1668"/>
                  <a:gd name="T22" fmla="*/ 143 w 1666"/>
                  <a:gd name="T23" fmla="*/ 1289 h 1668"/>
                  <a:gd name="T24" fmla="*/ 162 w 1666"/>
                  <a:gd name="T25" fmla="*/ 1327 h 1668"/>
                  <a:gd name="T26" fmla="*/ 234 w 1666"/>
                  <a:gd name="T27" fmla="*/ 1417 h 1668"/>
                  <a:gd name="T28" fmla="*/ 331 w 1666"/>
                  <a:gd name="T29" fmla="*/ 1404 h 1668"/>
                  <a:gd name="T30" fmla="*/ 356 w 1666"/>
                  <a:gd name="T31" fmla="*/ 1522 h 1668"/>
                  <a:gd name="T32" fmla="*/ 463 w 1666"/>
                  <a:gd name="T33" fmla="*/ 1579 h 1668"/>
                  <a:gd name="T34" fmla="*/ 495 w 1666"/>
                  <a:gd name="T35" fmla="*/ 1597 h 1668"/>
                  <a:gd name="T36" fmla="*/ 606 w 1666"/>
                  <a:gd name="T37" fmla="*/ 1639 h 1668"/>
                  <a:gd name="T38" fmla="*/ 667 w 1666"/>
                  <a:gd name="T39" fmla="*/ 1604 h 1668"/>
                  <a:gd name="T40" fmla="*/ 763 w 1666"/>
                  <a:gd name="T41" fmla="*/ 1668 h 1668"/>
                  <a:gd name="T42" fmla="*/ 883 w 1666"/>
                  <a:gd name="T43" fmla="*/ 1659 h 1668"/>
                  <a:gd name="T44" fmla="*/ 918 w 1666"/>
                  <a:gd name="T45" fmla="*/ 1666 h 1668"/>
                  <a:gd name="T46" fmla="*/ 1034 w 1666"/>
                  <a:gd name="T47" fmla="*/ 1644 h 1668"/>
                  <a:gd name="T48" fmla="*/ 1068 w 1666"/>
                  <a:gd name="T49" fmla="*/ 1630 h 1668"/>
                  <a:gd name="T50" fmla="*/ 1183 w 1666"/>
                  <a:gd name="T51" fmla="*/ 1594 h 1668"/>
                  <a:gd name="T52" fmla="*/ 1266 w 1666"/>
                  <a:gd name="T53" fmla="*/ 1511 h 1668"/>
                  <a:gd name="T54" fmla="*/ 1322 w 1666"/>
                  <a:gd name="T55" fmla="*/ 1511 h 1668"/>
                  <a:gd name="T56" fmla="*/ 1413 w 1666"/>
                  <a:gd name="T57" fmla="*/ 1435 h 1668"/>
                  <a:gd name="T58" fmla="*/ 1424 w 1666"/>
                  <a:gd name="T59" fmla="*/ 1378 h 1668"/>
                  <a:gd name="T60" fmla="*/ 1520 w 1666"/>
                  <a:gd name="T61" fmla="*/ 1312 h 1668"/>
                  <a:gd name="T62" fmla="*/ 1572 w 1666"/>
                  <a:gd name="T63" fmla="*/ 1204 h 1668"/>
                  <a:gd name="T64" fmla="*/ 1596 w 1666"/>
                  <a:gd name="T65" fmla="*/ 1176 h 1668"/>
                  <a:gd name="T66" fmla="*/ 1635 w 1666"/>
                  <a:gd name="T67" fmla="*/ 1066 h 1668"/>
                  <a:gd name="T68" fmla="*/ 1639 w 1666"/>
                  <a:gd name="T69" fmla="*/ 1029 h 1668"/>
                  <a:gd name="T70" fmla="*/ 1665 w 1666"/>
                  <a:gd name="T71" fmla="*/ 915 h 1668"/>
                  <a:gd name="T72" fmla="*/ 1582 w 1666"/>
                  <a:gd name="T73" fmla="*/ 818 h 1668"/>
                  <a:gd name="T74" fmla="*/ 1665 w 1666"/>
                  <a:gd name="T75" fmla="*/ 754 h 1668"/>
                  <a:gd name="T76" fmla="*/ 1640 w 1666"/>
                  <a:gd name="T77" fmla="*/ 639 h 1668"/>
                  <a:gd name="T78" fmla="*/ 1634 w 1666"/>
                  <a:gd name="T79" fmla="*/ 604 h 1668"/>
                  <a:gd name="T80" fmla="*/ 1595 w 1666"/>
                  <a:gd name="T81" fmla="*/ 492 h 1668"/>
                  <a:gd name="T82" fmla="*/ 1511 w 1666"/>
                  <a:gd name="T83" fmla="*/ 469 h 1668"/>
                  <a:gd name="T84" fmla="*/ 1514 w 1666"/>
                  <a:gd name="T85" fmla="*/ 349 h 1668"/>
                  <a:gd name="T86" fmla="*/ 1433 w 1666"/>
                  <a:gd name="T87" fmla="*/ 264 h 1668"/>
                  <a:gd name="T88" fmla="*/ 1408 w 1666"/>
                  <a:gd name="T89" fmla="*/ 233 h 1668"/>
                  <a:gd name="T90" fmla="*/ 1324 w 1666"/>
                  <a:gd name="T91" fmla="*/ 159 h 1668"/>
                  <a:gd name="T92" fmla="*/ 1287 w 1666"/>
                  <a:gd name="T93" fmla="*/ 145 h 1668"/>
                  <a:gd name="T94" fmla="*/ 1193 w 1666"/>
                  <a:gd name="T95" fmla="*/ 80 h 1668"/>
                  <a:gd name="T96" fmla="*/ 1104 w 1666"/>
                  <a:gd name="T97" fmla="*/ 136 h 1668"/>
                  <a:gd name="T98" fmla="*/ 1041 w 1666"/>
                  <a:gd name="T99" fmla="*/ 25 h 1668"/>
                  <a:gd name="T100" fmla="*/ 924 w 1666"/>
                  <a:gd name="T101" fmla="*/ 8 h 1668"/>
                  <a:gd name="T102" fmla="*/ 887 w 1666"/>
                  <a:gd name="T103" fmla="*/ 4 h 1668"/>
                  <a:gd name="T104" fmla="*/ 439 w 1666"/>
                  <a:gd name="T105" fmla="*/ 189 h 1668"/>
                  <a:gd name="T106" fmla="*/ 301 w 1666"/>
                  <a:gd name="T107" fmla="*/ 1202 h 1668"/>
                  <a:gd name="T108" fmla="*/ 1162 w 1666"/>
                  <a:gd name="T109" fmla="*/ 1388 h 1668"/>
                  <a:gd name="T110" fmla="*/ 1004 w 1666"/>
                  <a:gd name="T111" fmla="*/ 1082 h 1668"/>
                  <a:gd name="T112" fmla="*/ 928 w 1666"/>
                  <a:gd name="T113" fmla="*/ 840 h 1668"/>
                  <a:gd name="T114" fmla="*/ 1458 w 1666"/>
                  <a:gd name="T115" fmla="*/ 1002 h 1668"/>
                  <a:gd name="T116" fmla="*/ 1422 w 1666"/>
                  <a:gd name="T117" fmla="*/ 720 h 1668"/>
                  <a:gd name="T118" fmla="*/ 1401 w 1666"/>
                  <a:gd name="T119" fmla="*/ 639 h 1668"/>
                  <a:gd name="T120" fmla="*/ 898 w 1666"/>
                  <a:gd name="T121" fmla="*/ 197 h 1668"/>
                  <a:gd name="T122" fmla="*/ 457 w 1666"/>
                  <a:gd name="T123" fmla="*/ 315 h 1668"/>
                  <a:gd name="T124" fmla="*/ 196 w 1666"/>
                  <a:gd name="T125" fmla="*/ 90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66" h="1668">
                    <a:moveTo>
                      <a:pt x="269" y="342"/>
                    </a:moveTo>
                    <a:lnTo>
                      <a:pt x="269" y="342"/>
                    </a:lnTo>
                    <a:lnTo>
                      <a:pt x="249" y="366"/>
                    </a:lnTo>
                    <a:lnTo>
                      <a:pt x="249" y="366"/>
                    </a:lnTo>
                    <a:lnTo>
                      <a:pt x="240" y="362"/>
                    </a:lnTo>
                    <a:lnTo>
                      <a:pt x="228" y="357"/>
                    </a:lnTo>
                    <a:lnTo>
                      <a:pt x="212" y="352"/>
                    </a:lnTo>
                    <a:lnTo>
                      <a:pt x="194" y="347"/>
                    </a:lnTo>
                    <a:lnTo>
                      <a:pt x="194" y="347"/>
                    </a:lnTo>
                    <a:lnTo>
                      <a:pt x="181" y="344"/>
                    </a:lnTo>
                    <a:lnTo>
                      <a:pt x="171" y="342"/>
                    </a:lnTo>
                    <a:lnTo>
                      <a:pt x="171" y="342"/>
                    </a:lnTo>
                    <a:lnTo>
                      <a:pt x="171" y="342"/>
                    </a:lnTo>
                    <a:lnTo>
                      <a:pt x="171" y="342"/>
                    </a:lnTo>
                    <a:lnTo>
                      <a:pt x="170" y="342"/>
                    </a:lnTo>
                    <a:lnTo>
                      <a:pt x="170" y="342"/>
                    </a:lnTo>
                    <a:lnTo>
                      <a:pt x="166" y="342"/>
                    </a:lnTo>
                    <a:lnTo>
                      <a:pt x="166" y="342"/>
                    </a:lnTo>
                    <a:lnTo>
                      <a:pt x="166" y="342"/>
                    </a:lnTo>
                    <a:lnTo>
                      <a:pt x="166" y="342"/>
                    </a:lnTo>
                    <a:lnTo>
                      <a:pt x="162" y="342"/>
                    </a:lnTo>
                    <a:lnTo>
                      <a:pt x="162" y="342"/>
                    </a:lnTo>
                    <a:lnTo>
                      <a:pt x="162" y="342"/>
                    </a:lnTo>
                    <a:lnTo>
                      <a:pt x="162" y="342"/>
                    </a:lnTo>
                    <a:lnTo>
                      <a:pt x="160" y="343"/>
                    </a:lnTo>
                    <a:lnTo>
                      <a:pt x="160" y="343"/>
                    </a:lnTo>
                    <a:lnTo>
                      <a:pt x="160" y="343"/>
                    </a:lnTo>
                    <a:lnTo>
                      <a:pt x="160" y="343"/>
                    </a:lnTo>
                    <a:lnTo>
                      <a:pt x="157" y="344"/>
                    </a:lnTo>
                    <a:lnTo>
                      <a:pt x="157" y="344"/>
                    </a:lnTo>
                    <a:lnTo>
                      <a:pt x="156" y="344"/>
                    </a:lnTo>
                    <a:lnTo>
                      <a:pt x="156" y="344"/>
                    </a:lnTo>
                    <a:lnTo>
                      <a:pt x="155" y="345"/>
                    </a:lnTo>
                    <a:lnTo>
                      <a:pt x="155" y="345"/>
                    </a:lnTo>
                    <a:lnTo>
                      <a:pt x="155" y="347"/>
                    </a:lnTo>
                    <a:lnTo>
                      <a:pt x="155" y="347"/>
                    </a:lnTo>
                    <a:lnTo>
                      <a:pt x="152" y="348"/>
                    </a:lnTo>
                    <a:lnTo>
                      <a:pt x="152" y="348"/>
                    </a:lnTo>
                    <a:lnTo>
                      <a:pt x="152" y="349"/>
                    </a:lnTo>
                    <a:lnTo>
                      <a:pt x="152" y="349"/>
                    </a:lnTo>
                    <a:lnTo>
                      <a:pt x="151" y="350"/>
                    </a:lnTo>
                    <a:lnTo>
                      <a:pt x="151" y="350"/>
                    </a:lnTo>
                    <a:lnTo>
                      <a:pt x="149" y="352"/>
                    </a:lnTo>
                    <a:lnTo>
                      <a:pt x="149" y="352"/>
                    </a:lnTo>
                    <a:lnTo>
                      <a:pt x="148" y="354"/>
                    </a:lnTo>
                    <a:lnTo>
                      <a:pt x="148" y="354"/>
                    </a:lnTo>
                    <a:lnTo>
                      <a:pt x="146" y="358"/>
                    </a:lnTo>
                    <a:lnTo>
                      <a:pt x="146" y="358"/>
                    </a:lnTo>
                    <a:lnTo>
                      <a:pt x="146" y="358"/>
                    </a:lnTo>
                    <a:lnTo>
                      <a:pt x="146" y="358"/>
                    </a:lnTo>
                    <a:lnTo>
                      <a:pt x="143" y="361"/>
                    </a:lnTo>
                    <a:lnTo>
                      <a:pt x="143" y="361"/>
                    </a:lnTo>
                    <a:lnTo>
                      <a:pt x="143" y="362"/>
                    </a:lnTo>
                    <a:lnTo>
                      <a:pt x="143" y="362"/>
                    </a:lnTo>
                    <a:lnTo>
                      <a:pt x="142" y="364"/>
                    </a:lnTo>
                    <a:lnTo>
                      <a:pt x="142" y="364"/>
                    </a:lnTo>
                    <a:lnTo>
                      <a:pt x="142" y="364"/>
                    </a:lnTo>
                    <a:lnTo>
                      <a:pt x="142" y="364"/>
                    </a:lnTo>
                    <a:lnTo>
                      <a:pt x="141" y="367"/>
                    </a:lnTo>
                    <a:lnTo>
                      <a:pt x="141" y="367"/>
                    </a:lnTo>
                    <a:lnTo>
                      <a:pt x="141" y="367"/>
                    </a:lnTo>
                    <a:lnTo>
                      <a:pt x="141" y="367"/>
                    </a:lnTo>
                    <a:lnTo>
                      <a:pt x="141" y="369"/>
                    </a:lnTo>
                    <a:lnTo>
                      <a:pt x="141" y="369"/>
                    </a:lnTo>
                    <a:lnTo>
                      <a:pt x="141" y="369"/>
                    </a:lnTo>
                    <a:lnTo>
                      <a:pt x="141" y="369"/>
                    </a:lnTo>
                    <a:lnTo>
                      <a:pt x="141" y="372"/>
                    </a:lnTo>
                    <a:lnTo>
                      <a:pt x="141" y="372"/>
                    </a:lnTo>
                    <a:lnTo>
                      <a:pt x="141" y="373"/>
                    </a:lnTo>
                    <a:lnTo>
                      <a:pt x="141" y="373"/>
                    </a:lnTo>
                    <a:lnTo>
                      <a:pt x="142" y="377"/>
                    </a:lnTo>
                    <a:lnTo>
                      <a:pt x="142" y="377"/>
                    </a:lnTo>
                    <a:lnTo>
                      <a:pt x="142" y="377"/>
                    </a:lnTo>
                    <a:lnTo>
                      <a:pt x="142" y="377"/>
                    </a:lnTo>
                    <a:lnTo>
                      <a:pt x="143" y="381"/>
                    </a:lnTo>
                    <a:lnTo>
                      <a:pt x="143" y="381"/>
                    </a:lnTo>
                    <a:lnTo>
                      <a:pt x="143" y="381"/>
                    </a:lnTo>
                    <a:lnTo>
                      <a:pt x="143" y="381"/>
                    </a:lnTo>
                    <a:lnTo>
                      <a:pt x="148" y="389"/>
                    </a:lnTo>
                    <a:lnTo>
                      <a:pt x="156" y="401"/>
                    </a:lnTo>
                    <a:lnTo>
                      <a:pt x="156" y="401"/>
                    </a:lnTo>
                    <a:lnTo>
                      <a:pt x="167" y="417"/>
                    </a:lnTo>
                    <a:lnTo>
                      <a:pt x="177" y="430"/>
                    </a:lnTo>
                    <a:lnTo>
                      <a:pt x="186" y="440"/>
                    </a:lnTo>
                    <a:lnTo>
                      <a:pt x="192" y="446"/>
                    </a:lnTo>
                    <a:lnTo>
                      <a:pt x="192" y="446"/>
                    </a:lnTo>
                    <a:lnTo>
                      <a:pt x="176" y="474"/>
                    </a:lnTo>
                    <a:lnTo>
                      <a:pt x="176" y="474"/>
                    </a:lnTo>
                    <a:lnTo>
                      <a:pt x="167" y="471"/>
                    </a:lnTo>
                    <a:lnTo>
                      <a:pt x="155" y="469"/>
                    </a:lnTo>
                    <a:lnTo>
                      <a:pt x="138" y="466"/>
                    </a:lnTo>
                    <a:lnTo>
                      <a:pt x="119" y="465"/>
                    </a:lnTo>
                    <a:lnTo>
                      <a:pt x="119" y="465"/>
                    </a:lnTo>
                    <a:lnTo>
                      <a:pt x="95" y="465"/>
                    </a:lnTo>
                    <a:lnTo>
                      <a:pt x="95" y="465"/>
                    </a:lnTo>
                    <a:lnTo>
                      <a:pt x="95" y="465"/>
                    </a:lnTo>
                    <a:lnTo>
                      <a:pt x="95" y="465"/>
                    </a:lnTo>
                    <a:lnTo>
                      <a:pt x="95" y="465"/>
                    </a:lnTo>
                    <a:lnTo>
                      <a:pt x="86" y="466"/>
                    </a:lnTo>
                    <a:lnTo>
                      <a:pt x="86" y="466"/>
                    </a:lnTo>
                    <a:lnTo>
                      <a:pt x="86" y="466"/>
                    </a:lnTo>
                    <a:lnTo>
                      <a:pt x="86" y="466"/>
                    </a:lnTo>
                    <a:lnTo>
                      <a:pt x="84" y="468"/>
                    </a:lnTo>
                    <a:lnTo>
                      <a:pt x="84" y="468"/>
                    </a:lnTo>
                    <a:lnTo>
                      <a:pt x="84" y="468"/>
                    </a:lnTo>
                    <a:lnTo>
                      <a:pt x="84" y="468"/>
                    </a:lnTo>
                    <a:lnTo>
                      <a:pt x="81" y="469"/>
                    </a:lnTo>
                    <a:lnTo>
                      <a:pt x="81" y="469"/>
                    </a:lnTo>
                    <a:lnTo>
                      <a:pt x="81" y="469"/>
                    </a:lnTo>
                    <a:lnTo>
                      <a:pt x="81" y="469"/>
                    </a:lnTo>
                    <a:lnTo>
                      <a:pt x="80" y="471"/>
                    </a:lnTo>
                    <a:lnTo>
                      <a:pt x="80" y="471"/>
                    </a:lnTo>
                    <a:lnTo>
                      <a:pt x="80" y="471"/>
                    </a:lnTo>
                    <a:lnTo>
                      <a:pt x="80" y="471"/>
                    </a:lnTo>
                    <a:lnTo>
                      <a:pt x="78" y="474"/>
                    </a:lnTo>
                    <a:lnTo>
                      <a:pt x="78" y="474"/>
                    </a:lnTo>
                    <a:lnTo>
                      <a:pt x="78" y="474"/>
                    </a:lnTo>
                    <a:lnTo>
                      <a:pt x="78" y="474"/>
                    </a:lnTo>
                    <a:lnTo>
                      <a:pt x="76" y="478"/>
                    </a:lnTo>
                    <a:lnTo>
                      <a:pt x="76" y="478"/>
                    </a:lnTo>
                    <a:lnTo>
                      <a:pt x="76" y="478"/>
                    </a:lnTo>
                    <a:lnTo>
                      <a:pt x="76" y="478"/>
                    </a:lnTo>
                    <a:lnTo>
                      <a:pt x="75" y="481"/>
                    </a:lnTo>
                    <a:lnTo>
                      <a:pt x="75" y="481"/>
                    </a:lnTo>
                    <a:lnTo>
                      <a:pt x="74" y="484"/>
                    </a:lnTo>
                    <a:lnTo>
                      <a:pt x="74" y="484"/>
                    </a:lnTo>
                    <a:lnTo>
                      <a:pt x="73" y="485"/>
                    </a:lnTo>
                    <a:lnTo>
                      <a:pt x="73" y="485"/>
                    </a:lnTo>
                    <a:lnTo>
                      <a:pt x="71" y="488"/>
                    </a:lnTo>
                    <a:lnTo>
                      <a:pt x="71" y="488"/>
                    </a:lnTo>
                    <a:lnTo>
                      <a:pt x="71" y="488"/>
                    </a:lnTo>
                    <a:lnTo>
                      <a:pt x="71" y="488"/>
                    </a:lnTo>
                    <a:lnTo>
                      <a:pt x="70" y="490"/>
                    </a:lnTo>
                    <a:lnTo>
                      <a:pt x="70" y="490"/>
                    </a:lnTo>
                    <a:lnTo>
                      <a:pt x="70" y="492"/>
                    </a:lnTo>
                    <a:lnTo>
                      <a:pt x="70" y="492"/>
                    </a:lnTo>
                    <a:lnTo>
                      <a:pt x="70" y="494"/>
                    </a:lnTo>
                    <a:lnTo>
                      <a:pt x="70" y="494"/>
                    </a:lnTo>
                    <a:lnTo>
                      <a:pt x="70" y="494"/>
                    </a:lnTo>
                    <a:lnTo>
                      <a:pt x="70" y="494"/>
                    </a:lnTo>
                    <a:lnTo>
                      <a:pt x="70" y="497"/>
                    </a:lnTo>
                    <a:lnTo>
                      <a:pt x="70" y="497"/>
                    </a:lnTo>
                    <a:lnTo>
                      <a:pt x="70" y="497"/>
                    </a:lnTo>
                    <a:lnTo>
                      <a:pt x="70" y="497"/>
                    </a:lnTo>
                    <a:lnTo>
                      <a:pt x="71" y="499"/>
                    </a:lnTo>
                    <a:lnTo>
                      <a:pt x="71" y="499"/>
                    </a:lnTo>
                    <a:lnTo>
                      <a:pt x="71" y="500"/>
                    </a:lnTo>
                    <a:lnTo>
                      <a:pt x="71" y="500"/>
                    </a:lnTo>
                    <a:lnTo>
                      <a:pt x="75" y="507"/>
                    </a:lnTo>
                    <a:lnTo>
                      <a:pt x="75" y="507"/>
                    </a:lnTo>
                    <a:lnTo>
                      <a:pt x="75" y="508"/>
                    </a:lnTo>
                    <a:lnTo>
                      <a:pt x="75" y="508"/>
                    </a:lnTo>
                    <a:lnTo>
                      <a:pt x="90" y="526"/>
                    </a:lnTo>
                    <a:lnTo>
                      <a:pt x="90" y="526"/>
                    </a:lnTo>
                    <a:lnTo>
                      <a:pt x="104" y="539"/>
                    </a:lnTo>
                    <a:lnTo>
                      <a:pt x="117" y="549"/>
                    </a:lnTo>
                    <a:lnTo>
                      <a:pt x="127" y="557"/>
                    </a:lnTo>
                    <a:lnTo>
                      <a:pt x="134" y="563"/>
                    </a:lnTo>
                    <a:lnTo>
                      <a:pt x="134" y="563"/>
                    </a:lnTo>
                    <a:lnTo>
                      <a:pt x="124" y="594"/>
                    </a:lnTo>
                    <a:lnTo>
                      <a:pt x="124" y="594"/>
                    </a:lnTo>
                    <a:lnTo>
                      <a:pt x="114" y="592"/>
                    </a:lnTo>
                    <a:lnTo>
                      <a:pt x="100" y="592"/>
                    </a:lnTo>
                    <a:lnTo>
                      <a:pt x="85" y="592"/>
                    </a:lnTo>
                    <a:lnTo>
                      <a:pt x="66" y="595"/>
                    </a:lnTo>
                    <a:lnTo>
                      <a:pt x="66" y="595"/>
                    </a:lnTo>
                    <a:lnTo>
                      <a:pt x="42" y="599"/>
                    </a:lnTo>
                    <a:lnTo>
                      <a:pt x="42" y="599"/>
                    </a:lnTo>
                    <a:lnTo>
                      <a:pt x="42" y="599"/>
                    </a:lnTo>
                    <a:lnTo>
                      <a:pt x="42" y="599"/>
                    </a:lnTo>
                    <a:lnTo>
                      <a:pt x="41" y="599"/>
                    </a:lnTo>
                    <a:lnTo>
                      <a:pt x="41" y="599"/>
                    </a:lnTo>
                    <a:lnTo>
                      <a:pt x="35" y="601"/>
                    </a:lnTo>
                    <a:lnTo>
                      <a:pt x="35" y="601"/>
                    </a:lnTo>
                    <a:lnTo>
                      <a:pt x="34" y="601"/>
                    </a:lnTo>
                    <a:lnTo>
                      <a:pt x="34" y="601"/>
                    </a:lnTo>
                    <a:lnTo>
                      <a:pt x="32" y="602"/>
                    </a:lnTo>
                    <a:lnTo>
                      <a:pt x="32" y="602"/>
                    </a:lnTo>
                    <a:lnTo>
                      <a:pt x="31" y="602"/>
                    </a:lnTo>
                    <a:lnTo>
                      <a:pt x="31" y="602"/>
                    </a:lnTo>
                    <a:lnTo>
                      <a:pt x="30" y="605"/>
                    </a:lnTo>
                    <a:lnTo>
                      <a:pt x="30" y="605"/>
                    </a:lnTo>
                    <a:lnTo>
                      <a:pt x="30" y="605"/>
                    </a:lnTo>
                    <a:lnTo>
                      <a:pt x="30" y="605"/>
                    </a:lnTo>
                    <a:lnTo>
                      <a:pt x="29" y="607"/>
                    </a:lnTo>
                    <a:lnTo>
                      <a:pt x="29" y="607"/>
                    </a:lnTo>
                    <a:lnTo>
                      <a:pt x="29" y="607"/>
                    </a:lnTo>
                    <a:lnTo>
                      <a:pt x="29" y="607"/>
                    </a:lnTo>
                    <a:lnTo>
                      <a:pt x="27" y="610"/>
                    </a:lnTo>
                    <a:lnTo>
                      <a:pt x="27" y="610"/>
                    </a:lnTo>
                    <a:lnTo>
                      <a:pt x="27" y="611"/>
                    </a:lnTo>
                    <a:lnTo>
                      <a:pt x="27" y="611"/>
                    </a:lnTo>
                    <a:lnTo>
                      <a:pt x="26" y="614"/>
                    </a:lnTo>
                    <a:lnTo>
                      <a:pt x="26" y="614"/>
                    </a:lnTo>
                    <a:lnTo>
                      <a:pt x="26" y="615"/>
                    </a:lnTo>
                    <a:lnTo>
                      <a:pt x="26" y="615"/>
                    </a:lnTo>
                    <a:lnTo>
                      <a:pt x="25" y="617"/>
                    </a:lnTo>
                    <a:lnTo>
                      <a:pt x="25" y="617"/>
                    </a:lnTo>
                    <a:lnTo>
                      <a:pt x="23" y="621"/>
                    </a:lnTo>
                    <a:lnTo>
                      <a:pt x="23" y="621"/>
                    </a:lnTo>
                    <a:lnTo>
                      <a:pt x="23" y="623"/>
                    </a:lnTo>
                    <a:lnTo>
                      <a:pt x="23" y="623"/>
                    </a:lnTo>
                    <a:lnTo>
                      <a:pt x="23" y="625"/>
                    </a:lnTo>
                    <a:lnTo>
                      <a:pt x="23" y="625"/>
                    </a:lnTo>
                    <a:lnTo>
                      <a:pt x="23" y="625"/>
                    </a:lnTo>
                    <a:lnTo>
                      <a:pt x="23" y="625"/>
                    </a:lnTo>
                    <a:lnTo>
                      <a:pt x="22" y="629"/>
                    </a:lnTo>
                    <a:lnTo>
                      <a:pt x="22" y="629"/>
                    </a:lnTo>
                    <a:lnTo>
                      <a:pt x="22" y="629"/>
                    </a:lnTo>
                    <a:lnTo>
                      <a:pt x="22" y="629"/>
                    </a:lnTo>
                    <a:lnTo>
                      <a:pt x="22" y="631"/>
                    </a:lnTo>
                    <a:lnTo>
                      <a:pt x="22" y="631"/>
                    </a:lnTo>
                    <a:lnTo>
                      <a:pt x="22" y="631"/>
                    </a:lnTo>
                    <a:lnTo>
                      <a:pt x="22" y="631"/>
                    </a:lnTo>
                    <a:lnTo>
                      <a:pt x="23" y="634"/>
                    </a:lnTo>
                    <a:lnTo>
                      <a:pt x="23" y="634"/>
                    </a:lnTo>
                    <a:lnTo>
                      <a:pt x="23" y="635"/>
                    </a:lnTo>
                    <a:lnTo>
                      <a:pt x="23" y="635"/>
                    </a:lnTo>
                    <a:lnTo>
                      <a:pt x="25" y="636"/>
                    </a:lnTo>
                    <a:lnTo>
                      <a:pt x="25" y="636"/>
                    </a:lnTo>
                    <a:lnTo>
                      <a:pt x="25" y="638"/>
                    </a:lnTo>
                    <a:lnTo>
                      <a:pt x="25" y="638"/>
                    </a:lnTo>
                    <a:lnTo>
                      <a:pt x="30" y="644"/>
                    </a:lnTo>
                    <a:lnTo>
                      <a:pt x="30" y="644"/>
                    </a:lnTo>
                    <a:lnTo>
                      <a:pt x="30" y="644"/>
                    </a:lnTo>
                    <a:lnTo>
                      <a:pt x="30" y="644"/>
                    </a:lnTo>
                    <a:lnTo>
                      <a:pt x="37" y="650"/>
                    </a:lnTo>
                    <a:lnTo>
                      <a:pt x="49" y="659"/>
                    </a:lnTo>
                    <a:lnTo>
                      <a:pt x="49" y="659"/>
                    </a:lnTo>
                    <a:lnTo>
                      <a:pt x="64" y="670"/>
                    </a:lnTo>
                    <a:lnTo>
                      <a:pt x="78" y="678"/>
                    </a:lnTo>
                    <a:lnTo>
                      <a:pt x="89" y="684"/>
                    </a:lnTo>
                    <a:lnTo>
                      <a:pt x="98" y="688"/>
                    </a:lnTo>
                    <a:lnTo>
                      <a:pt x="98" y="688"/>
                    </a:lnTo>
                    <a:lnTo>
                      <a:pt x="93" y="721"/>
                    </a:lnTo>
                    <a:lnTo>
                      <a:pt x="93" y="721"/>
                    </a:lnTo>
                    <a:lnTo>
                      <a:pt x="83" y="721"/>
                    </a:lnTo>
                    <a:lnTo>
                      <a:pt x="70" y="723"/>
                    </a:lnTo>
                    <a:lnTo>
                      <a:pt x="54" y="726"/>
                    </a:lnTo>
                    <a:lnTo>
                      <a:pt x="36" y="731"/>
                    </a:lnTo>
                    <a:lnTo>
                      <a:pt x="36" y="731"/>
                    </a:lnTo>
                    <a:lnTo>
                      <a:pt x="22" y="736"/>
                    </a:lnTo>
                    <a:lnTo>
                      <a:pt x="13" y="740"/>
                    </a:lnTo>
                    <a:lnTo>
                      <a:pt x="13" y="740"/>
                    </a:lnTo>
                    <a:lnTo>
                      <a:pt x="13" y="740"/>
                    </a:lnTo>
                    <a:lnTo>
                      <a:pt x="13" y="740"/>
                    </a:lnTo>
                    <a:lnTo>
                      <a:pt x="12" y="740"/>
                    </a:lnTo>
                    <a:lnTo>
                      <a:pt x="12" y="740"/>
                    </a:lnTo>
                    <a:lnTo>
                      <a:pt x="8" y="741"/>
                    </a:lnTo>
                    <a:lnTo>
                      <a:pt x="8" y="741"/>
                    </a:lnTo>
                    <a:lnTo>
                      <a:pt x="8" y="741"/>
                    </a:lnTo>
                    <a:lnTo>
                      <a:pt x="8" y="741"/>
                    </a:lnTo>
                    <a:lnTo>
                      <a:pt x="6" y="743"/>
                    </a:lnTo>
                    <a:lnTo>
                      <a:pt x="6" y="743"/>
                    </a:lnTo>
                    <a:lnTo>
                      <a:pt x="6" y="743"/>
                    </a:lnTo>
                    <a:lnTo>
                      <a:pt x="6" y="743"/>
                    </a:lnTo>
                    <a:lnTo>
                      <a:pt x="3" y="746"/>
                    </a:lnTo>
                    <a:lnTo>
                      <a:pt x="3" y="746"/>
                    </a:lnTo>
                    <a:lnTo>
                      <a:pt x="3" y="746"/>
                    </a:lnTo>
                    <a:lnTo>
                      <a:pt x="3" y="746"/>
                    </a:lnTo>
                    <a:lnTo>
                      <a:pt x="2" y="747"/>
                    </a:lnTo>
                    <a:lnTo>
                      <a:pt x="2" y="747"/>
                    </a:lnTo>
                    <a:lnTo>
                      <a:pt x="2" y="748"/>
                    </a:lnTo>
                    <a:lnTo>
                      <a:pt x="2" y="748"/>
                    </a:lnTo>
                    <a:lnTo>
                      <a:pt x="1" y="751"/>
                    </a:lnTo>
                    <a:lnTo>
                      <a:pt x="1" y="751"/>
                    </a:lnTo>
                    <a:lnTo>
                      <a:pt x="1" y="751"/>
                    </a:lnTo>
                    <a:lnTo>
                      <a:pt x="1" y="751"/>
                    </a:lnTo>
                    <a:lnTo>
                      <a:pt x="1" y="754"/>
                    </a:lnTo>
                    <a:lnTo>
                      <a:pt x="1" y="754"/>
                    </a:lnTo>
                    <a:lnTo>
                      <a:pt x="1" y="755"/>
                    </a:lnTo>
                    <a:lnTo>
                      <a:pt x="1" y="755"/>
                    </a:lnTo>
                    <a:lnTo>
                      <a:pt x="0" y="757"/>
                    </a:lnTo>
                    <a:lnTo>
                      <a:pt x="0" y="757"/>
                    </a:lnTo>
                    <a:lnTo>
                      <a:pt x="0" y="759"/>
                    </a:lnTo>
                    <a:lnTo>
                      <a:pt x="0" y="759"/>
                    </a:lnTo>
                    <a:lnTo>
                      <a:pt x="0" y="761"/>
                    </a:lnTo>
                    <a:lnTo>
                      <a:pt x="0" y="761"/>
                    </a:lnTo>
                    <a:lnTo>
                      <a:pt x="0" y="765"/>
                    </a:lnTo>
                    <a:lnTo>
                      <a:pt x="0" y="765"/>
                    </a:lnTo>
                    <a:lnTo>
                      <a:pt x="0" y="766"/>
                    </a:lnTo>
                    <a:lnTo>
                      <a:pt x="0" y="766"/>
                    </a:lnTo>
                    <a:lnTo>
                      <a:pt x="0" y="769"/>
                    </a:lnTo>
                    <a:lnTo>
                      <a:pt x="0" y="769"/>
                    </a:lnTo>
                    <a:lnTo>
                      <a:pt x="0" y="770"/>
                    </a:lnTo>
                    <a:lnTo>
                      <a:pt x="0" y="770"/>
                    </a:lnTo>
                    <a:lnTo>
                      <a:pt x="0" y="772"/>
                    </a:lnTo>
                    <a:lnTo>
                      <a:pt x="0" y="772"/>
                    </a:lnTo>
                    <a:lnTo>
                      <a:pt x="0" y="772"/>
                    </a:lnTo>
                    <a:lnTo>
                      <a:pt x="0" y="772"/>
                    </a:lnTo>
                    <a:lnTo>
                      <a:pt x="0" y="775"/>
                    </a:lnTo>
                    <a:lnTo>
                      <a:pt x="0" y="775"/>
                    </a:lnTo>
                    <a:lnTo>
                      <a:pt x="0" y="775"/>
                    </a:lnTo>
                    <a:lnTo>
                      <a:pt x="0" y="775"/>
                    </a:lnTo>
                    <a:lnTo>
                      <a:pt x="1" y="777"/>
                    </a:lnTo>
                    <a:lnTo>
                      <a:pt x="1" y="777"/>
                    </a:lnTo>
                    <a:lnTo>
                      <a:pt x="1" y="779"/>
                    </a:lnTo>
                    <a:lnTo>
                      <a:pt x="1" y="779"/>
                    </a:lnTo>
                    <a:lnTo>
                      <a:pt x="2" y="780"/>
                    </a:lnTo>
                    <a:lnTo>
                      <a:pt x="2" y="780"/>
                    </a:lnTo>
                    <a:lnTo>
                      <a:pt x="3" y="781"/>
                    </a:lnTo>
                    <a:lnTo>
                      <a:pt x="3" y="781"/>
                    </a:lnTo>
                    <a:lnTo>
                      <a:pt x="5" y="782"/>
                    </a:lnTo>
                    <a:lnTo>
                      <a:pt x="5" y="782"/>
                    </a:lnTo>
                    <a:lnTo>
                      <a:pt x="5" y="784"/>
                    </a:lnTo>
                    <a:lnTo>
                      <a:pt x="5" y="784"/>
                    </a:lnTo>
                    <a:lnTo>
                      <a:pt x="8" y="786"/>
                    </a:lnTo>
                    <a:lnTo>
                      <a:pt x="8" y="786"/>
                    </a:lnTo>
                    <a:lnTo>
                      <a:pt x="8" y="786"/>
                    </a:lnTo>
                    <a:lnTo>
                      <a:pt x="8" y="786"/>
                    </a:lnTo>
                    <a:lnTo>
                      <a:pt x="8" y="786"/>
                    </a:lnTo>
                    <a:lnTo>
                      <a:pt x="8" y="786"/>
                    </a:lnTo>
                    <a:lnTo>
                      <a:pt x="17" y="791"/>
                    </a:lnTo>
                    <a:lnTo>
                      <a:pt x="30" y="798"/>
                    </a:lnTo>
                    <a:lnTo>
                      <a:pt x="30" y="798"/>
                    </a:lnTo>
                    <a:lnTo>
                      <a:pt x="47" y="805"/>
                    </a:lnTo>
                    <a:lnTo>
                      <a:pt x="63" y="811"/>
                    </a:lnTo>
                    <a:lnTo>
                      <a:pt x="74" y="815"/>
                    </a:lnTo>
                    <a:lnTo>
                      <a:pt x="84" y="818"/>
                    </a:lnTo>
                    <a:lnTo>
                      <a:pt x="84" y="818"/>
                    </a:lnTo>
                    <a:lnTo>
                      <a:pt x="84" y="851"/>
                    </a:lnTo>
                    <a:lnTo>
                      <a:pt x="84" y="851"/>
                    </a:lnTo>
                    <a:lnTo>
                      <a:pt x="74" y="853"/>
                    </a:lnTo>
                    <a:lnTo>
                      <a:pt x="63" y="857"/>
                    </a:lnTo>
                    <a:lnTo>
                      <a:pt x="47" y="863"/>
                    </a:lnTo>
                    <a:lnTo>
                      <a:pt x="30" y="871"/>
                    </a:lnTo>
                    <a:lnTo>
                      <a:pt x="30" y="871"/>
                    </a:lnTo>
                    <a:lnTo>
                      <a:pt x="17" y="878"/>
                    </a:lnTo>
                    <a:lnTo>
                      <a:pt x="8" y="883"/>
                    </a:lnTo>
                    <a:lnTo>
                      <a:pt x="8" y="883"/>
                    </a:lnTo>
                    <a:lnTo>
                      <a:pt x="8" y="883"/>
                    </a:lnTo>
                    <a:lnTo>
                      <a:pt x="8" y="883"/>
                    </a:lnTo>
                    <a:lnTo>
                      <a:pt x="8" y="883"/>
                    </a:lnTo>
                    <a:lnTo>
                      <a:pt x="5" y="886"/>
                    </a:lnTo>
                    <a:lnTo>
                      <a:pt x="5" y="886"/>
                    </a:lnTo>
                    <a:lnTo>
                      <a:pt x="5" y="886"/>
                    </a:lnTo>
                    <a:lnTo>
                      <a:pt x="5" y="886"/>
                    </a:lnTo>
                    <a:lnTo>
                      <a:pt x="2" y="888"/>
                    </a:lnTo>
                    <a:lnTo>
                      <a:pt x="2" y="888"/>
                    </a:lnTo>
                    <a:lnTo>
                      <a:pt x="2" y="888"/>
                    </a:lnTo>
                    <a:lnTo>
                      <a:pt x="2" y="888"/>
                    </a:lnTo>
                    <a:lnTo>
                      <a:pt x="0" y="893"/>
                    </a:lnTo>
                    <a:lnTo>
                      <a:pt x="0" y="893"/>
                    </a:lnTo>
                    <a:lnTo>
                      <a:pt x="0" y="895"/>
                    </a:lnTo>
                    <a:lnTo>
                      <a:pt x="0" y="895"/>
                    </a:lnTo>
                    <a:lnTo>
                      <a:pt x="0" y="896"/>
                    </a:lnTo>
                    <a:lnTo>
                      <a:pt x="0" y="896"/>
                    </a:lnTo>
                    <a:lnTo>
                      <a:pt x="0" y="897"/>
                    </a:lnTo>
                    <a:lnTo>
                      <a:pt x="0" y="897"/>
                    </a:lnTo>
                    <a:lnTo>
                      <a:pt x="0" y="900"/>
                    </a:lnTo>
                    <a:lnTo>
                      <a:pt x="0" y="900"/>
                    </a:lnTo>
                    <a:lnTo>
                      <a:pt x="0" y="900"/>
                    </a:lnTo>
                    <a:lnTo>
                      <a:pt x="0" y="900"/>
                    </a:lnTo>
                    <a:lnTo>
                      <a:pt x="0" y="903"/>
                    </a:lnTo>
                    <a:lnTo>
                      <a:pt x="0" y="903"/>
                    </a:lnTo>
                    <a:lnTo>
                      <a:pt x="0" y="903"/>
                    </a:lnTo>
                    <a:lnTo>
                      <a:pt x="0" y="903"/>
                    </a:lnTo>
                    <a:lnTo>
                      <a:pt x="0" y="907"/>
                    </a:lnTo>
                    <a:lnTo>
                      <a:pt x="0" y="907"/>
                    </a:lnTo>
                    <a:lnTo>
                      <a:pt x="0" y="911"/>
                    </a:lnTo>
                    <a:lnTo>
                      <a:pt x="0" y="911"/>
                    </a:lnTo>
                    <a:lnTo>
                      <a:pt x="0" y="912"/>
                    </a:lnTo>
                    <a:lnTo>
                      <a:pt x="0" y="912"/>
                    </a:lnTo>
                    <a:lnTo>
                      <a:pt x="1" y="915"/>
                    </a:lnTo>
                    <a:lnTo>
                      <a:pt x="1" y="915"/>
                    </a:lnTo>
                    <a:lnTo>
                      <a:pt x="1" y="915"/>
                    </a:lnTo>
                    <a:lnTo>
                      <a:pt x="1" y="915"/>
                    </a:lnTo>
                    <a:lnTo>
                      <a:pt x="1" y="917"/>
                    </a:lnTo>
                    <a:lnTo>
                      <a:pt x="1" y="917"/>
                    </a:lnTo>
                    <a:lnTo>
                      <a:pt x="1" y="919"/>
                    </a:lnTo>
                    <a:lnTo>
                      <a:pt x="1" y="919"/>
                    </a:lnTo>
                    <a:lnTo>
                      <a:pt x="2" y="920"/>
                    </a:lnTo>
                    <a:lnTo>
                      <a:pt x="2" y="920"/>
                    </a:lnTo>
                    <a:lnTo>
                      <a:pt x="2" y="921"/>
                    </a:lnTo>
                    <a:lnTo>
                      <a:pt x="2" y="921"/>
                    </a:lnTo>
                    <a:lnTo>
                      <a:pt x="3" y="924"/>
                    </a:lnTo>
                    <a:lnTo>
                      <a:pt x="3" y="924"/>
                    </a:lnTo>
                    <a:lnTo>
                      <a:pt x="3" y="924"/>
                    </a:lnTo>
                    <a:lnTo>
                      <a:pt x="3" y="924"/>
                    </a:lnTo>
                    <a:lnTo>
                      <a:pt x="6" y="925"/>
                    </a:lnTo>
                    <a:lnTo>
                      <a:pt x="6" y="925"/>
                    </a:lnTo>
                    <a:lnTo>
                      <a:pt x="6" y="926"/>
                    </a:lnTo>
                    <a:lnTo>
                      <a:pt x="6" y="926"/>
                    </a:lnTo>
                    <a:lnTo>
                      <a:pt x="8" y="927"/>
                    </a:lnTo>
                    <a:lnTo>
                      <a:pt x="8" y="927"/>
                    </a:lnTo>
                    <a:lnTo>
                      <a:pt x="8" y="927"/>
                    </a:lnTo>
                    <a:lnTo>
                      <a:pt x="8" y="927"/>
                    </a:lnTo>
                    <a:lnTo>
                      <a:pt x="12" y="930"/>
                    </a:lnTo>
                    <a:lnTo>
                      <a:pt x="12" y="930"/>
                    </a:lnTo>
                    <a:lnTo>
                      <a:pt x="12" y="930"/>
                    </a:lnTo>
                    <a:lnTo>
                      <a:pt x="12" y="930"/>
                    </a:lnTo>
                    <a:lnTo>
                      <a:pt x="22" y="934"/>
                    </a:lnTo>
                    <a:lnTo>
                      <a:pt x="36" y="937"/>
                    </a:lnTo>
                    <a:lnTo>
                      <a:pt x="36" y="937"/>
                    </a:lnTo>
                    <a:lnTo>
                      <a:pt x="54" y="942"/>
                    </a:lnTo>
                    <a:lnTo>
                      <a:pt x="70" y="946"/>
                    </a:lnTo>
                    <a:lnTo>
                      <a:pt x="83" y="948"/>
                    </a:lnTo>
                    <a:lnTo>
                      <a:pt x="93" y="949"/>
                    </a:lnTo>
                    <a:lnTo>
                      <a:pt x="93" y="949"/>
                    </a:lnTo>
                    <a:lnTo>
                      <a:pt x="98" y="980"/>
                    </a:lnTo>
                    <a:lnTo>
                      <a:pt x="98" y="980"/>
                    </a:lnTo>
                    <a:lnTo>
                      <a:pt x="89" y="984"/>
                    </a:lnTo>
                    <a:lnTo>
                      <a:pt x="78" y="990"/>
                    </a:lnTo>
                    <a:lnTo>
                      <a:pt x="64" y="999"/>
                    </a:lnTo>
                    <a:lnTo>
                      <a:pt x="49" y="1010"/>
                    </a:lnTo>
                    <a:lnTo>
                      <a:pt x="49" y="1010"/>
                    </a:lnTo>
                    <a:lnTo>
                      <a:pt x="37" y="1018"/>
                    </a:lnTo>
                    <a:lnTo>
                      <a:pt x="30" y="1026"/>
                    </a:lnTo>
                    <a:lnTo>
                      <a:pt x="30" y="1026"/>
                    </a:lnTo>
                    <a:lnTo>
                      <a:pt x="30" y="1026"/>
                    </a:lnTo>
                    <a:lnTo>
                      <a:pt x="30" y="1026"/>
                    </a:lnTo>
                    <a:lnTo>
                      <a:pt x="30" y="1026"/>
                    </a:lnTo>
                    <a:lnTo>
                      <a:pt x="26" y="1028"/>
                    </a:lnTo>
                    <a:lnTo>
                      <a:pt x="26" y="1028"/>
                    </a:lnTo>
                    <a:lnTo>
                      <a:pt x="26" y="1029"/>
                    </a:lnTo>
                    <a:lnTo>
                      <a:pt x="26" y="1029"/>
                    </a:lnTo>
                    <a:lnTo>
                      <a:pt x="25" y="1032"/>
                    </a:lnTo>
                    <a:lnTo>
                      <a:pt x="25" y="1032"/>
                    </a:lnTo>
                    <a:lnTo>
                      <a:pt x="25" y="1032"/>
                    </a:lnTo>
                    <a:lnTo>
                      <a:pt x="25" y="1032"/>
                    </a:lnTo>
                    <a:lnTo>
                      <a:pt x="22" y="1037"/>
                    </a:lnTo>
                    <a:lnTo>
                      <a:pt x="22" y="1037"/>
                    </a:lnTo>
                    <a:lnTo>
                      <a:pt x="22" y="1038"/>
                    </a:lnTo>
                    <a:lnTo>
                      <a:pt x="22" y="1038"/>
                    </a:lnTo>
                    <a:lnTo>
                      <a:pt x="22" y="1039"/>
                    </a:lnTo>
                    <a:lnTo>
                      <a:pt x="22" y="1039"/>
                    </a:lnTo>
                    <a:lnTo>
                      <a:pt x="22" y="1041"/>
                    </a:lnTo>
                    <a:lnTo>
                      <a:pt x="22" y="1041"/>
                    </a:lnTo>
                    <a:lnTo>
                      <a:pt x="23" y="1043"/>
                    </a:lnTo>
                    <a:lnTo>
                      <a:pt x="23" y="1043"/>
                    </a:lnTo>
                    <a:lnTo>
                      <a:pt x="23" y="1043"/>
                    </a:lnTo>
                    <a:lnTo>
                      <a:pt x="23" y="1043"/>
                    </a:lnTo>
                    <a:lnTo>
                      <a:pt x="23" y="1047"/>
                    </a:lnTo>
                    <a:lnTo>
                      <a:pt x="23" y="1047"/>
                    </a:lnTo>
                    <a:lnTo>
                      <a:pt x="23" y="1047"/>
                    </a:lnTo>
                    <a:lnTo>
                      <a:pt x="23" y="1047"/>
                    </a:lnTo>
                    <a:lnTo>
                      <a:pt x="25" y="1051"/>
                    </a:lnTo>
                    <a:lnTo>
                      <a:pt x="25" y="1051"/>
                    </a:lnTo>
                    <a:lnTo>
                      <a:pt x="26" y="1055"/>
                    </a:lnTo>
                    <a:lnTo>
                      <a:pt x="26" y="1055"/>
                    </a:lnTo>
                    <a:lnTo>
                      <a:pt x="26" y="1055"/>
                    </a:lnTo>
                    <a:lnTo>
                      <a:pt x="26" y="1055"/>
                    </a:lnTo>
                    <a:lnTo>
                      <a:pt x="27" y="1058"/>
                    </a:lnTo>
                    <a:lnTo>
                      <a:pt x="27" y="1058"/>
                    </a:lnTo>
                    <a:lnTo>
                      <a:pt x="27" y="1058"/>
                    </a:lnTo>
                    <a:lnTo>
                      <a:pt x="27" y="1058"/>
                    </a:lnTo>
                    <a:lnTo>
                      <a:pt x="29" y="1061"/>
                    </a:lnTo>
                    <a:lnTo>
                      <a:pt x="29" y="1061"/>
                    </a:lnTo>
                    <a:lnTo>
                      <a:pt x="29" y="1061"/>
                    </a:lnTo>
                    <a:lnTo>
                      <a:pt x="29" y="1061"/>
                    </a:lnTo>
                    <a:lnTo>
                      <a:pt x="30" y="1063"/>
                    </a:lnTo>
                    <a:lnTo>
                      <a:pt x="30" y="1063"/>
                    </a:lnTo>
                    <a:lnTo>
                      <a:pt x="30" y="1063"/>
                    </a:lnTo>
                    <a:lnTo>
                      <a:pt x="30" y="1063"/>
                    </a:lnTo>
                    <a:lnTo>
                      <a:pt x="31" y="1066"/>
                    </a:lnTo>
                    <a:lnTo>
                      <a:pt x="31" y="1066"/>
                    </a:lnTo>
                    <a:lnTo>
                      <a:pt x="31" y="1066"/>
                    </a:lnTo>
                    <a:lnTo>
                      <a:pt x="31" y="1066"/>
                    </a:lnTo>
                    <a:lnTo>
                      <a:pt x="34" y="1067"/>
                    </a:lnTo>
                    <a:lnTo>
                      <a:pt x="34" y="1067"/>
                    </a:lnTo>
                    <a:lnTo>
                      <a:pt x="35" y="1067"/>
                    </a:lnTo>
                    <a:lnTo>
                      <a:pt x="35" y="1067"/>
                    </a:lnTo>
                    <a:lnTo>
                      <a:pt x="37" y="1068"/>
                    </a:lnTo>
                    <a:lnTo>
                      <a:pt x="37" y="1068"/>
                    </a:lnTo>
                    <a:lnTo>
                      <a:pt x="37" y="1070"/>
                    </a:lnTo>
                    <a:lnTo>
                      <a:pt x="37" y="1070"/>
                    </a:lnTo>
                    <a:lnTo>
                      <a:pt x="41" y="1071"/>
                    </a:lnTo>
                    <a:lnTo>
                      <a:pt x="41" y="1071"/>
                    </a:lnTo>
                    <a:lnTo>
                      <a:pt x="41" y="1071"/>
                    </a:lnTo>
                    <a:lnTo>
                      <a:pt x="41" y="1071"/>
                    </a:lnTo>
                    <a:lnTo>
                      <a:pt x="41" y="1071"/>
                    </a:lnTo>
                    <a:lnTo>
                      <a:pt x="51" y="1072"/>
                    </a:lnTo>
                    <a:lnTo>
                      <a:pt x="66" y="1075"/>
                    </a:lnTo>
                    <a:lnTo>
                      <a:pt x="66" y="1075"/>
                    </a:lnTo>
                    <a:lnTo>
                      <a:pt x="84" y="1076"/>
                    </a:lnTo>
                    <a:lnTo>
                      <a:pt x="100" y="1076"/>
                    </a:lnTo>
                    <a:lnTo>
                      <a:pt x="113" y="1076"/>
                    </a:lnTo>
                    <a:lnTo>
                      <a:pt x="123" y="1075"/>
                    </a:lnTo>
                    <a:lnTo>
                      <a:pt x="123" y="1075"/>
                    </a:lnTo>
                    <a:lnTo>
                      <a:pt x="134" y="1106"/>
                    </a:lnTo>
                    <a:lnTo>
                      <a:pt x="134" y="1106"/>
                    </a:lnTo>
                    <a:lnTo>
                      <a:pt x="127" y="1111"/>
                    </a:lnTo>
                    <a:lnTo>
                      <a:pt x="115" y="1120"/>
                    </a:lnTo>
                    <a:lnTo>
                      <a:pt x="104" y="1130"/>
                    </a:lnTo>
                    <a:lnTo>
                      <a:pt x="90" y="1143"/>
                    </a:lnTo>
                    <a:lnTo>
                      <a:pt x="90" y="1143"/>
                    </a:lnTo>
                    <a:lnTo>
                      <a:pt x="81" y="1154"/>
                    </a:lnTo>
                    <a:lnTo>
                      <a:pt x="75" y="1162"/>
                    </a:lnTo>
                    <a:lnTo>
                      <a:pt x="75" y="1162"/>
                    </a:lnTo>
                    <a:lnTo>
                      <a:pt x="75" y="1162"/>
                    </a:lnTo>
                    <a:lnTo>
                      <a:pt x="75" y="1162"/>
                    </a:lnTo>
                    <a:lnTo>
                      <a:pt x="73" y="1165"/>
                    </a:lnTo>
                    <a:lnTo>
                      <a:pt x="73" y="1165"/>
                    </a:lnTo>
                    <a:lnTo>
                      <a:pt x="73" y="1165"/>
                    </a:lnTo>
                    <a:lnTo>
                      <a:pt x="73" y="1165"/>
                    </a:lnTo>
                    <a:lnTo>
                      <a:pt x="71" y="1169"/>
                    </a:lnTo>
                    <a:lnTo>
                      <a:pt x="71" y="1169"/>
                    </a:lnTo>
                    <a:lnTo>
                      <a:pt x="71" y="1169"/>
                    </a:lnTo>
                    <a:lnTo>
                      <a:pt x="71" y="1169"/>
                    </a:lnTo>
                    <a:lnTo>
                      <a:pt x="70" y="1174"/>
                    </a:lnTo>
                    <a:lnTo>
                      <a:pt x="70" y="1174"/>
                    </a:lnTo>
                    <a:lnTo>
                      <a:pt x="70" y="1176"/>
                    </a:lnTo>
                    <a:lnTo>
                      <a:pt x="70" y="1176"/>
                    </a:lnTo>
                    <a:lnTo>
                      <a:pt x="70" y="1178"/>
                    </a:lnTo>
                    <a:lnTo>
                      <a:pt x="70" y="1178"/>
                    </a:lnTo>
                    <a:lnTo>
                      <a:pt x="70" y="1178"/>
                    </a:lnTo>
                    <a:lnTo>
                      <a:pt x="70" y="1178"/>
                    </a:lnTo>
                    <a:lnTo>
                      <a:pt x="71" y="1181"/>
                    </a:lnTo>
                    <a:lnTo>
                      <a:pt x="71" y="1181"/>
                    </a:lnTo>
                    <a:lnTo>
                      <a:pt x="71" y="1181"/>
                    </a:lnTo>
                    <a:lnTo>
                      <a:pt x="71" y="1181"/>
                    </a:lnTo>
                    <a:lnTo>
                      <a:pt x="73" y="1184"/>
                    </a:lnTo>
                    <a:lnTo>
                      <a:pt x="73" y="1184"/>
                    </a:lnTo>
                    <a:lnTo>
                      <a:pt x="73" y="1184"/>
                    </a:lnTo>
                    <a:lnTo>
                      <a:pt x="73" y="1184"/>
                    </a:lnTo>
                    <a:lnTo>
                      <a:pt x="75" y="1188"/>
                    </a:lnTo>
                    <a:lnTo>
                      <a:pt x="75" y="1188"/>
                    </a:lnTo>
                    <a:lnTo>
                      <a:pt x="76" y="1191"/>
                    </a:lnTo>
                    <a:lnTo>
                      <a:pt x="76" y="1191"/>
                    </a:lnTo>
                    <a:lnTo>
                      <a:pt x="76" y="1192"/>
                    </a:lnTo>
                    <a:lnTo>
                      <a:pt x="76" y="1192"/>
                    </a:lnTo>
                    <a:lnTo>
                      <a:pt x="78" y="1194"/>
                    </a:lnTo>
                    <a:lnTo>
                      <a:pt x="78" y="1194"/>
                    </a:lnTo>
                    <a:lnTo>
                      <a:pt x="78" y="1194"/>
                    </a:lnTo>
                    <a:lnTo>
                      <a:pt x="78" y="1194"/>
                    </a:lnTo>
                    <a:lnTo>
                      <a:pt x="79" y="1197"/>
                    </a:lnTo>
                    <a:lnTo>
                      <a:pt x="79" y="1197"/>
                    </a:lnTo>
                    <a:lnTo>
                      <a:pt x="80" y="1198"/>
                    </a:lnTo>
                    <a:lnTo>
                      <a:pt x="80" y="1198"/>
                    </a:lnTo>
                    <a:lnTo>
                      <a:pt x="81" y="1199"/>
                    </a:lnTo>
                    <a:lnTo>
                      <a:pt x="81" y="1199"/>
                    </a:lnTo>
                    <a:lnTo>
                      <a:pt x="81" y="1199"/>
                    </a:lnTo>
                    <a:lnTo>
                      <a:pt x="81" y="1199"/>
                    </a:lnTo>
                    <a:lnTo>
                      <a:pt x="86" y="1203"/>
                    </a:lnTo>
                    <a:lnTo>
                      <a:pt x="86" y="1203"/>
                    </a:lnTo>
                    <a:lnTo>
                      <a:pt x="86" y="1203"/>
                    </a:lnTo>
                    <a:lnTo>
                      <a:pt x="86" y="1203"/>
                    </a:lnTo>
                    <a:lnTo>
                      <a:pt x="90" y="1203"/>
                    </a:lnTo>
                    <a:lnTo>
                      <a:pt x="90" y="1203"/>
                    </a:lnTo>
                    <a:lnTo>
                      <a:pt x="90" y="1203"/>
                    </a:lnTo>
                    <a:lnTo>
                      <a:pt x="90" y="1203"/>
                    </a:lnTo>
                    <a:lnTo>
                      <a:pt x="94" y="1204"/>
                    </a:lnTo>
                    <a:lnTo>
                      <a:pt x="94" y="1204"/>
                    </a:lnTo>
                    <a:lnTo>
                      <a:pt x="94" y="1204"/>
                    </a:lnTo>
                    <a:lnTo>
                      <a:pt x="94" y="1204"/>
                    </a:lnTo>
                    <a:lnTo>
                      <a:pt x="105" y="1204"/>
                    </a:lnTo>
                    <a:lnTo>
                      <a:pt x="119" y="1204"/>
                    </a:lnTo>
                    <a:lnTo>
                      <a:pt x="119" y="1204"/>
                    </a:lnTo>
                    <a:lnTo>
                      <a:pt x="138" y="1202"/>
                    </a:lnTo>
                    <a:lnTo>
                      <a:pt x="153" y="1199"/>
                    </a:lnTo>
                    <a:lnTo>
                      <a:pt x="166" y="1197"/>
                    </a:lnTo>
                    <a:lnTo>
                      <a:pt x="176" y="1194"/>
                    </a:lnTo>
                    <a:lnTo>
                      <a:pt x="176" y="1194"/>
                    </a:lnTo>
                    <a:lnTo>
                      <a:pt x="192" y="1223"/>
                    </a:lnTo>
                    <a:lnTo>
                      <a:pt x="192" y="1223"/>
                    </a:lnTo>
                    <a:lnTo>
                      <a:pt x="185" y="1230"/>
                    </a:lnTo>
                    <a:lnTo>
                      <a:pt x="176" y="1240"/>
                    </a:lnTo>
                    <a:lnTo>
                      <a:pt x="167" y="1252"/>
                    </a:lnTo>
                    <a:lnTo>
                      <a:pt x="156" y="1267"/>
                    </a:lnTo>
                    <a:lnTo>
                      <a:pt x="156" y="1267"/>
                    </a:lnTo>
                    <a:lnTo>
                      <a:pt x="148" y="1280"/>
                    </a:lnTo>
                    <a:lnTo>
                      <a:pt x="143" y="1289"/>
                    </a:lnTo>
                    <a:lnTo>
                      <a:pt x="143" y="1289"/>
                    </a:lnTo>
                    <a:lnTo>
                      <a:pt x="143" y="1289"/>
                    </a:lnTo>
                    <a:lnTo>
                      <a:pt x="143" y="1289"/>
                    </a:lnTo>
                    <a:lnTo>
                      <a:pt x="142" y="1293"/>
                    </a:lnTo>
                    <a:lnTo>
                      <a:pt x="142" y="1293"/>
                    </a:lnTo>
                    <a:lnTo>
                      <a:pt x="142" y="1293"/>
                    </a:lnTo>
                    <a:lnTo>
                      <a:pt x="142" y="1293"/>
                    </a:lnTo>
                    <a:lnTo>
                      <a:pt x="141" y="1296"/>
                    </a:lnTo>
                    <a:lnTo>
                      <a:pt x="141" y="1296"/>
                    </a:lnTo>
                    <a:lnTo>
                      <a:pt x="141" y="1296"/>
                    </a:lnTo>
                    <a:lnTo>
                      <a:pt x="141" y="1296"/>
                    </a:lnTo>
                    <a:lnTo>
                      <a:pt x="141" y="1301"/>
                    </a:lnTo>
                    <a:lnTo>
                      <a:pt x="141" y="1301"/>
                    </a:lnTo>
                    <a:lnTo>
                      <a:pt x="141" y="1303"/>
                    </a:lnTo>
                    <a:lnTo>
                      <a:pt x="141" y="1303"/>
                    </a:lnTo>
                    <a:lnTo>
                      <a:pt x="142" y="1305"/>
                    </a:lnTo>
                    <a:lnTo>
                      <a:pt x="142" y="1305"/>
                    </a:lnTo>
                    <a:lnTo>
                      <a:pt x="142" y="1305"/>
                    </a:lnTo>
                    <a:lnTo>
                      <a:pt x="142" y="1305"/>
                    </a:lnTo>
                    <a:lnTo>
                      <a:pt x="143" y="1308"/>
                    </a:lnTo>
                    <a:lnTo>
                      <a:pt x="143" y="1308"/>
                    </a:lnTo>
                    <a:lnTo>
                      <a:pt x="143" y="1308"/>
                    </a:lnTo>
                    <a:lnTo>
                      <a:pt x="143" y="1308"/>
                    </a:lnTo>
                    <a:lnTo>
                      <a:pt x="146" y="1310"/>
                    </a:lnTo>
                    <a:lnTo>
                      <a:pt x="146" y="1310"/>
                    </a:lnTo>
                    <a:lnTo>
                      <a:pt x="146" y="1312"/>
                    </a:lnTo>
                    <a:lnTo>
                      <a:pt x="146" y="1312"/>
                    </a:lnTo>
                    <a:lnTo>
                      <a:pt x="148" y="1314"/>
                    </a:lnTo>
                    <a:lnTo>
                      <a:pt x="148" y="1314"/>
                    </a:lnTo>
                    <a:lnTo>
                      <a:pt x="149" y="1317"/>
                    </a:lnTo>
                    <a:lnTo>
                      <a:pt x="149" y="1317"/>
                    </a:lnTo>
                    <a:lnTo>
                      <a:pt x="151" y="1318"/>
                    </a:lnTo>
                    <a:lnTo>
                      <a:pt x="151" y="1318"/>
                    </a:lnTo>
                    <a:lnTo>
                      <a:pt x="152" y="1320"/>
                    </a:lnTo>
                    <a:lnTo>
                      <a:pt x="152" y="1320"/>
                    </a:lnTo>
                    <a:lnTo>
                      <a:pt x="152" y="1320"/>
                    </a:lnTo>
                    <a:lnTo>
                      <a:pt x="152" y="1320"/>
                    </a:lnTo>
                    <a:lnTo>
                      <a:pt x="155" y="1323"/>
                    </a:lnTo>
                    <a:lnTo>
                      <a:pt x="155" y="1323"/>
                    </a:lnTo>
                    <a:lnTo>
                      <a:pt x="155" y="1323"/>
                    </a:lnTo>
                    <a:lnTo>
                      <a:pt x="155" y="1323"/>
                    </a:lnTo>
                    <a:lnTo>
                      <a:pt x="156" y="1324"/>
                    </a:lnTo>
                    <a:lnTo>
                      <a:pt x="156" y="1324"/>
                    </a:lnTo>
                    <a:lnTo>
                      <a:pt x="157" y="1324"/>
                    </a:lnTo>
                    <a:lnTo>
                      <a:pt x="157" y="1324"/>
                    </a:lnTo>
                    <a:lnTo>
                      <a:pt x="162" y="1327"/>
                    </a:lnTo>
                    <a:lnTo>
                      <a:pt x="162" y="1327"/>
                    </a:lnTo>
                    <a:lnTo>
                      <a:pt x="162" y="1327"/>
                    </a:lnTo>
                    <a:lnTo>
                      <a:pt x="162" y="1327"/>
                    </a:lnTo>
                    <a:lnTo>
                      <a:pt x="165" y="1327"/>
                    </a:lnTo>
                    <a:lnTo>
                      <a:pt x="165" y="1327"/>
                    </a:lnTo>
                    <a:lnTo>
                      <a:pt x="166" y="1327"/>
                    </a:lnTo>
                    <a:lnTo>
                      <a:pt x="166" y="1327"/>
                    </a:lnTo>
                    <a:lnTo>
                      <a:pt x="170" y="1327"/>
                    </a:lnTo>
                    <a:lnTo>
                      <a:pt x="170" y="1327"/>
                    </a:lnTo>
                    <a:lnTo>
                      <a:pt x="170" y="1327"/>
                    </a:lnTo>
                    <a:lnTo>
                      <a:pt x="170" y="1327"/>
                    </a:lnTo>
                    <a:lnTo>
                      <a:pt x="180" y="1325"/>
                    </a:lnTo>
                    <a:lnTo>
                      <a:pt x="194" y="1323"/>
                    </a:lnTo>
                    <a:lnTo>
                      <a:pt x="194" y="1323"/>
                    </a:lnTo>
                    <a:lnTo>
                      <a:pt x="212" y="1318"/>
                    </a:lnTo>
                    <a:lnTo>
                      <a:pt x="228" y="1313"/>
                    </a:lnTo>
                    <a:lnTo>
                      <a:pt x="239" y="1308"/>
                    </a:lnTo>
                    <a:lnTo>
                      <a:pt x="248" y="1304"/>
                    </a:lnTo>
                    <a:lnTo>
                      <a:pt x="248" y="1304"/>
                    </a:lnTo>
                    <a:lnTo>
                      <a:pt x="269" y="1328"/>
                    </a:lnTo>
                    <a:lnTo>
                      <a:pt x="269" y="1328"/>
                    </a:lnTo>
                    <a:lnTo>
                      <a:pt x="263" y="1337"/>
                    </a:lnTo>
                    <a:lnTo>
                      <a:pt x="257" y="1348"/>
                    </a:lnTo>
                    <a:lnTo>
                      <a:pt x="249" y="1362"/>
                    </a:lnTo>
                    <a:lnTo>
                      <a:pt x="241" y="1378"/>
                    </a:lnTo>
                    <a:lnTo>
                      <a:pt x="241" y="1378"/>
                    </a:lnTo>
                    <a:lnTo>
                      <a:pt x="236" y="1392"/>
                    </a:lnTo>
                    <a:lnTo>
                      <a:pt x="233" y="1402"/>
                    </a:lnTo>
                    <a:lnTo>
                      <a:pt x="233" y="1402"/>
                    </a:lnTo>
                    <a:lnTo>
                      <a:pt x="233" y="1402"/>
                    </a:lnTo>
                    <a:lnTo>
                      <a:pt x="233" y="1402"/>
                    </a:lnTo>
                    <a:lnTo>
                      <a:pt x="231" y="1406"/>
                    </a:lnTo>
                    <a:lnTo>
                      <a:pt x="231" y="1406"/>
                    </a:lnTo>
                    <a:lnTo>
                      <a:pt x="231" y="1406"/>
                    </a:lnTo>
                    <a:lnTo>
                      <a:pt x="231" y="1406"/>
                    </a:lnTo>
                    <a:lnTo>
                      <a:pt x="231" y="1410"/>
                    </a:lnTo>
                    <a:lnTo>
                      <a:pt x="231" y="1410"/>
                    </a:lnTo>
                    <a:lnTo>
                      <a:pt x="231" y="1410"/>
                    </a:lnTo>
                    <a:lnTo>
                      <a:pt x="231" y="1410"/>
                    </a:lnTo>
                    <a:lnTo>
                      <a:pt x="231" y="1412"/>
                    </a:lnTo>
                    <a:lnTo>
                      <a:pt x="231" y="1412"/>
                    </a:lnTo>
                    <a:lnTo>
                      <a:pt x="231" y="1412"/>
                    </a:lnTo>
                    <a:lnTo>
                      <a:pt x="231" y="1412"/>
                    </a:lnTo>
                    <a:lnTo>
                      <a:pt x="233" y="1415"/>
                    </a:lnTo>
                    <a:lnTo>
                      <a:pt x="233" y="1415"/>
                    </a:lnTo>
                    <a:lnTo>
                      <a:pt x="233" y="1416"/>
                    </a:lnTo>
                    <a:lnTo>
                      <a:pt x="233" y="1416"/>
                    </a:lnTo>
                    <a:lnTo>
                      <a:pt x="234" y="1417"/>
                    </a:lnTo>
                    <a:lnTo>
                      <a:pt x="234" y="1417"/>
                    </a:lnTo>
                    <a:lnTo>
                      <a:pt x="234" y="1417"/>
                    </a:lnTo>
                    <a:lnTo>
                      <a:pt x="234" y="1417"/>
                    </a:lnTo>
                    <a:lnTo>
                      <a:pt x="236" y="1420"/>
                    </a:lnTo>
                    <a:lnTo>
                      <a:pt x="236" y="1420"/>
                    </a:lnTo>
                    <a:lnTo>
                      <a:pt x="236" y="1421"/>
                    </a:lnTo>
                    <a:lnTo>
                      <a:pt x="236" y="1421"/>
                    </a:lnTo>
                    <a:lnTo>
                      <a:pt x="238" y="1422"/>
                    </a:lnTo>
                    <a:lnTo>
                      <a:pt x="238" y="1422"/>
                    </a:lnTo>
                    <a:lnTo>
                      <a:pt x="239" y="1424"/>
                    </a:lnTo>
                    <a:lnTo>
                      <a:pt x="239" y="1424"/>
                    </a:lnTo>
                    <a:lnTo>
                      <a:pt x="241" y="1426"/>
                    </a:lnTo>
                    <a:lnTo>
                      <a:pt x="241" y="1426"/>
                    </a:lnTo>
                    <a:lnTo>
                      <a:pt x="244" y="1429"/>
                    </a:lnTo>
                    <a:lnTo>
                      <a:pt x="244" y="1429"/>
                    </a:lnTo>
                    <a:lnTo>
                      <a:pt x="244" y="1429"/>
                    </a:lnTo>
                    <a:lnTo>
                      <a:pt x="244" y="1429"/>
                    </a:lnTo>
                    <a:lnTo>
                      <a:pt x="246" y="1431"/>
                    </a:lnTo>
                    <a:lnTo>
                      <a:pt x="246" y="1431"/>
                    </a:lnTo>
                    <a:lnTo>
                      <a:pt x="246" y="1431"/>
                    </a:lnTo>
                    <a:lnTo>
                      <a:pt x="246" y="1431"/>
                    </a:lnTo>
                    <a:lnTo>
                      <a:pt x="249" y="1432"/>
                    </a:lnTo>
                    <a:lnTo>
                      <a:pt x="249" y="1432"/>
                    </a:lnTo>
                    <a:lnTo>
                      <a:pt x="249" y="1434"/>
                    </a:lnTo>
                    <a:lnTo>
                      <a:pt x="249" y="1434"/>
                    </a:lnTo>
                    <a:lnTo>
                      <a:pt x="252" y="1434"/>
                    </a:lnTo>
                    <a:lnTo>
                      <a:pt x="252" y="1434"/>
                    </a:lnTo>
                    <a:lnTo>
                      <a:pt x="252" y="1435"/>
                    </a:lnTo>
                    <a:lnTo>
                      <a:pt x="252" y="1435"/>
                    </a:lnTo>
                    <a:lnTo>
                      <a:pt x="254" y="1435"/>
                    </a:lnTo>
                    <a:lnTo>
                      <a:pt x="254" y="1435"/>
                    </a:lnTo>
                    <a:lnTo>
                      <a:pt x="254" y="1435"/>
                    </a:lnTo>
                    <a:lnTo>
                      <a:pt x="254" y="1435"/>
                    </a:lnTo>
                    <a:lnTo>
                      <a:pt x="257" y="1436"/>
                    </a:lnTo>
                    <a:lnTo>
                      <a:pt x="257" y="1436"/>
                    </a:lnTo>
                    <a:lnTo>
                      <a:pt x="258" y="1436"/>
                    </a:lnTo>
                    <a:lnTo>
                      <a:pt x="258" y="1436"/>
                    </a:lnTo>
                    <a:lnTo>
                      <a:pt x="260" y="1435"/>
                    </a:lnTo>
                    <a:lnTo>
                      <a:pt x="260" y="1435"/>
                    </a:lnTo>
                    <a:lnTo>
                      <a:pt x="262" y="1435"/>
                    </a:lnTo>
                    <a:lnTo>
                      <a:pt x="262" y="1435"/>
                    </a:lnTo>
                    <a:lnTo>
                      <a:pt x="265" y="1435"/>
                    </a:lnTo>
                    <a:lnTo>
                      <a:pt x="265" y="1435"/>
                    </a:lnTo>
                    <a:lnTo>
                      <a:pt x="275" y="1431"/>
                    </a:lnTo>
                    <a:lnTo>
                      <a:pt x="288" y="1426"/>
                    </a:lnTo>
                    <a:lnTo>
                      <a:pt x="288" y="1426"/>
                    </a:lnTo>
                    <a:lnTo>
                      <a:pt x="306" y="1417"/>
                    </a:lnTo>
                    <a:lnTo>
                      <a:pt x="320" y="1410"/>
                    </a:lnTo>
                    <a:lnTo>
                      <a:pt x="331" y="1404"/>
                    </a:lnTo>
                    <a:lnTo>
                      <a:pt x="338" y="1398"/>
                    </a:lnTo>
                    <a:lnTo>
                      <a:pt x="338" y="1398"/>
                    </a:lnTo>
                    <a:lnTo>
                      <a:pt x="364" y="1419"/>
                    </a:lnTo>
                    <a:lnTo>
                      <a:pt x="364" y="1419"/>
                    </a:lnTo>
                    <a:lnTo>
                      <a:pt x="355" y="1440"/>
                    </a:lnTo>
                    <a:lnTo>
                      <a:pt x="350" y="1455"/>
                    </a:lnTo>
                    <a:lnTo>
                      <a:pt x="345" y="1473"/>
                    </a:lnTo>
                    <a:lnTo>
                      <a:pt x="345" y="1473"/>
                    </a:lnTo>
                    <a:lnTo>
                      <a:pt x="342" y="1488"/>
                    </a:lnTo>
                    <a:lnTo>
                      <a:pt x="340" y="1498"/>
                    </a:lnTo>
                    <a:lnTo>
                      <a:pt x="340" y="1498"/>
                    </a:lnTo>
                    <a:lnTo>
                      <a:pt x="340" y="1498"/>
                    </a:lnTo>
                    <a:lnTo>
                      <a:pt x="340" y="1498"/>
                    </a:lnTo>
                    <a:lnTo>
                      <a:pt x="340" y="1502"/>
                    </a:lnTo>
                    <a:lnTo>
                      <a:pt x="340" y="1502"/>
                    </a:lnTo>
                    <a:lnTo>
                      <a:pt x="340" y="1503"/>
                    </a:lnTo>
                    <a:lnTo>
                      <a:pt x="340" y="1503"/>
                    </a:lnTo>
                    <a:lnTo>
                      <a:pt x="341" y="1506"/>
                    </a:lnTo>
                    <a:lnTo>
                      <a:pt x="341" y="1506"/>
                    </a:lnTo>
                    <a:lnTo>
                      <a:pt x="341" y="1506"/>
                    </a:lnTo>
                    <a:lnTo>
                      <a:pt x="341" y="1506"/>
                    </a:lnTo>
                    <a:lnTo>
                      <a:pt x="341" y="1508"/>
                    </a:lnTo>
                    <a:lnTo>
                      <a:pt x="341" y="1508"/>
                    </a:lnTo>
                    <a:lnTo>
                      <a:pt x="341" y="1508"/>
                    </a:lnTo>
                    <a:lnTo>
                      <a:pt x="341" y="1508"/>
                    </a:lnTo>
                    <a:lnTo>
                      <a:pt x="342" y="1511"/>
                    </a:lnTo>
                    <a:lnTo>
                      <a:pt x="342" y="1511"/>
                    </a:lnTo>
                    <a:lnTo>
                      <a:pt x="342" y="1511"/>
                    </a:lnTo>
                    <a:lnTo>
                      <a:pt x="342" y="1511"/>
                    </a:lnTo>
                    <a:lnTo>
                      <a:pt x="345" y="1513"/>
                    </a:lnTo>
                    <a:lnTo>
                      <a:pt x="345" y="1513"/>
                    </a:lnTo>
                    <a:lnTo>
                      <a:pt x="345" y="1513"/>
                    </a:lnTo>
                    <a:lnTo>
                      <a:pt x="345" y="1513"/>
                    </a:lnTo>
                    <a:lnTo>
                      <a:pt x="347" y="1514"/>
                    </a:lnTo>
                    <a:lnTo>
                      <a:pt x="347" y="1514"/>
                    </a:lnTo>
                    <a:lnTo>
                      <a:pt x="347" y="1516"/>
                    </a:lnTo>
                    <a:lnTo>
                      <a:pt x="347" y="1516"/>
                    </a:lnTo>
                    <a:lnTo>
                      <a:pt x="350" y="1517"/>
                    </a:lnTo>
                    <a:lnTo>
                      <a:pt x="350" y="1517"/>
                    </a:lnTo>
                    <a:lnTo>
                      <a:pt x="350" y="1517"/>
                    </a:lnTo>
                    <a:lnTo>
                      <a:pt x="350" y="1517"/>
                    </a:lnTo>
                    <a:lnTo>
                      <a:pt x="354" y="1519"/>
                    </a:lnTo>
                    <a:lnTo>
                      <a:pt x="354" y="1519"/>
                    </a:lnTo>
                    <a:lnTo>
                      <a:pt x="356" y="1522"/>
                    </a:lnTo>
                    <a:lnTo>
                      <a:pt x="356" y="1522"/>
                    </a:lnTo>
                    <a:lnTo>
                      <a:pt x="356" y="1522"/>
                    </a:lnTo>
                    <a:lnTo>
                      <a:pt x="356" y="1522"/>
                    </a:lnTo>
                    <a:lnTo>
                      <a:pt x="359" y="1523"/>
                    </a:lnTo>
                    <a:lnTo>
                      <a:pt x="359" y="1523"/>
                    </a:lnTo>
                    <a:lnTo>
                      <a:pt x="360" y="1523"/>
                    </a:lnTo>
                    <a:lnTo>
                      <a:pt x="360" y="1523"/>
                    </a:lnTo>
                    <a:lnTo>
                      <a:pt x="362" y="1526"/>
                    </a:lnTo>
                    <a:lnTo>
                      <a:pt x="362" y="1526"/>
                    </a:lnTo>
                    <a:lnTo>
                      <a:pt x="362" y="1526"/>
                    </a:lnTo>
                    <a:lnTo>
                      <a:pt x="362" y="1526"/>
                    </a:lnTo>
                    <a:lnTo>
                      <a:pt x="364" y="1526"/>
                    </a:lnTo>
                    <a:lnTo>
                      <a:pt x="364" y="1526"/>
                    </a:lnTo>
                    <a:lnTo>
                      <a:pt x="365" y="1526"/>
                    </a:lnTo>
                    <a:lnTo>
                      <a:pt x="365" y="1526"/>
                    </a:lnTo>
                    <a:lnTo>
                      <a:pt x="367" y="1527"/>
                    </a:lnTo>
                    <a:lnTo>
                      <a:pt x="367" y="1527"/>
                    </a:lnTo>
                    <a:lnTo>
                      <a:pt x="367" y="1527"/>
                    </a:lnTo>
                    <a:lnTo>
                      <a:pt x="367" y="1527"/>
                    </a:lnTo>
                    <a:lnTo>
                      <a:pt x="370" y="1527"/>
                    </a:lnTo>
                    <a:lnTo>
                      <a:pt x="370" y="1527"/>
                    </a:lnTo>
                    <a:lnTo>
                      <a:pt x="371" y="1527"/>
                    </a:lnTo>
                    <a:lnTo>
                      <a:pt x="371" y="1527"/>
                    </a:lnTo>
                    <a:lnTo>
                      <a:pt x="374" y="1526"/>
                    </a:lnTo>
                    <a:lnTo>
                      <a:pt x="374" y="1526"/>
                    </a:lnTo>
                    <a:lnTo>
                      <a:pt x="374" y="1526"/>
                    </a:lnTo>
                    <a:lnTo>
                      <a:pt x="374" y="1526"/>
                    </a:lnTo>
                    <a:lnTo>
                      <a:pt x="378" y="1524"/>
                    </a:lnTo>
                    <a:lnTo>
                      <a:pt x="378" y="1524"/>
                    </a:lnTo>
                    <a:lnTo>
                      <a:pt x="388" y="1519"/>
                    </a:lnTo>
                    <a:lnTo>
                      <a:pt x="400" y="1511"/>
                    </a:lnTo>
                    <a:lnTo>
                      <a:pt x="400" y="1511"/>
                    </a:lnTo>
                    <a:lnTo>
                      <a:pt x="415" y="1500"/>
                    </a:lnTo>
                    <a:lnTo>
                      <a:pt x="427" y="1490"/>
                    </a:lnTo>
                    <a:lnTo>
                      <a:pt x="437" y="1483"/>
                    </a:lnTo>
                    <a:lnTo>
                      <a:pt x="444" y="1475"/>
                    </a:lnTo>
                    <a:lnTo>
                      <a:pt x="444" y="1475"/>
                    </a:lnTo>
                    <a:lnTo>
                      <a:pt x="472" y="1492"/>
                    </a:lnTo>
                    <a:lnTo>
                      <a:pt x="472" y="1492"/>
                    </a:lnTo>
                    <a:lnTo>
                      <a:pt x="469" y="1502"/>
                    </a:lnTo>
                    <a:lnTo>
                      <a:pt x="467" y="1514"/>
                    </a:lnTo>
                    <a:lnTo>
                      <a:pt x="464" y="1529"/>
                    </a:lnTo>
                    <a:lnTo>
                      <a:pt x="463" y="1548"/>
                    </a:lnTo>
                    <a:lnTo>
                      <a:pt x="463" y="1548"/>
                    </a:lnTo>
                    <a:lnTo>
                      <a:pt x="462" y="1562"/>
                    </a:lnTo>
                    <a:lnTo>
                      <a:pt x="463" y="1574"/>
                    </a:lnTo>
                    <a:lnTo>
                      <a:pt x="463" y="1574"/>
                    </a:lnTo>
                    <a:lnTo>
                      <a:pt x="463" y="1577"/>
                    </a:lnTo>
                    <a:lnTo>
                      <a:pt x="463" y="1577"/>
                    </a:lnTo>
                    <a:lnTo>
                      <a:pt x="463" y="1579"/>
                    </a:lnTo>
                    <a:lnTo>
                      <a:pt x="463" y="1579"/>
                    </a:lnTo>
                    <a:lnTo>
                      <a:pt x="464" y="1580"/>
                    </a:lnTo>
                    <a:lnTo>
                      <a:pt x="464" y="1580"/>
                    </a:lnTo>
                    <a:lnTo>
                      <a:pt x="464" y="1581"/>
                    </a:lnTo>
                    <a:lnTo>
                      <a:pt x="464" y="1581"/>
                    </a:lnTo>
                    <a:lnTo>
                      <a:pt x="466" y="1584"/>
                    </a:lnTo>
                    <a:lnTo>
                      <a:pt x="466" y="1584"/>
                    </a:lnTo>
                    <a:lnTo>
                      <a:pt x="466" y="1584"/>
                    </a:lnTo>
                    <a:lnTo>
                      <a:pt x="466" y="1584"/>
                    </a:lnTo>
                    <a:lnTo>
                      <a:pt x="467" y="1585"/>
                    </a:lnTo>
                    <a:lnTo>
                      <a:pt x="467" y="1585"/>
                    </a:lnTo>
                    <a:lnTo>
                      <a:pt x="468" y="1586"/>
                    </a:lnTo>
                    <a:lnTo>
                      <a:pt x="468" y="1586"/>
                    </a:lnTo>
                    <a:lnTo>
                      <a:pt x="469" y="1587"/>
                    </a:lnTo>
                    <a:lnTo>
                      <a:pt x="469" y="1587"/>
                    </a:lnTo>
                    <a:lnTo>
                      <a:pt x="469" y="1587"/>
                    </a:lnTo>
                    <a:lnTo>
                      <a:pt x="469" y="1587"/>
                    </a:lnTo>
                    <a:lnTo>
                      <a:pt x="472" y="1589"/>
                    </a:lnTo>
                    <a:lnTo>
                      <a:pt x="472" y="1589"/>
                    </a:lnTo>
                    <a:lnTo>
                      <a:pt x="473" y="1589"/>
                    </a:lnTo>
                    <a:lnTo>
                      <a:pt x="473" y="1589"/>
                    </a:lnTo>
                    <a:lnTo>
                      <a:pt x="476" y="1590"/>
                    </a:lnTo>
                    <a:lnTo>
                      <a:pt x="476" y="1590"/>
                    </a:lnTo>
                    <a:lnTo>
                      <a:pt x="476" y="1591"/>
                    </a:lnTo>
                    <a:lnTo>
                      <a:pt x="476" y="1591"/>
                    </a:lnTo>
                    <a:lnTo>
                      <a:pt x="480" y="1592"/>
                    </a:lnTo>
                    <a:lnTo>
                      <a:pt x="480" y="1592"/>
                    </a:lnTo>
                    <a:lnTo>
                      <a:pt x="482" y="1594"/>
                    </a:lnTo>
                    <a:lnTo>
                      <a:pt x="482" y="1594"/>
                    </a:lnTo>
                    <a:lnTo>
                      <a:pt x="483" y="1594"/>
                    </a:lnTo>
                    <a:lnTo>
                      <a:pt x="483" y="1594"/>
                    </a:lnTo>
                    <a:lnTo>
                      <a:pt x="486" y="1595"/>
                    </a:lnTo>
                    <a:lnTo>
                      <a:pt x="486" y="1595"/>
                    </a:lnTo>
                    <a:lnTo>
                      <a:pt x="486" y="1595"/>
                    </a:lnTo>
                    <a:lnTo>
                      <a:pt x="486" y="1595"/>
                    </a:lnTo>
                    <a:lnTo>
                      <a:pt x="488" y="1596"/>
                    </a:lnTo>
                    <a:lnTo>
                      <a:pt x="488" y="1596"/>
                    </a:lnTo>
                    <a:lnTo>
                      <a:pt x="490" y="1596"/>
                    </a:lnTo>
                    <a:lnTo>
                      <a:pt x="490" y="1596"/>
                    </a:lnTo>
                    <a:lnTo>
                      <a:pt x="491" y="1597"/>
                    </a:lnTo>
                    <a:lnTo>
                      <a:pt x="491" y="1597"/>
                    </a:lnTo>
                    <a:lnTo>
                      <a:pt x="492" y="1597"/>
                    </a:lnTo>
                    <a:lnTo>
                      <a:pt x="492" y="1597"/>
                    </a:lnTo>
                    <a:lnTo>
                      <a:pt x="495" y="1597"/>
                    </a:lnTo>
                    <a:lnTo>
                      <a:pt x="495" y="1597"/>
                    </a:lnTo>
                    <a:lnTo>
                      <a:pt x="495" y="1597"/>
                    </a:lnTo>
                    <a:lnTo>
                      <a:pt x="495" y="1597"/>
                    </a:lnTo>
                    <a:lnTo>
                      <a:pt x="497" y="1596"/>
                    </a:lnTo>
                    <a:lnTo>
                      <a:pt x="497" y="1596"/>
                    </a:lnTo>
                    <a:lnTo>
                      <a:pt x="498" y="1596"/>
                    </a:lnTo>
                    <a:lnTo>
                      <a:pt x="498" y="1596"/>
                    </a:lnTo>
                    <a:lnTo>
                      <a:pt x="500" y="1595"/>
                    </a:lnTo>
                    <a:lnTo>
                      <a:pt x="500" y="1595"/>
                    </a:lnTo>
                    <a:lnTo>
                      <a:pt x="501" y="1595"/>
                    </a:lnTo>
                    <a:lnTo>
                      <a:pt x="501" y="1595"/>
                    </a:lnTo>
                    <a:lnTo>
                      <a:pt x="505" y="1592"/>
                    </a:lnTo>
                    <a:lnTo>
                      <a:pt x="505" y="1592"/>
                    </a:lnTo>
                    <a:lnTo>
                      <a:pt x="505" y="1592"/>
                    </a:lnTo>
                    <a:lnTo>
                      <a:pt x="512" y="1586"/>
                    </a:lnTo>
                    <a:lnTo>
                      <a:pt x="524" y="1576"/>
                    </a:lnTo>
                    <a:lnTo>
                      <a:pt x="524" y="1576"/>
                    </a:lnTo>
                    <a:lnTo>
                      <a:pt x="536" y="1563"/>
                    </a:lnTo>
                    <a:lnTo>
                      <a:pt x="548" y="1551"/>
                    </a:lnTo>
                    <a:lnTo>
                      <a:pt x="561" y="1533"/>
                    </a:lnTo>
                    <a:lnTo>
                      <a:pt x="561" y="1533"/>
                    </a:lnTo>
                    <a:lnTo>
                      <a:pt x="592" y="1545"/>
                    </a:lnTo>
                    <a:lnTo>
                      <a:pt x="592" y="1545"/>
                    </a:lnTo>
                    <a:lnTo>
                      <a:pt x="590" y="1555"/>
                    </a:lnTo>
                    <a:lnTo>
                      <a:pt x="590" y="1567"/>
                    </a:lnTo>
                    <a:lnTo>
                      <a:pt x="590" y="1582"/>
                    </a:lnTo>
                    <a:lnTo>
                      <a:pt x="593" y="1601"/>
                    </a:lnTo>
                    <a:lnTo>
                      <a:pt x="593" y="1601"/>
                    </a:lnTo>
                    <a:lnTo>
                      <a:pt x="594" y="1616"/>
                    </a:lnTo>
                    <a:lnTo>
                      <a:pt x="597" y="1626"/>
                    </a:lnTo>
                    <a:lnTo>
                      <a:pt x="597" y="1626"/>
                    </a:lnTo>
                    <a:lnTo>
                      <a:pt x="597" y="1626"/>
                    </a:lnTo>
                    <a:lnTo>
                      <a:pt x="597" y="1626"/>
                    </a:lnTo>
                    <a:lnTo>
                      <a:pt x="598" y="1630"/>
                    </a:lnTo>
                    <a:lnTo>
                      <a:pt x="598" y="1630"/>
                    </a:lnTo>
                    <a:lnTo>
                      <a:pt x="598" y="1630"/>
                    </a:lnTo>
                    <a:lnTo>
                      <a:pt x="598" y="1630"/>
                    </a:lnTo>
                    <a:lnTo>
                      <a:pt x="599" y="1633"/>
                    </a:lnTo>
                    <a:lnTo>
                      <a:pt x="599" y="1633"/>
                    </a:lnTo>
                    <a:lnTo>
                      <a:pt x="599" y="1634"/>
                    </a:lnTo>
                    <a:lnTo>
                      <a:pt x="599" y="1634"/>
                    </a:lnTo>
                    <a:lnTo>
                      <a:pt x="602" y="1635"/>
                    </a:lnTo>
                    <a:lnTo>
                      <a:pt x="602" y="1635"/>
                    </a:lnTo>
                    <a:lnTo>
                      <a:pt x="602" y="1637"/>
                    </a:lnTo>
                    <a:lnTo>
                      <a:pt x="602" y="1637"/>
                    </a:lnTo>
                    <a:lnTo>
                      <a:pt x="603" y="1638"/>
                    </a:lnTo>
                    <a:lnTo>
                      <a:pt x="603" y="1638"/>
                    </a:lnTo>
                    <a:lnTo>
                      <a:pt x="604" y="1638"/>
                    </a:lnTo>
                    <a:lnTo>
                      <a:pt x="604" y="1638"/>
                    </a:lnTo>
                    <a:lnTo>
                      <a:pt x="606" y="1639"/>
                    </a:lnTo>
                    <a:lnTo>
                      <a:pt x="606" y="1639"/>
                    </a:lnTo>
                    <a:lnTo>
                      <a:pt x="607" y="1639"/>
                    </a:lnTo>
                    <a:lnTo>
                      <a:pt x="607" y="1639"/>
                    </a:lnTo>
                    <a:lnTo>
                      <a:pt x="609" y="1640"/>
                    </a:lnTo>
                    <a:lnTo>
                      <a:pt x="609" y="1640"/>
                    </a:lnTo>
                    <a:lnTo>
                      <a:pt x="609" y="1640"/>
                    </a:lnTo>
                    <a:lnTo>
                      <a:pt x="609" y="1640"/>
                    </a:lnTo>
                    <a:lnTo>
                      <a:pt x="612" y="1642"/>
                    </a:lnTo>
                    <a:lnTo>
                      <a:pt x="612" y="1642"/>
                    </a:lnTo>
                    <a:lnTo>
                      <a:pt x="613" y="1642"/>
                    </a:lnTo>
                    <a:lnTo>
                      <a:pt x="613" y="1642"/>
                    </a:lnTo>
                    <a:lnTo>
                      <a:pt x="616" y="1642"/>
                    </a:lnTo>
                    <a:lnTo>
                      <a:pt x="616" y="1642"/>
                    </a:lnTo>
                    <a:lnTo>
                      <a:pt x="619" y="1643"/>
                    </a:lnTo>
                    <a:lnTo>
                      <a:pt x="619" y="1643"/>
                    </a:lnTo>
                    <a:lnTo>
                      <a:pt x="621" y="1643"/>
                    </a:lnTo>
                    <a:lnTo>
                      <a:pt x="621" y="1643"/>
                    </a:lnTo>
                    <a:lnTo>
                      <a:pt x="623" y="1644"/>
                    </a:lnTo>
                    <a:lnTo>
                      <a:pt x="623" y="1644"/>
                    </a:lnTo>
                    <a:lnTo>
                      <a:pt x="623" y="1644"/>
                    </a:lnTo>
                    <a:lnTo>
                      <a:pt x="623" y="1644"/>
                    </a:lnTo>
                    <a:lnTo>
                      <a:pt x="627" y="1644"/>
                    </a:lnTo>
                    <a:lnTo>
                      <a:pt x="627" y="1644"/>
                    </a:lnTo>
                    <a:lnTo>
                      <a:pt x="627" y="1644"/>
                    </a:lnTo>
                    <a:lnTo>
                      <a:pt x="627" y="1644"/>
                    </a:lnTo>
                    <a:lnTo>
                      <a:pt x="629" y="1644"/>
                    </a:lnTo>
                    <a:lnTo>
                      <a:pt x="629" y="1644"/>
                    </a:lnTo>
                    <a:lnTo>
                      <a:pt x="629" y="1644"/>
                    </a:lnTo>
                    <a:lnTo>
                      <a:pt x="629" y="1644"/>
                    </a:lnTo>
                    <a:lnTo>
                      <a:pt x="632" y="1644"/>
                    </a:lnTo>
                    <a:lnTo>
                      <a:pt x="632" y="1644"/>
                    </a:lnTo>
                    <a:lnTo>
                      <a:pt x="632" y="1644"/>
                    </a:lnTo>
                    <a:lnTo>
                      <a:pt x="632" y="1644"/>
                    </a:lnTo>
                    <a:lnTo>
                      <a:pt x="635" y="1643"/>
                    </a:lnTo>
                    <a:lnTo>
                      <a:pt x="635" y="1643"/>
                    </a:lnTo>
                    <a:lnTo>
                      <a:pt x="636" y="1643"/>
                    </a:lnTo>
                    <a:lnTo>
                      <a:pt x="636" y="1643"/>
                    </a:lnTo>
                    <a:lnTo>
                      <a:pt x="637" y="1642"/>
                    </a:lnTo>
                    <a:lnTo>
                      <a:pt x="637" y="1642"/>
                    </a:lnTo>
                    <a:lnTo>
                      <a:pt x="638" y="1640"/>
                    </a:lnTo>
                    <a:lnTo>
                      <a:pt x="638" y="1640"/>
                    </a:lnTo>
                    <a:lnTo>
                      <a:pt x="641" y="1638"/>
                    </a:lnTo>
                    <a:lnTo>
                      <a:pt x="641" y="1638"/>
                    </a:lnTo>
                    <a:lnTo>
                      <a:pt x="648" y="1630"/>
                    </a:lnTo>
                    <a:lnTo>
                      <a:pt x="657" y="1619"/>
                    </a:lnTo>
                    <a:lnTo>
                      <a:pt x="657" y="1619"/>
                    </a:lnTo>
                    <a:lnTo>
                      <a:pt x="667" y="1604"/>
                    </a:lnTo>
                    <a:lnTo>
                      <a:pt x="676" y="1590"/>
                    </a:lnTo>
                    <a:lnTo>
                      <a:pt x="682" y="1579"/>
                    </a:lnTo>
                    <a:lnTo>
                      <a:pt x="686" y="1570"/>
                    </a:lnTo>
                    <a:lnTo>
                      <a:pt x="686" y="1570"/>
                    </a:lnTo>
                    <a:lnTo>
                      <a:pt x="719" y="1576"/>
                    </a:lnTo>
                    <a:lnTo>
                      <a:pt x="719" y="1576"/>
                    </a:lnTo>
                    <a:lnTo>
                      <a:pt x="720" y="1585"/>
                    </a:lnTo>
                    <a:lnTo>
                      <a:pt x="721" y="1599"/>
                    </a:lnTo>
                    <a:lnTo>
                      <a:pt x="725" y="1614"/>
                    </a:lnTo>
                    <a:lnTo>
                      <a:pt x="729" y="1631"/>
                    </a:lnTo>
                    <a:lnTo>
                      <a:pt x="729" y="1631"/>
                    </a:lnTo>
                    <a:lnTo>
                      <a:pt x="734" y="1645"/>
                    </a:lnTo>
                    <a:lnTo>
                      <a:pt x="738" y="1655"/>
                    </a:lnTo>
                    <a:lnTo>
                      <a:pt x="738" y="1655"/>
                    </a:lnTo>
                    <a:lnTo>
                      <a:pt x="738" y="1655"/>
                    </a:lnTo>
                    <a:lnTo>
                      <a:pt x="738" y="1655"/>
                    </a:lnTo>
                    <a:lnTo>
                      <a:pt x="740" y="1659"/>
                    </a:lnTo>
                    <a:lnTo>
                      <a:pt x="740" y="1659"/>
                    </a:lnTo>
                    <a:lnTo>
                      <a:pt x="740" y="1659"/>
                    </a:lnTo>
                    <a:lnTo>
                      <a:pt x="740" y="1659"/>
                    </a:lnTo>
                    <a:lnTo>
                      <a:pt x="742" y="1662"/>
                    </a:lnTo>
                    <a:lnTo>
                      <a:pt x="742" y="1662"/>
                    </a:lnTo>
                    <a:lnTo>
                      <a:pt x="742" y="1662"/>
                    </a:lnTo>
                    <a:lnTo>
                      <a:pt x="742" y="1662"/>
                    </a:lnTo>
                    <a:lnTo>
                      <a:pt x="744" y="1664"/>
                    </a:lnTo>
                    <a:lnTo>
                      <a:pt x="744" y="1664"/>
                    </a:lnTo>
                    <a:lnTo>
                      <a:pt x="744" y="1664"/>
                    </a:lnTo>
                    <a:lnTo>
                      <a:pt x="744" y="1664"/>
                    </a:lnTo>
                    <a:lnTo>
                      <a:pt x="747" y="1666"/>
                    </a:lnTo>
                    <a:lnTo>
                      <a:pt x="747" y="1666"/>
                    </a:lnTo>
                    <a:lnTo>
                      <a:pt x="747" y="1666"/>
                    </a:lnTo>
                    <a:lnTo>
                      <a:pt x="747" y="1666"/>
                    </a:lnTo>
                    <a:lnTo>
                      <a:pt x="749" y="1666"/>
                    </a:lnTo>
                    <a:lnTo>
                      <a:pt x="749" y="1666"/>
                    </a:lnTo>
                    <a:lnTo>
                      <a:pt x="749" y="1667"/>
                    </a:lnTo>
                    <a:lnTo>
                      <a:pt x="749" y="1667"/>
                    </a:lnTo>
                    <a:lnTo>
                      <a:pt x="752" y="1667"/>
                    </a:lnTo>
                    <a:lnTo>
                      <a:pt x="752" y="1667"/>
                    </a:lnTo>
                    <a:lnTo>
                      <a:pt x="753" y="1667"/>
                    </a:lnTo>
                    <a:lnTo>
                      <a:pt x="753" y="1667"/>
                    </a:lnTo>
                    <a:lnTo>
                      <a:pt x="755" y="1667"/>
                    </a:lnTo>
                    <a:lnTo>
                      <a:pt x="755" y="1667"/>
                    </a:lnTo>
                    <a:lnTo>
                      <a:pt x="757" y="1667"/>
                    </a:lnTo>
                    <a:lnTo>
                      <a:pt x="757" y="1667"/>
                    </a:lnTo>
                    <a:lnTo>
                      <a:pt x="759" y="1668"/>
                    </a:lnTo>
                    <a:lnTo>
                      <a:pt x="759" y="1668"/>
                    </a:lnTo>
                    <a:lnTo>
                      <a:pt x="763" y="1668"/>
                    </a:lnTo>
                    <a:lnTo>
                      <a:pt x="763" y="1668"/>
                    </a:lnTo>
                    <a:lnTo>
                      <a:pt x="764" y="1668"/>
                    </a:lnTo>
                    <a:lnTo>
                      <a:pt x="764" y="1668"/>
                    </a:lnTo>
                    <a:lnTo>
                      <a:pt x="767" y="1668"/>
                    </a:lnTo>
                    <a:lnTo>
                      <a:pt x="767" y="1668"/>
                    </a:lnTo>
                    <a:lnTo>
                      <a:pt x="768" y="1668"/>
                    </a:lnTo>
                    <a:lnTo>
                      <a:pt x="768" y="1668"/>
                    </a:lnTo>
                    <a:lnTo>
                      <a:pt x="771" y="1668"/>
                    </a:lnTo>
                    <a:lnTo>
                      <a:pt x="771" y="1668"/>
                    </a:lnTo>
                    <a:lnTo>
                      <a:pt x="771" y="1668"/>
                    </a:lnTo>
                    <a:lnTo>
                      <a:pt x="771" y="1668"/>
                    </a:lnTo>
                    <a:lnTo>
                      <a:pt x="773" y="1668"/>
                    </a:lnTo>
                    <a:lnTo>
                      <a:pt x="773" y="1668"/>
                    </a:lnTo>
                    <a:lnTo>
                      <a:pt x="773" y="1668"/>
                    </a:lnTo>
                    <a:lnTo>
                      <a:pt x="773" y="1668"/>
                    </a:lnTo>
                    <a:lnTo>
                      <a:pt x="776" y="1667"/>
                    </a:lnTo>
                    <a:lnTo>
                      <a:pt x="776" y="1667"/>
                    </a:lnTo>
                    <a:lnTo>
                      <a:pt x="776" y="1667"/>
                    </a:lnTo>
                    <a:lnTo>
                      <a:pt x="776" y="1667"/>
                    </a:lnTo>
                    <a:lnTo>
                      <a:pt x="778" y="1666"/>
                    </a:lnTo>
                    <a:lnTo>
                      <a:pt x="778" y="1666"/>
                    </a:lnTo>
                    <a:lnTo>
                      <a:pt x="778" y="1664"/>
                    </a:lnTo>
                    <a:lnTo>
                      <a:pt x="778" y="1664"/>
                    </a:lnTo>
                    <a:lnTo>
                      <a:pt x="781" y="1663"/>
                    </a:lnTo>
                    <a:lnTo>
                      <a:pt x="781" y="1663"/>
                    </a:lnTo>
                    <a:lnTo>
                      <a:pt x="781" y="1662"/>
                    </a:lnTo>
                    <a:lnTo>
                      <a:pt x="781" y="1662"/>
                    </a:lnTo>
                    <a:lnTo>
                      <a:pt x="783" y="1659"/>
                    </a:lnTo>
                    <a:lnTo>
                      <a:pt x="783" y="1659"/>
                    </a:lnTo>
                    <a:lnTo>
                      <a:pt x="783" y="1659"/>
                    </a:lnTo>
                    <a:lnTo>
                      <a:pt x="783" y="1659"/>
                    </a:lnTo>
                    <a:lnTo>
                      <a:pt x="789" y="1650"/>
                    </a:lnTo>
                    <a:lnTo>
                      <a:pt x="796" y="1637"/>
                    </a:lnTo>
                    <a:lnTo>
                      <a:pt x="796" y="1637"/>
                    </a:lnTo>
                    <a:lnTo>
                      <a:pt x="803" y="1620"/>
                    </a:lnTo>
                    <a:lnTo>
                      <a:pt x="810" y="1606"/>
                    </a:lnTo>
                    <a:lnTo>
                      <a:pt x="816" y="1584"/>
                    </a:lnTo>
                    <a:lnTo>
                      <a:pt x="816" y="1584"/>
                    </a:lnTo>
                    <a:lnTo>
                      <a:pt x="849" y="1584"/>
                    </a:lnTo>
                    <a:lnTo>
                      <a:pt x="849" y="1584"/>
                    </a:lnTo>
                    <a:lnTo>
                      <a:pt x="851" y="1594"/>
                    </a:lnTo>
                    <a:lnTo>
                      <a:pt x="856" y="1606"/>
                    </a:lnTo>
                    <a:lnTo>
                      <a:pt x="861" y="1620"/>
                    </a:lnTo>
                    <a:lnTo>
                      <a:pt x="869" y="1637"/>
                    </a:lnTo>
                    <a:lnTo>
                      <a:pt x="869" y="1637"/>
                    </a:lnTo>
                    <a:lnTo>
                      <a:pt x="876" y="1650"/>
                    </a:lnTo>
                    <a:lnTo>
                      <a:pt x="883" y="1659"/>
                    </a:lnTo>
                    <a:lnTo>
                      <a:pt x="883" y="1659"/>
                    </a:lnTo>
                    <a:lnTo>
                      <a:pt x="883" y="1659"/>
                    </a:lnTo>
                    <a:lnTo>
                      <a:pt x="883" y="1659"/>
                    </a:lnTo>
                    <a:lnTo>
                      <a:pt x="884" y="1662"/>
                    </a:lnTo>
                    <a:lnTo>
                      <a:pt x="884" y="1662"/>
                    </a:lnTo>
                    <a:lnTo>
                      <a:pt x="885" y="1663"/>
                    </a:lnTo>
                    <a:lnTo>
                      <a:pt x="885" y="1663"/>
                    </a:lnTo>
                    <a:lnTo>
                      <a:pt x="887" y="1664"/>
                    </a:lnTo>
                    <a:lnTo>
                      <a:pt x="887" y="1664"/>
                    </a:lnTo>
                    <a:lnTo>
                      <a:pt x="888" y="1666"/>
                    </a:lnTo>
                    <a:lnTo>
                      <a:pt x="888" y="1666"/>
                    </a:lnTo>
                    <a:lnTo>
                      <a:pt x="890" y="1667"/>
                    </a:lnTo>
                    <a:lnTo>
                      <a:pt x="890" y="1667"/>
                    </a:lnTo>
                    <a:lnTo>
                      <a:pt x="890" y="1667"/>
                    </a:lnTo>
                    <a:lnTo>
                      <a:pt x="890" y="1667"/>
                    </a:lnTo>
                    <a:lnTo>
                      <a:pt x="892" y="1668"/>
                    </a:lnTo>
                    <a:lnTo>
                      <a:pt x="892" y="1668"/>
                    </a:lnTo>
                    <a:lnTo>
                      <a:pt x="893" y="1668"/>
                    </a:lnTo>
                    <a:lnTo>
                      <a:pt x="893" y="1668"/>
                    </a:lnTo>
                    <a:lnTo>
                      <a:pt x="895" y="1668"/>
                    </a:lnTo>
                    <a:lnTo>
                      <a:pt x="895" y="1668"/>
                    </a:lnTo>
                    <a:lnTo>
                      <a:pt x="895" y="1668"/>
                    </a:lnTo>
                    <a:lnTo>
                      <a:pt x="895" y="1668"/>
                    </a:lnTo>
                    <a:lnTo>
                      <a:pt x="898" y="1668"/>
                    </a:lnTo>
                    <a:lnTo>
                      <a:pt x="898" y="1668"/>
                    </a:lnTo>
                    <a:lnTo>
                      <a:pt x="899" y="1668"/>
                    </a:lnTo>
                    <a:lnTo>
                      <a:pt x="899" y="1668"/>
                    </a:lnTo>
                    <a:lnTo>
                      <a:pt x="902" y="1668"/>
                    </a:lnTo>
                    <a:lnTo>
                      <a:pt x="902" y="1668"/>
                    </a:lnTo>
                    <a:lnTo>
                      <a:pt x="903" y="1668"/>
                    </a:lnTo>
                    <a:lnTo>
                      <a:pt x="903" y="1668"/>
                    </a:lnTo>
                    <a:lnTo>
                      <a:pt x="905" y="1668"/>
                    </a:lnTo>
                    <a:lnTo>
                      <a:pt x="905" y="1668"/>
                    </a:lnTo>
                    <a:lnTo>
                      <a:pt x="909" y="1667"/>
                    </a:lnTo>
                    <a:lnTo>
                      <a:pt x="909" y="1667"/>
                    </a:lnTo>
                    <a:lnTo>
                      <a:pt x="910" y="1667"/>
                    </a:lnTo>
                    <a:lnTo>
                      <a:pt x="910" y="1667"/>
                    </a:lnTo>
                    <a:lnTo>
                      <a:pt x="913" y="1667"/>
                    </a:lnTo>
                    <a:lnTo>
                      <a:pt x="913" y="1667"/>
                    </a:lnTo>
                    <a:lnTo>
                      <a:pt x="913" y="1667"/>
                    </a:lnTo>
                    <a:lnTo>
                      <a:pt x="913" y="1667"/>
                    </a:lnTo>
                    <a:lnTo>
                      <a:pt x="915" y="1667"/>
                    </a:lnTo>
                    <a:lnTo>
                      <a:pt x="915" y="1667"/>
                    </a:lnTo>
                    <a:lnTo>
                      <a:pt x="917" y="1666"/>
                    </a:lnTo>
                    <a:lnTo>
                      <a:pt x="917" y="1666"/>
                    </a:lnTo>
                    <a:lnTo>
                      <a:pt x="918" y="1666"/>
                    </a:lnTo>
                    <a:lnTo>
                      <a:pt x="918" y="1666"/>
                    </a:lnTo>
                    <a:lnTo>
                      <a:pt x="919" y="1666"/>
                    </a:lnTo>
                    <a:lnTo>
                      <a:pt x="919" y="1666"/>
                    </a:lnTo>
                    <a:lnTo>
                      <a:pt x="921" y="1664"/>
                    </a:lnTo>
                    <a:lnTo>
                      <a:pt x="921" y="1664"/>
                    </a:lnTo>
                    <a:lnTo>
                      <a:pt x="922" y="1664"/>
                    </a:lnTo>
                    <a:lnTo>
                      <a:pt x="922" y="1664"/>
                    </a:lnTo>
                    <a:lnTo>
                      <a:pt x="923" y="1662"/>
                    </a:lnTo>
                    <a:lnTo>
                      <a:pt x="923" y="1662"/>
                    </a:lnTo>
                    <a:lnTo>
                      <a:pt x="923" y="1662"/>
                    </a:lnTo>
                    <a:lnTo>
                      <a:pt x="923" y="1662"/>
                    </a:lnTo>
                    <a:lnTo>
                      <a:pt x="926" y="1659"/>
                    </a:lnTo>
                    <a:lnTo>
                      <a:pt x="926" y="1659"/>
                    </a:lnTo>
                    <a:lnTo>
                      <a:pt x="926" y="1659"/>
                    </a:lnTo>
                    <a:lnTo>
                      <a:pt x="926" y="1659"/>
                    </a:lnTo>
                    <a:lnTo>
                      <a:pt x="927" y="1655"/>
                    </a:lnTo>
                    <a:lnTo>
                      <a:pt x="927" y="1655"/>
                    </a:lnTo>
                    <a:lnTo>
                      <a:pt x="927" y="1655"/>
                    </a:lnTo>
                    <a:lnTo>
                      <a:pt x="927" y="1655"/>
                    </a:lnTo>
                    <a:lnTo>
                      <a:pt x="932" y="1645"/>
                    </a:lnTo>
                    <a:lnTo>
                      <a:pt x="936" y="1631"/>
                    </a:lnTo>
                    <a:lnTo>
                      <a:pt x="936" y="1631"/>
                    </a:lnTo>
                    <a:lnTo>
                      <a:pt x="941" y="1614"/>
                    </a:lnTo>
                    <a:lnTo>
                      <a:pt x="944" y="1599"/>
                    </a:lnTo>
                    <a:lnTo>
                      <a:pt x="947" y="1576"/>
                    </a:lnTo>
                    <a:lnTo>
                      <a:pt x="947" y="1576"/>
                    </a:lnTo>
                    <a:lnTo>
                      <a:pt x="980" y="1570"/>
                    </a:lnTo>
                    <a:lnTo>
                      <a:pt x="980" y="1570"/>
                    </a:lnTo>
                    <a:lnTo>
                      <a:pt x="984" y="1579"/>
                    </a:lnTo>
                    <a:lnTo>
                      <a:pt x="990" y="1590"/>
                    </a:lnTo>
                    <a:lnTo>
                      <a:pt x="997" y="1604"/>
                    </a:lnTo>
                    <a:lnTo>
                      <a:pt x="1009" y="1619"/>
                    </a:lnTo>
                    <a:lnTo>
                      <a:pt x="1009" y="1619"/>
                    </a:lnTo>
                    <a:lnTo>
                      <a:pt x="1018" y="1630"/>
                    </a:lnTo>
                    <a:lnTo>
                      <a:pt x="1025" y="1638"/>
                    </a:lnTo>
                    <a:lnTo>
                      <a:pt x="1025" y="1638"/>
                    </a:lnTo>
                    <a:lnTo>
                      <a:pt x="1025" y="1639"/>
                    </a:lnTo>
                    <a:lnTo>
                      <a:pt x="1025" y="1639"/>
                    </a:lnTo>
                    <a:lnTo>
                      <a:pt x="1028" y="1640"/>
                    </a:lnTo>
                    <a:lnTo>
                      <a:pt x="1028" y="1640"/>
                    </a:lnTo>
                    <a:lnTo>
                      <a:pt x="1028" y="1642"/>
                    </a:lnTo>
                    <a:lnTo>
                      <a:pt x="1028" y="1642"/>
                    </a:lnTo>
                    <a:lnTo>
                      <a:pt x="1030" y="1643"/>
                    </a:lnTo>
                    <a:lnTo>
                      <a:pt x="1030" y="1643"/>
                    </a:lnTo>
                    <a:lnTo>
                      <a:pt x="1031" y="1643"/>
                    </a:lnTo>
                    <a:lnTo>
                      <a:pt x="1031" y="1643"/>
                    </a:lnTo>
                    <a:lnTo>
                      <a:pt x="1034" y="1644"/>
                    </a:lnTo>
                    <a:lnTo>
                      <a:pt x="1034" y="1644"/>
                    </a:lnTo>
                    <a:lnTo>
                      <a:pt x="1034" y="1644"/>
                    </a:lnTo>
                    <a:lnTo>
                      <a:pt x="1034" y="1644"/>
                    </a:lnTo>
                    <a:lnTo>
                      <a:pt x="1035" y="1644"/>
                    </a:lnTo>
                    <a:lnTo>
                      <a:pt x="1035" y="1644"/>
                    </a:lnTo>
                    <a:lnTo>
                      <a:pt x="1036" y="1644"/>
                    </a:lnTo>
                    <a:lnTo>
                      <a:pt x="1036" y="1644"/>
                    </a:lnTo>
                    <a:lnTo>
                      <a:pt x="1039" y="1644"/>
                    </a:lnTo>
                    <a:lnTo>
                      <a:pt x="1039" y="1644"/>
                    </a:lnTo>
                    <a:lnTo>
                      <a:pt x="1039" y="1644"/>
                    </a:lnTo>
                    <a:lnTo>
                      <a:pt x="1039" y="1644"/>
                    </a:lnTo>
                    <a:lnTo>
                      <a:pt x="1041" y="1644"/>
                    </a:lnTo>
                    <a:lnTo>
                      <a:pt x="1041" y="1644"/>
                    </a:lnTo>
                    <a:lnTo>
                      <a:pt x="1043" y="1644"/>
                    </a:lnTo>
                    <a:lnTo>
                      <a:pt x="1043" y="1644"/>
                    </a:lnTo>
                    <a:lnTo>
                      <a:pt x="1045" y="1643"/>
                    </a:lnTo>
                    <a:lnTo>
                      <a:pt x="1045" y="1643"/>
                    </a:lnTo>
                    <a:lnTo>
                      <a:pt x="1047" y="1643"/>
                    </a:lnTo>
                    <a:lnTo>
                      <a:pt x="1047" y="1643"/>
                    </a:lnTo>
                    <a:lnTo>
                      <a:pt x="1049" y="1642"/>
                    </a:lnTo>
                    <a:lnTo>
                      <a:pt x="1049" y="1642"/>
                    </a:lnTo>
                    <a:lnTo>
                      <a:pt x="1053" y="1642"/>
                    </a:lnTo>
                    <a:lnTo>
                      <a:pt x="1053" y="1642"/>
                    </a:lnTo>
                    <a:lnTo>
                      <a:pt x="1053" y="1642"/>
                    </a:lnTo>
                    <a:lnTo>
                      <a:pt x="1053" y="1642"/>
                    </a:lnTo>
                    <a:lnTo>
                      <a:pt x="1055" y="1640"/>
                    </a:lnTo>
                    <a:lnTo>
                      <a:pt x="1055" y="1640"/>
                    </a:lnTo>
                    <a:lnTo>
                      <a:pt x="1057" y="1640"/>
                    </a:lnTo>
                    <a:lnTo>
                      <a:pt x="1057" y="1640"/>
                    </a:lnTo>
                    <a:lnTo>
                      <a:pt x="1059" y="1639"/>
                    </a:lnTo>
                    <a:lnTo>
                      <a:pt x="1059" y="1639"/>
                    </a:lnTo>
                    <a:lnTo>
                      <a:pt x="1059" y="1639"/>
                    </a:lnTo>
                    <a:lnTo>
                      <a:pt x="1059" y="1639"/>
                    </a:lnTo>
                    <a:lnTo>
                      <a:pt x="1062" y="1638"/>
                    </a:lnTo>
                    <a:lnTo>
                      <a:pt x="1062" y="1638"/>
                    </a:lnTo>
                    <a:lnTo>
                      <a:pt x="1062" y="1638"/>
                    </a:lnTo>
                    <a:lnTo>
                      <a:pt x="1062" y="1638"/>
                    </a:lnTo>
                    <a:lnTo>
                      <a:pt x="1064" y="1637"/>
                    </a:lnTo>
                    <a:lnTo>
                      <a:pt x="1064" y="1637"/>
                    </a:lnTo>
                    <a:lnTo>
                      <a:pt x="1064" y="1635"/>
                    </a:lnTo>
                    <a:lnTo>
                      <a:pt x="1064" y="1635"/>
                    </a:lnTo>
                    <a:lnTo>
                      <a:pt x="1065" y="1634"/>
                    </a:lnTo>
                    <a:lnTo>
                      <a:pt x="1065" y="1634"/>
                    </a:lnTo>
                    <a:lnTo>
                      <a:pt x="1065" y="1633"/>
                    </a:lnTo>
                    <a:lnTo>
                      <a:pt x="1065" y="1633"/>
                    </a:lnTo>
                    <a:lnTo>
                      <a:pt x="1067" y="1631"/>
                    </a:lnTo>
                    <a:lnTo>
                      <a:pt x="1067" y="1631"/>
                    </a:lnTo>
                    <a:lnTo>
                      <a:pt x="1068" y="1630"/>
                    </a:lnTo>
                    <a:lnTo>
                      <a:pt x="1068" y="1630"/>
                    </a:lnTo>
                    <a:lnTo>
                      <a:pt x="1068" y="1626"/>
                    </a:lnTo>
                    <a:lnTo>
                      <a:pt x="1068" y="1626"/>
                    </a:lnTo>
                    <a:lnTo>
                      <a:pt x="1069" y="1626"/>
                    </a:lnTo>
                    <a:lnTo>
                      <a:pt x="1069" y="1626"/>
                    </a:lnTo>
                    <a:lnTo>
                      <a:pt x="1070" y="1616"/>
                    </a:lnTo>
                    <a:lnTo>
                      <a:pt x="1073" y="1601"/>
                    </a:lnTo>
                    <a:lnTo>
                      <a:pt x="1073" y="1601"/>
                    </a:lnTo>
                    <a:lnTo>
                      <a:pt x="1074" y="1582"/>
                    </a:lnTo>
                    <a:lnTo>
                      <a:pt x="1075" y="1567"/>
                    </a:lnTo>
                    <a:lnTo>
                      <a:pt x="1074" y="1545"/>
                    </a:lnTo>
                    <a:lnTo>
                      <a:pt x="1074" y="1545"/>
                    </a:lnTo>
                    <a:lnTo>
                      <a:pt x="1104" y="1533"/>
                    </a:lnTo>
                    <a:lnTo>
                      <a:pt x="1104" y="1533"/>
                    </a:lnTo>
                    <a:lnTo>
                      <a:pt x="1118" y="1552"/>
                    </a:lnTo>
                    <a:lnTo>
                      <a:pt x="1128" y="1563"/>
                    </a:lnTo>
                    <a:lnTo>
                      <a:pt x="1142" y="1576"/>
                    </a:lnTo>
                    <a:lnTo>
                      <a:pt x="1142" y="1576"/>
                    </a:lnTo>
                    <a:lnTo>
                      <a:pt x="1155" y="1589"/>
                    </a:lnTo>
                    <a:lnTo>
                      <a:pt x="1165" y="1595"/>
                    </a:lnTo>
                    <a:lnTo>
                      <a:pt x="1165" y="1595"/>
                    </a:lnTo>
                    <a:lnTo>
                      <a:pt x="1165" y="1595"/>
                    </a:lnTo>
                    <a:lnTo>
                      <a:pt x="1165" y="1595"/>
                    </a:lnTo>
                    <a:lnTo>
                      <a:pt x="1167" y="1596"/>
                    </a:lnTo>
                    <a:lnTo>
                      <a:pt x="1167" y="1596"/>
                    </a:lnTo>
                    <a:lnTo>
                      <a:pt x="1169" y="1596"/>
                    </a:lnTo>
                    <a:lnTo>
                      <a:pt x="1169" y="1596"/>
                    </a:lnTo>
                    <a:lnTo>
                      <a:pt x="1171" y="1597"/>
                    </a:lnTo>
                    <a:lnTo>
                      <a:pt x="1171" y="1597"/>
                    </a:lnTo>
                    <a:lnTo>
                      <a:pt x="1171" y="1597"/>
                    </a:lnTo>
                    <a:lnTo>
                      <a:pt x="1171" y="1597"/>
                    </a:lnTo>
                    <a:lnTo>
                      <a:pt x="1174" y="1597"/>
                    </a:lnTo>
                    <a:lnTo>
                      <a:pt x="1174" y="1597"/>
                    </a:lnTo>
                    <a:lnTo>
                      <a:pt x="1174" y="1597"/>
                    </a:lnTo>
                    <a:lnTo>
                      <a:pt x="1174" y="1597"/>
                    </a:lnTo>
                    <a:lnTo>
                      <a:pt x="1176" y="1596"/>
                    </a:lnTo>
                    <a:lnTo>
                      <a:pt x="1176" y="1596"/>
                    </a:lnTo>
                    <a:lnTo>
                      <a:pt x="1176" y="1596"/>
                    </a:lnTo>
                    <a:lnTo>
                      <a:pt x="1176" y="1596"/>
                    </a:lnTo>
                    <a:lnTo>
                      <a:pt x="1179" y="1595"/>
                    </a:lnTo>
                    <a:lnTo>
                      <a:pt x="1179" y="1595"/>
                    </a:lnTo>
                    <a:lnTo>
                      <a:pt x="1180" y="1595"/>
                    </a:lnTo>
                    <a:lnTo>
                      <a:pt x="1180" y="1595"/>
                    </a:lnTo>
                    <a:lnTo>
                      <a:pt x="1183" y="1594"/>
                    </a:lnTo>
                    <a:lnTo>
                      <a:pt x="1183" y="1594"/>
                    </a:lnTo>
                    <a:lnTo>
                      <a:pt x="1183" y="1594"/>
                    </a:lnTo>
                    <a:lnTo>
                      <a:pt x="1183" y="1594"/>
                    </a:lnTo>
                    <a:lnTo>
                      <a:pt x="1186" y="1592"/>
                    </a:lnTo>
                    <a:lnTo>
                      <a:pt x="1186" y="1592"/>
                    </a:lnTo>
                    <a:lnTo>
                      <a:pt x="1189" y="1591"/>
                    </a:lnTo>
                    <a:lnTo>
                      <a:pt x="1189" y="1591"/>
                    </a:lnTo>
                    <a:lnTo>
                      <a:pt x="1190" y="1590"/>
                    </a:lnTo>
                    <a:lnTo>
                      <a:pt x="1190" y="1590"/>
                    </a:lnTo>
                    <a:lnTo>
                      <a:pt x="1193" y="1589"/>
                    </a:lnTo>
                    <a:lnTo>
                      <a:pt x="1193" y="1589"/>
                    </a:lnTo>
                    <a:lnTo>
                      <a:pt x="1193" y="1589"/>
                    </a:lnTo>
                    <a:lnTo>
                      <a:pt x="1193" y="1589"/>
                    </a:lnTo>
                    <a:lnTo>
                      <a:pt x="1195" y="1587"/>
                    </a:lnTo>
                    <a:lnTo>
                      <a:pt x="1195" y="1587"/>
                    </a:lnTo>
                    <a:lnTo>
                      <a:pt x="1195" y="1587"/>
                    </a:lnTo>
                    <a:lnTo>
                      <a:pt x="1195" y="1587"/>
                    </a:lnTo>
                    <a:lnTo>
                      <a:pt x="1198" y="1586"/>
                    </a:lnTo>
                    <a:lnTo>
                      <a:pt x="1198" y="1586"/>
                    </a:lnTo>
                    <a:lnTo>
                      <a:pt x="1198" y="1585"/>
                    </a:lnTo>
                    <a:lnTo>
                      <a:pt x="1198" y="1585"/>
                    </a:lnTo>
                    <a:lnTo>
                      <a:pt x="1199" y="1584"/>
                    </a:lnTo>
                    <a:lnTo>
                      <a:pt x="1199" y="1584"/>
                    </a:lnTo>
                    <a:lnTo>
                      <a:pt x="1200" y="1584"/>
                    </a:lnTo>
                    <a:lnTo>
                      <a:pt x="1200" y="1584"/>
                    </a:lnTo>
                    <a:lnTo>
                      <a:pt x="1201" y="1581"/>
                    </a:lnTo>
                    <a:lnTo>
                      <a:pt x="1201" y="1581"/>
                    </a:lnTo>
                    <a:lnTo>
                      <a:pt x="1201" y="1581"/>
                    </a:lnTo>
                    <a:lnTo>
                      <a:pt x="1201" y="1581"/>
                    </a:lnTo>
                    <a:lnTo>
                      <a:pt x="1201" y="1579"/>
                    </a:lnTo>
                    <a:lnTo>
                      <a:pt x="1201" y="1579"/>
                    </a:lnTo>
                    <a:lnTo>
                      <a:pt x="1201" y="1577"/>
                    </a:lnTo>
                    <a:lnTo>
                      <a:pt x="1201" y="1577"/>
                    </a:lnTo>
                    <a:lnTo>
                      <a:pt x="1203" y="1574"/>
                    </a:lnTo>
                    <a:lnTo>
                      <a:pt x="1203" y="1574"/>
                    </a:lnTo>
                    <a:lnTo>
                      <a:pt x="1203" y="1574"/>
                    </a:lnTo>
                    <a:lnTo>
                      <a:pt x="1203" y="1574"/>
                    </a:lnTo>
                    <a:lnTo>
                      <a:pt x="1203" y="1563"/>
                    </a:lnTo>
                    <a:lnTo>
                      <a:pt x="1203" y="1548"/>
                    </a:lnTo>
                    <a:lnTo>
                      <a:pt x="1203" y="1548"/>
                    </a:lnTo>
                    <a:lnTo>
                      <a:pt x="1200" y="1529"/>
                    </a:lnTo>
                    <a:lnTo>
                      <a:pt x="1199" y="1514"/>
                    </a:lnTo>
                    <a:lnTo>
                      <a:pt x="1194" y="1492"/>
                    </a:lnTo>
                    <a:lnTo>
                      <a:pt x="1194" y="1492"/>
                    </a:lnTo>
                    <a:lnTo>
                      <a:pt x="1222" y="1475"/>
                    </a:lnTo>
                    <a:lnTo>
                      <a:pt x="1222" y="1475"/>
                    </a:lnTo>
                    <a:lnTo>
                      <a:pt x="1229" y="1483"/>
                    </a:lnTo>
                    <a:lnTo>
                      <a:pt x="1238" y="1490"/>
                    </a:lnTo>
                    <a:lnTo>
                      <a:pt x="1251" y="1500"/>
                    </a:lnTo>
                    <a:lnTo>
                      <a:pt x="1266" y="1511"/>
                    </a:lnTo>
                    <a:lnTo>
                      <a:pt x="1266" y="1511"/>
                    </a:lnTo>
                    <a:lnTo>
                      <a:pt x="1281" y="1521"/>
                    </a:lnTo>
                    <a:lnTo>
                      <a:pt x="1291" y="1526"/>
                    </a:lnTo>
                    <a:lnTo>
                      <a:pt x="1291" y="1526"/>
                    </a:lnTo>
                    <a:lnTo>
                      <a:pt x="1292" y="1526"/>
                    </a:lnTo>
                    <a:lnTo>
                      <a:pt x="1292" y="1526"/>
                    </a:lnTo>
                    <a:lnTo>
                      <a:pt x="1295" y="1527"/>
                    </a:lnTo>
                    <a:lnTo>
                      <a:pt x="1295" y="1527"/>
                    </a:lnTo>
                    <a:lnTo>
                      <a:pt x="1296" y="1527"/>
                    </a:lnTo>
                    <a:lnTo>
                      <a:pt x="1296" y="1527"/>
                    </a:lnTo>
                    <a:lnTo>
                      <a:pt x="1298" y="1527"/>
                    </a:lnTo>
                    <a:lnTo>
                      <a:pt x="1298" y="1527"/>
                    </a:lnTo>
                    <a:lnTo>
                      <a:pt x="1298" y="1527"/>
                    </a:lnTo>
                    <a:lnTo>
                      <a:pt x="1298" y="1527"/>
                    </a:lnTo>
                    <a:lnTo>
                      <a:pt x="1301" y="1526"/>
                    </a:lnTo>
                    <a:lnTo>
                      <a:pt x="1301" y="1526"/>
                    </a:lnTo>
                    <a:lnTo>
                      <a:pt x="1301" y="1526"/>
                    </a:lnTo>
                    <a:lnTo>
                      <a:pt x="1301" y="1526"/>
                    </a:lnTo>
                    <a:lnTo>
                      <a:pt x="1304" y="1526"/>
                    </a:lnTo>
                    <a:lnTo>
                      <a:pt x="1304" y="1526"/>
                    </a:lnTo>
                    <a:lnTo>
                      <a:pt x="1304" y="1526"/>
                    </a:lnTo>
                    <a:lnTo>
                      <a:pt x="1304" y="1526"/>
                    </a:lnTo>
                    <a:lnTo>
                      <a:pt x="1306" y="1523"/>
                    </a:lnTo>
                    <a:lnTo>
                      <a:pt x="1306" y="1523"/>
                    </a:lnTo>
                    <a:lnTo>
                      <a:pt x="1307" y="1523"/>
                    </a:lnTo>
                    <a:lnTo>
                      <a:pt x="1307" y="1523"/>
                    </a:lnTo>
                    <a:lnTo>
                      <a:pt x="1309" y="1522"/>
                    </a:lnTo>
                    <a:lnTo>
                      <a:pt x="1309" y="1522"/>
                    </a:lnTo>
                    <a:lnTo>
                      <a:pt x="1310" y="1522"/>
                    </a:lnTo>
                    <a:lnTo>
                      <a:pt x="1310" y="1522"/>
                    </a:lnTo>
                    <a:lnTo>
                      <a:pt x="1312" y="1519"/>
                    </a:lnTo>
                    <a:lnTo>
                      <a:pt x="1312" y="1519"/>
                    </a:lnTo>
                    <a:lnTo>
                      <a:pt x="1315" y="1518"/>
                    </a:lnTo>
                    <a:lnTo>
                      <a:pt x="1315" y="1518"/>
                    </a:lnTo>
                    <a:lnTo>
                      <a:pt x="1316" y="1517"/>
                    </a:lnTo>
                    <a:lnTo>
                      <a:pt x="1316" y="1517"/>
                    </a:lnTo>
                    <a:lnTo>
                      <a:pt x="1317" y="1516"/>
                    </a:lnTo>
                    <a:lnTo>
                      <a:pt x="1317" y="1516"/>
                    </a:lnTo>
                    <a:lnTo>
                      <a:pt x="1319" y="1514"/>
                    </a:lnTo>
                    <a:lnTo>
                      <a:pt x="1319" y="1514"/>
                    </a:lnTo>
                    <a:lnTo>
                      <a:pt x="1321" y="1513"/>
                    </a:lnTo>
                    <a:lnTo>
                      <a:pt x="1321" y="1513"/>
                    </a:lnTo>
                    <a:lnTo>
                      <a:pt x="1321" y="1513"/>
                    </a:lnTo>
                    <a:lnTo>
                      <a:pt x="1321" y="1513"/>
                    </a:lnTo>
                    <a:lnTo>
                      <a:pt x="1322" y="1512"/>
                    </a:lnTo>
                    <a:lnTo>
                      <a:pt x="1322" y="1512"/>
                    </a:lnTo>
                    <a:lnTo>
                      <a:pt x="1322" y="1511"/>
                    </a:lnTo>
                    <a:lnTo>
                      <a:pt x="1322" y="1511"/>
                    </a:lnTo>
                    <a:lnTo>
                      <a:pt x="1324" y="1509"/>
                    </a:lnTo>
                    <a:lnTo>
                      <a:pt x="1324" y="1509"/>
                    </a:lnTo>
                    <a:lnTo>
                      <a:pt x="1324" y="1508"/>
                    </a:lnTo>
                    <a:lnTo>
                      <a:pt x="1324" y="1508"/>
                    </a:lnTo>
                    <a:lnTo>
                      <a:pt x="1325" y="1506"/>
                    </a:lnTo>
                    <a:lnTo>
                      <a:pt x="1325" y="1506"/>
                    </a:lnTo>
                    <a:lnTo>
                      <a:pt x="1325" y="1506"/>
                    </a:lnTo>
                    <a:lnTo>
                      <a:pt x="1325" y="1506"/>
                    </a:lnTo>
                    <a:lnTo>
                      <a:pt x="1325" y="1503"/>
                    </a:lnTo>
                    <a:lnTo>
                      <a:pt x="1325" y="1503"/>
                    </a:lnTo>
                    <a:lnTo>
                      <a:pt x="1325" y="1502"/>
                    </a:lnTo>
                    <a:lnTo>
                      <a:pt x="1325" y="1502"/>
                    </a:lnTo>
                    <a:lnTo>
                      <a:pt x="1325" y="1498"/>
                    </a:lnTo>
                    <a:lnTo>
                      <a:pt x="1325" y="1498"/>
                    </a:lnTo>
                    <a:lnTo>
                      <a:pt x="1325" y="1498"/>
                    </a:lnTo>
                    <a:lnTo>
                      <a:pt x="1325" y="1498"/>
                    </a:lnTo>
                    <a:lnTo>
                      <a:pt x="1324" y="1488"/>
                    </a:lnTo>
                    <a:lnTo>
                      <a:pt x="1321" y="1473"/>
                    </a:lnTo>
                    <a:lnTo>
                      <a:pt x="1321" y="1473"/>
                    </a:lnTo>
                    <a:lnTo>
                      <a:pt x="1316" y="1455"/>
                    </a:lnTo>
                    <a:lnTo>
                      <a:pt x="1311" y="1440"/>
                    </a:lnTo>
                    <a:lnTo>
                      <a:pt x="1302" y="1420"/>
                    </a:lnTo>
                    <a:lnTo>
                      <a:pt x="1302" y="1420"/>
                    </a:lnTo>
                    <a:lnTo>
                      <a:pt x="1327" y="1398"/>
                    </a:lnTo>
                    <a:lnTo>
                      <a:pt x="1327" y="1398"/>
                    </a:lnTo>
                    <a:lnTo>
                      <a:pt x="1346" y="1411"/>
                    </a:lnTo>
                    <a:lnTo>
                      <a:pt x="1360" y="1419"/>
                    </a:lnTo>
                    <a:lnTo>
                      <a:pt x="1377" y="1426"/>
                    </a:lnTo>
                    <a:lnTo>
                      <a:pt x="1377" y="1426"/>
                    </a:lnTo>
                    <a:lnTo>
                      <a:pt x="1390" y="1431"/>
                    </a:lnTo>
                    <a:lnTo>
                      <a:pt x="1401" y="1435"/>
                    </a:lnTo>
                    <a:lnTo>
                      <a:pt x="1401" y="1435"/>
                    </a:lnTo>
                    <a:lnTo>
                      <a:pt x="1401" y="1435"/>
                    </a:lnTo>
                    <a:lnTo>
                      <a:pt x="1404" y="1435"/>
                    </a:lnTo>
                    <a:lnTo>
                      <a:pt x="1404" y="1435"/>
                    </a:lnTo>
                    <a:lnTo>
                      <a:pt x="1406" y="1435"/>
                    </a:lnTo>
                    <a:lnTo>
                      <a:pt x="1406" y="1435"/>
                    </a:lnTo>
                    <a:lnTo>
                      <a:pt x="1408" y="1436"/>
                    </a:lnTo>
                    <a:lnTo>
                      <a:pt x="1408" y="1436"/>
                    </a:lnTo>
                    <a:lnTo>
                      <a:pt x="1408" y="1436"/>
                    </a:lnTo>
                    <a:lnTo>
                      <a:pt x="1408" y="1436"/>
                    </a:lnTo>
                    <a:lnTo>
                      <a:pt x="1412" y="1435"/>
                    </a:lnTo>
                    <a:lnTo>
                      <a:pt x="1412" y="1435"/>
                    </a:lnTo>
                    <a:lnTo>
                      <a:pt x="1412" y="1435"/>
                    </a:lnTo>
                    <a:lnTo>
                      <a:pt x="1412" y="1435"/>
                    </a:lnTo>
                    <a:lnTo>
                      <a:pt x="1413" y="1435"/>
                    </a:lnTo>
                    <a:lnTo>
                      <a:pt x="1413" y="1435"/>
                    </a:lnTo>
                    <a:lnTo>
                      <a:pt x="1414" y="1434"/>
                    </a:lnTo>
                    <a:lnTo>
                      <a:pt x="1414" y="1434"/>
                    </a:lnTo>
                    <a:lnTo>
                      <a:pt x="1416" y="1432"/>
                    </a:lnTo>
                    <a:lnTo>
                      <a:pt x="1416" y="1432"/>
                    </a:lnTo>
                    <a:lnTo>
                      <a:pt x="1417" y="1432"/>
                    </a:lnTo>
                    <a:lnTo>
                      <a:pt x="1417" y="1432"/>
                    </a:lnTo>
                    <a:lnTo>
                      <a:pt x="1418" y="1431"/>
                    </a:lnTo>
                    <a:lnTo>
                      <a:pt x="1418" y="1431"/>
                    </a:lnTo>
                    <a:lnTo>
                      <a:pt x="1419" y="1430"/>
                    </a:lnTo>
                    <a:lnTo>
                      <a:pt x="1419" y="1430"/>
                    </a:lnTo>
                    <a:lnTo>
                      <a:pt x="1421" y="1429"/>
                    </a:lnTo>
                    <a:lnTo>
                      <a:pt x="1421" y="1429"/>
                    </a:lnTo>
                    <a:lnTo>
                      <a:pt x="1422" y="1429"/>
                    </a:lnTo>
                    <a:lnTo>
                      <a:pt x="1422" y="1429"/>
                    </a:lnTo>
                    <a:lnTo>
                      <a:pt x="1424" y="1426"/>
                    </a:lnTo>
                    <a:lnTo>
                      <a:pt x="1424" y="1426"/>
                    </a:lnTo>
                    <a:lnTo>
                      <a:pt x="1427" y="1424"/>
                    </a:lnTo>
                    <a:lnTo>
                      <a:pt x="1427" y="1424"/>
                    </a:lnTo>
                    <a:lnTo>
                      <a:pt x="1427" y="1422"/>
                    </a:lnTo>
                    <a:lnTo>
                      <a:pt x="1427" y="1422"/>
                    </a:lnTo>
                    <a:lnTo>
                      <a:pt x="1430" y="1421"/>
                    </a:lnTo>
                    <a:lnTo>
                      <a:pt x="1430" y="1421"/>
                    </a:lnTo>
                    <a:lnTo>
                      <a:pt x="1430" y="1420"/>
                    </a:lnTo>
                    <a:lnTo>
                      <a:pt x="1430" y="1420"/>
                    </a:lnTo>
                    <a:lnTo>
                      <a:pt x="1431" y="1419"/>
                    </a:lnTo>
                    <a:lnTo>
                      <a:pt x="1431" y="1419"/>
                    </a:lnTo>
                    <a:lnTo>
                      <a:pt x="1432" y="1417"/>
                    </a:lnTo>
                    <a:lnTo>
                      <a:pt x="1432" y="1417"/>
                    </a:lnTo>
                    <a:lnTo>
                      <a:pt x="1432" y="1416"/>
                    </a:lnTo>
                    <a:lnTo>
                      <a:pt x="1432" y="1416"/>
                    </a:lnTo>
                    <a:lnTo>
                      <a:pt x="1433" y="1415"/>
                    </a:lnTo>
                    <a:lnTo>
                      <a:pt x="1433" y="1415"/>
                    </a:lnTo>
                    <a:lnTo>
                      <a:pt x="1433" y="1414"/>
                    </a:lnTo>
                    <a:lnTo>
                      <a:pt x="1433" y="1414"/>
                    </a:lnTo>
                    <a:lnTo>
                      <a:pt x="1433" y="1412"/>
                    </a:lnTo>
                    <a:lnTo>
                      <a:pt x="1433" y="1412"/>
                    </a:lnTo>
                    <a:lnTo>
                      <a:pt x="1435" y="1410"/>
                    </a:lnTo>
                    <a:lnTo>
                      <a:pt x="1435" y="1410"/>
                    </a:lnTo>
                    <a:lnTo>
                      <a:pt x="1435" y="1410"/>
                    </a:lnTo>
                    <a:lnTo>
                      <a:pt x="1435" y="1410"/>
                    </a:lnTo>
                    <a:lnTo>
                      <a:pt x="1435" y="1407"/>
                    </a:lnTo>
                    <a:lnTo>
                      <a:pt x="1435" y="1407"/>
                    </a:lnTo>
                    <a:lnTo>
                      <a:pt x="1433" y="1406"/>
                    </a:lnTo>
                    <a:lnTo>
                      <a:pt x="1433" y="1406"/>
                    </a:lnTo>
                    <a:lnTo>
                      <a:pt x="1431" y="1395"/>
                    </a:lnTo>
                    <a:lnTo>
                      <a:pt x="1424" y="1378"/>
                    </a:lnTo>
                    <a:lnTo>
                      <a:pt x="1424" y="1378"/>
                    </a:lnTo>
                    <a:lnTo>
                      <a:pt x="1417" y="1362"/>
                    </a:lnTo>
                    <a:lnTo>
                      <a:pt x="1409" y="1348"/>
                    </a:lnTo>
                    <a:lnTo>
                      <a:pt x="1397" y="1329"/>
                    </a:lnTo>
                    <a:lnTo>
                      <a:pt x="1397" y="1329"/>
                    </a:lnTo>
                    <a:lnTo>
                      <a:pt x="1418" y="1304"/>
                    </a:lnTo>
                    <a:lnTo>
                      <a:pt x="1418" y="1304"/>
                    </a:lnTo>
                    <a:lnTo>
                      <a:pt x="1438" y="1313"/>
                    </a:lnTo>
                    <a:lnTo>
                      <a:pt x="1453" y="1318"/>
                    </a:lnTo>
                    <a:lnTo>
                      <a:pt x="1471" y="1323"/>
                    </a:lnTo>
                    <a:lnTo>
                      <a:pt x="1471" y="1323"/>
                    </a:lnTo>
                    <a:lnTo>
                      <a:pt x="1486" y="1325"/>
                    </a:lnTo>
                    <a:lnTo>
                      <a:pt x="1496" y="1327"/>
                    </a:lnTo>
                    <a:lnTo>
                      <a:pt x="1496" y="1327"/>
                    </a:lnTo>
                    <a:lnTo>
                      <a:pt x="1496" y="1327"/>
                    </a:lnTo>
                    <a:lnTo>
                      <a:pt x="1496" y="1327"/>
                    </a:lnTo>
                    <a:lnTo>
                      <a:pt x="1500" y="1327"/>
                    </a:lnTo>
                    <a:lnTo>
                      <a:pt x="1500" y="1327"/>
                    </a:lnTo>
                    <a:lnTo>
                      <a:pt x="1501" y="1327"/>
                    </a:lnTo>
                    <a:lnTo>
                      <a:pt x="1501" y="1327"/>
                    </a:lnTo>
                    <a:lnTo>
                      <a:pt x="1504" y="1327"/>
                    </a:lnTo>
                    <a:lnTo>
                      <a:pt x="1504" y="1327"/>
                    </a:lnTo>
                    <a:lnTo>
                      <a:pt x="1504" y="1327"/>
                    </a:lnTo>
                    <a:lnTo>
                      <a:pt x="1504" y="1327"/>
                    </a:lnTo>
                    <a:lnTo>
                      <a:pt x="1506" y="1325"/>
                    </a:lnTo>
                    <a:lnTo>
                      <a:pt x="1506" y="1325"/>
                    </a:lnTo>
                    <a:lnTo>
                      <a:pt x="1508" y="1325"/>
                    </a:lnTo>
                    <a:lnTo>
                      <a:pt x="1508" y="1325"/>
                    </a:lnTo>
                    <a:lnTo>
                      <a:pt x="1509" y="1324"/>
                    </a:lnTo>
                    <a:lnTo>
                      <a:pt x="1509" y="1324"/>
                    </a:lnTo>
                    <a:lnTo>
                      <a:pt x="1510" y="1324"/>
                    </a:lnTo>
                    <a:lnTo>
                      <a:pt x="1510" y="1324"/>
                    </a:lnTo>
                    <a:lnTo>
                      <a:pt x="1511" y="1323"/>
                    </a:lnTo>
                    <a:lnTo>
                      <a:pt x="1511" y="1323"/>
                    </a:lnTo>
                    <a:lnTo>
                      <a:pt x="1511" y="1323"/>
                    </a:lnTo>
                    <a:lnTo>
                      <a:pt x="1511" y="1323"/>
                    </a:lnTo>
                    <a:lnTo>
                      <a:pt x="1514" y="1320"/>
                    </a:lnTo>
                    <a:lnTo>
                      <a:pt x="1514" y="1320"/>
                    </a:lnTo>
                    <a:lnTo>
                      <a:pt x="1514" y="1319"/>
                    </a:lnTo>
                    <a:lnTo>
                      <a:pt x="1514" y="1319"/>
                    </a:lnTo>
                    <a:lnTo>
                      <a:pt x="1515" y="1318"/>
                    </a:lnTo>
                    <a:lnTo>
                      <a:pt x="1515" y="1318"/>
                    </a:lnTo>
                    <a:lnTo>
                      <a:pt x="1516" y="1317"/>
                    </a:lnTo>
                    <a:lnTo>
                      <a:pt x="1516" y="1317"/>
                    </a:lnTo>
                    <a:lnTo>
                      <a:pt x="1518" y="1314"/>
                    </a:lnTo>
                    <a:lnTo>
                      <a:pt x="1518" y="1314"/>
                    </a:lnTo>
                    <a:lnTo>
                      <a:pt x="1520" y="1312"/>
                    </a:lnTo>
                    <a:lnTo>
                      <a:pt x="1520" y="1312"/>
                    </a:lnTo>
                    <a:lnTo>
                      <a:pt x="1520" y="1310"/>
                    </a:lnTo>
                    <a:lnTo>
                      <a:pt x="1520" y="1310"/>
                    </a:lnTo>
                    <a:lnTo>
                      <a:pt x="1521" y="1308"/>
                    </a:lnTo>
                    <a:lnTo>
                      <a:pt x="1521" y="1308"/>
                    </a:lnTo>
                    <a:lnTo>
                      <a:pt x="1523" y="1308"/>
                    </a:lnTo>
                    <a:lnTo>
                      <a:pt x="1523" y="1308"/>
                    </a:lnTo>
                    <a:lnTo>
                      <a:pt x="1524" y="1305"/>
                    </a:lnTo>
                    <a:lnTo>
                      <a:pt x="1524" y="1305"/>
                    </a:lnTo>
                    <a:lnTo>
                      <a:pt x="1524" y="1305"/>
                    </a:lnTo>
                    <a:lnTo>
                      <a:pt x="1524" y="1305"/>
                    </a:lnTo>
                    <a:lnTo>
                      <a:pt x="1524" y="1303"/>
                    </a:lnTo>
                    <a:lnTo>
                      <a:pt x="1524" y="1303"/>
                    </a:lnTo>
                    <a:lnTo>
                      <a:pt x="1525" y="1303"/>
                    </a:lnTo>
                    <a:lnTo>
                      <a:pt x="1525" y="1303"/>
                    </a:lnTo>
                    <a:lnTo>
                      <a:pt x="1525" y="1300"/>
                    </a:lnTo>
                    <a:lnTo>
                      <a:pt x="1525" y="1300"/>
                    </a:lnTo>
                    <a:lnTo>
                      <a:pt x="1525" y="1300"/>
                    </a:lnTo>
                    <a:lnTo>
                      <a:pt x="1525" y="1300"/>
                    </a:lnTo>
                    <a:lnTo>
                      <a:pt x="1525" y="1296"/>
                    </a:lnTo>
                    <a:lnTo>
                      <a:pt x="1525" y="1296"/>
                    </a:lnTo>
                    <a:lnTo>
                      <a:pt x="1525" y="1296"/>
                    </a:lnTo>
                    <a:lnTo>
                      <a:pt x="1525" y="1296"/>
                    </a:lnTo>
                    <a:lnTo>
                      <a:pt x="1524" y="1294"/>
                    </a:lnTo>
                    <a:lnTo>
                      <a:pt x="1524" y="1294"/>
                    </a:lnTo>
                    <a:lnTo>
                      <a:pt x="1524" y="1293"/>
                    </a:lnTo>
                    <a:lnTo>
                      <a:pt x="1524" y="1293"/>
                    </a:lnTo>
                    <a:lnTo>
                      <a:pt x="1523" y="1290"/>
                    </a:lnTo>
                    <a:lnTo>
                      <a:pt x="1523" y="1290"/>
                    </a:lnTo>
                    <a:lnTo>
                      <a:pt x="1523" y="1290"/>
                    </a:lnTo>
                    <a:lnTo>
                      <a:pt x="1523" y="1290"/>
                    </a:lnTo>
                    <a:lnTo>
                      <a:pt x="1518" y="1280"/>
                    </a:lnTo>
                    <a:lnTo>
                      <a:pt x="1510" y="1267"/>
                    </a:lnTo>
                    <a:lnTo>
                      <a:pt x="1510" y="1267"/>
                    </a:lnTo>
                    <a:lnTo>
                      <a:pt x="1499" y="1252"/>
                    </a:lnTo>
                    <a:lnTo>
                      <a:pt x="1490" y="1240"/>
                    </a:lnTo>
                    <a:lnTo>
                      <a:pt x="1474" y="1223"/>
                    </a:lnTo>
                    <a:lnTo>
                      <a:pt x="1474" y="1223"/>
                    </a:lnTo>
                    <a:lnTo>
                      <a:pt x="1490" y="1194"/>
                    </a:lnTo>
                    <a:lnTo>
                      <a:pt x="1490" y="1194"/>
                    </a:lnTo>
                    <a:lnTo>
                      <a:pt x="1500" y="1198"/>
                    </a:lnTo>
                    <a:lnTo>
                      <a:pt x="1513" y="1201"/>
                    </a:lnTo>
                    <a:lnTo>
                      <a:pt x="1528" y="1202"/>
                    </a:lnTo>
                    <a:lnTo>
                      <a:pt x="1547" y="1204"/>
                    </a:lnTo>
                    <a:lnTo>
                      <a:pt x="1547" y="1204"/>
                    </a:lnTo>
                    <a:lnTo>
                      <a:pt x="1562" y="1204"/>
                    </a:lnTo>
                    <a:lnTo>
                      <a:pt x="1572" y="1204"/>
                    </a:lnTo>
                    <a:lnTo>
                      <a:pt x="1572" y="1204"/>
                    </a:lnTo>
                    <a:lnTo>
                      <a:pt x="1572" y="1204"/>
                    </a:lnTo>
                    <a:lnTo>
                      <a:pt x="1572" y="1204"/>
                    </a:lnTo>
                    <a:lnTo>
                      <a:pt x="1576" y="1203"/>
                    </a:lnTo>
                    <a:lnTo>
                      <a:pt x="1576" y="1203"/>
                    </a:lnTo>
                    <a:lnTo>
                      <a:pt x="1577" y="1203"/>
                    </a:lnTo>
                    <a:lnTo>
                      <a:pt x="1577" y="1203"/>
                    </a:lnTo>
                    <a:lnTo>
                      <a:pt x="1579" y="1203"/>
                    </a:lnTo>
                    <a:lnTo>
                      <a:pt x="1579" y="1203"/>
                    </a:lnTo>
                    <a:lnTo>
                      <a:pt x="1579" y="1202"/>
                    </a:lnTo>
                    <a:lnTo>
                      <a:pt x="1579" y="1202"/>
                    </a:lnTo>
                    <a:lnTo>
                      <a:pt x="1582" y="1201"/>
                    </a:lnTo>
                    <a:lnTo>
                      <a:pt x="1582" y="1201"/>
                    </a:lnTo>
                    <a:lnTo>
                      <a:pt x="1582" y="1201"/>
                    </a:lnTo>
                    <a:lnTo>
                      <a:pt x="1582" y="1201"/>
                    </a:lnTo>
                    <a:lnTo>
                      <a:pt x="1584" y="1199"/>
                    </a:lnTo>
                    <a:lnTo>
                      <a:pt x="1584" y="1199"/>
                    </a:lnTo>
                    <a:lnTo>
                      <a:pt x="1584" y="1199"/>
                    </a:lnTo>
                    <a:lnTo>
                      <a:pt x="1584" y="1199"/>
                    </a:lnTo>
                    <a:lnTo>
                      <a:pt x="1586" y="1197"/>
                    </a:lnTo>
                    <a:lnTo>
                      <a:pt x="1586" y="1197"/>
                    </a:lnTo>
                    <a:lnTo>
                      <a:pt x="1586" y="1197"/>
                    </a:lnTo>
                    <a:lnTo>
                      <a:pt x="1586" y="1197"/>
                    </a:lnTo>
                    <a:lnTo>
                      <a:pt x="1587" y="1194"/>
                    </a:lnTo>
                    <a:lnTo>
                      <a:pt x="1587" y="1194"/>
                    </a:lnTo>
                    <a:lnTo>
                      <a:pt x="1588" y="1194"/>
                    </a:lnTo>
                    <a:lnTo>
                      <a:pt x="1588" y="1194"/>
                    </a:lnTo>
                    <a:lnTo>
                      <a:pt x="1590" y="1192"/>
                    </a:lnTo>
                    <a:lnTo>
                      <a:pt x="1590" y="1192"/>
                    </a:lnTo>
                    <a:lnTo>
                      <a:pt x="1590" y="1191"/>
                    </a:lnTo>
                    <a:lnTo>
                      <a:pt x="1590" y="1191"/>
                    </a:lnTo>
                    <a:lnTo>
                      <a:pt x="1591" y="1188"/>
                    </a:lnTo>
                    <a:lnTo>
                      <a:pt x="1591" y="1188"/>
                    </a:lnTo>
                    <a:lnTo>
                      <a:pt x="1592" y="1184"/>
                    </a:lnTo>
                    <a:lnTo>
                      <a:pt x="1592" y="1184"/>
                    </a:lnTo>
                    <a:lnTo>
                      <a:pt x="1592" y="1184"/>
                    </a:lnTo>
                    <a:lnTo>
                      <a:pt x="1592" y="1184"/>
                    </a:lnTo>
                    <a:lnTo>
                      <a:pt x="1593" y="1182"/>
                    </a:lnTo>
                    <a:lnTo>
                      <a:pt x="1593" y="1182"/>
                    </a:lnTo>
                    <a:lnTo>
                      <a:pt x="1595" y="1181"/>
                    </a:lnTo>
                    <a:lnTo>
                      <a:pt x="1595" y="1181"/>
                    </a:lnTo>
                    <a:lnTo>
                      <a:pt x="1595" y="1178"/>
                    </a:lnTo>
                    <a:lnTo>
                      <a:pt x="1595" y="1178"/>
                    </a:lnTo>
                    <a:lnTo>
                      <a:pt x="1595" y="1178"/>
                    </a:lnTo>
                    <a:lnTo>
                      <a:pt x="1595" y="1178"/>
                    </a:lnTo>
                    <a:lnTo>
                      <a:pt x="1596" y="1176"/>
                    </a:lnTo>
                    <a:lnTo>
                      <a:pt x="1596" y="1176"/>
                    </a:lnTo>
                    <a:lnTo>
                      <a:pt x="1596" y="1176"/>
                    </a:lnTo>
                    <a:lnTo>
                      <a:pt x="1596" y="1176"/>
                    </a:lnTo>
                    <a:lnTo>
                      <a:pt x="1596" y="1173"/>
                    </a:lnTo>
                    <a:lnTo>
                      <a:pt x="1596" y="1173"/>
                    </a:lnTo>
                    <a:lnTo>
                      <a:pt x="1596" y="1173"/>
                    </a:lnTo>
                    <a:lnTo>
                      <a:pt x="1596" y="1173"/>
                    </a:lnTo>
                    <a:lnTo>
                      <a:pt x="1595" y="1169"/>
                    </a:lnTo>
                    <a:lnTo>
                      <a:pt x="1595" y="1169"/>
                    </a:lnTo>
                    <a:lnTo>
                      <a:pt x="1595" y="1169"/>
                    </a:lnTo>
                    <a:lnTo>
                      <a:pt x="1595" y="1169"/>
                    </a:lnTo>
                    <a:lnTo>
                      <a:pt x="1593" y="1167"/>
                    </a:lnTo>
                    <a:lnTo>
                      <a:pt x="1593" y="1167"/>
                    </a:lnTo>
                    <a:lnTo>
                      <a:pt x="1593" y="1165"/>
                    </a:lnTo>
                    <a:lnTo>
                      <a:pt x="1593" y="1165"/>
                    </a:lnTo>
                    <a:lnTo>
                      <a:pt x="1591" y="1163"/>
                    </a:lnTo>
                    <a:lnTo>
                      <a:pt x="1591" y="1163"/>
                    </a:lnTo>
                    <a:lnTo>
                      <a:pt x="1591" y="1163"/>
                    </a:lnTo>
                    <a:lnTo>
                      <a:pt x="1591" y="1163"/>
                    </a:lnTo>
                    <a:lnTo>
                      <a:pt x="1584" y="1154"/>
                    </a:lnTo>
                    <a:lnTo>
                      <a:pt x="1574" y="1143"/>
                    </a:lnTo>
                    <a:lnTo>
                      <a:pt x="1574" y="1143"/>
                    </a:lnTo>
                    <a:lnTo>
                      <a:pt x="1562" y="1130"/>
                    </a:lnTo>
                    <a:lnTo>
                      <a:pt x="1550" y="1120"/>
                    </a:lnTo>
                    <a:lnTo>
                      <a:pt x="1532" y="1106"/>
                    </a:lnTo>
                    <a:lnTo>
                      <a:pt x="1532" y="1106"/>
                    </a:lnTo>
                    <a:lnTo>
                      <a:pt x="1543" y="1075"/>
                    </a:lnTo>
                    <a:lnTo>
                      <a:pt x="1543" y="1075"/>
                    </a:lnTo>
                    <a:lnTo>
                      <a:pt x="1566" y="1076"/>
                    </a:lnTo>
                    <a:lnTo>
                      <a:pt x="1581" y="1076"/>
                    </a:lnTo>
                    <a:lnTo>
                      <a:pt x="1600" y="1075"/>
                    </a:lnTo>
                    <a:lnTo>
                      <a:pt x="1600" y="1075"/>
                    </a:lnTo>
                    <a:lnTo>
                      <a:pt x="1615" y="1072"/>
                    </a:lnTo>
                    <a:lnTo>
                      <a:pt x="1625" y="1071"/>
                    </a:lnTo>
                    <a:lnTo>
                      <a:pt x="1625" y="1071"/>
                    </a:lnTo>
                    <a:lnTo>
                      <a:pt x="1625" y="1070"/>
                    </a:lnTo>
                    <a:lnTo>
                      <a:pt x="1625" y="1070"/>
                    </a:lnTo>
                    <a:lnTo>
                      <a:pt x="1629" y="1070"/>
                    </a:lnTo>
                    <a:lnTo>
                      <a:pt x="1629" y="1070"/>
                    </a:lnTo>
                    <a:lnTo>
                      <a:pt x="1630" y="1068"/>
                    </a:lnTo>
                    <a:lnTo>
                      <a:pt x="1630" y="1068"/>
                    </a:lnTo>
                    <a:lnTo>
                      <a:pt x="1631" y="1067"/>
                    </a:lnTo>
                    <a:lnTo>
                      <a:pt x="1631" y="1067"/>
                    </a:lnTo>
                    <a:lnTo>
                      <a:pt x="1632" y="1067"/>
                    </a:lnTo>
                    <a:lnTo>
                      <a:pt x="1632" y="1067"/>
                    </a:lnTo>
                    <a:lnTo>
                      <a:pt x="1635" y="1066"/>
                    </a:lnTo>
                    <a:lnTo>
                      <a:pt x="1635" y="1066"/>
                    </a:lnTo>
                    <a:lnTo>
                      <a:pt x="1635" y="1066"/>
                    </a:lnTo>
                    <a:lnTo>
                      <a:pt x="1635" y="1066"/>
                    </a:lnTo>
                    <a:lnTo>
                      <a:pt x="1636" y="1063"/>
                    </a:lnTo>
                    <a:lnTo>
                      <a:pt x="1636" y="1063"/>
                    </a:lnTo>
                    <a:lnTo>
                      <a:pt x="1636" y="1063"/>
                    </a:lnTo>
                    <a:lnTo>
                      <a:pt x="1636" y="1063"/>
                    </a:lnTo>
                    <a:lnTo>
                      <a:pt x="1637" y="1061"/>
                    </a:lnTo>
                    <a:lnTo>
                      <a:pt x="1637" y="1061"/>
                    </a:lnTo>
                    <a:lnTo>
                      <a:pt x="1637" y="1061"/>
                    </a:lnTo>
                    <a:lnTo>
                      <a:pt x="1637" y="1061"/>
                    </a:lnTo>
                    <a:lnTo>
                      <a:pt x="1639" y="1058"/>
                    </a:lnTo>
                    <a:lnTo>
                      <a:pt x="1639" y="1058"/>
                    </a:lnTo>
                    <a:lnTo>
                      <a:pt x="1639" y="1057"/>
                    </a:lnTo>
                    <a:lnTo>
                      <a:pt x="1639" y="1057"/>
                    </a:lnTo>
                    <a:lnTo>
                      <a:pt x="1640" y="1055"/>
                    </a:lnTo>
                    <a:lnTo>
                      <a:pt x="1640" y="1055"/>
                    </a:lnTo>
                    <a:lnTo>
                      <a:pt x="1640" y="1055"/>
                    </a:lnTo>
                    <a:lnTo>
                      <a:pt x="1640" y="1055"/>
                    </a:lnTo>
                    <a:lnTo>
                      <a:pt x="1641" y="1051"/>
                    </a:lnTo>
                    <a:lnTo>
                      <a:pt x="1641" y="1051"/>
                    </a:lnTo>
                    <a:lnTo>
                      <a:pt x="1641" y="1047"/>
                    </a:lnTo>
                    <a:lnTo>
                      <a:pt x="1641" y="1047"/>
                    </a:lnTo>
                    <a:lnTo>
                      <a:pt x="1641" y="1047"/>
                    </a:lnTo>
                    <a:lnTo>
                      <a:pt x="1641" y="1047"/>
                    </a:lnTo>
                    <a:lnTo>
                      <a:pt x="1642" y="1044"/>
                    </a:lnTo>
                    <a:lnTo>
                      <a:pt x="1642" y="1044"/>
                    </a:lnTo>
                    <a:lnTo>
                      <a:pt x="1642" y="1043"/>
                    </a:lnTo>
                    <a:lnTo>
                      <a:pt x="1642" y="1043"/>
                    </a:lnTo>
                    <a:lnTo>
                      <a:pt x="1642" y="1041"/>
                    </a:lnTo>
                    <a:lnTo>
                      <a:pt x="1642" y="1041"/>
                    </a:lnTo>
                    <a:lnTo>
                      <a:pt x="1642" y="1041"/>
                    </a:lnTo>
                    <a:lnTo>
                      <a:pt x="1642" y="1041"/>
                    </a:lnTo>
                    <a:lnTo>
                      <a:pt x="1642" y="1038"/>
                    </a:lnTo>
                    <a:lnTo>
                      <a:pt x="1642" y="1038"/>
                    </a:lnTo>
                    <a:lnTo>
                      <a:pt x="1642" y="1037"/>
                    </a:lnTo>
                    <a:lnTo>
                      <a:pt x="1642" y="1037"/>
                    </a:lnTo>
                    <a:lnTo>
                      <a:pt x="1642" y="1036"/>
                    </a:lnTo>
                    <a:lnTo>
                      <a:pt x="1642" y="1036"/>
                    </a:lnTo>
                    <a:lnTo>
                      <a:pt x="1642" y="1034"/>
                    </a:lnTo>
                    <a:lnTo>
                      <a:pt x="1642" y="1034"/>
                    </a:lnTo>
                    <a:lnTo>
                      <a:pt x="1641" y="1032"/>
                    </a:lnTo>
                    <a:lnTo>
                      <a:pt x="1641" y="1032"/>
                    </a:lnTo>
                    <a:lnTo>
                      <a:pt x="1641" y="1032"/>
                    </a:lnTo>
                    <a:lnTo>
                      <a:pt x="1641" y="1032"/>
                    </a:lnTo>
                    <a:lnTo>
                      <a:pt x="1640" y="1029"/>
                    </a:lnTo>
                    <a:lnTo>
                      <a:pt x="1640" y="1029"/>
                    </a:lnTo>
                    <a:lnTo>
                      <a:pt x="1639" y="1029"/>
                    </a:lnTo>
                    <a:lnTo>
                      <a:pt x="1639" y="1029"/>
                    </a:lnTo>
                    <a:lnTo>
                      <a:pt x="1636" y="1026"/>
                    </a:lnTo>
                    <a:lnTo>
                      <a:pt x="1636" y="1026"/>
                    </a:lnTo>
                    <a:lnTo>
                      <a:pt x="1636" y="1026"/>
                    </a:lnTo>
                    <a:lnTo>
                      <a:pt x="1636" y="1026"/>
                    </a:lnTo>
                    <a:lnTo>
                      <a:pt x="1629" y="1019"/>
                    </a:lnTo>
                    <a:lnTo>
                      <a:pt x="1617" y="1010"/>
                    </a:lnTo>
                    <a:lnTo>
                      <a:pt x="1617" y="1010"/>
                    </a:lnTo>
                    <a:lnTo>
                      <a:pt x="1602" y="999"/>
                    </a:lnTo>
                    <a:lnTo>
                      <a:pt x="1588" y="992"/>
                    </a:lnTo>
                    <a:lnTo>
                      <a:pt x="1577" y="985"/>
                    </a:lnTo>
                    <a:lnTo>
                      <a:pt x="1568" y="980"/>
                    </a:lnTo>
                    <a:lnTo>
                      <a:pt x="1568" y="980"/>
                    </a:lnTo>
                    <a:lnTo>
                      <a:pt x="1574" y="949"/>
                    </a:lnTo>
                    <a:lnTo>
                      <a:pt x="1574" y="949"/>
                    </a:lnTo>
                    <a:lnTo>
                      <a:pt x="1597" y="946"/>
                    </a:lnTo>
                    <a:lnTo>
                      <a:pt x="1612" y="942"/>
                    </a:lnTo>
                    <a:lnTo>
                      <a:pt x="1630" y="937"/>
                    </a:lnTo>
                    <a:lnTo>
                      <a:pt x="1630" y="937"/>
                    </a:lnTo>
                    <a:lnTo>
                      <a:pt x="1644" y="934"/>
                    </a:lnTo>
                    <a:lnTo>
                      <a:pt x="1654" y="930"/>
                    </a:lnTo>
                    <a:lnTo>
                      <a:pt x="1654" y="930"/>
                    </a:lnTo>
                    <a:lnTo>
                      <a:pt x="1654" y="929"/>
                    </a:lnTo>
                    <a:lnTo>
                      <a:pt x="1654" y="929"/>
                    </a:lnTo>
                    <a:lnTo>
                      <a:pt x="1658" y="927"/>
                    </a:lnTo>
                    <a:lnTo>
                      <a:pt x="1658" y="927"/>
                    </a:lnTo>
                    <a:lnTo>
                      <a:pt x="1658" y="927"/>
                    </a:lnTo>
                    <a:lnTo>
                      <a:pt x="1658" y="927"/>
                    </a:lnTo>
                    <a:lnTo>
                      <a:pt x="1660" y="925"/>
                    </a:lnTo>
                    <a:lnTo>
                      <a:pt x="1660" y="925"/>
                    </a:lnTo>
                    <a:lnTo>
                      <a:pt x="1660" y="925"/>
                    </a:lnTo>
                    <a:lnTo>
                      <a:pt x="1660" y="925"/>
                    </a:lnTo>
                    <a:lnTo>
                      <a:pt x="1663" y="924"/>
                    </a:lnTo>
                    <a:lnTo>
                      <a:pt x="1663" y="924"/>
                    </a:lnTo>
                    <a:lnTo>
                      <a:pt x="1663" y="922"/>
                    </a:lnTo>
                    <a:lnTo>
                      <a:pt x="1663" y="922"/>
                    </a:lnTo>
                    <a:lnTo>
                      <a:pt x="1664" y="921"/>
                    </a:lnTo>
                    <a:lnTo>
                      <a:pt x="1664" y="921"/>
                    </a:lnTo>
                    <a:lnTo>
                      <a:pt x="1664" y="920"/>
                    </a:lnTo>
                    <a:lnTo>
                      <a:pt x="1664" y="920"/>
                    </a:lnTo>
                    <a:lnTo>
                      <a:pt x="1665" y="919"/>
                    </a:lnTo>
                    <a:lnTo>
                      <a:pt x="1665" y="919"/>
                    </a:lnTo>
                    <a:lnTo>
                      <a:pt x="1665" y="917"/>
                    </a:lnTo>
                    <a:lnTo>
                      <a:pt x="1665" y="917"/>
                    </a:lnTo>
                    <a:lnTo>
                      <a:pt x="1665" y="915"/>
                    </a:lnTo>
                    <a:lnTo>
                      <a:pt x="1665" y="915"/>
                    </a:lnTo>
                    <a:lnTo>
                      <a:pt x="1665" y="915"/>
                    </a:lnTo>
                    <a:lnTo>
                      <a:pt x="1665" y="915"/>
                    </a:lnTo>
                    <a:lnTo>
                      <a:pt x="1665" y="912"/>
                    </a:lnTo>
                    <a:lnTo>
                      <a:pt x="1665" y="912"/>
                    </a:lnTo>
                    <a:lnTo>
                      <a:pt x="1665" y="911"/>
                    </a:lnTo>
                    <a:lnTo>
                      <a:pt x="1665" y="911"/>
                    </a:lnTo>
                    <a:lnTo>
                      <a:pt x="1666" y="907"/>
                    </a:lnTo>
                    <a:lnTo>
                      <a:pt x="1666" y="907"/>
                    </a:lnTo>
                    <a:lnTo>
                      <a:pt x="1666" y="905"/>
                    </a:lnTo>
                    <a:lnTo>
                      <a:pt x="1666" y="905"/>
                    </a:lnTo>
                    <a:lnTo>
                      <a:pt x="1666" y="902"/>
                    </a:lnTo>
                    <a:lnTo>
                      <a:pt x="1666" y="902"/>
                    </a:lnTo>
                    <a:lnTo>
                      <a:pt x="1666" y="901"/>
                    </a:lnTo>
                    <a:lnTo>
                      <a:pt x="1666" y="901"/>
                    </a:lnTo>
                    <a:lnTo>
                      <a:pt x="1666" y="900"/>
                    </a:lnTo>
                    <a:lnTo>
                      <a:pt x="1666" y="900"/>
                    </a:lnTo>
                    <a:lnTo>
                      <a:pt x="1666" y="897"/>
                    </a:lnTo>
                    <a:lnTo>
                      <a:pt x="1666" y="897"/>
                    </a:lnTo>
                    <a:lnTo>
                      <a:pt x="1666" y="896"/>
                    </a:lnTo>
                    <a:lnTo>
                      <a:pt x="1666" y="896"/>
                    </a:lnTo>
                    <a:lnTo>
                      <a:pt x="1666" y="895"/>
                    </a:lnTo>
                    <a:lnTo>
                      <a:pt x="1666" y="895"/>
                    </a:lnTo>
                    <a:lnTo>
                      <a:pt x="1666" y="893"/>
                    </a:lnTo>
                    <a:lnTo>
                      <a:pt x="1666" y="893"/>
                    </a:lnTo>
                    <a:lnTo>
                      <a:pt x="1665" y="892"/>
                    </a:lnTo>
                    <a:lnTo>
                      <a:pt x="1665" y="892"/>
                    </a:lnTo>
                    <a:lnTo>
                      <a:pt x="1665" y="891"/>
                    </a:lnTo>
                    <a:lnTo>
                      <a:pt x="1665" y="891"/>
                    </a:lnTo>
                    <a:lnTo>
                      <a:pt x="1664" y="888"/>
                    </a:lnTo>
                    <a:lnTo>
                      <a:pt x="1664" y="888"/>
                    </a:lnTo>
                    <a:lnTo>
                      <a:pt x="1663" y="888"/>
                    </a:lnTo>
                    <a:lnTo>
                      <a:pt x="1663" y="888"/>
                    </a:lnTo>
                    <a:lnTo>
                      <a:pt x="1661" y="887"/>
                    </a:lnTo>
                    <a:lnTo>
                      <a:pt x="1661" y="887"/>
                    </a:lnTo>
                    <a:lnTo>
                      <a:pt x="1660" y="886"/>
                    </a:lnTo>
                    <a:lnTo>
                      <a:pt x="1660" y="886"/>
                    </a:lnTo>
                    <a:lnTo>
                      <a:pt x="1658" y="883"/>
                    </a:lnTo>
                    <a:lnTo>
                      <a:pt x="1658" y="883"/>
                    </a:lnTo>
                    <a:lnTo>
                      <a:pt x="1658" y="883"/>
                    </a:lnTo>
                    <a:lnTo>
                      <a:pt x="1658" y="883"/>
                    </a:lnTo>
                    <a:lnTo>
                      <a:pt x="1649" y="878"/>
                    </a:lnTo>
                    <a:lnTo>
                      <a:pt x="1636" y="871"/>
                    </a:lnTo>
                    <a:lnTo>
                      <a:pt x="1636" y="871"/>
                    </a:lnTo>
                    <a:lnTo>
                      <a:pt x="1618" y="863"/>
                    </a:lnTo>
                    <a:lnTo>
                      <a:pt x="1605" y="857"/>
                    </a:lnTo>
                    <a:lnTo>
                      <a:pt x="1582" y="851"/>
                    </a:lnTo>
                    <a:lnTo>
                      <a:pt x="1582" y="851"/>
                    </a:lnTo>
                    <a:lnTo>
                      <a:pt x="1582" y="818"/>
                    </a:lnTo>
                    <a:lnTo>
                      <a:pt x="1582" y="818"/>
                    </a:lnTo>
                    <a:lnTo>
                      <a:pt x="1605" y="811"/>
                    </a:lnTo>
                    <a:lnTo>
                      <a:pt x="1618" y="805"/>
                    </a:lnTo>
                    <a:lnTo>
                      <a:pt x="1636" y="798"/>
                    </a:lnTo>
                    <a:lnTo>
                      <a:pt x="1636" y="798"/>
                    </a:lnTo>
                    <a:lnTo>
                      <a:pt x="1649" y="791"/>
                    </a:lnTo>
                    <a:lnTo>
                      <a:pt x="1658" y="785"/>
                    </a:lnTo>
                    <a:lnTo>
                      <a:pt x="1658" y="785"/>
                    </a:lnTo>
                    <a:lnTo>
                      <a:pt x="1658" y="785"/>
                    </a:lnTo>
                    <a:lnTo>
                      <a:pt x="1658" y="785"/>
                    </a:lnTo>
                    <a:lnTo>
                      <a:pt x="1660" y="782"/>
                    </a:lnTo>
                    <a:lnTo>
                      <a:pt x="1660" y="782"/>
                    </a:lnTo>
                    <a:lnTo>
                      <a:pt x="1661" y="782"/>
                    </a:lnTo>
                    <a:lnTo>
                      <a:pt x="1661" y="782"/>
                    </a:lnTo>
                    <a:lnTo>
                      <a:pt x="1663" y="780"/>
                    </a:lnTo>
                    <a:lnTo>
                      <a:pt x="1663" y="780"/>
                    </a:lnTo>
                    <a:lnTo>
                      <a:pt x="1664" y="780"/>
                    </a:lnTo>
                    <a:lnTo>
                      <a:pt x="1664" y="780"/>
                    </a:lnTo>
                    <a:lnTo>
                      <a:pt x="1665" y="777"/>
                    </a:lnTo>
                    <a:lnTo>
                      <a:pt x="1665" y="777"/>
                    </a:lnTo>
                    <a:lnTo>
                      <a:pt x="1665" y="777"/>
                    </a:lnTo>
                    <a:lnTo>
                      <a:pt x="1665" y="777"/>
                    </a:lnTo>
                    <a:lnTo>
                      <a:pt x="1666" y="775"/>
                    </a:lnTo>
                    <a:lnTo>
                      <a:pt x="1666" y="775"/>
                    </a:lnTo>
                    <a:lnTo>
                      <a:pt x="1666" y="775"/>
                    </a:lnTo>
                    <a:lnTo>
                      <a:pt x="1666" y="775"/>
                    </a:lnTo>
                    <a:lnTo>
                      <a:pt x="1666" y="772"/>
                    </a:lnTo>
                    <a:lnTo>
                      <a:pt x="1666" y="772"/>
                    </a:lnTo>
                    <a:lnTo>
                      <a:pt x="1666" y="772"/>
                    </a:lnTo>
                    <a:lnTo>
                      <a:pt x="1666" y="772"/>
                    </a:lnTo>
                    <a:lnTo>
                      <a:pt x="1666" y="769"/>
                    </a:lnTo>
                    <a:lnTo>
                      <a:pt x="1666" y="769"/>
                    </a:lnTo>
                    <a:lnTo>
                      <a:pt x="1666" y="769"/>
                    </a:lnTo>
                    <a:lnTo>
                      <a:pt x="1666" y="769"/>
                    </a:lnTo>
                    <a:lnTo>
                      <a:pt x="1666" y="766"/>
                    </a:lnTo>
                    <a:lnTo>
                      <a:pt x="1666" y="766"/>
                    </a:lnTo>
                    <a:lnTo>
                      <a:pt x="1666" y="765"/>
                    </a:lnTo>
                    <a:lnTo>
                      <a:pt x="1666" y="765"/>
                    </a:lnTo>
                    <a:lnTo>
                      <a:pt x="1666" y="761"/>
                    </a:lnTo>
                    <a:lnTo>
                      <a:pt x="1666" y="761"/>
                    </a:lnTo>
                    <a:lnTo>
                      <a:pt x="1665" y="759"/>
                    </a:lnTo>
                    <a:lnTo>
                      <a:pt x="1665" y="759"/>
                    </a:lnTo>
                    <a:lnTo>
                      <a:pt x="1665" y="757"/>
                    </a:lnTo>
                    <a:lnTo>
                      <a:pt x="1665" y="757"/>
                    </a:lnTo>
                    <a:lnTo>
                      <a:pt x="1665" y="755"/>
                    </a:lnTo>
                    <a:lnTo>
                      <a:pt x="1665" y="755"/>
                    </a:lnTo>
                    <a:lnTo>
                      <a:pt x="1665" y="754"/>
                    </a:lnTo>
                    <a:lnTo>
                      <a:pt x="1665" y="754"/>
                    </a:lnTo>
                    <a:lnTo>
                      <a:pt x="1665" y="751"/>
                    </a:lnTo>
                    <a:lnTo>
                      <a:pt x="1665" y="751"/>
                    </a:lnTo>
                    <a:lnTo>
                      <a:pt x="1665" y="751"/>
                    </a:lnTo>
                    <a:lnTo>
                      <a:pt x="1665" y="751"/>
                    </a:lnTo>
                    <a:lnTo>
                      <a:pt x="1664" y="748"/>
                    </a:lnTo>
                    <a:lnTo>
                      <a:pt x="1664" y="748"/>
                    </a:lnTo>
                    <a:lnTo>
                      <a:pt x="1664" y="748"/>
                    </a:lnTo>
                    <a:lnTo>
                      <a:pt x="1664" y="748"/>
                    </a:lnTo>
                    <a:lnTo>
                      <a:pt x="1663" y="746"/>
                    </a:lnTo>
                    <a:lnTo>
                      <a:pt x="1663" y="746"/>
                    </a:lnTo>
                    <a:lnTo>
                      <a:pt x="1663" y="746"/>
                    </a:lnTo>
                    <a:lnTo>
                      <a:pt x="1663" y="746"/>
                    </a:lnTo>
                    <a:lnTo>
                      <a:pt x="1660" y="743"/>
                    </a:lnTo>
                    <a:lnTo>
                      <a:pt x="1660" y="743"/>
                    </a:lnTo>
                    <a:lnTo>
                      <a:pt x="1660" y="743"/>
                    </a:lnTo>
                    <a:lnTo>
                      <a:pt x="1660" y="743"/>
                    </a:lnTo>
                    <a:lnTo>
                      <a:pt x="1658" y="742"/>
                    </a:lnTo>
                    <a:lnTo>
                      <a:pt x="1658" y="742"/>
                    </a:lnTo>
                    <a:lnTo>
                      <a:pt x="1658" y="741"/>
                    </a:lnTo>
                    <a:lnTo>
                      <a:pt x="1658" y="741"/>
                    </a:lnTo>
                    <a:lnTo>
                      <a:pt x="1654" y="740"/>
                    </a:lnTo>
                    <a:lnTo>
                      <a:pt x="1654" y="740"/>
                    </a:lnTo>
                    <a:lnTo>
                      <a:pt x="1654" y="740"/>
                    </a:lnTo>
                    <a:lnTo>
                      <a:pt x="1654" y="740"/>
                    </a:lnTo>
                    <a:lnTo>
                      <a:pt x="1644" y="736"/>
                    </a:lnTo>
                    <a:lnTo>
                      <a:pt x="1630" y="731"/>
                    </a:lnTo>
                    <a:lnTo>
                      <a:pt x="1630" y="731"/>
                    </a:lnTo>
                    <a:lnTo>
                      <a:pt x="1612" y="726"/>
                    </a:lnTo>
                    <a:lnTo>
                      <a:pt x="1596" y="723"/>
                    </a:lnTo>
                    <a:lnTo>
                      <a:pt x="1583" y="721"/>
                    </a:lnTo>
                    <a:lnTo>
                      <a:pt x="1573" y="721"/>
                    </a:lnTo>
                    <a:lnTo>
                      <a:pt x="1573" y="721"/>
                    </a:lnTo>
                    <a:lnTo>
                      <a:pt x="1568" y="688"/>
                    </a:lnTo>
                    <a:lnTo>
                      <a:pt x="1568" y="688"/>
                    </a:lnTo>
                    <a:lnTo>
                      <a:pt x="1577" y="684"/>
                    </a:lnTo>
                    <a:lnTo>
                      <a:pt x="1588" y="678"/>
                    </a:lnTo>
                    <a:lnTo>
                      <a:pt x="1602" y="669"/>
                    </a:lnTo>
                    <a:lnTo>
                      <a:pt x="1617" y="659"/>
                    </a:lnTo>
                    <a:lnTo>
                      <a:pt x="1617" y="659"/>
                    </a:lnTo>
                    <a:lnTo>
                      <a:pt x="1629" y="650"/>
                    </a:lnTo>
                    <a:lnTo>
                      <a:pt x="1636" y="643"/>
                    </a:lnTo>
                    <a:lnTo>
                      <a:pt x="1636" y="643"/>
                    </a:lnTo>
                    <a:lnTo>
                      <a:pt x="1636" y="643"/>
                    </a:lnTo>
                    <a:lnTo>
                      <a:pt x="1636" y="643"/>
                    </a:lnTo>
                    <a:lnTo>
                      <a:pt x="1639" y="640"/>
                    </a:lnTo>
                    <a:lnTo>
                      <a:pt x="1639" y="640"/>
                    </a:lnTo>
                    <a:lnTo>
                      <a:pt x="1640" y="639"/>
                    </a:lnTo>
                    <a:lnTo>
                      <a:pt x="1640" y="639"/>
                    </a:lnTo>
                    <a:lnTo>
                      <a:pt x="1641" y="638"/>
                    </a:lnTo>
                    <a:lnTo>
                      <a:pt x="1641" y="638"/>
                    </a:lnTo>
                    <a:lnTo>
                      <a:pt x="1641" y="636"/>
                    </a:lnTo>
                    <a:lnTo>
                      <a:pt x="1641" y="636"/>
                    </a:lnTo>
                    <a:lnTo>
                      <a:pt x="1642" y="634"/>
                    </a:lnTo>
                    <a:lnTo>
                      <a:pt x="1642" y="634"/>
                    </a:lnTo>
                    <a:lnTo>
                      <a:pt x="1642" y="634"/>
                    </a:lnTo>
                    <a:lnTo>
                      <a:pt x="1642" y="634"/>
                    </a:lnTo>
                    <a:lnTo>
                      <a:pt x="1642" y="631"/>
                    </a:lnTo>
                    <a:lnTo>
                      <a:pt x="1642" y="631"/>
                    </a:lnTo>
                    <a:lnTo>
                      <a:pt x="1642" y="631"/>
                    </a:lnTo>
                    <a:lnTo>
                      <a:pt x="1642" y="631"/>
                    </a:lnTo>
                    <a:lnTo>
                      <a:pt x="1642" y="629"/>
                    </a:lnTo>
                    <a:lnTo>
                      <a:pt x="1642" y="629"/>
                    </a:lnTo>
                    <a:lnTo>
                      <a:pt x="1642" y="629"/>
                    </a:lnTo>
                    <a:lnTo>
                      <a:pt x="1642" y="629"/>
                    </a:lnTo>
                    <a:lnTo>
                      <a:pt x="1642" y="625"/>
                    </a:lnTo>
                    <a:lnTo>
                      <a:pt x="1642" y="625"/>
                    </a:lnTo>
                    <a:lnTo>
                      <a:pt x="1642" y="625"/>
                    </a:lnTo>
                    <a:lnTo>
                      <a:pt x="1642" y="625"/>
                    </a:lnTo>
                    <a:lnTo>
                      <a:pt x="1641" y="623"/>
                    </a:lnTo>
                    <a:lnTo>
                      <a:pt x="1641" y="623"/>
                    </a:lnTo>
                    <a:lnTo>
                      <a:pt x="1641" y="621"/>
                    </a:lnTo>
                    <a:lnTo>
                      <a:pt x="1641" y="621"/>
                    </a:lnTo>
                    <a:lnTo>
                      <a:pt x="1641" y="617"/>
                    </a:lnTo>
                    <a:lnTo>
                      <a:pt x="1641" y="617"/>
                    </a:lnTo>
                    <a:lnTo>
                      <a:pt x="1640" y="615"/>
                    </a:lnTo>
                    <a:lnTo>
                      <a:pt x="1640" y="615"/>
                    </a:lnTo>
                    <a:lnTo>
                      <a:pt x="1640" y="614"/>
                    </a:lnTo>
                    <a:lnTo>
                      <a:pt x="1640" y="614"/>
                    </a:lnTo>
                    <a:lnTo>
                      <a:pt x="1639" y="611"/>
                    </a:lnTo>
                    <a:lnTo>
                      <a:pt x="1639" y="611"/>
                    </a:lnTo>
                    <a:lnTo>
                      <a:pt x="1639" y="610"/>
                    </a:lnTo>
                    <a:lnTo>
                      <a:pt x="1639" y="610"/>
                    </a:lnTo>
                    <a:lnTo>
                      <a:pt x="1637" y="607"/>
                    </a:lnTo>
                    <a:lnTo>
                      <a:pt x="1637" y="607"/>
                    </a:lnTo>
                    <a:lnTo>
                      <a:pt x="1637" y="607"/>
                    </a:lnTo>
                    <a:lnTo>
                      <a:pt x="1637" y="607"/>
                    </a:lnTo>
                    <a:lnTo>
                      <a:pt x="1636" y="606"/>
                    </a:lnTo>
                    <a:lnTo>
                      <a:pt x="1636" y="606"/>
                    </a:lnTo>
                    <a:lnTo>
                      <a:pt x="1636" y="605"/>
                    </a:lnTo>
                    <a:lnTo>
                      <a:pt x="1636" y="605"/>
                    </a:lnTo>
                    <a:lnTo>
                      <a:pt x="1635" y="604"/>
                    </a:lnTo>
                    <a:lnTo>
                      <a:pt x="1635" y="604"/>
                    </a:lnTo>
                    <a:lnTo>
                      <a:pt x="1634" y="604"/>
                    </a:lnTo>
                    <a:lnTo>
                      <a:pt x="1634" y="604"/>
                    </a:lnTo>
                    <a:lnTo>
                      <a:pt x="1632" y="601"/>
                    </a:lnTo>
                    <a:lnTo>
                      <a:pt x="1632" y="601"/>
                    </a:lnTo>
                    <a:lnTo>
                      <a:pt x="1631" y="601"/>
                    </a:lnTo>
                    <a:lnTo>
                      <a:pt x="1631" y="601"/>
                    </a:lnTo>
                    <a:lnTo>
                      <a:pt x="1629" y="600"/>
                    </a:lnTo>
                    <a:lnTo>
                      <a:pt x="1629" y="600"/>
                    </a:lnTo>
                    <a:lnTo>
                      <a:pt x="1629" y="600"/>
                    </a:lnTo>
                    <a:lnTo>
                      <a:pt x="1629" y="600"/>
                    </a:lnTo>
                    <a:lnTo>
                      <a:pt x="1625" y="599"/>
                    </a:lnTo>
                    <a:lnTo>
                      <a:pt x="1625" y="599"/>
                    </a:lnTo>
                    <a:lnTo>
                      <a:pt x="1625" y="599"/>
                    </a:lnTo>
                    <a:lnTo>
                      <a:pt x="1625" y="599"/>
                    </a:lnTo>
                    <a:lnTo>
                      <a:pt x="1625" y="599"/>
                    </a:lnTo>
                    <a:lnTo>
                      <a:pt x="1625" y="599"/>
                    </a:lnTo>
                    <a:lnTo>
                      <a:pt x="1615" y="596"/>
                    </a:lnTo>
                    <a:lnTo>
                      <a:pt x="1600" y="595"/>
                    </a:lnTo>
                    <a:lnTo>
                      <a:pt x="1600" y="595"/>
                    </a:lnTo>
                    <a:lnTo>
                      <a:pt x="1581" y="592"/>
                    </a:lnTo>
                    <a:lnTo>
                      <a:pt x="1566" y="592"/>
                    </a:lnTo>
                    <a:lnTo>
                      <a:pt x="1543" y="594"/>
                    </a:lnTo>
                    <a:lnTo>
                      <a:pt x="1543" y="594"/>
                    </a:lnTo>
                    <a:lnTo>
                      <a:pt x="1532" y="563"/>
                    </a:lnTo>
                    <a:lnTo>
                      <a:pt x="1532" y="563"/>
                    </a:lnTo>
                    <a:lnTo>
                      <a:pt x="1539" y="557"/>
                    </a:lnTo>
                    <a:lnTo>
                      <a:pt x="1549" y="549"/>
                    </a:lnTo>
                    <a:lnTo>
                      <a:pt x="1562" y="538"/>
                    </a:lnTo>
                    <a:lnTo>
                      <a:pt x="1574" y="526"/>
                    </a:lnTo>
                    <a:lnTo>
                      <a:pt x="1574" y="526"/>
                    </a:lnTo>
                    <a:lnTo>
                      <a:pt x="1584" y="514"/>
                    </a:lnTo>
                    <a:lnTo>
                      <a:pt x="1591" y="507"/>
                    </a:lnTo>
                    <a:lnTo>
                      <a:pt x="1591" y="507"/>
                    </a:lnTo>
                    <a:lnTo>
                      <a:pt x="1591" y="507"/>
                    </a:lnTo>
                    <a:lnTo>
                      <a:pt x="1591" y="507"/>
                    </a:lnTo>
                    <a:lnTo>
                      <a:pt x="1593" y="503"/>
                    </a:lnTo>
                    <a:lnTo>
                      <a:pt x="1593" y="503"/>
                    </a:lnTo>
                    <a:lnTo>
                      <a:pt x="1593" y="503"/>
                    </a:lnTo>
                    <a:lnTo>
                      <a:pt x="1593" y="503"/>
                    </a:lnTo>
                    <a:lnTo>
                      <a:pt x="1595" y="500"/>
                    </a:lnTo>
                    <a:lnTo>
                      <a:pt x="1595" y="500"/>
                    </a:lnTo>
                    <a:lnTo>
                      <a:pt x="1595" y="499"/>
                    </a:lnTo>
                    <a:lnTo>
                      <a:pt x="1595" y="499"/>
                    </a:lnTo>
                    <a:lnTo>
                      <a:pt x="1596" y="494"/>
                    </a:lnTo>
                    <a:lnTo>
                      <a:pt x="1596" y="494"/>
                    </a:lnTo>
                    <a:lnTo>
                      <a:pt x="1596" y="493"/>
                    </a:lnTo>
                    <a:lnTo>
                      <a:pt x="1596" y="493"/>
                    </a:lnTo>
                    <a:lnTo>
                      <a:pt x="1595" y="492"/>
                    </a:lnTo>
                    <a:lnTo>
                      <a:pt x="1595" y="492"/>
                    </a:lnTo>
                    <a:lnTo>
                      <a:pt x="1595" y="490"/>
                    </a:lnTo>
                    <a:lnTo>
                      <a:pt x="1595" y="490"/>
                    </a:lnTo>
                    <a:lnTo>
                      <a:pt x="1595" y="488"/>
                    </a:lnTo>
                    <a:lnTo>
                      <a:pt x="1595" y="488"/>
                    </a:lnTo>
                    <a:lnTo>
                      <a:pt x="1593" y="488"/>
                    </a:lnTo>
                    <a:lnTo>
                      <a:pt x="1593" y="488"/>
                    </a:lnTo>
                    <a:lnTo>
                      <a:pt x="1592" y="485"/>
                    </a:lnTo>
                    <a:lnTo>
                      <a:pt x="1592" y="485"/>
                    </a:lnTo>
                    <a:lnTo>
                      <a:pt x="1592" y="484"/>
                    </a:lnTo>
                    <a:lnTo>
                      <a:pt x="1592" y="484"/>
                    </a:lnTo>
                    <a:lnTo>
                      <a:pt x="1591" y="481"/>
                    </a:lnTo>
                    <a:lnTo>
                      <a:pt x="1591" y="481"/>
                    </a:lnTo>
                    <a:lnTo>
                      <a:pt x="1590" y="478"/>
                    </a:lnTo>
                    <a:lnTo>
                      <a:pt x="1590" y="478"/>
                    </a:lnTo>
                    <a:lnTo>
                      <a:pt x="1590" y="478"/>
                    </a:lnTo>
                    <a:lnTo>
                      <a:pt x="1590" y="478"/>
                    </a:lnTo>
                    <a:lnTo>
                      <a:pt x="1587" y="474"/>
                    </a:lnTo>
                    <a:lnTo>
                      <a:pt x="1587" y="474"/>
                    </a:lnTo>
                    <a:lnTo>
                      <a:pt x="1587" y="474"/>
                    </a:lnTo>
                    <a:lnTo>
                      <a:pt x="1587" y="474"/>
                    </a:lnTo>
                    <a:lnTo>
                      <a:pt x="1586" y="471"/>
                    </a:lnTo>
                    <a:lnTo>
                      <a:pt x="1586" y="471"/>
                    </a:lnTo>
                    <a:lnTo>
                      <a:pt x="1586" y="471"/>
                    </a:lnTo>
                    <a:lnTo>
                      <a:pt x="1586" y="471"/>
                    </a:lnTo>
                    <a:lnTo>
                      <a:pt x="1584" y="469"/>
                    </a:lnTo>
                    <a:lnTo>
                      <a:pt x="1584" y="469"/>
                    </a:lnTo>
                    <a:lnTo>
                      <a:pt x="1584" y="469"/>
                    </a:lnTo>
                    <a:lnTo>
                      <a:pt x="1584" y="469"/>
                    </a:lnTo>
                    <a:lnTo>
                      <a:pt x="1579" y="466"/>
                    </a:lnTo>
                    <a:lnTo>
                      <a:pt x="1579" y="466"/>
                    </a:lnTo>
                    <a:lnTo>
                      <a:pt x="1578" y="466"/>
                    </a:lnTo>
                    <a:lnTo>
                      <a:pt x="1578" y="466"/>
                    </a:lnTo>
                    <a:lnTo>
                      <a:pt x="1576" y="465"/>
                    </a:lnTo>
                    <a:lnTo>
                      <a:pt x="1576" y="465"/>
                    </a:lnTo>
                    <a:lnTo>
                      <a:pt x="1576" y="465"/>
                    </a:lnTo>
                    <a:lnTo>
                      <a:pt x="1576" y="465"/>
                    </a:lnTo>
                    <a:lnTo>
                      <a:pt x="1571" y="465"/>
                    </a:lnTo>
                    <a:lnTo>
                      <a:pt x="1571" y="465"/>
                    </a:lnTo>
                    <a:lnTo>
                      <a:pt x="1571" y="465"/>
                    </a:lnTo>
                    <a:lnTo>
                      <a:pt x="1571" y="465"/>
                    </a:lnTo>
                    <a:lnTo>
                      <a:pt x="1571" y="465"/>
                    </a:lnTo>
                    <a:lnTo>
                      <a:pt x="1571" y="465"/>
                    </a:lnTo>
                    <a:lnTo>
                      <a:pt x="1561" y="464"/>
                    </a:lnTo>
                    <a:lnTo>
                      <a:pt x="1547" y="465"/>
                    </a:lnTo>
                    <a:lnTo>
                      <a:pt x="1547" y="465"/>
                    </a:lnTo>
                    <a:lnTo>
                      <a:pt x="1528" y="466"/>
                    </a:lnTo>
                    <a:lnTo>
                      <a:pt x="1511" y="469"/>
                    </a:lnTo>
                    <a:lnTo>
                      <a:pt x="1499" y="471"/>
                    </a:lnTo>
                    <a:lnTo>
                      <a:pt x="1490" y="474"/>
                    </a:lnTo>
                    <a:lnTo>
                      <a:pt x="1490" y="474"/>
                    </a:lnTo>
                    <a:lnTo>
                      <a:pt x="1474" y="446"/>
                    </a:lnTo>
                    <a:lnTo>
                      <a:pt x="1474" y="446"/>
                    </a:lnTo>
                    <a:lnTo>
                      <a:pt x="1480" y="439"/>
                    </a:lnTo>
                    <a:lnTo>
                      <a:pt x="1489" y="430"/>
                    </a:lnTo>
                    <a:lnTo>
                      <a:pt x="1499" y="417"/>
                    </a:lnTo>
                    <a:lnTo>
                      <a:pt x="1510" y="401"/>
                    </a:lnTo>
                    <a:lnTo>
                      <a:pt x="1510" y="401"/>
                    </a:lnTo>
                    <a:lnTo>
                      <a:pt x="1518" y="389"/>
                    </a:lnTo>
                    <a:lnTo>
                      <a:pt x="1523" y="381"/>
                    </a:lnTo>
                    <a:lnTo>
                      <a:pt x="1523" y="381"/>
                    </a:lnTo>
                    <a:lnTo>
                      <a:pt x="1523" y="379"/>
                    </a:lnTo>
                    <a:lnTo>
                      <a:pt x="1523" y="379"/>
                    </a:lnTo>
                    <a:lnTo>
                      <a:pt x="1524" y="376"/>
                    </a:lnTo>
                    <a:lnTo>
                      <a:pt x="1524" y="376"/>
                    </a:lnTo>
                    <a:lnTo>
                      <a:pt x="1524" y="376"/>
                    </a:lnTo>
                    <a:lnTo>
                      <a:pt x="1524" y="376"/>
                    </a:lnTo>
                    <a:lnTo>
                      <a:pt x="1525" y="373"/>
                    </a:lnTo>
                    <a:lnTo>
                      <a:pt x="1525" y="373"/>
                    </a:lnTo>
                    <a:lnTo>
                      <a:pt x="1525" y="372"/>
                    </a:lnTo>
                    <a:lnTo>
                      <a:pt x="1525" y="372"/>
                    </a:lnTo>
                    <a:lnTo>
                      <a:pt x="1525" y="367"/>
                    </a:lnTo>
                    <a:lnTo>
                      <a:pt x="1525" y="367"/>
                    </a:lnTo>
                    <a:lnTo>
                      <a:pt x="1524" y="367"/>
                    </a:lnTo>
                    <a:lnTo>
                      <a:pt x="1524" y="367"/>
                    </a:lnTo>
                    <a:lnTo>
                      <a:pt x="1524" y="364"/>
                    </a:lnTo>
                    <a:lnTo>
                      <a:pt x="1524" y="364"/>
                    </a:lnTo>
                    <a:lnTo>
                      <a:pt x="1524" y="364"/>
                    </a:lnTo>
                    <a:lnTo>
                      <a:pt x="1524" y="364"/>
                    </a:lnTo>
                    <a:lnTo>
                      <a:pt x="1523" y="362"/>
                    </a:lnTo>
                    <a:lnTo>
                      <a:pt x="1523" y="362"/>
                    </a:lnTo>
                    <a:lnTo>
                      <a:pt x="1521" y="361"/>
                    </a:lnTo>
                    <a:lnTo>
                      <a:pt x="1521" y="361"/>
                    </a:lnTo>
                    <a:lnTo>
                      <a:pt x="1520" y="358"/>
                    </a:lnTo>
                    <a:lnTo>
                      <a:pt x="1520" y="358"/>
                    </a:lnTo>
                    <a:lnTo>
                      <a:pt x="1520" y="358"/>
                    </a:lnTo>
                    <a:lnTo>
                      <a:pt x="1520" y="358"/>
                    </a:lnTo>
                    <a:lnTo>
                      <a:pt x="1518" y="354"/>
                    </a:lnTo>
                    <a:lnTo>
                      <a:pt x="1518" y="354"/>
                    </a:lnTo>
                    <a:lnTo>
                      <a:pt x="1516" y="352"/>
                    </a:lnTo>
                    <a:lnTo>
                      <a:pt x="1516" y="352"/>
                    </a:lnTo>
                    <a:lnTo>
                      <a:pt x="1515" y="352"/>
                    </a:lnTo>
                    <a:lnTo>
                      <a:pt x="1515" y="352"/>
                    </a:lnTo>
                    <a:lnTo>
                      <a:pt x="1514" y="349"/>
                    </a:lnTo>
                    <a:lnTo>
                      <a:pt x="1514" y="349"/>
                    </a:lnTo>
                    <a:lnTo>
                      <a:pt x="1514" y="348"/>
                    </a:lnTo>
                    <a:lnTo>
                      <a:pt x="1514" y="348"/>
                    </a:lnTo>
                    <a:lnTo>
                      <a:pt x="1511" y="347"/>
                    </a:lnTo>
                    <a:lnTo>
                      <a:pt x="1511" y="347"/>
                    </a:lnTo>
                    <a:lnTo>
                      <a:pt x="1511" y="345"/>
                    </a:lnTo>
                    <a:lnTo>
                      <a:pt x="1511" y="345"/>
                    </a:lnTo>
                    <a:lnTo>
                      <a:pt x="1509" y="344"/>
                    </a:lnTo>
                    <a:lnTo>
                      <a:pt x="1509" y="344"/>
                    </a:lnTo>
                    <a:lnTo>
                      <a:pt x="1509" y="344"/>
                    </a:lnTo>
                    <a:lnTo>
                      <a:pt x="1509" y="344"/>
                    </a:lnTo>
                    <a:lnTo>
                      <a:pt x="1504" y="342"/>
                    </a:lnTo>
                    <a:lnTo>
                      <a:pt x="1504" y="342"/>
                    </a:lnTo>
                    <a:lnTo>
                      <a:pt x="1504" y="342"/>
                    </a:lnTo>
                    <a:lnTo>
                      <a:pt x="1504" y="342"/>
                    </a:lnTo>
                    <a:lnTo>
                      <a:pt x="1500" y="342"/>
                    </a:lnTo>
                    <a:lnTo>
                      <a:pt x="1500" y="342"/>
                    </a:lnTo>
                    <a:lnTo>
                      <a:pt x="1500" y="342"/>
                    </a:lnTo>
                    <a:lnTo>
                      <a:pt x="1500" y="342"/>
                    </a:lnTo>
                    <a:lnTo>
                      <a:pt x="1495" y="342"/>
                    </a:lnTo>
                    <a:lnTo>
                      <a:pt x="1495" y="342"/>
                    </a:lnTo>
                    <a:lnTo>
                      <a:pt x="1495" y="342"/>
                    </a:lnTo>
                    <a:lnTo>
                      <a:pt x="1495" y="342"/>
                    </a:lnTo>
                    <a:lnTo>
                      <a:pt x="1495" y="342"/>
                    </a:lnTo>
                    <a:lnTo>
                      <a:pt x="1485" y="343"/>
                    </a:lnTo>
                    <a:lnTo>
                      <a:pt x="1471" y="347"/>
                    </a:lnTo>
                    <a:lnTo>
                      <a:pt x="1471" y="347"/>
                    </a:lnTo>
                    <a:lnTo>
                      <a:pt x="1453" y="352"/>
                    </a:lnTo>
                    <a:lnTo>
                      <a:pt x="1438" y="357"/>
                    </a:lnTo>
                    <a:lnTo>
                      <a:pt x="1426" y="362"/>
                    </a:lnTo>
                    <a:lnTo>
                      <a:pt x="1417" y="366"/>
                    </a:lnTo>
                    <a:lnTo>
                      <a:pt x="1417" y="366"/>
                    </a:lnTo>
                    <a:lnTo>
                      <a:pt x="1395" y="340"/>
                    </a:lnTo>
                    <a:lnTo>
                      <a:pt x="1395" y="340"/>
                    </a:lnTo>
                    <a:lnTo>
                      <a:pt x="1402" y="333"/>
                    </a:lnTo>
                    <a:lnTo>
                      <a:pt x="1408" y="321"/>
                    </a:lnTo>
                    <a:lnTo>
                      <a:pt x="1416" y="308"/>
                    </a:lnTo>
                    <a:lnTo>
                      <a:pt x="1424" y="290"/>
                    </a:lnTo>
                    <a:lnTo>
                      <a:pt x="1424" y="290"/>
                    </a:lnTo>
                    <a:lnTo>
                      <a:pt x="1430" y="277"/>
                    </a:lnTo>
                    <a:lnTo>
                      <a:pt x="1433" y="267"/>
                    </a:lnTo>
                    <a:lnTo>
                      <a:pt x="1433" y="267"/>
                    </a:lnTo>
                    <a:lnTo>
                      <a:pt x="1433" y="267"/>
                    </a:lnTo>
                    <a:lnTo>
                      <a:pt x="1433" y="267"/>
                    </a:lnTo>
                    <a:lnTo>
                      <a:pt x="1433" y="267"/>
                    </a:lnTo>
                    <a:lnTo>
                      <a:pt x="1433" y="267"/>
                    </a:lnTo>
                    <a:lnTo>
                      <a:pt x="1433" y="264"/>
                    </a:lnTo>
                    <a:lnTo>
                      <a:pt x="1433" y="264"/>
                    </a:lnTo>
                    <a:lnTo>
                      <a:pt x="1433" y="262"/>
                    </a:lnTo>
                    <a:lnTo>
                      <a:pt x="1433" y="262"/>
                    </a:lnTo>
                    <a:lnTo>
                      <a:pt x="1435" y="260"/>
                    </a:lnTo>
                    <a:lnTo>
                      <a:pt x="1435" y="260"/>
                    </a:lnTo>
                    <a:lnTo>
                      <a:pt x="1435" y="258"/>
                    </a:lnTo>
                    <a:lnTo>
                      <a:pt x="1435" y="258"/>
                    </a:lnTo>
                    <a:lnTo>
                      <a:pt x="1433" y="256"/>
                    </a:lnTo>
                    <a:lnTo>
                      <a:pt x="1433" y="256"/>
                    </a:lnTo>
                    <a:lnTo>
                      <a:pt x="1433" y="256"/>
                    </a:lnTo>
                    <a:lnTo>
                      <a:pt x="1433" y="256"/>
                    </a:lnTo>
                    <a:lnTo>
                      <a:pt x="1433" y="253"/>
                    </a:lnTo>
                    <a:lnTo>
                      <a:pt x="1433" y="253"/>
                    </a:lnTo>
                    <a:lnTo>
                      <a:pt x="1433" y="253"/>
                    </a:lnTo>
                    <a:lnTo>
                      <a:pt x="1433" y="253"/>
                    </a:lnTo>
                    <a:lnTo>
                      <a:pt x="1432" y="251"/>
                    </a:lnTo>
                    <a:lnTo>
                      <a:pt x="1432" y="251"/>
                    </a:lnTo>
                    <a:lnTo>
                      <a:pt x="1431" y="251"/>
                    </a:lnTo>
                    <a:lnTo>
                      <a:pt x="1431" y="251"/>
                    </a:lnTo>
                    <a:lnTo>
                      <a:pt x="1430" y="248"/>
                    </a:lnTo>
                    <a:lnTo>
                      <a:pt x="1430" y="248"/>
                    </a:lnTo>
                    <a:lnTo>
                      <a:pt x="1430" y="248"/>
                    </a:lnTo>
                    <a:lnTo>
                      <a:pt x="1430" y="248"/>
                    </a:lnTo>
                    <a:lnTo>
                      <a:pt x="1427" y="246"/>
                    </a:lnTo>
                    <a:lnTo>
                      <a:pt x="1427" y="246"/>
                    </a:lnTo>
                    <a:lnTo>
                      <a:pt x="1427" y="246"/>
                    </a:lnTo>
                    <a:lnTo>
                      <a:pt x="1427" y="246"/>
                    </a:lnTo>
                    <a:lnTo>
                      <a:pt x="1424" y="243"/>
                    </a:lnTo>
                    <a:lnTo>
                      <a:pt x="1424" y="243"/>
                    </a:lnTo>
                    <a:lnTo>
                      <a:pt x="1422" y="241"/>
                    </a:lnTo>
                    <a:lnTo>
                      <a:pt x="1422" y="241"/>
                    </a:lnTo>
                    <a:lnTo>
                      <a:pt x="1421" y="240"/>
                    </a:lnTo>
                    <a:lnTo>
                      <a:pt x="1421" y="240"/>
                    </a:lnTo>
                    <a:lnTo>
                      <a:pt x="1419" y="238"/>
                    </a:lnTo>
                    <a:lnTo>
                      <a:pt x="1419" y="238"/>
                    </a:lnTo>
                    <a:lnTo>
                      <a:pt x="1418" y="237"/>
                    </a:lnTo>
                    <a:lnTo>
                      <a:pt x="1418" y="237"/>
                    </a:lnTo>
                    <a:lnTo>
                      <a:pt x="1417" y="236"/>
                    </a:lnTo>
                    <a:lnTo>
                      <a:pt x="1417" y="236"/>
                    </a:lnTo>
                    <a:lnTo>
                      <a:pt x="1416" y="236"/>
                    </a:lnTo>
                    <a:lnTo>
                      <a:pt x="1416" y="236"/>
                    </a:lnTo>
                    <a:lnTo>
                      <a:pt x="1414" y="235"/>
                    </a:lnTo>
                    <a:lnTo>
                      <a:pt x="1414" y="235"/>
                    </a:lnTo>
                    <a:lnTo>
                      <a:pt x="1413" y="235"/>
                    </a:lnTo>
                    <a:lnTo>
                      <a:pt x="1413" y="235"/>
                    </a:lnTo>
                    <a:lnTo>
                      <a:pt x="1408" y="233"/>
                    </a:lnTo>
                    <a:lnTo>
                      <a:pt x="1408" y="233"/>
                    </a:lnTo>
                    <a:lnTo>
                      <a:pt x="1408" y="233"/>
                    </a:lnTo>
                    <a:lnTo>
                      <a:pt x="1408" y="233"/>
                    </a:lnTo>
                    <a:lnTo>
                      <a:pt x="1404" y="233"/>
                    </a:lnTo>
                    <a:lnTo>
                      <a:pt x="1404" y="233"/>
                    </a:lnTo>
                    <a:lnTo>
                      <a:pt x="1404" y="233"/>
                    </a:lnTo>
                    <a:lnTo>
                      <a:pt x="1404" y="233"/>
                    </a:lnTo>
                    <a:lnTo>
                      <a:pt x="1401" y="235"/>
                    </a:lnTo>
                    <a:lnTo>
                      <a:pt x="1401" y="235"/>
                    </a:lnTo>
                    <a:lnTo>
                      <a:pt x="1399" y="235"/>
                    </a:lnTo>
                    <a:lnTo>
                      <a:pt x="1399" y="235"/>
                    </a:lnTo>
                    <a:lnTo>
                      <a:pt x="1399" y="235"/>
                    </a:lnTo>
                    <a:lnTo>
                      <a:pt x="1399" y="235"/>
                    </a:lnTo>
                    <a:lnTo>
                      <a:pt x="1390" y="237"/>
                    </a:lnTo>
                    <a:lnTo>
                      <a:pt x="1377" y="243"/>
                    </a:lnTo>
                    <a:lnTo>
                      <a:pt x="1377" y="243"/>
                    </a:lnTo>
                    <a:lnTo>
                      <a:pt x="1360" y="251"/>
                    </a:lnTo>
                    <a:lnTo>
                      <a:pt x="1346" y="258"/>
                    </a:lnTo>
                    <a:lnTo>
                      <a:pt x="1335" y="266"/>
                    </a:lnTo>
                    <a:lnTo>
                      <a:pt x="1326" y="271"/>
                    </a:lnTo>
                    <a:lnTo>
                      <a:pt x="1326" y="271"/>
                    </a:lnTo>
                    <a:lnTo>
                      <a:pt x="1302" y="251"/>
                    </a:lnTo>
                    <a:lnTo>
                      <a:pt x="1302" y="251"/>
                    </a:lnTo>
                    <a:lnTo>
                      <a:pt x="1306" y="241"/>
                    </a:lnTo>
                    <a:lnTo>
                      <a:pt x="1311" y="229"/>
                    </a:lnTo>
                    <a:lnTo>
                      <a:pt x="1316" y="214"/>
                    </a:lnTo>
                    <a:lnTo>
                      <a:pt x="1321" y="195"/>
                    </a:lnTo>
                    <a:lnTo>
                      <a:pt x="1321" y="195"/>
                    </a:lnTo>
                    <a:lnTo>
                      <a:pt x="1324" y="182"/>
                    </a:lnTo>
                    <a:lnTo>
                      <a:pt x="1325" y="172"/>
                    </a:lnTo>
                    <a:lnTo>
                      <a:pt x="1325" y="172"/>
                    </a:lnTo>
                    <a:lnTo>
                      <a:pt x="1325" y="172"/>
                    </a:lnTo>
                    <a:lnTo>
                      <a:pt x="1325" y="172"/>
                    </a:lnTo>
                    <a:lnTo>
                      <a:pt x="1325" y="172"/>
                    </a:lnTo>
                    <a:lnTo>
                      <a:pt x="1325" y="172"/>
                    </a:lnTo>
                    <a:lnTo>
                      <a:pt x="1325" y="168"/>
                    </a:lnTo>
                    <a:lnTo>
                      <a:pt x="1325" y="168"/>
                    </a:lnTo>
                    <a:lnTo>
                      <a:pt x="1325" y="167"/>
                    </a:lnTo>
                    <a:lnTo>
                      <a:pt x="1325" y="167"/>
                    </a:lnTo>
                    <a:lnTo>
                      <a:pt x="1325" y="164"/>
                    </a:lnTo>
                    <a:lnTo>
                      <a:pt x="1325" y="164"/>
                    </a:lnTo>
                    <a:lnTo>
                      <a:pt x="1325" y="163"/>
                    </a:lnTo>
                    <a:lnTo>
                      <a:pt x="1325" y="163"/>
                    </a:lnTo>
                    <a:lnTo>
                      <a:pt x="1325" y="160"/>
                    </a:lnTo>
                    <a:lnTo>
                      <a:pt x="1325" y="160"/>
                    </a:lnTo>
                    <a:lnTo>
                      <a:pt x="1324" y="160"/>
                    </a:lnTo>
                    <a:lnTo>
                      <a:pt x="1324" y="160"/>
                    </a:lnTo>
                    <a:lnTo>
                      <a:pt x="1324" y="159"/>
                    </a:lnTo>
                    <a:lnTo>
                      <a:pt x="1324" y="159"/>
                    </a:lnTo>
                    <a:lnTo>
                      <a:pt x="1322" y="158"/>
                    </a:lnTo>
                    <a:lnTo>
                      <a:pt x="1322" y="158"/>
                    </a:lnTo>
                    <a:lnTo>
                      <a:pt x="1321" y="156"/>
                    </a:lnTo>
                    <a:lnTo>
                      <a:pt x="1321" y="156"/>
                    </a:lnTo>
                    <a:lnTo>
                      <a:pt x="1321" y="155"/>
                    </a:lnTo>
                    <a:lnTo>
                      <a:pt x="1321" y="155"/>
                    </a:lnTo>
                    <a:lnTo>
                      <a:pt x="1319" y="154"/>
                    </a:lnTo>
                    <a:lnTo>
                      <a:pt x="1319" y="154"/>
                    </a:lnTo>
                    <a:lnTo>
                      <a:pt x="1319" y="154"/>
                    </a:lnTo>
                    <a:lnTo>
                      <a:pt x="1319" y="154"/>
                    </a:lnTo>
                    <a:lnTo>
                      <a:pt x="1316" y="151"/>
                    </a:lnTo>
                    <a:lnTo>
                      <a:pt x="1316" y="151"/>
                    </a:lnTo>
                    <a:lnTo>
                      <a:pt x="1315" y="151"/>
                    </a:lnTo>
                    <a:lnTo>
                      <a:pt x="1315" y="151"/>
                    </a:lnTo>
                    <a:lnTo>
                      <a:pt x="1312" y="149"/>
                    </a:lnTo>
                    <a:lnTo>
                      <a:pt x="1312" y="149"/>
                    </a:lnTo>
                    <a:lnTo>
                      <a:pt x="1310" y="148"/>
                    </a:lnTo>
                    <a:lnTo>
                      <a:pt x="1310" y="148"/>
                    </a:lnTo>
                    <a:lnTo>
                      <a:pt x="1309" y="146"/>
                    </a:lnTo>
                    <a:lnTo>
                      <a:pt x="1309" y="146"/>
                    </a:lnTo>
                    <a:lnTo>
                      <a:pt x="1306" y="145"/>
                    </a:lnTo>
                    <a:lnTo>
                      <a:pt x="1306" y="145"/>
                    </a:lnTo>
                    <a:lnTo>
                      <a:pt x="1306" y="145"/>
                    </a:lnTo>
                    <a:lnTo>
                      <a:pt x="1306" y="145"/>
                    </a:lnTo>
                    <a:lnTo>
                      <a:pt x="1304" y="144"/>
                    </a:lnTo>
                    <a:lnTo>
                      <a:pt x="1304" y="144"/>
                    </a:lnTo>
                    <a:lnTo>
                      <a:pt x="1304" y="144"/>
                    </a:lnTo>
                    <a:lnTo>
                      <a:pt x="1304" y="144"/>
                    </a:lnTo>
                    <a:lnTo>
                      <a:pt x="1301" y="143"/>
                    </a:lnTo>
                    <a:lnTo>
                      <a:pt x="1301" y="143"/>
                    </a:lnTo>
                    <a:lnTo>
                      <a:pt x="1301" y="143"/>
                    </a:lnTo>
                    <a:lnTo>
                      <a:pt x="1301" y="143"/>
                    </a:lnTo>
                    <a:lnTo>
                      <a:pt x="1297" y="143"/>
                    </a:lnTo>
                    <a:lnTo>
                      <a:pt x="1297" y="143"/>
                    </a:lnTo>
                    <a:lnTo>
                      <a:pt x="1295" y="143"/>
                    </a:lnTo>
                    <a:lnTo>
                      <a:pt x="1295" y="143"/>
                    </a:lnTo>
                    <a:lnTo>
                      <a:pt x="1295" y="143"/>
                    </a:lnTo>
                    <a:lnTo>
                      <a:pt x="1295" y="143"/>
                    </a:lnTo>
                    <a:lnTo>
                      <a:pt x="1291" y="144"/>
                    </a:lnTo>
                    <a:lnTo>
                      <a:pt x="1291" y="144"/>
                    </a:lnTo>
                    <a:lnTo>
                      <a:pt x="1291" y="144"/>
                    </a:lnTo>
                    <a:lnTo>
                      <a:pt x="1291" y="144"/>
                    </a:lnTo>
                    <a:lnTo>
                      <a:pt x="1287" y="145"/>
                    </a:lnTo>
                    <a:lnTo>
                      <a:pt x="1287" y="145"/>
                    </a:lnTo>
                    <a:lnTo>
                      <a:pt x="1287" y="145"/>
                    </a:lnTo>
                    <a:lnTo>
                      <a:pt x="1287" y="145"/>
                    </a:lnTo>
                    <a:lnTo>
                      <a:pt x="1287" y="145"/>
                    </a:lnTo>
                    <a:lnTo>
                      <a:pt x="1287" y="145"/>
                    </a:lnTo>
                    <a:lnTo>
                      <a:pt x="1278" y="150"/>
                    </a:lnTo>
                    <a:lnTo>
                      <a:pt x="1266" y="158"/>
                    </a:lnTo>
                    <a:lnTo>
                      <a:pt x="1266" y="158"/>
                    </a:lnTo>
                    <a:lnTo>
                      <a:pt x="1251" y="169"/>
                    </a:lnTo>
                    <a:lnTo>
                      <a:pt x="1238" y="178"/>
                    </a:lnTo>
                    <a:lnTo>
                      <a:pt x="1228" y="187"/>
                    </a:lnTo>
                    <a:lnTo>
                      <a:pt x="1222" y="194"/>
                    </a:lnTo>
                    <a:lnTo>
                      <a:pt x="1222" y="194"/>
                    </a:lnTo>
                    <a:lnTo>
                      <a:pt x="1193" y="178"/>
                    </a:lnTo>
                    <a:lnTo>
                      <a:pt x="1193" y="178"/>
                    </a:lnTo>
                    <a:lnTo>
                      <a:pt x="1195" y="168"/>
                    </a:lnTo>
                    <a:lnTo>
                      <a:pt x="1199" y="155"/>
                    </a:lnTo>
                    <a:lnTo>
                      <a:pt x="1200" y="140"/>
                    </a:lnTo>
                    <a:lnTo>
                      <a:pt x="1203" y="121"/>
                    </a:lnTo>
                    <a:lnTo>
                      <a:pt x="1203" y="121"/>
                    </a:lnTo>
                    <a:lnTo>
                      <a:pt x="1203" y="107"/>
                    </a:lnTo>
                    <a:lnTo>
                      <a:pt x="1203" y="97"/>
                    </a:lnTo>
                    <a:lnTo>
                      <a:pt x="1203" y="97"/>
                    </a:lnTo>
                    <a:lnTo>
                      <a:pt x="1203" y="97"/>
                    </a:lnTo>
                    <a:lnTo>
                      <a:pt x="1203" y="97"/>
                    </a:lnTo>
                    <a:lnTo>
                      <a:pt x="1203" y="96"/>
                    </a:lnTo>
                    <a:lnTo>
                      <a:pt x="1203" y="96"/>
                    </a:lnTo>
                    <a:lnTo>
                      <a:pt x="1203" y="92"/>
                    </a:lnTo>
                    <a:lnTo>
                      <a:pt x="1203" y="92"/>
                    </a:lnTo>
                    <a:lnTo>
                      <a:pt x="1201" y="92"/>
                    </a:lnTo>
                    <a:lnTo>
                      <a:pt x="1201" y="92"/>
                    </a:lnTo>
                    <a:lnTo>
                      <a:pt x="1201" y="88"/>
                    </a:lnTo>
                    <a:lnTo>
                      <a:pt x="1201" y="88"/>
                    </a:lnTo>
                    <a:lnTo>
                      <a:pt x="1201" y="88"/>
                    </a:lnTo>
                    <a:lnTo>
                      <a:pt x="1201" y="88"/>
                    </a:lnTo>
                    <a:lnTo>
                      <a:pt x="1200" y="86"/>
                    </a:lnTo>
                    <a:lnTo>
                      <a:pt x="1200" y="86"/>
                    </a:lnTo>
                    <a:lnTo>
                      <a:pt x="1200" y="86"/>
                    </a:lnTo>
                    <a:lnTo>
                      <a:pt x="1200" y="86"/>
                    </a:lnTo>
                    <a:lnTo>
                      <a:pt x="1198" y="83"/>
                    </a:lnTo>
                    <a:lnTo>
                      <a:pt x="1198" y="83"/>
                    </a:lnTo>
                    <a:lnTo>
                      <a:pt x="1198" y="83"/>
                    </a:lnTo>
                    <a:lnTo>
                      <a:pt x="1198" y="83"/>
                    </a:lnTo>
                    <a:lnTo>
                      <a:pt x="1196" y="82"/>
                    </a:lnTo>
                    <a:lnTo>
                      <a:pt x="1196" y="82"/>
                    </a:lnTo>
                    <a:lnTo>
                      <a:pt x="1195" y="81"/>
                    </a:lnTo>
                    <a:lnTo>
                      <a:pt x="1195" y="81"/>
                    </a:lnTo>
                    <a:lnTo>
                      <a:pt x="1193" y="80"/>
                    </a:lnTo>
                    <a:lnTo>
                      <a:pt x="1193" y="80"/>
                    </a:lnTo>
                    <a:lnTo>
                      <a:pt x="1193" y="80"/>
                    </a:lnTo>
                    <a:lnTo>
                      <a:pt x="1193" y="80"/>
                    </a:lnTo>
                    <a:lnTo>
                      <a:pt x="1190" y="78"/>
                    </a:lnTo>
                    <a:lnTo>
                      <a:pt x="1190" y="78"/>
                    </a:lnTo>
                    <a:lnTo>
                      <a:pt x="1189" y="78"/>
                    </a:lnTo>
                    <a:lnTo>
                      <a:pt x="1189" y="78"/>
                    </a:lnTo>
                    <a:lnTo>
                      <a:pt x="1186" y="77"/>
                    </a:lnTo>
                    <a:lnTo>
                      <a:pt x="1186" y="77"/>
                    </a:lnTo>
                    <a:lnTo>
                      <a:pt x="1183" y="75"/>
                    </a:lnTo>
                    <a:lnTo>
                      <a:pt x="1183" y="75"/>
                    </a:lnTo>
                    <a:lnTo>
                      <a:pt x="1183" y="75"/>
                    </a:lnTo>
                    <a:lnTo>
                      <a:pt x="1183" y="75"/>
                    </a:lnTo>
                    <a:lnTo>
                      <a:pt x="1180" y="73"/>
                    </a:lnTo>
                    <a:lnTo>
                      <a:pt x="1180" y="73"/>
                    </a:lnTo>
                    <a:lnTo>
                      <a:pt x="1179" y="73"/>
                    </a:lnTo>
                    <a:lnTo>
                      <a:pt x="1179" y="73"/>
                    </a:lnTo>
                    <a:lnTo>
                      <a:pt x="1176" y="72"/>
                    </a:lnTo>
                    <a:lnTo>
                      <a:pt x="1176" y="72"/>
                    </a:lnTo>
                    <a:lnTo>
                      <a:pt x="1176" y="72"/>
                    </a:lnTo>
                    <a:lnTo>
                      <a:pt x="1176" y="72"/>
                    </a:lnTo>
                    <a:lnTo>
                      <a:pt x="1174" y="72"/>
                    </a:lnTo>
                    <a:lnTo>
                      <a:pt x="1174" y="72"/>
                    </a:lnTo>
                    <a:lnTo>
                      <a:pt x="1174" y="72"/>
                    </a:lnTo>
                    <a:lnTo>
                      <a:pt x="1174" y="72"/>
                    </a:lnTo>
                    <a:lnTo>
                      <a:pt x="1170" y="72"/>
                    </a:lnTo>
                    <a:lnTo>
                      <a:pt x="1170" y="72"/>
                    </a:lnTo>
                    <a:lnTo>
                      <a:pt x="1170" y="72"/>
                    </a:lnTo>
                    <a:lnTo>
                      <a:pt x="1170" y="72"/>
                    </a:lnTo>
                    <a:lnTo>
                      <a:pt x="1167" y="72"/>
                    </a:lnTo>
                    <a:lnTo>
                      <a:pt x="1167" y="72"/>
                    </a:lnTo>
                    <a:lnTo>
                      <a:pt x="1167" y="73"/>
                    </a:lnTo>
                    <a:lnTo>
                      <a:pt x="1167" y="73"/>
                    </a:lnTo>
                    <a:lnTo>
                      <a:pt x="1164" y="75"/>
                    </a:lnTo>
                    <a:lnTo>
                      <a:pt x="1164" y="75"/>
                    </a:lnTo>
                    <a:lnTo>
                      <a:pt x="1164" y="75"/>
                    </a:lnTo>
                    <a:lnTo>
                      <a:pt x="1164" y="75"/>
                    </a:lnTo>
                    <a:lnTo>
                      <a:pt x="1160" y="77"/>
                    </a:lnTo>
                    <a:lnTo>
                      <a:pt x="1160" y="77"/>
                    </a:lnTo>
                    <a:lnTo>
                      <a:pt x="1160" y="77"/>
                    </a:lnTo>
                    <a:lnTo>
                      <a:pt x="1160" y="77"/>
                    </a:lnTo>
                    <a:lnTo>
                      <a:pt x="1160" y="77"/>
                    </a:lnTo>
                    <a:lnTo>
                      <a:pt x="1160" y="77"/>
                    </a:lnTo>
                    <a:lnTo>
                      <a:pt x="1152" y="83"/>
                    </a:lnTo>
                    <a:lnTo>
                      <a:pt x="1142" y="92"/>
                    </a:lnTo>
                    <a:lnTo>
                      <a:pt x="1142" y="92"/>
                    </a:lnTo>
                    <a:lnTo>
                      <a:pt x="1128" y="106"/>
                    </a:lnTo>
                    <a:lnTo>
                      <a:pt x="1118" y="119"/>
                    </a:lnTo>
                    <a:lnTo>
                      <a:pt x="1110" y="129"/>
                    </a:lnTo>
                    <a:lnTo>
                      <a:pt x="1104" y="136"/>
                    </a:lnTo>
                    <a:lnTo>
                      <a:pt x="1104" y="136"/>
                    </a:lnTo>
                    <a:lnTo>
                      <a:pt x="1073" y="126"/>
                    </a:lnTo>
                    <a:lnTo>
                      <a:pt x="1073" y="126"/>
                    </a:lnTo>
                    <a:lnTo>
                      <a:pt x="1074" y="116"/>
                    </a:lnTo>
                    <a:lnTo>
                      <a:pt x="1075" y="102"/>
                    </a:lnTo>
                    <a:lnTo>
                      <a:pt x="1074" y="87"/>
                    </a:lnTo>
                    <a:lnTo>
                      <a:pt x="1073" y="67"/>
                    </a:lnTo>
                    <a:lnTo>
                      <a:pt x="1073" y="67"/>
                    </a:lnTo>
                    <a:lnTo>
                      <a:pt x="1069" y="44"/>
                    </a:lnTo>
                    <a:lnTo>
                      <a:pt x="1069" y="44"/>
                    </a:lnTo>
                    <a:lnTo>
                      <a:pt x="1069" y="44"/>
                    </a:lnTo>
                    <a:lnTo>
                      <a:pt x="1069" y="44"/>
                    </a:lnTo>
                    <a:lnTo>
                      <a:pt x="1069" y="43"/>
                    </a:lnTo>
                    <a:lnTo>
                      <a:pt x="1069" y="43"/>
                    </a:lnTo>
                    <a:lnTo>
                      <a:pt x="1068" y="39"/>
                    </a:lnTo>
                    <a:lnTo>
                      <a:pt x="1068" y="39"/>
                    </a:lnTo>
                    <a:lnTo>
                      <a:pt x="1067" y="37"/>
                    </a:lnTo>
                    <a:lnTo>
                      <a:pt x="1067" y="37"/>
                    </a:lnTo>
                    <a:lnTo>
                      <a:pt x="1065" y="36"/>
                    </a:lnTo>
                    <a:lnTo>
                      <a:pt x="1065" y="36"/>
                    </a:lnTo>
                    <a:lnTo>
                      <a:pt x="1064" y="33"/>
                    </a:lnTo>
                    <a:lnTo>
                      <a:pt x="1064" y="33"/>
                    </a:lnTo>
                    <a:lnTo>
                      <a:pt x="1064" y="33"/>
                    </a:lnTo>
                    <a:lnTo>
                      <a:pt x="1064" y="33"/>
                    </a:lnTo>
                    <a:lnTo>
                      <a:pt x="1063" y="32"/>
                    </a:lnTo>
                    <a:lnTo>
                      <a:pt x="1063" y="32"/>
                    </a:lnTo>
                    <a:lnTo>
                      <a:pt x="1062" y="32"/>
                    </a:lnTo>
                    <a:lnTo>
                      <a:pt x="1062" y="32"/>
                    </a:lnTo>
                    <a:lnTo>
                      <a:pt x="1060" y="30"/>
                    </a:lnTo>
                    <a:lnTo>
                      <a:pt x="1060" y="30"/>
                    </a:lnTo>
                    <a:lnTo>
                      <a:pt x="1059" y="29"/>
                    </a:lnTo>
                    <a:lnTo>
                      <a:pt x="1059" y="29"/>
                    </a:lnTo>
                    <a:lnTo>
                      <a:pt x="1057" y="29"/>
                    </a:lnTo>
                    <a:lnTo>
                      <a:pt x="1057" y="29"/>
                    </a:lnTo>
                    <a:lnTo>
                      <a:pt x="1057" y="29"/>
                    </a:lnTo>
                    <a:lnTo>
                      <a:pt x="1057" y="29"/>
                    </a:lnTo>
                    <a:lnTo>
                      <a:pt x="1054" y="28"/>
                    </a:lnTo>
                    <a:lnTo>
                      <a:pt x="1054" y="28"/>
                    </a:lnTo>
                    <a:lnTo>
                      <a:pt x="1053" y="28"/>
                    </a:lnTo>
                    <a:lnTo>
                      <a:pt x="1053" y="28"/>
                    </a:lnTo>
                    <a:lnTo>
                      <a:pt x="1049" y="27"/>
                    </a:lnTo>
                    <a:lnTo>
                      <a:pt x="1049" y="27"/>
                    </a:lnTo>
                    <a:lnTo>
                      <a:pt x="1045" y="25"/>
                    </a:lnTo>
                    <a:lnTo>
                      <a:pt x="1045" y="25"/>
                    </a:lnTo>
                    <a:lnTo>
                      <a:pt x="1045" y="25"/>
                    </a:lnTo>
                    <a:lnTo>
                      <a:pt x="1045" y="25"/>
                    </a:lnTo>
                    <a:lnTo>
                      <a:pt x="1041" y="25"/>
                    </a:lnTo>
                    <a:lnTo>
                      <a:pt x="1041" y="25"/>
                    </a:lnTo>
                    <a:lnTo>
                      <a:pt x="1041" y="24"/>
                    </a:lnTo>
                    <a:lnTo>
                      <a:pt x="1041" y="24"/>
                    </a:lnTo>
                    <a:lnTo>
                      <a:pt x="1039" y="24"/>
                    </a:lnTo>
                    <a:lnTo>
                      <a:pt x="1039" y="24"/>
                    </a:lnTo>
                    <a:lnTo>
                      <a:pt x="1038" y="24"/>
                    </a:lnTo>
                    <a:lnTo>
                      <a:pt x="1038" y="24"/>
                    </a:lnTo>
                    <a:lnTo>
                      <a:pt x="1036" y="24"/>
                    </a:lnTo>
                    <a:lnTo>
                      <a:pt x="1036" y="24"/>
                    </a:lnTo>
                    <a:lnTo>
                      <a:pt x="1035" y="24"/>
                    </a:lnTo>
                    <a:lnTo>
                      <a:pt x="1035" y="24"/>
                    </a:lnTo>
                    <a:lnTo>
                      <a:pt x="1033" y="25"/>
                    </a:lnTo>
                    <a:lnTo>
                      <a:pt x="1033" y="25"/>
                    </a:lnTo>
                    <a:lnTo>
                      <a:pt x="1033" y="25"/>
                    </a:lnTo>
                    <a:lnTo>
                      <a:pt x="1033" y="25"/>
                    </a:lnTo>
                    <a:lnTo>
                      <a:pt x="1030" y="27"/>
                    </a:lnTo>
                    <a:lnTo>
                      <a:pt x="1030" y="27"/>
                    </a:lnTo>
                    <a:lnTo>
                      <a:pt x="1030" y="27"/>
                    </a:lnTo>
                    <a:lnTo>
                      <a:pt x="1030" y="27"/>
                    </a:lnTo>
                    <a:lnTo>
                      <a:pt x="1024" y="32"/>
                    </a:lnTo>
                    <a:lnTo>
                      <a:pt x="1024" y="32"/>
                    </a:lnTo>
                    <a:lnTo>
                      <a:pt x="1024" y="32"/>
                    </a:lnTo>
                    <a:lnTo>
                      <a:pt x="1024" y="32"/>
                    </a:lnTo>
                    <a:lnTo>
                      <a:pt x="1024" y="32"/>
                    </a:lnTo>
                    <a:lnTo>
                      <a:pt x="1024" y="32"/>
                    </a:lnTo>
                    <a:lnTo>
                      <a:pt x="1016" y="39"/>
                    </a:lnTo>
                    <a:lnTo>
                      <a:pt x="1009" y="51"/>
                    </a:lnTo>
                    <a:lnTo>
                      <a:pt x="1009" y="51"/>
                    </a:lnTo>
                    <a:lnTo>
                      <a:pt x="997" y="66"/>
                    </a:lnTo>
                    <a:lnTo>
                      <a:pt x="989" y="80"/>
                    </a:lnTo>
                    <a:lnTo>
                      <a:pt x="982" y="91"/>
                    </a:lnTo>
                    <a:lnTo>
                      <a:pt x="978" y="100"/>
                    </a:lnTo>
                    <a:lnTo>
                      <a:pt x="978" y="100"/>
                    </a:lnTo>
                    <a:lnTo>
                      <a:pt x="947" y="95"/>
                    </a:lnTo>
                    <a:lnTo>
                      <a:pt x="947" y="95"/>
                    </a:lnTo>
                    <a:lnTo>
                      <a:pt x="946" y="85"/>
                    </a:lnTo>
                    <a:lnTo>
                      <a:pt x="944" y="72"/>
                    </a:lnTo>
                    <a:lnTo>
                      <a:pt x="941" y="56"/>
                    </a:lnTo>
                    <a:lnTo>
                      <a:pt x="936" y="38"/>
                    </a:lnTo>
                    <a:lnTo>
                      <a:pt x="936" y="38"/>
                    </a:lnTo>
                    <a:lnTo>
                      <a:pt x="928" y="15"/>
                    </a:lnTo>
                    <a:lnTo>
                      <a:pt x="928" y="15"/>
                    </a:lnTo>
                    <a:lnTo>
                      <a:pt x="928" y="15"/>
                    </a:lnTo>
                    <a:lnTo>
                      <a:pt x="928" y="15"/>
                    </a:lnTo>
                    <a:lnTo>
                      <a:pt x="928" y="14"/>
                    </a:lnTo>
                    <a:lnTo>
                      <a:pt x="928" y="14"/>
                    </a:lnTo>
                    <a:lnTo>
                      <a:pt x="924" y="8"/>
                    </a:lnTo>
                    <a:lnTo>
                      <a:pt x="924" y="8"/>
                    </a:lnTo>
                    <a:lnTo>
                      <a:pt x="923" y="8"/>
                    </a:lnTo>
                    <a:lnTo>
                      <a:pt x="923" y="8"/>
                    </a:lnTo>
                    <a:lnTo>
                      <a:pt x="922" y="5"/>
                    </a:lnTo>
                    <a:lnTo>
                      <a:pt x="922" y="5"/>
                    </a:lnTo>
                    <a:lnTo>
                      <a:pt x="922" y="5"/>
                    </a:lnTo>
                    <a:lnTo>
                      <a:pt x="922" y="5"/>
                    </a:lnTo>
                    <a:lnTo>
                      <a:pt x="919" y="4"/>
                    </a:lnTo>
                    <a:lnTo>
                      <a:pt x="919" y="4"/>
                    </a:lnTo>
                    <a:lnTo>
                      <a:pt x="919" y="4"/>
                    </a:lnTo>
                    <a:lnTo>
                      <a:pt x="919" y="4"/>
                    </a:lnTo>
                    <a:lnTo>
                      <a:pt x="917" y="3"/>
                    </a:lnTo>
                    <a:lnTo>
                      <a:pt x="917" y="3"/>
                    </a:lnTo>
                    <a:lnTo>
                      <a:pt x="917" y="3"/>
                    </a:lnTo>
                    <a:lnTo>
                      <a:pt x="917" y="3"/>
                    </a:lnTo>
                    <a:lnTo>
                      <a:pt x="913" y="2"/>
                    </a:lnTo>
                    <a:lnTo>
                      <a:pt x="913" y="2"/>
                    </a:lnTo>
                    <a:lnTo>
                      <a:pt x="913" y="2"/>
                    </a:lnTo>
                    <a:lnTo>
                      <a:pt x="913" y="2"/>
                    </a:lnTo>
                    <a:lnTo>
                      <a:pt x="910" y="2"/>
                    </a:lnTo>
                    <a:lnTo>
                      <a:pt x="910" y="2"/>
                    </a:lnTo>
                    <a:lnTo>
                      <a:pt x="909" y="2"/>
                    </a:lnTo>
                    <a:lnTo>
                      <a:pt x="909" y="2"/>
                    </a:lnTo>
                    <a:lnTo>
                      <a:pt x="905" y="2"/>
                    </a:lnTo>
                    <a:lnTo>
                      <a:pt x="905" y="2"/>
                    </a:lnTo>
                    <a:lnTo>
                      <a:pt x="903" y="2"/>
                    </a:lnTo>
                    <a:lnTo>
                      <a:pt x="903" y="2"/>
                    </a:lnTo>
                    <a:lnTo>
                      <a:pt x="902" y="2"/>
                    </a:lnTo>
                    <a:lnTo>
                      <a:pt x="902" y="2"/>
                    </a:lnTo>
                    <a:lnTo>
                      <a:pt x="898" y="0"/>
                    </a:lnTo>
                    <a:lnTo>
                      <a:pt x="898" y="0"/>
                    </a:lnTo>
                    <a:lnTo>
                      <a:pt x="898" y="0"/>
                    </a:lnTo>
                    <a:lnTo>
                      <a:pt x="898" y="0"/>
                    </a:lnTo>
                    <a:lnTo>
                      <a:pt x="895" y="0"/>
                    </a:lnTo>
                    <a:lnTo>
                      <a:pt x="895" y="0"/>
                    </a:lnTo>
                    <a:lnTo>
                      <a:pt x="894" y="0"/>
                    </a:lnTo>
                    <a:lnTo>
                      <a:pt x="894" y="0"/>
                    </a:lnTo>
                    <a:lnTo>
                      <a:pt x="893" y="2"/>
                    </a:lnTo>
                    <a:lnTo>
                      <a:pt x="893" y="2"/>
                    </a:lnTo>
                    <a:lnTo>
                      <a:pt x="892" y="2"/>
                    </a:lnTo>
                    <a:lnTo>
                      <a:pt x="892" y="2"/>
                    </a:lnTo>
                    <a:lnTo>
                      <a:pt x="889" y="3"/>
                    </a:lnTo>
                    <a:lnTo>
                      <a:pt x="889" y="3"/>
                    </a:lnTo>
                    <a:lnTo>
                      <a:pt x="889" y="3"/>
                    </a:lnTo>
                    <a:lnTo>
                      <a:pt x="889" y="3"/>
                    </a:lnTo>
                    <a:lnTo>
                      <a:pt x="887" y="4"/>
                    </a:lnTo>
                    <a:lnTo>
                      <a:pt x="887" y="4"/>
                    </a:lnTo>
                    <a:lnTo>
                      <a:pt x="887" y="4"/>
                    </a:lnTo>
                    <a:lnTo>
                      <a:pt x="887" y="4"/>
                    </a:lnTo>
                    <a:lnTo>
                      <a:pt x="884" y="7"/>
                    </a:lnTo>
                    <a:lnTo>
                      <a:pt x="884" y="7"/>
                    </a:lnTo>
                    <a:lnTo>
                      <a:pt x="884" y="7"/>
                    </a:lnTo>
                    <a:lnTo>
                      <a:pt x="884" y="7"/>
                    </a:lnTo>
                    <a:lnTo>
                      <a:pt x="881" y="10"/>
                    </a:lnTo>
                    <a:lnTo>
                      <a:pt x="881" y="10"/>
                    </a:lnTo>
                    <a:lnTo>
                      <a:pt x="881" y="10"/>
                    </a:lnTo>
                    <a:lnTo>
                      <a:pt x="881" y="10"/>
                    </a:lnTo>
                    <a:lnTo>
                      <a:pt x="869" y="32"/>
                    </a:lnTo>
                    <a:lnTo>
                      <a:pt x="869" y="32"/>
                    </a:lnTo>
                    <a:lnTo>
                      <a:pt x="861" y="49"/>
                    </a:lnTo>
                    <a:lnTo>
                      <a:pt x="855" y="64"/>
                    </a:lnTo>
                    <a:lnTo>
                      <a:pt x="851" y="76"/>
                    </a:lnTo>
                    <a:lnTo>
                      <a:pt x="849" y="86"/>
                    </a:lnTo>
                    <a:lnTo>
                      <a:pt x="849" y="86"/>
                    </a:lnTo>
                    <a:lnTo>
                      <a:pt x="817" y="86"/>
                    </a:lnTo>
                    <a:lnTo>
                      <a:pt x="817" y="86"/>
                    </a:lnTo>
                    <a:lnTo>
                      <a:pt x="811" y="67"/>
                    </a:lnTo>
                    <a:lnTo>
                      <a:pt x="806" y="54"/>
                    </a:lnTo>
                    <a:lnTo>
                      <a:pt x="801" y="41"/>
                    </a:lnTo>
                    <a:lnTo>
                      <a:pt x="801" y="41"/>
                    </a:lnTo>
                    <a:lnTo>
                      <a:pt x="779" y="57"/>
                    </a:lnTo>
                    <a:lnTo>
                      <a:pt x="759" y="71"/>
                    </a:lnTo>
                    <a:lnTo>
                      <a:pt x="743" y="81"/>
                    </a:lnTo>
                    <a:lnTo>
                      <a:pt x="732" y="87"/>
                    </a:lnTo>
                    <a:lnTo>
                      <a:pt x="732" y="87"/>
                    </a:lnTo>
                    <a:lnTo>
                      <a:pt x="719" y="91"/>
                    </a:lnTo>
                    <a:lnTo>
                      <a:pt x="719" y="91"/>
                    </a:lnTo>
                    <a:lnTo>
                      <a:pt x="719" y="95"/>
                    </a:lnTo>
                    <a:lnTo>
                      <a:pt x="719" y="95"/>
                    </a:lnTo>
                    <a:lnTo>
                      <a:pt x="687" y="100"/>
                    </a:lnTo>
                    <a:lnTo>
                      <a:pt x="687" y="100"/>
                    </a:lnTo>
                    <a:lnTo>
                      <a:pt x="686" y="100"/>
                    </a:lnTo>
                    <a:lnTo>
                      <a:pt x="686" y="100"/>
                    </a:lnTo>
                    <a:lnTo>
                      <a:pt x="657" y="107"/>
                    </a:lnTo>
                    <a:lnTo>
                      <a:pt x="618" y="120"/>
                    </a:lnTo>
                    <a:lnTo>
                      <a:pt x="618" y="120"/>
                    </a:lnTo>
                    <a:lnTo>
                      <a:pt x="555" y="143"/>
                    </a:lnTo>
                    <a:lnTo>
                      <a:pt x="472" y="177"/>
                    </a:lnTo>
                    <a:lnTo>
                      <a:pt x="472" y="177"/>
                    </a:lnTo>
                    <a:lnTo>
                      <a:pt x="472" y="179"/>
                    </a:lnTo>
                    <a:lnTo>
                      <a:pt x="472" y="179"/>
                    </a:lnTo>
                    <a:lnTo>
                      <a:pt x="444" y="194"/>
                    </a:lnTo>
                    <a:lnTo>
                      <a:pt x="444" y="194"/>
                    </a:lnTo>
                    <a:lnTo>
                      <a:pt x="439" y="189"/>
                    </a:lnTo>
                    <a:lnTo>
                      <a:pt x="439" y="189"/>
                    </a:lnTo>
                    <a:lnTo>
                      <a:pt x="352" y="224"/>
                    </a:lnTo>
                    <a:lnTo>
                      <a:pt x="352" y="224"/>
                    </a:lnTo>
                    <a:lnTo>
                      <a:pt x="359" y="240"/>
                    </a:lnTo>
                    <a:lnTo>
                      <a:pt x="364" y="251"/>
                    </a:lnTo>
                    <a:lnTo>
                      <a:pt x="364" y="251"/>
                    </a:lnTo>
                    <a:lnTo>
                      <a:pt x="340" y="271"/>
                    </a:lnTo>
                    <a:lnTo>
                      <a:pt x="340" y="271"/>
                    </a:lnTo>
                    <a:lnTo>
                      <a:pt x="322" y="261"/>
                    </a:lnTo>
                    <a:lnTo>
                      <a:pt x="311" y="253"/>
                    </a:lnTo>
                    <a:lnTo>
                      <a:pt x="297" y="247"/>
                    </a:lnTo>
                    <a:lnTo>
                      <a:pt x="297" y="247"/>
                    </a:lnTo>
                    <a:lnTo>
                      <a:pt x="279" y="253"/>
                    </a:lnTo>
                    <a:lnTo>
                      <a:pt x="279" y="253"/>
                    </a:lnTo>
                    <a:lnTo>
                      <a:pt x="234" y="271"/>
                    </a:lnTo>
                    <a:lnTo>
                      <a:pt x="234" y="271"/>
                    </a:lnTo>
                    <a:lnTo>
                      <a:pt x="241" y="290"/>
                    </a:lnTo>
                    <a:lnTo>
                      <a:pt x="241" y="290"/>
                    </a:lnTo>
                    <a:lnTo>
                      <a:pt x="249" y="308"/>
                    </a:lnTo>
                    <a:lnTo>
                      <a:pt x="257" y="321"/>
                    </a:lnTo>
                    <a:lnTo>
                      <a:pt x="264" y="333"/>
                    </a:lnTo>
                    <a:lnTo>
                      <a:pt x="269" y="342"/>
                    </a:lnTo>
                    <a:lnTo>
                      <a:pt x="269" y="342"/>
                    </a:lnTo>
                    <a:close/>
                    <a:moveTo>
                      <a:pt x="640" y="1396"/>
                    </a:moveTo>
                    <a:lnTo>
                      <a:pt x="640" y="1396"/>
                    </a:lnTo>
                    <a:lnTo>
                      <a:pt x="638" y="1402"/>
                    </a:lnTo>
                    <a:lnTo>
                      <a:pt x="635" y="1407"/>
                    </a:lnTo>
                    <a:lnTo>
                      <a:pt x="632" y="1411"/>
                    </a:lnTo>
                    <a:lnTo>
                      <a:pt x="628" y="1415"/>
                    </a:lnTo>
                    <a:lnTo>
                      <a:pt x="619" y="1420"/>
                    </a:lnTo>
                    <a:lnTo>
                      <a:pt x="609" y="1422"/>
                    </a:lnTo>
                    <a:lnTo>
                      <a:pt x="599" y="1422"/>
                    </a:lnTo>
                    <a:lnTo>
                      <a:pt x="589" y="1422"/>
                    </a:lnTo>
                    <a:lnTo>
                      <a:pt x="572" y="1419"/>
                    </a:lnTo>
                    <a:lnTo>
                      <a:pt x="572" y="1419"/>
                    </a:lnTo>
                    <a:lnTo>
                      <a:pt x="558" y="1415"/>
                    </a:lnTo>
                    <a:lnTo>
                      <a:pt x="540" y="1409"/>
                    </a:lnTo>
                    <a:lnTo>
                      <a:pt x="517" y="1397"/>
                    </a:lnTo>
                    <a:lnTo>
                      <a:pt x="492" y="1383"/>
                    </a:lnTo>
                    <a:lnTo>
                      <a:pt x="464" y="1366"/>
                    </a:lnTo>
                    <a:lnTo>
                      <a:pt x="435" y="1346"/>
                    </a:lnTo>
                    <a:lnTo>
                      <a:pt x="405" y="1320"/>
                    </a:lnTo>
                    <a:lnTo>
                      <a:pt x="375" y="1293"/>
                    </a:lnTo>
                    <a:lnTo>
                      <a:pt x="375" y="1293"/>
                    </a:lnTo>
                    <a:lnTo>
                      <a:pt x="346" y="1261"/>
                    </a:lnTo>
                    <a:lnTo>
                      <a:pt x="322" y="1231"/>
                    </a:lnTo>
                    <a:lnTo>
                      <a:pt x="301" y="1202"/>
                    </a:lnTo>
                    <a:lnTo>
                      <a:pt x="283" y="1174"/>
                    </a:lnTo>
                    <a:lnTo>
                      <a:pt x="269" y="1149"/>
                    </a:lnTo>
                    <a:lnTo>
                      <a:pt x="259" y="1128"/>
                    </a:lnTo>
                    <a:lnTo>
                      <a:pt x="252" y="1110"/>
                    </a:lnTo>
                    <a:lnTo>
                      <a:pt x="248" y="1096"/>
                    </a:lnTo>
                    <a:lnTo>
                      <a:pt x="248" y="1096"/>
                    </a:lnTo>
                    <a:lnTo>
                      <a:pt x="245" y="1077"/>
                    </a:lnTo>
                    <a:lnTo>
                      <a:pt x="244" y="1067"/>
                    </a:lnTo>
                    <a:lnTo>
                      <a:pt x="245" y="1057"/>
                    </a:lnTo>
                    <a:lnTo>
                      <a:pt x="248" y="1048"/>
                    </a:lnTo>
                    <a:lnTo>
                      <a:pt x="253" y="1039"/>
                    </a:lnTo>
                    <a:lnTo>
                      <a:pt x="255" y="1036"/>
                    </a:lnTo>
                    <a:lnTo>
                      <a:pt x="260" y="1032"/>
                    </a:lnTo>
                    <a:lnTo>
                      <a:pt x="265" y="1029"/>
                    </a:lnTo>
                    <a:lnTo>
                      <a:pt x="272" y="1027"/>
                    </a:lnTo>
                    <a:lnTo>
                      <a:pt x="272" y="1027"/>
                    </a:lnTo>
                    <a:lnTo>
                      <a:pt x="327" y="1013"/>
                    </a:lnTo>
                    <a:lnTo>
                      <a:pt x="438" y="989"/>
                    </a:lnTo>
                    <a:lnTo>
                      <a:pt x="560" y="963"/>
                    </a:lnTo>
                    <a:lnTo>
                      <a:pt x="613" y="953"/>
                    </a:lnTo>
                    <a:lnTo>
                      <a:pt x="652" y="946"/>
                    </a:lnTo>
                    <a:lnTo>
                      <a:pt x="652" y="946"/>
                    </a:lnTo>
                    <a:lnTo>
                      <a:pt x="675" y="944"/>
                    </a:lnTo>
                    <a:lnTo>
                      <a:pt x="684" y="942"/>
                    </a:lnTo>
                    <a:lnTo>
                      <a:pt x="689" y="944"/>
                    </a:lnTo>
                    <a:lnTo>
                      <a:pt x="694" y="945"/>
                    </a:lnTo>
                    <a:lnTo>
                      <a:pt x="699" y="948"/>
                    </a:lnTo>
                    <a:lnTo>
                      <a:pt x="709" y="958"/>
                    </a:lnTo>
                    <a:lnTo>
                      <a:pt x="709" y="958"/>
                    </a:lnTo>
                    <a:lnTo>
                      <a:pt x="719" y="969"/>
                    </a:lnTo>
                    <a:lnTo>
                      <a:pt x="723" y="973"/>
                    </a:lnTo>
                    <a:lnTo>
                      <a:pt x="724" y="978"/>
                    </a:lnTo>
                    <a:lnTo>
                      <a:pt x="724" y="984"/>
                    </a:lnTo>
                    <a:lnTo>
                      <a:pt x="724" y="992"/>
                    </a:lnTo>
                    <a:lnTo>
                      <a:pt x="721" y="1016"/>
                    </a:lnTo>
                    <a:lnTo>
                      <a:pt x="721" y="1016"/>
                    </a:lnTo>
                    <a:lnTo>
                      <a:pt x="714" y="1055"/>
                    </a:lnTo>
                    <a:lnTo>
                      <a:pt x="704" y="1106"/>
                    </a:lnTo>
                    <a:lnTo>
                      <a:pt x="679" y="1230"/>
                    </a:lnTo>
                    <a:lnTo>
                      <a:pt x="653" y="1341"/>
                    </a:lnTo>
                    <a:lnTo>
                      <a:pt x="640" y="1396"/>
                    </a:lnTo>
                    <a:lnTo>
                      <a:pt x="640" y="1396"/>
                    </a:lnTo>
                    <a:close/>
                    <a:moveTo>
                      <a:pt x="1208" y="1353"/>
                    </a:moveTo>
                    <a:lnTo>
                      <a:pt x="1208" y="1353"/>
                    </a:lnTo>
                    <a:lnTo>
                      <a:pt x="1198" y="1363"/>
                    </a:lnTo>
                    <a:lnTo>
                      <a:pt x="1183" y="1375"/>
                    </a:lnTo>
                    <a:lnTo>
                      <a:pt x="1162" y="1388"/>
                    </a:lnTo>
                    <a:lnTo>
                      <a:pt x="1138" y="1404"/>
                    </a:lnTo>
                    <a:lnTo>
                      <a:pt x="1110" y="1419"/>
                    </a:lnTo>
                    <a:lnTo>
                      <a:pt x="1077" y="1434"/>
                    </a:lnTo>
                    <a:lnTo>
                      <a:pt x="1040" y="1448"/>
                    </a:lnTo>
                    <a:lnTo>
                      <a:pt x="1000" y="1460"/>
                    </a:lnTo>
                    <a:lnTo>
                      <a:pt x="1000" y="1460"/>
                    </a:lnTo>
                    <a:lnTo>
                      <a:pt x="960" y="1469"/>
                    </a:lnTo>
                    <a:lnTo>
                      <a:pt x="922" y="1475"/>
                    </a:lnTo>
                    <a:lnTo>
                      <a:pt x="885" y="1479"/>
                    </a:lnTo>
                    <a:lnTo>
                      <a:pt x="852" y="1480"/>
                    </a:lnTo>
                    <a:lnTo>
                      <a:pt x="824" y="1479"/>
                    </a:lnTo>
                    <a:lnTo>
                      <a:pt x="800" y="1478"/>
                    </a:lnTo>
                    <a:lnTo>
                      <a:pt x="781" y="1475"/>
                    </a:lnTo>
                    <a:lnTo>
                      <a:pt x="767" y="1472"/>
                    </a:lnTo>
                    <a:lnTo>
                      <a:pt x="767" y="1472"/>
                    </a:lnTo>
                    <a:lnTo>
                      <a:pt x="749" y="1465"/>
                    </a:lnTo>
                    <a:lnTo>
                      <a:pt x="740" y="1460"/>
                    </a:lnTo>
                    <a:lnTo>
                      <a:pt x="732" y="1455"/>
                    </a:lnTo>
                    <a:lnTo>
                      <a:pt x="725" y="1448"/>
                    </a:lnTo>
                    <a:lnTo>
                      <a:pt x="720" y="1440"/>
                    </a:lnTo>
                    <a:lnTo>
                      <a:pt x="719" y="1435"/>
                    </a:lnTo>
                    <a:lnTo>
                      <a:pt x="718" y="1429"/>
                    </a:lnTo>
                    <a:lnTo>
                      <a:pt x="718" y="1424"/>
                    </a:lnTo>
                    <a:lnTo>
                      <a:pt x="719" y="1417"/>
                    </a:lnTo>
                    <a:lnTo>
                      <a:pt x="719" y="1417"/>
                    </a:lnTo>
                    <a:lnTo>
                      <a:pt x="735" y="1362"/>
                    </a:lnTo>
                    <a:lnTo>
                      <a:pt x="769" y="1254"/>
                    </a:lnTo>
                    <a:lnTo>
                      <a:pt x="808" y="1134"/>
                    </a:lnTo>
                    <a:lnTo>
                      <a:pt x="825" y="1084"/>
                    </a:lnTo>
                    <a:lnTo>
                      <a:pt x="839" y="1047"/>
                    </a:lnTo>
                    <a:lnTo>
                      <a:pt x="839" y="1047"/>
                    </a:lnTo>
                    <a:lnTo>
                      <a:pt x="849" y="1026"/>
                    </a:lnTo>
                    <a:lnTo>
                      <a:pt x="851" y="1018"/>
                    </a:lnTo>
                    <a:lnTo>
                      <a:pt x="855" y="1013"/>
                    </a:lnTo>
                    <a:lnTo>
                      <a:pt x="859" y="1009"/>
                    </a:lnTo>
                    <a:lnTo>
                      <a:pt x="864" y="1007"/>
                    </a:lnTo>
                    <a:lnTo>
                      <a:pt x="878" y="1003"/>
                    </a:lnTo>
                    <a:lnTo>
                      <a:pt x="878" y="1003"/>
                    </a:lnTo>
                    <a:lnTo>
                      <a:pt x="892" y="999"/>
                    </a:lnTo>
                    <a:lnTo>
                      <a:pt x="898" y="999"/>
                    </a:lnTo>
                    <a:lnTo>
                      <a:pt x="903" y="1000"/>
                    </a:lnTo>
                    <a:lnTo>
                      <a:pt x="908" y="1003"/>
                    </a:lnTo>
                    <a:lnTo>
                      <a:pt x="914" y="1007"/>
                    </a:lnTo>
                    <a:lnTo>
                      <a:pt x="933" y="1022"/>
                    </a:lnTo>
                    <a:lnTo>
                      <a:pt x="933" y="1022"/>
                    </a:lnTo>
                    <a:lnTo>
                      <a:pt x="963" y="1047"/>
                    </a:lnTo>
                    <a:lnTo>
                      <a:pt x="1004" y="1082"/>
                    </a:lnTo>
                    <a:lnTo>
                      <a:pt x="1098" y="1165"/>
                    </a:lnTo>
                    <a:lnTo>
                      <a:pt x="1181" y="1242"/>
                    </a:lnTo>
                    <a:lnTo>
                      <a:pt x="1223" y="1281"/>
                    </a:lnTo>
                    <a:lnTo>
                      <a:pt x="1223" y="1281"/>
                    </a:lnTo>
                    <a:lnTo>
                      <a:pt x="1227" y="1288"/>
                    </a:lnTo>
                    <a:lnTo>
                      <a:pt x="1229" y="1293"/>
                    </a:lnTo>
                    <a:lnTo>
                      <a:pt x="1232" y="1298"/>
                    </a:lnTo>
                    <a:lnTo>
                      <a:pt x="1233" y="1303"/>
                    </a:lnTo>
                    <a:lnTo>
                      <a:pt x="1233" y="1312"/>
                    </a:lnTo>
                    <a:lnTo>
                      <a:pt x="1230" y="1322"/>
                    </a:lnTo>
                    <a:lnTo>
                      <a:pt x="1225" y="1330"/>
                    </a:lnTo>
                    <a:lnTo>
                      <a:pt x="1220" y="1339"/>
                    </a:lnTo>
                    <a:lnTo>
                      <a:pt x="1208" y="1353"/>
                    </a:lnTo>
                    <a:lnTo>
                      <a:pt x="1208" y="1353"/>
                    </a:lnTo>
                    <a:close/>
                    <a:moveTo>
                      <a:pt x="742" y="810"/>
                    </a:moveTo>
                    <a:lnTo>
                      <a:pt x="742" y="810"/>
                    </a:lnTo>
                    <a:lnTo>
                      <a:pt x="744" y="801"/>
                    </a:lnTo>
                    <a:lnTo>
                      <a:pt x="748" y="793"/>
                    </a:lnTo>
                    <a:lnTo>
                      <a:pt x="753" y="784"/>
                    </a:lnTo>
                    <a:lnTo>
                      <a:pt x="758" y="776"/>
                    </a:lnTo>
                    <a:lnTo>
                      <a:pt x="764" y="770"/>
                    </a:lnTo>
                    <a:lnTo>
                      <a:pt x="771" y="764"/>
                    </a:lnTo>
                    <a:lnTo>
                      <a:pt x="778" y="757"/>
                    </a:lnTo>
                    <a:lnTo>
                      <a:pt x="786" y="752"/>
                    </a:lnTo>
                    <a:lnTo>
                      <a:pt x="793" y="748"/>
                    </a:lnTo>
                    <a:lnTo>
                      <a:pt x="802" y="745"/>
                    </a:lnTo>
                    <a:lnTo>
                      <a:pt x="811" y="742"/>
                    </a:lnTo>
                    <a:lnTo>
                      <a:pt x="820" y="741"/>
                    </a:lnTo>
                    <a:lnTo>
                      <a:pt x="830" y="740"/>
                    </a:lnTo>
                    <a:lnTo>
                      <a:pt x="839" y="740"/>
                    </a:lnTo>
                    <a:lnTo>
                      <a:pt x="849" y="741"/>
                    </a:lnTo>
                    <a:lnTo>
                      <a:pt x="858" y="743"/>
                    </a:lnTo>
                    <a:lnTo>
                      <a:pt x="858" y="743"/>
                    </a:lnTo>
                    <a:lnTo>
                      <a:pt x="868" y="746"/>
                    </a:lnTo>
                    <a:lnTo>
                      <a:pt x="875" y="750"/>
                    </a:lnTo>
                    <a:lnTo>
                      <a:pt x="884" y="755"/>
                    </a:lnTo>
                    <a:lnTo>
                      <a:pt x="892" y="760"/>
                    </a:lnTo>
                    <a:lnTo>
                      <a:pt x="899" y="766"/>
                    </a:lnTo>
                    <a:lnTo>
                      <a:pt x="905" y="772"/>
                    </a:lnTo>
                    <a:lnTo>
                      <a:pt x="910" y="780"/>
                    </a:lnTo>
                    <a:lnTo>
                      <a:pt x="915" y="788"/>
                    </a:lnTo>
                    <a:lnTo>
                      <a:pt x="919" y="795"/>
                    </a:lnTo>
                    <a:lnTo>
                      <a:pt x="923" y="804"/>
                    </a:lnTo>
                    <a:lnTo>
                      <a:pt x="926" y="813"/>
                    </a:lnTo>
                    <a:lnTo>
                      <a:pt x="927" y="822"/>
                    </a:lnTo>
                    <a:lnTo>
                      <a:pt x="928" y="832"/>
                    </a:lnTo>
                    <a:lnTo>
                      <a:pt x="928" y="840"/>
                    </a:lnTo>
                    <a:lnTo>
                      <a:pt x="927" y="851"/>
                    </a:lnTo>
                    <a:lnTo>
                      <a:pt x="926" y="859"/>
                    </a:lnTo>
                    <a:lnTo>
                      <a:pt x="926" y="859"/>
                    </a:lnTo>
                    <a:lnTo>
                      <a:pt x="922" y="869"/>
                    </a:lnTo>
                    <a:lnTo>
                      <a:pt x="918" y="878"/>
                    </a:lnTo>
                    <a:lnTo>
                      <a:pt x="913" y="886"/>
                    </a:lnTo>
                    <a:lnTo>
                      <a:pt x="908" y="893"/>
                    </a:lnTo>
                    <a:lnTo>
                      <a:pt x="902" y="901"/>
                    </a:lnTo>
                    <a:lnTo>
                      <a:pt x="895" y="907"/>
                    </a:lnTo>
                    <a:lnTo>
                      <a:pt x="888" y="912"/>
                    </a:lnTo>
                    <a:lnTo>
                      <a:pt x="880" y="917"/>
                    </a:lnTo>
                    <a:lnTo>
                      <a:pt x="873" y="921"/>
                    </a:lnTo>
                    <a:lnTo>
                      <a:pt x="864" y="925"/>
                    </a:lnTo>
                    <a:lnTo>
                      <a:pt x="855" y="927"/>
                    </a:lnTo>
                    <a:lnTo>
                      <a:pt x="846" y="929"/>
                    </a:lnTo>
                    <a:lnTo>
                      <a:pt x="837" y="930"/>
                    </a:lnTo>
                    <a:lnTo>
                      <a:pt x="827" y="930"/>
                    </a:lnTo>
                    <a:lnTo>
                      <a:pt x="818" y="929"/>
                    </a:lnTo>
                    <a:lnTo>
                      <a:pt x="808" y="927"/>
                    </a:lnTo>
                    <a:lnTo>
                      <a:pt x="808" y="927"/>
                    </a:lnTo>
                    <a:lnTo>
                      <a:pt x="800" y="924"/>
                    </a:lnTo>
                    <a:lnTo>
                      <a:pt x="791" y="920"/>
                    </a:lnTo>
                    <a:lnTo>
                      <a:pt x="782" y="916"/>
                    </a:lnTo>
                    <a:lnTo>
                      <a:pt x="774" y="910"/>
                    </a:lnTo>
                    <a:lnTo>
                      <a:pt x="768" y="905"/>
                    </a:lnTo>
                    <a:lnTo>
                      <a:pt x="762" y="897"/>
                    </a:lnTo>
                    <a:lnTo>
                      <a:pt x="755" y="891"/>
                    </a:lnTo>
                    <a:lnTo>
                      <a:pt x="750" y="882"/>
                    </a:lnTo>
                    <a:lnTo>
                      <a:pt x="747" y="874"/>
                    </a:lnTo>
                    <a:lnTo>
                      <a:pt x="743" y="866"/>
                    </a:lnTo>
                    <a:lnTo>
                      <a:pt x="740" y="857"/>
                    </a:lnTo>
                    <a:lnTo>
                      <a:pt x="739" y="848"/>
                    </a:lnTo>
                    <a:lnTo>
                      <a:pt x="738" y="839"/>
                    </a:lnTo>
                    <a:lnTo>
                      <a:pt x="738" y="829"/>
                    </a:lnTo>
                    <a:lnTo>
                      <a:pt x="739" y="820"/>
                    </a:lnTo>
                    <a:lnTo>
                      <a:pt x="742" y="810"/>
                    </a:lnTo>
                    <a:lnTo>
                      <a:pt x="742" y="810"/>
                    </a:lnTo>
                    <a:close/>
                    <a:moveTo>
                      <a:pt x="1470" y="769"/>
                    </a:moveTo>
                    <a:lnTo>
                      <a:pt x="1470" y="769"/>
                    </a:lnTo>
                    <a:lnTo>
                      <a:pt x="1474" y="782"/>
                    </a:lnTo>
                    <a:lnTo>
                      <a:pt x="1476" y="801"/>
                    </a:lnTo>
                    <a:lnTo>
                      <a:pt x="1479" y="825"/>
                    </a:lnTo>
                    <a:lnTo>
                      <a:pt x="1479" y="854"/>
                    </a:lnTo>
                    <a:lnTo>
                      <a:pt x="1477" y="887"/>
                    </a:lnTo>
                    <a:lnTo>
                      <a:pt x="1474" y="922"/>
                    </a:lnTo>
                    <a:lnTo>
                      <a:pt x="1467" y="961"/>
                    </a:lnTo>
                    <a:lnTo>
                      <a:pt x="1458" y="1002"/>
                    </a:lnTo>
                    <a:lnTo>
                      <a:pt x="1458" y="1002"/>
                    </a:lnTo>
                    <a:lnTo>
                      <a:pt x="1446" y="1042"/>
                    </a:lnTo>
                    <a:lnTo>
                      <a:pt x="1432" y="1079"/>
                    </a:lnTo>
                    <a:lnTo>
                      <a:pt x="1417" y="1111"/>
                    </a:lnTo>
                    <a:lnTo>
                      <a:pt x="1402" y="1140"/>
                    </a:lnTo>
                    <a:lnTo>
                      <a:pt x="1387" y="1164"/>
                    </a:lnTo>
                    <a:lnTo>
                      <a:pt x="1374" y="1184"/>
                    </a:lnTo>
                    <a:lnTo>
                      <a:pt x="1361" y="1199"/>
                    </a:lnTo>
                    <a:lnTo>
                      <a:pt x="1351" y="1210"/>
                    </a:lnTo>
                    <a:lnTo>
                      <a:pt x="1351" y="1210"/>
                    </a:lnTo>
                    <a:lnTo>
                      <a:pt x="1338" y="1222"/>
                    </a:lnTo>
                    <a:lnTo>
                      <a:pt x="1329" y="1227"/>
                    </a:lnTo>
                    <a:lnTo>
                      <a:pt x="1320" y="1232"/>
                    </a:lnTo>
                    <a:lnTo>
                      <a:pt x="1310" y="1235"/>
                    </a:lnTo>
                    <a:lnTo>
                      <a:pt x="1301" y="1235"/>
                    </a:lnTo>
                    <a:lnTo>
                      <a:pt x="1296" y="1233"/>
                    </a:lnTo>
                    <a:lnTo>
                      <a:pt x="1291" y="1231"/>
                    </a:lnTo>
                    <a:lnTo>
                      <a:pt x="1286" y="1228"/>
                    </a:lnTo>
                    <a:lnTo>
                      <a:pt x="1281" y="1225"/>
                    </a:lnTo>
                    <a:lnTo>
                      <a:pt x="1281" y="1225"/>
                    </a:lnTo>
                    <a:lnTo>
                      <a:pt x="1241" y="1183"/>
                    </a:lnTo>
                    <a:lnTo>
                      <a:pt x="1164" y="1100"/>
                    </a:lnTo>
                    <a:lnTo>
                      <a:pt x="1081" y="1005"/>
                    </a:lnTo>
                    <a:lnTo>
                      <a:pt x="1045" y="965"/>
                    </a:lnTo>
                    <a:lnTo>
                      <a:pt x="1020" y="935"/>
                    </a:lnTo>
                    <a:lnTo>
                      <a:pt x="1020" y="935"/>
                    </a:lnTo>
                    <a:lnTo>
                      <a:pt x="1006" y="916"/>
                    </a:lnTo>
                    <a:lnTo>
                      <a:pt x="1001" y="910"/>
                    </a:lnTo>
                    <a:lnTo>
                      <a:pt x="999" y="905"/>
                    </a:lnTo>
                    <a:lnTo>
                      <a:pt x="997" y="900"/>
                    </a:lnTo>
                    <a:lnTo>
                      <a:pt x="999" y="893"/>
                    </a:lnTo>
                    <a:lnTo>
                      <a:pt x="1001" y="879"/>
                    </a:lnTo>
                    <a:lnTo>
                      <a:pt x="1001" y="879"/>
                    </a:lnTo>
                    <a:lnTo>
                      <a:pt x="1005" y="866"/>
                    </a:lnTo>
                    <a:lnTo>
                      <a:pt x="1007" y="861"/>
                    </a:lnTo>
                    <a:lnTo>
                      <a:pt x="1011" y="857"/>
                    </a:lnTo>
                    <a:lnTo>
                      <a:pt x="1016" y="853"/>
                    </a:lnTo>
                    <a:lnTo>
                      <a:pt x="1024" y="851"/>
                    </a:lnTo>
                    <a:lnTo>
                      <a:pt x="1045" y="840"/>
                    </a:lnTo>
                    <a:lnTo>
                      <a:pt x="1045" y="840"/>
                    </a:lnTo>
                    <a:lnTo>
                      <a:pt x="1082" y="827"/>
                    </a:lnTo>
                    <a:lnTo>
                      <a:pt x="1132" y="810"/>
                    </a:lnTo>
                    <a:lnTo>
                      <a:pt x="1252" y="771"/>
                    </a:lnTo>
                    <a:lnTo>
                      <a:pt x="1360" y="736"/>
                    </a:lnTo>
                    <a:lnTo>
                      <a:pt x="1416" y="721"/>
                    </a:lnTo>
                    <a:lnTo>
                      <a:pt x="1416" y="721"/>
                    </a:lnTo>
                    <a:lnTo>
                      <a:pt x="1422" y="720"/>
                    </a:lnTo>
                    <a:lnTo>
                      <a:pt x="1428" y="720"/>
                    </a:lnTo>
                    <a:lnTo>
                      <a:pt x="1433" y="721"/>
                    </a:lnTo>
                    <a:lnTo>
                      <a:pt x="1438" y="722"/>
                    </a:lnTo>
                    <a:lnTo>
                      <a:pt x="1446" y="727"/>
                    </a:lnTo>
                    <a:lnTo>
                      <a:pt x="1453" y="733"/>
                    </a:lnTo>
                    <a:lnTo>
                      <a:pt x="1458" y="742"/>
                    </a:lnTo>
                    <a:lnTo>
                      <a:pt x="1464" y="751"/>
                    </a:lnTo>
                    <a:lnTo>
                      <a:pt x="1470" y="769"/>
                    </a:lnTo>
                    <a:lnTo>
                      <a:pt x="1470" y="769"/>
                    </a:lnTo>
                    <a:close/>
                    <a:moveTo>
                      <a:pt x="1025" y="272"/>
                    </a:moveTo>
                    <a:lnTo>
                      <a:pt x="1025" y="272"/>
                    </a:lnTo>
                    <a:lnTo>
                      <a:pt x="1028" y="267"/>
                    </a:lnTo>
                    <a:lnTo>
                      <a:pt x="1030" y="262"/>
                    </a:lnTo>
                    <a:lnTo>
                      <a:pt x="1034" y="257"/>
                    </a:lnTo>
                    <a:lnTo>
                      <a:pt x="1038" y="255"/>
                    </a:lnTo>
                    <a:lnTo>
                      <a:pt x="1047" y="250"/>
                    </a:lnTo>
                    <a:lnTo>
                      <a:pt x="1055" y="247"/>
                    </a:lnTo>
                    <a:lnTo>
                      <a:pt x="1065" y="246"/>
                    </a:lnTo>
                    <a:lnTo>
                      <a:pt x="1075" y="247"/>
                    </a:lnTo>
                    <a:lnTo>
                      <a:pt x="1094" y="250"/>
                    </a:lnTo>
                    <a:lnTo>
                      <a:pt x="1094" y="250"/>
                    </a:lnTo>
                    <a:lnTo>
                      <a:pt x="1108" y="253"/>
                    </a:lnTo>
                    <a:lnTo>
                      <a:pt x="1126" y="261"/>
                    </a:lnTo>
                    <a:lnTo>
                      <a:pt x="1147" y="271"/>
                    </a:lnTo>
                    <a:lnTo>
                      <a:pt x="1172" y="285"/>
                    </a:lnTo>
                    <a:lnTo>
                      <a:pt x="1200" y="303"/>
                    </a:lnTo>
                    <a:lnTo>
                      <a:pt x="1230" y="324"/>
                    </a:lnTo>
                    <a:lnTo>
                      <a:pt x="1261" y="348"/>
                    </a:lnTo>
                    <a:lnTo>
                      <a:pt x="1291" y="377"/>
                    </a:lnTo>
                    <a:lnTo>
                      <a:pt x="1291" y="377"/>
                    </a:lnTo>
                    <a:lnTo>
                      <a:pt x="1319" y="407"/>
                    </a:lnTo>
                    <a:lnTo>
                      <a:pt x="1344" y="437"/>
                    </a:lnTo>
                    <a:lnTo>
                      <a:pt x="1364" y="466"/>
                    </a:lnTo>
                    <a:lnTo>
                      <a:pt x="1382" y="494"/>
                    </a:lnTo>
                    <a:lnTo>
                      <a:pt x="1395" y="519"/>
                    </a:lnTo>
                    <a:lnTo>
                      <a:pt x="1407" y="541"/>
                    </a:lnTo>
                    <a:lnTo>
                      <a:pt x="1413" y="560"/>
                    </a:lnTo>
                    <a:lnTo>
                      <a:pt x="1417" y="572"/>
                    </a:lnTo>
                    <a:lnTo>
                      <a:pt x="1417" y="572"/>
                    </a:lnTo>
                    <a:lnTo>
                      <a:pt x="1421" y="591"/>
                    </a:lnTo>
                    <a:lnTo>
                      <a:pt x="1421" y="601"/>
                    </a:lnTo>
                    <a:lnTo>
                      <a:pt x="1421" y="611"/>
                    </a:lnTo>
                    <a:lnTo>
                      <a:pt x="1418" y="621"/>
                    </a:lnTo>
                    <a:lnTo>
                      <a:pt x="1413" y="629"/>
                    </a:lnTo>
                    <a:lnTo>
                      <a:pt x="1409" y="633"/>
                    </a:lnTo>
                    <a:lnTo>
                      <a:pt x="1406" y="636"/>
                    </a:lnTo>
                    <a:lnTo>
                      <a:pt x="1401" y="639"/>
                    </a:lnTo>
                    <a:lnTo>
                      <a:pt x="1394" y="641"/>
                    </a:lnTo>
                    <a:lnTo>
                      <a:pt x="1394" y="641"/>
                    </a:lnTo>
                    <a:lnTo>
                      <a:pt x="1339" y="655"/>
                    </a:lnTo>
                    <a:lnTo>
                      <a:pt x="1228" y="680"/>
                    </a:lnTo>
                    <a:lnTo>
                      <a:pt x="1104" y="706"/>
                    </a:lnTo>
                    <a:lnTo>
                      <a:pt x="1053" y="716"/>
                    </a:lnTo>
                    <a:lnTo>
                      <a:pt x="1014" y="722"/>
                    </a:lnTo>
                    <a:lnTo>
                      <a:pt x="1014" y="722"/>
                    </a:lnTo>
                    <a:lnTo>
                      <a:pt x="990" y="726"/>
                    </a:lnTo>
                    <a:lnTo>
                      <a:pt x="982" y="726"/>
                    </a:lnTo>
                    <a:lnTo>
                      <a:pt x="976" y="726"/>
                    </a:lnTo>
                    <a:lnTo>
                      <a:pt x="971" y="723"/>
                    </a:lnTo>
                    <a:lnTo>
                      <a:pt x="967" y="721"/>
                    </a:lnTo>
                    <a:lnTo>
                      <a:pt x="956" y="711"/>
                    </a:lnTo>
                    <a:lnTo>
                      <a:pt x="956" y="711"/>
                    </a:lnTo>
                    <a:lnTo>
                      <a:pt x="946" y="701"/>
                    </a:lnTo>
                    <a:lnTo>
                      <a:pt x="943" y="696"/>
                    </a:lnTo>
                    <a:lnTo>
                      <a:pt x="942" y="691"/>
                    </a:lnTo>
                    <a:lnTo>
                      <a:pt x="941" y="684"/>
                    </a:lnTo>
                    <a:lnTo>
                      <a:pt x="942" y="677"/>
                    </a:lnTo>
                    <a:lnTo>
                      <a:pt x="944" y="654"/>
                    </a:lnTo>
                    <a:lnTo>
                      <a:pt x="944" y="654"/>
                    </a:lnTo>
                    <a:lnTo>
                      <a:pt x="951" y="615"/>
                    </a:lnTo>
                    <a:lnTo>
                      <a:pt x="961" y="562"/>
                    </a:lnTo>
                    <a:lnTo>
                      <a:pt x="987" y="440"/>
                    </a:lnTo>
                    <a:lnTo>
                      <a:pt x="1012" y="328"/>
                    </a:lnTo>
                    <a:lnTo>
                      <a:pt x="1025" y="272"/>
                    </a:lnTo>
                    <a:lnTo>
                      <a:pt x="1025" y="272"/>
                    </a:lnTo>
                    <a:close/>
                    <a:moveTo>
                      <a:pt x="457" y="315"/>
                    </a:moveTo>
                    <a:lnTo>
                      <a:pt x="457" y="315"/>
                    </a:lnTo>
                    <a:lnTo>
                      <a:pt x="467" y="306"/>
                    </a:lnTo>
                    <a:lnTo>
                      <a:pt x="482" y="294"/>
                    </a:lnTo>
                    <a:lnTo>
                      <a:pt x="502" y="280"/>
                    </a:lnTo>
                    <a:lnTo>
                      <a:pt x="527" y="265"/>
                    </a:lnTo>
                    <a:lnTo>
                      <a:pt x="556" y="250"/>
                    </a:lnTo>
                    <a:lnTo>
                      <a:pt x="589" y="235"/>
                    </a:lnTo>
                    <a:lnTo>
                      <a:pt x="626" y="222"/>
                    </a:lnTo>
                    <a:lnTo>
                      <a:pt x="665" y="209"/>
                    </a:lnTo>
                    <a:lnTo>
                      <a:pt x="665" y="209"/>
                    </a:lnTo>
                    <a:lnTo>
                      <a:pt x="705" y="199"/>
                    </a:lnTo>
                    <a:lnTo>
                      <a:pt x="744" y="193"/>
                    </a:lnTo>
                    <a:lnTo>
                      <a:pt x="781" y="190"/>
                    </a:lnTo>
                    <a:lnTo>
                      <a:pt x="812" y="189"/>
                    </a:lnTo>
                    <a:lnTo>
                      <a:pt x="841" y="189"/>
                    </a:lnTo>
                    <a:lnTo>
                      <a:pt x="865" y="190"/>
                    </a:lnTo>
                    <a:lnTo>
                      <a:pt x="885" y="194"/>
                    </a:lnTo>
                    <a:lnTo>
                      <a:pt x="898" y="197"/>
                    </a:lnTo>
                    <a:lnTo>
                      <a:pt x="898" y="197"/>
                    </a:lnTo>
                    <a:lnTo>
                      <a:pt x="917" y="204"/>
                    </a:lnTo>
                    <a:lnTo>
                      <a:pt x="926" y="208"/>
                    </a:lnTo>
                    <a:lnTo>
                      <a:pt x="933" y="214"/>
                    </a:lnTo>
                    <a:lnTo>
                      <a:pt x="941" y="221"/>
                    </a:lnTo>
                    <a:lnTo>
                      <a:pt x="946" y="229"/>
                    </a:lnTo>
                    <a:lnTo>
                      <a:pt x="947" y="235"/>
                    </a:lnTo>
                    <a:lnTo>
                      <a:pt x="948" y="240"/>
                    </a:lnTo>
                    <a:lnTo>
                      <a:pt x="948" y="246"/>
                    </a:lnTo>
                    <a:lnTo>
                      <a:pt x="947" y="252"/>
                    </a:lnTo>
                    <a:lnTo>
                      <a:pt x="947" y="252"/>
                    </a:lnTo>
                    <a:lnTo>
                      <a:pt x="931" y="306"/>
                    </a:lnTo>
                    <a:lnTo>
                      <a:pt x="897" y="415"/>
                    </a:lnTo>
                    <a:lnTo>
                      <a:pt x="858" y="534"/>
                    </a:lnTo>
                    <a:lnTo>
                      <a:pt x="840" y="585"/>
                    </a:lnTo>
                    <a:lnTo>
                      <a:pt x="826" y="621"/>
                    </a:lnTo>
                    <a:lnTo>
                      <a:pt x="826" y="621"/>
                    </a:lnTo>
                    <a:lnTo>
                      <a:pt x="817" y="644"/>
                    </a:lnTo>
                    <a:lnTo>
                      <a:pt x="813" y="650"/>
                    </a:lnTo>
                    <a:lnTo>
                      <a:pt x="810" y="655"/>
                    </a:lnTo>
                    <a:lnTo>
                      <a:pt x="806" y="659"/>
                    </a:lnTo>
                    <a:lnTo>
                      <a:pt x="802" y="662"/>
                    </a:lnTo>
                    <a:lnTo>
                      <a:pt x="787" y="665"/>
                    </a:lnTo>
                    <a:lnTo>
                      <a:pt x="787" y="665"/>
                    </a:lnTo>
                    <a:lnTo>
                      <a:pt x="773" y="669"/>
                    </a:lnTo>
                    <a:lnTo>
                      <a:pt x="768" y="669"/>
                    </a:lnTo>
                    <a:lnTo>
                      <a:pt x="763" y="668"/>
                    </a:lnTo>
                    <a:lnTo>
                      <a:pt x="758" y="665"/>
                    </a:lnTo>
                    <a:lnTo>
                      <a:pt x="750" y="662"/>
                    </a:lnTo>
                    <a:lnTo>
                      <a:pt x="732" y="648"/>
                    </a:lnTo>
                    <a:lnTo>
                      <a:pt x="732" y="648"/>
                    </a:lnTo>
                    <a:lnTo>
                      <a:pt x="701" y="623"/>
                    </a:lnTo>
                    <a:lnTo>
                      <a:pt x="661" y="587"/>
                    </a:lnTo>
                    <a:lnTo>
                      <a:pt x="568" y="503"/>
                    </a:lnTo>
                    <a:lnTo>
                      <a:pt x="485" y="426"/>
                    </a:lnTo>
                    <a:lnTo>
                      <a:pt x="443" y="387"/>
                    </a:lnTo>
                    <a:lnTo>
                      <a:pt x="443" y="387"/>
                    </a:lnTo>
                    <a:lnTo>
                      <a:pt x="439" y="382"/>
                    </a:lnTo>
                    <a:lnTo>
                      <a:pt x="435" y="377"/>
                    </a:lnTo>
                    <a:lnTo>
                      <a:pt x="434" y="372"/>
                    </a:lnTo>
                    <a:lnTo>
                      <a:pt x="433" y="367"/>
                    </a:lnTo>
                    <a:lnTo>
                      <a:pt x="433" y="357"/>
                    </a:lnTo>
                    <a:lnTo>
                      <a:pt x="435" y="348"/>
                    </a:lnTo>
                    <a:lnTo>
                      <a:pt x="439" y="339"/>
                    </a:lnTo>
                    <a:lnTo>
                      <a:pt x="446" y="330"/>
                    </a:lnTo>
                    <a:lnTo>
                      <a:pt x="457" y="315"/>
                    </a:lnTo>
                    <a:lnTo>
                      <a:pt x="457" y="315"/>
                    </a:lnTo>
                    <a:close/>
                    <a:moveTo>
                      <a:pt x="313" y="459"/>
                    </a:moveTo>
                    <a:lnTo>
                      <a:pt x="313" y="459"/>
                    </a:lnTo>
                    <a:lnTo>
                      <a:pt x="328" y="447"/>
                    </a:lnTo>
                    <a:lnTo>
                      <a:pt x="337" y="441"/>
                    </a:lnTo>
                    <a:lnTo>
                      <a:pt x="346" y="437"/>
                    </a:lnTo>
                    <a:lnTo>
                      <a:pt x="355" y="435"/>
                    </a:lnTo>
                    <a:lnTo>
                      <a:pt x="365" y="435"/>
                    </a:lnTo>
                    <a:lnTo>
                      <a:pt x="370" y="436"/>
                    </a:lnTo>
                    <a:lnTo>
                      <a:pt x="375" y="437"/>
                    </a:lnTo>
                    <a:lnTo>
                      <a:pt x="380" y="440"/>
                    </a:lnTo>
                    <a:lnTo>
                      <a:pt x="385" y="445"/>
                    </a:lnTo>
                    <a:lnTo>
                      <a:pt x="385" y="445"/>
                    </a:lnTo>
                    <a:lnTo>
                      <a:pt x="424" y="485"/>
                    </a:lnTo>
                    <a:lnTo>
                      <a:pt x="501" y="570"/>
                    </a:lnTo>
                    <a:lnTo>
                      <a:pt x="585" y="663"/>
                    </a:lnTo>
                    <a:lnTo>
                      <a:pt x="621" y="703"/>
                    </a:lnTo>
                    <a:lnTo>
                      <a:pt x="646" y="733"/>
                    </a:lnTo>
                    <a:lnTo>
                      <a:pt x="646" y="733"/>
                    </a:lnTo>
                    <a:lnTo>
                      <a:pt x="660" y="752"/>
                    </a:lnTo>
                    <a:lnTo>
                      <a:pt x="664" y="759"/>
                    </a:lnTo>
                    <a:lnTo>
                      <a:pt x="666" y="765"/>
                    </a:lnTo>
                    <a:lnTo>
                      <a:pt x="667" y="770"/>
                    </a:lnTo>
                    <a:lnTo>
                      <a:pt x="667" y="775"/>
                    </a:lnTo>
                    <a:lnTo>
                      <a:pt x="665" y="789"/>
                    </a:lnTo>
                    <a:lnTo>
                      <a:pt x="665" y="789"/>
                    </a:lnTo>
                    <a:lnTo>
                      <a:pt x="660" y="803"/>
                    </a:lnTo>
                    <a:lnTo>
                      <a:pt x="657" y="808"/>
                    </a:lnTo>
                    <a:lnTo>
                      <a:pt x="653" y="811"/>
                    </a:lnTo>
                    <a:lnTo>
                      <a:pt x="648" y="815"/>
                    </a:lnTo>
                    <a:lnTo>
                      <a:pt x="642" y="819"/>
                    </a:lnTo>
                    <a:lnTo>
                      <a:pt x="621" y="828"/>
                    </a:lnTo>
                    <a:lnTo>
                      <a:pt x="621" y="828"/>
                    </a:lnTo>
                    <a:lnTo>
                      <a:pt x="583" y="842"/>
                    </a:lnTo>
                    <a:lnTo>
                      <a:pt x="532" y="859"/>
                    </a:lnTo>
                    <a:lnTo>
                      <a:pt x="414" y="898"/>
                    </a:lnTo>
                    <a:lnTo>
                      <a:pt x="304" y="932"/>
                    </a:lnTo>
                    <a:lnTo>
                      <a:pt x="250" y="949"/>
                    </a:lnTo>
                    <a:lnTo>
                      <a:pt x="250" y="949"/>
                    </a:lnTo>
                    <a:lnTo>
                      <a:pt x="244" y="949"/>
                    </a:lnTo>
                    <a:lnTo>
                      <a:pt x="238" y="949"/>
                    </a:lnTo>
                    <a:lnTo>
                      <a:pt x="233" y="949"/>
                    </a:lnTo>
                    <a:lnTo>
                      <a:pt x="228" y="948"/>
                    </a:lnTo>
                    <a:lnTo>
                      <a:pt x="219" y="942"/>
                    </a:lnTo>
                    <a:lnTo>
                      <a:pt x="212" y="935"/>
                    </a:lnTo>
                    <a:lnTo>
                      <a:pt x="206" y="927"/>
                    </a:lnTo>
                    <a:lnTo>
                      <a:pt x="202" y="917"/>
                    </a:lnTo>
                    <a:lnTo>
                      <a:pt x="196" y="900"/>
                    </a:lnTo>
                    <a:lnTo>
                      <a:pt x="196" y="900"/>
                    </a:lnTo>
                    <a:lnTo>
                      <a:pt x="192" y="887"/>
                    </a:lnTo>
                    <a:lnTo>
                      <a:pt x="190" y="867"/>
                    </a:lnTo>
                    <a:lnTo>
                      <a:pt x="187" y="843"/>
                    </a:lnTo>
                    <a:lnTo>
                      <a:pt x="187" y="814"/>
                    </a:lnTo>
                    <a:lnTo>
                      <a:pt x="189" y="781"/>
                    </a:lnTo>
                    <a:lnTo>
                      <a:pt x="192" y="746"/>
                    </a:lnTo>
                    <a:lnTo>
                      <a:pt x="199" y="707"/>
                    </a:lnTo>
                    <a:lnTo>
                      <a:pt x="207" y="667"/>
                    </a:lnTo>
                    <a:lnTo>
                      <a:pt x="207" y="667"/>
                    </a:lnTo>
                    <a:lnTo>
                      <a:pt x="220" y="628"/>
                    </a:lnTo>
                    <a:lnTo>
                      <a:pt x="234" y="591"/>
                    </a:lnTo>
                    <a:lnTo>
                      <a:pt x="248" y="558"/>
                    </a:lnTo>
                    <a:lnTo>
                      <a:pt x="263" y="529"/>
                    </a:lnTo>
                    <a:lnTo>
                      <a:pt x="278" y="504"/>
                    </a:lnTo>
                    <a:lnTo>
                      <a:pt x="292" y="484"/>
                    </a:lnTo>
                    <a:lnTo>
                      <a:pt x="304" y="469"/>
                    </a:lnTo>
                    <a:lnTo>
                      <a:pt x="313" y="459"/>
                    </a:lnTo>
                    <a:lnTo>
                      <a:pt x="313" y="4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2" name="Freeform 11"/>
              <p:cNvSpPr>
                <a:spLocks noEditPoints="1"/>
              </p:cNvSpPr>
              <p:nvPr/>
            </p:nvSpPr>
            <p:spPr bwMode="auto">
              <a:xfrm>
                <a:off x="5511213" y="5709120"/>
                <a:ext cx="711435" cy="710142"/>
              </a:xfrm>
              <a:custGeom>
                <a:avLst/>
                <a:gdLst>
                  <a:gd name="T0" fmla="*/ 1097 w 1098"/>
                  <a:gd name="T1" fmla="*/ 492 h 1098"/>
                  <a:gd name="T2" fmla="*/ 1083 w 1098"/>
                  <a:gd name="T3" fmla="*/ 414 h 1098"/>
                  <a:gd name="T4" fmla="*/ 1055 w 1098"/>
                  <a:gd name="T5" fmla="*/ 391 h 1098"/>
                  <a:gd name="T6" fmla="*/ 1045 w 1098"/>
                  <a:gd name="T7" fmla="*/ 310 h 1098"/>
                  <a:gd name="T8" fmla="*/ 1005 w 1098"/>
                  <a:gd name="T9" fmla="*/ 239 h 1098"/>
                  <a:gd name="T10" fmla="*/ 934 w 1098"/>
                  <a:gd name="T11" fmla="*/ 203 h 1098"/>
                  <a:gd name="T12" fmla="*/ 933 w 1098"/>
                  <a:gd name="T13" fmla="*/ 155 h 1098"/>
                  <a:gd name="T14" fmla="*/ 873 w 1098"/>
                  <a:gd name="T15" fmla="*/ 103 h 1098"/>
                  <a:gd name="T16" fmla="*/ 835 w 1098"/>
                  <a:gd name="T17" fmla="*/ 103 h 1098"/>
                  <a:gd name="T18" fmla="*/ 780 w 1098"/>
                  <a:gd name="T19" fmla="*/ 49 h 1098"/>
                  <a:gd name="T20" fmla="*/ 704 w 1098"/>
                  <a:gd name="T21" fmla="*/ 25 h 1098"/>
                  <a:gd name="T22" fmla="*/ 680 w 1098"/>
                  <a:gd name="T23" fmla="*/ 16 h 1098"/>
                  <a:gd name="T24" fmla="*/ 598 w 1098"/>
                  <a:gd name="T25" fmla="*/ 0 h 1098"/>
                  <a:gd name="T26" fmla="*/ 517 w 1098"/>
                  <a:gd name="T27" fmla="*/ 6 h 1098"/>
                  <a:gd name="T28" fmla="*/ 491 w 1098"/>
                  <a:gd name="T29" fmla="*/ 2 h 1098"/>
                  <a:gd name="T30" fmla="*/ 414 w 1098"/>
                  <a:gd name="T31" fmla="*/ 15 h 1098"/>
                  <a:gd name="T32" fmla="*/ 371 w 1098"/>
                  <a:gd name="T33" fmla="*/ 89 h 1098"/>
                  <a:gd name="T34" fmla="*/ 311 w 1098"/>
                  <a:gd name="T35" fmla="*/ 53 h 1098"/>
                  <a:gd name="T36" fmla="*/ 244 w 1098"/>
                  <a:gd name="T37" fmla="*/ 93 h 1098"/>
                  <a:gd name="T38" fmla="*/ 225 w 1098"/>
                  <a:gd name="T39" fmla="*/ 113 h 1098"/>
                  <a:gd name="T40" fmla="*/ 158 w 1098"/>
                  <a:gd name="T41" fmla="*/ 162 h 1098"/>
                  <a:gd name="T42" fmla="*/ 108 w 1098"/>
                  <a:gd name="T43" fmla="*/ 225 h 1098"/>
                  <a:gd name="T44" fmla="*/ 94 w 1098"/>
                  <a:gd name="T45" fmla="*/ 248 h 1098"/>
                  <a:gd name="T46" fmla="*/ 50 w 1098"/>
                  <a:gd name="T47" fmla="*/ 316 h 1098"/>
                  <a:gd name="T48" fmla="*/ 24 w 1098"/>
                  <a:gd name="T49" fmla="*/ 395 h 1098"/>
                  <a:gd name="T50" fmla="*/ 20 w 1098"/>
                  <a:gd name="T51" fmla="*/ 423 h 1098"/>
                  <a:gd name="T52" fmla="*/ 1 w 1098"/>
                  <a:gd name="T53" fmla="*/ 501 h 1098"/>
                  <a:gd name="T54" fmla="*/ 7 w 1098"/>
                  <a:gd name="T55" fmla="*/ 582 h 1098"/>
                  <a:gd name="T56" fmla="*/ 5 w 1098"/>
                  <a:gd name="T57" fmla="*/ 609 h 1098"/>
                  <a:gd name="T58" fmla="*/ 16 w 1098"/>
                  <a:gd name="T59" fmla="*/ 689 h 1098"/>
                  <a:gd name="T60" fmla="*/ 61 w 1098"/>
                  <a:gd name="T61" fmla="*/ 753 h 1098"/>
                  <a:gd name="T62" fmla="*/ 58 w 1098"/>
                  <a:gd name="T63" fmla="*/ 792 h 1098"/>
                  <a:gd name="T64" fmla="*/ 97 w 1098"/>
                  <a:gd name="T65" fmla="*/ 864 h 1098"/>
                  <a:gd name="T66" fmla="*/ 153 w 1098"/>
                  <a:gd name="T67" fmla="*/ 926 h 1098"/>
                  <a:gd name="T68" fmla="*/ 171 w 1098"/>
                  <a:gd name="T69" fmla="*/ 946 h 1098"/>
                  <a:gd name="T70" fmla="*/ 231 w 1098"/>
                  <a:gd name="T71" fmla="*/ 999 h 1098"/>
                  <a:gd name="T72" fmla="*/ 306 w 1098"/>
                  <a:gd name="T73" fmla="*/ 1039 h 1098"/>
                  <a:gd name="T74" fmla="*/ 328 w 1098"/>
                  <a:gd name="T75" fmla="*/ 1052 h 1098"/>
                  <a:gd name="T76" fmla="*/ 403 w 1098"/>
                  <a:gd name="T77" fmla="*/ 1081 h 1098"/>
                  <a:gd name="T78" fmla="*/ 487 w 1098"/>
                  <a:gd name="T79" fmla="*/ 1089 h 1098"/>
                  <a:gd name="T80" fmla="*/ 512 w 1098"/>
                  <a:gd name="T81" fmla="*/ 1098 h 1098"/>
                  <a:gd name="T82" fmla="*/ 591 w 1098"/>
                  <a:gd name="T83" fmla="*/ 1098 h 1098"/>
                  <a:gd name="T84" fmla="*/ 646 w 1098"/>
                  <a:gd name="T85" fmla="*/ 1034 h 1098"/>
                  <a:gd name="T86" fmla="*/ 699 w 1098"/>
                  <a:gd name="T87" fmla="*/ 1079 h 1098"/>
                  <a:gd name="T88" fmla="*/ 776 w 1098"/>
                  <a:gd name="T89" fmla="*/ 1052 h 1098"/>
                  <a:gd name="T90" fmla="*/ 787 w 1098"/>
                  <a:gd name="T91" fmla="*/ 982 h 1098"/>
                  <a:gd name="T92" fmla="*/ 873 w 1098"/>
                  <a:gd name="T93" fmla="*/ 995 h 1098"/>
                  <a:gd name="T94" fmla="*/ 934 w 1098"/>
                  <a:gd name="T95" fmla="*/ 943 h 1098"/>
                  <a:gd name="T96" fmla="*/ 934 w 1098"/>
                  <a:gd name="T97" fmla="*/ 859 h 1098"/>
                  <a:gd name="T98" fmla="*/ 1005 w 1098"/>
                  <a:gd name="T99" fmla="*/ 859 h 1098"/>
                  <a:gd name="T100" fmla="*/ 1045 w 1098"/>
                  <a:gd name="T101" fmla="*/ 790 h 1098"/>
                  <a:gd name="T102" fmla="*/ 1023 w 1098"/>
                  <a:gd name="T103" fmla="*/ 737 h 1098"/>
                  <a:gd name="T104" fmla="*/ 1083 w 1098"/>
                  <a:gd name="T105" fmla="*/ 686 h 1098"/>
                  <a:gd name="T106" fmla="*/ 1096 w 1098"/>
                  <a:gd name="T107" fmla="*/ 607 h 1098"/>
                  <a:gd name="T108" fmla="*/ 1093 w 1098"/>
                  <a:gd name="T109" fmla="*/ 582 h 1098"/>
                  <a:gd name="T110" fmla="*/ 919 w 1098"/>
                  <a:gd name="T111" fmla="*/ 423 h 1098"/>
                  <a:gd name="T112" fmla="*/ 621 w 1098"/>
                  <a:gd name="T113" fmla="*/ 145 h 1098"/>
                  <a:gd name="T114" fmla="*/ 511 w 1098"/>
                  <a:gd name="T115" fmla="*/ 599 h 1098"/>
                  <a:gd name="T116" fmla="*/ 235 w 1098"/>
                  <a:gd name="T117" fmla="*/ 286 h 1098"/>
                  <a:gd name="T118" fmla="*/ 342 w 1098"/>
                  <a:gd name="T119" fmla="*/ 921 h 1098"/>
                  <a:gd name="T120" fmla="*/ 797 w 1098"/>
                  <a:gd name="T121" fmla="*/ 892 h 1098"/>
                  <a:gd name="T122" fmla="*/ 806 w 1098"/>
                  <a:gd name="T123" fmla="*/ 844 h 1098"/>
                  <a:gd name="T124" fmla="*/ 826 w 1098"/>
                  <a:gd name="T125" fmla="*/ 507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8" h="1098">
                    <a:moveTo>
                      <a:pt x="1093" y="517"/>
                    </a:moveTo>
                    <a:lnTo>
                      <a:pt x="1093" y="517"/>
                    </a:lnTo>
                    <a:lnTo>
                      <a:pt x="1093" y="516"/>
                    </a:lnTo>
                    <a:lnTo>
                      <a:pt x="1093" y="516"/>
                    </a:lnTo>
                    <a:lnTo>
                      <a:pt x="1095" y="515"/>
                    </a:lnTo>
                    <a:lnTo>
                      <a:pt x="1095" y="515"/>
                    </a:lnTo>
                    <a:lnTo>
                      <a:pt x="1096" y="515"/>
                    </a:lnTo>
                    <a:lnTo>
                      <a:pt x="1096" y="515"/>
                    </a:lnTo>
                    <a:lnTo>
                      <a:pt x="1097" y="514"/>
                    </a:lnTo>
                    <a:lnTo>
                      <a:pt x="1097" y="514"/>
                    </a:lnTo>
                    <a:lnTo>
                      <a:pt x="1097" y="514"/>
                    </a:lnTo>
                    <a:lnTo>
                      <a:pt x="1097" y="514"/>
                    </a:lnTo>
                    <a:lnTo>
                      <a:pt x="1098" y="511"/>
                    </a:lnTo>
                    <a:lnTo>
                      <a:pt x="1098" y="511"/>
                    </a:lnTo>
                    <a:lnTo>
                      <a:pt x="1098" y="511"/>
                    </a:lnTo>
                    <a:lnTo>
                      <a:pt x="1098" y="511"/>
                    </a:lnTo>
                    <a:lnTo>
                      <a:pt x="1098" y="510"/>
                    </a:lnTo>
                    <a:lnTo>
                      <a:pt x="1098" y="510"/>
                    </a:lnTo>
                    <a:lnTo>
                      <a:pt x="1098" y="510"/>
                    </a:lnTo>
                    <a:lnTo>
                      <a:pt x="1098" y="510"/>
                    </a:lnTo>
                    <a:lnTo>
                      <a:pt x="1098" y="509"/>
                    </a:lnTo>
                    <a:lnTo>
                      <a:pt x="1098" y="509"/>
                    </a:lnTo>
                    <a:lnTo>
                      <a:pt x="1098" y="509"/>
                    </a:lnTo>
                    <a:lnTo>
                      <a:pt x="1098" y="509"/>
                    </a:lnTo>
                    <a:lnTo>
                      <a:pt x="1098" y="506"/>
                    </a:lnTo>
                    <a:lnTo>
                      <a:pt x="1098" y="506"/>
                    </a:lnTo>
                    <a:lnTo>
                      <a:pt x="1098" y="506"/>
                    </a:lnTo>
                    <a:lnTo>
                      <a:pt x="1098" y="506"/>
                    </a:lnTo>
                    <a:lnTo>
                      <a:pt x="1098" y="504"/>
                    </a:lnTo>
                    <a:lnTo>
                      <a:pt x="1098" y="504"/>
                    </a:lnTo>
                    <a:lnTo>
                      <a:pt x="1098" y="504"/>
                    </a:lnTo>
                    <a:lnTo>
                      <a:pt x="1098" y="504"/>
                    </a:lnTo>
                    <a:lnTo>
                      <a:pt x="1098" y="501"/>
                    </a:lnTo>
                    <a:lnTo>
                      <a:pt x="1098" y="501"/>
                    </a:lnTo>
                    <a:lnTo>
                      <a:pt x="1098" y="499"/>
                    </a:lnTo>
                    <a:lnTo>
                      <a:pt x="1098" y="499"/>
                    </a:lnTo>
                    <a:lnTo>
                      <a:pt x="1098" y="499"/>
                    </a:lnTo>
                    <a:lnTo>
                      <a:pt x="1098" y="499"/>
                    </a:lnTo>
                    <a:lnTo>
                      <a:pt x="1098" y="496"/>
                    </a:lnTo>
                    <a:lnTo>
                      <a:pt x="1098" y="496"/>
                    </a:lnTo>
                    <a:lnTo>
                      <a:pt x="1098" y="496"/>
                    </a:lnTo>
                    <a:lnTo>
                      <a:pt x="1098" y="496"/>
                    </a:lnTo>
                    <a:lnTo>
                      <a:pt x="1098" y="495"/>
                    </a:lnTo>
                    <a:lnTo>
                      <a:pt x="1098" y="495"/>
                    </a:lnTo>
                    <a:lnTo>
                      <a:pt x="1097" y="494"/>
                    </a:lnTo>
                    <a:lnTo>
                      <a:pt x="1097" y="494"/>
                    </a:lnTo>
                    <a:lnTo>
                      <a:pt x="1097" y="492"/>
                    </a:lnTo>
                    <a:lnTo>
                      <a:pt x="1097" y="492"/>
                    </a:lnTo>
                    <a:lnTo>
                      <a:pt x="1097" y="492"/>
                    </a:lnTo>
                    <a:lnTo>
                      <a:pt x="1097" y="492"/>
                    </a:lnTo>
                    <a:lnTo>
                      <a:pt x="1096" y="491"/>
                    </a:lnTo>
                    <a:lnTo>
                      <a:pt x="1096" y="491"/>
                    </a:lnTo>
                    <a:lnTo>
                      <a:pt x="1096" y="491"/>
                    </a:lnTo>
                    <a:lnTo>
                      <a:pt x="1096" y="491"/>
                    </a:lnTo>
                    <a:lnTo>
                      <a:pt x="1095" y="490"/>
                    </a:lnTo>
                    <a:lnTo>
                      <a:pt x="1095" y="490"/>
                    </a:lnTo>
                    <a:lnTo>
                      <a:pt x="1095" y="490"/>
                    </a:lnTo>
                    <a:lnTo>
                      <a:pt x="1095" y="490"/>
                    </a:lnTo>
                    <a:lnTo>
                      <a:pt x="1093" y="488"/>
                    </a:lnTo>
                    <a:lnTo>
                      <a:pt x="1093" y="488"/>
                    </a:lnTo>
                    <a:lnTo>
                      <a:pt x="1093" y="488"/>
                    </a:lnTo>
                    <a:lnTo>
                      <a:pt x="1093" y="488"/>
                    </a:lnTo>
                    <a:lnTo>
                      <a:pt x="1091" y="487"/>
                    </a:lnTo>
                    <a:lnTo>
                      <a:pt x="1091" y="487"/>
                    </a:lnTo>
                    <a:lnTo>
                      <a:pt x="1091" y="487"/>
                    </a:lnTo>
                    <a:lnTo>
                      <a:pt x="1091" y="487"/>
                    </a:lnTo>
                    <a:lnTo>
                      <a:pt x="1074" y="481"/>
                    </a:lnTo>
                    <a:lnTo>
                      <a:pt x="1074" y="481"/>
                    </a:lnTo>
                    <a:lnTo>
                      <a:pt x="1063" y="478"/>
                    </a:lnTo>
                    <a:lnTo>
                      <a:pt x="1053" y="476"/>
                    </a:lnTo>
                    <a:lnTo>
                      <a:pt x="1038" y="475"/>
                    </a:lnTo>
                    <a:lnTo>
                      <a:pt x="1038" y="475"/>
                    </a:lnTo>
                    <a:lnTo>
                      <a:pt x="1034" y="453"/>
                    </a:lnTo>
                    <a:lnTo>
                      <a:pt x="1034" y="453"/>
                    </a:lnTo>
                    <a:lnTo>
                      <a:pt x="1048" y="446"/>
                    </a:lnTo>
                    <a:lnTo>
                      <a:pt x="1067" y="433"/>
                    </a:lnTo>
                    <a:lnTo>
                      <a:pt x="1067" y="433"/>
                    </a:lnTo>
                    <a:lnTo>
                      <a:pt x="1079" y="423"/>
                    </a:lnTo>
                    <a:lnTo>
                      <a:pt x="1079" y="423"/>
                    </a:lnTo>
                    <a:lnTo>
                      <a:pt x="1079" y="423"/>
                    </a:lnTo>
                    <a:lnTo>
                      <a:pt x="1079" y="423"/>
                    </a:lnTo>
                    <a:lnTo>
                      <a:pt x="1081" y="420"/>
                    </a:lnTo>
                    <a:lnTo>
                      <a:pt x="1081" y="420"/>
                    </a:lnTo>
                    <a:lnTo>
                      <a:pt x="1081" y="420"/>
                    </a:lnTo>
                    <a:lnTo>
                      <a:pt x="1081" y="420"/>
                    </a:lnTo>
                    <a:lnTo>
                      <a:pt x="1082" y="419"/>
                    </a:lnTo>
                    <a:lnTo>
                      <a:pt x="1082" y="419"/>
                    </a:lnTo>
                    <a:lnTo>
                      <a:pt x="1082" y="419"/>
                    </a:lnTo>
                    <a:lnTo>
                      <a:pt x="1082" y="419"/>
                    </a:lnTo>
                    <a:lnTo>
                      <a:pt x="1083" y="417"/>
                    </a:lnTo>
                    <a:lnTo>
                      <a:pt x="1083" y="417"/>
                    </a:lnTo>
                    <a:lnTo>
                      <a:pt x="1083" y="417"/>
                    </a:lnTo>
                    <a:lnTo>
                      <a:pt x="1083" y="417"/>
                    </a:lnTo>
                    <a:lnTo>
                      <a:pt x="1083" y="415"/>
                    </a:lnTo>
                    <a:lnTo>
                      <a:pt x="1083" y="415"/>
                    </a:lnTo>
                    <a:lnTo>
                      <a:pt x="1083" y="415"/>
                    </a:lnTo>
                    <a:lnTo>
                      <a:pt x="1083" y="415"/>
                    </a:lnTo>
                    <a:lnTo>
                      <a:pt x="1083" y="414"/>
                    </a:lnTo>
                    <a:lnTo>
                      <a:pt x="1083" y="414"/>
                    </a:lnTo>
                    <a:lnTo>
                      <a:pt x="1083" y="413"/>
                    </a:lnTo>
                    <a:lnTo>
                      <a:pt x="1083" y="413"/>
                    </a:lnTo>
                    <a:lnTo>
                      <a:pt x="1083" y="412"/>
                    </a:lnTo>
                    <a:lnTo>
                      <a:pt x="1083" y="412"/>
                    </a:lnTo>
                    <a:lnTo>
                      <a:pt x="1083" y="412"/>
                    </a:lnTo>
                    <a:lnTo>
                      <a:pt x="1083" y="412"/>
                    </a:lnTo>
                    <a:lnTo>
                      <a:pt x="1083" y="409"/>
                    </a:lnTo>
                    <a:lnTo>
                      <a:pt x="1083" y="409"/>
                    </a:lnTo>
                    <a:lnTo>
                      <a:pt x="1082" y="409"/>
                    </a:lnTo>
                    <a:lnTo>
                      <a:pt x="1082" y="409"/>
                    </a:lnTo>
                    <a:lnTo>
                      <a:pt x="1082" y="407"/>
                    </a:lnTo>
                    <a:lnTo>
                      <a:pt x="1082" y="407"/>
                    </a:lnTo>
                    <a:lnTo>
                      <a:pt x="1082" y="404"/>
                    </a:lnTo>
                    <a:lnTo>
                      <a:pt x="1082" y="404"/>
                    </a:lnTo>
                    <a:lnTo>
                      <a:pt x="1081" y="404"/>
                    </a:lnTo>
                    <a:lnTo>
                      <a:pt x="1081" y="404"/>
                    </a:lnTo>
                    <a:lnTo>
                      <a:pt x="1081" y="402"/>
                    </a:lnTo>
                    <a:lnTo>
                      <a:pt x="1081" y="402"/>
                    </a:lnTo>
                    <a:lnTo>
                      <a:pt x="1081" y="402"/>
                    </a:lnTo>
                    <a:lnTo>
                      <a:pt x="1081" y="402"/>
                    </a:lnTo>
                    <a:lnTo>
                      <a:pt x="1079" y="400"/>
                    </a:lnTo>
                    <a:lnTo>
                      <a:pt x="1079" y="400"/>
                    </a:lnTo>
                    <a:lnTo>
                      <a:pt x="1079" y="399"/>
                    </a:lnTo>
                    <a:lnTo>
                      <a:pt x="1079" y="399"/>
                    </a:lnTo>
                    <a:lnTo>
                      <a:pt x="1079" y="399"/>
                    </a:lnTo>
                    <a:lnTo>
                      <a:pt x="1079" y="399"/>
                    </a:lnTo>
                    <a:lnTo>
                      <a:pt x="1079" y="398"/>
                    </a:lnTo>
                    <a:lnTo>
                      <a:pt x="1079" y="398"/>
                    </a:lnTo>
                    <a:lnTo>
                      <a:pt x="1078" y="397"/>
                    </a:lnTo>
                    <a:lnTo>
                      <a:pt x="1078" y="397"/>
                    </a:lnTo>
                    <a:lnTo>
                      <a:pt x="1078" y="397"/>
                    </a:lnTo>
                    <a:lnTo>
                      <a:pt x="1078" y="397"/>
                    </a:lnTo>
                    <a:lnTo>
                      <a:pt x="1076" y="395"/>
                    </a:lnTo>
                    <a:lnTo>
                      <a:pt x="1076" y="395"/>
                    </a:lnTo>
                    <a:lnTo>
                      <a:pt x="1076" y="395"/>
                    </a:lnTo>
                    <a:lnTo>
                      <a:pt x="1076" y="395"/>
                    </a:lnTo>
                    <a:lnTo>
                      <a:pt x="1074" y="395"/>
                    </a:lnTo>
                    <a:lnTo>
                      <a:pt x="1074" y="395"/>
                    </a:lnTo>
                    <a:lnTo>
                      <a:pt x="1073" y="394"/>
                    </a:lnTo>
                    <a:lnTo>
                      <a:pt x="1073" y="394"/>
                    </a:lnTo>
                    <a:lnTo>
                      <a:pt x="1071" y="394"/>
                    </a:lnTo>
                    <a:lnTo>
                      <a:pt x="1071" y="394"/>
                    </a:lnTo>
                    <a:lnTo>
                      <a:pt x="1071" y="394"/>
                    </a:lnTo>
                    <a:lnTo>
                      <a:pt x="1071" y="394"/>
                    </a:lnTo>
                    <a:lnTo>
                      <a:pt x="1071" y="394"/>
                    </a:lnTo>
                    <a:lnTo>
                      <a:pt x="1071" y="394"/>
                    </a:lnTo>
                    <a:lnTo>
                      <a:pt x="1055" y="391"/>
                    </a:lnTo>
                    <a:lnTo>
                      <a:pt x="1055" y="391"/>
                    </a:lnTo>
                    <a:lnTo>
                      <a:pt x="1043" y="390"/>
                    </a:lnTo>
                    <a:lnTo>
                      <a:pt x="1033" y="390"/>
                    </a:lnTo>
                    <a:lnTo>
                      <a:pt x="1018" y="390"/>
                    </a:lnTo>
                    <a:lnTo>
                      <a:pt x="1018" y="390"/>
                    </a:lnTo>
                    <a:lnTo>
                      <a:pt x="1010" y="370"/>
                    </a:lnTo>
                    <a:lnTo>
                      <a:pt x="1010" y="370"/>
                    </a:lnTo>
                    <a:lnTo>
                      <a:pt x="1021" y="361"/>
                    </a:lnTo>
                    <a:lnTo>
                      <a:pt x="1030" y="355"/>
                    </a:lnTo>
                    <a:lnTo>
                      <a:pt x="1038" y="346"/>
                    </a:lnTo>
                    <a:lnTo>
                      <a:pt x="1038" y="346"/>
                    </a:lnTo>
                    <a:lnTo>
                      <a:pt x="1049" y="334"/>
                    </a:lnTo>
                    <a:lnTo>
                      <a:pt x="1049" y="334"/>
                    </a:lnTo>
                    <a:lnTo>
                      <a:pt x="1049" y="334"/>
                    </a:lnTo>
                    <a:lnTo>
                      <a:pt x="1049" y="334"/>
                    </a:lnTo>
                    <a:lnTo>
                      <a:pt x="1050" y="331"/>
                    </a:lnTo>
                    <a:lnTo>
                      <a:pt x="1050" y="331"/>
                    </a:lnTo>
                    <a:lnTo>
                      <a:pt x="1050" y="331"/>
                    </a:lnTo>
                    <a:lnTo>
                      <a:pt x="1050" y="331"/>
                    </a:lnTo>
                    <a:lnTo>
                      <a:pt x="1052" y="328"/>
                    </a:lnTo>
                    <a:lnTo>
                      <a:pt x="1052" y="328"/>
                    </a:lnTo>
                    <a:lnTo>
                      <a:pt x="1052" y="328"/>
                    </a:lnTo>
                    <a:lnTo>
                      <a:pt x="1052" y="328"/>
                    </a:lnTo>
                    <a:lnTo>
                      <a:pt x="1052" y="325"/>
                    </a:lnTo>
                    <a:lnTo>
                      <a:pt x="1052" y="325"/>
                    </a:lnTo>
                    <a:lnTo>
                      <a:pt x="1052" y="325"/>
                    </a:lnTo>
                    <a:lnTo>
                      <a:pt x="1052" y="325"/>
                    </a:lnTo>
                    <a:lnTo>
                      <a:pt x="1052" y="323"/>
                    </a:lnTo>
                    <a:lnTo>
                      <a:pt x="1052" y="323"/>
                    </a:lnTo>
                    <a:lnTo>
                      <a:pt x="1052" y="322"/>
                    </a:lnTo>
                    <a:lnTo>
                      <a:pt x="1052" y="322"/>
                    </a:lnTo>
                    <a:lnTo>
                      <a:pt x="1052" y="321"/>
                    </a:lnTo>
                    <a:lnTo>
                      <a:pt x="1052" y="321"/>
                    </a:lnTo>
                    <a:lnTo>
                      <a:pt x="1050" y="321"/>
                    </a:lnTo>
                    <a:lnTo>
                      <a:pt x="1050" y="321"/>
                    </a:lnTo>
                    <a:lnTo>
                      <a:pt x="1050" y="318"/>
                    </a:lnTo>
                    <a:lnTo>
                      <a:pt x="1050" y="318"/>
                    </a:lnTo>
                    <a:lnTo>
                      <a:pt x="1050" y="318"/>
                    </a:lnTo>
                    <a:lnTo>
                      <a:pt x="1050" y="318"/>
                    </a:lnTo>
                    <a:lnTo>
                      <a:pt x="1049" y="316"/>
                    </a:lnTo>
                    <a:lnTo>
                      <a:pt x="1049" y="316"/>
                    </a:lnTo>
                    <a:lnTo>
                      <a:pt x="1048" y="315"/>
                    </a:lnTo>
                    <a:lnTo>
                      <a:pt x="1048" y="315"/>
                    </a:lnTo>
                    <a:lnTo>
                      <a:pt x="1048" y="313"/>
                    </a:lnTo>
                    <a:lnTo>
                      <a:pt x="1048" y="313"/>
                    </a:lnTo>
                    <a:lnTo>
                      <a:pt x="1047" y="312"/>
                    </a:lnTo>
                    <a:lnTo>
                      <a:pt x="1047" y="312"/>
                    </a:lnTo>
                    <a:lnTo>
                      <a:pt x="1047" y="312"/>
                    </a:lnTo>
                    <a:lnTo>
                      <a:pt x="1047" y="312"/>
                    </a:lnTo>
                    <a:lnTo>
                      <a:pt x="1045" y="310"/>
                    </a:lnTo>
                    <a:lnTo>
                      <a:pt x="1045" y="310"/>
                    </a:lnTo>
                    <a:lnTo>
                      <a:pt x="1045" y="310"/>
                    </a:lnTo>
                    <a:lnTo>
                      <a:pt x="1045" y="310"/>
                    </a:lnTo>
                    <a:lnTo>
                      <a:pt x="1044" y="308"/>
                    </a:lnTo>
                    <a:lnTo>
                      <a:pt x="1044" y="308"/>
                    </a:lnTo>
                    <a:lnTo>
                      <a:pt x="1044" y="308"/>
                    </a:lnTo>
                    <a:lnTo>
                      <a:pt x="1044" y="308"/>
                    </a:lnTo>
                    <a:lnTo>
                      <a:pt x="1042" y="307"/>
                    </a:lnTo>
                    <a:lnTo>
                      <a:pt x="1042" y="307"/>
                    </a:lnTo>
                    <a:lnTo>
                      <a:pt x="1042" y="306"/>
                    </a:lnTo>
                    <a:lnTo>
                      <a:pt x="1042" y="306"/>
                    </a:lnTo>
                    <a:lnTo>
                      <a:pt x="1039" y="306"/>
                    </a:lnTo>
                    <a:lnTo>
                      <a:pt x="1039" y="306"/>
                    </a:lnTo>
                    <a:lnTo>
                      <a:pt x="1039" y="306"/>
                    </a:lnTo>
                    <a:lnTo>
                      <a:pt x="1039" y="306"/>
                    </a:lnTo>
                    <a:lnTo>
                      <a:pt x="1037" y="306"/>
                    </a:lnTo>
                    <a:lnTo>
                      <a:pt x="1037" y="306"/>
                    </a:lnTo>
                    <a:lnTo>
                      <a:pt x="1037" y="306"/>
                    </a:lnTo>
                    <a:lnTo>
                      <a:pt x="1037" y="306"/>
                    </a:lnTo>
                    <a:lnTo>
                      <a:pt x="1020" y="306"/>
                    </a:lnTo>
                    <a:lnTo>
                      <a:pt x="1020" y="306"/>
                    </a:lnTo>
                    <a:lnTo>
                      <a:pt x="1008" y="307"/>
                    </a:lnTo>
                    <a:lnTo>
                      <a:pt x="997" y="308"/>
                    </a:lnTo>
                    <a:lnTo>
                      <a:pt x="982" y="312"/>
                    </a:lnTo>
                    <a:lnTo>
                      <a:pt x="982" y="312"/>
                    </a:lnTo>
                    <a:lnTo>
                      <a:pt x="971" y="293"/>
                    </a:lnTo>
                    <a:lnTo>
                      <a:pt x="971" y="293"/>
                    </a:lnTo>
                    <a:lnTo>
                      <a:pt x="982" y="282"/>
                    </a:lnTo>
                    <a:lnTo>
                      <a:pt x="989" y="274"/>
                    </a:lnTo>
                    <a:lnTo>
                      <a:pt x="995" y="264"/>
                    </a:lnTo>
                    <a:lnTo>
                      <a:pt x="995" y="264"/>
                    </a:lnTo>
                    <a:lnTo>
                      <a:pt x="1004" y="250"/>
                    </a:lnTo>
                    <a:lnTo>
                      <a:pt x="1004" y="250"/>
                    </a:lnTo>
                    <a:lnTo>
                      <a:pt x="1004" y="250"/>
                    </a:lnTo>
                    <a:lnTo>
                      <a:pt x="1004" y="250"/>
                    </a:lnTo>
                    <a:lnTo>
                      <a:pt x="1005" y="247"/>
                    </a:lnTo>
                    <a:lnTo>
                      <a:pt x="1005" y="247"/>
                    </a:lnTo>
                    <a:lnTo>
                      <a:pt x="1005" y="247"/>
                    </a:lnTo>
                    <a:lnTo>
                      <a:pt x="1005" y="247"/>
                    </a:lnTo>
                    <a:lnTo>
                      <a:pt x="1005" y="245"/>
                    </a:lnTo>
                    <a:lnTo>
                      <a:pt x="1005" y="245"/>
                    </a:lnTo>
                    <a:lnTo>
                      <a:pt x="1005" y="244"/>
                    </a:lnTo>
                    <a:lnTo>
                      <a:pt x="1005" y="244"/>
                    </a:lnTo>
                    <a:lnTo>
                      <a:pt x="1005" y="242"/>
                    </a:lnTo>
                    <a:lnTo>
                      <a:pt x="1005" y="242"/>
                    </a:lnTo>
                    <a:lnTo>
                      <a:pt x="1005" y="240"/>
                    </a:lnTo>
                    <a:lnTo>
                      <a:pt x="1005" y="240"/>
                    </a:lnTo>
                    <a:lnTo>
                      <a:pt x="1005" y="239"/>
                    </a:lnTo>
                    <a:lnTo>
                      <a:pt x="1005" y="239"/>
                    </a:lnTo>
                    <a:lnTo>
                      <a:pt x="1005" y="239"/>
                    </a:lnTo>
                    <a:lnTo>
                      <a:pt x="1005" y="239"/>
                    </a:lnTo>
                    <a:lnTo>
                      <a:pt x="1004" y="238"/>
                    </a:lnTo>
                    <a:lnTo>
                      <a:pt x="1004" y="238"/>
                    </a:lnTo>
                    <a:lnTo>
                      <a:pt x="1004" y="237"/>
                    </a:lnTo>
                    <a:lnTo>
                      <a:pt x="1004" y="237"/>
                    </a:lnTo>
                    <a:lnTo>
                      <a:pt x="1003" y="235"/>
                    </a:lnTo>
                    <a:lnTo>
                      <a:pt x="1003" y="235"/>
                    </a:lnTo>
                    <a:lnTo>
                      <a:pt x="1003" y="235"/>
                    </a:lnTo>
                    <a:lnTo>
                      <a:pt x="1003" y="235"/>
                    </a:lnTo>
                    <a:lnTo>
                      <a:pt x="1001" y="233"/>
                    </a:lnTo>
                    <a:lnTo>
                      <a:pt x="1001" y="233"/>
                    </a:lnTo>
                    <a:lnTo>
                      <a:pt x="1000" y="232"/>
                    </a:lnTo>
                    <a:lnTo>
                      <a:pt x="1000" y="232"/>
                    </a:lnTo>
                    <a:lnTo>
                      <a:pt x="999" y="230"/>
                    </a:lnTo>
                    <a:lnTo>
                      <a:pt x="999" y="230"/>
                    </a:lnTo>
                    <a:lnTo>
                      <a:pt x="999" y="229"/>
                    </a:lnTo>
                    <a:lnTo>
                      <a:pt x="999" y="229"/>
                    </a:lnTo>
                    <a:lnTo>
                      <a:pt x="997" y="229"/>
                    </a:lnTo>
                    <a:lnTo>
                      <a:pt x="997" y="229"/>
                    </a:lnTo>
                    <a:lnTo>
                      <a:pt x="996" y="228"/>
                    </a:lnTo>
                    <a:lnTo>
                      <a:pt x="996" y="228"/>
                    </a:lnTo>
                    <a:lnTo>
                      <a:pt x="996" y="228"/>
                    </a:lnTo>
                    <a:lnTo>
                      <a:pt x="996" y="228"/>
                    </a:lnTo>
                    <a:lnTo>
                      <a:pt x="995" y="226"/>
                    </a:lnTo>
                    <a:lnTo>
                      <a:pt x="995" y="226"/>
                    </a:lnTo>
                    <a:lnTo>
                      <a:pt x="995" y="226"/>
                    </a:lnTo>
                    <a:lnTo>
                      <a:pt x="995" y="226"/>
                    </a:lnTo>
                    <a:lnTo>
                      <a:pt x="991" y="225"/>
                    </a:lnTo>
                    <a:lnTo>
                      <a:pt x="991" y="225"/>
                    </a:lnTo>
                    <a:lnTo>
                      <a:pt x="991" y="225"/>
                    </a:lnTo>
                    <a:lnTo>
                      <a:pt x="991" y="225"/>
                    </a:lnTo>
                    <a:lnTo>
                      <a:pt x="990" y="225"/>
                    </a:lnTo>
                    <a:lnTo>
                      <a:pt x="990" y="225"/>
                    </a:lnTo>
                    <a:lnTo>
                      <a:pt x="989" y="225"/>
                    </a:lnTo>
                    <a:lnTo>
                      <a:pt x="989" y="225"/>
                    </a:lnTo>
                    <a:lnTo>
                      <a:pt x="986" y="225"/>
                    </a:lnTo>
                    <a:lnTo>
                      <a:pt x="986" y="225"/>
                    </a:lnTo>
                    <a:lnTo>
                      <a:pt x="986" y="225"/>
                    </a:lnTo>
                    <a:lnTo>
                      <a:pt x="970" y="228"/>
                    </a:lnTo>
                    <a:lnTo>
                      <a:pt x="970" y="228"/>
                    </a:lnTo>
                    <a:lnTo>
                      <a:pt x="958" y="232"/>
                    </a:lnTo>
                    <a:lnTo>
                      <a:pt x="948" y="234"/>
                    </a:lnTo>
                    <a:lnTo>
                      <a:pt x="934" y="240"/>
                    </a:lnTo>
                    <a:lnTo>
                      <a:pt x="934" y="240"/>
                    </a:lnTo>
                    <a:lnTo>
                      <a:pt x="921" y="224"/>
                    </a:lnTo>
                    <a:lnTo>
                      <a:pt x="921" y="224"/>
                    </a:lnTo>
                    <a:lnTo>
                      <a:pt x="929" y="211"/>
                    </a:lnTo>
                    <a:lnTo>
                      <a:pt x="934" y="203"/>
                    </a:lnTo>
                    <a:lnTo>
                      <a:pt x="940" y="191"/>
                    </a:lnTo>
                    <a:lnTo>
                      <a:pt x="940" y="191"/>
                    </a:lnTo>
                    <a:lnTo>
                      <a:pt x="945" y="176"/>
                    </a:lnTo>
                    <a:lnTo>
                      <a:pt x="945" y="176"/>
                    </a:lnTo>
                    <a:lnTo>
                      <a:pt x="945" y="176"/>
                    </a:lnTo>
                    <a:lnTo>
                      <a:pt x="945" y="176"/>
                    </a:lnTo>
                    <a:lnTo>
                      <a:pt x="945" y="175"/>
                    </a:lnTo>
                    <a:lnTo>
                      <a:pt x="945" y="175"/>
                    </a:lnTo>
                    <a:lnTo>
                      <a:pt x="946" y="172"/>
                    </a:lnTo>
                    <a:lnTo>
                      <a:pt x="946" y="172"/>
                    </a:lnTo>
                    <a:lnTo>
                      <a:pt x="946" y="172"/>
                    </a:lnTo>
                    <a:lnTo>
                      <a:pt x="946" y="172"/>
                    </a:lnTo>
                    <a:lnTo>
                      <a:pt x="946" y="171"/>
                    </a:lnTo>
                    <a:lnTo>
                      <a:pt x="946" y="171"/>
                    </a:lnTo>
                    <a:lnTo>
                      <a:pt x="946" y="170"/>
                    </a:lnTo>
                    <a:lnTo>
                      <a:pt x="946" y="170"/>
                    </a:lnTo>
                    <a:lnTo>
                      <a:pt x="946" y="169"/>
                    </a:lnTo>
                    <a:lnTo>
                      <a:pt x="946" y="169"/>
                    </a:lnTo>
                    <a:lnTo>
                      <a:pt x="946" y="169"/>
                    </a:lnTo>
                    <a:lnTo>
                      <a:pt x="946" y="169"/>
                    </a:lnTo>
                    <a:lnTo>
                      <a:pt x="945" y="166"/>
                    </a:lnTo>
                    <a:lnTo>
                      <a:pt x="945" y="166"/>
                    </a:lnTo>
                    <a:lnTo>
                      <a:pt x="945" y="166"/>
                    </a:lnTo>
                    <a:lnTo>
                      <a:pt x="945" y="166"/>
                    </a:lnTo>
                    <a:lnTo>
                      <a:pt x="945" y="165"/>
                    </a:lnTo>
                    <a:lnTo>
                      <a:pt x="945" y="165"/>
                    </a:lnTo>
                    <a:lnTo>
                      <a:pt x="945" y="165"/>
                    </a:lnTo>
                    <a:lnTo>
                      <a:pt x="945" y="165"/>
                    </a:lnTo>
                    <a:lnTo>
                      <a:pt x="943" y="163"/>
                    </a:lnTo>
                    <a:lnTo>
                      <a:pt x="943" y="163"/>
                    </a:lnTo>
                    <a:lnTo>
                      <a:pt x="942" y="163"/>
                    </a:lnTo>
                    <a:lnTo>
                      <a:pt x="942" y="163"/>
                    </a:lnTo>
                    <a:lnTo>
                      <a:pt x="941" y="162"/>
                    </a:lnTo>
                    <a:lnTo>
                      <a:pt x="941" y="162"/>
                    </a:lnTo>
                    <a:lnTo>
                      <a:pt x="941" y="161"/>
                    </a:lnTo>
                    <a:lnTo>
                      <a:pt x="941" y="161"/>
                    </a:lnTo>
                    <a:lnTo>
                      <a:pt x="940" y="160"/>
                    </a:lnTo>
                    <a:lnTo>
                      <a:pt x="940" y="160"/>
                    </a:lnTo>
                    <a:lnTo>
                      <a:pt x="937" y="158"/>
                    </a:lnTo>
                    <a:lnTo>
                      <a:pt x="937" y="158"/>
                    </a:lnTo>
                    <a:lnTo>
                      <a:pt x="937" y="157"/>
                    </a:lnTo>
                    <a:lnTo>
                      <a:pt x="937" y="157"/>
                    </a:lnTo>
                    <a:lnTo>
                      <a:pt x="936" y="156"/>
                    </a:lnTo>
                    <a:lnTo>
                      <a:pt x="936" y="156"/>
                    </a:lnTo>
                    <a:lnTo>
                      <a:pt x="936" y="156"/>
                    </a:lnTo>
                    <a:lnTo>
                      <a:pt x="936" y="156"/>
                    </a:lnTo>
                    <a:lnTo>
                      <a:pt x="934" y="155"/>
                    </a:lnTo>
                    <a:lnTo>
                      <a:pt x="934" y="155"/>
                    </a:lnTo>
                    <a:lnTo>
                      <a:pt x="933" y="155"/>
                    </a:lnTo>
                    <a:lnTo>
                      <a:pt x="933" y="155"/>
                    </a:lnTo>
                    <a:lnTo>
                      <a:pt x="932" y="153"/>
                    </a:lnTo>
                    <a:lnTo>
                      <a:pt x="932" y="153"/>
                    </a:lnTo>
                    <a:lnTo>
                      <a:pt x="932" y="153"/>
                    </a:lnTo>
                    <a:lnTo>
                      <a:pt x="932" y="153"/>
                    </a:lnTo>
                    <a:lnTo>
                      <a:pt x="928" y="153"/>
                    </a:lnTo>
                    <a:lnTo>
                      <a:pt x="928" y="153"/>
                    </a:lnTo>
                    <a:lnTo>
                      <a:pt x="928" y="153"/>
                    </a:lnTo>
                    <a:lnTo>
                      <a:pt x="928" y="153"/>
                    </a:lnTo>
                    <a:lnTo>
                      <a:pt x="926" y="153"/>
                    </a:lnTo>
                    <a:lnTo>
                      <a:pt x="926" y="153"/>
                    </a:lnTo>
                    <a:lnTo>
                      <a:pt x="926" y="153"/>
                    </a:lnTo>
                    <a:lnTo>
                      <a:pt x="926" y="153"/>
                    </a:lnTo>
                    <a:lnTo>
                      <a:pt x="923" y="153"/>
                    </a:lnTo>
                    <a:lnTo>
                      <a:pt x="923" y="153"/>
                    </a:lnTo>
                    <a:lnTo>
                      <a:pt x="923" y="153"/>
                    </a:lnTo>
                    <a:lnTo>
                      <a:pt x="923" y="153"/>
                    </a:lnTo>
                    <a:lnTo>
                      <a:pt x="923" y="153"/>
                    </a:lnTo>
                    <a:lnTo>
                      <a:pt x="923" y="153"/>
                    </a:lnTo>
                    <a:lnTo>
                      <a:pt x="908" y="160"/>
                    </a:lnTo>
                    <a:lnTo>
                      <a:pt x="908" y="160"/>
                    </a:lnTo>
                    <a:lnTo>
                      <a:pt x="888" y="170"/>
                    </a:lnTo>
                    <a:lnTo>
                      <a:pt x="875" y="179"/>
                    </a:lnTo>
                    <a:lnTo>
                      <a:pt x="875" y="179"/>
                    </a:lnTo>
                    <a:lnTo>
                      <a:pt x="859" y="165"/>
                    </a:lnTo>
                    <a:lnTo>
                      <a:pt x="859" y="165"/>
                    </a:lnTo>
                    <a:lnTo>
                      <a:pt x="864" y="151"/>
                    </a:lnTo>
                    <a:lnTo>
                      <a:pt x="868" y="141"/>
                    </a:lnTo>
                    <a:lnTo>
                      <a:pt x="872" y="128"/>
                    </a:lnTo>
                    <a:lnTo>
                      <a:pt x="872" y="128"/>
                    </a:lnTo>
                    <a:lnTo>
                      <a:pt x="874" y="113"/>
                    </a:lnTo>
                    <a:lnTo>
                      <a:pt x="874" y="113"/>
                    </a:lnTo>
                    <a:lnTo>
                      <a:pt x="874" y="113"/>
                    </a:lnTo>
                    <a:lnTo>
                      <a:pt x="874" y="113"/>
                    </a:lnTo>
                    <a:lnTo>
                      <a:pt x="874" y="113"/>
                    </a:lnTo>
                    <a:lnTo>
                      <a:pt x="874" y="109"/>
                    </a:lnTo>
                    <a:lnTo>
                      <a:pt x="874" y="109"/>
                    </a:lnTo>
                    <a:lnTo>
                      <a:pt x="874" y="109"/>
                    </a:lnTo>
                    <a:lnTo>
                      <a:pt x="874" y="109"/>
                    </a:lnTo>
                    <a:lnTo>
                      <a:pt x="874" y="108"/>
                    </a:lnTo>
                    <a:lnTo>
                      <a:pt x="874" y="108"/>
                    </a:lnTo>
                    <a:lnTo>
                      <a:pt x="874" y="107"/>
                    </a:lnTo>
                    <a:lnTo>
                      <a:pt x="874" y="107"/>
                    </a:lnTo>
                    <a:lnTo>
                      <a:pt x="874" y="106"/>
                    </a:lnTo>
                    <a:lnTo>
                      <a:pt x="874" y="106"/>
                    </a:lnTo>
                    <a:lnTo>
                      <a:pt x="874" y="106"/>
                    </a:lnTo>
                    <a:lnTo>
                      <a:pt x="873" y="104"/>
                    </a:lnTo>
                    <a:lnTo>
                      <a:pt x="873" y="104"/>
                    </a:lnTo>
                    <a:lnTo>
                      <a:pt x="873" y="103"/>
                    </a:lnTo>
                    <a:lnTo>
                      <a:pt x="873" y="103"/>
                    </a:lnTo>
                    <a:lnTo>
                      <a:pt x="872" y="102"/>
                    </a:lnTo>
                    <a:lnTo>
                      <a:pt x="872" y="102"/>
                    </a:lnTo>
                    <a:lnTo>
                      <a:pt x="872" y="102"/>
                    </a:lnTo>
                    <a:lnTo>
                      <a:pt x="872" y="102"/>
                    </a:lnTo>
                    <a:lnTo>
                      <a:pt x="870" y="100"/>
                    </a:lnTo>
                    <a:lnTo>
                      <a:pt x="870" y="100"/>
                    </a:lnTo>
                    <a:lnTo>
                      <a:pt x="869" y="100"/>
                    </a:lnTo>
                    <a:lnTo>
                      <a:pt x="869" y="100"/>
                    </a:lnTo>
                    <a:lnTo>
                      <a:pt x="868" y="99"/>
                    </a:lnTo>
                    <a:lnTo>
                      <a:pt x="868" y="99"/>
                    </a:lnTo>
                    <a:lnTo>
                      <a:pt x="868" y="99"/>
                    </a:lnTo>
                    <a:lnTo>
                      <a:pt x="868" y="99"/>
                    </a:lnTo>
                    <a:lnTo>
                      <a:pt x="865" y="98"/>
                    </a:lnTo>
                    <a:lnTo>
                      <a:pt x="865" y="98"/>
                    </a:lnTo>
                    <a:lnTo>
                      <a:pt x="864" y="97"/>
                    </a:lnTo>
                    <a:lnTo>
                      <a:pt x="864" y="97"/>
                    </a:lnTo>
                    <a:lnTo>
                      <a:pt x="863" y="97"/>
                    </a:lnTo>
                    <a:lnTo>
                      <a:pt x="863" y="97"/>
                    </a:lnTo>
                    <a:lnTo>
                      <a:pt x="861" y="95"/>
                    </a:lnTo>
                    <a:lnTo>
                      <a:pt x="861" y="95"/>
                    </a:lnTo>
                    <a:lnTo>
                      <a:pt x="861" y="95"/>
                    </a:lnTo>
                    <a:lnTo>
                      <a:pt x="861" y="95"/>
                    </a:lnTo>
                    <a:lnTo>
                      <a:pt x="860" y="94"/>
                    </a:lnTo>
                    <a:lnTo>
                      <a:pt x="860" y="94"/>
                    </a:lnTo>
                    <a:lnTo>
                      <a:pt x="859" y="94"/>
                    </a:lnTo>
                    <a:lnTo>
                      <a:pt x="859" y="94"/>
                    </a:lnTo>
                    <a:lnTo>
                      <a:pt x="858" y="93"/>
                    </a:lnTo>
                    <a:lnTo>
                      <a:pt x="858" y="93"/>
                    </a:lnTo>
                    <a:lnTo>
                      <a:pt x="858" y="93"/>
                    </a:lnTo>
                    <a:lnTo>
                      <a:pt x="858" y="93"/>
                    </a:lnTo>
                    <a:lnTo>
                      <a:pt x="856" y="93"/>
                    </a:lnTo>
                    <a:lnTo>
                      <a:pt x="856" y="93"/>
                    </a:lnTo>
                    <a:lnTo>
                      <a:pt x="854" y="93"/>
                    </a:lnTo>
                    <a:lnTo>
                      <a:pt x="854" y="93"/>
                    </a:lnTo>
                    <a:lnTo>
                      <a:pt x="854" y="93"/>
                    </a:lnTo>
                    <a:lnTo>
                      <a:pt x="854" y="93"/>
                    </a:lnTo>
                    <a:lnTo>
                      <a:pt x="851" y="94"/>
                    </a:lnTo>
                    <a:lnTo>
                      <a:pt x="851" y="94"/>
                    </a:lnTo>
                    <a:lnTo>
                      <a:pt x="851" y="94"/>
                    </a:lnTo>
                    <a:lnTo>
                      <a:pt x="851" y="94"/>
                    </a:lnTo>
                    <a:lnTo>
                      <a:pt x="849" y="95"/>
                    </a:lnTo>
                    <a:lnTo>
                      <a:pt x="849" y="95"/>
                    </a:lnTo>
                    <a:lnTo>
                      <a:pt x="849" y="95"/>
                    </a:lnTo>
                    <a:lnTo>
                      <a:pt x="849" y="95"/>
                    </a:lnTo>
                    <a:lnTo>
                      <a:pt x="849" y="95"/>
                    </a:lnTo>
                    <a:lnTo>
                      <a:pt x="849" y="95"/>
                    </a:lnTo>
                    <a:lnTo>
                      <a:pt x="835" y="103"/>
                    </a:lnTo>
                    <a:lnTo>
                      <a:pt x="835" y="103"/>
                    </a:lnTo>
                    <a:lnTo>
                      <a:pt x="825" y="111"/>
                    </a:lnTo>
                    <a:lnTo>
                      <a:pt x="816" y="117"/>
                    </a:lnTo>
                    <a:lnTo>
                      <a:pt x="806" y="127"/>
                    </a:lnTo>
                    <a:lnTo>
                      <a:pt x="806" y="127"/>
                    </a:lnTo>
                    <a:lnTo>
                      <a:pt x="787" y="117"/>
                    </a:lnTo>
                    <a:lnTo>
                      <a:pt x="787" y="117"/>
                    </a:lnTo>
                    <a:lnTo>
                      <a:pt x="791" y="102"/>
                    </a:lnTo>
                    <a:lnTo>
                      <a:pt x="792" y="92"/>
                    </a:lnTo>
                    <a:lnTo>
                      <a:pt x="793" y="79"/>
                    </a:lnTo>
                    <a:lnTo>
                      <a:pt x="793" y="79"/>
                    </a:lnTo>
                    <a:lnTo>
                      <a:pt x="793" y="63"/>
                    </a:lnTo>
                    <a:lnTo>
                      <a:pt x="793" y="63"/>
                    </a:lnTo>
                    <a:lnTo>
                      <a:pt x="793" y="63"/>
                    </a:lnTo>
                    <a:lnTo>
                      <a:pt x="793" y="63"/>
                    </a:lnTo>
                    <a:lnTo>
                      <a:pt x="793" y="63"/>
                    </a:lnTo>
                    <a:lnTo>
                      <a:pt x="793" y="60"/>
                    </a:lnTo>
                    <a:lnTo>
                      <a:pt x="793" y="60"/>
                    </a:lnTo>
                    <a:lnTo>
                      <a:pt x="793" y="60"/>
                    </a:lnTo>
                    <a:lnTo>
                      <a:pt x="793" y="60"/>
                    </a:lnTo>
                    <a:lnTo>
                      <a:pt x="792" y="58"/>
                    </a:lnTo>
                    <a:lnTo>
                      <a:pt x="792" y="58"/>
                    </a:lnTo>
                    <a:lnTo>
                      <a:pt x="792" y="58"/>
                    </a:lnTo>
                    <a:lnTo>
                      <a:pt x="792" y="58"/>
                    </a:lnTo>
                    <a:lnTo>
                      <a:pt x="792" y="56"/>
                    </a:lnTo>
                    <a:lnTo>
                      <a:pt x="792" y="56"/>
                    </a:lnTo>
                    <a:lnTo>
                      <a:pt x="791" y="55"/>
                    </a:lnTo>
                    <a:lnTo>
                      <a:pt x="791" y="55"/>
                    </a:lnTo>
                    <a:lnTo>
                      <a:pt x="791" y="54"/>
                    </a:lnTo>
                    <a:lnTo>
                      <a:pt x="791" y="54"/>
                    </a:lnTo>
                    <a:lnTo>
                      <a:pt x="790" y="54"/>
                    </a:lnTo>
                    <a:lnTo>
                      <a:pt x="790" y="54"/>
                    </a:lnTo>
                    <a:lnTo>
                      <a:pt x="790" y="54"/>
                    </a:lnTo>
                    <a:lnTo>
                      <a:pt x="790" y="54"/>
                    </a:lnTo>
                    <a:lnTo>
                      <a:pt x="788" y="53"/>
                    </a:lnTo>
                    <a:lnTo>
                      <a:pt x="788" y="53"/>
                    </a:lnTo>
                    <a:lnTo>
                      <a:pt x="787" y="53"/>
                    </a:lnTo>
                    <a:lnTo>
                      <a:pt x="787" y="53"/>
                    </a:lnTo>
                    <a:lnTo>
                      <a:pt x="787" y="51"/>
                    </a:lnTo>
                    <a:lnTo>
                      <a:pt x="787" y="51"/>
                    </a:lnTo>
                    <a:lnTo>
                      <a:pt x="785" y="51"/>
                    </a:lnTo>
                    <a:lnTo>
                      <a:pt x="785" y="51"/>
                    </a:lnTo>
                    <a:lnTo>
                      <a:pt x="785" y="51"/>
                    </a:lnTo>
                    <a:lnTo>
                      <a:pt x="785" y="51"/>
                    </a:lnTo>
                    <a:lnTo>
                      <a:pt x="782" y="50"/>
                    </a:lnTo>
                    <a:lnTo>
                      <a:pt x="782" y="50"/>
                    </a:lnTo>
                    <a:lnTo>
                      <a:pt x="781" y="49"/>
                    </a:lnTo>
                    <a:lnTo>
                      <a:pt x="781" y="49"/>
                    </a:lnTo>
                    <a:lnTo>
                      <a:pt x="780" y="49"/>
                    </a:lnTo>
                    <a:lnTo>
                      <a:pt x="780" y="49"/>
                    </a:lnTo>
                    <a:lnTo>
                      <a:pt x="778" y="48"/>
                    </a:lnTo>
                    <a:lnTo>
                      <a:pt x="778" y="48"/>
                    </a:lnTo>
                    <a:lnTo>
                      <a:pt x="778" y="48"/>
                    </a:lnTo>
                    <a:lnTo>
                      <a:pt x="778" y="48"/>
                    </a:lnTo>
                    <a:lnTo>
                      <a:pt x="776" y="48"/>
                    </a:lnTo>
                    <a:lnTo>
                      <a:pt x="776" y="48"/>
                    </a:lnTo>
                    <a:lnTo>
                      <a:pt x="776" y="48"/>
                    </a:lnTo>
                    <a:lnTo>
                      <a:pt x="776" y="48"/>
                    </a:lnTo>
                    <a:lnTo>
                      <a:pt x="774" y="46"/>
                    </a:lnTo>
                    <a:lnTo>
                      <a:pt x="774" y="46"/>
                    </a:lnTo>
                    <a:lnTo>
                      <a:pt x="773" y="46"/>
                    </a:lnTo>
                    <a:lnTo>
                      <a:pt x="773" y="46"/>
                    </a:lnTo>
                    <a:lnTo>
                      <a:pt x="772" y="46"/>
                    </a:lnTo>
                    <a:lnTo>
                      <a:pt x="772" y="46"/>
                    </a:lnTo>
                    <a:lnTo>
                      <a:pt x="772" y="46"/>
                    </a:lnTo>
                    <a:lnTo>
                      <a:pt x="772" y="46"/>
                    </a:lnTo>
                    <a:lnTo>
                      <a:pt x="771" y="48"/>
                    </a:lnTo>
                    <a:lnTo>
                      <a:pt x="771" y="48"/>
                    </a:lnTo>
                    <a:lnTo>
                      <a:pt x="769" y="48"/>
                    </a:lnTo>
                    <a:lnTo>
                      <a:pt x="769" y="48"/>
                    </a:lnTo>
                    <a:lnTo>
                      <a:pt x="768" y="49"/>
                    </a:lnTo>
                    <a:lnTo>
                      <a:pt x="768" y="49"/>
                    </a:lnTo>
                    <a:lnTo>
                      <a:pt x="768" y="49"/>
                    </a:lnTo>
                    <a:lnTo>
                      <a:pt x="768" y="49"/>
                    </a:lnTo>
                    <a:lnTo>
                      <a:pt x="766" y="50"/>
                    </a:lnTo>
                    <a:lnTo>
                      <a:pt x="766" y="50"/>
                    </a:lnTo>
                    <a:lnTo>
                      <a:pt x="766" y="50"/>
                    </a:lnTo>
                    <a:lnTo>
                      <a:pt x="766" y="50"/>
                    </a:lnTo>
                    <a:lnTo>
                      <a:pt x="766" y="50"/>
                    </a:lnTo>
                    <a:lnTo>
                      <a:pt x="766" y="50"/>
                    </a:lnTo>
                    <a:lnTo>
                      <a:pt x="753" y="60"/>
                    </a:lnTo>
                    <a:lnTo>
                      <a:pt x="753" y="60"/>
                    </a:lnTo>
                    <a:lnTo>
                      <a:pt x="744" y="69"/>
                    </a:lnTo>
                    <a:lnTo>
                      <a:pt x="737" y="78"/>
                    </a:lnTo>
                    <a:lnTo>
                      <a:pt x="728" y="89"/>
                    </a:lnTo>
                    <a:lnTo>
                      <a:pt x="728" y="89"/>
                    </a:lnTo>
                    <a:lnTo>
                      <a:pt x="708" y="82"/>
                    </a:lnTo>
                    <a:lnTo>
                      <a:pt x="708" y="82"/>
                    </a:lnTo>
                    <a:lnTo>
                      <a:pt x="709" y="66"/>
                    </a:lnTo>
                    <a:lnTo>
                      <a:pt x="709" y="56"/>
                    </a:lnTo>
                    <a:lnTo>
                      <a:pt x="708" y="44"/>
                    </a:lnTo>
                    <a:lnTo>
                      <a:pt x="708" y="44"/>
                    </a:lnTo>
                    <a:lnTo>
                      <a:pt x="705" y="29"/>
                    </a:lnTo>
                    <a:lnTo>
                      <a:pt x="705" y="29"/>
                    </a:lnTo>
                    <a:lnTo>
                      <a:pt x="705" y="29"/>
                    </a:lnTo>
                    <a:lnTo>
                      <a:pt x="705" y="29"/>
                    </a:lnTo>
                    <a:lnTo>
                      <a:pt x="705" y="29"/>
                    </a:lnTo>
                    <a:lnTo>
                      <a:pt x="705" y="29"/>
                    </a:lnTo>
                    <a:lnTo>
                      <a:pt x="704" y="25"/>
                    </a:lnTo>
                    <a:lnTo>
                      <a:pt x="704" y="25"/>
                    </a:lnTo>
                    <a:lnTo>
                      <a:pt x="704" y="24"/>
                    </a:lnTo>
                    <a:lnTo>
                      <a:pt x="704" y="24"/>
                    </a:lnTo>
                    <a:lnTo>
                      <a:pt x="703" y="22"/>
                    </a:lnTo>
                    <a:lnTo>
                      <a:pt x="703" y="22"/>
                    </a:lnTo>
                    <a:lnTo>
                      <a:pt x="703" y="21"/>
                    </a:lnTo>
                    <a:lnTo>
                      <a:pt x="703" y="21"/>
                    </a:lnTo>
                    <a:lnTo>
                      <a:pt x="703" y="21"/>
                    </a:lnTo>
                    <a:lnTo>
                      <a:pt x="703" y="21"/>
                    </a:lnTo>
                    <a:lnTo>
                      <a:pt x="701" y="20"/>
                    </a:lnTo>
                    <a:lnTo>
                      <a:pt x="701" y="20"/>
                    </a:lnTo>
                    <a:lnTo>
                      <a:pt x="700" y="20"/>
                    </a:lnTo>
                    <a:lnTo>
                      <a:pt x="700" y="20"/>
                    </a:lnTo>
                    <a:lnTo>
                      <a:pt x="699" y="19"/>
                    </a:lnTo>
                    <a:lnTo>
                      <a:pt x="699" y="19"/>
                    </a:lnTo>
                    <a:lnTo>
                      <a:pt x="699" y="19"/>
                    </a:lnTo>
                    <a:lnTo>
                      <a:pt x="699" y="19"/>
                    </a:lnTo>
                    <a:lnTo>
                      <a:pt x="698" y="19"/>
                    </a:lnTo>
                    <a:lnTo>
                      <a:pt x="698" y="19"/>
                    </a:lnTo>
                    <a:lnTo>
                      <a:pt x="696" y="19"/>
                    </a:lnTo>
                    <a:lnTo>
                      <a:pt x="696" y="19"/>
                    </a:lnTo>
                    <a:lnTo>
                      <a:pt x="695" y="17"/>
                    </a:lnTo>
                    <a:lnTo>
                      <a:pt x="695" y="17"/>
                    </a:lnTo>
                    <a:lnTo>
                      <a:pt x="694" y="17"/>
                    </a:lnTo>
                    <a:lnTo>
                      <a:pt x="694" y="17"/>
                    </a:lnTo>
                    <a:lnTo>
                      <a:pt x="693" y="17"/>
                    </a:lnTo>
                    <a:lnTo>
                      <a:pt x="693" y="17"/>
                    </a:lnTo>
                    <a:lnTo>
                      <a:pt x="690" y="16"/>
                    </a:lnTo>
                    <a:lnTo>
                      <a:pt x="690" y="16"/>
                    </a:lnTo>
                    <a:lnTo>
                      <a:pt x="689" y="16"/>
                    </a:lnTo>
                    <a:lnTo>
                      <a:pt x="689" y="16"/>
                    </a:lnTo>
                    <a:lnTo>
                      <a:pt x="688" y="16"/>
                    </a:lnTo>
                    <a:lnTo>
                      <a:pt x="688" y="16"/>
                    </a:lnTo>
                    <a:lnTo>
                      <a:pt x="688" y="16"/>
                    </a:lnTo>
                    <a:lnTo>
                      <a:pt x="688" y="16"/>
                    </a:lnTo>
                    <a:lnTo>
                      <a:pt x="685" y="15"/>
                    </a:lnTo>
                    <a:lnTo>
                      <a:pt x="685" y="15"/>
                    </a:lnTo>
                    <a:lnTo>
                      <a:pt x="685" y="15"/>
                    </a:lnTo>
                    <a:lnTo>
                      <a:pt x="685" y="15"/>
                    </a:lnTo>
                    <a:lnTo>
                      <a:pt x="684" y="15"/>
                    </a:lnTo>
                    <a:lnTo>
                      <a:pt x="684" y="15"/>
                    </a:lnTo>
                    <a:lnTo>
                      <a:pt x="683" y="15"/>
                    </a:lnTo>
                    <a:lnTo>
                      <a:pt x="683" y="15"/>
                    </a:lnTo>
                    <a:lnTo>
                      <a:pt x="681" y="16"/>
                    </a:lnTo>
                    <a:lnTo>
                      <a:pt x="681" y="16"/>
                    </a:lnTo>
                    <a:lnTo>
                      <a:pt x="681" y="16"/>
                    </a:lnTo>
                    <a:lnTo>
                      <a:pt x="681" y="16"/>
                    </a:lnTo>
                    <a:lnTo>
                      <a:pt x="680" y="16"/>
                    </a:lnTo>
                    <a:lnTo>
                      <a:pt x="680" y="16"/>
                    </a:lnTo>
                    <a:lnTo>
                      <a:pt x="679" y="17"/>
                    </a:lnTo>
                    <a:lnTo>
                      <a:pt x="679" y="17"/>
                    </a:lnTo>
                    <a:lnTo>
                      <a:pt x="675" y="20"/>
                    </a:lnTo>
                    <a:lnTo>
                      <a:pt x="675" y="20"/>
                    </a:lnTo>
                    <a:lnTo>
                      <a:pt x="675" y="20"/>
                    </a:lnTo>
                    <a:lnTo>
                      <a:pt x="675" y="20"/>
                    </a:lnTo>
                    <a:lnTo>
                      <a:pt x="675" y="20"/>
                    </a:lnTo>
                    <a:lnTo>
                      <a:pt x="665" y="32"/>
                    </a:lnTo>
                    <a:lnTo>
                      <a:pt x="665" y="32"/>
                    </a:lnTo>
                    <a:lnTo>
                      <a:pt x="659" y="43"/>
                    </a:lnTo>
                    <a:lnTo>
                      <a:pt x="652" y="51"/>
                    </a:lnTo>
                    <a:lnTo>
                      <a:pt x="646" y="65"/>
                    </a:lnTo>
                    <a:lnTo>
                      <a:pt x="646" y="65"/>
                    </a:lnTo>
                    <a:lnTo>
                      <a:pt x="625" y="61"/>
                    </a:lnTo>
                    <a:lnTo>
                      <a:pt x="625" y="61"/>
                    </a:lnTo>
                    <a:lnTo>
                      <a:pt x="623" y="46"/>
                    </a:lnTo>
                    <a:lnTo>
                      <a:pt x="621" y="36"/>
                    </a:lnTo>
                    <a:lnTo>
                      <a:pt x="618" y="24"/>
                    </a:lnTo>
                    <a:lnTo>
                      <a:pt x="618" y="24"/>
                    </a:lnTo>
                    <a:lnTo>
                      <a:pt x="612" y="10"/>
                    </a:lnTo>
                    <a:lnTo>
                      <a:pt x="612" y="10"/>
                    </a:lnTo>
                    <a:lnTo>
                      <a:pt x="612" y="10"/>
                    </a:lnTo>
                    <a:lnTo>
                      <a:pt x="612" y="9"/>
                    </a:lnTo>
                    <a:lnTo>
                      <a:pt x="612" y="9"/>
                    </a:lnTo>
                    <a:lnTo>
                      <a:pt x="609" y="5"/>
                    </a:lnTo>
                    <a:lnTo>
                      <a:pt x="609" y="5"/>
                    </a:lnTo>
                    <a:lnTo>
                      <a:pt x="609" y="5"/>
                    </a:lnTo>
                    <a:lnTo>
                      <a:pt x="609" y="5"/>
                    </a:lnTo>
                    <a:lnTo>
                      <a:pt x="608" y="4"/>
                    </a:lnTo>
                    <a:lnTo>
                      <a:pt x="608" y="4"/>
                    </a:lnTo>
                    <a:lnTo>
                      <a:pt x="608" y="4"/>
                    </a:lnTo>
                    <a:lnTo>
                      <a:pt x="608" y="4"/>
                    </a:lnTo>
                    <a:lnTo>
                      <a:pt x="607" y="2"/>
                    </a:lnTo>
                    <a:lnTo>
                      <a:pt x="607" y="2"/>
                    </a:lnTo>
                    <a:lnTo>
                      <a:pt x="607" y="2"/>
                    </a:lnTo>
                    <a:lnTo>
                      <a:pt x="607" y="2"/>
                    </a:lnTo>
                    <a:lnTo>
                      <a:pt x="604" y="1"/>
                    </a:lnTo>
                    <a:lnTo>
                      <a:pt x="604" y="1"/>
                    </a:lnTo>
                    <a:lnTo>
                      <a:pt x="604" y="1"/>
                    </a:lnTo>
                    <a:lnTo>
                      <a:pt x="604" y="1"/>
                    </a:lnTo>
                    <a:lnTo>
                      <a:pt x="603" y="1"/>
                    </a:lnTo>
                    <a:lnTo>
                      <a:pt x="603" y="1"/>
                    </a:lnTo>
                    <a:lnTo>
                      <a:pt x="602" y="1"/>
                    </a:lnTo>
                    <a:lnTo>
                      <a:pt x="602" y="1"/>
                    </a:lnTo>
                    <a:lnTo>
                      <a:pt x="601" y="1"/>
                    </a:lnTo>
                    <a:lnTo>
                      <a:pt x="601" y="1"/>
                    </a:lnTo>
                    <a:lnTo>
                      <a:pt x="599" y="1"/>
                    </a:lnTo>
                    <a:lnTo>
                      <a:pt x="599" y="1"/>
                    </a:lnTo>
                    <a:lnTo>
                      <a:pt x="598" y="0"/>
                    </a:lnTo>
                    <a:lnTo>
                      <a:pt x="598" y="0"/>
                    </a:lnTo>
                    <a:lnTo>
                      <a:pt x="596" y="0"/>
                    </a:lnTo>
                    <a:lnTo>
                      <a:pt x="596" y="0"/>
                    </a:lnTo>
                    <a:lnTo>
                      <a:pt x="594" y="0"/>
                    </a:lnTo>
                    <a:lnTo>
                      <a:pt x="594" y="0"/>
                    </a:lnTo>
                    <a:lnTo>
                      <a:pt x="593" y="0"/>
                    </a:lnTo>
                    <a:lnTo>
                      <a:pt x="593" y="0"/>
                    </a:lnTo>
                    <a:lnTo>
                      <a:pt x="593" y="0"/>
                    </a:lnTo>
                    <a:lnTo>
                      <a:pt x="593" y="0"/>
                    </a:lnTo>
                    <a:lnTo>
                      <a:pt x="591" y="0"/>
                    </a:lnTo>
                    <a:lnTo>
                      <a:pt x="591" y="0"/>
                    </a:lnTo>
                    <a:lnTo>
                      <a:pt x="591" y="0"/>
                    </a:lnTo>
                    <a:lnTo>
                      <a:pt x="591" y="0"/>
                    </a:lnTo>
                    <a:lnTo>
                      <a:pt x="589" y="0"/>
                    </a:lnTo>
                    <a:lnTo>
                      <a:pt x="589" y="0"/>
                    </a:lnTo>
                    <a:lnTo>
                      <a:pt x="588" y="1"/>
                    </a:lnTo>
                    <a:lnTo>
                      <a:pt x="588" y="1"/>
                    </a:lnTo>
                    <a:lnTo>
                      <a:pt x="587" y="1"/>
                    </a:lnTo>
                    <a:lnTo>
                      <a:pt x="587" y="1"/>
                    </a:lnTo>
                    <a:lnTo>
                      <a:pt x="587" y="1"/>
                    </a:lnTo>
                    <a:lnTo>
                      <a:pt x="587" y="1"/>
                    </a:lnTo>
                    <a:lnTo>
                      <a:pt x="586" y="2"/>
                    </a:lnTo>
                    <a:lnTo>
                      <a:pt x="586" y="2"/>
                    </a:lnTo>
                    <a:lnTo>
                      <a:pt x="586" y="2"/>
                    </a:lnTo>
                    <a:lnTo>
                      <a:pt x="586" y="2"/>
                    </a:lnTo>
                    <a:lnTo>
                      <a:pt x="583" y="4"/>
                    </a:lnTo>
                    <a:lnTo>
                      <a:pt x="583" y="4"/>
                    </a:lnTo>
                    <a:lnTo>
                      <a:pt x="583" y="4"/>
                    </a:lnTo>
                    <a:lnTo>
                      <a:pt x="583" y="4"/>
                    </a:lnTo>
                    <a:lnTo>
                      <a:pt x="582" y="6"/>
                    </a:lnTo>
                    <a:lnTo>
                      <a:pt x="582" y="6"/>
                    </a:lnTo>
                    <a:lnTo>
                      <a:pt x="582" y="6"/>
                    </a:lnTo>
                    <a:lnTo>
                      <a:pt x="582" y="6"/>
                    </a:lnTo>
                    <a:lnTo>
                      <a:pt x="582" y="6"/>
                    </a:lnTo>
                    <a:lnTo>
                      <a:pt x="582" y="6"/>
                    </a:lnTo>
                    <a:lnTo>
                      <a:pt x="574" y="20"/>
                    </a:lnTo>
                    <a:lnTo>
                      <a:pt x="574" y="20"/>
                    </a:lnTo>
                    <a:lnTo>
                      <a:pt x="568" y="31"/>
                    </a:lnTo>
                    <a:lnTo>
                      <a:pt x="564" y="41"/>
                    </a:lnTo>
                    <a:lnTo>
                      <a:pt x="560" y="56"/>
                    </a:lnTo>
                    <a:lnTo>
                      <a:pt x="560" y="56"/>
                    </a:lnTo>
                    <a:lnTo>
                      <a:pt x="539" y="56"/>
                    </a:lnTo>
                    <a:lnTo>
                      <a:pt x="539" y="56"/>
                    </a:lnTo>
                    <a:lnTo>
                      <a:pt x="535" y="41"/>
                    </a:lnTo>
                    <a:lnTo>
                      <a:pt x="531" y="31"/>
                    </a:lnTo>
                    <a:lnTo>
                      <a:pt x="525" y="20"/>
                    </a:lnTo>
                    <a:lnTo>
                      <a:pt x="525" y="20"/>
                    </a:lnTo>
                    <a:lnTo>
                      <a:pt x="517" y="6"/>
                    </a:lnTo>
                    <a:lnTo>
                      <a:pt x="517" y="6"/>
                    </a:lnTo>
                    <a:lnTo>
                      <a:pt x="517" y="6"/>
                    </a:lnTo>
                    <a:lnTo>
                      <a:pt x="517" y="6"/>
                    </a:lnTo>
                    <a:lnTo>
                      <a:pt x="516" y="4"/>
                    </a:lnTo>
                    <a:lnTo>
                      <a:pt x="516" y="4"/>
                    </a:lnTo>
                    <a:lnTo>
                      <a:pt x="516" y="4"/>
                    </a:lnTo>
                    <a:lnTo>
                      <a:pt x="516" y="4"/>
                    </a:lnTo>
                    <a:lnTo>
                      <a:pt x="514" y="2"/>
                    </a:lnTo>
                    <a:lnTo>
                      <a:pt x="514" y="2"/>
                    </a:lnTo>
                    <a:lnTo>
                      <a:pt x="514" y="2"/>
                    </a:lnTo>
                    <a:lnTo>
                      <a:pt x="514" y="2"/>
                    </a:lnTo>
                    <a:lnTo>
                      <a:pt x="512" y="1"/>
                    </a:lnTo>
                    <a:lnTo>
                      <a:pt x="512" y="1"/>
                    </a:lnTo>
                    <a:lnTo>
                      <a:pt x="512" y="1"/>
                    </a:lnTo>
                    <a:lnTo>
                      <a:pt x="512" y="1"/>
                    </a:lnTo>
                    <a:lnTo>
                      <a:pt x="511" y="1"/>
                    </a:lnTo>
                    <a:lnTo>
                      <a:pt x="511" y="1"/>
                    </a:lnTo>
                    <a:lnTo>
                      <a:pt x="510" y="0"/>
                    </a:lnTo>
                    <a:lnTo>
                      <a:pt x="510" y="0"/>
                    </a:lnTo>
                    <a:lnTo>
                      <a:pt x="509" y="0"/>
                    </a:lnTo>
                    <a:lnTo>
                      <a:pt x="509" y="0"/>
                    </a:lnTo>
                    <a:lnTo>
                      <a:pt x="509" y="0"/>
                    </a:lnTo>
                    <a:lnTo>
                      <a:pt x="509" y="0"/>
                    </a:lnTo>
                    <a:lnTo>
                      <a:pt x="506" y="0"/>
                    </a:lnTo>
                    <a:lnTo>
                      <a:pt x="506" y="0"/>
                    </a:lnTo>
                    <a:lnTo>
                      <a:pt x="506" y="0"/>
                    </a:lnTo>
                    <a:lnTo>
                      <a:pt x="506" y="0"/>
                    </a:lnTo>
                    <a:lnTo>
                      <a:pt x="505" y="0"/>
                    </a:lnTo>
                    <a:lnTo>
                      <a:pt x="505" y="0"/>
                    </a:lnTo>
                    <a:lnTo>
                      <a:pt x="504" y="0"/>
                    </a:lnTo>
                    <a:lnTo>
                      <a:pt x="504" y="0"/>
                    </a:lnTo>
                    <a:lnTo>
                      <a:pt x="501" y="0"/>
                    </a:lnTo>
                    <a:lnTo>
                      <a:pt x="501" y="0"/>
                    </a:lnTo>
                    <a:lnTo>
                      <a:pt x="500" y="1"/>
                    </a:lnTo>
                    <a:lnTo>
                      <a:pt x="500" y="1"/>
                    </a:lnTo>
                    <a:lnTo>
                      <a:pt x="499" y="1"/>
                    </a:lnTo>
                    <a:lnTo>
                      <a:pt x="499" y="1"/>
                    </a:lnTo>
                    <a:lnTo>
                      <a:pt x="497" y="1"/>
                    </a:lnTo>
                    <a:lnTo>
                      <a:pt x="497" y="1"/>
                    </a:lnTo>
                    <a:lnTo>
                      <a:pt x="496" y="1"/>
                    </a:lnTo>
                    <a:lnTo>
                      <a:pt x="496" y="1"/>
                    </a:lnTo>
                    <a:lnTo>
                      <a:pt x="495" y="1"/>
                    </a:lnTo>
                    <a:lnTo>
                      <a:pt x="495" y="1"/>
                    </a:lnTo>
                    <a:lnTo>
                      <a:pt x="495" y="1"/>
                    </a:lnTo>
                    <a:lnTo>
                      <a:pt x="495" y="1"/>
                    </a:lnTo>
                    <a:lnTo>
                      <a:pt x="492" y="2"/>
                    </a:lnTo>
                    <a:lnTo>
                      <a:pt x="492" y="2"/>
                    </a:lnTo>
                    <a:lnTo>
                      <a:pt x="492" y="2"/>
                    </a:lnTo>
                    <a:lnTo>
                      <a:pt x="492" y="2"/>
                    </a:lnTo>
                    <a:lnTo>
                      <a:pt x="491" y="2"/>
                    </a:lnTo>
                    <a:lnTo>
                      <a:pt x="491" y="2"/>
                    </a:lnTo>
                    <a:lnTo>
                      <a:pt x="491" y="4"/>
                    </a:lnTo>
                    <a:lnTo>
                      <a:pt x="491" y="4"/>
                    </a:lnTo>
                    <a:lnTo>
                      <a:pt x="490" y="5"/>
                    </a:lnTo>
                    <a:lnTo>
                      <a:pt x="490" y="5"/>
                    </a:lnTo>
                    <a:lnTo>
                      <a:pt x="490" y="5"/>
                    </a:lnTo>
                    <a:lnTo>
                      <a:pt x="490" y="5"/>
                    </a:lnTo>
                    <a:lnTo>
                      <a:pt x="488" y="6"/>
                    </a:lnTo>
                    <a:lnTo>
                      <a:pt x="488" y="6"/>
                    </a:lnTo>
                    <a:lnTo>
                      <a:pt x="488" y="6"/>
                    </a:lnTo>
                    <a:lnTo>
                      <a:pt x="488" y="6"/>
                    </a:lnTo>
                    <a:lnTo>
                      <a:pt x="487" y="9"/>
                    </a:lnTo>
                    <a:lnTo>
                      <a:pt x="487" y="9"/>
                    </a:lnTo>
                    <a:lnTo>
                      <a:pt x="487" y="10"/>
                    </a:lnTo>
                    <a:lnTo>
                      <a:pt x="487" y="10"/>
                    </a:lnTo>
                    <a:lnTo>
                      <a:pt x="487" y="10"/>
                    </a:lnTo>
                    <a:lnTo>
                      <a:pt x="487" y="10"/>
                    </a:lnTo>
                    <a:lnTo>
                      <a:pt x="481" y="24"/>
                    </a:lnTo>
                    <a:lnTo>
                      <a:pt x="481" y="24"/>
                    </a:lnTo>
                    <a:lnTo>
                      <a:pt x="478" y="36"/>
                    </a:lnTo>
                    <a:lnTo>
                      <a:pt x="476" y="46"/>
                    </a:lnTo>
                    <a:lnTo>
                      <a:pt x="475" y="61"/>
                    </a:lnTo>
                    <a:lnTo>
                      <a:pt x="475" y="61"/>
                    </a:lnTo>
                    <a:lnTo>
                      <a:pt x="453" y="65"/>
                    </a:lnTo>
                    <a:lnTo>
                      <a:pt x="453" y="65"/>
                    </a:lnTo>
                    <a:lnTo>
                      <a:pt x="447" y="51"/>
                    </a:lnTo>
                    <a:lnTo>
                      <a:pt x="441" y="43"/>
                    </a:lnTo>
                    <a:lnTo>
                      <a:pt x="434" y="32"/>
                    </a:lnTo>
                    <a:lnTo>
                      <a:pt x="434" y="32"/>
                    </a:lnTo>
                    <a:lnTo>
                      <a:pt x="424" y="20"/>
                    </a:lnTo>
                    <a:lnTo>
                      <a:pt x="424" y="20"/>
                    </a:lnTo>
                    <a:lnTo>
                      <a:pt x="424" y="20"/>
                    </a:lnTo>
                    <a:lnTo>
                      <a:pt x="424" y="20"/>
                    </a:lnTo>
                    <a:lnTo>
                      <a:pt x="420" y="17"/>
                    </a:lnTo>
                    <a:lnTo>
                      <a:pt x="420" y="17"/>
                    </a:lnTo>
                    <a:lnTo>
                      <a:pt x="419" y="16"/>
                    </a:lnTo>
                    <a:lnTo>
                      <a:pt x="419" y="16"/>
                    </a:lnTo>
                    <a:lnTo>
                      <a:pt x="418" y="16"/>
                    </a:lnTo>
                    <a:lnTo>
                      <a:pt x="418" y="16"/>
                    </a:lnTo>
                    <a:lnTo>
                      <a:pt x="418" y="16"/>
                    </a:lnTo>
                    <a:lnTo>
                      <a:pt x="418" y="16"/>
                    </a:lnTo>
                    <a:lnTo>
                      <a:pt x="415" y="15"/>
                    </a:lnTo>
                    <a:lnTo>
                      <a:pt x="415" y="15"/>
                    </a:lnTo>
                    <a:lnTo>
                      <a:pt x="415" y="15"/>
                    </a:lnTo>
                    <a:lnTo>
                      <a:pt x="415" y="15"/>
                    </a:lnTo>
                    <a:lnTo>
                      <a:pt x="414" y="15"/>
                    </a:lnTo>
                    <a:lnTo>
                      <a:pt x="414" y="15"/>
                    </a:lnTo>
                    <a:lnTo>
                      <a:pt x="414" y="15"/>
                    </a:lnTo>
                    <a:lnTo>
                      <a:pt x="414" y="15"/>
                    </a:lnTo>
                    <a:lnTo>
                      <a:pt x="412" y="16"/>
                    </a:lnTo>
                    <a:lnTo>
                      <a:pt x="412" y="16"/>
                    </a:lnTo>
                    <a:lnTo>
                      <a:pt x="412" y="16"/>
                    </a:lnTo>
                    <a:lnTo>
                      <a:pt x="412" y="16"/>
                    </a:lnTo>
                    <a:lnTo>
                      <a:pt x="410" y="16"/>
                    </a:lnTo>
                    <a:lnTo>
                      <a:pt x="410" y="16"/>
                    </a:lnTo>
                    <a:lnTo>
                      <a:pt x="409" y="16"/>
                    </a:lnTo>
                    <a:lnTo>
                      <a:pt x="409" y="16"/>
                    </a:lnTo>
                    <a:lnTo>
                      <a:pt x="407" y="17"/>
                    </a:lnTo>
                    <a:lnTo>
                      <a:pt x="407" y="17"/>
                    </a:lnTo>
                    <a:lnTo>
                      <a:pt x="405" y="17"/>
                    </a:lnTo>
                    <a:lnTo>
                      <a:pt x="405" y="17"/>
                    </a:lnTo>
                    <a:lnTo>
                      <a:pt x="404" y="17"/>
                    </a:lnTo>
                    <a:lnTo>
                      <a:pt x="404" y="17"/>
                    </a:lnTo>
                    <a:lnTo>
                      <a:pt x="403" y="19"/>
                    </a:lnTo>
                    <a:lnTo>
                      <a:pt x="403" y="19"/>
                    </a:lnTo>
                    <a:lnTo>
                      <a:pt x="402" y="19"/>
                    </a:lnTo>
                    <a:lnTo>
                      <a:pt x="402" y="19"/>
                    </a:lnTo>
                    <a:lnTo>
                      <a:pt x="400" y="19"/>
                    </a:lnTo>
                    <a:lnTo>
                      <a:pt x="400" y="19"/>
                    </a:lnTo>
                    <a:lnTo>
                      <a:pt x="400" y="20"/>
                    </a:lnTo>
                    <a:lnTo>
                      <a:pt x="400" y="20"/>
                    </a:lnTo>
                    <a:lnTo>
                      <a:pt x="399" y="20"/>
                    </a:lnTo>
                    <a:lnTo>
                      <a:pt x="399" y="20"/>
                    </a:lnTo>
                    <a:lnTo>
                      <a:pt x="398" y="20"/>
                    </a:lnTo>
                    <a:lnTo>
                      <a:pt x="398" y="20"/>
                    </a:lnTo>
                    <a:lnTo>
                      <a:pt x="397" y="21"/>
                    </a:lnTo>
                    <a:lnTo>
                      <a:pt x="397" y="21"/>
                    </a:lnTo>
                    <a:lnTo>
                      <a:pt x="397" y="21"/>
                    </a:lnTo>
                    <a:lnTo>
                      <a:pt x="397" y="21"/>
                    </a:lnTo>
                    <a:lnTo>
                      <a:pt x="397" y="22"/>
                    </a:lnTo>
                    <a:lnTo>
                      <a:pt x="397" y="22"/>
                    </a:lnTo>
                    <a:lnTo>
                      <a:pt x="395" y="24"/>
                    </a:lnTo>
                    <a:lnTo>
                      <a:pt x="395" y="24"/>
                    </a:lnTo>
                    <a:lnTo>
                      <a:pt x="395" y="25"/>
                    </a:lnTo>
                    <a:lnTo>
                      <a:pt x="395" y="25"/>
                    </a:lnTo>
                    <a:lnTo>
                      <a:pt x="395" y="25"/>
                    </a:lnTo>
                    <a:lnTo>
                      <a:pt x="395" y="25"/>
                    </a:lnTo>
                    <a:lnTo>
                      <a:pt x="394" y="29"/>
                    </a:lnTo>
                    <a:lnTo>
                      <a:pt x="394" y="29"/>
                    </a:lnTo>
                    <a:lnTo>
                      <a:pt x="394" y="29"/>
                    </a:lnTo>
                    <a:lnTo>
                      <a:pt x="394" y="29"/>
                    </a:lnTo>
                    <a:lnTo>
                      <a:pt x="391" y="44"/>
                    </a:lnTo>
                    <a:lnTo>
                      <a:pt x="391" y="44"/>
                    </a:lnTo>
                    <a:lnTo>
                      <a:pt x="390" y="56"/>
                    </a:lnTo>
                    <a:lnTo>
                      <a:pt x="390" y="68"/>
                    </a:lnTo>
                    <a:lnTo>
                      <a:pt x="391" y="83"/>
                    </a:lnTo>
                    <a:lnTo>
                      <a:pt x="391" y="83"/>
                    </a:lnTo>
                    <a:lnTo>
                      <a:pt x="371" y="89"/>
                    </a:lnTo>
                    <a:lnTo>
                      <a:pt x="371" y="89"/>
                    </a:lnTo>
                    <a:lnTo>
                      <a:pt x="363" y="78"/>
                    </a:lnTo>
                    <a:lnTo>
                      <a:pt x="355" y="69"/>
                    </a:lnTo>
                    <a:lnTo>
                      <a:pt x="346" y="60"/>
                    </a:lnTo>
                    <a:lnTo>
                      <a:pt x="346" y="60"/>
                    </a:lnTo>
                    <a:lnTo>
                      <a:pt x="334" y="50"/>
                    </a:lnTo>
                    <a:lnTo>
                      <a:pt x="335" y="50"/>
                    </a:lnTo>
                    <a:lnTo>
                      <a:pt x="335" y="50"/>
                    </a:lnTo>
                    <a:lnTo>
                      <a:pt x="334" y="50"/>
                    </a:lnTo>
                    <a:lnTo>
                      <a:pt x="334" y="50"/>
                    </a:lnTo>
                    <a:lnTo>
                      <a:pt x="332" y="49"/>
                    </a:lnTo>
                    <a:lnTo>
                      <a:pt x="332" y="49"/>
                    </a:lnTo>
                    <a:lnTo>
                      <a:pt x="331" y="49"/>
                    </a:lnTo>
                    <a:lnTo>
                      <a:pt x="331" y="49"/>
                    </a:lnTo>
                    <a:lnTo>
                      <a:pt x="330" y="48"/>
                    </a:lnTo>
                    <a:lnTo>
                      <a:pt x="330" y="48"/>
                    </a:lnTo>
                    <a:lnTo>
                      <a:pt x="328" y="48"/>
                    </a:lnTo>
                    <a:lnTo>
                      <a:pt x="328" y="48"/>
                    </a:lnTo>
                    <a:lnTo>
                      <a:pt x="327" y="46"/>
                    </a:lnTo>
                    <a:lnTo>
                      <a:pt x="327" y="46"/>
                    </a:lnTo>
                    <a:lnTo>
                      <a:pt x="327" y="46"/>
                    </a:lnTo>
                    <a:lnTo>
                      <a:pt x="327" y="46"/>
                    </a:lnTo>
                    <a:lnTo>
                      <a:pt x="325" y="46"/>
                    </a:lnTo>
                    <a:lnTo>
                      <a:pt x="325" y="46"/>
                    </a:lnTo>
                    <a:lnTo>
                      <a:pt x="325" y="46"/>
                    </a:lnTo>
                    <a:lnTo>
                      <a:pt x="325" y="46"/>
                    </a:lnTo>
                    <a:lnTo>
                      <a:pt x="323" y="48"/>
                    </a:lnTo>
                    <a:lnTo>
                      <a:pt x="323" y="48"/>
                    </a:lnTo>
                    <a:lnTo>
                      <a:pt x="323" y="48"/>
                    </a:lnTo>
                    <a:lnTo>
                      <a:pt x="323" y="48"/>
                    </a:lnTo>
                    <a:lnTo>
                      <a:pt x="321" y="48"/>
                    </a:lnTo>
                    <a:lnTo>
                      <a:pt x="321" y="48"/>
                    </a:lnTo>
                    <a:lnTo>
                      <a:pt x="321" y="48"/>
                    </a:lnTo>
                    <a:lnTo>
                      <a:pt x="321" y="48"/>
                    </a:lnTo>
                    <a:lnTo>
                      <a:pt x="320" y="49"/>
                    </a:lnTo>
                    <a:lnTo>
                      <a:pt x="320" y="49"/>
                    </a:lnTo>
                    <a:lnTo>
                      <a:pt x="318" y="49"/>
                    </a:lnTo>
                    <a:lnTo>
                      <a:pt x="318" y="49"/>
                    </a:lnTo>
                    <a:lnTo>
                      <a:pt x="317" y="50"/>
                    </a:lnTo>
                    <a:lnTo>
                      <a:pt x="317" y="50"/>
                    </a:lnTo>
                    <a:lnTo>
                      <a:pt x="315" y="51"/>
                    </a:lnTo>
                    <a:lnTo>
                      <a:pt x="315" y="51"/>
                    </a:lnTo>
                    <a:lnTo>
                      <a:pt x="313" y="51"/>
                    </a:lnTo>
                    <a:lnTo>
                      <a:pt x="313" y="51"/>
                    </a:lnTo>
                    <a:lnTo>
                      <a:pt x="312" y="51"/>
                    </a:lnTo>
                    <a:lnTo>
                      <a:pt x="312" y="51"/>
                    </a:lnTo>
                    <a:lnTo>
                      <a:pt x="312" y="53"/>
                    </a:lnTo>
                    <a:lnTo>
                      <a:pt x="312" y="53"/>
                    </a:lnTo>
                    <a:lnTo>
                      <a:pt x="311" y="53"/>
                    </a:lnTo>
                    <a:lnTo>
                      <a:pt x="311" y="53"/>
                    </a:lnTo>
                    <a:lnTo>
                      <a:pt x="310" y="54"/>
                    </a:lnTo>
                    <a:lnTo>
                      <a:pt x="310" y="54"/>
                    </a:lnTo>
                    <a:lnTo>
                      <a:pt x="310" y="54"/>
                    </a:lnTo>
                    <a:lnTo>
                      <a:pt x="310" y="54"/>
                    </a:lnTo>
                    <a:lnTo>
                      <a:pt x="308" y="55"/>
                    </a:lnTo>
                    <a:lnTo>
                      <a:pt x="308" y="55"/>
                    </a:lnTo>
                    <a:lnTo>
                      <a:pt x="307" y="56"/>
                    </a:lnTo>
                    <a:lnTo>
                      <a:pt x="307" y="56"/>
                    </a:lnTo>
                    <a:lnTo>
                      <a:pt x="307" y="56"/>
                    </a:lnTo>
                    <a:lnTo>
                      <a:pt x="307" y="56"/>
                    </a:lnTo>
                    <a:lnTo>
                      <a:pt x="307" y="58"/>
                    </a:lnTo>
                    <a:lnTo>
                      <a:pt x="307" y="58"/>
                    </a:lnTo>
                    <a:lnTo>
                      <a:pt x="307" y="58"/>
                    </a:lnTo>
                    <a:lnTo>
                      <a:pt x="307" y="58"/>
                    </a:lnTo>
                    <a:lnTo>
                      <a:pt x="306" y="60"/>
                    </a:lnTo>
                    <a:lnTo>
                      <a:pt x="306" y="60"/>
                    </a:lnTo>
                    <a:lnTo>
                      <a:pt x="306" y="60"/>
                    </a:lnTo>
                    <a:lnTo>
                      <a:pt x="306" y="60"/>
                    </a:lnTo>
                    <a:lnTo>
                      <a:pt x="306" y="63"/>
                    </a:lnTo>
                    <a:lnTo>
                      <a:pt x="306" y="63"/>
                    </a:lnTo>
                    <a:lnTo>
                      <a:pt x="306" y="64"/>
                    </a:lnTo>
                    <a:lnTo>
                      <a:pt x="306" y="64"/>
                    </a:lnTo>
                    <a:lnTo>
                      <a:pt x="306" y="79"/>
                    </a:lnTo>
                    <a:lnTo>
                      <a:pt x="306" y="79"/>
                    </a:lnTo>
                    <a:lnTo>
                      <a:pt x="307" y="92"/>
                    </a:lnTo>
                    <a:lnTo>
                      <a:pt x="308" y="102"/>
                    </a:lnTo>
                    <a:lnTo>
                      <a:pt x="312" y="117"/>
                    </a:lnTo>
                    <a:lnTo>
                      <a:pt x="312" y="117"/>
                    </a:lnTo>
                    <a:lnTo>
                      <a:pt x="294" y="128"/>
                    </a:lnTo>
                    <a:lnTo>
                      <a:pt x="294" y="128"/>
                    </a:lnTo>
                    <a:lnTo>
                      <a:pt x="283" y="117"/>
                    </a:lnTo>
                    <a:lnTo>
                      <a:pt x="274" y="111"/>
                    </a:lnTo>
                    <a:lnTo>
                      <a:pt x="264" y="103"/>
                    </a:lnTo>
                    <a:lnTo>
                      <a:pt x="264" y="103"/>
                    </a:lnTo>
                    <a:lnTo>
                      <a:pt x="250" y="95"/>
                    </a:lnTo>
                    <a:lnTo>
                      <a:pt x="250" y="95"/>
                    </a:lnTo>
                    <a:lnTo>
                      <a:pt x="250" y="95"/>
                    </a:lnTo>
                    <a:lnTo>
                      <a:pt x="250" y="95"/>
                    </a:lnTo>
                    <a:lnTo>
                      <a:pt x="248" y="94"/>
                    </a:lnTo>
                    <a:lnTo>
                      <a:pt x="248" y="94"/>
                    </a:lnTo>
                    <a:lnTo>
                      <a:pt x="248" y="94"/>
                    </a:lnTo>
                    <a:lnTo>
                      <a:pt x="248" y="94"/>
                    </a:lnTo>
                    <a:lnTo>
                      <a:pt x="245" y="93"/>
                    </a:lnTo>
                    <a:lnTo>
                      <a:pt x="245" y="93"/>
                    </a:lnTo>
                    <a:lnTo>
                      <a:pt x="245" y="93"/>
                    </a:lnTo>
                    <a:lnTo>
                      <a:pt x="245" y="93"/>
                    </a:lnTo>
                    <a:lnTo>
                      <a:pt x="244" y="93"/>
                    </a:lnTo>
                    <a:lnTo>
                      <a:pt x="244" y="93"/>
                    </a:lnTo>
                    <a:lnTo>
                      <a:pt x="243" y="93"/>
                    </a:lnTo>
                    <a:lnTo>
                      <a:pt x="243" y="93"/>
                    </a:lnTo>
                    <a:lnTo>
                      <a:pt x="242" y="93"/>
                    </a:lnTo>
                    <a:lnTo>
                      <a:pt x="242" y="93"/>
                    </a:lnTo>
                    <a:lnTo>
                      <a:pt x="242" y="93"/>
                    </a:lnTo>
                    <a:lnTo>
                      <a:pt x="242" y="93"/>
                    </a:lnTo>
                    <a:lnTo>
                      <a:pt x="240" y="94"/>
                    </a:lnTo>
                    <a:lnTo>
                      <a:pt x="240" y="94"/>
                    </a:lnTo>
                    <a:lnTo>
                      <a:pt x="239" y="94"/>
                    </a:lnTo>
                    <a:lnTo>
                      <a:pt x="239" y="94"/>
                    </a:lnTo>
                    <a:lnTo>
                      <a:pt x="238" y="95"/>
                    </a:lnTo>
                    <a:lnTo>
                      <a:pt x="238" y="95"/>
                    </a:lnTo>
                    <a:lnTo>
                      <a:pt x="238" y="95"/>
                    </a:lnTo>
                    <a:lnTo>
                      <a:pt x="238" y="95"/>
                    </a:lnTo>
                    <a:lnTo>
                      <a:pt x="237" y="97"/>
                    </a:lnTo>
                    <a:lnTo>
                      <a:pt x="237" y="97"/>
                    </a:lnTo>
                    <a:lnTo>
                      <a:pt x="235" y="97"/>
                    </a:lnTo>
                    <a:lnTo>
                      <a:pt x="235" y="97"/>
                    </a:lnTo>
                    <a:lnTo>
                      <a:pt x="234" y="98"/>
                    </a:lnTo>
                    <a:lnTo>
                      <a:pt x="234" y="98"/>
                    </a:lnTo>
                    <a:lnTo>
                      <a:pt x="231" y="99"/>
                    </a:lnTo>
                    <a:lnTo>
                      <a:pt x="231" y="99"/>
                    </a:lnTo>
                    <a:lnTo>
                      <a:pt x="231" y="99"/>
                    </a:lnTo>
                    <a:lnTo>
                      <a:pt x="231" y="99"/>
                    </a:lnTo>
                    <a:lnTo>
                      <a:pt x="229" y="100"/>
                    </a:lnTo>
                    <a:lnTo>
                      <a:pt x="229" y="100"/>
                    </a:lnTo>
                    <a:lnTo>
                      <a:pt x="229" y="100"/>
                    </a:lnTo>
                    <a:lnTo>
                      <a:pt x="229" y="100"/>
                    </a:lnTo>
                    <a:lnTo>
                      <a:pt x="228" y="102"/>
                    </a:lnTo>
                    <a:lnTo>
                      <a:pt x="228" y="102"/>
                    </a:lnTo>
                    <a:lnTo>
                      <a:pt x="228" y="103"/>
                    </a:lnTo>
                    <a:lnTo>
                      <a:pt x="228" y="103"/>
                    </a:lnTo>
                    <a:lnTo>
                      <a:pt x="226" y="103"/>
                    </a:lnTo>
                    <a:lnTo>
                      <a:pt x="226" y="103"/>
                    </a:lnTo>
                    <a:lnTo>
                      <a:pt x="226" y="104"/>
                    </a:lnTo>
                    <a:lnTo>
                      <a:pt x="226" y="104"/>
                    </a:lnTo>
                    <a:lnTo>
                      <a:pt x="225" y="106"/>
                    </a:lnTo>
                    <a:lnTo>
                      <a:pt x="225" y="106"/>
                    </a:lnTo>
                    <a:lnTo>
                      <a:pt x="225" y="106"/>
                    </a:lnTo>
                    <a:lnTo>
                      <a:pt x="225" y="106"/>
                    </a:lnTo>
                    <a:lnTo>
                      <a:pt x="225" y="107"/>
                    </a:lnTo>
                    <a:lnTo>
                      <a:pt x="225" y="107"/>
                    </a:lnTo>
                    <a:lnTo>
                      <a:pt x="225" y="108"/>
                    </a:lnTo>
                    <a:lnTo>
                      <a:pt x="225" y="108"/>
                    </a:lnTo>
                    <a:lnTo>
                      <a:pt x="225" y="111"/>
                    </a:lnTo>
                    <a:lnTo>
                      <a:pt x="225" y="111"/>
                    </a:lnTo>
                    <a:lnTo>
                      <a:pt x="225" y="111"/>
                    </a:lnTo>
                    <a:lnTo>
                      <a:pt x="225" y="111"/>
                    </a:lnTo>
                    <a:lnTo>
                      <a:pt x="225" y="113"/>
                    </a:lnTo>
                    <a:lnTo>
                      <a:pt x="225" y="113"/>
                    </a:lnTo>
                    <a:lnTo>
                      <a:pt x="225" y="113"/>
                    </a:lnTo>
                    <a:lnTo>
                      <a:pt x="225" y="113"/>
                    </a:lnTo>
                    <a:lnTo>
                      <a:pt x="228" y="128"/>
                    </a:lnTo>
                    <a:lnTo>
                      <a:pt x="228" y="128"/>
                    </a:lnTo>
                    <a:lnTo>
                      <a:pt x="231" y="141"/>
                    </a:lnTo>
                    <a:lnTo>
                      <a:pt x="235" y="151"/>
                    </a:lnTo>
                    <a:lnTo>
                      <a:pt x="240" y="165"/>
                    </a:lnTo>
                    <a:lnTo>
                      <a:pt x="240" y="165"/>
                    </a:lnTo>
                    <a:lnTo>
                      <a:pt x="224" y="179"/>
                    </a:lnTo>
                    <a:lnTo>
                      <a:pt x="224" y="179"/>
                    </a:lnTo>
                    <a:lnTo>
                      <a:pt x="211" y="170"/>
                    </a:lnTo>
                    <a:lnTo>
                      <a:pt x="203" y="165"/>
                    </a:lnTo>
                    <a:lnTo>
                      <a:pt x="191" y="160"/>
                    </a:lnTo>
                    <a:lnTo>
                      <a:pt x="191" y="160"/>
                    </a:lnTo>
                    <a:lnTo>
                      <a:pt x="176" y="153"/>
                    </a:lnTo>
                    <a:lnTo>
                      <a:pt x="176" y="153"/>
                    </a:lnTo>
                    <a:lnTo>
                      <a:pt x="176" y="153"/>
                    </a:lnTo>
                    <a:lnTo>
                      <a:pt x="176" y="153"/>
                    </a:lnTo>
                    <a:lnTo>
                      <a:pt x="171" y="153"/>
                    </a:lnTo>
                    <a:lnTo>
                      <a:pt x="171" y="153"/>
                    </a:lnTo>
                    <a:lnTo>
                      <a:pt x="171" y="153"/>
                    </a:lnTo>
                    <a:lnTo>
                      <a:pt x="171" y="153"/>
                    </a:lnTo>
                    <a:lnTo>
                      <a:pt x="168" y="153"/>
                    </a:lnTo>
                    <a:lnTo>
                      <a:pt x="168" y="153"/>
                    </a:lnTo>
                    <a:lnTo>
                      <a:pt x="168" y="153"/>
                    </a:lnTo>
                    <a:lnTo>
                      <a:pt x="168" y="153"/>
                    </a:lnTo>
                    <a:lnTo>
                      <a:pt x="167" y="153"/>
                    </a:lnTo>
                    <a:lnTo>
                      <a:pt x="167" y="153"/>
                    </a:lnTo>
                    <a:lnTo>
                      <a:pt x="167" y="153"/>
                    </a:lnTo>
                    <a:lnTo>
                      <a:pt x="167" y="153"/>
                    </a:lnTo>
                    <a:lnTo>
                      <a:pt x="166" y="155"/>
                    </a:lnTo>
                    <a:lnTo>
                      <a:pt x="166" y="155"/>
                    </a:lnTo>
                    <a:lnTo>
                      <a:pt x="165" y="155"/>
                    </a:lnTo>
                    <a:lnTo>
                      <a:pt x="165" y="155"/>
                    </a:lnTo>
                    <a:lnTo>
                      <a:pt x="163" y="156"/>
                    </a:lnTo>
                    <a:lnTo>
                      <a:pt x="163" y="156"/>
                    </a:lnTo>
                    <a:lnTo>
                      <a:pt x="163" y="156"/>
                    </a:lnTo>
                    <a:lnTo>
                      <a:pt x="163" y="156"/>
                    </a:lnTo>
                    <a:lnTo>
                      <a:pt x="162" y="157"/>
                    </a:lnTo>
                    <a:lnTo>
                      <a:pt x="162" y="157"/>
                    </a:lnTo>
                    <a:lnTo>
                      <a:pt x="161" y="158"/>
                    </a:lnTo>
                    <a:lnTo>
                      <a:pt x="161" y="158"/>
                    </a:lnTo>
                    <a:lnTo>
                      <a:pt x="160" y="160"/>
                    </a:lnTo>
                    <a:lnTo>
                      <a:pt x="160" y="160"/>
                    </a:lnTo>
                    <a:lnTo>
                      <a:pt x="158" y="161"/>
                    </a:lnTo>
                    <a:lnTo>
                      <a:pt x="158" y="161"/>
                    </a:lnTo>
                    <a:lnTo>
                      <a:pt x="158" y="162"/>
                    </a:lnTo>
                    <a:lnTo>
                      <a:pt x="158" y="162"/>
                    </a:lnTo>
                    <a:lnTo>
                      <a:pt x="157" y="163"/>
                    </a:lnTo>
                    <a:lnTo>
                      <a:pt x="157" y="163"/>
                    </a:lnTo>
                    <a:lnTo>
                      <a:pt x="156" y="163"/>
                    </a:lnTo>
                    <a:lnTo>
                      <a:pt x="156" y="163"/>
                    </a:lnTo>
                    <a:lnTo>
                      <a:pt x="155" y="165"/>
                    </a:lnTo>
                    <a:lnTo>
                      <a:pt x="155" y="165"/>
                    </a:lnTo>
                    <a:lnTo>
                      <a:pt x="155" y="165"/>
                    </a:lnTo>
                    <a:lnTo>
                      <a:pt x="155" y="165"/>
                    </a:lnTo>
                    <a:lnTo>
                      <a:pt x="155" y="166"/>
                    </a:lnTo>
                    <a:lnTo>
                      <a:pt x="155" y="166"/>
                    </a:lnTo>
                    <a:lnTo>
                      <a:pt x="155" y="167"/>
                    </a:lnTo>
                    <a:lnTo>
                      <a:pt x="155" y="167"/>
                    </a:lnTo>
                    <a:lnTo>
                      <a:pt x="153" y="169"/>
                    </a:lnTo>
                    <a:lnTo>
                      <a:pt x="153" y="169"/>
                    </a:lnTo>
                    <a:lnTo>
                      <a:pt x="153" y="169"/>
                    </a:lnTo>
                    <a:lnTo>
                      <a:pt x="153" y="169"/>
                    </a:lnTo>
                    <a:lnTo>
                      <a:pt x="153" y="170"/>
                    </a:lnTo>
                    <a:lnTo>
                      <a:pt x="153" y="170"/>
                    </a:lnTo>
                    <a:lnTo>
                      <a:pt x="153" y="171"/>
                    </a:lnTo>
                    <a:lnTo>
                      <a:pt x="153" y="171"/>
                    </a:lnTo>
                    <a:lnTo>
                      <a:pt x="155" y="176"/>
                    </a:lnTo>
                    <a:lnTo>
                      <a:pt x="155" y="176"/>
                    </a:lnTo>
                    <a:lnTo>
                      <a:pt x="155" y="176"/>
                    </a:lnTo>
                    <a:lnTo>
                      <a:pt x="155" y="176"/>
                    </a:lnTo>
                    <a:lnTo>
                      <a:pt x="155" y="176"/>
                    </a:lnTo>
                    <a:lnTo>
                      <a:pt x="160" y="191"/>
                    </a:lnTo>
                    <a:lnTo>
                      <a:pt x="160" y="191"/>
                    </a:lnTo>
                    <a:lnTo>
                      <a:pt x="165" y="203"/>
                    </a:lnTo>
                    <a:lnTo>
                      <a:pt x="170" y="211"/>
                    </a:lnTo>
                    <a:lnTo>
                      <a:pt x="179" y="224"/>
                    </a:lnTo>
                    <a:lnTo>
                      <a:pt x="179" y="224"/>
                    </a:lnTo>
                    <a:lnTo>
                      <a:pt x="165" y="240"/>
                    </a:lnTo>
                    <a:lnTo>
                      <a:pt x="165" y="240"/>
                    </a:lnTo>
                    <a:lnTo>
                      <a:pt x="151" y="234"/>
                    </a:lnTo>
                    <a:lnTo>
                      <a:pt x="141" y="232"/>
                    </a:lnTo>
                    <a:lnTo>
                      <a:pt x="129" y="228"/>
                    </a:lnTo>
                    <a:lnTo>
                      <a:pt x="129" y="228"/>
                    </a:lnTo>
                    <a:lnTo>
                      <a:pt x="113" y="225"/>
                    </a:lnTo>
                    <a:lnTo>
                      <a:pt x="113" y="225"/>
                    </a:lnTo>
                    <a:lnTo>
                      <a:pt x="113" y="225"/>
                    </a:lnTo>
                    <a:lnTo>
                      <a:pt x="113" y="225"/>
                    </a:lnTo>
                    <a:lnTo>
                      <a:pt x="113" y="225"/>
                    </a:lnTo>
                    <a:lnTo>
                      <a:pt x="111" y="225"/>
                    </a:lnTo>
                    <a:lnTo>
                      <a:pt x="111" y="225"/>
                    </a:lnTo>
                    <a:lnTo>
                      <a:pt x="111" y="225"/>
                    </a:lnTo>
                    <a:lnTo>
                      <a:pt x="111" y="225"/>
                    </a:lnTo>
                    <a:lnTo>
                      <a:pt x="108" y="225"/>
                    </a:lnTo>
                    <a:lnTo>
                      <a:pt x="108" y="225"/>
                    </a:lnTo>
                    <a:lnTo>
                      <a:pt x="108" y="225"/>
                    </a:lnTo>
                    <a:lnTo>
                      <a:pt x="108" y="225"/>
                    </a:lnTo>
                    <a:lnTo>
                      <a:pt x="105" y="225"/>
                    </a:lnTo>
                    <a:lnTo>
                      <a:pt x="105" y="225"/>
                    </a:lnTo>
                    <a:lnTo>
                      <a:pt x="105" y="225"/>
                    </a:lnTo>
                    <a:lnTo>
                      <a:pt x="105" y="225"/>
                    </a:lnTo>
                    <a:lnTo>
                      <a:pt x="104" y="226"/>
                    </a:lnTo>
                    <a:lnTo>
                      <a:pt x="104" y="226"/>
                    </a:lnTo>
                    <a:lnTo>
                      <a:pt x="104" y="226"/>
                    </a:lnTo>
                    <a:lnTo>
                      <a:pt x="104" y="226"/>
                    </a:lnTo>
                    <a:lnTo>
                      <a:pt x="103" y="228"/>
                    </a:lnTo>
                    <a:lnTo>
                      <a:pt x="103" y="228"/>
                    </a:lnTo>
                    <a:lnTo>
                      <a:pt x="103" y="228"/>
                    </a:lnTo>
                    <a:lnTo>
                      <a:pt x="103" y="228"/>
                    </a:lnTo>
                    <a:lnTo>
                      <a:pt x="102" y="229"/>
                    </a:lnTo>
                    <a:lnTo>
                      <a:pt x="102" y="229"/>
                    </a:lnTo>
                    <a:lnTo>
                      <a:pt x="100" y="229"/>
                    </a:lnTo>
                    <a:lnTo>
                      <a:pt x="100" y="229"/>
                    </a:lnTo>
                    <a:lnTo>
                      <a:pt x="100" y="230"/>
                    </a:lnTo>
                    <a:lnTo>
                      <a:pt x="100" y="230"/>
                    </a:lnTo>
                    <a:lnTo>
                      <a:pt x="99" y="232"/>
                    </a:lnTo>
                    <a:lnTo>
                      <a:pt x="99" y="232"/>
                    </a:lnTo>
                    <a:lnTo>
                      <a:pt x="98" y="233"/>
                    </a:lnTo>
                    <a:lnTo>
                      <a:pt x="98" y="233"/>
                    </a:lnTo>
                    <a:lnTo>
                      <a:pt x="97" y="235"/>
                    </a:lnTo>
                    <a:lnTo>
                      <a:pt x="97" y="235"/>
                    </a:lnTo>
                    <a:lnTo>
                      <a:pt x="97" y="235"/>
                    </a:lnTo>
                    <a:lnTo>
                      <a:pt x="97" y="235"/>
                    </a:lnTo>
                    <a:lnTo>
                      <a:pt x="95" y="237"/>
                    </a:lnTo>
                    <a:lnTo>
                      <a:pt x="95" y="237"/>
                    </a:lnTo>
                    <a:lnTo>
                      <a:pt x="95" y="238"/>
                    </a:lnTo>
                    <a:lnTo>
                      <a:pt x="95" y="238"/>
                    </a:lnTo>
                    <a:lnTo>
                      <a:pt x="94" y="239"/>
                    </a:lnTo>
                    <a:lnTo>
                      <a:pt x="94" y="239"/>
                    </a:lnTo>
                    <a:lnTo>
                      <a:pt x="94" y="239"/>
                    </a:lnTo>
                    <a:lnTo>
                      <a:pt x="94" y="239"/>
                    </a:lnTo>
                    <a:lnTo>
                      <a:pt x="94" y="240"/>
                    </a:lnTo>
                    <a:lnTo>
                      <a:pt x="94" y="240"/>
                    </a:lnTo>
                    <a:lnTo>
                      <a:pt x="94" y="242"/>
                    </a:lnTo>
                    <a:lnTo>
                      <a:pt x="94" y="242"/>
                    </a:lnTo>
                    <a:lnTo>
                      <a:pt x="93" y="243"/>
                    </a:lnTo>
                    <a:lnTo>
                      <a:pt x="93" y="243"/>
                    </a:lnTo>
                    <a:lnTo>
                      <a:pt x="93" y="243"/>
                    </a:lnTo>
                    <a:lnTo>
                      <a:pt x="93" y="243"/>
                    </a:lnTo>
                    <a:lnTo>
                      <a:pt x="94" y="244"/>
                    </a:lnTo>
                    <a:lnTo>
                      <a:pt x="94" y="244"/>
                    </a:lnTo>
                    <a:lnTo>
                      <a:pt x="94" y="245"/>
                    </a:lnTo>
                    <a:lnTo>
                      <a:pt x="94" y="245"/>
                    </a:lnTo>
                    <a:lnTo>
                      <a:pt x="94" y="248"/>
                    </a:lnTo>
                    <a:lnTo>
                      <a:pt x="94" y="248"/>
                    </a:lnTo>
                    <a:lnTo>
                      <a:pt x="94" y="248"/>
                    </a:lnTo>
                    <a:lnTo>
                      <a:pt x="94" y="248"/>
                    </a:lnTo>
                    <a:lnTo>
                      <a:pt x="95" y="250"/>
                    </a:lnTo>
                    <a:lnTo>
                      <a:pt x="95" y="250"/>
                    </a:lnTo>
                    <a:lnTo>
                      <a:pt x="95" y="250"/>
                    </a:lnTo>
                    <a:lnTo>
                      <a:pt x="95" y="250"/>
                    </a:lnTo>
                    <a:lnTo>
                      <a:pt x="103" y="264"/>
                    </a:lnTo>
                    <a:lnTo>
                      <a:pt x="103" y="264"/>
                    </a:lnTo>
                    <a:lnTo>
                      <a:pt x="111" y="274"/>
                    </a:lnTo>
                    <a:lnTo>
                      <a:pt x="117" y="282"/>
                    </a:lnTo>
                    <a:lnTo>
                      <a:pt x="128" y="293"/>
                    </a:lnTo>
                    <a:lnTo>
                      <a:pt x="128" y="293"/>
                    </a:lnTo>
                    <a:lnTo>
                      <a:pt x="117" y="312"/>
                    </a:lnTo>
                    <a:lnTo>
                      <a:pt x="117" y="312"/>
                    </a:lnTo>
                    <a:lnTo>
                      <a:pt x="103" y="308"/>
                    </a:lnTo>
                    <a:lnTo>
                      <a:pt x="92" y="307"/>
                    </a:lnTo>
                    <a:lnTo>
                      <a:pt x="79" y="306"/>
                    </a:lnTo>
                    <a:lnTo>
                      <a:pt x="79" y="306"/>
                    </a:lnTo>
                    <a:lnTo>
                      <a:pt x="64" y="306"/>
                    </a:lnTo>
                    <a:lnTo>
                      <a:pt x="64" y="306"/>
                    </a:lnTo>
                    <a:lnTo>
                      <a:pt x="64" y="306"/>
                    </a:lnTo>
                    <a:lnTo>
                      <a:pt x="64" y="306"/>
                    </a:lnTo>
                    <a:lnTo>
                      <a:pt x="64" y="306"/>
                    </a:lnTo>
                    <a:lnTo>
                      <a:pt x="64" y="306"/>
                    </a:lnTo>
                    <a:lnTo>
                      <a:pt x="59" y="306"/>
                    </a:lnTo>
                    <a:lnTo>
                      <a:pt x="59" y="306"/>
                    </a:lnTo>
                    <a:lnTo>
                      <a:pt x="58" y="307"/>
                    </a:lnTo>
                    <a:lnTo>
                      <a:pt x="58" y="307"/>
                    </a:lnTo>
                    <a:lnTo>
                      <a:pt x="56" y="307"/>
                    </a:lnTo>
                    <a:lnTo>
                      <a:pt x="56" y="307"/>
                    </a:lnTo>
                    <a:lnTo>
                      <a:pt x="56" y="307"/>
                    </a:lnTo>
                    <a:lnTo>
                      <a:pt x="56" y="307"/>
                    </a:lnTo>
                    <a:lnTo>
                      <a:pt x="55" y="308"/>
                    </a:lnTo>
                    <a:lnTo>
                      <a:pt x="55" y="308"/>
                    </a:lnTo>
                    <a:lnTo>
                      <a:pt x="55" y="308"/>
                    </a:lnTo>
                    <a:lnTo>
                      <a:pt x="55" y="308"/>
                    </a:lnTo>
                    <a:lnTo>
                      <a:pt x="54" y="310"/>
                    </a:lnTo>
                    <a:lnTo>
                      <a:pt x="54" y="310"/>
                    </a:lnTo>
                    <a:lnTo>
                      <a:pt x="54" y="310"/>
                    </a:lnTo>
                    <a:lnTo>
                      <a:pt x="54" y="310"/>
                    </a:lnTo>
                    <a:lnTo>
                      <a:pt x="53" y="312"/>
                    </a:lnTo>
                    <a:lnTo>
                      <a:pt x="53" y="312"/>
                    </a:lnTo>
                    <a:lnTo>
                      <a:pt x="53" y="312"/>
                    </a:lnTo>
                    <a:lnTo>
                      <a:pt x="53" y="312"/>
                    </a:lnTo>
                    <a:lnTo>
                      <a:pt x="51" y="313"/>
                    </a:lnTo>
                    <a:lnTo>
                      <a:pt x="51" y="313"/>
                    </a:lnTo>
                    <a:lnTo>
                      <a:pt x="51" y="315"/>
                    </a:lnTo>
                    <a:lnTo>
                      <a:pt x="51" y="315"/>
                    </a:lnTo>
                    <a:lnTo>
                      <a:pt x="50" y="316"/>
                    </a:lnTo>
                    <a:lnTo>
                      <a:pt x="50" y="316"/>
                    </a:lnTo>
                    <a:lnTo>
                      <a:pt x="49" y="318"/>
                    </a:lnTo>
                    <a:lnTo>
                      <a:pt x="49" y="318"/>
                    </a:lnTo>
                    <a:lnTo>
                      <a:pt x="49" y="320"/>
                    </a:lnTo>
                    <a:lnTo>
                      <a:pt x="49" y="320"/>
                    </a:lnTo>
                    <a:lnTo>
                      <a:pt x="49" y="321"/>
                    </a:lnTo>
                    <a:lnTo>
                      <a:pt x="49" y="321"/>
                    </a:lnTo>
                    <a:lnTo>
                      <a:pt x="48" y="321"/>
                    </a:lnTo>
                    <a:lnTo>
                      <a:pt x="48" y="321"/>
                    </a:lnTo>
                    <a:lnTo>
                      <a:pt x="48" y="322"/>
                    </a:lnTo>
                    <a:lnTo>
                      <a:pt x="48" y="322"/>
                    </a:lnTo>
                    <a:lnTo>
                      <a:pt x="48" y="323"/>
                    </a:lnTo>
                    <a:lnTo>
                      <a:pt x="48" y="323"/>
                    </a:lnTo>
                    <a:lnTo>
                      <a:pt x="48" y="325"/>
                    </a:lnTo>
                    <a:lnTo>
                      <a:pt x="48" y="325"/>
                    </a:lnTo>
                    <a:lnTo>
                      <a:pt x="48" y="325"/>
                    </a:lnTo>
                    <a:lnTo>
                      <a:pt x="48" y="325"/>
                    </a:lnTo>
                    <a:lnTo>
                      <a:pt x="48" y="327"/>
                    </a:lnTo>
                    <a:lnTo>
                      <a:pt x="48" y="327"/>
                    </a:lnTo>
                    <a:lnTo>
                      <a:pt x="48" y="327"/>
                    </a:lnTo>
                    <a:lnTo>
                      <a:pt x="48" y="327"/>
                    </a:lnTo>
                    <a:lnTo>
                      <a:pt x="48" y="328"/>
                    </a:lnTo>
                    <a:lnTo>
                      <a:pt x="48" y="328"/>
                    </a:lnTo>
                    <a:lnTo>
                      <a:pt x="48" y="328"/>
                    </a:lnTo>
                    <a:lnTo>
                      <a:pt x="48" y="328"/>
                    </a:lnTo>
                    <a:lnTo>
                      <a:pt x="50" y="334"/>
                    </a:lnTo>
                    <a:lnTo>
                      <a:pt x="50" y="334"/>
                    </a:lnTo>
                    <a:lnTo>
                      <a:pt x="50" y="334"/>
                    </a:lnTo>
                    <a:lnTo>
                      <a:pt x="50" y="334"/>
                    </a:lnTo>
                    <a:lnTo>
                      <a:pt x="50" y="334"/>
                    </a:lnTo>
                    <a:lnTo>
                      <a:pt x="61" y="346"/>
                    </a:lnTo>
                    <a:lnTo>
                      <a:pt x="61" y="346"/>
                    </a:lnTo>
                    <a:lnTo>
                      <a:pt x="70" y="355"/>
                    </a:lnTo>
                    <a:lnTo>
                      <a:pt x="78" y="361"/>
                    </a:lnTo>
                    <a:lnTo>
                      <a:pt x="90" y="370"/>
                    </a:lnTo>
                    <a:lnTo>
                      <a:pt x="90" y="370"/>
                    </a:lnTo>
                    <a:lnTo>
                      <a:pt x="83" y="390"/>
                    </a:lnTo>
                    <a:lnTo>
                      <a:pt x="83" y="390"/>
                    </a:lnTo>
                    <a:lnTo>
                      <a:pt x="68" y="390"/>
                    </a:lnTo>
                    <a:lnTo>
                      <a:pt x="56" y="390"/>
                    </a:lnTo>
                    <a:lnTo>
                      <a:pt x="44" y="391"/>
                    </a:lnTo>
                    <a:lnTo>
                      <a:pt x="44" y="391"/>
                    </a:lnTo>
                    <a:lnTo>
                      <a:pt x="29" y="394"/>
                    </a:lnTo>
                    <a:lnTo>
                      <a:pt x="29" y="394"/>
                    </a:lnTo>
                    <a:lnTo>
                      <a:pt x="29" y="394"/>
                    </a:lnTo>
                    <a:lnTo>
                      <a:pt x="29" y="394"/>
                    </a:lnTo>
                    <a:lnTo>
                      <a:pt x="29" y="394"/>
                    </a:lnTo>
                    <a:lnTo>
                      <a:pt x="24" y="395"/>
                    </a:lnTo>
                    <a:lnTo>
                      <a:pt x="24" y="395"/>
                    </a:lnTo>
                    <a:lnTo>
                      <a:pt x="24" y="395"/>
                    </a:lnTo>
                    <a:lnTo>
                      <a:pt x="24" y="395"/>
                    </a:lnTo>
                    <a:lnTo>
                      <a:pt x="22" y="397"/>
                    </a:lnTo>
                    <a:lnTo>
                      <a:pt x="22" y="397"/>
                    </a:lnTo>
                    <a:lnTo>
                      <a:pt x="21" y="397"/>
                    </a:lnTo>
                    <a:lnTo>
                      <a:pt x="21" y="397"/>
                    </a:lnTo>
                    <a:lnTo>
                      <a:pt x="21" y="398"/>
                    </a:lnTo>
                    <a:lnTo>
                      <a:pt x="21" y="398"/>
                    </a:lnTo>
                    <a:lnTo>
                      <a:pt x="20" y="398"/>
                    </a:lnTo>
                    <a:lnTo>
                      <a:pt x="20" y="398"/>
                    </a:lnTo>
                    <a:lnTo>
                      <a:pt x="20" y="399"/>
                    </a:lnTo>
                    <a:lnTo>
                      <a:pt x="20" y="399"/>
                    </a:lnTo>
                    <a:lnTo>
                      <a:pt x="20" y="400"/>
                    </a:lnTo>
                    <a:lnTo>
                      <a:pt x="20" y="400"/>
                    </a:lnTo>
                    <a:lnTo>
                      <a:pt x="19" y="402"/>
                    </a:lnTo>
                    <a:lnTo>
                      <a:pt x="19" y="402"/>
                    </a:lnTo>
                    <a:lnTo>
                      <a:pt x="19" y="402"/>
                    </a:lnTo>
                    <a:lnTo>
                      <a:pt x="19" y="402"/>
                    </a:lnTo>
                    <a:lnTo>
                      <a:pt x="19" y="404"/>
                    </a:lnTo>
                    <a:lnTo>
                      <a:pt x="19" y="404"/>
                    </a:lnTo>
                    <a:lnTo>
                      <a:pt x="17" y="404"/>
                    </a:lnTo>
                    <a:lnTo>
                      <a:pt x="17" y="404"/>
                    </a:lnTo>
                    <a:lnTo>
                      <a:pt x="17" y="407"/>
                    </a:lnTo>
                    <a:lnTo>
                      <a:pt x="17" y="407"/>
                    </a:lnTo>
                    <a:lnTo>
                      <a:pt x="17" y="409"/>
                    </a:lnTo>
                    <a:lnTo>
                      <a:pt x="17" y="409"/>
                    </a:lnTo>
                    <a:lnTo>
                      <a:pt x="16" y="409"/>
                    </a:lnTo>
                    <a:lnTo>
                      <a:pt x="16" y="409"/>
                    </a:lnTo>
                    <a:lnTo>
                      <a:pt x="16" y="412"/>
                    </a:lnTo>
                    <a:lnTo>
                      <a:pt x="16" y="412"/>
                    </a:lnTo>
                    <a:lnTo>
                      <a:pt x="16" y="412"/>
                    </a:lnTo>
                    <a:lnTo>
                      <a:pt x="16" y="412"/>
                    </a:lnTo>
                    <a:lnTo>
                      <a:pt x="16" y="413"/>
                    </a:lnTo>
                    <a:lnTo>
                      <a:pt x="16" y="413"/>
                    </a:lnTo>
                    <a:lnTo>
                      <a:pt x="16" y="414"/>
                    </a:lnTo>
                    <a:lnTo>
                      <a:pt x="16" y="414"/>
                    </a:lnTo>
                    <a:lnTo>
                      <a:pt x="16" y="415"/>
                    </a:lnTo>
                    <a:lnTo>
                      <a:pt x="16" y="415"/>
                    </a:lnTo>
                    <a:lnTo>
                      <a:pt x="16" y="415"/>
                    </a:lnTo>
                    <a:lnTo>
                      <a:pt x="16" y="415"/>
                    </a:lnTo>
                    <a:lnTo>
                      <a:pt x="16" y="418"/>
                    </a:lnTo>
                    <a:lnTo>
                      <a:pt x="16" y="418"/>
                    </a:lnTo>
                    <a:lnTo>
                      <a:pt x="16" y="418"/>
                    </a:lnTo>
                    <a:lnTo>
                      <a:pt x="16" y="418"/>
                    </a:lnTo>
                    <a:lnTo>
                      <a:pt x="17" y="419"/>
                    </a:lnTo>
                    <a:lnTo>
                      <a:pt x="17" y="419"/>
                    </a:lnTo>
                    <a:lnTo>
                      <a:pt x="17" y="419"/>
                    </a:lnTo>
                    <a:lnTo>
                      <a:pt x="17" y="419"/>
                    </a:lnTo>
                    <a:lnTo>
                      <a:pt x="20" y="423"/>
                    </a:lnTo>
                    <a:lnTo>
                      <a:pt x="20" y="423"/>
                    </a:lnTo>
                    <a:lnTo>
                      <a:pt x="21" y="423"/>
                    </a:lnTo>
                    <a:lnTo>
                      <a:pt x="21" y="423"/>
                    </a:lnTo>
                    <a:lnTo>
                      <a:pt x="32" y="433"/>
                    </a:lnTo>
                    <a:lnTo>
                      <a:pt x="32" y="433"/>
                    </a:lnTo>
                    <a:lnTo>
                      <a:pt x="44" y="441"/>
                    </a:lnTo>
                    <a:lnTo>
                      <a:pt x="53" y="447"/>
                    </a:lnTo>
                    <a:lnTo>
                      <a:pt x="65" y="453"/>
                    </a:lnTo>
                    <a:lnTo>
                      <a:pt x="65" y="453"/>
                    </a:lnTo>
                    <a:lnTo>
                      <a:pt x="61" y="475"/>
                    </a:lnTo>
                    <a:lnTo>
                      <a:pt x="61" y="475"/>
                    </a:lnTo>
                    <a:lnTo>
                      <a:pt x="48" y="476"/>
                    </a:lnTo>
                    <a:lnTo>
                      <a:pt x="36" y="478"/>
                    </a:lnTo>
                    <a:lnTo>
                      <a:pt x="25" y="481"/>
                    </a:lnTo>
                    <a:lnTo>
                      <a:pt x="25" y="481"/>
                    </a:lnTo>
                    <a:lnTo>
                      <a:pt x="10" y="486"/>
                    </a:lnTo>
                    <a:lnTo>
                      <a:pt x="10" y="486"/>
                    </a:lnTo>
                    <a:lnTo>
                      <a:pt x="10" y="486"/>
                    </a:lnTo>
                    <a:lnTo>
                      <a:pt x="10" y="486"/>
                    </a:lnTo>
                    <a:lnTo>
                      <a:pt x="10" y="486"/>
                    </a:lnTo>
                    <a:lnTo>
                      <a:pt x="7" y="487"/>
                    </a:lnTo>
                    <a:lnTo>
                      <a:pt x="7" y="487"/>
                    </a:lnTo>
                    <a:lnTo>
                      <a:pt x="7" y="487"/>
                    </a:lnTo>
                    <a:lnTo>
                      <a:pt x="7" y="487"/>
                    </a:lnTo>
                    <a:lnTo>
                      <a:pt x="5" y="488"/>
                    </a:lnTo>
                    <a:lnTo>
                      <a:pt x="5" y="488"/>
                    </a:lnTo>
                    <a:lnTo>
                      <a:pt x="5" y="490"/>
                    </a:lnTo>
                    <a:lnTo>
                      <a:pt x="5" y="490"/>
                    </a:lnTo>
                    <a:lnTo>
                      <a:pt x="3" y="491"/>
                    </a:lnTo>
                    <a:lnTo>
                      <a:pt x="3" y="491"/>
                    </a:lnTo>
                    <a:lnTo>
                      <a:pt x="3" y="491"/>
                    </a:lnTo>
                    <a:lnTo>
                      <a:pt x="3" y="491"/>
                    </a:lnTo>
                    <a:lnTo>
                      <a:pt x="2" y="492"/>
                    </a:lnTo>
                    <a:lnTo>
                      <a:pt x="2" y="492"/>
                    </a:lnTo>
                    <a:lnTo>
                      <a:pt x="2" y="492"/>
                    </a:lnTo>
                    <a:lnTo>
                      <a:pt x="2" y="492"/>
                    </a:lnTo>
                    <a:lnTo>
                      <a:pt x="2" y="494"/>
                    </a:lnTo>
                    <a:lnTo>
                      <a:pt x="2" y="494"/>
                    </a:lnTo>
                    <a:lnTo>
                      <a:pt x="1" y="495"/>
                    </a:lnTo>
                    <a:lnTo>
                      <a:pt x="1" y="495"/>
                    </a:lnTo>
                    <a:lnTo>
                      <a:pt x="1" y="496"/>
                    </a:lnTo>
                    <a:lnTo>
                      <a:pt x="1" y="496"/>
                    </a:lnTo>
                    <a:lnTo>
                      <a:pt x="1" y="496"/>
                    </a:lnTo>
                    <a:lnTo>
                      <a:pt x="1" y="496"/>
                    </a:lnTo>
                    <a:lnTo>
                      <a:pt x="1" y="499"/>
                    </a:lnTo>
                    <a:lnTo>
                      <a:pt x="1" y="499"/>
                    </a:lnTo>
                    <a:lnTo>
                      <a:pt x="1" y="499"/>
                    </a:lnTo>
                    <a:lnTo>
                      <a:pt x="1" y="499"/>
                    </a:lnTo>
                    <a:lnTo>
                      <a:pt x="1" y="501"/>
                    </a:lnTo>
                    <a:lnTo>
                      <a:pt x="1" y="501"/>
                    </a:lnTo>
                    <a:lnTo>
                      <a:pt x="1" y="504"/>
                    </a:lnTo>
                    <a:lnTo>
                      <a:pt x="1" y="504"/>
                    </a:lnTo>
                    <a:lnTo>
                      <a:pt x="1" y="504"/>
                    </a:lnTo>
                    <a:lnTo>
                      <a:pt x="1" y="504"/>
                    </a:lnTo>
                    <a:lnTo>
                      <a:pt x="0" y="506"/>
                    </a:lnTo>
                    <a:lnTo>
                      <a:pt x="0" y="506"/>
                    </a:lnTo>
                    <a:lnTo>
                      <a:pt x="0" y="506"/>
                    </a:lnTo>
                    <a:lnTo>
                      <a:pt x="0" y="506"/>
                    </a:lnTo>
                    <a:lnTo>
                      <a:pt x="0" y="509"/>
                    </a:lnTo>
                    <a:lnTo>
                      <a:pt x="0" y="509"/>
                    </a:lnTo>
                    <a:lnTo>
                      <a:pt x="1" y="509"/>
                    </a:lnTo>
                    <a:lnTo>
                      <a:pt x="1" y="509"/>
                    </a:lnTo>
                    <a:lnTo>
                      <a:pt x="1" y="510"/>
                    </a:lnTo>
                    <a:lnTo>
                      <a:pt x="1" y="510"/>
                    </a:lnTo>
                    <a:lnTo>
                      <a:pt x="1" y="510"/>
                    </a:lnTo>
                    <a:lnTo>
                      <a:pt x="1" y="510"/>
                    </a:lnTo>
                    <a:lnTo>
                      <a:pt x="1" y="512"/>
                    </a:lnTo>
                    <a:lnTo>
                      <a:pt x="1" y="512"/>
                    </a:lnTo>
                    <a:lnTo>
                      <a:pt x="1" y="512"/>
                    </a:lnTo>
                    <a:lnTo>
                      <a:pt x="1" y="512"/>
                    </a:lnTo>
                    <a:lnTo>
                      <a:pt x="2" y="514"/>
                    </a:lnTo>
                    <a:lnTo>
                      <a:pt x="2" y="514"/>
                    </a:lnTo>
                    <a:lnTo>
                      <a:pt x="2" y="514"/>
                    </a:lnTo>
                    <a:lnTo>
                      <a:pt x="2" y="514"/>
                    </a:lnTo>
                    <a:lnTo>
                      <a:pt x="5" y="515"/>
                    </a:lnTo>
                    <a:lnTo>
                      <a:pt x="5" y="515"/>
                    </a:lnTo>
                    <a:lnTo>
                      <a:pt x="5" y="515"/>
                    </a:lnTo>
                    <a:lnTo>
                      <a:pt x="5" y="515"/>
                    </a:lnTo>
                    <a:lnTo>
                      <a:pt x="6" y="517"/>
                    </a:lnTo>
                    <a:lnTo>
                      <a:pt x="6" y="517"/>
                    </a:lnTo>
                    <a:lnTo>
                      <a:pt x="7" y="517"/>
                    </a:lnTo>
                    <a:lnTo>
                      <a:pt x="7" y="517"/>
                    </a:lnTo>
                    <a:lnTo>
                      <a:pt x="7" y="517"/>
                    </a:lnTo>
                    <a:lnTo>
                      <a:pt x="21" y="525"/>
                    </a:lnTo>
                    <a:lnTo>
                      <a:pt x="21" y="525"/>
                    </a:lnTo>
                    <a:lnTo>
                      <a:pt x="32" y="530"/>
                    </a:lnTo>
                    <a:lnTo>
                      <a:pt x="41" y="534"/>
                    </a:lnTo>
                    <a:lnTo>
                      <a:pt x="56" y="539"/>
                    </a:lnTo>
                    <a:lnTo>
                      <a:pt x="56" y="539"/>
                    </a:lnTo>
                    <a:lnTo>
                      <a:pt x="56" y="560"/>
                    </a:lnTo>
                    <a:lnTo>
                      <a:pt x="56" y="560"/>
                    </a:lnTo>
                    <a:lnTo>
                      <a:pt x="41" y="564"/>
                    </a:lnTo>
                    <a:lnTo>
                      <a:pt x="32" y="568"/>
                    </a:lnTo>
                    <a:lnTo>
                      <a:pt x="21" y="573"/>
                    </a:lnTo>
                    <a:lnTo>
                      <a:pt x="21" y="573"/>
                    </a:lnTo>
                    <a:lnTo>
                      <a:pt x="7" y="582"/>
                    </a:lnTo>
                    <a:lnTo>
                      <a:pt x="7" y="582"/>
                    </a:lnTo>
                    <a:lnTo>
                      <a:pt x="7" y="582"/>
                    </a:lnTo>
                    <a:lnTo>
                      <a:pt x="6" y="582"/>
                    </a:lnTo>
                    <a:lnTo>
                      <a:pt x="6" y="582"/>
                    </a:lnTo>
                    <a:lnTo>
                      <a:pt x="5" y="583"/>
                    </a:lnTo>
                    <a:lnTo>
                      <a:pt x="5" y="583"/>
                    </a:lnTo>
                    <a:lnTo>
                      <a:pt x="3" y="583"/>
                    </a:lnTo>
                    <a:lnTo>
                      <a:pt x="3" y="583"/>
                    </a:lnTo>
                    <a:lnTo>
                      <a:pt x="2" y="584"/>
                    </a:lnTo>
                    <a:lnTo>
                      <a:pt x="2" y="584"/>
                    </a:lnTo>
                    <a:lnTo>
                      <a:pt x="2" y="585"/>
                    </a:lnTo>
                    <a:lnTo>
                      <a:pt x="2" y="585"/>
                    </a:lnTo>
                    <a:lnTo>
                      <a:pt x="1" y="588"/>
                    </a:lnTo>
                    <a:lnTo>
                      <a:pt x="1" y="588"/>
                    </a:lnTo>
                    <a:lnTo>
                      <a:pt x="1" y="588"/>
                    </a:lnTo>
                    <a:lnTo>
                      <a:pt x="1" y="588"/>
                    </a:lnTo>
                    <a:lnTo>
                      <a:pt x="1" y="591"/>
                    </a:lnTo>
                    <a:lnTo>
                      <a:pt x="1" y="591"/>
                    </a:lnTo>
                    <a:lnTo>
                      <a:pt x="0" y="591"/>
                    </a:lnTo>
                    <a:lnTo>
                      <a:pt x="0" y="591"/>
                    </a:lnTo>
                    <a:lnTo>
                      <a:pt x="0" y="592"/>
                    </a:lnTo>
                    <a:lnTo>
                      <a:pt x="0" y="592"/>
                    </a:lnTo>
                    <a:lnTo>
                      <a:pt x="0" y="593"/>
                    </a:lnTo>
                    <a:lnTo>
                      <a:pt x="0" y="593"/>
                    </a:lnTo>
                    <a:lnTo>
                      <a:pt x="1" y="594"/>
                    </a:lnTo>
                    <a:lnTo>
                      <a:pt x="1" y="594"/>
                    </a:lnTo>
                    <a:lnTo>
                      <a:pt x="1" y="596"/>
                    </a:lnTo>
                    <a:lnTo>
                      <a:pt x="1" y="596"/>
                    </a:lnTo>
                    <a:lnTo>
                      <a:pt x="1" y="597"/>
                    </a:lnTo>
                    <a:lnTo>
                      <a:pt x="1" y="597"/>
                    </a:lnTo>
                    <a:lnTo>
                      <a:pt x="1" y="599"/>
                    </a:lnTo>
                    <a:lnTo>
                      <a:pt x="1" y="599"/>
                    </a:lnTo>
                    <a:lnTo>
                      <a:pt x="1" y="601"/>
                    </a:lnTo>
                    <a:lnTo>
                      <a:pt x="1" y="601"/>
                    </a:lnTo>
                    <a:lnTo>
                      <a:pt x="1" y="602"/>
                    </a:lnTo>
                    <a:lnTo>
                      <a:pt x="1" y="602"/>
                    </a:lnTo>
                    <a:lnTo>
                      <a:pt x="1" y="602"/>
                    </a:lnTo>
                    <a:lnTo>
                      <a:pt x="1" y="602"/>
                    </a:lnTo>
                    <a:lnTo>
                      <a:pt x="1" y="604"/>
                    </a:lnTo>
                    <a:lnTo>
                      <a:pt x="1" y="604"/>
                    </a:lnTo>
                    <a:lnTo>
                      <a:pt x="2" y="604"/>
                    </a:lnTo>
                    <a:lnTo>
                      <a:pt x="2" y="604"/>
                    </a:lnTo>
                    <a:lnTo>
                      <a:pt x="2" y="606"/>
                    </a:lnTo>
                    <a:lnTo>
                      <a:pt x="2" y="606"/>
                    </a:lnTo>
                    <a:lnTo>
                      <a:pt x="2" y="606"/>
                    </a:lnTo>
                    <a:lnTo>
                      <a:pt x="2" y="606"/>
                    </a:lnTo>
                    <a:lnTo>
                      <a:pt x="3" y="608"/>
                    </a:lnTo>
                    <a:lnTo>
                      <a:pt x="3" y="608"/>
                    </a:lnTo>
                    <a:lnTo>
                      <a:pt x="3" y="608"/>
                    </a:lnTo>
                    <a:lnTo>
                      <a:pt x="3" y="608"/>
                    </a:lnTo>
                    <a:lnTo>
                      <a:pt x="5" y="609"/>
                    </a:lnTo>
                    <a:lnTo>
                      <a:pt x="5" y="609"/>
                    </a:lnTo>
                    <a:lnTo>
                      <a:pt x="5" y="609"/>
                    </a:lnTo>
                    <a:lnTo>
                      <a:pt x="5" y="609"/>
                    </a:lnTo>
                    <a:lnTo>
                      <a:pt x="6" y="611"/>
                    </a:lnTo>
                    <a:lnTo>
                      <a:pt x="6" y="611"/>
                    </a:lnTo>
                    <a:lnTo>
                      <a:pt x="7" y="611"/>
                    </a:lnTo>
                    <a:lnTo>
                      <a:pt x="7" y="611"/>
                    </a:lnTo>
                    <a:lnTo>
                      <a:pt x="8" y="612"/>
                    </a:lnTo>
                    <a:lnTo>
                      <a:pt x="8" y="612"/>
                    </a:lnTo>
                    <a:lnTo>
                      <a:pt x="10" y="612"/>
                    </a:lnTo>
                    <a:lnTo>
                      <a:pt x="10" y="612"/>
                    </a:lnTo>
                    <a:lnTo>
                      <a:pt x="25" y="617"/>
                    </a:lnTo>
                    <a:lnTo>
                      <a:pt x="25" y="617"/>
                    </a:lnTo>
                    <a:lnTo>
                      <a:pt x="36" y="621"/>
                    </a:lnTo>
                    <a:lnTo>
                      <a:pt x="46" y="622"/>
                    </a:lnTo>
                    <a:lnTo>
                      <a:pt x="61" y="625"/>
                    </a:lnTo>
                    <a:lnTo>
                      <a:pt x="61" y="625"/>
                    </a:lnTo>
                    <a:lnTo>
                      <a:pt x="65" y="646"/>
                    </a:lnTo>
                    <a:lnTo>
                      <a:pt x="65" y="646"/>
                    </a:lnTo>
                    <a:lnTo>
                      <a:pt x="53" y="652"/>
                    </a:lnTo>
                    <a:lnTo>
                      <a:pt x="42" y="657"/>
                    </a:lnTo>
                    <a:lnTo>
                      <a:pt x="32" y="665"/>
                    </a:lnTo>
                    <a:lnTo>
                      <a:pt x="32" y="665"/>
                    </a:lnTo>
                    <a:lnTo>
                      <a:pt x="20" y="675"/>
                    </a:lnTo>
                    <a:lnTo>
                      <a:pt x="20" y="675"/>
                    </a:lnTo>
                    <a:lnTo>
                      <a:pt x="20" y="675"/>
                    </a:lnTo>
                    <a:lnTo>
                      <a:pt x="20" y="675"/>
                    </a:lnTo>
                    <a:lnTo>
                      <a:pt x="20" y="675"/>
                    </a:lnTo>
                    <a:lnTo>
                      <a:pt x="19" y="677"/>
                    </a:lnTo>
                    <a:lnTo>
                      <a:pt x="19" y="677"/>
                    </a:lnTo>
                    <a:lnTo>
                      <a:pt x="19" y="677"/>
                    </a:lnTo>
                    <a:lnTo>
                      <a:pt x="19" y="677"/>
                    </a:lnTo>
                    <a:lnTo>
                      <a:pt x="17" y="679"/>
                    </a:lnTo>
                    <a:lnTo>
                      <a:pt x="17" y="679"/>
                    </a:lnTo>
                    <a:lnTo>
                      <a:pt x="17" y="680"/>
                    </a:lnTo>
                    <a:lnTo>
                      <a:pt x="17" y="680"/>
                    </a:lnTo>
                    <a:lnTo>
                      <a:pt x="16" y="682"/>
                    </a:lnTo>
                    <a:lnTo>
                      <a:pt x="16" y="682"/>
                    </a:lnTo>
                    <a:lnTo>
                      <a:pt x="16" y="684"/>
                    </a:lnTo>
                    <a:lnTo>
                      <a:pt x="16" y="684"/>
                    </a:lnTo>
                    <a:lnTo>
                      <a:pt x="16" y="685"/>
                    </a:lnTo>
                    <a:lnTo>
                      <a:pt x="16" y="685"/>
                    </a:lnTo>
                    <a:lnTo>
                      <a:pt x="16" y="685"/>
                    </a:lnTo>
                    <a:lnTo>
                      <a:pt x="16" y="685"/>
                    </a:lnTo>
                    <a:lnTo>
                      <a:pt x="16" y="686"/>
                    </a:lnTo>
                    <a:lnTo>
                      <a:pt x="16" y="686"/>
                    </a:lnTo>
                    <a:lnTo>
                      <a:pt x="16" y="688"/>
                    </a:lnTo>
                    <a:lnTo>
                      <a:pt x="16" y="688"/>
                    </a:lnTo>
                    <a:lnTo>
                      <a:pt x="16" y="689"/>
                    </a:lnTo>
                    <a:lnTo>
                      <a:pt x="16" y="689"/>
                    </a:lnTo>
                    <a:lnTo>
                      <a:pt x="17" y="690"/>
                    </a:lnTo>
                    <a:lnTo>
                      <a:pt x="17" y="690"/>
                    </a:lnTo>
                    <a:lnTo>
                      <a:pt x="17" y="691"/>
                    </a:lnTo>
                    <a:lnTo>
                      <a:pt x="17" y="691"/>
                    </a:lnTo>
                    <a:lnTo>
                      <a:pt x="17" y="694"/>
                    </a:lnTo>
                    <a:lnTo>
                      <a:pt x="17" y="694"/>
                    </a:lnTo>
                    <a:lnTo>
                      <a:pt x="19" y="695"/>
                    </a:lnTo>
                    <a:lnTo>
                      <a:pt x="19" y="695"/>
                    </a:lnTo>
                    <a:lnTo>
                      <a:pt x="19" y="696"/>
                    </a:lnTo>
                    <a:lnTo>
                      <a:pt x="19" y="696"/>
                    </a:lnTo>
                    <a:lnTo>
                      <a:pt x="19" y="696"/>
                    </a:lnTo>
                    <a:lnTo>
                      <a:pt x="19" y="696"/>
                    </a:lnTo>
                    <a:lnTo>
                      <a:pt x="20" y="699"/>
                    </a:lnTo>
                    <a:lnTo>
                      <a:pt x="20" y="699"/>
                    </a:lnTo>
                    <a:lnTo>
                      <a:pt x="20" y="699"/>
                    </a:lnTo>
                    <a:lnTo>
                      <a:pt x="20" y="699"/>
                    </a:lnTo>
                    <a:lnTo>
                      <a:pt x="20" y="700"/>
                    </a:lnTo>
                    <a:lnTo>
                      <a:pt x="20" y="700"/>
                    </a:lnTo>
                    <a:lnTo>
                      <a:pt x="20" y="700"/>
                    </a:lnTo>
                    <a:lnTo>
                      <a:pt x="20" y="700"/>
                    </a:lnTo>
                    <a:lnTo>
                      <a:pt x="21" y="701"/>
                    </a:lnTo>
                    <a:lnTo>
                      <a:pt x="21" y="701"/>
                    </a:lnTo>
                    <a:lnTo>
                      <a:pt x="21" y="701"/>
                    </a:lnTo>
                    <a:lnTo>
                      <a:pt x="21" y="701"/>
                    </a:lnTo>
                    <a:lnTo>
                      <a:pt x="24" y="703"/>
                    </a:lnTo>
                    <a:lnTo>
                      <a:pt x="24" y="703"/>
                    </a:lnTo>
                    <a:lnTo>
                      <a:pt x="24" y="703"/>
                    </a:lnTo>
                    <a:lnTo>
                      <a:pt x="24" y="703"/>
                    </a:lnTo>
                    <a:lnTo>
                      <a:pt x="25" y="704"/>
                    </a:lnTo>
                    <a:lnTo>
                      <a:pt x="25" y="704"/>
                    </a:lnTo>
                    <a:lnTo>
                      <a:pt x="26" y="704"/>
                    </a:lnTo>
                    <a:lnTo>
                      <a:pt x="26" y="704"/>
                    </a:lnTo>
                    <a:lnTo>
                      <a:pt x="29" y="705"/>
                    </a:lnTo>
                    <a:lnTo>
                      <a:pt x="29" y="705"/>
                    </a:lnTo>
                    <a:lnTo>
                      <a:pt x="29" y="705"/>
                    </a:lnTo>
                    <a:lnTo>
                      <a:pt x="29" y="705"/>
                    </a:lnTo>
                    <a:lnTo>
                      <a:pt x="44" y="708"/>
                    </a:lnTo>
                    <a:lnTo>
                      <a:pt x="44" y="708"/>
                    </a:lnTo>
                    <a:lnTo>
                      <a:pt x="56" y="709"/>
                    </a:lnTo>
                    <a:lnTo>
                      <a:pt x="68" y="709"/>
                    </a:lnTo>
                    <a:lnTo>
                      <a:pt x="83" y="708"/>
                    </a:lnTo>
                    <a:lnTo>
                      <a:pt x="83" y="708"/>
                    </a:lnTo>
                    <a:lnTo>
                      <a:pt x="89" y="728"/>
                    </a:lnTo>
                    <a:lnTo>
                      <a:pt x="89" y="728"/>
                    </a:lnTo>
                    <a:lnTo>
                      <a:pt x="78" y="737"/>
                    </a:lnTo>
                    <a:lnTo>
                      <a:pt x="69" y="744"/>
                    </a:lnTo>
                    <a:lnTo>
                      <a:pt x="61" y="753"/>
                    </a:lnTo>
                    <a:lnTo>
                      <a:pt x="61" y="753"/>
                    </a:lnTo>
                    <a:lnTo>
                      <a:pt x="50" y="766"/>
                    </a:lnTo>
                    <a:lnTo>
                      <a:pt x="50" y="766"/>
                    </a:lnTo>
                    <a:lnTo>
                      <a:pt x="50" y="766"/>
                    </a:lnTo>
                    <a:lnTo>
                      <a:pt x="50" y="766"/>
                    </a:lnTo>
                    <a:lnTo>
                      <a:pt x="49" y="767"/>
                    </a:lnTo>
                    <a:lnTo>
                      <a:pt x="49" y="767"/>
                    </a:lnTo>
                    <a:lnTo>
                      <a:pt x="49" y="768"/>
                    </a:lnTo>
                    <a:lnTo>
                      <a:pt x="49" y="768"/>
                    </a:lnTo>
                    <a:lnTo>
                      <a:pt x="48" y="769"/>
                    </a:lnTo>
                    <a:lnTo>
                      <a:pt x="48" y="769"/>
                    </a:lnTo>
                    <a:lnTo>
                      <a:pt x="48" y="769"/>
                    </a:lnTo>
                    <a:lnTo>
                      <a:pt x="48" y="769"/>
                    </a:lnTo>
                    <a:lnTo>
                      <a:pt x="48" y="773"/>
                    </a:lnTo>
                    <a:lnTo>
                      <a:pt x="48" y="773"/>
                    </a:lnTo>
                    <a:lnTo>
                      <a:pt x="48" y="774"/>
                    </a:lnTo>
                    <a:lnTo>
                      <a:pt x="48" y="774"/>
                    </a:lnTo>
                    <a:lnTo>
                      <a:pt x="48" y="776"/>
                    </a:lnTo>
                    <a:lnTo>
                      <a:pt x="48" y="776"/>
                    </a:lnTo>
                    <a:lnTo>
                      <a:pt x="48" y="776"/>
                    </a:lnTo>
                    <a:lnTo>
                      <a:pt x="48" y="776"/>
                    </a:lnTo>
                    <a:lnTo>
                      <a:pt x="48" y="777"/>
                    </a:lnTo>
                    <a:lnTo>
                      <a:pt x="48" y="777"/>
                    </a:lnTo>
                    <a:lnTo>
                      <a:pt x="48" y="778"/>
                    </a:lnTo>
                    <a:lnTo>
                      <a:pt x="48" y="778"/>
                    </a:lnTo>
                    <a:lnTo>
                      <a:pt x="49" y="779"/>
                    </a:lnTo>
                    <a:lnTo>
                      <a:pt x="49" y="779"/>
                    </a:lnTo>
                    <a:lnTo>
                      <a:pt x="49" y="779"/>
                    </a:lnTo>
                    <a:lnTo>
                      <a:pt x="49" y="779"/>
                    </a:lnTo>
                    <a:lnTo>
                      <a:pt x="50" y="782"/>
                    </a:lnTo>
                    <a:lnTo>
                      <a:pt x="50" y="782"/>
                    </a:lnTo>
                    <a:lnTo>
                      <a:pt x="51" y="784"/>
                    </a:lnTo>
                    <a:lnTo>
                      <a:pt x="51" y="784"/>
                    </a:lnTo>
                    <a:lnTo>
                      <a:pt x="51" y="784"/>
                    </a:lnTo>
                    <a:lnTo>
                      <a:pt x="51" y="784"/>
                    </a:lnTo>
                    <a:lnTo>
                      <a:pt x="53" y="786"/>
                    </a:lnTo>
                    <a:lnTo>
                      <a:pt x="53" y="786"/>
                    </a:lnTo>
                    <a:lnTo>
                      <a:pt x="53" y="787"/>
                    </a:lnTo>
                    <a:lnTo>
                      <a:pt x="53" y="787"/>
                    </a:lnTo>
                    <a:lnTo>
                      <a:pt x="54" y="788"/>
                    </a:lnTo>
                    <a:lnTo>
                      <a:pt x="54" y="788"/>
                    </a:lnTo>
                    <a:lnTo>
                      <a:pt x="54" y="788"/>
                    </a:lnTo>
                    <a:lnTo>
                      <a:pt x="54" y="788"/>
                    </a:lnTo>
                    <a:lnTo>
                      <a:pt x="55" y="790"/>
                    </a:lnTo>
                    <a:lnTo>
                      <a:pt x="55" y="790"/>
                    </a:lnTo>
                    <a:lnTo>
                      <a:pt x="55" y="790"/>
                    </a:lnTo>
                    <a:lnTo>
                      <a:pt x="55" y="790"/>
                    </a:lnTo>
                    <a:lnTo>
                      <a:pt x="58" y="792"/>
                    </a:lnTo>
                    <a:lnTo>
                      <a:pt x="58" y="792"/>
                    </a:lnTo>
                    <a:lnTo>
                      <a:pt x="58" y="792"/>
                    </a:lnTo>
                    <a:lnTo>
                      <a:pt x="58" y="792"/>
                    </a:lnTo>
                    <a:lnTo>
                      <a:pt x="60" y="792"/>
                    </a:lnTo>
                    <a:lnTo>
                      <a:pt x="60" y="792"/>
                    </a:lnTo>
                    <a:lnTo>
                      <a:pt x="60" y="792"/>
                    </a:lnTo>
                    <a:lnTo>
                      <a:pt x="60" y="792"/>
                    </a:lnTo>
                    <a:lnTo>
                      <a:pt x="63" y="793"/>
                    </a:lnTo>
                    <a:lnTo>
                      <a:pt x="63" y="793"/>
                    </a:lnTo>
                    <a:lnTo>
                      <a:pt x="63" y="793"/>
                    </a:lnTo>
                    <a:lnTo>
                      <a:pt x="63" y="793"/>
                    </a:lnTo>
                    <a:lnTo>
                      <a:pt x="79" y="793"/>
                    </a:lnTo>
                    <a:lnTo>
                      <a:pt x="79" y="793"/>
                    </a:lnTo>
                    <a:lnTo>
                      <a:pt x="92" y="792"/>
                    </a:lnTo>
                    <a:lnTo>
                      <a:pt x="102" y="790"/>
                    </a:lnTo>
                    <a:lnTo>
                      <a:pt x="117" y="787"/>
                    </a:lnTo>
                    <a:lnTo>
                      <a:pt x="117" y="787"/>
                    </a:lnTo>
                    <a:lnTo>
                      <a:pt x="128" y="805"/>
                    </a:lnTo>
                    <a:lnTo>
                      <a:pt x="128" y="805"/>
                    </a:lnTo>
                    <a:lnTo>
                      <a:pt x="117" y="816"/>
                    </a:lnTo>
                    <a:lnTo>
                      <a:pt x="111" y="825"/>
                    </a:lnTo>
                    <a:lnTo>
                      <a:pt x="103" y="835"/>
                    </a:lnTo>
                    <a:lnTo>
                      <a:pt x="103" y="835"/>
                    </a:lnTo>
                    <a:lnTo>
                      <a:pt x="95" y="849"/>
                    </a:lnTo>
                    <a:lnTo>
                      <a:pt x="95" y="849"/>
                    </a:lnTo>
                    <a:lnTo>
                      <a:pt x="95" y="849"/>
                    </a:lnTo>
                    <a:lnTo>
                      <a:pt x="95" y="849"/>
                    </a:lnTo>
                    <a:lnTo>
                      <a:pt x="94" y="851"/>
                    </a:lnTo>
                    <a:lnTo>
                      <a:pt x="94" y="851"/>
                    </a:lnTo>
                    <a:lnTo>
                      <a:pt x="94" y="851"/>
                    </a:lnTo>
                    <a:lnTo>
                      <a:pt x="94" y="851"/>
                    </a:lnTo>
                    <a:lnTo>
                      <a:pt x="94" y="854"/>
                    </a:lnTo>
                    <a:lnTo>
                      <a:pt x="94" y="854"/>
                    </a:lnTo>
                    <a:lnTo>
                      <a:pt x="94" y="854"/>
                    </a:lnTo>
                    <a:lnTo>
                      <a:pt x="94" y="854"/>
                    </a:lnTo>
                    <a:lnTo>
                      <a:pt x="94" y="858"/>
                    </a:lnTo>
                    <a:lnTo>
                      <a:pt x="94" y="858"/>
                    </a:lnTo>
                    <a:lnTo>
                      <a:pt x="94" y="858"/>
                    </a:lnTo>
                    <a:lnTo>
                      <a:pt x="94" y="858"/>
                    </a:lnTo>
                    <a:lnTo>
                      <a:pt x="94" y="859"/>
                    </a:lnTo>
                    <a:lnTo>
                      <a:pt x="94" y="859"/>
                    </a:lnTo>
                    <a:lnTo>
                      <a:pt x="94" y="859"/>
                    </a:lnTo>
                    <a:lnTo>
                      <a:pt x="94" y="859"/>
                    </a:lnTo>
                    <a:lnTo>
                      <a:pt x="95" y="861"/>
                    </a:lnTo>
                    <a:lnTo>
                      <a:pt x="95" y="861"/>
                    </a:lnTo>
                    <a:lnTo>
                      <a:pt x="95" y="861"/>
                    </a:lnTo>
                    <a:lnTo>
                      <a:pt x="95" y="861"/>
                    </a:lnTo>
                    <a:lnTo>
                      <a:pt x="97" y="863"/>
                    </a:lnTo>
                    <a:lnTo>
                      <a:pt x="97" y="863"/>
                    </a:lnTo>
                    <a:lnTo>
                      <a:pt x="97" y="864"/>
                    </a:lnTo>
                    <a:lnTo>
                      <a:pt x="97" y="864"/>
                    </a:lnTo>
                    <a:lnTo>
                      <a:pt x="98" y="865"/>
                    </a:lnTo>
                    <a:lnTo>
                      <a:pt x="98" y="865"/>
                    </a:lnTo>
                    <a:lnTo>
                      <a:pt x="99" y="868"/>
                    </a:lnTo>
                    <a:lnTo>
                      <a:pt x="99" y="868"/>
                    </a:lnTo>
                    <a:lnTo>
                      <a:pt x="99" y="868"/>
                    </a:lnTo>
                    <a:lnTo>
                      <a:pt x="99" y="868"/>
                    </a:lnTo>
                    <a:lnTo>
                      <a:pt x="100" y="869"/>
                    </a:lnTo>
                    <a:lnTo>
                      <a:pt x="100" y="869"/>
                    </a:lnTo>
                    <a:lnTo>
                      <a:pt x="102" y="869"/>
                    </a:lnTo>
                    <a:lnTo>
                      <a:pt x="102" y="869"/>
                    </a:lnTo>
                    <a:lnTo>
                      <a:pt x="103" y="870"/>
                    </a:lnTo>
                    <a:lnTo>
                      <a:pt x="103" y="870"/>
                    </a:lnTo>
                    <a:lnTo>
                      <a:pt x="103" y="871"/>
                    </a:lnTo>
                    <a:lnTo>
                      <a:pt x="103" y="871"/>
                    </a:lnTo>
                    <a:lnTo>
                      <a:pt x="104" y="871"/>
                    </a:lnTo>
                    <a:lnTo>
                      <a:pt x="104" y="871"/>
                    </a:lnTo>
                    <a:lnTo>
                      <a:pt x="104" y="873"/>
                    </a:lnTo>
                    <a:lnTo>
                      <a:pt x="104" y="873"/>
                    </a:lnTo>
                    <a:lnTo>
                      <a:pt x="107" y="874"/>
                    </a:lnTo>
                    <a:lnTo>
                      <a:pt x="107" y="874"/>
                    </a:lnTo>
                    <a:lnTo>
                      <a:pt x="108" y="874"/>
                    </a:lnTo>
                    <a:lnTo>
                      <a:pt x="108" y="874"/>
                    </a:lnTo>
                    <a:lnTo>
                      <a:pt x="109" y="874"/>
                    </a:lnTo>
                    <a:lnTo>
                      <a:pt x="109" y="874"/>
                    </a:lnTo>
                    <a:lnTo>
                      <a:pt x="111" y="874"/>
                    </a:lnTo>
                    <a:lnTo>
                      <a:pt x="111" y="874"/>
                    </a:lnTo>
                    <a:lnTo>
                      <a:pt x="113" y="874"/>
                    </a:lnTo>
                    <a:lnTo>
                      <a:pt x="113" y="874"/>
                    </a:lnTo>
                    <a:lnTo>
                      <a:pt x="113" y="874"/>
                    </a:lnTo>
                    <a:lnTo>
                      <a:pt x="113" y="874"/>
                    </a:lnTo>
                    <a:lnTo>
                      <a:pt x="129" y="870"/>
                    </a:lnTo>
                    <a:lnTo>
                      <a:pt x="129" y="870"/>
                    </a:lnTo>
                    <a:lnTo>
                      <a:pt x="141" y="868"/>
                    </a:lnTo>
                    <a:lnTo>
                      <a:pt x="151" y="864"/>
                    </a:lnTo>
                    <a:lnTo>
                      <a:pt x="165" y="859"/>
                    </a:lnTo>
                    <a:lnTo>
                      <a:pt x="165" y="859"/>
                    </a:lnTo>
                    <a:lnTo>
                      <a:pt x="179" y="875"/>
                    </a:lnTo>
                    <a:lnTo>
                      <a:pt x="179" y="875"/>
                    </a:lnTo>
                    <a:lnTo>
                      <a:pt x="170" y="888"/>
                    </a:lnTo>
                    <a:lnTo>
                      <a:pt x="165" y="897"/>
                    </a:lnTo>
                    <a:lnTo>
                      <a:pt x="160" y="908"/>
                    </a:lnTo>
                    <a:lnTo>
                      <a:pt x="160" y="908"/>
                    </a:lnTo>
                    <a:lnTo>
                      <a:pt x="155" y="923"/>
                    </a:lnTo>
                    <a:lnTo>
                      <a:pt x="155" y="923"/>
                    </a:lnTo>
                    <a:lnTo>
                      <a:pt x="155" y="923"/>
                    </a:lnTo>
                    <a:lnTo>
                      <a:pt x="155" y="923"/>
                    </a:lnTo>
                    <a:lnTo>
                      <a:pt x="153" y="926"/>
                    </a:lnTo>
                    <a:lnTo>
                      <a:pt x="153" y="926"/>
                    </a:lnTo>
                    <a:lnTo>
                      <a:pt x="153" y="926"/>
                    </a:lnTo>
                    <a:lnTo>
                      <a:pt x="153" y="926"/>
                    </a:lnTo>
                    <a:lnTo>
                      <a:pt x="153" y="928"/>
                    </a:lnTo>
                    <a:lnTo>
                      <a:pt x="153" y="928"/>
                    </a:lnTo>
                    <a:lnTo>
                      <a:pt x="153" y="928"/>
                    </a:lnTo>
                    <a:lnTo>
                      <a:pt x="153" y="928"/>
                    </a:lnTo>
                    <a:lnTo>
                      <a:pt x="153" y="931"/>
                    </a:lnTo>
                    <a:lnTo>
                      <a:pt x="153" y="931"/>
                    </a:lnTo>
                    <a:lnTo>
                      <a:pt x="153" y="931"/>
                    </a:lnTo>
                    <a:lnTo>
                      <a:pt x="153" y="931"/>
                    </a:lnTo>
                    <a:lnTo>
                      <a:pt x="155" y="932"/>
                    </a:lnTo>
                    <a:lnTo>
                      <a:pt x="155" y="932"/>
                    </a:lnTo>
                    <a:lnTo>
                      <a:pt x="155" y="932"/>
                    </a:lnTo>
                    <a:lnTo>
                      <a:pt x="155" y="932"/>
                    </a:lnTo>
                    <a:lnTo>
                      <a:pt x="155" y="933"/>
                    </a:lnTo>
                    <a:lnTo>
                      <a:pt x="155" y="933"/>
                    </a:lnTo>
                    <a:lnTo>
                      <a:pt x="155" y="933"/>
                    </a:lnTo>
                    <a:lnTo>
                      <a:pt x="155" y="933"/>
                    </a:lnTo>
                    <a:lnTo>
                      <a:pt x="156" y="936"/>
                    </a:lnTo>
                    <a:lnTo>
                      <a:pt x="156" y="936"/>
                    </a:lnTo>
                    <a:lnTo>
                      <a:pt x="157" y="936"/>
                    </a:lnTo>
                    <a:lnTo>
                      <a:pt x="157" y="936"/>
                    </a:lnTo>
                    <a:lnTo>
                      <a:pt x="158" y="937"/>
                    </a:lnTo>
                    <a:lnTo>
                      <a:pt x="158" y="937"/>
                    </a:lnTo>
                    <a:lnTo>
                      <a:pt x="158" y="937"/>
                    </a:lnTo>
                    <a:lnTo>
                      <a:pt x="158" y="937"/>
                    </a:lnTo>
                    <a:lnTo>
                      <a:pt x="160" y="938"/>
                    </a:lnTo>
                    <a:lnTo>
                      <a:pt x="160" y="938"/>
                    </a:lnTo>
                    <a:lnTo>
                      <a:pt x="162" y="941"/>
                    </a:lnTo>
                    <a:lnTo>
                      <a:pt x="162" y="941"/>
                    </a:lnTo>
                    <a:lnTo>
                      <a:pt x="162" y="941"/>
                    </a:lnTo>
                    <a:lnTo>
                      <a:pt x="162" y="941"/>
                    </a:lnTo>
                    <a:lnTo>
                      <a:pt x="163" y="942"/>
                    </a:lnTo>
                    <a:lnTo>
                      <a:pt x="163" y="942"/>
                    </a:lnTo>
                    <a:lnTo>
                      <a:pt x="163" y="942"/>
                    </a:lnTo>
                    <a:lnTo>
                      <a:pt x="163" y="942"/>
                    </a:lnTo>
                    <a:lnTo>
                      <a:pt x="165" y="943"/>
                    </a:lnTo>
                    <a:lnTo>
                      <a:pt x="165" y="943"/>
                    </a:lnTo>
                    <a:lnTo>
                      <a:pt x="165" y="943"/>
                    </a:lnTo>
                    <a:lnTo>
                      <a:pt x="165" y="943"/>
                    </a:lnTo>
                    <a:lnTo>
                      <a:pt x="166" y="944"/>
                    </a:lnTo>
                    <a:lnTo>
                      <a:pt x="166" y="944"/>
                    </a:lnTo>
                    <a:lnTo>
                      <a:pt x="167" y="944"/>
                    </a:lnTo>
                    <a:lnTo>
                      <a:pt x="167" y="944"/>
                    </a:lnTo>
                    <a:lnTo>
                      <a:pt x="168" y="946"/>
                    </a:lnTo>
                    <a:lnTo>
                      <a:pt x="168" y="946"/>
                    </a:lnTo>
                    <a:lnTo>
                      <a:pt x="168" y="946"/>
                    </a:lnTo>
                    <a:lnTo>
                      <a:pt x="170" y="946"/>
                    </a:lnTo>
                    <a:lnTo>
                      <a:pt x="170" y="946"/>
                    </a:lnTo>
                    <a:lnTo>
                      <a:pt x="171" y="946"/>
                    </a:lnTo>
                    <a:lnTo>
                      <a:pt x="171" y="946"/>
                    </a:lnTo>
                    <a:lnTo>
                      <a:pt x="172" y="946"/>
                    </a:lnTo>
                    <a:lnTo>
                      <a:pt x="172" y="946"/>
                    </a:lnTo>
                    <a:lnTo>
                      <a:pt x="174" y="946"/>
                    </a:lnTo>
                    <a:lnTo>
                      <a:pt x="174" y="946"/>
                    </a:lnTo>
                    <a:lnTo>
                      <a:pt x="176" y="944"/>
                    </a:lnTo>
                    <a:lnTo>
                      <a:pt x="176" y="944"/>
                    </a:lnTo>
                    <a:lnTo>
                      <a:pt x="191" y="938"/>
                    </a:lnTo>
                    <a:lnTo>
                      <a:pt x="191" y="938"/>
                    </a:lnTo>
                    <a:lnTo>
                      <a:pt x="203" y="933"/>
                    </a:lnTo>
                    <a:lnTo>
                      <a:pt x="211" y="928"/>
                    </a:lnTo>
                    <a:lnTo>
                      <a:pt x="224" y="921"/>
                    </a:lnTo>
                    <a:lnTo>
                      <a:pt x="224" y="921"/>
                    </a:lnTo>
                    <a:lnTo>
                      <a:pt x="240" y="934"/>
                    </a:lnTo>
                    <a:lnTo>
                      <a:pt x="240" y="934"/>
                    </a:lnTo>
                    <a:lnTo>
                      <a:pt x="234" y="948"/>
                    </a:lnTo>
                    <a:lnTo>
                      <a:pt x="228" y="970"/>
                    </a:lnTo>
                    <a:lnTo>
                      <a:pt x="228" y="970"/>
                    </a:lnTo>
                    <a:lnTo>
                      <a:pt x="225" y="986"/>
                    </a:lnTo>
                    <a:lnTo>
                      <a:pt x="225" y="986"/>
                    </a:lnTo>
                    <a:lnTo>
                      <a:pt x="225" y="986"/>
                    </a:lnTo>
                    <a:lnTo>
                      <a:pt x="225" y="986"/>
                    </a:lnTo>
                    <a:lnTo>
                      <a:pt x="225" y="989"/>
                    </a:lnTo>
                    <a:lnTo>
                      <a:pt x="225" y="989"/>
                    </a:lnTo>
                    <a:lnTo>
                      <a:pt x="225" y="990"/>
                    </a:lnTo>
                    <a:lnTo>
                      <a:pt x="225" y="990"/>
                    </a:lnTo>
                    <a:lnTo>
                      <a:pt x="225" y="991"/>
                    </a:lnTo>
                    <a:lnTo>
                      <a:pt x="225" y="991"/>
                    </a:lnTo>
                    <a:lnTo>
                      <a:pt x="225" y="991"/>
                    </a:lnTo>
                    <a:lnTo>
                      <a:pt x="225" y="991"/>
                    </a:lnTo>
                    <a:lnTo>
                      <a:pt x="225" y="994"/>
                    </a:lnTo>
                    <a:lnTo>
                      <a:pt x="225" y="994"/>
                    </a:lnTo>
                    <a:lnTo>
                      <a:pt x="226" y="994"/>
                    </a:lnTo>
                    <a:lnTo>
                      <a:pt x="226" y="994"/>
                    </a:lnTo>
                    <a:lnTo>
                      <a:pt x="226" y="995"/>
                    </a:lnTo>
                    <a:lnTo>
                      <a:pt x="226" y="995"/>
                    </a:lnTo>
                    <a:lnTo>
                      <a:pt x="226" y="995"/>
                    </a:lnTo>
                    <a:lnTo>
                      <a:pt x="226" y="995"/>
                    </a:lnTo>
                    <a:lnTo>
                      <a:pt x="228" y="996"/>
                    </a:lnTo>
                    <a:lnTo>
                      <a:pt x="228" y="996"/>
                    </a:lnTo>
                    <a:lnTo>
                      <a:pt x="228" y="996"/>
                    </a:lnTo>
                    <a:lnTo>
                      <a:pt x="228" y="996"/>
                    </a:lnTo>
                    <a:lnTo>
                      <a:pt x="229" y="997"/>
                    </a:lnTo>
                    <a:lnTo>
                      <a:pt x="229" y="997"/>
                    </a:lnTo>
                    <a:lnTo>
                      <a:pt x="230" y="997"/>
                    </a:lnTo>
                    <a:lnTo>
                      <a:pt x="230" y="997"/>
                    </a:lnTo>
                    <a:lnTo>
                      <a:pt x="231" y="999"/>
                    </a:lnTo>
                    <a:lnTo>
                      <a:pt x="231" y="999"/>
                    </a:lnTo>
                    <a:lnTo>
                      <a:pt x="231" y="999"/>
                    </a:lnTo>
                    <a:lnTo>
                      <a:pt x="231" y="999"/>
                    </a:lnTo>
                    <a:lnTo>
                      <a:pt x="234" y="1000"/>
                    </a:lnTo>
                    <a:lnTo>
                      <a:pt x="234" y="1000"/>
                    </a:lnTo>
                    <a:lnTo>
                      <a:pt x="235" y="1001"/>
                    </a:lnTo>
                    <a:lnTo>
                      <a:pt x="235" y="1001"/>
                    </a:lnTo>
                    <a:lnTo>
                      <a:pt x="237" y="1002"/>
                    </a:lnTo>
                    <a:lnTo>
                      <a:pt x="237" y="1002"/>
                    </a:lnTo>
                    <a:lnTo>
                      <a:pt x="238" y="1004"/>
                    </a:lnTo>
                    <a:lnTo>
                      <a:pt x="238" y="1004"/>
                    </a:lnTo>
                    <a:lnTo>
                      <a:pt x="238" y="1004"/>
                    </a:lnTo>
                    <a:lnTo>
                      <a:pt x="238" y="1004"/>
                    </a:lnTo>
                    <a:lnTo>
                      <a:pt x="239" y="1004"/>
                    </a:lnTo>
                    <a:lnTo>
                      <a:pt x="239" y="1004"/>
                    </a:lnTo>
                    <a:lnTo>
                      <a:pt x="239" y="1005"/>
                    </a:lnTo>
                    <a:lnTo>
                      <a:pt x="239" y="1005"/>
                    </a:lnTo>
                    <a:lnTo>
                      <a:pt x="240" y="1005"/>
                    </a:lnTo>
                    <a:lnTo>
                      <a:pt x="240" y="1005"/>
                    </a:lnTo>
                    <a:lnTo>
                      <a:pt x="242" y="1005"/>
                    </a:lnTo>
                    <a:lnTo>
                      <a:pt x="242" y="1005"/>
                    </a:lnTo>
                    <a:lnTo>
                      <a:pt x="243" y="1005"/>
                    </a:lnTo>
                    <a:lnTo>
                      <a:pt x="243" y="1005"/>
                    </a:lnTo>
                    <a:lnTo>
                      <a:pt x="243" y="1005"/>
                    </a:lnTo>
                    <a:lnTo>
                      <a:pt x="243" y="1005"/>
                    </a:lnTo>
                    <a:lnTo>
                      <a:pt x="245" y="1005"/>
                    </a:lnTo>
                    <a:lnTo>
                      <a:pt x="245" y="1005"/>
                    </a:lnTo>
                    <a:lnTo>
                      <a:pt x="245" y="1005"/>
                    </a:lnTo>
                    <a:lnTo>
                      <a:pt x="245" y="1005"/>
                    </a:lnTo>
                    <a:lnTo>
                      <a:pt x="247" y="1005"/>
                    </a:lnTo>
                    <a:lnTo>
                      <a:pt x="247" y="1005"/>
                    </a:lnTo>
                    <a:lnTo>
                      <a:pt x="248" y="1005"/>
                    </a:lnTo>
                    <a:lnTo>
                      <a:pt x="248" y="1005"/>
                    </a:lnTo>
                    <a:lnTo>
                      <a:pt x="250" y="1004"/>
                    </a:lnTo>
                    <a:lnTo>
                      <a:pt x="250" y="1004"/>
                    </a:lnTo>
                    <a:lnTo>
                      <a:pt x="264" y="995"/>
                    </a:lnTo>
                    <a:lnTo>
                      <a:pt x="264" y="995"/>
                    </a:lnTo>
                    <a:lnTo>
                      <a:pt x="282" y="982"/>
                    </a:lnTo>
                    <a:lnTo>
                      <a:pt x="293" y="971"/>
                    </a:lnTo>
                    <a:lnTo>
                      <a:pt x="293" y="971"/>
                    </a:lnTo>
                    <a:lnTo>
                      <a:pt x="312" y="982"/>
                    </a:lnTo>
                    <a:lnTo>
                      <a:pt x="312" y="982"/>
                    </a:lnTo>
                    <a:lnTo>
                      <a:pt x="308" y="997"/>
                    </a:lnTo>
                    <a:lnTo>
                      <a:pt x="306" y="1019"/>
                    </a:lnTo>
                    <a:lnTo>
                      <a:pt x="306" y="1019"/>
                    </a:lnTo>
                    <a:lnTo>
                      <a:pt x="306" y="1036"/>
                    </a:lnTo>
                    <a:lnTo>
                      <a:pt x="306" y="1036"/>
                    </a:lnTo>
                    <a:lnTo>
                      <a:pt x="306" y="1036"/>
                    </a:lnTo>
                    <a:lnTo>
                      <a:pt x="306" y="1039"/>
                    </a:lnTo>
                    <a:lnTo>
                      <a:pt x="306" y="1039"/>
                    </a:lnTo>
                    <a:lnTo>
                      <a:pt x="306" y="1039"/>
                    </a:lnTo>
                    <a:lnTo>
                      <a:pt x="306" y="1039"/>
                    </a:lnTo>
                    <a:lnTo>
                      <a:pt x="307" y="1040"/>
                    </a:lnTo>
                    <a:lnTo>
                      <a:pt x="307" y="1040"/>
                    </a:lnTo>
                    <a:lnTo>
                      <a:pt x="307" y="1041"/>
                    </a:lnTo>
                    <a:lnTo>
                      <a:pt x="307" y="1041"/>
                    </a:lnTo>
                    <a:lnTo>
                      <a:pt x="308" y="1043"/>
                    </a:lnTo>
                    <a:lnTo>
                      <a:pt x="308" y="1043"/>
                    </a:lnTo>
                    <a:lnTo>
                      <a:pt x="308" y="1043"/>
                    </a:lnTo>
                    <a:lnTo>
                      <a:pt x="308" y="1043"/>
                    </a:lnTo>
                    <a:lnTo>
                      <a:pt x="308" y="1044"/>
                    </a:lnTo>
                    <a:lnTo>
                      <a:pt x="308" y="1044"/>
                    </a:lnTo>
                    <a:lnTo>
                      <a:pt x="310" y="1044"/>
                    </a:lnTo>
                    <a:lnTo>
                      <a:pt x="310" y="1044"/>
                    </a:lnTo>
                    <a:lnTo>
                      <a:pt x="311" y="1045"/>
                    </a:lnTo>
                    <a:lnTo>
                      <a:pt x="311" y="1045"/>
                    </a:lnTo>
                    <a:lnTo>
                      <a:pt x="311" y="1045"/>
                    </a:lnTo>
                    <a:lnTo>
                      <a:pt x="311" y="1045"/>
                    </a:lnTo>
                    <a:lnTo>
                      <a:pt x="312" y="1047"/>
                    </a:lnTo>
                    <a:lnTo>
                      <a:pt x="312" y="1047"/>
                    </a:lnTo>
                    <a:lnTo>
                      <a:pt x="312" y="1047"/>
                    </a:lnTo>
                    <a:lnTo>
                      <a:pt x="312" y="1047"/>
                    </a:lnTo>
                    <a:lnTo>
                      <a:pt x="315" y="1048"/>
                    </a:lnTo>
                    <a:lnTo>
                      <a:pt x="315" y="1048"/>
                    </a:lnTo>
                    <a:lnTo>
                      <a:pt x="315" y="1048"/>
                    </a:lnTo>
                    <a:lnTo>
                      <a:pt x="315" y="1048"/>
                    </a:lnTo>
                    <a:lnTo>
                      <a:pt x="317" y="1049"/>
                    </a:lnTo>
                    <a:lnTo>
                      <a:pt x="317" y="1049"/>
                    </a:lnTo>
                    <a:lnTo>
                      <a:pt x="318" y="1049"/>
                    </a:lnTo>
                    <a:lnTo>
                      <a:pt x="318" y="1049"/>
                    </a:lnTo>
                    <a:lnTo>
                      <a:pt x="320" y="1050"/>
                    </a:lnTo>
                    <a:lnTo>
                      <a:pt x="320" y="1050"/>
                    </a:lnTo>
                    <a:lnTo>
                      <a:pt x="321" y="1050"/>
                    </a:lnTo>
                    <a:lnTo>
                      <a:pt x="321" y="1050"/>
                    </a:lnTo>
                    <a:lnTo>
                      <a:pt x="321" y="1050"/>
                    </a:lnTo>
                    <a:lnTo>
                      <a:pt x="321" y="1050"/>
                    </a:lnTo>
                    <a:lnTo>
                      <a:pt x="323" y="1052"/>
                    </a:lnTo>
                    <a:lnTo>
                      <a:pt x="323" y="1052"/>
                    </a:lnTo>
                    <a:lnTo>
                      <a:pt x="323" y="1052"/>
                    </a:lnTo>
                    <a:lnTo>
                      <a:pt x="323" y="1052"/>
                    </a:lnTo>
                    <a:lnTo>
                      <a:pt x="325" y="1052"/>
                    </a:lnTo>
                    <a:lnTo>
                      <a:pt x="325" y="1052"/>
                    </a:lnTo>
                    <a:lnTo>
                      <a:pt x="325" y="1052"/>
                    </a:lnTo>
                    <a:lnTo>
                      <a:pt x="325" y="1052"/>
                    </a:lnTo>
                    <a:lnTo>
                      <a:pt x="327" y="1052"/>
                    </a:lnTo>
                    <a:lnTo>
                      <a:pt x="327" y="1052"/>
                    </a:lnTo>
                    <a:lnTo>
                      <a:pt x="327" y="1052"/>
                    </a:lnTo>
                    <a:lnTo>
                      <a:pt x="327" y="1052"/>
                    </a:lnTo>
                    <a:lnTo>
                      <a:pt x="328" y="1052"/>
                    </a:lnTo>
                    <a:lnTo>
                      <a:pt x="328" y="1052"/>
                    </a:lnTo>
                    <a:lnTo>
                      <a:pt x="328" y="1052"/>
                    </a:lnTo>
                    <a:lnTo>
                      <a:pt x="328" y="1052"/>
                    </a:lnTo>
                    <a:lnTo>
                      <a:pt x="331" y="1050"/>
                    </a:lnTo>
                    <a:lnTo>
                      <a:pt x="331" y="1050"/>
                    </a:lnTo>
                    <a:lnTo>
                      <a:pt x="331" y="1050"/>
                    </a:lnTo>
                    <a:lnTo>
                      <a:pt x="331" y="1050"/>
                    </a:lnTo>
                    <a:lnTo>
                      <a:pt x="334" y="1049"/>
                    </a:lnTo>
                    <a:lnTo>
                      <a:pt x="334" y="1049"/>
                    </a:lnTo>
                    <a:lnTo>
                      <a:pt x="334" y="1049"/>
                    </a:lnTo>
                    <a:lnTo>
                      <a:pt x="334" y="1049"/>
                    </a:lnTo>
                    <a:lnTo>
                      <a:pt x="334" y="1049"/>
                    </a:lnTo>
                    <a:lnTo>
                      <a:pt x="346" y="1038"/>
                    </a:lnTo>
                    <a:lnTo>
                      <a:pt x="346" y="1038"/>
                    </a:lnTo>
                    <a:lnTo>
                      <a:pt x="355" y="1029"/>
                    </a:lnTo>
                    <a:lnTo>
                      <a:pt x="361" y="1021"/>
                    </a:lnTo>
                    <a:lnTo>
                      <a:pt x="370" y="1010"/>
                    </a:lnTo>
                    <a:lnTo>
                      <a:pt x="370" y="1010"/>
                    </a:lnTo>
                    <a:lnTo>
                      <a:pt x="390" y="1016"/>
                    </a:lnTo>
                    <a:lnTo>
                      <a:pt x="390" y="1016"/>
                    </a:lnTo>
                    <a:lnTo>
                      <a:pt x="390" y="1031"/>
                    </a:lnTo>
                    <a:lnTo>
                      <a:pt x="391" y="1054"/>
                    </a:lnTo>
                    <a:lnTo>
                      <a:pt x="391" y="1054"/>
                    </a:lnTo>
                    <a:lnTo>
                      <a:pt x="394" y="1070"/>
                    </a:lnTo>
                    <a:lnTo>
                      <a:pt x="394" y="1070"/>
                    </a:lnTo>
                    <a:lnTo>
                      <a:pt x="394" y="1070"/>
                    </a:lnTo>
                    <a:lnTo>
                      <a:pt x="394" y="1070"/>
                    </a:lnTo>
                    <a:lnTo>
                      <a:pt x="395" y="1073"/>
                    </a:lnTo>
                    <a:lnTo>
                      <a:pt x="395" y="1073"/>
                    </a:lnTo>
                    <a:lnTo>
                      <a:pt x="395" y="1074"/>
                    </a:lnTo>
                    <a:lnTo>
                      <a:pt x="395" y="1074"/>
                    </a:lnTo>
                    <a:lnTo>
                      <a:pt x="395" y="1075"/>
                    </a:lnTo>
                    <a:lnTo>
                      <a:pt x="395" y="1075"/>
                    </a:lnTo>
                    <a:lnTo>
                      <a:pt x="397" y="1075"/>
                    </a:lnTo>
                    <a:lnTo>
                      <a:pt x="397" y="1075"/>
                    </a:lnTo>
                    <a:lnTo>
                      <a:pt x="398" y="1077"/>
                    </a:lnTo>
                    <a:lnTo>
                      <a:pt x="398" y="1077"/>
                    </a:lnTo>
                    <a:lnTo>
                      <a:pt x="398" y="1077"/>
                    </a:lnTo>
                    <a:lnTo>
                      <a:pt x="398" y="1077"/>
                    </a:lnTo>
                    <a:lnTo>
                      <a:pt x="399" y="1078"/>
                    </a:lnTo>
                    <a:lnTo>
                      <a:pt x="399" y="1078"/>
                    </a:lnTo>
                    <a:lnTo>
                      <a:pt x="399" y="1078"/>
                    </a:lnTo>
                    <a:lnTo>
                      <a:pt x="399" y="1078"/>
                    </a:lnTo>
                    <a:lnTo>
                      <a:pt x="400" y="1079"/>
                    </a:lnTo>
                    <a:lnTo>
                      <a:pt x="400" y="1079"/>
                    </a:lnTo>
                    <a:lnTo>
                      <a:pt x="400" y="1079"/>
                    </a:lnTo>
                    <a:lnTo>
                      <a:pt x="400" y="1079"/>
                    </a:lnTo>
                    <a:lnTo>
                      <a:pt x="402" y="1081"/>
                    </a:lnTo>
                    <a:lnTo>
                      <a:pt x="402" y="1081"/>
                    </a:lnTo>
                    <a:lnTo>
                      <a:pt x="403" y="1081"/>
                    </a:lnTo>
                    <a:lnTo>
                      <a:pt x="403" y="1081"/>
                    </a:lnTo>
                    <a:lnTo>
                      <a:pt x="404" y="1081"/>
                    </a:lnTo>
                    <a:lnTo>
                      <a:pt x="404" y="1081"/>
                    </a:lnTo>
                    <a:lnTo>
                      <a:pt x="405" y="1081"/>
                    </a:lnTo>
                    <a:lnTo>
                      <a:pt x="405" y="1081"/>
                    </a:lnTo>
                    <a:lnTo>
                      <a:pt x="407" y="1082"/>
                    </a:lnTo>
                    <a:lnTo>
                      <a:pt x="407" y="1082"/>
                    </a:lnTo>
                    <a:lnTo>
                      <a:pt x="409" y="1082"/>
                    </a:lnTo>
                    <a:lnTo>
                      <a:pt x="409" y="1082"/>
                    </a:lnTo>
                    <a:lnTo>
                      <a:pt x="410" y="1082"/>
                    </a:lnTo>
                    <a:lnTo>
                      <a:pt x="410" y="1082"/>
                    </a:lnTo>
                    <a:lnTo>
                      <a:pt x="412" y="1083"/>
                    </a:lnTo>
                    <a:lnTo>
                      <a:pt x="412" y="1083"/>
                    </a:lnTo>
                    <a:lnTo>
                      <a:pt x="412" y="1083"/>
                    </a:lnTo>
                    <a:lnTo>
                      <a:pt x="412" y="1083"/>
                    </a:lnTo>
                    <a:lnTo>
                      <a:pt x="414" y="1083"/>
                    </a:lnTo>
                    <a:lnTo>
                      <a:pt x="414" y="1083"/>
                    </a:lnTo>
                    <a:lnTo>
                      <a:pt x="414" y="1083"/>
                    </a:lnTo>
                    <a:lnTo>
                      <a:pt x="414" y="1083"/>
                    </a:lnTo>
                    <a:lnTo>
                      <a:pt x="415" y="1083"/>
                    </a:lnTo>
                    <a:lnTo>
                      <a:pt x="415" y="1083"/>
                    </a:lnTo>
                    <a:lnTo>
                      <a:pt x="415" y="1083"/>
                    </a:lnTo>
                    <a:lnTo>
                      <a:pt x="415" y="1083"/>
                    </a:lnTo>
                    <a:lnTo>
                      <a:pt x="417" y="1083"/>
                    </a:lnTo>
                    <a:lnTo>
                      <a:pt x="417" y="1083"/>
                    </a:lnTo>
                    <a:lnTo>
                      <a:pt x="418" y="1083"/>
                    </a:lnTo>
                    <a:lnTo>
                      <a:pt x="418" y="1083"/>
                    </a:lnTo>
                    <a:lnTo>
                      <a:pt x="419" y="1082"/>
                    </a:lnTo>
                    <a:lnTo>
                      <a:pt x="419" y="1082"/>
                    </a:lnTo>
                    <a:lnTo>
                      <a:pt x="419" y="1082"/>
                    </a:lnTo>
                    <a:lnTo>
                      <a:pt x="419" y="1082"/>
                    </a:lnTo>
                    <a:lnTo>
                      <a:pt x="420" y="1081"/>
                    </a:lnTo>
                    <a:lnTo>
                      <a:pt x="420" y="1081"/>
                    </a:lnTo>
                    <a:lnTo>
                      <a:pt x="422" y="1081"/>
                    </a:lnTo>
                    <a:lnTo>
                      <a:pt x="422" y="1081"/>
                    </a:lnTo>
                    <a:lnTo>
                      <a:pt x="423" y="1079"/>
                    </a:lnTo>
                    <a:lnTo>
                      <a:pt x="423" y="1079"/>
                    </a:lnTo>
                    <a:lnTo>
                      <a:pt x="434" y="1065"/>
                    </a:lnTo>
                    <a:lnTo>
                      <a:pt x="434" y="1065"/>
                    </a:lnTo>
                    <a:lnTo>
                      <a:pt x="447" y="1047"/>
                    </a:lnTo>
                    <a:lnTo>
                      <a:pt x="453" y="1034"/>
                    </a:lnTo>
                    <a:lnTo>
                      <a:pt x="453" y="1034"/>
                    </a:lnTo>
                    <a:lnTo>
                      <a:pt x="475" y="1038"/>
                    </a:lnTo>
                    <a:lnTo>
                      <a:pt x="475" y="1038"/>
                    </a:lnTo>
                    <a:lnTo>
                      <a:pt x="476" y="1053"/>
                    </a:lnTo>
                    <a:lnTo>
                      <a:pt x="481" y="1074"/>
                    </a:lnTo>
                    <a:lnTo>
                      <a:pt x="481" y="1074"/>
                    </a:lnTo>
                    <a:lnTo>
                      <a:pt x="487" y="1089"/>
                    </a:lnTo>
                    <a:lnTo>
                      <a:pt x="487" y="1089"/>
                    </a:lnTo>
                    <a:lnTo>
                      <a:pt x="487" y="1091"/>
                    </a:lnTo>
                    <a:lnTo>
                      <a:pt x="487" y="1091"/>
                    </a:lnTo>
                    <a:lnTo>
                      <a:pt x="488" y="1092"/>
                    </a:lnTo>
                    <a:lnTo>
                      <a:pt x="488" y="1092"/>
                    </a:lnTo>
                    <a:lnTo>
                      <a:pt x="488" y="1093"/>
                    </a:lnTo>
                    <a:lnTo>
                      <a:pt x="488" y="1093"/>
                    </a:lnTo>
                    <a:lnTo>
                      <a:pt x="490" y="1094"/>
                    </a:lnTo>
                    <a:lnTo>
                      <a:pt x="490" y="1094"/>
                    </a:lnTo>
                    <a:lnTo>
                      <a:pt x="490" y="1094"/>
                    </a:lnTo>
                    <a:lnTo>
                      <a:pt x="490" y="1094"/>
                    </a:lnTo>
                    <a:lnTo>
                      <a:pt x="491" y="1096"/>
                    </a:lnTo>
                    <a:lnTo>
                      <a:pt x="491" y="1096"/>
                    </a:lnTo>
                    <a:lnTo>
                      <a:pt x="491" y="1096"/>
                    </a:lnTo>
                    <a:lnTo>
                      <a:pt x="491" y="1096"/>
                    </a:lnTo>
                    <a:lnTo>
                      <a:pt x="492" y="1097"/>
                    </a:lnTo>
                    <a:lnTo>
                      <a:pt x="492" y="1097"/>
                    </a:lnTo>
                    <a:lnTo>
                      <a:pt x="494" y="1097"/>
                    </a:lnTo>
                    <a:lnTo>
                      <a:pt x="494" y="1097"/>
                    </a:lnTo>
                    <a:lnTo>
                      <a:pt x="495" y="1097"/>
                    </a:lnTo>
                    <a:lnTo>
                      <a:pt x="495" y="1097"/>
                    </a:lnTo>
                    <a:lnTo>
                      <a:pt x="495" y="1097"/>
                    </a:lnTo>
                    <a:lnTo>
                      <a:pt x="495" y="1097"/>
                    </a:lnTo>
                    <a:lnTo>
                      <a:pt x="496" y="1097"/>
                    </a:lnTo>
                    <a:lnTo>
                      <a:pt x="496" y="1097"/>
                    </a:lnTo>
                    <a:lnTo>
                      <a:pt x="497" y="1098"/>
                    </a:lnTo>
                    <a:lnTo>
                      <a:pt x="497" y="1098"/>
                    </a:lnTo>
                    <a:lnTo>
                      <a:pt x="499" y="1098"/>
                    </a:lnTo>
                    <a:lnTo>
                      <a:pt x="499" y="1098"/>
                    </a:lnTo>
                    <a:lnTo>
                      <a:pt x="500" y="1098"/>
                    </a:lnTo>
                    <a:lnTo>
                      <a:pt x="500" y="1098"/>
                    </a:lnTo>
                    <a:lnTo>
                      <a:pt x="501" y="1098"/>
                    </a:lnTo>
                    <a:lnTo>
                      <a:pt x="501" y="1098"/>
                    </a:lnTo>
                    <a:lnTo>
                      <a:pt x="504" y="1098"/>
                    </a:lnTo>
                    <a:lnTo>
                      <a:pt x="504" y="1098"/>
                    </a:lnTo>
                    <a:lnTo>
                      <a:pt x="505" y="1098"/>
                    </a:lnTo>
                    <a:lnTo>
                      <a:pt x="505" y="1098"/>
                    </a:lnTo>
                    <a:lnTo>
                      <a:pt x="506" y="1098"/>
                    </a:lnTo>
                    <a:lnTo>
                      <a:pt x="506" y="1098"/>
                    </a:lnTo>
                    <a:lnTo>
                      <a:pt x="506" y="1098"/>
                    </a:lnTo>
                    <a:lnTo>
                      <a:pt x="506" y="1098"/>
                    </a:lnTo>
                    <a:lnTo>
                      <a:pt x="509" y="1098"/>
                    </a:lnTo>
                    <a:lnTo>
                      <a:pt x="509" y="1098"/>
                    </a:lnTo>
                    <a:lnTo>
                      <a:pt x="509" y="1098"/>
                    </a:lnTo>
                    <a:lnTo>
                      <a:pt x="509" y="1098"/>
                    </a:lnTo>
                    <a:lnTo>
                      <a:pt x="510" y="1098"/>
                    </a:lnTo>
                    <a:lnTo>
                      <a:pt x="510" y="1098"/>
                    </a:lnTo>
                    <a:lnTo>
                      <a:pt x="511" y="1098"/>
                    </a:lnTo>
                    <a:lnTo>
                      <a:pt x="511" y="1098"/>
                    </a:lnTo>
                    <a:lnTo>
                      <a:pt x="512" y="1098"/>
                    </a:lnTo>
                    <a:lnTo>
                      <a:pt x="512" y="1098"/>
                    </a:lnTo>
                    <a:lnTo>
                      <a:pt x="512" y="1097"/>
                    </a:lnTo>
                    <a:lnTo>
                      <a:pt x="512" y="1097"/>
                    </a:lnTo>
                    <a:lnTo>
                      <a:pt x="514" y="1097"/>
                    </a:lnTo>
                    <a:lnTo>
                      <a:pt x="514" y="1097"/>
                    </a:lnTo>
                    <a:lnTo>
                      <a:pt x="514" y="1096"/>
                    </a:lnTo>
                    <a:lnTo>
                      <a:pt x="514" y="1096"/>
                    </a:lnTo>
                    <a:lnTo>
                      <a:pt x="515" y="1096"/>
                    </a:lnTo>
                    <a:lnTo>
                      <a:pt x="515" y="1096"/>
                    </a:lnTo>
                    <a:lnTo>
                      <a:pt x="515" y="1094"/>
                    </a:lnTo>
                    <a:lnTo>
                      <a:pt x="515" y="1094"/>
                    </a:lnTo>
                    <a:lnTo>
                      <a:pt x="517" y="1093"/>
                    </a:lnTo>
                    <a:lnTo>
                      <a:pt x="517" y="1093"/>
                    </a:lnTo>
                    <a:lnTo>
                      <a:pt x="517" y="1093"/>
                    </a:lnTo>
                    <a:lnTo>
                      <a:pt x="517" y="1093"/>
                    </a:lnTo>
                    <a:lnTo>
                      <a:pt x="525" y="1078"/>
                    </a:lnTo>
                    <a:lnTo>
                      <a:pt x="525" y="1078"/>
                    </a:lnTo>
                    <a:lnTo>
                      <a:pt x="534" y="1058"/>
                    </a:lnTo>
                    <a:lnTo>
                      <a:pt x="539" y="1043"/>
                    </a:lnTo>
                    <a:lnTo>
                      <a:pt x="539" y="1043"/>
                    </a:lnTo>
                    <a:lnTo>
                      <a:pt x="560" y="1043"/>
                    </a:lnTo>
                    <a:lnTo>
                      <a:pt x="560" y="1043"/>
                    </a:lnTo>
                    <a:lnTo>
                      <a:pt x="565" y="1058"/>
                    </a:lnTo>
                    <a:lnTo>
                      <a:pt x="574" y="1078"/>
                    </a:lnTo>
                    <a:lnTo>
                      <a:pt x="574" y="1078"/>
                    </a:lnTo>
                    <a:lnTo>
                      <a:pt x="582" y="1093"/>
                    </a:lnTo>
                    <a:lnTo>
                      <a:pt x="582" y="1093"/>
                    </a:lnTo>
                    <a:lnTo>
                      <a:pt x="582" y="1093"/>
                    </a:lnTo>
                    <a:lnTo>
                      <a:pt x="582" y="1093"/>
                    </a:lnTo>
                    <a:lnTo>
                      <a:pt x="583" y="1094"/>
                    </a:lnTo>
                    <a:lnTo>
                      <a:pt x="583" y="1094"/>
                    </a:lnTo>
                    <a:lnTo>
                      <a:pt x="584" y="1096"/>
                    </a:lnTo>
                    <a:lnTo>
                      <a:pt x="584" y="1096"/>
                    </a:lnTo>
                    <a:lnTo>
                      <a:pt x="586" y="1096"/>
                    </a:lnTo>
                    <a:lnTo>
                      <a:pt x="586" y="1096"/>
                    </a:lnTo>
                    <a:lnTo>
                      <a:pt x="586" y="1097"/>
                    </a:lnTo>
                    <a:lnTo>
                      <a:pt x="586" y="1097"/>
                    </a:lnTo>
                    <a:lnTo>
                      <a:pt x="587" y="1097"/>
                    </a:lnTo>
                    <a:lnTo>
                      <a:pt x="587" y="1097"/>
                    </a:lnTo>
                    <a:lnTo>
                      <a:pt x="587" y="1098"/>
                    </a:lnTo>
                    <a:lnTo>
                      <a:pt x="587" y="1098"/>
                    </a:lnTo>
                    <a:lnTo>
                      <a:pt x="588" y="1098"/>
                    </a:lnTo>
                    <a:lnTo>
                      <a:pt x="588" y="1098"/>
                    </a:lnTo>
                    <a:lnTo>
                      <a:pt x="589" y="1098"/>
                    </a:lnTo>
                    <a:lnTo>
                      <a:pt x="589" y="1098"/>
                    </a:lnTo>
                    <a:lnTo>
                      <a:pt x="591" y="1098"/>
                    </a:lnTo>
                    <a:lnTo>
                      <a:pt x="591" y="1098"/>
                    </a:lnTo>
                    <a:lnTo>
                      <a:pt x="591" y="1098"/>
                    </a:lnTo>
                    <a:lnTo>
                      <a:pt x="591" y="1098"/>
                    </a:lnTo>
                    <a:lnTo>
                      <a:pt x="593" y="1098"/>
                    </a:lnTo>
                    <a:lnTo>
                      <a:pt x="593" y="1098"/>
                    </a:lnTo>
                    <a:lnTo>
                      <a:pt x="593" y="1098"/>
                    </a:lnTo>
                    <a:lnTo>
                      <a:pt x="593" y="1098"/>
                    </a:lnTo>
                    <a:lnTo>
                      <a:pt x="594" y="1098"/>
                    </a:lnTo>
                    <a:lnTo>
                      <a:pt x="594" y="1098"/>
                    </a:lnTo>
                    <a:lnTo>
                      <a:pt x="596" y="1098"/>
                    </a:lnTo>
                    <a:lnTo>
                      <a:pt x="596" y="1098"/>
                    </a:lnTo>
                    <a:lnTo>
                      <a:pt x="598" y="1098"/>
                    </a:lnTo>
                    <a:lnTo>
                      <a:pt x="598" y="1098"/>
                    </a:lnTo>
                    <a:lnTo>
                      <a:pt x="599" y="1098"/>
                    </a:lnTo>
                    <a:lnTo>
                      <a:pt x="599" y="1098"/>
                    </a:lnTo>
                    <a:lnTo>
                      <a:pt x="601" y="1098"/>
                    </a:lnTo>
                    <a:lnTo>
                      <a:pt x="601" y="1098"/>
                    </a:lnTo>
                    <a:lnTo>
                      <a:pt x="602" y="1098"/>
                    </a:lnTo>
                    <a:lnTo>
                      <a:pt x="602" y="1098"/>
                    </a:lnTo>
                    <a:lnTo>
                      <a:pt x="603" y="1098"/>
                    </a:lnTo>
                    <a:lnTo>
                      <a:pt x="603" y="1098"/>
                    </a:lnTo>
                    <a:lnTo>
                      <a:pt x="604" y="1097"/>
                    </a:lnTo>
                    <a:lnTo>
                      <a:pt x="604" y="1097"/>
                    </a:lnTo>
                    <a:lnTo>
                      <a:pt x="604" y="1097"/>
                    </a:lnTo>
                    <a:lnTo>
                      <a:pt x="604" y="1097"/>
                    </a:lnTo>
                    <a:lnTo>
                      <a:pt x="606" y="1097"/>
                    </a:lnTo>
                    <a:lnTo>
                      <a:pt x="606" y="1097"/>
                    </a:lnTo>
                    <a:lnTo>
                      <a:pt x="607" y="1097"/>
                    </a:lnTo>
                    <a:lnTo>
                      <a:pt x="607" y="1097"/>
                    </a:lnTo>
                    <a:lnTo>
                      <a:pt x="608" y="1096"/>
                    </a:lnTo>
                    <a:lnTo>
                      <a:pt x="608" y="1096"/>
                    </a:lnTo>
                    <a:lnTo>
                      <a:pt x="608" y="1096"/>
                    </a:lnTo>
                    <a:lnTo>
                      <a:pt x="608" y="1096"/>
                    </a:lnTo>
                    <a:lnTo>
                      <a:pt x="609" y="1094"/>
                    </a:lnTo>
                    <a:lnTo>
                      <a:pt x="609" y="1094"/>
                    </a:lnTo>
                    <a:lnTo>
                      <a:pt x="609" y="1094"/>
                    </a:lnTo>
                    <a:lnTo>
                      <a:pt x="609" y="1094"/>
                    </a:lnTo>
                    <a:lnTo>
                      <a:pt x="611" y="1093"/>
                    </a:lnTo>
                    <a:lnTo>
                      <a:pt x="611" y="1093"/>
                    </a:lnTo>
                    <a:lnTo>
                      <a:pt x="611" y="1092"/>
                    </a:lnTo>
                    <a:lnTo>
                      <a:pt x="611" y="1092"/>
                    </a:lnTo>
                    <a:lnTo>
                      <a:pt x="612" y="1091"/>
                    </a:lnTo>
                    <a:lnTo>
                      <a:pt x="612" y="1091"/>
                    </a:lnTo>
                    <a:lnTo>
                      <a:pt x="612" y="1091"/>
                    </a:lnTo>
                    <a:lnTo>
                      <a:pt x="612" y="1091"/>
                    </a:lnTo>
                    <a:lnTo>
                      <a:pt x="618" y="1074"/>
                    </a:lnTo>
                    <a:lnTo>
                      <a:pt x="618" y="1074"/>
                    </a:lnTo>
                    <a:lnTo>
                      <a:pt x="623" y="1053"/>
                    </a:lnTo>
                    <a:lnTo>
                      <a:pt x="625" y="1038"/>
                    </a:lnTo>
                    <a:lnTo>
                      <a:pt x="625" y="1038"/>
                    </a:lnTo>
                    <a:lnTo>
                      <a:pt x="646" y="1034"/>
                    </a:lnTo>
                    <a:lnTo>
                      <a:pt x="646" y="1034"/>
                    </a:lnTo>
                    <a:lnTo>
                      <a:pt x="652" y="1048"/>
                    </a:lnTo>
                    <a:lnTo>
                      <a:pt x="665" y="1065"/>
                    </a:lnTo>
                    <a:lnTo>
                      <a:pt x="665" y="1065"/>
                    </a:lnTo>
                    <a:lnTo>
                      <a:pt x="676" y="1079"/>
                    </a:lnTo>
                    <a:lnTo>
                      <a:pt x="676" y="1079"/>
                    </a:lnTo>
                    <a:lnTo>
                      <a:pt x="676" y="1079"/>
                    </a:lnTo>
                    <a:lnTo>
                      <a:pt x="676" y="1079"/>
                    </a:lnTo>
                    <a:lnTo>
                      <a:pt x="677" y="1081"/>
                    </a:lnTo>
                    <a:lnTo>
                      <a:pt x="677" y="1081"/>
                    </a:lnTo>
                    <a:lnTo>
                      <a:pt x="679" y="1081"/>
                    </a:lnTo>
                    <a:lnTo>
                      <a:pt x="679" y="1081"/>
                    </a:lnTo>
                    <a:lnTo>
                      <a:pt x="680" y="1082"/>
                    </a:lnTo>
                    <a:lnTo>
                      <a:pt x="680" y="1082"/>
                    </a:lnTo>
                    <a:lnTo>
                      <a:pt x="680" y="1082"/>
                    </a:lnTo>
                    <a:lnTo>
                      <a:pt x="680" y="1082"/>
                    </a:lnTo>
                    <a:lnTo>
                      <a:pt x="681" y="1083"/>
                    </a:lnTo>
                    <a:lnTo>
                      <a:pt x="681" y="1083"/>
                    </a:lnTo>
                    <a:lnTo>
                      <a:pt x="683" y="1083"/>
                    </a:lnTo>
                    <a:lnTo>
                      <a:pt x="683" y="1083"/>
                    </a:lnTo>
                    <a:lnTo>
                      <a:pt x="684" y="1083"/>
                    </a:lnTo>
                    <a:lnTo>
                      <a:pt x="684" y="1083"/>
                    </a:lnTo>
                    <a:lnTo>
                      <a:pt x="684" y="1083"/>
                    </a:lnTo>
                    <a:lnTo>
                      <a:pt x="684" y="1083"/>
                    </a:lnTo>
                    <a:lnTo>
                      <a:pt x="685" y="1083"/>
                    </a:lnTo>
                    <a:lnTo>
                      <a:pt x="685" y="1083"/>
                    </a:lnTo>
                    <a:lnTo>
                      <a:pt x="685" y="1083"/>
                    </a:lnTo>
                    <a:lnTo>
                      <a:pt x="685" y="1083"/>
                    </a:lnTo>
                    <a:lnTo>
                      <a:pt x="688" y="1083"/>
                    </a:lnTo>
                    <a:lnTo>
                      <a:pt x="688" y="1083"/>
                    </a:lnTo>
                    <a:lnTo>
                      <a:pt x="688" y="1083"/>
                    </a:lnTo>
                    <a:lnTo>
                      <a:pt x="688" y="1083"/>
                    </a:lnTo>
                    <a:lnTo>
                      <a:pt x="689" y="1082"/>
                    </a:lnTo>
                    <a:lnTo>
                      <a:pt x="689" y="1082"/>
                    </a:lnTo>
                    <a:lnTo>
                      <a:pt x="690" y="1082"/>
                    </a:lnTo>
                    <a:lnTo>
                      <a:pt x="690" y="1082"/>
                    </a:lnTo>
                    <a:lnTo>
                      <a:pt x="693" y="1082"/>
                    </a:lnTo>
                    <a:lnTo>
                      <a:pt x="693" y="1082"/>
                    </a:lnTo>
                    <a:lnTo>
                      <a:pt x="694" y="1081"/>
                    </a:lnTo>
                    <a:lnTo>
                      <a:pt x="694" y="1081"/>
                    </a:lnTo>
                    <a:lnTo>
                      <a:pt x="695" y="1081"/>
                    </a:lnTo>
                    <a:lnTo>
                      <a:pt x="695" y="1081"/>
                    </a:lnTo>
                    <a:lnTo>
                      <a:pt x="696" y="1081"/>
                    </a:lnTo>
                    <a:lnTo>
                      <a:pt x="696" y="1081"/>
                    </a:lnTo>
                    <a:lnTo>
                      <a:pt x="698" y="1081"/>
                    </a:lnTo>
                    <a:lnTo>
                      <a:pt x="698" y="1081"/>
                    </a:lnTo>
                    <a:lnTo>
                      <a:pt x="699" y="1079"/>
                    </a:lnTo>
                    <a:lnTo>
                      <a:pt x="699" y="1079"/>
                    </a:lnTo>
                    <a:lnTo>
                      <a:pt x="699" y="1079"/>
                    </a:lnTo>
                    <a:lnTo>
                      <a:pt x="699" y="1079"/>
                    </a:lnTo>
                    <a:lnTo>
                      <a:pt x="700" y="1078"/>
                    </a:lnTo>
                    <a:lnTo>
                      <a:pt x="700" y="1078"/>
                    </a:lnTo>
                    <a:lnTo>
                      <a:pt x="700" y="1078"/>
                    </a:lnTo>
                    <a:lnTo>
                      <a:pt x="700" y="1078"/>
                    </a:lnTo>
                    <a:lnTo>
                      <a:pt x="701" y="1078"/>
                    </a:lnTo>
                    <a:lnTo>
                      <a:pt x="701" y="1078"/>
                    </a:lnTo>
                    <a:lnTo>
                      <a:pt x="701" y="1077"/>
                    </a:lnTo>
                    <a:lnTo>
                      <a:pt x="701" y="1077"/>
                    </a:lnTo>
                    <a:lnTo>
                      <a:pt x="703" y="1075"/>
                    </a:lnTo>
                    <a:lnTo>
                      <a:pt x="703" y="1075"/>
                    </a:lnTo>
                    <a:lnTo>
                      <a:pt x="703" y="1075"/>
                    </a:lnTo>
                    <a:lnTo>
                      <a:pt x="703" y="1075"/>
                    </a:lnTo>
                    <a:lnTo>
                      <a:pt x="704" y="1074"/>
                    </a:lnTo>
                    <a:lnTo>
                      <a:pt x="704" y="1074"/>
                    </a:lnTo>
                    <a:lnTo>
                      <a:pt x="704" y="1073"/>
                    </a:lnTo>
                    <a:lnTo>
                      <a:pt x="704" y="1073"/>
                    </a:lnTo>
                    <a:lnTo>
                      <a:pt x="705" y="1072"/>
                    </a:lnTo>
                    <a:lnTo>
                      <a:pt x="705" y="1072"/>
                    </a:lnTo>
                    <a:lnTo>
                      <a:pt x="705" y="1070"/>
                    </a:lnTo>
                    <a:lnTo>
                      <a:pt x="705" y="1070"/>
                    </a:lnTo>
                    <a:lnTo>
                      <a:pt x="708" y="1054"/>
                    </a:lnTo>
                    <a:lnTo>
                      <a:pt x="708" y="1054"/>
                    </a:lnTo>
                    <a:lnTo>
                      <a:pt x="709" y="1033"/>
                    </a:lnTo>
                    <a:lnTo>
                      <a:pt x="709" y="1018"/>
                    </a:lnTo>
                    <a:lnTo>
                      <a:pt x="709" y="1018"/>
                    </a:lnTo>
                    <a:lnTo>
                      <a:pt x="729" y="1010"/>
                    </a:lnTo>
                    <a:lnTo>
                      <a:pt x="729" y="1010"/>
                    </a:lnTo>
                    <a:lnTo>
                      <a:pt x="738" y="1021"/>
                    </a:lnTo>
                    <a:lnTo>
                      <a:pt x="753" y="1038"/>
                    </a:lnTo>
                    <a:lnTo>
                      <a:pt x="753" y="1038"/>
                    </a:lnTo>
                    <a:lnTo>
                      <a:pt x="762" y="1045"/>
                    </a:lnTo>
                    <a:lnTo>
                      <a:pt x="768" y="1050"/>
                    </a:lnTo>
                    <a:lnTo>
                      <a:pt x="768" y="1050"/>
                    </a:lnTo>
                    <a:lnTo>
                      <a:pt x="768" y="1050"/>
                    </a:lnTo>
                    <a:lnTo>
                      <a:pt x="768" y="1050"/>
                    </a:lnTo>
                    <a:lnTo>
                      <a:pt x="771" y="1052"/>
                    </a:lnTo>
                    <a:lnTo>
                      <a:pt x="771" y="1052"/>
                    </a:lnTo>
                    <a:lnTo>
                      <a:pt x="771" y="1052"/>
                    </a:lnTo>
                    <a:lnTo>
                      <a:pt x="771" y="1052"/>
                    </a:lnTo>
                    <a:lnTo>
                      <a:pt x="772" y="1052"/>
                    </a:lnTo>
                    <a:lnTo>
                      <a:pt x="772" y="1052"/>
                    </a:lnTo>
                    <a:lnTo>
                      <a:pt x="773" y="1052"/>
                    </a:lnTo>
                    <a:lnTo>
                      <a:pt x="773" y="1052"/>
                    </a:lnTo>
                    <a:lnTo>
                      <a:pt x="774" y="1052"/>
                    </a:lnTo>
                    <a:lnTo>
                      <a:pt x="774" y="1052"/>
                    </a:lnTo>
                    <a:lnTo>
                      <a:pt x="774" y="1052"/>
                    </a:lnTo>
                    <a:lnTo>
                      <a:pt x="774" y="1052"/>
                    </a:lnTo>
                    <a:lnTo>
                      <a:pt x="776" y="1052"/>
                    </a:lnTo>
                    <a:lnTo>
                      <a:pt x="776" y="1052"/>
                    </a:lnTo>
                    <a:lnTo>
                      <a:pt x="776" y="1052"/>
                    </a:lnTo>
                    <a:lnTo>
                      <a:pt x="776" y="1052"/>
                    </a:lnTo>
                    <a:lnTo>
                      <a:pt x="778" y="1050"/>
                    </a:lnTo>
                    <a:lnTo>
                      <a:pt x="778" y="1050"/>
                    </a:lnTo>
                    <a:lnTo>
                      <a:pt x="778" y="1050"/>
                    </a:lnTo>
                    <a:lnTo>
                      <a:pt x="778" y="1050"/>
                    </a:lnTo>
                    <a:lnTo>
                      <a:pt x="780" y="1050"/>
                    </a:lnTo>
                    <a:lnTo>
                      <a:pt x="780" y="1050"/>
                    </a:lnTo>
                    <a:lnTo>
                      <a:pt x="781" y="1049"/>
                    </a:lnTo>
                    <a:lnTo>
                      <a:pt x="781" y="1049"/>
                    </a:lnTo>
                    <a:lnTo>
                      <a:pt x="782" y="1049"/>
                    </a:lnTo>
                    <a:lnTo>
                      <a:pt x="782" y="1049"/>
                    </a:lnTo>
                    <a:lnTo>
                      <a:pt x="785" y="1048"/>
                    </a:lnTo>
                    <a:lnTo>
                      <a:pt x="785" y="1048"/>
                    </a:lnTo>
                    <a:lnTo>
                      <a:pt x="785" y="1048"/>
                    </a:lnTo>
                    <a:lnTo>
                      <a:pt x="785" y="1048"/>
                    </a:lnTo>
                    <a:lnTo>
                      <a:pt x="787" y="1047"/>
                    </a:lnTo>
                    <a:lnTo>
                      <a:pt x="787" y="1047"/>
                    </a:lnTo>
                    <a:lnTo>
                      <a:pt x="787" y="1047"/>
                    </a:lnTo>
                    <a:lnTo>
                      <a:pt x="787" y="1047"/>
                    </a:lnTo>
                    <a:lnTo>
                      <a:pt x="788" y="1045"/>
                    </a:lnTo>
                    <a:lnTo>
                      <a:pt x="788" y="1045"/>
                    </a:lnTo>
                    <a:lnTo>
                      <a:pt x="788" y="1045"/>
                    </a:lnTo>
                    <a:lnTo>
                      <a:pt x="788" y="1045"/>
                    </a:lnTo>
                    <a:lnTo>
                      <a:pt x="790" y="1044"/>
                    </a:lnTo>
                    <a:lnTo>
                      <a:pt x="790" y="1044"/>
                    </a:lnTo>
                    <a:lnTo>
                      <a:pt x="791" y="1044"/>
                    </a:lnTo>
                    <a:lnTo>
                      <a:pt x="791" y="1044"/>
                    </a:lnTo>
                    <a:lnTo>
                      <a:pt x="791" y="1043"/>
                    </a:lnTo>
                    <a:lnTo>
                      <a:pt x="791" y="1043"/>
                    </a:lnTo>
                    <a:lnTo>
                      <a:pt x="791" y="1043"/>
                    </a:lnTo>
                    <a:lnTo>
                      <a:pt x="791" y="1043"/>
                    </a:lnTo>
                    <a:lnTo>
                      <a:pt x="792" y="1041"/>
                    </a:lnTo>
                    <a:lnTo>
                      <a:pt x="792" y="1041"/>
                    </a:lnTo>
                    <a:lnTo>
                      <a:pt x="792" y="1040"/>
                    </a:lnTo>
                    <a:lnTo>
                      <a:pt x="792" y="1040"/>
                    </a:lnTo>
                    <a:lnTo>
                      <a:pt x="792" y="1039"/>
                    </a:lnTo>
                    <a:lnTo>
                      <a:pt x="792" y="1039"/>
                    </a:lnTo>
                    <a:lnTo>
                      <a:pt x="793" y="1039"/>
                    </a:lnTo>
                    <a:lnTo>
                      <a:pt x="793" y="1039"/>
                    </a:lnTo>
                    <a:lnTo>
                      <a:pt x="793" y="1036"/>
                    </a:lnTo>
                    <a:lnTo>
                      <a:pt x="793" y="1036"/>
                    </a:lnTo>
                    <a:lnTo>
                      <a:pt x="793" y="1036"/>
                    </a:lnTo>
                    <a:lnTo>
                      <a:pt x="793" y="1036"/>
                    </a:lnTo>
                    <a:lnTo>
                      <a:pt x="793" y="1019"/>
                    </a:lnTo>
                    <a:lnTo>
                      <a:pt x="793" y="1019"/>
                    </a:lnTo>
                    <a:lnTo>
                      <a:pt x="791" y="997"/>
                    </a:lnTo>
                    <a:lnTo>
                      <a:pt x="787" y="982"/>
                    </a:lnTo>
                    <a:lnTo>
                      <a:pt x="787" y="982"/>
                    </a:lnTo>
                    <a:lnTo>
                      <a:pt x="806" y="971"/>
                    </a:lnTo>
                    <a:lnTo>
                      <a:pt x="806" y="971"/>
                    </a:lnTo>
                    <a:lnTo>
                      <a:pt x="817" y="982"/>
                    </a:lnTo>
                    <a:lnTo>
                      <a:pt x="835" y="995"/>
                    </a:lnTo>
                    <a:lnTo>
                      <a:pt x="835" y="995"/>
                    </a:lnTo>
                    <a:lnTo>
                      <a:pt x="845" y="1001"/>
                    </a:lnTo>
                    <a:lnTo>
                      <a:pt x="851" y="1005"/>
                    </a:lnTo>
                    <a:lnTo>
                      <a:pt x="851" y="1005"/>
                    </a:lnTo>
                    <a:lnTo>
                      <a:pt x="853" y="1005"/>
                    </a:lnTo>
                    <a:lnTo>
                      <a:pt x="853" y="1005"/>
                    </a:lnTo>
                    <a:lnTo>
                      <a:pt x="854" y="1005"/>
                    </a:lnTo>
                    <a:lnTo>
                      <a:pt x="854" y="1005"/>
                    </a:lnTo>
                    <a:lnTo>
                      <a:pt x="854" y="1005"/>
                    </a:lnTo>
                    <a:lnTo>
                      <a:pt x="854" y="1005"/>
                    </a:lnTo>
                    <a:lnTo>
                      <a:pt x="856" y="1005"/>
                    </a:lnTo>
                    <a:lnTo>
                      <a:pt x="856" y="1005"/>
                    </a:lnTo>
                    <a:lnTo>
                      <a:pt x="856" y="1005"/>
                    </a:lnTo>
                    <a:lnTo>
                      <a:pt x="856" y="1005"/>
                    </a:lnTo>
                    <a:lnTo>
                      <a:pt x="858" y="1005"/>
                    </a:lnTo>
                    <a:lnTo>
                      <a:pt x="858" y="1005"/>
                    </a:lnTo>
                    <a:lnTo>
                      <a:pt x="859" y="1005"/>
                    </a:lnTo>
                    <a:lnTo>
                      <a:pt x="859" y="1005"/>
                    </a:lnTo>
                    <a:lnTo>
                      <a:pt x="860" y="1005"/>
                    </a:lnTo>
                    <a:lnTo>
                      <a:pt x="860" y="1005"/>
                    </a:lnTo>
                    <a:lnTo>
                      <a:pt x="860" y="1004"/>
                    </a:lnTo>
                    <a:lnTo>
                      <a:pt x="860" y="1004"/>
                    </a:lnTo>
                    <a:lnTo>
                      <a:pt x="861" y="1004"/>
                    </a:lnTo>
                    <a:lnTo>
                      <a:pt x="861" y="1004"/>
                    </a:lnTo>
                    <a:lnTo>
                      <a:pt x="861" y="1004"/>
                    </a:lnTo>
                    <a:lnTo>
                      <a:pt x="861" y="1004"/>
                    </a:lnTo>
                    <a:lnTo>
                      <a:pt x="864" y="1002"/>
                    </a:lnTo>
                    <a:lnTo>
                      <a:pt x="864" y="1002"/>
                    </a:lnTo>
                    <a:lnTo>
                      <a:pt x="864" y="1001"/>
                    </a:lnTo>
                    <a:lnTo>
                      <a:pt x="864" y="1001"/>
                    </a:lnTo>
                    <a:lnTo>
                      <a:pt x="865" y="1000"/>
                    </a:lnTo>
                    <a:lnTo>
                      <a:pt x="865" y="1000"/>
                    </a:lnTo>
                    <a:lnTo>
                      <a:pt x="868" y="1000"/>
                    </a:lnTo>
                    <a:lnTo>
                      <a:pt x="868" y="1000"/>
                    </a:lnTo>
                    <a:lnTo>
                      <a:pt x="868" y="999"/>
                    </a:lnTo>
                    <a:lnTo>
                      <a:pt x="868" y="999"/>
                    </a:lnTo>
                    <a:lnTo>
                      <a:pt x="869" y="997"/>
                    </a:lnTo>
                    <a:lnTo>
                      <a:pt x="869" y="997"/>
                    </a:lnTo>
                    <a:lnTo>
                      <a:pt x="870" y="997"/>
                    </a:lnTo>
                    <a:lnTo>
                      <a:pt x="870" y="997"/>
                    </a:lnTo>
                    <a:lnTo>
                      <a:pt x="872" y="996"/>
                    </a:lnTo>
                    <a:lnTo>
                      <a:pt x="872" y="996"/>
                    </a:lnTo>
                    <a:lnTo>
                      <a:pt x="872" y="996"/>
                    </a:lnTo>
                    <a:lnTo>
                      <a:pt x="872" y="996"/>
                    </a:lnTo>
                    <a:lnTo>
                      <a:pt x="873" y="995"/>
                    </a:lnTo>
                    <a:lnTo>
                      <a:pt x="873" y="995"/>
                    </a:lnTo>
                    <a:lnTo>
                      <a:pt x="873" y="995"/>
                    </a:lnTo>
                    <a:lnTo>
                      <a:pt x="873" y="995"/>
                    </a:lnTo>
                    <a:lnTo>
                      <a:pt x="873" y="994"/>
                    </a:lnTo>
                    <a:lnTo>
                      <a:pt x="873" y="994"/>
                    </a:lnTo>
                    <a:lnTo>
                      <a:pt x="873" y="994"/>
                    </a:lnTo>
                    <a:lnTo>
                      <a:pt x="873" y="994"/>
                    </a:lnTo>
                    <a:lnTo>
                      <a:pt x="874" y="991"/>
                    </a:lnTo>
                    <a:lnTo>
                      <a:pt x="874" y="991"/>
                    </a:lnTo>
                    <a:lnTo>
                      <a:pt x="874" y="991"/>
                    </a:lnTo>
                    <a:lnTo>
                      <a:pt x="874" y="991"/>
                    </a:lnTo>
                    <a:lnTo>
                      <a:pt x="874" y="990"/>
                    </a:lnTo>
                    <a:lnTo>
                      <a:pt x="874" y="990"/>
                    </a:lnTo>
                    <a:lnTo>
                      <a:pt x="874" y="989"/>
                    </a:lnTo>
                    <a:lnTo>
                      <a:pt x="874" y="989"/>
                    </a:lnTo>
                    <a:lnTo>
                      <a:pt x="874" y="986"/>
                    </a:lnTo>
                    <a:lnTo>
                      <a:pt x="874" y="986"/>
                    </a:lnTo>
                    <a:lnTo>
                      <a:pt x="874" y="986"/>
                    </a:lnTo>
                    <a:lnTo>
                      <a:pt x="874" y="986"/>
                    </a:lnTo>
                    <a:lnTo>
                      <a:pt x="872" y="970"/>
                    </a:lnTo>
                    <a:lnTo>
                      <a:pt x="872" y="970"/>
                    </a:lnTo>
                    <a:lnTo>
                      <a:pt x="865" y="948"/>
                    </a:lnTo>
                    <a:lnTo>
                      <a:pt x="859" y="934"/>
                    </a:lnTo>
                    <a:lnTo>
                      <a:pt x="859" y="934"/>
                    </a:lnTo>
                    <a:lnTo>
                      <a:pt x="875" y="921"/>
                    </a:lnTo>
                    <a:lnTo>
                      <a:pt x="875" y="921"/>
                    </a:lnTo>
                    <a:lnTo>
                      <a:pt x="888" y="929"/>
                    </a:lnTo>
                    <a:lnTo>
                      <a:pt x="908" y="938"/>
                    </a:lnTo>
                    <a:lnTo>
                      <a:pt x="908" y="938"/>
                    </a:lnTo>
                    <a:lnTo>
                      <a:pt x="924" y="944"/>
                    </a:lnTo>
                    <a:lnTo>
                      <a:pt x="924" y="944"/>
                    </a:lnTo>
                    <a:lnTo>
                      <a:pt x="924" y="944"/>
                    </a:lnTo>
                    <a:lnTo>
                      <a:pt x="927" y="946"/>
                    </a:lnTo>
                    <a:lnTo>
                      <a:pt x="927" y="946"/>
                    </a:lnTo>
                    <a:lnTo>
                      <a:pt x="927" y="946"/>
                    </a:lnTo>
                    <a:lnTo>
                      <a:pt x="927" y="946"/>
                    </a:lnTo>
                    <a:lnTo>
                      <a:pt x="928" y="946"/>
                    </a:lnTo>
                    <a:lnTo>
                      <a:pt x="928" y="946"/>
                    </a:lnTo>
                    <a:lnTo>
                      <a:pt x="929" y="946"/>
                    </a:lnTo>
                    <a:lnTo>
                      <a:pt x="929" y="946"/>
                    </a:lnTo>
                    <a:lnTo>
                      <a:pt x="931" y="946"/>
                    </a:lnTo>
                    <a:lnTo>
                      <a:pt x="931" y="946"/>
                    </a:lnTo>
                    <a:lnTo>
                      <a:pt x="931" y="944"/>
                    </a:lnTo>
                    <a:lnTo>
                      <a:pt x="931" y="944"/>
                    </a:lnTo>
                    <a:lnTo>
                      <a:pt x="932" y="944"/>
                    </a:lnTo>
                    <a:lnTo>
                      <a:pt x="932" y="944"/>
                    </a:lnTo>
                    <a:lnTo>
                      <a:pt x="933" y="944"/>
                    </a:lnTo>
                    <a:lnTo>
                      <a:pt x="933" y="944"/>
                    </a:lnTo>
                    <a:lnTo>
                      <a:pt x="934" y="943"/>
                    </a:lnTo>
                    <a:lnTo>
                      <a:pt x="934" y="943"/>
                    </a:lnTo>
                    <a:lnTo>
                      <a:pt x="934" y="943"/>
                    </a:lnTo>
                    <a:lnTo>
                      <a:pt x="934" y="943"/>
                    </a:lnTo>
                    <a:lnTo>
                      <a:pt x="936" y="942"/>
                    </a:lnTo>
                    <a:lnTo>
                      <a:pt x="936" y="942"/>
                    </a:lnTo>
                    <a:lnTo>
                      <a:pt x="936" y="942"/>
                    </a:lnTo>
                    <a:lnTo>
                      <a:pt x="936" y="942"/>
                    </a:lnTo>
                    <a:lnTo>
                      <a:pt x="937" y="941"/>
                    </a:lnTo>
                    <a:lnTo>
                      <a:pt x="937" y="941"/>
                    </a:lnTo>
                    <a:lnTo>
                      <a:pt x="938" y="941"/>
                    </a:lnTo>
                    <a:lnTo>
                      <a:pt x="938" y="941"/>
                    </a:lnTo>
                    <a:lnTo>
                      <a:pt x="940" y="938"/>
                    </a:lnTo>
                    <a:lnTo>
                      <a:pt x="940" y="938"/>
                    </a:lnTo>
                    <a:lnTo>
                      <a:pt x="941" y="937"/>
                    </a:lnTo>
                    <a:lnTo>
                      <a:pt x="941" y="937"/>
                    </a:lnTo>
                    <a:lnTo>
                      <a:pt x="941" y="937"/>
                    </a:lnTo>
                    <a:lnTo>
                      <a:pt x="941" y="937"/>
                    </a:lnTo>
                    <a:lnTo>
                      <a:pt x="942" y="936"/>
                    </a:lnTo>
                    <a:lnTo>
                      <a:pt x="942" y="936"/>
                    </a:lnTo>
                    <a:lnTo>
                      <a:pt x="943" y="936"/>
                    </a:lnTo>
                    <a:lnTo>
                      <a:pt x="943" y="936"/>
                    </a:lnTo>
                    <a:lnTo>
                      <a:pt x="945" y="933"/>
                    </a:lnTo>
                    <a:lnTo>
                      <a:pt x="945" y="933"/>
                    </a:lnTo>
                    <a:lnTo>
                      <a:pt x="945" y="933"/>
                    </a:lnTo>
                    <a:lnTo>
                      <a:pt x="945" y="933"/>
                    </a:lnTo>
                    <a:lnTo>
                      <a:pt x="945" y="932"/>
                    </a:lnTo>
                    <a:lnTo>
                      <a:pt x="945" y="932"/>
                    </a:lnTo>
                    <a:lnTo>
                      <a:pt x="945" y="932"/>
                    </a:lnTo>
                    <a:lnTo>
                      <a:pt x="945" y="932"/>
                    </a:lnTo>
                    <a:lnTo>
                      <a:pt x="946" y="931"/>
                    </a:lnTo>
                    <a:lnTo>
                      <a:pt x="946" y="931"/>
                    </a:lnTo>
                    <a:lnTo>
                      <a:pt x="946" y="931"/>
                    </a:lnTo>
                    <a:lnTo>
                      <a:pt x="946" y="931"/>
                    </a:lnTo>
                    <a:lnTo>
                      <a:pt x="946" y="928"/>
                    </a:lnTo>
                    <a:lnTo>
                      <a:pt x="946" y="928"/>
                    </a:lnTo>
                    <a:lnTo>
                      <a:pt x="946" y="928"/>
                    </a:lnTo>
                    <a:lnTo>
                      <a:pt x="946" y="928"/>
                    </a:lnTo>
                    <a:lnTo>
                      <a:pt x="946" y="927"/>
                    </a:lnTo>
                    <a:lnTo>
                      <a:pt x="946" y="927"/>
                    </a:lnTo>
                    <a:lnTo>
                      <a:pt x="946" y="926"/>
                    </a:lnTo>
                    <a:lnTo>
                      <a:pt x="946" y="926"/>
                    </a:lnTo>
                    <a:lnTo>
                      <a:pt x="943" y="918"/>
                    </a:lnTo>
                    <a:lnTo>
                      <a:pt x="940" y="908"/>
                    </a:lnTo>
                    <a:lnTo>
                      <a:pt x="940" y="908"/>
                    </a:lnTo>
                    <a:lnTo>
                      <a:pt x="929" y="888"/>
                    </a:lnTo>
                    <a:lnTo>
                      <a:pt x="921" y="875"/>
                    </a:lnTo>
                    <a:lnTo>
                      <a:pt x="921" y="875"/>
                    </a:lnTo>
                    <a:lnTo>
                      <a:pt x="934" y="859"/>
                    </a:lnTo>
                    <a:lnTo>
                      <a:pt x="934" y="859"/>
                    </a:lnTo>
                    <a:lnTo>
                      <a:pt x="948" y="864"/>
                    </a:lnTo>
                    <a:lnTo>
                      <a:pt x="970" y="870"/>
                    </a:lnTo>
                    <a:lnTo>
                      <a:pt x="970" y="870"/>
                    </a:lnTo>
                    <a:lnTo>
                      <a:pt x="987" y="874"/>
                    </a:lnTo>
                    <a:lnTo>
                      <a:pt x="987" y="874"/>
                    </a:lnTo>
                    <a:lnTo>
                      <a:pt x="987" y="874"/>
                    </a:lnTo>
                    <a:lnTo>
                      <a:pt x="987" y="874"/>
                    </a:lnTo>
                    <a:lnTo>
                      <a:pt x="990" y="874"/>
                    </a:lnTo>
                    <a:lnTo>
                      <a:pt x="990" y="874"/>
                    </a:lnTo>
                    <a:lnTo>
                      <a:pt x="990" y="874"/>
                    </a:lnTo>
                    <a:lnTo>
                      <a:pt x="990" y="874"/>
                    </a:lnTo>
                    <a:lnTo>
                      <a:pt x="991" y="874"/>
                    </a:lnTo>
                    <a:lnTo>
                      <a:pt x="991" y="874"/>
                    </a:lnTo>
                    <a:lnTo>
                      <a:pt x="992" y="874"/>
                    </a:lnTo>
                    <a:lnTo>
                      <a:pt x="992" y="874"/>
                    </a:lnTo>
                    <a:lnTo>
                      <a:pt x="994" y="873"/>
                    </a:lnTo>
                    <a:lnTo>
                      <a:pt x="994" y="873"/>
                    </a:lnTo>
                    <a:lnTo>
                      <a:pt x="994" y="873"/>
                    </a:lnTo>
                    <a:lnTo>
                      <a:pt x="994" y="873"/>
                    </a:lnTo>
                    <a:lnTo>
                      <a:pt x="995" y="873"/>
                    </a:lnTo>
                    <a:lnTo>
                      <a:pt x="995" y="873"/>
                    </a:lnTo>
                    <a:lnTo>
                      <a:pt x="995" y="871"/>
                    </a:lnTo>
                    <a:lnTo>
                      <a:pt x="995" y="871"/>
                    </a:lnTo>
                    <a:lnTo>
                      <a:pt x="996" y="871"/>
                    </a:lnTo>
                    <a:lnTo>
                      <a:pt x="996" y="871"/>
                    </a:lnTo>
                    <a:lnTo>
                      <a:pt x="996" y="870"/>
                    </a:lnTo>
                    <a:lnTo>
                      <a:pt x="996" y="870"/>
                    </a:lnTo>
                    <a:lnTo>
                      <a:pt x="997" y="869"/>
                    </a:lnTo>
                    <a:lnTo>
                      <a:pt x="997" y="869"/>
                    </a:lnTo>
                    <a:lnTo>
                      <a:pt x="999" y="869"/>
                    </a:lnTo>
                    <a:lnTo>
                      <a:pt x="999" y="869"/>
                    </a:lnTo>
                    <a:lnTo>
                      <a:pt x="999" y="868"/>
                    </a:lnTo>
                    <a:lnTo>
                      <a:pt x="999" y="868"/>
                    </a:lnTo>
                    <a:lnTo>
                      <a:pt x="1000" y="866"/>
                    </a:lnTo>
                    <a:lnTo>
                      <a:pt x="1000" y="866"/>
                    </a:lnTo>
                    <a:lnTo>
                      <a:pt x="1001" y="865"/>
                    </a:lnTo>
                    <a:lnTo>
                      <a:pt x="1001" y="865"/>
                    </a:lnTo>
                    <a:lnTo>
                      <a:pt x="1003" y="864"/>
                    </a:lnTo>
                    <a:lnTo>
                      <a:pt x="1003" y="864"/>
                    </a:lnTo>
                    <a:lnTo>
                      <a:pt x="1003" y="863"/>
                    </a:lnTo>
                    <a:lnTo>
                      <a:pt x="1003" y="863"/>
                    </a:lnTo>
                    <a:lnTo>
                      <a:pt x="1004" y="861"/>
                    </a:lnTo>
                    <a:lnTo>
                      <a:pt x="1004" y="861"/>
                    </a:lnTo>
                    <a:lnTo>
                      <a:pt x="1004" y="861"/>
                    </a:lnTo>
                    <a:lnTo>
                      <a:pt x="1004" y="861"/>
                    </a:lnTo>
                    <a:lnTo>
                      <a:pt x="1005" y="859"/>
                    </a:lnTo>
                    <a:lnTo>
                      <a:pt x="1005" y="859"/>
                    </a:lnTo>
                    <a:lnTo>
                      <a:pt x="1005" y="859"/>
                    </a:lnTo>
                    <a:lnTo>
                      <a:pt x="1005" y="859"/>
                    </a:lnTo>
                    <a:lnTo>
                      <a:pt x="1005" y="858"/>
                    </a:lnTo>
                    <a:lnTo>
                      <a:pt x="1005" y="858"/>
                    </a:lnTo>
                    <a:lnTo>
                      <a:pt x="1005" y="858"/>
                    </a:lnTo>
                    <a:lnTo>
                      <a:pt x="1005" y="858"/>
                    </a:lnTo>
                    <a:lnTo>
                      <a:pt x="1006" y="856"/>
                    </a:lnTo>
                    <a:lnTo>
                      <a:pt x="1006" y="856"/>
                    </a:lnTo>
                    <a:lnTo>
                      <a:pt x="1006" y="856"/>
                    </a:lnTo>
                    <a:lnTo>
                      <a:pt x="1006" y="856"/>
                    </a:lnTo>
                    <a:lnTo>
                      <a:pt x="1006" y="854"/>
                    </a:lnTo>
                    <a:lnTo>
                      <a:pt x="1006" y="854"/>
                    </a:lnTo>
                    <a:lnTo>
                      <a:pt x="1005" y="854"/>
                    </a:lnTo>
                    <a:lnTo>
                      <a:pt x="1005" y="854"/>
                    </a:lnTo>
                    <a:lnTo>
                      <a:pt x="1005" y="853"/>
                    </a:lnTo>
                    <a:lnTo>
                      <a:pt x="1005" y="853"/>
                    </a:lnTo>
                    <a:lnTo>
                      <a:pt x="1005" y="851"/>
                    </a:lnTo>
                    <a:lnTo>
                      <a:pt x="1005" y="851"/>
                    </a:lnTo>
                    <a:lnTo>
                      <a:pt x="1004" y="849"/>
                    </a:lnTo>
                    <a:lnTo>
                      <a:pt x="1004" y="849"/>
                    </a:lnTo>
                    <a:lnTo>
                      <a:pt x="1004" y="849"/>
                    </a:lnTo>
                    <a:lnTo>
                      <a:pt x="995" y="835"/>
                    </a:lnTo>
                    <a:lnTo>
                      <a:pt x="995" y="835"/>
                    </a:lnTo>
                    <a:lnTo>
                      <a:pt x="982" y="816"/>
                    </a:lnTo>
                    <a:lnTo>
                      <a:pt x="972" y="806"/>
                    </a:lnTo>
                    <a:lnTo>
                      <a:pt x="972" y="806"/>
                    </a:lnTo>
                    <a:lnTo>
                      <a:pt x="982" y="787"/>
                    </a:lnTo>
                    <a:lnTo>
                      <a:pt x="982" y="787"/>
                    </a:lnTo>
                    <a:lnTo>
                      <a:pt x="997" y="790"/>
                    </a:lnTo>
                    <a:lnTo>
                      <a:pt x="1020" y="793"/>
                    </a:lnTo>
                    <a:lnTo>
                      <a:pt x="1020" y="793"/>
                    </a:lnTo>
                    <a:lnTo>
                      <a:pt x="1037" y="793"/>
                    </a:lnTo>
                    <a:lnTo>
                      <a:pt x="1037" y="793"/>
                    </a:lnTo>
                    <a:lnTo>
                      <a:pt x="1037" y="793"/>
                    </a:lnTo>
                    <a:lnTo>
                      <a:pt x="1037" y="793"/>
                    </a:lnTo>
                    <a:lnTo>
                      <a:pt x="1039" y="792"/>
                    </a:lnTo>
                    <a:lnTo>
                      <a:pt x="1039" y="792"/>
                    </a:lnTo>
                    <a:lnTo>
                      <a:pt x="1039" y="792"/>
                    </a:lnTo>
                    <a:lnTo>
                      <a:pt x="1039" y="792"/>
                    </a:lnTo>
                    <a:lnTo>
                      <a:pt x="1042" y="792"/>
                    </a:lnTo>
                    <a:lnTo>
                      <a:pt x="1042" y="792"/>
                    </a:lnTo>
                    <a:lnTo>
                      <a:pt x="1042" y="792"/>
                    </a:lnTo>
                    <a:lnTo>
                      <a:pt x="1042" y="792"/>
                    </a:lnTo>
                    <a:lnTo>
                      <a:pt x="1043" y="791"/>
                    </a:lnTo>
                    <a:lnTo>
                      <a:pt x="1043" y="791"/>
                    </a:lnTo>
                    <a:lnTo>
                      <a:pt x="1044" y="791"/>
                    </a:lnTo>
                    <a:lnTo>
                      <a:pt x="1044" y="791"/>
                    </a:lnTo>
                    <a:lnTo>
                      <a:pt x="1044" y="790"/>
                    </a:lnTo>
                    <a:lnTo>
                      <a:pt x="1044" y="790"/>
                    </a:lnTo>
                    <a:lnTo>
                      <a:pt x="1045" y="790"/>
                    </a:lnTo>
                    <a:lnTo>
                      <a:pt x="1045" y="790"/>
                    </a:lnTo>
                    <a:lnTo>
                      <a:pt x="1045" y="788"/>
                    </a:lnTo>
                    <a:lnTo>
                      <a:pt x="1045" y="788"/>
                    </a:lnTo>
                    <a:lnTo>
                      <a:pt x="1045" y="788"/>
                    </a:lnTo>
                    <a:lnTo>
                      <a:pt x="1045" y="788"/>
                    </a:lnTo>
                    <a:lnTo>
                      <a:pt x="1047" y="787"/>
                    </a:lnTo>
                    <a:lnTo>
                      <a:pt x="1047" y="787"/>
                    </a:lnTo>
                    <a:lnTo>
                      <a:pt x="1047" y="786"/>
                    </a:lnTo>
                    <a:lnTo>
                      <a:pt x="1047" y="786"/>
                    </a:lnTo>
                    <a:lnTo>
                      <a:pt x="1048" y="784"/>
                    </a:lnTo>
                    <a:lnTo>
                      <a:pt x="1048" y="784"/>
                    </a:lnTo>
                    <a:lnTo>
                      <a:pt x="1048" y="784"/>
                    </a:lnTo>
                    <a:lnTo>
                      <a:pt x="1048" y="784"/>
                    </a:lnTo>
                    <a:lnTo>
                      <a:pt x="1049" y="782"/>
                    </a:lnTo>
                    <a:lnTo>
                      <a:pt x="1049" y="782"/>
                    </a:lnTo>
                    <a:lnTo>
                      <a:pt x="1050" y="781"/>
                    </a:lnTo>
                    <a:lnTo>
                      <a:pt x="1050" y="781"/>
                    </a:lnTo>
                    <a:lnTo>
                      <a:pt x="1050" y="779"/>
                    </a:lnTo>
                    <a:lnTo>
                      <a:pt x="1050" y="779"/>
                    </a:lnTo>
                    <a:lnTo>
                      <a:pt x="1050" y="778"/>
                    </a:lnTo>
                    <a:lnTo>
                      <a:pt x="1050" y="778"/>
                    </a:lnTo>
                    <a:lnTo>
                      <a:pt x="1052" y="777"/>
                    </a:lnTo>
                    <a:lnTo>
                      <a:pt x="1052" y="777"/>
                    </a:lnTo>
                    <a:lnTo>
                      <a:pt x="1052" y="776"/>
                    </a:lnTo>
                    <a:lnTo>
                      <a:pt x="1052" y="776"/>
                    </a:lnTo>
                    <a:lnTo>
                      <a:pt x="1052" y="776"/>
                    </a:lnTo>
                    <a:lnTo>
                      <a:pt x="1052" y="776"/>
                    </a:lnTo>
                    <a:lnTo>
                      <a:pt x="1052" y="774"/>
                    </a:lnTo>
                    <a:lnTo>
                      <a:pt x="1052" y="774"/>
                    </a:lnTo>
                    <a:lnTo>
                      <a:pt x="1052" y="773"/>
                    </a:lnTo>
                    <a:lnTo>
                      <a:pt x="1052" y="773"/>
                    </a:lnTo>
                    <a:lnTo>
                      <a:pt x="1052" y="772"/>
                    </a:lnTo>
                    <a:lnTo>
                      <a:pt x="1052" y="772"/>
                    </a:lnTo>
                    <a:lnTo>
                      <a:pt x="1052" y="772"/>
                    </a:lnTo>
                    <a:lnTo>
                      <a:pt x="1052" y="772"/>
                    </a:lnTo>
                    <a:lnTo>
                      <a:pt x="1052" y="771"/>
                    </a:lnTo>
                    <a:lnTo>
                      <a:pt x="1052" y="771"/>
                    </a:lnTo>
                    <a:lnTo>
                      <a:pt x="1052" y="769"/>
                    </a:lnTo>
                    <a:lnTo>
                      <a:pt x="1052" y="769"/>
                    </a:lnTo>
                    <a:lnTo>
                      <a:pt x="1050" y="768"/>
                    </a:lnTo>
                    <a:lnTo>
                      <a:pt x="1050" y="768"/>
                    </a:lnTo>
                    <a:lnTo>
                      <a:pt x="1050" y="768"/>
                    </a:lnTo>
                    <a:lnTo>
                      <a:pt x="1050" y="768"/>
                    </a:lnTo>
                    <a:lnTo>
                      <a:pt x="1049" y="766"/>
                    </a:lnTo>
                    <a:lnTo>
                      <a:pt x="1049" y="766"/>
                    </a:lnTo>
                    <a:lnTo>
                      <a:pt x="1049" y="766"/>
                    </a:lnTo>
                    <a:lnTo>
                      <a:pt x="1049" y="766"/>
                    </a:lnTo>
                    <a:lnTo>
                      <a:pt x="1038" y="753"/>
                    </a:lnTo>
                    <a:lnTo>
                      <a:pt x="1038" y="753"/>
                    </a:lnTo>
                    <a:lnTo>
                      <a:pt x="1023" y="737"/>
                    </a:lnTo>
                    <a:lnTo>
                      <a:pt x="1010" y="728"/>
                    </a:lnTo>
                    <a:lnTo>
                      <a:pt x="1010" y="728"/>
                    </a:lnTo>
                    <a:lnTo>
                      <a:pt x="1018" y="708"/>
                    </a:lnTo>
                    <a:lnTo>
                      <a:pt x="1018" y="708"/>
                    </a:lnTo>
                    <a:lnTo>
                      <a:pt x="1033" y="709"/>
                    </a:lnTo>
                    <a:lnTo>
                      <a:pt x="1055" y="708"/>
                    </a:lnTo>
                    <a:lnTo>
                      <a:pt x="1055" y="708"/>
                    </a:lnTo>
                    <a:lnTo>
                      <a:pt x="1072" y="705"/>
                    </a:lnTo>
                    <a:lnTo>
                      <a:pt x="1072" y="705"/>
                    </a:lnTo>
                    <a:lnTo>
                      <a:pt x="1072" y="705"/>
                    </a:lnTo>
                    <a:lnTo>
                      <a:pt x="1072" y="705"/>
                    </a:lnTo>
                    <a:lnTo>
                      <a:pt x="1074" y="704"/>
                    </a:lnTo>
                    <a:lnTo>
                      <a:pt x="1074" y="704"/>
                    </a:lnTo>
                    <a:lnTo>
                      <a:pt x="1074" y="704"/>
                    </a:lnTo>
                    <a:lnTo>
                      <a:pt x="1074" y="704"/>
                    </a:lnTo>
                    <a:lnTo>
                      <a:pt x="1076" y="703"/>
                    </a:lnTo>
                    <a:lnTo>
                      <a:pt x="1076" y="703"/>
                    </a:lnTo>
                    <a:lnTo>
                      <a:pt x="1077" y="703"/>
                    </a:lnTo>
                    <a:lnTo>
                      <a:pt x="1077" y="703"/>
                    </a:lnTo>
                    <a:lnTo>
                      <a:pt x="1078" y="701"/>
                    </a:lnTo>
                    <a:lnTo>
                      <a:pt x="1078" y="701"/>
                    </a:lnTo>
                    <a:lnTo>
                      <a:pt x="1078" y="701"/>
                    </a:lnTo>
                    <a:lnTo>
                      <a:pt x="1078" y="701"/>
                    </a:lnTo>
                    <a:lnTo>
                      <a:pt x="1079" y="700"/>
                    </a:lnTo>
                    <a:lnTo>
                      <a:pt x="1079" y="700"/>
                    </a:lnTo>
                    <a:lnTo>
                      <a:pt x="1079" y="700"/>
                    </a:lnTo>
                    <a:lnTo>
                      <a:pt x="1079" y="700"/>
                    </a:lnTo>
                    <a:lnTo>
                      <a:pt x="1079" y="699"/>
                    </a:lnTo>
                    <a:lnTo>
                      <a:pt x="1079" y="699"/>
                    </a:lnTo>
                    <a:lnTo>
                      <a:pt x="1079" y="699"/>
                    </a:lnTo>
                    <a:lnTo>
                      <a:pt x="1079" y="699"/>
                    </a:lnTo>
                    <a:lnTo>
                      <a:pt x="1081" y="696"/>
                    </a:lnTo>
                    <a:lnTo>
                      <a:pt x="1081" y="696"/>
                    </a:lnTo>
                    <a:lnTo>
                      <a:pt x="1081" y="696"/>
                    </a:lnTo>
                    <a:lnTo>
                      <a:pt x="1081" y="696"/>
                    </a:lnTo>
                    <a:lnTo>
                      <a:pt x="1081" y="695"/>
                    </a:lnTo>
                    <a:lnTo>
                      <a:pt x="1081" y="695"/>
                    </a:lnTo>
                    <a:lnTo>
                      <a:pt x="1082" y="694"/>
                    </a:lnTo>
                    <a:lnTo>
                      <a:pt x="1082" y="694"/>
                    </a:lnTo>
                    <a:lnTo>
                      <a:pt x="1082" y="691"/>
                    </a:lnTo>
                    <a:lnTo>
                      <a:pt x="1082" y="691"/>
                    </a:lnTo>
                    <a:lnTo>
                      <a:pt x="1082" y="690"/>
                    </a:lnTo>
                    <a:lnTo>
                      <a:pt x="1082" y="690"/>
                    </a:lnTo>
                    <a:lnTo>
                      <a:pt x="1083" y="689"/>
                    </a:lnTo>
                    <a:lnTo>
                      <a:pt x="1083" y="689"/>
                    </a:lnTo>
                    <a:lnTo>
                      <a:pt x="1083" y="688"/>
                    </a:lnTo>
                    <a:lnTo>
                      <a:pt x="1083" y="688"/>
                    </a:lnTo>
                    <a:lnTo>
                      <a:pt x="1083" y="686"/>
                    </a:lnTo>
                    <a:lnTo>
                      <a:pt x="1083" y="686"/>
                    </a:lnTo>
                    <a:lnTo>
                      <a:pt x="1083" y="685"/>
                    </a:lnTo>
                    <a:lnTo>
                      <a:pt x="1083" y="685"/>
                    </a:lnTo>
                    <a:lnTo>
                      <a:pt x="1083" y="685"/>
                    </a:lnTo>
                    <a:lnTo>
                      <a:pt x="1083" y="685"/>
                    </a:lnTo>
                    <a:lnTo>
                      <a:pt x="1083" y="684"/>
                    </a:lnTo>
                    <a:lnTo>
                      <a:pt x="1083" y="684"/>
                    </a:lnTo>
                    <a:lnTo>
                      <a:pt x="1083" y="682"/>
                    </a:lnTo>
                    <a:lnTo>
                      <a:pt x="1083" y="682"/>
                    </a:lnTo>
                    <a:lnTo>
                      <a:pt x="1083" y="681"/>
                    </a:lnTo>
                    <a:lnTo>
                      <a:pt x="1083" y="681"/>
                    </a:lnTo>
                    <a:lnTo>
                      <a:pt x="1083" y="681"/>
                    </a:lnTo>
                    <a:lnTo>
                      <a:pt x="1083" y="681"/>
                    </a:lnTo>
                    <a:lnTo>
                      <a:pt x="1082" y="680"/>
                    </a:lnTo>
                    <a:lnTo>
                      <a:pt x="1082" y="680"/>
                    </a:lnTo>
                    <a:lnTo>
                      <a:pt x="1082" y="679"/>
                    </a:lnTo>
                    <a:lnTo>
                      <a:pt x="1082" y="679"/>
                    </a:lnTo>
                    <a:lnTo>
                      <a:pt x="1081" y="677"/>
                    </a:lnTo>
                    <a:lnTo>
                      <a:pt x="1081" y="677"/>
                    </a:lnTo>
                    <a:lnTo>
                      <a:pt x="1081" y="677"/>
                    </a:lnTo>
                    <a:lnTo>
                      <a:pt x="1081" y="677"/>
                    </a:lnTo>
                    <a:lnTo>
                      <a:pt x="1079" y="675"/>
                    </a:lnTo>
                    <a:lnTo>
                      <a:pt x="1079" y="675"/>
                    </a:lnTo>
                    <a:lnTo>
                      <a:pt x="1079" y="675"/>
                    </a:lnTo>
                    <a:lnTo>
                      <a:pt x="1067" y="665"/>
                    </a:lnTo>
                    <a:lnTo>
                      <a:pt x="1067" y="665"/>
                    </a:lnTo>
                    <a:lnTo>
                      <a:pt x="1057" y="657"/>
                    </a:lnTo>
                    <a:lnTo>
                      <a:pt x="1048" y="652"/>
                    </a:lnTo>
                    <a:lnTo>
                      <a:pt x="1034" y="646"/>
                    </a:lnTo>
                    <a:lnTo>
                      <a:pt x="1034" y="646"/>
                    </a:lnTo>
                    <a:lnTo>
                      <a:pt x="1038" y="625"/>
                    </a:lnTo>
                    <a:lnTo>
                      <a:pt x="1038" y="625"/>
                    </a:lnTo>
                    <a:lnTo>
                      <a:pt x="1053" y="622"/>
                    </a:lnTo>
                    <a:lnTo>
                      <a:pt x="1074" y="617"/>
                    </a:lnTo>
                    <a:lnTo>
                      <a:pt x="1074" y="617"/>
                    </a:lnTo>
                    <a:lnTo>
                      <a:pt x="1091" y="612"/>
                    </a:lnTo>
                    <a:lnTo>
                      <a:pt x="1091" y="612"/>
                    </a:lnTo>
                    <a:lnTo>
                      <a:pt x="1091" y="612"/>
                    </a:lnTo>
                    <a:lnTo>
                      <a:pt x="1093" y="611"/>
                    </a:lnTo>
                    <a:lnTo>
                      <a:pt x="1093" y="611"/>
                    </a:lnTo>
                    <a:lnTo>
                      <a:pt x="1093" y="611"/>
                    </a:lnTo>
                    <a:lnTo>
                      <a:pt x="1093" y="611"/>
                    </a:lnTo>
                    <a:lnTo>
                      <a:pt x="1095" y="609"/>
                    </a:lnTo>
                    <a:lnTo>
                      <a:pt x="1095" y="609"/>
                    </a:lnTo>
                    <a:lnTo>
                      <a:pt x="1095" y="609"/>
                    </a:lnTo>
                    <a:lnTo>
                      <a:pt x="1095" y="609"/>
                    </a:lnTo>
                    <a:lnTo>
                      <a:pt x="1096" y="608"/>
                    </a:lnTo>
                    <a:lnTo>
                      <a:pt x="1096" y="608"/>
                    </a:lnTo>
                    <a:lnTo>
                      <a:pt x="1096" y="607"/>
                    </a:lnTo>
                    <a:lnTo>
                      <a:pt x="1096" y="607"/>
                    </a:lnTo>
                    <a:lnTo>
                      <a:pt x="1097" y="606"/>
                    </a:lnTo>
                    <a:lnTo>
                      <a:pt x="1097" y="606"/>
                    </a:lnTo>
                    <a:lnTo>
                      <a:pt x="1097" y="606"/>
                    </a:lnTo>
                    <a:lnTo>
                      <a:pt x="1097" y="606"/>
                    </a:lnTo>
                    <a:lnTo>
                      <a:pt x="1097" y="604"/>
                    </a:lnTo>
                    <a:lnTo>
                      <a:pt x="1097" y="604"/>
                    </a:lnTo>
                    <a:lnTo>
                      <a:pt x="1098" y="604"/>
                    </a:lnTo>
                    <a:lnTo>
                      <a:pt x="1098" y="604"/>
                    </a:lnTo>
                    <a:lnTo>
                      <a:pt x="1098" y="602"/>
                    </a:lnTo>
                    <a:lnTo>
                      <a:pt x="1098" y="602"/>
                    </a:lnTo>
                    <a:lnTo>
                      <a:pt x="1098" y="602"/>
                    </a:lnTo>
                    <a:lnTo>
                      <a:pt x="1098" y="602"/>
                    </a:lnTo>
                    <a:lnTo>
                      <a:pt x="1098" y="601"/>
                    </a:lnTo>
                    <a:lnTo>
                      <a:pt x="1098" y="601"/>
                    </a:lnTo>
                    <a:lnTo>
                      <a:pt x="1098" y="599"/>
                    </a:lnTo>
                    <a:lnTo>
                      <a:pt x="1098" y="599"/>
                    </a:lnTo>
                    <a:lnTo>
                      <a:pt x="1098" y="597"/>
                    </a:lnTo>
                    <a:lnTo>
                      <a:pt x="1098" y="597"/>
                    </a:lnTo>
                    <a:lnTo>
                      <a:pt x="1098" y="596"/>
                    </a:lnTo>
                    <a:lnTo>
                      <a:pt x="1098" y="596"/>
                    </a:lnTo>
                    <a:lnTo>
                      <a:pt x="1098" y="594"/>
                    </a:lnTo>
                    <a:lnTo>
                      <a:pt x="1098" y="594"/>
                    </a:lnTo>
                    <a:lnTo>
                      <a:pt x="1098" y="593"/>
                    </a:lnTo>
                    <a:lnTo>
                      <a:pt x="1098" y="593"/>
                    </a:lnTo>
                    <a:lnTo>
                      <a:pt x="1098" y="592"/>
                    </a:lnTo>
                    <a:lnTo>
                      <a:pt x="1098" y="592"/>
                    </a:lnTo>
                    <a:lnTo>
                      <a:pt x="1098" y="591"/>
                    </a:lnTo>
                    <a:lnTo>
                      <a:pt x="1098" y="591"/>
                    </a:lnTo>
                    <a:lnTo>
                      <a:pt x="1098" y="591"/>
                    </a:lnTo>
                    <a:lnTo>
                      <a:pt x="1098" y="591"/>
                    </a:lnTo>
                    <a:lnTo>
                      <a:pt x="1098" y="589"/>
                    </a:lnTo>
                    <a:lnTo>
                      <a:pt x="1098" y="589"/>
                    </a:lnTo>
                    <a:lnTo>
                      <a:pt x="1098" y="588"/>
                    </a:lnTo>
                    <a:lnTo>
                      <a:pt x="1098" y="588"/>
                    </a:lnTo>
                    <a:lnTo>
                      <a:pt x="1098" y="587"/>
                    </a:lnTo>
                    <a:lnTo>
                      <a:pt x="1098" y="587"/>
                    </a:lnTo>
                    <a:lnTo>
                      <a:pt x="1098" y="587"/>
                    </a:lnTo>
                    <a:lnTo>
                      <a:pt x="1098" y="587"/>
                    </a:lnTo>
                    <a:lnTo>
                      <a:pt x="1097" y="585"/>
                    </a:lnTo>
                    <a:lnTo>
                      <a:pt x="1097" y="585"/>
                    </a:lnTo>
                    <a:lnTo>
                      <a:pt x="1097" y="584"/>
                    </a:lnTo>
                    <a:lnTo>
                      <a:pt x="1097" y="584"/>
                    </a:lnTo>
                    <a:lnTo>
                      <a:pt x="1096" y="583"/>
                    </a:lnTo>
                    <a:lnTo>
                      <a:pt x="1096" y="583"/>
                    </a:lnTo>
                    <a:lnTo>
                      <a:pt x="1095" y="583"/>
                    </a:lnTo>
                    <a:lnTo>
                      <a:pt x="1095" y="583"/>
                    </a:lnTo>
                    <a:lnTo>
                      <a:pt x="1093" y="582"/>
                    </a:lnTo>
                    <a:lnTo>
                      <a:pt x="1093" y="582"/>
                    </a:lnTo>
                    <a:lnTo>
                      <a:pt x="1093" y="582"/>
                    </a:lnTo>
                    <a:lnTo>
                      <a:pt x="1093" y="582"/>
                    </a:lnTo>
                    <a:lnTo>
                      <a:pt x="1078" y="573"/>
                    </a:lnTo>
                    <a:lnTo>
                      <a:pt x="1078" y="573"/>
                    </a:lnTo>
                    <a:lnTo>
                      <a:pt x="1068" y="568"/>
                    </a:lnTo>
                    <a:lnTo>
                      <a:pt x="1058" y="564"/>
                    </a:lnTo>
                    <a:lnTo>
                      <a:pt x="1043" y="560"/>
                    </a:lnTo>
                    <a:lnTo>
                      <a:pt x="1043" y="560"/>
                    </a:lnTo>
                    <a:lnTo>
                      <a:pt x="1043" y="539"/>
                    </a:lnTo>
                    <a:lnTo>
                      <a:pt x="1043" y="539"/>
                    </a:lnTo>
                    <a:lnTo>
                      <a:pt x="1058" y="534"/>
                    </a:lnTo>
                    <a:lnTo>
                      <a:pt x="1078" y="525"/>
                    </a:lnTo>
                    <a:lnTo>
                      <a:pt x="1078" y="525"/>
                    </a:lnTo>
                    <a:lnTo>
                      <a:pt x="1093" y="517"/>
                    </a:lnTo>
                    <a:lnTo>
                      <a:pt x="1093" y="517"/>
                    </a:lnTo>
                    <a:close/>
                    <a:moveTo>
                      <a:pt x="676" y="180"/>
                    </a:moveTo>
                    <a:lnTo>
                      <a:pt x="676" y="180"/>
                    </a:lnTo>
                    <a:lnTo>
                      <a:pt x="680" y="172"/>
                    </a:lnTo>
                    <a:lnTo>
                      <a:pt x="685" y="167"/>
                    </a:lnTo>
                    <a:lnTo>
                      <a:pt x="690" y="163"/>
                    </a:lnTo>
                    <a:lnTo>
                      <a:pt x="696" y="162"/>
                    </a:lnTo>
                    <a:lnTo>
                      <a:pt x="703" y="161"/>
                    </a:lnTo>
                    <a:lnTo>
                      <a:pt x="710" y="162"/>
                    </a:lnTo>
                    <a:lnTo>
                      <a:pt x="722" y="163"/>
                    </a:lnTo>
                    <a:lnTo>
                      <a:pt x="722" y="163"/>
                    </a:lnTo>
                    <a:lnTo>
                      <a:pt x="730" y="166"/>
                    </a:lnTo>
                    <a:lnTo>
                      <a:pt x="743" y="171"/>
                    </a:lnTo>
                    <a:lnTo>
                      <a:pt x="757" y="179"/>
                    </a:lnTo>
                    <a:lnTo>
                      <a:pt x="773" y="187"/>
                    </a:lnTo>
                    <a:lnTo>
                      <a:pt x="792" y="199"/>
                    </a:lnTo>
                    <a:lnTo>
                      <a:pt x="811" y="213"/>
                    </a:lnTo>
                    <a:lnTo>
                      <a:pt x="831" y="229"/>
                    </a:lnTo>
                    <a:lnTo>
                      <a:pt x="851" y="248"/>
                    </a:lnTo>
                    <a:lnTo>
                      <a:pt x="851" y="248"/>
                    </a:lnTo>
                    <a:lnTo>
                      <a:pt x="870" y="268"/>
                    </a:lnTo>
                    <a:lnTo>
                      <a:pt x="887" y="287"/>
                    </a:lnTo>
                    <a:lnTo>
                      <a:pt x="900" y="307"/>
                    </a:lnTo>
                    <a:lnTo>
                      <a:pt x="912" y="325"/>
                    </a:lnTo>
                    <a:lnTo>
                      <a:pt x="921" y="341"/>
                    </a:lnTo>
                    <a:lnTo>
                      <a:pt x="927" y="356"/>
                    </a:lnTo>
                    <a:lnTo>
                      <a:pt x="932" y="368"/>
                    </a:lnTo>
                    <a:lnTo>
                      <a:pt x="934" y="376"/>
                    </a:lnTo>
                    <a:lnTo>
                      <a:pt x="934" y="376"/>
                    </a:lnTo>
                    <a:lnTo>
                      <a:pt x="937" y="389"/>
                    </a:lnTo>
                    <a:lnTo>
                      <a:pt x="937" y="395"/>
                    </a:lnTo>
                    <a:lnTo>
                      <a:pt x="937" y="403"/>
                    </a:lnTo>
                    <a:lnTo>
                      <a:pt x="936" y="409"/>
                    </a:lnTo>
                    <a:lnTo>
                      <a:pt x="932" y="414"/>
                    </a:lnTo>
                    <a:lnTo>
                      <a:pt x="927" y="419"/>
                    </a:lnTo>
                    <a:lnTo>
                      <a:pt x="919" y="423"/>
                    </a:lnTo>
                    <a:lnTo>
                      <a:pt x="919" y="423"/>
                    </a:lnTo>
                    <a:lnTo>
                      <a:pt x="883" y="432"/>
                    </a:lnTo>
                    <a:lnTo>
                      <a:pt x="810" y="447"/>
                    </a:lnTo>
                    <a:lnTo>
                      <a:pt x="729" y="465"/>
                    </a:lnTo>
                    <a:lnTo>
                      <a:pt x="694" y="471"/>
                    </a:lnTo>
                    <a:lnTo>
                      <a:pt x="669" y="476"/>
                    </a:lnTo>
                    <a:lnTo>
                      <a:pt x="669" y="476"/>
                    </a:lnTo>
                    <a:lnTo>
                      <a:pt x="654" y="477"/>
                    </a:lnTo>
                    <a:lnTo>
                      <a:pt x="645" y="477"/>
                    </a:lnTo>
                    <a:lnTo>
                      <a:pt x="641" y="476"/>
                    </a:lnTo>
                    <a:lnTo>
                      <a:pt x="638" y="475"/>
                    </a:lnTo>
                    <a:lnTo>
                      <a:pt x="631" y="468"/>
                    </a:lnTo>
                    <a:lnTo>
                      <a:pt x="631" y="468"/>
                    </a:lnTo>
                    <a:lnTo>
                      <a:pt x="625" y="461"/>
                    </a:lnTo>
                    <a:lnTo>
                      <a:pt x="622" y="458"/>
                    </a:lnTo>
                    <a:lnTo>
                      <a:pt x="621" y="454"/>
                    </a:lnTo>
                    <a:lnTo>
                      <a:pt x="621" y="446"/>
                    </a:lnTo>
                    <a:lnTo>
                      <a:pt x="623" y="429"/>
                    </a:lnTo>
                    <a:lnTo>
                      <a:pt x="623" y="429"/>
                    </a:lnTo>
                    <a:lnTo>
                      <a:pt x="627" y="404"/>
                    </a:lnTo>
                    <a:lnTo>
                      <a:pt x="635" y="370"/>
                    </a:lnTo>
                    <a:lnTo>
                      <a:pt x="651" y="289"/>
                    </a:lnTo>
                    <a:lnTo>
                      <a:pt x="667" y="216"/>
                    </a:lnTo>
                    <a:lnTo>
                      <a:pt x="676" y="180"/>
                    </a:lnTo>
                    <a:lnTo>
                      <a:pt x="676" y="180"/>
                    </a:lnTo>
                    <a:close/>
                    <a:moveTo>
                      <a:pt x="302" y="208"/>
                    </a:moveTo>
                    <a:lnTo>
                      <a:pt x="302" y="208"/>
                    </a:lnTo>
                    <a:lnTo>
                      <a:pt x="308" y="201"/>
                    </a:lnTo>
                    <a:lnTo>
                      <a:pt x="318" y="192"/>
                    </a:lnTo>
                    <a:lnTo>
                      <a:pt x="332" y="184"/>
                    </a:lnTo>
                    <a:lnTo>
                      <a:pt x="349" y="174"/>
                    </a:lnTo>
                    <a:lnTo>
                      <a:pt x="368" y="165"/>
                    </a:lnTo>
                    <a:lnTo>
                      <a:pt x="389" y="155"/>
                    </a:lnTo>
                    <a:lnTo>
                      <a:pt x="413" y="146"/>
                    </a:lnTo>
                    <a:lnTo>
                      <a:pt x="439" y="137"/>
                    </a:lnTo>
                    <a:lnTo>
                      <a:pt x="439" y="137"/>
                    </a:lnTo>
                    <a:lnTo>
                      <a:pt x="466" y="131"/>
                    </a:lnTo>
                    <a:lnTo>
                      <a:pt x="491" y="127"/>
                    </a:lnTo>
                    <a:lnTo>
                      <a:pt x="515" y="124"/>
                    </a:lnTo>
                    <a:lnTo>
                      <a:pt x="536" y="123"/>
                    </a:lnTo>
                    <a:lnTo>
                      <a:pt x="555" y="124"/>
                    </a:lnTo>
                    <a:lnTo>
                      <a:pt x="572" y="126"/>
                    </a:lnTo>
                    <a:lnTo>
                      <a:pt x="584" y="127"/>
                    </a:lnTo>
                    <a:lnTo>
                      <a:pt x="593" y="129"/>
                    </a:lnTo>
                    <a:lnTo>
                      <a:pt x="593" y="129"/>
                    </a:lnTo>
                    <a:lnTo>
                      <a:pt x="604" y="133"/>
                    </a:lnTo>
                    <a:lnTo>
                      <a:pt x="611" y="137"/>
                    </a:lnTo>
                    <a:lnTo>
                      <a:pt x="616" y="141"/>
                    </a:lnTo>
                    <a:lnTo>
                      <a:pt x="621" y="145"/>
                    </a:lnTo>
                    <a:lnTo>
                      <a:pt x="623" y="151"/>
                    </a:lnTo>
                    <a:lnTo>
                      <a:pt x="626" y="157"/>
                    </a:lnTo>
                    <a:lnTo>
                      <a:pt x="625" y="166"/>
                    </a:lnTo>
                    <a:lnTo>
                      <a:pt x="625" y="166"/>
                    </a:lnTo>
                    <a:lnTo>
                      <a:pt x="614" y="201"/>
                    </a:lnTo>
                    <a:lnTo>
                      <a:pt x="592" y="273"/>
                    </a:lnTo>
                    <a:lnTo>
                      <a:pt x="565" y="351"/>
                    </a:lnTo>
                    <a:lnTo>
                      <a:pt x="554" y="385"/>
                    </a:lnTo>
                    <a:lnTo>
                      <a:pt x="545" y="409"/>
                    </a:lnTo>
                    <a:lnTo>
                      <a:pt x="545" y="409"/>
                    </a:lnTo>
                    <a:lnTo>
                      <a:pt x="539" y="423"/>
                    </a:lnTo>
                    <a:lnTo>
                      <a:pt x="535" y="432"/>
                    </a:lnTo>
                    <a:lnTo>
                      <a:pt x="533" y="433"/>
                    </a:lnTo>
                    <a:lnTo>
                      <a:pt x="529" y="436"/>
                    </a:lnTo>
                    <a:lnTo>
                      <a:pt x="520" y="438"/>
                    </a:lnTo>
                    <a:lnTo>
                      <a:pt x="520" y="438"/>
                    </a:lnTo>
                    <a:lnTo>
                      <a:pt x="510" y="441"/>
                    </a:lnTo>
                    <a:lnTo>
                      <a:pt x="507" y="441"/>
                    </a:lnTo>
                    <a:lnTo>
                      <a:pt x="504" y="439"/>
                    </a:lnTo>
                    <a:lnTo>
                      <a:pt x="496" y="436"/>
                    </a:lnTo>
                    <a:lnTo>
                      <a:pt x="483" y="425"/>
                    </a:lnTo>
                    <a:lnTo>
                      <a:pt x="483" y="425"/>
                    </a:lnTo>
                    <a:lnTo>
                      <a:pt x="463" y="409"/>
                    </a:lnTo>
                    <a:lnTo>
                      <a:pt x="437" y="386"/>
                    </a:lnTo>
                    <a:lnTo>
                      <a:pt x="375" y="331"/>
                    </a:lnTo>
                    <a:lnTo>
                      <a:pt x="320" y="281"/>
                    </a:lnTo>
                    <a:lnTo>
                      <a:pt x="293" y="254"/>
                    </a:lnTo>
                    <a:lnTo>
                      <a:pt x="293" y="254"/>
                    </a:lnTo>
                    <a:lnTo>
                      <a:pt x="288" y="248"/>
                    </a:lnTo>
                    <a:lnTo>
                      <a:pt x="286" y="242"/>
                    </a:lnTo>
                    <a:lnTo>
                      <a:pt x="286" y="234"/>
                    </a:lnTo>
                    <a:lnTo>
                      <a:pt x="288" y="229"/>
                    </a:lnTo>
                    <a:lnTo>
                      <a:pt x="291" y="223"/>
                    </a:lnTo>
                    <a:lnTo>
                      <a:pt x="294" y="216"/>
                    </a:lnTo>
                    <a:lnTo>
                      <a:pt x="302" y="208"/>
                    </a:lnTo>
                    <a:lnTo>
                      <a:pt x="302" y="208"/>
                    </a:lnTo>
                    <a:close/>
                    <a:moveTo>
                      <a:pt x="611" y="565"/>
                    </a:moveTo>
                    <a:lnTo>
                      <a:pt x="611" y="565"/>
                    </a:lnTo>
                    <a:lnTo>
                      <a:pt x="606" y="578"/>
                    </a:lnTo>
                    <a:lnTo>
                      <a:pt x="599" y="588"/>
                    </a:lnTo>
                    <a:lnTo>
                      <a:pt x="591" y="597"/>
                    </a:lnTo>
                    <a:lnTo>
                      <a:pt x="582" y="604"/>
                    </a:lnTo>
                    <a:lnTo>
                      <a:pt x="570" y="609"/>
                    </a:lnTo>
                    <a:lnTo>
                      <a:pt x="559" y="612"/>
                    </a:lnTo>
                    <a:lnTo>
                      <a:pt x="546" y="612"/>
                    </a:lnTo>
                    <a:lnTo>
                      <a:pt x="534" y="611"/>
                    </a:lnTo>
                    <a:lnTo>
                      <a:pt x="534" y="611"/>
                    </a:lnTo>
                    <a:lnTo>
                      <a:pt x="521" y="606"/>
                    </a:lnTo>
                    <a:lnTo>
                      <a:pt x="511" y="599"/>
                    </a:lnTo>
                    <a:lnTo>
                      <a:pt x="502" y="591"/>
                    </a:lnTo>
                    <a:lnTo>
                      <a:pt x="496" y="580"/>
                    </a:lnTo>
                    <a:lnTo>
                      <a:pt x="491" y="570"/>
                    </a:lnTo>
                    <a:lnTo>
                      <a:pt x="487" y="558"/>
                    </a:lnTo>
                    <a:lnTo>
                      <a:pt x="487" y="546"/>
                    </a:lnTo>
                    <a:lnTo>
                      <a:pt x="490" y="534"/>
                    </a:lnTo>
                    <a:lnTo>
                      <a:pt x="490" y="534"/>
                    </a:lnTo>
                    <a:lnTo>
                      <a:pt x="494" y="521"/>
                    </a:lnTo>
                    <a:lnTo>
                      <a:pt x="500" y="511"/>
                    </a:lnTo>
                    <a:lnTo>
                      <a:pt x="509" y="502"/>
                    </a:lnTo>
                    <a:lnTo>
                      <a:pt x="519" y="495"/>
                    </a:lnTo>
                    <a:lnTo>
                      <a:pt x="530" y="491"/>
                    </a:lnTo>
                    <a:lnTo>
                      <a:pt x="541" y="487"/>
                    </a:lnTo>
                    <a:lnTo>
                      <a:pt x="554" y="487"/>
                    </a:lnTo>
                    <a:lnTo>
                      <a:pt x="567" y="490"/>
                    </a:lnTo>
                    <a:lnTo>
                      <a:pt x="567" y="490"/>
                    </a:lnTo>
                    <a:lnTo>
                      <a:pt x="578" y="494"/>
                    </a:lnTo>
                    <a:lnTo>
                      <a:pt x="588" y="500"/>
                    </a:lnTo>
                    <a:lnTo>
                      <a:pt x="597" y="509"/>
                    </a:lnTo>
                    <a:lnTo>
                      <a:pt x="604" y="519"/>
                    </a:lnTo>
                    <a:lnTo>
                      <a:pt x="609" y="529"/>
                    </a:lnTo>
                    <a:lnTo>
                      <a:pt x="612" y="541"/>
                    </a:lnTo>
                    <a:lnTo>
                      <a:pt x="612" y="553"/>
                    </a:lnTo>
                    <a:lnTo>
                      <a:pt x="611" y="565"/>
                    </a:lnTo>
                    <a:lnTo>
                      <a:pt x="611" y="565"/>
                    </a:lnTo>
                    <a:close/>
                    <a:moveTo>
                      <a:pt x="129" y="593"/>
                    </a:moveTo>
                    <a:lnTo>
                      <a:pt x="129" y="593"/>
                    </a:lnTo>
                    <a:lnTo>
                      <a:pt x="128" y="583"/>
                    </a:lnTo>
                    <a:lnTo>
                      <a:pt x="126" y="570"/>
                    </a:lnTo>
                    <a:lnTo>
                      <a:pt x="124" y="555"/>
                    </a:lnTo>
                    <a:lnTo>
                      <a:pt x="124" y="536"/>
                    </a:lnTo>
                    <a:lnTo>
                      <a:pt x="124" y="515"/>
                    </a:lnTo>
                    <a:lnTo>
                      <a:pt x="127" y="491"/>
                    </a:lnTo>
                    <a:lnTo>
                      <a:pt x="132" y="466"/>
                    </a:lnTo>
                    <a:lnTo>
                      <a:pt x="137" y="439"/>
                    </a:lnTo>
                    <a:lnTo>
                      <a:pt x="137" y="439"/>
                    </a:lnTo>
                    <a:lnTo>
                      <a:pt x="146" y="413"/>
                    </a:lnTo>
                    <a:lnTo>
                      <a:pt x="155" y="389"/>
                    </a:lnTo>
                    <a:lnTo>
                      <a:pt x="165" y="366"/>
                    </a:lnTo>
                    <a:lnTo>
                      <a:pt x="175" y="347"/>
                    </a:lnTo>
                    <a:lnTo>
                      <a:pt x="184" y="332"/>
                    </a:lnTo>
                    <a:lnTo>
                      <a:pt x="194" y="318"/>
                    </a:lnTo>
                    <a:lnTo>
                      <a:pt x="201" y="308"/>
                    </a:lnTo>
                    <a:lnTo>
                      <a:pt x="208" y="302"/>
                    </a:lnTo>
                    <a:lnTo>
                      <a:pt x="208" y="302"/>
                    </a:lnTo>
                    <a:lnTo>
                      <a:pt x="218" y="294"/>
                    </a:lnTo>
                    <a:lnTo>
                      <a:pt x="223" y="291"/>
                    </a:lnTo>
                    <a:lnTo>
                      <a:pt x="229" y="287"/>
                    </a:lnTo>
                    <a:lnTo>
                      <a:pt x="235" y="286"/>
                    </a:lnTo>
                    <a:lnTo>
                      <a:pt x="242" y="286"/>
                    </a:lnTo>
                    <a:lnTo>
                      <a:pt x="248" y="288"/>
                    </a:lnTo>
                    <a:lnTo>
                      <a:pt x="254" y="292"/>
                    </a:lnTo>
                    <a:lnTo>
                      <a:pt x="254" y="292"/>
                    </a:lnTo>
                    <a:lnTo>
                      <a:pt x="281" y="320"/>
                    </a:lnTo>
                    <a:lnTo>
                      <a:pt x="331" y="375"/>
                    </a:lnTo>
                    <a:lnTo>
                      <a:pt x="386" y="437"/>
                    </a:lnTo>
                    <a:lnTo>
                      <a:pt x="409" y="463"/>
                    </a:lnTo>
                    <a:lnTo>
                      <a:pt x="427" y="482"/>
                    </a:lnTo>
                    <a:lnTo>
                      <a:pt x="427" y="482"/>
                    </a:lnTo>
                    <a:lnTo>
                      <a:pt x="436" y="495"/>
                    </a:lnTo>
                    <a:lnTo>
                      <a:pt x="441" y="504"/>
                    </a:lnTo>
                    <a:lnTo>
                      <a:pt x="441" y="506"/>
                    </a:lnTo>
                    <a:lnTo>
                      <a:pt x="441" y="510"/>
                    </a:lnTo>
                    <a:lnTo>
                      <a:pt x="438" y="520"/>
                    </a:lnTo>
                    <a:lnTo>
                      <a:pt x="438" y="520"/>
                    </a:lnTo>
                    <a:lnTo>
                      <a:pt x="436" y="529"/>
                    </a:lnTo>
                    <a:lnTo>
                      <a:pt x="434" y="531"/>
                    </a:lnTo>
                    <a:lnTo>
                      <a:pt x="432" y="534"/>
                    </a:lnTo>
                    <a:lnTo>
                      <a:pt x="424" y="539"/>
                    </a:lnTo>
                    <a:lnTo>
                      <a:pt x="409" y="545"/>
                    </a:lnTo>
                    <a:lnTo>
                      <a:pt x="409" y="545"/>
                    </a:lnTo>
                    <a:lnTo>
                      <a:pt x="385" y="554"/>
                    </a:lnTo>
                    <a:lnTo>
                      <a:pt x="352" y="565"/>
                    </a:lnTo>
                    <a:lnTo>
                      <a:pt x="273" y="592"/>
                    </a:lnTo>
                    <a:lnTo>
                      <a:pt x="201" y="613"/>
                    </a:lnTo>
                    <a:lnTo>
                      <a:pt x="166" y="625"/>
                    </a:lnTo>
                    <a:lnTo>
                      <a:pt x="166" y="625"/>
                    </a:lnTo>
                    <a:lnTo>
                      <a:pt x="157" y="625"/>
                    </a:lnTo>
                    <a:lnTo>
                      <a:pt x="151" y="623"/>
                    </a:lnTo>
                    <a:lnTo>
                      <a:pt x="146" y="619"/>
                    </a:lnTo>
                    <a:lnTo>
                      <a:pt x="141" y="616"/>
                    </a:lnTo>
                    <a:lnTo>
                      <a:pt x="137" y="611"/>
                    </a:lnTo>
                    <a:lnTo>
                      <a:pt x="134" y="604"/>
                    </a:lnTo>
                    <a:lnTo>
                      <a:pt x="129" y="593"/>
                    </a:lnTo>
                    <a:lnTo>
                      <a:pt x="129" y="593"/>
                    </a:lnTo>
                    <a:close/>
                    <a:moveTo>
                      <a:pt x="423" y="919"/>
                    </a:moveTo>
                    <a:lnTo>
                      <a:pt x="423" y="919"/>
                    </a:lnTo>
                    <a:lnTo>
                      <a:pt x="419" y="927"/>
                    </a:lnTo>
                    <a:lnTo>
                      <a:pt x="414" y="932"/>
                    </a:lnTo>
                    <a:lnTo>
                      <a:pt x="409" y="934"/>
                    </a:lnTo>
                    <a:lnTo>
                      <a:pt x="403" y="937"/>
                    </a:lnTo>
                    <a:lnTo>
                      <a:pt x="397" y="937"/>
                    </a:lnTo>
                    <a:lnTo>
                      <a:pt x="389" y="937"/>
                    </a:lnTo>
                    <a:lnTo>
                      <a:pt x="378" y="934"/>
                    </a:lnTo>
                    <a:lnTo>
                      <a:pt x="378" y="934"/>
                    </a:lnTo>
                    <a:lnTo>
                      <a:pt x="369" y="932"/>
                    </a:lnTo>
                    <a:lnTo>
                      <a:pt x="356" y="927"/>
                    </a:lnTo>
                    <a:lnTo>
                      <a:pt x="342" y="921"/>
                    </a:lnTo>
                    <a:lnTo>
                      <a:pt x="326" y="910"/>
                    </a:lnTo>
                    <a:lnTo>
                      <a:pt x="307" y="899"/>
                    </a:lnTo>
                    <a:lnTo>
                      <a:pt x="288" y="885"/>
                    </a:lnTo>
                    <a:lnTo>
                      <a:pt x="268" y="869"/>
                    </a:lnTo>
                    <a:lnTo>
                      <a:pt x="248" y="851"/>
                    </a:lnTo>
                    <a:lnTo>
                      <a:pt x="248" y="851"/>
                    </a:lnTo>
                    <a:lnTo>
                      <a:pt x="229" y="831"/>
                    </a:lnTo>
                    <a:lnTo>
                      <a:pt x="213" y="811"/>
                    </a:lnTo>
                    <a:lnTo>
                      <a:pt x="199" y="792"/>
                    </a:lnTo>
                    <a:lnTo>
                      <a:pt x="187" y="773"/>
                    </a:lnTo>
                    <a:lnTo>
                      <a:pt x="179" y="757"/>
                    </a:lnTo>
                    <a:lnTo>
                      <a:pt x="171" y="743"/>
                    </a:lnTo>
                    <a:lnTo>
                      <a:pt x="167" y="730"/>
                    </a:lnTo>
                    <a:lnTo>
                      <a:pt x="165" y="722"/>
                    </a:lnTo>
                    <a:lnTo>
                      <a:pt x="165" y="722"/>
                    </a:lnTo>
                    <a:lnTo>
                      <a:pt x="162" y="709"/>
                    </a:lnTo>
                    <a:lnTo>
                      <a:pt x="162" y="703"/>
                    </a:lnTo>
                    <a:lnTo>
                      <a:pt x="162" y="696"/>
                    </a:lnTo>
                    <a:lnTo>
                      <a:pt x="163" y="690"/>
                    </a:lnTo>
                    <a:lnTo>
                      <a:pt x="167" y="684"/>
                    </a:lnTo>
                    <a:lnTo>
                      <a:pt x="172" y="680"/>
                    </a:lnTo>
                    <a:lnTo>
                      <a:pt x="180" y="676"/>
                    </a:lnTo>
                    <a:lnTo>
                      <a:pt x="180" y="676"/>
                    </a:lnTo>
                    <a:lnTo>
                      <a:pt x="216" y="667"/>
                    </a:lnTo>
                    <a:lnTo>
                      <a:pt x="289" y="651"/>
                    </a:lnTo>
                    <a:lnTo>
                      <a:pt x="370" y="633"/>
                    </a:lnTo>
                    <a:lnTo>
                      <a:pt x="405" y="627"/>
                    </a:lnTo>
                    <a:lnTo>
                      <a:pt x="431" y="623"/>
                    </a:lnTo>
                    <a:lnTo>
                      <a:pt x="431" y="623"/>
                    </a:lnTo>
                    <a:lnTo>
                      <a:pt x="446" y="621"/>
                    </a:lnTo>
                    <a:lnTo>
                      <a:pt x="454" y="621"/>
                    </a:lnTo>
                    <a:lnTo>
                      <a:pt x="458" y="622"/>
                    </a:lnTo>
                    <a:lnTo>
                      <a:pt x="461" y="625"/>
                    </a:lnTo>
                    <a:lnTo>
                      <a:pt x="468" y="631"/>
                    </a:lnTo>
                    <a:lnTo>
                      <a:pt x="468" y="631"/>
                    </a:lnTo>
                    <a:lnTo>
                      <a:pt x="475" y="637"/>
                    </a:lnTo>
                    <a:lnTo>
                      <a:pt x="477" y="641"/>
                    </a:lnTo>
                    <a:lnTo>
                      <a:pt x="477" y="643"/>
                    </a:lnTo>
                    <a:lnTo>
                      <a:pt x="478" y="652"/>
                    </a:lnTo>
                    <a:lnTo>
                      <a:pt x="476" y="669"/>
                    </a:lnTo>
                    <a:lnTo>
                      <a:pt x="476" y="669"/>
                    </a:lnTo>
                    <a:lnTo>
                      <a:pt x="472" y="694"/>
                    </a:lnTo>
                    <a:lnTo>
                      <a:pt x="465" y="728"/>
                    </a:lnTo>
                    <a:lnTo>
                      <a:pt x="448" y="810"/>
                    </a:lnTo>
                    <a:lnTo>
                      <a:pt x="432" y="883"/>
                    </a:lnTo>
                    <a:lnTo>
                      <a:pt x="423" y="919"/>
                    </a:lnTo>
                    <a:lnTo>
                      <a:pt x="423" y="919"/>
                    </a:lnTo>
                    <a:close/>
                    <a:moveTo>
                      <a:pt x="797" y="892"/>
                    </a:moveTo>
                    <a:lnTo>
                      <a:pt x="797" y="892"/>
                    </a:lnTo>
                    <a:lnTo>
                      <a:pt x="791" y="898"/>
                    </a:lnTo>
                    <a:lnTo>
                      <a:pt x="781" y="905"/>
                    </a:lnTo>
                    <a:lnTo>
                      <a:pt x="767" y="914"/>
                    </a:lnTo>
                    <a:lnTo>
                      <a:pt x="751" y="924"/>
                    </a:lnTo>
                    <a:lnTo>
                      <a:pt x="732" y="934"/>
                    </a:lnTo>
                    <a:lnTo>
                      <a:pt x="710" y="944"/>
                    </a:lnTo>
                    <a:lnTo>
                      <a:pt x="686" y="953"/>
                    </a:lnTo>
                    <a:lnTo>
                      <a:pt x="660" y="961"/>
                    </a:lnTo>
                    <a:lnTo>
                      <a:pt x="660" y="961"/>
                    </a:lnTo>
                    <a:lnTo>
                      <a:pt x="633" y="967"/>
                    </a:lnTo>
                    <a:lnTo>
                      <a:pt x="608" y="971"/>
                    </a:lnTo>
                    <a:lnTo>
                      <a:pt x="584" y="973"/>
                    </a:lnTo>
                    <a:lnTo>
                      <a:pt x="563" y="975"/>
                    </a:lnTo>
                    <a:lnTo>
                      <a:pt x="544" y="975"/>
                    </a:lnTo>
                    <a:lnTo>
                      <a:pt x="528" y="973"/>
                    </a:lnTo>
                    <a:lnTo>
                      <a:pt x="515" y="971"/>
                    </a:lnTo>
                    <a:lnTo>
                      <a:pt x="506" y="968"/>
                    </a:lnTo>
                    <a:lnTo>
                      <a:pt x="506" y="968"/>
                    </a:lnTo>
                    <a:lnTo>
                      <a:pt x="495" y="965"/>
                    </a:lnTo>
                    <a:lnTo>
                      <a:pt x="488" y="962"/>
                    </a:lnTo>
                    <a:lnTo>
                      <a:pt x="483" y="958"/>
                    </a:lnTo>
                    <a:lnTo>
                      <a:pt x="478" y="953"/>
                    </a:lnTo>
                    <a:lnTo>
                      <a:pt x="476" y="948"/>
                    </a:lnTo>
                    <a:lnTo>
                      <a:pt x="473" y="941"/>
                    </a:lnTo>
                    <a:lnTo>
                      <a:pt x="475" y="933"/>
                    </a:lnTo>
                    <a:lnTo>
                      <a:pt x="475" y="933"/>
                    </a:lnTo>
                    <a:lnTo>
                      <a:pt x="485" y="897"/>
                    </a:lnTo>
                    <a:lnTo>
                      <a:pt x="507" y="825"/>
                    </a:lnTo>
                    <a:lnTo>
                      <a:pt x="534" y="747"/>
                    </a:lnTo>
                    <a:lnTo>
                      <a:pt x="545" y="714"/>
                    </a:lnTo>
                    <a:lnTo>
                      <a:pt x="554" y="689"/>
                    </a:lnTo>
                    <a:lnTo>
                      <a:pt x="554" y="689"/>
                    </a:lnTo>
                    <a:lnTo>
                      <a:pt x="560" y="675"/>
                    </a:lnTo>
                    <a:lnTo>
                      <a:pt x="564" y="667"/>
                    </a:lnTo>
                    <a:lnTo>
                      <a:pt x="567" y="665"/>
                    </a:lnTo>
                    <a:lnTo>
                      <a:pt x="570" y="664"/>
                    </a:lnTo>
                    <a:lnTo>
                      <a:pt x="579" y="660"/>
                    </a:lnTo>
                    <a:lnTo>
                      <a:pt x="579" y="660"/>
                    </a:lnTo>
                    <a:lnTo>
                      <a:pt x="589" y="659"/>
                    </a:lnTo>
                    <a:lnTo>
                      <a:pt x="592" y="657"/>
                    </a:lnTo>
                    <a:lnTo>
                      <a:pt x="596" y="659"/>
                    </a:lnTo>
                    <a:lnTo>
                      <a:pt x="603" y="664"/>
                    </a:lnTo>
                    <a:lnTo>
                      <a:pt x="616" y="672"/>
                    </a:lnTo>
                    <a:lnTo>
                      <a:pt x="616" y="672"/>
                    </a:lnTo>
                    <a:lnTo>
                      <a:pt x="636" y="689"/>
                    </a:lnTo>
                    <a:lnTo>
                      <a:pt x="662" y="713"/>
                    </a:lnTo>
                    <a:lnTo>
                      <a:pt x="724" y="767"/>
                    </a:lnTo>
                    <a:lnTo>
                      <a:pt x="780" y="819"/>
                    </a:lnTo>
                    <a:lnTo>
                      <a:pt x="806" y="844"/>
                    </a:lnTo>
                    <a:lnTo>
                      <a:pt x="806" y="844"/>
                    </a:lnTo>
                    <a:lnTo>
                      <a:pt x="811" y="851"/>
                    </a:lnTo>
                    <a:lnTo>
                      <a:pt x="814" y="858"/>
                    </a:lnTo>
                    <a:lnTo>
                      <a:pt x="814" y="864"/>
                    </a:lnTo>
                    <a:lnTo>
                      <a:pt x="811" y="870"/>
                    </a:lnTo>
                    <a:lnTo>
                      <a:pt x="809" y="876"/>
                    </a:lnTo>
                    <a:lnTo>
                      <a:pt x="805" y="881"/>
                    </a:lnTo>
                    <a:lnTo>
                      <a:pt x="797" y="892"/>
                    </a:lnTo>
                    <a:lnTo>
                      <a:pt x="797" y="892"/>
                    </a:lnTo>
                    <a:close/>
                    <a:moveTo>
                      <a:pt x="961" y="660"/>
                    </a:moveTo>
                    <a:lnTo>
                      <a:pt x="961" y="660"/>
                    </a:lnTo>
                    <a:lnTo>
                      <a:pt x="953" y="686"/>
                    </a:lnTo>
                    <a:lnTo>
                      <a:pt x="945" y="710"/>
                    </a:lnTo>
                    <a:lnTo>
                      <a:pt x="934" y="732"/>
                    </a:lnTo>
                    <a:lnTo>
                      <a:pt x="924" y="750"/>
                    </a:lnTo>
                    <a:lnTo>
                      <a:pt x="914" y="767"/>
                    </a:lnTo>
                    <a:lnTo>
                      <a:pt x="906" y="779"/>
                    </a:lnTo>
                    <a:lnTo>
                      <a:pt x="898" y="790"/>
                    </a:lnTo>
                    <a:lnTo>
                      <a:pt x="892" y="797"/>
                    </a:lnTo>
                    <a:lnTo>
                      <a:pt x="892" y="797"/>
                    </a:lnTo>
                    <a:lnTo>
                      <a:pt x="882" y="805"/>
                    </a:lnTo>
                    <a:lnTo>
                      <a:pt x="877" y="808"/>
                    </a:lnTo>
                    <a:lnTo>
                      <a:pt x="870" y="811"/>
                    </a:lnTo>
                    <a:lnTo>
                      <a:pt x="864" y="812"/>
                    </a:lnTo>
                    <a:lnTo>
                      <a:pt x="858" y="812"/>
                    </a:lnTo>
                    <a:lnTo>
                      <a:pt x="851" y="811"/>
                    </a:lnTo>
                    <a:lnTo>
                      <a:pt x="845" y="806"/>
                    </a:lnTo>
                    <a:lnTo>
                      <a:pt x="845" y="806"/>
                    </a:lnTo>
                    <a:lnTo>
                      <a:pt x="819" y="779"/>
                    </a:lnTo>
                    <a:lnTo>
                      <a:pt x="768" y="724"/>
                    </a:lnTo>
                    <a:lnTo>
                      <a:pt x="713" y="662"/>
                    </a:lnTo>
                    <a:lnTo>
                      <a:pt x="690" y="636"/>
                    </a:lnTo>
                    <a:lnTo>
                      <a:pt x="672" y="616"/>
                    </a:lnTo>
                    <a:lnTo>
                      <a:pt x="672" y="616"/>
                    </a:lnTo>
                    <a:lnTo>
                      <a:pt x="664" y="603"/>
                    </a:lnTo>
                    <a:lnTo>
                      <a:pt x="659" y="596"/>
                    </a:lnTo>
                    <a:lnTo>
                      <a:pt x="659" y="592"/>
                    </a:lnTo>
                    <a:lnTo>
                      <a:pt x="659" y="588"/>
                    </a:lnTo>
                    <a:lnTo>
                      <a:pt x="661" y="579"/>
                    </a:lnTo>
                    <a:lnTo>
                      <a:pt x="661" y="579"/>
                    </a:lnTo>
                    <a:lnTo>
                      <a:pt x="664" y="570"/>
                    </a:lnTo>
                    <a:lnTo>
                      <a:pt x="665" y="567"/>
                    </a:lnTo>
                    <a:lnTo>
                      <a:pt x="667" y="564"/>
                    </a:lnTo>
                    <a:lnTo>
                      <a:pt x="675" y="559"/>
                    </a:lnTo>
                    <a:lnTo>
                      <a:pt x="690" y="553"/>
                    </a:lnTo>
                    <a:lnTo>
                      <a:pt x="690" y="553"/>
                    </a:lnTo>
                    <a:lnTo>
                      <a:pt x="714" y="544"/>
                    </a:lnTo>
                    <a:lnTo>
                      <a:pt x="747" y="533"/>
                    </a:lnTo>
                    <a:lnTo>
                      <a:pt x="826" y="507"/>
                    </a:lnTo>
                    <a:lnTo>
                      <a:pt x="898" y="485"/>
                    </a:lnTo>
                    <a:lnTo>
                      <a:pt x="933" y="475"/>
                    </a:lnTo>
                    <a:lnTo>
                      <a:pt x="933" y="475"/>
                    </a:lnTo>
                    <a:lnTo>
                      <a:pt x="942" y="473"/>
                    </a:lnTo>
                    <a:lnTo>
                      <a:pt x="948" y="475"/>
                    </a:lnTo>
                    <a:lnTo>
                      <a:pt x="953" y="478"/>
                    </a:lnTo>
                    <a:lnTo>
                      <a:pt x="958" y="482"/>
                    </a:lnTo>
                    <a:lnTo>
                      <a:pt x="962" y="488"/>
                    </a:lnTo>
                    <a:lnTo>
                      <a:pt x="965" y="495"/>
                    </a:lnTo>
                    <a:lnTo>
                      <a:pt x="970" y="506"/>
                    </a:lnTo>
                    <a:lnTo>
                      <a:pt x="970" y="506"/>
                    </a:lnTo>
                    <a:lnTo>
                      <a:pt x="971" y="515"/>
                    </a:lnTo>
                    <a:lnTo>
                      <a:pt x="974" y="528"/>
                    </a:lnTo>
                    <a:lnTo>
                      <a:pt x="975" y="544"/>
                    </a:lnTo>
                    <a:lnTo>
                      <a:pt x="975" y="563"/>
                    </a:lnTo>
                    <a:lnTo>
                      <a:pt x="975" y="584"/>
                    </a:lnTo>
                    <a:lnTo>
                      <a:pt x="972" y="607"/>
                    </a:lnTo>
                    <a:lnTo>
                      <a:pt x="967" y="633"/>
                    </a:lnTo>
                    <a:lnTo>
                      <a:pt x="961" y="660"/>
                    </a:lnTo>
                    <a:lnTo>
                      <a:pt x="961" y="6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9" name="Freeform 12"/>
              <p:cNvSpPr>
                <a:spLocks/>
              </p:cNvSpPr>
              <p:nvPr/>
            </p:nvSpPr>
            <p:spPr bwMode="auto">
              <a:xfrm>
                <a:off x="4520377" y="1681104"/>
                <a:ext cx="605367" cy="1028347"/>
              </a:xfrm>
              <a:custGeom>
                <a:avLst/>
                <a:gdLst>
                  <a:gd name="T0" fmla="*/ 888 w 936"/>
                  <a:gd name="T1" fmla="*/ 2 h 1591"/>
                  <a:gd name="T2" fmla="*/ 865 w 936"/>
                  <a:gd name="T3" fmla="*/ 1 h 1591"/>
                  <a:gd name="T4" fmla="*/ 835 w 936"/>
                  <a:gd name="T5" fmla="*/ 47 h 1591"/>
                  <a:gd name="T6" fmla="*/ 751 w 936"/>
                  <a:gd name="T7" fmla="*/ 1 h 1591"/>
                  <a:gd name="T8" fmla="*/ 729 w 936"/>
                  <a:gd name="T9" fmla="*/ 1 h 1591"/>
                  <a:gd name="T10" fmla="*/ 715 w 936"/>
                  <a:gd name="T11" fmla="*/ 14 h 1591"/>
                  <a:gd name="T12" fmla="*/ 616 w 936"/>
                  <a:gd name="T13" fmla="*/ 25 h 1591"/>
                  <a:gd name="T14" fmla="*/ 594 w 936"/>
                  <a:gd name="T15" fmla="*/ 26 h 1591"/>
                  <a:gd name="T16" fmla="*/ 579 w 936"/>
                  <a:gd name="T17" fmla="*/ 38 h 1591"/>
                  <a:gd name="T18" fmla="*/ 491 w 936"/>
                  <a:gd name="T19" fmla="*/ 74 h 1591"/>
                  <a:gd name="T20" fmla="*/ 472 w 936"/>
                  <a:gd name="T21" fmla="*/ 71 h 1591"/>
                  <a:gd name="T22" fmla="*/ 453 w 936"/>
                  <a:gd name="T23" fmla="*/ 81 h 1591"/>
                  <a:gd name="T24" fmla="*/ 458 w 936"/>
                  <a:gd name="T25" fmla="*/ 173 h 1591"/>
                  <a:gd name="T26" fmla="*/ 357 w 936"/>
                  <a:gd name="T27" fmla="*/ 137 h 1591"/>
                  <a:gd name="T28" fmla="*/ 340 w 936"/>
                  <a:gd name="T29" fmla="*/ 146 h 1591"/>
                  <a:gd name="T30" fmla="*/ 330 w 936"/>
                  <a:gd name="T31" fmla="*/ 162 h 1591"/>
                  <a:gd name="T32" fmla="*/ 259 w 936"/>
                  <a:gd name="T33" fmla="*/ 227 h 1591"/>
                  <a:gd name="T34" fmla="*/ 240 w 936"/>
                  <a:gd name="T35" fmla="*/ 229 h 1591"/>
                  <a:gd name="T36" fmla="*/ 226 w 936"/>
                  <a:gd name="T37" fmla="*/ 246 h 1591"/>
                  <a:gd name="T38" fmla="*/ 234 w 936"/>
                  <a:gd name="T39" fmla="*/ 349 h 1591"/>
                  <a:gd name="T40" fmla="*/ 153 w 936"/>
                  <a:gd name="T41" fmla="*/ 333 h 1591"/>
                  <a:gd name="T42" fmla="*/ 139 w 936"/>
                  <a:gd name="T43" fmla="*/ 349 h 1591"/>
                  <a:gd name="T44" fmla="*/ 139 w 936"/>
                  <a:gd name="T45" fmla="*/ 368 h 1591"/>
                  <a:gd name="T46" fmla="*/ 89 w 936"/>
                  <a:gd name="T47" fmla="*/ 450 h 1591"/>
                  <a:gd name="T48" fmla="*/ 75 w 936"/>
                  <a:gd name="T49" fmla="*/ 461 h 1591"/>
                  <a:gd name="T50" fmla="*/ 69 w 936"/>
                  <a:gd name="T51" fmla="*/ 481 h 1591"/>
                  <a:gd name="T52" fmla="*/ 42 w 936"/>
                  <a:gd name="T53" fmla="*/ 578 h 1591"/>
                  <a:gd name="T54" fmla="*/ 26 w 936"/>
                  <a:gd name="T55" fmla="*/ 593 h 1591"/>
                  <a:gd name="T56" fmla="*/ 24 w 936"/>
                  <a:gd name="T57" fmla="*/ 613 h 1591"/>
                  <a:gd name="T58" fmla="*/ 36 w 936"/>
                  <a:gd name="T59" fmla="*/ 707 h 1591"/>
                  <a:gd name="T60" fmla="*/ 2 w 936"/>
                  <a:gd name="T61" fmla="*/ 727 h 1591"/>
                  <a:gd name="T62" fmla="*/ 1 w 936"/>
                  <a:gd name="T63" fmla="*/ 749 h 1591"/>
                  <a:gd name="T64" fmla="*/ 83 w 936"/>
                  <a:gd name="T65" fmla="*/ 791 h 1591"/>
                  <a:gd name="T66" fmla="*/ 0 w 936"/>
                  <a:gd name="T67" fmla="*/ 867 h 1591"/>
                  <a:gd name="T68" fmla="*/ 2 w 936"/>
                  <a:gd name="T69" fmla="*/ 888 h 1591"/>
                  <a:gd name="T70" fmla="*/ 90 w 936"/>
                  <a:gd name="T71" fmla="*/ 917 h 1591"/>
                  <a:gd name="T72" fmla="*/ 22 w 936"/>
                  <a:gd name="T73" fmla="*/ 1003 h 1591"/>
                  <a:gd name="T74" fmla="*/ 27 w 936"/>
                  <a:gd name="T75" fmla="*/ 1024 h 1591"/>
                  <a:gd name="T76" fmla="*/ 41 w 936"/>
                  <a:gd name="T77" fmla="*/ 1035 h 1591"/>
                  <a:gd name="T78" fmla="*/ 71 w 936"/>
                  <a:gd name="T79" fmla="*/ 1127 h 1591"/>
                  <a:gd name="T80" fmla="*/ 74 w 936"/>
                  <a:gd name="T81" fmla="*/ 1149 h 1591"/>
                  <a:gd name="T82" fmla="*/ 89 w 936"/>
                  <a:gd name="T83" fmla="*/ 1164 h 1591"/>
                  <a:gd name="T84" fmla="*/ 139 w 936"/>
                  <a:gd name="T85" fmla="*/ 1247 h 1591"/>
                  <a:gd name="T86" fmla="*/ 142 w 936"/>
                  <a:gd name="T87" fmla="*/ 1267 h 1591"/>
                  <a:gd name="T88" fmla="*/ 158 w 936"/>
                  <a:gd name="T89" fmla="*/ 1284 h 1591"/>
                  <a:gd name="T90" fmla="*/ 226 w 936"/>
                  <a:gd name="T91" fmla="*/ 1357 h 1591"/>
                  <a:gd name="T92" fmla="*/ 229 w 936"/>
                  <a:gd name="T93" fmla="*/ 1374 h 1591"/>
                  <a:gd name="T94" fmla="*/ 245 w 936"/>
                  <a:gd name="T95" fmla="*/ 1388 h 1591"/>
                  <a:gd name="T96" fmla="*/ 335 w 936"/>
                  <a:gd name="T97" fmla="*/ 1425 h 1591"/>
                  <a:gd name="T98" fmla="*/ 335 w 936"/>
                  <a:gd name="T99" fmla="*/ 1464 h 1591"/>
                  <a:gd name="T100" fmla="*/ 354 w 936"/>
                  <a:gd name="T101" fmla="*/ 1476 h 1591"/>
                  <a:gd name="T102" fmla="*/ 431 w 936"/>
                  <a:gd name="T103" fmla="*/ 1427 h 1591"/>
                  <a:gd name="T104" fmla="*/ 453 w 936"/>
                  <a:gd name="T105" fmla="*/ 1534 h 1591"/>
                  <a:gd name="T106" fmla="*/ 472 w 936"/>
                  <a:gd name="T107" fmla="*/ 1543 h 1591"/>
                  <a:gd name="T108" fmla="*/ 490 w 936"/>
                  <a:gd name="T109" fmla="*/ 1541 h 1591"/>
                  <a:gd name="T110" fmla="*/ 582 w 936"/>
                  <a:gd name="T111" fmla="*/ 1580 h 1591"/>
                  <a:gd name="T112" fmla="*/ 598 w 936"/>
                  <a:gd name="T113" fmla="*/ 1588 h 1591"/>
                  <a:gd name="T114" fmla="*/ 616 w 936"/>
                  <a:gd name="T115" fmla="*/ 1590 h 1591"/>
                  <a:gd name="T116" fmla="*/ 705 w 936"/>
                  <a:gd name="T117" fmla="*/ 1530 h 1591"/>
                  <a:gd name="T118" fmla="*/ 306 w 936"/>
                  <a:gd name="T119" fmla="*/ 1166 h 1591"/>
                  <a:gd name="T120" fmla="*/ 267 w 936"/>
                  <a:gd name="T121" fmla="*/ 510 h 1591"/>
                  <a:gd name="T122" fmla="*/ 836 w 936"/>
                  <a:gd name="T123" fmla="*/ 193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36" h="1591">
                    <a:moveTo>
                      <a:pt x="907" y="37"/>
                    </a:moveTo>
                    <a:lnTo>
                      <a:pt x="907" y="37"/>
                    </a:lnTo>
                    <a:lnTo>
                      <a:pt x="899" y="14"/>
                    </a:lnTo>
                    <a:lnTo>
                      <a:pt x="899" y="14"/>
                    </a:lnTo>
                    <a:lnTo>
                      <a:pt x="899" y="14"/>
                    </a:lnTo>
                    <a:lnTo>
                      <a:pt x="899" y="14"/>
                    </a:lnTo>
                    <a:lnTo>
                      <a:pt x="899" y="14"/>
                    </a:lnTo>
                    <a:lnTo>
                      <a:pt x="899" y="14"/>
                    </a:lnTo>
                    <a:lnTo>
                      <a:pt x="895" y="8"/>
                    </a:lnTo>
                    <a:lnTo>
                      <a:pt x="895" y="8"/>
                    </a:lnTo>
                    <a:lnTo>
                      <a:pt x="895" y="6"/>
                    </a:lnTo>
                    <a:lnTo>
                      <a:pt x="895" y="6"/>
                    </a:lnTo>
                    <a:lnTo>
                      <a:pt x="893" y="5"/>
                    </a:lnTo>
                    <a:lnTo>
                      <a:pt x="893" y="5"/>
                    </a:lnTo>
                    <a:lnTo>
                      <a:pt x="893" y="5"/>
                    </a:lnTo>
                    <a:lnTo>
                      <a:pt x="893" y="5"/>
                    </a:lnTo>
                    <a:lnTo>
                      <a:pt x="890" y="4"/>
                    </a:lnTo>
                    <a:lnTo>
                      <a:pt x="890" y="4"/>
                    </a:lnTo>
                    <a:lnTo>
                      <a:pt x="890" y="2"/>
                    </a:lnTo>
                    <a:lnTo>
                      <a:pt x="890" y="2"/>
                    </a:lnTo>
                    <a:lnTo>
                      <a:pt x="888" y="2"/>
                    </a:lnTo>
                    <a:lnTo>
                      <a:pt x="888" y="2"/>
                    </a:lnTo>
                    <a:lnTo>
                      <a:pt x="888" y="2"/>
                    </a:lnTo>
                    <a:lnTo>
                      <a:pt x="888" y="2"/>
                    </a:lnTo>
                    <a:lnTo>
                      <a:pt x="885" y="1"/>
                    </a:lnTo>
                    <a:lnTo>
                      <a:pt x="885" y="1"/>
                    </a:lnTo>
                    <a:lnTo>
                      <a:pt x="884" y="1"/>
                    </a:lnTo>
                    <a:lnTo>
                      <a:pt x="884" y="1"/>
                    </a:lnTo>
                    <a:lnTo>
                      <a:pt x="882" y="1"/>
                    </a:lnTo>
                    <a:lnTo>
                      <a:pt x="882" y="1"/>
                    </a:lnTo>
                    <a:lnTo>
                      <a:pt x="880" y="1"/>
                    </a:lnTo>
                    <a:lnTo>
                      <a:pt x="880" y="1"/>
                    </a:lnTo>
                    <a:lnTo>
                      <a:pt x="878" y="1"/>
                    </a:lnTo>
                    <a:lnTo>
                      <a:pt x="878" y="1"/>
                    </a:lnTo>
                    <a:lnTo>
                      <a:pt x="874" y="0"/>
                    </a:lnTo>
                    <a:lnTo>
                      <a:pt x="874" y="0"/>
                    </a:lnTo>
                    <a:lnTo>
                      <a:pt x="873" y="0"/>
                    </a:lnTo>
                    <a:lnTo>
                      <a:pt x="873" y="0"/>
                    </a:lnTo>
                    <a:lnTo>
                      <a:pt x="870" y="0"/>
                    </a:lnTo>
                    <a:lnTo>
                      <a:pt x="870" y="0"/>
                    </a:lnTo>
                    <a:lnTo>
                      <a:pt x="870" y="0"/>
                    </a:lnTo>
                    <a:lnTo>
                      <a:pt x="870" y="0"/>
                    </a:lnTo>
                    <a:lnTo>
                      <a:pt x="868" y="0"/>
                    </a:lnTo>
                    <a:lnTo>
                      <a:pt x="868" y="0"/>
                    </a:lnTo>
                    <a:lnTo>
                      <a:pt x="866" y="0"/>
                    </a:lnTo>
                    <a:lnTo>
                      <a:pt x="866" y="0"/>
                    </a:lnTo>
                    <a:lnTo>
                      <a:pt x="865" y="1"/>
                    </a:lnTo>
                    <a:lnTo>
                      <a:pt x="865" y="1"/>
                    </a:lnTo>
                    <a:lnTo>
                      <a:pt x="864" y="1"/>
                    </a:lnTo>
                    <a:lnTo>
                      <a:pt x="864" y="1"/>
                    </a:lnTo>
                    <a:lnTo>
                      <a:pt x="861" y="2"/>
                    </a:lnTo>
                    <a:lnTo>
                      <a:pt x="861" y="2"/>
                    </a:lnTo>
                    <a:lnTo>
                      <a:pt x="861" y="2"/>
                    </a:lnTo>
                    <a:lnTo>
                      <a:pt x="861" y="2"/>
                    </a:lnTo>
                    <a:lnTo>
                      <a:pt x="859" y="4"/>
                    </a:lnTo>
                    <a:lnTo>
                      <a:pt x="859" y="4"/>
                    </a:lnTo>
                    <a:lnTo>
                      <a:pt x="859" y="4"/>
                    </a:lnTo>
                    <a:lnTo>
                      <a:pt x="859" y="4"/>
                    </a:lnTo>
                    <a:lnTo>
                      <a:pt x="856" y="6"/>
                    </a:lnTo>
                    <a:lnTo>
                      <a:pt x="856" y="6"/>
                    </a:lnTo>
                    <a:lnTo>
                      <a:pt x="856" y="6"/>
                    </a:lnTo>
                    <a:lnTo>
                      <a:pt x="856" y="6"/>
                    </a:lnTo>
                    <a:lnTo>
                      <a:pt x="854" y="10"/>
                    </a:lnTo>
                    <a:lnTo>
                      <a:pt x="854" y="10"/>
                    </a:lnTo>
                    <a:lnTo>
                      <a:pt x="854" y="10"/>
                    </a:lnTo>
                    <a:lnTo>
                      <a:pt x="854" y="10"/>
                    </a:lnTo>
                    <a:lnTo>
                      <a:pt x="854" y="10"/>
                    </a:lnTo>
                    <a:lnTo>
                      <a:pt x="854" y="10"/>
                    </a:lnTo>
                    <a:lnTo>
                      <a:pt x="849" y="19"/>
                    </a:lnTo>
                    <a:lnTo>
                      <a:pt x="843" y="30"/>
                    </a:lnTo>
                    <a:lnTo>
                      <a:pt x="843" y="30"/>
                    </a:lnTo>
                    <a:lnTo>
                      <a:pt x="835" y="47"/>
                    </a:lnTo>
                    <a:lnTo>
                      <a:pt x="829" y="62"/>
                    </a:lnTo>
                    <a:lnTo>
                      <a:pt x="822" y="83"/>
                    </a:lnTo>
                    <a:lnTo>
                      <a:pt x="822" y="83"/>
                    </a:lnTo>
                    <a:lnTo>
                      <a:pt x="791" y="83"/>
                    </a:lnTo>
                    <a:lnTo>
                      <a:pt x="791" y="83"/>
                    </a:lnTo>
                    <a:lnTo>
                      <a:pt x="788" y="73"/>
                    </a:lnTo>
                    <a:lnTo>
                      <a:pt x="785" y="62"/>
                    </a:lnTo>
                    <a:lnTo>
                      <a:pt x="780" y="47"/>
                    </a:lnTo>
                    <a:lnTo>
                      <a:pt x="772" y="30"/>
                    </a:lnTo>
                    <a:lnTo>
                      <a:pt x="772" y="30"/>
                    </a:lnTo>
                    <a:lnTo>
                      <a:pt x="761" y="10"/>
                    </a:lnTo>
                    <a:lnTo>
                      <a:pt x="761" y="10"/>
                    </a:lnTo>
                    <a:lnTo>
                      <a:pt x="761" y="10"/>
                    </a:lnTo>
                    <a:lnTo>
                      <a:pt x="759" y="10"/>
                    </a:lnTo>
                    <a:lnTo>
                      <a:pt x="759" y="10"/>
                    </a:lnTo>
                    <a:lnTo>
                      <a:pt x="756" y="4"/>
                    </a:lnTo>
                    <a:lnTo>
                      <a:pt x="756" y="4"/>
                    </a:lnTo>
                    <a:lnTo>
                      <a:pt x="754" y="4"/>
                    </a:lnTo>
                    <a:lnTo>
                      <a:pt x="754" y="4"/>
                    </a:lnTo>
                    <a:lnTo>
                      <a:pt x="753" y="2"/>
                    </a:lnTo>
                    <a:lnTo>
                      <a:pt x="753" y="2"/>
                    </a:lnTo>
                    <a:lnTo>
                      <a:pt x="752" y="2"/>
                    </a:lnTo>
                    <a:lnTo>
                      <a:pt x="752" y="2"/>
                    </a:lnTo>
                    <a:lnTo>
                      <a:pt x="751" y="1"/>
                    </a:lnTo>
                    <a:lnTo>
                      <a:pt x="751" y="1"/>
                    </a:lnTo>
                    <a:lnTo>
                      <a:pt x="749" y="1"/>
                    </a:lnTo>
                    <a:lnTo>
                      <a:pt x="749" y="1"/>
                    </a:lnTo>
                    <a:lnTo>
                      <a:pt x="747" y="0"/>
                    </a:lnTo>
                    <a:lnTo>
                      <a:pt x="747" y="0"/>
                    </a:lnTo>
                    <a:lnTo>
                      <a:pt x="747" y="0"/>
                    </a:lnTo>
                    <a:lnTo>
                      <a:pt x="747" y="0"/>
                    </a:lnTo>
                    <a:lnTo>
                      <a:pt x="744" y="0"/>
                    </a:lnTo>
                    <a:lnTo>
                      <a:pt x="744" y="0"/>
                    </a:lnTo>
                    <a:lnTo>
                      <a:pt x="743" y="0"/>
                    </a:lnTo>
                    <a:lnTo>
                      <a:pt x="743" y="0"/>
                    </a:lnTo>
                    <a:lnTo>
                      <a:pt x="740" y="0"/>
                    </a:lnTo>
                    <a:lnTo>
                      <a:pt x="740" y="0"/>
                    </a:lnTo>
                    <a:lnTo>
                      <a:pt x="739" y="0"/>
                    </a:lnTo>
                    <a:lnTo>
                      <a:pt x="739" y="0"/>
                    </a:lnTo>
                    <a:lnTo>
                      <a:pt x="737" y="1"/>
                    </a:lnTo>
                    <a:lnTo>
                      <a:pt x="737" y="1"/>
                    </a:lnTo>
                    <a:lnTo>
                      <a:pt x="733" y="1"/>
                    </a:lnTo>
                    <a:lnTo>
                      <a:pt x="733" y="1"/>
                    </a:lnTo>
                    <a:lnTo>
                      <a:pt x="732" y="1"/>
                    </a:lnTo>
                    <a:lnTo>
                      <a:pt x="732" y="1"/>
                    </a:lnTo>
                    <a:lnTo>
                      <a:pt x="729" y="1"/>
                    </a:lnTo>
                    <a:lnTo>
                      <a:pt x="729" y="1"/>
                    </a:lnTo>
                    <a:lnTo>
                      <a:pt x="729" y="1"/>
                    </a:lnTo>
                    <a:lnTo>
                      <a:pt x="729" y="1"/>
                    </a:lnTo>
                    <a:lnTo>
                      <a:pt x="727" y="2"/>
                    </a:lnTo>
                    <a:lnTo>
                      <a:pt x="727" y="2"/>
                    </a:lnTo>
                    <a:lnTo>
                      <a:pt x="725" y="2"/>
                    </a:lnTo>
                    <a:lnTo>
                      <a:pt x="725" y="2"/>
                    </a:lnTo>
                    <a:lnTo>
                      <a:pt x="724" y="2"/>
                    </a:lnTo>
                    <a:lnTo>
                      <a:pt x="724" y="2"/>
                    </a:lnTo>
                    <a:lnTo>
                      <a:pt x="723" y="4"/>
                    </a:lnTo>
                    <a:lnTo>
                      <a:pt x="723" y="4"/>
                    </a:lnTo>
                    <a:lnTo>
                      <a:pt x="722" y="5"/>
                    </a:lnTo>
                    <a:lnTo>
                      <a:pt x="722" y="5"/>
                    </a:lnTo>
                    <a:lnTo>
                      <a:pt x="720" y="5"/>
                    </a:lnTo>
                    <a:lnTo>
                      <a:pt x="720" y="5"/>
                    </a:lnTo>
                    <a:lnTo>
                      <a:pt x="719" y="6"/>
                    </a:lnTo>
                    <a:lnTo>
                      <a:pt x="719" y="6"/>
                    </a:lnTo>
                    <a:lnTo>
                      <a:pt x="719" y="8"/>
                    </a:lnTo>
                    <a:lnTo>
                      <a:pt x="719" y="8"/>
                    </a:lnTo>
                    <a:lnTo>
                      <a:pt x="717" y="10"/>
                    </a:lnTo>
                    <a:lnTo>
                      <a:pt x="717" y="10"/>
                    </a:lnTo>
                    <a:lnTo>
                      <a:pt x="717" y="10"/>
                    </a:lnTo>
                    <a:lnTo>
                      <a:pt x="717" y="10"/>
                    </a:lnTo>
                    <a:lnTo>
                      <a:pt x="715" y="14"/>
                    </a:lnTo>
                    <a:lnTo>
                      <a:pt x="715" y="14"/>
                    </a:lnTo>
                    <a:lnTo>
                      <a:pt x="715" y="14"/>
                    </a:lnTo>
                    <a:lnTo>
                      <a:pt x="715" y="14"/>
                    </a:lnTo>
                    <a:lnTo>
                      <a:pt x="715" y="14"/>
                    </a:lnTo>
                    <a:lnTo>
                      <a:pt x="706" y="37"/>
                    </a:lnTo>
                    <a:lnTo>
                      <a:pt x="706" y="37"/>
                    </a:lnTo>
                    <a:lnTo>
                      <a:pt x="703" y="54"/>
                    </a:lnTo>
                    <a:lnTo>
                      <a:pt x="699" y="69"/>
                    </a:lnTo>
                    <a:lnTo>
                      <a:pt x="698" y="82"/>
                    </a:lnTo>
                    <a:lnTo>
                      <a:pt x="696" y="91"/>
                    </a:lnTo>
                    <a:lnTo>
                      <a:pt x="696" y="91"/>
                    </a:lnTo>
                    <a:lnTo>
                      <a:pt x="666" y="97"/>
                    </a:lnTo>
                    <a:lnTo>
                      <a:pt x="666" y="97"/>
                    </a:lnTo>
                    <a:lnTo>
                      <a:pt x="656" y="77"/>
                    </a:lnTo>
                    <a:lnTo>
                      <a:pt x="647" y="63"/>
                    </a:lnTo>
                    <a:lnTo>
                      <a:pt x="637" y="48"/>
                    </a:lnTo>
                    <a:lnTo>
                      <a:pt x="637" y="48"/>
                    </a:lnTo>
                    <a:lnTo>
                      <a:pt x="622" y="30"/>
                    </a:lnTo>
                    <a:lnTo>
                      <a:pt x="622" y="30"/>
                    </a:lnTo>
                    <a:lnTo>
                      <a:pt x="622" y="30"/>
                    </a:lnTo>
                    <a:lnTo>
                      <a:pt x="622" y="30"/>
                    </a:lnTo>
                    <a:lnTo>
                      <a:pt x="622" y="30"/>
                    </a:lnTo>
                    <a:lnTo>
                      <a:pt x="622" y="30"/>
                    </a:lnTo>
                    <a:lnTo>
                      <a:pt x="617" y="25"/>
                    </a:lnTo>
                    <a:lnTo>
                      <a:pt x="617" y="25"/>
                    </a:lnTo>
                    <a:lnTo>
                      <a:pt x="616" y="25"/>
                    </a:lnTo>
                    <a:lnTo>
                      <a:pt x="616" y="25"/>
                    </a:lnTo>
                    <a:lnTo>
                      <a:pt x="613" y="24"/>
                    </a:lnTo>
                    <a:lnTo>
                      <a:pt x="613" y="24"/>
                    </a:lnTo>
                    <a:lnTo>
                      <a:pt x="613" y="24"/>
                    </a:lnTo>
                    <a:lnTo>
                      <a:pt x="613" y="24"/>
                    </a:lnTo>
                    <a:lnTo>
                      <a:pt x="611" y="23"/>
                    </a:lnTo>
                    <a:lnTo>
                      <a:pt x="611" y="23"/>
                    </a:lnTo>
                    <a:lnTo>
                      <a:pt x="611" y="23"/>
                    </a:lnTo>
                    <a:lnTo>
                      <a:pt x="611" y="23"/>
                    </a:lnTo>
                    <a:lnTo>
                      <a:pt x="608" y="23"/>
                    </a:lnTo>
                    <a:lnTo>
                      <a:pt x="608" y="23"/>
                    </a:lnTo>
                    <a:lnTo>
                      <a:pt x="608" y="23"/>
                    </a:lnTo>
                    <a:lnTo>
                      <a:pt x="608" y="23"/>
                    </a:lnTo>
                    <a:lnTo>
                      <a:pt x="604" y="24"/>
                    </a:lnTo>
                    <a:lnTo>
                      <a:pt x="604" y="24"/>
                    </a:lnTo>
                    <a:lnTo>
                      <a:pt x="604" y="24"/>
                    </a:lnTo>
                    <a:lnTo>
                      <a:pt x="604" y="24"/>
                    </a:lnTo>
                    <a:lnTo>
                      <a:pt x="602" y="24"/>
                    </a:lnTo>
                    <a:lnTo>
                      <a:pt x="602" y="24"/>
                    </a:lnTo>
                    <a:lnTo>
                      <a:pt x="601" y="25"/>
                    </a:lnTo>
                    <a:lnTo>
                      <a:pt x="601" y="25"/>
                    </a:lnTo>
                    <a:lnTo>
                      <a:pt x="598" y="25"/>
                    </a:lnTo>
                    <a:lnTo>
                      <a:pt x="598" y="25"/>
                    </a:lnTo>
                    <a:lnTo>
                      <a:pt x="594" y="26"/>
                    </a:lnTo>
                    <a:lnTo>
                      <a:pt x="594" y="26"/>
                    </a:lnTo>
                    <a:lnTo>
                      <a:pt x="593" y="26"/>
                    </a:lnTo>
                    <a:lnTo>
                      <a:pt x="593" y="26"/>
                    </a:lnTo>
                    <a:lnTo>
                      <a:pt x="591" y="28"/>
                    </a:lnTo>
                    <a:lnTo>
                      <a:pt x="591" y="28"/>
                    </a:lnTo>
                    <a:lnTo>
                      <a:pt x="591" y="28"/>
                    </a:lnTo>
                    <a:lnTo>
                      <a:pt x="591" y="28"/>
                    </a:lnTo>
                    <a:lnTo>
                      <a:pt x="588" y="29"/>
                    </a:lnTo>
                    <a:lnTo>
                      <a:pt x="588" y="29"/>
                    </a:lnTo>
                    <a:lnTo>
                      <a:pt x="587" y="29"/>
                    </a:lnTo>
                    <a:lnTo>
                      <a:pt x="587" y="29"/>
                    </a:lnTo>
                    <a:lnTo>
                      <a:pt x="585" y="30"/>
                    </a:lnTo>
                    <a:lnTo>
                      <a:pt x="585" y="30"/>
                    </a:lnTo>
                    <a:lnTo>
                      <a:pt x="584" y="30"/>
                    </a:lnTo>
                    <a:lnTo>
                      <a:pt x="584" y="30"/>
                    </a:lnTo>
                    <a:lnTo>
                      <a:pt x="583" y="31"/>
                    </a:lnTo>
                    <a:lnTo>
                      <a:pt x="583" y="31"/>
                    </a:lnTo>
                    <a:lnTo>
                      <a:pt x="583" y="33"/>
                    </a:lnTo>
                    <a:lnTo>
                      <a:pt x="583" y="33"/>
                    </a:lnTo>
                    <a:lnTo>
                      <a:pt x="582" y="34"/>
                    </a:lnTo>
                    <a:lnTo>
                      <a:pt x="582" y="34"/>
                    </a:lnTo>
                    <a:lnTo>
                      <a:pt x="580" y="35"/>
                    </a:lnTo>
                    <a:lnTo>
                      <a:pt x="580" y="35"/>
                    </a:lnTo>
                    <a:lnTo>
                      <a:pt x="579" y="38"/>
                    </a:lnTo>
                    <a:lnTo>
                      <a:pt x="579" y="38"/>
                    </a:lnTo>
                    <a:lnTo>
                      <a:pt x="579" y="38"/>
                    </a:lnTo>
                    <a:lnTo>
                      <a:pt x="579" y="38"/>
                    </a:lnTo>
                    <a:lnTo>
                      <a:pt x="578" y="42"/>
                    </a:lnTo>
                    <a:lnTo>
                      <a:pt x="578" y="42"/>
                    </a:lnTo>
                    <a:lnTo>
                      <a:pt x="578" y="43"/>
                    </a:lnTo>
                    <a:lnTo>
                      <a:pt x="578" y="43"/>
                    </a:lnTo>
                    <a:lnTo>
                      <a:pt x="578" y="43"/>
                    </a:lnTo>
                    <a:lnTo>
                      <a:pt x="574" y="65"/>
                    </a:lnTo>
                    <a:lnTo>
                      <a:pt x="574" y="65"/>
                    </a:lnTo>
                    <a:lnTo>
                      <a:pt x="573" y="83"/>
                    </a:lnTo>
                    <a:lnTo>
                      <a:pt x="573" y="99"/>
                    </a:lnTo>
                    <a:lnTo>
                      <a:pt x="573" y="112"/>
                    </a:lnTo>
                    <a:lnTo>
                      <a:pt x="574" y="121"/>
                    </a:lnTo>
                    <a:lnTo>
                      <a:pt x="574" y="121"/>
                    </a:lnTo>
                    <a:lnTo>
                      <a:pt x="545" y="132"/>
                    </a:lnTo>
                    <a:lnTo>
                      <a:pt x="545" y="132"/>
                    </a:lnTo>
                    <a:lnTo>
                      <a:pt x="539" y="123"/>
                    </a:lnTo>
                    <a:lnTo>
                      <a:pt x="531" y="115"/>
                    </a:lnTo>
                    <a:lnTo>
                      <a:pt x="521" y="102"/>
                    </a:lnTo>
                    <a:lnTo>
                      <a:pt x="507" y="89"/>
                    </a:lnTo>
                    <a:lnTo>
                      <a:pt x="507" y="89"/>
                    </a:lnTo>
                    <a:lnTo>
                      <a:pt x="491" y="74"/>
                    </a:lnTo>
                    <a:lnTo>
                      <a:pt x="491" y="74"/>
                    </a:lnTo>
                    <a:lnTo>
                      <a:pt x="491" y="74"/>
                    </a:lnTo>
                    <a:lnTo>
                      <a:pt x="490" y="74"/>
                    </a:lnTo>
                    <a:lnTo>
                      <a:pt x="490" y="74"/>
                    </a:lnTo>
                    <a:lnTo>
                      <a:pt x="487" y="72"/>
                    </a:lnTo>
                    <a:lnTo>
                      <a:pt x="487" y="72"/>
                    </a:lnTo>
                    <a:lnTo>
                      <a:pt x="487" y="72"/>
                    </a:lnTo>
                    <a:lnTo>
                      <a:pt x="487" y="72"/>
                    </a:lnTo>
                    <a:lnTo>
                      <a:pt x="483" y="71"/>
                    </a:lnTo>
                    <a:lnTo>
                      <a:pt x="483" y="71"/>
                    </a:lnTo>
                    <a:lnTo>
                      <a:pt x="483" y="71"/>
                    </a:lnTo>
                    <a:lnTo>
                      <a:pt x="483" y="71"/>
                    </a:lnTo>
                    <a:lnTo>
                      <a:pt x="481" y="69"/>
                    </a:lnTo>
                    <a:lnTo>
                      <a:pt x="481" y="69"/>
                    </a:lnTo>
                    <a:lnTo>
                      <a:pt x="480" y="69"/>
                    </a:lnTo>
                    <a:lnTo>
                      <a:pt x="480" y="69"/>
                    </a:lnTo>
                    <a:lnTo>
                      <a:pt x="477" y="69"/>
                    </a:lnTo>
                    <a:lnTo>
                      <a:pt x="477" y="69"/>
                    </a:lnTo>
                    <a:lnTo>
                      <a:pt x="477" y="69"/>
                    </a:lnTo>
                    <a:lnTo>
                      <a:pt x="477" y="69"/>
                    </a:lnTo>
                    <a:lnTo>
                      <a:pt x="475" y="69"/>
                    </a:lnTo>
                    <a:lnTo>
                      <a:pt x="475" y="69"/>
                    </a:lnTo>
                    <a:lnTo>
                      <a:pt x="475" y="69"/>
                    </a:lnTo>
                    <a:lnTo>
                      <a:pt x="475" y="69"/>
                    </a:lnTo>
                    <a:lnTo>
                      <a:pt x="472" y="71"/>
                    </a:lnTo>
                    <a:lnTo>
                      <a:pt x="472" y="71"/>
                    </a:lnTo>
                    <a:lnTo>
                      <a:pt x="472" y="71"/>
                    </a:lnTo>
                    <a:lnTo>
                      <a:pt x="472" y="71"/>
                    </a:lnTo>
                    <a:lnTo>
                      <a:pt x="468" y="72"/>
                    </a:lnTo>
                    <a:lnTo>
                      <a:pt x="468" y="72"/>
                    </a:lnTo>
                    <a:lnTo>
                      <a:pt x="468" y="72"/>
                    </a:lnTo>
                    <a:lnTo>
                      <a:pt x="468" y="72"/>
                    </a:lnTo>
                    <a:lnTo>
                      <a:pt x="465" y="73"/>
                    </a:lnTo>
                    <a:lnTo>
                      <a:pt x="465" y="73"/>
                    </a:lnTo>
                    <a:lnTo>
                      <a:pt x="462" y="76"/>
                    </a:lnTo>
                    <a:lnTo>
                      <a:pt x="462" y="76"/>
                    </a:lnTo>
                    <a:lnTo>
                      <a:pt x="461" y="76"/>
                    </a:lnTo>
                    <a:lnTo>
                      <a:pt x="461" y="76"/>
                    </a:lnTo>
                    <a:lnTo>
                      <a:pt x="458" y="77"/>
                    </a:lnTo>
                    <a:lnTo>
                      <a:pt x="458" y="77"/>
                    </a:lnTo>
                    <a:lnTo>
                      <a:pt x="458" y="77"/>
                    </a:lnTo>
                    <a:lnTo>
                      <a:pt x="458" y="77"/>
                    </a:lnTo>
                    <a:lnTo>
                      <a:pt x="456" y="78"/>
                    </a:lnTo>
                    <a:lnTo>
                      <a:pt x="456" y="78"/>
                    </a:lnTo>
                    <a:lnTo>
                      <a:pt x="456" y="79"/>
                    </a:lnTo>
                    <a:lnTo>
                      <a:pt x="456" y="79"/>
                    </a:lnTo>
                    <a:lnTo>
                      <a:pt x="453" y="81"/>
                    </a:lnTo>
                    <a:lnTo>
                      <a:pt x="453" y="81"/>
                    </a:lnTo>
                    <a:lnTo>
                      <a:pt x="453" y="81"/>
                    </a:lnTo>
                    <a:lnTo>
                      <a:pt x="453" y="81"/>
                    </a:lnTo>
                    <a:lnTo>
                      <a:pt x="452" y="83"/>
                    </a:lnTo>
                    <a:lnTo>
                      <a:pt x="452" y="83"/>
                    </a:lnTo>
                    <a:lnTo>
                      <a:pt x="452" y="83"/>
                    </a:lnTo>
                    <a:lnTo>
                      <a:pt x="452" y="83"/>
                    </a:lnTo>
                    <a:lnTo>
                      <a:pt x="451" y="86"/>
                    </a:lnTo>
                    <a:lnTo>
                      <a:pt x="451" y="86"/>
                    </a:lnTo>
                    <a:lnTo>
                      <a:pt x="451" y="86"/>
                    </a:lnTo>
                    <a:lnTo>
                      <a:pt x="451" y="86"/>
                    </a:lnTo>
                    <a:lnTo>
                      <a:pt x="449" y="89"/>
                    </a:lnTo>
                    <a:lnTo>
                      <a:pt x="449" y="89"/>
                    </a:lnTo>
                    <a:lnTo>
                      <a:pt x="449" y="89"/>
                    </a:lnTo>
                    <a:lnTo>
                      <a:pt x="449" y="89"/>
                    </a:lnTo>
                    <a:lnTo>
                      <a:pt x="449" y="93"/>
                    </a:lnTo>
                    <a:lnTo>
                      <a:pt x="449" y="93"/>
                    </a:lnTo>
                    <a:lnTo>
                      <a:pt x="449" y="93"/>
                    </a:lnTo>
                    <a:lnTo>
                      <a:pt x="449" y="93"/>
                    </a:lnTo>
                    <a:lnTo>
                      <a:pt x="449" y="93"/>
                    </a:lnTo>
                    <a:lnTo>
                      <a:pt x="449" y="117"/>
                    </a:lnTo>
                    <a:lnTo>
                      <a:pt x="449" y="117"/>
                    </a:lnTo>
                    <a:lnTo>
                      <a:pt x="451" y="135"/>
                    </a:lnTo>
                    <a:lnTo>
                      <a:pt x="453" y="151"/>
                    </a:lnTo>
                    <a:lnTo>
                      <a:pt x="456" y="162"/>
                    </a:lnTo>
                    <a:lnTo>
                      <a:pt x="458" y="173"/>
                    </a:lnTo>
                    <a:lnTo>
                      <a:pt x="458" y="173"/>
                    </a:lnTo>
                    <a:lnTo>
                      <a:pt x="432" y="188"/>
                    </a:lnTo>
                    <a:lnTo>
                      <a:pt x="432" y="188"/>
                    </a:lnTo>
                    <a:lnTo>
                      <a:pt x="424" y="181"/>
                    </a:lnTo>
                    <a:lnTo>
                      <a:pt x="415" y="173"/>
                    </a:lnTo>
                    <a:lnTo>
                      <a:pt x="403" y="162"/>
                    </a:lnTo>
                    <a:lnTo>
                      <a:pt x="388" y="152"/>
                    </a:lnTo>
                    <a:lnTo>
                      <a:pt x="388" y="152"/>
                    </a:lnTo>
                    <a:lnTo>
                      <a:pt x="368" y="140"/>
                    </a:lnTo>
                    <a:lnTo>
                      <a:pt x="368" y="140"/>
                    </a:lnTo>
                    <a:lnTo>
                      <a:pt x="368" y="140"/>
                    </a:lnTo>
                    <a:lnTo>
                      <a:pt x="368" y="140"/>
                    </a:lnTo>
                    <a:lnTo>
                      <a:pt x="368" y="140"/>
                    </a:lnTo>
                    <a:lnTo>
                      <a:pt x="368" y="140"/>
                    </a:lnTo>
                    <a:lnTo>
                      <a:pt x="364" y="139"/>
                    </a:lnTo>
                    <a:lnTo>
                      <a:pt x="364" y="139"/>
                    </a:lnTo>
                    <a:lnTo>
                      <a:pt x="364" y="139"/>
                    </a:lnTo>
                    <a:lnTo>
                      <a:pt x="364" y="139"/>
                    </a:lnTo>
                    <a:lnTo>
                      <a:pt x="361" y="137"/>
                    </a:lnTo>
                    <a:lnTo>
                      <a:pt x="361" y="137"/>
                    </a:lnTo>
                    <a:lnTo>
                      <a:pt x="360" y="137"/>
                    </a:lnTo>
                    <a:lnTo>
                      <a:pt x="360" y="137"/>
                    </a:lnTo>
                    <a:lnTo>
                      <a:pt x="357" y="137"/>
                    </a:lnTo>
                    <a:lnTo>
                      <a:pt x="357" y="137"/>
                    </a:lnTo>
                    <a:lnTo>
                      <a:pt x="357" y="137"/>
                    </a:lnTo>
                    <a:lnTo>
                      <a:pt x="357" y="137"/>
                    </a:lnTo>
                    <a:lnTo>
                      <a:pt x="355" y="137"/>
                    </a:lnTo>
                    <a:lnTo>
                      <a:pt x="355" y="137"/>
                    </a:lnTo>
                    <a:lnTo>
                      <a:pt x="354" y="137"/>
                    </a:lnTo>
                    <a:lnTo>
                      <a:pt x="354" y="137"/>
                    </a:lnTo>
                    <a:lnTo>
                      <a:pt x="352" y="139"/>
                    </a:lnTo>
                    <a:lnTo>
                      <a:pt x="352" y="139"/>
                    </a:lnTo>
                    <a:lnTo>
                      <a:pt x="351" y="139"/>
                    </a:lnTo>
                    <a:lnTo>
                      <a:pt x="351" y="139"/>
                    </a:lnTo>
                    <a:lnTo>
                      <a:pt x="349" y="140"/>
                    </a:lnTo>
                    <a:lnTo>
                      <a:pt x="349" y="140"/>
                    </a:lnTo>
                    <a:lnTo>
                      <a:pt x="349" y="140"/>
                    </a:lnTo>
                    <a:lnTo>
                      <a:pt x="349" y="140"/>
                    </a:lnTo>
                    <a:lnTo>
                      <a:pt x="346" y="142"/>
                    </a:lnTo>
                    <a:lnTo>
                      <a:pt x="346" y="142"/>
                    </a:lnTo>
                    <a:lnTo>
                      <a:pt x="346" y="142"/>
                    </a:lnTo>
                    <a:lnTo>
                      <a:pt x="346" y="142"/>
                    </a:lnTo>
                    <a:lnTo>
                      <a:pt x="342" y="144"/>
                    </a:lnTo>
                    <a:lnTo>
                      <a:pt x="342" y="144"/>
                    </a:lnTo>
                    <a:lnTo>
                      <a:pt x="340" y="146"/>
                    </a:lnTo>
                    <a:lnTo>
                      <a:pt x="340" y="146"/>
                    </a:lnTo>
                    <a:lnTo>
                      <a:pt x="340" y="146"/>
                    </a:lnTo>
                    <a:lnTo>
                      <a:pt x="340" y="146"/>
                    </a:lnTo>
                    <a:lnTo>
                      <a:pt x="337" y="149"/>
                    </a:lnTo>
                    <a:lnTo>
                      <a:pt x="337" y="149"/>
                    </a:lnTo>
                    <a:lnTo>
                      <a:pt x="336" y="149"/>
                    </a:lnTo>
                    <a:lnTo>
                      <a:pt x="336" y="149"/>
                    </a:lnTo>
                    <a:lnTo>
                      <a:pt x="335" y="150"/>
                    </a:lnTo>
                    <a:lnTo>
                      <a:pt x="335" y="150"/>
                    </a:lnTo>
                    <a:lnTo>
                      <a:pt x="334" y="151"/>
                    </a:lnTo>
                    <a:lnTo>
                      <a:pt x="334" y="151"/>
                    </a:lnTo>
                    <a:lnTo>
                      <a:pt x="332" y="152"/>
                    </a:lnTo>
                    <a:lnTo>
                      <a:pt x="332" y="152"/>
                    </a:lnTo>
                    <a:lnTo>
                      <a:pt x="332" y="152"/>
                    </a:lnTo>
                    <a:lnTo>
                      <a:pt x="332" y="152"/>
                    </a:lnTo>
                    <a:lnTo>
                      <a:pt x="331" y="155"/>
                    </a:lnTo>
                    <a:lnTo>
                      <a:pt x="331" y="155"/>
                    </a:lnTo>
                    <a:lnTo>
                      <a:pt x="331" y="156"/>
                    </a:lnTo>
                    <a:lnTo>
                      <a:pt x="331" y="156"/>
                    </a:lnTo>
                    <a:lnTo>
                      <a:pt x="331" y="157"/>
                    </a:lnTo>
                    <a:lnTo>
                      <a:pt x="331" y="157"/>
                    </a:lnTo>
                    <a:lnTo>
                      <a:pt x="331" y="159"/>
                    </a:lnTo>
                    <a:lnTo>
                      <a:pt x="331" y="159"/>
                    </a:lnTo>
                    <a:lnTo>
                      <a:pt x="330" y="162"/>
                    </a:lnTo>
                    <a:lnTo>
                      <a:pt x="330" y="162"/>
                    </a:lnTo>
                    <a:lnTo>
                      <a:pt x="330" y="162"/>
                    </a:lnTo>
                    <a:lnTo>
                      <a:pt x="330" y="162"/>
                    </a:lnTo>
                    <a:lnTo>
                      <a:pt x="331" y="166"/>
                    </a:lnTo>
                    <a:lnTo>
                      <a:pt x="331" y="166"/>
                    </a:lnTo>
                    <a:lnTo>
                      <a:pt x="331" y="166"/>
                    </a:lnTo>
                    <a:lnTo>
                      <a:pt x="331" y="166"/>
                    </a:lnTo>
                    <a:lnTo>
                      <a:pt x="331" y="166"/>
                    </a:lnTo>
                    <a:lnTo>
                      <a:pt x="331" y="166"/>
                    </a:lnTo>
                    <a:lnTo>
                      <a:pt x="335" y="189"/>
                    </a:lnTo>
                    <a:lnTo>
                      <a:pt x="335" y="189"/>
                    </a:lnTo>
                    <a:lnTo>
                      <a:pt x="340" y="207"/>
                    </a:lnTo>
                    <a:lnTo>
                      <a:pt x="345" y="222"/>
                    </a:lnTo>
                    <a:lnTo>
                      <a:pt x="350" y="234"/>
                    </a:lnTo>
                    <a:lnTo>
                      <a:pt x="354" y="242"/>
                    </a:lnTo>
                    <a:lnTo>
                      <a:pt x="354" y="242"/>
                    </a:lnTo>
                    <a:lnTo>
                      <a:pt x="330" y="262"/>
                    </a:lnTo>
                    <a:lnTo>
                      <a:pt x="330" y="262"/>
                    </a:lnTo>
                    <a:lnTo>
                      <a:pt x="322" y="257"/>
                    </a:lnTo>
                    <a:lnTo>
                      <a:pt x="311" y="251"/>
                    </a:lnTo>
                    <a:lnTo>
                      <a:pt x="297" y="243"/>
                    </a:lnTo>
                    <a:lnTo>
                      <a:pt x="281" y="234"/>
                    </a:lnTo>
                    <a:lnTo>
                      <a:pt x="281" y="234"/>
                    </a:lnTo>
                    <a:lnTo>
                      <a:pt x="259" y="227"/>
                    </a:lnTo>
                    <a:lnTo>
                      <a:pt x="259" y="227"/>
                    </a:lnTo>
                    <a:lnTo>
                      <a:pt x="259" y="227"/>
                    </a:lnTo>
                    <a:lnTo>
                      <a:pt x="259" y="227"/>
                    </a:lnTo>
                    <a:lnTo>
                      <a:pt x="258" y="227"/>
                    </a:lnTo>
                    <a:lnTo>
                      <a:pt x="258" y="227"/>
                    </a:lnTo>
                    <a:lnTo>
                      <a:pt x="254" y="225"/>
                    </a:lnTo>
                    <a:lnTo>
                      <a:pt x="254" y="225"/>
                    </a:lnTo>
                    <a:lnTo>
                      <a:pt x="254" y="225"/>
                    </a:lnTo>
                    <a:lnTo>
                      <a:pt x="254" y="225"/>
                    </a:lnTo>
                    <a:lnTo>
                      <a:pt x="252" y="225"/>
                    </a:lnTo>
                    <a:lnTo>
                      <a:pt x="252" y="225"/>
                    </a:lnTo>
                    <a:lnTo>
                      <a:pt x="250" y="225"/>
                    </a:lnTo>
                    <a:lnTo>
                      <a:pt x="250" y="225"/>
                    </a:lnTo>
                    <a:lnTo>
                      <a:pt x="248" y="225"/>
                    </a:lnTo>
                    <a:lnTo>
                      <a:pt x="248" y="225"/>
                    </a:lnTo>
                    <a:lnTo>
                      <a:pt x="248" y="225"/>
                    </a:lnTo>
                    <a:lnTo>
                      <a:pt x="248" y="225"/>
                    </a:lnTo>
                    <a:lnTo>
                      <a:pt x="245" y="227"/>
                    </a:lnTo>
                    <a:lnTo>
                      <a:pt x="245" y="227"/>
                    </a:lnTo>
                    <a:lnTo>
                      <a:pt x="244" y="227"/>
                    </a:lnTo>
                    <a:lnTo>
                      <a:pt x="244" y="227"/>
                    </a:lnTo>
                    <a:lnTo>
                      <a:pt x="243" y="228"/>
                    </a:lnTo>
                    <a:lnTo>
                      <a:pt x="243" y="228"/>
                    </a:lnTo>
                    <a:lnTo>
                      <a:pt x="243" y="228"/>
                    </a:lnTo>
                    <a:lnTo>
                      <a:pt x="243" y="228"/>
                    </a:lnTo>
                    <a:lnTo>
                      <a:pt x="240" y="229"/>
                    </a:lnTo>
                    <a:lnTo>
                      <a:pt x="240" y="229"/>
                    </a:lnTo>
                    <a:lnTo>
                      <a:pt x="240" y="229"/>
                    </a:lnTo>
                    <a:lnTo>
                      <a:pt x="240" y="229"/>
                    </a:lnTo>
                    <a:lnTo>
                      <a:pt x="238" y="232"/>
                    </a:lnTo>
                    <a:lnTo>
                      <a:pt x="238" y="232"/>
                    </a:lnTo>
                    <a:lnTo>
                      <a:pt x="236" y="233"/>
                    </a:lnTo>
                    <a:lnTo>
                      <a:pt x="236" y="233"/>
                    </a:lnTo>
                    <a:lnTo>
                      <a:pt x="235" y="234"/>
                    </a:lnTo>
                    <a:lnTo>
                      <a:pt x="235" y="234"/>
                    </a:lnTo>
                    <a:lnTo>
                      <a:pt x="233" y="237"/>
                    </a:lnTo>
                    <a:lnTo>
                      <a:pt x="233" y="237"/>
                    </a:lnTo>
                    <a:lnTo>
                      <a:pt x="231" y="238"/>
                    </a:lnTo>
                    <a:lnTo>
                      <a:pt x="231" y="238"/>
                    </a:lnTo>
                    <a:lnTo>
                      <a:pt x="230" y="241"/>
                    </a:lnTo>
                    <a:lnTo>
                      <a:pt x="230" y="241"/>
                    </a:lnTo>
                    <a:lnTo>
                      <a:pt x="229" y="241"/>
                    </a:lnTo>
                    <a:lnTo>
                      <a:pt x="229" y="241"/>
                    </a:lnTo>
                    <a:lnTo>
                      <a:pt x="228" y="242"/>
                    </a:lnTo>
                    <a:lnTo>
                      <a:pt x="228" y="242"/>
                    </a:lnTo>
                    <a:lnTo>
                      <a:pt x="228" y="243"/>
                    </a:lnTo>
                    <a:lnTo>
                      <a:pt x="228" y="243"/>
                    </a:lnTo>
                    <a:lnTo>
                      <a:pt x="226" y="244"/>
                    </a:lnTo>
                    <a:lnTo>
                      <a:pt x="226" y="244"/>
                    </a:lnTo>
                    <a:lnTo>
                      <a:pt x="226" y="246"/>
                    </a:lnTo>
                    <a:lnTo>
                      <a:pt x="226" y="246"/>
                    </a:lnTo>
                    <a:lnTo>
                      <a:pt x="225" y="248"/>
                    </a:lnTo>
                    <a:lnTo>
                      <a:pt x="225" y="248"/>
                    </a:lnTo>
                    <a:lnTo>
                      <a:pt x="225" y="248"/>
                    </a:lnTo>
                    <a:lnTo>
                      <a:pt x="225" y="248"/>
                    </a:lnTo>
                    <a:lnTo>
                      <a:pt x="225" y="251"/>
                    </a:lnTo>
                    <a:lnTo>
                      <a:pt x="225" y="251"/>
                    </a:lnTo>
                    <a:lnTo>
                      <a:pt x="225" y="251"/>
                    </a:lnTo>
                    <a:lnTo>
                      <a:pt x="225" y="251"/>
                    </a:lnTo>
                    <a:lnTo>
                      <a:pt x="226" y="258"/>
                    </a:lnTo>
                    <a:lnTo>
                      <a:pt x="226" y="258"/>
                    </a:lnTo>
                    <a:lnTo>
                      <a:pt x="226" y="259"/>
                    </a:lnTo>
                    <a:lnTo>
                      <a:pt x="226" y="259"/>
                    </a:lnTo>
                    <a:lnTo>
                      <a:pt x="226" y="259"/>
                    </a:lnTo>
                    <a:lnTo>
                      <a:pt x="226" y="259"/>
                    </a:lnTo>
                    <a:lnTo>
                      <a:pt x="235" y="281"/>
                    </a:lnTo>
                    <a:lnTo>
                      <a:pt x="235" y="281"/>
                    </a:lnTo>
                    <a:lnTo>
                      <a:pt x="243" y="297"/>
                    </a:lnTo>
                    <a:lnTo>
                      <a:pt x="250" y="311"/>
                    </a:lnTo>
                    <a:lnTo>
                      <a:pt x="257" y="321"/>
                    </a:lnTo>
                    <a:lnTo>
                      <a:pt x="262" y="330"/>
                    </a:lnTo>
                    <a:lnTo>
                      <a:pt x="262" y="330"/>
                    </a:lnTo>
                    <a:lnTo>
                      <a:pt x="242" y="354"/>
                    </a:lnTo>
                    <a:lnTo>
                      <a:pt x="242" y="354"/>
                    </a:lnTo>
                    <a:lnTo>
                      <a:pt x="234" y="349"/>
                    </a:lnTo>
                    <a:lnTo>
                      <a:pt x="221" y="345"/>
                    </a:lnTo>
                    <a:lnTo>
                      <a:pt x="208" y="340"/>
                    </a:lnTo>
                    <a:lnTo>
                      <a:pt x="189" y="335"/>
                    </a:lnTo>
                    <a:lnTo>
                      <a:pt x="189" y="335"/>
                    </a:lnTo>
                    <a:lnTo>
                      <a:pt x="166" y="330"/>
                    </a:lnTo>
                    <a:lnTo>
                      <a:pt x="166" y="330"/>
                    </a:lnTo>
                    <a:lnTo>
                      <a:pt x="166" y="330"/>
                    </a:lnTo>
                    <a:lnTo>
                      <a:pt x="166" y="330"/>
                    </a:lnTo>
                    <a:lnTo>
                      <a:pt x="166" y="330"/>
                    </a:lnTo>
                    <a:lnTo>
                      <a:pt x="166" y="330"/>
                    </a:lnTo>
                    <a:lnTo>
                      <a:pt x="162" y="330"/>
                    </a:lnTo>
                    <a:lnTo>
                      <a:pt x="162" y="330"/>
                    </a:lnTo>
                    <a:lnTo>
                      <a:pt x="162" y="330"/>
                    </a:lnTo>
                    <a:lnTo>
                      <a:pt x="162" y="330"/>
                    </a:lnTo>
                    <a:lnTo>
                      <a:pt x="158" y="330"/>
                    </a:lnTo>
                    <a:lnTo>
                      <a:pt x="158" y="330"/>
                    </a:lnTo>
                    <a:lnTo>
                      <a:pt x="157" y="331"/>
                    </a:lnTo>
                    <a:lnTo>
                      <a:pt x="157" y="331"/>
                    </a:lnTo>
                    <a:lnTo>
                      <a:pt x="156" y="331"/>
                    </a:lnTo>
                    <a:lnTo>
                      <a:pt x="156" y="331"/>
                    </a:lnTo>
                    <a:lnTo>
                      <a:pt x="155" y="331"/>
                    </a:lnTo>
                    <a:lnTo>
                      <a:pt x="155" y="331"/>
                    </a:lnTo>
                    <a:lnTo>
                      <a:pt x="153" y="333"/>
                    </a:lnTo>
                    <a:lnTo>
                      <a:pt x="153" y="333"/>
                    </a:lnTo>
                    <a:lnTo>
                      <a:pt x="152" y="333"/>
                    </a:lnTo>
                    <a:lnTo>
                      <a:pt x="152" y="333"/>
                    </a:lnTo>
                    <a:lnTo>
                      <a:pt x="151" y="334"/>
                    </a:lnTo>
                    <a:lnTo>
                      <a:pt x="151" y="334"/>
                    </a:lnTo>
                    <a:lnTo>
                      <a:pt x="150" y="335"/>
                    </a:lnTo>
                    <a:lnTo>
                      <a:pt x="150" y="335"/>
                    </a:lnTo>
                    <a:lnTo>
                      <a:pt x="148" y="336"/>
                    </a:lnTo>
                    <a:lnTo>
                      <a:pt x="148" y="336"/>
                    </a:lnTo>
                    <a:lnTo>
                      <a:pt x="148" y="338"/>
                    </a:lnTo>
                    <a:lnTo>
                      <a:pt x="148" y="338"/>
                    </a:lnTo>
                    <a:lnTo>
                      <a:pt x="147" y="339"/>
                    </a:lnTo>
                    <a:lnTo>
                      <a:pt x="147" y="339"/>
                    </a:lnTo>
                    <a:lnTo>
                      <a:pt x="146" y="340"/>
                    </a:lnTo>
                    <a:lnTo>
                      <a:pt x="146" y="340"/>
                    </a:lnTo>
                    <a:lnTo>
                      <a:pt x="145" y="343"/>
                    </a:lnTo>
                    <a:lnTo>
                      <a:pt x="145" y="343"/>
                    </a:lnTo>
                    <a:lnTo>
                      <a:pt x="142" y="345"/>
                    </a:lnTo>
                    <a:lnTo>
                      <a:pt x="142" y="345"/>
                    </a:lnTo>
                    <a:lnTo>
                      <a:pt x="142" y="346"/>
                    </a:lnTo>
                    <a:lnTo>
                      <a:pt x="142" y="346"/>
                    </a:lnTo>
                    <a:lnTo>
                      <a:pt x="139" y="349"/>
                    </a:lnTo>
                    <a:lnTo>
                      <a:pt x="139" y="349"/>
                    </a:lnTo>
                    <a:lnTo>
                      <a:pt x="139" y="349"/>
                    </a:lnTo>
                    <a:lnTo>
                      <a:pt x="139" y="349"/>
                    </a:lnTo>
                    <a:lnTo>
                      <a:pt x="138" y="351"/>
                    </a:lnTo>
                    <a:lnTo>
                      <a:pt x="138" y="351"/>
                    </a:lnTo>
                    <a:lnTo>
                      <a:pt x="138" y="351"/>
                    </a:lnTo>
                    <a:lnTo>
                      <a:pt x="138" y="351"/>
                    </a:lnTo>
                    <a:lnTo>
                      <a:pt x="137" y="354"/>
                    </a:lnTo>
                    <a:lnTo>
                      <a:pt x="137" y="354"/>
                    </a:lnTo>
                    <a:lnTo>
                      <a:pt x="137" y="355"/>
                    </a:lnTo>
                    <a:lnTo>
                      <a:pt x="137" y="355"/>
                    </a:lnTo>
                    <a:lnTo>
                      <a:pt x="137" y="358"/>
                    </a:lnTo>
                    <a:lnTo>
                      <a:pt x="137" y="358"/>
                    </a:lnTo>
                    <a:lnTo>
                      <a:pt x="137" y="358"/>
                    </a:lnTo>
                    <a:lnTo>
                      <a:pt x="137" y="358"/>
                    </a:lnTo>
                    <a:lnTo>
                      <a:pt x="137" y="360"/>
                    </a:lnTo>
                    <a:lnTo>
                      <a:pt x="137" y="360"/>
                    </a:lnTo>
                    <a:lnTo>
                      <a:pt x="137" y="360"/>
                    </a:lnTo>
                    <a:lnTo>
                      <a:pt x="137" y="360"/>
                    </a:lnTo>
                    <a:lnTo>
                      <a:pt x="138" y="364"/>
                    </a:lnTo>
                    <a:lnTo>
                      <a:pt x="138" y="364"/>
                    </a:lnTo>
                    <a:lnTo>
                      <a:pt x="138" y="364"/>
                    </a:lnTo>
                    <a:lnTo>
                      <a:pt x="138" y="364"/>
                    </a:lnTo>
                    <a:lnTo>
                      <a:pt x="139" y="368"/>
                    </a:lnTo>
                    <a:lnTo>
                      <a:pt x="139" y="368"/>
                    </a:lnTo>
                    <a:lnTo>
                      <a:pt x="139" y="368"/>
                    </a:lnTo>
                    <a:lnTo>
                      <a:pt x="139" y="368"/>
                    </a:lnTo>
                    <a:lnTo>
                      <a:pt x="139" y="368"/>
                    </a:lnTo>
                    <a:lnTo>
                      <a:pt x="139" y="368"/>
                    </a:lnTo>
                    <a:lnTo>
                      <a:pt x="152" y="388"/>
                    </a:lnTo>
                    <a:lnTo>
                      <a:pt x="152" y="388"/>
                    </a:lnTo>
                    <a:lnTo>
                      <a:pt x="162" y="403"/>
                    </a:lnTo>
                    <a:lnTo>
                      <a:pt x="172" y="416"/>
                    </a:lnTo>
                    <a:lnTo>
                      <a:pt x="181" y="424"/>
                    </a:lnTo>
                    <a:lnTo>
                      <a:pt x="187" y="432"/>
                    </a:lnTo>
                    <a:lnTo>
                      <a:pt x="187" y="432"/>
                    </a:lnTo>
                    <a:lnTo>
                      <a:pt x="172" y="458"/>
                    </a:lnTo>
                    <a:lnTo>
                      <a:pt x="172" y="458"/>
                    </a:lnTo>
                    <a:lnTo>
                      <a:pt x="162" y="456"/>
                    </a:lnTo>
                    <a:lnTo>
                      <a:pt x="151" y="453"/>
                    </a:lnTo>
                    <a:lnTo>
                      <a:pt x="134" y="451"/>
                    </a:lnTo>
                    <a:lnTo>
                      <a:pt x="117" y="450"/>
                    </a:lnTo>
                    <a:lnTo>
                      <a:pt x="117" y="450"/>
                    </a:lnTo>
                    <a:lnTo>
                      <a:pt x="103" y="448"/>
                    </a:lnTo>
                    <a:lnTo>
                      <a:pt x="93" y="450"/>
                    </a:lnTo>
                    <a:lnTo>
                      <a:pt x="93" y="450"/>
                    </a:lnTo>
                    <a:lnTo>
                      <a:pt x="93" y="450"/>
                    </a:lnTo>
                    <a:lnTo>
                      <a:pt x="93" y="450"/>
                    </a:lnTo>
                    <a:lnTo>
                      <a:pt x="93" y="450"/>
                    </a:lnTo>
                    <a:lnTo>
                      <a:pt x="89" y="450"/>
                    </a:lnTo>
                    <a:lnTo>
                      <a:pt x="89" y="450"/>
                    </a:lnTo>
                    <a:lnTo>
                      <a:pt x="89" y="450"/>
                    </a:lnTo>
                    <a:lnTo>
                      <a:pt x="89" y="450"/>
                    </a:lnTo>
                    <a:lnTo>
                      <a:pt x="85" y="451"/>
                    </a:lnTo>
                    <a:lnTo>
                      <a:pt x="85" y="451"/>
                    </a:lnTo>
                    <a:lnTo>
                      <a:pt x="85" y="451"/>
                    </a:lnTo>
                    <a:lnTo>
                      <a:pt x="85" y="451"/>
                    </a:lnTo>
                    <a:lnTo>
                      <a:pt x="83" y="452"/>
                    </a:lnTo>
                    <a:lnTo>
                      <a:pt x="83" y="452"/>
                    </a:lnTo>
                    <a:lnTo>
                      <a:pt x="83" y="452"/>
                    </a:lnTo>
                    <a:lnTo>
                      <a:pt x="83" y="452"/>
                    </a:lnTo>
                    <a:lnTo>
                      <a:pt x="80" y="453"/>
                    </a:lnTo>
                    <a:lnTo>
                      <a:pt x="80" y="453"/>
                    </a:lnTo>
                    <a:lnTo>
                      <a:pt x="80" y="453"/>
                    </a:lnTo>
                    <a:lnTo>
                      <a:pt x="80" y="453"/>
                    </a:lnTo>
                    <a:lnTo>
                      <a:pt x="79" y="456"/>
                    </a:lnTo>
                    <a:lnTo>
                      <a:pt x="79" y="456"/>
                    </a:lnTo>
                    <a:lnTo>
                      <a:pt x="78" y="456"/>
                    </a:lnTo>
                    <a:lnTo>
                      <a:pt x="78" y="456"/>
                    </a:lnTo>
                    <a:lnTo>
                      <a:pt x="76" y="458"/>
                    </a:lnTo>
                    <a:lnTo>
                      <a:pt x="76" y="458"/>
                    </a:lnTo>
                    <a:lnTo>
                      <a:pt x="76" y="458"/>
                    </a:lnTo>
                    <a:lnTo>
                      <a:pt x="76" y="458"/>
                    </a:lnTo>
                    <a:lnTo>
                      <a:pt x="75" y="461"/>
                    </a:lnTo>
                    <a:lnTo>
                      <a:pt x="75" y="461"/>
                    </a:lnTo>
                    <a:lnTo>
                      <a:pt x="75" y="462"/>
                    </a:lnTo>
                    <a:lnTo>
                      <a:pt x="75" y="462"/>
                    </a:lnTo>
                    <a:lnTo>
                      <a:pt x="74" y="465"/>
                    </a:lnTo>
                    <a:lnTo>
                      <a:pt x="74" y="465"/>
                    </a:lnTo>
                    <a:lnTo>
                      <a:pt x="71" y="469"/>
                    </a:lnTo>
                    <a:lnTo>
                      <a:pt x="71" y="469"/>
                    </a:lnTo>
                    <a:lnTo>
                      <a:pt x="71" y="469"/>
                    </a:lnTo>
                    <a:lnTo>
                      <a:pt x="71" y="469"/>
                    </a:lnTo>
                    <a:lnTo>
                      <a:pt x="70" y="471"/>
                    </a:lnTo>
                    <a:lnTo>
                      <a:pt x="70" y="471"/>
                    </a:lnTo>
                    <a:lnTo>
                      <a:pt x="70" y="472"/>
                    </a:lnTo>
                    <a:lnTo>
                      <a:pt x="70" y="472"/>
                    </a:lnTo>
                    <a:lnTo>
                      <a:pt x="69" y="475"/>
                    </a:lnTo>
                    <a:lnTo>
                      <a:pt x="69" y="475"/>
                    </a:lnTo>
                    <a:lnTo>
                      <a:pt x="69" y="475"/>
                    </a:lnTo>
                    <a:lnTo>
                      <a:pt x="69" y="475"/>
                    </a:lnTo>
                    <a:lnTo>
                      <a:pt x="69" y="477"/>
                    </a:lnTo>
                    <a:lnTo>
                      <a:pt x="69" y="477"/>
                    </a:lnTo>
                    <a:lnTo>
                      <a:pt x="69" y="477"/>
                    </a:lnTo>
                    <a:lnTo>
                      <a:pt x="69" y="477"/>
                    </a:lnTo>
                    <a:lnTo>
                      <a:pt x="69" y="480"/>
                    </a:lnTo>
                    <a:lnTo>
                      <a:pt x="69" y="480"/>
                    </a:lnTo>
                    <a:lnTo>
                      <a:pt x="69" y="481"/>
                    </a:lnTo>
                    <a:lnTo>
                      <a:pt x="69" y="481"/>
                    </a:lnTo>
                    <a:lnTo>
                      <a:pt x="70" y="482"/>
                    </a:lnTo>
                    <a:lnTo>
                      <a:pt x="70" y="482"/>
                    </a:lnTo>
                    <a:lnTo>
                      <a:pt x="70" y="484"/>
                    </a:lnTo>
                    <a:lnTo>
                      <a:pt x="70" y="484"/>
                    </a:lnTo>
                    <a:lnTo>
                      <a:pt x="74" y="490"/>
                    </a:lnTo>
                    <a:lnTo>
                      <a:pt x="74" y="490"/>
                    </a:lnTo>
                    <a:lnTo>
                      <a:pt x="74" y="490"/>
                    </a:lnTo>
                    <a:lnTo>
                      <a:pt x="74" y="490"/>
                    </a:lnTo>
                    <a:lnTo>
                      <a:pt x="74" y="490"/>
                    </a:lnTo>
                    <a:lnTo>
                      <a:pt x="89" y="508"/>
                    </a:lnTo>
                    <a:lnTo>
                      <a:pt x="89" y="508"/>
                    </a:lnTo>
                    <a:lnTo>
                      <a:pt x="102" y="521"/>
                    </a:lnTo>
                    <a:lnTo>
                      <a:pt x="114" y="532"/>
                    </a:lnTo>
                    <a:lnTo>
                      <a:pt x="132" y="544"/>
                    </a:lnTo>
                    <a:lnTo>
                      <a:pt x="132" y="544"/>
                    </a:lnTo>
                    <a:lnTo>
                      <a:pt x="121" y="574"/>
                    </a:lnTo>
                    <a:lnTo>
                      <a:pt x="121" y="574"/>
                    </a:lnTo>
                    <a:lnTo>
                      <a:pt x="112" y="573"/>
                    </a:lnTo>
                    <a:lnTo>
                      <a:pt x="99" y="573"/>
                    </a:lnTo>
                    <a:lnTo>
                      <a:pt x="83" y="573"/>
                    </a:lnTo>
                    <a:lnTo>
                      <a:pt x="65" y="574"/>
                    </a:lnTo>
                    <a:lnTo>
                      <a:pt x="65" y="574"/>
                    </a:lnTo>
                    <a:lnTo>
                      <a:pt x="42" y="578"/>
                    </a:lnTo>
                    <a:lnTo>
                      <a:pt x="42" y="578"/>
                    </a:lnTo>
                    <a:lnTo>
                      <a:pt x="41" y="578"/>
                    </a:lnTo>
                    <a:lnTo>
                      <a:pt x="41" y="578"/>
                    </a:lnTo>
                    <a:lnTo>
                      <a:pt x="35" y="581"/>
                    </a:lnTo>
                    <a:lnTo>
                      <a:pt x="35" y="581"/>
                    </a:lnTo>
                    <a:lnTo>
                      <a:pt x="34" y="582"/>
                    </a:lnTo>
                    <a:lnTo>
                      <a:pt x="34" y="582"/>
                    </a:lnTo>
                    <a:lnTo>
                      <a:pt x="32" y="583"/>
                    </a:lnTo>
                    <a:lnTo>
                      <a:pt x="32" y="583"/>
                    </a:lnTo>
                    <a:lnTo>
                      <a:pt x="31" y="583"/>
                    </a:lnTo>
                    <a:lnTo>
                      <a:pt x="31" y="583"/>
                    </a:lnTo>
                    <a:lnTo>
                      <a:pt x="30" y="584"/>
                    </a:lnTo>
                    <a:lnTo>
                      <a:pt x="30" y="584"/>
                    </a:lnTo>
                    <a:lnTo>
                      <a:pt x="30" y="586"/>
                    </a:lnTo>
                    <a:lnTo>
                      <a:pt x="30" y="586"/>
                    </a:lnTo>
                    <a:lnTo>
                      <a:pt x="29" y="587"/>
                    </a:lnTo>
                    <a:lnTo>
                      <a:pt x="29" y="587"/>
                    </a:lnTo>
                    <a:lnTo>
                      <a:pt x="29" y="588"/>
                    </a:lnTo>
                    <a:lnTo>
                      <a:pt x="29" y="588"/>
                    </a:lnTo>
                    <a:lnTo>
                      <a:pt x="27" y="591"/>
                    </a:lnTo>
                    <a:lnTo>
                      <a:pt x="27" y="591"/>
                    </a:lnTo>
                    <a:lnTo>
                      <a:pt x="27" y="591"/>
                    </a:lnTo>
                    <a:lnTo>
                      <a:pt x="27" y="591"/>
                    </a:lnTo>
                    <a:lnTo>
                      <a:pt x="26" y="593"/>
                    </a:lnTo>
                    <a:lnTo>
                      <a:pt x="26" y="593"/>
                    </a:lnTo>
                    <a:lnTo>
                      <a:pt x="26" y="595"/>
                    </a:lnTo>
                    <a:lnTo>
                      <a:pt x="26" y="595"/>
                    </a:lnTo>
                    <a:lnTo>
                      <a:pt x="25" y="597"/>
                    </a:lnTo>
                    <a:lnTo>
                      <a:pt x="25" y="597"/>
                    </a:lnTo>
                    <a:lnTo>
                      <a:pt x="25" y="601"/>
                    </a:lnTo>
                    <a:lnTo>
                      <a:pt x="25" y="601"/>
                    </a:lnTo>
                    <a:lnTo>
                      <a:pt x="24" y="602"/>
                    </a:lnTo>
                    <a:lnTo>
                      <a:pt x="24" y="602"/>
                    </a:lnTo>
                    <a:lnTo>
                      <a:pt x="24" y="605"/>
                    </a:lnTo>
                    <a:lnTo>
                      <a:pt x="24" y="605"/>
                    </a:lnTo>
                    <a:lnTo>
                      <a:pt x="24" y="605"/>
                    </a:lnTo>
                    <a:lnTo>
                      <a:pt x="24" y="605"/>
                    </a:lnTo>
                    <a:lnTo>
                      <a:pt x="22" y="607"/>
                    </a:lnTo>
                    <a:lnTo>
                      <a:pt x="22" y="607"/>
                    </a:lnTo>
                    <a:lnTo>
                      <a:pt x="22" y="608"/>
                    </a:lnTo>
                    <a:lnTo>
                      <a:pt x="22" y="608"/>
                    </a:lnTo>
                    <a:lnTo>
                      <a:pt x="22" y="611"/>
                    </a:lnTo>
                    <a:lnTo>
                      <a:pt x="22" y="611"/>
                    </a:lnTo>
                    <a:lnTo>
                      <a:pt x="22" y="611"/>
                    </a:lnTo>
                    <a:lnTo>
                      <a:pt x="22" y="611"/>
                    </a:lnTo>
                    <a:lnTo>
                      <a:pt x="24" y="613"/>
                    </a:lnTo>
                    <a:lnTo>
                      <a:pt x="24" y="613"/>
                    </a:lnTo>
                    <a:lnTo>
                      <a:pt x="24" y="613"/>
                    </a:lnTo>
                    <a:lnTo>
                      <a:pt x="24" y="613"/>
                    </a:lnTo>
                    <a:lnTo>
                      <a:pt x="25" y="616"/>
                    </a:lnTo>
                    <a:lnTo>
                      <a:pt x="25" y="616"/>
                    </a:lnTo>
                    <a:lnTo>
                      <a:pt x="25" y="616"/>
                    </a:lnTo>
                    <a:lnTo>
                      <a:pt x="25" y="616"/>
                    </a:lnTo>
                    <a:lnTo>
                      <a:pt x="27" y="620"/>
                    </a:lnTo>
                    <a:lnTo>
                      <a:pt x="27" y="620"/>
                    </a:lnTo>
                    <a:lnTo>
                      <a:pt x="27" y="620"/>
                    </a:lnTo>
                    <a:lnTo>
                      <a:pt x="27" y="620"/>
                    </a:lnTo>
                    <a:lnTo>
                      <a:pt x="30" y="622"/>
                    </a:lnTo>
                    <a:lnTo>
                      <a:pt x="30" y="622"/>
                    </a:lnTo>
                    <a:lnTo>
                      <a:pt x="30" y="622"/>
                    </a:lnTo>
                    <a:lnTo>
                      <a:pt x="30" y="622"/>
                    </a:lnTo>
                    <a:lnTo>
                      <a:pt x="48" y="637"/>
                    </a:lnTo>
                    <a:lnTo>
                      <a:pt x="48" y="637"/>
                    </a:lnTo>
                    <a:lnTo>
                      <a:pt x="63" y="647"/>
                    </a:lnTo>
                    <a:lnTo>
                      <a:pt x="76" y="656"/>
                    </a:lnTo>
                    <a:lnTo>
                      <a:pt x="97" y="666"/>
                    </a:lnTo>
                    <a:lnTo>
                      <a:pt x="97" y="666"/>
                    </a:lnTo>
                    <a:lnTo>
                      <a:pt x="90" y="697"/>
                    </a:lnTo>
                    <a:lnTo>
                      <a:pt x="90" y="697"/>
                    </a:lnTo>
                    <a:lnTo>
                      <a:pt x="69" y="699"/>
                    </a:lnTo>
                    <a:lnTo>
                      <a:pt x="54" y="703"/>
                    </a:lnTo>
                    <a:lnTo>
                      <a:pt x="36" y="707"/>
                    </a:lnTo>
                    <a:lnTo>
                      <a:pt x="36" y="707"/>
                    </a:lnTo>
                    <a:lnTo>
                      <a:pt x="14" y="714"/>
                    </a:lnTo>
                    <a:lnTo>
                      <a:pt x="14" y="714"/>
                    </a:lnTo>
                    <a:lnTo>
                      <a:pt x="14" y="715"/>
                    </a:lnTo>
                    <a:lnTo>
                      <a:pt x="14" y="715"/>
                    </a:lnTo>
                    <a:lnTo>
                      <a:pt x="10" y="717"/>
                    </a:lnTo>
                    <a:lnTo>
                      <a:pt x="10" y="717"/>
                    </a:lnTo>
                    <a:lnTo>
                      <a:pt x="10" y="717"/>
                    </a:lnTo>
                    <a:lnTo>
                      <a:pt x="10" y="717"/>
                    </a:lnTo>
                    <a:lnTo>
                      <a:pt x="7" y="719"/>
                    </a:lnTo>
                    <a:lnTo>
                      <a:pt x="7" y="719"/>
                    </a:lnTo>
                    <a:lnTo>
                      <a:pt x="6" y="719"/>
                    </a:lnTo>
                    <a:lnTo>
                      <a:pt x="6" y="719"/>
                    </a:lnTo>
                    <a:lnTo>
                      <a:pt x="5" y="720"/>
                    </a:lnTo>
                    <a:lnTo>
                      <a:pt x="5" y="720"/>
                    </a:lnTo>
                    <a:lnTo>
                      <a:pt x="5" y="720"/>
                    </a:lnTo>
                    <a:lnTo>
                      <a:pt x="5" y="720"/>
                    </a:lnTo>
                    <a:lnTo>
                      <a:pt x="3" y="723"/>
                    </a:lnTo>
                    <a:lnTo>
                      <a:pt x="3" y="723"/>
                    </a:lnTo>
                    <a:lnTo>
                      <a:pt x="3" y="724"/>
                    </a:lnTo>
                    <a:lnTo>
                      <a:pt x="3" y="724"/>
                    </a:lnTo>
                    <a:lnTo>
                      <a:pt x="2" y="726"/>
                    </a:lnTo>
                    <a:lnTo>
                      <a:pt x="2" y="726"/>
                    </a:lnTo>
                    <a:lnTo>
                      <a:pt x="2" y="727"/>
                    </a:lnTo>
                    <a:lnTo>
                      <a:pt x="2" y="727"/>
                    </a:lnTo>
                    <a:lnTo>
                      <a:pt x="1" y="729"/>
                    </a:lnTo>
                    <a:lnTo>
                      <a:pt x="1" y="729"/>
                    </a:lnTo>
                    <a:lnTo>
                      <a:pt x="1" y="729"/>
                    </a:lnTo>
                    <a:lnTo>
                      <a:pt x="1" y="729"/>
                    </a:lnTo>
                    <a:lnTo>
                      <a:pt x="1" y="732"/>
                    </a:lnTo>
                    <a:lnTo>
                      <a:pt x="1" y="732"/>
                    </a:lnTo>
                    <a:lnTo>
                      <a:pt x="1" y="733"/>
                    </a:lnTo>
                    <a:lnTo>
                      <a:pt x="1" y="733"/>
                    </a:lnTo>
                    <a:lnTo>
                      <a:pt x="1" y="737"/>
                    </a:lnTo>
                    <a:lnTo>
                      <a:pt x="1" y="737"/>
                    </a:lnTo>
                    <a:lnTo>
                      <a:pt x="1" y="739"/>
                    </a:lnTo>
                    <a:lnTo>
                      <a:pt x="1" y="739"/>
                    </a:lnTo>
                    <a:lnTo>
                      <a:pt x="1" y="741"/>
                    </a:lnTo>
                    <a:lnTo>
                      <a:pt x="1" y="741"/>
                    </a:lnTo>
                    <a:lnTo>
                      <a:pt x="0" y="743"/>
                    </a:lnTo>
                    <a:lnTo>
                      <a:pt x="0" y="743"/>
                    </a:lnTo>
                    <a:lnTo>
                      <a:pt x="0" y="744"/>
                    </a:lnTo>
                    <a:lnTo>
                      <a:pt x="0" y="744"/>
                    </a:lnTo>
                    <a:lnTo>
                      <a:pt x="0" y="747"/>
                    </a:lnTo>
                    <a:lnTo>
                      <a:pt x="0" y="747"/>
                    </a:lnTo>
                    <a:lnTo>
                      <a:pt x="0" y="747"/>
                    </a:lnTo>
                    <a:lnTo>
                      <a:pt x="0" y="747"/>
                    </a:lnTo>
                    <a:lnTo>
                      <a:pt x="1" y="749"/>
                    </a:lnTo>
                    <a:lnTo>
                      <a:pt x="1" y="749"/>
                    </a:lnTo>
                    <a:lnTo>
                      <a:pt x="1" y="749"/>
                    </a:lnTo>
                    <a:lnTo>
                      <a:pt x="1" y="749"/>
                    </a:lnTo>
                    <a:lnTo>
                      <a:pt x="2" y="752"/>
                    </a:lnTo>
                    <a:lnTo>
                      <a:pt x="2" y="752"/>
                    </a:lnTo>
                    <a:lnTo>
                      <a:pt x="2" y="752"/>
                    </a:lnTo>
                    <a:lnTo>
                      <a:pt x="2" y="752"/>
                    </a:lnTo>
                    <a:lnTo>
                      <a:pt x="3" y="755"/>
                    </a:lnTo>
                    <a:lnTo>
                      <a:pt x="3" y="755"/>
                    </a:lnTo>
                    <a:lnTo>
                      <a:pt x="3" y="755"/>
                    </a:lnTo>
                    <a:lnTo>
                      <a:pt x="3" y="755"/>
                    </a:lnTo>
                    <a:lnTo>
                      <a:pt x="6" y="757"/>
                    </a:lnTo>
                    <a:lnTo>
                      <a:pt x="6" y="757"/>
                    </a:lnTo>
                    <a:lnTo>
                      <a:pt x="6" y="757"/>
                    </a:lnTo>
                    <a:lnTo>
                      <a:pt x="6" y="757"/>
                    </a:lnTo>
                    <a:lnTo>
                      <a:pt x="10" y="760"/>
                    </a:lnTo>
                    <a:lnTo>
                      <a:pt x="10" y="760"/>
                    </a:lnTo>
                    <a:lnTo>
                      <a:pt x="10" y="760"/>
                    </a:lnTo>
                    <a:lnTo>
                      <a:pt x="10" y="760"/>
                    </a:lnTo>
                    <a:lnTo>
                      <a:pt x="30" y="772"/>
                    </a:lnTo>
                    <a:lnTo>
                      <a:pt x="30" y="772"/>
                    </a:lnTo>
                    <a:lnTo>
                      <a:pt x="46" y="780"/>
                    </a:lnTo>
                    <a:lnTo>
                      <a:pt x="61" y="785"/>
                    </a:lnTo>
                    <a:lnTo>
                      <a:pt x="83" y="791"/>
                    </a:lnTo>
                    <a:lnTo>
                      <a:pt x="83" y="791"/>
                    </a:lnTo>
                    <a:lnTo>
                      <a:pt x="83" y="823"/>
                    </a:lnTo>
                    <a:lnTo>
                      <a:pt x="83" y="823"/>
                    </a:lnTo>
                    <a:lnTo>
                      <a:pt x="73" y="825"/>
                    </a:lnTo>
                    <a:lnTo>
                      <a:pt x="61" y="829"/>
                    </a:lnTo>
                    <a:lnTo>
                      <a:pt x="46" y="835"/>
                    </a:lnTo>
                    <a:lnTo>
                      <a:pt x="30" y="843"/>
                    </a:lnTo>
                    <a:lnTo>
                      <a:pt x="30" y="843"/>
                    </a:lnTo>
                    <a:lnTo>
                      <a:pt x="10" y="854"/>
                    </a:lnTo>
                    <a:lnTo>
                      <a:pt x="10" y="854"/>
                    </a:lnTo>
                    <a:lnTo>
                      <a:pt x="10" y="854"/>
                    </a:lnTo>
                    <a:lnTo>
                      <a:pt x="10" y="854"/>
                    </a:lnTo>
                    <a:lnTo>
                      <a:pt x="6" y="857"/>
                    </a:lnTo>
                    <a:lnTo>
                      <a:pt x="6" y="857"/>
                    </a:lnTo>
                    <a:lnTo>
                      <a:pt x="6" y="857"/>
                    </a:lnTo>
                    <a:lnTo>
                      <a:pt x="6" y="857"/>
                    </a:lnTo>
                    <a:lnTo>
                      <a:pt x="3" y="859"/>
                    </a:lnTo>
                    <a:lnTo>
                      <a:pt x="3" y="859"/>
                    </a:lnTo>
                    <a:lnTo>
                      <a:pt x="3" y="859"/>
                    </a:lnTo>
                    <a:lnTo>
                      <a:pt x="3" y="859"/>
                    </a:lnTo>
                    <a:lnTo>
                      <a:pt x="1" y="864"/>
                    </a:lnTo>
                    <a:lnTo>
                      <a:pt x="1" y="864"/>
                    </a:lnTo>
                    <a:lnTo>
                      <a:pt x="1" y="864"/>
                    </a:lnTo>
                    <a:lnTo>
                      <a:pt x="1" y="864"/>
                    </a:lnTo>
                    <a:lnTo>
                      <a:pt x="0" y="867"/>
                    </a:lnTo>
                    <a:lnTo>
                      <a:pt x="0" y="867"/>
                    </a:lnTo>
                    <a:lnTo>
                      <a:pt x="0" y="868"/>
                    </a:lnTo>
                    <a:lnTo>
                      <a:pt x="0" y="868"/>
                    </a:lnTo>
                    <a:lnTo>
                      <a:pt x="0" y="870"/>
                    </a:lnTo>
                    <a:lnTo>
                      <a:pt x="0" y="870"/>
                    </a:lnTo>
                    <a:lnTo>
                      <a:pt x="0" y="870"/>
                    </a:lnTo>
                    <a:lnTo>
                      <a:pt x="0" y="870"/>
                    </a:lnTo>
                    <a:lnTo>
                      <a:pt x="1" y="873"/>
                    </a:lnTo>
                    <a:lnTo>
                      <a:pt x="1" y="873"/>
                    </a:lnTo>
                    <a:lnTo>
                      <a:pt x="1" y="874"/>
                    </a:lnTo>
                    <a:lnTo>
                      <a:pt x="1" y="874"/>
                    </a:lnTo>
                    <a:lnTo>
                      <a:pt x="1" y="878"/>
                    </a:lnTo>
                    <a:lnTo>
                      <a:pt x="1" y="878"/>
                    </a:lnTo>
                    <a:lnTo>
                      <a:pt x="1" y="880"/>
                    </a:lnTo>
                    <a:lnTo>
                      <a:pt x="1" y="880"/>
                    </a:lnTo>
                    <a:lnTo>
                      <a:pt x="1" y="882"/>
                    </a:lnTo>
                    <a:lnTo>
                      <a:pt x="1" y="882"/>
                    </a:lnTo>
                    <a:lnTo>
                      <a:pt x="1" y="884"/>
                    </a:lnTo>
                    <a:lnTo>
                      <a:pt x="1" y="884"/>
                    </a:lnTo>
                    <a:lnTo>
                      <a:pt x="1" y="886"/>
                    </a:lnTo>
                    <a:lnTo>
                      <a:pt x="1" y="886"/>
                    </a:lnTo>
                    <a:lnTo>
                      <a:pt x="2" y="888"/>
                    </a:lnTo>
                    <a:lnTo>
                      <a:pt x="2" y="888"/>
                    </a:lnTo>
                    <a:lnTo>
                      <a:pt x="2" y="888"/>
                    </a:lnTo>
                    <a:lnTo>
                      <a:pt x="2" y="888"/>
                    </a:lnTo>
                    <a:lnTo>
                      <a:pt x="3" y="891"/>
                    </a:lnTo>
                    <a:lnTo>
                      <a:pt x="3" y="891"/>
                    </a:lnTo>
                    <a:lnTo>
                      <a:pt x="3" y="891"/>
                    </a:lnTo>
                    <a:lnTo>
                      <a:pt x="3" y="891"/>
                    </a:lnTo>
                    <a:lnTo>
                      <a:pt x="6" y="894"/>
                    </a:lnTo>
                    <a:lnTo>
                      <a:pt x="6" y="894"/>
                    </a:lnTo>
                    <a:lnTo>
                      <a:pt x="7" y="896"/>
                    </a:lnTo>
                    <a:lnTo>
                      <a:pt x="7" y="896"/>
                    </a:lnTo>
                    <a:lnTo>
                      <a:pt x="10" y="897"/>
                    </a:lnTo>
                    <a:lnTo>
                      <a:pt x="10" y="897"/>
                    </a:lnTo>
                    <a:lnTo>
                      <a:pt x="10" y="897"/>
                    </a:lnTo>
                    <a:lnTo>
                      <a:pt x="10" y="897"/>
                    </a:lnTo>
                    <a:lnTo>
                      <a:pt x="14" y="899"/>
                    </a:lnTo>
                    <a:lnTo>
                      <a:pt x="14" y="899"/>
                    </a:lnTo>
                    <a:lnTo>
                      <a:pt x="14" y="899"/>
                    </a:lnTo>
                    <a:lnTo>
                      <a:pt x="14" y="899"/>
                    </a:lnTo>
                    <a:lnTo>
                      <a:pt x="22" y="903"/>
                    </a:lnTo>
                    <a:lnTo>
                      <a:pt x="36" y="907"/>
                    </a:lnTo>
                    <a:lnTo>
                      <a:pt x="36" y="907"/>
                    </a:lnTo>
                    <a:lnTo>
                      <a:pt x="54" y="912"/>
                    </a:lnTo>
                    <a:lnTo>
                      <a:pt x="69" y="914"/>
                    </a:lnTo>
                    <a:lnTo>
                      <a:pt x="82" y="917"/>
                    </a:lnTo>
                    <a:lnTo>
                      <a:pt x="90" y="917"/>
                    </a:lnTo>
                    <a:lnTo>
                      <a:pt x="90" y="917"/>
                    </a:lnTo>
                    <a:lnTo>
                      <a:pt x="95" y="948"/>
                    </a:lnTo>
                    <a:lnTo>
                      <a:pt x="95" y="948"/>
                    </a:lnTo>
                    <a:lnTo>
                      <a:pt x="76" y="959"/>
                    </a:lnTo>
                    <a:lnTo>
                      <a:pt x="63" y="966"/>
                    </a:lnTo>
                    <a:lnTo>
                      <a:pt x="48" y="976"/>
                    </a:lnTo>
                    <a:lnTo>
                      <a:pt x="48" y="976"/>
                    </a:lnTo>
                    <a:lnTo>
                      <a:pt x="37" y="985"/>
                    </a:lnTo>
                    <a:lnTo>
                      <a:pt x="30" y="991"/>
                    </a:lnTo>
                    <a:lnTo>
                      <a:pt x="30" y="991"/>
                    </a:lnTo>
                    <a:lnTo>
                      <a:pt x="30" y="991"/>
                    </a:lnTo>
                    <a:lnTo>
                      <a:pt x="30" y="991"/>
                    </a:lnTo>
                    <a:lnTo>
                      <a:pt x="30" y="993"/>
                    </a:lnTo>
                    <a:lnTo>
                      <a:pt x="30" y="993"/>
                    </a:lnTo>
                    <a:lnTo>
                      <a:pt x="27" y="995"/>
                    </a:lnTo>
                    <a:lnTo>
                      <a:pt x="27" y="995"/>
                    </a:lnTo>
                    <a:lnTo>
                      <a:pt x="26" y="995"/>
                    </a:lnTo>
                    <a:lnTo>
                      <a:pt x="26" y="995"/>
                    </a:lnTo>
                    <a:lnTo>
                      <a:pt x="25" y="998"/>
                    </a:lnTo>
                    <a:lnTo>
                      <a:pt x="25" y="998"/>
                    </a:lnTo>
                    <a:lnTo>
                      <a:pt x="25" y="999"/>
                    </a:lnTo>
                    <a:lnTo>
                      <a:pt x="25" y="999"/>
                    </a:lnTo>
                    <a:lnTo>
                      <a:pt x="22" y="1003"/>
                    </a:lnTo>
                    <a:lnTo>
                      <a:pt x="22" y="1003"/>
                    </a:lnTo>
                    <a:lnTo>
                      <a:pt x="22" y="1004"/>
                    </a:lnTo>
                    <a:lnTo>
                      <a:pt x="22" y="1004"/>
                    </a:lnTo>
                    <a:lnTo>
                      <a:pt x="22" y="1006"/>
                    </a:lnTo>
                    <a:lnTo>
                      <a:pt x="22" y="1006"/>
                    </a:lnTo>
                    <a:lnTo>
                      <a:pt x="22" y="1006"/>
                    </a:lnTo>
                    <a:lnTo>
                      <a:pt x="22" y="1006"/>
                    </a:lnTo>
                    <a:lnTo>
                      <a:pt x="24" y="1009"/>
                    </a:lnTo>
                    <a:lnTo>
                      <a:pt x="24" y="1009"/>
                    </a:lnTo>
                    <a:lnTo>
                      <a:pt x="24" y="1010"/>
                    </a:lnTo>
                    <a:lnTo>
                      <a:pt x="24" y="1010"/>
                    </a:lnTo>
                    <a:lnTo>
                      <a:pt x="24" y="1013"/>
                    </a:lnTo>
                    <a:lnTo>
                      <a:pt x="24" y="1013"/>
                    </a:lnTo>
                    <a:lnTo>
                      <a:pt x="25" y="1013"/>
                    </a:lnTo>
                    <a:lnTo>
                      <a:pt x="25" y="1013"/>
                    </a:lnTo>
                    <a:lnTo>
                      <a:pt x="25" y="1017"/>
                    </a:lnTo>
                    <a:lnTo>
                      <a:pt x="25" y="1017"/>
                    </a:lnTo>
                    <a:lnTo>
                      <a:pt x="26" y="1019"/>
                    </a:lnTo>
                    <a:lnTo>
                      <a:pt x="26" y="1019"/>
                    </a:lnTo>
                    <a:lnTo>
                      <a:pt x="26" y="1020"/>
                    </a:lnTo>
                    <a:lnTo>
                      <a:pt x="26" y="1020"/>
                    </a:lnTo>
                    <a:lnTo>
                      <a:pt x="27" y="1023"/>
                    </a:lnTo>
                    <a:lnTo>
                      <a:pt x="27" y="1023"/>
                    </a:lnTo>
                    <a:lnTo>
                      <a:pt x="27" y="1024"/>
                    </a:lnTo>
                    <a:lnTo>
                      <a:pt x="27" y="1024"/>
                    </a:lnTo>
                    <a:lnTo>
                      <a:pt x="29" y="1027"/>
                    </a:lnTo>
                    <a:lnTo>
                      <a:pt x="29" y="1027"/>
                    </a:lnTo>
                    <a:lnTo>
                      <a:pt x="29" y="1027"/>
                    </a:lnTo>
                    <a:lnTo>
                      <a:pt x="29" y="1027"/>
                    </a:lnTo>
                    <a:lnTo>
                      <a:pt x="30" y="1028"/>
                    </a:lnTo>
                    <a:lnTo>
                      <a:pt x="30" y="1028"/>
                    </a:lnTo>
                    <a:lnTo>
                      <a:pt x="30" y="1029"/>
                    </a:lnTo>
                    <a:lnTo>
                      <a:pt x="30" y="1029"/>
                    </a:lnTo>
                    <a:lnTo>
                      <a:pt x="31" y="1030"/>
                    </a:lnTo>
                    <a:lnTo>
                      <a:pt x="31" y="1030"/>
                    </a:lnTo>
                    <a:lnTo>
                      <a:pt x="31" y="1032"/>
                    </a:lnTo>
                    <a:lnTo>
                      <a:pt x="31" y="1032"/>
                    </a:lnTo>
                    <a:lnTo>
                      <a:pt x="34" y="1033"/>
                    </a:lnTo>
                    <a:lnTo>
                      <a:pt x="34" y="1033"/>
                    </a:lnTo>
                    <a:lnTo>
                      <a:pt x="35" y="1033"/>
                    </a:lnTo>
                    <a:lnTo>
                      <a:pt x="35" y="1033"/>
                    </a:lnTo>
                    <a:lnTo>
                      <a:pt x="36" y="1034"/>
                    </a:lnTo>
                    <a:lnTo>
                      <a:pt x="36" y="1034"/>
                    </a:lnTo>
                    <a:lnTo>
                      <a:pt x="37" y="1034"/>
                    </a:lnTo>
                    <a:lnTo>
                      <a:pt x="37" y="1034"/>
                    </a:lnTo>
                    <a:lnTo>
                      <a:pt x="41" y="1035"/>
                    </a:lnTo>
                    <a:lnTo>
                      <a:pt x="41" y="1035"/>
                    </a:lnTo>
                    <a:lnTo>
                      <a:pt x="41" y="1035"/>
                    </a:lnTo>
                    <a:lnTo>
                      <a:pt x="41" y="1035"/>
                    </a:lnTo>
                    <a:lnTo>
                      <a:pt x="41" y="1035"/>
                    </a:lnTo>
                    <a:lnTo>
                      <a:pt x="41" y="1035"/>
                    </a:lnTo>
                    <a:lnTo>
                      <a:pt x="51" y="1038"/>
                    </a:lnTo>
                    <a:lnTo>
                      <a:pt x="65" y="1039"/>
                    </a:lnTo>
                    <a:lnTo>
                      <a:pt x="65" y="1039"/>
                    </a:lnTo>
                    <a:lnTo>
                      <a:pt x="83" y="1040"/>
                    </a:lnTo>
                    <a:lnTo>
                      <a:pt x="98" y="1042"/>
                    </a:lnTo>
                    <a:lnTo>
                      <a:pt x="121" y="1040"/>
                    </a:lnTo>
                    <a:lnTo>
                      <a:pt x="121" y="1040"/>
                    </a:lnTo>
                    <a:lnTo>
                      <a:pt x="131" y="1069"/>
                    </a:lnTo>
                    <a:lnTo>
                      <a:pt x="131" y="1069"/>
                    </a:lnTo>
                    <a:lnTo>
                      <a:pt x="123" y="1076"/>
                    </a:lnTo>
                    <a:lnTo>
                      <a:pt x="113" y="1083"/>
                    </a:lnTo>
                    <a:lnTo>
                      <a:pt x="102" y="1093"/>
                    </a:lnTo>
                    <a:lnTo>
                      <a:pt x="89" y="1106"/>
                    </a:lnTo>
                    <a:lnTo>
                      <a:pt x="89" y="1106"/>
                    </a:lnTo>
                    <a:lnTo>
                      <a:pt x="80" y="1116"/>
                    </a:lnTo>
                    <a:lnTo>
                      <a:pt x="74" y="1124"/>
                    </a:lnTo>
                    <a:lnTo>
                      <a:pt x="74" y="1124"/>
                    </a:lnTo>
                    <a:lnTo>
                      <a:pt x="74" y="1124"/>
                    </a:lnTo>
                    <a:lnTo>
                      <a:pt x="74" y="1124"/>
                    </a:lnTo>
                    <a:lnTo>
                      <a:pt x="74" y="1124"/>
                    </a:lnTo>
                    <a:lnTo>
                      <a:pt x="74" y="1124"/>
                    </a:lnTo>
                    <a:lnTo>
                      <a:pt x="71" y="1127"/>
                    </a:lnTo>
                    <a:lnTo>
                      <a:pt x="71" y="1127"/>
                    </a:lnTo>
                    <a:lnTo>
                      <a:pt x="71" y="1127"/>
                    </a:lnTo>
                    <a:lnTo>
                      <a:pt x="71" y="1127"/>
                    </a:lnTo>
                    <a:lnTo>
                      <a:pt x="70" y="1131"/>
                    </a:lnTo>
                    <a:lnTo>
                      <a:pt x="70" y="1131"/>
                    </a:lnTo>
                    <a:lnTo>
                      <a:pt x="70" y="1131"/>
                    </a:lnTo>
                    <a:lnTo>
                      <a:pt x="70" y="1131"/>
                    </a:lnTo>
                    <a:lnTo>
                      <a:pt x="69" y="1136"/>
                    </a:lnTo>
                    <a:lnTo>
                      <a:pt x="69" y="1136"/>
                    </a:lnTo>
                    <a:lnTo>
                      <a:pt x="69" y="1137"/>
                    </a:lnTo>
                    <a:lnTo>
                      <a:pt x="69" y="1137"/>
                    </a:lnTo>
                    <a:lnTo>
                      <a:pt x="69" y="1139"/>
                    </a:lnTo>
                    <a:lnTo>
                      <a:pt x="69" y="1139"/>
                    </a:lnTo>
                    <a:lnTo>
                      <a:pt x="69" y="1140"/>
                    </a:lnTo>
                    <a:lnTo>
                      <a:pt x="69" y="1140"/>
                    </a:lnTo>
                    <a:lnTo>
                      <a:pt x="70" y="1142"/>
                    </a:lnTo>
                    <a:lnTo>
                      <a:pt x="70" y="1142"/>
                    </a:lnTo>
                    <a:lnTo>
                      <a:pt x="70" y="1142"/>
                    </a:lnTo>
                    <a:lnTo>
                      <a:pt x="70" y="1142"/>
                    </a:lnTo>
                    <a:lnTo>
                      <a:pt x="71" y="1145"/>
                    </a:lnTo>
                    <a:lnTo>
                      <a:pt x="71" y="1145"/>
                    </a:lnTo>
                    <a:lnTo>
                      <a:pt x="71" y="1146"/>
                    </a:lnTo>
                    <a:lnTo>
                      <a:pt x="71" y="1146"/>
                    </a:lnTo>
                    <a:lnTo>
                      <a:pt x="74" y="1149"/>
                    </a:lnTo>
                    <a:lnTo>
                      <a:pt x="74" y="1149"/>
                    </a:lnTo>
                    <a:lnTo>
                      <a:pt x="75" y="1153"/>
                    </a:lnTo>
                    <a:lnTo>
                      <a:pt x="75" y="1153"/>
                    </a:lnTo>
                    <a:lnTo>
                      <a:pt x="75" y="1153"/>
                    </a:lnTo>
                    <a:lnTo>
                      <a:pt x="75" y="1153"/>
                    </a:lnTo>
                    <a:lnTo>
                      <a:pt x="76" y="1155"/>
                    </a:lnTo>
                    <a:lnTo>
                      <a:pt x="76" y="1155"/>
                    </a:lnTo>
                    <a:lnTo>
                      <a:pt x="76" y="1156"/>
                    </a:lnTo>
                    <a:lnTo>
                      <a:pt x="76" y="1156"/>
                    </a:lnTo>
                    <a:lnTo>
                      <a:pt x="78" y="1158"/>
                    </a:lnTo>
                    <a:lnTo>
                      <a:pt x="78" y="1158"/>
                    </a:lnTo>
                    <a:lnTo>
                      <a:pt x="78" y="1159"/>
                    </a:lnTo>
                    <a:lnTo>
                      <a:pt x="78" y="1159"/>
                    </a:lnTo>
                    <a:lnTo>
                      <a:pt x="80" y="1160"/>
                    </a:lnTo>
                    <a:lnTo>
                      <a:pt x="80" y="1160"/>
                    </a:lnTo>
                    <a:lnTo>
                      <a:pt x="80" y="1160"/>
                    </a:lnTo>
                    <a:lnTo>
                      <a:pt x="80" y="1160"/>
                    </a:lnTo>
                    <a:lnTo>
                      <a:pt x="84" y="1164"/>
                    </a:lnTo>
                    <a:lnTo>
                      <a:pt x="84" y="1164"/>
                    </a:lnTo>
                    <a:lnTo>
                      <a:pt x="85" y="1164"/>
                    </a:lnTo>
                    <a:lnTo>
                      <a:pt x="85" y="1164"/>
                    </a:lnTo>
                    <a:lnTo>
                      <a:pt x="88" y="1164"/>
                    </a:lnTo>
                    <a:lnTo>
                      <a:pt x="88" y="1164"/>
                    </a:lnTo>
                    <a:lnTo>
                      <a:pt x="89" y="1164"/>
                    </a:lnTo>
                    <a:lnTo>
                      <a:pt x="89" y="1164"/>
                    </a:lnTo>
                    <a:lnTo>
                      <a:pt x="93" y="1165"/>
                    </a:lnTo>
                    <a:lnTo>
                      <a:pt x="93" y="1165"/>
                    </a:lnTo>
                    <a:lnTo>
                      <a:pt x="93" y="1165"/>
                    </a:lnTo>
                    <a:lnTo>
                      <a:pt x="93" y="1165"/>
                    </a:lnTo>
                    <a:lnTo>
                      <a:pt x="93" y="1165"/>
                    </a:lnTo>
                    <a:lnTo>
                      <a:pt x="93" y="1165"/>
                    </a:lnTo>
                    <a:lnTo>
                      <a:pt x="103" y="1165"/>
                    </a:lnTo>
                    <a:lnTo>
                      <a:pt x="117" y="1165"/>
                    </a:lnTo>
                    <a:lnTo>
                      <a:pt x="117" y="1165"/>
                    </a:lnTo>
                    <a:lnTo>
                      <a:pt x="134" y="1163"/>
                    </a:lnTo>
                    <a:lnTo>
                      <a:pt x="150" y="1161"/>
                    </a:lnTo>
                    <a:lnTo>
                      <a:pt x="162" y="1159"/>
                    </a:lnTo>
                    <a:lnTo>
                      <a:pt x="171" y="1155"/>
                    </a:lnTo>
                    <a:lnTo>
                      <a:pt x="171" y="1155"/>
                    </a:lnTo>
                    <a:lnTo>
                      <a:pt x="187" y="1183"/>
                    </a:lnTo>
                    <a:lnTo>
                      <a:pt x="187" y="1183"/>
                    </a:lnTo>
                    <a:lnTo>
                      <a:pt x="172" y="1199"/>
                    </a:lnTo>
                    <a:lnTo>
                      <a:pt x="162" y="1212"/>
                    </a:lnTo>
                    <a:lnTo>
                      <a:pt x="152" y="1226"/>
                    </a:lnTo>
                    <a:lnTo>
                      <a:pt x="152" y="1226"/>
                    </a:lnTo>
                    <a:lnTo>
                      <a:pt x="145" y="1238"/>
                    </a:lnTo>
                    <a:lnTo>
                      <a:pt x="139" y="1247"/>
                    </a:lnTo>
                    <a:lnTo>
                      <a:pt x="139" y="1247"/>
                    </a:lnTo>
                    <a:lnTo>
                      <a:pt x="139" y="1247"/>
                    </a:lnTo>
                    <a:lnTo>
                      <a:pt x="139" y="1247"/>
                    </a:lnTo>
                    <a:lnTo>
                      <a:pt x="138" y="1251"/>
                    </a:lnTo>
                    <a:lnTo>
                      <a:pt x="138" y="1251"/>
                    </a:lnTo>
                    <a:lnTo>
                      <a:pt x="138" y="1251"/>
                    </a:lnTo>
                    <a:lnTo>
                      <a:pt x="138" y="1251"/>
                    </a:lnTo>
                    <a:lnTo>
                      <a:pt x="137" y="1253"/>
                    </a:lnTo>
                    <a:lnTo>
                      <a:pt x="137" y="1253"/>
                    </a:lnTo>
                    <a:lnTo>
                      <a:pt x="137" y="1255"/>
                    </a:lnTo>
                    <a:lnTo>
                      <a:pt x="137" y="1255"/>
                    </a:lnTo>
                    <a:lnTo>
                      <a:pt x="137" y="1260"/>
                    </a:lnTo>
                    <a:lnTo>
                      <a:pt x="137" y="1260"/>
                    </a:lnTo>
                    <a:lnTo>
                      <a:pt x="137" y="1260"/>
                    </a:lnTo>
                    <a:lnTo>
                      <a:pt x="137" y="1260"/>
                    </a:lnTo>
                    <a:lnTo>
                      <a:pt x="138" y="1262"/>
                    </a:lnTo>
                    <a:lnTo>
                      <a:pt x="138" y="1262"/>
                    </a:lnTo>
                    <a:lnTo>
                      <a:pt x="138" y="1262"/>
                    </a:lnTo>
                    <a:lnTo>
                      <a:pt x="138" y="1262"/>
                    </a:lnTo>
                    <a:lnTo>
                      <a:pt x="139" y="1265"/>
                    </a:lnTo>
                    <a:lnTo>
                      <a:pt x="139" y="1265"/>
                    </a:lnTo>
                    <a:lnTo>
                      <a:pt x="139" y="1266"/>
                    </a:lnTo>
                    <a:lnTo>
                      <a:pt x="139" y="1266"/>
                    </a:lnTo>
                    <a:lnTo>
                      <a:pt x="142" y="1267"/>
                    </a:lnTo>
                    <a:lnTo>
                      <a:pt x="142" y="1267"/>
                    </a:lnTo>
                    <a:lnTo>
                      <a:pt x="142" y="1268"/>
                    </a:lnTo>
                    <a:lnTo>
                      <a:pt x="142" y="1268"/>
                    </a:lnTo>
                    <a:lnTo>
                      <a:pt x="145" y="1271"/>
                    </a:lnTo>
                    <a:lnTo>
                      <a:pt x="145" y="1271"/>
                    </a:lnTo>
                    <a:lnTo>
                      <a:pt x="146" y="1273"/>
                    </a:lnTo>
                    <a:lnTo>
                      <a:pt x="146" y="1273"/>
                    </a:lnTo>
                    <a:lnTo>
                      <a:pt x="146" y="1275"/>
                    </a:lnTo>
                    <a:lnTo>
                      <a:pt x="146" y="1275"/>
                    </a:lnTo>
                    <a:lnTo>
                      <a:pt x="148" y="1277"/>
                    </a:lnTo>
                    <a:lnTo>
                      <a:pt x="148" y="1277"/>
                    </a:lnTo>
                    <a:lnTo>
                      <a:pt x="148" y="1277"/>
                    </a:lnTo>
                    <a:lnTo>
                      <a:pt x="148" y="1277"/>
                    </a:lnTo>
                    <a:lnTo>
                      <a:pt x="150" y="1280"/>
                    </a:lnTo>
                    <a:lnTo>
                      <a:pt x="150" y="1280"/>
                    </a:lnTo>
                    <a:lnTo>
                      <a:pt x="151" y="1280"/>
                    </a:lnTo>
                    <a:lnTo>
                      <a:pt x="151" y="1280"/>
                    </a:lnTo>
                    <a:lnTo>
                      <a:pt x="152" y="1281"/>
                    </a:lnTo>
                    <a:lnTo>
                      <a:pt x="152" y="1281"/>
                    </a:lnTo>
                    <a:lnTo>
                      <a:pt x="152" y="1281"/>
                    </a:lnTo>
                    <a:lnTo>
                      <a:pt x="152" y="1281"/>
                    </a:lnTo>
                    <a:lnTo>
                      <a:pt x="157" y="1284"/>
                    </a:lnTo>
                    <a:lnTo>
                      <a:pt x="157" y="1284"/>
                    </a:lnTo>
                    <a:lnTo>
                      <a:pt x="158" y="1284"/>
                    </a:lnTo>
                    <a:lnTo>
                      <a:pt x="158" y="1284"/>
                    </a:lnTo>
                    <a:lnTo>
                      <a:pt x="161" y="1284"/>
                    </a:lnTo>
                    <a:lnTo>
                      <a:pt x="161" y="1284"/>
                    </a:lnTo>
                    <a:lnTo>
                      <a:pt x="161" y="1284"/>
                    </a:lnTo>
                    <a:lnTo>
                      <a:pt x="161" y="1284"/>
                    </a:lnTo>
                    <a:lnTo>
                      <a:pt x="166" y="1284"/>
                    </a:lnTo>
                    <a:lnTo>
                      <a:pt x="166" y="1284"/>
                    </a:lnTo>
                    <a:lnTo>
                      <a:pt x="166" y="1284"/>
                    </a:lnTo>
                    <a:lnTo>
                      <a:pt x="166" y="1284"/>
                    </a:lnTo>
                    <a:lnTo>
                      <a:pt x="175" y="1282"/>
                    </a:lnTo>
                    <a:lnTo>
                      <a:pt x="189" y="1279"/>
                    </a:lnTo>
                    <a:lnTo>
                      <a:pt x="189" y="1279"/>
                    </a:lnTo>
                    <a:lnTo>
                      <a:pt x="206" y="1275"/>
                    </a:lnTo>
                    <a:lnTo>
                      <a:pt x="221" y="1270"/>
                    </a:lnTo>
                    <a:lnTo>
                      <a:pt x="242" y="1261"/>
                    </a:lnTo>
                    <a:lnTo>
                      <a:pt x="242" y="1261"/>
                    </a:lnTo>
                    <a:lnTo>
                      <a:pt x="262" y="1285"/>
                    </a:lnTo>
                    <a:lnTo>
                      <a:pt x="262" y="1285"/>
                    </a:lnTo>
                    <a:lnTo>
                      <a:pt x="249" y="1304"/>
                    </a:lnTo>
                    <a:lnTo>
                      <a:pt x="243" y="1318"/>
                    </a:lnTo>
                    <a:lnTo>
                      <a:pt x="235" y="1334"/>
                    </a:lnTo>
                    <a:lnTo>
                      <a:pt x="235" y="1334"/>
                    </a:lnTo>
                    <a:lnTo>
                      <a:pt x="229" y="1347"/>
                    </a:lnTo>
                    <a:lnTo>
                      <a:pt x="226" y="1357"/>
                    </a:lnTo>
                    <a:lnTo>
                      <a:pt x="226" y="1357"/>
                    </a:lnTo>
                    <a:lnTo>
                      <a:pt x="226" y="1357"/>
                    </a:lnTo>
                    <a:lnTo>
                      <a:pt x="226" y="1357"/>
                    </a:lnTo>
                    <a:lnTo>
                      <a:pt x="225" y="1360"/>
                    </a:lnTo>
                    <a:lnTo>
                      <a:pt x="225" y="1360"/>
                    </a:lnTo>
                    <a:lnTo>
                      <a:pt x="225" y="1360"/>
                    </a:lnTo>
                    <a:lnTo>
                      <a:pt x="225" y="1360"/>
                    </a:lnTo>
                    <a:lnTo>
                      <a:pt x="225" y="1363"/>
                    </a:lnTo>
                    <a:lnTo>
                      <a:pt x="225" y="1363"/>
                    </a:lnTo>
                    <a:lnTo>
                      <a:pt x="225" y="1364"/>
                    </a:lnTo>
                    <a:lnTo>
                      <a:pt x="225" y="1364"/>
                    </a:lnTo>
                    <a:lnTo>
                      <a:pt x="225" y="1367"/>
                    </a:lnTo>
                    <a:lnTo>
                      <a:pt x="225" y="1367"/>
                    </a:lnTo>
                    <a:lnTo>
                      <a:pt x="225" y="1367"/>
                    </a:lnTo>
                    <a:lnTo>
                      <a:pt x="225" y="1367"/>
                    </a:lnTo>
                    <a:lnTo>
                      <a:pt x="226" y="1369"/>
                    </a:lnTo>
                    <a:lnTo>
                      <a:pt x="226" y="1369"/>
                    </a:lnTo>
                    <a:lnTo>
                      <a:pt x="226" y="1369"/>
                    </a:lnTo>
                    <a:lnTo>
                      <a:pt x="226" y="1369"/>
                    </a:lnTo>
                    <a:lnTo>
                      <a:pt x="228" y="1372"/>
                    </a:lnTo>
                    <a:lnTo>
                      <a:pt x="228" y="1372"/>
                    </a:lnTo>
                    <a:lnTo>
                      <a:pt x="228" y="1372"/>
                    </a:lnTo>
                    <a:lnTo>
                      <a:pt x="228" y="1372"/>
                    </a:lnTo>
                    <a:lnTo>
                      <a:pt x="229" y="1374"/>
                    </a:lnTo>
                    <a:lnTo>
                      <a:pt x="229" y="1374"/>
                    </a:lnTo>
                    <a:lnTo>
                      <a:pt x="230" y="1374"/>
                    </a:lnTo>
                    <a:lnTo>
                      <a:pt x="230" y="1374"/>
                    </a:lnTo>
                    <a:lnTo>
                      <a:pt x="231" y="1376"/>
                    </a:lnTo>
                    <a:lnTo>
                      <a:pt x="231" y="1376"/>
                    </a:lnTo>
                    <a:lnTo>
                      <a:pt x="233" y="1377"/>
                    </a:lnTo>
                    <a:lnTo>
                      <a:pt x="233" y="1377"/>
                    </a:lnTo>
                    <a:lnTo>
                      <a:pt x="235" y="1379"/>
                    </a:lnTo>
                    <a:lnTo>
                      <a:pt x="235" y="1379"/>
                    </a:lnTo>
                    <a:lnTo>
                      <a:pt x="236" y="1382"/>
                    </a:lnTo>
                    <a:lnTo>
                      <a:pt x="236" y="1382"/>
                    </a:lnTo>
                    <a:lnTo>
                      <a:pt x="238" y="1382"/>
                    </a:lnTo>
                    <a:lnTo>
                      <a:pt x="238" y="1382"/>
                    </a:lnTo>
                    <a:lnTo>
                      <a:pt x="239" y="1384"/>
                    </a:lnTo>
                    <a:lnTo>
                      <a:pt x="239" y="1384"/>
                    </a:lnTo>
                    <a:lnTo>
                      <a:pt x="240" y="1384"/>
                    </a:lnTo>
                    <a:lnTo>
                      <a:pt x="240" y="1384"/>
                    </a:lnTo>
                    <a:lnTo>
                      <a:pt x="242" y="1386"/>
                    </a:lnTo>
                    <a:lnTo>
                      <a:pt x="242" y="1386"/>
                    </a:lnTo>
                    <a:lnTo>
                      <a:pt x="243" y="1387"/>
                    </a:lnTo>
                    <a:lnTo>
                      <a:pt x="243" y="1387"/>
                    </a:lnTo>
                    <a:lnTo>
                      <a:pt x="244" y="1387"/>
                    </a:lnTo>
                    <a:lnTo>
                      <a:pt x="244" y="1387"/>
                    </a:lnTo>
                    <a:lnTo>
                      <a:pt x="245" y="1388"/>
                    </a:lnTo>
                    <a:lnTo>
                      <a:pt x="245" y="1388"/>
                    </a:lnTo>
                    <a:lnTo>
                      <a:pt x="250" y="1389"/>
                    </a:lnTo>
                    <a:lnTo>
                      <a:pt x="250" y="1389"/>
                    </a:lnTo>
                    <a:lnTo>
                      <a:pt x="250" y="1389"/>
                    </a:lnTo>
                    <a:lnTo>
                      <a:pt x="250" y="1389"/>
                    </a:lnTo>
                    <a:lnTo>
                      <a:pt x="253" y="1388"/>
                    </a:lnTo>
                    <a:lnTo>
                      <a:pt x="253" y="1388"/>
                    </a:lnTo>
                    <a:lnTo>
                      <a:pt x="254" y="1388"/>
                    </a:lnTo>
                    <a:lnTo>
                      <a:pt x="254" y="1388"/>
                    </a:lnTo>
                    <a:lnTo>
                      <a:pt x="258" y="1388"/>
                    </a:lnTo>
                    <a:lnTo>
                      <a:pt x="258" y="1388"/>
                    </a:lnTo>
                    <a:lnTo>
                      <a:pt x="258" y="1388"/>
                    </a:lnTo>
                    <a:lnTo>
                      <a:pt x="258" y="1388"/>
                    </a:lnTo>
                    <a:lnTo>
                      <a:pt x="267" y="1384"/>
                    </a:lnTo>
                    <a:lnTo>
                      <a:pt x="281" y="1379"/>
                    </a:lnTo>
                    <a:lnTo>
                      <a:pt x="281" y="1379"/>
                    </a:lnTo>
                    <a:lnTo>
                      <a:pt x="297" y="1372"/>
                    </a:lnTo>
                    <a:lnTo>
                      <a:pt x="310" y="1364"/>
                    </a:lnTo>
                    <a:lnTo>
                      <a:pt x="328" y="1353"/>
                    </a:lnTo>
                    <a:lnTo>
                      <a:pt x="328" y="1353"/>
                    </a:lnTo>
                    <a:lnTo>
                      <a:pt x="352" y="1373"/>
                    </a:lnTo>
                    <a:lnTo>
                      <a:pt x="352" y="1373"/>
                    </a:lnTo>
                    <a:lnTo>
                      <a:pt x="344" y="1393"/>
                    </a:lnTo>
                    <a:lnTo>
                      <a:pt x="340" y="1407"/>
                    </a:lnTo>
                    <a:lnTo>
                      <a:pt x="335" y="1425"/>
                    </a:lnTo>
                    <a:lnTo>
                      <a:pt x="335" y="1425"/>
                    </a:lnTo>
                    <a:lnTo>
                      <a:pt x="332" y="1439"/>
                    </a:lnTo>
                    <a:lnTo>
                      <a:pt x="330" y="1449"/>
                    </a:lnTo>
                    <a:lnTo>
                      <a:pt x="330" y="1449"/>
                    </a:lnTo>
                    <a:lnTo>
                      <a:pt x="330" y="1452"/>
                    </a:lnTo>
                    <a:lnTo>
                      <a:pt x="330" y="1452"/>
                    </a:lnTo>
                    <a:lnTo>
                      <a:pt x="330" y="1454"/>
                    </a:lnTo>
                    <a:lnTo>
                      <a:pt x="330" y="1454"/>
                    </a:lnTo>
                    <a:lnTo>
                      <a:pt x="331" y="1456"/>
                    </a:lnTo>
                    <a:lnTo>
                      <a:pt x="331" y="1456"/>
                    </a:lnTo>
                    <a:lnTo>
                      <a:pt x="331" y="1456"/>
                    </a:lnTo>
                    <a:lnTo>
                      <a:pt x="331" y="1456"/>
                    </a:lnTo>
                    <a:lnTo>
                      <a:pt x="331" y="1459"/>
                    </a:lnTo>
                    <a:lnTo>
                      <a:pt x="331" y="1459"/>
                    </a:lnTo>
                    <a:lnTo>
                      <a:pt x="331" y="1460"/>
                    </a:lnTo>
                    <a:lnTo>
                      <a:pt x="331" y="1460"/>
                    </a:lnTo>
                    <a:lnTo>
                      <a:pt x="332" y="1461"/>
                    </a:lnTo>
                    <a:lnTo>
                      <a:pt x="332" y="1461"/>
                    </a:lnTo>
                    <a:lnTo>
                      <a:pt x="334" y="1462"/>
                    </a:lnTo>
                    <a:lnTo>
                      <a:pt x="334" y="1462"/>
                    </a:lnTo>
                    <a:lnTo>
                      <a:pt x="335" y="1464"/>
                    </a:lnTo>
                    <a:lnTo>
                      <a:pt x="335" y="1464"/>
                    </a:lnTo>
                    <a:lnTo>
                      <a:pt x="335" y="1464"/>
                    </a:lnTo>
                    <a:lnTo>
                      <a:pt x="335" y="1464"/>
                    </a:lnTo>
                    <a:lnTo>
                      <a:pt x="337" y="1465"/>
                    </a:lnTo>
                    <a:lnTo>
                      <a:pt x="337" y="1465"/>
                    </a:lnTo>
                    <a:lnTo>
                      <a:pt x="337" y="1466"/>
                    </a:lnTo>
                    <a:lnTo>
                      <a:pt x="337" y="1466"/>
                    </a:lnTo>
                    <a:lnTo>
                      <a:pt x="340" y="1467"/>
                    </a:lnTo>
                    <a:lnTo>
                      <a:pt x="340" y="1467"/>
                    </a:lnTo>
                    <a:lnTo>
                      <a:pt x="340" y="1469"/>
                    </a:lnTo>
                    <a:lnTo>
                      <a:pt x="340" y="1469"/>
                    </a:lnTo>
                    <a:lnTo>
                      <a:pt x="342" y="1470"/>
                    </a:lnTo>
                    <a:lnTo>
                      <a:pt x="342" y="1470"/>
                    </a:lnTo>
                    <a:lnTo>
                      <a:pt x="345" y="1471"/>
                    </a:lnTo>
                    <a:lnTo>
                      <a:pt x="345" y="1471"/>
                    </a:lnTo>
                    <a:lnTo>
                      <a:pt x="346" y="1473"/>
                    </a:lnTo>
                    <a:lnTo>
                      <a:pt x="346" y="1473"/>
                    </a:lnTo>
                    <a:lnTo>
                      <a:pt x="349" y="1474"/>
                    </a:lnTo>
                    <a:lnTo>
                      <a:pt x="349" y="1474"/>
                    </a:lnTo>
                    <a:lnTo>
                      <a:pt x="349" y="1474"/>
                    </a:lnTo>
                    <a:lnTo>
                      <a:pt x="349" y="1474"/>
                    </a:lnTo>
                    <a:lnTo>
                      <a:pt x="351" y="1475"/>
                    </a:lnTo>
                    <a:lnTo>
                      <a:pt x="351" y="1475"/>
                    </a:lnTo>
                    <a:lnTo>
                      <a:pt x="351" y="1475"/>
                    </a:lnTo>
                    <a:lnTo>
                      <a:pt x="351" y="1475"/>
                    </a:lnTo>
                    <a:lnTo>
                      <a:pt x="354" y="1476"/>
                    </a:lnTo>
                    <a:lnTo>
                      <a:pt x="354" y="1476"/>
                    </a:lnTo>
                    <a:lnTo>
                      <a:pt x="354" y="1476"/>
                    </a:lnTo>
                    <a:lnTo>
                      <a:pt x="354" y="1476"/>
                    </a:lnTo>
                    <a:lnTo>
                      <a:pt x="356" y="1476"/>
                    </a:lnTo>
                    <a:lnTo>
                      <a:pt x="356" y="1476"/>
                    </a:lnTo>
                    <a:lnTo>
                      <a:pt x="356" y="1476"/>
                    </a:lnTo>
                    <a:lnTo>
                      <a:pt x="356" y="1476"/>
                    </a:lnTo>
                    <a:lnTo>
                      <a:pt x="360" y="1476"/>
                    </a:lnTo>
                    <a:lnTo>
                      <a:pt x="360" y="1476"/>
                    </a:lnTo>
                    <a:lnTo>
                      <a:pt x="360" y="1476"/>
                    </a:lnTo>
                    <a:lnTo>
                      <a:pt x="360" y="1476"/>
                    </a:lnTo>
                    <a:lnTo>
                      <a:pt x="362" y="1476"/>
                    </a:lnTo>
                    <a:lnTo>
                      <a:pt x="362" y="1476"/>
                    </a:lnTo>
                    <a:lnTo>
                      <a:pt x="364" y="1476"/>
                    </a:lnTo>
                    <a:lnTo>
                      <a:pt x="364" y="1476"/>
                    </a:lnTo>
                    <a:lnTo>
                      <a:pt x="366" y="1475"/>
                    </a:lnTo>
                    <a:lnTo>
                      <a:pt x="366" y="1475"/>
                    </a:lnTo>
                    <a:lnTo>
                      <a:pt x="366" y="1474"/>
                    </a:lnTo>
                    <a:lnTo>
                      <a:pt x="366" y="1474"/>
                    </a:lnTo>
                    <a:lnTo>
                      <a:pt x="375" y="1470"/>
                    </a:lnTo>
                    <a:lnTo>
                      <a:pt x="388" y="1462"/>
                    </a:lnTo>
                    <a:lnTo>
                      <a:pt x="388" y="1462"/>
                    </a:lnTo>
                    <a:lnTo>
                      <a:pt x="403" y="1451"/>
                    </a:lnTo>
                    <a:lnTo>
                      <a:pt x="414" y="1442"/>
                    </a:lnTo>
                    <a:lnTo>
                      <a:pt x="431" y="1427"/>
                    </a:lnTo>
                    <a:lnTo>
                      <a:pt x="431" y="1427"/>
                    </a:lnTo>
                    <a:lnTo>
                      <a:pt x="458" y="1444"/>
                    </a:lnTo>
                    <a:lnTo>
                      <a:pt x="458" y="1444"/>
                    </a:lnTo>
                    <a:lnTo>
                      <a:pt x="453" y="1465"/>
                    </a:lnTo>
                    <a:lnTo>
                      <a:pt x="451" y="1480"/>
                    </a:lnTo>
                    <a:lnTo>
                      <a:pt x="449" y="1498"/>
                    </a:lnTo>
                    <a:lnTo>
                      <a:pt x="449" y="1498"/>
                    </a:lnTo>
                    <a:lnTo>
                      <a:pt x="448" y="1512"/>
                    </a:lnTo>
                    <a:lnTo>
                      <a:pt x="449" y="1522"/>
                    </a:lnTo>
                    <a:lnTo>
                      <a:pt x="449" y="1522"/>
                    </a:lnTo>
                    <a:lnTo>
                      <a:pt x="449" y="1525"/>
                    </a:lnTo>
                    <a:lnTo>
                      <a:pt x="449" y="1525"/>
                    </a:lnTo>
                    <a:lnTo>
                      <a:pt x="449" y="1527"/>
                    </a:lnTo>
                    <a:lnTo>
                      <a:pt x="449" y="1527"/>
                    </a:lnTo>
                    <a:lnTo>
                      <a:pt x="451" y="1529"/>
                    </a:lnTo>
                    <a:lnTo>
                      <a:pt x="451" y="1529"/>
                    </a:lnTo>
                    <a:lnTo>
                      <a:pt x="451" y="1529"/>
                    </a:lnTo>
                    <a:lnTo>
                      <a:pt x="451" y="1529"/>
                    </a:lnTo>
                    <a:lnTo>
                      <a:pt x="452" y="1532"/>
                    </a:lnTo>
                    <a:lnTo>
                      <a:pt x="452" y="1532"/>
                    </a:lnTo>
                    <a:lnTo>
                      <a:pt x="452" y="1532"/>
                    </a:lnTo>
                    <a:lnTo>
                      <a:pt x="452" y="1532"/>
                    </a:lnTo>
                    <a:lnTo>
                      <a:pt x="453" y="1534"/>
                    </a:lnTo>
                    <a:lnTo>
                      <a:pt x="453" y="1534"/>
                    </a:lnTo>
                    <a:lnTo>
                      <a:pt x="454" y="1534"/>
                    </a:lnTo>
                    <a:lnTo>
                      <a:pt x="454" y="1534"/>
                    </a:lnTo>
                    <a:lnTo>
                      <a:pt x="456" y="1535"/>
                    </a:lnTo>
                    <a:lnTo>
                      <a:pt x="456" y="1535"/>
                    </a:lnTo>
                    <a:lnTo>
                      <a:pt x="456" y="1535"/>
                    </a:lnTo>
                    <a:lnTo>
                      <a:pt x="456" y="1535"/>
                    </a:lnTo>
                    <a:lnTo>
                      <a:pt x="458" y="1537"/>
                    </a:lnTo>
                    <a:lnTo>
                      <a:pt x="458" y="1537"/>
                    </a:lnTo>
                    <a:lnTo>
                      <a:pt x="459" y="1538"/>
                    </a:lnTo>
                    <a:lnTo>
                      <a:pt x="459" y="1538"/>
                    </a:lnTo>
                    <a:lnTo>
                      <a:pt x="461" y="1538"/>
                    </a:lnTo>
                    <a:lnTo>
                      <a:pt x="461" y="1538"/>
                    </a:lnTo>
                    <a:lnTo>
                      <a:pt x="462" y="1539"/>
                    </a:lnTo>
                    <a:lnTo>
                      <a:pt x="462" y="1539"/>
                    </a:lnTo>
                    <a:lnTo>
                      <a:pt x="465" y="1541"/>
                    </a:lnTo>
                    <a:lnTo>
                      <a:pt x="465" y="1541"/>
                    </a:lnTo>
                    <a:lnTo>
                      <a:pt x="467" y="1542"/>
                    </a:lnTo>
                    <a:lnTo>
                      <a:pt x="467" y="1542"/>
                    </a:lnTo>
                    <a:lnTo>
                      <a:pt x="468" y="1542"/>
                    </a:lnTo>
                    <a:lnTo>
                      <a:pt x="468" y="1542"/>
                    </a:lnTo>
                    <a:lnTo>
                      <a:pt x="471" y="1543"/>
                    </a:lnTo>
                    <a:lnTo>
                      <a:pt x="471" y="1543"/>
                    </a:lnTo>
                    <a:lnTo>
                      <a:pt x="472" y="1543"/>
                    </a:lnTo>
                    <a:lnTo>
                      <a:pt x="472" y="1543"/>
                    </a:lnTo>
                    <a:lnTo>
                      <a:pt x="475" y="1544"/>
                    </a:lnTo>
                    <a:lnTo>
                      <a:pt x="475" y="1544"/>
                    </a:lnTo>
                    <a:lnTo>
                      <a:pt x="475" y="1544"/>
                    </a:lnTo>
                    <a:lnTo>
                      <a:pt x="475" y="1544"/>
                    </a:lnTo>
                    <a:lnTo>
                      <a:pt x="477" y="1544"/>
                    </a:lnTo>
                    <a:lnTo>
                      <a:pt x="477" y="1544"/>
                    </a:lnTo>
                    <a:lnTo>
                      <a:pt x="477" y="1546"/>
                    </a:lnTo>
                    <a:lnTo>
                      <a:pt x="477" y="1546"/>
                    </a:lnTo>
                    <a:lnTo>
                      <a:pt x="480" y="1544"/>
                    </a:lnTo>
                    <a:lnTo>
                      <a:pt x="480" y="1544"/>
                    </a:lnTo>
                    <a:lnTo>
                      <a:pt x="480" y="1544"/>
                    </a:lnTo>
                    <a:lnTo>
                      <a:pt x="480" y="1544"/>
                    </a:lnTo>
                    <a:lnTo>
                      <a:pt x="482" y="1544"/>
                    </a:lnTo>
                    <a:lnTo>
                      <a:pt x="482" y="1544"/>
                    </a:lnTo>
                    <a:lnTo>
                      <a:pt x="483" y="1544"/>
                    </a:lnTo>
                    <a:lnTo>
                      <a:pt x="483" y="1544"/>
                    </a:lnTo>
                    <a:lnTo>
                      <a:pt x="485" y="1543"/>
                    </a:lnTo>
                    <a:lnTo>
                      <a:pt x="485" y="1543"/>
                    </a:lnTo>
                    <a:lnTo>
                      <a:pt x="486" y="1543"/>
                    </a:lnTo>
                    <a:lnTo>
                      <a:pt x="486" y="1543"/>
                    </a:lnTo>
                    <a:lnTo>
                      <a:pt x="490" y="1541"/>
                    </a:lnTo>
                    <a:lnTo>
                      <a:pt x="490" y="1541"/>
                    </a:lnTo>
                    <a:lnTo>
                      <a:pt x="490" y="1541"/>
                    </a:lnTo>
                    <a:lnTo>
                      <a:pt x="490" y="1541"/>
                    </a:lnTo>
                    <a:lnTo>
                      <a:pt x="497" y="1534"/>
                    </a:lnTo>
                    <a:lnTo>
                      <a:pt x="507" y="1524"/>
                    </a:lnTo>
                    <a:lnTo>
                      <a:pt x="507" y="1524"/>
                    </a:lnTo>
                    <a:lnTo>
                      <a:pt x="521" y="1512"/>
                    </a:lnTo>
                    <a:lnTo>
                      <a:pt x="531" y="1500"/>
                    </a:lnTo>
                    <a:lnTo>
                      <a:pt x="544" y="1483"/>
                    </a:lnTo>
                    <a:lnTo>
                      <a:pt x="544" y="1483"/>
                    </a:lnTo>
                    <a:lnTo>
                      <a:pt x="574" y="1494"/>
                    </a:lnTo>
                    <a:lnTo>
                      <a:pt x="574" y="1494"/>
                    </a:lnTo>
                    <a:lnTo>
                      <a:pt x="573" y="1515"/>
                    </a:lnTo>
                    <a:lnTo>
                      <a:pt x="573" y="1532"/>
                    </a:lnTo>
                    <a:lnTo>
                      <a:pt x="574" y="1549"/>
                    </a:lnTo>
                    <a:lnTo>
                      <a:pt x="574" y="1549"/>
                    </a:lnTo>
                    <a:lnTo>
                      <a:pt x="577" y="1563"/>
                    </a:lnTo>
                    <a:lnTo>
                      <a:pt x="579" y="1573"/>
                    </a:lnTo>
                    <a:lnTo>
                      <a:pt x="579" y="1573"/>
                    </a:lnTo>
                    <a:lnTo>
                      <a:pt x="579" y="1573"/>
                    </a:lnTo>
                    <a:lnTo>
                      <a:pt x="579" y="1573"/>
                    </a:lnTo>
                    <a:lnTo>
                      <a:pt x="579" y="1573"/>
                    </a:lnTo>
                    <a:lnTo>
                      <a:pt x="580" y="1577"/>
                    </a:lnTo>
                    <a:lnTo>
                      <a:pt x="580" y="1577"/>
                    </a:lnTo>
                    <a:lnTo>
                      <a:pt x="580" y="1577"/>
                    </a:lnTo>
                    <a:lnTo>
                      <a:pt x="580" y="1577"/>
                    </a:lnTo>
                    <a:lnTo>
                      <a:pt x="582" y="1580"/>
                    </a:lnTo>
                    <a:lnTo>
                      <a:pt x="582" y="1580"/>
                    </a:lnTo>
                    <a:lnTo>
                      <a:pt x="582" y="1581"/>
                    </a:lnTo>
                    <a:lnTo>
                      <a:pt x="582" y="1581"/>
                    </a:lnTo>
                    <a:lnTo>
                      <a:pt x="583" y="1582"/>
                    </a:lnTo>
                    <a:lnTo>
                      <a:pt x="583" y="1582"/>
                    </a:lnTo>
                    <a:lnTo>
                      <a:pt x="583" y="1582"/>
                    </a:lnTo>
                    <a:lnTo>
                      <a:pt x="583" y="1582"/>
                    </a:lnTo>
                    <a:lnTo>
                      <a:pt x="585" y="1585"/>
                    </a:lnTo>
                    <a:lnTo>
                      <a:pt x="585" y="1585"/>
                    </a:lnTo>
                    <a:lnTo>
                      <a:pt x="585" y="1585"/>
                    </a:lnTo>
                    <a:lnTo>
                      <a:pt x="585" y="1585"/>
                    </a:lnTo>
                    <a:lnTo>
                      <a:pt x="588" y="1586"/>
                    </a:lnTo>
                    <a:lnTo>
                      <a:pt x="588" y="1586"/>
                    </a:lnTo>
                    <a:lnTo>
                      <a:pt x="588" y="1586"/>
                    </a:lnTo>
                    <a:lnTo>
                      <a:pt x="588" y="1586"/>
                    </a:lnTo>
                    <a:lnTo>
                      <a:pt x="591" y="1587"/>
                    </a:lnTo>
                    <a:lnTo>
                      <a:pt x="591" y="1587"/>
                    </a:lnTo>
                    <a:lnTo>
                      <a:pt x="591" y="1587"/>
                    </a:lnTo>
                    <a:lnTo>
                      <a:pt x="591" y="1587"/>
                    </a:lnTo>
                    <a:lnTo>
                      <a:pt x="593" y="1587"/>
                    </a:lnTo>
                    <a:lnTo>
                      <a:pt x="593" y="1587"/>
                    </a:lnTo>
                    <a:lnTo>
                      <a:pt x="594" y="1588"/>
                    </a:lnTo>
                    <a:lnTo>
                      <a:pt x="594" y="1588"/>
                    </a:lnTo>
                    <a:lnTo>
                      <a:pt x="598" y="1588"/>
                    </a:lnTo>
                    <a:lnTo>
                      <a:pt x="598" y="1588"/>
                    </a:lnTo>
                    <a:lnTo>
                      <a:pt x="601" y="1590"/>
                    </a:lnTo>
                    <a:lnTo>
                      <a:pt x="601" y="1590"/>
                    </a:lnTo>
                    <a:lnTo>
                      <a:pt x="602" y="1590"/>
                    </a:lnTo>
                    <a:lnTo>
                      <a:pt x="602" y="1590"/>
                    </a:lnTo>
                    <a:lnTo>
                      <a:pt x="604" y="1591"/>
                    </a:lnTo>
                    <a:lnTo>
                      <a:pt x="604" y="1591"/>
                    </a:lnTo>
                    <a:lnTo>
                      <a:pt x="604" y="1591"/>
                    </a:lnTo>
                    <a:lnTo>
                      <a:pt x="604" y="1591"/>
                    </a:lnTo>
                    <a:lnTo>
                      <a:pt x="607" y="1591"/>
                    </a:lnTo>
                    <a:lnTo>
                      <a:pt x="607" y="1591"/>
                    </a:lnTo>
                    <a:lnTo>
                      <a:pt x="608" y="1591"/>
                    </a:lnTo>
                    <a:lnTo>
                      <a:pt x="608" y="1591"/>
                    </a:lnTo>
                    <a:lnTo>
                      <a:pt x="609" y="1591"/>
                    </a:lnTo>
                    <a:lnTo>
                      <a:pt x="609" y="1591"/>
                    </a:lnTo>
                    <a:lnTo>
                      <a:pt x="611" y="1591"/>
                    </a:lnTo>
                    <a:lnTo>
                      <a:pt x="611" y="1591"/>
                    </a:lnTo>
                    <a:lnTo>
                      <a:pt x="613" y="1591"/>
                    </a:lnTo>
                    <a:lnTo>
                      <a:pt x="613" y="1591"/>
                    </a:lnTo>
                    <a:lnTo>
                      <a:pt x="613" y="1591"/>
                    </a:lnTo>
                    <a:lnTo>
                      <a:pt x="613" y="1591"/>
                    </a:lnTo>
                    <a:lnTo>
                      <a:pt x="616" y="1590"/>
                    </a:lnTo>
                    <a:lnTo>
                      <a:pt x="616" y="1590"/>
                    </a:lnTo>
                    <a:lnTo>
                      <a:pt x="616" y="1590"/>
                    </a:lnTo>
                    <a:lnTo>
                      <a:pt x="616" y="1590"/>
                    </a:lnTo>
                    <a:lnTo>
                      <a:pt x="618" y="1587"/>
                    </a:lnTo>
                    <a:lnTo>
                      <a:pt x="618" y="1587"/>
                    </a:lnTo>
                    <a:lnTo>
                      <a:pt x="618" y="1587"/>
                    </a:lnTo>
                    <a:lnTo>
                      <a:pt x="618" y="1587"/>
                    </a:lnTo>
                    <a:lnTo>
                      <a:pt x="622" y="1585"/>
                    </a:lnTo>
                    <a:lnTo>
                      <a:pt x="622" y="1585"/>
                    </a:lnTo>
                    <a:lnTo>
                      <a:pt x="622" y="1585"/>
                    </a:lnTo>
                    <a:lnTo>
                      <a:pt x="622" y="1585"/>
                    </a:lnTo>
                    <a:lnTo>
                      <a:pt x="622" y="1585"/>
                    </a:lnTo>
                    <a:lnTo>
                      <a:pt x="622" y="1585"/>
                    </a:lnTo>
                    <a:lnTo>
                      <a:pt x="628" y="1577"/>
                    </a:lnTo>
                    <a:lnTo>
                      <a:pt x="637" y="1566"/>
                    </a:lnTo>
                    <a:lnTo>
                      <a:pt x="637" y="1566"/>
                    </a:lnTo>
                    <a:lnTo>
                      <a:pt x="647" y="1551"/>
                    </a:lnTo>
                    <a:lnTo>
                      <a:pt x="655" y="1538"/>
                    </a:lnTo>
                    <a:lnTo>
                      <a:pt x="665" y="1518"/>
                    </a:lnTo>
                    <a:lnTo>
                      <a:pt x="665" y="1518"/>
                    </a:lnTo>
                    <a:lnTo>
                      <a:pt x="696" y="1524"/>
                    </a:lnTo>
                    <a:lnTo>
                      <a:pt x="696" y="1524"/>
                    </a:lnTo>
                    <a:lnTo>
                      <a:pt x="699" y="1542"/>
                    </a:lnTo>
                    <a:lnTo>
                      <a:pt x="704" y="1566"/>
                    </a:lnTo>
                    <a:lnTo>
                      <a:pt x="704" y="1566"/>
                    </a:lnTo>
                    <a:lnTo>
                      <a:pt x="705" y="1530"/>
                    </a:lnTo>
                    <a:lnTo>
                      <a:pt x="708" y="1514"/>
                    </a:lnTo>
                    <a:lnTo>
                      <a:pt x="709" y="1500"/>
                    </a:lnTo>
                    <a:lnTo>
                      <a:pt x="709" y="1500"/>
                    </a:lnTo>
                    <a:lnTo>
                      <a:pt x="711" y="1488"/>
                    </a:lnTo>
                    <a:lnTo>
                      <a:pt x="714" y="1469"/>
                    </a:lnTo>
                    <a:lnTo>
                      <a:pt x="719" y="1417"/>
                    </a:lnTo>
                    <a:lnTo>
                      <a:pt x="719" y="1417"/>
                    </a:lnTo>
                    <a:lnTo>
                      <a:pt x="684" y="1412"/>
                    </a:lnTo>
                    <a:lnTo>
                      <a:pt x="647" y="1403"/>
                    </a:lnTo>
                    <a:lnTo>
                      <a:pt x="647" y="1403"/>
                    </a:lnTo>
                    <a:lnTo>
                      <a:pt x="617" y="1394"/>
                    </a:lnTo>
                    <a:lnTo>
                      <a:pt x="588" y="1384"/>
                    </a:lnTo>
                    <a:lnTo>
                      <a:pt x="559" y="1372"/>
                    </a:lnTo>
                    <a:lnTo>
                      <a:pt x="531" y="1359"/>
                    </a:lnTo>
                    <a:lnTo>
                      <a:pt x="504" y="1345"/>
                    </a:lnTo>
                    <a:lnTo>
                      <a:pt x="477" y="1329"/>
                    </a:lnTo>
                    <a:lnTo>
                      <a:pt x="452" y="1313"/>
                    </a:lnTo>
                    <a:lnTo>
                      <a:pt x="428" y="1295"/>
                    </a:lnTo>
                    <a:lnTo>
                      <a:pt x="405" y="1276"/>
                    </a:lnTo>
                    <a:lnTo>
                      <a:pt x="383" y="1256"/>
                    </a:lnTo>
                    <a:lnTo>
                      <a:pt x="362" y="1234"/>
                    </a:lnTo>
                    <a:lnTo>
                      <a:pt x="342" y="1212"/>
                    </a:lnTo>
                    <a:lnTo>
                      <a:pt x="323" y="1189"/>
                    </a:lnTo>
                    <a:lnTo>
                      <a:pt x="306" y="1166"/>
                    </a:lnTo>
                    <a:lnTo>
                      <a:pt x="288" y="1141"/>
                    </a:lnTo>
                    <a:lnTo>
                      <a:pt x="273" y="1116"/>
                    </a:lnTo>
                    <a:lnTo>
                      <a:pt x="259" y="1090"/>
                    </a:lnTo>
                    <a:lnTo>
                      <a:pt x="247" y="1063"/>
                    </a:lnTo>
                    <a:lnTo>
                      <a:pt x="234" y="1037"/>
                    </a:lnTo>
                    <a:lnTo>
                      <a:pt x="224" y="1009"/>
                    </a:lnTo>
                    <a:lnTo>
                      <a:pt x="215" y="980"/>
                    </a:lnTo>
                    <a:lnTo>
                      <a:pt x="208" y="951"/>
                    </a:lnTo>
                    <a:lnTo>
                      <a:pt x="201" y="922"/>
                    </a:lnTo>
                    <a:lnTo>
                      <a:pt x="196" y="893"/>
                    </a:lnTo>
                    <a:lnTo>
                      <a:pt x="192" y="863"/>
                    </a:lnTo>
                    <a:lnTo>
                      <a:pt x="191" y="833"/>
                    </a:lnTo>
                    <a:lnTo>
                      <a:pt x="190" y="802"/>
                    </a:lnTo>
                    <a:lnTo>
                      <a:pt x="191" y="771"/>
                    </a:lnTo>
                    <a:lnTo>
                      <a:pt x="194" y="741"/>
                    </a:lnTo>
                    <a:lnTo>
                      <a:pt x="199" y="710"/>
                    </a:lnTo>
                    <a:lnTo>
                      <a:pt x="204" y="679"/>
                    </a:lnTo>
                    <a:lnTo>
                      <a:pt x="211" y="649"/>
                    </a:lnTo>
                    <a:lnTo>
                      <a:pt x="211" y="649"/>
                    </a:lnTo>
                    <a:lnTo>
                      <a:pt x="220" y="618"/>
                    </a:lnTo>
                    <a:lnTo>
                      <a:pt x="230" y="591"/>
                    </a:lnTo>
                    <a:lnTo>
                      <a:pt x="242" y="563"/>
                    </a:lnTo>
                    <a:lnTo>
                      <a:pt x="253" y="537"/>
                    </a:lnTo>
                    <a:lnTo>
                      <a:pt x="267" y="510"/>
                    </a:lnTo>
                    <a:lnTo>
                      <a:pt x="282" y="485"/>
                    </a:lnTo>
                    <a:lnTo>
                      <a:pt x="297" y="461"/>
                    </a:lnTo>
                    <a:lnTo>
                      <a:pt x="315" y="437"/>
                    </a:lnTo>
                    <a:lnTo>
                      <a:pt x="332" y="414"/>
                    </a:lnTo>
                    <a:lnTo>
                      <a:pt x="351" y="393"/>
                    </a:lnTo>
                    <a:lnTo>
                      <a:pt x="370" y="373"/>
                    </a:lnTo>
                    <a:lnTo>
                      <a:pt x="391" y="353"/>
                    </a:lnTo>
                    <a:lnTo>
                      <a:pt x="413" y="334"/>
                    </a:lnTo>
                    <a:lnTo>
                      <a:pt x="434" y="316"/>
                    </a:lnTo>
                    <a:lnTo>
                      <a:pt x="458" y="300"/>
                    </a:lnTo>
                    <a:lnTo>
                      <a:pt x="481" y="285"/>
                    </a:lnTo>
                    <a:lnTo>
                      <a:pt x="506" y="270"/>
                    </a:lnTo>
                    <a:lnTo>
                      <a:pt x="531" y="257"/>
                    </a:lnTo>
                    <a:lnTo>
                      <a:pt x="557" y="244"/>
                    </a:lnTo>
                    <a:lnTo>
                      <a:pt x="583" y="234"/>
                    </a:lnTo>
                    <a:lnTo>
                      <a:pt x="609" y="224"/>
                    </a:lnTo>
                    <a:lnTo>
                      <a:pt x="636" y="215"/>
                    </a:lnTo>
                    <a:lnTo>
                      <a:pt x="664" y="208"/>
                    </a:lnTo>
                    <a:lnTo>
                      <a:pt x="691" y="203"/>
                    </a:lnTo>
                    <a:lnTo>
                      <a:pt x="720" y="198"/>
                    </a:lnTo>
                    <a:lnTo>
                      <a:pt x="749" y="194"/>
                    </a:lnTo>
                    <a:lnTo>
                      <a:pt x="777" y="193"/>
                    </a:lnTo>
                    <a:lnTo>
                      <a:pt x="807" y="191"/>
                    </a:lnTo>
                    <a:lnTo>
                      <a:pt x="836" y="193"/>
                    </a:lnTo>
                    <a:lnTo>
                      <a:pt x="865" y="194"/>
                    </a:lnTo>
                    <a:lnTo>
                      <a:pt x="894" y="198"/>
                    </a:lnTo>
                    <a:lnTo>
                      <a:pt x="924" y="203"/>
                    </a:lnTo>
                    <a:lnTo>
                      <a:pt x="924" y="203"/>
                    </a:lnTo>
                    <a:lnTo>
                      <a:pt x="926" y="186"/>
                    </a:lnTo>
                    <a:lnTo>
                      <a:pt x="928" y="170"/>
                    </a:lnTo>
                    <a:lnTo>
                      <a:pt x="934" y="145"/>
                    </a:lnTo>
                    <a:lnTo>
                      <a:pt x="934" y="145"/>
                    </a:lnTo>
                    <a:lnTo>
                      <a:pt x="936" y="127"/>
                    </a:lnTo>
                    <a:lnTo>
                      <a:pt x="936" y="94"/>
                    </a:lnTo>
                    <a:lnTo>
                      <a:pt x="936" y="94"/>
                    </a:lnTo>
                    <a:lnTo>
                      <a:pt x="917" y="91"/>
                    </a:lnTo>
                    <a:lnTo>
                      <a:pt x="917" y="91"/>
                    </a:lnTo>
                    <a:lnTo>
                      <a:pt x="917" y="82"/>
                    </a:lnTo>
                    <a:lnTo>
                      <a:pt x="914" y="69"/>
                    </a:lnTo>
                    <a:lnTo>
                      <a:pt x="912" y="54"/>
                    </a:lnTo>
                    <a:lnTo>
                      <a:pt x="907" y="37"/>
                    </a:lnTo>
                    <a:lnTo>
                      <a:pt x="907"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0" name="Freeform 13"/>
              <p:cNvSpPr>
                <a:spLocks noEditPoints="1"/>
              </p:cNvSpPr>
              <p:nvPr/>
            </p:nvSpPr>
            <p:spPr bwMode="auto">
              <a:xfrm>
                <a:off x="4125854" y="5306836"/>
                <a:ext cx="1356901" cy="1355607"/>
              </a:xfrm>
              <a:custGeom>
                <a:avLst/>
                <a:gdLst>
                  <a:gd name="T0" fmla="*/ 2094 w 2098"/>
                  <a:gd name="T1" fmla="*/ 941 h 2098"/>
                  <a:gd name="T2" fmla="*/ 2067 w 2098"/>
                  <a:gd name="T3" fmla="*/ 797 h 2098"/>
                  <a:gd name="T4" fmla="*/ 2045 w 2098"/>
                  <a:gd name="T5" fmla="*/ 752 h 2098"/>
                  <a:gd name="T6" fmla="*/ 2001 w 2098"/>
                  <a:gd name="T7" fmla="*/ 600 h 2098"/>
                  <a:gd name="T8" fmla="*/ 1917 w 2098"/>
                  <a:gd name="T9" fmla="*/ 473 h 2098"/>
                  <a:gd name="T10" fmla="*/ 1887 w 2098"/>
                  <a:gd name="T11" fmla="*/ 430 h 2098"/>
                  <a:gd name="T12" fmla="*/ 1801 w 2098"/>
                  <a:gd name="T13" fmla="*/ 315 h 2098"/>
                  <a:gd name="T14" fmla="*/ 1639 w 2098"/>
                  <a:gd name="T15" fmla="*/ 314 h 2098"/>
                  <a:gd name="T16" fmla="*/ 1644 w 2098"/>
                  <a:gd name="T17" fmla="*/ 182 h 2098"/>
                  <a:gd name="T18" fmla="*/ 1513 w 2098"/>
                  <a:gd name="T19" fmla="*/ 115 h 2098"/>
                  <a:gd name="T20" fmla="*/ 1470 w 2098"/>
                  <a:gd name="T21" fmla="*/ 91 h 2098"/>
                  <a:gd name="T22" fmla="*/ 1337 w 2098"/>
                  <a:gd name="T23" fmla="*/ 38 h 2098"/>
                  <a:gd name="T24" fmla="*/ 1270 w 2098"/>
                  <a:gd name="T25" fmla="*/ 63 h 2098"/>
                  <a:gd name="T26" fmla="*/ 1135 w 2098"/>
                  <a:gd name="T27" fmla="*/ 0 h 2098"/>
                  <a:gd name="T28" fmla="*/ 988 w 2098"/>
                  <a:gd name="T29" fmla="*/ 13 h 2098"/>
                  <a:gd name="T30" fmla="*/ 936 w 2098"/>
                  <a:gd name="T31" fmla="*/ 7 h 2098"/>
                  <a:gd name="T32" fmla="*/ 792 w 2098"/>
                  <a:gd name="T33" fmla="*/ 31 h 2098"/>
                  <a:gd name="T34" fmla="*/ 749 w 2098"/>
                  <a:gd name="T35" fmla="*/ 67 h 2098"/>
                  <a:gd name="T36" fmla="*/ 608 w 2098"/>
                  <a:gd name="T37" fmla="*/ 94 h 2098"/>
                  <a:gd name="T38" fmla="*/ 539 w 2098"/>
                  <a:gd name="T39" fmla="*/ 225 h 2098"/>
                  <a:gd name="T40" fmla="*/ 437 w 2098"/>
                  <a:gd name="T41" fmla="*/ 193 h 2098"/>
                  <a:gd name="T42" fmla="*/ 335 w 2098"/>
                  <a:gd name="T43" fmla="*/ 294 h 2098"/>
                  <a:gd name="T44" fmla="*/ 292 w 2098"/>
                  <a:gd name="T45" fmla="*/ 322 h 2098"/>
                  <a:gd name="T46" fmla="*/ 198 w 2098"/>
                  <a:gd name="T47" fmla="*/ 433 h 2098"/>
                  <a:gd name="T48" fmla="*/ 181 w 2098"/>
                  <a:gd name="T49" fmla="*/ 478 h 2098"/>
                  <a:gd name="T50" fmla="*/ 97 w 2098"/>
                  <a:gd name="T51" fmla="*/ 600 h 2098"/>
                  <a:gd name="T52" fmla="*/ 84 w 2098"/>
                  <a:gd name="T53" fmla="*/ 747 h 2098"/>
                  <a:gd name="T54" fmla="*/ 29 w 2098"/>
                  <a:gd name="T55" fmla="*/ 794 h 2098"/>
                  <a:gd name="T56" fmla="*/ 5 w 2098"/>
                  <a:gd name="T57" fmla="*/ 938 h 2098"/>
                  <a:gd name="T58" fmla="*/ 12 w 2098"/>
                  <a:gd name="T59" fmla="*/ 988 h 2098"/>
                  <a:gd name="T60" fmla="*/ 1 w 2098"/>
                  <a:gd name="T61" fmla="*/ 1140 h 2098"/>
                  <a:gd name="T62" fmla="*/ 38 w 2098"/>
                  <a:gd name="T63" fmla="*/ 1289 h 2098"/>
                  <a:gd name="T64" fmla="*/ 41 w 2098"/>
                  <a:gd name="T65" fmla="*/ 1341 h 2098"/>
                  <a:gd name="T66" fmla="*/ 89 w 2098"/>
                  <a:gd name="T67" fmla="*/ 1478 h 2098"/>
                  <a:gd name="T68" fmla="*/ 175 w 2098"/>
                  <a:gd name="T69" fmla="*/ 1512 h 2098"/>
                  <a:gd name="T70" fmla="*/ 193 w 2098"/>
                  <a:gd name="T71" fmla="*/ 1659 h 2098"/>
                  <a:gd name="T72" fmla="*/ 292 w 2098"/>
                  <a:gd name="T73" fmla="*/ 1773 h 2098"/>
                  <a:gd name="T74" fmla="*/ 330 w 2098"/>
                  <a:gd name="T75" fmla="*/ 1806 h 2098"/>
                  <a:gd name="T76" fmla="*/ 441 w 2098"/>
                  <a:gd name="T77" fmla="*/ 1908 h 2098"/>
                  <a:gd name="T78" fmla="*/ 592 w 2098"/>
                  <a:gd name="T79" fmla="*/ 1887 h 2098"/>
                  <a:gd name="T80" fmla="*/ 617 w 2098"/>
                  <a:gd name="T81" fmla="*/ 2007 h 2098"/>
                  <a:gd name="T82" fmla="*/ 756 w 2098"/>
                  <a:gd name="T83" fmla="*/ 2054 h 2098"/>
                  <a:gd name="T84" fmla="*/ 800 w 2098"/>
                  <a:gd name="T85" fmla="*/ 2066 h 2098"/>
                  <a:gd name="T86" fmla="*/ 944 w 2098"/>
                  <a:gd name="T87" fmla="*/ 2095 h 2098"/>
                  <a:gd name="T88" fmla="*/ 1019 w 2098"/>
                  <a:gd name="T89" fmla="*/ 2020 h 2098"/>
                  <a:gd name="T90" fmla="*/ 1145 w 2098"/>
                  <a:gd name="T91" fmla="*/ 2097 h 2098"/>
                  <a:gd name="T92" fmla="*/ 1290 w 2098"/>
                  <a:gd name="T93" fmla="*/ 2060 h 2098"/>
                  <a:gd name="T94" fmla="*/ 1339 w 2098"/>
                  <a:gd name="T95" fmla="*/ 2057 h 2098"/>
                  <a:gd name="T96" fmla="*/ 1478 w 2098"/>
                  <a:gd name="T97" fmla="*/ 2008 h 2098"/>
                  <a:gd name="T98" fmla="*/ 1514 w 2098"/>
                  <a:gd name="T99" fmla="*/ 1947 h 2098"/>
                  <a:gd name="T100" fmla="*/ 1652 w 2098"/>
                  <a:gd name="T101" fmla="*/ 1911 h 2098"/>
                  <a:gd name="T102" fmla="*/ 1751 w 2098"/>
                  <a:gd name="T103" fmla="*/ 1801 h 2098"/>
                  <a:gd name="T104" fmla="*/ 1803 w 2098"/>
                  <a:gd name="T105" fmla="*/ 1780 h 2098"/>
                  <a:gd name="T106" fmla="*/ 1897 w 2098"/>
                  <a:gd name="T107" fmla="*/ 1667 h 2098"/>
                  <a:gd name="T108" fmla="*/ 1916 w 2098"/>
                  <a:gd name="T109" fmla="*/ 1622 h 2098"/>
                  <a:gd name="T110" fmla="*/ 1998 w 2098"/>
                  <a:gd name="T111" fmla="*/ 1502 h 2098"/>
                  <a:gd name="T112" fmla="*/ 1927 w 2098"/>
                  <a:gd name="T113" fmla="*/ 1391 h 2098"/>
                  <a:gd name="T114" fmla="*/ 2067 w 2098"/>
                  <a:gd name="T115" fmla="*/ 1313 h 2098"/>
                  <a:gd name="T116" fmla="*/ 2086 w 2098"/>
                  <a:gd name="T117" fmla="*/ 1166 h 2098"/>
                  <a:gd name="T118" fmla="*/ 2094 w 2098"/>
                  <a:gd name="T119" fmla="*/ 1118 h 2098"/>
                  <a:gd name="T120" fmla="*/ 1236 w 2098"/>
                  <a:gd name="T121" fmla="*/ 1829 h 2098"/>
                  <a:gd name="T122" fmla="*/ 332 w 2098"/>
                  <a:gd name="T123" fmla="*/ 691 h 2098"/>
                  <a:gd name="T124" fmla="*/ 1794 w 2098"/>
                  <a:gd name="T125" fmla="*/ 752 h 2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98" h="2098">
                    <a:moveTo>
                      <a:pt x="2086" y="987"/>
                    </a:moveTo>
                    <a:lnTo>
                      <a:pt x="2086" y="987"/>
                    </a:lnTo>
                    <a:lnTo>
                      <a:pt x="2086" y="987"/>
                    </a:lnTo>
                    <a:lnTo>
                      <a:pt x="2086" y="987"/>
                    </a:lnTo>
                    <a:lnTo>
                      <a:pt x="2090" y="984"/>
                    </a:lnTo>
                    <a:lnTo>
                      <a:pt x="2090" y="984"/>
                    </a:lnTo>
                    <a:lnTo>
                      <a:pt x="2091" y="983"/>
                    </a:lnTo>
                    <a:lnTo>
                      <a:pt x="2091" y="983"/>
                    </a:lnTo>
                    <a:lnTo>
                      <a:pt x="2093" y="982"/>
                    </a:lnTo>
                    <a:lnTo>
                      <a:pt x="2093" y="982"/>
                    </a:lnTo>
                    <a:lnTo>
                      <a:pt x="2094" y="980"/>
                    </a:lnTo>
                    <a:lnTo>
                      <a:pt x="2094" y="980"/>
                    </a:lnTo>
                    <a:lnTo>
                      <a:pt x="2095" y="978"/>
                    </a:lnTo>
                    <a:lnTo>
                      <a:pt x="2095" y="978"/>
                    </a:lnTo>
                    <a:lnTo>
                      <a:pt x="2096" y="977"/>
                    </a:lnTo>
                    <a:lnTo>
                      <a:pt x="2096" y="977"/>
                    </a:lnTo>
                    <a:lnTo>
                      <a:pt x="2096" y="974"/>
                    </a:lnTo>
                    <a:lnTo>
                      <a:pt x="2096" y="974"/>
                    </a:lnTo>
                    <a:lnTo>
                      <a:pt x="2096" y="974"/>
                    </a:lnTo>
                    <a:lnTo>
                      <a:pt x="2096" y="974"/>
                    </a:lnTo>
                    <a:lnTo>
                      <a:pt x="2098" y="972"/>
                    </a:lnTo>
                    <a:lnTo>
                      <a:pt x="2098" y="972"/>
                    </a:lnTo>
                    <a:lnTo>
                      <a:pt x="2098" y="970"/>
                    </a:lnTo>
                    <a:lnTo>
                      <a:pt x="2098" y="970"/>
                    </a:lnTo>
                    <a:lnTo>
                      <a:pt x="2098" y="967"/>
                    </a:lnTo>
                    <a:lnTo>
                      <a:pt x="2098" y="967"/>
                    </a:lnTo>
                    <a:lnTo>
                      <a:pt x="2098" y="965"/>
                    </a:lnTo>
                    <a:lnTo>
                      <a:pt x="2098" y="965"/>
                    </a:lnTo>
                    <a:lnTo>
                      <a:pt x="2098" y="963"/>
                    </a:lnTo>
                    <a:lnTo>
                      <a:pt x="2098" y="963"/>
                    </a:lnTo>
                    <a:lnTo>
                      <a:pt x="2098" y="962"/>
                    </a:lnTo>
                    <a:lnTo>
                      <a:pt x="2098" y="962"/>
                    </a:lnTo>
                    <a:lnTo>
                      <a:pt x="2096" y="958"/>
                    </a:lnTo>
                    <a:lnTo>
                      <a:pt x="2096" y="958"/>
                    </a:lnTo>
                    <a:lnTo>
                      <a:pt x="2096" y="953"/>
                    </a:lnTo>
                    <a:lnTo>
                      <a:pt x="2096" y="953"/>
                    </a:lnTo>
                    <a:lnTo>
                      <a:pt x="2096" y="951"/>
                    </a:lnTo>
                    <a:lnTo>
                      <a:pt x="2096" y="951"/>
                    </a:lnTo>
                    <a:lnTo>
                      <a:pt x="2096" y="949"/>
                    </a:lnTo>
                    <a:lnTo>
                      <a:pt x="2096" y="949"/>
                    </a:lnTo>
                    <a:lnTo>
                      <a:pt x="2096" y="948"/>
                    </a:lnTo>
                    <a:lnTo>
                      <a:pt x="2096" y="948"/>
                    </a:lnTo>
                    <a:lnTo>
                      <a:pt x="2095" y="944"/>
                    </a:lnTo>
                    <a:lnTo>
                      <a:pt x="2095" y="944"/>
                    </a:lnTo>
                    <a:lnTo>
                      <a:pt x="2095" y="944"/>
                    </a:lnTo>
                    <a:lnTo>
                      <a:pt x="2095" y="944"/>
                    </a:lnTo>
                    <a:lnTo>
                      <a:pt x="2094" y="941"/>
                    </a:lnTo>
                    <a:lnTo>
                      <a:pt x="2094" y="941"/>
                    </a:lnTo>
                    <a:lnTo>
                      <a:pt x="2094" y="940"/>
                    </a:lnTo>
                    <a:lnTo>
                      <a:pt x="2094" y="940"/>
                    </a:lnTo>
                    <a:lnTo>
                      <a:pt x="2093" y="938"/>
                    </a:lnTo>
                    <a:lnTo>
                      <a:pt x="2093" y="938"/>
                    </a:lnTo>
                    <a:lnTo>
                      <a:pt x="2093" y="938"/>
                    </a:lnTo>
                    <a:lnTo>
                      <a:pt x="2093" y="938"/>
                    </a:lnTo>
                    <a:lnTo>
                      <a:pt x="2090" y="935"/>
                    </a:lnTo>
                    <a:lnTo>
                      <a:pt x="2090" y="935"/>
                    </a:lnTo>
                    <a:lnTo>
                      <a:pt x="2089" y="935"/>
                    </a:lnTo>
                    <a:lnTo>
                      <a:pt x="2089" y="935"/>
                    </a:lnTo>
                    <a:lnTo>
                      <a:pt x="2086" y="933"/>
                    </a:lnTo>
                    <a:lnTo>
                      <a:pt x="2086" y="933"/>
                    </a:lnTo>
                    <a:lnTo>
                      <a:pt x="2085" y="933"/>
                    </a:lnTo>
                    <a:lnTo>
                      <a:pt x="2085" y="933"/>
                    </a:lnTo>
                    <a:lnTo>
                      <a:pt x="2081" y="930"/>
                    </a:lnTo>
                    <a:lnTo>
                      <a:pt x="2081" y="930"/>
                    </a:lnTo>
                    <a:lnTo>
                      <a:pt x="2081" y="930"/>
                    </a:lnTo>
                    <a:lnTo>
                      <a:pt x="2081" y="930"/>
                    </a:lnTo>
                    <a:lnTo>
                      <a:pt x="2069" y="925"/>
                    </a:lnTo>
                    <a:lnTo>
                      <a:pt x="2051" y="919"/>
                    </a:lnTo>
                    <a:lnTo>
                      <a:pt x="2051" y="919"/>
                    </a:lnTo>
                    <a:lnTo>
                      <a:pt x="2028" y="912"/>
                    </a:lnTo>
                    <a:lnTo>
                      <a:pt x="2009" y="909"/>
                    </a:lnTo>
                    <a:lnTo>
                      <a:pt x="1993" y="906"/>
                    </a:lnTo>
                    <a:lnTo>
                      <a:pt x="1980" y="906"/>
                    </a:lnTo>
                    <a:lnTo>
                      <a:pt x="1980" y="906"/>
                    </a:lnTo>
                    <a:lnTo>
                      <a:pt x="1973" y="866"/>
                    </a:lnTo>
                    <a:lnTo>
                      <a:pt x="1973" y="866"/>
                    </a:lnTo>
                    <a:lnTo>
                      <a:pt x="1984" y="860"/>
                    </a:lnTo>
                    <a:lnTo>
                      <a:pt x="1999" y="852"/>
                    </a:lnTo>
                    <a:lnTo>
                      <a:pt x="2016" y="842"/>
                    </a:lnTo>
                    <a:lnTo>
                      <a:pt x="2035" y="828"/>
                    </a:lnTo>
                    <a:lnTo>
                      <a:pt x="2035" y="828"/>
                    </a:lnTo>
                    <a:lnTo>
                      <a:pt x="2050" y="817"/>
                    </a:lnTo>
                    <a:lnTo>
                      <a:pt x="2060" y="808"/>
                    </a:lnTo>
                    <a:lnTo>
                      <a:pt x="2060" y="808"/>
                    </a:lnTo>
                    <a:lnTo>
                      <a:pt x="2060" y="808"/>
                    </a:lnTo>
                    <a:lnTo>
                      <a:pt x="2060" y="808"/>
                    </a:lnTo>
                    <a:lnTo>
                      <a:pt x="2062" y="804"/>
                    </a:lnTo>
                    <a:lnTo>
                      <a:pt x="2062" y="804"/>
                    </a:lnTo>
                    <a:lnTo>
                      <a:pt x="2064" y="804"/>
                    </a:lnTo>
                    <a:lnTo>
                      <a:pt x="2064" y="804"/>
                    </a:lnTo>
                    <a:lnTo>
                      <a:pt x="2065" y="800"/>
                    </a:lnTo>
                    <a:lnTo>
                      <a:pt x="2065" y="800"/>
                    </a:lnTo>
                    <a:lnTo>
                      <a:pt x="2066" y="800"/>
                    </a:lnTo>
                    <a:lnTo>
                      <a:pt x="2066" y="800"/>
                    </a:lnTo>
                    <a:lnTo>
                      <a:pt x="2067" y="797"/>
                    </a:lnTo>
                    <a:lnTo>
                      <a:pt x="2067" y="797"/>
                    </a:lnTo>
                    <a:lnTo>
                      <a:pt x="2067" y="797"/>
                    </a:lnTo>
                    <a:lnTo>
                      <a:pt x="2067" y="797"/>
                    </a:lnTo>
                    <a:lnTo>
                      <a:pt x="2067" y="794"/>
                    </a:lnTo>
                    <a:lnTo>
                      <a:pt x="2067" y="794"/>
                    </a:lnTo>
                    <a:lnTo>
                      <a:pt x="2067" y="793"/>
                    </a:lnTo>
                    <a:lnTo>
                      <a:pt x="2067" y="793"/>
                    </a:lnTo>
                    <a:lnTo>
                      <a:pt x="2067" y="790"/>
                    </a:lnTo>
                    <a:lnTo>
                      <a:pt x="2067" y="790"/>
                    </a:lnTo>
                    <a:lnTo>
                      <a:pt x="2067" y="790"/>
                    </a:lnTo>
                    <a:lnTo>
                      <a:pt x="2067" y="790"/>
                    </a:lnTo>
                    <a:lnTo>
                      <a:pt x="2067" y="786"/>
                    </a:lnTo>
                    <a:lnTo>
                      <a:pt x="2067" y="786"/>
                    </a:lnTo>
                    <a:lnTo>
                      <a:pt x="2067" y="785"/>
                    </a:lnTo>
                    <a:lnTo>
                      <a:pt x="2067" y="785"/>
                    </a:lnTo>
                    <a:lnTo>
                      <a:pt x="2066" y="783"/>
                    </a:lnTo>
                    <a:lnTo>
                      <a:pt x="2066" y="783"/>
                    </a:lnTo>
                    <a:lnTo>
                      <a:pt x="2066" y="781"/>
                    </a:lnTo>
                    <a:lnTo>
                      <a:pt x="2066" y="781"/>
                    </a:lnTo>
                    <a:lnTo>
                      <a:pt x="2065" y="776"/>
                    </a:lnTo>
                    <a:lnTo>
                      <a:pt x="2065" y="776"/>
                    </a:lnTo>
                    <a:lnTo>
                      <a:pt x="2064" y="773"/>
                    </a:lnTo>
                    <a:lnTo>
                      <a:pt x="2064" y="773"/>
                    </a:lnTo>
                    <a:lnTo>
                      <a:pt x="2064" y="771"/>
                    </a:lnTo>
                    <a:lnTo>
                      <a:pt x="2064" y="771"/>
                    </a:lnTo>
                    <a:lnTo>
                      <a:pt x="2062" y="769"/>
                    </a:lnTo>
                    <a:lnTo>
                      <a:pt x="2062" y="769"/>
                    </a:lnTo>
                    <a:lnTo>
                      <a:pt x="2062" y="768"/>
                    </a:lnTo>
                    <a:lnTo>
                      <a:pt x="2062" y="768"/>
                    </a:lnTo>
                    <a:lnTo>
                      <a:pt x="2061" y="764"/>
                    </a:lnTo>
                    <a:lnTo>
                      <a:pt x="2061" y="764"/>
                    </a:lnTo>
                    <a:lnTo>
                      <a:pt x="2061" y="764"/>
                    </a:lnTo>
                    <a:lnTo>
                      <a:pt x="2061" y="764"/>
                    </a:lnTo>
                    <a:lnTo>
                      <a:pt x="2060" y="761"/>
                    </a:lnTo>
                    <a:lnTo>
                      <a:pt x="2060" y="761"/>
                    </a:lnTo>
                    <a:lnTo>
                      <a:pt x="2059" y="760"/>
                    </a:lnTo>
                    <a:lnTo>
                      <a:pt x="2059" y="760"/>
                    </a:lnTo>
                    <a:lnTo>
                      <a:pt x="2053" y="756"/>
                    </a:lnTo>
                    <a:lnTo>
                      <a:pt x="2053" y="756"/>
                    </a:lnTo>
                    <a:lnTo>
                      <a:pt x="2053" y="756"/>
                    </a:lnTo>
                    <a:lnTo>
                      <a:pt x="2053" y="756"/>
                    </a:lnTo>
                    <a:lnTo>
                      <a:pt x="2050" y="754"/>
                    </a:lnTo>
                    <a:lnTo>
                      <a:pt x="2050" y="754"/>
                    </a:lnTo>
                    <a:lnTo>
                      <a:pt x="2050" y="754"/>
                    </a:lnTo>
                    <a:lnTo>
                      <a:pt x="2050" y="754"/>
                    </a:lnTo>
                    <a:lnTo>
                      <a:pt x="2045" y="752"/>
                    </a:lnTo>
                    <a:lnTo>
                      <a:pt x="2045" y="752"/>
                    </a:lnTo>
                    <a:lnTo>
                      <a:pt x="2045" y="752"/>
                    </a:lnTo>
                    <a:lnTo>
                      <a:pt x="2045" y="752"/>
                    </a:lnTo>
                    <a:lnTo>
                      <a:pt x="2032" y="750"/>
                    </a:lnTo>
                    <a:lnTo>
                      <a:pt x="2013" y="747"/>
                    </a:lnTo>
                    <a:lnTo>
                      <a:pt x="2013" y="747"/>
                    </a:lnTo>
                    <a:lnTo>
                      <a:pt x="1990" y="745"/>
                    </a:lnTo>
                    <a:lnTo>
                      <a:pt x="1970" y="745"/>
                    </a:lnTo>
                    <a:lnTo>
                      <a:pt x="1954" y="745"/>
                    </a:lnTo>
                    <a:lnTo>
                      <a:pt x="1941" y="746"/>
                    </a:lnTo>
                    <a:lnTo>
                      <a:pt x="1941" y="746"/>
                    </a:lnTo>
                    <a:lnTo>
                      <a:pt x="1927" y="707"/>
                    </a:lnTo>
                    <a:lnTo>
                      <a:pt x="1927" y="707"/>
                    </a:lnTo>
                    <a:lnTo>
                      <a:pt x="1938" y="701"/>
                    </a:lnTo>
                    <a:lnTo>
                      <a:pt x="1950" y="691"/>
                    </a:lnTo>
                    <a:lnTo>
                      <a:pt x="1965" y="677"/>
                    </a:lnTo>
                    <a:lnTo>
                      <a:pt x="1982" y="661"/>
                    </a:lnTo>
                    <a:lnTo>
                      <a:pt x="1982" y="661"/>
                    </a:lnTo>
                    <a:lnTo>
                      <a:pt x="1994" y="647"/>
                    </a:lnTo>
                    <a:lnTo>
                      <a:pt x="2002" y="637"/>
                    </a:lnTo>
                    <a:lnTo>
                      <a:pt x="2002" y="637"/>
                    </a:lnTo>
                    <a:lnTo>
                      <a:pt x="2002" y="637"/>
                    </a:lnTo>
                    <a:lnTo>
                      <a:pt x="2002" y="637"/>
                    </a:lnTo>
                    <a:lnTo>
                      <a:pt x="2004" y="633"/>
                    </a:lnTo>
                    <a:lnTo>
                      <a:pt x="2004" y="633"/>
                    </a:lnTo>
                    <a:lnTo>
                      <a:pt x="2006" y="632"/>
                    </a:lnTo>
                    <a:lnTo>
                      <a:pt x="2006" y="632"/>
                    </a:lnTo>
                    <a:lnTo>
                      <a:pt x="2007" y="628"/>
                    </a:lnTo>
                    <a:lnTo>
                      <a:pt x="2007" y="628"/>
                    </a:lnTo>
                    <a:lnTo>
                      <a:pt x="2007" y="628"/>
                    </a:lnTo>
                    <a:lnTo>
                      <a:pt x="2007" y="628"/>
                    </a:lnTo>
                    <a:lnTo>
                      <a:pt x="2008" y="621"/>
                    </a:lnTo>
                    <a:lnTo>
                      <a:pt x="2008" y="621"/>
                    </a:lnTo>
                    <a:lnTo>
                      <a:pt x="2008" y="620"/>
                    </a:lnTo>
                    <a:lnTo>
                      <a:pt x="2008" y="620"/>
                    </a:lnTo>
                    <a:lnTo>
                      <a:pt x="2007" y="618"/>
                    </a:lnTo>
                    <a:lnTo>
                      <a:pt x="2007" y="618"/>
                    </a:lnTo>
                    <a:lnTo>
                      <a:pt x="2007" y="616"/>
                    </a:lnTo>
                    <a:lnTo>
                      <a:pt x="2007" y="616"/>
                    </a:lnTo>
                    <a:lnTo>
                      <a:pt x="2006" y="614"/>
                    </a:lnTo>
                    <a:lnTo>
                      <a:pt x="2006" y="614"/>
                    </a:lnTo>
                    <a:lnTo>
                      <a:pt x="2006" y="613"/>
                    </a:lnTo>
                    <a:lnTo>
                      <a:pt x="2006" y="613"/>
                    </a:lnTo>
                    <a:lnTo>
                      <a:pt x="2004" y="609"/>
                    </a:lnTo>
                    <a:lnTo>
                      <a:pt x="2004" y="609"/>
                    </a:lnTo>
                    <a:lnTo>
                      <a:pt x="2004" y="609"/>
                    </a:lnTo>
                    <a:lnTo>
                      <a:pt x="2004" y="609"/>
                    </a:lnTo>
                    <a:lnTo>
                      <a:pt x="2002" y="605"/>
                    </a:lnTo>
                    <a:lnTo>
                      <a:pt x="2002" y="605"/>
                    </a:lnTo>
                    <a:lnTo>
                      <a:pt x="2001" y="600"/>
                    </a:lnTo>
                    <a:lnTo>
                      <a:pt x="2001" y="600"/>
                    </a:lnTo>
                    <a:lnTo>
                      <a:pt x="1999" y="600"/>
                    </a:lnTo>
                    <a:lnTo>
                      <a:pt x="1999" y="600"/>
                    </a:lnTo>
                    <a:lnTo>
                      <a:pt x="1998" y="596"/>
                    </a:lnTo>
                    <a:lnTo>
                      <a:pt x="1998" y="596"/>
                    </a:lnTo>
                    <a:lnTo>
                      <a:pt x="1998" y="596"/>
                    </a:lnTo>
                    <a:lnTo>
                      <a:pt x="1998" y="596"/>
                    </a:lnTo>
                    <a:lnTo>
                      <a:pt x="1996" y="592"/>
                    </a:lnTo>
                    <a:lnTo>
                      <a:pt x="1996" y="592"/>
                    </a:lnTo>
                    <a:lnTo>
                      <a:pt x="1996" y="592"/>
                    </a:lnTo>
                    <a:lnTo>
                      <a:pt x="1996" y="592"/>
                    </a:lnTo>
                    <a:lnTo>
                      <a:pt x="1994" y="590"/>
                    </a:lnTo>
                    <a:lnTo>
                      <a:pt x="1994" y="590"/>
                    </a:lnTo>
                    <a:lnTo>
                      <a:pt x="1993" y="590"/>
                    </a:lnTo>
                    <a:lnTo>
                      <a:pt x="1993" y="590"/>
                    </a:lnTo>
                    <a:lnTo>
                      <a:pt x="1988" y="586"/>
                    </a:lnTo>
                    <a:lnTo>
                      <a:pt x="1988" y="586"/>
                    </a:lnTo>
                    <a:lnTo>
                      <a:pt x="1987" y="586"/>
                    </a:lnTo>
                    <a:lnTo>
                      <a:pt x="1987" y="586"/>
                    </a:lnTo>
                    <a:lnTo>
                      <a:pt x="1983" y="585"/>
                    </a:lnTo>
                    <a:lnTo>
                      <a:pt x="1983" y="585"/>
                    </a:lnTo>
                    <a:lnTo>
                      <a:pt x="1983" y="585"/>
                    </a:lnTo>
                    <a:lnTo>
                      <a:pt x="1983" y="585"/>
                    </a:lnTo>
                    <a:lnTo>
                      <a:pt x="1978" y="584"/>
                    </a:lnTo>
                    <a:lnTo>
                      <a:pt x="1978" y="584"/>
                    </a:lnTo>
                    <a:lnTo>
                      <a:pt x="1977" y="584"/>
                    </a:lnTo>
                    <a:lnTo>
                      <a:pt x="1977" y="584"/>
                    </a:lnTo>
                    <a:lnTo>
                      <a:pt x="1964" y="584"/>
                    </a:lnTo>
                    <a:lnTo>
                      <a:pt x="1946" y="584"/>
                    </a:lnTo>
                    <a:lnTo>
                      <a:pt x="1946" y="584"/>
                    </a:lnTo>
                    <a:lnTo>
                      <a:pt x="1922" y="586"/>
                    </a:lnTo>
                    <a:lnTo>
                      <a:pt x="1902" y="589"/>
                    </a:lnTo>
                    <a:lnTo>
                      <a:pt x="1887" y="592"/>
                    </a:lnTo>
                    <a:lnTo>
                      <a:pt x="1875" y="596"/>
                    </a:lnTo>
                    <a:lnTo>
                      <a:pt x="1875" y="596"/>
                    </a:lnTo>
                    <a:lnTo>
                      <a:pt x="1854" y="561"/>
                    </a:lnTo>
                    <a:lnTo>
                      <a:pt x="1854" y="561"/>
                    </a:lnTo>
                    <a:lnTo>
                      <a:pt x="1863" y="552"/>
                    </a:lnTo>
                    <a:lnTo>
                      <a:pt x="1875" y="540"/>
                    </a:lnTo>
                    <a:lnTo>
                      <a:pt x="1886" y="523"/>
                    </a:lnTo>
                    <a:lnTo>
                      <a:pt x="1900" y="504"/>
                    </a:lnTo>
                    <a:lnTo>
                      <a:pt x="1900" y="504"/>
                    </a:lnTo>
                    <a:lnTo>
                      <a:pt x="1910" y="489"/>
                    </a:lnTo>
                    <a:lnTo>
                      <a:pt x="1916" y="478"/>
                    </a:lnTo>
                    <a:lnTo>
                      <a:pt x="1916" y="478"/>
                    </a:lnTo>
                    <a:lnTo>
                      <a:pt x="1916" y="478"/>
                    </a:lnTo>
                    <a:lnTo>
                      <a:pt x="1916" y="478"/>
                    </a:lnTo>
                    <a:lnTo>
                      <a:pt x="1916" y="478"/>
                    </a:lnTo>
                    <a:lnTo>
                      <a:pt x="1917" y="473"/>
                    </a:lnTo>
                    <a:lnTo>
                      <a:pt x="1917" y="473"/>
                    </a:lnTo>
                    <a:lnTo>
                      <a:pt x="1919" y="472"/>
                    </a:lnTo>
                    <a:lnTo>
                      <a:pt x="1919" y="472"/>
                    </a:lnTo>
                    <a:lnTo>
                      <a:pt x="1919" y="469"/>
                    </a:lnTo>
                    <a:lnTo>
                      <a:pt x="1919" y="469"/>
                    </a:lnTo>
                    <a:lnTo>
                      <a:pt x="1920" y="468"/>
                    </a:lnTo>
                    <a:lnTo>
                      <a:pt x="1920" y="468"/>
                    </a:lnTo>
                    <a:lnTo>
                      <a:pt x="1919" y="460"/>
                    </a:lnTo>
                    <a:lnTo>
                      <a:pt x="1919" y="460"/>
                    </a:lnTo>
                    <a:lnTo>
                      <a:pt x="1919" y="460"/>
                    </a:lnTo>
                    <a:lnTo>
                      <a:pt x="1919" y="460"/>
                    </a:lnTo>
                    <a:lnTo>
                      <a:pt x="1917" y="458"/>
                    </a:lnTo>
                    <a:lnTo>
                      <a:pt x="1917" y="458"/>
                    </a:lnTo>
                    <a:lnTo>
                      <a:pt x="1917" y="456"/>
                    </a:lnTo>
                    <a:lnTo>
                      <a:pt x="1917" y="456"/>
                    </a:lnTo>
                    <a:lnTo>
                      <a:pt x="1916" y="454"/>
                    </a:lnTo>
                    <a:lnTo>
                      <a:pt x="1916" y="454"/>
                    </a:lnTo>
                    <a:lnTo>
                      <a:pt x="1916" y="454"/>
                    </a:lnTo>
                    <a:lnTo>
                      <a:pt x="1916" y="454"/>
                    </a:lnTo>
                    <a:lnTo>
                      <a:pt x="1914" y="450"/>
                    </a:lnTo>
                    <a:lnTo>
                      <a:pt x="1914" y="450"/>
                    </a:lnTo>
                    <a:lnTo>
                      <a:pt x="1912" y="449"/>
                    </a:lnTo>
                    <a:lnTo>
                      <a:pt x="1912" y="449"/>
                    </a:lnTo>
                    <a:lnTo>
                      <a:pt x="1910" y="446"/>
                    </a:lnTo>
                    <a:lnTo>
                      <a:pt x="1910" y="446"/>
                    </a:lnTo>
                    <a:lnTo>
                      <a:pt x="1909" y="443"/>
                    </a:lnTo>
                    <a:lnTo>
                      <a:pt x="1909" y="443"/>
                    </a:lnTo>
                    <a:lnTo>
                      <a:pt x="1907" y="441"/>
                    </a:lnTo>
                    <a:lnTo>
                      <a:pt x="1907" y="441"/>
                    </a:lnTo>
                    <a:lnTo>
                      <a:pt x="1905" y="439"/>
                    </a:lnTo>
                    <a:lnTo>
                      <a:pt x="1905" y="439"/>
                    </a:lnTo>
                    <a:lnTo>
                      <a:pt x="1905" y="438"/>
                    </a:lnTo>
                    <a:lnTo>
                      <a:pt x="1905" y="438"/>
                    </a:lnTo>
                    <a:lnTo>
                      <a:pt x="1902" y="435"/>
                    </a:lnTo>
                    <a:lnTo>
                      <a:pt x="1902" y="435"/>
                    </a:lnTo>
                    <a:lnTo>
                      <a:pt x="1902" y="435"/>
                    </a:lnTo>
                    <a:lnTo>
                      <a:pt x="1902" y="435"/>
                    </a:lnTo>
                    <a:lnTo>
                      <a:pt x="1900" y="433"/>
                    </a:lnTo>
                    <a:lnTo>
                      <a:pt x="1900" y="433"/>
                    </a:lnTo>
                    <a:lnTo>
                      <a:pt x="1900" y="433"/>
                    </a:lnTo>
                    <a:lnTo>
                      <a:pt x="1900" y="433"/>
                    </a:lnTo>
                    <a:lnTo>
                      <a:pt x="1892" y="430"/>
                    </a:lnTo>
                    <a:lnTo>
                      <a:pt x="1892" y="430"/>
                    </a:lnTo>
                    <a:lnTo>
                      <a:pt x="1892" y="430"/>
                    </a:lnTo>
                    <a:lnTo>
                      <a:pt x="1892" y="430"/>
                    </a:lnTo>
                    <a:lnTo>
                      <a:pt x="1888" y="430"/>
                    </a:lnTo>
                    <a:lnTo>
                      <a:pt x="1888" y="430"/>
                    </a:lnTo>
                    <a:lnTo>
                      <a:pt x="1887" y="430"/>
                    </a:lnTo>
                    <a:lnTo>
                      <a:pt x="1887" y="430"/>
                    </a:lnTo>
                    <a:lnTo>
                      <a:pt x="1882" y="430"/>
                    </a:lnTo>
                    <a:lnTo>
                      <a:pt x="1882" y="430"/>
                    </a:lnTo>
                    <a:lnTo>
                      <a:pt x="1882" y="430"/>
                    </a:lnTo>
                    <a:lnTo>
                      <a:pt x="1882" y="430"/>
                    </a:lnTo>
                    <a:lnTo>
                      <a:pt x="1882" y="430"/>
                    </a:lnTo>
                    <a:lnTo>
                      <a:pt x="1870" y="431"/>
                    </a:lnTo>
                    <a:lnTo>
                      <a:pt x="1852" y="435"/>
                    </a:lnTo>
                    <a:lnTo>
                      <a:pt x="1852" y="435"/>
                    </a:lnTo>
                    <a:lnTo>
                      <a:pt x="1829" y="441"/>
                    </a:lnTo>
                    <a:lnTo>
                      <a:pt x="1810" y="448"/>
                    </a:lnTo>
                    <a:lnTo>
                      <a:pt x="1795" y="454"/>
                    </a:lnTo>
                    <a:lnTo>
                      <a:pt x="1784" y="459"/>
                    </a:lnTo>
                    <a:lnTo>
                      <a:pt x="1784" y="459"/>
                    </a:lnTo>
                    <a:lnTo>
                      <a:pt x="1757" y="427"/>
                    </a:lnTo>
                    <a:lnTo>
                      <a:pt x="1757" y="427"/>
                    </a:lnTo>
                    <a:lnTo>
                      <a:pt x="1765" y="417"/>
                    </a:lnTo>
                    <a:lnTo>
                      <a:pt x="1773" y="404"/>
                    </a:lnTo>
                    <a:lnTo>
                      <a:pt x="1783" y="386"/>
                    </a:lnTo>
                    <a:lnTo>
                      <a:pt x="1793" y="364"/>
                    </a:lnTo>
                    <a:lnTo>
                      <a:pt x="1793" y="364"/>
                    </a:lnTo>
                    <a:lnTo>
                      <a:pt x="1799" y="348"/>
                    </a:lnTo>
                    <a:lnTo>
                      <a:pt x="1804" y="336"/>
                    </a:lnTo>
                    <a:lnTo>
                      <a:pt x="1804" y="336"/>
                    </a:lnTo>
                    <a:lnTo>
                      <a:pt x="1804" y="336"/>
                    </a:lnTo>
                    <a:lnTo>
                      <a:pt x="1804" y="336"/>
                    </a:lnTo>
                    <a:lnTo>
                      <a:pt x="1804" y="336"/>
                    </a:lnTo>
                    <a:lnTo>
                      <a:pt x="1804" y="336"/>
                    </a:lnTo>
                    <a:lnTo>
                      <a:pt x="1804" y="330"/>
                    </a:lnTo>
                    <a:lnTo>
                      <a:pt x="1804" y="330"/>
                    </a:lnTo>
                    <a:lnTo>
                      <a:pt x="1805" y="329"/>
                    </a:lnTo>
                    <a:lnTo>
                      <a:pt x="1805" y="329"/>
                    </a:lnTo>
                    <a:lnTo>
                      <a:pt x="1805" y="327"/>
                    </a:lnTo>
                    <a:lnTo>
                      <a:pt x="1805" y="327"/>
                    </a:lnTo>
                    <a:lnTo>
                      <a:pt x="1805" y="325"/>
                    </a:lnTo>
                    <a:lnTo>
                      <a:pt x="1805" y="325"/>
                    </a:lnTo>
                    <a:lnTo>
                      <a:pt x="1805" y="322"/>
                    </a:lnTo>
                    <a:lnTo>
                      <a:pt x="1805" y="322"/>
                    </a:lnTo>
                    <a:lnTo>
                      <a:pt x="1805" y="322"/>
                    </a:lnTo>
                    <a:lnTo>
                      <a:pt x="1805" y="322"/>
                    </a:lnTo>
                    <a:lnTo>
                      <a:pt x="1804" y="319"/>
                    </a:lnTo>
                    <a:lnTo>
                      <a:pt x="1804" y="319"/>
                    </a:lnTo>
                    <a:lnTo>
                      <a:pt x="1803" y="318"/>
                    </a:lnTo>
                    <a:lnTo>
                      <a:pt x="1803" y="318"/>
                    </a:lnTo>
                    <a:lnTo>
                      <a:pt x="1801" y="315"/>
                    </a:lnTo>
                    <a:lnTo>
                      <a:pt x="1801" y="315"/>
                    </a:lnTo>
                    <a:lnTo>
                      <a:pt x="1801" y="315"/>
                    </a:lnTo>
                    <a:lnTo>
                      <a:pt x="1801" y="315"/>
                    </a:lnTo>
                    <a:lnTo>
                      <a:pt x="1799" y="313"/>
                    </a:lnTo>
                    <a:lnTo>
                      <a:pt x="1799" y="313"/>
                    </a:lnTo>
                    <a:lnTo>
                      <a:pt x="1799" y="312"/>
                    </a:lnTo>
                    <a:lnTo>
                      <a:pt x="1799" y="312"/>
                    </a:lnTo>
                    <a:lnTo>
                      <a:pt x="1796" y="309"/>
                    </a:lnTo>
                    <a:lnTo>
                      <a:pt x="1796" y="309"/>
                    </a:lnTo>
                    <a:lnTo>
                      <a:pt x="1795" y="308"/>
                    </a:lnTo>
                    <a:lnTo>
                      <a:pt x="1795" y="308"/>
                    </a:lnTo>
                    <a:lnTo>
                      <a:pt x="1793" y="305"/>
                    </a:lnTo>
                    <a:lnTo>
                      <a:pt x="1793" y="305"/>
                    </a:lnTo>
                    <a:lnTo>
                      <a:pt x="1789" y="303"/>
                    </a:lnTo>
                    <a:lnTo>
                      <a:pt x="1789" y="303"/>
                    </a:lnTo>
                    <a:lnTo>
                      <a:pt x="1789" y="302"/>
                    </a:lnTo>
                    <a:lnTo>
                      <a:pt x="1789" y="302"/>
                    </a:lnTo>
                    <a:lnTo>
                      <a:pt x="1786" y="299"/>
                    </a:lnTo>
                    <a:lnTo>
                      <a:pt x="1786" y="299"/>
                    </a:lnTo>
                    <a:lnTo>
                      <a:pt x="1785" y="299"/>
                    </a:lnTo>
                    <a:lnTo>
                      <a:pt x="1785" y="299"/>
                    </a:lnTo>
                    <a:lnTo>
                      <a:pt x="1783" y="296"/>
                    </a:lnTo>
                    <a:lnTo>
                      <a:pt x="1783" y="296"/>
                    </a:lnTo>
                    <a:lnTo>
                      <a:pt x="1783" y="296"/>
                    </a:lnTo>
                    <a:lnTo>
                      <a:pt x="1783" y="296"/>
                    </a:lnTo>
                    <a:lnTo>
                      <a:pt x="1780" y="294"/>
                    </a:lnTo>
                    <a:lnTo>
                      <a:pt x="1780" y="294"/>
                    </a:lnTo>
                    <a:lnTo>
                      <a:pt x="1779" y="294"/>
                    </a:lnTo>
                    <a:lnTo>
                      <a:pt x="1779" y="294"/>
                    </a:lnTo>
                    <a:lnTo>
                      <a:pt x="1773" y="293"/>
                    </a:lnTo>
                    <a:lnTo>
                      <a:pt x="1773" y="293"/>
                    </a:lnTo>
                    <a:lnTo>
                      <a:pt x="1771" y="293"/>
                    </a:lnTo>
                    <a:lnTo>
                      <a:pt x="1771" y="293"/>
                    </a:lnTo>
                    <a:lnTo>
                      <a:pt x="1767" y="293"/>
                    </a:lnTo>
                    <a:lnTo>
                      <a:pt x="1767" y="293"/>
                    </a:lnTo>
                    <a:lnTo>
                      <a:pt x="1767" y="293"/>
                    </a:lnTo>
                    <a:lnTo>
                      <a:pt x="1767" y="293"/>
                    </a:lnTo>
                    <a:lnTo>
                      <a:pt x="1762" y="294"/>
                    </a:lnTo>
                    <a:lnTo>
                      <a:pt x="1762" y="294"/>
                    </a:lnTo>
                    <a:lnTo>
                      <a:pt x="1762" y="294"/>
                    </a:lnTo>
                    <a:lnTo>
                      <a:pt x="1762" y="294"/>
                    </a:lnTo>
                    <a:lnTo>
                      <a:pt x="1750" y="299"/>
                    </a:lnTo>
                    <a:lnTo>
                      <a:pt x="1733" y="305"/>
                    </a:lnTo>
                    <a:lnTo>
                      <a:pt x="1733" y="305"/>
                    </a:lnTo>
                    <a:lnTo>
                      <a:pt x="1712" y="315"/>
                    </a:lnTo>
                    <a:lnTo>
                      <a:pt x="1694" y="324"/>
                    </a:lnTo>
                    <a:lnTo>
                      <a:pt x="1681" y="333"/>
                    </a:lnTo>
                    <a:lnTo>
                      <a:pt x="1669" y="341"/>
                    </a:lnTo>
                    <a:lnTo>
                      <a:pt x="1669" y="341"/>
                    </a:lnTo>
                    <a:lnTo>
                      <a:pt x="1639" y="314"/>
                    </a:lnTo>
                    <a:lnTo>
                      <a:pt x="1639" y="314"/>
                    </a:lnTo>
                    <a:lnTo>
                      <a:pt x="1644" y="303"/>
                    </a:lnTo>
                    <a:lnTo>
                      <a:pt x="1650" y="288"/>
                    </a:lnTo>
                    <a:lnTo>
                      <a:pt x="1657" y="269"/>
                    </a:lnTo>
                    <a:lnTo>
                      <a:pt x="1663" y="246"/>
                    </a:lnTo>
                    <a:lnTo>
                      <a:pt x="1663" y="246"/>
                    </a:lnTo>
                    <a:lnTo>
                      <a:pt x="1667" y="228"/>
                    </a:lnTo>
                    <a:lnTo>
                      <a:pt x="1668" y="216"/>
                    </a:lnTo>
                    <a:lnTo>
                      <a:pt x="1668" y="216"/>
                    </a:lnTo>
                    <a:lnTo>
                      <a:pt x="1668" y="216"/>
                    </a:lnTo>
                    <a:lnTo>
                      <a:pt x="1668" y="216"/>
                    </a:lnTo>
                    <a:lnTo>
                      <a:pt x="1668" y="216"/>
                    </a:lnTo>
                    <a:lnTo>
                      <a:pt x="1668" y="211"/>
                    </a:lnTo>
                    <a:lnTo>
                      <a:pt x="1668" y="211"/>
                    </a:lnTo>
                    <a:lnTo>
                      <a:pt x="1668" y="210"/>
                    </a:lnTo>
                    <a:lnTo>
                      <a:pt x="1668" y="210"/>
                    </a:lnTo>
                    <a:lnTo>
                      <a:pt x="1668" y="206"/>
                    </a:lnTo>
                    <a:lnTo>
                      <a:pt x="1668" y="206"/>
                    </a:lnTo>
                    <a:lnTo>
                      <a:pt x="1668" y="205"/>
                    </a:lnTo>
                    <a:lnTo>
                      <a:pt x="1668" y="205"/>
                    </a:lnTo>
                    <a:lnTo>
                      <a:pt x="1667" y="202"/>
                    </a:lnTo>
                    <a:lnTo>
                      <a:pt x="1667" y="202"/>
                    </a:lnTo>
                    <a:lnTo>
                      <a:pt x="1667" y="202"/>
                    </a:lnTo>
                    <a:lnTo>
                      <a:pt x="1667" y="202"/>
                    </a:lnTo>
                    <a:lnTo>
                      <a:pt x="1665" y="198"/>
                    </a:lnTo>
                    <a:lnTo>
                      <a:pt x="1665" y="198"/>
                    </a:lnTo>
                    <a:lnTo>
                      <a:pt x="1665" y="198"/>
                    </a:lnTo>
                    <a:lnTo>
                      <a:pt x="1665" y="198"/>
                    </a:lnTo>
                    <a:lnTo>
                      <a:pt x="1663" y="196"/>
                    </a:lnTo>
                    <a:lnTo>
                      <a:pt x="1663" y="196"/>
                    </a:lnTo>
                    <a:lnTo>
                      <a:pt x="1663" y="196"/>
                    </a:lnTo>
                    <a:lnTo>
                      <a:pt x="1663" y="196"/>
                    </a:lnTo>
                    <a:lnTo>
                      <a:pt x="1660" y="193"/>
                    </a:lnTo>
                    <a:lnTo>
                      <a:pt x="1660" y="193"/>
                    </a:lnTo>
                    <a:lnTo>
                      <a:pt x="1659" y="193"/>
                    </a:lnTo>
                    <a:lnTo>
                      <a:pt x="1659" y="193"/>
                    </a:lnTo>
                    <a:lnTo>
                      <a:pt x="1657" y="191"/>
                    </a:lnTo>
                    <a:lnTo>
                      <a:pt x="1657" y="191"/>
                    </a:lnTo>
                    <a:lnTo>
                      <a:pt x="1655" y="189"/>
                    </a:lnTo>
                    <a:lnTo>
                      <a:pt x="1655" y="189"/>
                    </a:lnTo>
                    <a:lnTo>
                      <a:pt x="1652" y="187"/>
                    </a:lnTo>
                    <a:lnTo>
                      <a:pt x="1652" y="187"/>
                    </a:lnTo>
                    <a:lnTo>
                      <a:pt x="1648" y="184"/>
                    </a:lnTo>
                    <a:lnTo>
                      <a:pt x="1648" y="184"/>
                    </a:lnTo>
                    <a:lnTo>
                      <a:pt x="1648" y="184"/>
                    </a:lnTo>
                    <a:lnTo>
                      <a:pt x="1648" y="184"/>
                    </a:lnTo>
                    <a:lnTo>
                      <a:pt x="1644" y="182"/>
                    </a:lnTo>
                    <a:lnTo>
                      <a:pt x="1644" y="182"/>
                    </a:lnTo>
                    <a:lnTo>
                      <a:pt x="1644" y="182"/>
                    </a:lnTo>
                    <a:lnTo>
                      <a:pt x="1644" y="182"/>
                    </a:lnTo>
                    <a:lnTo>
                      <a:pt x="1640" y="181"/>
                    </a:lnTo>
                    <a:lnTo>
                      <a:pt x="1640" y="181"/>
                    </a:lnTo>
                    <a:lnTo>
                      <a:pt x="1640" y="181"/>
                    </a:lnTo>
                    <a:lnTo>
                      <a:pt x="1640" y="181"/>
                    </a:lnTo>
                    <a:lnTo>
                      <a:pt x="1638" y="179"/>
                    </a:lnTo>
                    <a:lnTo>
                      <a:pt x="1638" y="179"/>
                    </a:lnTo>
                    <a:lnTo>
                      <a:pt x="1636" y="179"/>
                    </a:lnTo>
                    <a:lnTo>
                      <a:pt x="1636" y="179"/>
                    </a:lnTo>
                    <a:lnTo>
                      <a:pt x="1634" y="178"/>
                    </a:lnTo>
                    <a:lnTo>
                      <a:pt x="1630" y="178"/>
                    </a:lnTo>
                    <a:lnTo>
                      <a:pt x="1630" y="178"/>
                    </a:lnTo>
                    <a:lnTo>
                      <a:pt x="1629" y="179"/>
                    </a:lnTo>
                    <a:lnTo>
                      <a:pt x="1629" y="179"/>
                    </a:lnTo>
                    <a:lnTo>
                      <a:pt x="1625" y="179"/>
                    </a:lnTo>
                    <a:lnTo>
                      <a:pt x="1625" y="179"/>
                    </a:lnTo>
                    <a:lnTo>
                      <a:pt x="1625" y="179"/>
                    </a:lnTo>
                    <a:lnTo>
                      <a:pt x="1625" y="179"/>
                    </a:lnTo>
                    <a:lnTo>
                      <a:pt x="1620" y="182"/>
                    </a:lnTo>
                    <a:lnTo>
                      <a:pt x="1620" y="182"/>
                    </a:lnTo>
                    <a:lnTo>
                      <a:pt x="1620" y="182"/>
                    </a:lnTo>
                    <a:lnTo>
                      <a:pt x="1620" y="182"/>
                    </a:lnTo>
                    <a:lnTo>
                      <a:pt x="1620" y="182"/>
                    </a:lnTo>
                    <a:lnTo>
                      <a:pt x="1609" y="188"/>
                    </a:lnTo>
                    <a:lnTo>
                      <a:pt x="1594" y="198"/>
                    </a:lnTo>
                    <a:lnTo>
                      <a:pt x="1594" y="198"/>
                    </a:lnTo>
                    <a:lnTo>
                      <a:pt x="1573" y="211"/>
                    </a:lnTo>
                    <a:lnTo>
                      <a:pt x="1558" y="223"/>
                    </a:lnTo>
                    <a:lnTo>
                      <a:pt x="1546" y="235"/>
                    </a:lnTo>
                    <a:lnTo>
                      <a:pt x="1537" y="244"/>
                    </a:lnTo>
                    <a:lnTo>
                      <a:pt x="1537" y="244"/>
                    </a:lnTo>
                    <a:lnTo>
                      <a:pt x="1502" y="223"/>
                    </a:lnTo>
                    <a:lnTo>
                      <a:pt x="1502" y="223"/>
                    </a:lnTo>
                    <a:lnTo>
                      <a:pt x="1505" y="211"/>
                    </a:lnTo>
                    <a:lnTo>
                      <a:pt x="1509" y="196"/>
                    </a:lnTo>
                    <a:lnTo>
                      <a:pt x="1512" y="176"/>
                    </a:lnTo>
                    <a:lnTo>
                      <a:pt x="1514" y="152"/>
                    </a:lnTo>
                    <a:lnTo>
                      <a:pt x="1514" y="152"/>
                    </a:lnTo>
                    <a:lnTo>
                      <a:pt x="1514" y="134"/>
                    </a:lnTo>
                    <a:lnTo>
                      <a:pt x="1514" y="121"/>
                    </a:lnTo>
                    <a:lnTo>
                      <a:pt x="1514" y="121"/>
                    </a:lnTo>
                    <a:lnTo>
                      <a:pt x="1514" y="121"/>
                    </a:lnTo>
                    <a:lnTo>
                      <a:pt x="1514" y="121"/>
                    </a:lnTo>
                    <a:lnTo>
                      <a:pt x="1514" y="120"/>
                    </a:lnTo>
                    <a:lnTo>
                      <a:pt x="1514" y="120"/>
                    </a:lnTo>
                    <a:lnTo>
                      <a:pt x="1513" y="115"/>
                    </a:lnTo>
                    <a:lnTo>
                      <a:pt x="1513" y="115"/>
                    </a:lnTo>
                    <a:lnTo>
                      <a:pt x="1513" y="115"/>
                    </a:lnTo>
                    <a:lnTo>
                      <a:pt x="1513" y="115"/>
                    </a:lnTo>
                    <a:lnTo>
                      <a:pt x="1512" y="111"/>
                    </a:lnTo>
                    <a:lnTo>
                      <a:pt x="1512" y="111"/>
                    </a:lnTo>
                    <a:lnTo>
                      <a:pt x="1512" y="110"/>
                    </a:lnTo>
                    <a:lnTo>
                      <a:pt x="1512" y="110"/>
                    </a:lnTo>
                    <a:lnTo>
                      <a:pt x="1510" y="108"/>
                    </a:lnTo>
                    <a:lnTo>
                      <a:pt x="1510" y="108"/>
                    </a:lnTo>
                    <a:lnTo>
                      <a:pt x="1510" y="108"/>
                    </a:lnTo>
                    <a:lnTo>
                      <a:pt x="1510" y="108"/>
                    </a:lnTo>
                    <a:lnTo>
                      <a:pt x="1508" y="105"/>
                    </a:lnTo>
                    <a:lnTo>
                      <a:pt x="1508" y="105"/>
                    </a:lnTo>
                    <a:lnTo>
                      <a:pt x="1508" y="104"/>
                    </a:lnTo>
                    <a:lnTo>
                      <a:pt x="1508" y="104"/>
                    </a:lnTo>
                    <a:lnTo>
                      <a:pt x="1505" y="102"/>
                    </a:lnTo>
                    <a:lnTo>
                      <a:pt x="1505" y="102"/>
                    </a:lnTo>
                    <a:lnTo>
                      <a:pt x="1505" y="102"/>
                    </a:lnTo>
                    <a:lnTo>
                      <a:pt x="1505" y="102"/>
                    </a:lnTo>
                    <a:lnTo>
                      <a:pt x="1502" y="100"/>
                    </a:lnTo>
                    <a:lnTo>
                      <a:pt x="1502" y="100"/>
                    </a:lnTo>
                    <a:lnTo>
                      <a:pt x="1502" y="100"/>
                    </a:lnTo>
                    <a:lnTo>
                      <a:pt x="1502" y="100"/>
                    </a:lnTo>
                    <a:lnTo>
                      <a:pt x="1498" y="99"/>
                    </a:lnTo>
                    <a:lnTo>
                      <a:pt x="1498" y="99"/>
                    </a:lnTo>
                    <a:lnTo>
                      <a:pt x="1497" y="97"/>
                    </a:lnTo>
                    <a:lnTo>
                      <a:pt x="1497" y="97"/>
                    </a:lnTo>
                    <a:lnTo>
                      <a:pt x="1493" y="96"/>
                    </a:lnTo>
                    <a:lnTo>
                      <a:pt x="1493" y="96"/>
                    </a:lnTo>
                    <a:lnTo>
                      <a:pt x="1489" y="94"/>
                    </a:lnTo>
                    <a:lnTo>
                      <a:pt x="1489" y="94"/>
                    </a:lnTo>
                    <a:lnTo>
                      <a:pt x="1488" y="94"/>
                    </a:lnTo>
                    <a:lnTo>
                      <a:pt x="1488" y="94"/>
                    </a:lnTo>
                    <a:lnTo>
                      <a:pt x="1484" y="92"/>
                    </a:lnTo>
                    <a:lnTo>
                      <a:pt x="1484" y="92"/>
                    </a:lnTo>
                    <a:lnTo>
                      <a:pt x="1484" y="91"/>
                    </a:lnTo>
                    <a:lnTo>
                      <a:pt x="1484" y="91"/>
                    </a:lnTo>
                    <a:lnTo>
                      <a:pt x="1480" y="91"/>
                    </a:lnTo>
                    <a:lnTo>
                      <a:pt x="1480" y="91"/>
                    </a:lnTo>
                    <a:lnTo>
                      <a:pt x="1480" y="90"/>
                    </a:lnTo>
                    <a:lnTo>
                      <a:pt x="1480" y="90"/>
                    </a:lnTo>
                    <a:lnTo>
                      <a:pt x="1478" y="90"/>
                    </a:lnTo>
                    <a:lnTo>
                      <a:pt x="1478" y="90"/>
                    </a:lnTo>
                    <a:lnTo>
                      <a:pt x="1476" y="90"/>
                    </a:lnTo>
                    <a:lnTo>
                      <a:pt x="1476" y="90"/>
                    </a:lnTo>
                    <a:lnTo>
                      <a:pt x="1474" y="90"/>
                    </a:lnTo>
                    <a:lnTo>
                      <a:pt x="1474" y="90"/>
                    </a:lnTo>
                    <a:lnTo>
                      <a:pt x="1473" y="90"/>
                    </a:lnTo>
                    <a:lnTo>
                      <a:pt x="1473" y="90"/>
                    </a:lnTo>
                    <a:lnTo>
                      <a:pt x="1470" y="91"/>
                    </a:lnTo>
                    <a:lnTo>
                      <a:pt x="1470" y="91"/>
                    </a:lnTo>
                    <a:lnTo>
                      <a:pt x="1469" y="91"/>
                    </a:lnTo>
                    <a:lnTo>
                      <a:pt x="1469" y="91"/>
                    </a:lnTo>
                    <a:lnTo>
                      <a:pt x="1465" y="92"/>
                    </a:lnTo>
                    <a:lnTo>
                      <a:pt x="1465" y="92"/>
                    </a:lnTo>
                    <a:lnTo>
                      <a:pt x="1465" y="94"/>
                    </a:lnTo>
                    <a:lnTo>
                      <a:pt x="1465" y="94"/>
                    </a:lnTo>
                    <a:lnTo>
                      <a:pt x="1461" y="96"/>
                    </a:lnTo>
                    <a:lnTo>
                      <a:pt x="1461" y="96"/>
                    </a:lnTo>
                    <a:lnTo>
                      <a:pt x="1460" y="96"/>
                    </a:lnTo>
                    <a:lnTo>
                      <a:pt x="1460" y="96"/>
                    </a:lnTo>
                    <a:lnTo>
                      <a:pt x="1460" y="96"/>
                    </a:lnTo>
                    <a:lnTo>
                      <a:pt x="1460" y="96"/>
                    </a:lnTo>
                    <a:lnTo>
                      <a:pt x="1450" y="104"/>
                    </a:lnTo>
                    <a:lnTo>
                      <a:pt x="1437" y="116"/>
                    </a:lnTo>
                    <a:lnTo>
                      <a:pt x="1437" y="116"/>
                    </a:lnTo>
                    <a:lnTo>
                      <a:pt x="1421" y="133"/>
                    </a:lnTo>
                    <a:lnTo>
                      <a:pt x="1407" y="148"/>
                    </a:lnTo>
                    <a:lnTo>
                      <a:pt x="1397" y="160"/>
                    </a:lnTo>
                    <a:lnTo>
                      <a:pt x="1390" y="172"/>
                    </a:lnTo>
                    <a:lnTo>
                      <a:pt x="1390" y="172"/>
                    </a:lnTo>
                    <a:lnTo>
                      <a:pt x="1352" y="158"/>
                    </a:lnTo>
                    <a:lnTo>
                      <a:pt x="1352" y="158"/>
                    </a:lnTo>
                    <a:lnTo>
                      <a:pt x="1353" y="145"/>
                    </a:lnTo>
                    <a:lnTo>
                      <a:pt x="1353" y="129"/>
                    </a:lnTo>
                    <a:lnTo>
                      <a:pt x="1353" y="109"/>
                    </a:lnTo>
                    <a:lnTo>
                      <a:pt x="1350" y="85"/>
                    </a:lnTo>
                    <a:lnTo>
                      <a:pt x="1350" y="85"/>
                    </a:lnTo>
                    <a:lnTo>
                      <a:pt x="1348" y="67"/>
                    </a:lnTo>
                    <a:lnTo>
                      <a:pt x="1345" y="55"/>
                    </a:lnTo>
                    <a:lnTo>
                      <a:pt x="1345" y="55"/>
                    </a:lnTo>
                    <a:lnTo>
                      <a:pt x="1345" y="55"/>
                    </a:lnTo>
                    <a:lnTo>
                      <a:pt x="1345" y="55"/>
                    </a:lnTo>
                    <a:lnTo>
                      <a:pt x="1345" y="55"/>
                    </a:lnTo>
                    <a:lnTo>
                      <a:pt x="1345" y="55"/>
                    </a:lnTo>
                    <a:lnTo>
                      <a:pt x="1344" y="50"/>
                    </a:lnTo>
                    <a:lnTo>
                      <a:pt x="1344" y="50"/>
                    </a:lnTo>
                    <a:lnTo>
                      <a:pt x="1343" y="46"/>
                    </a:lnTo>
                    <a:lnTo>
                      <a:pt x="1343" y="46"/>
                    </a:lnTo>
                    <a:lnTo>
                      <a:pt x="1342" y="45"/>
                    </a:lnTo>
                    <a:lnTo>
                      <a:pt x="1342" y="45"/>
                    </a:lnTo>
                    <a:lnTo>
                      <a:pt x="1340" y="42"/>
                    </a:lnTo>
                    <a:lnTo>
                      <a:pt x="1340" y="42"/>
                    </a:lnTo>
                    <a:lnTo>
                      <a:pt x="1340" y="41"/>
                    </a:lnTo>
                    <a:lnTo>
                      <a:pt x="1340" y="41"/>
                    </a:lnTo>
                    <a:lnTo>
                      <a:pt x="1338" y="40"/>
                    </a:lnTo>
                    <a:lnTo>
                      <a:pt x="1338" y="40"/>
                    </a:lnTo>
                    <a:lnTo>
                      <a:pt x="1337" y="38"/>
                    </a:lnTo>
                    <a:lnTo>
                      <a:pt x="1337" y="38"/>
                    </a:lnTo>
                    <a:lnTo>
                      <a:pt x="1334" y="37"/>
                    </a:lnTo>
                    <a:lnTo>
                      <a:pt x="1334" y="37"/>
                    </a:lnTo>
                    <a:lnTo>
                      <a:pt x="1334" y="37"/>
                    </a:lnTo>
                    <a:lnTo>
                      <a:pt x="1334" y="37"/>
                    </a:lnTo>
                    <a:lnTo>
                      <a:pt x="1330" y="36"/>
                    </a:lnTo>
                    <a:lnTo>
                      <a:pt x="1330" y="36"/>
                    </a:lnTo>
                    <a:lnTo>
                      <a:pt x="1330" y="36"/>
                    </a:lnTo>
                    <a:lnTo>
                      <a:pt x="1330" y="36"/>
                    </a:lnTo>
                    <a:lnTo>
                      <a:pt x="1327" y="34"/>
                    </a:lnTo>
                    <a:lnTo>
                      <a:pt x="1327" y="34"/>
                    </a:lnTo>
                    <a:lnTo>
                      <a:pt x="1325" y="34"/>
                    </a:lnTo>
                    <a:lnTo>
                      <a:pt x="1325" y="34"/>
                    </a:lnTo>
                    <a:lnTo>
                      <a:pt x="1321" y="33"/>
                    </a:lnTo>
                    <a:lnTo>
                      <a:pt x="1321" y="33"/>
                    </a:lnTo>
                    <a:lnTo>
                      <a:pt x="1316" y="32"/>
                    </a:lnTo>
                    <a:lnTo>
                      <a:pt x="1316" y="32"/>
                    </a:lnTo>
                    <a:lnTo>
                      <a:pt x="1315" y="32"/>
                    </a:lnTo>
                    <a:lnTo>
                      <a:pt x="1315" y="32"/>
                    </a:lnTo>
                    <a:lnTo>
                      <a:pt x="1313" y="31"/>
                    </a:lnTo>
                    <a:lnTo>
                      <a:pt x="1313" y="31"/>
                    </a:lnTo>
                    <a:lnTo>
                      <a:pt x="1311" y="31"/>
                    </a:lnTo>
                    <a:lnTo>
                      <a:pt x="1311" y="31"/>
                    </a:lnTo>
                    <a:lnTo>
                      <a:pt x="1308" y="31"/>
                    </a:lnTo>
                    <a:lnTo>
                      <a:pt x="1308" y="31"/>
                    </a:lnTo>
                    <a:lnTo>
                      <a:pt x="1308" y="31"/>
                    </a:lnTo>
                    <a:lnTo>
                      <a:pt x="1308" y="31"/>
                    </a:lnTo>
                    <a:lnTo>
                      <a:pt x="1304" y="31"/>
                    </a:lnTo>
                    <a:lnTo>
                      <a:pt x="1304" y="31"/>
                    </a:lnTo>
                    <a:lnTo>
                      <a:pt x="1304" y="31"/>
                    </a:lnTo>
                    <a:lnTo>
                      <a:pt x="1304" y="31"/>
                    </a:lnTo>
                    <a:lnTo>
                      <a:pt x="1300" y="31"/>
                    </a:lnTo>
                    <a:lnTo>
                      <a:pt x="1300" y="31"/>
                    </a:lnTo>
                    <a:lnTo>
                      <a:pt x="1300" y="31"/>
                    </a:lnTo>
                    <a:lnTo>
                      <a:pt x="1300" y="31"/>
                    </a:lnTo>
                    <a:lnTo>
                      <a:pt x="1298" y="32"/>
                    </a:lnTo>
                    <a:lnTo>
                      <a:pt x="1298" y="32"/>
                    </a:lnTo>
                    <a:lnTo>
                      <a:pt x="1296" y="33"/>
                    </a:lnTo>
                    <a:lnTo>
                      <a:pt x="1296" y="33"/>
                    </a:lnTo>
                    <a:lnTo>
                      <a:pt x="1289" y="40"/>
                    </a:lnTo>
                    <a:lnTo>
                      <a:pt x="1289" y="40"/>
                    </a:lnTo>
                    <a:lnTo>
                      <a:pt x="1289" y="40"/>
                    </a:lnTo>
                    <a:lnTo>
                      <a:pt x="1289" y="40"/>
                    </a:lnTo>
                    <a:lnTo>
                      <a:pt x="1289" y="40"/>
                    </a:lnTo>
                    <a:lnTo>
                      <a:pt x="1289" y="40"/>
                    </a:lnTo>
                    <a:lnTo>
                      <a:pt x="1280" y="50"/>
                    </a:lnTo>
                    <a:lnTo>
                      <a:pt x="1270" y="63"/>
                    </a:lnTo>
                    <a:lnTo>
                      <a:pt x="1270" y="63"/>
                    </a:lnTo>
                    <a:lnTo>
                      <a:pt x="1256" y="82"/>
                    </a:lnTo>
                    <a:lnTo>
                      <a:pt x="1245" y="100"/>
                    </a:lnTo>
                    <a:lnTo>
                      <a:pt x="1237" y="114"/>
                    </a:lnTo>
                    <a:lnTo>
                      <a:pt x="1232" y="125"/>
                    </a:lnTo>
                    <a:lnTo>
                      <a:pt x="1232" y="125"/>
                    </a:lnTo>
                    <a:lnTo>
                      <a:pt x="1192" y="119"/>
                    </a:lnTo>
                    <a:lnTo>
                      <a:pt x="1192" y="119"/>
                    </a:lnTo>
                    <a:lnTo>
                      <a:pt x="1192" y="106"/>
                    </a:lnTo>
                    <a:lnTo>
                      <a:pt x="1189" y="90"/>
                    </a:lnTo>
                    <a:lnTo>
                      <a:pt x="1185" y="70"/>
                    </a:lnTo>
                    <a:lnTo>
                      <a:pt x="1179" y="47"/>
                    </a:lnTo>
                    <a:lnTo>
                      <a:pt x="1179" y="47"/>
                    </a:lnTo>
                    <a:lnTo>
                      <a:pt x="1173" y="31"/>
                    </a:lnTo>
                    <a:lnTo>
                      <a:pt x="1169" y="18"/>
                    </a:lnTo>
                    <a:lnTo>
                      <a:pt x="1169" y="18"/>
                    </a:lnTo>
                    <a:lnTo>
                      <a:pt x="1169" y="18"/>
                    </a:lnTo>
                    <a:lnTo>
                      <a:pt x="1169" y="18"/>
                    </a:lnTo>
                    <a:lnTo>
                      <a:pt x="1169" y="18"/>
                    </a:lnTo>
                    <a:lnTo>
                      <a:pt x="1164" y="9"/>
                    </a:lnTo>
                    <a:lnTo>
                      <a:pt x="1164" y="9"/>
                    </a:lnTo>
                    <a:lnTo>
                      <a:pt x="1163" y="9"/>
                    </a:lnTo>
                    <a:lnTo>
                      <a:pt x="1163" y="9"/>
                    </a:lnTo>
                    <a:lnTo>
                      <a:pt x="1160" y="7"/>
                    </a:lnTo>
                    <a:lnTo>
                      <a:pt x="1160" y="7"/>
                    </a:lnTo>
                    <a:lnTo>
                      <a:pt x="1160" y="7"/>
                    </a:lnTo>
                    <a:lnTo>
                      <a:pt x="1160" y="7"/>
                    </a:lnTo>
                    <a:lnTo>
                      <a:pt x="1158" y="4"/>
                    </a:lnTo>
                    <a:lnTo>
                      <a:pt x="1158" y="4"/>
                    </a:lnTo>
                    <a:lnTo>
                      <a:pt x="1156" y="4"/>
                    </a:lnTo>
                    <a:lnTo>
                      <a:pt x="1156" y="4"/>
                    </a:lnTo>
                    <a:lnTo>
                      <a:pt x="1154" y="3"/>
                    </a:lnTo>
                    <a:lnTo>
                      <a:pt x="1154" y="3"/>
                    </a:lnTo>
                    <a:lnTo>
                      <a:pt x="1154" y="3"/>
                    </a:lnTo>
                    <a:lnTo>
                      <a:pt x="1154" y="3"/>
                    </a:lnTo>
                    <a:lnTo>
                      <a:pt x="1150" y="2"/>
                    </a:lnTo>
                    <a:lnTo>
                      <a:pt x="1150" y="2"/>
                    </a:lnTo>
                    <a:lnTo>
                      <a:pt x="1150" y="2"/>
                    </a:lnTo>
                    <a:lnTo>
                      <a:pt x="1150" y="2"/>
                    </a:lnTo>
                    <a:lnTo>
                      <a:pt x="1146" y="2"/>
                    </a:lnTo>
                    <a:lnTo>
                      <a:pt x="1146" y="2"/>
                    </a:lnTo>
                    <a:lnTo>
                      <a:pt x="1145" y="2"/>
                    </a:lnTo>
                    <a:lnTo>
                      <a:pt x="1145" y="2"/>
                    </a:lnTo>
                    <a:lnTo>
                      <a:pt x="1140" y="2"/>
                    </a:lnTo>
                    <a:lnTo>
                      <a:pt x="1140" y="2"/>
                    </a:lnTo>
                    <a:lnTo>
                      <a:pt x="1136" y="0"/>
                    </a:lnTo>
                    <a:lnTo>
                      <a:pt x="1136" y="0"/>
                    </a:lnTo>
                    <a:lnTo>
                      <a:pt x="1135" y="0"/>
                    </a:lnTo>
                    <a:lnTo>
                      <a:pt x="1135" y="0"/>
                    </a:lnTo>
                    <a:lnTo>
                      <a:pt x="1131" y="0"/>
                    </a:lnTo>
                    <a:lnTo>
                      <a:pt x="1131" y="0"/>
                    </a:lnTo>
                    <a:lnTo>
                      <a:pt x="1130" y="0"/>
                    </a:lnTo>
                    <a:lnTo>
                      <a:pt x="1130" y="0"/>
                    </a:lnTo>
                    <a:lnTo>
                      <a:pt x="1127" y="0"/>
                    </a:lnTo>
                    <a:lnTo>
                      <a:pt x="1127" y="0"/>
                    </a:lnTo>
                    <a:lnTo>
                      <a:pt x="1126" y="0"/>
                    </a:lnTo>
                    <a:lnTo>
                      <a:pt x="1126" y="0"/>
                    </a:lnTo>
                    <a:lnTo>
                      <a:pt x="1124" y="2"/>
                    </a:lnTo>
                    <a:lnTo>
                      <a:pt x="1124" y="2"/>
                    </a:lnTo>
                    <a:lnTo>
                      <a:pt x="1122" y="2"/>
                    </a:lnTo>
                    <a:lnTo>
                      <a:pt x="1122" y="2"/>
                    </a:lnTo>
                    <a:lnTo>
                      <a:pt x="1120" y="3"/>
                    </a:lnTo>
                    <a:lnTo>
                      <a:pt x="1120" y="3"/>
                    </a:lnTo>
                    <a:lnTo>
                      <a:pt x="1120" y="3"/>
                    </a:lnTo>
                    <a:lnTo>
                      <a:pt x="1120" y="3"/>
                    </a:lnTo>
                    <a:lnTo>
                      <a:pt x="1117" y="4"/>
                    </a:lnTo>
                    <a:lnTo>
                      <a:pt x="1117" y="4"/>
                    </a:lnTo>
                    <a:lnTo>
                      <a:pt x="1116" y="5"/>
                    </a:lnTo>
                    <a:lnTo>
                      <a:pt x="1116" y="5"/>
                    </a:lnTo>
                    <a:lnTo>
                      <a:pt x="1114" y="8"/>
                    </a:lnTo>
                    <a:lnTo>
                      <a:pt x="1114" y="8"/>
                    </a:lnTo>
                    <a:lnTo>
                      <a:pt x="1114" y="8"/>
                    </a:lnTo>
                    <a:lnTo>
                      <a:pt x="1114" y="8"/>
                    </a:lnTo>
                    <a:lnTo>
                      <a:pt x="1110" y="13"/>
                    </a:lnTo>
                    <a:lnTo>
                      <a:pt x="1110" y="13"/>
                    </a:lnTo>
                    <a:lnTo>
                      <a:pt x="1110" y="13"/>
                    </a:lnTo>
                    <a:lnTo>
                      <a:pt x="1110" y="13"/>
                    </a:lnTo>
                    <a:lnTo>
                      <a:pt x="1110" y="13"/>
                    </a:lnTo>
                    <a:lnTo>
                      <a:pt x="1110" y="13"/>
                    </a:lnTo>
                    <a:lnTo>
                      <a:pt x="1104" y="24"/>
                    </a:lnTo>
                    <a:lnTo>
                      <a:pt x="1095" y="40"/>
                    </a:lnTo>
                    <a:lnTo>
                      <a:pt x="1095" y="40"/>
                    </a:lnTo>
                    <a:lnTo>
                      <a:pt x="1085" y="61"/>
                    </a:lnTo>
                    <a:lnTo>
                      <a:pt x="1077" y="80"/>
                    </a:lnTo>
                    <a:lnTo>
                      <a:pt x="1072" y="96"/>
                    </a:lnTo>
                    <a:lnTo>
                      <a:pt x="1069" y="108"/>
                    </a:lnTo>
                    <a:lnTo>
                      <a:pt x="1069" y="108"/>
                    </a:lnTo>
                    <a:lnTo>
                      <a:pt x="1028" y="108"/>
                    </a:lnTo>
                    <a:lnTo>
                      <a:pt x="1028" y="108"/>
                    </a:lnTo>
                    <a:lnTo>
                      <a:pt x="1025" y="96"/>
                    </a:lnTo>
                    <a:lnTo>
                      <a:pt x="1020" y="80"/>
                    </a:lnTo>
                    <a:lnTo>
                      <a:pt x="1013" y="61"/>
                    </a:lnTo>
                    <a:lnTo>
                      <a:pt x="1003" y="40"/>
                    </a:lnTo>
                    <a:lnTo>
                      <a:pt x="1003" y="40"/>
                    </a:lnTo>
                    <a:lnTo>
                      <a:pt x="994" y="24"/>
                    </a:lnTo>
                    <a:lnTo>
                      <a:pt x="988" y="13"/>
                    </a:lnTo>
                    <a:lnTo>
                      <a:pt x="988" y="13"/>
                    </a:lnTo>
                    <a:lnTo>
                      <a:pt x="988" y="13"/>
                    </a:lnTo>
                    <a:lnTo>
                      <a:pt x="988" y="13"/>
                    </a:lnTo>
                    <a:lnTo>
                      <a:pt x="988" y="13"/>
                    </a:lnTo>
                    <a:lnTo>
                      <a:pt x="981" y="5"/>
                    </a:lnTo>
                    <a:lnTo>
                      <a:pt x="981" y="5"/>
                    </a:lnTo>
                    <a:lnTo>
                      <a:pt x="980" y="4"/>
                    </a:lnTo>
                    <a:lnTo>
                      <a:pt x="980" y="4"/>
                    </a:lnTo>
                    <a:lnTo>
                      <a:pt x="978" y="3"/>
                    </a:lnTo>
                    <a:lnTo>
                      <a:pt x="978" y="3"/>
                    </a:lnTo>
                    <a:lnTo>
                      <a:pt x="978" y="3"/>
                    </a:lnTo>
                    <a:lnTo>
                      <a:pt x="978" y="3"/>
                    </a:lnTo>
                    <a:lnTo>
                      <a:pt x="975" y="2"/>
                    </a:lnTo>
                    <a:lnTo>
                      <a:pt x="975" y="2"/>
                    </a:lnTo>
                    <a:lnTo>
                      <a:pt x="974" y="2"/>
                    </a:lnTo>
                    <a:lnTo>
                      <a:pt x="974" y="2"/>
                    </a:lnTo>
                    <a:lnTo>
                      <a:pt x="971" y="0"/>
                    </a:lnTo>
                    <a:lnTo>
                      <a:pt x="971" y="0"/>
                    </a:lnTo>
                    <a:lnTo>
                      <a:pt x="970" y="0"/>
                    </a:lnTo>
                    <a:lnTo>
                      <a:pt x="970" y="0"/>
                    </a:lnTo>
                    <a:lnTo>
                      <a:pt x="966" y="0"/>
                    </a:lnTo>
                    <a:lnTo>
                      <a:pt x="966" y="0"/>
                    </a:lnTo>
                    <a:lnTo>
                      <a:pt x="966" y="0"/>
                    </a:lnTo>
                    <a:lnTo>
                      <a:pt x="966" y="0"/>
                    </a:lnTo>
                    <a:lnTo>
                      <a:pt x="962" y="0"/>
                    </a:lnTo>
                    <a:lnTo>
                      <a:pt x="962" y="0"/>
                    </a:lnTo>
                    <a:lnTo>
                      <a:pt x="961" y="0"/>
                    </a:lnTo>
                    <a:lnTo>
                      <a:pt x="961" y="0"/>
                    </a:lnTo>
                    <a:lnTo>
                      <a:pt x="957" y="2"/>
                    </a:lnTo>
                    <a:lnTo>
                      <a:pt x="957" y="2"/>
                    </a:lnTo>
                    <a:lnTo>
                      <a:pt x="952" y="2"/>
                    </a:lnTo>
                    <a:lnTo>
                      <a:pt x="952" y="2"/>
                    </a:lnTo>
                    <a:lnTo>
                      <a:pt x="951" y="2"/>
                    </a:lnTo>
                    <a:lnTo>
                      <a:pt x="951" y="2"/>
                    </a:lnTo>
                    <a:lnTo>
                      <a:pt x="947" y="2"/>
                    </a:lnTo>
                    <a:lnTo>
                      <a:pt x="947" y="2"/>
                    </a:lnTo>
                    <a:lnTo>
                      <a:pt x="947" y="2"/>
                    </a:lnTo>
                    <a:lnTo>
                      <a:pt x="947" y="2"/>
                    </a:lnTo>
                    <a:lnTo>
                      <a:pt x="944" y="3"/>
                    </a:lnTo>
                    <a:lnTo>
                      <a:pt x="944" y="3"/>
                    </a:lnTo>
                    <a:lnTo>
                      <a:pt x="944" y="3"/>
                    </a:lnTo>
                    <a:lnTo>
                      <a:pt x="944" y="3"/>
                    </a:lnTo>
                    <a:lnTo>
                      <a:pt x="940" y="4"/>
                    </a:lnTo>
                    <a:lnTo>
                      <a:pt x="940" y="4"/>
                    </a:lnTo>
                    <a:lnTo>
                      <a:pt x="940" y="4"/>
                    </a:lnTo>
                    <a:lnTo>
                      <a:pt x="940" y="4"/>
                    </a:lnTo>
                    <a:lnTo>
                      <a:pt x="937" y="7"/>
                    </a:lnTo>
                    <a:lnTo>
                      <a:pt x="937" y="7"/>
                    </a:lnTo>
                    <a:lnTo>
                      <a:pt x="936" y="7"/>
                    </a:lnTo>
                    <a:lnTo>
                      <a:pt x="936" y="7"/>
                    </a:lnTo>
                    <a:lnTo>
                      <a:pt x="935" y="9"/>
                    </a:lnTo>
                    <a:lnTo>
                      <a:pt x="935" y="9"/>
                    </a:lnTo>
                    <a:lnTo>
                      <a:pt x="933" y="9"/>
                    </a:lnTo>
                    <a:lnTo>
                      <a:pt x="933" y="9"/>
                    </a:lnTo>
                    <a:lnTo>
                      <a:pt x="931" y="13"/>
                    </a:lnTo>
                    <a:lnTo>
                      <a:pt x="931" y="13"/>
                    </a:lnTo>
                    <a:lnTo>
                      <a:pt x="931" y="13"/>
                    </a:lnTo>
                    <a:lnTo>
                      <a:pt x="928" y="18"/>
                    </a:lnTo>
                    <a:lnTo>
                      <a:pt x="928" y="18"/>
                    </a:lnTo>
                    <a:lnTo>
                      <a:pt x="928" y="18"/>
                    </a:lnTo>
                    <a:lnTo>
                      <a:pt x="928" y="18"/>
                    </a:lnTo>
                    <a:lnTo>
                      <a:pt x="928" y="18"/>
                    </a:lnTo>
                    <a:lnTo>
                      <a:pt x="928" y="18"/>
                    </a:lnTo>
                    <a:lnTo>
                      <a:pt x="925" y="31"/>
                    </a:lnTo>
                    <a:lnTo>
                      <a:pt x="918" y="47"/>
                    </a:lnTo>
                    <a:lnTo>
                      <a:pt x="918" y="47"/>
                    </a:lnTo>
                    <a:lnTo>
                      <a:pt x="912" y="70"/>
                    </a:lnTo>
                    <a:lnTo>
                      <a:pt x="908" y="90"/>
                    </a:lnTo>
                    <a:lnTo>
                      <a:pt x="906" y="106"/>
                    </a:lnTo>
                    <a:lnTo>
                      <a:pt x="906" y="119"/>
                    </a:lnTo>
                    <a:lnTo>
                      <a:pt x="906" y="119"/>
                    </a:lnTo>
                    <a:lnTo>
                      <a:pt x="865" y="125"/>
                    </a:lnTo>
                    <a:lnTo>
                      <a:pt x="865" y="125"/>
                    </a:lnTo>
                    <a:lnTo>
                      <a:pt x="860" y="114"/>
                    </a:lnTo>
                    <a:lnTo>
                      <a:pt x="853" y="100"/>
                    </a:lnTo>
                    <a:lnTo>
                      <a:pt x="841" y="82"/>
                    </a:lnTo>
                    <a:lnTo>
                      <a:pt x="828" y="63"/>
                    </a:lnTo>
                    <a:lnTo>
                      <a:pt x="828" y="63"/>
                    </a:lnTo>
                    <a:lnTo>
                      <a:pt x="818" y="50"/>
                    </a:lnTo>
                    <a:lnTo>
                      <a:pt x="809" y="40"/>
                    </a:lnTo>
                    <a:lnTo>
                      <a:pt x="809" y="40"/>
                    </a:lnTo>
                    <a:lnTo>
                      <a:pt x="809" y="40"/>
                    </a:lnTo>
                    <a:lnTo>
                      <a:pt x="809" y="40"/>
                    </a:lnTo>
                    <a:lnTo>
                      <a:pt x="809" y="40"/>
                    </a:lnTo>
                    <a:lnTo>
                      <a:pt x="809" y="40"/>
                    </a:lnTo>
                    <a:lnTo>
                      <a:pt x="801" y="33"/>
                    </a:lnTo>
                    <a:lnTo>
                      <a:pt x="801" y="33"/>
                    </a:lnTo>
                    <a:lnTo>
                      <a:pt x="800" y="32"/>
                    </a:lnTo>
                    <a:lnTo>
                      <a:pt x="800" y="32"/>
                    </a:lnTo>
                    <a:lnTo>
                      <a:pt x="797" y="31"/>
                    </a:lnTo>
                    <a:lnTo>
                      <a:pt x="797" y="31"/>
                    </a:lnTo>
                    <a:lnTo>
                      <a:pt x="797" y="31"/>
                    </a:lnTo>
                    <a:lnTo>
                      <a:pt x="797" y="31"/>
                    </a:lnTo>
                    <a:lnTo>
                      <a:pt x="794" y="31"/>
                    </a:lnTo>
                    <a:lnTo>
                      <a:pt x="794" y="31"/>
                    </a:lnTo>
                    <a:lnTo>
                      <a:pt x="792" y="31"/>
                    </a:lnTo>
                    <a:lnTo>
                      <a:pt x="792" y="31"/>
                    </a:lnTo>
                    <a:lnTo>
                      <a:pt x="790" y="31"/>
                    </a:lnTo>
                    <a:lnTo>
                      <a:pt x="790" y="31"/>
                    </a:lnTo>
                    <a:lnTo>
                      <a:pt x="790" y="31"/>
                    </a:lnTo>
                    <a:lnTo>
                      <a:pt x="790" y="31"/>
                    </a:lnTo>
                    <a:lnTo>
                      <a:pt x="786" y="31"/>
                    </a:lnTo>
                    <a:lnTo>
                      <a:pt x="786" y="31"/>
                    </a:lnTo>
                    <a:lnTo>
                      <a:pt x="785" y="31"/>
                    </a:lnTo>
                    <a:lnTo>
                      <a:pt x="785" y="31"/>
                    </a:lnTo>
                    <a:lnTo>
                      <a:pt x="782" y="32"/>
                    </a:lnTo>
                    <a:lnTo>
                      <a:pt x="782" y="32"/>
                    </a:lnTo>
                    <a:lnTo>
                      <a:pt x="780" y="32"/>
                    </a:lnTo>
                    <a:lnTo>
                      <a:pt x="780" y="32"/>
                    </a:lnTo>
                    <a:lnTo>
                      <a:pt x="776" y="33"/>
                    </a:lnTo>
                    <a:lnTo>
                      <a:pt x="776" y="33"/>
                    </a:lnTo>
                    <a:lnTo>
                      <a:pt x="772" y="34"/>
                    </a:lnTo>
                    <a:lnTo>
                      <a:pt x="772" y="34"/>
                    </a:lnTo>
                    <a:lnTo>
                      <a:pt x="771" y="34"/>
                    </a:lnTo>
                    <a:lnTo>
                      <a:pt x="771" y="34"/>
                    </a:lnTo>
                    <a:lnTo>
                      <a:pt x="767" y="36"/>
                    </a:lnTo>
                    <a:lnTo>
                      <a:pt x="767" y="36"/>
                    </a:lnTo>
                    <a:lnTo>
                      <a:pt x="767" y="36"/>
                    </a:lnTo>
                    <a:lnTo>
                      <a:pt x="767" y="36"/>
                    </a:lnTo>
                    <a:lnTo>
                      <a:pt x="763" y="37"/>
                    </a:lnTo>
                    <a:lnTo>
                      <a:pt x="763" y="37"/>
                    </a:lnTo>
                    <a:lnTo>
                      <a:pt x="763" y="37"/>
                    </a:lnTo>
                    <a:lnTo>
                      <a:pt x="763" y="37"/>
                    </a:lnTo>
                    <a:lnTo>
                      <a:pt x="761" y="38"/>
                    </a:lnTo>
                    <a:lnTo>
                      <a:pt x="761" y="38"/>
                    </a:lnTo>
                    <a:lnTo>
                      <a:pt x="760" y="40"/>
                    </a:lnTo>
                    <a:lnTo>
                      <a:pt x="760" y="40"/>
                    </a:lnTo>
                    <a:lnTo>
                      <a:pt x="757" y="41"/>
                    </a:lnTo>
                    <a:lnTo>
                      <a:pt x="757" y="41"/>
                    </a:lnTo>
                    <a:lnTo>
                      <a:pt x="757" y="42"/>
                    </a:lnTo>
                    <a:lnTo>
                      <a:pt x="757" y="42"/>
                    </a:lnTo>
                    <a:lnTo>
                      <a:pt x="756" y="45"/>
                    </a:lnTo>
                    <a:lnTo>
                      <a:pt x="756" y="45"/>
                    </a:lnTo>
                    <a:lnTo>
                      <a:pt x="755" y="46"/>
                    </a:lnTo>
                    <a:lnTo>
                      <a:pt x="755" y="46"/>
                    </a:lnTo>
                    <a:lnTo>
                      <a:pt x="753" y="50"/>
                    </a:lnTo>
                    <a:lnTo>
                      <a:pt x="753" y="50"/>
                    </a:lnTo>
                    <a:lnTo>
                      <a:pt x="753" y="50"/>
                    </a:lnTo>
                    <a:lnTo>
                      <a:pt x="753" y="50"/>
                    </a:lnTo>
                    <a:lnTo>
                      <a:pt x="752" y="55"/>
                    </a:lnTo>
                    <a:lnTo>
                      <a:pt x="752" y="55"/>
                    </a:lnTo>
                    <a:lnTo>
                      <a:pt x="751" y="55"/>
                    </a:lnTo>
                    <a:lnTo>
                      <a:pt x="751" y="55"/>
                    </a:lnTo>
                    <a:lnTo>
                      <a:pt x="751" y="55"/>
                    </a:lnTo>
                    <a:lnTo>
                      <a:pt x="749" y="67"/>
                    </a:lnTo>
                    <a:lnTo>
                      <a:pt x="747" y="85"/>
                    </a:lnTo>
                    <a:lnTo>
                      <a:pt x="747" y="85"/>
                    </a:lnTo>
                    <a:lnTo>
                      <a:pt x="744" y="109"/>
                    </a:lnTo>
                    <a:lnTo>
                      <a:pt x="744" y="129"/>
                    </a:lnTo>
                    <a:lnTo>
                      <a:pt x="744" y="145"/>
                    </a:lnTo>
                    <a:lnTo>
                      <a:pt x="746" y="158"/>
                    </a:lnTo>
                    <a:lnTo>
                      <a:pt x="746" y="158"/>
                    </a:lnTo>
                    <a:lnTo>
                      <a:pt x="708" y="172"/>
                    </a:lnTo>
                    <a:lnTo>
                      <a:pt x="708" y="172"/>
                    </a:lnTo>
                    <a:lnTo>
                      <a:pt x="700" y="162"/>
                    </a:lnTo>
                    <a:lnTo>
                      <a:pt x="690" y="148"/>
                    </a:lnTo>
                    <a:lnTo>
                      <a:pt x="676" y="133"/>
                    </a:lnTo>
                    <a:lnTo>
                      <a:pt x="660" y="116"/>
                    </a:lnTo>
                    <a:lnTo>
                      <a:pt x="660" y="116"/>
                    </a:lnTo>
                    <a:lnTo>
                      <a:pt x="647" y="105"/>
                    </a:lnTo>
                    <a:lnTo>
                      <a:pt x="637" y="96"/>
                    </a:lnTo>
                    <a:lnTo>
                      <a:pt x="637" y="96"/>
                    </a:lnTo>
                    <a:lnTo>
                      <a:pt x="637" y="96"/>
                    </a:lnTo>
                    <a:lnTo>
                      <a:pt x="637" y="96"/>
                    </a:lnTo>
                    <a:lnTo>
                      <a:pt x="637" y="96"/>
                    </a:lnTo>
                    <a:lnTo>
                      <a:pt x="637" y="96"/>
                    </a:lnTo>
                    <a:lnTo>
                      <a:pt x="632" y="94"/>
                    </a:lnTo>
                    <a:lnTo>
                      <a:pt x="632" y="94"/>
                    </a:lnTo>
                    <a:lnTo>
                      <a:pt x="632" y="94"/>
                    </a:lnTo>
                    <a:lnTo>
                      <a:pt x="632" y="94"/>
                    </a:lnTo>
                    <a:lnTo>
                      <a:pt x="629" y="91"/>
                    </a:lnTo>
                    <a:lnTo>
                      <a:pt x="629" y="91"/>
                    </a:lnTo>
                    <a:lnTo>
                      <a:pt x="627" y="91"/>
                    </a:lnTo>
                    <a:lnTo>
                      <a:pt x="627" y="91"/>
                    </a:lnTo>
                    <a:lnTo>
                      <a:pt x="625" y="90"/>
                    </a:lnTo>
                    <a:lnTo>
                      <a:pt x="625" y="90"/>
                    </a:lnTo>
                    <a:lnTo>
                      <a:pt x="624" y="90"/>
                    </a:lnTo>
                    <a:lnTo>
                      <a:pt x="624" y="90"/>
                    </a:lnTo>
                    <a:lnTo>
                      <a:pt x="621" y="90"/>
                    </a:lnTo>
                    <a:lnTo>
                      <a:pt x="621" y="90"/>
                    </a:lnTo>
                    <a:lnTo>
                      <a:pt x="620" y="90"/>
                    </a:lnTo>
                    <a:lnTo>
                      <a:pt x="620" y="90"/>
                    </a:lnTo>
                    <a:lnTo>
                      <a:pt x="617" y="90"/>
                    </a:lnTo>
                    <a:lnTo>
                      <a:pt x="617" y="90"/>
                    </a:lnTo>
                    <a:lnTo>
                      <a:pt x="616" y="91"/>
                    </a:lnTo>
                    <a:lnTo>
                      <a:pt x="616" y="91"/>
                    </a:lnTo>
                    <a:lnTo>
                      <a:pt x="613" y="91"/>
                    </a:lnTo>
                    <a:lnTo>
                      <a:pt x="613" y="91"/>
                    </a:lnTo>
                    <a:lnTo>
                      <a:pt x="612" y="92"/>
                    </a:lnTo>
                    <a:lnTo>
                      <a:pt x="612" y="92"/>
                    </a:lnTo>
                    <a:lnTo>
                      <a:pt x="610" y="94"/>
                    </a:lnTo>
                    <a:lnTo>
                      <a:pt x="610" y="94"/>
                    </a:lnTo>
                    <a:lnTo>
                      <a:pt x="608" y="94"/>
                    </a:lnTo>
                    <a:lnTo>
                      <a:pt x="608" y="94"/>
                    </a:lnTo>
                    <a:lnTo>
                      <a:pt x="605" y="96"/>
                    </a:lnTo>
                    <a:lnTo>
                      <a:pt x="605" y="96"/>
                    </a:lnTo>
                    <a:lnTo>
                      <a:pt x="600" y="97"/>
                    </a:lnTo>
                    <a:lnTo>
                      <a:pt x="600" y="97"/>
                    </a:lnTo>
                    <a:lnTo>
                      <a:pt x="598" y="99"/>
                    </a:lnTo>
                    <a:lnTo>
                      <a:pt x="598" y="99"/>
                    </a:lnTo>
                    <a:lnTo>
                      <a:pt x="596" y="100"/>
                    </a:lnTo>
                    <a:lnTo>
                      <a:pt x="596" y="100"/>
                    </a:lnTo>
                    <a:lnTo>
                      <a:pt x="595" y="100"/>
                    </a:lnTo>
                    <a:lnTo>
                      <a:pt x="595" y="100"/>
                    </a:lnTo>
                    <a:lnTo>
                      <a:pt x="592" y="102"/>
                    </a:lnTo>
                    <a:lnTo>
                      <a:pt x="592" y="102"/>
                    </a:lnTo>
                    <a:lnTo>
                      <a:pt x="592" y="102"/>
                    </a:lnTo>
                    <a:lnTo>
                      <a:pt x="592" y="102"/>
                    </a:lnTo>
                    <a:lnTo>
                      <a:pt x="589" y="104"/>
                    </a:lnTo>
                    <a:lnTo>
                      <a:pt x="589" y="104"/>
                    </a:lnTo>
                    <a:lnTo>
                      <a:pt x="588" y="105"/>
                    </a:lnTo>
                    <a:lnTo>
                      <a:pt x="588" y="105"/>
                    </a:lnTo>
                    <a:lnTo>
                      <a:pt x="587" y="108"/>
                    </a:lnTo>
                    <a:lnTo>
                      <a:pt x="587" y="108"/>
                    </a:lnTo>
                    <a:lnTo>
                      <a:pt x="587" y="108"/>
                    </a:lnTo>
                    <a:lnTo>
                      <a:pt x="587" y="108"/>
                    </a:lnTo>
                    <a:lnTo>
                      <a:pt x="586" y="110"/>
                    </a:lnTo>
                    <a:lnTo>
                      <a:pt x="586" y="110"/>
                    </a:lnTo>
                    <a:lnTo>
                      <a:pt x="584" y="111"/>
                    </a:lnTo>
                    <a:lnTo>
                      <a:pt x="584" y="111"/>
                    </a:lnTo>
                    <a:lnTo>
                      <a:pt x="584" y="116"/>
                    </a:lnTo>
                    <a:lnTo>
                      <a:pt x="584" y="116"/>
                    </a:lnTo>
                    <a:lnTo>
                      <a:pt x="584" y="116"/>
                    </a:lnTo>
                    <a:lnTo>
                      <a:pt x="584" y="116"/>
                    </a:lnTo>
                    <a:lnTo>
                      <a:pt x="583" y="121"/>
                    </a:lnTo>
                    <a:lnTo>
                      <a:pt x="583" y="121"/>
                    </a:lnTo>
                    <a:lnTo>
                      <a:pt x="583" y="121"/>
                    </a:lnTo>
                    <a:lnTo>
                      <a:pt x="583" y="121"/>
                    </a:lnTo>
                    <a:lnTo>
                      <a:pt x="583" y="121"/>
                    </a:lnTo>
                    <a:lnTo>
                      <a:pt x="583" y="134"/>
                    </a:lnTo>
                    <a:lnTo>
                      <a:pt x="583" y="152"/>
                    </a:lnTo>
                    <a:lnTo>
                      <a:pt x="583" y="152"/>
                    </a:lnTo>
                    <a:lnTo>
                      <a:pt x="586" y="176"/>
                    </a:lnTo>
                    <a:lnTo>
                      <a:pt x="588" y="196"/>
                    </a:lnTo>
                    <a:lnTo>
                      <a:pt x="592" y="212"/>
                    </a:lnTo>
                    <a:lnTo>
                      <a:pt x="596" y="225"/>
                    </a:lnTo>
                    <a:lnTo>
                      <a:pt x="596" y="225"/>
                    </a:lnTo>
                    <a:lnTo>
                      <a:pt x="561" y="245"/>
                    </a:lnTo>
                    <a:lnTo>
                      <a:pt x="561" y="245"/>
                    </a:lnTo>
                    <a:lnTo>
                      <a:pt x="552" y="236"/>
                    </a:lnTo>
                    <a:lnTo>
                      <a:pt x="539" y="225"/>
                    </a:lnTo>
                    <a:lnTo>
                      <a:pt x="524" y="212"/>
                    </a:lnTo>
                    <a:lnTo>
                      <a:pt x="504" y="198"/>
                    </a:lnTo>
                    <a:lnTo>
                      <a:pt x="504" y="198"/>
                    </a:lnTo>
                    <a:lnTo>
                      <a:pt x="489" y="188"/>
                    </a:lnTo>
                    <a:lnTo>
                      <a:pt x="479" y="182"/>
                    </a:lnTo>
                    <a:lnTo>
                      <a:pt x="479" y="182"/>
                    </a:lnTo>
                    <a:lnTo>
                      <a:pt x="479" y="182"/>
                    </a:lnTo>
                    <a:lnTo>
                      <a:pt x="479" y="182"/>
                    </a:lnTo>
                    <a:lnTo>
                      <a:pt x="477" y="182"/>
                    </a:lnTo>
                    <a:lnTo>
                      <a:pt x="477" y="182"/>
                    </a:lnTo>
                    <a:lnTo>
                      <a:pt x="474" y="181"/>
                    </a:lnTo>
                    <a:lnTo>
                      <a:pt x="474" y="181"/>
                    </a:lnTo>
                    <a:lnTo>
                      <a:pt x="472" y="181"/>
                    </a:lnTo>
                    <a:lnTo>
                      <a:pt x="472" y="181"/>
                    </a:lnTo>
                    <a:lnTo>
                      <a:pt x="469" y="179"/>
                    </a:lnTo>
                    <a:lnTo>
                      <a:pt x="469" y="179"/>
                    </a:lnTo>
                    <a:lnTo>
                      <a:pt x="467" y="178"/>
                    </a:lnTo>
                    <a:lnTo>
                      <a:pt x="467" y="178"/>
                    </a:lnTo>
                    <a:lnTo>
                      <a:pt x="465" y="178"/>
                    </a:lnTo>
                    <a:lnTo>
                      <a:pt x="465" y="178"/>
                    </a:lnTo>
                    <a:lnTo>
                      <a:pt x="463" y="178"/>
                    </a:lnTo>
                    <a:lnTo>
                      <a:pt x="463" y="178"/>
                    </a:lnTo>
                    <a:lnTo>
                      <a:pt x="461" y="179"/>
                    </a:lnTo>
                    <a:lnTo>
                      <a:pt x="461" y="179"/>
                    </a:lnTo>
                    <a:lnTo>
                      <a:pt x="460" y="179"/>
                    </a:lnTo>
                    <a:lnTo>
                      <a:pt x="460" y="179"/>
                    </a:lnTo>
                    <a:lnTo>
                      <a:pt x="457" y="179"/>
                    </a:lnTo>
                    <a:lnTo>
                      <a:pt x="457" y="179"/>
                    </a:lnTo>
                    <a:lnTo>
                      <a:pt x="456" y="181"/>
                    </a:lnTo>
                    <a:lnTo>
                      <a:pt x="456" y="181"/>
                    </a:lnTo>
                    <a:lnTo>
                      <a:pt x="453" y="182"/>
                    </a:lnTo>
                    <a:lnTo>
                      <a:pt x="453" y="182"/>
                    </a:lnTo>
                    <a:lnTo>
                      <a:pt x="453" y="182"/>
                    </a:lnTo>
                    <a:lnTo>
                      <a:pt x="453" y="182"/>
                    </a:lnTo>
                    <a:lnTo>
                      <a:pt x="450" y="184"/>
                    </a:lnTo>
                    <a:lnTo>
                      <a:pt x="450" y="184"/>
                    </a:lnTo>
                    <a:lnTo>
                      <a:pt x="448" y="184"/>
                    </a:lnTo>
                    <a:lnTo>
                      <a:pt x="448" y="184"/>
                    </a:lnTo>
                    <a:lnTo>
                      <a:pt x="445" y="187"/>
                    </a:lnTo>
                    <a:lnTo>
                      <a:pt x="445" y="187"/>
                    </a:lnTo>
                    <a:lnTo>
                      <a:pt x="442" y="189"/>
                    </a:lnTo>
                    <a:lnTo>
                      <a:pt x="442" y="189"/>
                    </a:lnTo>
                    <a:lnTo>
                      <a:pt x="441" y="191"/>
                    </a:lnTo>
                    <a:lnTo>
                      <a:pt x="441" y="191"/>
                    </a:lnTo>
                    <a:lnTo>
                      <a:pt x="437" y="193"/>
                    </a:lnTo>
                    <a:lnTo>
                      <a:pt x="437" y="193"/>
                    </a:lnTo>
                    <a:lnTo>
                      <a:pt x="437" y="193"/>
                    </a:lnTo>
                    <a:lnTo>
                      <a:pt x="437" y="193"/>
                    </a:lnTo>
                    <a:lnTo>
                      <a:pt x="435" y="196"/>
                    </a:lnTo>
                    <a:lnTo>
                      <a:pt x="435" y="196"/>
                    </a:lnTo>
                    <a:lnTo>
                      <a:pt x="435" y="196"/>
                    </a:lnTo>
                    <a:lnTo>
                      <a:pt x="435" y="196"/>
                    </a:lnTo>
                    <a:lnTo>
                      <a:pt x="432" y="198"/>
                    </a:lnTo>
                    <a:lnTo>
                      <a:pt x="432" y="198"/>
                    </a:lnTo>
                    <a:lnTo>
                      <a:pt x="432" y="198"/>
                    </a:lnTo>
                    <a:lnTo>
                      <a:pt x="432" y="198"/>
                    </a:lnTo>
                    <a:lnTo>
                      <a:pt x="431" y="202"/>
                    </a:lnTo>
                    <a:lnTo>
                      <a:pt x="431" y="202"/>
                    </a:lnTo>
                    <a:lnTo>
                      <a:pt x="429" y="202"/>
                    </a:lnTo>
                    <a:lnTo>
                      <a:pt x="429" y="202"/>
                    </a:lnTo>
                    <a:lnTo>
                      <a:pt x="429" y="206"/>
                    </a:lnTo>
                    <a:lnTo>
                      <a:pt x="429" y="206"/>
                    </a:lnTo>
                    <a:lnTo>
                      <a:pt x="429" y="206"/>
                    </a:lnTo>
                    <a:lnTo>
                      <a:pt x="429" y="206"/>
                    </a:lnTo>
                    <a:lnTo>
                      <a:pt x="428" y="211"/>
                    </a:lnTo>
                    <a:lnTo>
                      <a:pt x="428" y="211"/>
                    </a:lnTo>
                    <a:lnTo>
                      <a:pt x="429" y="211"/>
                    </a:lnTo>
                    <a:lnTo>
                      <a:pt x="429" y="211"/>
                    </a:lnTo>
                    <a:lnTo>
                      <a:pt x="429" y="216"/>
                    </a:lnTo>
                    <a:lnTo>
                      <a:pt x="429" y="216"/>
                    </a:lnTo>
                    <a:lnTo>
                      <a:pt x="429" y="217"/>
                    </a:lnTo>
                    <a:lnTo>
                      <a:pt x="429" y="217"/>
                    </a:lnTo>
                    <a:lnTo>
                      <a:pt x="429" y="217"/>
                    </a:lnTo>
                    <a:lnTo>
                      <a:pt x="429" y="217"/>
                    </a:lnTo>
                    <a:lnTo>
                      <a:pt x="431" y="230"/>
                    </a:lnTo>
                    <a:lnTo>
                      <a:pt x="435" y="246"/>
                    </a:lnTo>
                    <a:lnTo>
                      <a:pt x="435" y="246"/>
                    </a:lnTo>
                    <a:lnTo>
                      <a:pt x="441" y="269"/>
                    </a:lnTo>
                    <a:lnTo>
                      <a:pt x="447" y="289"/>
                    </a:lnTo>
                    <a:lnTo>
                      <a:pt x="453" y="304"/>
                    </a:lnTo>
                    <a:lnTo>
                      <a:pt x="458" y="315"/>
                    </a:lnTo>
                    <a:lnTo>
                      <a:pt x="458" y="315"/>
                    </a:lnTo>
                    <a:lnTo>
                      <a:pt x="428" y="341"/>
                    </a:lnTo>
                    <a:lnTo>
                      <a:pt x="428" y="341"/>
                    </a:lnTo>
                    <a:lnTo>
                      <a:pt x="418" y="334"/>
                    </a:lnTo>
                    <a:lnTo>
                      <a:pt x="404" y="325"/>
                    </a:lnTo>
                    <a:lnTo>
                      <a:pt x="387" y="315"/>
                    </a:lnTo>
                    <a:lnTo>
                      <a:pt x="364" y="305"/>
                    </a:lnTo>
                    <a:lnTo>
                      <a:pt x="364" y="305"/>
                    </a:lnTo>
                    <a:lnTo>
                      <a:pt x="348" y="299"/>
                    </a:lnTo>
                    <a:lnTo>
                      <a:pt x="336" y="295"/>
                    </a:lnTo>
                    <a:lnTo>
                      <a:pt x="336" y="295"/>
                    </a:lnTo>
                    <a:lnTo>
                      <a:pt x="336" y="295"/>
                    </a:lnTo>
                    <a:lnTo>
                      <a:pt x="336" y="295"/>
                    </a:lnTo>
                    <a:lnTo>
                      <a:pt x="335" y="294"/>
                    </a:lnTo>
                    <a:lnTo>
                      <a:pt x="335" y="294"/>
                    </a:lnTo>
                    <a:lnTo>
                      <a:pt x="330" y="293"/>
                    </a:lnTo>
                    <a:lnTo>
                      <a:pt x="330" y="293"/>
                    </a:lnTo>
                    <a:lnTo>
                      <a:pt x="330" y="293"/>
                    </a:lnTo>
                    <a:lnTo>
                      <a:pt x="330" y="293"/>
                    </a:lnTo>
                    <a:lnTo>
                      <a:pt x="326" y="293"/>
                    </a:lnTo>
                    <a:lnTo>
                      <a:pt x="326" y="293"/>
                    </a:lnTo>
                    <a:lnTo>
                      <a:pt x="325" y="293"/>
                    </a:lnTo>
                    <a:lnTo>
                      <a:pt x="325" y="293"/>
                    </a:lnTo>
                    <a:lnTo>
                      <a:pt x="322" y="293"/>
                    </a:lnTo>
                    <a:lnTo>
                      <a:pt x="322" y="293"/>
                    </a:lnTo>
                    <a:lnTo>
                      <a:pt x="321" y="293"/>
                    </a:lnTo>
                    <a:lnTo>
                      <a:pt x="321" y="293"/>
                    </a:lnTo>
                    <a:lnTo>
                      <a:pt x="319" y="294"/>
                    </a:lnTo>
                    <a:lnTo>
                      <a:pt x="319" y="294"/>
                    </a:lnTo>
                    <a:lnTo>
                      <a:pt x="317" y="294"/>
                    </a:lnTo>
                    <a:lnTo>
                      <a:pt x="317" y="294"/>
                    </a:lnTo>
                    <a:lnTo>
                      <a:pt x="315" y="295"/>
                    </a:lnTo>
                    <a:lnTo>
                      <a:pt x="315" y="295"/>
                    </a:lnTo>
                    <a:lnTo>
                      <a:pt x="315" y="296"/>
                    </a:lnTo>
                    <a:lnTo>
                      <a:pt x="315" y="296"/>
                    </a:lnTo>
                    <a:lnTo>
                      <a:pt x="312" y="299"/>
                    </a:lnTo>
                    <a:lnTo>
                      <a:pt x="312" y="299"/>
                    </a:lnTo>
                    <a:lnTo>
                      <a:pt x="311" y="299"/>
                    </a:lnTo>
                    <a:lnTo>
                      <a:pt x="311" y="299"/>
                    </a:lnTo>
                    <a:lnTo>
                      <a:pt x="309" y="302"/>
                    </a:lnTo>
                    <a:lnTo>
                      <a:pt x="309" y="302"/>
                    </a:lnTo>
                    <a:lnTo>
                      <a:pt x="307" y="303"/>
                    </a:lnTo>
                    <a:lnTo>
                      <a:pt x="307" y="303"/>
                    </a:lnTo>
                    <a:lnTo>
                      <a:pt x="305" y="305"/>
                    </a:lnTo>
                    <a:lnTo>
                      <a:pt x="305" y="305"/>
                    </a:lnTo>
                    <a:lnTo>
                      <a:pt x="301" y="308"/>
                    </a:lnTo>
                    <a:lnTo>
                      <a:pt x="301" y="308"/>
                    </a:lnTo>
                    <a:lnTo>
                      <a:pt x="301" y="309"/>
                    </a:lnTo>
                    <a:lnTo>
                      <a:pt x="301" y="309"/>
                    </a:lnTo>
                    <a:lnTo>
                      <a:pt x="298" y="312"/>
                    </a:lnTo>
                    <a:lnTo>
                      <a:pt x="298" y="312"/>
                    </a:lnTo>
                    <a:lnTo>
                      <a:pt x="297" y="313"/>
                    </a:lnTo>
                    <a:lnTo>
                      <a:pt x="297" y="313"/>
                    </a:lnTo>
                    <a:lnTo>
                      <a:pt x="296" y="315"/>
                    </a:lnTo>
                    <a:lnTo>
                      <a:pt x="296" y="315"/>
                    </a:lnTo>
                    <a:lnTo>
                      <a:pt x="295" y="315"/>
                    </a:lnTo>
                    <a:lnTo>
                      <a:pt x="295" y="315"/>
                    </a:lnTo>
                    <a:lnTo>
                      <a:pt x="293" y="318"/>
                    </a:lnTo>
                    <a:lnTo>
                      <a:pt x="293" y="318"/>
                    </a:lnTo>
                    <a:lnTo>
                      <a:pt x="293" y="319"/>
                    </a:lnTo>
                    <a:lnTo>
                      <a:pt x="293" y="319"/>
                    </a:lnTo>
                    <a:lnTo>
                      <a:pt x="292" y="322"/>
                    </a:lnTo>
                    <a:lnTo>
                      <a:pt x="292" y="322"/>
                    </a:lnTo>
                    <a:lnTo>
                      <a:pt x="292" y="323"/>
                    </a:lnTo>
                    <a:lnTo>
                      <a:pt x="292" y="323"/>
                    </a:lnTo>
                    <a:lnTo>
                      <a:pt x="292" y="325"/>
                    </a:lnTo>
                    <a:lnTo>
                      <a:pt x="292" y="325"/>
                    </a:lnTo>
                    <a:lnTo>
                      <a:pt x="292" y="327"/>
                    </a:lnTo>
                    <a:lnTo>
                      <a:pt x="292" y="327"/>
                    </a:lnTo>
                    <a:lnTo>
                      <a:pt x="293" y="336"/>
                    </a:lnTo>
                    <a:lnTo>
                      <a:pt x="293" y="336"/>
                    </a:lnTo>
                    <a:lnTo>
                      <a:pt x="293" y="337"/>
                    </a:lnTo>
                    <a:lnTo>
                      <a:pt x="293" y="337"/>
                    </a:lnTo>
                    <a:lnTo>
                      <a:pt x="293" y="337"/>
                    </a:lnTo>
                    <a:lnTo>
                      <a:pt x="293" y="337"/>
                    </a:lnTo>
                    <a:lnTo>
                      <a:pt x="298" y="348"/>
                    </a:lnTo>
                    <a:lnTo>
                      <a:pt x="305" y="364"/>
                    </a:lnTo>
                    <a:lnTo>
                      <a:pt x="305" y="364"/>
                    </a:lnTo>
                    <a:lnTo>
                      <a:pt x="315" y="387"/>
                    </a:lnTo>
                    <a:lnTo>
                      <a:pt x="325" y="405"/>
                    </a:lnTo>
                    <a:lnTo>
                      <a:pt x="334" y="419"/>
                    </a:lnTo>
                    <a:lnTo>
                      <a:pt x="340" y="429"/>
                    </a:lnTo>
                    <a:lnTo>
                      <a:pt x="340" y="429"/>
                    </a:lnTo>
                    <a:lnTo>
                      <a:pt x="315" y="460"/>
                    </a:lnTo>
                    <a:lnTo>
                      <a:pt x="315" y="460"/>
                    </a:lnTo>
                    <a:lnTo>
                      <a:pt x="303" y="454"/>
                    </a:lnTo>
                    <a:lnTo>
                      <a:pt x="288" y="448"/>
                    </a:lnTo>
                    <a:lnTo>
                      <a:pt x="268" y="441"/>
                    </a:lnTo>
                    <a:lnTo>
                      <a:pt x="246" y="435"/>
                    </a:lnTo>
                    <a:lnTo>
                      <a:pt x="246" y="435"/>
                    </a:lnTo>
                    <a:lnTo>
                      <a:pt x="228" y="431"/>
                    </a:lnTo>
                    <a:lnTo>
                      <a:pt x="215" y="430"/>
                    </a:lnTo>
                    <a:lnTo>
                      <a:pt x="215" y="430"/>
                    </a:lnTo>
                    <a:lnTo>
                      <a:pt x="215" y="430"/>
                    </a:lnTo>
                    <a:lnTo>
                      <a:pt x="215" y="430"/>
                    </a:lnTo>
                    <a:lnTo>
                      <a:pt x="215" y="430"/>
                    </a:lnTo>
                    <a:lnTo>
                      <a:pt x="215" y="430"/>
                    </a:lnTo>
                    <a:lnTo>
                      <a:pt x="210" y="430"/>
                    </a:lnTo>
                    <a:lnTo>
                      <a:pt x="210" y="430"/>
                    </a:lnTo>
                    <a:lnTo>
                      <a:pt x="210" y="430"/>
                    </a:lnTo>
                    <a:lnTo>
                      <a:pt x="210" y="430"/>
                    </a:lnTo>
                    <a:lnTo>
                      <a:pt x="205" y="430"/>
                    </a:lnTo>
                    <a:lnTo>
                      <a:pt x="205" y="430"/>
                    </a:lnTo>
                    <a:lnTo>
                      <a:pt x="204" y="430"/>
                    </a:lnTo>
                    <a:lnTo>
                      <a:pt x="204" y="430"/>
                    </a:lnTo>
                    <a:lnTo>
                      <a:pt x="201" y="431"/>
                    </a:lnTo>
                    <a:lnTo>
                      <a:pt x="201" y="431"/>
                    </a:lnTo>
                    <a:lnTo>
                      <a:pt x="201" y="431"/>
                    </a:lnTo>
                    <a:lnTo>
                      <a:pt x="201" y="431"/>
                    </a:lnTo>
                    <a:lnTo>
                      <a:pt x="198" y="433"/>
                    </a:lnTo>
                    <a:lnTo>
                      <a:pt x="198" y="433"/>
                    </a:lnTo>
                    <a:lnTo>
                      <a:pt x="198" y="433"/>
                    </a:lnTo>
                    <a:lnTo>
                      <a:pt x="198" y="433"/>
                    </a:lnTo>
                    <a:lnTo>
                      <a:pt x="195" y="435"/>
                    </a:lnTo>
                    <a:lnTo>
                      <a:pt x="195" y="435"/>
                    </a:lnTo>
                    <a:lnTo>
                      <a:pt x="195" y="435"/>
                    </a:lnTo>
                    <a:lnTo>
                      <a:pt x="195" y="435"/>
                    </a:lnTo>
                    <a:lnTo>
                      <a:pt x="193" y="438"/>
                    </a:lnTo>
                    <a:lnTo>
                      <a:pt x="193" y="438"/>
                    </a:lnTo>
                    <a:lnTo>
                      <a:pt x="191" y="439"/>
                    </a:lnTo>
                    <a:lnTo>
                      <a:pt x="191" y="439"/>
                    </a:lnTo>
                    <a:lnTo>
                      <a:pt x="190" y="441"/>
                    </a:lnTo>
                    <a:lnTo>
                      <a:pt x="190" y="441"/>
                    </a:lnTo>
                    <a:lnTo>
                      <a:pt x="189" y="443"/>
                    </a:lnTo>
                    <a:lnTo>
                      <a:pt x="189" y="443"/>
                    </a:lnTo>
                    <a:lnTo>
                      <a:pt x="186" y="446"/>
                    </a:lnTo>
                    <a:lnTo>
                      <a:pt x="186" y="446"/>
                    </a:lnTo>
                    <a:lnTo>
                      <a:pt x="184" y="449"/>
                    </a:lnTo>
                    <a:lnTo>
                      <a:pt x="184" y="449"/>
                    </a:lnTo>
                    <a:lnTo>
                      <a:pt x="184" y="450"/>
                    </a:lnTo>
                    <a:lnTo>
                      <a:pt x="184" y="450"/>
                    </a:lnTo>
                    <a:lnTo>
                      <a:pt x="181" y="454"/>
                    </a:lnTo>
                    <a:lnTo>
                      <a:pt x="181" y="454"/>
                    </a:lnTo>
                    <a:lnTo>
                      <a:pt x="181" y="454"/>
                    </a:lnTo>
                    <a:lnTo>
                      <a:pt x="181" y="454"/>
                    </a:lnTo>
                    <a:lnTo>
                      <a:pt x="180" y="458"/>
                    </a:lnTo>
                    <a:lnTo>
                      <a:pt x="180" y="458"/>
                    </a:lnTo>
                    <a:lnTo>
                      <a:pt x="179" y="458"/>
                    </a:lnTo>
                    <a:lnTo>
                      <a:pt x="179" y="458"/>
                    </a:lnTo>
                    <a:lnTo>
                      <a:pt x="179" y="460"/>
                    </a:lnTo>
                    <a:lnTo>
                      <a:pt x="179" y="460"/>
                    </a:lnTo>
                    <a:lnTo>
                      <a:pt x="178" y="461"/>
                    </a:lnTo>
                    <a:lnTo>
                      <a:pt x="178" y="461"/>
                    </a:lnTo>
                    <a:lnTo>
                      <a:pt x="178" y="464"/>
                    </a:lnTo>
                    <a:lnTo>
                      <a:pt x="178" y="464"/>
                    </a:lnTo>
                    <a:lnTo>
                      <a:pt x="178" y="465"/>
                    </a:lnTo>
                    <a:lnTo>
                      <a:pt x="178" y="465"/>
                    </a:lnTo>
                    <a:lnTo>
                      <a:pt x="178" y="468"/>
                    </a:lnTo>
                    <a:lnTo>
                      <a:pt x="178" y="468"/>
                    </a:lnTo>
                    <a:lnTo>
                      <a:pt x="179" y="469"/>
                    </a:lnTo>
                    <a:lnTo>
                      <a:pt x="179" y="469"/>
                    </a:lnTo>
                    <a:lnTo>
                      <a:pt x="179" y="473"/>
                    </a:lnTo>
                    <a:lnTo>
                      <a:pt x="179" y="473"/>
                    </a:lnTo>
                    <a:lnTo>
                      <a:pt x="179" y="473"/>
                    </a:lnTo>
                    <a:lnTo>
                      <a:pt x="179" y="473"/>
                    </a:lnTo>
                    <a:lnTo>
                      <a:pt x="181" y="478"/>
                    </a:lnTo>
                    <a:lnTo>
                      <a:pt x="181" y="478"/>
                    </a:lnTo>
                    <a:lnTo>
                      <a:pt x="181" y="478"/>
                    </a:lnTo>
                    <a:lnTo>
                      <a:pt x="181" y="478"/>
                    </a:lnTo>
                    <a:lnTo>
                      <a:pt x="181" y="478"/>
                    </a:lnTo>
                    <a:lnTo>
                      <a:pt x="181" y="478"/>
                    </a:lnTo>
                    <a:lnTo>
                      <a:pt x="188" y="489"/>
                    </a:lnTo>
                    <a:lnTo>
                      <a:pt x="198" y="504"/>
                    </a:lnTo>
                    <a:lnTo>
                      <a:pt x="198" y="504"/>
                    </a:lnTo>
                    <a:lnTo>
                      <a:pt x="212" y="524"/>
                    </a:lnTo>
                    <a:lnTo>
                      <a:pt x="224" y="540"/>
                    </a:lnTo>
                    <a:lnTo>
                      <a:pt x="234" y="552"/>
                    </a:lnTo>
                    <a:lnTo>
                      <a:pt x="243" y="561"/>
                    </a:lnTo>
                    <a:lnTo>
                      <a:pt x="243" y="561"/>
                    </a:lnTo>
                    <a:lnTo>
                      <a:pt x="223" y="596"/>
                    </a:lnTo>
                    <a:lnTo>
                      <a:pt x="223" y="596"/>
                    </a:lnTo>
                    <a:lnTo>
                      <a:pt x="212" y="592"/>
                    </a:lnTo>
                    <a:lnTo>
                      <a:pt x="195" y="589"/>
                    </a:lnTo>
                    <a:lnTo>
                      <a:pt x="175" y="586"/>
                    </a:lnTo>
                    <a:lnTo>
                      <a:pt x="151" y="584"/>
                    </a:lnTo>
                    <a:lnTo>
                      <a:pt x="151" y="584"/>
                    </a:lnTo>
                    <a:lnTo>
                      <a:pt x="133" y="584"/>
                    </a:lnTo>
                    <a:lnTo>
                      <a:pt x="121" y="584"/>
                    </a:lnTo>
                    <a:lnTo>
                      <a:pt x="121" y="584"/>
                    </a:lnTo>
                    <a:lnTo>
                      <a:pt x="121" y="584"/>
                    </a:lnTo>
                    <a:lnTo>
                      <a:pt x="121" y="584"/>
                    </a:lnTo>
                    <a:lnTo>
                      <a:pt x="121" y="584"/>
                    </a:lnTo>
                    <a:lnTo>
                      <a:pt x="115" y="585"/>
                    </a:lnTo>
                    <a:lnTo>
                      <a:pt x="115" y="585"/>
                    </a:lnTo>
                    <a:lnTo>
                      <a:pt x="115" y="585"/>
                    </a:lnTo>
                    <a:lnTo>
                      <a:pt x="115" y="585"/>
                    </a:lnTo>
                    <a:lnTo>
                      <a:pt x="111" y="585"/>
                    </a:lnTo>
                    <a:lnTo>
                      <a:pt x="111" y="585"/>
                    </a:lnTo>
                    <a:lnTo>
                      <a:pt x="109" y="586"/>
                    </a:lnTo>
                    <a:lnTo>
                      <a:pt x="109" y="586"/>
                    </a:lnTo>
                    <a:lnTo>
                      <a:pt x="107" y="587"/>
                    </a:lnTo>
                    <a:lnTo>
                      <a:pt x="107" y="587"/>
                    </a:lnTo>
                    <a:lnTo>
                      <a:pt x="107" y="587"/>
                    </a:lnTo>
                    <a:lnTo>
                      <a:pt x="107" y="587"/>
                    </a:lnTo>
                    <a:lnTo>
                      <a:pt x="104" y="590"/>
                    </a:lnTo>
                    <a:lnTo>
                      <a:pt x="104" y="590"/>
                    </a:lnTo>
                    <a:lnTo>
                      <a:pt x="103" y="590"/>
                    </a:lnTo>
                    <a:lnTo>
                      <a:pt x="103" y="590"/>
                    </a:lnTo>
                    <a:lnTo>
                      <a:pt x="102" y="592"/>
                    </a:lnTo>
                    <a:lnTo>
                      <a:pt x="102" y="592"/>
                    </a:lnTo>
                    <a:lnTo>
                      <a:pt x="101" y="592"/>
                    </a:lnTo>
                    <a:lnTo>
                      <a:pt x="101" y="592"/>
                    </a:lnTo>
                    <a:lnTo>
                      <a:pt x="99" y="596"/>
                    </a:lnTo>
                    <a:lnTo>
                      <a:pt x="99" y="596"/>
                    </a:lnTo>
                    <a:lnTo>
                      <a:pt x="99" y="596"/>
                    </a:lnTo>
                    <a:lnTo>
                      <a:pt x="99" y="596"/>
                    </a:lnTo>
                    <a:lnTo>
                      <a:pt x="97" y="600"/>
                    </a:lnTo>
                    <a:lnTo>
                      <a:pt x="97" y="600"/>
                    </a:lnTo>
                    <a:lnTo>
                      <a:pt x="97" y="600"/>
                    </a:lnTo>
                    <a:lnTo>
                      <a:pt x="97" y="600"/>
                    </a:lnTo>
                    <a:lnTo>
                      <a:pt x="96" y="605"/>
                    </a:lnTo>
                    <a:lnTo>
                      <a:pt x="96" y="605"/>
                    </a:lnTo>
                    <a:lnTo>
                      <a:pt x="93" y="609"/>
                    </a:lnTo>
                    <a:lnTo>
                      <a:pt x="93" y="609"/>
                    </a:lnTo>
                    <a:lnTo>
                      <a:pt x="93" y="610"/>
                    </a:lnTo>
                    <a:lnTo>
                      <a:pt x="93" y="610"/>
                    </a:lnTo>
                    <a:lnTo>
                      <a:pt x="92" y="613"/>
                    </a:lnTo>
                    <a:lnTo>
                      <a:pt x="92" y="613"/>
                    </a:lnTo>
                    <a:lnTo>
                      <a:pt x="91" y="614"/>
                    </a:lnTo>
                    <a:lnTo>
                      <a:pt x="91" y="614"/>
                    </a:lnTo>
                    <a:lnTo>
                      <a:pt x="89" y="616"/>
                    </a:lnTo>
                    <a:lnTo>
                      <a:pt x="89" y="616"/>
                    </a:lnTo>
                    <a:lnTo>
                      <a:pt x="89" y="618"/>
                    </a:lnTo>
                    <a:lnTo>
                      <a:pt x="89" y="618"/>
                    </a:lnTo>
                    <a:lnTo>
                      <a:pt x="89" y="620"/>
                    </a:lnTo>
                    <a:lnTo>
                      <a:pt x="89" y="620"/>
                    </a:lnTo>
                    <a:lnTo>
                      <a:pt x="89" y="621"/>
                    </a:lnTo>
                    <a:lnTo>
                      <a:pt x="89" y="621"/>
                    </a:lnTo>
                    <a:lnTo>
                      <a:pt x="89" y="624"/>
                    </a:lnTo>
                    <a:lnTo>
                      <a:pt x="89" y="624"/>
                    </a:lnTo>
                    <a:lnTo>
                      <a:pt x="89" y="625"/>
                    </a:lnTo>
                    <a:lnTo>
                      <a:pt x="89" y="625"/>
                    </a:lnTo>
                    <a:lnTo>
                      <a:pt x="91" y="628"/>
                    </a:lnTo>
                    <a:lnTo>
                      <a:pt x="91" y="628"/>
                    </a:lnTo>
                    <a:lnTo>
                      <a:pt x="91" y="629"/>
                    </a:lnTo>
                    <a:lnTo>
                      <a:pt x="91" y="629"/>
                    </a:lnTo>
                    <a:lnTo>
                      <a:pt x="96" y="638"/>
                    </a:lnTo>
                    <a:lnTo>
                      <a:pt x="96" y="638"/>
                    </a:lnTo>
                    <a:lnTo>
                      <a:pt x="96" y="638"/>
                    </a:lnTo>
                    <a:lnTo>
                      <a:pt x="96" y="638"/>
                    </a:lnTo>
                    <a:lnTo>
                      <a:pt x="96" y="638"/>
                    </a:lnTo>
                    <a:lnTo>
                      <a:pt x="103" y="648"/>
                    </a:lnTo>
                    <a:lnTo>
                      <a:pt x="116" y="661"/>
                    </a:lnTo>
                    <a:lnTo>
                      <a:pt x="116" y="661"/>
                    </a:lnTo>
                    <a:lnTo>
                      <a:pt x="132" y="677"/>
                    </a:lnTo>
                    <a:lnTo>
                      <a:pt x="147" y="691"/>
                    </a:lnTo>
                    <a:lnTo>
                      <a:pt x="161" y="701"/>
                    </a:lnTo>
                    <a:lnTo>
                      <a:pt x="171" y="708"/>
                    </a:lnTo>
                    <a:lnTo>
                      <a:pt x="171" y="708"/>
                    </a:lnTo>
                    <a:lnTo>
                      <a:pt x="157" y="746"/>
                    </a:lnTo>
                    <a:lnTo>
                      <a:pt x="157" y="746"/>
                    </a:lnTo>
                    <a:lnTo>
                      <a:pt x="145" y="745"/>
                    </a:lnTo>
                    <a:lnTo>
                      <a:pt x="128" y="745"/>
                    </a:lnTo>
                    <a:lnTo>
                      <a:pt x="108" y="745"/>
                    </a:lnTo>
                    <a:lnTo>
                      <a:pt x="84" y="747"/>
                    </a:lnTo>
                    <a:lnTo>
                      <a:pt x="84" y="747"/>
                    </a:lnTo>
                    <a:lnTo>
                      <a:pt x="67" y="750"/>
                    </a:lnTo>
                    <a:lnTo>
                      <a:pt x="54" y="752"/>
                    </a:lnTo>
                    <a:lnTo>
                      <a:pt x="54" y="752"/>
                    </a:lnTo>
                    <a:lnTo>
                      <a:pt x="54" y="752"/>
                    </a:lnTo>
                    <a:lnTo>
                      <a:pt x="54" y="752"/>
                    </a:lnTo>
                    <a:lnTo>
                      <a:pt x="44" y="755"/>
                    </a:lnTo>
                    <a:lnTo>
                      <a:pt x="44" y="755"/>
                    </a:lnTo>
                    <a:lnTo>
                      <a:pt x="44" y="756"/>
                    </a:lnTo>
                    <a:lnTo>
                      <a:pt x="44" y="756"/>
                    </a:lnTo>
                    <a:lnTo>
                      <a:pt x="41" y="758"/>
                    </a:lnTo>
                    <a:lnTo>
                      <a:pt x="41" y="758"/>
                    </a:lnTo>
                    <a:lnTo>
                      <a:pt x="40" y="758"/>
                    </a:lnTo>
                    <a:lnTo>
                      <a:pt x="40" y="758"/>
                    </a:lnTo>
                    <a:lnTo>
                      <a:pt x="39" y="760"/>
                    </a:lnTo>
                    <a:lnTo>
                      <a:pt x="39" y="760"/>
                    </a:lnTo>
                    <a:lnTo>
                      <a:pt x="38" y="761"/>
                    </a:lnTo>
                    <a:lnTo>
                      <a:pt x="38" y="761"/>
                    </a:lnTo>
                    <a:lnTo>
                      <a:pt x="36" y="764"/>
                    </a:lnTo>
                    <a:lnTo>
                      <a:pt x="36" y="764"/>
                    </a:lnTo>
                    <a:lnTo>
                      <a:pt x="36" y="764"/>
                    </a:lnTo>
                    <a:lnTo>
                      <a:pt x="36" y="764"/>
                    </a:lnTo>
                    <a:lnTo>
                      <a:pt x="35" y="768"/>
                    </a:lnTo>
                    <a:lnTo>
                      <a:pt x="35" y="768"/>
                    </a:lnTo>
                    <a:lnTo>
                      <a:pt x="35" y="768"/>
                    </a:lnTo>
                    <a:lnTo>
                      <a:pt x="35" y="768"/>
                    </a:lnTo>
                    <a:lnTo>
                      <a:pt x="34" y="771"/>
                    </a:lnTo>
                    <a:lnTo>
                      <a:pt x="34" y="771"/>
                    </a:lnTo>
                    <a:lnTo>
                      <a:pt x="34" y="773"/>
                    </a:lnTo>
                    <a:lnTo>
                      <a:pt x="34" y="773"/>
                    </a:lnTo>
                    <a:lnTo>
                      <a:pt x="33" y="776"/>
                    </a:lnTo>
                    <a:lnTo>
                      <a:pt x="33" y="776"/>
                    </a:lnTo>
                    <a:lnTo>
                      <a:pt x="31" y="781"/>
                    </a:lnTo>
                    <a:lnTo>
                      <a:pt x="31" y="781"/>
                    </a:lnTo>
                    <a:lnTo>
                      <a:pt x="31" y="783"/>
                    </a:lnTo>
                    <a:lnTo>
                      <a:pt x="31" y="783"/>
                    </a:lnTo>
                    <a:lnTo>
                      <a:pt x="30" y="785"/>
                    </a:lnTo>
                    <a:lnTo>
                      <a:pt x="30" y="785"/>
                    </a:lnTo>
                    <a:lnTo>
                      <a:pt x="30" y="786"/>
                    </a:lnTo>
                    <a:lnTo>
                      <a:pt x="30" y="786"/>
                    </a:lnTo>
                    <a:lnTo>
                      <a:pt x="29" y="790"/>
                    </a:lnTo>
                    <a:lnTo>
                      <a:pt x="29" y="790"/>
                    </a:lnTo>
                    <a:lnTo>
                      <a:pt x="29" y="790"/>
                    </a:lnTo>
                    <a:lnTo>
                      <a:pt x="29" y="790"/>
                    </a:lnTo>
                    <a:lnTo>
                      <a:pt x="29" y="793"/>
                    </a:lnTo>
                    <a:lnTo>
                      <a:pt x="29" y="793"/>
                    </a:lnTo>
                    <a:lnTo>
                      <a:pt x="29" y="794"/>
                    </a:lnTo>
                    <a:lnTo>
                      <a:pt x="29" y="794"/>
                    </a:lnTo>
                    <a:lnTo>
                      <a:pt x="30" y="798"/>
                    </a:lnTo>
                    <a:lnTo>
                      <a:pt x="30" y="798"/>
                    </a:lnTo>
                    <a:lnTo>
                      <a:pt x="30" y="798"/>
                    </a:lnTo>
                    <a:lnTo>
                      <a:pt x="30" y="798"/>
                    </a:lnTo>
                    <a:lnTo>
                      <a:pt x="31" y="800"/>
                    </a:lnTo>
                    <a:lnTo>
                      <a:pt x="31" y="800"/>
                    </a:lnTo>
                    <a:lnTo>
                      <a:pt x="33" y="802"/>
                    </a:lnTo>
                    <a:lnTo>
                      <a:pt x="33" y="802"/>
                    </a:lnTo>
                    <a:lnTo>
                      <a:pt x="35" y="805"/>
                    </a:lnTo>
                    <a:lnTo>
                      <a:pt x="35" y="805"/>
                    </a:lnTo>
                    <a:lnTo>
                      <a:pt x="35" y="805"/>
                    </a:lnTo>
                    <a:lnTo>
                      <a:pt x="35" y="805"/>
                    </a:lnTo>
                    <a:lnTo>
                      <a:pt x="39" y="809"/>
                    </a:lnTo>
                    <a:lnTo>
                      <a:pt x="39" y="809"/>
                    </a:lnTo>
                    <a:lnTo>
                      <a:pt x="39" y="809"/>
                    </a:lnTo>
                    <a:lnTo>
                      <a:pt x="39" y="809"/>
                    </a:lnTo>
                    <a:lnTo>
                      <a:pt x="48" y="818"/>
                    </a:lnTo>
                    <a:lnTo>
                      <a:pt x="62" y="828"/>
                    </a:lnTo>
                    <a:lnTo>
                      <a:pt x="62" y="828"/>
                    </a:lnTo>
                    <a:lnTo>
                      <a:pt x="82" y="842"/>
                    </a:lnTo>
                    <a:lnTo>
                      <a:pt x="99" y="853"/>
                    </a:lnTo>
                    <a:lnTo>
                      <a:pt x="113" y="861"/>
                    </a:lnTo>
                    <a:lnTo>
                      <a:pt x="125" y="866"/>
                    </a:lnTo>
                    <a:lnTo>
                      <a:pt x="125" y="866"/>
                    </a:lnTo>
                    <a:lnTo>
                      <a:pt x="118" y="906"/>
                    </a:lnTo>
                    <a:lnTo>
                      <a:pt x="118" y="906"/>
                    </a:lnTo>
                    <a:lnTo>
                      <a:pt x="106" y="906"/>
                    </a:lnTo>
                    <a:lnTo>
                      <a:pt x="89" y="909"/>
                    </a:lnTo>
                    <a:lnTo>
                      <a:pt x="69" y="912"/>
                    </a:lnTo>
                    <a:lnTo>
                      <a:pt x="46" y="919"/>
                    </a:lnTo>
                    <a:lnTo>
                      <a:pt x="46" y="919"/>
                    </a:lnTo>
                    <a:lnTo>
                      <a:pt x="29" y="925"/>
                    </a:lnTo>
                    <a:lnTo>
                      <a:pt x="17" y="929"/>
                    </a:lnTo>
                    <a:lnTo>
                      <a:pt x="17" y="929"/>
                    </a:lnTo>
                    <a:lnTo>
                      <a:pt x="17" y="929"/>
                    </a:lnTo>
                    <a:lnTo>
                      <a:pt x="17" y="929"/>
                    </a:lnTo>
                    <a:lnTo>
                      <a:pt x="12" y="931"/>
                    </a:lnTo>
                    <a:lnTo>
                      <a:pt x="12" y="931"/>
                    </a:lnTo>
                    <a:lnTo>
                      <a:pt x="12" y="931"/>
                    </a:lnTo>
                    <a:lnTo>
                      <a:pt x="12" y="931"/>
                    </a:lnTo>
                    <a:lnTo>
                      <a:pt x="9" y="934"/>
                    </a:lnTo>
                    <a:lnTo>
                      <a:pt x="9" y="934"/>
                    </a:lnTo>
                    <a:lnTo>
                      <a:pt x="7" y="935"/>
                    </a:lnTo>
                    <a:lnTo>
                      <a:pt x="7" y="935"/>
                    </a:lnTo>
                    <a:lnTo>
                      <a:pt x="6" y="938"/>
                    </a:lnTo>
                    <a:lnTo>
                      <a:pt x="6" y="938"/>
                    </a:lnTo>
                    <a:lnTo>
                      <a:pt x="5" y="938"/>
                    </a:lnTo>
                    <a:lnTo>
                      <a:pt x="5" y="938"/>
                    </a:lnTo>
                    <a:lnTo>
                      <a:pt x="4" y="940"/>
                    </a:lnTo>
                    <a:lnTo>
                      <a:pt x="4" y="940"/>
                    </a:lnTo>
                    <a:lnTo>
                      <a:pt x="4" y="941"/>
                    </a:lnTo>
                    <a:lnTo>
                      <a:pt x="4" y="941"/>
                    </a:lnTo>
                    <a:lnTo>
                      <a:pt x="2" y="944"/>
                    </a:lnTo>
                    <a:lnTo>
                      <a:pt x="2" y="944"/>
                    </a:lnTo>
                    <a:lnTo>
                      <a:pt x="2" y="944"/>
                    </a:lnTo>
                    <a:lnTo>
                      <a:pt x="2" y="944"/>
                    </a:lnTo>
                    <a:lnTo>
                      <a:pt x="1" y="948"/>
                    </a:lnTo>
                    <a:lnTo>
                      <a:pt x="1" y="948"/>
                    </a:lnTo>
                    <a:lnTo>
                      <a:pt x="1" y="949"/>
                    </a:lnTo>
                    <a:lnTo>
                      <a:pt x="1" y="949"/>
                    </a:lnTo>
                    <a:lnTo>
                      <a:pt x="1" y="951"/>
                    </a:lnTo>
                    <a:lnTo>
                      <a:pt x="1" y="951"/>
                    </a:lnTo>
                    <a:lnTo>
                      <a:pt x="1" y="953"/>
                    </a:lnTo>
                    <a:lnTo>
                      <a:pt x="1" y="953"/>
                    </a:lnTo>
                    <a:lnTo>
                      <a:pt x="1" y="958"/>
                    </a:lnTo>
                    <a:lnTo>
                      <a:pt x="1" y="958"/>
                    </a:lnTo>
                    <a:lnTo>
                      <a:pt x="0" y="962"/>
                    </a:lnTo>
                    <a:lnTo>
                      <a:pt x="0" y="962"/>
                    </a:lnTo>
                    <a:lnTo>
                      <a:pt x="0" y="963"/>
                    </a:lnTo>
                    <a:lnTo>
                      <a:pt x="0" y="963"/>
                    </a:lnTo>
                    <a:lnTo>
                      <a:pt x="0" y="967"/>
                    </a:lnTo>
                    <a:lnTo>
                      <a:pt x="0" y="967"/>
                    </a:lnTo>
                    <a:lnTo>
                      <a:pt x="0" y="967"/>
                    </a:lnTo>
                    <a:lnTo>
                      <a:pt x="0" y="967"/>
                    </a:lnTo>
                    <a:lnTo>
                      <a:pt x="0" y="970"/>
                    </a:lnTo>
                    <a:lnTo>
                      <a:pt x="0" y="970"/>
                    </a:lnTo>
                    <a:lnTo>
                      <a:pt x="0" y="972"/>
                    </a:lnTo>
                    <a:lnTo>
                      <a:pt x="0" y="972"/>
                    </a:lnTo>
                    <a:lnTo>
                      <a:pt x="0" y="974"/>
                    </a:lnTo>
                    <a:lnTo>
                      <a:pt x="0" y="974"/>
                    </a:lnTo>
                    <a:lnTo>
                      <a:pt x="1" y="975"/>
                    </a:lnTo>
                    <a:lnTo>
                      <a:pt x="1" y="975"/>
                    </a:lnTo>
                    <a:lnTo>
                      <a:pt x="2" y="978"/>
                    </a:lnTo>
                    <a:lnTo>
                      <a:pt x="2" y="978"/>
                    </a:lnTo>
                    <a:lnTo>
                      <a:pt x="2" y="978"/>
                    </a:lnTo>
                    <a:lnTo>
                      <a:pt x="2" y="978"/>
                    </a:lnTo>
                    <a:lnTo>
                      <a:pt x="4" y="980"/>
                    </a:lnTo>
                    <a:lnTo>
                      <a:pt x="4" y="980"/>
                    </a:lnTo>
                    <a:lnTo>
                      <a:pt x="5" y="982"/>
                    </a:lnTo>
                    <a:lnTo>
                      <a:pt x="5" y="982"/>
                    </a:lnTo>
                    <a:lnTo>
                      <a:pt x="7" y="984"/>
                    </a:lnTo>
                    <a:lnTo>
                      <a:pt x="7" y="984"/>
                    </a:lnTo>
                    <a:lnTo>
                      <a:pt x="7" y="984"/>
                    </a:lnTo>
                    <a:lnTo>
                      <a:pt x="7" y="984"/>
                    </a:lnTo>
                    <a:lnTo>
                      <a:pt x="12" y="988"/>
                    </a:lnTo>
                    <a:lnTo>
                      <a:pt x="12" y="988"/>
                    </a:lnTo>
                    <a:lnTo>
                      <a:pt x="12" y="988"/>
                    </a:lnTo>
                    <a:lnTo>
                      <a:pt x="12" y="988"/>
                    </a:lnTo>
                    <a:lnTo>
                      <a:pt x="23" y="994"/>
                    </a:lnTo>
                    <a:lnTo>
                      <a:pt x="39" y="1003"/>
                    </a:lnTo>
                    <a:lnTo>
                      <a:pt x="39" y="1003"/>
                    </a:lnTo>
                    <a:lnTo>
                      <a:pt x="60" y="1013"/>
                    </a:lnTo>
                    <a:lnTo>
                      <a:pt x="79" y="1021"/>
                    </a:lnTo>
                    <a:lnTo>
                      <a:pt x="94" y="1026"/>
                    </a:lnTo>
                    <a:lnTo>
                      <a:pt x="107" y="1028"/>
                    </a:lnTo>
                    <a:lnTo>
                      <a:pt x="107" y="1028"/>
                    </a:lnTo>
                    <a:lnTo>
                      <a:pt x="107" y="1070"/>
                    </a:lnTo>
                    <a:lnTo>
                      <a:pt x="107" y="1070"/>
                    </a:lnTo>
                    <a:lnTo>
                      <a:pt x="94" y="1072"/>
                    </a:lnTo>
                    <a:lnTo>
                      <a:pt x="79" y="1077"/>
                    </a:lnTo>
                    <a:lnTo>
                      <a:pt x="60" y="1085"/>
                    </a:lnTo>
                    <a:lnTo>
                      <a:pt x="39" y="1095"/>
                    </a:lnTo>
                    <a:lnTo>
                      <a:pt x="39" y="1095"/>
                    </a:lnTo>
                    <a:lnTo>
                      <a:pt x="23" y="1104"/>
                    </a:lnTo>
                    <a:lnTo>
                      <a:pt x="12" y="1110"/>
                    </a:lnTo>
                    <a:lnTo>
                      <a:pt x="12" y="1110"/>
                    </a:lnTo>
                    <a:lnTo>
                      <a:pt x="11" y="1110"/>
                    </a:lnTo>
                    <a:lnTo>
                      <a:pt x="11" y="1110"/>
                    </a:lnTo>
                    <a:lnTo>
                      <a:pt x="7" y="1114"/>
                    </a:lnTo>
                    <a:lnTo>
                      <a:pt x="7" y="1114"/>
                    </a:lnTo>
                    <a:lnTo>
                      <a:pt x="7" y="1114"/>
                    </a:lnTo>
                    <a:lnTo>
                      <a:pt x="7" y="1114"/>
                    </a:lnTo>
                    <a:lnTo>
                      <a:pt x="5" y="1117"/>
                    </a:lnTo>
                    <a:lnTo>
                      <a:pt x="5" y="1117"/>
                    </a:lnTo>
                    <a:lnTo>
                      <a:pt x="4" y="1118"/>
                    </a:lnTo>
                    <a:lnTo>
                      <a:pt x="4" y="1118"/>
                    </a:lnTo>
                    <a:lnTo>
                      <a:pt x="1" y="1123"/>
                    </a:lnTo>
                    <a:lnTo>
                      <a:pt x="1" y="1123"/>
                    </a:lnTo>
                    <a:lnTo>
                      <a:pt x="0" y="1124"/>
                    </a:lnTo>
                    <a:lnTo>
                      <a:pt x="0" y="1124"/>
                    </a:lnTo>
                    <a:lnTo>
                      <a:pt x="0" y="1127"/>
                    </a:lnTo>
                    <a:lnTo>
                      <a:pt x="0" y="1127"/>
                    </a:lnTo>
                    <a:lnTo>
                      <a:pt x="0" y="1128"/>
                    </a:lnTo>
                    <a:lnTo>
                      <a:pt x="0" y="1128"/>
                    </a:lnTo>
                    <a:lnTo>
                      <a:pt x="0" y="1132"/>
                    </a:lnTo>
                    <a:lnTo>
                      <a:pt x="0" y="1132"/>
                    </a:lnTo>
                    <a:lnTo>
                      <a:pt x="0" y="1132"/>
                    </a:lnTo>
                    <a:lnTo>
                      <a:pt x="0" y="1132"/>
                    </a:lnTo>
                    <a:lnTo>
                      <a:pt x="0" y="1135"/>
                    </a:lnTo>
                    <a:lnTo>
                      <a:pt x="0" y="1135"/>
                    </a:lnTo>
                    <a:lnTo>
                      <a:pt x="0" y="1137"/>
                    </a:lnTo>
                    <a:lnTo>
                      <a:pt x="0" y="1137"/>
                    </a:lnTo>
                    <a:lnTo>
                      <a:pt x="1" y="1140"/>
                    </a:lnTo>
                    <a:lnTo>
                      <a:pt x="1" y="1140"/>
                    </a:lnTo>
                    <a:lnTo>
                      <a:pt x="1" y="1144"/>
                    </a:lnTo>
                    <a:lnTo>
                      <a:pt x="1" y="1144"/>
                    </a:lnTo>
                    <a:lnTo>
                      <a:pt x="1" y="1147"/>
                    </a:lnTo>
                    <a:lnTo>
                      <a:pt x="1" y="1147"/>
                    </a:lnTo>
                    <a:lnTo>
                      <a:pt x="1" y="1149"/>
                    </a:lnTo>
                    <a:lnTo>
                      <a:pt x="1" y="1149"/>
                    </a:lnTo>
                    <a:lnTo>
                      <a:pt x="1" y="1151"/>
                    </a:lnTo>
                    <a:lnTo>
                      <a:pt x="1" y="1151"/>
                    </a:lnTo>
                    <a:lnTo>
                      <a:pt x="2" y="1154"/>
                    </a:lnTo>
                    <a:lnTo>
                      <a:pt x="2" y="1154"/>
                    </a:lnTo>
                    <a:lnTo>
                      <a:pt x="2" y="1154"/>
                    </a:lnTo>
                    <a:lnTo>
                      <a:pt x="2" y="1154"/>
                    </a:lnTo>
                    <a:lnTo>
                      <a:pt x="4" y="1157"/>
                    </a:lnTo>
                    <a:lnTo>
                      <a:pt x="4" y="1157"/>
                    </a:lnTo>
                    <a:lnTo>
                      <a:pt x="4" y="1158"/>
                    </a:lnTo>
                    <a:lnTo>
                      <a:pt x="4" y="1158"/>
                    </a:lnTo>
                    <a:lnTo>
                      <a:pt x="7" y="1163"/>
                    </a:lnTo>
                    <a:lnTo>
                      <a:pt x="7" y="1163"/>
                    </a:lnTo>
                    <a:lnTo>
                      <a:pt x="9" y="1164"/>
                    </a:lnTo>
                    <a:lnTo>
                      <a:pt x="9" y="1164"/>
                    </a:lnTo>
                    <a:lnTo>
                      <a:pt x="11" y="1166"/>
                    </a:lnTo>
                    <a:lnTo>
                      <a:pt x="11" y="1166"/>
                    </a:lnTo>
                    <a:lnTo>
                      <a:pt x="12" y="1167"/>
                    </a:lnTo>
                    <a:lnTo>
                      <a:pt x="12" y="1167"/>
                    </a:lnTo>
                    <a:lnTo>
                      <a:pt x="16" y="1168"/>
                    </a:lnTo>
                    <a:lnTo>
                      <a:pt x="16" y="1168"/>
                    </a:lnTo>
                    <a:lnTo>
                      <a:pt x="17" y="1169"/>
                    </a:lnTo>
                    <a:lnTo>
                      <a:pt x="17" y="1169"/>
                    </a:lnTo>
                    <a:lnTo>
                      <a:pt x="29" y="1173"/>
                    </a:lnTo>
                    <a:lnTo>
                      <a:pt x="46" y="1179"/>
                    </a:lnTo>
                    <a:lnTo>
                      <a:pt x="46" y="1179"/>
                    </a:lnTo>
                    <a:lnTo>
                      <a:pt x="69" y="1186"/>
                    </a:lnTo>
                    <a:lnTo>
                      <a:pt x="89" y="1190"/>
                    </a:lnTo>
                    <a:lnTo>
                      <a:pt x="104" y="1192"/>
                    </a:lnTo>
                    <a:lnTo>
                      <a:pt x="117" y="1192"/>
                    </a:lnTo>
                    <a:lnTo>
                      <a:pt x="117" y="1192"/>
                    </a:lnTo>
                    <a:lnTo>
                      <a:pt x="125" y="1232"/>
                    </a:lnTo>
                    <a:lnTo>
                      <a:pt x="125" y="1232"/>
                    </a:lnTo>
                    <a:lnTo>
                      <a:pt x="113" y="1237"/>
                    </a:lnTo>
                    <a:lnTo>
                      <a:pt x="98" y="1246"/>
                    </a:lnTo>
                    <a:lnTo>
                      <a:pt x="82" y="1256"/>
                    </a:lnTo>
                    <a:lnTo>
                      <a:pt x="62" y="1270"/>
                    </a:lnTo>
                    <a:lnTo>
                      <a:pt x="62" y="1270"/>
                    </a:lnTo>
                    <a:lnTo>
                      <a:pt x="48" y="1280"/>
                    </a:lnTo>
                    <a:lnTo>
                      <a:pt x="38" y="1289"/>
                    </a:lnTo>
                    <a:lnTo>
                      <a:pt x="38" y="1289"/>
                    </a:lnTo>
                    <a:lnTo>
                      <a:pt x="38" y="1289"/>
                    </a:lnTo>
                    <a:lnTo>
                      <a:pt x="38" y="1289"/>
                    </a:lnTo>
                    <a:lnTo>
                      <a:pt x="38" y="1289"/>
                    </a:lnTo>
                    <a:lnTo>
                      <a:pt x="38" y="1289"/>
                    </a:lnTo>
                    <a:lnTo>
                      <a:pt x="35" y="1293"/>
                    </a:lnTo>
                    <a:lnTo>
                      <a:pt x="35" y="1293"/>
                    </a:lnTo>
                    <a:lnTo>
                      <a:pt x="34" y="1294"/>
                    </a:lnTo>
                    <a:lnTo>
                      <a:pt x="34" y="1294"/>
                    </a:lnTo>
                    <a:lnTo>
                      <a:pt x="33" y="1297"/>
                    </a:lnTo>
                    <a:lnTo>
                      <a:pt x="33" y="1297"/>
                    </a:lnTo>
                    <a:lnTo>
                      <a:pt x="31" y="1298"/>
                    </a:lnTo>
                    <a:lnTo>
                      <a:pt x="31" y="1298"/>
                    </a:lnTo>
                    <a:lnTo>
                      <a:pt x="29" y="1304"/>
                    </a:lnTo>
                    <a:lnTo>
                      <a:pt x="29" y="1304"/>
                    </a:lnTo>
                    <a:lnTo>
                      <a:pt x="29" y="1305"/>
                    </a:lnTo>
                    <a:lnTo>
                      <a:pt x="29" y="1305"/>
                    </a:lnTo>
                    <a:lnTo>
                      <a:pt x="29" y="1308"/>
                    </a:lnTo>
                    <a:lnTo>
                      <a:pt x="29" y="1308"/>
                    </a:lnTo>
                    <a:lnTo>
                      <a:pt x="29" y="1308"/>
                    </a:lnTo>
                    <a:lnTo>
                      <a:pt x="29" y="1308"/>
                    </a:lnTo>
                    <a:lnTo>
                      <a:pt x="30" y="1312"/>
                    </a:lnTo>
                    <a:lnTo>
                      <a:pt x="30" y="1312"/>
                    </a:lnTo>
                    <a:lnTo>
                      <a:pt x="30" y="1313"/>
                    </a:lnTo>
                    <a:lnTo>
                      <a:pt x="30" y="1313"/>
                    </a:lnTo>
                    <a:lnTo>
                      <a:pt x="31" y="1316"/>
                    </a:lnTo>
                    <a:lnTo>
                      <a:pt x="31" y="1316"/>
                    </a:lnTo>
                    <a:lnTo>
                      <a:pt x="31" y="1317"/>
                    </a:lnTo>
                    <a:lnTo>
                      <a:pt x="31" y="1317"/>
                    </a:lnTo>
                    <a:lnTo>
                      <a:pt x="33" y="1322"/>
                    </a:lnTo>
                    <a:lnTo>
                      <a:pt x="33" y="1322"/>
                    </a:lnTo>
                    <a:lnTo>
                      <a:pt x="34" y="1326"/>
                    </a:lnTo>
                    <a:lnTo>
                      <a:pt x="34" y="1326"/>
                    </a:lnTo>
                    <a:lnTo>
                      <a:pt x="34" y="1327"/>
                    </a:lnTo>
                    <a:lnTo>
                      <a:pt x="34" y="1327"/>
                    </a:lnTo>
                    <a:lnTo>
                      <a:pt x="35" y="1329"/>
                    </a:lnTo>
                    <a:lnTo>
                      <a:pt x="35" y="1329"/>
                    </a:lnTo>
                    <a:lnTo>
                      <a:pt x="35" y="1331"/>
                    </a:lnTo>
                    <a:lnTo>
                      <a:pt x="35" y="1331"/>
                    </a:lnTo>
                    <a:lnTo>
                      <a:pt x="36" y="1334"/>
                    </a:lnTo>
                    <a:lnTo>
                      <a:pt x="36" y="1334"/>
                    </a:lnTo>
                    <a:lnTo>
                      <a:pt x="36" y="1334"/>
                    </a:lnTo>
                    <a:lnTo>
                      <a:pt x="36" y="1334"/>
                    </a:lnTo>
                    <a:lnTo>
                      <a:pt x="38" y="1337"/>
                    </a:lnTo>
                    <a:lnTo>
                      <a:pt x="38" y="1337"/>
                    </a:lnTo>
                    <a:lnTo>
                      <a:pt x="39" y="1338"/>
                    </a:lnTo>
                    <a:lnTo>
                      <a:pt x="39" y="1338"/>
                    </a:lnTo>
                    <a:lnTo>
                      <a:pt x="40" y="1341"/>
                    </a:lnTo>
                    <a:lnTo>
                      <a:pt x="40" y="1341"/>
                    </a:lnTo>
                    <a:lnTo>
                      <a:pt x="41" y="1341"/>
                    </a:lnTo>
                    <a:lnTo>
                      <a:pt x="41" y="1341"/>
                    </a:lnTo>
                    <a:lnTo>
                      <a:pt x="44" y="1342"/>
                    </a:lnTo>
                    <a:lnTo>
                      <a:pt x="44" y="1342"/>
                    </a:lnTo>
                    <a:lnTo>
                      <a:pt x="44" y="1343"/>
                    </a:lnTo>
                    <a:lnTo>
                      <a:pt x="44" y="1343"/>
                    </a:lnTo>
                    <a:lnTo>
                      <a:pt x="48" y="1345"/>
                    </a:lnTo>
                    <a:lnTo>
                      <a:pt x="48" y="1345"/>
                    </a:lnTo>
                    <a:lnTo>
                      <a:pt x="48" y="1345"/>
                    </a:lnTo>
                    <a:lnTo>
                      <a:pt x="48" y="1345"/>
                    </a:lnTo>
                    <a:lnTo>
                      <a:pt x="53" y="1346"/>
                    </a:lnTo>
                    <a:lnTo>
                      <a:pt x="53" y="1346"/>
                    </a:lnTo>
                    <a:lnTo>
                      <a:pt x="54" y="1346"/>
                    </a:lnTo>
                    <a:lnTo>
                      <a:pt x="54" y="1346"/>
                    </a:lnTo>
                    <a:lnTo>
                      <a:pt x="54" y="1346"/>
                    </a:lnTo>
                    <a:lnTo>
                      <a:pt x="54" y="1346"/>
                    </a:lnTo>
                    <a:lnTo>
                      <a:pt x="67" y="1348"/>
                    </a:lnTo>
                    <a:lnTo>
                      <a:pt x="84" y="1351"/>
                    </a:lnTo>
                    <a:lnTo>
                      <a:pt x="84" y="1351"/>
                    </a:lnTo>
                    <a:lnTo>
                      <a:pt x="107" y="1353"/>
                    </a:lnTo>
                    <a:lnTo>
                      <a:pt x="127" y="1353"/>
                    </a:lnTo>
                    <a:lnTo>
                      <a:pt x="143" y="1353"/>
                    </a:lnTo>
                    <a:lnTo>
                      <a:pt x="156" y="1352"/>
                    </a:lnTo>
                    <a:lnTo>
                      <a:pt x="156" y="1352"/>
                    </a:lnTo>
                    <a:lnTo>
                      <a:pt x="170" y="1390"/>
                    </a:lnTo>
                    <a:lnTo>
                      <a:pt x="170" y="1390"/>
                    </a:lnTo>
                    <a:lnTo>
                      <a:pt x="160" y="1397"/>
                    </a:lnTo>
                    <a:lnTo>
                      <a:pt x="147" y="1407"/>
                    </a:lnTo>
                    <a:lnTo>
                      <a:pt x="132" y="1421"/>
                    </a:lnTo>
                    <a:lnTo>
                      <a:pt x="116" y="1438"/>
                    </a:lnTo>
                    <a:lnTo>
                      <a:pt x="116" y="1438"/>
                    </a:lnTo>
                    <a:lnTo>
                      <a:pt x="103" y="1452"/>
                    </a:lnTo>
                    <a:lnTo>
                      <a:pt x="96" y="1462"/>
                    </a:lnTo>
                    <a:lnTo>
                      <a:pt x="96" y="1462"/>
                    </a:lnTo>
                    <a:lnTo>
                      <a:pt x="96" y="1462"/>
                    </a:lnTo>
                    <a:lnTo>
                      <a:pt x="96" y="1462"/>
                    </a:lnTo>
                    <a:lnTo>
                      <a:pt x="96" y="1462"/>
                    </a:lnTo>
                    <a:lnTo>
                      <a:pt x="96" y="1462"/>
                    </a:lnTo>
                    <a:lnTo>
                      <a:pt x="92" y="1465"/>
                    </a:lnTo>
                    <a:lnTo>
                      <a:pt x="92" y="1465"/>
                    </a:lnTo>
                    <a:lnTo>
                      <a:pt x="92" y="1467"/>
                    </a:lnTo>
                    <a:lnTo>
                      <a:pt x="92" y="1467"/>
                    </a:lnTo>
                    <a:lnTo>
                      <a:pt x="91" y="1469"/>
                    </a:lnTo>
                    <a:lnTo>
                      <a:pt x="91" y="1469"/>
                    </a:lnTo>
                    <a:lnTo>
                      <a:pt x="91" y="1470"/>
                    </a:lnTo>
                    <a:lnTo>
                      <a:pt x="91" y="1470"/>
                    </a:lnTo>
                    <a:lnTo>
                      <a:pt x="89" y="1477"/>
                    </a:lnTo>
                    <a:lnTo>
                      <a:pt x="89" y="1477"/>
                    </a:lnTo>
                    <a:lnTo>
                      <a:pt x="89" y="1478"/>
                    </a:lnTo>
                    <a:lnTo>
                      <a:pt x="89" y="1478"/>
                    </a:lnTo>
                    <a:lnTo>
                      <a:pt x="89" y="1481"/>
                    </a:lnTo>
                    <a:lnTo>
                      <a:pt x="89" y="1481"/>
                    </a:lnTo>
                    <a:lnTo>
                      <a:pt x="89" y="1482"/>
                    </a:lnTo>
                    <a:lnTo>
                      <a:pt x="89" y="1482"/>
                    </a:lnTo>
                    <a:lnTo>
                      <a:pt x="91" y="1484"/>
                    </a:lnTo>
                    <a:lnTo>
                      <a:pt x="91" y="1484"/>
                    </a:lnTo>
                    <a:lnTo>
                      <a:pt x="92" y="1486"/>
                    </a:lnTo>
                    <a:lnTo>
                      <a:pt x="92" y="1486"/>
                    </a:lnTo>
                    <a:lnTo>
                      <a:pt x="93" y="1488"/>
                    </a:lnTo>
                    <a:lnTo>
                      <a:pt x="93" y="1488"/>
                    </a:lnTo>
                    <a:lnTo>
                      <a:pt x="93" y="1489"/>
                    </a:lnTo>
                    <a:lnTo>
                      <a:pt x="93" y="1489"/>
                    </a:lnTo>
                    <a:lnTo>
                      <a:pt x="96" y="1493"/>
                    </a:lnTo>
                    <a:lnTo>
                      <a:pt x="96" y="1493"/>
                    </a:lnTo>
                    <a:lnTo>
                      <a:pt x="97" y="1498"/>
                    </a:lnTo>
                    <a:lnTo>
                      <a:pt x="97" y="1498"/>
                    </a:lnTo>
                    <a:lnTo>
                      <a:pt x="97" y="1498"/>
                    </a:lnTo>
                    <a:lnTo>
                      <a:pt x="97" y="1498"/>
                    </a:lnTo>
                    <a:lnTo>
                      <a:pt x="99" y="1502"/>
                    </a:lnTo>
                    <a:lnTo>
                      <a:pt x="99" y="1502"/>
                    </a:lnTo>
                    <a:lnTo>
                      <a:pt x="99" y="1502"/>
                    </a:lnTo>
                    <a:lnTo>
                      <a:pt x="99" y="1502"/>
                    </a:lnTo>
                    <a:lnTo>
                      <a:pt x="101" y="1506"/>
                    </a:lnTo>
                    <a:lnTo>
                      <a:pt x="101" y="1506"/>
                    </a:lnTo>
                    <a:lnTo>
                      <a:pt x="102" y="1506"/>
                    </a:lnTo>
                    <a:lnTo>
                      <a:pt x="102" y="1506"/>
                    </a:lnTo>
                    <a:lnTo>
                      <a:pt x="103" y="1508"/>
                    </a:lnTo>
                    <a:lnTo>
                      <a:pt x="103" y="1508"/>
                    </a:lnTo>
                    <a:lnTo>
                      <a:pt x="104" y="1508"/>
                    </a:lnTo>
                    <a:lnTo>
                      <a:pt x="104" y="1508"/>
                    </a:lnTo>
                    <a:lnTo>
                      <a:pt x="109" y="1512"/>
                    </a:lnTo>
                    <a:lnTo>
                      <a:pt x="109" y="1512"/>
                    </a:lnTo>
                    <a:lnTo>
                      <a:pt x="111" y="1512"/>
                    </a:lnTo>
                    <a:lnTo>
                      <a:pt x="111" y="1512"/>
                    </a:lnTo>
                    <a:lnTo>
                      <a:pt x="115" y="1513"/>
                    </a:lnTo>
                    <a:lnTo>
                      <a:pt x="115" y="1513"/>
                    </a:lnTo>
                    <a:lnTo>
                      <a:pt x="115" y="1513"/>
                    </a:lnTo>
                    <a:lnTo>
                      <a:pt x="115" y="1513"/>
                    </a:lnTo>
                    <a:lnTo>
                      <a:pt x="120" y="1515"/>
                    </a:lnTo>
                    <a:lnTo>
                      <a:pt x="120" y="1515"/>
                    </a:lnTo>
                    <a:lnTo>
                      <a:pt x="120" y="1515"/>
                    </a:lnTo>
                    <a:lnTo>
                      <a:pt x="120" y="1515"/>
                    </a:lnTo>
                    <a:lnTo>
                      <a:pt x="120" y="1515"/>
                    </a:lnTo>
                    <a:lnTo>
                      <a:pt x="120" y="1515"/>
                    </a:lnTo>
                    <a:lnTo>
                      <a:pt x="133" y="1515"/>
                    </a:lnTo>
                    <a:lnTo>
                      <a:pt x="151" y="1515"/>
                    </a:lnTo>
                    <a:lnTo>
                      <a:pt x="151" y="1515"/>
                    </a:lnTo>
                    <a:lnTo>
                      <a:pt x="175" y="1512"/>
                    </a:lnTo>
                    <a:lnTo>
                      <a:pt x="194" y="1510"/>
                    </a:lnTo>
                    <a:lnTo>
                      <a:pt x="210" y="1506"/>
                    </a:lnTo>
                    <a:lnTo>
                      <a:pt x="223" y="1502"/>
                    </a:lnTo>
                    <a:lnTo>
                      <a:pt x="223" y="1502"/>
                    </a:lnTo>
                    <a:lnTo>
                      <a:pt x="243" y="1537"/>
                    </a:lnTo>
                    <a:lnTo>
                      <a:pt x="243" y="1537"/>
                    </a:lnTo>
                    <a:lnTo>
                      <a:pt x="234" y="1546"/>
                    </a:lnTo>
                    <a:lnTo>
                      <a:pt x="223" y="1559"/>
                    </a:lnTo>
                    <a:lnTo>
                      <a:pt x="210" y="1575"/>
                    </a:lnTo>
                    <a:lnTo>
                      <a:pt x="198" y="1594"/>
                    </a:lnTo>
                    <a:lnTo>
                      <a:pt x="198" y="1594"/>
                    </a:lnTo>
                    <a:lnTo>
                      <a:pt x="188" y="1609"/>
                    </a:lnTo>
                    <a:lnTo>
                      <a:pt x="181" y="1620"/>
                    </a:lnTo>
                    <a:lnTo>
                      <a:pt x="181" y="1620"/>
                    </a:lnTo>
                    <a:lnTo>
                      <a:pt x="181" y="1620"/>
                    </a:lnTo>
                    <a:lnTo>
                      <a:pt x="181" y="1620"/>
                    </a:lnTo>
                    <a:lnTo>
                      <a:pt x="179" y="1625"/>
                    </a:lnTo>
                    <a:lnTo>
                      <a:pt x="179" y="1625"/>
                    </a:lnTo>
                    <a:lnTo>
                      <a:pt x="179" y="1627"/>
                    </a:lnTo>
                    <a:lnTo>
                      <a:pt x="179" y="1627"/>
                    </a:lnTo>
                    <a:lnTo>
                      <a:pt x="178" y="1629"/>
                    </a:lnTo>
                    <a:lnTo>
                      <a:pt x="178" y="1629"/>
                    </a:lnTo>
                    <a:lnTo>
                      <a:pt x="178" y="1630"/>
                    </a:lnTo>
                    <a:lnTo>
                      <a:pt x="178" y="1630"/>
                    </a:lnTo>
                    <a:lnTo>
                      <a:pt x="179" y="1638"/>
                    </a:lnTo>
                    <a:lnTo>
                      <a:pt x="179" y="1638"/>
                    </a:lnTo>
                    <a:lnTo>
                      <a:pt x="179" y="1638"/>
                    </a:lnTo>
                    <a:lnTo>
                      <a:pt x="179" y="1638"/>
                    </a:lnTo>
                    <a:lnTo>
                      <a:pt x="179" y="1641"/>
                    </a:lnTo>
                    <a:lnTo>
                      <a:pt x="179" y="1641"/>
                    </a:lnTo>
                    <a:lnTo>
                      <a:pt x="180" y="1642"/>
                    </a:lnTo>
                    <a:lnTo>
                      <a:pt x="180" y="1642"/>
                    </a:lnTo>
                    <a:lnTo>
                      <a:pt x="181" y="1644"/>
                    </a:lnTo>
                    <a:lnTo>
                      <a:pt x="181" y="1644"/>
                    </a:lnTo>
                    <a:lnTo>
                      <a:pt x="181" y="1644"/>
                    </a:lnTo>
                    <a:lnTo>
                      <a:pt x="181" y="1644"/>
                    </a:lnTo>
                    <a:lnTo>
                      <a:pt x="184" y="1648"/>
                    </a:lnTo>
                    <a:lnTo>
                      <a:pt x="184" y="1648"/>
                    </a:lnTo>
                    <a:lnTo>
                      <a:pt x="184" y="1649"/>
                    </a:lnTo>
                    <a:lnTo>
                      <a:pt x="184" y="1649"/>
                    </a:lnTo>
                    <a:lnTo>
                      <a:pt x="186" y="1652"/>
                    </a:lnTo>
                    <a:lnTo>
                      <a:pt x="186" y="1652"/>
                    </a:lnTo>
                    <a:lnTo>
                      <a:pt x="189" y="1656"/>
                    </a:lnTo>
                    <a:lnTo>
                      <a:pt x="189" y="1656"/>
                    </a:lnTo>
                    <a:lnTo>
                      <a:pt x="190" y="1657"/>
                    </a:lnTo>
                    <a:lnTo>
                      <a:pt x="190" y="1657"/>
                    </a:lnTo>
                    <a:lnTo>
                      <a:pt x="193" y="1659"/>
                    </a:lnTo>
                    <a:lnTo>
                      <a:pt x="193" y="1659"/>
                    </a:lnTo>
                    <a:lnTo>
                      <a:pt x="193" y="1661"/>
                    </a:lnTo>
                    <a:lnTo>
                      <a:pt x="193" y="1661"/>
                    </a:lnTo>
                    <a:lnTo>
                      <a:pt x="195" y="1663"/>
                    </a:lnTo>
                    <a:lnTo>
                      <a:pt x="195" y="1663"/>
                    </a:lnTo>
                    <a:lnTo>
                      <a:pt x="195" y="1663"/>
                    </a:lnTo>
                    <a:lnTo>
                      <a:pt x="195" y="1663"/>
                    </a:lnTo>
                    <a:lnTo>
                      <a:pt x="198" y="1666"/>
                    </a:lnTo>
                    <a:lnTo>
                      <a:pt x="198" y="1666"/>
                    </a:lnTo>
                    <a:lnTo>
                      <a:pt x="198" y="1666"/>
                    </a:lnTo>
                    <a:lnTo>
                      <a:pt x="198" y="1666"/>
                    </a:lnTo>
                    <a:lnTo>
                      <a:pt x="201" y="1667"/>
                    </a:lnTo>
                    <a:lnTo>
                      <a:pt x="204" y="1668"/>
                    </a:lnTo>
                    <a:lnTo>
                      <a:pt x="204" y="1668"/>
                    </a:lnTo>
                    <a:lnTo>
                      <a:pt x="205" y="1668"/>
                    </a:lnTo>
                    <a:lnTo>
                      <a:pt x="205" y="1668"/>
                    </a:lnTo>
                    <a:lnTo>
                      <a:pt x="209" y="1668"/>
                    </a:lnTo>
                    <a:lnTo>
                      <a:pt x="209" y="1668"/>
                    </a:lnTo>
                    <a:lnTo>
                      <a:pt x="209" y="1668"/>
                    </a:lnTo>
                    <a:lnTo>
                      <a:pt x="209" y="1668"/>
                    </a:lnTo>
                    <a:lnTo>
                      <a:pt x="214" y="1668"/>
                    </a:lnTo>
                    <a:lnTo>
                      <a:pt x="214" y="1668"/>
                    </a:lnTo>
                    <a:lnTo>
                      <a:pt x="215" y="1668"/>
                    </a:lnTo>
                    <a:lnTo>
                      <a:pt x="215" y="1668"/>
                    </a:lnTo>
                    <a:lnTo>
                      <a:pt x="228" y="1667"/>
                    </a:lnTo>
                    <a:lnTo>
                      <a:pt x="246" y="1663"/>
                    </a:lnTo>
                    <a:lnTo>
                      <a:pt x="246" y="1663"/>
                    </a:lnTo>
                    <a:lnTo>
                      <a:pt x="268" y="1657"/>
                    </a:lnTo>
                    <a:lnTo>
                      <a:pt x="287" y="1651"/>
                    </a:lnTo>
                    <a:lnTo>
                      <a:pt x="302" y="1644"/>
                    </a:lnTo>
                    <a:lnTo>
                      <a:pt x="314" y="1639"/>
                    </a:lnTo>
                    <a:lnTo>
                      <a:pt x="314" y="1639"/>
                    </a:lnTo>
                    <a:lnTo>
                      <a:pt x="340" y="1671"/>
                    </a:lnTo>
                    <a:lnTo>
                      <a:pt x="340" y="1671"/>
                    </a:lnTo>
                    <a:lnTo>
                      <a:pt x="332" y="1681"/>
                    </a:lnTo>
                    <a:lnTo>
                      <a:pt x="324" y="1695"/>
                    </a:lnTo>
                    <a:lnTo>
                      <a:pt x="315" y="1712"/>
                    </a:lnTo>
                    <a:lnTo>
                      <a:pt x="305" y="1734"/>
                    </a:lnTo>
                    <a:lnTo>
                      <a:pt x="305" y="1734"/>
                    </a:lnTo>
                    <a:lnTo>
                      <a:pt x="297" y="1750"/>
                    </a:lnTo>
                    <a:lnTo>
                      <a:pt x="293" y="1763"/>
                    </a:lnTo>
                    <a:lnTo>
                      <a:pt x="293" y="1763"/>
                    </a:lnTo>
                    <a:lnTo>
                      <a:pt x="293" y="1763"/>
                    </a:lnTo>
                    <a:lnTo>
                      <a:pt x="293" y="1763"/>
                    </a:lnTo>
                    <a:lnTo>
                      <a:pt x="292" y="1768"/>
                    </a:lnTo>
                    <a:lnTo>
                      <a:pt x="292" y="1768"/>
                    </a:lnTo>
                    <a:lnTo>
                      <a:pt x="292" y="1769"/>
                    </a:lnTo>
                    <a:lnTo>
                      <a:pt x="292" y="1769"/>
                    </a:lnTo>
                    <a:lnTo>
                      <a:pt x="292" y="1773"/>
                    </a:lnTo>
                    <a:lnTo>
                      <a:pt x="292" y="1773"/>
                    </a:lnTo>
                    <a:lnTo>
                      <a:pt x="292" y="1773"/>
                    </a:lnTo>
                    <a:lnTo>
                      <a:pt x="292" y="1773"/>
                    </a:lnTo>
                    <a:lnTo>
                      <a:pt x="292" y="1777"/>
                    </a:lnTo>
                    <a:lnTo>
                      <a:pt x="292" y="1777"/>
                    </a:lnTo>
                    <a:lnTo>
                      <a:pt x="292" y="1777"/>
                    </a:lnTo>
                    <a:lnTo>
                      <a:pt x="292" y="1777"/>
                    </a:lnTo>
                    <a:lnTo>
                      <a:pt x="293" y="1779"/>
                    </a:lnTo>
                    <a:lnTo>
                      <a:pt x="293" y="1779"/>
                    </a:lnTo>
                    <a:lnTo>
                      <a:pt x="293" y="1780"/>
                    </a:lnTo>
                    <a:lnTo>
                      <a:pt x="293" y="1780"/>
                    </a:lnTo>
                    <a:lnTo>
                      <a:pt x="296" y="1783"/>
                    </a:lnTo>
                    <a:lnTo>
                      <a:pt x="296" y="1783"/>
                    </a:lnTo>
                    <a:lnTo>
                      <a:pt x="296" y="1783"/>
                    </a:lnTo>
                    <a:lnTo>
                      <a:pt x="296" y="1783"/>
                    </a:lnTo>
                    <a:lnTo>
                      <a:pt x="298" y="1785"/>
                    </a:lnTo>
                    <a:lnTo>
                      <a:pt x="298" y="1785"/>
                    </a:lnTo>
                    <a:lnTo>
                      <a:pt x="298" y="1787"/>
                    </a:lnTo>
                    <a:lnTo>
                      <a:pt x="298" y="1787"/>
                    </a:lnTo>
                    <a:lnTo>
                      <a:pt x="301" y="1789"/>
                    </a:lnTo>
                    <a:lnTo>
                      <a:pt x="301" y="1789"/>
                    </a:lnTo>
                    <a:lnTo>
                      <a:pt x="302" y="1790"/>
                    </a:lnTo>
                    <a:lnTo>
                      <a:pt x="302" y="1790"/>
                    </a:lnTo>
                    <a:lnTo>
                      <a:pt x="305" y="1793"/>
                    </a:lnTo>
                    <a:lnTo>
                      <a:pt x="305" y="1793"/>
                    </a:lnTo>
                    <a:lnTo>
                      <a:pt x="307" y="1795"/>
                    </a:lnTo>
                    <a:lnTo>
                      <a:pt x="307" y="1795"/>
                    </a:lnTo>
                    <a:lnTo>
                      <a:pt x="309" y="1797"/>
                    </a:lnTo>
                    <a:lnTo>
                      <a:pt x="309" y="1797"/>
                    </a:lnTo>
                    <a:lnTo>
                      <a:pt x="311" y="1799"/>
                    </a:lnTo>
                    <a:lnTo>
                      <a:pt x="311" y="1799"/>
                    </a:lnTo>
                    <a:lnTo>
                      <a:pt x="311" y="1799"/>
                    </a:lnTo>
                    <a:lnTo>
                      <a:pt x="311" y="1799"/>
                    </a:lnTo>
                    <a:lnTo>
                      <a:pt x="315" y="1802"/>
                    </a:lnTo>
                    <a:lnTo>
                      <a:pt x="315" y="1802"/>
                    </a:lnTo>
                    <a:lnTo>
                      <a:pt x="315" y="1802"/>
                    </a:lnTo>
                    <a:lnTo>
                      <a:pt x="315" y="1802"/>
                    </a:lnTo>
                    <a:lnTo>
                      <a:pt x="317" y="1803"/>
                    </a:lnTo>
                    <a:lnTo>
                      <a:pt x="317" y="1803"/>
                    </a:lnTo>
                    <a:lnTo>
                      <a:pt x="317" y="1804"/>
                    </a:lnTo>
                    <a:lnTo>
                      <a:pt x="317" y="1804"/>
                    </a:lnTo>
                    <a:lnTo>
                      <a:pt x="325" y="1806"/>
                    </a:lnTo>
                    <a:lnTo>
                      <a:pt x="325" y="1806"/>
                    </a:lnTo>
                    <a:lnTo>
                      <a:pt x="325" y="1806"/>
                    </a:lnTo>
                    <a:lnTo>
                      <a:pt x="325" y="1806"/>
                    </a:lnTo>
                    <a:lnTo>
                      <a:pt x="329" y="1806"/>
                    </a:lnTo>
                    <a:lnTo>
                      <a:pt x="329" y="1806"/>
                    </a:lnTo>
                    <a:lnTo>
                      <a:pt x="330" y="1806"/>
                    </a:lnTo>
                    <a:lnTo>
                      <a:pt x="330" y="1806"/>
                    </a:lnTo>
                    <a:lnTo>
                      <a:pt x="335" y="1804"/>
                    </a:lnTo>
                    <a:lnTo>
                      <a:pt x="335" y="1804"/>
                    </a:lnTo>
                    <a:lnTo>
                      <a:pt x="335" y="1804"/>
                    </a:lnTo>
                    <a:lnTo>
                      <a:pt x="335" y="1804"/>
                    </a:lnTo>
                    <a:lnTo>
                      <a:pt x="348" y="1799"/>
                    </a:lnTo>
                    <a:lnTo>
                      <a:pt x="364" y="1793"/>
                    </a:lnTo>
                    <a:lnTo>
                      <a:pt x="364" y="1793"/>
                    </a:lnTo>
                    <a:lnTo>
                      <a:pt x="385" y="1783"/>
                    </a:lnTo>
                    <a:lnTo>
                      <a:pt x="403" y="1774"/>
                    </a:lnTo>
                    <a:lnTo>
                      <a:pt x="417" y="1765"/>
                    </a:lnTo>
                    <a:lnTo>
                      <a:pt x="427" y="1758"/>
                    </a:lnTo>
                    <a:lnTo>
                      <a:pt x="427" y="1758"/>
                    </a:lnTo>
                    <a:lnTo>
                      <a:pt x="458" y="1784"/>
                    </a:lnTo>
                    <a:lnTo>
                      <a:pt x="458" y="1784"/>
                    </a:lnTo>
                    <a:lnTo>
                      <a:pt x="453" y="1795"/>
                    </a:lnTo>
                    <a:lnTo>
                      <a:pt x="447" y="1811"/>
                    </a:lnTo>
                    <a:lnTo>
                      <a:pt x="441" y="1829"/>
                    </a:lnTo>
                    <a:lnTo>
                      <a:pt x="435" y="1852"/>
                    </a:lnTo>
                    <a:lnTo>
                      <a:pt x="435" y="1852"/>
                    </a:lnTo>
                    <a:lnTo>
                      <a:pt x="431" y="1870"/>
                    </a:lnTo>
                    <a:lnTo>
                      <a:pt x="429" y="1884"/>
                    </a:lnTo>
                    <a:lnTo>
                      <a:pt x="429" y="1884"/>
                    </a:lnTo>
                    <a:lnTo>
                      <a:pt x="429" y="1889"/>
                    </a:lnTo>
                    <a:lnTo>
                      <a:pt x="429" y="1889"/>
                    </a:lnTo>
                    <a:lnTo>
                      <a:pt x="429" y="1890"/>
                    </a:lnTo>
                    <a:lnTo>
                      <a:pt x="429" y="1890"/>
                    </a:lnTo>
                    <a:lnTo>
                      <a:pt x="429" y="1892"/>
                    </a:lnTo>
                    <a:lnTo>
                      <a:pt x="429" y="1892"/>
                    </a:lnTo>
                    <a:lnTo>
                      <a:pt x="429" y="1894"/>
                    </a:lnTo>
                    <a:lnTo>
                      <a:pt x="429" y="1894"/>
                    </a:lnTo>
                    <a:lnTo>
                      <a:pt x="431" y="1896"/>
                    </a:lnTo>
                    <a:lnTo>
                      <a:pt x="431" y="1896"/>
                    </a:lnTo>
                    <a:lnTo>
                      <a:pt x="431" y="1898"/>
                    </a:lnTo>
                    <a:lnTo>
                      <a:pt x="431" y="1898"/>
                    </a:lnTo>
                    <a:lnTo>
                      <a:pt x="432" y="1900"/>
                    </a:lnTo>
                    <a:lnTo>
                      <a:pt x="432" y="1900"/>
                    </a:lnTo>
                    <a:lnTo>
                      <a:pt x="432" y="1900"/>
                    </a:lnTo>
                    <a:lnTo>
                      <a:pt x="432" y="1900"/>
                    </a:lnTo>
                    <a:lnTo>
                      <a:pt x="435" y="1903"/>
                    </a:lnTo>
                    <a:lnTo>
                      <a:pt x="435" y="1903"/>
                    </a:lnTo>
                    <a:lnTo>
                      <a:pt x="435" y="1903"/>
                    </a:lnTo>
                    <a:lnTo>
                      <a:pt x="435" y="1903"/>
                    </a:lnTo>
                    <a:lnTo>
                      <a:pt x="437" y="1905"/>
                    </a:lnTo>
                    <a:lnTo>
                      <a:pt x="437" y="1905"/>
                    </a:lnTo>
                    <a:lnTo>
                      <a:pt x="438" y="1906"/>
                    </a:lnTo>
                    <a:lnTo>
                      <a:pt x="438" y="1906"/>
                    </a:lnTo>
                    <a:lnTo>
                      <a:pt x="441" y="1908"/>
                    </a:lnTo>
                    <a:lnTo>
                      <a:pt x="441" y="1908"/>
                    </a:lnTo>
                    <a:lnTo>
                      <a:pt x="442" y="1909"/>
                    </a:lnTo>
                    <a:lnTo>
                      <a:pt x="442" y="1909"/>
                    </a:lnTo>
                    <a:lnTo>
                      <a:pt x="445" y="1911"/>
                    </a:lnTo>
                    <a:lnTo>
                      <a:pt x="445" y="1911"/>
                    </a:lnTo>
                    <a:lnTo>
                      <a:pt x="448" y="1913"/>
                    </a:lnTo>
                    <a:lnTo>
                      <a:pt x="448" y="1913"/>
                    </a:lnTo>
                    <a:lnTo>
                      <a:pt x="450" y="1914"/>
                    </a:lnTo>
                    <a:lnTo>
                      <a:pt x="450" y="1914"/>
                    </a:lnTo>
                    <a:lnTo>
                      <a:pt x="452" y="1915"/>
                    </a:lnTo>
                    <a:lnTo>
                      <a:pt x="452" y="1915"/>
                    </a:lnTo>
                    <a:lnTo>
                      <a:pt x="453" y="1916"/>
                    </a:lnTo>
                    <a:lnTo>
                      <a:pt x="453" y="1916"/>
                    </a:lnTo>
                    <a:lnTo>
                      <a:pt x="456" y="1918"/>
                    </a:lnTo>
                    <a:lnTo>
                      <a:pt x="456" y="1918"/>
                    </a:lnTo>
                    <a:lnTo>
                      <a:pt x="457" y="1918"/>
                    </a:lnTo>
                    <a:lnTo>
                      <a:pt x="457" y="1918"/>
                    </a:lnTo>
                    <a:lnTo>
                      <a:pt x="460" y="1919"/>
                    </a:lnTo>
                    <a:lnTo>
                      <a:pt x="460" y="1919"/>
                    </a:lnTo>
                    <a:lnTo>
                      <a:pt x="460" y="1919"/>
                    </a:lnTo>
                    <a:lnTo>
                      <a:pt x="460" y="1919"/>
                    </a:lnTo>
                    <a:lnTo>
                      <a:pt x="463" y="1920"/>
                    </a:lnTo>
                    <a:lnTo>
                      <a:pt x="463" y="1920"/>
                    </a:lnTo>
                    <a:lnTo>
                      <a:pt x="463" y="1920"/>
                    </a:lnTo>
                    <a:lnTo>
                      <a:pt x="463" y="1920"/>
                    </a:lnTo>
                    <a:lnTo>
                      <a:pt x="467" y="1920"/>
                    </a:lnTo>
                    <a:lnTo>
                      <a:pt x="467" y="1920"/>
                    </a:lnTo>
                    <a:lnTo>
                      <a:pt x="467" y="1920"/>
                    </a:lnTo>
                    <a:lnTo>
                      <a:pt x="467" y="1920"/>
                    </a:lnTo>
                    <a:lnTo>
                      <a:pt x="471" y="1919"/>
                    </a:lnTo>
                    <a:lnTo>
                      <a:pt x="471" y="1919"/>
                    </a:lnTo>
                    <a:lnTo>
                      <a:pt x="472" y="1919"/>
                    </a:lnTo>
                    <a:lnTo>
                      <a:pt x="472" y="1919"/>
                    </a:lnTo>
                    <a:lnTo>
                      <a:pt x="476" y="1916"/>
                    </a:lnTo>
                    <a:lnTo>
                      <a:pt x="476" y="1916"/>
                    </a:lnTo>
                    <a:lnTo>
                      <a:pt x="476" y="1916"/>
                    </a:lnTo>
                    <a:lnTo>
                      <a:pt x="476" y="1916"/>
                    </a:lnTo>
                    <a:lnTo>
                      <a:pt x="487" y="1910"/>
                    </a:lnTo>
                    <a:lnTo>
                      <a:pt x="504" y="1900"/>
                    </a:lnTo>
                    <a:lnTo>
                      <a:pt x="504" y="1900"/>
                    </a:lnTo>
                    <a:lnTo>
                      <a:pt x="523" y="1887"/>
                    </a:lnTo>
                    <a:lnTo>
                      <a:pt x="538" y="1875"/>
                    </a:lnTo>
                    <a:lnTo>
                      <a:pt x="550" y="1863"/>
                    </a:lnTo>
                    <a:lnTo>
                      <a:pt x="559" y="1855"/>
                    </a:lnTo>
                    <a:lnTo>
                      <a:pt x="559" y="1855"/>
                    </a:lnTo>
                    <a:lnTo>
                      <a:pt x="595" y="1876"/>
                    </a:lnTo>
                    <a:lnTo>
                      <a:pt x="595" y="1876"/>
                    </a:lnTo>
                    <a:lnTo>
                      <a:pt x="592" y="1887"/>
                    </a:lnTo>
                    <a:lnTo>
                      <a:pt x="588" y="1904"/>
                    </a:lnTo>
                    <a:lnTo>
                      <a:pt x="586" y="1923"/>
                    </a:lnTo>
                    <a:lnTo>
                      <a:pt x="583" y="1947"/>
                    </a:lnTo>
                    <a:lnTo>
                      <a:pt x="583" y="1947"/>
                    </a:lnTo>
                    <a:lnTo>
                      <a:pt x="583" y="1966"/>
                    </a:lnTo>
                    <a:lnTo>
                      <a:pt x="583" y="1978"/>
                    </a:lnTo>
                    <a:lnTo>
                      <a:pt x="583" y="1978"/>
                    </a:lnTo>
                    <a:lnTo>
                      <a:pt x="584" y="1983"/>
                    </a:lnTo>
                    <a:lnTo>
                      <a:pt x="584" y="1983"/>
                    </a:lnTo>
                    <a:lnTo>
                      <a:pt x="584" y="1984"/>
                    </a:lnTo>
                    <a:lnTo>
                      <a:pt x="584" y="1984"/>
                    </a:lnTo>
                    <a:lnTo>
                      <a:pt x="586" y="1987"/>
                    </a:lnTo>
                    <a:lnTo>
                      <a:pt x="586" y="1987"/>
                    </a:lnTo>
                    <a:lnTo>
                      <a:pt x="586" y="1988"/>
                    </a:lnTo>
                    <a:lnTo>
                      <a:pt x="586" y="1988"/>
                    </a:lnTo>
                    <a:lnTo>
                      <a:pt x="587" y="1991"/>
                    </a:lnTo>
                    <a:lnTo>
                      <a:pt x="587" y="1991"/>
                    </a:lnTo>
                    <a:lnTo>
                      <a:pt x="587" y="1992"/>
                    </a:lnTo>
                    <a:lnTo>
                      <a:pt x="587" y="1992"/>
                    </a:lnTo>
                    <a:lnTo>
                      <a:pt x="589" y="1993"/>
                    </a:lnTo>
                    <a:lnTo>
                      <a:pt x="589" y="1993"/>
                    </a:lnTo>
                    <a:lnTo>
                      <a:pt x="589" y="1994"/>
                    </a:lnTo>
                    <a:lnTo>
                      <a:pt x="589" y="1994"/>
                    </a:lnTo>
                    <a:lnTo>
                      <a:pt x="592" y="1996"/>
                    </a:lnTo>
                    <a:lnTo>
                      <a:pt x="592" y="1996"/>
                    </a:lnTo>
                    <a:lnTo>
                      <a:pt x="592" y="1997"/>
                    </a:lnTo>
                    <a:lnTo>
                      <a:pt x="592" y="1997"/>
                    </a:lnTo>
                    <a:lnTo>
                      <a:pt x="596" y="1998"/>
                    </a:lnTo>
                    <a:lnTo>
                      <a:pt x="596" y="1998"/>
                    </a:lnTo>
                    <a:lnTo>
                      <a:pt x="596" y="1998"/>
                    </a:lnTo>
                    <a:lnTo>
                      <a:pt x="596" y="1998"/>
                    </a:lnTo>
                    <a:lnTo>
                      <a:pt x="598" y="2000"/>
                    </a:lnTo>
                    <a:lnTo>
                      <a:pt x="598" y="2000"/>
                    </a:lnTo>
                    <a:lnTo>
                      <a:pt x="601" y="2001"/>
                    </a:lnTo>
                    <a:lnTo>
                      <a:pt x="601" y="2001"/>
                    </a:lnTo>
                    <a:lnTo>
                      <a:pt x="605" y="2002"/>
                    </a:lnTo>
                    <a:lnTo>
                      <a:pt x="605" y="2002"/>
                    </a:lnTo>
                    <a:lnTo>
                      <a:pt x="607" y="2005"/>
                    </a:lnTo>
                    <a:lnTo>
                      <a:pt x="607" y="2005"/>
                    </a:lnTo>
                    <a:lnTo>
                      <a:pt x="610" y="2005"/>
                    </a:lnTo>
                    <a:lnTo>
                      <a:pt x="610" y="2005"/>
                    </a:lnTo>
                    <a:lnTo>
                      <a:pt x="612" y="2006"/>
                    </a:lnTo>
                    <a:lnTo>
                      <a:pt x="612" y="2006"/>
                    </a:lnTo>
                    <a:lnTo>
                      <a:pt x="613" y="2006"/>
                    </a:lnTo>
                    <a:lnTo>
                      <a:pt x="613" y="2006"/>
                    </a:lnTo>
                    <a:lnTo>
                      <a:pt x="616" y="2007"/>
                    </a:lnTo>
                    <a:lnTo>
                      <a:pt x="616" y="2007"/>
                    </a:lnTo>
                    <a:lnTo>
                      <a:pt x="617" y="2007"/>
                    </a:lnTo>
                    <a:lnTo>
                      <a:pt x="617" y="2007"/>
                    </a:lnTo>
                    <a:lnTo>
                      <a:pt x="620" y="2008"/>
                    </a:lnTo>
                    <a:lnTo>
                      <a:pt x="620" y="2008"/>
                    </a:lnTo>
                    <a:lnTo>
                      <a:pt x="620" y="2008"/>
                    </a:lnTo>
                    <a:lnTo>
                      <a:pt x="620" y="2008"/>
                    </a:lnTo>
                    <a:lnTo>
                      <a:pt x="624" y="2008"/>
                    </a:lnTo>
                    <a:lnTo>
                      <a:pt x="624" y="2008"/>
                    </a:lnTo>
                    <a:lnTo>
                      <a:pt x="624" y="2008"/>
                    </a:lnTo>
                    <a:lnTo>
                      <a:pt x="624" y="2008"/>
                    </a:lnTo>
                    <a:lnTo>
                      <a:pt x="627" y="2007"/>
                    </a:lnTo>
                    <a:lnTo>
                      <a:pt x="627" y="2007"/>
                    </a:lnTo>
                    <a:lnTo>
                      <a:pt x="627" y="2007"/>
                    </a:lnTo>
                    <a:lnTo>
                      <a:pt x="627" y="2007"/>
                    </a:lnTo>
                    <a:lnTo>
                      <a:pt x="630" y="2006"/>
                    </a:lnTo>
                    <a:lnTo>
                      <a:pt x="630" y="2006"/>
                    </a:lnTo>
                    <a:lnTo>
                      <a:pt x="631" y="2006"/>
                    </a:lnTo>
                    <a:lnTo>
                      <a:pt x="631" y="2006"/>
                    </a:lnTo>
                    <a:lnTo>
                      <a:pt x="636" y="2003"/>
                    </a:lnTo>
                    <a:lnTo>
                      <a:pt x="636" y="2003"/>
                    </a:lnTo>
                    <a:lnTo>
                      <a:pt x="636" y="2003"/>
                    </a:lnTo>
                    <a:lnTo>
                      <a:pt x="636" y="2003"/>
                    </a:lnTo>
                    <a:lnTo>
                      <a:pt x="646" y="1994"/>
                    </a:lnTo>
                    <a:lnTo>
                      <a:pt x="660" y="1982"/>
                    </a:lnTo>
                    <a:lnTo>
                      <a:pt x="660" y="1982"/>
                    </a:lnTo>
                    <a:lnTo>
                      <a:pt x="676" y="1966"/>
                    </a:lnTo>
                    <a:lnTo>
                      <a:pt x="689" y="1950"/>
                    </a:lnTo>
                    <a:lnTo>
                      <a:pt x="699" y="1938"/>
                    </a:lnTo>
                    <a:lnTo>
                      <a:pt x="707" y="1928"/>
                    </a:lnTo>
                    <a:lnTo>
                      <a:pt x="707" y="1928"/>
                    </a:lnTo>
                    <a:lnTo>
                      <a:pt x="746" y="1942"/>
                    </a:lnTo>
                    <a:lnTo>
                      <a:pt x="746" y="1942"/>
                    </a:lnTo>
                    <a:lnTo>
                      <a:pt x="744" y="1954"/>
                    </a:lnTo>
                    <a:lnTo>
                      <a:pt x="744" y="1971"/>
                    </a:lnTo>
                    <a:lnTo>
                      <a:pt x="744" y="1991"/>
                    </a:lnTo>
                    <a:lnTo>
                      <a:pt x="747" y="2013"/>
                    </a:lnTo>
                    <a:lnTo>
                      <a:pt x="747" y="2013"/>
                    </a:lnTo>
                    <a:lnTo>
                      <a:pt x="749" y="2032"/>
                    </a:lnTo>
                    <a:lnTo>
                      <a:pt x="752" y="2045"/>
                    </a:lnTo>
                    <a:lnTo>
                      <a:pt x="752" y="2045"/>
                    </a:lnTo>
                    <a:lnTo>
                      <a:pt x="752" y="2045"/>
                    </a:lnTo>
                    <a:lnTo>
                      <a:pt x="752" y="2045"/>
                    </a:lnTo>
                    <a:lnTo>
                      <a:pt x="752" y="2045"/>
                    </a:lnTo>
                    <a:lnTo>
                      <a:pt x="752" y="2045"/>
                    </a:lnTo>
                    <a:lnTo>
                      <a:pt x="753" y="2050"/>
                    </a:lnTo>
                    <a:lnTo>
                      <a:pt x="753" y="2050"/>
                    </a:lnTo>
                    <a:lnTo>
                      <a:pt x="753" y="2051"/>
                    </a:lnTo>
                    <a:lnTo>
                      <a:pt x="753" y="2051"/>
                    </a:lnTo>
                    <a:lnTo>
                      <a:pt x="756" y="2054"/>
                    </a:lnTo>
                    <a:lnTo>
                      <a:pt x="756" y="2054"/>
                    </a:lnTo>
                    <a:lnTo>
                      <a:pt x="756" y="2054"/>
                    </a:lnTo>
                    <a:lnTo>
                      <a:pt x="756" y="2054"/>
                    </a:lnTo>
                    <a:lnTo>
                      <a:pt x="758" y="2057"/>
                    </a:lnTo>
                    <a:lnTo>
                      <a:pt x="758" y="2057"/>
                    </a:lnTo>
                    <a:lnTo>
                      <a:pt x="758" y="2057"/>
                    </a:lnTo>
                    <a:lnTo>
                      <a:pt x="758" y="2057"/>
                    </a:lnTo>
                    <a:lnTo>
                      <a:pt x="760" y="2059"/>
                    </a:lnTo>
                    <a:lnTo>
                      <a:pt x="760" y="2059"/>
                    </a:lnTo>
                    <a:lnTo>
                      <a:pt x="761" y="2060"/>
                    </a:lnTo>
                    <a:lnTo>
                      <a:pt x="761" y="2060"/>
                    </a:lnTo>
                    <a:lnTo>
                      <a:pt x="763" y="2061"/>
                    </a:lnTo>
                    <a:lnTo>
                      <a:pt x="763" y="2061"/>
                    </a:lnTo>
                    <a:lnTo>
                      <a:pt x="763" y="2061"/>
                    </a:lnTo>
                    <a:lnTo>
                      <a:pt x="763" y="2061"/>
                    </a:lnTo>
                    <a:lnTo>
                      <a:pt x="767" y="2063"/>
                    </a:lnTo>
                    <a:lnTo>
                      <a:pt x="767" y="2063"/>
                    </a:lnTo>
                    <a:lnTo>
                      <a:pt x="768" y="2063"/>
                    </a:lnTo>
                    <a:lnTo>
                      <a:pt x="768" y="2063"/>
                    </a:lnTo>
                    <a:lnTo>
                      <a:pt x="771" y="2064"/>
                    </a:lnTo>
                    <a:lnTo>
                      <a:pt x="771" y="2064"/>
                    </a:lnTo>
                    <a:lnTo>
                      <a:pt x="772" y="2064"/>
                    </a:lnTo>
                    <a:lnTo>
                      <a:pt x="772" y="2064"/>
                    </a:lnTo>
                    <a:lnTo>
                      <a:pt x="776" y="2065"/>
                    </a:lnTo>
                    <a:lnTo>
                      <a:pt x="776" y="2065"/>
                    </a:lnTo>
                    <a:lnTo>
                      <a:pt x="780" y="2066"/>
                    </a:lnTo>
                    <a:lnTo>
                      <a:pt x="780" y="2066"/>
                    </a:lnTo>
                    <a:lnTo>
                      <a:pt x="782" y="2066"/>
                    </a:lnTo>
                    <a:lnTo>
                      <a:pt x="782" y="2066"/>
                    </a:lnTo>
                    <a:lnTo>
                      <a:pt x="785" y="2068"/>
                    </a:lnTo>
                    <a:lnTo>
                      <a:pt x="785" y="2068"/>
                    </a:lnTo>
                    <a:lnTo>
                      <a:pt x="786" y="2068"/>
                    </a:lnTo>
                    <a:lnTo>
                      <a:pt x="786" y="2068"/>
                    </a:lnTo>
                    <a:lnTo>
                      <a:pt x="790" y="2068"/>
                    </a:lnTo>
                    <a:lnTo>
                      <a:pt x="790" y="2068"/>
                    </a:lnTo>
                    <a:lnTo>
                      <a:pt x="790" y="2068"/>
                    </a:lnTo>
                    <a:lnTo>
                      <a:pt x="790" y="2068"/>
                    </a:lnTo>
                    <a:lnTo>
                      <a:pt x="792" y="2069"/>
                    </a:lnTo>
                    <a:lnTo>
                      <a:pt x="792" y="2069"/>
                    </a:lnTo>
                    <a:lnTo>
                      <a:pt x="794" y="2068"/>
                    </a:lnTo>
                    <a:lnTo>
                      <a:pt x="794" y="2068"/>
                    </a:lnTo>
                    <a:lnTo>
                      <a:pt x="796" y="2068"/>
                    </a:lnTo>
                    <a:lnTo>
                      <a:pt x="796" y="2068"/>
                    </a:lnTo>
                    <a:lnTo>
                      <a:pt x="796" y="2068"/>
                    </a:lnTo>
                    <a:lnTo>
                      <a:pt x="796" y="2068"/>
                    </a:lnTo>
                    <a:lnTo>
                      <a:pt x="800" y="2066"/>
                    </a:lnTo>
                    <a:lnTo>
                      <a:pt x="800" y="2066"/>
                    </a:lnTo>
                    <a:lnTo>
                      <a:pt x="800" y="2066"/>
                    </a:lnTo>
                    <a:lnTo>
                      <a:pt x="800" y="2066"/>
                    </a:lnTo>
                    <a:lnTo>
                      <a:pt x="802" y="2064"/>
                    </a:lnTo>
                    <a:lnTo>
                      <a:pt x="802" y="2064"/>
                    </a:lnTo>
                    <a:lnTo>
                      <a:pt x="804" y="2064"/>
                    </a:lnTo>
                    <a:lnTo>
                      <a:pt x="804" y="2064"/>
                    </a:lnTo>
                    <a:lnTo>
                      <a:pt x="807" y="2060"/>
                    </a:lnTo>
                    <a:lnTo>
                      <a:pt x="807" y="2060"/>
                    </a:lnTo>
                    <a:lnTo>
                      <a:pt x="807" y="2060"/>
                    </a:lnTo>
                    <a:lnTo>
                      <a:pt x="807" y="2060"/>
                    </a:lnTo>
                    <a:lnTo>
                      <a:pt x="807" y="2060"/>
                    </a:lnTo>
                    <a:lnTo>
                      <a:pt x="807" y="2060"/>
                    </a:lnTo>
                    <a:lnTo>
                      <a:pt x="816" y="2050"/>
                    </a:lnTo>
                    <a:lnTo>
                      <a:pt x="828" y="2035"/>
                    </a:lnTo>
                    <a:lnTo>
                      <a:pt x="828" y="2035"/>
                    </a:lnTo>
                    <a:lnTo>
                      <a:pt x="841" y="2016"/>
                    </a:lnTo>
                    <a:lnTo>
                      <a:pt x="852" y="2000"/>
                    </a:lnTo>
                    <a:lnTo>
                      <a:pt x="859" y="1986"/>
                    </a:lnTo>
                    <a:lnTo>
                      <a:pt x="864" y="1974"/>
                    </a:lnTo>
                    <a:lnTo>
                      <a:pt x="864" y="1974"/>
                    </a:lnTo>
                    <a:lnTo>
                      <a:pt x="906" y="1981"/>
                    </a:lnTo>
                    <a:lnTo>
                      <a:pt x="906" y="1981"/>
                    </a:lnTo>
                    <a:lnTo>
                      <a:pt x="906" y="1993"/>
                    </a:lnTo>
                    <a:lnTo>
                      <a:pt x="908" y="2010"/>
                    </a:lnTo>
                    <a:lnTo>
                      <a:pt x="912" y="2029"/>
                    </a:lnTo>
                    <a:lnTo>
                      <a:pt x="918" y="2051"/>
                    </a:lnTo>
                    <a:lnTo>
                      <a:pt x="918" y="2051"/>
                    </a:lnTo>
                    <a:lnTo>
                      <a:pt x="925" y="2069"/>
                    </a:lnTo>
                    <a:lnTo>
                      <a:pt x="930" y="2081"/>
                    </a:lnTo>
                    <a:lnTo>
                      <a:pt x="930" y="2081"/>
                    </a:lnTo>
                    <a:lnTo>
                      <a:pt x="932" y="2086"/>
                    </a:lnTo>
                    <a:lnTo>
                      <a:pt x="932" y="2086"/>
                    </a:lnTo>
                    <a:lnTo>
                      <a:pt x="932" y="2086"/>
                    </a:lnTo>
                    <a:lnTo>
                      <a:pt x="932" y="2086"/>
                    </a:lnTo>
                    <a:lnTo>
                      <a:pt x="935" y="2089"/>
                    </a:lnTo>
                    <a:lnTo>
                      <a:pt x="935" y="2089"/>
                    </a:lnTo>
                    <a:lnTo>
                      <a:pt x="935" y="2090"/>
                    </a:lnTo>
                    <a:lnTo>
                      <a:pt x="935" y="2090"/>
                    </a:lnTo>
                    <a:lnTo>
                      <a:pt x="937" y="2093"/>
                    </a:lnTo>
                    <a:lnTo>
                      <a:pt x="937" y="2093"/>
                    </a:lnTo>
                    <a:lnTo>
                      <a:pt x="937" y="2093"/>
                    </a:lnTo>
                    <a:lnTo>
                      <a:pt x="937" y="2093"/>
                    </a:lnTo>
                    <a:lnTo>
                      <a:pt x="940" y="2094"/>
                    </a:lnTo>
                    <a:lnTo>
                      <a:pt x="940" y="2094"/>
                    </a:lnTo>
                    <a:lnTo>
                      <a:pt x="941" y="2094"/>
                    </a:lnTo>
                    <a:lnTo>
                      <a:pt x="941" y="2094"/>
                    </a:lnTo>
                    <a:lnTo>
                      <a:pt x="944" y="2095"/>
                    </a:lnTo>
                    <a:lnTo>
                      <a:pt x="944" y="2095"/>
                    </a:lnTo>
                    <a:lnTo>
                      <a:pt x="944" y="2095"/>
                    </a:lnTo>
                    <a:lnTo>
                      <a:pt x="944" y="2095"/>
                    </a:lnTo>
                    <a:lnTo>
                      <a:pt x="947" y="2097"/>
                    </a:lnTo>
                    <a:lnTo>
                      <a:pt x="947" y="2097"/>
                    </a:lnTo>
                    <a:lnTo>
                      <a:pt x="949" y="2097"/>
                    </a:lnTo>
                    <a:lnTo>
                      <a:pt x="949" y="2097"/>
                    </a:lnTo>
                    <a:lnTo>
                      <a:pt x="951" y="2097"/>
                    </a:lnTo>
                    <a:lnTo>
                      <a:pt x="951" y="2097"/>
                    </a:lnTo>
                    <a:lnTo>
                      <a:pt x="952" y="2097"/>
                    </a:lnTo>
                    <a:lnTo>
                      <a:pt x="952" y="2097"/>
                    </a:lnTo>
                    <a:lnTo>
                      <a:pt x="957" y="2097"/>
                    </a:lnTo>
                    <a:lnTo>
                      <a:pt x="957" y="2097"/>
                    </a:lnTo>
                    <a:lnTo>
                      <a:pt x="961" y="2098"/>
                    </a:lnTo>
                    <a:lnTo>
                      <a:pt x="961" y="2098"/>
                    </a:lnTo>
                    <a:lnTo>
                      <a:pt x="962" y="2098"/>
                    </a:lnTo>
                    <a:lnTo>
                      <a:pt x="962" y="2098"/>
                    </a:lnTo>
                    <a:lnTo>
                      <a:pt x="965" y="2098"/>
                    </a:lnTo>
                    <a:lnTo>
                      <a:pt x="965" y="2098"/>
                    </a:lnTo>
                    <a:lnTo>
                      <a:pt x="966" y="2098"/>
                    </a:lnTo>
                    <a:lnTo>
                      <a:pt x="966" y="2098"/>
                    </a:lnTo>
                    <a:lnTo>
                      <a:pt x="970" y="2098"/>
                    </a:lnTo>
                    <a:lnTo>
                      <a:pt x="970" y="2098"/>
                    </a:lnTo>
                    <a:lnTo>
                      <a:pt x="970" y="2098"/>
                    </a:lnTo>
                    <a:lnTo>
                      <a:pt x="970" y="2098"/>
                    </a:lnTo>
                    <a:lnTo>
                      <a:pt x="974" y="2098"/>
                    </a:lnTo>
                    <a:lnTo>
                      <a:pt x="974" y="2098"/>
                    </a:lnTo>
                    <a:lnTo>
                      <a:pt x="974" y="2097"/>
                    </a:lnTo>
                    <a:lnTo>
                      <a:pt x="974" y="2097"/>
                    </a:lnTo>
                    <a:lnTo>
                      <a:pt x="976" y="2097"/>
                    </a:lnTo>
                    <a:lnTo>
                      <a:pt x="976" y="2097"/>
                    </a:lnTo>
                    <a:lnTo>
                      <a:pt x="978" y="2095"/>
                    </a:lnTo>
                    <a:lnTo>
                      <a:pt x="978" y="2095"/>
                    </a:lnTo>
                    <a:lnTo>
                      <a:pt x="980" y="2094"/>
                    </a:lnTo>
                    <a:lnTo>
                      <a:pt x="980" y="2094"/>
                    </a:lnTo>
                    <a:lnTo>
                      <a:pt x="980" y="2094"/>
                    </a:lnTo>
                    <a:lnTo>
                      <a:pt x="980" y="2094"/>
                    </a:lnTo>
                    <a:lnTo>
                      <a:pt x="983" y="2091"/>
                    </a:lnTo>
                    <a:lnTo>
                      <a:pt x="983" y="2091"/>
                    </a:lnTo>
                    <a:lnTo>
                      <a:pt x="984" y="2090"/>
                    </a:lnTo>
                    <a:lnTo>
                      <a:pt x="984" y="2090"/>
                    </a:lnTo>
                    <a:lnTo>
                      <a:pt x="986" y="2088"/>
                    </a:lnTo>
                    <a:lnTo>
                      <a:pt x="986" y="2088"/>
                    </a:lnTo>
                    <a:lnTo>
                      <a:pt x="986" y="2086"/>
                    </a:lnTo>
                    <a:lnTo>
                      <a:pt x="986" y="2086"/>
                    </a:lnTo>
                    <a:lnTo>
                      <a:pt x="994" y="2075"/>
                    </a:lnTo>
                    <a:lnTo>
                      <a:pt x="1003" y="2059"/>
                    </a:lnTo>
                    <a:lnTo>
                      <a:pt x="1003" y="2059"/>
                    </a:lnTo>
                    <a:lnTo>
                      <a:pt x="1013" y="2037"/>
                    </a:lnTo>
                    <a:lnTo>
                      <a:pt x="1019" y="2020"/>
                    </a:lnTo>
                    <a:lnTo>
                      <a:pt x="1024" y="2005"/>
                    </a:lnTo>
                    <a:lnTo>
                      <a:pt x="1028" y="1992"/>
                    </a:lnTo>
                    <a:lnTo>
                      <a:pt x="1028" y="1992"/>
                    </a:lnTo>
                    <a:lnTo>
                      <a:pt x="1069" y="1992"/>
                    </a:lnTo>
                    <a:lnTo>
                      <a:pt x="1069" y="1992"/>
                    </a:lnTo>
                    <a:lnTo>
                      <a:pt x="1072" y="2005"/>
                    </a:lnTo>
                    <a:lnTo>
                      <a:pt x="1077" y="2020"/>
                    </a:lnTo>
                    <a:lnTo>
                      <a:pt x="1085" y="2037"/>
                    </a:lnTo>
                    <a:lnTo>
                      <a:pt x="1095" y="2059"/>
                    </a:lnTo>
                    <a:lnTo>
                      <a:pt x="1095" y="2059"/>
                    </a:lnTo>
                    <a:lnTo>
                      <a:pt x="1104" y="2075"/>
                    </a:lnTo>
                    <a:lnTo>
                      <a:pt x="1111" y="2086"/>
                    </a:lnTo>
                    <a:lnTo>
                      <a:pt x="1111" y="2086"/>
                    </a:lnTo>
                    <a:lnTo>
                      <a:pt x="1111" y="2088"/>
                    </a:lnTo>
                    <a:lnTo>
                      <a:pt x="1111" y="2088"/>
                    </a:lnTo>
                    <a:lnTo>
                      <a:pt x="1114" y="2090"/>
                    </a:lnTo>
                    <a:lnTo>
                      <a:pt x="1114" y="2090"/>
                    </a:lnTo>
                    <a:lnTo>
                      <a:pt x="1115" y="2091"/>
                    </a:lnTo>
                    <a:lnTo>
                      <a:pt x="1115" y="2091"/>
                    </a:lnTo>
                    <a:lnTo>
                      <a:pt x="1116" y="2094"/>
                    </a:lnTo>
                    <a:lnTo>
                      <a:pt x="1116" y="2094"/>
                    </a:lnTo>
                    <a:lnTo>
                      <a:pt x="1117" y="2094"/>
                    </a:lnTo>
                    <a:lnTo>
                      <a:pt x="1117" y="2094"/>
                    </a:lnTo>
                    <a:lnTo>
                      <a:pt x="1120" y="2095"/>
                    </a:lnTo>
                    <a:lnTo>
                      <a:pt x="1120" y="2095"/>
                    </a:lnTo>
                    <a:lnTo>
                      <a:pt x="1121" y="2097"/>
                    </a:lnTo>
                    <a:lnTo>
                      <a:pt x="1121" y="2097"/>
                    </a:lnTo>
                    <a:lnTo>
                      <a:pt x="1124" y="2097"/>
                    </a:lnTo>
                    <a:lnTo>
                      <a:pt x="1124" y="2097"/>
                    </a:lnTo>
                    <a:lnTo>
                      <a:pt x="1124" y="2098"/>
                    </a:lnTo>
                    <a:lnTo>
                      <a:pt x="1124" y="2098"/>
                    </a:lnTo>
                    <a:lnTo>
                      <a:pt x="1126" y="2098"/>
                    </a:lnTo>
                    <a:lnTo>
                      <a:pt x="1126" y="2098"/>
                    </a:lnTo>
                    <a:lnTo>
                      <a:pt x="1127" y="2098"/>
                    </a:lnTo>
                    <a:lnTo>
                      <a:pt x="1127" y="2098"/>
                    </a:lnTo>
                    <a:lnTo>
                      <a:pt x="1131" y="2098"/>
                    </a:lnTo>
                    <a:lnTo>
                      <a:pt x="1131" y="2098"/>
                    </a:lnTo>
                    <a:lnTo>
                      <a:pt x="1132" y="2098"/>
                    </a:lnTo>
                    <a:lnTo>
                      <a:pt x="1132" y="2098"/>
                    </a:lnTo>
                    <a:lnTo>
                      <a:pt x="1135" y="2098"/>
                    </a:lnTo>
                    <a:lnTo>
                      <a:pt x="1135" y="2098"/>
                    </a:lnTo>
                    <a:lnTo>
                      <a:pt x="1136" y="2098"/>
                    </a:lnTo>
                    <a:lnTo>
                      <a:pt x="1136" y="2098"/>
                    </a:lnTo>
                    <a:lnTo>
                      <a:pt x="1140" y="2097"/>
                    </a:lnTo>
                    <a:lnTo>
                      <a:pt x="1140" y="2097"/>
                    </a:lnTo>
                    <a:lnTo>
                      <a:pt x="1145" y="2097"/>
                    </a:lnTo>
                    <a:lnTo>
                      <a:pt x="1145" y="2097"/>
                    </a:lnTo>
                    <a:lnTo>
                      <a:pt x="1145" y="2097"/>
                    </a:lnTo>
                    <a:lnTo>
                      <a:pt x="1145" y="2097"/>
                    </a:lnTo>
                    <a:lnTo>
                      <a:pt x="1149" y="2097"/>
                    </a:lnTo>
                    <a:lnTo>
                      <a:pt x="1149" y="2097"/>
                    </a:lnTo>
                    <a:lnTo>
                      <a:pt x="1150" y="2097"/>
                    </a:lnTo>
                    <a:lnTo>
                      <a:pt x="1150" y="2097"/>
                    </a:lnTo>
                    <a:lnTo>
                      <a:pt x="1154" y="2095"/>
                    </a:lnTo>
                    <a:lnTo>
                      <a:pt x="1154" y="2095"/>
                    </a:lnTo>
                    <a:lnTo>
                      <a:pt x="1154" y="2095"/>
                    </a:lnTo>
                    <a:lnTo>
                      <a:pt x="1154" y="2095"/>
                    </a:lnTo>
                    <a:lnTo>
                      <a:pt x="1156" y="2094"/>
                    </a:lnTo>
                    <a:lnTo>
                      <a:pt x="1156" y="2094"/>
                    </a:lnTo>
                    <a:lnTo>
                      <a:pt x="1158" y="2094"/>
                    </a:lnTo>
                    <a:lnTo>
                      <a:pt x="1158" y="2094"/>
                    </a:lnTo>
                    <a:lnTo>
                      <a:pt x="1159" y="2093"/>
                    </a:lnTo>
                    <a:lnTo>
                      <a:pt x="1159" y="2093"/>
                    </a:lnTo>
                    <a:lnTo>
                      <a:pt x="1160" y="2093"/>
                    </a:lnTo>
                    <a:lnTo>
                      <a:pt x="1160" y="2093"/>
                    </a:lnTo>
                    <a:lnTo>
                      <a:pt x="1163" y="2090"/>
                    </a:lnTo>
                    <a:lnTo>
                      <a:pt x="1163" y="2090"/>
                    </a:lnTo>
                    <a:lnTo>
                      <a:pt x="1163" y="2089"/>
                    </a:lnTo>
                    <a:lnTo>
                      <a:pt x="1163" y="2089"/>
                    </a:lnTo>
                    <a:lnTo>
                      <a:pt x="1165" y="2086"/>
                    </a:lnTo>
                    <a:lnTo>
                      <a:pt x="1165" y="2086"/>
                    </a:lnTo>
                    <a:lnTo>
                      <a:pt x="1165" y="2086"/>
                    </a:lnTo>
                    <a:lnTo>
                      <a:pt x="1165" y="2086"/>
                    </a:lnTo>
                    <a:lnTo>
                      <a:pt x="1168" y="2083"/>
                    </a:lnTo>
                    <a:lnTo>
                      <a:pt x="1168" y="2083"/>
                    </a:lnTo>
                    <a:lnTo>
                      <a:pt x="1168" y="2081"/>
                    </a:lnTo>
                    <a:lnTo>
                      <a:pt x="1168" y="2081"/>
                    </a:lnTo>
                    <a:lnTo>
                      <a:pt x="1173" y="2070"/>
                    </a:lnTo>
                    <a:lnTo>
                      <a:pt x="1179" y="2051"/>
                    </a:lnTo>
                    <a:lnTo>
                      <a:pt x="1179" y="2051"/>
                    </a:lnTo>
                    <a:lnTo>
                      <a:pt x="1184" y="2029"/>
                    </a:lnTo>
                    <a:lnTo>
                      <a:pt x="1188" y="2010"/>
                    </a:lnTo>
                    <a:lnTo>
                      <a:pt x="1190" y="1994"/>
                    </a:lnTo>
                    <a:lnTo>
                      <a:pt x="1192" y="1982"/>
                    </a:lnTo>
                    <a:lnTo>
                      <a:pt x="1192" y="1982"/>
                    </a:lnTo>
                    <a:lnTo>
                      <a:pt x="1233" y="1974"/>
                    </a:lnTo>
                    <a:lnTo>
                      <a:pt x="1233" y="1974"/>
                    </a:lnTo>
                    <a:lnTo>
                      <a:pt x="1238" y="1986"/>
                    </a:lnTo>
                    <a:lnTo>
                      <a:pt x="1246" y="2000"/>
                    </a:lnTo>
                    <a:lnTo>
                      <a:pt x="1256" y="2016"/>
                    </a:lnTo>
                    <a:lnTo>
                      <a:pt x="1270" y="2035"/>
                    </a:lnTo>
                    <a:lnTo>
                      <a:pt x="1270" y="2035"/>
                    </a:lnTo>
                    <a:lnTo>
                      <a:pt x="1281" y="2050"/>
                    </a:lnTo>
                    <a:lnTo>
                      <a:pt x="1290" y="2060"/>
                    </a:lnTo>
                    <a:lnTo>
                      <a:pt x="1290" y="2060"/>
                    </a:lnTo>
                    <a:lnTo>
                      <a:pt x="1290" y="2060"/>
                    </a:lnTo>
                    <a:lnTo>
                      <a:pt x="1290" y="2060"/>
                    </a:lnTo>
                    <a:lnTo>
                      <a:pt x="1294" y="2064"/>
                    </a:lnTo>
                    <a:lnTo>
                      <a:pt x="1294" y="2064"/>
                    </a:lnTo>
                    <a:lnTo>
                      <a:pt x="1295" y="2064"/>
                    </a:lnTo>
                    <a:lnTo>
                      <a:pt x="1295" y="2064"/>
                    </a:lnTo>
                    <a:lnTo>
                      <a:pt x="1298" y="2066"/>
                    </a:lnTo>
                    <a:lnTo>
                      <a:pt x="1298" y="2066"/>
                    </a:lnTo>
                    <a:lnTo>
                      <a:pt x="1298" y="2066"/>
                    </a:lnTo>
                    <a:lnTo>
                      <a:pt x="1298" y="2066"/>
                    </a:lnTo>
                    <a:lnTo>
                      <a:pt x="1301" y="2068"/>
                    </a:lnTo>
                    <a:lnTo>
                      <a:pt x="1301" y="2068"/>
                    </a:lnTo>
                    <a:lnTo>
                      <a:pt x="1301" y="2068"/>
                    </a:lnTo>
                    <a:lnTo>
                      <a:pt x="1301" y="2068"/>
                    </a:lnTo>
                    <a:lnTo>
                      <a:pt x="1304" y="2068"/>
                    </a:lnTo>
                    <a:lnTo>
                      <a:pt x="1304" y="2068"/>
                    </a:lnTo>
                    <a:lnTo>
                      <a:pt x="1305" y="2069"/>
                    </a:lnTo>
                    <a:lnTo>
                      <a:pt x="1305" y="2069"/>
                    </a:lnTo>
                    <a:lnTo>
                      <a:pt x="1308" y="2068"/>
                    </a:lnTo>
                    <a:lnTo>
                      <a:pt x="1308" y="2068"/>
                    </a:lnTo>
                    <a:lnTo>
                      <a:pt x="1308" y="2068"/>
                    </a:lnTo>
                    <a:lnTo>
                      <a:pt x="1308" y="2068"/>
                    </a:lnTo>
                    <a:lnTo>
                      <a:pt x="1311" y="2068"/>
                    </a:lnTo>
                    <a:lnTo>
                      <a:pt x="1311" y="2068"/>
                    </a:lnTo>
                    <a:lnTo>
                      <a:pt x="1313" y="2068"/>
                    </a:lnTo>
                    <a:lnTo>
                      <a:pt x="1313" y="2068"/>
                    </a:lnTo>
                    <a:lnTo>
                      <a:pt x="1315" y="2066"/>
                    </a:lnTo>
                    <a:lnTo>
                      <a:pt x="1315" y="2066"/>
                    </a:lnTo>
                    <a:lnTo>
                      <a:pt x="1316" y="2066"/>
                    </a:lnTo>
                    <a:lnTo>
                      <a:pt x="1316" y="2066"/>
                    </a:lnTo>
                    <a:lnTo>
                      <a:pt x="1321" y="2065"/>
                    </a:lnTo>
                    <a:lnTo>
                      <a:pt x="1321" y="2065"/>
                    </a:lnTo>
                    <a:lnTo>
                      <a:pt x="1325" y="2064"/>
                    </a:lnTo>
                    <a:lnTo>
                      <a:pt x="1325" y="2064"/>
                    </a:lnTo>
                    <a:lnTo>
                      <a:pt x="1327" y="2064"/>
                    </a:lnTo>
                    <a:lnTo>
                      <a:pt x="1327" y="2064"/>
                    </a:lnTo>
                    <a:lnTo>
                      <a:pt x="1329" y="2063"/>
                    </a:lnTo>
                    <a:lnTo>
                      <a:pt x="1329" y="2063"/>
                    </a:lnTo>
                    <a:lnTo>
                      <a:pt x="1330" y="2063"/>
                    </a:lnTo>
                    <a:lnTo>
                      <a:pt x="1330" y="2063"/>
                    </a:lnTo>
                    <a:lnTo>
                      <a:pt x="1334" y="2061"/>
                    </a:lnTo>
                    <a:lnTo>
                      <a:pt x="1334" y="2061"/>
                    </a:lnTo>
                    <a:lnTo>
                      <a:pt x="1334" y="2061"/>
                    </a:lnTo>
                    <a:lnTo>
                      <a:pt x="1334" y="2061"/>
                    </a:lnTo>
                    <a:lnTo>
                      <a:pt x="1337" y="2060"/>
                    </a:lnTo>
                    <a:lnTo>
                      <a:pt x="1337" y="2060"/>
                    </a:lnTo>
                    <a:lnTo>
                      <a:pt x="1337" y="2059"/>
                    </a:lnTo>
                    <a:lnTo>
                      <a:pt x="1337" y="2059"/>
                    </a:lnTo>
                    <a:lnTo>
                      <a:pt x="1339" y="2057"/>
                    </a:lnTo>
                    <a:lnTo>
                      <a:pt x="1339" y="2057"/>
                    </a:lnTo>
                    <a:lnTo>
                      <a:pt x="1339" y="2057"/>
                    </a:lnTo>
                    <a:lnTo>
                      <a:pt x="1339" y="2057"/>
                    </a:lnTo>
                    <a:lnTo>
                      <a:pt x="1342" y="2055"/>
                    </a:lnTo>
                    <a:lnTo>
                      <a:pt x="1342" y="2055"/>
                    </a:lnTo>
                    <a:lnTo>
                      <a:pt x="1342" y="2054"/>
                    </a:lnTo>
                    <a:lnTo>
                      <a:pt x="1342" y="2054"/>
                    </a:lnTo>
                    <a:lnTo>
                      <a:pt x="1343" y="2051"/>
                    </a:lnTo>
                    <a:lnTo>
                      <a:pt x="1343" y="2051"/>
                    </a:lnTo>
                    <a:lnTo>
                      <a:pt x="1344" y="2050"/>
                    </a:lnTo>
                    <a:lnTo>
                      <a:pt x="1344" y="2050"/>
                    </a:lnTo>
                    <a:lnTo>
                      <a:pt x="1345" y="2046"/>
                    </a:lnTo>
                    <a:lnTo>
                      <a:pt x="1345" y="2046"/>
                    </a:lnTo>
                    <a:lnTo>
                      <a:pt x="1345" y="2045"/>
                    </a:lnTo>
                    <a:lnTo>
                      <a:pt x="1345" y="2045"/>
                    </a:lnTo>
                    <a:lnTo>
                      <a:pt x="1345" y="2045"/>
                    </a:lnTo>
                    <a:lnTo>
                      <a:pt x="1348" y="2032"/>
                    </a:lnTo>
                    <a:lnTo>
                      <a:pt x="1350" y="2013"/>
                    </a:lnTo>
                    <a:lnTo>
                      <a:pt x="1350" y="2013"/>
                    </a:lnTo>
                    <a:lnTo>
                      <a:pt x="1353" y="1991"/>
                    </a:lnTo>
                    <a:lnTo>
                      <a:pt x="1353" y="1971"/>
                    </a:lnTo>
                    <a:lnTo>
                      <a:pt x="1353" y="1955"/>
                    </a:lnTo>
                    <a:lnTo>
                      <a:pt x="1352" y="1943"/>
                    </a:lnTo>
                    <a:lnTo>
                      <a:pt x="1352" y="1943"/>
                    </a:lnTo>
                    <a:lnTo>
                      <a:pt x="1391" y="1928"/>
                    </a:lnTo>
                    <a:lnTo>
                      <a:pt x="1391" y="1928"/>
                    </a:lnTo>
                    <a:lnTo>
                      <a:pt x="1398" y="1939"/>
                    </a:lnTo>
                    <a:lnTo>
                      <a:pt x="1408" y="1952"/>
                    </a:lnTo>
                    <a:lnTo>
                      <a:pt x="1421" y="1966"/>
                    </a:lnTo>
                    <a:lnTo>
                      <a:pt x="1437" y="1982"/>
                    </a:lnTo>
                    <a:lnTo>
                      <a:pt x="1437" y="1982"/>
                    </a:lnTo>
                    <a:lnTo>
                      <a:pt x="1454" y="1997"/>
                    </a:lnTo>
                    <a:lnTo>
                      <a:pt x="1466" y="2006"/>
                    </a:lnTo>
                    <a:lnTo>
                      <a:pt x="1466" y="2006"/>
                    </a:lnTo>
                    <a:lnTo>
                      <a:pt x="1466" y="2006"/>
                    </a:lnTo>
                    <a:lnTo>
                      <a:pt x="1466" y="2006"/>
                    </a:lnTo>
                    <a:lnTo>
                      <a:pt x="1470" y="2007"/>
                    </a:lnTo>
                    <a:lnTo>
                      <a:pt x="1470" y="2007"/>
                    </a:lnTo>
                    <a:lnTo>
                      <a:pt x="1470" y="2007"/>
                    </a:lnTo>
                    <a:lnTo>
                      <a:pt x="1470" y="2007"/>
                    </a:lnTo>
                    <a:lnTo>
                      <a:pt x="1474" y="2008"/>
                    </a:lnTo>
                    <a:lnTo>
                      <a:pt x="1474" y="2008"/>
                    </a:lnTo>
                    <a:lnTo>
                      <a:pt x="1474" y="2008"/>
                    </a:lnTo>
                    <a:lnTo>
                      <a:pt x="1474" y="2008"/>
                    </a:lnTo>
                    <a:lnTo>
                      <a:pt x="1478" y="2008"/>
                    </a:lnTo>
                    <a:lnTo>
                      <a:pt x="1478" y="2008"/>
                    </a:lnTo>
                    <a:lnTo>
                      <a:pt x="1478" y="2008"/>
                    </a:lnTo>
                    <a:lnTo>
                      <a:pt x="1478" y="2008"/>
                    </a:lnTo>
                    <a:lnTo>
                      <a:pt x="1480" y="2007"/>
                    </a:lnTo>
                    <a:lnTo>
                      <a:pt x="1480" y="2007"/>
                    </a:lnTo>
                    <a:lnTo>
                      <a:pt x="1481" y="2007"/>
                    </a:lnTo>
                    <a:lnTo>
                      <a:pt x="1481" y="2007"/>
                    </a:lnTo>
                    <a:lnTo>
                      <a:pt x="1484" y="2006"/>
                    </a:lnTo>
                    <a:lnTo>
                      <a:pt x="1484" y="2006"/>
                    </a:lnTo>
                    <a:lnTo>
                      <a:pt x="1485" y="2006"/>
                    </a:lnTo>
                    <a:lnTo>
                      <a:pt x="1485" y="2006"/>
                    </a:lnTo>
                    <a:lnTo>
                      <a:pt x="1488" y="2005"/>
                    </a:lnTo>
                    <a:lnTo>
                      <a:pt x="1488" y="2005"/>
                    </a:lnTo>
                    <a:lnTo>
                      <a:pt x="1489" y="2005"/>
                    </a:lnTo>
                    <a:lnTo>
                      <a:pt x="1489" y="2005"/>
                    </a:lnTo>
                    <a:lnTo>
                      <a:pt x="1493" y="2002"/>
                    </a:lnTo>
                    <a:lnTo>
                      <a:pt x="1493" y="2002"/>
                    </a:lnTo>
                    <a:lnTo>
                      <a:pt x="1498" y="2001"/>
                    </a:lnTo>
                    <a:lnTo>
                      <a:pt x="1498" y="2001"/>
                    </a:lnTo>
                    <a:lnTo>
                      <a:pt x="1498" y="2001"/>
                    </a:lnTo>
                    <a:lnTo>
                      <a:pt x="1498" y="2001"/>
                    </a:lnTo>
                    <a:lnTo>
                      <a:pt x="1502" y="1998"/>
                    </a:lnTo>
                    <a:lnTo>
                      <a:pt x="1502" y="1998"/>
                    </a:lnTo>
                    <a:lnTo>
                      <a:pt x="1502" y="1998"/>
                    </a:lnTo>
                    <a:lnTo>
                      <a:pt x="1502" y="1998"/>
                    </a:lnTo>
                    <a:lnTo>
                      <a:pt x="1505" y="1997"/>
                    </a:lnTo>
                    <a:lnTo>
                      <a:pt x="1505" y="1997"/>
                    </a:lnTo>
                    <a:lnTo>
                      <a:pt x="1505" y="1996"/>
                    </a:lnTo>
                    <a:lnTo>
                      <a:pt x="1505" y="1996"/>
                    </a:lnTo>
                    <a:lnTo>
                      <a:pt x="1508" y="1994"/>
                    </a:lnTo>
                    <a:lnTo>
                      <a:pt x="1508" y="1994"/>
                    </a:lnTo>
                    <a:lnTo>
                      <a:pt x="1508" y="1994"/>
                    </a:lnTo>
                    <a:lnTo>
                      <a:pt x="1508" y="1994"/>
                    </a:lnTo>
                    <a:lnTo>
                      <a:pt x="1510" y="1992"/>
                    </a:lnTo>
                    <a:lnTo>
                      <a:pt x="1510" y="1992"/>
                    </a:lnTo>
                    <a:lnTo>
                      <a:pt x="1510" y="1992"/>
                    </a:lnTo>
                    <a:lnTo>
                      <a:pt x="1510" y="1992"/>
                    </a:lnTo>
                    <a:lnTo>
                      <a:pt x="1512" y="1988"/>
                    </a:lnTo>
                    <a:lnTo>
                      <a:pt x="1512" y="1988"/>
                    </a:lnTo>
                    <a:lnTo>
                      <a:pt x="1512" y="1988"/>
                    </a:lnTo>
                    <a:lnTo>
                      <a:pt x="1512" y="1988"/>
                    </a:lnTo>
                    <a:lnTo>
                      <a:pt x="1513" y="1984"/>
                    </a:lnTo>
                    <a:lnTo>
                      <a:pt x="1513" y="1984"/>
                    </a:lnTo>
                    <a:lnTo>
                      <a:pt x="1513" y="1983"/>
                    </a:lnTo>
                    <a:lnTo>
                      <a:pt x="1513" y="1983"/>
                    </a:lnTo>
                    <a:lnTo>
                      <a:pt x="1514" y="1979"/>
                    </a:lnTo>
                    <a:lnTo>
                      <a:pt x="1514" y="1979"/>
                    </a:lnTo>
                    <a:lnTo>
                      <a:pt x="1514" y="1978"/>
                    </a:lnTo>
                    <a:lnTo>
                      <a:pt x="1514" y="1978"/>
                    </a:lnTo>
                    <a:lnTo>
                      <a:pt x="1514" y="1966"/>
                    </a:lnTo>
                    <a:lnTo>
                      <a:pt x="1514" y="1947"/>
                    </a:lnTo>
                    <a:lnTo>
                      <a:pt x="1514" y="1947"/>
                    </a:lnTo>
                    <a:lnTo>
                      <a:pt x="1512" y="1924"/>
                    </a:lnTo>
                    <a:lnTo>
                      <a:pt x="1509" y="1904"/>
                    </a:lnTo>
                    <a:lnTo>
                      <a:pt x="1505" y="1889"/>
                    </a:lnTo>
                    <a:lnTo>
                      <a:pt x="1503" y="1876"/>
                    </a:lnTo>
                    <a:lnTo>
                      <a:pt x="1503" y="1876"/>
                    </a:lnTo>
                    <a:lnTo>
                      <a:pt x="1538" y="1856"/>
                    </a:lnTo>
                    <a:lnTo>
                      <a:pt x="1538" y="1856"/>
                    </a:lnTo>
                    <a:lnTo>
                      <a:pt x="1547" y="1865"/>
                    </a:lnTo>
                    <a:lnTo>
                      <a:pt x="1560" y="1875"/>
                    </a:lnTo>
                    <a:lnTo>
                      <a:pt x="1575" y="1887"/>
                    </a:lnTo>
                    <a:lnTo>
                      <a:pt x="1594" y="1900"/>
                    </a:lnTo>
                    <a:lnTo>
                      <a:pt x="1594" y="1900"/>
                    </a:lnTo>
                    <a:lnTo>
                      <a:pt x="1610" y="1910"/>
                    </a:lnTo>
                    <a:lnTo>
                      <a:pt x="1621" y="1916"/>
                    </a:lnTo>
                    <a:lnTo>
                      <a:pt x="1621" y="1916"/>
                    </a:lnTo>
                    <a:lnTo>
                      <a:pt x="1621" y="1916"/>
                    </a:lnTo>
                    <a:lnTo>
                      <a:pt x="1621" y="1916"/>
                    </a:lnTo>
                    <a:lnTo>
                      <a:pt x="1625" y="1919"/>
                    </a:lnTo>
                    <a:lnTo>
                      <a:pt x="1625" y="1919"/>
                    </a:lnTo>
                    <a:lnTo>
                      <a:pt x="1626" y="1919"/>
                    </a:lnTo>
                    <a:lnTo>
                      <a:pt x="1626" y="1919"/>
                    </a:lnTo>
                    <a:lnTo>
                      <a:pt x="1630" y="1920"/>
                    </a:lnTo>
                    <a:lnTo>
                      <a:pt x="1630" y="1920"/>
                    </a:lnTo>
                    <a:lnTo>
                      <a:pt x="1630" y="1920"/>
                    </a:lnTo>
                    <a:lnTo>
                      <a:pt x="1630" y="1920"/>
                    </a:lnTo>
                    <a:lnTo>
                      <a:pt x="1634" y="1920"/>
                    </a:lnTo>
                    <a:lnTo>
                      <a:pt x="1634" y="1920"/>
                    </a:lnTo>
                    <a:lnTo>
                      <a:pt x="1634" y="1920"/>
                    </a:lnTo>
                    <a:lnTo>
                      <a:pt x="1634" y="1920"/>
                    </a:lnTo>
                    <a:lnTo>
                      <a:pt x="1638" y="1919"/>
                    </a:lnTo>
                    <a:lnTo>
                      <a:pt x="1638" y="1919"/>
                    </a:lnTo>
                    <a:lnTo>
                      <a:pt x="1638" y="1919"/>
                    </a:lnTo>
                    <a:lnTo>
                      <a:pt x="1638" y="1919"/>
                    </a:lnTo>
                    <a:lnTo>
                      <a:pt x="1640" y="1918"/>
                    </a:lnTo>
                    <a:lnTo>
                      <a:pt x="1640" y="1918"/>
                    </a:lnTo>
                    <a:lnTo>
                      <a:pt x="1641" y="1918"/>
                    </a:lnTo>
                    <a:lnTo>
                      <a:pt x="1641" y="1918"/>
                    </a:lnTo>
                    <a:lnTo>
                      <a:pt x="1644" y="1916"/>
                    </a:lnTo>
                    <a:lnTo>
                      <a:pt x="1644" y="1916"/>
                    </a:lnTo>
                    <a:lnTo>
                      <a:pt x="1645" y="1915"/>
                    </a:lnTo>
                    <a:lnTo>
                      <a:pt x="1645" y="1915"/>
                    </a:lnTo>
                    <a:lnTo>
                      <a:pt x="1648" y="1914"/>
                    </a:lnTo>
                    <a:lnTo>
                      <a:pt x="1648" y="1914"/>
                    </a:lnTo>
                    <a:lnTo>
                      <a:pt x="1649" y="1913"/>
                    </a:lnTo>
                    <a:lnTo>
                      <a:pt x="1649" y="1913"/>
                    </a:lnTo>
                    <a:lnTo>
                      <a:pt x="1652" y="1911"/>
                    </a:lnTo>
                    <a:lnTo>
                      <a:pt x="1652" y="1911"/>
                    </a:lnTo>
                    <a:lnTo>
                      <a:pt x="1655" y="1909"/>
                    </a:lnTo>
                    <a:lnTo>
                      <a:pt x="1655" y="1909"/>
                    </a:lnTo>
                    <a:lnTo>
                      <a:pt x="1657" y="1908"/>
                    </a:lnTo>
                    <a:lnTo>
                      <a:pt x="1657" y="1908"/>
                    </a:lnTo>
                    <a:lnTo>
                      <a:pt x="1659" y="1906"/>
                    </a:lnTo>
                    <a:lnTo>
                      <a:pt x="1659" y="1906"/>
                    </a:lnTo>
                    <a:lnTo>
                      <a:pt x="1660" y="1905"/>
                    </a:lnTo>
                    <a:lnTo>
                      <a:pt x="1660" y="1905"/>
                    </a:lnTo>
                    <a:lnTo>
                      <a:pt x="1663" y="1903"/>
                    </a:lnTo>
                    <a:lnTo>
                      <a:pt x="1663" y="1903"/>
                    </a:lnTo>
                    <a:lnTo>
                      <a:pt x="1663" y="1903"/>
                    </a:lnTo>
                    <a:lnTo>
                      <a:pt x="1663" y="1903"/>
                    </a:lnTo>
                    <a:lnTo>
                      <a:pt x="1664" y="1900"/>
                    </a:lnTo>
                    <a:lnTo>
                      <a:pt x="1664" y="1900"/>
                    </a:lnTo>
                    <a:lnTo>
                      <a:pt x="1665" y="1900"/>
                    </a:lnTo>
                    <a:lnTo>
                      <a:pt x="1665" y="1900"/>
                    </a:lnTo>
                    <a:lnTo>
                      <a:pt x="1667" y="1898"/>
                    </a:lnTo>
                    <a:lnTo>
                      <a:pt x="1667" y="1898"/>
                    </a:lnTo>
                    <a:lnTo>
                      <a:pt x="1667" y="1896"/>
                    </a:lnTo>
                    <a:lnTo>
                      <a:pt x="1667" y="1896"/>
                    </a:lnTo>
                    <a:lnTo>
                      <a:pt x="1668" y="1894"/>
                    </a:lnTo>
                    <a:lnTo>
                      <a:pt x="1668" y="1894"/>
                    </a:lnTo>
                    <a:lnTo>
                      <a:pt x="1668" y="1892"/>
                    </a:lnTo>
                    <a:lnTo>
                      <a:pt x="1668" y="1892"/>
                    </a:lnTo>
                    <a:lnTo>
                      <a:pt x="1668" y="1890"/>
                    </a:lnTo>
                    <a:lnTo>
                      <a:pt x="1668" y="1890"/>
                    </a:lnTo>
                    <a:lnTo>
                      <a:pt x="1668" y="1889"/>
                    </a:lnTo>
                    <a:lnTo>
                      <a:pt x="1668" y="1889"/>
                    </a:lnTo>
                    <a:lnTo>
                      <a:pt x="1668" y="1884"/>
                    </a:lnTo>
                    <a:lnTo>
                      <a:pt x="1668" y="1884"/>
                    </a:lnTo>
                    <a:lnTo>
                      <a:pt x="1668" y="1884"/>
                    </a:lnTo>
                    <a:lnTo>
                      <a:pt x="1668" y="1884"/>
                    </a:lnTo>
                    <a:lnTo>
                      <a:pt x="1667" y="1871"/>
                    </a:lnTo>
                    <a:lnTo>
                      <a:pt x="1663" y="1852"/>
                    </a:lnTo>
                    <a:lnTo>
                      <a:pt x="1663" y="1852"/>
                    </a:lnTo>
                    <a:lnTo>
                      <a:pt x="1657" y="1829"/>
                    </a:lnTo>
                    <a:lnTo>
                      <a:pt x="1650" y="1811"/>
                    </a:lnTo>
                    <a:lnTo>
                      <a:pt x="1644" y="1797"/>
                    </a:lnTo>
                    <a:lnTo>
                      <a:pt x="1639" y="1785"/>
                    </a:lnTo>
                    <a:lnTo>
                      <a:pt x="1639" y="1785"/>
                    </a:lnTo>
                    <a:lnTo>
                      <a:pt x="1670" y="1758"/>
                    </a:lnTo>
                    <a:lnTo>
                      <a:pt x="1670" y="1758"/>
                    </a:lnTo>
                    <a:lnTo>
                      <a:pt x="1681" y="1765"/>
                    </a:lnTo>
                    <a:lnTo>
                      <a:pt x="1694" y="1774"/>
                    </a:lnTo>
                    <a:lnTo>
                      <a:pt x="1712" y="1783"/>
                    </a:lnTo>
                    <a:lnTo>
                      <a:pt x="1733" y="1793"/>
                    </a:lnTo>
                    <a:lnTo>
                      <a:pt x="1733" y="1793"/>
                    </a:lnTo>
                    <a:lnTo>
                      <a:pt x="1751" y="1801"/>
                    </a:lnTo>
                    <a:lnTo>
                      <a:pt x="1764" y="1804"/>
                    </a:lnTo>
                    <a:lnTo>
                      <a:pt x="1764" y="1804"/>
                    </a:lnTo>
                    <a:lnTo>
                      <a:pt x="1764" y="1804"/>
                    </a:lnTo>
                    <a:lnTo>
                      <a:pt x="1764" y="1804"/>
                    </a:lnTo>
                    <a:lnTo>
                      <a:pt x="1767" y="1806"/>
                    </a:lnTo>
                    <a:lnTo>
                      <a:pt x="1767" y="1806"/>
                    </a:lnTo>
                    <a:lnTo>
                      <a:pt x="1769" y="1806"/>
                    </a:lnTo>
                    <a:lnTo>
                      <a:pt x="1769" y="1806"/>
                    </a:lnTo>
                    <a:lnTo>
                      <a:pt x="1773" y="1806"/>
                    </a:lnTo>
                    <a:lnTo>
                      <a:pt x="1773" y="1806"/>
                    </a:lnTo>
                    <a:lnTo>
                      <a:pt x="1773" y="1806"/>
                    </a:lnTo>
                    <a:lnTo>
                      <a:pt x="1773" y="1806"/>
                    </a:lnTo>
                    <a:lnTo>
                      <a:pt x="1776" y="1806"/>
                    </a:lnTo>
                    <a:lnTo>
                      <a:pt x="1776" y="1806"/>
                    </a:lnTo>
                    <a:lnTo>
                      <a:pt x="1776" y="1804"/>
                    </a:lnTo>
                    <a:lnTo>
                      <a:pt x="1776" y="1804"/>
                    </a:lnTo>
                    <a:lnTo>
                      <a:pt x="1779" y="1804"/>
                    </a:lnTo>
                    <a:lnTo>
                      <a:pt x="1779" y="1804"/>
                    </a:lnTo>
                    <a:lnTo>
                      <a:pt x="1780" y="1803"/>
                    </a:lnTo>
                    <a:lnTo>
                      <a:pt x="1780" y="1803"/>
                    </a:lnTo>
                    <a:lnTo>
                      <a:pt x="1783" y="1802"/>
                    </a:lnTo>
                    <a:lnTo>
                      <a:pt x="1783" y="1802"/>
                    </a:lnTo>
                    <a:lnTo>
                      <a:pt x="1783" y="1802"/>
                    </a:lnTo>
                    <a:lnTo>
                      <a:pt x="1783" y="1802"/>
                    </a:lnTo>
                    <a:lnTo>
                      <a:pt x="1785" y="1799"/>
                    </a:lnTo>
                    <a:lnTo>
                      <a:pt x="1785" y="1799"/>
                    </a:lnTo>
                    <a:lnTo>
                      <a:pt x="1786" y="1799"/>
                    </a:lnTo>
                    <a:lnTo>
                      <a:pt x="1786" y="1799"/>
                    </a:lnTo>
                    <a:lnTo>
                      <a:pt x="1789" y="1797"/>
                    </a:lnTo>
                    <a:lnTo>
                      <a:pt x="1789" y="1797"/>
                    </a:lnTo>
                    <a:lnTo>
                      <a:pt x="1789" y="1795"/>
                    </a:lnTo>
                    <a:lnTo>
                      <a:pt x="1789" y="1795"/>
                    </a:lnTo>
                    <a:lnTo>
                      <a:pt x="1793" y="1793"/>
                    </a:lnTo>
                    <a:lnTo>
                      <a:pt x="1793" y="1793"/>
                    </a:lnTo>
                    <a:lnTo>
                      <a:pt x="1795" y="1790"/>
                    </a:lnTo>
                    <a:lnTo>
                      <a:pt x="1795" y="1790"/>
                    </a:lnTo>
                    <a:lnTo>
                      <a:pt x="1796" y="1789"/>
                    </a:lnTo>
                    <a:lnTo>
                      <a:pt x="1796" y="1789"/>
                    </a:lnTo>
                    <a:lnTo>
                      <a:pt x="1799" y="1787"/>
                    </a:lnTo>
                    <a:lnTo>
                      <a:pt x="1799" y="1787"/>
                    </a:lnTo>
                    <a:lnTo>
                      <a:pt x="1799" y="1785"/>
                    </a:lnTo>
                    <a:lnTo>
                      <a:pt x="1799" y="1785"/>
                    </a:lnTo>
                    <a:lnTo>
                      <a:pt x="1801" y="1783"/>
                    </a:lnTo>
                    <a:lnTo>
                      <a:pt x="1801" y="1783"/>
                    </a:lnTo>
                    <a:lnTo>
                      <a:pt x="1801" y="1783"/>
                    </a:lnTo>
                    <a:lnTo>
                      <a:pt x="1801" y="1783"/>
                    </a:lnTo>
                    <a:lnTo>
                      <a:pt x="1803" y="1780"/>
                    </a:lnTo>
                    <a:lnTo>
                      <a:pt x="1803" y="1780"/>
                    </a:lnTo>
                    <a:lnTo>
                      <a:pt x="1804" y="1780"/>
                    </a:lnTo>
                    <a:lnTo>
                      <a:pt x="1804" y="1780"/>
                    </a:lnTo>
                    <a:lnTo>
                      <a:pt x="1804" y="1778"/>
                    </a:lnTo>
                    <a:lnTo>
                      <a:pt x="1804" y="1778"/>
                    </a:lnTo>
                    <a:lnTo>
                      <a:pt x="1804" y="1777"/>
                    </a:lnTo>
                    <a:lnTo>
                      <a:pt x="1804" y="1777"/>
                    </a:lnTo>
                    <a:lnTo>
                      <a:pt x="1805" y="1773"/>
                    </a:lnTo>
                    <a:lnTo>
                      <a:pt x="1805" y="1773"/>
                    </a:lnTo>
                    <a:lnTo>
                      <a:pt x="1805" y="1773"/>
                    </a:lnTo>
                    <a:lnTo>
                      <a:pt x="1805" y="1773"/>
                    </a:lnTo>
                    <a:lnTo>
                      <a:pt x="1805" y="1769"/>
                    </a:lnTo>
                    <a:lnTo>
                      <a:pt x="1805" y="1769"/>
                    </a:lnTo>
                    <a:lnTo>
                      <a:pt x="1805" y="1769"/>
                    </a:lnTo>
                    <a:lnTo>
                      <a:pt x="1805" y="1769"/>
                    </a:lnTo>
                    <a:lnTo>
                      <a:pt x="1804" y="1764"/>
                    </a:lnTo>
                    <a:lnTo>
                      <a:pt x="1804" y="1764"/>
                    </a:lnTo>
                    <a:lnTo>
                      <a:pt x="1800" y="1751"/>
                    </a:lnTo>
                    <a:lnTo>
                      <a:pt x="1793" y="1734"/>
                    </a:lnTo>
                    <a:lnTo>
                      <a:pt x="1793" y="1734"/>
                    </a:lnTo>
                    <a:lnTo>
                      <a:pt x="1783" y="1712"/>
                    </a:lnTo>
                    <a:lnTo>
                      <a:pt x="1774" y="1695"/>
                    </a:lnTo>
                    <a:lnTo>
                      <a:pt x="1765" y="1682"/>
                    </a:lnTo>
                    <a:lnTo>
                      <a:pt x="1757" y="1671"/>
                    </a:lnTo>
                    <a:lnTo>
                      <a:pt x="1757" y="1671"/>
                    </a:lnTo>
                    <a:lnTo>
                      <a:pt x="1785" y="1639"/>
                    </a:lnTo>
                    <a:lnTo>
                      <a:pt x="1785" y="1639"/>
                    </a:lnTo>
                    <a:lnTo>
                      <a:pt x="1796" y="1644"/>
                    </a:lnTo>
                    <a:lnTo>
                      <a:pt x="1810" y="1651"/>
                    </a:lnTo>
                    <a:lnTo>
                      <a:pt x="1829" y="1657"/>
                    </a:lnTo>
                    <a:lnTo>
                      <a:pt x="1852" y="1663"/>
                    </a:lnTo>
                    <a:lnTo>
                      <a:pt x="1852" y="1663"/>
                    </a:lnTo>
                    <a:lnTo>
                      <a:pt x="1871" y="1667"/>
                    </a:lnTo>
                    <a:lnTo>
                      <a:pt x="1883" y="1668"/>
                    </a:lnTo>
                    <a:lnTo>
                      <a:pt x="1883" y="1668"/>
                    </a:lnTo>
                    <a:lnTo>
                      <a:pt x="1883" y="1668"/>
                    </a:lnTo>
                    <a:lnTo>
                      <a:pt x="1883" y="1668"/>
                    </a:lnTo>
                    <a:lnTo>
                      <a:pt x="1888" y="1668"/>
                    </a:lnTo>
                    <a:lnTo>
                      <a:pt x="1888" y="1668"/>
                    </a:lnTo>
                    <a:lnTo>
                      <a:pt x="1890" y="1668"/>
                    </a:lnTo>
                    <a:lnTo>
                      <a:pt x="1890" y="1668"/>
                    </a:lnTo>
                    <a:lnTo>
                      <a:pt x="1892" y="1668"/>
                    </a:lnTo>
                    <a:lnTo>
                      <a:pt x="1892" y="1668"/>
                    </a:lnTo>
                    <a:lnTo>
                      <a:pt x="1893" y="1668"/>
                    </a:lnTo>
                    <a:lnTo>
                      <a:pt x="1893" y="1668"/>
                    </a:lnTo>
                    <a:lnTo>
                      <a:pt x="1896" y="1667"/>
                    </a:lnTo>
                    <a:lnTo>
                      <a:pt x="1896" y="1667"/>
                    </a:lnTo>
                    <a:lnTo>
                      <a:pt x="1897" y="1667"/>
                    </a:lnTo>
                    <a:lnTo>
                      <a:pt x="1897" y="1667"/>
                    </a:lnTo>
                    <a:lnTo>
                      <a:pt x="1900" y="1666"/>
                    </a:lnTo>
                    <a:lnTo>
                      <a:pt x="1900" y="1666"/>
                    </a:lnTo>
                    <a:lnTo>
                      <a:pt x="1900" y="1664"/>
                    </a:lnTo>
                    <a:lnTo>
                      <a:pt x="1900" y="1664"/>
                    </a:lnTo>
                    <a:lnTo>
                      <a:pt x="1902" y="1663"/>
                    </a:lnTo>
                    <a:lnTo>
                      <a:pt x="1902" y="1663"/>
                    </a:lnTo>
                    <a:lnTo>
                      <a:pt x="1902" y="1663"/>
                    </a:lnTo>
                    <a:lnTo>
                      <a:pt x="1902" y="1663"/>
                    </a:lnTo>
                    <a:lnTo>
                      <a:pt x="1905" y="1661"/>
                    </a:lnTo>
                    <a:lnTo>
                      <a:pt x="1905" y="1661"/>
                    </a:lnTo>
                    <a:lnTo>
                      <a:pt x="1906" y="1659"/>
                    </a:lnTo>
                    <a:lnTo>
                      <a:pt x="1906" y="1659"/>
                    </a:lnTo>
                    <a:lnTo>
                      <a:pt x="1907" y="1657"/>
                    </a:lnTo>
                    <a:lnTo>
                      <a:pt x="1907" y="1657"/>
                    </a:lnTo>
                    <a:lnTo>
                      <a:pt x="1909" y="1656"/>
                    </a:lnTo>
                    <a:lnTo>
                      <a:pt x="1909" y="1656"/>
                    </a:lnTo>
                    <a:lnTo>
                      <a:pt x="1910" y="1652"/>
                    </a:lnTo>
                    <a:lnTo>
                      <a:pt x="1910" y="1652"/>
                    </a:lnTo>
                    <a:lnTo>
                      <a:pt x="1912" y="1649"/>
                    </a:lnTo>
                    <a:lnTo>
                      <a:pt x="1912" y="1649"/>
                    </a:lnTo>
                    <a:lnTo>
                      <a:pt x="1914" y="1648"/>
                    </a:lnTo>
                    <a:lnTo>
                      <a:pt x="1914" y="1648"/>
                    </a:lnTo>
                    <a:lnTo>
                      <a:pt x="1915" y="1646"/>
                    </a:lnTo>
                    <a:lnTo>
                      <a:pt x="1915" y="1646"/>
                    </a:lnTo>
                    <a:lnTo>
                      <a:pt x="1916" y="1644"/>
                    </a:lnTo>
                    <a:lnTo>
                      <a:pt x="1916" y="1644"/>
                    </a:lnTo>
                    <a:lnTo>
                      <a:pt x="1917" y="1642"/>
                    </a:lnTo>
                    <a:lnTo>
                      <a:pt x="1917" y="1642"/>
                    </a:lnTo>
                    <a:lnTo>
                      <a:pt x="1917" y="1641"/>
                    </a:lnTo>
                    <a:lnTo>
                      <a:pt x="1917" y="1641"/>
                    </a:lnTo>
                    <a:lnTo>
                      <a:pt x="1919" y="1638"/>
                    </a:lnTo>
                    <a:lnTo>
                      <a:pt x="1919" y="1638"/>
                    </a:lnTo>
                    <a:lnTo>
                      <a:pt x="1919" y="1638"/>
                    </a:lnTo>
                    <a:lnTo>
                      <a:pt x="1919" y="1638"/>
                    </a:lnTo>
                    <a:lnTo>
                      <a:pt x="1920" y="1635"/>
                    </a:lnTo>
                    <a:lnTo>
                      <a:pt x="1920" y="1635"/>
                    </a:lnTo>
                    <a:lnTo>
                      <a:pt x="1920" y="1634"/>
                    </a:lnTo>
                    <a:lnTo>
                      <a:pt x="1920" y="1634"/>
                    </a:lnTo>
                    <a:lnTo>
                      <a:pt x="1920" y="1630"/>
                    </a:lnTo>
                    <a:lnTo>
                      <a:pt x="1920" y="1630"/>
                    </a:lnTo>
                    <a:lnTo>
                      <a:pt x="1919" y="1630"/>
                    </a:lnTo>
                    <a:lnTo>
                      <a:pt x="1919" y="1630"/>
                    </a:lnTo>
                    <a:lnTo>
                      <a:pt x="1919" y="1627"/>
                    </a:lnTo>
                    <a:lnTo>
                      <a:pt x="1919" y="1627"/>
                    </a:lnTo>
                    <a:lnTo>
                      <a:pt x="1919" y="1627"/>
                    </a:lnTo>
                    <a:lnTo>
                      <a:pt x="1919" y="1627"/>
                    </a:lnTo>
                    <a:lnTo>
                      <a:pt x="1916" y="1622"/>
                    </a:lnTo>
                    <a:lnTo>
                      <a:pt x="1916" y="1622"/>
                    </a:lnTo>
                    <a:lnTo>
                      <a:pt x="1916" y="1622"/>
                    </a:lnTo>
                    <a:lnTo>
                      <a:pt x="1916" y="1622"/>
                    </a:lnTo>
                    <a:lnTo>
                      <a:pt x="1916" y="1622"/>
                    </a:lnTo>
                    <a:lnTo>
                      <a:pt x="1916" y="1622"/>
                    </a:lnTo>
                    <a:lnTo>
                      <a:pt x="1910" y="1610"/>
                    </a:lnTo>
                    <a:lnTo>
                      <a:pt x="1900" y="1594"/>
                    </a:lnTo>
                    <a:lnTo>
                      <a:pt x="1900" y="1594"/>
                    </a:lnTo>
                    <a:lnTo>
                      <a:pt x="1887" y="1575"/>
                    </a:lnTo>
                    <a:lnTo>
                      <a:pt x="1875" y="1560"/>
                    </a:lnTo>
                    <a:lnTo>
                      <a:pt x="1864" y="1547"/>
                    </a:lnTo>
                    <a:lnTo>
                      <a:pt x="1856" y="1538"/>
                    </a:lnTo>
                    <a:lnTo>
                      <a:pt x="1856" y="1538"/>
                    </a:lnTo>
                    <a:lnTo>
                      <a:pt x="1876" y="1503"/>
                    </a:lnTo>
                    <a:lnTo>
                      <a:pt x="1876" y="1503"/>
                    </a:lnTo>
                    <a:lnTo>
                      <a:pt x="1888" y="1506"/>
                    </a:lnTo>
                    <a:lnTo>
                      <a:pt x="1904" y="1510"/>
                    </a:lnTo>
                    <a:lnTo>
                      <a:pt x="1924" y="1512"/>
                    </a:lnTo>
                    <a:lnTo>
                      <a:pt x="1946" y="1515"/>
                    </a:lnTo>
                    <a:lnTo>
                      <a:pt x="1946" y="1515"/>
                    </a:lnTo>
                    <a:lnTo>
                      <a:pt x="1965" y="1515"/>
                    </a:lnTo>
                    <a:lnTo>
                      <a:pt x="1978" y="1515"/>
                    </a:lnTo>
                    <a:lnTo>
                      <a:pt x="1978" y="1515"/>
                    </a:lnTo>
                    <a:lnTo>
                      <a:pt x="1978" y="1515"/>
                    </a:lnTo>
                    <a:lnTo>
                      <a:pt x="1978" y="1515"/>
                    </a:lnTo>
                    <a:lnTo>
                      <a:pt x="1979" y="1515"/>
                    </a:lnTo>
                    <a:lnTo>
                      <a:pt x="1979" y="1515"/>
                    </a:lnTo>
                    <a:lnTo>
                      <a:pt x="1983" y="1513"/>
                    </a:lnTo>
                    <a:lnTo>
                      <a:pt x="1983" y="1513"/>
                    </a:lnTo>
                    <a:lnTo>
                      <a:pt x="1984" y="1513"/>
                    </a:lnTo>
                    <a:lnTo>
                      <a:pt x="1984" y="1513"/>
                    </a:lnTo>
                    <a:lnTo>
                      <a:pt x="1987" y="1512"/>
                    </a:lnTo>
                    <a:lnTo>
                      <a:pt x="1987" y="1512"/>
                    </a:lnTo>
                    <a:lnTo>
                      <a:pt x="1988" y="1512"/>
                    </a:lnTo>
                    <a:lnTo>
                      <a:pt x="1988" y="1512"/>
                    </a:lnTo>
                    <a:lnTo>
                      <a:pt x="1990" y="1511"/>
                    </a:lnTo>
                    <a:lnTo>
                      <a:pt x="1990" y="1511"/>
                    </a:lnTo>
                    <a:lnTo>
                      <a:pt x="1992" y="1511"/>
                    </a:lnTo>
                    <a:lnTo>
                      <a:pt x="1992" y="1511"/>
                    </a:lnTo>
                    <a:lnTo>
                      <a:pt x="1993" y="1508"/>
                    </a:lnTo>
                    <a:lnTo>
                      <a:pt x="1993" y="1508"/>
                    </a:lnTo>
                    <a:lnTo>
                      <a:pt x="1994" y="1508"/>
                    </a:lnTo>
                    <a:lnTo>
                      <a:pt x="1994" y="1508"/>
                    </a:lnTo>
                    <a:lnTo>
                      <a:pt x="1996" y="1506"/>
                    </a:lnTo>
                    <a:lnTo>
                      <a:pt x="1996" y="1506"/>
                    </a:lnTo>
                    <a:lnTo>
                      <a:pt x="1996" y="1506"/>
                    </a:lnTo>
                    <a:lnTo>
                      <a:pt x="1996" y="1506"/>
                    </a:lnTo>
                    <a:lnTo>
                      <a:pt x="1998" y="1502"/>
                    </a:lnTo>
                    <a:lnTo>
                      <a:pt x="1998" y="1502"/>
                    </a:lnTo>
                    <a:lnTo>
                      <a:pt x="1998" y="1502"/>
                    </a:lnTo>
                    <a:lnTo>
                      <a:pt x="1998" y="1502"/>
                    </a:lnTo>
                    <a:lnTo>
                      <a:pt x="1999" y="1498"/>
                    </a:lnTo>
                    <a:lnTo>
                      <a:pt x="1999" y="1498"/>
                    </a:lnTo>
                    <a:lnTo>
                      <a:pt x="2001" y="1497"/>
                    </a:lnTo>
                    <a:lnTo>
                      <a:pt x="2001" y="1497"/>
                    </a:lnTo>
                    <a:lnTo>
                      <a:pt x="2002" y="1493"/>
                    </a:lnTo>
                    <a:lnTo>
                      <a:pt x="2002" y="1493"/>
                    </a:lnTo>
                    <a:lnTo>
                      <a:pt x="2004" y="1489"/>
                    </a:lnTo>
                    <a:lnTo>
                      <a:pt x="2004" y="1489"/>
                    </a:lnTo>
                    <a:lnTo>
                      <a:pt x="2004" y="1489"/>
                    </a:lnTo>
                    <a:lnTo>
                      <a:pt x="2004" y="1489"/>
                    </a:lnTo>
                    <a:lnTo>
                      <a:pt x="2006" y="1486"/>
                    </a:lnTo>
                    <a:lnTo>
                      <a:pt x="2006" y="1486"/>
                    </a:lnTo>
                    <a:lnTo>
                      <a:pt x="2006" y="1484"/>
                    </a:lnTo>
                    <a:lnTo>
                      <a:pt x="2006" y="1484"/>
                    </a:lnTo>
                    <a:lnTo>
                      <a:pt x="2007" y="1482"/>
                    </a:lnTo>
                    <a:lnTo>
                      <a:pt x="2007" y="1482"/>
                    </a:lnTo>
                    <a:lnTo>
                      <a:pt x="2007" y="1482"/>
                    </a:lnTo>
                    <a:lnTo>
                      <a:pt x="2007" y="1482"/>
                    </a:lnTo>
                    <a:lnTo>
                      <a:pt x="2008" y="1478"/>
                    </a:lnTo>
                    <a:lnTo>
                      <a:pt x="2008" y="1478"/>
                    </a:lnTo>
                    <a:lnTo>
                      <a:pt x="2008" y="1478"/>
                    </a:lnTo>
                    <a:lnTo>
                      <a:pt x="2008" y="1478"/>
                    </a:lnTo>
                    <a:lnTo>
                      <a:pt x="2008" y="1474"/>
                    </a:lnTo>
                    <a:lnTo>
                      <a:pt x="2008" y="1474"/>
                    </a:lnTo>
                    <a:lnTo>
                      <a:pt x="2008" y="1474"/>
                    </a:lnTo>
                    <a:lnTo>
                      <a:pt x="2008" y="1474"/>
                    </a:lnTo>
                    <a:lnTo>
                      <a:pt x="2007" y="1470"/>
                    </a:lnTo>
                    <a:lnTo>
                      <a:pt x="2007" y="1470"/>
                    </a:lnTo>
                    <a:lnTo>
                      <a:pt x="2007" y="1470"/>
                    </a:lnTo>
                    <a:lnTo>
                      <a:pt x="2007" y="1470"/>
                    </a:lnTo>
                    <a:lnTo>
                      <a:pt x="2006" y="1467"/>
                    </a:lnTo>
                    <a:lnTo>
                      <a:pt x="2006" y="1467"/>
                    </a:lnTo>
                    <a:lnTo>
                      <a:pt x="2006" y="1467"/>
                    </a:lnTo>
                    <a:lnTo>
                      <a:pt x="2006" y="1467"/>
                    </a:lnTo>
                    <a:lnTo>
                      <a:pt x="2003" y="1462"/>
                    </a:lnTo>
                    <a:lnTo>
                      <a:pt x="2003" y="1462"/>
                    </a:lnTo>
                    <a:lnTo>
                      <a:pt x="2003" y="1462"/>
                    </a:lnTo>
                    <a:lnTo>
                      <a:pt x="2003" y="1462"/>
                    </a:lnTo>
                    <a:lnTo>
                      <a:pt x="1994" y="1452"/>
                    </a:lnTo>
                    <a:lnTo>
                      <a:pt x="1982" y="1438"/>
                    </a:lnTo>
                    <a:lnTo>
                      <a:pt x="1982" y="1438"/>
                    </a:lnTo>
                    <a:lnTo>
                      <a:pt x="1965" y="1421"/>
                    </a:lnTo>
                    <a:lnTo>
                      <a:pt x="1950" y="1409"/>
                    </a:lnTo>
                    <a:lnTo>
                      <a:pt x="1938" y="1399"/>
                    </a:lnTo>
                    <a:lnTo>
                      <a:pt x="1927" y="1391"/>
                    </a:lnTo>
                    <a:lnTo>
                      <a:pt x="1927" y="1391"/>
                    </a:lnTo>
                    <a:lnTo>
                      <a:pt x="1941" y="1352"/>
                    </a:lnTo>
                    <a:lnTo>
                      <a:pt x="1941" y="1352"/>
                    </a:lnTo>
                    <a:lnTo>
                      <a:pt x="1954" y="1353"/>
                    </a:lnTo>
                    <a:lnTo>
                      <a:pt x="1970" y="1353"/>
                    </a:lnTo>
                    <a:lnTo>
                      <a:pt x="1990" y="1353"/>
                    </a:lnTo>
                    <a:lnTo>
                      <a:pt x="2013" y="1351"/>
                    </a:lnTo>
                    <a:lnTo>
                      <a:pt x="2013" y="1351"/>
                    </a:lnTo>
                    <a:lnTo>
                      <a:pt x="2032" y="1348"/>
                    </a:lnTo>
                    <a:lnTo>
                      <a:pt x="2045" y="1346"/>
                    </a:lnTo>
                    <a:lnTo>
                      <a:pt x="2045" y="1346"/>
                    </a:lnTo>
                    <a:lnTo>
                      <a:pt x="2045" y="1346"/>
                    </a:lnTo>
                    <a:lnTo>
                      <a:pt x="2045" y="1346"/>
                    </a:lnTo>
                    <a:lnTo>
                      <a:pt x="2050" y="1345"/>
                    </a:lnTo>
                    <a:lnTo>
                      <a:pt x="2050" y="1345"/>
                    </a:lnTo>
                    <a:lnTo>
                      <a:pt x="2051" y="1343"/>
                    </a:lnTo>
                    <a:lnTo>
                      <a:pt x="2051" y="1343"/>
                    </a:lnTo>
                    <a:lnTo>
                      <a:pt x="2053" y="1342"/>
                    </a:lnTo>
                    <a:lnTo>
                      <a:pt x="2053" y="1342"/>
                    </a:lnTo>
                    <a:lnTo>
                      <a:pt x="2053" y="1342"/>
                    </a:lnTo>
                    <a:lnTo>
                      <a:pt x="2053" y="1342"/>
                    </a:lnTo>
                    <a:lnTo>
                      <a:pt x="2057" y="1339"/>
                    </a:lnTo>
                    <a:lnTo>
                      <a:pt x="2057" y="1339"/>
                    </a:lnTo>
                    <a:lnTo>
                      <a:pt x="2057" y="1339"/>
                    </a:lnTo>
                    <a:lnTo>
                      <a:pt x="2057" y="1339"/>
                    </a:lnTo>
                    <a:lnTo>
                      <a:pt x="2059" y="1337"/>
                    </a:lnTo>
                    <a:lnTo>
                      <a:pt x="2059" y="1337"/>
                    </a:lnTo>
                    <a:lnTo>
                      <a:pt x="2060" y="1337"/>
                    </a:lnTo>
                    <a:lnTo>
                      <a:pt x="2060" y="1337"/>
                    </a:lnTo>
                    <a:lnTo>
                      <a:pt x="2061" y="1334"/>
                    </a:lnTo>
                    <a:lnTo>
                      <a:pt x="2061" y="1334"/>
                    </a:lnTo>
                    <a:lnTo>
                      <a:pt x="2061" y="1334"/>
                    </a:lnTo>
                    <a:lnTo>
                      <a:pt x="2061" y="1334"/>
                    </a:lnTo>
                    <a:lnTo>
                      <a:pt x="2062" y="1331"/>
                    </a:lnTo>
                    <a:lnTo>
                      <a:pt x="2062" y="1331"/>
                    </a:lnTo>
                    <a:lnTo>
                      <a:pt x="2062" y="1329"/>
                    </a:lnTo>
                    <a:lnTo>
                      <a:pt x="2062" y="1329"/>
                    </a:lnTo>
                    <a:lnTo>
                      <a:pt x="2064" y="1327"/>
                    </a:lnTo>
                    <a:lnTo>
                      <a:pt x="2064" y="1327"/>
                    </a:lnTo>
                    <a:lnTo>
                      <a:pt x="2064" y="1326"/>
                    </a:lnTo>
                    <a:lnTo>
                      <a:pt x="2064" y="1326"/>
                    </a:lnTo>
                    <a:lnTo>
                      <a:pt x="2065" y="1322"/>
                    </a:lnTo>
                    <a:lnTo>
                      <a:pt x="2065" y="1322"/>
                    </a:lnTo>
                    <a:lnTo>
                      <a:pt x="2066" y="1317"/>
                    </a:lnTo>
                    <a:lnTo>
                      <a:pt x="2066" y="1317"/>
                    </a:lnTo>
                    <a:lnTo>
                      <a:pt x="2066" y="1316"/>
                    </a:lnTo>
                    <a:lnTo>
                      <a:pt x="2066" y="1316"/>
                    </a:lnTo>
                    <a:lnTo>
                      <a:pt x="2067" y="1313"/>
                    </a:lnTo>
                    <a:lnTo>
                      <a:pt x="2067" y="1313"/>
                    </a:lnTo>
                    <a:lnTo>
                      <a:pt x="2067" y="1312"/>
                    </a:lnTo>
                    <a:lnTo>
                      <a:pt x="2067" y="1312"/>
                    </a:lnTo>
                    <a:lnTo>
                      <a:pt x="2067" y="1308"/>
                    </a:lnTo>
                    <a:lnTo>
                      <a:pt x="2067" y="1308"/>
                    </a:lnTo>
                    <a:lnTo>
                      <a:pt x="2067" y="1308"/>
                    </a:lnTo>
                    <a:lnTo>
                      <a:pt x="2067" y="1308"/>
                    </a:lnTo>
                    <a:lnTo>
                      <a:pt x="2067" y="1305"/>
                    </a:lnTo>
                    <a:lnTo>
                      <a:pt x="2067" y="1305"/>
                    </a:lnTo>
                    <a:lnTo>
                      <a:pt x="2067" y="1304"/>
                    </a:lnTo>
                    <a:lnTo>
                      <a:pt x="2067" y="1304"/>
                    </a:lnTo>
                    <a:lnTo>
                      <a:pt x="2067" y="1302"/>
                    </a:lnTo>
                    <a:lnTo>
                      <a:pt x="2067" y="1302"/>
                    </a:lnTo>
                    <a:lnTo>
                      <a:pt x="2067" y="1302"/>
                    </a:lnTo>
                    <a:lnTo>
                      <a:pt x="2067" y="1302"/>
                    </a:lnTo>
                    <a:lnTo>
                      <a:pt x="2066" y="1298"/>
                    </a:lnTo>
                    <a:lnTo>
                      <a:pt x="2066" y="1298"/>
                    </a:lnTo>
                    <a:lnTo>
                      <a:pt x="2065" y="1297"/>
                    </a:lnTo>
                    <a:lnTo>
                      <a:pt x="2065" y="1297"/>
                    </a:lnTo>
                    <a:lnTo>
                      <a:pt x="2064" y="1294"/>
                    </a:lnTo>
                    <a:lnTo>
                      <a:pt x="2064" y="1294"/>
                    </a:lnTo>
                    <a:lnTo>
                      <a:pt x="2062" y="1294"/>
                    </a:lnTo>
                    <a:lnTo>
                      <a:pt x="2062" y="1294"/>
                    </a:lnTo>
                    <a:lnTo>
                      <a:pt x="2060" y="1290"/>
                    </a:lnTo>
                    <a:lnTo>
                      <a:pt x="2060" y="1290"/>
                    </a:lnTo>
                    <a:lnTo>
                      <a:pt x="2060" y="1290"/>
                    </a:lnTo>
                    <a:lnTo>
                      <a:pt x="2060" y="1290"/>
                    </a:lnTo>
                    <a:lnTo>
                      <a:pt x="2050" y="1282"/>
                    </a:lnTo>
                    <a:lnTo>
                      <a:pt x="2035" y="1270"/>
                    </a:lnTo>
                    <a:lnTo>
                      <a:pt x="2035" y="1270"/>
                    </a:lnTo>
                    <a:lnTo>
                      <a:pt x="2016" y="1256"/>
                    </a:lnTo>
                    <a:lnTo>
                      <a:pt x="1999" y="1246"/>
                    </a:lnTo>
                    <a:lnTo>
                      <a:pt x="1985" y="1239"/>
                    </a:lnTo>
                    <a:lnTo>
                      <a:pt x="1974" y="1234"/>
                    </a:lnTo>
                    <a:lnTo>
                      <a:pt x="1974" y="1234"/>
                    </a:lnTo>
                    <a:lnTo>
                      <a:pt x="1980" y="1192"/>
                    </a:lnTo>
                    <a:lnTo>
                      <a:pt x="1980" y="1192"/>
                    </a:lnTo>
                    <a:lnTo>
                      <a:pt x="1993" y="1191"/>
                    </a:lnTo>
                    <a:lnTo>
                      <a:pt x="2009" y="1190"/>
                    </a:lnTo>
                    <a:lnTo>
                      <a:pt x="2028" y="1185"/>
                    </a:lnTo>
                    <a:lnTo>
                      <a:pt x="2051" y="1179"/>
                    </a:lnTo>
                    <a:lnTo>
                      <a:pt x="2051" y="1179"/>
                    </a:lnTo>
                    <a:lnTo>
                      <a:pt x="2069" y="1173"/>
                    </a:lnTo>
                    <a:lnTo>
                      <a:pt x="2081" y="1168"/>
                    </a:lnTo>
                    <a:lnTo>
                      <a:pt x="2081" y="1168"/>
                    </a:lnTo>
                    <a:lnTo>
                      <a:pt x="2085" y="1166"/>
                    </a:lnTo>
                    <a:lnTo>
                      <a:pt x="2085" y="1166"/>
                    </a:lnTo>
                    <a:lnTo>
                      <a:pt x="2086" y="1166"/>
                    </a:lnTo>
                    <a:lnTo>
                      <a:pt x="2086" y="1166"/>
                    </a:lnTo>
                    <a:lnTo>
                      <a:pt x="2089" y="1163"/>
                    </a:lnTo>
                    <a:lnTo>
                      <a:pt x="2089" y="1163"/>
                    </a:lnTo>
                    <a:lnTo>
                      <a:pt x="2090" y="1163"/>
                    </a:lnTo>
                    <a:lnTo>
                      <a:pt x="2090" y="1163"/>
                    </a:lnTo>
                    <a:lnTo>
                      <a:pt x="2093" y="1161"/>
                    </a:lnTo>
                    <a:lnTo>
                      <a:pt x="2093" y="1161"/>
                    </a:lnTo>
                    <a:lnTo>
                      <a:pt x="2093" y="1161"/>
                    </a:lnTo>
                    <a:lnTo>
                      <a:pt x="2093" y="1161"/>
                    </a:lnTo>
                    <a:lnTo>
                      <a:pt x="2094" y="1158"/>
                    </a:lnTo>
                    <a:lnTo>
                      <a:pt x="2094" y="1158"/>
                    </a:lnTo>
                    <a:lnTo>
                      <a:pt x="2094" y="1157"/>
                    </a:lnTo>
                    <a:lnTo>
                      <a:pt x="2094" y="1157"/>
                    </a:lnTo>
                    <a:lnTo>
                      <a:pt x="2095" y="1154"/>
                    </a:lnTo>
                    <a:lnTo>
                      <a:pt x="2095" y="1154"/>
                    </a:lnTo>
                    <a:lnTo>
                      <a:pt x="2095" y="1154"/>
                    </a:lnTo>
                    <a:lnTo>
                      <a:pt x="2095" y="1154"/>
                    </a:lnTo>
                    <a:lnTo>
                      <a:pt x="2096" y="1151"/>
                    </a:lnTo>
                    <a:lnTo>
                      <a:pt x="2096" y="1151"/>
                    </a:lnTo>
                    <a:lnTo>
                      <a:pt x="2096" y="1149"/>
                    </a:lnTo>
                    <a:lnTo>
                      <a:pt x="2096" y="1149"/>
                    </a:lnTo>
                    <a:lnTo>
                      <a:pt x="2096" y="1147"/>
                    </a:lnTo>
                    <a:lnTo>
                      <a:pt x="2096" y="1147"/>
                    </a:lnTo>
                    <a:lnTo>
                      <a:pt x="2096" y="1145"/>
                    </a:lnTo>
                    <a:lnTo>
                      <a:pt x="2096" y="1145"/>
                    </a:lnTo>
                    <a:lnTo>
                      <a:pt x="2096" y="1140"/>
                    </a:lnTo>
                    <a:lnTo>
                      <a:pt x="2096" y="1140"/>
                    </a:lnTo>
                    <a:lnTo>
                      <a:pt x="2098" y="1137"/>
                    </a:lnTo>
                    <a:lnTo>
                      <a:pt x="2098" y="1137"/>
                    </a:lnTo>
                    <a:lnTo>
                      <a:pt x="2098" y="1135"/>
                    </a:lnTo>
                    <a:lnTo>
                      <a:pt x="2098" y="1135"/>
                    </a:lnTo>
                    <a:lnTo>
                      <a:pt x="2098" y="1132"/>
                    </a:lnTo>
                    <a:lnTo>
                      <a:pt x="2098" y="1132"/>
                    </a:lnTo>
                    <a:lnTo>
                      <a:pt x="2098" y="1132"/>
                    </a:lnTo>
                    <a:lnTo>
                      <a:pt x="2098" y="1132"/>
                    </a:lnTo>
                    <a:lnTo>
                      <a:pt x="2098" y="1128"/>
                    </a:lnTo>
                    <a:lnTo>
                      <a:pt x="2098" y="1128"/>
                    </a:lnTo>
                    <a:lnTo>
                      <a:pt x="2098" y="1127"/>
                    </a:lnTo>
                    <a:lnTo>
                      <a:pt x="2098" y="1127"/>
                    </a:lnTo>
                    <a:lnTo>
                      <a:pt x="2096" y="1124"/>
                    </a:lnTo>
                    <a:lnTo>
                      <a:pt x="2096" y="1124"/>
                    </a:lnTo>
                    <a:lnTo>
                      <a:pt x="2096" y="1124"/>
                    </a:lnTo>
                    <a:lnTo>
                      <a:pt x="2096" y="1124"/>
                    </a:lnTo>
                    <a:lnTo>
                      <a:pt x="2096" y="1122"/>
                    </a:lnTo>
                    <a:lnTo>
                      <a:pt x="2096" y="1122"/>
                    </a:lnTo>
                    <a:lnTo>
                      <a:pt x="2095" y="1120"/>
                    </a:lnTo>
                    <a:lnTo>
                      <a:pt x="2095" y="1120"/>
                    </a:lnTo>
                    <a:lnTo>
                      <a:pt x="2094" y="1118"/>
                    </a:lnTo>
                    <a:lnTo>
                      <a:pt x="2094" y="1118"/>
                    </a:lnTo>
                    <a:lnTo>
                      <a:pt x="2093" y="1117"/>
                    </a:lnTo>
                    <a:lnTo>
                      <a:pt x="2093" y="1117"/>
                    </a:lnTo>
                    <a:lnTo>
                      <a:pt x="2091" y="1115"/>
                    </a:lnTo>
                    <a:lnTo>
                      <a:pt x="2091" y="1115"/>
                    </a:lnTo>
                    <a:lnTo>
                      <a:pt x="2090" y="1114"/>
                    </a:lnTo>
                    <a:lnTo>
                      <a:pt x="2090" y="1114"/>
                    </a:lnTo>
                    <a:lnTo>
                      <a:pt x="2079" y="1105"/>
                    </a:lnTo>
                    <a:lnTo>
                      <a:pt x="2059" y="1095"/>
                    </a:lnTo>
                    <a:lnTo>
                      <a:pt x="2059" y="1095"/>
                    </a:lnTo>
                    <a:lnTo>
                      <a:pt x="2037" y="1085"/>
                    </a:lnTo>
                    <a:lnTo>
                      <a:pt x="2019" y="1077"/>
                    </a:lnTo>
                    <a:lnTo>
                      <a:pt x="2003" y="1072"/>
                    </a:lnTo>
                    <a:lnTo>
                      <a:pt x="1992" y="1070"/>
                    </a:lnTo>
                    <a:lnTo>
                      <a:pt x="1992" y="1070"/>
                    </a:lnTo>
                    <a:lnTo>
                      <a:pt x="1992" y="1028"/>
                    </a:lnTo>
                    <a:lnTo>
                      <a:pt x="1992" y="1028"/>
                    </a:lnTo>
                    <a:lnTo>
                      <a:pt x="2003" y="1026"/>
                    </a:lnTo>
                    <a:lnTo>
                      <a:pt x="2019" y="1021"/>
                    </a:lnTo>
                    <a:lnTo>
                      <a:pt x="2037" y="1013"/>
                    </a:lnTo>
                    <a:lnTo>
                      <a:pt x="2059" y="1003"/>
                    </a:lnTo>
                    <a:lnTo>
                      <a:pt x="2059" y="1003"/>
                    </a:lnTo>
                    <a:lnTo>
                      <a:pt x="2075" y="994"/>
                    </a:lnTo>
                    <a:lnTo>
                      <a:pt x="2086" y="987"/>
                    </a:lnTo>
                    <a:lnTo>
                      <a:pt x="2086" y="987"/>
                    </a:lnTo>
                    <a:close/>
                    <a:moveTo>
                      <a:pt x="1823" y="1258"/>
                    </a:moveTo>
                    <a:lnTo>
                      <a:pt x="1823" y="1258"/>
                    </a:lnTo>
                    <a:lnTo>
                      <a:pt x="1812" y="1297"/>
                    </a:lnTo>
                    <a:lnTo>
                      <a:pt x="1798" y="1336"/>
                    </a:lnTo>
                    <a:lnTo>
                      <a:pt x="1783" y="1373"/>
                    </a:lnTo>
                    <a:lnTo>
                      <a:pt x="1766" y="1409"/>
                    </a:lnTo>
                    <a:lnTo>
                      <a:pt x="1747" y="1444"/>
                    </a:lnTo>
                    <a:lnTo>
                      <a:pt x="1727" y="1478"/>
                    </a:lnTo>
                    <a:lnTo>
                      <a:pt x="1706" y="1511"/>
                    </a:lnTo>
                    <a:lnTo>
                      <a:pt x="1682" y="1542"/>
                    </a:lnTo>
                    <a:lnTo>
                      <a:pt x="1657" y="1573"/>
                    </a:lnTo>
                    <a:lnTo>
                      <a:pt x="1631" y="1601"/>
                    </a:lnTo>
                    <a:lnTo>
                      <a:pt x="1604" y="1629"/>
                    </a:lnTo>
                    <a:lnTo>
                      <a:pt x="1575" y="1654"/>
                    </a:lnTo>
                    <a:lnTo>
                      <a:pt x="1546" y="1680"/>
                    </a:lnTo>
                    <a:lnTo>
                      <a:pt x="1514" y="1702"/>
                    </a:lnTo>
                    <a:lnTo>
                      <a:pt x="1483" y="1724"/>
                    </a:lnTo>
                    <a:lnTo>
                      <a:pt x="1450" y="1744"/>
                    </a:lnTo>
                    <a:lnTo>
                      <a:pt x="1416" y="1763"/>
                    </a:lnTo>
                    <a:lnTo>
                      <a:pt x="1382" y="1779"/>
                    </a:lnTo>
                    <a:lnTo>
                      <a:pt x="1347" y="1794"/>
                    </a:lnTo>
                    <a:lnTo>
                      <a:pt x="1310" y="1808"/>
                    </a:lnTo>
                    <a:lnTo>
                      <a:pt x="1274" y="1819"/>
                    </a:lnTo>
                    <a:lnTo>
                      <a:pt x="1236" y="1829"/>
                    </a:lnTo>
                    <a:lnTo>
                      <a:pt x="1198" y="1838"/>
                    </a:lnTo>
                    <a:lnTo>
                      <a:pt x="1159" y="1845"/>
                    </a:lnTo>
                    <a:lnTo>
                      <a:pt x="1120" y="1848"/>
                    </a:lnTo>
                    <a:lnTo>
                      <a:pt x="1081" y="1851"/>
                    </a:lnTo>
                    <a:lnTo>
                      <a:pt x="1042" y="1852"/>
                    </a:lnTo>
                    <a:lnTo>
                      <a:pt x="1001" y="1851"/>
                    </a:lnTo>
                    <a:lnTo>
                      <a:pt x="962" y="1847"/>
                    </a:lnTo>
                    <a:lnTo>
                      <a:pt x="922" y="1841"/>
                    </a:lnTo>
                    <a:lnTo>
                      <a:pt x="882" y="1833"/>
                    </a:lnTo>
                    <a:lnTo>
                      <a:pt x="841" y="1824"/>
                    </a:lnTo>
                    <a:lnTo>
                      <a:pt x="841" y="1824"/>
                    </a:lnTo>
                    <a:lnTo>
                      <a:pt x="802" y="1813"/>
                    </a:lnTo>
                    <a:lnTo>
                      <a:pt x="763" y="1799"/>
                    </a:lnTo>
                    <a:lnTo>
                      <a:pt x="726" y="1784"/>
                    </a:lnTo>
                    <a:lnTo>
                      <a:pt x="690" y="1766"/>
                    </a:lnTo>
                    <a:lnTo>
                      <a:pt x="655" y="1748"/>
                    </a:lnTo>
                    <a:lnTo>
                      <a:pt x="621" y="1727"/>
                    </a:lnTo>
                    <a:lnTo>
                      <a:pt x="588" y="1706"/>
                    </a:lnTo>
                    <a:lnTo>
                      <a:pt x="557" y="1682"/>
                    </a:lnTo>
                    <a:lnTo>
                      <a:pt x="526" y="1658"/>
                    </a:lnTo>
                    <a:lnTo>
                      <a:pt x="498" y="1632"/>
                    </a:lnTo>
                    <a:lnTo>
                      <a:pt x="470" y="1604"/>
                    </a:lnTo>
                    <a:lnTo>
                      <a:pt x="445" y="1576"/>
                    </a:lnTo>
                    <a:lnTo>
                      <a:pt x="419" y="1546"/>
                    </a:lnTo>
                    <a:lnTo>
                      <a:pt x="397" y="1516"/>
                    </a:lnTo>
                    <a:lnTo>
                      <a:pt x="375" y="1483"/>
                    </a:lnTo>
                    <a:lnTo>
                      <a:pt x="355" y="1450"/>
                    </a:lnTo>
                    <a:lnTo>
                      <a:pt x="336" y="1418"/>
                    </a:lnTo>
                    <a:lnTo>
                      <a:pt x="320" y="1382"/>
                    </a:lnTo>
                    <a:lnTo>
                      <a:pt x="305" y="1347"/>
                    </a:lnTo>
                    <a:lnTo>
                      <a:pt x="291" y="1311"/>
                    </a:lnTo>
                    <a:lnTo>
                      <a:pt x="280" y="1274"/>
                    </a:lnTo>
                    <a:lnTo>
                      <a:pt x="269" y="1236"/>
                    </a:lnTo>
                    <a:lnTo>
                      <a:pt x="261" y="1198"/>
                    </a:lnTo>
                    <a:lnTo>
                      <a:pt x="254" y="1161"/>
                    </a:lnTo>
                    <a:lnTo>
                      <a:pt x="251" y="1122"/>
                    </a:lnTo>
                    <a:lnTo>
                      <a:pt x="248" y="1083"/>
                    </a:lnTo>
                    <a:lnTo>
                      <a:pt x="247" y="1042"/>
                    </a:lnTo>
                    <a:lnTo>
                      <a:pt x="248" y="1003"/>
                    </a:lnTo>
                    <a:lnTo>
                      <a:pt x="252" y="963"/>
                    </a:lnTo>
                    <a:lnTo>
                      <a:pt x="257" y="923"/>
                    </a:lnTo>
                    <a:lnTo>
                      <a:pt x="264" y="882"/>
                    </a:lnTo>
                    <a:lnTo>
                      <a:pt x="275" y="842"/>
                    </a:lnTo>
                    <a:lnTo>
                      <a:pt x="275" y="842"/>
                    </a:lnTo>
                    <a:lnTo>
                      <a:pt x="286" y="803"/>
                    </a:lnTo>
                    <a:lnTo>
                      <a:pt x="300" y="764"/>
                    </a:lnTo>
                    <a:lnTo>
                      <a:pt x="315" y="727"/>
                    </a:lnTo>
                    <a:lnTo>
                      <a:pt x="332" y="691"/>
                    </a:lnTo>
                    <a:lnTo>
                      <a:pt x="351" y="655"/>
                    </a:lnTo>
                    <a:lnTo>
                      <a:pt x="372" y="621"/>
                    </a:lnTo>
                    <a:lnTo>
                      <a:pt x="393" y="589"/>
                    </a:lnTo>
                    <a:lnTo>
                      <a:pt x="417" y="557"/>
                    </a:lnTo>
                    <a:lnTo>
                      <a:pt x="441" y="527"/>
                    </a:lnTo>
                    <a:lnTo>
                      <a:pt x="467" y="498"/>
                    </a:lnTo>
                    <a:lnTo>
                      <a:pt x="495" y="472"/>
                    </a:lnTo>
                    <a:lnTo>
                      <a:pt x="523" y="445"/>
                    </a:lnTo>
                    <a:lnTo>
                      <a:pt x="553" y="420"/>
                    </a:lnTo>
                    <a:lnTo>
                      <a:pt x="583" y="397"/>
                    </a:lnTo>
                    <a:lnTo>
                      <a:pt x="616" y="376"/>
                    </a:lnTo>
                    <a:lnTo>
                      <a:pt x="649" y="356"/>
                    </a:lnTo>
                    <a:lnTo>
                      <a:pt x="681" y="337"/>
                    </a:lnTo>
                    <a:lnTo>
                      <a:pt x="717" y="320"/>
                    </a:lnTo>
                    <a:lnTo>
                      <a:pt x="752" y="305"/>
                    </a:lnTo>
                    <a:lnTo>
                      <a:pt x="789" y="291"/>
                    </a:lnTo>
                    <a:lnTo>
                      <a:pt x="825" y="280"/>
                    </a:lnTo>
                    <a:lnTo>
                      <a:pt x="863" y="270"/>
                    </a:lnTo>
                    <a:lnTo>
                      <a:pt x="901" y="262"/>
                    </a:lnTo>
                    <a:lnTo>
                      <a:pt x="938" y="256"/>
                    </a:lnTo>
                    <a:lnTo>
                      <a:pt x="978" y="251"/>
                    </a:lnTo>
                    <a:lnTo>
                      <a:pt x="1017" y="249"/>
                    </a:lnTo>
                    <a:lnTo>
                      <a:pt x="1057" y="249"/>
                    </a:lnTo>
                    <a:lnTo>
                      <a:pt x="1096" y="250"/>
                    </a:lnTo>
                    <a:lnTo>
                      <a:pt x="1136" y="254"/>
                    </a:lnTo>
                    <a:lnTo>
                      <a:pt x="1177" y="259"/>
                    </a:lnTo>
                    <a:lnTo>
                      <a:pt x="1217" y="266"/>
                    </a:lnTo>
                    <a:lnTo>
                      <a:pt x="1257" y="276"/>
                    </a:lnTo>
                    <a:lnTo>
                      <a:pt x="1257" y="276"/>
                    </a:lnTo>
                    <a:lnTo>
                      <a:pt x="1296" y="288"/>
                    </a:lnTo>
                    <a:lnTo>
                      <a:pt x="1335" y="302"/>
                    </a:lnTo>
                    <a:lnTo>
                      <a:pt x="1372" y="317"/>
                    </a:lnTo>
                    <a:lnTo>
                      <a:pt x="1408" y="333"/>
                    </a:lnTo>
                    <a:lnTo>
                      <a:pt x="1444" y="352"/>
                    </a:lnTo>
                    <a:lnTo>
                      <a:pt x="1478" y="372"/>
                    </a:lnTo>
                    <a:lnTo>
                      <a:pt x="1510" y="393"/>
                    </a:lnTo>
                    <a:lnTo>
                      <a:pt x="1542" y="417"/>
                    </a:lnTo>
                    <a:lnTo>
                      <a:pt x="1572" y="443"/>
                    </a:lnTo>
                    <a:lnTo>
                      <a:pt x="1601" y="468"/>
                    </a:lnTo>
                    <a:lnTo>
                      <a:pt x="1628" y="496"/>
                    </a:lnTo>
                    <a:lnTo>
                      <a:pt x="1654" y="524"/>
                    </a:lnTo>
                    <a:lnTo>
                      <a:pt x="1679" y="553"/>
                    </a:lnTo>
                    <a:lnTo>
                      <a:pt x="1702" y="585"/>
                    </a:lnTo>
                    <a:lnTo>
                      <a:pt x="1723" y="616"/>
                    </a:lnTo>
                    <a:lnTo>
                      <a:pt x="1744" y="649"/>
                    </a:lnTo>
                    <a:lnTo>
                      <a:pt x="1762" y="683"/>
                    </a:lnTo>
                    <a:lnTo>
                      <a:pt x="1779" y="717"/>
                    </a:lnTo>
                    <a:lnTo>
                      <a:pt x="1794" y="752"/>
                    </a:lnTo>
                    <a:lnTo>
                      <a:pt x="1808" y="789"/>
                    </a:lnTo>
                    <a:lnTo>
                      <a:pt x="1819" y="826"/>
                    </a:lnTo>
                    <a:lnTo>
                      <a:pt x="1829" y="863"/>
                    </a:lnTo>
                    <a:lnTo>
                      <a:pt x="1837" y="901"/>
                    </a:lnTo>
                    <a:lnTo>
                      <a:pt x="1843" y="940"/>
                    </a:lnTo>
                    <a:lnTo>
                      <a:pt x="1848" y="979"/>
                    </a:lnTo>
                    <a:lnTo>
                      <a:pt x="1851" y="1018"/>
                    </a:lnTo>
                    <a:lnTo>
                      <a:pt x="1851" y="1057"/>
                    </a:lnTo>
                    <a:lnTo>
                      <a:pt x="1849" y="1098"/>
                    </a:lnTo>
                    <a:lnTo>
                      <a:pt x="1846" y="1137"/>
                    </a:lnTo>
                    <a:lnTo>
                      <a:pt x="1841" y="1177"/>
                    </a:lnTo>
                    <a:lnTo>
                      <a:pt x="1833" y="1217"/>
                    </a:lnTo>
                    <a:lnTo>
                      <a:pt x="1823" y="1258"/>
                    </a:lnTo>
                    <a:lnTo>
                      <a:pt x="1823" y="1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1" name="Rectangle 14"/>
              <p:cNvSpPr>
                <a:spLocks noChangeArrowheads="1"/>
              </p:cNvSpPr>
              <p:nvPr/>
            </p:nvSpPr>
            <p:spPr bwMode="auto">
              <a:xfrm>
                <a:off x="4851518" y="2743083"/>
                <a:ext cx="1294" cy="12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2" name="Freeform 15"/>
              <p:cNvSpPr>
                <a:spLocks noEditPoints="1"/>
              </p:cNvSpPr>
              <p:nvPr/>
            </p:nvSpPr>
            <p:spPr bwMode="auto">
              <a:xfrm>
                <a:off x="4405254" y="2626666"/>
                <a:ext cx="486363" cy="486363"/>
              </a:xfrm>
              <a:custGeom>
                <a:avLst/>
                <a:gdLst>
                  <a:gd name="T0" fmla="*/ 371 w 752"/>
                  <a:gd name="T1" fmla="*/ 752 h 752"/>
                  <a:gd name="T2" fmla="*/ 387 w 752"/>
                  <a:gd name="T3" fmla="*/ 751 h 752"/>
                  <a:gd name="T4" fmla="*/ 460 w 752"/>
                  <a:gd name="T5" fmla="*/ 739 h 752"/>
                  <a:gd name="T6" fmla="*/ 475 w 752"/>
                  <a:gd name="T7" fmla="*/ 740 h 752"/>
                  <a:gd name="T8" fmla="*/ 485 w 752"/>
                  <a:gd name="T9" fmla="*/ 732 h 752"/>
                  <a:gd name="T10" fmla="*/ 555 w 752"/>
                  <a:gd name="T11" fmla="*/ 706 h 752"/>
                  <a:gd name="T12" fmla="*/ 569 w 752"/>
                  <a:gd name="T13" fmla="*/ 700 h 752"/>
                  <a:gd name="T14" fmla="*/ 622 w 752"/>
                  <a:gd name="T15" fmla="*/ 647 h 752"/>
                  <a:gd name="T16" fmla="*/ 640 w 752"/>
                  <a:gd name="T17" fmla="*/ 644 h 752"/>
                  <a:gd name="T18" fmla="*/ 647 w 752"/>
                  <a:gd name="T19" fmla="*/ 633 h 752"/>
                  <a:gd name="T20" fmla="*/ 695 w 752"/>
                  <a:gd name="T21" fmla="*/ 572 h 752"/>
                  <a:gd name="T22" fmla="*/ 704 w 752"/>
                  <a:gd name="T23" fmla="*/ 560 h 752"/>
                  <a:gd name="T24" fmla="*/ 665 w 752"/>
                  <a:gd name="T25" fmla="*/ 508 h 752"/>
                  <a:gd name="T26" fmla="*/ 737 w 752"/>
                  <a:gd name="T27" fmla="*/ 480 h 752"/>
                  <a:gd name="T28" fmla="*/ 741 w 752"/>
                  <a:gd name="T29" fmla="*/ 465 h 752"/>
                  <a:gd name="T30" fmla="*/ 747 w 752"/>
                  <a:gd name="T31" fmla="*/ 390 h 752"/>
                  <a:gd name="T32" fmla="*/ 752 w 752"/>
                  <a:gd name="T33" fmla="*/ 378 h 752"/>
                  <a:gd name="T34" fmla="*/ 748 w 752"/>
                  <a:gd name="T35" fmla="*/ 364 h 752"/>
                  <a:gd name="T36" fmla="*/ 741 w 752"/>
                  <a:gd name="T37" fmla="*/ 289 h 752"/>
                  <a:gd name="T38" fmla="*/ 737 w 752"/>
                  <a:gd name="T39" fmla="*/ 274 h 752"/>
                  <a:gd name="T40" fmla="*/ 674 w 752"/>
                  <a:gd name="T41" fmla="*/ 265 h 752"/>
                  <a:gd name="T42" fmla="*/ 704 w 752"/>
                  <a:gd name="T43" fmla="*/ 194 h 752"/>
                  <a:gd name="T44" fmla="*/ 696 w 752"/>
                  <a:gd name="T45" fmla="*/ 182 h 752"/>
                  <a:gd name="T46" fmla="*/ 647 w 752"/>
                  <a:gd name="T47" fmla="*/ 124 h 752"/>
                  <a:gd name="T48" fmla="*/ 644 w 752"/>
                  <a:gd name="T49" fmla="*/ 113 h 752"/>
                  <a:gd name="T50" fmla="*/ 631 w 752"/>
                  <a:gd name="T51" fmla="*/ 105 h 752"/>
                  <a:gd name="T52" fmla="*/ 573 w 752"/>
                  <a:gd name="T53" fmla="*/ 61 h 752"/>
                  <a:gd name="T54" fmla="*/ 562 w 752"/>
                  <a:gd name="T55" fmla="*/ 50 h 752"/>
                  <a:gd name="T56" fmla="*/ 549 w 752"/>
                  <a:gd name="T57" fmla="*/ 50 h 752"/>
                  <a:gd name="T58" fmla="*/ 482 w 752"/>
                  <a:gd name="T59" fmla="*/ 17 h 752"/>
                  <a:gd name="T60" fmla="*/ 463 w 752"/>
                  <a:gd name="T61" fmla="*/ 12 h 752"/>
                  <a:gd name="T62" fmla="*/ 389 w 752"/>
                  <a:gd name="T63" fmla="*/ 7 h 752"/>
                  <a:gd name="T64" fmla="*/ 374 w 752"/>
                  <a:gd name="T65" fmla="*/ 0 h 752"/>
                  <a:gd name="T66" fmla="*/ 355 w 752"/>
                  <a:gd name="T67" fmla="*/ 22 h 752"/>
                  <a:gd name="T68" fmla="*/ 282 w 752"/>
                  <a:gd name="T69" fmla="*/ 13 h 752"/>
                  <a:gd name="T70" fmla="*/ 267 w 752"/>
                  <a:gd name="T71" fmla="*/ 23 h 752"/>
                  <a:gd name="T72" fmla="*/ 195 w 752"/>
                  <a:gd name="T73" fmla="*/ 48 h 752"/>
                  <a:gd name="T74" fmla="*/ 179 w 752"/>
                  <a:gd name="T75" fmla="*/ 61 h 752"/>
                  <a:gd name="T76" fmla="*/ 117 w 752"/>
                  <a:gd name="T77" fmla="*/ 105 h 752"/>
                  <a:gd name="T78" fmla="*/ 104 w 752"/>
                  <a:gd name="T79" fmla="*/ 119 h 752"/>
                  <a:gd name="T80" fmla="*/ 61 w 752"/>
                  <a:gd name="T81" fmla="*/ 179 h 752"/>
                  <a:gd name="T82" fmla="*/ 49 w 752"/>
                  <a:gd name="T83" fmla="*/ 191 h 752"/>
                  <a:gd name="T84" fmla="*/ 87 w 752"/>
                  <a:gd name="T85" fmla="*/ 246 h 752"/>
                  <a:gd name="T86" fmla="*/ 14 w 752"/>
                  <a:gd name="T87" fmla="*/ 275 h 752"/>
                  <a:gd name="T88" fmla="*/ 12 w 752"/>
                  <a:gd name="T89" fmla="*/ 293 h 752"/>
                  <a:gd name="T90" fmla="*/ 1 w 752"/>
                  <a:gd name="T91" fmla="*/ 366 h 752"/>
                  <a:gd name="T92" fmla="*/ 0 w 752"/>
                  <a:gd name="T93" fmla="*/ 382 h 752"/>
                  <a:gd name="T94" fmla="*/ 34 w 752"/>
                  <a:gd name="T95" fmla="*/ 402 h 752"/>
                  <a:gd name="T96" fmla="*/ 11 w 752"/>
                  <a:gd name="T97" fmla="*/ 467 h 752"/>
                  <a:gd name="T98" fmla="*/ 15 w 752"/>
                  <a:gd name="T99" fmla="*/ 482 h 752"/>
                  <a:gd name="T100" fmla="*/ 58 w 752"/>
                  <a:gd name="T101" fmla="*/ 537 h 752"/>
                  <a:gd name="T102" fmla="*/ 48 w 752"/>
                  <a:gd name="T103" fmla="*/ 561 h 752"/>
                  <a:gd name="T104" fmla="*/ 58 w 752"/>
                  <a:gd name="T105" fmla="*/ 574 h 752"/>
                  <a:gd name="T106" fmla="*/ 104 w 752"/>
                  <a:gd name="T107" fmla="*/ 630 h 752"/>
                  <a:gd name="T108" fmla="*/ 109 w 752"/>
                  <a:gd name="T109" fmla="*/ 643 h 752"/>
                  <a:gd name="T110" fmla="*/ 138 w 752"/>
                  <a:gd name="T111" fmla="*/ 643 h 752"/>
                  <a:gd name="T112" fmla="*/ 180 w 752"/>
                  <a:gd name="T113" fmla="*/ 697 h 752"/>
                  <a:gd name="T114" fmla="*/ 193 w 752"/>
                  <a:gd name="T115" fmla="*/ 706 h 752"/>
                  <a:gd name="T116" fmla="*/ 263 w 752"/>
                  <a:gd name="T117" fmla="*/ 701 h 752"/>
                  <a:gd name="T118" fmla="*/ 274 w 752"/>
                  <a:gd name="T119" fmla="*/ 739 h 752"/>
                  <a:gd name="T120" fmla="*/ 290 w 752"/>
                  <a:gd name="T121" fmla="*/ 741 h 752"/>
                  <a:gd name="T122" fmla="*/ 295 w 752"/>
                  <a:gd name="T123" fmla="*/ 140 h 752"/>
                  <a:gd name="T124" fmla="*/ 540 w 752"/>
                  <a:gd name="T125" fmla="*/ 566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2" h="752">
                    <a:moveTo>
                      <a:pt x="345" y="693"/>
                    </a:moveTo>
                    <a:lnTo>
                      <a:pt x="345" y="693"/>
                    </a:lnTo>
                    <a:lnTo>
                      <a:pt x="347" y="707"/>
                    </a:lnTo>
                    <a:lnTo>
                      <a:pt x="350" y="718"/>
                    </a:lnTo>
                    <a:lnTo>
                      <a:pt x="355" y="732"/>
                    </a:lnTo>
                    <a:lnTo>
                      <a:pt x="355" y="732"/>
                    </a:lnTo>
                    <a:lnTo>
                      <a:pt x="359" y="742"/>
                    </a:lnTo>
                    <a:lnTo>
                      <a:pt x="363" y="749"/>
                    </a:lnTo>
                    <a:lnTo>
                      <a:pt x="363" y="749"/>
                    </a:lnTo>
                    <a:lnTo>
                      <a:pt x="364" y="750"/>
                    </a:lnTo>
                    <a:lnTo>
                      <a:pt x="364" y="750"/>
                    </a:lnTo>
                    <a:lnTo>
                      <a:pt x="364" y="750"/>
                    </a:lnTo>
                    <a:lnTo>
                      <a:pt x="364" y="750"/>
                    </a:lnTo>
                    <a:lnTo>
                      <a:pt x="365" y="751"/>
                    </a:lnTo>
                    <a:lnTo>
                      <a:pt x="365" y="751"/>
                    </a:lnTo>
                    <a:lnTo>
                      <a:pt x="365" y="751"/>
                    </a:lnTo>
                    <a:lnTo>
                      <a:pt x="365" y="751"/>
                    </a:lnTo>
                    <a:lnTo>
                      <a:pt x="366" y="751"/>
                    </a:lnTo>
                    <a:lnTo>
                      <a:pt x="366" y="751"/>
                    </a:lnTo>
                    <a:lnTo>
                      <a:pt x="366" y="752"/>
                    </a:lnTo>
                    <a:lnTo>
                      <a:pt x="366" y="752"/>
                    </a:lnTo>
                    <a:lnTo>
                      <a:pt x="368" y="752"/>
                    </a:lnTo>
                    <a:lnTo>
                      <a:pt x="368" y="752"/>
                    </a:lnTo>
                    <a:lnTo>
                      <a:pt x="368" y="752"/>
                    </a:lnTo>
                    <a:lnTo>
                      <a:pt x="368" y="752"/>
                    </a:lnTo>
                    <a:lnTo>
                      <a:pt x="369" y="752"/>
                    </a:lnTo>
                    <a:lnTo>
                      <a:pt x="369" y="752"/>
                    </a:lnTo>
                    <a:lnTo>
                      <a:pt x="370" y="752"/>
                    </a:lnTo>
                    <a:lnTo>
                      <a:pt x="370" y="752"/>
                    </a:lnTo>
                    <a:lnTo>
                      <a:pt x="371" y="752"/>
                    </a:lnTo>
                    <a:lnTo>
                      <a:pt x="371" y="752"/>
                    </a:lnTo>
                    <a:lnTo>
                      <a:pt x="371" y="752"/>
                    </a:lnTo>
                    <a:lnTo>
                      <a:pt x="371" y="752"/>
                    </a:lnTo>
                    <a:lnTo>
                      <a:pt x="373" y="752"/>
                    </a:lnTo>
                    <a:lnTo>
                      <a:pt x="373" y="752"/>
                    </a:lnTo>
                    <a:lnTo>
                      <a:pt x="374" y="752"/>
                    </a:lnTo>
                    <a:lnTo>
                      <a:pt x="374" y="752"/>
                    </a:lnTo>
                    <a:lnTo>
                      <a:pt x="375" y="752"/>
                    </a:lnTo>
                    <a:lnTo>
                      <a:pt x="375" y="752"/>
                    </a:lnTo>
                    <a:lnTo>
                      <a:pt x="378" y="752"/>
                    </a:lnTo>
                    <a:lnTo>
                      <a:pt x="378" y="752"/>
                    </a:lnTo>
                    <a:lnTo>
                      <a:pt x="378" y="752"/>
                    </a:lnTo>
                    <a:lnTo>
                      <a:pt x="378" y="752"/>
                    </a:lnTo>
                    <a:lnTo>
                      <a:pt x="379" y="752"/>
                    </a:lnTo>
                    <a:lnTo>
                      <a:pt x="379" y="752"/>
                    </a:lnTo>
                    <a:lnTo>
                      <a:pt x="380" y="752"/>
                    </a:lnTo>
                    <a:lnTo>
                      <a:pt x="380" y="752"/>
                    </a:lnTo>
                    <a:lnTo>
                      <a:pt x="381" y="752"/>
                    </a:lnTo>
                    <a:lnTo>
                      <a:pt x="381" y="752"/>
                    </a:lnTo>
                    <a:lnTo>
                      <a:pt x="381" y="752"/>
                    </a:lnTo>
                    <a:lnTo>
                      <a:pt x="381" y="752"/>
                    </a:lnTo>
                    <a:lnTo>
                      <a:pt x="383" y="752"/>
                    </a:lnTo>
                    <a:lnTo>
                      <a:pt x="383" y="752"/>
                    </a:lnTo>
                    <a:lnTo>
                      <a:pt x="384" y="752"/>
                    </a:lnTo>
                    <a:lnTo>
                      <a:pt x="384" y="752"/>
                    </a:lnTo>
                    <a:lnTo>
                      <a:pt x="384" y="752"/>
                    </a:lnTo>
                    <a:lnTo>
                      <a:pt x="384" y="752"/>
                    </a:lnTo>
                    <a:lnTo>
                      <a:pt x="385" y="751"/>
                    </a:lnTo>
                    <a:lnTo>
                      <a:pt x="385" y="751"/>
                    </a:lnTo>
                    <a:lnTo>
                      <a:pt x="387" y="751"/>
                    </a:lnTo>
                    <a:lnTo>
                      <a:pt x="387" y="751"/>
                    </a:lnTo>
                    <a:lnTo>
                      <a:pt x="387" y="751"/>
                    </a:lnTo>
                    <a:lnTo>
                      <a:pt x="387" y="751"/>
                    </a:lnTo>
                    <a:lnTo>
                      <a:pt x="387" y="750"/>
                    </a:lnTo>
                    <a:lnTo>
                      <a:pt x="387" y="750"/>
                    </a:lnTo>
                    <a:lnTo>
                      <a:pt x="388" y="750"/>
                    </a:lnTo>
                    <a:lnTo>
                      <a:pt x="388" y="750"/>
                    </a:lnTo>
                    <a:lnTo>
                      <a:pt x="389" y="749"/>
                    </a:lnTo>
                    <a:lnTo>
                      <a:pt x="389" y="749"/>
                    </a:lnTo>
                    <a:lnTo>
                      <a:pt x="389" y="749"/>
                    </a:lnTo>
                    <a:lnTo>
                      <a:pt x="389" y="749"/>
                    </a:lnTo>
                    <a:lnTo>
                      <a:pt x="392" y="742"/>
                    </a:lnTo>
                    <a:lnTo>
                      <a:pt x="397" y="732"/>
                    </a:lnTo>
                    <a:lnTo>
                      <a:pt x="397" y="732"/>
                    </a:lnTo>
                    <a:lnTo>
                      <a:pt x="402" y="718"/>
                    </a:lnTo>
                    <a:lnTo>
                      <a:pt x="404" y="708"/>
                    </a:lnTo>
                    <a:lnTo>
                      <a:pt x="407" y="693"/>
                    </a:lnTo>
                    <a:lnTo>
                      <a:pt x="407" y="693"/>
                    </a:lnTo>
                    <a:lnTo>
                      <a:pt x="428" y="691"/>
                    </a:lnTo>
                    <a:lnTo>
                      <a:pt x="428" y="691"/>
                    </a:lnTo>
                    <a:lnTo>
                      <a:pt x="434" y="703"/>
                    </a:lnTo>
                    <a:lnTo>
                      <a:pt x="439" y="713"/>
                    </a:lnTo>
                    <a:lnTo>
                      <a:pt x="448" y="726"/>
                    </a:lnTo>
                    <a:lnTo>
                      <a:pt x="448" y="726"/>
                    </a:lnTo>
                    <a:lnTo>
                      <a:pt x="455" y="734"/>
                    </a:lnTo>
                    <a:lnTo>
                      <a:pt x="460" y="739"/>
                    </a:lnTo>
                    <a:lnTo>
                      <a:pt x="460" y="739"/>
                    </a:lnTo>
                    <a:lnTo>
                      <a:pt x="460" y="739"/>
                    </a:lnTo>
                    <a:lnTo>
                      <a:pt x="460" y="739"/>
                    </a:lnTo>
                    <a:lnTo>
                      <a:pt x="460" y="739"/>
                    </a:lnTo>
                    <a:lnTo>
                      <a:pt x="461" y="740"/>
                    </a:lnTo>
                    <a:lnTo>
                      <a:pt x="461" y="740"/>
                    </a:lnTo>
                    <a:lnTo>
                      <a:pt x="461" y="740"/>
                    </a:lnTo>
                    <a:lnTo>
                      <a:pt x="461" y="740"/>
                    </a:lnTo>
                    <a:lnTo>
                      <a:pt x="462" y="741"/>
                    </a:lnTo>
                    <a:lnTo>
                      <a:pt x="462" y="741"/>
                    </a:lnTo>
                    <a:lnTo>
                      <a:pt x="462" y="741"/>
                    </a:lnTo>
                    <a:lnTo>
                      <a:pt x="462" y="741"/>
                    </a:lnTo>
                    <a:lnTo>
                      <a:pt x="463" y="741"/>
                    </a:lnTo>
                    <a:lnTo>
                      <a:pt x="463" y="741"/>
                    </a:lnTo>
                    <a:lnTo>
                      <a:pt x="465" y="741"/>
                    </a:lnTo>
                    <a:lnTo>
                      <a:pt x="465" y="741"/>
                    </a:lnTo>
                    <a:lnTo>
                      <a:pt x="466" y="741"/>
                    </a:lnTo>
                    <a:lnTo>
                      <a:pt x="466" y="741"/>
                    </a:lnTo>
                    <a:lnTo>
                      <a:pt x="466" y="741"/>
                    </a:lnTo>
                    <a:lnTo>
                      <a:pt x="467" y="741"/>
                    </a:lnTo>
                    <a:lnTo>
                      <a:pt x="467" y="741"/>
                    </a:lnTo>
                    <a:lnTo>
                      <a:pt x="467" y="741"/>
                    </a:lnTo>
                    <a:lnTo>
                      <a:pt x="467" y="741"/>
                    </a:lnTo>
                    <a:lnTo>
                      <a:pt x="468" y="741"/>
                    </a:lnTo>
                    <a:lnTo>
                      <a:pt x="468" y="741"/>
                    </a:lnTo>
                    <a:lnTo>
                      <a:pt x="470" y="741"/>
                    </a:lnTo>
                    <a:lnTo>
                      <a:pt x="470" y="741"/>
                    </a:lnTo>
                    <a:lnTo>
                      <a:pt x="471" y="741"/>
                    </a:lnTo>
                    <a:lnTo>
                      <a:pt x="471" y="741"/>
                    </a:lnTo>
                    <a:lnTo>
                      <a:pt x="471" y="741"/>
                    </a:lnTo>
                    <a:lnTo>
                      <a:pt x="471" y="741"/>
                    </a:lnTo>
                    <a:lnTo>
                      <a:pt x="473" y="740"/>
                    </a:lnTo>
                    <a:lnTo>
                      <a:pt x="473" y="740"/>
                    </a:lnTo>
                    <a:lnTo>
                      <a:pt x="475" y="740"/>
                    </a:lnTo>
                    <a:lnTo>
                      <a:pt x="475" y="740"/>
                    </a:lnTo>
                    <a:lnTo>
                      <a:pt x="476" y="740"/>
                    </a:lnTo>
                    <a:lnTo>
                      <a:pt x="476" y="740"/>
                    </a:lnTo>
                    <a:lnTo>
                      <a:pt x="477" y="739"/>
                    </a:lnTo>
                    <a:lnTo>
                      <a:pt x="477" y="739"/>
                    </a:lnTo>
                    <a:lnTo>
                      <a:pt x="477" y="739"/>
                    </a:lnTo>
                    <a:lnTo>
                      <a:pt x="477" y="739"/>
                    </a:lnTo>
                    <a:lnTo>
                      <a:pt x="478" y="739"/>
                    </a:lnTo>
                    <a:lnTo>
                      <a:pt x="478" y="739"/>
                    </a:lnTo>
                    <a:lnTo>
                      <a:pt x="478" y="739"/>
                    </a:lnTo>
                    <a:lnTo>
                      <a:pt x="478" y="739"/>
                    </a:lnTo>
                    <a:lnTo>
                      <a:pt x="480" y="737"/>
                    </a:lnTo>
                    <a:lnTo>
                      <a:pt x="480" y="737"/>
                    </a:lnTo>
                    <a:lnTo>
                      <a:pt x="480" y="737"/>
                    </a:lnTo>
                    <a:lnTo>
                      <a:pt x="481" y="737"/>
                    </a:lnTo>
                    <a:lnTo>
                      <a:pt x="481" y="737"/>
                    </a:lnTo>
                    <a:lnTo>
                      <a:pt x="482" y="736"/>
                    </a:lnTo>
                    <a:lnTo>
                      <a:pt x="482" y="736"/>
                    </a:lnTo>
                    <a:lnTo>
                      <a:pt x="482" y="736"/>
                    </a:lnTo>
                    <a:lnTo>
                      <a:pt x="482" y="736"/>
                    </a:lnTo>
                    <a:lnTo>
                      <a:pt x="482" y="735"/>
                    </a:lnTo>
                    <a:lnTo>
                      <a:pt x="482" y="735"/>
                    </a:lnTo>
                    <a:lnTo>
                      <a:pt x="484" y="735"/>
                    </a:lnTo>
                    <a:lnTo>
                      <a:pt x="484" y="735"/>
                    </a:lnTo>
                    <a:lnTo>
                      <a:pt x="484" y="734"/>
                    </a:lnTo>
                    <a:lnTo>
                      <a:pt x="484" y="734"/>
                    </a:lnTo>
                    <a:lnTo>
                      <a:pt x="485" y="732"/>
                    </a:lnTo>
                    <a:lnTo>
                      <a:pt x="485" y="732"/>
                    </a:lnTo>
                    <a:lnTo>
                      <a:pt x="485" y="732"/>
                    </a:lnTo>
                    <a:lnTo>
                      <a:pt x="485" y="732"/>
                    </a:lnTo>
                    <a:lnTo>
                      <a:pt x="486" y="726"/>
                    </a:lnTo>
                    <a:lnTo>
                      <a:pt x="487" y="715"/>
                    </a:lnTo>
                    <a:lnTo>
                      <a:pt x="487" y="715"/>
                    </a:lnTo>
                    <a:lnTo>
                      <a:pt x="489" y="701"/>
                    </a:lnTo>
                    <a:lnTo>
                      <a:pt x="489" y="689"/>
                    </a:lnTo>
                    <a:lnTo>
                      <a:pt x="487" y="676"/>
                    </a:lnTo>
                    <a:lnTo>
                      <a:pt x="487" y="676"/>
                    </a:lnTo>
                    <a:lnTo>
                      <a:pt x="507" y="667"/>
                    </a:lnTo>
                    <a:lnTo>
                      <a:pt x="507" y="667"/>
                    </a:lnTo>
                    <a:lnTo>
                      <a:pt x="516" y="678"/>
                    </a:lnTo>
                    <a:lnTo>
                      <a:pt x="525" y="686"/>
                    </a:lnTo>
                    <a:lnTo>
                      <a:pt x="535" y="695"/>
                    </a:lnTo>
                    <a:lnTo>
                      <a:pt x="535" y="695"/>
                    </a:lnTo>
                    <a:lnTo>
                      <a:pt x="544" y="701"/>
                    </a:lnTo>
                    <a:lnTo>
                      <a:pt x="550" y="705"/>
                    </a:lnTo>
                    <a:lnTo>
                      <a:pt x="550" y="705"/>
                    </a:lnTo>
                    <a:lnTo>
                      <a:pt x="550" y="705"/>
                    </a:lnTo>
                    <a:lnTo>
                      <a:pt x="550" y="705"/>
                    </a:lnTo>
                    <a:lnTo>
                      <a:pt x="552" y="706"/>
                    </a:lnTo>
                    <a:lnTo>
                      <a:pt x="552" y="706"/>
                    </a:lnTo>
                    <a:lnTo>
                      <a:pt x="553" y="706"/>
                    </a:lnTo>
                    <a:lnTo>
                      <a:pt x="553" y="706"/>
                    </a:lnTo>
                    <a:lnTo>
                      <a:pt x="553" y="706"/>
                    </a:lnTo>
                    <a:lnTo>
                      <a:pt x="553" y="706"/>
                    </a:lnTo>
                    <a:lnTo>
                      <a:pt x="554" y="706"/>
                    </a:lnTo>
                    <a:lnTo>
                      <a:pt x="554" y="706"/>
                    </a:lnTo>
                    <a:lnTo>
                      <a:pt x="555" y="706"/>
                    </a:lnTo>
                    <a:lnTo>
                      <a:pt x="555" y="706"/>
                    </a:lnTo>
                    <a:lnTo>
                      <a:pt x="555" y="706"/>
                    </a:lnTo>
                    <a:lnTo>
                      <a:pt x="555" y="706"/>
                    </a:lnTo>
                    <a:lnTo>
                      <a:pt x="557" y="706"/>
                    </a:lnTo>
                    <a:lnTo>
                      <a:pt x="557" y="706"/>
                    </a:lnTo>
                    <a:lnTo>
                      <a:pt x="557" y="706"/>
                    </a:lnTo>
                    <a:lnTo>
                      <a:pt x="557" y="706"/>
                    </a:lnTo>
                    <a:lnTo>
                      <a:pt x="558" y="706"/>
                    </a:lnTo>
                    <a:lnTo>
                      <a:pt x="558" y="706"/>
                    </a:lnTo>
                    <a:lnTo>
                      <a:pt x="559" y="706"/>
                    </a:lnTo>
                    <a:lnTo>
                      <a:pt x="559" y="706"/>
                    </a:lnTo>
                    <a:lnTo>
                      <a:pt x="560" y="705"/>
                    </a:lnTo>
                    <a:lnTo>
                      <a:pt x="560" y="705"/>
                    </a:lnTo>
                    <a:lnTo>
                      <a:pt x="560" y="705"/>
                    </a:lnTo>
                    <a:lnTo>
                      <a:pt x="560" y="705"/>
                    </a:lnTo>
                    <a:lnTo>
                      <a:pt x="562" y="703"/>
                    </a:lnTo>
                    <a:lnTo>
                      <a:pt x="562" y="703"/>
                    </a:lnTo>
                    <a:lnTo>
                      <a:pt x="562" y="703"/>
                    </a:lnTo>
                    <a:lnTo>
                      <a:pt x="562" y="703"/>
                    </a:lnTo>
                    <a:lnTo>
                      <a:pt x="564" y="702"/>
                    </a:lnTo>
                    <a:lnTo>
                      <a:pt x="564" y="702"/>
                    </a:lnTo>
                    <a:lnTo>
                      <a:pt x="565" y="702"/>
                    </a:lnTo>
                    <a:lnTo>
                      <a:pt x="565" y="702"/>
                    </a:lnTo>
                    <a:lnTo>
                      <a:pt x="565" y="701"/>
                    </a:lnTo>
                    <a:lnTo>
                      <a:pt x="565" y="701"/>
                    </a:lnTo>
                    <a:lnTo>
                      <a:pt x="567" y="701"/>
                    </a:lnTo>
                    <a:lnTo>
                      <a:pt x="567" y="701"/>
                    </a:lnTo>
                    <a:lnTo>
                      <a:pt x="568" y="701"/>
                    </a:lnTo>
                    <a:lnTo>
                      <a:pt x="568" y="701"/>
                    </a:lnTo>
                    <a:lnTo>
                      <a:pt x="569" y="700"/>
                    </a:lnTo>
                    <a:lnTo>
                      <a:pt x="569" y="700"/>
                    </a:lnTo>
                    <a:lnTo>
                      <a:pt x="569" y="700"/>
                    </a:lnTo>
                    <a:lnTo>
                      <a:pt x="569" y="700"/>
                    </a:lnTo>
                    <a:lnTo>
                      <a:pt x="570" y="697"/>
                    </a:lnTo>
                    <a:lnTo>
                      <a:pt x="570" y="697"/>
                    </a:lnTo>
                    <a:lnTo>
                      <a:pt x="572" y="697"/>
                    </a:lnTo>
                    <a:lnTo>
                      <a:pt x="572" y="697"/>
                    </a:lnTo>
                    <a:lnTo>
                      <a:pt x="572" y="696"/>
                    </a:lnTo>
                    <a:lnTo>
                      <a:pt x="572" y="696"/>
                    </a:lnTo>
                    <a:lnTo>
                      <a:pt x="572" y="696"/>
                    </a:lnTo>
                    <a:lnTo>
                      <a:pt x="572" y="696"/>
                    </a:lnTo>
                    <a:lnTo>
                      <a:pt x="572" y="695"/>
                    </a:lnTo>
                    <a:lnTo>
                      <a:pt x="572" y="695"/>
                    </a:lnTo>
                    <a:lnTo>
                      <a:pt x="573" y="695"/>
                    </a:lnTo>
                    <a:lnTo>
                      <a:pt x="573" y="695"/>
                    </a:lnTo>
                    <a:lnTo>
                      <a:pt x="573" y="692"/>
                    </a:lnTo>
                    <a:lnTo>
                      <a:pt x="573" y="692"/>
                    </a:lnTo>
                    <a:lnTo>
                      <a:pt x="573" y="692"/>
                    </a:lnTo>
                    <a:lnTo>
                      <a:pt x="573" y="692"/>
                    </a:lnTo>
                    <a:lnTo>
                      <a:pt x="573" y="684"/>
                    </a:lnTo>
                    <a:lnTo>
                      <a:pt x="572" y="674"/>
                    </a:lnTo>
                    <a:lnTo>
                      <a:pt x="572" y="674"/>
                    </a:lnTo>
                    <a:lnTo>
                      <a:pt x="569" y="660"/>
                    </a:lnTo>
                    <a:lnTo>
                      <a:pt x="565" y="649"/>
                    </a:lnTo>
                    <a:lnTo>
                      <a:pt x="560" y="637"/>
                    </a:lnTo>
                    <a:lnTo>
                      <a:pt x="560" y="637"/>
                    </a:lnTo>
                    <a:lnTo>
                      <a:pt x="578" y="623"/>
                    </a:lnTo>
                    <a:lnTo>
                      <a:pt x="578" y="623"/>
                    </a:lnTo>
                    <a:lnTo>
                      <a:pt x="589" y="632"/>
                    </a:lnTo>
                    <a:lnTo>
                      <a:pt x="599" y="637"/>
                    </a:lnTo>
                    <a:lnTo>
                      <a:pt x="612" y="643"/>
                    </a:lnTo>
                    <a:lnTo>
                      <a:pt x="612" y="643"/>
                    </a:lnTo>
                    <a:lnTo>
                      <a:pt x="622" y="647"/>
                    </a:lnTo>
                    <a:lnTo>
                      <a:pt x="628" y="649"/>
                    </a:lnTo>
                    <a:lnTo>
                      <a:pt x="628" y="649"/>
                    </a:lnTo>
                    <a:lnTo>
                      <a:pt x="628" y="649"/>
                    </a:lnTo>
                    <a:lnTo>
                      <a:pt x="628" y="649"/>
                    </a:lnTo>
                    <a:lnTo>
                      <a:pt x="631" y="649"/>
                    </a:lnTo>
                    <a:lnTo>
                      <a:pt x="631" y="649"/>
                    </a:lnTo>
                    <a:lnTo>
                      <a:pt x="631" y="649"/>
                    </a:lnTo>
                    <a:lnTo>
                      <a:pt x="631" y="649"/>
                    </a:lnTo>
                    <a:lnTo>
                      <a:pt x="632" y="649"/>
                    </a:lnTo>
                    <a:lnTo>
                      <a:pt x="632" y="649"/>
                    </a:lnTo>
                    <a:lnTo>
                      <a:pt x="633" y="649"/>
                    </a:lnTo>
                    <a:lnTo>
                      <a:pt x="633" y="649"/>
                    </a:lnTo>
                    <a:lnTo>
                      <a:pt x="635" y="649"/>
                    </a:lnTo>
                    <a:lnTo>
                      <a:pt x="635" y="649"/>
                    </a:lnTo>
                    <a:lnTo>
                      <a:pt x="635" y="648"/>
                    </a:lnTo>
                    <a:lnTo>
                      <a:pt x="635" y="648"/>
                    </a:lnTo>
                    <a:lnTo>
                      <a:pt x="636" y="648"/>
                    </a:lnTo>
                    <a:lnTo>
                      <a:pt x="636" y="648"/>
                    </a:lnTo>
                    <a:lnTo>
                      <a:pt x="636" y="648"/>
                    </a:lnTo>
                    <a:lnTo>
                      <a:pt x="637" y="647"/>
                    </a:lnTo>
                    <a:lnTo>
                      <a:pt x="637" y="647"/>
                    </a:lnTo>
                    <a:lnTo>
                      <a:pt x="637" y="647"/>
                    </a:lnTo>
                    <a:lnTo>
                      <a:pt x="637" y="647"/>
                    </a:lnTo>
                    <a:lnTo>
                      <a:pt x="638" y="645"/>
                    </a:lnTo>
                    <a:lnTo>
                      <a:pt x="638" y="645"/>
                    </a:lnTo>
                    <a:lnTo>
                      <a:pt x="638" y="645"/>
                    </a:lnTo>
                    <a:lnTo>
                      <a:pt x="638" y="645"/>
                    </a:lnTo>
                    <a:lnTo>
                      <a:pt x="640" y="644"/>
                    </a:lnTo>
                    <a:lnTo>
                      <a:pt x="640" y="644"/>
                    </a:lnTo>
                    <a:lnTo>
                      <a:pt x="640" y="644"/>
                    </a:lnTo>
                    <a:lnTo>
                      <a:pt x="640" y="644"/>
                    </a:lnTo>
                    <a:lnTo>
                      <a:pt x="641" y="643"/>
                    </a:lnTo>
                    <a:lnTo>
                      <a:pt x="641" y="643"/>
                    </a:lnTo>
                    <a:lnTo>
                      <a:pt x="642" y="642"/>
                    </a:lnTo>
                    <a:lnTo>
                      <a:pt x="642" y="642"/>
                    </a:lnTo>
                    <a:lnTo>
                      <a:pt x="644" y="640"/>
                    </a:lnTo>
                    <a:lnTo>
                      <a:pt x="644" y="640"/>
                    </a:lnTo>
                    <a:lnTo>
                      <a:pt x="645" y="640"/>
                    </a:lnTo>
                    <a:lnTo>
                      <a:pt x="645" y="640"/>
                    </a:lnTo>
                    <a:lnTo>
                      <a:pt x="645" y="639"/>
                    </a:lnTo>
                    <a:lnTo>
                      <a:pt x="645" y="639"/>
                    </a:lnTo>
                    <a:lnTo>
                      <a:pt x="646" y="639"/>
                    </a:lnTo>
                    <a:lnTo>
                      <a:pt x="646" y="639"/>
                    </a:lnTo>
                    <a:lnTo>
                      <a:pt x="646" y="638"/>
                    </a:lnTo>
                    <a:lnTo>
                      <a:pt x="646" y="638"/>
                    </a:lnTo>
                    <a:lnTo>
                      <a:pt x="646" y="637"/>
                    </a:lnTo>
                    <a:lnTo>
                      <a:pt x="646" y="637"/>
                    </a:lnTo>
                    <a:lnTo>
                      <a:pt x="647" y="637"/>
                    </a:lnTo>
                    <a:lnTo>
                      <a:pt x="647" y="637"/>
                    </a:lnTo>
                    <a:lnTo>
                      <a:pt x="647" y="635"/>
                    </a:lnTo>
                    <a:lnTo>
                      <a:pt x="647" y="635"/>
                    </a:lnTo>
                    <a:lnTo>
                      <a:pt x="647" y="635"/>
                    </a:lnTo>
                    <a:lnTo>
                      <a:pt x="647" y="635"/>
                    </a:lnTo>
                    <a:lnTo>
                      <a:pt x="647" y="634"/>
                    </a:lnTo>
                    <a:lnTo>
                      <a:pt x="647" y="634"/>
                    </a:lnTo>
                    <a:lnTo>
                      <a:pt x="647" y="634"/>
                    </a:lnTo>
                    <a:lnTo>
                      <a:pt x="647" y="634"/>
                    </a:lnTo>
                    <a:lnTo>
                      <a:pt x="647" y="633"/>
                    </a:lnTo>
                    <a:lnTo>
                      <a:pt x="647" y="633"/>
                    </a:lnTo>
                    <a:lnTo>
                      <a:pt x="647" y="633"/>
                    </a:lnTo>
                    <a:lnTo>
                      <a:pt x="647" y="633"/>
                    </a:lnTo>
                    <a:lnTo>
                      <a:pt x="647" y="630"/>
                    </a:lnTo>
                    <a:lnTo>
                      <a:pt x="647" y="630"/>
                    </a:lnTo>
                    <a:lnTo>
                      <a:pt x="646" y="624"/>
                    </a:lnTo>
                    <a:lnTo>
                      <a:pt x="641" y="614"/>
                    </a:lnTo>
                    <a:lnTo>
                      <a:pt x="641" y="614"/>
                    </a:lnTo>
                    <a:lnTo>
                      <a:pt x="636" y="601"/>
                    </a:lnTo>
                    <a:lnTo>
                      <a:pt x="630" y="591"/>
                    </a:lnTo>
                    <a:lnTo>
                      <a:pt x="622" y="579"/>
                    </a:lnTo>
                    <a:lnTo>
                      <a:pt x="622" y="579"/>
                    </a:lnTo>
                    <a:lnTo>
                      <a:pt x="635" y="562"/>
                    </a:lnTo>
                    <a:lnTo>
                      <a:pt x="635" y="562"/>
                    </a:lnTo>
                    <a:lnTo>
                      <a:pt x="649" y="567"/>
                    </a:lnTo>
                    <a:lnTo>
                      <a:pt x="659" y="570"/>
                    </a:lnTo>
                    <a:lnTo>
                      <a:pt x="674" y="572"/>
                    </a:lnTo>
                    <a:lnTo>
                      <a:pt x="674" y="572"/>
                    </a:lnTo>
                    <a:lnTo>
                      <a:pt x="684" y="574"/>
                    </a:lnTo>
                    <a:lnTo>
                      <a:pt x="690" y="574"/>
                    </a:lnTo>
                    <a:lnTo>
                      <a:pt x="690" y="574"/>
                    </a:lnTo>
                    <a:lnTo>
                      <a:pt x="690" y="574"/>
                    </a:lnTo>
                    <a:lnTo>
                      <a:pt x="690" y="574"/>
                    </a:lnTo>
                    <a:lnTo>
                      <a:pt x="693" y="574"/>
                    </a:lnTo>
                    <a:lnTo>
                      <a:pt x="693" y="574"/>
                    </a:lnTo>
                    <a:lnTo>
                      <a:pt x="693" y="574"/>
                    </a:lnTo>
                    <a:lnTo>
                      <a:pt x="693" y="574"/>
                    </a:lnTo>
                    <a:lnTo>
                      <a:pt x="694" y="574"/>
                    </a:lnTo>
                    <a:lnTo>
                      <a:pt x="694" y="574"/>
                    </a:lnTo>
                    <a:lnTo>
                      <a:pt x="695" y="572"/>
                    </a:lnTo>
                    <a:lnTo>
                      <a:pt x="695" y="572"/>
                    </a:lnTo>
                    <a:lnTo>
                      <a:pt x="695" y="572"/>
                    </a:lnTo>
                    <a:lnTo>
                      <a:pt x="695" y="572"/>
                    </a:lnTo>
                    <a:lnTo>
                      <a:pt x="696" y="572"/>
                    </a:lnTo>
                    <a:lnTo>
                      <a:pt x="696" y="572"/>
                    </a:lnTo>
                    <a:lnTo>
                      <a:pt x="696" y="571"/>
                    </a:lnTo>
                    <a:lnTo>
                      <a:pt x="696" y="571"/>
                    </a:lnTo>
                    <a:lnTo>
                      <a:pt x="698" y="571"/>
                    </a:lnTo>
                    <a:lnTo>
                      <a:pt x="698" y="571"/>
                    </a:lnTo>
                    <a:lnTo>
                      <a:pt x="698" y="570"/>
                    </a:lnTo>
                    <a:lnTo>
                      <a:pt x="698" y="570"/>
                    </a:lnTo>
                    <a:lnTo>
                      <a:pt x="699" y="570"/>
                    </a:lnTo>
                    <a:lnTo>
                      <a:pt x="699" y="570"/>
                    </a:lnTo>
                    <a:lnTo>
                      <a:pt x="699" y="569"/>
                    </a:lnTo>
                    <a:lnTo>
                      <a:pt x="699" y="569"/>
                    </a:lnTo>
                    <a:lnTo>
                      <a:pt x="699" y="569"/>
                    </a:lnTo>
                    <a:lnTo>
                      <a:pt x="699" y="569"/>
                    </a:lnTo>
                    <a:lnTo>
                      <a:pt x="700" y="567"/>
                    </a:lnTo>
                    <a:lnTo>
                      <a:pt x="700" y="567"/>
                    </a:lnTo>
                    <a:lnTo>
                      <a:pt x="700" y="567"/>
                    </a:lnTo>
                    <a:lnTo>
                      <a:pt x="700" y="567"/>
                    </a:lnTo>
                    <a:lnTo>
                      <a:pt x="701" y="565"/>
                    </a:lnTo>
                    <a:lnTo>
                      <a:pt x="701" y="565"/>
                    </a:lnTo>
                    <a:lnTo>
                      <a:pt x="703" y="564"/>
                    </a:lnTo>
                    <a:lnTo>
                      <a:pt x="703" y="564"/>
                    </a:lnTo>
                    <a:lnTo>
                      <a:pt x="703" y="562"/>
                    </a:lnTo>
                    <a:lnTo>
                      <a:pt x="703" y="562"/>
                    </a:lnTo>
                    <a:lnTo>
                      <a:pt x="703" y="561"/>
                    </a:lnTo>
                    <a:lnTo>
                      <a:pt x="703" y="561"/>
                    </a:lnTo>
                    <a:lnTo>
                      <a:pt x="704" y="561"/>
                    </a:lnTo>
                    <a:lnTo>
                      <a:pt x="704" y="561"/>
                    </a:lnTo>
                    <a:lnTo>
                      <a:pt x="704" y="560"/>
                    </a:lnTo>
                    <a:lnTo>
                      <a:pt x="704" y="560"/>
                    </a:lnTo>
                    <a:lnTo>
                      <a:pt x="704" y="560"/>
                    </a:lnTo>
                    <a:lnTo>
                      <a:pt x="704" y="560"/>
                    </a:lnTo>
                    <a:lnTo>
                      <a:pt x="705" y="558"/>
                    </a:lnTo>
                    <a:lnTo>
                      <a:pt x="705" y="558"/>
                    </a:lnTo>
                    <a:lnTo>
                      <a:pt x="705" y="558"/>
                    </a:lnTo>
                    <a:lnTo>
                      <a:pt x="705" y="557"/>
                    </a:lnTo>
                    <a:lnTo>
                      <a:pt x="705" y="557"/>
                    </a:lnTo>
                    <a:lnTo>
                      <a:pt x="705" y="556"/>
                    </a:lnTo>
                    <a:lnTo>
                      <a:pt x="705" y="556"/>
                    </a:lnTo>
                    <a:lnTo>
                      <a:pt x="705" y="555"/>
                    </a:lnTo>
                    <a:lnTo>
                      <a:pt x="705" y="555"/>
                    </a:lnTo>
                    <a:lnTo>
                      <a:pt x="705" y="555"/>
                    </a:lnTo>
                    <a:lnTo>
                      <a:pt x="705" y="555"/>
                    </a:lnTo>
                    <a:lnTo>
                      <a:pt x="704" y="553"/>
                    </a:lnTo>
                    <a:lnTo>
                      <a:pt x="704" y="553"/>
                    </a:lnTo>
                    <a:lnTo>
                      <a:pt x="704" y="553"/>
                    </a:lnTo>
                    <a:lnTo>
                      <a:pt x="704" y="553"/>
                    </a:lnTo>
                    <a:lnTo>
                      <a:pt x="704" y="551"/>
                    </a:lnTo>
                    <a:lnTo>
                      <a:pt x="704" y="551"/>
                    </a:lnTo>
                    <a:lnTo>
                      <a:pt x="704" y="551"/>
                    </a:lnTo>
                    <a:lnTo>
                      <a:pt x="704" y="551"/>
                    </a:lnTo>
                    <a:lnTo>
                      <a:pt x="704" y="551"/>
                    </a:lnTo>
                    <a:lnTo>
                      <a:pt x="700" y="546"/>
                    </a:lnTo>
                    <a:lnTo>
                      <a:pt x="694" y="537"/>
                    </a:lnTo>
                    <a:lnTo>
                      <a:pt x="694" y="537"/>
                    </a:lnTo>
                    <a:lnTo>
                      <a:pt x="685" y="526"/>
                    </a:lnTo>
                    <a:lnTo>
                      <a:pt x="676" y="518"/>
                    </a:lnTo>
                    <a:lnTo>
                      <a:pt x="665" y="508"/>
                    </a:lnTo>
                    <a:lnTo>
                      <a:pt x="665" y="508"/>
                    </a:lnTo>
                    <a:lnTo>
                      <a:pt x="674" y="489"/>
                    </a:lnTo>
                    <a:lnTo>
                      <a:pt x="674" y="489"/>
                    </a:lnTo>
                    <a:lnTo>
                      <a:pt x="688" y="490"/>
                    </a:lnTo>
                    <a:lnTo>
                      <a:pt x="699" y="490"/>
                    </a:lnTo>
                    <a:lnTo>
                      <a:pt x="714" y="489"/>
                    </a:lnTo>
                    <a:lnTo>
                      <a:pt x="714" y="489"/>
                    </a:lnTo>
                    <a:lnTo>
                      <a:pt x="724" y="488"/>
                    </a:lnTo>
                    <a:lnTo>
                      <a:pt x="730" y="485"/>
                    </a:lnTo>
                    <a:lnTo>
                      <a:pt x="730" y="485"/>
                    </a:lnTo>
                    <a:lnTo>
                      <a:pt x="730" y="485"/>
                    </a:lnTo>
                    <a:lnTo>
                      <a:pt x="730" y="485"/>
                    </a:lnTo>
                    <a:lnTo>
                      <a:pt x="733" y="485"/>
                    </a:lnTo>
                    <a:lnTo>
                      <a:pt x="733" y="485"/>
                    </a:lnTo>
                    <a:lnTo>
                      <a:pt x="733" y="485"/>
                    </a:lnTo>
                    <a:lnTo>
                      <a:pt x="733" y="485"/>
                    </a:lnTo>
                    <a:lnTo>
                      <a:pt x="734" y="484"/>
                    </a:lnTo>
                    <a:lnTo>
                      <a:pt x="734" y="484"/>
                    </a:lnTo>
                    <a:lnTo>
                      <a:pt x="734" y="484"/>
                    </a:lnTo>
                    <a:lnTo>
                      <a:pt x="734" y="484"/>
                    </a:lnTo>
                    <a:lnTo>
                      <a:pt x="736" y="483"/>
                    </a:lnTo>
                    <a:lnTo>
                      <a:pt x="736" y="483"/>
                    </a:lnTo>
                    <a:lnTo>
                      <a:pt x="736" y="483"/>
                    </a:lnTo>
                    <a:lnTo>
                      <a:pt x="736" y="483"/>
                    </a:lnTo>
                    <a:lnTo>
                      <a:pt x="737" y="482"/>
                    </a:lnTo>
                    <a:lnTo>
                      <a:pt x="737" y="482"/>
                    </a:lnTo>
                    <a:lnTo>
                      <a:pt x="737" y="482"/>
                    </a:lnTo>
                    <a:lnTo>
                      <a:pt x="737" y="482"/>
                    </a:lnTo>
                    <a:lnTo>
                      <a:pt x="737" y="480"/>
                    </a:lnTo>
                    <a:lnTo>
                      <a:pt x="737" y="480"/>
                    </a:lnTo>
                    <a:lnTo>
                      <a:pt x="737" y="480"/>
                    </a:lnTo>
                    <a:lnTo>
                      <a:pt x="737" y="480"/>
                    </a:lnTo>
                    <a:lnTo>
                      <a:pt x="738" y="479"/>
                    </a:lnTo>
                    <a:lnTo>
                      <a:pt x="738" y="479"/>
                    </a:lnTo>
                    <a:lnTo>
                      <a:pt x="738" y="478"/>
                    </a:lnTo>
                    <a:lnTo>
                      <a:pt x="738" y="478"/>
                    </a:lnTo>
                    <a:lnTo>
                      <a:pt x="738" y="477"/>
                    </a:lnTo>
                    <a:lnTo>
                      <a:pt x="738" y="477"/>
                    </a:lnTo>
                    <a:lnTo>
                      <a:pt x="738" y="477"/>
                    </a:lnTo>
                    <a:lnTo>
                      <a:pt x="738" y="477"/>
                    </a:lnTo>
                    <a:lnTo>
                      <a:pt x="739" y="474"/>
                    </a:lnTo>
                    <a:lnTo>
                      <a:pt x="739" y="474"/>
                    </a:lnTo>
                    <a:lnTo>
                      <a:pt x="739" y="473"/>
                    </a:lnTo>
                    <a:lnTo>
                      <a:pt x="739" y="473"/>
                    </a:lnTo>
                    <a:lnTo>
                      <a:pt x="739" y="472"/>
                    </a:lnTo>
                    <a:lnTo>
                      <a:pt x="739" y="472"/>
                    </a:lnTo>
                    <a:lnTo>
                      <a:pt x="741" y="470"/>
                    </a:lnTo>
                    <a:lnTo>
                      <a:pt x="741" y="470"/>
                    </a:lnTo>
                    <a:lnTo>
                      <a:pt x="741" y="470"/>
                    </a:lnTo>
                    <a:lnTo>
                      <a:pt x="741" y="470"/>
                    </a:lnTo>
                    <a:lnTo>
                      <a:pt x="741" y="469"/>
                    </a:lnTo>
                    <a:lnTo>
                      <a:pt x="741" y="469"/>
                    </a:lnTo>
                    <a:lnTo>
                      <a:pt x="741" y="468"/>
                    </a:lnTo>
                    <a:lnTo>
                      <a:pt x="741" y="468"/>
                    </a:lnTo>
                    <a:lnTo>
                      <a:pt x="741" y="467"/>
                    </a:lnTo>
                    <a:lnTo>
                      <a:pt x="741" y="467"/>
                    </a:lnTo>
                    <a:lnTo>
                      <a:pt x="741" y="467"/>
                    </a:lnTo>
                    <a:lnTo>
                      <a:pt x="741" y="467"/>
                    </a:lnTo>
                    <a:lnTo>
                      <a:pt x="741" y="465"/>
                    </a:lnTo>
                    <a:lnTo>
                      <a:pt x="741" y="465"/>
                    </a:lnTo>
                    <a:lnTo>
                      <a:pt x="741" y="465"/>
                    </a:lnTo>
                    <a:lnTo>
                      <a:pt x="741" y="465"/>
                    </a:lnTo>
                    <a:lnTo>
                      <a:pt x="739" y="464"/>
                    </a:lnTo>
                    <a:lnTo>
                      <a:pt x="739" y="464"/>
                    </a:lnTo>
                    <a:lnTo>
                      <a:pt x="739" y="464"/>
                    </a:lnTo>
                    <a:lnTo>
                      <a:pt x="739" y="464"/>
                    </a:lnTo>
                    <a:lnTo>
                      <a:pt x="739" y="461"/>
                    </a:lnTo>
                    <a:lnTo>
                      <a:pt x="739" y="461"/>
                    </a:lnTo>
                    <a:lnTo>
                      <a:pt x="739" y="461"/>
                    </a:lnTo>
                    <a:lnTo>
                      <a:pt x="739" y="461"/>
                    </a:lnTo>
                    <a:lnTo>
                      <a:pt x="738" y="460"/>
                    </a:lnTo>
                    <a:lnTo>
                      <a:pt x="738" y="460"/>
                    </a:lnTo>
                    <a:lnTo>
                      <a:pt x="738" y="460"/>
                    </a:lnTo>
                    <a:lnTo>
                      <a:pt x="738" y="460"/>
                    </a:lnTo>
                    <a:lnTo>
                      <a:pt x="733" y="455"/>
                    </a:lnTo>
                    <a:lnTo>
                      <a:pt x="724" y="449"/>
                    </a:lnTo>
                    <a:lnTo>
                      <a:pt x="724" y="449"/>
                    </a:lnTo>
                    <a:lnTo>
                      <a:pt x="713" y="441"/>
                    </a:lnTo>
                    <a:lnTo>
                      <a:pt x="703" y="435"/>
                    </a:lnTo>
                    <a:lnTo>
                      <a:pt x="690" y="429"/>
                    </a:lnTo>
                    <a:lnTo>
                      <a:pt x="690" y="429"/>
                    </a:lnTo>
                    <a:lnTo>
                      <a:pt x="693" y="407"/>
                    </a:lnTo>
                    <a:lnTo>
                      <a:pt x="693" y="407"/>
                    </a:lnTo>
                    <a:lnTo>
                      <a:pt x="707" y="405"/>
                    </a:lnTo>
                    <a:lnTo>
                      <a:pt x="718" y="402"/>
                    </a:lnTo>
                    <a:lnTo>
                      <a:pt x="732" y="397"/>
                    </a:lnTo>
                    <a:lnTo>
                      <a:pt x="732" y="397"/>
                    </a:lnTo>
                    <a:lnTo>
                      <a:pt x="741" y="393"/>
                    </a:lnTo>
                    <a:lnTo>
                      <a:pt x="747" y="390"/>
                    </a:lnTo>
                    <a:lnTo>
                      <a:pt x="747" y="390"/>
                    </a:lnTo>
                    <a:lnTo>
                      <a:pt x="747" y="390"/>
                    </a:lnTo>
                    <a:lnTo>
                      <a:pt x="747" y="390"/>
                    </a:lnTo>
                    <a:lnTo>
                      <a:pt x="747" y="390"/>
                    </a:lnTo>
                    <a:lnTo>
                      <a:pt x="748" y="388"/>
                    </a:lnTo>
                    <a:lnTo>
                      <a:pt x="748" y="388"/>
                    </a:lnTo>
                    <a:lnTo>
                      <a:pt x="748" y="388"/>
                    </a:lnTo>
                    <a:lnTo>
                      <a:pt x="748" y="388"/>
                    </a:lnTo>
                    <a:lnTo>
                      <a:pt x="749" y="387"/>
                    </a:lnTo>
                    <a:lnTo>
                      <a:pt x="749" y="387"/>
                    </a:lnTo>
                    <a:lnTo>
                      <a:pt x="749" y="387"/>
                    </a:lnTo>
                    <a:lnTo>
                      <a:pt x="749" y="387"/>
                    </a:lnTo>
                    <a:lnTo>
                      <a:pt x="751" y="386"/>
                    </a:lnTo>
                    <a:lnTo>
                      <a:pt x="751" y="386"/>
                    </a:lnTo>
                    <a:lnTo>
                      <a:pt x="751" y="386"/>
                    </a:lnTo>
                    <a:lnTo>
                      <a:pt x="751" y="386"/>
                    </a:lnTo>
                    <a:lnTo>
                      <a:pt x="751" y="385"/>
                    </a:lnTo>
                    <a:lnTo>
                      <a:pt x="751" y="385"/>
                    </a:lnTo>
                    <a:lnTo>
                      <a:pt x="752" y="385"/>
                    </a:lnTo>
                    <a:lnTo>
                      <a:pt x="752" y="385"/>
                    </a:lnTo>
                    <a:lnTo>
                      <a:pt x="752" y="383"/>
                    </a:lnTo>
                    <a:lnTo>
                      <a:pt x="752" y="383"/>
                    </a:lnTo>
                    <a:lnTo>
                      <a:pt x="752" y="383"/>
                    </a:lnTo>
                    <a:lnTo>
                      <a:pt x="752" y="383"/>
                    </a:lnTo>
                    <a:lnTo>
                      <a:pt x="752" y="381"/>
                    </a:lnTo>
                    <a:lnTo>
                      <a:pt x="752" y="381"/>
                    </a:lnTo>
                    <a:lnTo>
                      <a:pt x="752" y="381"/>
                    </a:lnTo>
                    <a:lnTo>
                      <a:pt x="752" y="381"/>
                    </a:lnTo>
                    <a:lnTo>
                      <a:pt x="752" y="380"/>
                    </a:lnTo>
                    <a:lnTo>
                      <a:pt x="752" y="380"/>
                    </a:lnTo>
                    <a:lnTo>
                      <a:pt x="752" y="378"/>
                    </a:lnTo>
                    <a:lnTo>
                      <a:pt x="752" y="378"/>
                    </a:lnTo>
                    <a:lnTo>
                      <a:pt x="752" y="377"/>
                    </a:lnTo>
                    <a:lnTo>
                      <a:pt x="752" y="377"/>
                    </a:lnTo>
                    <a:lnTo>
                      <a:pt x="752" y="375"/>
                    </a:lnTo>
                    <a:lnTo>
                      <a:pt x="752" y="375"/>
                    </a:lnTo>
                    <a:lnTo>
                      <a:pt x="752" y="375"/>
                    </a:lnTo>
                    <a:lnTo>
                      <a:pt x="752" y="375"/>
                    </a:lnTo>
                    <a:lnTo>
                      <a:pt x="752" y="373"/>
                    </a:lnTo>
                    <a:lnTo>
                      <a:pt x="752" y="373"/>
                    </a:lnTo>
                    <a:lnTo>
                      <a:pt x="752" y="372"/>
                    </a:lnTo>
                    <a:lnTo>
                      <a:pt x="752" y="372"/>
                    </a:lnTo>
                    <a:lnTo>
                      <a:pt x="752" y="371"/>
                    </a:lnTo>
                    <a:lnTo>
                      <a:pt x="752" y="371"/>
                    </a:lnTo>
                    <a:lnTo>
                      <a:pt x="752" y="371"/>
                    </a:lnTo>
                    <a:lnTo>
                      <a:pt x="752" y="371"/>
                    </a:lnTo>
                    <a:lnTo>
                      <a:pt x="752" y="370"/>
                    </a:lnTo>
                    <a:lnTo>
                      <a:pt x="752" y="370"/>
                    </a:lnTo>
                    <a:lnTo>
                      <a:pt x="751" y="370"/>
                    </a:lnTo>
                    <a:lnTo>
                      <a:pt x="751" y="370"/>
                    </a:lnTo>
                    <a:lnTo>
                      <a:pt x="751" y="368"/>
                    </a:lnTo>
                    <a:lnTo>
                      <a:pt x="751" y="368"/>
                    </a:lnTo>
                    <a:lnTo>
                      <a:pt x="751" y="367"/>
                    </a:lnTo>
                    <a:lnTo>
                      <a:pt x="751" y="367"/>
                    </a:lnTo>
                    <a:lnTo>
                      <a:pt x="749" y="367"/>
                    </a:lnTo>
                    <a:lnTo>
                      <a:pt x="749" y="367"/>
                    </a:lnTo>
                    <a:lnTo>
                      <a:pt x="749" y="366"/>
                    </a:lnTo>
                    <a:lnTo>
                      <a:pt x="749" y="366"/>
                    </a:lnTo>
                    <a:lnTo>
                      <a:pt x="748" y="366"/>
                    </a:lnTo>
                    <a:lnTo>
                      <a:pt x="748" y="366"/>
                    </a:lnTo>
                    <a:lnTo>
                      <a:pt x="748" y="364"/>
                    </a:lnTo>
                    <a:lnTo>
                      <a:pt x="748" y="364"/>
                    </a:lnTo>
                    <a:lnTo>
                      <a:pt x="747" y="363"/>
                    </a:lnTo>
                    <a:lnTo>
                      <a:pt x="747" y="363"/>
                    </a:lnTo>
                    <a:lnTo>
                      <a:pt x="747" y="363"/>
                    </a:lnTo>
                    <a:lnTo>
                      <a:pt x="747" y="363"/>
                    </a:lnTo>
                    <a:lnTo>
                      <a:pt x="747" y="363"/>
                    </a:lnTo>
                    <a:lnTo>
                      <a:pt x="747" y="363"/>
                    </a:lnTo>
                    <a:lnTo>
                      <a:pt x="741" y="361"/>
                    </a:lnTo>
                    <a:lnTo>
                      <a:pt x="732" y="357"/>
                    </a:lnTo>
                    <a:lnTo>
                      <a:pt x="732" y="357"/>
                    </a:lnTo>
                    <a:lnTo>
                      <a:pt x="718" y="352"/>
                    </a:lnTo>
                    <a:lnTo>
                      <a:pt x="707" y="348"/>
                    </a:lnTo>
                    <a:lnTo>
                      <a:pt x="693" y="346"/>
                    </a:lnTo>
                    <a:lnTo>
                      <a:pt x="693" y="346"/>
                    </a:lnTo>
                    <a:lnTo>
                      <a:pt x="689" y="324"/>
                    </a:lnTo>
                    <a:lnTo>
                      <a:pt x="689" y="324"/>
                    </a:lnTo>
                    <a:lnTo>
                      <a:pt x="703" y="319"/>
                    </a:lnTo>
                    <a:lnTo>
                      <a:pt x="713" y="313"/>
                    </a:lnTo>
                    <a:lnTo>
                      <a:pt x="724" y="305"/>
                    </a:lnTo>
                    <a:lnTo>
                      <a:pt x="724" y="305"/>
                    </a:lnTo>
                    <a:lnTo>
                      <a:pt x="733" y="299"/>
                    </a:lnTo>
                    <a:lnTo>
                      <a:pt x="738" y="294"/>
                    </a:lnTo>
                    <a:lnTo>
                      <a:pt x="738" y="294"/>
                    </a:lnTo>
                    <a:lnTo>
                      <a:pt x="738" y="294"/>
                    </a:lnTo>
                    <a:lnTo>
                      <a:pt x="738" y="294"/>
                    </a:lnTo>
                    <a:lnTo>
                      <a:pt x="739" y="290"/>
                    </a:lnTo>
                    <a:lnTo>
                      <a:pt x="739" y="290"/>
                    </a:lnTo>
                    <a:lnTo>
                      <a:pt x="739" y="290"/>
                    </a:lnTo>
                    <a:lnTo>
                      <a:pt x="739" y="290"/>
                    </a:lnTo>
                    <a:lnTo>
                      <a:pt x="741" y="289"/>
                    </a:lnTo>
                    <a:lnTo>
                      <a:pt x="741" y="289"/>
                    </a:lnTo>
                    <a:lnTo>
                      <a:pt x="741" y="289"/>
                    </a:lnTo>
                    <a:lnTo>
                      <a:pt x="741" y="289"/>
                    </a:lnTo>
                    <a:lnTo>
                      <a:pt x="741" y="288"/>
                    </a:lnTo>
                    <a:lnTo>
                      <a:pt x="741" y="288"/>
                    </a:lnTo>
                    <a:lnTo>
                      <a:pt x="741" y="288"/>
                    </a:lnTo>
                    <a:lnTo>
                      <a:pt x="741" y="288"/>
                    </a:lnTo>
                    <a:lnTo>
                      <a:pt x="741" y="285"/>
                    </a:lnTo>
                    <a:lnTo>
                      <a:pt x="741" y="285"/>
                    </a:lnTo>
                    <a:lnTo>
                      <a:pt x="741" y="285"/>
                    </a:lnTo>
                    <a:lnTo>
                      <a:pt x="741" y="285"/>
                    </a:lnTo>
                    <a:lnTo>
                      <a:pt x="741" y="284"/>
                    </a:lnTo>
                    <a:lnTo>
                      <a:pt x="741" y="284"/>
                    </a:lnTo>
                    <a:lnTo>
                      <a:pt x="741" y="284"/>
                    </a:lnTo>
                    <a:lnTo>
                      <a:pt x="741" y="284"/>
                    </a:lnTo>
                    <a:lnTo>
                      <a:pt x="739" y="281"/>
                    </a:lnTo>
                    <a:lnTo>
                      <a:pt x="739" y="281"/>
                    </a:lnTo>
                    <a:lnTo>
                      <a:pt x="739" y="281"/>
                    </a:lnTo>
                    <a:lnTo>
                      <a:pt x="739" y="281"/>
                    </a:lnTo>
                    <a:lnTo>
                      <a:pt x="739" y="280"/>
                    </a:lnTo>
                    <a:lnTo>
                      <a:pt x="739" y="280"/>
                    </a:lnTo>
                    <a:lnTo>
                      <a:pt x="738" y="278"/>
                    </a:lnTo>
                    <a:lnTo>
                      <a:pt x="738" y="278"/>
                    </a:lnTo>
                    <a:lnTo>
                      <a:pt x="738" y="278"/>
                    </a:lnTo>
                    <a:lnTo>
                      <a:pt x="738" y="278"/>
                    </a:lnTo>
                    <a:lnTo>
                      <a:pt x="738" y="276"/>
                    </a:lnTo>
                    <a:lnTo>
                      <a:pt x="738" y="276"/>
                    </a:lnTo>
                    <a:lnTo>
                      <a:pt x="738" y="275"/>
                    </a:lnTo>
                    <a:lnTo>
                      <a:pt x="738" y="275"/>
                    </a:lnTo>
                    <a:lnTo>
                      <a:pt x="737" y="274"/>
                    </a:lnTo>
                    <a:lnTo>
                      <a:pt x="737" y="274"/>
                    </a:lnTo>
                    <a:lnTo>
                      <a:pt x="737" y="274"/>
                    </a:lnTo>
                    <a:lnTo>
                      <a:pt x="737" y="274"/>
                    </a:lnTo>
                    <a:lnTo>
                      <a:pt x="737" y="273"/>
                    </a:lnTo>
                    <a:lnTo>
                      <a:pt x="737" y="273"/>
                    </a:lnTo>
                    <a:lnTo>
                      <a:pt x="737" y="273"/>
                    </a:lnTo>
                    <a:lnTo>
                      <a:pt x="737" y="273"/>
                    </a:lnTo>
                    <a:lnTo>
                      <a:pt x="736" y="271"/>
                    </a:lnTo>
                    <a:lnTo>
                      <a:pt x="736" y="271"/>
                    </a:lnTo>
                    <a:lnTo>
                      <a:pt x="736" y="271"/>
                    </a:lnTo>
                    <a:lnTo>
                      <a:pt x="736" y="271"/>
                    </a:lnTo>
                    <a:lnTo>
                      <a:pt x="734" y="270"/>
                    </a:lnTo>
                    <a:lnTo>
                      <a:pt x="734" y="270"/>
                    </a:lnTo>
                    <a:lnTo>
                      <a:pt x="734" y="270"/>
                    </a:lnTo>
                    <a:lnTo>
                      <a:pt x="734" y="270"/>
                    </a:lnTo>
                    <a:lnTo>
                      <a:pt x="733" y="269"/>
                    </a:lnTo>
                    <a:lnTo>
                      <a:pt x="733" y="269"/>
                    </a:lnTo>
                    <a:lnTo>
                      <a:pt x="733" y="269"/>
                    </a:lnTo>
                    <a:lnTo>
                      <a:pt x="733" y="269"/>
                    </a:lnTo>
                    <a:lnTo>
                      <a:pt x="730" y="267"/>
                    </a:lnTo>
                    <a:lnTo>
                      <a:pt x="730" y="267"/>
                    </a:lnTo>
                    <a:lnTo>
                      <a:pt x="730" y="267"/>
                    </a:lnTo>
                    <a:lnTo>
                      <a:pt x="730" y="267"/>
                    </a:lnTo>
                    <a:lnTo>
                      <a:pt x="730" y="267"/>
                    </a:lnTo>
                    <a:lnTo>
                      <a:pt x="730" y="267"/>
                    </a:lnTo>
                    <a:lnTo>
                      <a:pt x="724" y="266"/>
                    </a:lnTo>
                    <a:lnTo>
                      <a:pt x="714" y="265"/>
                    </a:lnTo>
                    <a:lnTo>
                      <a:pt x="714" y="265"/>
                    </a:lnTo>
                    <a:lnTo>
                      <a:pt x="699" y="264"/>
                    </a:lnTo>
                    <a:lnTo>
                      <a:pt x="688" y="264"/>
                    </a:lnTo>
                    <a:lnTo>
                      <a:pt x="674" y="265"/>
                    </a:lnTo>
                    <a:lnTo>
                      <a:pt x="674" y="265"/>
                    </a:lnTo>
                    <a:lnTo>
                      <a:pt x="665" y="245"/>
                    </a:lnTo>
                    <a:lnTo>
                      <a:pt x="665" y="245"/>
                    </a:lnTo>
                    <a:lnTo>
                      <a:pt x="676" y="236"/>
                    </a:lnTo>
                    <a:lnTo>
                      <a:pt x="684" y="228"/>
                    </a:lnTo>
                    <a:lnTo>
                      <a:pt x="694" y="217"/>
                    </a:lnTo>
                    <a:lnTo>
                      <a:pt x="694" y="217"/>
                    </a:lnTo>
                    <a:lnTo>
                      <a:pt x="704" y="203"/>
                    </a:lnTo>
                    <a:lnTo>
                      <a:pt x="704" y="203"/>
                    </a:lnTo>
                    <a:lnTo>
                      <a:pt x="704" y="203"/>
                    </a:lnTo>
                    <a:lnTo>
                      <a:pt x="704" y="203"/>
                    </a:lnTo>
                    <a:lnTo>
                      <a:pt x="704" y="203"/>
                    </a:lnTo>
                    <a:lnTo>
                      <a:pt x="704" y="203"/>
                    </a:lnTo>
                    <a:lnTo>
                      <a:pt x="704" y="201"/>
                    </a:lnTo>
                    <a:lnTo>
                      <a:pt x="704" y="201"/>
                    </a:lnTo>
                    <a:lnTo>
                      <a:pt x="704" y="201"/>
                    </a:lnTo>
                    <a:lnTo>
                      <a:pt x="704" y="201"/>
                    </a:lnTo>
                    <a:lnTo>
                      <a:pt x="705" y="199"/>
                    </a:lnTo>
                    <a:lnTo>
                      <a:pt x="705" y="199"/>
                    </a:lnTo>
                    <a:lnTo>
                      <a:pt x="705" y="199"/>
                    </a:lnTo>
                    <a:lnTo>
                      <a:pt x="705" y="199"/>
                    </a:lnTo>
                    <a:lnTo>
                      <a:pt x="705" y="198"/>
                    </a:lnTo>
                    <a:lnTo>
                      <a:pt x="705" y="198"/>
                    </a:lnTo>
                    <a:lnTo>
                      <a:pt x="705" y="197"/>
                    </a:lnTo>
                    <a:lnTo>
                      <a:pt x="705" y="197"/>
                    </a:lnTo>
                    <a:lnTo>
                      <a:pt x="705" y="196"/>
                    </a:lnTo>
                    <a:lnTo>
                      <a:pt x="705" y="196"/>
                    </a:lnTo>
                    <a:lnTo>
                      <a:pt x="705" y="196"/>
                    </a:lnTo>
                    <a:lnTo>
                      <a:pt x="705" y="196"/>
                    </a:lnTo>
                    <a:lnTo>
                      <a:pt x="704" y="194"/>
                    </a:lnTo>
                    <a:lnTo>
                      <a:pt x="704" y="194"/>
                    </a:lnTo>
                    <a:lnTo>
                      <a:pt x="704" y="194"/>
                    </a:lnTo>
                    <a:lnTo>
                      <a:pt x="704" y="194"/>
                    </a:lnTo>
                    <a:lnTo>
                      <a:pt x="704" y="193"/>
                    </a:lnTo>
                    <a:lnTo>
                      <a:pt x="704" y="193"/>
                    </a:lnTo>
                    <a:lnTo>
                      <a:pt x="704" y="192"/>
                    </a:lnTo>
                    <a:lnTo>
                      <a:pt x="704" y="192"/>
                    </a:lnTo>
                    <a:lnTo>
                      <a:pt x="703" y="191"/>
                    </a:lnTo>
                    <a:lnTo>
                      <a:pt x="703" y="191"/>
                    </a:lnTo>
                    <a:lnTo>
                      <a:pt x="703" y="191"/>
                    </a:lnTo>
                    <a:lnTo>
                      <a:pt x="703" y="191"/>
                    </a:lnTo>
                    <a:lnTo>
                      <a:pt x="701" y="189"/>
                    </a:lnTo>
                    <a:lnTo>
                      <a:pt x="701" y="189"/>
                    </a:lnTo>
                    <a:lnTo>
                      <a:pt x="700" y="187"/>
                    </a:lnTo>
                    <a:lnTo>
                      <a:pt x="700" y="187"/>
                    </a:lnTo>
                    <a:lnTo>
                      <a:pt x="700" y="187"/>
                    </a:lnTo>
                    <a:lnTo>
                      <a:pt x="700" y="187"/>
                    </a:lnTo>
                    <a:lnTo>
                      <a:pt x="699" y="186"/>
                    </a:lnTo>
                    <a:lnTo>
                      <a:pt x="699" y="186"/>
                    </a:lnTo>
                    <a:lnTo>
                      <a:pt x="699" y="184"/>
                    </a:lnTo>
                    <a:lnTo>
                      <a:pt x="699" y="184"/>
                    </a:lnTo>
                    <a:lnTo>
                      <a:pt x="698" y="183"/>
                    </a:lnTo>
                    <a:lnTo>
                      <a:pt x="698" y="183"/>
                    </a:lnTo>
                    <a:lnTo>
                      <a:pt x="698" y="183"/>
                    </a:lnTo>
                    <a:lnTo>
                      <a:pt x="698" y="183"/>
                    </a:lnTo>
                    <a:lnTo>
                      <a:pt x="696" y="182"/>
                    </a:lnTo>
                    <a:lnTo>
                      <a:pt x="696" y="182"/>
                    </a:lnTo>
                    <a:lnTo>
                      <a:pt x="696" y="182"/>
                    </a:lnTo>
                    <a:lnTo>
                      <a:pt x="696" y="182"/>
                    </a:lnTo>
                    <a:lnTo>
                      <a:pt x="696" y="182"/>
                    </a:lnTo>
                    <a:lnTo>
                      <a:pt x="696" y="182"/>
                    </a:lnTo>
                    <a:lnTo>
                      <a:pt x="695" y="182"/>
                    </a:lnTo>
                    <a:lnTo>
                      <a:pt x="695" y="182"/>
                    </a:lnTo>
                    <a:lnTo>
                      <a:pt x="694" y="181"/>
                    </a:lnTo>
                    <a:lnTo>
                      <a:pt x="694" y="181"/>
                    </a:lnTo>
                    <a:lnTo>
                      <a:pt x="694" y="181"/>
                    </a:lnTo>
                    <a:lnTo>
                      <a:pt x="694" y="181"/>
                    </a:lnTo>
                    <a:lnTo>
                      <a:pt x="693" y="181"/>
                    </a:lnTo>
                    <a:lnTo>
                      <a:pt x="693" y="181"/>
                    </a:lnTo>
                    <a:lnTo>
                      <a:pt x="693" y="181"/>
                    </a:lnTo>
                    <a:lnTo>
                      <a:pt x="693" y="181"/>
                    </a:lnTo>
                    <a:lnTo>
                      <a:pt x="690" y="179"/>
                    </a:lnTo>
                    <a:lnTo>
                      <a:pt x="690" y="179"/>
                    </a:lnTo>
                    <a:lnTo>
                      <a:pt x="690" y="179"/>
                    </a:lnTo>
                    <a:lnTo>
                      <a:pt x="690" y="179"/>
                    </a:lnTo>
                    <a:lnTo>
                      <a:pt x="684" y="181"/>
                    </a:lnTo>
                    <a:lnTo>
                      <a:pt x="674" y="182"/>
                    </a:lnTo>
                    <a:lnTo>
                      <a:pt x="674" y="182"/>
                    </a:lnTo>
                    <a:lnTo>
                      <a:pt x="659" y="184"/>
                    </a:lnTo>
                    <a:lnTo>
                      <a:pt x="647" y="187"/>
                    </a:lnTo>
                    <a:lnTo>
                      <a:pt x="635" y="192"/>
                    </a:lnTo>
                    <a:lnTo>
                      <a:pt x="635" y="192"/>
                    </a:lnTo>
                    <a:lnTo>
                      <a:pt x="621" y="176"/>
                    </a:lnTo>
                    <a:lnTo>
                      <a:pt x="621" y="176"/>
                    </a:lnTo>
                    <a:lnTo>
                      <a:pt x="630" y="164"/>
                    </a:lnTo>
                    <a:lnTo>
                      <a:pt x="635" y="154"/>
                    </a:lnTo>
                    <a:lnTo>
                      <a:pt x="641" y="140"/>
                    </a:lnTo>
                    <a:lnTo>
                      <a:pt x="641" y="140"/>
                    </a:lnTo>
                    <a:lnTo>
                      <a:pt x="645" y="130"/>
                    </a:lnTo>
                    <a:lnTo>
                      <a:pt x="647" y="124"/>
                    </a:lnTo>
                    <a:lnTo>
                      <a:pt x="647" y="124"/>
                    </a:lnTo>
                    <a:lnTo>
                      <a:pt x="647" y="124"/>
                    </a:lnTo>
                    <a:lnTo>
                      <a:pt x="647" y="124"/>
                    </a:lnTo>
                    <a:lnTo>
                      <a:pt x="647" y="124"/>
                    </a:lnTo>
                    <a:lnTo>
                      <a:pt x="647" y="124"/>
                    </a:lnTo>
                    <a:lnTo>
                      <a:pt x="647" y="123"/>
                    </a:lnTo>
                    <a:lnTo>
                      <a:pt x="647" y="123"/>
                    </a:lnTo>
                    <a:lnTo>
                      <a:pt x="647" y="121"/>
                    </a:lnTo>
                    <a:lnTo>
                      <a:pt x="647" y="121"/>
                    </a:lnTo>
                    <a:lnTo>
                      <a:pt x="647" y="120"/>
                    </a:lnTo>
                    <a:lnTo>
                      <a:pt x="647" y="120"/>
                    </a:lnTo>
                    <a:lnTo>
                      <a:pt x="647" y="120"/>
                    </a:lnTo>
                    <a:lnTo>
                      <a:pt x="647" y="120"/>
                    </a:lnTo>
                    <a:lnTo>
                      <a:pt x="647" y="119"/>
                    </a:lnTo>
                    <a:lnTo>
                      <a:pt x="647" y="119"/>
                    </a:lnTo>
                    <a:lnTo>
                      <a:pt x="647" y="119"/>
                    </a:lnTo>
                    <a:lnTo>
                      <a:pt x="647" y="119"/>
                    </a:lnTo>
                    <a:lnTo>
                      <a:pt x="647" y="118"/>
                    </a:lnTo>
                    <a:lnTo>
                      <a:pt x="647" y="118"/>
                    </a:lnTo>
                    <a:lnTo>
                      <a:pt x="647" y="116"/>
                    </a:lnTo>
                    <a:lnTo>
                      <a:pt x="647" y="116"/>
                    </a:lnTo>
                    <a:lnTo>
                      <a:pt x="646" y="115"/>
                    </a:lnTo>
                    <a:lnTo>
                      <a:pt x="646" y="115"/>
                    </a:lnTo>
                    <a:lnTo>
                      <a:pt x="646" y="115"/>
                    </a:lnTo>
                    <a:lnTo>
                      <a:pt x="646" y="115"/>
                    </a:lnTo>
                    <a:lnTo>
                      <a:pt x="645" y="114"/>
                    </a:lnTo>
                    <a:lnTo>
                      <a:pt x="645" y="114"/>
                    </a:lnTo>
                    <a:lnTo>
                      <a:pt x="645" y="114"/>
                    </a:lnTo>
                    <a:lnTo>
                      <a:pt x="645" y="114"/>
                    </a:lnTo>
                    <a:lnTo>
                      <a:pt x="644" y="113"/>
                    </a:lnTo>
                    <a:lnTo>
                      <a:pt x="644" y="113"/>
                    </a:lnTo>
                    <a:lnTo>
                      <a:pt x="644" y="113"/>
                    </a:lnTo>
                    <a:lnTo>
                      <a:pt x="644" y="113"/>
                    </a:lnTo>
                    <a:lnTo>
                      <a:pt x="641" y="111"/>
                    </a:lnTo>
                    <a:lnTo>
                      <a:pt x="641" y="111"/>
                    </a:lnTo>
                    <a:lnTo>
                      <a:pt x="640" y="110"/>
                    </a:lnTo>
                    <a:lnTo>
                      <a:pt x="640" y="110"/>
                    </a:lnTo>
                    <a:lnTo>
                      <a:pt x="640" y="109"/>
                    </a:lnTo>
                    <a:lnTo>
                      <a:pt x="640" y="109"/>
                    </a:lnTo>
                    <a:lnTo>
                      <a:pt x="638" y="109"/>
                    </a:lnTo>
                    <a:lnTo>
                      <a:pt x="638" y="109"/>
                    </a:lnTo>
                    <a:lnTo>
                      <a:pt x="638" y="108"/>
                    </a:lnTo>
                    <a:lnTo>
                      <a:pt x="638" y="108"/>
                    </a:lnTo>
                    <a:lnTo>
                      <a:pt x="637" y="106"/>
                    </a:lnTo>
                    <a:lnTo>
                      <a:pt x="637" y="106"/>
                    </a:lnTo>
                    <a:lnTo>
                      <a:pt x="637" y="106"/>
                    </a:lnTo>
                    <a:lnTo>
                      <a:pt x="637" y="106"/>
                    </a:lnTo>
                    <a:lnTo>
                      <a:pt x="636" y="106"/>
                    </a:lnTo>
                    <a:lnTo>
                      <a:pt x="636" y="106"/>
                    </a:lnTo>
                    <a:lnTo>
                      <a:pt x="636" y="106"/>
                    </a:lnTo>
                    <a:lnTo>
                      <a:pt x="636" y="106"/>
                    </a:lnTo>
                    <a:lnTo>
                      <a:pt x="635" y="105"/>
                    </a:lnTo>
                    <a:lnTo>
                      <a:pt x="635" y="105"/>
                    </a:lnTo>
                    <a:lnTo>
                      <a:pt x="633" y="105"/>
                    </a:lnTo>
                    <a:lnTo>
                      <a:pt x="633" y="105"/>
                    </a:lnTo>
                    <a:lnTo>
                      <a:pt x="632" y="105"/>
                    </a:lnTo>
                    <a:lnTo>
                      <a:pt x="632" y="105"/>
                    </a:lnTo>
                    <a:lnTo>
                      <a:pt x="632" y="105"/>
                    </a:lnTo>
                    <a:lnTo>
                      <a:pt x="632" y="105"/>
                    </a:lnTo>
                    <a:lnTo>
                      <a:pt x="631" y="105"/>
                    </a:lnTo>
                    <a:lnTo>
                      <a:pt x="631" y="105"/>
                    </a:lnTo>
                    <a:lnTo>
                      <a:pt x="630" y="105"/>
                    </a:lnTo>
                    <a:lnTo>
                      <a:pt x="630" y="105"/>
                    </a:lnTo>
                    <a:lnTo>
                      <a:pt x="628" y="105"/>
                    </a:lnTo>
                    <a:lnTo>
                      <a:pt x="628" y="105"/>
                    </a:lnTo>
                    <a:lnTo>
                      <a:pt x="628" y="105"/>
                    </a:lnTo>
                    <a:lnTo>
                      <a:pt x="628" y="105"/>
                    </a:lnTo>
                    <a:lnTo>
                      <a:pt x="628" y="105"/>
                    </a:lnTo>
                    <a:lnTo>
                      <a:pt x="628" y="105"/>
                    </a:lnTo>
                    <a:lnTo>
                      <a:pt x="622" y="108"/>
                    </a:lnTo>
                    <a:lnTo>
                      <a:pt x="612" y="111"/>
                    </a:lnTo>
                    <a:lnTo>
                      <a:pt x="612" y="111"/>
                    </a:lnTo>
                    <a:lnTo>
                      <a:pt x="599" y="118"/>
                    </a:lnTo>
                    <a:lnTo>
                      <a:pt x="589" y="124"/>
                    </a:lnTo>
                    <a:lnTo>
                      <a:pt x="578" y="131"/>
                    </a:lnTo>
                    <a:lnTo>
                      <a:pt x="578" y="131"/>
                    </a:lnTo>
                    <a:lnTo>
                      <a:pt x="560" y="119"/>
                    </a:lnTo>
                    <a:lnTo>
                      <a:pt x="560" y="119"/>
                    </a:lnTo>
                    <a:lnTo>
                      <a:pt x="565" y="105"/>
                    </a:lnTo>
                    <a:lnTo>
                      <a:pt x="568" y="94"/>
                    </a:lnTo>
                    <a:lnTo>
                      <a:pt x="572" y="80"/>
                    </a:lnTo>
                    <a:lnTo>
                      <a:pt x="572" y="80"/>
                    </a:lnTo>
                    <a:lnTo>
                      <a:pt x="573" y="70"/>
                    </a:lnTo>
                    <a:lnTo>
                      <a:pt x="573" y="62"/>
                    </a:lnTo>
                    <a:lnTo>
                      <a:pt x="573" y="62"/>
                    </a:lnTo>
                    <a:lnTo>
                      <a:pt x="573" y="62"/>
                    </a:lnTo>
                    <a:lnTo>
                      <a:pt x="573" y="62"/>
                    </a:lnTo>
                    <a:lnTo>
                      <a:pt x="573" y="62"/>
                    </a:lnTo>
                    <a:lnTo>
                      <a:pt x="573" y="62"/>
                    </a:lnTo>
                    <a:lnTo>
                      <a:pt x="573" y="61"/>
                    </a:lnTo>
                    <a:lnTo>
                      <a:pt x="573" y="61"/>
                    </a:lnTo>
                    <a:lnTo>
                      <a:pt x="573" y="61"/>
                    </a:lnTo>
                    <a:lnTo>
                      <a:pt x="573" y="61"/>
                    </a:lnTo>
                    <a:lnTo>
                      <a:pt x="572" y="58"/>
                    </a:lnTo>
                    <a:lnTo>
                      <a:pt x="572" y="58"/>
                    </a:lnTo>
                    <a:lnTo>
                      <a:pt x="572" y="58"/>
                    </a:lnTo>
                    <a:lnTo>
                      <a:pt x="572" y="58"/>
                    </a:lnTo>
                    <a:lnTo>
                      <a:pt x="572" y="57"/>
                    </a:lnTo>
                    <a:lnTo>
                      <a:pt x="572" y="57"/>
                    </a:lnTo>
                    <a:lnTo>
                      <a:pt x="572" y="57"/>
                    </a:lnTo>
                    <a:lnTo>
                      <a:pt x="572" y="57"/>
                    </a:lnTo>
                    <a:lnTo>
                      <a:pt x="570" y="56"/>
                    </a:lnTo>
                    <a:lnTo>
                      <a:pt x="570" y="56"/>
                    </a:lnTo>
                    <a:lnTo>
                      <a:pt x="570" y="56"/>
                    </a:lnTo>
                    <a:lnTo>
                      <a:pt x="570" y="56"/>
                    </a:lnTo>
                    <a:lnTo>
                      <a:pt x="569" y="55"/>
                    </a:lnTo>
                    <a:lnTo>
                      <a:pt x="569" y="55"/>
                    </a:lnTo>
                    <a:lnTo>
                      <a:pt x="569" y="55"/>
                    </a:lnTo>
                    <a:lnTo>
                      <a:pt x="569" y="55"/>
                    </a:lnTo>
                    <a:lnTo>
                      <a:pt x="568" y="53"/>
                    </a:lnTo>
                    <a:lnTo>
                      <a:pt x="568" y="53"/>
                    </a:lnTo>
                    <a:lnTo>
                      <a:pt x="567" y="53"/>
                    </a:lnTo>
                    <a:lnTo>
                      <a:pt x="567" y="53"/>
                    </a:lnTo>
                    <a:lnTo>
                      <a:pt x="565" y="52"/>
                    </a:lnTo>
                    <a:lnTo>
                      <a:pt x="565" y="52"/>
                    </a:lnTo>
                    <a:lnTo>
                      <a:pt x="565" y="52"/>
                    </a:lnTo>
                    <a:lnTo>
                      <a:pt x="565" y="52"/>
                    </a:lnTo>
                    <a:lnTo>
                      <a:pt x="564" y="51"/>
                    </a:lnTo>
                    <a:lnTo>
                      <a:pt x="564" y="51"/>
                    </a:lnTo>
                    <a:lnTo>
                      <a:pt x="562" y="50"/>
                    </a:lnTo>
                    <a:lnTo>
                      <a:pt x="562" y="50"/>
                    </a:lnTo>
                    <a:lnTo>
                      <a:pt x="562" y="50"/>
                    </a:lnTo>
                    <a:lnTo>
                      <a:pt x="562" y="50"/>
                    </a:lnTo>
                    <a:lnTo>
                      <a:pt x="560" y="50"/>
                    </a:lnTo>
                    <a:lnTo>
                      <a:pt x="560" y="50"/>
                    </a:lnTo>
                    <a:lnTo>
                      <a:pt x="559" y="50"/>
                    </a:lnTo>
                    <a:lnTo>
                      <a:pt x="559" y="50"/>
                    </a:lnTo>
                    <a:lnTo>
                      <a:pt x="558" y="48"/>
                    </a:lnTo>
                    <a:lnTo>
                      <a:pt x="558" y="48"/>
                    </a:lnTo>
                    <a:lnTo>
                      <a:pt x="558" y="48"/>
                    </a:lnTo>
                    <a:lnTo>
                      <a:pt x="558" y="48"/>
                    </a:lnTo>
                    <a:lnTo>
                      <a:pt x="557" y="48"/>
                    </a:lnTo>
                    <a:lnTo>
                      <a:pt x="557" y="48"/>
                    </a:lnTo>
                    <a:lnTo>
                      <a:pt x="557" y="48"/>
                    </a:lnTo>
                    <a:lnTo>
                      <a:pt x="557" y="48"/>
                    </a:lnTo>
                    <a:lnTo>
                      <a:pt x="555" y="47"/>
                    </a:lnTo>
                    <a:lnTo>
                      <a:pt x="555" y="47"/>
                    </a:lnTo>
                    <a:lnTo>
                      <a:pt x="555" y="47"/>
                    </a:lnTo>
                    <a:lnTo>
                      <a:pt x="555" y="47"/>
                    </a:lnTo>
                    <a:lnTo>
                      <a:pt x="554" y="47"/>
                    </a:lnTo>
                    <a:lnTo>
                      <a:pt x="554" y="47"/>
                    </a:lnTo>
                    <a:lnTo>
                      <a:pt x="553" y="48"/>
                    </a:lnTo>
                    <a:lnTo>
                      <a:pt x="553" y="48"/>
                    </a:lnTo>
                    <a:lnTo>
                      <a:pt x="552" y="48"/>
                    </a:lnTo>
                    <a:lnTo>
                      <a:pt x="552" y="48"/>
                    </a:lnTo>
                    <a:lnTo>
                      <a:pt x="552" y="48"/>
                    </a:lnTo>
                    <a:lnTo>
                      <a:pt x="552" y="48"/>
                    </a:lnTo>
                    <a:lnTo>
                      <a:pt x="549" y="50"/>
                    </a:lnTo>
                    <a:lnTo>
                      <a:pt x="549" y="50"/>
                    </a:lnTo>
                    <a:lnTo>
                      <a:pt x="549" y="50"/>
                    </a:lnTo>
                    <a:lnTo>
                      <a:pt x="549" y="50"/>
                    </a:lnTo>
                    <a:lnTo>
                      <a:pt x="549" y="50"/>
                    </a:lnTo>
                    <a:lnTo>
                      <a:pt x="549" y="50"/>
                    </a:lnTo>
                    <a:lnTo>
                      <a:pt x="535" y="58"/>
                    </a:lnTo>
                    <a:lnTo>
                      <a:pt x="535" y="58"/>
                    </a:lnTo>
                    <a:lnTo>
                      <a:pt x="524" y="68"/>
                    </a:lnTo>
                    <a:lnTo>
                      <a:pt x="516" y="77"/>
                    </a:lnTo>
                    <a:lnTo>
                      <a:pt x="507" y="87"/>
                    </a:lnTo>
                    <a:lnTo>
                      <a:pt x="507" y="87"/>
                    </a:lnTo>
                    <a:lnTo>
                      <a:pt x="487" y="80"/>
                    </a:lnTo>
                    <a:lnTo>
                      <a:pt x="487" y="80"/>
                    </a:lnTo>
                    <a:lnTo>
                      <a:pt x="489" y="66"/>
                    </a:lnTo>
                    <a:lnTo>
                      <a:pt x="489" y="53"/>
                    </a:lnTo>
                    <a:lnTo>
                      <a:pt x="487" y="39"/>
                    </a:lnTo>
                    <a:lnTo>
                      <a:pt x="487" y="39"/>
                    </a:lnTo>
                    <a:lnTo>
                      <a:pt x="485" y="23"/>
                    </a:lnTo>
                    <a:lnTo>
                      <a:pt x="485" y="23"/>
                    </a:lnTo>
                    <a:lnTo>
                      <a:pt x="485" y="23"/>
                    </a:lnTo>
                    <a:lnTo>
                      <a:pt x="485" y="23"/>
                    </a:lnTo>
                    <a:lnTo>
                      <a:pt x="485" y="22"/>
                    </a:lnTo>
                    <a:lnTo>
                      <a:pt x="485" y="22"/>
                    </a:lnTo>
                    <a:lnTo>
                      <a:pt x="484" y="21"/>
                    </a:lnTo>
                    <a:lnTo>
                      <a:pt x="484" y="21"/>
                    </a:lnTo>
                    <a:lnTo>
                      <a:pt x="484" y="21"/>
                    </a:lnTo>
                    <a:lnTo>
                      <a:pt x="484" y="21"/>
                    </a:lnTo>
                    <a:lnTo>
                      <a:pt x="484" y="18"/>
                    </a:lnTo>
                    <a:lnTo>
                      <a:pt x="484" y="18"/>
                    </a:lnTo>
                    <a:lnTo>
                      <a:pt x="484" y="18"/>
                    </a:lnTo>
                    <a:lnTo>
                      <a:pt x="484" y="18"/>
                    </a:lnTo>
                    <a:lnTo>
                      <a:pt x="482" y="17"/>
                    </a:lnTo>
                    <a:lnTo>
                      <a:pt x="482" y="17"/>
                    </a:lnTo>
                    <a:lnTo>
                      <a:pt x="482" y="17"/>
                    </a:lnTo>
                    <a:lnTo>
                      <a:pt x="482" y="17"/>
                    </a:lnTo>
                    <a:lnTo>
                      <a:pt x="481" y="17"/>
                    </a:lnTo>
                    <a:lnTo>
                      <a:pt x="481" y="17"/>
                    </a:lnTo>
                    <a:lnTo>
                      <a:pt x="481" y="17"/>
                    </a:lnTo>
                    <a:lnTo>
                      <a:pt x="481" y="17"/>
                    </a:lnTo>
                    <a:lnTo>
                      <a:pt x="477" y="14"/>
                    </a:lnTo>
                    <a:lnTo>
                      <a:pt x="477" y="14"/>
                    </a:lnTo>
                    <a:lnTo>
                      <a:pt x="477" y="14"/>
                    </a:lnTo>
                    <a:lnTo>
                      <a:pt x="477" y="14"/>
                    </a:lnTo>
                    <a:lnTo>
                      <a:pt x="476" y="14"/>
                    </a:lnTo>
                    <a:lnTo>
                      <a:pt x="476" y="14"/>
                    </a:lnTo>
                    <a:lnTo>
                      <a:pt x="475" y="14"/>
                    </a:lnTo>
                    <a:lnTo>
                      <a:pt x="475" y="14"/>
                    </a:lnTo>
                    <a:lnTo>
                      <a:pt x="473" y="13"/>
                    </a:lnTo>
                    <a:lnTo>
                      <a:pt x="473" y="13"/>
                    </a:lnTo>
                    <a:lnTo>
                      <a:pt x="471" y="13"/>
                    </a:lnTo>
                    <a:lnTo>
                      <a:pt x="471" y="13"/>
                    </a:lnTo>
                    <a:lnTo>
                      <a:pt x="471" y="13"/>
                    </a:lnTo>
                    <a:lnTo>
                      <a:pt x="471" y="13"/>
                    </a:lnTo>
                    <a:lnTo>
                      <a:pt x="468" y="13"/>
                    </a:lnTo>
                    <a:lnTo>
                      <a:pt x="468" y="13"/>
                    </a:lnTo>
                    <a:lnTo>
                      <a:pt x="468" y="13"/>
                    </a:lnTo>
                    <a:lnTo>
                      <a:pt x="468" y="13"/>
                    </a:lnTo>
                    <a:lnTo>
                      <a:pt x="466" y="12"/>
                    </a:lnTo>
                    <a:lnTo>
                      <a:pt x="466" y="12"/>
                    </a:lnTo>
                    <a:lnTo>
                      <a:pt x="465" y="12"/>
                    </a:lnTo>
                    <a:lnTo>
                      <a:pt x="465" y="12"/>
                    </a:lnTo>
                    <a:lnTo>
                      <a:pt x="463" y="12"/>
                    </a:lnTo>
                    <a:lnTo>
                      <a:pt x="463" y="12"/>
                    </a:lnTo>
                    <a:lnTo>
                      <a:pt x="463" y="13"/>
                    </a:lnTo>
                    <a:lnTo>
                      <a:pt x="463" y="13"/>
                    </a:lnTo>
                    <a:lnTo>
                      <a:pt x="462" y="13"/>
                    </a:lnTo>
                    <a:lnTo>
                      <a:pt x="462" y="13"/>
                    </a:lnTo>
                    <a:lnTo>
                      <a:pt x="462" y="13"/>
                    </a:lnTo>
                    <a:lnTo>
                      <a:pt x="462" y="13"/>
                    </a:lnTo>
                    <a:lnTo>
                      <a:pt x="461" y="14"/>
                    </a:lnTo>
                    <a:lnTo>
                      <a:pt x="461" y="14"/>
                    </a:lnTo>
                    <a:lnTo>
                      <a:pt x="460" y="14"/>
                    </a:lnTo>
                    <a:lnTo>
                      <a:pt x="460" y="14"/>
                    </a:lnTo>
                    <a:lnTo>
                      <a:pt x="458" y="16"/>
                    </a:lnTo>
                    <a:lnTo>
                      <a:pt x="458" y="16"/>
                    </a:lnTo>
                    <a:lnTo>
                      <a:pt x="458" y="16"/>
                    </a:lnTo>
                    <a:lnTo>
                      <a:pt x="458" y="16"/>
                    </a:lnTo>
                    <a:lnTo>
                      <a:pt x="458" y="16"/>
                    </a:lnTo>
                    <a:lnTo>
                      <a:pt x="448" y="28"/>
                    </a:lnTo>
                    <a:lnTo>
                      <a:pt x="448" y="28"/>
                    </a:lnTo>
                    <a:lnTo>
                      <a:pt x="439" y="41"/>
                    </a:lnTo>
                    <a:lnTo>
                      <a:pt x="433" y="51"/>
                    </a:lnTo>
                    <a:lnTo>
                      <a:pt x="428" y="63"/>
                    </a:lnTo>
                    <a:lnTo>
                      <a:pt x="428" y="63"/>
                    </a:lnTo>
                    <a:lnTo>
                      <a:pt x="407" y="61"/>
                    </a:lnTo>
                    <a:lnTo>
                      <a:pt x="407" y="61"/>
                    </a:lnTo>
                    <a:lnTo>
                      <a:pt x="404" y="47"/>
                    </a:lnTo>
                    <a:lnTo>
                      <a:pt x="402" y="36"/>
                    </a:lnTo>
                    <a:lnTo>
                      <a:pt x="397" y="22"/>
                    </a:lnTo>
                    <a:lnTo>
                      <a:pt x="397" y="22"/>
                    </a:lnTo>
                    <a:lnTo>
                      <a:pt x="389" y="7"/>
                    </a:lnTo>
                    <a:lnTo>
                      <a:pt x="389" y="7"/>
                    </a:lnTo>
                    <a:lnTo>
                      <a:pt x="389" y="7"/>
                    </a:lnTo>
                    <a:lnTo>
                      <a:pt x="389" y="7"/>
                    </a:lnTo>
                    <a:lnTo>
                      <a:pt x="389" y="7"/>
                    </a:lnTo>
                    <a:lnTo>
                      <a:pt x="388" y="4"/>
                    </a:lnTo>
                    <a:lnTo>
                      <a:pt x="388" y="4"/>
                    </a:lnTo>
                    <a:lnTo>
                      <a:pt x="388" y="4"/>
                    </a:lnTo>
                    <a:lnTo>
                      <a:pt x="388" y="4"/>
                    </a:lnTo>
                    <a:lnTo>
                      <a:pt x="387" y="3"/>
                    </a:lnTo>
                    <a:lnTo>
                      <a:pt x="387" y="3"/>
                    </a:lnTo>
                    <a:lnTo>
                      <a:pt x="387" y="3"/>
                    </a:lnTo>
                    <a:lnTo>
                      <a:pt x="387" y="3"/>
                    </a:lnTo>
                    <a:lnTo>
                      <a:pt x="385" y="2"/>
                    </a:lnTo>
                    <a:lnTo>
                      <a:pt x="385" y="2"/>
                    </a:lnTo>
                    <a:lnTo>
                      <a:pt x="385" y="2"/>
                    </a:lnTo>
                    <a:lnTo>
                      <a:pt x="385" y="2"/>
                    </a:lnTo>
                    <a:lnTo>
                      <a:pt x="384" y="2"/>
                    </a:lnTo>
                    <a:lnTo>
                      <a:pt x="384" y="2"/>
                    </a:lnTo>
                    <a:lnTo>
                      <a:pt x="384" y="2"/>
                    </a:lnTo>
                    <a:lnTo>
                      <a:pt x="384" y="2"/>
                    </a:lnTo>
                    <a:lnTo>
                      <a:pt x="380" y="0"/>
                    </a:lnTo>
                    <a:lnTo>
                      <a:pt x="380" y="0"/>
                    </a:lnTo>
                    <a:lnTo>
                      <a:pt x="380" y="0"/>
                    </a:lnTo>
                    <a:lnTo>
                      <a:pt x="380" y="0"/>
                    </a:lnTo>
                    <a:lnTo>
                      <a:pt x="378" y="0"/>
                    </a:lnTo>
                    <a:lnTo>
                      <a:pt x="378" y="0"/>
                    </a:lnTo>
                    <a:lnTo>
                      <a:pt x="378" y="0"/>
                    </a:lnTo>
                    <a:lnTo>
                      <a:pt x="378" y="0"/>
                    </a:lnTo>
                    <a:lnTo>
                      <a:pt x="375" y="0"/>
                    </a:lnTo>
                    <a:lnTo>
                      <a:pt x="375" y="0"/>
                    </a:lnTo>
                    <a:lnTo>
                      <a:pt x="374" y="0"/>
                    </a:lnTo>
                    <a:lnTo>
                      <a:pt x="374" y="0"/>
                    </a:lnTo>
                    <a:lnTo>
                      <a:pt x="373" y="0"/>
                    </a:lnTo>
                    <a:lnTo>
                      <a:pt x="373" y="0"/>
                    </a:lnTo>
                    <a:lnTo>
                      <a:pt x="371" y="0"/>
                    </a:lnTo>
                    <a:lnTo>
                      <a:pt x="371" y="0"/>
                    </a:lnTo>
                    <a:lnTo>
                      <a:pt x="371" y="0"/>
                    </a:lnTo>
                    <a:lnTo>
                      <a:pt x="371" y="0"/>
                    </a:lnTo>
                    <a:lnTo>
                      <a:pt x="368" y="2"/>
                    </a:lnTo>
                    <a:lnTo>
                      <a:pt x="368" y="2"/>
                    </a:lnTo>
                    <a:lnTo>
                      <a:pt x="368" y="2"/>
                    </a:lnTo>
                    <a:lnTo>
                      <a:pt x="368" y="2"/>
                    </a:lnTo>
                    <a:lnTo>
                      <a:pt x="366" y="2"/>
                    </a:lnTo>
                    <a:lnTo>
                      <a:pt x="366" y="2"/>
                    </a:lnTo>
                    <a:lnTo>
                      <a:pt x="366" y="2"/>
                    </a:lnTo>
                    <a:lnTo>
                      <a:pt x="366" y="2"/>
                    </a:lnTo>
                    <a:lnTo>
                      <a:pt x="365" y="3"/>
                    </a:lnTo>
                    <a:lnTo>
                      <a:pt x="365" y="3"/>
                    </a:lnTo>
                    <a:lnTo>
                      <a:pt x="365" y="3"/>
                    </a:lnTo>
                    <a:lnTo>
                      <a:pt x="365" y="3"/>
                    </a:lnTo>
                    <a:lnTo>
                      <a:pt x="364" y="4"/>
                    </a:lnTo>
                    <a:lnTo>
                      <a:pt x="364" y="4"/>
                    </a:lnTo>
                    <a:lnTo>
                      <a:pt x="363" y="4"/>
                    </a:lnTo>
                    <a:lnTo>
                      <a:pt x="363" y="4"/>
                    </a:lnTo>
                    <a:lnTo>
                      <a:pt x="363" y="7"/>
                    </a:lnTo>
                    <a:lnTo>
                      <a:pt x="363" y="7"/>
                    </a:lnTo>
                    <a:lnTo>
                      <a:pt x="363" y="7"/>
                    </a:lnTo>
                    <a:lnTo>
                      <a:pt x="363" y="7"/>
                    </a:lnTo>
                    <a:lnTo>
                      <a:pt x="363" y="7"/>
                    </a:lnTo>
                    <a:lnTo>
                      <a:pt x="359" y="12"/>
                    </a:lnTo>
                    <a:lnTo>
                      <a:pt x="355" y="22"/>
                    </a:lnTo>
                    <a:lnTo>
                      <a:pt x="355" y="22"/>
                    </a:lnTo>
                    <a:lnTo>
                      <a:pt x="350" y="36"/>
                    </a:lnTo>
                    <a:lnTo>
                      <a:pt x="347" y="47"/>
                    </a:lnTo>
                    <a:lnTo>
                      <a:pt x="345" y="61"/>
                    </a:lnTo>
                    <a:lnTo>
                      <a:pt x="345" y="61"/>
                    </a:lnTo>
                    <a:lnTo>
                      <a:pt x="324" y="63"/>
                    </a:lnTo>
                    <a:lnTo>
                      <a:pt x="324" y="63"/>
                    </a:lnTo>
                    <a:lnTo>
                      <a:pt x="318" y="51"/>
                    </a:lnTo>
                    <a:lnTo>
                      <a:pt x="312" y="41"/>
                    </a:lnTo>
                    <a:lnTo>
                      <a:pt x="303" y="28"/>
                    </a:lnTo>
                    <a:lnTo>
                      <a:pt x="303" y="28"/>
                    </a:lnTo>
                    <a:lnTo>
                      <a:pt x="293" y="16"/>
                    </a:lnTo>
                    <a:lnTo>
                      <a:pt x="293" y="16"/>
                    </a:lnTo>
                    <a:lnTo>
                      <a:pt x="293" y="16"/>
                    </a:lnTo>
                    <a:lnTo>
                      <a:pt x="293" y="16"/>
                    </a:lnTo>
                    <a:lnTo>
                      <a:pt x="291" y="14"/>
                    </a:lnTo>
                    <a:lnTo>
                      <a:pt x="291" y="14"/>
                    </a:lnTo>
                    <a:lnTo>
                      <a:pt x="291" y="14"/>
                    </a:lnTo>
                    <a:lnTo>
                      <a:pt x="291" y="14"/>
                    </a:lnTo>
                    <a:lnTo>
                      <a:pt x="288" y="13"/>
                    </a:lnTo>
                    <a:lnTo>
                      <a:pt x="288" y="13"/>
                    </a:lnTo>
                    <a:lnTo>
                      <a:pt x="287" y="12"/>
                    </a:lnTo>
                    <a:lnTo>
                      <a:pt x="287" y="12"/>
                    </a:lnTo>
                    <a:lnTo>
                      <a:pt x="287" y="12"/>
                    </a:lnTo>
                    <a:lnTo>
                      <a:pt x="287" y="12"/>
                    </a:lnTo>
                    <a:lnTo>
                      <a:pt x="286" y="12"/>
                    </a:lnTo>
                    <a:lnTo>
                      <a:pt x="286" y="12"/>
                    </a:lnTo>
                    <a:lnTo>
                      <a:pt x="283" y="13"/>
                    </a:lnTo>
                    <a:lnTo>
                      <a:pt x="283" y="13"/>
                    </a:lnTo>
                    <a:lnTo>
                      <a:pt x="282" y="13"/>
                    </a:lnTo>
                    <a:lnTo>
                      <a:pt x="282" y="13"/>
                    </a:lnTo>
                    <a:lnTo>
                      <a:pt x="281" y="13"/>
                    </a:lnTo>
                    <a:lnTo>
                      <a:pt x="281" y="13"/>
                    </a:lnTo>
                    <a:lnTo>
                      <a:pt x="281" y="13"/>
                    </a:lnTo>
                    <a:lnTo>
                      <a:pt x="281" y="13"/>
                    </a:lnTo>
                    <a:lnTo>
                      <a:pt x="278" y="13"/>
                    </a:lnTo>
                    <a:lnTo>
                      <a:pt x="278" y="13"/>
                    </a:lnTo>
                    <a:lnTo>
                      <a:pt x="277" y="14"/>
                    </a:lnTo>
                    <a:lnTo>
                      <a:pt x="277" y="14"/>
                    </a:lnTo>
                    <a:lnTo>
                      <a:pt x="276" y="14"/>
                    </a:lnTo>
                    <a:lnTo>
                      <a:pt x="276" y="14"/>
                    </a:lnTo>
                    <a:lnTo>
                      <a:pt x="274" y="14"/>
                    </a:lnTo>
                    <a:lnTo>
                      <a:pt x="274" y="14"/>
                    </a:lnTo>
                    <a:lnTo>
                      <a:pt x="274" y="14"/>
                    </a:lnTo>
                    <a:lnTo>
                      <a:pt x="274" y="14"/>
                    </a:lnTo>
                    <a:lnTo>
                      <a:pt x="271" y="17"/>
                    </a:lnTo>
                    <a:lnTo>
                      <a:pt x="271" y="17"/>
                    </a:lnTo>
                    <a:lnTo>
                      <a:pt x="271" y="17"/>
                    </a:lnTo>
                    <a:lnTo>
                      <a:pt x="271" y="17"/>
                    </a:lnTo>
                    <a:lnTo>
                      <a:pt x="269" y="17"/>
                    </a:lnTo>
                    <a:lnTo>
                      <a:pt x="269" y="17"/>
                    </a:lnTo>
                    <a:lnTo>
                      <a:pt x="269" y="18"/>
                    </a:lnTo>
                    <a:lnTo>
                      <a:pt x="269" y="18"/>
                    </a:lnTo>
                    <a:lnTo>
                      <a:pt x="267" y="21"/>
                    </a:lnTo>
                    <a:lnTo>
                      <a:pt x="267" y="21"/>
                    </a:lnTo>
                    <a:lnTo>
                      <a:pt x="267" y="21"/>
                    </a:lnTo>
                    <a:lnTo>
                      <a:pt x="267" y="21"/>
                    </a:lnTo>
                    <a:lnTo>
                      <a:pt x="267" y="22"/>
                    </a:lnTo>
                    <a:lnTo>
                      <a:pt x="267" y="22"/>
                    </a:lnTo>
                    <a:lnTo>
                      <a:pt x="267" y="23"/>
                    </a:lnTo>
                    <a:lnTo>
                      <a:pt x="267" y="23"/>
                    </a:lnTo>
                    <a:lnTo>
                      <a:pt x="267" y="23"/>
                    </a:lnTo>
                    <a:lnTo>
                      <a:pt x="267" y="23"/>
                    </a:lnTo>
                    <a:lnTo>
                      <a:pt x="264" y="39"/>
                    </a:lnTo>
                    <a:lnTo>
                      <a:pt x="264" y="39"/>
                    </a:lnTo>
                    <a:lnTo>
                      <a:pt x="263" y="55"/>
                    </a:lnTo>
                    <a:lnTo>
                      <a:pt x="263" y="66"/>
                    </a:lnTo>
                    <a:lnTo>
                      <a:pt x="264" y="80"/>
                    </a:lnTo>
                    <a:lnTo>
                      <a:pt x="264" y="80"/>
                    </a:lnTo>
                    <a:lnTo>
                      <a:pt x="244" y="87"/>
                    </a:lnTo>
                    <a:lnTo>
                      <a:pt x="244" y="87"/>
                    </a:lnTo>
                    <a:lnTo>
                      <a:pt x="235" y="77"/>
                    </a:lnTo>
                    <a:lnTo>
                      <a:pt x="228" y="68"/>
                    </a:lnTo>
                    <a:lnTo>
                      <a:pt x="215" y="58"/>
                    </a:lnTo>
                    <a:lnTo>
                      <a:pt x="215" y="58"/>
                    </a:lnTo>
                    <a:lnTo>
                      <a:pt x="203" y="50"/>
                    </a:lnTo>
                    <a:lnTo>
                      <a:pt x="203" y="50"/>
                    </a:lnTo>
                    <a:lnTo>
                      <a:pt x="203" y="50"/>
                    </a:lnTo>
                    <a:lnTo>
                      <a:pt x="203" y="50"/>
                    </a:lnTo>
                    <a:lnTo>
                      <a:pt x="203" y="50"/>
                    </a:lnTo>
                    <a:lnTo>
                      <a:pt x="203" y="50"/>
                    </a:lnTo>
                    <a:lnTo>
                      <a:pt x="200" y="48"/>
                    </a:lnTo>
                    <a:lnTo>
                      <a:pt x="200" y="48"/>
                    </a:lnTo>
                    <a:lnTo>
                      <a:pt x="200" y="48"/>
                    </a:lnTo>
                    <a:lnTo>
                      <a:pt x="200" y="48"/>
                    </a:lnTo>
                    <a:lnTo>
                      <a:pt x="196" y="47"/>
                    </a:lnTo>
                    <a:lnTo>
                      <a:pt x="196" y="47"/>
                    </a:lnTo>
                    <a:lnTo>
                      <a:pt x="196" y="47"/>
                    </a:lnTo>
                    <a:lnTo>
                      <a:pt x="196" y="47"/>
                    </a:lnTo>
                    <a:lnTo>
                      <a:pt x="195" y="48"/>
                    </a:lnTo>
                    <a:lnTo>
                      <a:pt x="195" y="48"/>
                    </a:lnTo>
                    <a:lnTo>
                      <a:pt x="195" y="48"/>
                    </a:lnTo>
                    <a:lnTo>
                      <a:pt x="195" y="48"/>
                    </a:lnTo>
                    <a:lnTo>
                      <a:pt x="191" y="50"/>
                    </a:lnTo>
                    <a:lnTo>
                      <a:pt x="191" y="50"/>
                    </a:lnTo>
                    <a:lnTo>
                      <a:pt x="191" y="50"/>
                    </a:lnTo>
                    <a:lnTo>
                      <a:pt x="191" y="50"/>
                    </a:lnTo>
                    <a:lnTo>
                      <a:pt x="190" y="50"/>
                    </a:lnTo>
                    <a:lnTo>
                      <a:pt x="190" y="50"/>
                    </a:lnTo>
                    <a:lnTo>
                      <a:pt x="189" y="51"/>
                    </a:lnTo>
                    <a:lnTo>
                      <a:pt x="189" y="51"/>
                    </a:lnTo>
                    <a:lnTo>
                      <a:pt x="187" y="51"/>
                    </a:lnTo>
                    <a:lnTo>
                      <a:pt x="187" y="51"/>
                    </a:lnTo>
                    <a:lnTo>
                      <a:pt x="186" y="52"/>
                    </a:lnTo>
                    <a:lnTo>
                      <a:pt x="186" y="52"/>
                    </a:lnTo>
                    <a:lnTo>
                      <a:pt x="185" y="52"/>
                    </a:lnTo>
                    <a:lnTo>
                      <a:pt x="185" y="52"/>
                    </a:lnTo>
                    <a:lnTo>
                      <a:pt x="184" y="53"/>
                    </a:lnTo>
                    <a:lnTo>
                      <a:pt x="184" y="53"/>
                    </a:lnTo>
                    <a:lnTo>
                      <a:pt x="184" y="53"/>
                    </a:lnTo>
                    <a:lnTo>
                      <a:pt x="184" y="53"/>
                    </a:lnTo>
                    <a:lnTo>
                      <a:pt x="181" y="56"/>
                    </a:lnTo>
                    <a:lnTo>
                      <a:pt x="181" y="56"/>
                    </a:lnTo>
                    <a:lnTo>
                      <a:pt x="181" y="56"/>
                    </a:lnTo>
                    <a:lnTo>
                      <a:pt x="181" y="56"/>
                    </a:lnTo>
                    <a:lnTo>
                      <a:pt x="180" y="57"/>
                    </a:lnTo>
                    <a:lnTo>
                      <a:pt x="180" y="57"/>
                    </a:lnTo>
                    <a:lnTo>
                      <a:pt x="180" y="57"/>
                    </a:lnTo>
                    <a:lnTo>
                      <a:pt x="180" y="57"/>
                    </a:lnTo>
                    <a:lnTo>
                      <a:pt x="179" y="61"/>
                    </a:lnTo>
                    <a:lnTo>
                      <a:pt x="179" y="61"/>
                    </a:lnTo>
                    <a:lnTo>
                      <a:pt x="179" y="61"/>
                    </a:lnTo>
                    <a:lnTo>
                      <a:pt x="179" y="61"/>
                    </a:lnTo>
                    <a:lnTo>
                      <a:pt x="179" y="63"/>
                    </a:lnTo>
                    <a:lnTo>
                      <a:pt x="179" y="63"/>
                    </a:lnTo>
                    <a:lnTo>
                      <a:pt x="179" y="63"/>
                    </a:lnTo>
                    <a:lnTo>
                      <a:pt x="179" y="63"/>
                    </a:lnTo>
                    <a:lnTo>
                      <a:pt x="180" y="80"/>
                    </a:lnTo>
                    <a:lnTo>
                      <a:pt x="180" y="80"/>
                    </a:lnTo>
                    <a:lnTo>
                      <a:pt x="182" y="94"/>
                    </a:lnTo>
                    <a:lnTo>
                      <a:pt x="186" y="106"/>
                    </a:lnTo>
                    <a:lnTo>
                      <a:pt x="191" y="119"/>
                    </a:lnTo>
                    <a:lnTo>
                      <a:pt x="191" y="119"/>
                    </a:lnTo>
                    <a:lnTo>
                      <a:pt x="174" y="131"/>
                    </a:lnTo>
                    <a:lnTo>
                      <a:pt x="174" y="131"/>
                    </a:lnTo>
                    <a:lnTo>
                      <a:pt x="162" y="124"/>
                    </a:lnTo>
                    <a:lnTo>
                      <a:pt x="152" y="118"/>
                    </a:lnTo>
                    <a:lnTo>
                      <a:pt x="138" y="111"/>
                    </a:lnTo>
                    <a:lnTo>
                      <a:pt x="138" y="111"/>
                    </a:lnTo>
                    <a:lnTo>
                      <a:pt x="123" y="105"/>
                    </a:lnTo>
                    <a:lnTo>
                      <a:pt x="123" y="105"/>
                    </a:lnTo>
                    <a:lnTo>
                      <a:pt x="123" y="105"/>
                    </a:lnTo>
                    <a:lnTo>
                      <a:pt x="123" y="105"/>
                    </a:lnTo>
                    <a:lnTo>
                      <a:pt x="123" y="105"/>
                    </a:lnTo>
                    <a:lnTo>
                      <a:pt x="123" y="105"/>
                    </a:lnTo>
                    <a:lnTo>
                      <a:pt x="122" y="105"/>
                    </a:lnTo>
                    <a:lnTo>
                      <a:pt x="122" y="105"/>
                    </a:lnTo>
                    <a:lnTo>
                      <a:pt x="121" y="105"/>
                    </a:lnTo>
                    <a:lnTo>
                      <a:pt x="121" y="105"/>
                    </a:lnTo>
                    <a:lnTo>
                      <a:pt x="117" y="105"/>
                    </a:lnTo>
                    <a:lnTo>
                      <a:pt x="117" y="105"/>
                    </a:lnTo>
                    <a:lnTo>
                      <a:pt x="117" y="105"/>
                    </a:lnTo>
                    <a:lnTo>
                      <a:pt x="117" y="105"/>
                    </a:lnTo>
                    <a:lnTo>
                      <a:pt x="116" y="106"/>
                    </a:lnTo>
                    <a:lnTo>
                      <a:pt x="116" y="106"/>
                    </a:lnTo>
                    <a:lnTo>
                      <a:pt x="116" y="106"/>
                    </a:lnTo>
                    <a:lnTo>
                      <a:pt x="116" y="106"/>
                    </a:lnTo>
                    <a:lnTo>
                      <a:pt x="113" y="108"/>
                    </a:lnTo>
                    <a:lnTo>
                      <a:pt x="113" y="108"/>
                    </a:lnTo>
                    <a:lnTo>
                      <a:pt x="113" y="108"/>
                    </a:lnTo>
                    <a:lnTo>
                      <a:pt x="113" y="108"/>
                    </a:lnTo>
                    <a:lnTo>
                      <a:pt x="112" y="109"/>
                    </a:lnTo>
                    <a:lnTo>
                      <a:pt x="112" y="109"/>
                    </a:lnTo>
                    <a:lnTo>
                      <a:pt x="111" y="110"/>
                    </a:lnTo>
                    <a:lnTo>
                      <a:pt x="111" y="110"/>
                    </a:lnTo>
                    <a:lnTo>
                      <a:pt x="109" y="111"/>
                    </a:lnTo>
                    <a:lnTo>
                      <a:pt x="109" y="111"/>
                    </a:lnTo>
                    <a:lnTo>
                      <a:pt x="108" y="113"/>
                    </a:lnTo>
                    <a:lnTo>
                      <a:pt x="108" y="113"/>
                    </a:lnTo>
                    <a:lnTo>
                      <a:pt x="108" y="113"/>
                    </a:lnTo>
                    <a:lnTo>
                      <a:pt x="108" y="113"/>
                    </a:lnTo>
                    <a:lnTo>
                      <a:pt x="107" y="114"/>
                    </a:lnTo>
                    <a:lnTo>
                      <a:pt x="107" y="114"/>
                    </a:lnTo>
                    <a:lnTo>
                      <a:pt x="107" y="114"/>
                    </a:lnTo>
                    <a:lnTo>
                      <a:pt x="107" y="114"/>
                    </a:lnTo>
                    <a:lnTo>
                      <a:pt x="104" y="116"/>
                    </a:lnTo>
                    <a:lnTo>
                      <a:pt x="104" y="116"/>
                    </a:lnTo>
                    <a:lnTo>
                      <a:pt x="104" y="118"/>
                    </a:lnTo>
                    <a:lnTo>
                      <a:pt x="104" y="118"/>
                    </a:lnTo>
                    <a:lnTo>
                      <a:pt x="104" y="119"/>
                    </a:lnTo>
                    <a:lnTo>
                      <a:pt x="104" y="119"/>
                    </a:lnTo>
                    <a:lnTo>
                      <a:pt x="104" y="119"/>
                    </a:lnTo>
                    <a:lnTo>
                      <a:pt x="104" y="119"/>
                    </a:lnTo>
                    <a:lnTo>
                      <a:pt x="103" y="123"/>
                    </a:lnTo>
                    <a:lnTo>
                      <a:pt x="103" y="123"/>
                    </a:lnTo>
                    <a:lnTo>
                      <a:pt x="103" y="123"/>
                    </a:lnTo>
                    <a:lnTo>
                      <a:pt x="103" y="123"/>
                    </a:lnTo>
                    <a:lnTo>
                      <a:pt x="104" y="124"/>
                    </a:lnTo>
                    <a:lnTo>
                      <a:pt x="104" y="124"/>
                    </a:lnTo>
                    <a:lnTo>
                      <a:pt x="104" y="125"/>
                    </a:lnTo>
                    <a:lnTo>
                      <a:pt x="104" y="125"/>
                    </a:lnTo>
                    <a:lnTo>
                      <a:pt x="104" y="125"/>
                    </a:lnTo>
                    <a:lnTo>
                      <a:pt x="109" y="140"/>
                    </a:lnTo>
                    <a:lnTo>
                      <a:pt x="109" y="140"/>
                    </a:lnTo>
                    <a:lnTo>
                      <a:pt x="116" y="154"/>
                    </a:lnTo>
                    <a:lnTo>
                      <a:pt x="122" y="164"/>
                    </a:lnTo>
                    <a:lnTo>
                      <a:pt x="131" y="176"/>
                    </a:lnTo>
                    <a:lnTo>
                      <a:pt x="131" y="176"/>
                    </a:lnTo>
                    <a:lnTo>
                      <a:pt x="117" y="192"/>
                    </a:lnTo>
                    <a:lnTo>
                      <a:pt x="117" y="192"/>
                    </a:lnTo>
                    <a:lnTo>
                      <a:pt x="104" y="187"/>
                    </a:lnTo>
                    <a:lnTo>
                      <a:pt x="93" y="184"/>
                    </a:lnTo>
                    <a:lnTo>
                      <a:pt x="78" y="182"/>
                    </a:lnTo>
                    <a:lnTo>
                      <a:pt x="78" y="182"/>
                    </a:lnTo>
                    <a:lnTo>
                      <a:pt x="61" y="179"/>
                    </a:lnTo>
                    <a:lnTo>
                      <a:pt x="61" y="179"/>
                    </a:lnTo>
                    <a:lnTo>
                      <a:pt x="61" y="179"/>
                    </a:lnTo>
                    <a:lnTo>
                      <a:pt x="61" y="179"/>
                    </a:lnTo>
                    <a:lnTo>
                      <a:pt x="61" y="179"/>
                    </a:lnTo>
                    <a:lnTo>
                      <a:pt x="61" y="179"/>
                    </a:lnTo>
                    <a:lnTo>
                      <a:pt x="60" y="181"/>
                    </a:lnTo>
                    <a:lnTo>
                      <a:pt x="60" y="181"/>
                    </a:lnTo>
                    <a:lnTo>
                      <a:pt x="59" y="181"/>
                    </a:lnTo>
                    <a:lnTo>
                      <a:pt x="59" y="181"/>
                    </a:lnTo>
                    <a:lnTo>
                      <a:pt x="58" y="181"/>
                    </a:lnTo>
                    <a:lnTo>
                      <a:pt x="58" y="181"/>
                    </a:lnTo>
                    <a:lnTo>
                      <a:pt x="58" y="181"/>
                    </a:lnTo>
                    <a:lnTo>
                      <a:pt x="58" y="181"/>
                    </a:lnTo>
                    <a:lnTo>
                      <a:pt x="56" y="181"/>
                    </a:lnTo>
                    <a:lnTo>
                      <a:pt x="56" y="181"/>
                    </a:lnTo>
                    <a:lnTo>
                      <a:pt x="55" y="182"/>
                    </a:lnTo>
                    <a:lnTo>
                      <a:pt x="55" y="182"/>
                    </a:lnTo>
                    <a:lnTo>
                      <a:pt x="55" y="182"/>
                    </a:lnTo>
                    <a:lnTo>
                      <a:pt x="55" y="182"/>
                    </a:lnTo>
                    <a:lnTo>
                      <a:pt x="54" y="182"/>
                    </a:lnTo>
                    <a:lnTo>
                      <a:pt x="54" y="182"/>
                    </a:lnTo>
                    <a:lnTo>
                      <a:pt x="53" y="184"/>
                    </a:lnTo>
                    <a:lnTo>
                      <a:pt x="53" y="184"/>
                    </a:lnTo>
                    <a:lnTo>
                      <a:pt x="51" y="186"/>
                    </a:lnTo>
                    <a:lnTo>
                      <a:pt x="51" y="186"/>
                    </a:lnTo>
                    <a:lnTo>
                      <a:pt x="51" y="187"/>
                    </a:lnTo>
                    <a:lnTo>
                      <a:pt x="51" y="187"/>
                    </a:lnTo>
                    <a:lnTo>
                      <a:pt x="51" y="187"/>
                    </a:lnTo>
                    <a:lnTo>
                      <a:pt x="51" y="187"/>
                    </a:lnTo>
                    <a:lnTo>
                      <a:pt x="50" y="189"/>
                    </a:lnTo>
                    <a:lnTo>
                      <a:pt x="50" y="189"/>
                    </a:lnTo>
                    <a:lnTo>
                      <a:pt x="49" y="191"/>
                    </a:lnTo>
                    <a:lnTo>
                      <a:pt x="49" y="191"/>
                    </a:lnTo>
                    <a:lnTo>
                      <a:pt x="49" y="191"/>
                    </a:lnTo>
                    <a:lnTo>
                      <a:pt x="49" y="191"/>
                    </a:lnTo>
                    <a:lnTo>
                      <a:pt x="48" y="192"/>
                    </a:lnTo>
                    <a:lnTo>
                      <a:pt x="48" y="192"/>
                    </a:lnTo>
                    <a:lnTo>
                      <a:pt x="48" y="193"/>
                    </a:lnTo>
                    <a:lnTo>
                      <a:pt x="48" y="193"/>
                    </a:lnTo>
                    <a:lnTo>
                      <a:pt x="46" y="196"/>
                    </a:lnTo>
                    <a:lnTo>
                      <a:pt x="46" y="196"/>
                    </a:lnTo>
                    <a:lnTo>
                      <a:pt x="46" y="196"/>
                    </a:lnTo>
                    <a:lnTo>
                      <a:pt x="46" y="196"/>
                    </a:lnTo>
                    <a:lnTo>
                      <a:pt x="46" y="197"/>
                    </a:lnTo>
                    <a:lnTo>
                      <a:pt x="46" y="197"/>
                    </a:lnTo>
                    <a:lnTo>
                      <a:pt x="46" y="198"/>
                    </a:lnTo>
                    <a:lnTo>
                      <a:pt x="46" y="198"/>
                    </a:lnTo>
                    <a:lnTo>
                      <a:pt x="46" y="199"/>
                    </a:lnTo>
                    <a:lnTo>
                      <a:pt x="46" y="199"/>
                    </a:lnTo>
                    <a:lnTo>
                      <a:pt x="46" y="199"/>
                    </a:lnTo>
                    <a:lnTo>
                      <a:pt x="46" y="199"/>
                    </a:lnTo>
                    <a:lnTo>
                      <a:pt x="46" y="201"/>
                    </a:lnTo>
                    <a:lnTo>
                      <a:pt x="46" y="201"/>
                    </a:lnTo>
                    <a:lnTo>
                      <a:pt x="48" y="202"/>
                    </a:lnTo>
                    <a:lnTo>
                      <a:pt x="48" y="202"/>
                    </a:lnTo>
                    <a:lnTo>
                      <a:pt x="48" y="203"/>
                    </a:lnTo>
                    <a:lnTo>
                      <a:pt x="48" y="203"/>
                    </a:lnTo>
                    <a:lnTo>
                      <a:pt x="48" y="203"/>
                    </a:lnTo>
                    <a:lnTo>
                      <a:pt x="48" y="203"/>
                    </a:lnTo>
                    <a:lnTo>
                      <a:pt x="58" y="217"/>
                    </a:lnTo>
                    <a:lnTo>
                      <a:pt x="58" y="217"/>
                    </a:lnTo>
                    <a:lnTo>
                      <a:pt x="68" y="228"/>
                    </a:lnTo>
                    <a:lnTo>
                      <a:pt x="75" y="237"/>
                    </a:lnTo>
                    <a:lnTo>
                      <a:pt x="87" y="246"/>
                    </a:lnTo>
                    <a:lnTo>
                      <a:pt x="87" y="246"/>
                    </a:lnTo>
                    <a:lnTo>
                      <a:pt x="78" y="265"/>
                    </a:lnTo>
                    <a:lnTo>
                      <a:pt x="78" y="265"/>
                    </a:lnTo>
                    <a:lnTo>
                      <a:pt x="64" y="264"/>
                    </a:lnTo>
                    <a:lnTo>
                      <a:pt x="53" y="264"/>
                    </a:lnTo>
                    <a:lnTo>
                      <a:pt x="38" y="265"/>
                    </a:lnTo>
                    <a:lnTo>
                      <a:pt x="38" y="265"/>
                    </a:lnTo>
                    <a:lnTo>
                      <a:pt x="21" y="267"/>
                    </a:lnTo>
                    <a:lnTo>
                      <a:pt x="21" y="267"/>
                    </a:lnTo>
                    <a:lnTo>
                      <a:pt x="21" y="267"/>
                    </a:lnTo>
                    <a:lnTo>
                      <a:pt x="21" y="267"/>
                    </a:lnTo>
                    <a:lnTo>
                      <a:pt x="21" y="267"/>
                    </a:lnTo>
                    <a:lnTo>
                      <a:pt x="21" y="267"/>
                    </a:lnTo>
                    <a:lnTo>
                      <a:pt x="20" y="269"/>
                    </a:lnTo>
                    <a:lnTo>
                      <a:pt x="20" y="269"/>
                    </a:lnTo>
                    <a:lnTo>
                      <a:pt x="19" y="269"/>
                    </a:lnTo>
                    <a:lnTo>
                      <a:pt x="19" y="269"/>
                    </a:lnTo>
                    <a:lnTo>
                      <a:pt x="16" y="271"/>
                    </a:lnTo>
                    <a:lnTo>
                      <a:pt x="16" y="271"/>
                    </a:lnTo>
                    <a:lnTo>
                      <a:pt x="16" y="271"/>
                    </a:lnTo>
                    <a:lnTo>
                      <a:pt x="16" y="271"/>
                    </a:lnTo>
                    <a:lnTo>
                      <a:pt x="15" y="271"/>
                    </a:lnTo>
                    <a:lnTo>
                      <a:pt x="15" y="271"/>
                    </a:lnTo>
                    <a:lnTo>
                      <a:pt x="15" y="273"/>
                    </a:lnTo>
                    <a:lnTo>
                      <a:pt x="15" y="273"/>
                    </a:lnTo>
                    <a:lnTo>
                      <a:pt x="14" y="274"/>
                    </a:lnTo>
                    <a:lnTo>
                      <a:pt x="14" y="274"/>
                    </a:lnTo>
                    <a:lnTo>
                      <a:pt x="14" y="274"/>
                    </a:lnTo>
                    <a:lnTo>
                      <a:pt x="14" y="274"/>
                    </a:lnTo>
                    <a:lnTo>
                      <a:pt x="14" y="275"/>
                    </a:lnTo>
                    <a:lnTo>
                      <a:pt x="14" y="275"/>
                    </a:lnTo>
                    <a:lnTo>
                      <a:pt x="14" y="275"/>
                    </a:lnTo>
                    <a:lnTo>
                      <a:pt x="14" y="275"/>
                    </a:lnTo>
                    <a:lnTo>
                      <a:pt x="14" y="278"/>
                    </a:lnTo>
                    <a:lnTo>
                      <a:pt x="14" y="278"/>
                    </a:lnTo>
                    <a:lnTo>
                      <a:pt x="12" y="278"/>
                    </a:lnTo>
                    <a:lnTo>
                      <a:pt x="12" y="278"/>
                    </a:lnTo>
                    <a:lnTo>
                      <a:pt x="12" y="280"/>
                    </a:lnTo>
                    <a:lnTo>
                      <a:pt x="12" y="280"/>
                    </a:lnTo>
                    <a:lnTo>
                      <a:pt x="12" y="281"/>
                    </a:lnTo>
                    <a:lnTo>
                      <a:pt x="12" y="281"/>
                    </a:lnTo>
                    <a:lnTo>
                      <a:pt x="11" y="283"/>
                    </a:lnTo>
                    <a:lnTo>
                      <a:pt x="11" y="283"/>
                    </a:lnTo>
                    <a:lnTo>
                      <a:pt x="11" y="284"/>
                    </a:lnTo>
                    <a:lnTo>
                      <a:pt x="11" y="284"/>
                    </a:lnTo>
                    <a:lnTo>
                      <a:pt x="11" y="284"/>
                    </a:lnTo>
                    <a:lnTo>
                      <a:pt x="11" y="284"/>
                    </a:lnTo>
                    <a:lnTo>
                      <a:pt x="11" y="288"/>
                    </a:lnTo>
                    <a:lnTo>
                      <a:pt x="11" y="288"/>
                    </a:lnTo>
                    <a:lnTo>
                      <a:pt x="11" y="288"/>
                    </a:lnTo>
                    <a:lnTo>
                      <a:pt x="11" y="288"/>
                    </a:lnTo>
                    <a:lnTo>
                      <a:pt x="11" y="289"/>
                    </a:lnTo>
                    <a:lnTo>
                      <a:pt x="11" y="289"/>
                    </a:lnTo>
                    <a:lnTo>
                      <a:pt x="11" y="289"/>
                    </a:lnTo>
                    <a:lnTo>
                      <a:pt x="11" y="289"/>
                    </a:lnTo>
                    <a:lnTo>
                      <a:pt x="11" y="290"/>
                    </a:lnTo>
                    <a:lnTo>
                      <a:pt x="11" y="290"/>
                    </a:lnTo>
                    <a:lnTo>
                      <a:pt x="11" y="290"/>
                    </a:lnTo>
                    <a:lnTo>
                      <a:pt x="11" y="290"/>
                    </a:lnTo>
                    <a:lnTo>
                      <a:pt x="12" y="293"/>
                    </a:lnTo>
                    <a:lnTo>
                      <a:pt x="12" y="293"/>
                    </a:lnTo>
                    <a:lnTo>
                      <a:pt x="12" y="293"/>
                    </a:lnTo>
                    <a:lnTo>
                      <a:pt x="12" y="293"/>
                    </a:lnTo>
                    <a:lnTo>
                      <a:pt x="14" y="294"/>
                    </a:lnTo>
                    <a:lnTo>
                      <a:pt x="14" y="294"/>
                    </a:lnTo>
                    <a:lnTo>
                      <a:pt x="14" y="294"/>
                    </a:lnTo>
                    <a:lnTo>
                      <a:pt x="15" y="294"/>
                    </a:lnTo>
                    <a:lnTo>
                      <a:pt x="15" y="294"/>
                    </a:lnTo>
                    <a:lnTo>
                      <a:pt x="27" y="305"/>
                    </a:lnTo>
                    <a:lnTo>
                      <a:pt x="27" y="305"/>
                    </a:lnTo>
                    <a:lnTo>
                      <a:pt x="39" y="313"/>
                    </a:lnTo>
                    <a:lnTo>
                      <a:pt x="49" y="319"/>
                    </a:lnTo>
                    <a:lnTo>
                      <a:pt x="63" y="325"/>
                    </a:lnTo>
                    <a:lnTo>
                      <a:pt x="63" y="325"/>
                    </a:lnTo>
                    <a:lnTo>
                      <a:pt x="59" y="346"/>
                    </a:lnTo>
                    <a:lnTo>
                      <a:pt x="59" y="346"/>
                    </a:lnTo>
                    <a:lnTo>
                      <a:pt x="45" y="348"/>
                    </a:lnTo>
                    <a:lnTo>
                      <a:pt x="34" y="352"/>
                    </a:lnTo>
                    <a:lnTo>
                      <a:pt x="20" y="357"/>
                    </a:lnTo>
                    <a:lnTo>
                      <a:pt x="20" y="357"/>
                    </a:lnTo>
                    <a:lnTo>
                      <a:pt x="5" y="363"/>
                    </a:lnTo>
                    <a:lnTo>
                      <a:pt x="5" y="363"/>
                    </a:lnTo>
                    <a:lnTo>
                      <a:pt x="5" y="363"/>
                    </a:lnTo>
                    <a:lnTo>
                      <a:pt x="5" y="363"/>
                    </a:lnTo>
                    <a:lnTo>
                      <a:pt x="4" y="364"/>
                    </a:lnTo>
                    <a:lnTo>
                      <a:pt x="4" y="364"/>
                    </a:lnTo>
                    <a:lnTo>
                      <a:pt x="4" y="364"/>
                    </a:lnTo>
                    <a:lnTo>
                      <a:pt x="4" y="364"/>
                    </a:lnTo>
                    <a:lnTo>
                      <a:pt x="2" y="366"/>
                    </a:lnTo>
                    <a:lnTo>
                      <a:pt x="2" y="366"/>
                    </a:lnTo>
                    <a:lnTo>
                      <a:pt x="1" y="366"/>
                    </a:lnTo>
                    <a:lnTo>
                      <a:pt x="1" y="366"/>
                    </a:lnTo>
                    <a:lnTo>
                      <a:pt x="1" y="367"/>
                    </a:lnTo>
                    <a:lnTo>
                      <a:pt x="1" y="367"/>
                    </a:lnTo>
                    <a:lnTo>
                      <a:pt x="1" y="368"/>
                    </a:lnTo>
                    <a:lnTo>
                      <a:pt x="1" y="368"/>
                    </a:lnTo>
                    <a:lnTo>
                      <a:pt x="0" y="368"/>
                    </a:lnTo>
                    <a:lnTo>
                      <a:pt x="0" y="368"/>
                    </a:lnTo>
                    <a:lnTo>
                      <a:pt x="0" y="370"/>
                    </a:lnTo>
                    <a:lnTo>
                      <a:pt x="0" y="370"/>
                    </a:lnTo>
                    <a:lnTo>
                      <a:pt x="0" y="371"/>
                    </a:lnTo>
                    <a:lnTo>
                      <a:pt x="0" y="371"/>
                    </a:lnTo>
                    <a:lnTo>
                      <a:pt x="0" y="371"/>
                    </a:lnTo>
                    <a:lnTo>
                      <a:pt x="0" y="371"/>
                    </a:lnTo>
                    <a:lnTo>
                      <a:pt x="0" y="372"/>
                    </a:lnTo>
                    <a:lnTo>
                      <a:pt x="0" y="372"/>
                    </a:lnTo>
                    <a:lnTo>
                      <a:pt x="0" y="373"/>
                    </a:lnTo>
                    <a:lnTo>
                      <a:pt x="0" y="373"/>
                    </a:lnTo>
                    <a:lnTo>
                      <a:pt x="0" y="375"/>
                    </a:lnTo>
                    <a:lnTo>
                      <a:pt x="0" y="375"/>
                    </a:lnTo>
                    <a:lnTo>
                      <a:pt x="0" y="375"/>
                    </a:lnTo>
                    <a:lnTo>
                      <a:pt x="0" y="375"/>
                    </a:lnTo>
                    <a:lnTo>
                      <a:pt x="0" y="377"/>
                    </a:lnTo>
                    <a:lnTo>
                      <a:pt x="0" y="377"/>
                    </a:lnTo>
                    <a:lnTo>
                      <a:pt x="0" y="378"/>
                    </a:lnTo>
                    <a:lnTo>
                      <a:pt x="0" y="378"/>
                    </a:lnTo>
                    <a:lnTo>
                      <a:pt x="0" y="380"/>
                    </a:lnTo>
                    <a:lnTo>
                      <a:pt x="0" y="380"/>
                    </a:lnTo>
                    <a:lnTo>
                      <a:pt x="0" y="381"/>
                    </a:lnTo>
                    <a:lnTo>
                      <a:pt x="0" y="381"/>
                    </a:lnTo>
                    <a:lnTo>
                      <a:pt x="0" y="382"/>
                    </a:lnTo>
                    <a:lnTo>
                      <a:pt x="0" y="382"/>
                    </a:lnTo>
                    <a:lnTo>
                      <a:pt x="0" y="383"/>
                    </a:lnTo>
                    <a:lnTo>
                      <a:pt x="0" y="383"/>
                    </a:lnTo>
                    <a:lnTo>
                      <a:pt x="0" y="383"/>
                    </a:lnTo>
                    <a:lnTo>
                      <a:pt x="0" y="383"/>
                    </a:lnTo>
                    <a:lnTo>
                      <a:pt x="0" y="385"/>
                    </a:lnTo>
                    <a:lnTo>
                      <a:pt x="0" y="385"/>
                    </a:lnTo>
                    <a:lnTo>
                      <a:pt x="0" y="385"/>
                    </a:lnTo>
                    <a:lnTo>
                      <a:pt x="0" y="385"/>
                    </a:lnTo>
                    <a:lnTo>
                      <a:pt x="1" y="386"/>
                    </a:lnTo>
                    <a:lnTo>
                      <a:pt x="1" y="386"/>
                    </a:lnTo>
                    <a:lnTo>
                      <a:pt x="1" y="386"/>
                    </a:lnTo>
                    <a:lnTo>
                      <a:pt x="1" y="386"/>
                    </a:lnTo>
                    <a:lnTo>
                      <a:pt x="1" y="387"/>
                    </a:lnTo>
                    <a:lnTo>
                      <a:pt x="1" y="387"/>
                    </a:lnTo>
                    <a:lnTo>
                      <a:pt x="2" y="387"/>
                    </a:lnTo>
                    <a:lnTo>
                      <a:pt x="2" y="387"/>
                    </a:lnTo>
                    <a:lnTo>
                      <a:pt x="4" y="388"/>
                    </a:lnTo>
                    <a:lnTo>
                      <a:pt x="4" y="388"/>
                    </a:lnTo>
                    <a:lnTo>
                      <a:pt x="4" y="390"/>
                    </a:lnTo>
                    <a:lnTo>
                      <a:pt x="4" y="390"/>
                    </a:lnTo>
                    <a:lnTo>
                      <a:pt x="5" y="391"/>
                    </a:lnTo>
                    <a:lnTo>
                      <a:pt x="5" y="391"/>
                    </a:lnTo>
                    <a:lnTo>
                      <a:pt x="5" y="391"/>
                    </a:lnTo>
                    <a:lnTo>
                      <a:pt x="5" y="391"/>
                    </a:lnTo>
                    <a:lnTo>
                      <a:pt x="5" y="391"/>
                    </a:lnTo>
                    <a:lnTo>
                      <a:pt x="5" y="391"/>
                    </a:lnTo>
                    <a:lnTo>
                      <a:pt x="20" y="397"/>
                    </a:lnTo>
                    <a:lnTo>
                      <a:pt x="20" y="397"/>
                    </a:lnTo>
                    <a:lnTo>
                      <a:pt x="34" y="402"/>
                    </a:lnTo>
                    <a:lnTo>
                      <a:pt x="45" y="406"/>
                    </a:lnTo>
                    <a:lnTo>
                      <a:pt x="59" y="407"/>
                    </a:lnTo>
                    <a:lnTo>
                      <a:pt x="59" y="407"/>
                    </a:lnTo>
                    <a:lnTo>
                      <a:pt x="63" y="429"/>
                    </a:lnTo>
                    <a:lnTo>
                      <a:pt x="63" y="429"/>
                    </a:lnTo>
                    <a:lnTo>
                      <a:pt x="49" y="435"/>
                    </a:lnTo>
                    <a:lnTo>
                      <a:pt x="39" y="440"/>
                    </a:lnTo>
                    <a:lnTo>
                      <a:pt x="27" y="449"/>
                    </a:lnTo>
                    <a:lnTo>
                      <a:pt x="27" y="449"/>
                    </a:lnTo>
                    <a:lnTo>
                      <a:pt x="19" y="455"/>
                    </a:lnTo>
                    <a:lnTo>
                      <a:pt x="14" y="460"/>
                    </a:lnTo>
                    <a:lnTo>
                      <a:pt x="14" y="460"/>
                    </a:lnTo>
                    <a:lnTo>
                      <a:pt x="14" y="460"/>
                    </a:lnTo>
                    <a:lnTo>
                      <a:pt x="14" y="460"/>
                    </a:lnTo>
                    <a:lnTo>
                      <a:pt x="14" y="460"/>
                    </a:lnTo>
                    <a:lnTo>
                      <a:pt x="12" y="461"/>
                    </a:lnTo>
                    <a:lnTo>
                      <a:pt x="12" y="461"/>
                    </a:lnTo>
                    <a:lnTo>
                      <a:pt x="12" y="461"/>
                    </a:lnTo>
                    <a:lnTo>
                      <a:pt x="12" y="461"/>
                    </a:lnTo>
                    <a:lnTo>
                      <a:pt x="11" y="463"/>
                    </a:lnTo>
                    <a:lnTo>
                      <a:pt x="11" y="463"/>
                    </a:lnTo>
                    <a:lnTo>
                      <a:pt x="11" y="464"/>
                    </a:lnTo>
                    <a:lnTo>
                      <a:pt x="11" y="464"/>
                    </a:lnTo>
                    <a:lnTo>
                      <a:pt x="11" y="465"/>
                    </a:lnTo>
                    <a:lnTo>
                      <a:pt x="11" y="465"/>
                    </a:lnTo>
                    <a:lnTo>
                      <a:pt x="11" y="465"/>
                    </a:lnTo>
                    <a:lnTo>
                      <a:pt x="11" y="465"/>
                    </a:lnTo>
                    <a:lnTo>
                      <a:pt x="11" y="467"/>
                    </a:lnTo>
                    <a:lnTo>
                      <a:pt x="11" y="467"/>
                    </a:lnTo>
                    <a:lnTo>
                      <a:pt x="11" y="467"/>
                    </a:lnTo>
                    <a:lnTo>
                      <a:pt x="11" y="467"/>
                    </a:lnTo>
                    <a:lnTo>
                      <a:pt x="11" y="468"/>
                    </a:lnTo>
                    <a:lnTo>
                      <a:pt x="11" y="468"/>
                    </a:lnTo>
                    <a:lnTo>
                      <a:pt x="11" y="468"/>
                    </a:lnTo>
                    <a:lnTo>
                      <a:pt x="11" y="468"/>
                    </a:lnTo>
                    <a:lnTo>
                      <a:pt x="11" y="470"/>
                    </a:lnTo>
                    <a:lnTo>
                      <a:pt x="11" y="470"/>
                    </a:lnTo>
                    <a:lnTo>
                      <a:pt x="11" y="470"/>
                    </a:lnTo>
                    <a:lnTo>
                      <a:pt x="11" y="470"/>
                    </a:lnTo>
                    <a:lnTo>
                      <a:pt x="11" y="472"/>
                    </a:lnTo>
                    <a:lnTo>
                      <a:pt x="11" y="472"/>
                    </a:lnTo>
                    <a:lnTo>
                      <a:pt x="12" y="473"/>
                    </a:lnTo>
                    <a:lnTo>
                      <a:pt x="12" y="473"/>
                    </a:lnTo>
                    <a:lnTo>
                      <a:pt x="12" y="474"/>
                    </a:lnTo>
                    <a:lnTo>
                      <a:pt x="12" y="474"/>
                    </a:lnTo>
                    <a:lnTo>
                      <a:pt x="12" y="477"/>
                    </a:lnTo>
                    <a:lnTo>
                      <a:pt x="12" y="477"/>
                    </a:lnTo>
                    <a:lnTo>
                      <a:pt x="14" y="477"/>
                    </a:lnTo>
                    <a:lnTo>
                      <a:pt x="14" y="477"/>
                    </a:lnTo>
                    <a:lnTo>
                      <a:pt x="14" y="478"/>
                    </a:lnTo>
                    <a:lnTo>
                      <a:pt x="14" y="478"/>
                    </a:lnTo>
                    <a:lnTo>
                      <a:pt x="14" y="479"/>
                    </a:lnTo>
                    <a:lnTo>
                      <a:pt x="14" y="479"/>
                    </a:lnTo>
                    <a:lnTo>
                      <a:pt x="14" y="480"/>
                    </a:lnTo>
                    <a:lnTo>
                      <a:pt x="14" y="480"/>
                    </a:lnTo>
                    <a:lnTo>
                      <a:pt x="14" y="480"/>
                    </a:lnTo>
                    <a:lnTo>
                      <a:pt x="14" y="480"/>
                    </a:lnTo>
                    <a:lnTo>
                      <a:pt x="15" y="482"/>
                    </a:lnTo>
                    <a:lnTo>
                      <a:pt x="15" y="482"/>
                    </a:lnTo>
                    <a:lnTo>
                      <a:pt x="15" y="482"/>
                    </a:lnTo>
                    <a:lnTo>
                      <a:pt x="15" y="482"/>
                    </a:lnTo>
                    <a:lnTo>
                      <a:pt x="16" y="483"/>
                    </a:lnTo>
                    <a:lnTo>
                      <a:pt x="16" y="483"/>
                    </a:lnTo>
                    <a:lnTo>
                      <a:pt x="16" y="483"/>
                    </a:lnTo>
                    <a:lnTo>
                      <a:pt x="16" y="483"/>
                    </a:lnTo>
                    <a:lnTo>
                      <a:pt x="17" y="484"/>
                    </a:lnTo>
                    <a:lnTo>
                      <a:pt x="17" y="484"/>
                    </a:lnTo>
                    <a:lnTo>
                      <a:pt x="17" y="484"/>
                    </a:lnTo>
                    <a:lnTo>
                      <a:pt x="17" y="484"/>
                    </a:lnTo>
                    <a:lnTo>
                      <a:pt x="19" y="485"/>
                    </a:lnTo>
                    <a:lnTo>
                      <a:pt x="19" y="485"/>
                    </a:lnTo>
                    <a:lnTo>
                      <a:pt x="19" y="485"/>
                    </a:lnTo>
                    <a:lnTo>
                      <a:pt x="19" y="485"/>
                    </a:lnTo>
                    <a:lnTo>
                      <a:pt x="21" y="485"/>
                    </a:lnTo>
                    <a:lnTo>
                      <a:pt x="21" y="485"/>
                    </a:lnTo>
                    <a:lnTo>
                      <a:pt x="21" y="485"/>
                    </a:lnTo>
                    <a:lnTo>
                      <a:pt x="21" y="485"/>
                    </a:lnTo>
                    <a:lnTo>
                      <a:pt x="27" y="488"/>
                    </a:lnTo>
                    <a:lnTo>
                      <a:pt x="38" y="489"/>
                    </a:lnTo>
                    <a:lnTo>
                      <a:pt x="38" y="489"/>
                    </a:lnTo>
                    <a:lnTo>
                      <a:pt x="53" y="490"/>
                    </a:lnTo>
                    <a:lnTo>
                      <a:pt x="64" y="490"/>
                    </a:lnTo>
                    <a:lnTo>
                      <a:pt x="78" y="488"/>
                    </a:lnTo>
                    <a:lnTo>
                      <a:pt x="78" y="488"/>
                    </a:lnTo>
                    <a:lnTo>
                      <a:pt x="87" y="508"/>
                    </a:lnTo>
                    <a:lnTo>
                      <a:pt x="87" y="508"/>
                    </a:lnTo>
                    <a:lnTo>
                      <a:pt x="75" y="517"/>
                    </a:lnTo>
                    <a:lnTo>
                      <a:pt x="67" y="526"/>
                    </a:lnTo>
                    <a:lnTo>
                      <a:pt x="58" y="537"/>
                    </a:lnTo>
                    <a:lnTo>
                      <a:pt x="58" y="537"/>
                    </a:lnTo>
                    <a:lnTo>
                      <a:pt x="51" y="545"/>
                    </a:lnTo>
                    <a:lnTo>
                      <a:pt x="48" y="551"/>
                    </a:lnTo>
                    <a:lnTo>
                      <a:pt x="48" y="551"/>
                    </a:lnTo>
                    <a:lnTo>
                      <a:pt x="48" y="551"/>
                    </a:lnTo>
                    <a:lnTo>
                      <a:pt x="48" y="551"/>
                    </a:lnTo>
                    <a:lnTo>
                      <a:pt x="48" y="551"/>
                    </a:lnTo>
                    <a:lnTo>
                      <a:pt x="48" y="551"/>
                    </a:lnTo>
                    <a:lnTo>
                      <a:pt x="46" y="552"/>
                    </a:lnTo>
                    <a:lnTo>
                      <a:pt x="46" y="552"/>
                    </a:lnTo>
                    <a:lnTo>
                      <a:pt x="46" y="552"/>
                    </a:lnTo>
                    <a:lnTo>
                      <a:pt x="46" y="552"/>
                    </a:lnTo>
                    <a:lnTo>
                      <a:pt x="46" y="555"/>
                    </a:lnTo>
                    <a:lnTo>
                      <a:pt x="46" y="555"/>
                    </a:lnTo>
                    <a:lnTo>
                      <a:pt x="46" y="555"/>
                    </a:lnTo>
                    <a:lnTo>
                      <a:pt x="46" y="555"/>
                    </a:lnTo>
                    <a:lnTo>
                      <a:pt x="46" y="556"/>
                    </a:lnTo>
                    <a:lnTo>
                      <a:pt x="46" y="556"/>
                    </a:lnTo>
                    <a:lnTo>
                      <a:pt x="46" y="556"/>
                    </a:lnTo>
                    <a:lnTo>
                      <a:pt x="46" y="556"/>
                    </a:lnTo>
                    <a:lnTo>
                      <a:pt x="46" y="557"/>
                    </a:lnTo>
                    <a:lnTo>
                      <a:pt x="46" y="557"/>
                    </a:lnTo>
                    <a:lnTo>
                      <a:pt x="46" y="558"/>
                    </a:lnTo>
                    <a:lnTo>
                      <a:pt x="46" y="558"/>
                    </a:lnTo>
                    <a:lnTo>
                      <a:pt x="46" y="560"/>
                    </a:lnTo>
                    <a:lnTo>
                      <a:pt x="46" y="560"/>
                    </a:lnTo>
                    <a:lnTo>
                      <a:pt x="48" y="560"/>
                    </a:lnTo>
                    <a:lnTo>
                      <a:pt x="48" y="560"/>
                    </a:lnTo>
                    <a:lnTo>
                      <a:pt x="48" y="561"/>
                    </a:lnTo>
                    <a:lnTo>
                      <a:pt x="48" y="561"/>
                    </a:lnTo>
                    <a:lnTo>
                      <a:pt x="48" y="561"/>
                    </a:lnTo>
                    <a:lnTo>
                      <a:pt x="48" y="561"/>
                    </a:lnTo>
                    <a:lnTo>
                      <a:pt x="49" y="562"/>
                    </a:lnTo>
                    <a:lnTo>
                      <a:pt x="49" y="562"/>
                    </a:lnTo>
                    <a:lnTo>
                      <a:pt x="49" y="564"/>
                    </a:lnTo>
                    <a:lnTo>
                      <a:pt x="49" y="564"/>
                    </a:lnTo>
                    <a:lnTo>
                      <a:pt x="50" y="565"/>
                    </a:lnTo>
                    <a:lnTo>
                      <a:pt x="50" y="565"/>
                    </a:lnTo>
                    <a:lnTo>
                      <a:pt x="51" y="567"/>
                    </a:lnTo>
                    <a:lnTo>
                      <a:pt x="51" y="567"/>
                    </a:lnTo>
                    <a:lnTo>
                      <a:pt x="51" y="567"/>
                    </a:lnTo>
                    <a:lnTo>
                      <a:pt x="51" y="567"/>
                    </a:lnTo>
                    <a:lnTo>
                      <a:pt x="51" y="569"/>
                    </a:lnTo>
                    <a:lnTo>
                      <a:pt x="51" y="569"/>
                    </a:lnTo>
                    <a:lnTo>
                      <a:pt x="53" y="569"/>
                    </a:lnTo>
                    <a:lnTo>
                      <a:pt x="53" y="569"/>
                    </a:lnTo>
                    <a:lnTo>
                      <a:pt x="53" y="570"/>
                    </a:lnTo>
                    <a:lnTo>
                      <a:pt x="53" y="570"/>
                    </a:lnTo>
                    <a:lnTo>
                      <a:pt x="53" y="570"/>
                    </a:lnTo>
                    <a:lnTo>
                      <a:pt x="53" y="570"/>
                    </a:lnTo>
                    <a:lnTo>
                      <a:pt x="54" y="571"/>
                    </a:lnTo>
                    <a:lnTo>
                      <a:pt x="54" y="571"/>
                    </a:lnTo>
                    <a:lnTo>
                      <a:pt x="54" y="571"/>
                    </a:lnTo>
                    <a:lnTo>
                      <a:pt x="54" y="571"/>
                    </a:lnTo>
                    <a:lnTo>
                      <a:pt x="55" y="572"/>
                    </a:lnTo>
                    <a:lnTo>
                      <a:pt x="55" y="572"/>
                    </a:lnTo>
                    <a:lnTo>
                      <a:pt x="55" y="572"/>
                    </a:lnTo>
                    <a:lnTo>
                      <a:pt x="55" y="572"/>
                    </a:lnTo>
                    <a:lnTo>
                      <a:pt x="56" y="574"/>
                    </a:lnTo>
                    <a:lnTo>
                      <a:pt x="56" y="574"/>
                    </a:lnTo>
                    <a:lnTo>
                      <a:pt x="58" y="574"/>
                    </a:lnTo>
                    <a:lnTo>
                      <a:pt x="58" y="574"/>
                    </a:lnTo>
                    <a:lnTo>
                      <a:pt x="59" y="574"/>
                    </a:lnTo>
                    <a:lnTo>
                      <a:pt x="59" y="574"/>
                    </a:lnTo>
                    <a:lnTo>
                      <a:pt x="59" y="574"/>
                    </a:lnTo>
                    <a:lnTo>
                      <a:pt x="59" y="574"/>
                    </a:lnTo>
                    <a:lnTo>
                      <a:pt x="61" y="574"/>
                    </a:lnTo>
                    <a:lnTo>
                      <a:pt x="61" y="574"/>
                    </a:lnTo>
                    <a:lnTo>
                      <a:pt x="61" y="574"/>
                    </a:lnTo>
                    <a:lnTo>
                      <a:pt x="61" y="574"/>
                    </a:lnTo>
                    <a:lnTo>
                      <a:pt x="61" y="574"/>
                    </a:lnTo>
                    <a:lnTo>
                      <a:pt x="61" y="574"/>
                    </a:lnTo>
                    <a:lnTo>
                      <a:pt x="68" y="574"/>
                    </a:lnTo>
                    <a:lnTo>
                      <a:pt x="78" y="572"/>
                    </a:lnTo>
                    <a:lnTo>
                      <a:pt x="78" y="572"/>
                    </a:lnTo>
                    <a:lnTo>
                      <a:pt x="93" y="570"/>
                    </a:lnTo>
                    <a:lnTo>
                      <a:pt x="104" y="567"/>
                    </a:lnTo>
                    <a:lnTo>
                      <a:pt x="117" y="562"/>
                    </a:lnTo>
                    <a:lnTo>
                      <a:pt x="117" y="562"/>
                    </a:lnTo>
                    <a:lnTo>
                      <a:pt x="130" y="579"/>
                    </a:lnTo>
                    <a:lnTo>
                      <a:pt x="130" y="579"/>
                    </a:lnTo>
                    <a:lnTo>
                      <a:pt x="122" y="590"/>
                    </a:lnTo>
                    <a:lnTo>
                      <a:pt x="116" y="600"/>
                    </a:lnTo>
                    <a:lnTo>
                      <a:pt x="109" y="614"/>
                    </a:lnTo>
                    <a:lnTo>
                      <a:pt x="109" y="614"/>
                    </a:lnTo>
                    <a:lnTo>
                      <a:pt x="106" y="623"/>
                    </a:lnTo>
                    <a:lnTo>
                      <a:pt x="104" y="630"/>
                    </a:lnTo>
                    <a:lnTo>
                      <a:pt x="104" y="630"/>
                    </a:lnTo>
                    <a:lnTo>
                      <a:pt x="104" y="630"/>
                    </a:lnTo>
                    <a:lnTo>
                      <a:pt x="104" y="630"/>
                    </a:lnTo>
                    <a:lnTo>
                      <a:pt x="104" y="630"/>
                    </a:lnTo>
                    <a:lnTo>
                      <a:pt x="104" y="630"/>
                    </a:lnTo>
                    <a:lnTo>
                      <a:pt x="103" y="632"/>
                    </a:lnTo>
                    <a:lnTo>
                      <a:pt x="103" y="632"/>
                    </a:lnTo>
                    <a:lnTo>
                      <a:pt x="103" y="632"/>
                    </a:lnTo>
                    <a:lnTo>
                      <a:pt x="103" y="634"/>
                    </a:lnTo>
                    <a:lnTo>
                      <a:pt x="103" y="634"/>
                    </a:lnTo>
                    <a:lnTo>
                      <a:pt x="103" y="634"/>
                    </a:lnTo>
                    <a:lnTo>
                      <a:pt x="103" y="634"/>
                    </a:lnTo>
                    <a:lnTo>
                      <a:pt x="104" y="635"/>
                    </a:lnTo>
                    <a:lnTo>
                      <a:pt x="104" y="635"/>
                    </a:lnTo>
                    <a:lnTo>
                      <a:pt x="104" y="635"/>
                    </a:lnTo>
                    <a:lnTo>
                      <a:pt x="104" y="635"/>
                    </a:lnTo>
                    <a:lnTo>
                      <a:pt x="104" y="637"/>
                    </a:lnTo>
                    <a:lnTo>
                      <a:pt x="104" y="637"/>
                    </a:lnTo>
                    <a:lnTo>
                      <a:pt x="104" y="637"/>
                    </a:lnTo>
                    <a:lnTo>
                      <a:pt x="104" y="637"/>
                    </a:lnTo>
                    <a:lnTo>
                      <a:pt x="106" y="638"/>
                    </a:lnTo>
                    <a:lnTo>
                      <a:pt x="106" y="638"/>
                    </a:lnTo>
                    <a:lnTo>
                      <a:pt x="106" y="639"/>
                    </a:lnTo>
                    <a:lnTo>
                      <a:pt x="106" y="639"/>
                    </a:lnTo>
                    <a:lnTo>
                      <a:pt x="107" y="639"/>
                    </a:lnTo>
                    <a:lnTo>
                      <a:pt x="107" y="639"/>
                    </a:lnTo>
                    <a:lnTo>
                      <a:pt x="107" y="640"/>
                    </a:lnTo>
                    <a:lnTo>
                      <a:pt x="107" y="640"/>
                    </a:lnTo>
                    <a:lnTo>
                      <a:pt x="108" y="642"/>
                    </a:lnTo>
                    <a:lnTo>
                      <a:pt x="108" y="642"/>
                    </a:lnTo>
                    <a:lnTo>
                      <a:pt x="108" y="642"/>
                    </a:lnTo>
                    <a:lnTo>
                      <a:pt x="108" y="642"/>
                    </a:lnTo>
                    <a:lnTo>
                      <a:pt x="109" y="643"/>
                    </a:lnTo>
                    <a:lnTo>
                      <a:pt x="109" y="643"/>
                    </a:lnTo>
                    <a:lnTo>
                      <a:pt x="111" y="644"/>
                    </a:lnTo>
                    <a:lnTo>
                      <a:pt x="111" y="644"/>
                    </a:lnTo>
                    <a:lnTo>
                      <a:pt x="112" y="644"/>
                    </a:lnTo>
                    <a:lnTo>
                      <a:pt x="112" y="644"/>
                    </a:lnTo>
                    <a:lnTo>
                      <a:pt x="113" y="645"/>
                    </a:lnTo>
                    <a:lnTo>
                      <a:pt x="113" y="645"/>
                    </a:lnTo>
                    <a:lnTo>
                      <a:pt x="113" y="645"/>
                    </a:lnTo>
                    <a:lnTo>
                      <a:pt x="113" y="645"/>
                    </a:lnTo>
                    <a:lnTo>
                      <a:pt x="114" y="647"/>
                    </a:lnTo>
                    <a:lnTo>
                      <a:pt x="114" y="647"/>
                    </a:lnTo>
                    <a:lnTo>
                      <a:pt x="114" y="647"/>
                    </a:lnTo>
                    <a:lnTo>
                      <a:pt x="114" y="647"/>
                    </a:lnTo>
                    <a:lnTo>
                      <a:pt x="116" y="648"/>
                    </a:lnTo>
                    <a:lnTo>
                      <a:pt x="116" y="648"/>
                    </a:lnTo>
                    <a:lnTo>
                      <a:pt x="116" y="648"/>
                    </a:lnTo>
                    <a:lnTo>
                      <a:pt x="116" y="648"/>
                    </a:lnTo>
                    <a:lnTo>
                      <a:pt x="117" y="649"/>
                    </a:lnTo>
                    <a:lnTo>
                      <a:pt x="117" y="649"/>
                    </a:lnTo>
                    <a:lnTo>
                      <a:pt x="117" y="649"/>
                    </a:lnTo>
                    <a:lnTo>
                      <a:pt x="117" y="649"/>
                    </a:lnTo>
                    <a:lnTo>
                      <a:pt x="118" y="649"/>
                    </a:lnTo>
                    <a:lnTo>
                      <a:pt x="118" y="649"/>
                    </a:lnTo>
                    <a:lnTo>
                      <a:pt x="118" y="649"/>
                    </a:lnTo>
                    <a:lnTo>
                      <a:pt x="118" y="649"/>
                    </a:lnTo>
                    <a:lnTo>
                      <a:pt x="123" y="649"/>
                    </a:lnTo>
                    <a:lnTo>
                      <a:pt x="123" y="649"/>
                    </a:lnTo>
                    <a:lnTo>
                      <a:pt x="123" y="649"/>
                    </a:lnTo>
                    <a:lnTo>
                      <a:pt x="123" y="649"/>
                    </a:lnTo>
                    <a:lnTo>
                      <a:pt x="130" y="647"/>
                    </a:lnTo>
                    <a:lnTo>
                      <a:pt x="138" y="643"/>
                    </a:lnTo>
                    <a:lnTo>
                      <a:pt x="138" y="643"/>
                    </a:lnTo>
                    <a:lnTo>
                      <a:pt x="152" y="637"/>
                    </a:lnTo>
                    <a:lnTo>
                      <a:pt x="162" y="630"/>
                    </a:lnTo>
                    <a:lnTo>
                      <a:pt x="174" y="623"/>
                    </a:lnTo>
                    <a:lnTo>
                      <a:pt x="174" y="623"/>
                    </a:lnTo>
                    <a:lnTo>
                      <a:pt x="190" y="635"/>
                    </a:lnTo>
                    <a:lnTo>
                      <a:pt x="190" y="635"/>
                    </a:lnTo>
                    <a:lnTo>
                      <a:pt x="186" y="649"/>
                    </a:lnTo>
                    <a:lnTo>
                      <a:pt x="182" y="660"/>
                    </a:lnTo>
                    <a:lnTo>
                      <a:pt x="180" y="674"/>
                    </a:lnTo>
                    <a:lnTo>
                      <a:pt x="180" y="674"/>
                    </a:lnTo>
                    <a:lnTo>
                      <a:pt x="179" y="684"/>
                    </a:lnTo>
                    <a:lnTo>
                      <a:pt x="179" y="692"/>
                    </a:lnTo>
                    <a:lnTo>
                      <a:pt x="179" y="692"/>
                    </a:lnTo>
                    <a:lnTo>
                      <a:pt x="179" y="692"/>
                    </a:lnTo>
                    <a:lnTo>
                      <a:pt x="179" y="692"/>
                    </a:lnTo>
                    <a:lnTo>
                      <a:pt x="179" y="692"/>
                    </a:lnTo>
                    <a:lnTo>
                      <a:pt x="179" y="692"/>
                    </a:lnTo>
                    <a:lnTo>
                      <a:pt x="179" y="693"/>
                    </a:lnTo>
                    <a:lnTo>
                      <a:pt x="179" y="693"/>
                    </a:lnTo>
                    <a:lnTo>
                      <a:pt x="179" y="695"/>
                    </a:lnTo>
                    <a:lnTo>
                      <a:pt x="179" y="695"/>
                    </a:lnTo>
                    <a:lnTo>
                      <a:pt x="180" y="696"/>
                    </a:lnTo>
                    <a:lnTo>
                      <a:pt x="180" y="696"/>
                    </a:lnTo>
                    <a:lnTo>
                      <a:pt x="180" y="696"/>
                    </a:lnTo>
                    <a:lnTo>
                      <a:pt x="180" y="696"/>
                    </a:lnTo>
                    <a:lnTo>
                      <a:pt x="180" y="697"/>
                    </a:lnTo>
                    <a:lnTo>
                      <a:pt x="180" y="697"/>
                    </a:lnTo>
                    <a:lnTo>
                      <a:pt x="180" y="697"/>
                    </a:lnTo>
                    <a:lnTo>
                      <a:pt x="180" y="697"/>
                    </a:lnTo>
                    <a:lnTo>
                      <a:pt x="181" y="698"/>
                    </a:lnTo>
                    <a:lnTo>
                      <a:pt x="181" y="698"/>
                    </a:lnTo>
                    <a:lnTo>
                      <a:pt x="181" y="698"/>
                    </a:lnTo>
                    <a:lnTo>
                      <a:pt x="181" y="698"/>
                    </a:lnTo>
                    <a:lnTo>
                      <a:pt x="182" y="700"/>
                    </a:lnTo>
                    <a:lnTo>
                      <a:pt x="182" y="700"/>
                    </a:lnTo>
                    <a:lnTo>
                      <a:pt x="182" y="700"/>
                    </a:lnTo>
                    <a:lnTo>
                      <a:pt x="182" y="700"/>
                    </a:lnTo>
                    <a:lnTo>
                      <a:pt x="184" y="701"/>
                    </a:lnTo>
                    <a:lnTo>
                      <a:pt x="184" y="701"/>
                    </a:lnTo>
                    <a:lnTo>
                      <a:pt x="184" y="701"/>
                    </a:lnTo>
                    <a:lnTo>
                      <a:pt x="184" y="701"/>
                    </a:lnTo>
                    <a:lnTo>
                      <a:pt x="185" y="701"/>
                    </a:lnTo>
                    <a:lnTo>
                      <a:pt x="185" y="701"/>
                    </a:lnTo>
                    <a:lnTo>
                      <a:pt x="186" y="702"/>
                    </a:lnTo>
                    <a:lnTo>
                      <a:pt x="186" y="702"/>
                    </a:lnTo>
                    <a:lnTo>
                      <a:pt x="187" y="702"/>
                    </a:lnTo>
                    <a:lnTo>
                      <a:pt x="187" y="702"/>
                    </a:lnTo>
                    <a:lnTo>
                      <a:pt x="190" y="703"/>
                    </a:lnTo>
                    <a:lnTo>
                      <a:pt x="190" y="703"/>
                    </a:lnTo>
                    <a:lnTo>
                      <a:pt x="190" y="703"/>
                    </a:lnTo>
                    <a:lnTo>
                      <a:pt x="190" y="703"/>
                    </a:lnTo>
                    <a:lnTo>
                      <a:pt x="191" y="705"/>
                    </a:lnTo>
                    <a:lnTo>
                      <a:pt x="191" y="705"/>
                    </a:lnTo>
                    <a:lnTo>
                      <a:pt x="191" y="705"/>
                    </a:lnTo>
                    <a:lnTo>
                      <a:pt x="191" y="705"/>
                    </a:lnTo>
                    <a:lnTo>
                      <a:pt x="193" y="706"/>
                    </a:lnTo>
                    <a:lnTo>
                      <a:pt x="193" y="706"/>
                    </a:lnTo>
                    <a:lnTo>
                      <a:pt x="193" y="706"/>
                    </a:lnTo>
                    <a:lnTo>
                      <a:pt x="193" y="706"/>
                    </a:lnTo>
                    <a:lnTo>
                      <a:pt x="195" y="706"/>
                    </a:lnTo>
                    <a:lnTo>
                      <a:pt x="195" y="706"/>
                    </a:lnTo>
                    <a:lnTo>
                      <a:pt x="195" y="706"/>
                    </a:lnTo>
                    <a:lnTo>
                      <a:pt x="195" y="706"/>
                    </a:lnTo>
                    <a:lnTo>
                      <a:pt x="196" y="706"/>
                    </a:lnTo>
                    <a:lnTo>
                      <a:pt x="196" y="706"/>
                    </a:lnTo>
                    <a:lnTo>
                      <a:pt x="196" y="706"/>
                    </a:lnTo>
                    <a:lnTo>
                      <a:pt x="196" y="706"/>
                    </a:lnTo>
                    <a:lnTo>
                      <a:pt x="198" y="706"/>
                    </a:lnTo>
                    <a:lnTo>
                      <a:pt x="198" y="706"/>
                    </a:lnTo>
                    <a:lnTo>
                      <a:pt x="198" y="706"/>
                    </a:lnTo>
                    <a:lnTo>
                      <a:pt x="198" y="706"/>
                    </a:lnTo>
                    <a:lnTo>
                      <a:pt x="200" y="706"/>
                    </a:lnTo>
                    <a:lnTo>
                      <a:pt x="200" y="706"/>
                    </a:lnTo>
                    <a:lnTo>
                      <a:pt x="200" y="706"/>
                    </a:lnTo>
                    <a:lnTo>
                      <a:pt x="201" y="705"/>
                    </a:lnTo>
                    <a:lnTo>
                      <a:pt x="201" y="705"/>
                    </a:lnTo>
                    <a:lnTo>
                      <a:pt x="201" y="705"/>
                    </a:lnTo>
                    <a:lnTo>
                      <a:pt x="201" y="705"/>
                    </a:lnTo>
                    <a:lnTo>
                      <a:pt x="208" y="701"/>
                    </a:lnTo>
                    <a:lnTo>
                      <a:pt x="215" y="695"/>
                    </a:lnTo>
                    <a:lnTo>
                      <a:pt x="215" y="695"/>
                    </a:lnTo>
                    <a:lnTo>
                      <a:pt x="227" y="686"/>
                    </a:lnTo>
                    <a:lnTo>
                      <a:pt x="235" y="678"/>
                    </a:lnTo>
                    <a:lnTo>
                      <a:pt x="244" y="667"/>
                    </a:lnTo>
                    <a:lnTo>
                      <a:pt x="244" y="667"/>
                    </a:lnTo>
                    <a:lnTo>
                      <a:pt x="264" y="674"/>
                    </a:lnTo>
                    <a:lnTo>
                      <a:pt x="264" y="674"/>
                    </a:lnTo>
                    <a:lnTo>
                      <a:pt x="263" y="689"/>
                    </a:lnTo>
                    <a:lnTo>
                      <a:pt x="263" y="701"/>
                    </a:lnTo>
                    <a:lnTo>
                      <a:pt x="264" y="715"/>
                    </a:lnTo>
                    <a:lnTo>
                      <a:pt x="264" y="715"/>
                    </a:lnTo>
                    <a:lnTo>
                      <a:pt x="266" y="725"/>
                    </a:lnTo>
                    <a:lnTo>
                      <a:pt x="267" y="732"/>
                    </a:lnTo>
                    <a:lnTo>
                      <a:pt x="267" y="732"/>
                    </a:lnTo>
                    <a:lnTo>
                      <a:pt x="267" y="732"/>
                    </a:lnTo>
                    <a:lnTo>
                      <a:pt x="267" y="732"/>
                    </a:lnTo>
                    <a:lnTo>
                      <a:pt x="268" y="734"/>
                    </a:lnTo>
                    <a:lnTo>
                      <a:pt x="268" y="734"/>
                    </a:lnTo>
                    <a:lnTo>
                      <a:pt x="268" y="734"/>
                    </a:lnTo>
                    <a:lnTo>
                      <a:pt x="268" y="734"/>
                    </a:lnTo>
                    <a:lnTo>
                      <a:pt x="268" y="735"/>
                    </a:lnTo>
                    <a:lnTo>
                      <a:pt x="268" y="735"/>
                    </a:lnTo>
                    <a:lnTo>
                      <a:pt x="268" y="736"/>
                    </a:lnTo>
                    <a:lnTo>
                      <a:pt x="268" y="736"/>
                    </a:lnTo>
                    <a:lnTo>
                      <a:pt x="269" y="736"/>
                    </a:lnTo>
                    <a:lnTo>
                      <a:pt x="269" y="736"/>
                    </a:lnTo>
                    <a:lnTo>
                      <a:pt x="269" y="737"/>
                    </a:lnTo>
                    <a:lnTo>
                      <a:pt x="269" y="737"/>
                    </a:lnTo>
                    <a:lnTo>
                      <a:pt x="271" y="737"/>
                    </a:lnTo>
                    <a:lnTo>
                      <a:pt x="271" y="737"/>
                    </a:lnTo>
                    <a:lnTo>
                      <a:pt x="271" y="737"/>
                    </a:lnTo>
                    <a:lnTo>
                      <a:pt x="271" y="737"/>
                    </a:lnTo>
                    <a:lnTo>
                      <a:pt x="272" y="739"/>
                    </a:lnTo>
                    <a:lnTo>
                      <a:pt x="272" y="739"/>
                    </a:lnTo>
                    <a:lnTo>
                      <a:pt x="273" y="739"/>
                    </a:lnTo>
                    <a:lnTo>
                      <a:pt x="273" y="739"/>
                    </a:lnTo>
                    <a:lnTo>
                      <a:pt x="274" y="739"/>
                    </a:lnTo>
                    <a:lnTo>
                      <a:pt x="274" y="739"/>
                    </a:lnTo>
                    <a:lnTo>
                      <a:pt x="274" y="739"/>
                    </a:lnTo>
                    <a:lnTo>
                      <a:pt x="274" y="739"/>
                    </a:lnTo>
                    <a:lnTo>
                      <a:pt x="276" y="740"/>
                    </a:lnTo>
                    <a:lnTo>
                      <a:pt x="276" y="740"/>
                    </a:lnTo>
                    <a:lnTo>
                      <a:pt x="277" y="740"/>
                    </a:lnTo>
                    <a:lnTo>
                      <a:pt x="277" y="740"/>
                    </a:lnTo>
                    <a:lnTo>
                      <a:pt x="278" y="740"/>
                    </a:lnTo>
                    <a:lnTo>
                      <a:pt x="278" y="740"/>
                    </a:lnTo>
                    <a:lnTo>
                      <a:pt x="281" y="741"/>
                    </a:lnTo>
                    <a:lnTo>
                      <a:pt x="281" y="741"/>
                    </a:lnTo>
                    <a:lnTo>
                      <a:pt x="281" y="741"/>
                    </a:lnTo>
                    <a:lnTo>
                      <a:pt x="281" y="741"/>
                    </a:lnTo>
                    <a:lnTo>
                      <a:pt x="282" y="741"/>
                    </a:lnTo>
                    <a:lnTo>
                      <a:pt x="282" y="741"/>
                    </a:lnTo>
                    <a:lnTo>
                      <a:pt x="283" y="741"/>
                    </a:lnTo>
                    <a:lnTo>
                      <a:pt x="283" y="741"/>
                    </a:lnTo>
                    <a:lnTo>
                      <a:pt x="284" y="741"/>
                    </a:lnTo>
                    <a:lnTo>
                      <a:pt x="284" y="741"/>
                    </a:lnTo>
                    <a:lnTo>
                      <a:pt x="284" y="741"/>
                    </a:lnTo>
                    <a:lnTo>
                      <a:pt x="284" y="741"/>
                    </a:lnTo>
                    <a:lnTo>
                      <a:pt x="286" y="741"/>
                    </a:lnTo>
                    <a:lnTo>
                      <a:pt x="286" y="741"/>
                    </a:lnTo>
                    <a:lnTo>
                      <a:pt x="286" y="741"/>
                    </a:lnTo>
                    <a:lnTo>
                      <a:pt x="286" y="741"/>
                    </a:lnTo>
                    <a:lnTo>
                      <a:pt x="287" y="741"/>
                    </a:lnTo>
                    <a:lnTo>
                      <a:pt x="287" y="741"/>
                    </a:lnTo>
                    <a:lnTo>
                      <a:pt x="288" y="741"/>
                    </a:lnTo>
                    <a:lnTo>
                      <a:pt x="288" y="741"/>
                    </a:lnTo>
                    <a:lnTo>
                      <a:pt x="288" y="741"/>
                    </a:lnTo>
                    <a:lnTo>
                      <a:pt x="288" y="741"/>
                    </a:lnTo>
                    <a:lnTo>
                      <a:pt x="290" y="741"/>
                    </a:lnTo>
                    <a:lnTo>
                      <a:pt x="290" y="741"/>
                    </a:lnTo>
                    <a:lnTo>
                      <a:pt x="291" y="740"/>
                    </a:lnTo>
                    <a:lnTo>
                      <a:pt x="291" y="740"/>
                    </a:lnTo>
                    <a:lnTo>
                      <a:pt x="291" y="740"/>
                    </a:lnTo>
                    <a:lnTo>
                      <a:pt x="291" y="740"/>
                    </a:lnTo>
                    <a:lnTo>
                      <a:pt x="292" y="739"/>
                    </a:lnTo>
                    <a:lnTo>
                      <a:pt x="292" y="739"/>
                    </a:lnTo>
                    <a:lnTo>
                      <a:pt x="292" y="739"/>
                    </a:lnTo>
                    <a:lnTo>
                      <a:pt x="292" y="739"/>
                    </a:lnTo>
                    <a:lnTo>
                      <a:pt x="297" y="734"/>
                    </a:lnTo>
                    <a:lnTo>
                      <a:pt x="303" y="726"/>
                    </a:lnTo>
                    <a:lnTo>
                      <a:pt x="303" y="726"/>
                    </a:lnTo>
                    <a:lnTo>
                      <a:pt x="312" y="713"/>
                    </a:lnTo>
                    <a:lnTo>
                      <a:pt x="317" y="703"/>
                    </a:lnTo>
                    <a:lnTo>
                      <a:pt x="324" y="691"/>
                    </a:lnTo>
                    <a:lnTo>
                      <a:pt x="324" y="691"/>
                    </a:lnTo>
                    <a:lnTo>
                      <a:pt x="345" y="693"/>
                    </a:lnTo>
                    <a:lnTo>
                      <a:pt x="345" y="693"/>
                    </a:lnTo>
                    <a:close/>
                    <a:moveTo>
                      <a:pt x="133" y="313"/>
                    </a:moveTo>
                    <a:lnTo>
                      <a:pt x="133" y="313"/>
                    </a:lnTo>
                    <a:lnTo>
                      <a:pt x="141" y="288"/>
                    </a:lnTo>
                    <a:lnTo>
                      <a:pt x="152" y="265"/>
                    </a:lnTo>
                    <a:lnTo>
                      <a:pt x="164" y="244"/>
                    </a:lnTo>
                    <a:lnTo>
                      <a:pt x="177" y="223"/>
                    </a:lnTo>
                    <a:lnTo>
                      <a:pt x="194" y="205"/>
                    </a:lnTo>
                    <a:lnTo>
                      <a:pt x="211" y="188"/>
                    </a:lnTo>
                    <a:lnTo>
                      <a:pt x="230" y="173"/>
                    </a:lnTo>
                    <a:lnTo>
                      <a:pt x="250" y="160"/>
                    </a:lnTo>
                    <a:lnTo>
                      <a:pt x="272" y="149"/>
                    </a:lnTo>
                    <a:lnTo>
                      <a:pt x="295" y="140"/>
                    </a:lnTo>
                    <a:lnTo>
                      <a:pt x="317" y="134"/>
                    </a:lnTo>
                    <a:lnTo>
                      <a:pt x="341" y="129"/>
                    </a:lnTo>
                    <a:lnTo>
                      <a:pt x="366" y="126"/>
                    </a:lnTo>
                    <a:lnTo>
                      <a:pt x="390" y="126"/>
                    </a:lnTo>
                    <a:lnTo>
                      <a:pt x="415" y="130"/>
                    </a:lnTo>
                    <a:lnTo>
                      <a:pt x="441" y="135"/>
                    </a:lnTo>
                    <a:lnTo>
                      <a:pt x="441" y="135"/>
                    </a:lnTo>
                    <a:lnTo>
                      <a:pt x="465" y="143"/>
                    </a:lnTo>
                    <a:lnTo>
                      <a:pt x="489" y="153"/>
                    </a:lnTo>
                    <a:lnTo>
                      <a:pt x="510" y="165"/>
                    </a:lnTo>
                    <a:lnTo>
                      <a:pt x="530" y="179"/>
                    </a:lnTo>
                    <a:lnTo>
                      <a:pt x="549" y="196"/>
                    </a:lnTo>
                    <a:lnTo>
                      <a:pt x="565" y="213"/>
                    </a:lnTo>
                    <a:lnTo>
                      <a:pt x="581" y="232"/>
                    </a:lnTo>
                    <a:lnTo>
                      <a:pt x="593" y="252"/>
                    </a:lnTo>
                    <a:lnTo>
                      <a:pt x="604" y="274"/>
                    </a:lnTo>
                    <a:lnTo>
                      <a:pt x="613" y="295"/>
                    </a:lnTo>
                    <a:lnTo>
                      <a:pt x="620" y="319"/>
                    </a:lnTo>
                    <a:lnTo>
                      <a:pt x="625" y="343"/>
                    </a:lnTo>
                    <a:lnTo>
                      <a:pt x="627" y="367"/>
                    </a:lnTo>
                    <a:lnTo>
                      <a:pt x="626" y="392"/>
                    </a:lnTo>
                    <a:lnTo>
                      <a:pt x="623" y="417"/>
                    </a:lnTo>
                    <a:lnTo>
                      <a:pt x="618" y="443"/>
                    </a:lnTo>
                    <a:lnTo>
                      <a:pt x="618" y="443"/>
                    </a:lnTo>
                    <a:lnTo>
                      <a:pt x="611" y="467"/>
                    </a:lnTo>
                    <a:lnTo>
                      <a:pt x="601" y="489"/>
                    </a:lnTo>
                    <a:lnTo>
                      <a:pt x="588" y="512"/>
                    </a:lnTo>
                    <a:lnTo>
                      <a:pt x="574" y="532"/>
                    </a:lnTo>
                    <a:lnTo>
                      <a:pt x="558" y="550"/>
                    </a:lnTo>
                    <a:lnTo>
                      <a:pt x="540" y="566"/>
                    </a:lnTo>
                    <a:lnTo>
                      <a:pt x="521" y="581"/>
                    </a:lnTo>
                    <a:lnTo>
                      <a:pt x="501" y="595"/>
                    </a:lnTo>
                    <a:lnTo>
                      <a:pt x="480" y="605"/>
                    </a:lnTo>
                    <a:lnTo>
                      <a:pt x="457" y="614"/>
                    </a:lnTo>
                    <a:lnTo>
                      <a:pt x="434" y="621"/>
                    </a:lnTo>
                    <a:lnTo>
                      <a:pt x="410" y="625"/>
                    </a:lnTo>
                    <a:lnTo>
                      <a:pt x="387" y="628"/>
                    </a:lnTo>
                    <a:lnTo>
                      <a:pt x="361" y="628"/>
                    </a:lnTo>
                    <a:lnTo>
                      <a:pt x="336" y="625"/>
                    </a:lnTo>
                    <a:lnTo>
                      <a:pt x="311" y="620"/>
                    </a:lnTo>
                    <a:lnTo>
                      <a:pt x="311" y="620"/>
                    </a:lnTo>
                    <a:lnTo>
                      <a:pt x="287" y="611"/>
                    </a:lnTo>
                    <a:lnTo>
                      <a:pt x="263" y="601"/>
                    </a:lnTo>
                    <a:lnTo>
                      <a:pt x="242" y="590"/>
                    </a:lnTo>
                    <a:lnTo>
                      <a:pt x="221" y="575"/>
                    </a:lnTo>
                    <a:lnTo>
                      <a:pt x="204" y="560"/>
                    </a:lnTo>
                    <a:lnTo>
                      <a:pt x="186" y="542"/>
                    </a:lnTo>
                    <a:lnTo>
                      <a:pt x="171" y="523"/>
                    </a:lnTo>
                    <a:lnTo>
                      <a:pt x="158" y="503"/>
                    </a:lnTo>
                    <a:lnTo>
                      <a:pt x="147" y="482"/>
                    </a:lnTo>
                    <a:lnTo>
                      <a:pt x="138" y="459"/>
                    </a:lnTo>
                    <a:lnTo>
                      <a:pt x="132" y="436"/>
                    </a:lnTo>
                    <a:lnTo>
                      <a:pt x="127" y="412"/>
                    </a:lnTo>
                    <a:lnTo>
                      <a:pt x="126" y="387"/>
                    </a:lnTo>
                    <a:lnTo>
                      <a:pt x="126" y="362"/>
                    </a:lnTo>
                    <a:lnTo>
                      <a:pt x="128" y="338"/>
                    </a:lnTo>
                    <a:lnTo>
                      <a:pt x="133" y="313"/>
                    </a:lnTo>
                    <a:lnTo>
                      <a:pt x="133" y="3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3" name="Freeform 16"/>
              <p:cNvSpPr>
                <a:spLocks/>
              </p:cNvSpPr>
              <p:nvPr/>
            </p:nvSpPr>
            <p:spPr bwMode="auto">
              <a:xfrm>
                <a:off x="3564467" y="377272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4" name="Freeform 17"/>
              <p:cNvSpPr>
                <a:spLocks noEditPoints="1"/>
              </p:cNvSpPr>
              <p:nvPr/>
            </p:nvSpPr>
            <p:spPr bwMode="auto">
              <a:xfrm>
                <a:off x="3118203" y="3656307"/>
                <a:ext cx="486363" cy="486363"/>
              </a:xfrm>
              <a:custGeom>
                <a:avLst/>
                <a:gdLst>
                  <a:gd name="T0" fmla="*/ 697 w 753"/>
                  <a:gd name="T1" fmla="*/ 570 h 752"/>
                  <a:gd name="T2" fmla="*/ 706 w 753"/>
                  <a:gd name="T3" fmla="*/ 556 h 752"/>
                  <a:gd name="T4" fmla="*/ 725 w 753"/>
                  <a:gd name="T5" fmla="*/ 486 h 752"/>
                  <a:gd name="T6" fmla="*/ 739 w 753"/>
                  <a:gd name="T7" fmla="*/ 475 h 752"/>
                  <a:gd name="T8" fmla="*/ 740 w 753"/>
                  <a:gd name="T9" fmla="*/ 461 h 752"/>
                  <a:gd name="T10" fmla="*/ 750 w 753"/>
                  <a:gd name="T11" fmla="*/ 386 h 752"/>
                  <a:gd name="T12" fmla="*/ 753 w 753"/>
                  <a:gd name="T13" fmla="*/ 370 h 752"/>
                  <a:gd name="T14" fmla="*/ 693 w 753"/>
                  <a:gd name="T15" fmla="*/ 345 h 752"/>
                  <a:gd name="T16" fmla="*/ 741 w 753"/>
                  <a:gd name="T17" fmla="*/ 283 h 752"/>
                  <a:gd name="T18" fmla="*/ 735 w 753"/>
                  <a:gd name="T19" fmla="*/ 269 h 752"/>
                  <a:gd name="T20" fmla="*/ 705 w 753"/>
                  <a:gd name="T21" fmla="*/ 200 h 752"/>
                  <a:gd name="T22" fmla="*/ 701 w 753"/>
                  <a:gd name="T23" fmla="*/ 186 h 752"/>
                  <a:gd name="T24" fmla="*/ 684 w 753"/>
                  <a:gd name="T25" fmla="*/ 179 h 752"/>
                  <a:gd name="T26" fmla="*/ 648 w 753"/>
                  <a:gd name="T27" fmla="*/ 117 h 752"/>
                  <a:gd name="T28" fmla="*/ 637 w 753"/>
                  <a:gd name="T29" fmla="*/ 104 h 752"/>
                  <a:gd name="T30" fmla="*/ 566 w 753"/>
                  <a:gd name="T31" fmla="*/ 104 h 752"/>
                  <a:gd name="T32" fmla="*/ 569 w 753"/>
                  <a:gd name="T33" fmla="*/ 53 h 752"/>
                  <a:gd name="T34" fmla="*/ 555 w 753"/>
                  <a:gd name="T35" fmla="*/ 46 h 752"/>
                  <a:gd name="T36" fmla="*/ 484 w 753"/>
                  <a:gd name="T37" fmla="*/ 20 h 752"/>
                  <a:gd name="T38" fmla="*/ 469 w 753"/>
                  <a:gd name="T39" fmla="*/ 11 h 752"/>
                  <a:gd name="T40" fmla="*/ 407 w 753"/>
                  <a:gd name="T41" fmla="*/ 60 h 752"/>
                  <a:gd name="T42" fmla="*/ 381 w 753"/>
                  <a:gd name="T43" fmla="*/ 0 h 752"/>
                  <a:gd name="T44" fmla="*/ 363 w 753"/>
                  <a:gd name="T45" fmla="*/ 5 h 752"/>
                  <a:gd name="T46" fmla="*/ 286 w 753"/>
                  <a:gd name="T47" fmla="*/ 11 h 752"/>
                  <a:gd name="T48" fmla="*/ 267 w 753"/>
                  <a:gd name="T49" fmla="*/ 20 h 752"/>
                  <a:gd name="T50" fmla="*/ 197 w 753"/>
                  <a:gd name="T51" fmla="*/ 46 h 752"/>
                  <a:gd name="T52" fmla="*/ 181 w 753"/>
                  <a:gd name="T53" fmla="*/ 56 h 752"/>
                  <a:gd name="T54" fmla="*/ 121 w 753"/>
                  <a:gd name="T55" fmla="*/ 104 h 752"/>
                  <a:gd name="T56" fmla="*/ 105 w 753"/>
                  <a:gd name="T57" fmla="*/ 117 h 752"/>
                  <a:gd name="T58" fmla="*/ 60 w 753"/>
                  <a:gd name="T59" fmla="*/ 179 h 752"/>
                  <a:gd name="T60" fmla="*/ 48 w 753"/>
                  <a:gd name="T61" fmla="*/ 191 h 752"/>
                  <a:gd name="T62" fmla="*/ 65 w 753"/>
                  <a:gd name="T63" fmla="*/ 263 h 752"/>
                  <a:gd name="T64" fmla="*/ 14 w 753"/>
                  <a:gd name="T65" fmla="*/ 276 h 752"/>
                  <a:gd name="T66" fmla="*/ 14 w 753"/>
                  <a:gd name="T67" fmla="*/ 293 h 752"/>
                  <a:gd name="T68" fmla="*/ 0 w 753"/>
                  <a:gd name="T69" fmla="*/ 367 h 752"/>
                  <a:gd name="T70" fmla="*/ 0 w 753"/>
                  <a:gd name="T71" fmla="*/ 384 h 752"/>
                  <a:gd name="T72" fmla="*/ 28 w 753"/>
                  <a:gd name="T73" fmla="*/ 448 h 752"/>
                  <a:gd name="T74" fmla="*/ 12 w 753"/>
                  <a:gd name="T75" fmla="*/ 469 h 752"/>
                  <a:gd name="T76" fmla="*/ 19 w 753"/>
                  <a:gd name="T77" fmla="*/ 483 h 752"/>
                  <a:gd name="T78" fmla="*/ 47 w 753"/>
                  <a:gd name="T79" fmla="*/ 551 h 752"/>
                  <a:gd name="T80" fmla="*/ 52 w 753"/>
                  <a:gd name="T81" fmla="*/ 568 h 752"/>
                  <a:gd name="T82" fmla="*/ 78 w 753"/>
                  <a:gd name="T83" fmla="*/ 572 h 752"/>
                  <a:gd name="T84" fmla="*/ 105 w 753"/>
                  <a:gd name="T85" fmla="*/ 636 h 752"/>
                  <a:gd name="T86" fmla="*/ 116 w 753"/>
                  <a:gd name="T87" fmla="*/ 647 h 752"/>
                  <a:gd name="T88" fmla="*/ 179 w 753"/>
                  <a:gd name="T89" fmla="*/ 691 h 752"/>
                  <a:gd name="T90" fmla="*/ 188 w 753"/>
                  <a:gd name="T91" fmla="*/ 701 h 752"/>
                  <a:gd name="T92" fmla="*/ 202 w 753"/>
                  <a:gd name="T93" fmla="*/ 704 h 752"/>
                  <a:gd name="T94" fmla="*/ 270 w 753"/>
                  <a:gd name="T95" fmla="*/ 735 h 752"/>
                  <a:gd name="T96" fmla="*/ 286 w 753"/>
                  <a:gd name="T97" fmla="*/ 740 h 752"/>
                  <a:gd name="T98" fmla="*/ 356 w 753"/>
                  <a:gd name="T99" fmla="*/ 732 h 752"/>
                  <a:gd name="T100" fmla="*/ 375 w 753"/>
                  <a:gd name="T101" fmla="*/ 752 h 752"/>
                  <a:gd name="T102" fmla="*/ 388 w 753"/>
                  <a:gd name="T103" fmla="*/ 749 h 752"/>
                  <a:gd name="T104" fmla="*/ 463 w 753"/>
                  <a:gd name="T105" fmla="*/ 740 h 752"/>
                  <a:gd name="T106" fmla="*/ 479 w 753"/>
                  <a:gd name="T107" fmla="*/ 738 h 752"/>
                  <a:gd name="T108" fmla="*/ 508 w 753"/>
                  <a:gd name="T109" fmla="*/ 666 h 752"/>
                  <a:gd name="T110" fmla="*/ 560 w 753"/>
                  <a:gd name="T111" fmla="*/ 704 h 752"/>
                  <a:gd name="T112" fmla="*/ 572 w 753"/>
                  <a:gd name="T113" fmla="*/ 694 h 752"/>
                  <a:gd name="T114" fmla="*/ 634 w 753"/>
                  <a:gd name="T115" fmla="*/ 648 h 752"/>
                  <a:gd name="T116" fmla="*/ 647 w 753"/>
                  <a:gd name="T117" fmla="*/ 638 h 752"/>
                  <a:gd name="T118" fmla="*/ 204 w 753"/>
                  <a:gd name="T119" fmla="*/ 559 h 752"/>
                  <a:gd name="T120" fmla="*/ 489 w 753"/>
                  <a:gd name="T121" fmla="*/ 152 h 752"/>
                  <a:gd name="T122" fmla="*/ 312 w 753"/>
                  <a:gd name="T123" fmla="*/ 618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53" h="752">
                    <a:moveTo>
                      <a:pt x="642" y="613"/>
                    </a:moveTo>
                    <a:lnTo>
                      <a:pt x="642" y="613"/>
                    </a:lnTo>
                    <a:lnTo>
                      <a:pt x="637" y="599"/>
                    </a:lnTo>
                    <a:lnTo>
                      <a:pt x="630" y="589"/>
                    </a:lnTo>
                    <a:lnTo>
                      <a:pt x="623" y="578"/>
                    </a:lnTo>
                    <a:lnTo>
                      <a:pt x="623" y="578"/>
                    </a:lnTo>
                    <a:lnTo>
                      <a:pt x="635" y="561"/>
                    </a:lnTo>
                    <a:lnTo>
                      <a:pt x="635" y="561"/>
                    </a:lnTo>
                    <a:lnTo>
                      <a:pt x="649" y="566"/>
                    </a:lnTo>
                    <a:lnTo>
                      <a:pt x="659" y="569"/>
                    </a:lnTo>
                    <a:lnTo>
                      <a:pt x="674" y="572"/>
                    </a:lnTo>
                    <a:lnTo>
                      <a:pt x="674" y="572"/>
                    </a:lnTo>
                    <a:lnTo>
                      <a:pt x="684" y="573"/>
                    </a:lnTo>
                    <a:lnTo>
                      <a:pt x="691" y="573"/>
                    </a:lnTo>
                    <a:lnTo>
                      <a:pt x="691" y="573"/>
                    </a:lnTo>
                    <a:lnTo>
                      <a:pt x="691" y="573"/>
                    </a:lnTo>
                    <a:lnTo>
                      <a:pt x="691" y="573"/>
                    </a:lnTo>
                    <a:lnTo>
                      <a:pt x="693" y="573"/>
                    </a:lnTo>
                    <a:lnTo>
                      <a:pt x="693" y="573"/>
                    </a:lnTo>
                    <a:lnTo>
                      <a:pt x="693" y="573"/>
                    </a:lnTo>
                    <a:lnTo>
                      <a:pt x="693" y="573"/>
                    </a:lnTo>
                    <a:lnTo>
                      <a:pt x="695" y="572"/>
                    </a:lnTo>
                    <a:lnTo>
                      <a:pt x="695" y="572"/>
                    </a:lnTo>
                    <a:lnTo>
                      <a:pt x="696" y="572"/>
                    </a:lnTo>
                    <a:lnTo>
                      <a:pt x="696" y="572"/>
                    </a:lnTo>
                    <a:lnTo>
                      <a:pt x="696" y="572"/>
                    </a:lnTo>
                    <a:lnTo>
                      <a:pt x="696" y="572"/>
                    </a:lnTo>
                    <a:lnTo>
                      <a:pt x="697" y="572"/>
                    </a:lnTo>
                    <a:lnTo>
                      <a:pt x="697" y="572"/>
                    </a:lnTo>
                    <a:lnTo>
                      <a:pt x="697" y="570"/>
                    </a:lnTo>
                    <a:lnTo>
                      <a:pt x="697" y="570"/>
                    </a:lnTo>
                    <a:lnTo>
                      <a:pt x="698" y="570"/>
                    </a:lnTo>
                    <a:lnTo>
                      <a:pt x="698" y="570"/>
                    </a:lnTo>
                    <a:lnTo>
                      <a:pt x="698" y="569"/>
                    </a:lnTo>
                    <a:lnTo>
                      <a:pt x="698" y="569"/>
                    </a:lnTo>
                    <a:lnTo>
                      <a:pt x="700" y="569"/>
                    </a:lnTo>
                    <a:lnTo>
                      <a:pt x="700" y="569"/>
                    </a:lnTo>
                    <a:lnTo>
                      <a:pt x="700" y="568"/>
                    </a:lnTo>
                    <a:lnTo>
                      <a:pt x="700" y="568"/>
                    </a:lnTo>
                    <a:lnTo>
                      <a:pt x="700" y="568"/>
                    </a:lnTo>
                    <a:lnTo>
                      <a:pt x="700" y="568"/>
                    </a:lnTo>
                    <a:lnTo>
                      <a:pt x="701" y="566"/>
                    </a:lnTo>
                    <a:lnTo>
                      <a:pt x="701" y="566"/>
                    </a:lnTo>
                    <a:lnTo>
                      <a:pt x="701" y="565"/>
                    </a:lnTo>
                    <a:lnTo>
                      <a:pt x="701" y="565"/>
                    </a:lnTo>
                    <a:lnTo>
                      <a:pt x="702" y="564"/>
                    </a:lnTo>
                    <a:lnTo>
                      <a:pt x="702" y="564"/>
                    </a:lnTo>
                    <a:lnTo>
                      <a:pt x="703" y="563"/>
                    </a:lnTo>
                    <a:lnTo>
                      <a:pt x="703" y="563"/>
                    </a:lnTo>
                    <a:lnTo>
                      <a:pt x="703" y="561"/>
                    </a:lnTo>
                    <a:lnTo>
                      <a:pt x="703" y="561"/>
                    </a:lnTo>
                    <a:lnTo>
                      <a:pt x="703" y="560"/>
                    </a:lnTo>
                    <a:lnTo>
                      <a:pt x="703" y="560"/>
                    </a:lnTo>
                    <a:lnTo>
                      <a:pt x="705" y="560"/>
                    </a:lnTo>
                    <a:lnTo>
                      <a:pt x="705" y="560"/>
                    </a:lnTo>
                    <a:lnTo>
                      <a:pt x="705" y="559"/>
                    </a:lnTo>
                    <a:lnTo>
                      <a:pt x="705" y="559"/>
                    </a:lnTo>
                    <a:lnTo>
                      <a:pt x="705" y="559"/>
                    </a:lnTo>
                    <a:lnTo>
                      <a:pt x="705" y="559"/>
                    </a:lnTo>
                    <a:lnTo>
                      <a:pt x="706" y="556"/>
                    </a:lnTo>
                    <a:lnTo>
                      <a:pt x="706" y="556"/>
                    </a:lnTo>
                    <a:lnTo>
                      <a:pt x="706" y="556"/>
                    </a:lnTo>
                    <a:lnTo>
                      <a:pt x="706" y="555"/>
                    </a:lnTo>
                    <a:lnTo>
                      <a:pt x="706" y="555"/>
                    </a:lnTo>
                    <a:lnTo>
                      <a:pt x="706" y="555"/>
                    </a:lnTo>
                    <a:lnTo>
                      <a:pt x="706" y="555"/>
                    </a:lnTo>
                    <a:lnTo>
                      <a:pt x="706" y="554"/>
                    </a:lnTo>
                    <a:lnTo>
                      <a:pt x="706" y="554"/>
                    </a:lnTo>
                    <a:lnTo>
                      <a:pt x="706" y="554"/>
                    </a:lnTo>
                    <a:lnTo>
                      <a:pt x="706" y="554"/>
                    </a:lnTo>
                    <a:lnTo>
                      <a:pt x="705" y="553"/>
                    </a:lnTo>
                    <a:lnTo>
                      <a:pt x="705" y="553"/>
                    </a:lnTo>
                    <a:lnTo>
                      <a:pt x="705" y="551"/>
                    </a:lnTo>
                    <a:lnTo>
                      <a:pt x="705" y="551"/>
                    </a:lnTo>
                    <a:lnTo>
                      <a:pt x="705" y="550"/>
                    </a:lnTo>
                    <a:lnTo>
                      <a:pt x="705" y="550"/>
                    </a:lnTo>
                    <a:lnTo>
                      <a:pt x="705" y="550"/>
                    </a:lnTo>
                    <a:lnTo>
                      <a:pt x="705" y="550"/>
                    </a:lnTo>
                    <a:lnTo>
                      <a:pt x="705" y="550"/>
                    </a:lnTo>
                    <a:lnTo>
                      <a:pt x="701" y="544"/>
                    </a:lnTo>
                    <a:lnTo>
                      <a:pt x="695" y="536"/>
                    </a:lnTo>
                    <a:lnTo>
                      <a:pt x="695" y="536"/>
                    </a:lnTo>
                    <a:lnTo>
                      <a:pt x="686" y="525"/>
                    </a:lnTo>
                    <a:lnTo>
                      <a:pt x="677" y="516"/>
                    </a:lnTo>
                    <a:lnTo>
                      <a:pt x="666" y="507"/>
                    </a:lnTo>
                    <a:lnTo>
                      <a:pt x="666" y="507"/>
                    </a:lnTo>
                    <a:lnTo>
                      <a:pt x="674" y="487"/>
                    </a:lnTo>
                    <a:lnTo>
                      <a:pt x="674" y="487"/>
                    </a:lnTo>
                    <a:lnTo>
                      <a:pt x="688" y="488"/>
                    </a:lnTo>
                    <a:lnTo>
                      <a:pt x="700" y="488"/>
                    </a:lnTo>
                    <a:lnTo>
                      <a:pt x="715" y="487"/>
                    </a:lnTo>
                    <a:lnTo>
                      <a:pt x="715" y="487"/>
                    </a:lnTo>
                    <a:lnTo>
                      <a:pt x="725" y="486"/>
                    </a:lnTo>
                    <a:lnTo>
                      <a:pt x="731" y="485"/>
                    </a:lnTo>
                    <a:lnTo>
                      <a:pt x="731" y="485"/>
                    </a:lnTo>
                    <a:lnTo>
                      <a:pt x="731" y="485"/>
                    </a:lnTo>
                    <a:lnTo>
                      <a:pt x="731" y="485"/>
                    </a:lnTo>
                    <a:lnTo>
                      <a:pt x="734" y="483"/>
                    </a:lnTo>
                    <a:lnTo>
                      <a:pt x="734" y="483"/>
                    </a:lnTo>
                    <a:lnTo>
                      <a:pt x="734" y="483"/>
                    </a:lnTo>
                    <a:lnTo>
                      <a:pt x="734" y="483"/>
                    </a:lnTo>
                    <a:lnTo>
                      <a:pt x="735" y="483"/>
                    </a:lnTo>
                    <a:lnTo>
                      <a:pt x="735" y="483"/>
                    </a:lnTo>
                    <a:lnTo>
                      <a:pt x="735" y="483"/>
                    </a:lnTo>
                    <a:lnTo>
                      <a:pt x="735" y="483"/>
                    </a:lnTo>
                    <a:lnTo>
                      <a:pt x="736" y="482"/>
                    </a:lnTo>
                    <a:lnTo>
                      <a:pt x="736" y="482"/>
                    </a:lnTo>
                    <a:lnTo>
                      <a:pt x="736" y="482"/>
                    </a:lnTo>
                    <a:lnTo>
                      <a:pt x="736" y="482"/>
                    </a:lnTo>
                    <a:lnTo>
                      <a:pt x="737" y="481"/>
                    </a:lnTo>
                    <a:lnTo>
                      <a:pt x="737" y="481"/>
                    </a:lnTo>
                    <a:lnTo>
                      <a:pt x="737" y="481"/>
                    </a:lnTo>
                    <a:lnTo>
                      <a:pt x="737" y="481"/>
                    </a:lnTo>
                    <a:lnTo>
                      <a:pt x="737" y="480"/>
                    </a:lnTo>
                    <a:lnTo>
                      <a:pt x="737" y="480"/>
                    </a:lnTo>
                    <a:lnTo>
                      <a:pt x="737" y="478"/>
                    </a:lnTo>
                    <a:lnTo>
                      <a:pt x="737" y="478"/>
                    </a:lnTo>
                    <a:lnTo>
                      <a:pt x="739" y="477"/>
                    </a:lnTo>
                    <a:lnTo>
                      <a:pt x="739" y="477"/>
                    </a:lnTo>
                    <a:lnTo>
                      <a:pt x="739" y="477"/>
                    </a:lnTo>
                    <a:lnTo>
                      <a:pt x="739" y="477"/>
                    </a:lnTo>
                    <a:lnTo>
                      <a:pt x="739" y="476"/>
                    </a:lnTo>
                    <a:lnTo>
                      <a:pt x="739" y="476"/>
                    </a:lnTo>
                    <a:lnTo>
                      <a:pt x="739" y="475"/>
                    </a:lnTo>
                    <a:lnTo>
                      <a:pt x="739" y="475"/>
                    </a:lnTo>
                    <a:lnTo>
                      <a:pt x="740" y="473"/>
                    </a:lnTo>
                    <a:lnTo>
                      <a:pt x="740" y="473"/>
                    </a:lnTo>
                    <a:lnTo>
                      <a:pt x="740" y="471"/>
                    </a:lnTo>
                    <a:lnTo>
                      <a:pt x="740" y="471"/>
                    </a:lnTo>
                    <a:lnTo>
                      <a:pt x="740" y="471"/>
                    </a:lnTo>
                    <a:lnTo>
                      <a:pt x="740" y="471"/>
                    </a:lnTo>
                    <a:lnTo>
                      <a:pt x="741" y="469"/>
                    </a:lnTo>
                    <a:lnTo>
                      <a:pt x="741" y="469"/>
                    </a:lnTo>
                    <a:lnTo>
                      <a:pt x="741" y="468"/>
                    </a:lnTo>
                    <a:lnTo>
                      <a:pt x="741" y="468"/>
                    </a:lnTo>
                    <a:lnTo>
                      <a:pt x="741" y="467"/>
                    </a:lnTo>
                    <a:lnTo>
                      <a:pt x="741" y="467"/>
                    </a:lnTo>
                    <a:lnTo>
                      <a:pt x="741" y="467"/>
                    </a:lnTo>
                    <a:lnTo>
                      <a:pt x="741" y="467"/>
                    </a:lnTo>
                    <a:lnTo>
                      <a:pt x="741" y="466"/>
                    </a:lnTo>
                    <a:lnTo>
                      <a:pt x="741" y="466"/>
                    </a:lnTo>
                    <a:lnTo>
                      <a:pt x="741" y="466"/>
                    </a:lnTo>
                    <a:lnTo>
                      <a:pt x="741" y="466"/>
                    </a:lnTo>
                    <a:lnTo>
                      <a:pt x="741" y="464"/>
                    </a:lnTo>
                    <a:lnTo>
                      <a:pt x="741" y="464"/>
                    </a:lnTo>
                    <a:lnTo>
                      <a:pt x="741" y="463"/>
                    </a:lnTo>
                    <a:lnTo>
                      <a:pt x="741" y="463"/>
                    </a:lnTo>
                    <a:lnTo>
                      <a:pt x="740" y="463"/>
                    </a:lnTo>
                    <a:lnTo>
                      <a:pt x="740" y="463"/>
                    </a:lnTo>
                    <a:lnTo>
                      <a:pt x="740" y="462"/>
                    </a:lnTo>
                    <a:lnTo>
                      <a:pt x="740" y="462"/>
                    </a:lnTo>
                    <a:lnTo>
                      <a:pt x="740" y="461"/>
                    </a:lnTo>
                    <a:lnTo>
                      <a:pt x="740" y="461"/>
                    </a:lnTo>
                    <a:lnTo>
                      <a:pt x="740" y="461"/>
                    </a:lnTo>
                    <a:lnTo>
                      <a:pt x="740" y="461"/>
                    </a:lnTo>
                    <a:lnTo>
                      <a:pt x="739" y="459"/>
                    </a:lnTo>
                    <a:lnTo>
                      <a:pt x="739" y="459"/>
                    </a:lnTo>
                    <a:lnTo>
                      <a:pt x="739" y="459"/>
                    </a:lnTo>
                    <a:lnTo>
                      <a:pt x="739" y="459"/>
                    </a:lnTo>
                    <a:lnTo>
                      <a:pt x="734" y="454"/>
                    </a:lnTo>
                    <a:lnTo>
                      <a:pt x="725" y="448"/>
                    </a:lnTo>
                    <a:lnTo>
                      <a:pt x="725" y="448"/>
                    </a:lnTo>
                    <a:lnTo>
                      <a:pt x="713" y="439"/>
                    </a:lnTo>
                    <a:lnTo>
                      <a:pt x="703" y="434"/>
                    </a:lnTo>
                    <a:lnTo>
                      <a:pt x="691" y="428"/>
                    </a:lnTo>
                    <a:lnTo>
                      <a:pt x="691" y="428"/>
                    </a:lnTo>
                    <a:lnTo>
                      <a:pt x="693" y="407"/>
                    </a:lnTo>
                    <a:lnTo>
                      <a:pt x="693" y="407"/>
                    </a:lnTo>
                    <a:lnTo>
                      <a:pt x="707" y="404"/>
                    </a:lnTo>
                    <a:lnTo>
                      <a:pt x="719" y="401"/>
                    </a:lnTo>
                    <a:lnTo>
                      <a:pt x="732" y="396"/>
                    </a:lnTo>
                    <a:lnTo>
                      <a:pt x="732" y="396"/>
                    </a:lnTo>
                    <a:lnTo>
                      <a:pt x="741" y="393"/>
                    </a:lnTo>
                    <a:lnTo>
                      <a:pt x="747" y="389"/>
                    </a:lnTo>
                    <a:lnTo>
                      <a:pt x="747" y="389"/>
                    </a:lnTo>
                    <a:lnTo>
                      <a:pt x="747" y="389"/>
                    </a:lnTo>
                    <a:lnTo>
                      <a:pt x="747" y="389"/>
                    </a:lnTo>
                    <a:lnTo>
                      <a:pt x="747" y="389"/>
                    </a:lnTo>
                    <a:lnTo>
                      <a:pt x="749" y="388"/>
                    </a:lnTo>
                    <a:lnTo>
                      <a:pt x="749" y="388"/>
                    </a:lnTo>
                    <a:lnTo>
                      <a:pt x="749" y="388"/>
                    </a:lnTo>
                    <a:lnTo>
                      <a:pt x="749" y="388"/>
                    </a:lnTo>
                    <a:lnTo>
                      <a:pt x="750" y="386"/>
                    </a:lnTo>
                    <a:lnTo>
                      <a:pt x="750" y="386"/>
                    </a:lnTo>
                    <a:lnTo>
                      <a:pt x="750" y="386"/>
                    </a:lnTo>
                    <a:lnTo>
                      <a:pt x="750" y="386"/>
                    </a:lnTo>
                    <a:lnTo>
                      <a:pt x="751" y="385"/>
                    </a:lnTo>
                    <a:lnTo>
                      <a:pt x="751" y="385"/>
                    </a:lnTo>
                    <a:lnTo>
                      <a:pt x="751" y="385"/>
                    </a:lnTo>
                    <a:lnTo>
                      <a:pt x="751" y="385"/>
                    </a:lnTo>
                    <a:lnTo>
                      <a:pt x="751" y="384"/>
                    </a:lnTo>
                    <a:lnTo>
                      <a:pt x="751" y="384"/>
                    </a:lnTo>
                    <a:lnTo>
                      <a:pt x="751" y="384"/>
                    </a:lnTo>
                    <a:lnTo>
                      <a:pt x="751" y="384"/>
                    </a:lnTo>
                    <a:lnTo>
                      <a:pt x="753" y="383"/>
                    </a:lnTo>
                    <a:lnTo>
                      <a:pt x="753" y="383"/>
                    </a:lnTo>
                    <a:lnTo>
                      <a:pt x="753" y="381"/>
                    </a:lnTo>
                    <a:lnTo>
                      <a:pt x="753" y="381"/>
                    </a:lnTo>
                    <a:lnTo>
                      <a:pt x="753" y="380"/>
                    </a:lnTo>
                    <a:lnTo>
                      <a:pt x="753" y="380"/>
                    </a:lnTo>
                    <a:lnTo>
                      <a:pt x="753" y="380"/>
                    </a:lnTo>
                    <a:lnTo>
                      <a:pt x="753" y="380"/>
                    </a:lnTo>
                    <a:lnTo>
                      <a:pt x="753" y="379"/>
                    </a:lnTo>
                    <a:lnTo>
                      <a:pt x="753" y="379"/>
                    </a:lnTo>
                    <a:lnTo>
                      <a:pt x="753" y="378"/>
                    </a:lnTo>
                    <a:lnTo>
                      <a:pt x="753" y="378"/>
                    </a:lnTo>
                    <a:lnTo>
                      <a:pt x="753" y="376"/>
                    </a:lnTo>
                    <a:lnTo>
                      <a:pt x="753" y="376"/>
                    </a:lnTo>
                    <a:lnTo>
                      <a:pt x="753" y="374"/>
                    </a:lnTo>
                    <a:lnTo>
                      <a:pt x="753" y="374"/>
                    </a:lnTo>
                    <a:lnTo>
                      <a:pt x="753" y="374"/>
                    </a:lnTo>
                    <a:lnTo>
                      <a:pt x="753" y="374"/>
                    </a:lnTo>
                    <a:lnTo>
                      <a:pt x="753" y="373"/>
                    </a:lnTo>
                    <a:lnTo>
                      <a:pt x="753" y="373"/>
                    </a:lnTo>
                    <a:lnTo>
                      <a:pt x="753" y="371"/>
                    </a:lnTo>
                    <a:lnTo>
                      <a:pt x="753" y="371"/>
                    </a:lnTo>
                    <a:lnTo>
                      <a:pt x="753" y="370"/>
                    </a:lnTo>
                    <a:lnTo>
                      <a:pt x="753" y="370"/>
                    </a:lnTo>
                    <a:lnTo>
                      <a:pt x="753" y="370"/>
                    </a:lnTo>
                    <a:lnTo>
                      <a:pt x="753" y="370"/>
                    </a:lnTo>
                    <a:lnTo>
                      <a:pt x="751" y="369"/>
                    </a:lnTo>
                    <a:lnTo>
                      <a:pt x="751" y="369"/>
                    </a:lnTo>
                    <a:lnTo>
                      <a:pt x="751" y="367"/>
                    </a:lnTo>
                    <a:lnTo>
                      <a:pt x="751" y="367"/>
                    </a:lnTo>
                    <a:lnTo>
                      <a:pt x="751" y="366"/>
                    </a:lnTo>
                    <a:lnTo>
                      <a:pt x="751" y="366"/>
                    </a:lnTo>
                    <a:lnTo>
                      <a:pt x="751" y="366"/>
                    </a:lnTo>
                    <a:lnTo>
                      <a:pt x="751" y="366"/>
                    </a:lnTo>
                    <a:lnTo>
                      <a:pt x="750" y="365"/>
                    </a:lnTo>
                    <a:lnTo>
                      <a:pt x="750" y="365"/>
                    </a:lnTo>
                    <a:lnTo>
                      <a:pt x="750" y="365"/>
                    </a:lnTo>
                    <a:lnTo>
                      <a:pt x="750" y="365"/>
                    </a:lnTo>
                    <a:lnTo>
                      <a:pt x="749" y="364"/>
                    </a:lnTo>
                    <a:lnTo>
                      <a:pt x="749" y="364"/>
                    </a:lnTo>
                    <a:lnTo>
                      <a:pt x="749" y="364"/>
                    </a:lnTo>
                    <a:lnTo>
                      <a:pt x="749" y="364"/>
                    </a:lnTo>
                    <a:lnTo>
                      <a:pt x="747" y="362"/>
                    </a:lnTo>
                    <a:lnTo>
                      <a:pt x="747" y="362"/>
                    </a:lnTo>
                    <a:lnTo>
                      <a:pt x="747" y="362"/>
                    </a:lnTo>
                    <a:lnTo>
                      <a:pt x="747" y="362"/>
                    </a:lnTo>
                    <a:lnTo>
                      <a:pt x="747" y="362"/>
                    </a:lnTo>
                    <a:lnTo>
                      <a:pt x="747" y="362"/>
                    </a:lnTo>
                    <a:lnTo>
                      <a:pt x="741" y="360"/>
                    </a:lnTo>
                    <a:lnTo>
                      <a:pt x="732" y="355"/>
                    </a:lnTo>
                    <a:lnTo>
                      <a:pt x="732" y="355"/>
                    </a:lnTo>
                    <a:lnTo>
                      <a:pt x="719" y="350"/>
                    </a:lnTo>
                    <a:lnTo>
                      <a:pt x="707" y="347"/>
                    </a:lnTo>
                    <a:lnTo>
                      <a:pt x="693" y="345"/>
                    </a:lnTo>
                    <a:lnTo>
                      <a:pt x="693" y="345"/>
                    </a:lnTo>
                    <a:lnTo>
                      <a:pt x="690" y="323"/>
                    </a:lnTo>
                    <a:lnTo>
                      <a:pt x="690" y="323"/>
                    </a:lnTo>
                    <a:lnTo>
                      <a:pt x="703" y="318"/>
                    </a:lnTo>
                    <a:lnTo>
                      <a:pt x="713" y="312"/>
                    </a:lnTo>
                    <a:lnTo>
                      <a:pt x="725" y="303"/>
                    </a:lnTo>
                    <a:lnTo>
                      <a:pt x="725" y="303"/>
                    </a:lnTo>
                    <a:lnTo>
                      <a:pt x="734" y="297"/>
                    </a:lnTo>
                    <a:lnTo>
                      <a:pt x="739" y="293"/>
                    </a:lnTo>
                    <a:lnTo>
                      <a:pt x="739" y="293"/>
                    </a:lnTo>
                    <a:lnTo>
                      <a:pt x="739" y="293"/>
                    </a:lnTo>
                    <a:lnTo>
                      <a:pt x="739" y="293"/>
                    </a:lnTo>
                    <a:lnTo>
                      <a:pt x="740" y="289"/>
                    </a:lnTo>
                    <a:lnTo>
                      <a:pt x="740" y="289"/>
                    </a:lnTo>
                    <a:lnTo>
                      <a:pt x="740" y="289"/>
                    </a:lnTo>
                    <a:lnTo>
                      <a:pt x="740" y="289"/>
                    </a:lnTo>
                    <a:lnTo>
                      <a:pt x="741" y="288"/>
                    </a:lnTo>
                    <a:lnTo>
                      <a:pt x="741" y="288"/>
                    </a:lnTo>
                    <a:lnTo>
                      <a:pt x="741" y="288"/>
                    </a:lnTo>
                    <a:lnTo>
                      <a:pt x="741" y="288"/>
                    </a:lnTo>
                    <a:lnTo>
                      <a:pt x="741" y="287"/>
                    </a:lnTo>
                    <a:lnTo>
                      <a:pt x="741" y="287"/>
                    </a:lnTo>
                    <a:lnTo>
                      <a:pt x="741" y="286"/>
                    </a:lnTo>
                    <a:lnTo>
                      <a:pt x="741" y="286"/>
                    </a:lnTo>
                    <a:lnTo>
                      <a:pt x="741" y="284"/>
                    </a:lnTo>
                    <a:lnTo>
                      <a:pt x="741" y="284"/>
                    </a:lnTo>
                    <a:lnTo>
                      <a:pt x="741" y="284"/>
                    </a:lnTo>
                    <a:lnTo>
                      <a:pt x="741" y="284"/>
                    </a:lnTo>
                    <a:lnTo>
                      <a:pt x="741" y="283"/>
                    </a:lnTo>
                    <a:lnTo>
                      <a:pt x="741" y="283"/>
                    </a:lnTo>
                    <a:lnTo>
                      <a:pt x="741" y="283"/>
                    </a:lnTo>
                    <a:lnTo>
                      <a:pt x="741" y="283"/>
                    </a:lnTo>
                    <a:lnTo>
                      <a:pt x="740" y="281"/>
                    </a:lnTo>
                    <a:lnTo>
                      <a:pt x="740" y="281"/>
                    </a:lnTo>
                    <a:lnTo>
                      <a:pt x="740" y="281"/>
                    </a:lnTo>
                    <a:lnTo>
                      <a:pt x="740" y="281"/>
                    </a:lnTo>
                    <a:lnTo>
                      <a:pt x="740" y="278"/>
                    </a:lnTo>
                    <a:lnTo>
                      <a:pt x="740" y="278"/>
                    </a:lnTo>
                    <a:lnTo>
                      <a:pt x="739" y="277"/>
                    </a:lnTo>
                    <a:lnTo>
                      <a:pt x="739" y="277"/>
                    </a:lnTo>
                    <a:lnTo>
                      <a:pt x="739" y="276"/>
                    </a:lnTo>
                    <a:lnTo>
                      <a:pt x="739" y="276"/>
                    </a:lnTo>
                    <a:lnTo>
                      <a:pt x="739" y="274"/>
                    </a:lnTo>
                    <a:lnTo>
                      <a:pt x="739" y="274"/>
                    </a:lnTo>
                    <a:lnTo>
                      <a:pt x="739" y="274"/>
                    </a:lnTo>
                    <a:lnTo>
                      <a:pt x="739" y="274"/>
                    </a:lnTo>
                    <a:lnTo>
                      <a:pt x="737" y="273"/>
                    </a:lnTo>
                    <a:lnTo>
                      <a:pt x="737" y="273"/>
                    </a:lnTo>
                    <a:lnTo>
                      <a:pt x="737" y="273"/>
                    </a:lnTo>
                    <a:lnTo>
                      <a:pt x="737" y="273"/>
                    </a:lnTo>
                    <a:lnTo>
                      <a:pt x="737" y="272"/>
                    </a:lnTo>
                    <a:lnTo>
                      <a:pt x="737" y="272"/>
                    </a:lnTo>
                    <a:lnTo>
                      <a:pt x="737" y="270"/>
                    </a:lnTo>
                    <a:lnTo>
                      <a:pt x="737" y="270"/>
                    </a:lnTo>
                    <a:lnTo>
                      <a:pt x="736" y="270"/>
                    </a:lnTo>
                    <a:lnTo>
                      <a:pt x="736" y="270"/>
                    </a:lnTo>
                    <a:lnTo>
                      <a:pt x="736" y="269"/>
                    </a:lnTo>
                    <a:lnTo>
                      <a:pt x="736" y="269"/>
                    </a:lnTo>
                    <a:lnTo>
                      <a:pt x="735" y="269"/>
                    </a:lnTo>
                    <a:lnTo>
                      <a:pt x="735" y="269"/>
                    </a:lnTo>
                    <a:lnTo>
                      <a:pt x="735" y="269"/>
                    </a:lnTo>
                    <a:lnTo>
                      <a:pt x="735" y="269"/>
                    </a:lnTo>
                    <a:lnTo>
                      <a:pt x="734" y="268"/>
                    </a:lnTo>
                    <a:lnTo>
                      <a:pt x="734" y="268"/>
                    </a:lnTo>
                    <a:lnTo>
                      <a:pt x="734" y="268"/>
                    </a:lnTo>
                    <a:lnTo>
                      <a:pt x="734" y="268"/>
                    </a:lnTo>
                    <a:lnTo>
                      <a:pt x="731" y="267"/>
                    </a:lnTo>
                    <a:lnTo>
                      <a:pt x="731" y="267"/>
                    </a:lnTo>
                    <a:lnTo>
                      <a:pt x="731" y="267"/>
                    </a:lnTo>
                    <a:lnTo>
                      <a:pt x="731" y="267"/>
                    </a:lnTo>
                    <a:lnTo>
                      <a:pt x="731" y="267"/>
                    </a:lnTo>
                    <a:lnTo>
                      <a:pt x="731" y="267"/>
                    </a:lnTo>
                    <a:lnTo>
                      <a:pt x="725" y="265"/>
                    </a:lnTo>
                    <a:lnTo>
                      <a:pt x="715" y="264"/>
                    </a:lnTo>
                    <a:lnTo>
                      <a:pt x="715" y="264"/>
                    </a:lnTo>
                    <a:lnTo>
                      <a:pt x="700" y="263"/>
                    </a:lnTo>
                    <a:lnTo>
                      <a:pt x="688" y="263"/>
                    </a:lnTo>
                    <a:lnTo>
                      <a:pt x="674" y="264"/>
                    </a:lnTo>
                    <a:lnTo>
                      <a:pt x="674" y="264"/>
                    </a:lnTo>
                    <a:lnTo>
                      <a:pt x="666" y="244"/>
                    </a:lnTo>
                    <a:lnTo>
                      <a:pt x="666" y="244"/>
                    </a:lnTo>
                    <a:lnTo>
                      <a:pt x="677" y="235"/>
                    </a:lnTo>
                    <a:lnTo>
                      <a:pt x="684" y="228"/>
                    </a:lnTo>
                    <a:lnTo>
                      <a:pt x="695" y="216"/>
                    </a:lnTo>
                    <a:lnTo>
                      <a:pt x="695" y="216"/>
                    </a:lnTo>
                    <a:lnTo>
                      <a:pt x="701" y="207"/>
                    </a:lnTo>
                    <a:lnTo>
                      <a:pt x="705" y="202"/>
                    </a:lnTo>
                    <a:lnTo>
                      <a:pt x="705" y="202"/>
                    </a:lnTo>
                    <a:lnTo>
                      <a:pt x="705" y="202"/>
                    </a:lnTo>
                    <a:lnTo>
                      <a:pt x="705" y="202"/>
                    </a:lnTo>
                    <a:lnTo>
                      <a:pt x="705" y="202"/>
                    </a:lnTo>
                    <a:lnTo>
                      <a:pt x="705" y="202"/>
                    </a:lnTo>
                    <a:lnTo>
                      <a:pt x="705" y="200"/>
                    </a:lnTo>
                    <a:lnTo>
                      <a:pt x="705" y="200"/>
                    </a:lnTo>
                    <a:lnTo>
                      <a:pt x="705" y="200"/>
                    </a:lnTo>
                    <a:lnTo>
                      <a:pt x="705" y="200"/>
                    </a:lnTo>
                    <a:lnTo>
                      <a:pt x="706" y="199"/>
                    </a:lnTo>
                    <a:lnTo>
                      <a:pt x="706" y="199"/>
                    </a:lnTo>
                    <a:lnTo>
                      <a:pt x="706" y="197"/>
                    </a:lnTo>
                    <a:lnTo>
                      <a:pt x="706" y="197"/>
                    </a:lnTo>
                    <a:lnTo>
                      <a:pt x="706" y="196"/>
                    </a:lnTo>
                    <a:lnTo>
                      <a:pt x="706" y="196"/>
                    </a:lnTo>
                    <a:lnTo>
                      <a:pt x="706" y="196"/>
                    </a:lnTo>
                    <a:lnTo>
                      <a:pt x="706" y="196"/>
                    </a:lnTo>
                    <a:lnTo>
                      <a:pt x="706" y="195"/>
                    </a:lnTo>
                    <a:lnTo>
                      <a:pt x="706" y="195"/>
                    </a:lnTo>
                    <a:lnTo>
                      <a:pt x="706" y="195"/>
                    </a:lnTo>
                    <a:lnTo>
                      <a:pt x="706" y="195"/>
                    </a:lnTo>
                    <a:lnTo>
                      <a:pt x="705" y="194"/>
                    </a:lnTo>
                    <a:lnTo>
                      <a:pt x="705" y="194"/>
                    </a:lnTo>
                    <a:lnTo>
                      <a:pt x="705" y="194"/>
                    </a:lnTo>
                    <a:lnTo>
                      <a:pt x="705" y="194"/>
                    </a:lnTo>
                    <a:lnTo>
                      <a:pt x="705" y="192"/>
                    </a:lnTo>
                    <a:lnTo>
                      <a:pt x="705" y="192"/>
                    </a:lnTo>
                    <a:lnTo>
                      <a:pt x="703" y="191"/>
                    </a:lnTo>
                    <a:lnTo>
                      <a:pt x="703" y="191"/>
                    </a:lnTo>
                    <a:lnTo>
                      <a:pt x="703" y="190"/>
                    </a:lnTo>
                    <a:lnTo>
                      <a:pt x="703" y="190"/>
                    </a:lnTo>
                    <a:lnTo>
                      <a:pt x="703" y="190"/>
                    </a:lnTo>
                    <a:lnTo>
                      <a:pt x="703" y="190"/>
                    </a:lnTo>
                    <a:lnTo>
                      <a:pt x="702" y="187"/>
                    </a:lnTo>
                    <a:lnTo>
                      <a:pt x="702" y="187"/>
                    </a:lnTo>
                    <a:lnTo>
                      <a:pt x="701" y="186"/>
                    </a:lnTo>
                    <a:lnTo>
                      <a:pt x="701" y="186"/>
                    </a:lnTo>
                    <a:lnTo>
                      <a:pt x="701" y="186"/>
                    </a:lnTo>
                    <a:lnTo>
                      <a:pt x="701" y="186"/>
                    </a:lnTo>
                    <a:lnTo>
                      <a:pt x="700" y="185"/>
                    </a:lnTo>
                    <a:lnTo>
                      <a:pt x="700" y="185"/>
                    </a:lnTo>
                    <a:lnTo>
                      <a:pt x="700" y="184"/>
                    </a:lnTo>
                    <a:lnTo>
                      <a:pt x="700" y="184"/>
                    </a:lnTo>
                    <a:lnTo>
                      <a:pt x="698" y="182"/>
                    </a:lnTo>
                    <a:lnTo>
                      <a:pt x="698" y="182"/>
                    </a:lnTo>
                    <a:lnTo>
                      <a:pt x="698" y="182"/>
                    </a:lnTo>
                    <a:lnTo>
                      <a:pt x="698" y="182"/>
                    </a:lnTo>
                    <a:lnTo>
                      <a:pt x="697" y="181"/>
                    </a:lnTo>
                    <a:lnTo>
                      <a:pt x="697" y="181"/>
                    </a:lnTo>
                    <a:lnTo>
                      <a:pt x="697" y="181"/>
                    </a:lnTo>
                    <a:lnTo>
                      <a:pt x="697" y="181"/>
                    </a:lnTo>
                    <a:lnTo>
                      <a:pt x="697" y="181"/>
                    </a:lnTo>
                    <a:lnTo>
                      <a:pt x="697" y="181"/>
                    </a:lnTo>
                    <a:lnTo>
                      <a:pt x="696" y="180"/>
                    </a:lnTo>
                    <a:lnTo>
                      <a:pt x="696" y="180"/>
                    </a:lnTo>
                    <a:lnTo>
                      <a:pt x="695" y="180"/>
                    </a:lnTo>
                    <a:lnTo>
                      <a:pt x="695" y="180"/>
                    </a:lnTo>
                    <a:lnTo>
                      <a:pt x="695" y="180"/>
                    </a:lnTo>
                    <a:lnTo>
                      <a:pt x="695" y="180"/>
                    </a:lnTo>
                    <a:lnTo>
                      <a:pt x="693" y="179"/>
                    </a:lnTo>
                    <a:lnTo>
                      <a:pt x="693" y="179"/>
                    </a:lnTo>
                    <a:lnTo>
                      <a:pt x="693" y="179"/>
                    </a:lnTo>
                    <a:lnTo>
                      <a:pt x="693" y="179"/>
                    </a:lnTo>
                    <a:lnTo>
                      <a:pt x="691" y="179"/>
                    </a:lnTo>
                    <a:lnTo>
                      <a:pt x="691" y="179"/>
                    </a:lnTo>
                    <a:lnTo>
                      <a:pt x="691" y="179"/>
                    </a:lnTo>
                    <a:lnTo>
                      <a:pt x="691" y="179"/>
                    </a:lnTo>
                    <a:lnTo>
                      <a:pt x="684" y="179"/>
                    </a:lnTo>
                    <a:lnTo>
                      <a:pt x="674" y="180"/>
                    </a:lnTo>
                    <a:lnTo>
                      <a:pt x="674" y="180"/>
                    </a:lnTo>
                    <a:lnTo>
                      <a:pt x="659" y="184"/>
                    </a:lnTo>
                    <a:lnTo>
                      <a:pt x="648" y="186"/>
                    </a:lnTo>
                    <a:lnTo>
                      <a:pt x="635" y="191"/>
                    </a:lnTo>
                    <a:lnTo>
                      <a:pt x="635" y="191"/>
                    </a:lnTo>
                    <a:lnTo>
                      <a:pt x="622" y="173"/>
                    </a:lnTo>
                    <a:lnTo>
                      <a:pt x="622" y="173"/>
                    </a:lnTo>
                    <a:lnTo>
                      <a:pt x="630" y="162"/>
                    </a:lnTo>
                    <a:lnTo>
                      <a:pt x="635" y="152"/>
                    </a:lnTo>
                    <a:lnTo>
                      <a:pt x="642" y="139"/>
                    </a:lnTo>
                    <a:lnTo>
                      <a:pt x="642" y="139"/>
                    </a:lnTo>
                    <a:lnTo>
                      <a:pt x="645" y="129"/>
                    </a:lnTo>
                    <a:lnTo>
                      <a:pt x="648" y="123"/>
                    </a:lnTo>
                    <a:lnTo>
                      <a:pt x="648" y="123"/>
                    </a:lnTo>
                    <a:lnTo>
                      <a:pt x="648" y="123"/>
                    </a:lnTo>
                    <a:lnTo>
                      <a:pt x="648" y="123"/>
                    </a:lnTo>
                    <a:lnTo>
                      <a:pt x="648" y="123"/>
                    </a:lnTo>
                    <a:lnTo>
                      <a:pt x="648" y="123"/>
                    </a:lnTo>
                    <a:lnTo>
                      <a:pt x="648" y="122"/>
                    </a:lnTo>
                    <a:lnTo>
                      <a:pt x="648" y="122"/>
                    </a:lnTo>
                    <a:lnTo>
                      <a:pt x="648" y="121"/>
                    </a:lnTo>
                    <a:lnTo>
                      <a:pt x="648" y="121"/>
                    </a:lnTo>
                    <a:lnTo>
                      <a:pt x="648" y="119"/>
                    </a:lnTo>
                    <a:lnTo>
                      <a:pt x="648" y="119"/>
                    </a:lnTo>
                    <a:lnTo>
                      <a:pt x="648" y="119"/>
                    </a:lnTo>
                    <a:lnTo>
                      <a:pt x="648" y="119"/>
                    </a:lnTo>
                    <a:lnTo>
                      <a:pt x="648" y="118"/>
                    </a:lnTo>
                    <a:lnTo>
                      <a:pt x="648" y="118"/>
                    </a:lnTo>
                    <a:lnTo>
                      <a:pt x="648" y="117"/>
                    </a:lnTo>
                    <a:lnTo>
                      <a:pt x="648" y="117"/>
                    </a:lnTo>
                    <a:lnTo>
                      <a:pt x="648" y="116"/>
                    </a:lnTo>
                    <a:lnTo>
                      <a:pt x="648" y="116"/>
                    </a:lnTo>
                    <a:lnTo>
                      <a:pt x="648" y="116"/>
                    </a:lnTo>
                    <a:lnTo>
                      <a:pt x="648" y="116"/>
                    </a:lnTo>
                    <a:lnTo>
                      <a:pt x="647" y="114"/>
                    </a:lnTo>
                    <a:lnTo>
                      <a:pt x="647" y="114"/>
                    </a:lnTo>
                    <a:lnTo>
                      <a:pt x="647" y="114"/>
                    </a:lnTo>
                    <a:lnTo>
                      <a:pt x="647" y="114"/>
                    </a:lnTo>
                    <a:lnTo>
                      <a:pt x="645" y="113"/>
                    </a:lnTo>
                    <a:lnTo>
                      <a:pt x="645" y="113"/>
                    </a:lnTo>
                    <a:lnTo>
                      <a:pt x="645" y="113"/>
                    </a:lnTo>
                    <a:lnTo>
                      <a:pt x="645" y="113"/>
                    </a:lnTo>
                    <a:lnTo>
                      <a:pt x="644" y="112"/>
                    </a:lnTo>
                    <a:lnTo>
                      <a:pt x="644" y="112"/>
                    </a:lnTo>
                    <a:lnTo>
                      <a:pt x="644" y="112"/>
                    </a:lnTo>
                    <a:lnTo>
                      <a:pt x="644" y="112"/>
                    </a:lnTo>
                    <a:lnTo>
                      <a:pt x="642" y="110"/>
                    </a:lnTo>
                    <a:lnTo>
                      <a:pt x="642" y="110"/>
                    </a:lnTo>
                    <a:lnTo>
                      <a:pt x="640" y="108"/>
                    </a:lnTo>
                    <a:lnTo>
                      <a:pt x="640" y="108"/>
                    </a:lnTo>
                    <a:lnTo>
                      <a:pt x="640" y="108"/>
                    </a:lnTo>
                    <a:lnTo>
                      <a:pt x="640" y="108"/>
                    </a:lnTo>
                    <a:lnTo>
                      <a:pt x="639" y="107"/>
                    </a:lnTo>
                    <a:lnTo>
                      <a:pt x="639" y="107"/>
                    </a:lnTo>
                    <a:lnTo>
                      <a:pt x="639" y="107"/>
                    </a:lnTo>
                    <a:lnTo>
                      <a:pt x="639" y="107"/>
                    </a:lnTo>
                    <a:lnTo>
                      <a:pt x="638" y="105"/>
                    </a:lnTo>
                    <a:lnTo>
                      <a:pt x="638" y="105"/>
                    </a:lnTo>
                    <a:lnTo>
                      <a:pt x="638" y="105"/>
                    </a:lnTo>
                    <a:lnTo>
                      <a:pt x="638" y="105"/>
                    </a:lnTo>
                    <a:lnTo>
                      <a:pt x="637" y="104"/>
                    </a:lnTo>
                    <a:lnTo>
                      <a:pt x="637" y="104"/>
                    </a:lnTo>
                    <a:lnTo>
                      <a:pt x="637" y="104"/>
                    </a:lnTo>
                    <a:lnTo>
                      <a:pt x="637" y="104"/>
                    </a:lnTo>
                    <a:lnTo>
                      <a:pt x="635" y="104"/>
                    </a:lnTo>
                    <a:lnTo>
                      <a:pt x="635" y="104"/>
                    </a:lnTo>
                    <a:lnTo>
                      <a:pt x="634" y="104"/>
                    </a:lnTo>
                    <a:lnTo>
                      <a:pt x="634" y="104"/>
                    </a:lnTo>
                    <a:lnTo>
                      <a:pt x="633" y="104"/>
                    </a:lnTo>
                    <a:lnTo>
                      <a:pt x="633" y="104"/>
                    </a:lnTo>
                    <a:lnTo>
                      <a:pt x="633" y="104"/>
                    </a:lnTo>
                    <a:lnTo>
                      <a:pt x="633" y="104"/>
                    </a:lnTo>
                    <a:lnTo>
                      <a:pt x="632" y="104"/>
                    </a:lnTo>
                    <a:lnTo>
                      <a:pt x="632" y="104"/>
                    </a:lnTo>
                    <a:lnTo>
                      <a:pt x="630" y="104"/>
                    </a:lnTo>
                    <a:lnTo>
                      <a:pt x="630" y="104"/>
                    </a:lnTo>
                    <a:lnTo>
                      <a:pt x="629" y="104"/>
                    </a:lnTo>
                    <a:lnTo>
                      <a:pt x="629" y="104"/>
                    </a:lnTo>
                    <a:lnTo>
                      <a:pt x="629" y="104"/>
                    </a:lnTo>
                    <a:lnTo>
                      <a:pt x="629" y="104"/>
                    </a:lnTo>
                    <a:lnTo>
                      <a:pt x="629" y="104"/>
                    </a:lnTo>
                    <a:lnTo>
                      <a:pt x="629" y="104"/>
                    </a:lnTo>
                    <a:lnTo>
                      <a:pt x="623" y="107"/>
                    </a:lnTo>
                    <a:lnTo>
                      <a:pt x="613" y="110"/>
                    </a:lnTo>
                    <a:lnTo>
                      <a:pt x="613" y="110"/>
                    </a:lnTo>
                    <a:lnTo>
                      <a:pt x="600" y="117"/>
                    </a:lnTo>
                    <a:lnTo>
                      <a:pt x="590" y="122"/>
                    </a:lnTo>
                    <a:lnTo>
                      <a:pt x="579" y="131"/>
                    </a:lnTo>
                    <a:lnTo>
                      <a:pt x="579" y="131"/>
                    </a:lnTo>
                    <a:lnTo>
                      <a:pt x="561" y="117"/>
                    </a:lnTo>
                    <a:lnTo>
                      <a:pt x="561" y="117"/>
                    </a:lnTo>
                    <a:lnTo>
                      <a:pt x="566" y="104"/>
                    </a:lnTo>
                    <a:lnTo>
                      <a:pt x="569" y="93"/>
                    </a:lnTo>
                    <a:lnTo>
                      <a:pt x="572" y="78"/>
                    </a:lnTo>
                    <a:lnTo>
                      <a:pt x="572" y="78"/>
                    </a:lnTo>
                    <a:lnTo>
                      <a:pt x="574" y="69"/>
                    </a:lnTo>
                    <a:lnTo>
                      <a:pt x="574" y="61"/>
                    </a:lnTo>
                    <a:lnTo>
                      <a:pt x="574" y="61"/>
                    </a:lnTo>
                    <a:lnTo>
                      <a:pt x="574" y="61"/>
                    </a:lnTo>
                    <a:lnTo>
                      <a:pt x="574" y="61"/>
                    </a:lnTo>
                    <a:lnTo>
                      <a:pt x="574" y="61"/>
                    </a:lnTo>
                    <a:lnTo>
                      <a:pt x="574" y="61"/>
                    </a:lnTo>
                    <a:lnTo>
                      <a:pt x="574" y="60"/>
                    </a:lnTo>
                    <a:lnTo>
                      <a:pt x="574" y="60"/>
                    </a:lnTo>
                    <a:lnTo>
                      <a:pt x="574" y="59"/>
                    </a:lnTo>
                    <a:lnTo>
                      <a:pt x="574" y="59"/>
                    </a:lnTo>
                    <a:lnTo>
                      <a:pt x="572" y="58"/>
                    </a:lnTo>
                    <a:lnTo>
                      <a:pt x="572" y="58"/>
                    </a:lnTo>
                    <a:lnTo>
                      <a:pt x="572" y="58"/>
                    </a:lnTo>
                    <a:lnTo>
                      <a:pt x="572" y="58"/>
                    </a:lnTo>
                    <a:lnTo>
                      <a:pt x="572" y="56"/>
                    </a:lnTo>
                    <a:lnTo>
                      <a:pt x="572" y="56"/>
                    </a:lnTo>
                    <a:lnTo>
                      <a:pt x="572" y="55"/>
                    </a:lnTo>
                    <a:lnTo>
                      <a:pt x="572" y="55"/>
                    </a:lnTo>
                    <a:lnTo>
                      <a:pt x="571" y="55"/>
                    </a:lnTo>
                    <a:lnTo>
                      <a:pt x="571" y="55"/>
                    </a:lnTo>
                    <a:lnTo>
                      <a:pt x="571" y="55"/>
                    </a:lnTo>
                    <a:lnTo>
                      <a:pt x="571" y="55"/>
                    </a:lnTo>
                    <a:lnTo>
                      <a:pt x="570" y="54"/>
                    </a:lnTo>
                    <a:lnTo>
                      <a:pt x="570" y="54"/>
                    </a:lnTo>
                    <a:lnTo>
                      <a:pt x="570" y="54"/>
                    </a:lnTo>
                    <a:lnTo>
                      <a:pt x="570" y="54"/>
                    </a:lnTo>
                    <a:lnTo>
                      <a:pt x="569" y="53"/>
                    </a:lnTo>
                    <a:lnTo>
                      <a:pt x="569" y="53"/>
                    </a:lnTo>
                    <a:lnTo>
                      <a:pt x="567" y="53"/>
                    </a:lnTo>
                    <a:lnTo>
                      <a:pt x="567" y="53"/>
                    </a:lnTo>
                    <a:lnTo>
                      <a:pt x="566" y="51"/>
                    </a:lnTo>
                    <a:lnTo>
                      <a:pt x="566" y="51"/>
                    </a:lnTo>
                    <a:lnTo>
                      <a:pt x="566" y="51"/>
                    </a:lnTo>
                    <a:lnTo>
                      <a:pt x="566" y="51"/>
                    </a:lnTo>
                    <a:lnTo>
                      <a:pt x="565" y="50"/>
                    </a:lnTo>
                    <a:lnTo>
                      <a:pt x="565" y="50"/>
                    </a:lnTo>
                    <a:lnTo>
                      <a:pt x="562" y="49"/>
                    </a:lnTo>
                    <a:lnTo>
                      <a:pt x="562" y="49"/>
                    </a:lnTo>
                    <a:lnTo>
                      <a:pt x="562" y="49"/>
                    </a:lnTo>
                    <a:lnTo>
                      <a:pt x="562" y="49"/>
                    </a:lnTo>
                    <a:lnTo>
                      <a:pt x="561" y="48"/>
                    </a:lnTo>
                    <a:lnTo>
                      <a:pt x="561" y="48"/>
                    </a:lnTo>
                    <a:lnTo>
                      <a:pt x="560" y="48"/>
                    </a:lnTo>
                    <a:lnTo>
                      <a:pt x="560" y="48"/>
                    </a:lnTo>
                    <a:lnTo>
                      <a:pt x="559" y="48"/>
                    </a:lnTo>
                    <a:lnTo>
                      <a:pt x="559" y="48"/>
                    </a:lnTo>
                    <a:lnTo>
                      <a:pt x="559" y="48"/>
                    </a:lnTo>
                    <a:lnTo>
                      <a:pt x="559" y="48"/>
                    </a:lnTo>
                    <a:lnTo>
                      <a:pt x="557" y="46"/>
                    </a:lnTo>
                    <a:lnTo>
                      <a:pt x="557" y="46"/>
                    </a:lnTo>
                    <a:lnTo>
                      <a:pt x="557" y="46"/>
                    </a:lnTo>
                    <a:lnTo>
                      <a:pt x="557" y="46"/>
                    </a:lnTo>
                    <a:lnTo>
                      <a:pt x="556" y="46"/>
                    </a:lnTo>
                    <a:lnTo>
                      <a:pt x="556" y="46"/>
                    </a:lnTo>
                    <a:lnTo>
                      <a:pt x="555" y="46"/>
                    </a:lnTo>
                    <a:lnTo>
                      <a:pt x="555" y="46"/>
                    </a:lnTo>
                    <a:lnTo>
                      <a:pt x="555" y="46"/>
                    </a:lnTo>
                    <a:lnTo>
                      <a:pt x="555" y="46"/>
                    </a:lnTo>
                    <a:lnTo>
                      <a:pt x="553" y="46"/>
                    </a:lnTo>
                    <a:lnTo>
                      <a:pt x="553" y="46"/>
                    </a:lnTo>
                    <a:lnTo>
                      <a:pt x="552" y="48"/>
                    </a:lnTo>
                    <a:lnTo>
                      <a:pt x="552" y="48"/>
                    </a:lnTo>
                    <a:lnTo>
                      <a:pt x="551" y="48"/>
                    </a:lnTo>
                    <a:lnTo>
                      <a:pt x="551" y="48"/>
                    </a:lnTo>
                    <a:lnTo>
                      <a:pt x="550" y="48"/>
                    </a:lnTo>
                    <a:lnTo>
                      <a:pt x="550" y="48"/>
                    </a:lnTo>
                    <a:lnTo>
                      <a:pt x="550" y="48"/>
                    </a:lnTo>
                    <a:lnTo>
                      <a:pt x="550" y="48"/>
                    </a:lnTo>
                    <a:lnTo>
                      <a:pt x="550" y="48"/>
                    </a:lnTo>
                    <a:lnTo>
                      <a:pt x="550" y="48"/>
                    </a:lnTo>
                    <a:lnTo>
                      <a:pt x="536" y="58"/>
                    </a:lnTo>
                    <a:lnTo>
                      <a:pt x="536" y="58"/>
                    </a:lnTo>
                    <a:lnTo>
                      <a:pt x="524" y="68"/>
                    </a:lnTo>
                    <a:lnTo>
                      <a:pt x="517" y="75"/>
                    </a:lnTo>
                    <a:lnTo>
                      <a:pt x="508" y="87"/>
                    </a:lnTo>
                    <a:lnTo>
                      <a:pt x="508" y="87"/>
                    </a:lnTo>
                    <a:lnTo>
                      <a:pt x="488" y="79"/>
                    </a:lnTo>
                    <a:lnTo>
                      <a:pt x="488" y="79"/>
                    </a:lnTo>
                    <a:lnTo>
                      <a:pt x="489" y="65"/>
                    </a:lnTo>
                    <a:lnTo>
                      <a:pt x="489" y="53"/>
                    </a:lnTo>
                    <a:lnTo>
                      <a:pt x="488" y="37"/>
                    </a:lnTo>
                    <a:lnTo>
                      <a:pt x="488" y="37"/>
                    </a:lnTo>
                    <a:lnTo>
                      <a:pt x="485" y="21"/>
                    </a:lnTo>
                    <a:lnTo>
                      <a:pt x="485" y="21"/>
                    </a:lnTo>
                    <a:lnTo>
                      <a:pt x="485" y="21"/>
                    </a:lnTo>
                    <a:lnTo>
                      <a:pt x="485" y="21"/>
                    </a:lnTo>
                    <a:lnTo>
                      <a:pt x="485" y="21"/>
                    </a:lnTo>
                    <a:lnTo>
                      <a:pt x="485" y="21"/>
                    </a:lnTo>
                    <a:lnTo>
                      <a:pt x="484" y="20"/>
                    </a:lnTo>
                    <a:lnTo>
                      <a:pt x="484" y="20"/>
                    </a:lnTo>
                    <a:lnTo>
                      <a:pt x="484" y="20"/>
                    </a:lnTo>
                    <a:lnTo>
                      <a:pt x="484" y="20"/>
                    </a:lnTo>
                    <a:lnTo>
                      <a:pt x="484" y="17"/>
                    </a:lnTo>
                    <a:lnTo>
                      <a:pt x="484" y="17"/>
                    </a:lnTo>
                    <a:lnTo>
                      <a:pt x="483" y="17"/>
                    </a:lnTo>
                    <a:lnTo>
                      <a:pt x="483" y="17"/>
                    </a:lnTo>
                    <a:lnTo>
                      <a:pt x="483" y="16"/>
                    </a:lnTo>
                    <a:lnTo>
                      <a:pt x="483" y="16"/>
                    </a:lnTo>
                    <a:lnTo>
                      <a:pt x="482" y="16"/>
                    </a:lnTo>
                    <a:lnTo>
                      <a:pt x="482" y="16"/>
                    </a:lnTo>
                    <a:lnTo>
                      <a:pt x="482" y="15"/>
                    </a:lnTo>
                    <a:lnTo>
                      <a:pt x="482" y="15"/>
                    </a:lnTo>
                    <a:lnTo>
                      <a:pt x="482" y="15"/>
                    </a:lnTo>
                    <a:lnTo>
                      <a:pt x="482" y="15"/>
                    </a:lnTo>
                    <a:lnTo>
                      <a:pt x="478" y="14"/>
                    </a:lnTo>
                    <a:lnTo>
                      <a:pt x="478" y="14"/>
                    </a:lnTo>
                    <a:lnTo>
                      <a:pt x="478" y="14"/>
                    </a:lnTo>
                    <a:lnTo>
                      <a:pt x="478" y="14"/>
                    </a:lnTo>
                    <a:lnTo>
                      <a:pt x="477" y="14"/>
                    </a:lnTo>
                    <a:lnTo>
                      <a:pt x="477" y="14"/>
                    </a:lnTo>
                    <a:lnTo>
                      <a:pt x="475" y="14"/>
                    </a:lnTo>
                    <a:lnTo>
                      <a:pt x="475" y="14"/>
                    </a:lnTo>
                    <a:lnTo>
                      <a:pt x="474" y="12"/>
                    </a:lnTo>
                    <a:lnTo>
                      <a:pt x="474" y="12"/>
                    </a:lnTo>
                    <a:lnTo>
                      <a:pt x="472" y="12"/>
                    </a:lnTo>
                    <a:lnTo>
                      <a:pt x="472" y="12"/>
                    </a:lnTo>
                    <a:lnTo>
                      <a:pt x="472" y="12"/>
                    </a:lnTo>
                    <a:lnTo>
                      <a:pt x="472" y="12"/>
                    </a:lnTo>
                    <a:lnTo>
                      <a:pt x="469" y="11"/>
                    </a:lnTo>
                    <a:lnTo>
                      <a:pt x="469" y="11"/>
                    </a:lnTo>
                    <a:lnTo>
                      <a:pt x="469" y="11"/>
                    </a:lnTo>
                    <a:lnTo>
                      <a:pt x="469" y="11"/>
                    </a:lnTo>
                    <a:lnTo>
                      <a:pt x="465" y="11"/>
                    </a:lnTo>
                    <a:lnTo>
                      <a:pt x="465" y="11"/>
                    </a:lnTo>
                    <a:lnTo>
                      <a:pt x="465" y="11"/>
                    </a:lnTo>
                    <a:lnTo>
                      <a:pt x="465" y="11"/>
                    </a:lnTo>
                    <a:lnTo>
                      <a:pt x="464" y="11"/>
                    </a:lnTo>
                    <a:lnTo>
                      <a:pt x="464" y="11"/>
                    </a:lnTo>
                    <a:lnTo>
                      <a:pt x="464" y="11"/>
                    </a:lnTo>
                    <a:lnTo>
                      <a:pt x="464" y="11"/>
                    </a:lnTo>
                    <a:lnTo>
                      <a:pt x="463" y="12"/>
                    </a:lnTo>
                    <a:lnTo>
                      <a:pt x="463" y="12"/>
                    </a:lnTo>
                    <a:lnTo>
                      <a:pt x="463" y="12"/>
                    </a:lnTo>
                    <a:lnTo>
                      <a:pt x="463" y="12"/>
                    </a:lnTo>
                    <a:lnTo>
                      <a:pt x="461" y="14"/>
                    </a:lnTo>
                    <a:lnTo>
                      <a:pt x="461" y="14"/>
                    </a:lnTo>
                    <a:lnTo>
                      <a:pt x="460" y="14"/>
                    </a:lnTo>
                    <a:lnTo>
                      <a:pt x="460" y="14"/>
                    </a:lnTo>
                    <a:lnTo>
                      <a:pt x="459" y="15"/>
                    </a:lnTo>
                    <a:lnTo>
                      <a:pt x="459" y="15"/>
                    </a:lnTo>
                    <a:lnTo>
                      <a:pt x="459" y="15"/>
                    </a:lnTo>
                    <a:lnTo>
                      <a:pt x="459" y="15"/>
                    </a:lnTo>
                    <a:lnTo>
                      <a:pt x="459" y="15"/>
                    </a:lnTo>
                    <a:lnTo>
                      <a:pt x="459" y="15"/>
                    </a:lnTo>
                    <a:lnTo>
                      <a:pt x="449" y="27"/>
                    </a:lnTo>
                    <a:lnTo>
                      <a:pt x="449" y="27"/>
                    </a:lnTo>
                    <a:lnTo>
                      <a:pt x="440" y="40"/>
                    </a:lnTo>
                    <a:lnTo>
                      <a:pt x="434" y="50"/>
                    </a:lnTo>
                    <a:lnTo>
                      <a:pt x="429" y="63"/>
                    </a:lnTo>
                    <a:lnTo>
                      <a:pt x="429" y="63"/>
                    </a:lnTo>
                    <a:lnTo>
                      <a:pt x="407" y="60"/>
                    </a:lnTo>
                    <a:lnTo>
                      <a:pt x="407" y="60"/>
                    </a:lnTo>
                    <a:lnTo>
                      <a:pt x="405" y="46"/>
                    </a:lnTo>
                    <a:lnTo>
                      <a:pt x="402" y="35"/>
                    </a:lnTo>
                    <a:lnTo>
                      <a:pt x="397" y="20"/>
                    </a:lnTo>
                    <a:lnTo>
                      <a:pt x="397" y="20"/>
                    </a:lnTo>
                    <a:lnTo>
                      <a:pt x="390" y="6"/>
                    </a:lnTo>
                    <a:lnTo>
                      <a:pt x="390" y="6"/>
                    </a:lnTo>
                    <a:lnTo>
                      <a:pt x="390" y="6"/>
                    </a:lnTo>
                    <a:lnTo>
                      <a:pt x="390" y="6"/>
                    </a:lnTo>
                    <a:lnTo>
                      <a:pt x="390" y="5"/>
                    </a:lnTo>
                    <a:lnTo>
                      <a:pt x="390" y="5"/>
                    </a:lnTo>
                    <a:lnTo>
                      <a:pt x="388" y="3"/>
                    </a:lnTo>
                    <a:lnTo>
                      <a:pt x="388" y="3"/>
                    </a:lnTo>
                    <a:lnTo>
                      <a:pt x="388" y="3"/>
                    </a:lnTo>
                    <a:lnTo>
                      <a:pt x="388" y="3"/>
                    </a:lnTo>
                    <a:lnTo>
                      <a:pt x="387" y="2"/>
                    </a:lnTo>
                    <a:lnTo>
                      <a:pt x="387" y="2"/>
                    </a:lnTo>
                    <a:lnTo>
                      <a:pt x="387" y="2"/>
                    </a:lnTo>
                    <a:lnTo>
                      <a:pt x="387" y="2"/>
                    </a:lnTo>
                    <a:lnTo>
                      <a:pt x="386" y="1"/>
                    </a:lnTo>
                    <a:lnTo>
                      <a:pt x="386" y="1"/>
                    </a:lnTo>
                    <a:lnTo>
                      <a:pt x="386" y="1"/>
                    </a:lnTo>
                    <a:lnTo>
                      <a:pt x="386" y="1"/>
                    </a:lnTo>
                    <a:lnTo>
                      <a:pt x="385" y="1"/>
                    </a:lnTo>
                    <a:lnTo>
                      <a:pt x="385" y="1"/>
                    </a:lnTo>
                    <a:lnTo>
                      <a:pt x="385" y="1"/>
                    </a:lnTo>
                    <a:lnTo>
                      <a:pt x="385" y="1"/>
                    </a:lnTo>
                    <a:lnTo>
                      <a:pt x="381" y="0"/>
                    </a:lnTo>
                    <a:lnTo>
                      <a:pt x="381" y="0"/>
                    </a:lnTo>
                    <a:lnTo>
                      <a:pt x="381" y="0"/>
                    </a:lnTo>
                    <a:lnTo>
                      <a:pt x="381" y="0"/>
                    </a:lnTo>
                    <a:lnTo>
                      <a:pt x="378" y="0"/>
                    </a:lnTo>
                    <a:lnTo>
                      <a:pt x="378" y="0"/>
                    </a:lnTo>
                    <a:lnTo>
                      <a:pt x="378" y="0"/>
                    </a:lnTo>
                    <a:lnTo>
                      <a:pt x="378" y="0"/>
                    </a:lnTo>
                    <a:lnTo>
                      <a:pt x="376" y="0"/>
                    </a:lnTo>
                    <a:lnTo>
                      <a:pt x="376" y="0"/>
                    </a:lnTo>
                    <a:lnTo>
                      <a:pt x="375" y="0"/>
                    </a:lnTo>
                    <a:lnTo>
                      <a:pt x="375" y="0"/>
                    </a:lnTo>
                    <a:lnTo>
                      <a:pt x="373" y="0"/>
                    </a:lnTo>
                    <a:lnTo>
                      <a:pt x="373" y="0"/>
                    </a:lnTo>
                    <a:lnTo>
                      <a:pt x="372" y="0"/>
                    </a:lnTo>
                    <a:lnTo>
                      <a:pt x="372" y="0"/>
                    </a:lnTo>
                    <a:lnTo>
                      <a:pt x="372" y="0"/>
                    </a:lnTo>
                    <a:lnTo>
                      <a:pt x="372" y="0"/>
                    </a:lnTo>
                    <a:lnTo>
                      <a:pt x="368" y="1"/>
                    </a:lnTo>
                    <a:lnTo>
                      <a:pt x="368" y="1"/>
                    </a:lnTo>
                    <a:lnTo>
                      <a:pt x="368" y="1"/>
                    </a:lnTo>
                    <a:lnTo>
                      <a:pt x="368" y="1"/>
                    </a:lnTo>
                    <a:lnTo>
                      <a:pt x="367" y="1"/>
                    </a:lnTo>
                    <a:lnTo>
                      <a:pt x="367" y="1"/>
                    </a:lnTo>
                    <a:lnTo>
                      <a:pt x="367" y="1"/>
                    </a:lnTo>
                    <a:lnTo>
                      <a:pt x="367" y="1"/>
                    </a:lnTo>
                    <a:lnTo>
                      <a:pt x="366" y="2"/>
                    </a:lnTo>
                    <a:lnTo>
                      <a:pt x="366" y="2"/>
                    </a:lnTo>
                    <a:lnTo>
                      <a:pt x="366" y="2"/>
                    </a:lnTo>
                    <a:lnTo>
                      <a:pt x="366" y="2"/>
                    </a:lnTo>
                    <a:lnTo>
                      <a:pt x="364" y="3"/>
                    </a:lnTo>
                    <a:lnTo>
                      <a:pt x="364" y="3"/>
                    </a:lnTo>
                    <a:lnTo>
                      <a:pt x="363" y="3"/>
                    </a:lnTo>
                    <a:lnTo>
                      <a:pt x="363" y="3"/>
                    </a:lnTo>
                    <a:lnTo>
                      <a:pt x="363" y="5"/>
                    </a:lnTo>
                    <a:lnTo>
                      <a:pt x="363" y="5"/>
                    </a:lnTo>
                    <a:lnTo>
                      <a:pt x="362" y="6"/>
                    </a:lnTo>
                    <a:lnTo>
                      <a:pt x="362" y="6"/>
                    </a:lnTo>
                    <a:lnTo>
                      <a:pt x="363" y="6"/>
                    </a:lnTo>
                    <a:lnTo>
                      <a:pt x="363" y="6"/>
                    </a:lnTo>
                    <a:lnTo>
                      <a:pt x="356" y="20"/>
                    </a:lnTo>
                    <a:lnTo>
                      <a:pt x="356" y="20"/>
                    </a:lnTo>
                    <a:lnTo>
                      <a:pt x="351" y="35"/>
                    </a:lnTo>
                    <a:lnTo>
                      <a:pt x="348" y="46"/>
                    </a:lnTo>
                    <a:lnTo>
                      <a:pt x="346" y="60"/>
                    </a:lnTo>
                    <a:lnTo>
                      <a:pt x="346" y="60"/>
                    </a:lnTo>
                    <a:lnTo>
                      <a:pt x="324" y="63"/>
                    </a:lnTo>
                    <a:lnTo>
                      <a:pt x="324" y="63"/>
                    </a:lnTo>
                    <a:lnTo>
                      <a:pt x="319" y="50"/>
                    </a:lnTo>
                    <a:lnTo>
                      <a:pt x="313" y="40"/>
                    </a:lnTo>
                    <a:lnTo>
                      <a:pt x="304" y="27"/>
                    </a:lnTo>
                    <a:lnTo>
                      <a:pt x="304" y="27"/>
                    </a:lnTo>
                    <a:lnTo>
                      <a:pt x="294" y="15"/>
                    </a:lnTo>
                    <a:lnTo>
                      <a:pt x="294" y="15"/>
                    </a:lnTo>
                    <a:lnTo>
                      <a:pt x="294" y="15"/>
                    </a:lnTo>
                    <a:lnTo>
                      <a:pt x="294" y="15"/>
                    </a:lnTo>
                    <a:lnTo>
                      <a:pt x="291" y="14"/>
                    </a:lnTo>
                    <a:lnTo>
                      <a:pt x="291" y="14"/>
                    </a:lnTo>
                    <a:lnTo>
                      <a:pt x="291" y="14"/>
                    </a:lnTo>
                    <a:lnTo>
                      <a:pt x="291" y="14"/>
                    </a:lnTo>
                    <a:lnTo>
                      <a:pt x="289" y="11"/>
                    </a:lnTo>
                    <a:lnTo>
                      <a:pt x="289" y="11"/>
                    </a:lnTo>
                    <a:lnTo>
                      <a:pt x="288" y="11"/>
                    </a:lnTo>
                    <a:lnTo>
                      <a:pt x="288" y="11"/>
                    </a:lnTo>
                    <a:lnTo>
                      <a:pt x="286" y="11"/>
                    </a:lnTo>
                    <a:lnTo>
                      <a:pt x="286" y="11"/>
                    </a:lnTo>
                    <a:lnTo>
                      <a:pt x="286" y="11"/>
                    </a:lnTo>
                    <a:lnTo>
                      <a:pt x="286" y="11"/>
                    </a:lnTo>
                    <a:lnTo>
                      <a:pt x="284" y="11"/>
                    </a:lnTo>
                    <a:lnTo>
                      <a:pt x="284" y="11"/>
                    </a:lnTo>
                    <a:lnTo>
                      <a:pt x="283" y="11"/>
                    </a:lnTo>
                    <a:lnTo>
                      <a:pt x="283" y="11"/>
                    </a:lnTo>
                    <a:lnTo>
                      <a:pt x="281" y="12"/>
                    </a:lnTo>
                    <a:lnTo>
                      <a:pt x="281" y="12"/>
                    </a:lnTo>
                    <a:lnTo>
                      <a:pt x="281" y="12"/>
                    </a:lnTo>
                    <a:lnTo>
                      <a:pt x="281" y="12"/>
                    </a:lnTo>
                    <a:lnTo>
                      <a:pt x="279" y="12"/>
                    </a:lnTo>
                    <a:lnTo>
                      <a:pt x="279" y="12"/>
                    </a:lnTo>
                    <a:lnTo>
                      <a:pt x="278" y="14"/>
                    </a:lnTo>
                    <a:lnTo>
                      <a:pt x="278" y="14"/>
                    </a:lnTo>
                    <a:lnTo>
                      <a:pt x="276" y="14"/>
                    </a:lnTo>
                    <a:lnTo>
                      <a:pt x="276" y="14"/>
                    </a:lnTo>
                    <a:lnTo>
                      <a:pt x="275" y="14"/>
                    </a:lnTo>
                    <a:lnTo>
                      <a:pt x="275" y="14"/>
                    </a:lnTo>
                    <a:lnTo>
                      <a:pt x="275" y="14"/>
                    </a:lnTo>
                    <a:lnTo>
                      <a:pt x="275" y="14"/>
                    </a:lnTo>
                    <a:lnTo>
                      <a:pt x="271" y="15"/>
                    </a:lnTo>
                    <a:lnTo>
                      <a:pt x="271" y="15"/>
                    </a:lnTo>
                    <a:lnTo>
                      <a:pt x="271" y="15"/>
                    </a:lnTo>
                    <a:lnTo>
                      <a:pt x="271" y="15"/>
                    </a:lnTo>
                    <a:lnTo>
                      <a:pt x="270" y="16"/>
                    </a:lnTo>
                    <a:lnTo>
                      <a:pt x="270" y="16"/>
                    </a:lnTo>
                    <a:lnTo>
                      <a:pt x="270" y="16"/>
                    </a:lnTo>
                    <a:lnTo>
                      <a:pt x="270" y="16"/>
                    </a:lnTo>
                    <a:lnTo>
                      <a:pt x="267" y="20"/>
                    </a:lnTo>
                    <a:lnTo>
                      <a:pt x="267" y="20"/>
                    </a:lnTo>
                    <a:lnTo>
                      <a:pt x="267" y="20"/>
                    </a:lnTo>
                    <a:lnTo>
                      <a:pt x="267" y="20"/>
                    </a:lnTo>
                    <a:lnTo>
                      <a:pt x="267" y="21"/>
                    </a:lnTo>
                    <a:lnTo>
                      <a:pt x="267" y="21"/>
                    </a:lnTo>
                    <a:lnTo>
                      <a:pt x="267" y="22"/>
                    </a:lnTo>
                    <a:lnTo>
                      <a:pt x="267" y="22"/>
                    </a:lnTo>
                    <a:lnTo>
                      <a:pt x="267" y="22"/>
                    </a:lnTo>
                    <a:lnTo>
                      <a:pt x="267" y="22"/>
                    </a:lnTo>
                    <a:lnTo>
                      <a:pt x="264" y="37"/>
                    </a:lnTo>
                    <a:lnTo>
                      <a:pt x="264" y="37"/>
                    </a:lnTo>
                    <a:lnTo>
                      <a:pt x="264" y="53"/>
                    </a:lnTo>
                    <a:lnTo>
                      <a:pt x="264" y="65"/>
                    </a:lnTo>
                    <a:lnTo>
                      <a:pt x="265" y="79"/>
                    </a:lnTo>
                    <a:lnTo>
                      <a:pt x="265" y="79"/>
                    </a:lnTo>
                    <a:lnTo>
                      <a:pt x="245" y="87"/>
                    </a:lnTo>
                    <a:lnTo>
                      <a:pt x="245" y="87"/>
                    </a:lnTo>
                    <a:lnTo>
                      <a:pt x="236" y="76"/>
                    </a:lnTo>
                    <a:lnTo>
                      <a:pt x="228" y="68"/>
                    </a:lnTo>
                    <a:lnTo>
                      <a:pt x="216" y="58"/>
                    </a:lnTo>
                    <a:lnTo>
                      <a:pt x="216" y="58"/>
                    </a:lnTo>
                    <a:lnTo>
                      <a:pt x="203" y="49"/>
                    </a:lnTo>
                    <a:lnTo>
                      <a:pt x="203" y="49"/>
                    </a:lnTo>
                    <a:lnTo>
                      <a:pt x="203" y="49"/>
                    </a:lnTo>
                    <a:lnTo>
                      <a:pt x="203" y="49"/>
                    </a:lnTo>
                    <a:lnTo>
                      <a:pt x="203" y="48"/>
                    </a:lnTo>
                    <a:lnTo>
                      <a:pt x="203" y="48"/>
                    </a:lnTo>
                    <a:lnTo>
                      <a:pt x="201" y="48"/>
                    </a:lnTo>
                    <a:lnTo>
                      <a:pt x="201" y="48"/>
                    </a:lnTo>
                    <a:lnTo>
                      <a:pt x="201" y="48"/>
                    </a:lnTo>
                    <a:lnTo>
                      <a:pt x="201" y="48"/>
                    </a:lnTo>
                    <a:lnTo>
                      <a:pt x="197" y="46"/>
                    </a:lnTo>
                    <a:lnTo>
                      <a:pt x="197" y="46"/>
                    </a:lnTo>
                    <a:lnTo>
                      <a:pt x="197" y="46"/>
                    </a:lnTo>
                    <a:lnTo>
                      <a:pt x="197" y="46"/>
                    </a:lnTo>
                    <a:lnTo>
                      <a:pt x="196" y="46"/>
                    </a:lnTo>
                    <a:lnTo>
                      <a:pt x="196" y="46"/>
                    </a:lnTo>
                    <a:lnTo>
                      <a:pt x="196" y="46"/>
                    </a:lnTo>
                    <a:lnTo>
                      <a:pt x="196" y="46"/>
                    </a:lnTo>
                    <a:lnTo>
                      <a:pt x="192" y="48"/>
                    </a:lnTo>
                    <a:lnTo>
                      <a:pt x="192" y="48"/>
                    </a:lnTo>
                    <a:lnTo>
                      <a:pt x="192" y="48"/>
                    </a:lnTo>
                    <a:lnTo>
                      <a:pt x="192" y="48"/>
                    </a:lnTo>
                    <a:lnTo>
                      <a:pt x="191" y="49"/>
                    </a:lnTo>
                    <a:lnTo>
                      <a:pt x="191" y="49"/>
                    </a:lnTo>
                    <a:lnTo>
                      <a:pt x="189" y="49"/>
                    </a:lnTo>
                    <a:lnTo>
                      <a:pt x="189" y="49"/>
                    </a:lnTo>
                    <a:lnTo>
                      <a:pt x="188" y="50"/>
                    </a:lnTo>
                    <a:lnTo>
                      <a:pt x="188" y="50"/>
                    </a:lnTo>
                    <a:lnTo>
                      <a:pt x="187" y="51"/>
                    </a:lnTo>
                    <a:lnTo>
                      <a:pt x="187" y="51"/>
                    </a:lnTo>
                    <a:lnTo>
                      <a:pt x="186" y="51"/>
                    </a:lnTo>
                    <a:lnTo>
                      <a:pt x="186" y="51"/>
                    </a:lnTo>
                    <a:lnTo>
                      <a:pt x="184" y="53"/>
                    </a:lnTo>
                    <a:lnTo>
                      <a:pt x="184" y="53"/>
                    </a:lnTo>
                    <a:lnTo>
                      <a:pt x="184" y="53"/>
                    </a:lnTo>
                    <a:lnTo>
                      <a:pt x="184" y="53"/>
                    </a:lnTo>
                    <a:lnTo>
                      <a:pt x="182" y="55"/>
                    </a:lnTo>
                    <a:lnTo>
                      <a:pt x="182" y="55"/>
                    </a:lnTo>
                    <a:lnTo>
                      <a:pt x="182" y="55"/>
                    </a:lnTo>
                    <a:lnTo>
                      <a:pt x="182" y="55"/>
                    </a:lnTo>
                    <a:lnTo>
                      <a:pt x="181" y="56"/>
                    </a:lnTo>
                    <a:lnTo>
                      <a:pt x="181" y="56"/>
                    </a:lnTo>
                    <a:lnTo>
                      <a:pt x="181" y="56"/>
                    </a:lnTo>
                    <a:lnTo>
                      <a:pt x="181" y="56"/>
                    </a:lnTo>
                    <a:lnTo>
                      <a:pt x="179" y="59"/>
                    </a:lnTo>
                    <a:lnTo>
                      <a:pt x="179" y="59"/>
                    </a:lnTo>
                    <a:lnTo>
                      <a:pt x="179" y="60"/>
                    </a:lnTo>
                    <a:lnTo>
                      <a:pt x="179" y="60"/>
                    </a:lnTo>
                    <a:lnTo>
                      <a:pt x="179" y="61"/>
                    </a:lnTo>
                    <a:lnTo>
                      <a:pt x="179" y="61"/>
                    </a:lnTo>
                    <a:lnTo>
                      <a:pt x="179" y="63"/>
                    </a:lnTo>
                    <a:lnTo>
                      <a:pt x="179" y="63"/>
                    </a:lnTo>
                    <a:lnTo>
                      <a:pt x="181" y="78"/>
                    </a:lnTo>
                    <a:lnTo>
                      <a:pt x="181" y="78"/>
                    </a:lnTo>
                    <a:lnTo>
                      <a:pt x="183" y="93"/>
                    </a:lnTo>
                    <a:lnTo>
                      <a:pt x="187" y="104"/>
                    </a:lnTo>
                    <a:lnTo>
                      <a:pt x="192" y="118"/>
                    </a:lnTo>
                    <a:lnTo>
                      <a:pt x="192" y="118"/>
                    </a:lnTo>
                    <a:lnTo>
                      <a:pt x="174" y="131"/>
                    </a:lnTo>
                    <a:lnTo>
                      <a:pt x="174" y="131"/>
                    </a:lnTo>
                    <a:lnTo>
                      <a:pt x="163" y="122"/>
                    </a:lnTo>
                    <a:lnTo>
                      <a:pt x="153" y="117"/>
                    </a:lnTo>
                    <a:lnTo>
                      <a:pt x="139" y="110"/>
                    </a:lnTo>
                    <a:lnTo>
                      <a:pt x="139" y="110"/>
                    </a:lnTo>
                    <a:lnTo>
                      <a:pt x="124" y="104"/>
                    </a:lnTo>
                    <a:lnTo>
                      <a:pt x="124" y="104"/>
                    </a:lnTo>
                    <a:lnTo>
                      <a:pt x="124" y="104"/>
                    </a:lnTo>
                    <a:lnTo>
                      <a:pt x="124" y="104"/>
                    </a:lnTo>
                    <a:lnTo>
                      <a:pt x="124" y="104"/>
                    </a:lnTo>
                    <a:lnTo>
                      <a:pt x="124" y="104"/>
                    </a:lnTo>
                    <a:lnTo>
                      <a:pt x="123" y="104"/>
                    </a:lnTo>
                    <a:lnTo>
                      <a:pt x="123" y="104"/>
                    </a:lnTo>
                    <a:lnTo>
                      <a:pt x="121" y="104"/>
                    </a:lnTo>
                    <a:lnTo>
                      <a:pt x="121" y="104"/>
                    </a:lnTo>
                    <a:lnTo>
                      <a:pt x="118" y="104"/>
                    </a:lnTo>
                    <a:lnTo>
                      <a:pt x="118" y="104"/>
                    </a:lnTo>
                    <a:lnTo>
                      <a:pt x="118" y="104"/>
                    </a:lnTo>
                    <a:lnTo>
                      <a:pt x="118" y="104"/>
                    </a:lnTo>
                    <a:lnTo>
                      <a:pt x="116" y="104"/>
                    </a:lnTo>
                    <a:lnTo>
                      <a:pt x="116" y="104"/>
                    </a:lnTo>
                    <a:lnTo>
                      <a:pt x="116" y="104"/>
                    </a:lnTo>
                    <a:lnTo>
                      <a:pt x="116" y="104"/>
                    </a:lnTo>
                    <a:lnTo>
                      <a:pt x="114" y="107"/>
                    </a:lnTo>
                    <a:lnTo>
                      <a:pt x="114" y="107"/>
                    </a:lnTo>
                    <a:lnTo>
                      <a:pt x="114" y="107"/>
                    </a:lnTo>
                    <a:lnTo>
                      <a:pt x="114" y="107"/>
                    </a:lnTo>
                    <a:lnTo>
                      <a:pt x="113" y="108"/>
                    </a:lnTo>
                    <a:lnTo>
                      <a:pt x="113" y="108"/>
                    </a:lnTo>
                    <a:lnTo>
                      <a:pt x="111" y="108"/>
                    </a:lnTo>
                    <a:lnTo>
                      <a:pt x="111" y="108"/>
                    </a:lnTo>
                    <a:lnTo>
                      <a:pt x="110" y="110"/>
                    </a:lnTo>
                    <a:lnTo>
                      <a:pt x="110" y="110"/>
                    </a:lnTo>
                    <a:lnTo>
                      <a:pt x="109" y="112"/>
                    </a:lnTo>
                    <a:lnTo>
                      <a:pt x="109" y="112"/>
                    </a:lnTo>
                    <a:lnTo>
                      <a:pt x="109" y="112"/>
                    </a:lnTo>
                    <a:lnTo>
                      <a:pt x="109" y="112"/>
                    </a:lnTo>
                    <a:lnTo>
                      <a:pt x="107" y="113"/>
                    </a:lnTo>
                    <a:lnTo>
                      <a:pt x="107" y="113"/>
                    </a:lnTo>
                    <a:lnTo>
                      <a:pt x="107" y="113"/>
                    </a:lnTo>
                    <a:lnTo>
                      <a:pt x="107" y="113"/>
                    </a:lnTo>
                    <a:lnTo>
                      <a:pt x="105" y="116"/>
                    </a:lnTo>
                    <a:lnTo>
                      <a:pt x="105" y="116"/>
                    </a:lnTo>
                    <a:lnTo>
                      <a:pt x="105" y="117"/>
                    </a:lnTo>
                    <a:lnTo>
                      <a:pt x="105" y="117"/>
                    </a:lnTo>
                    <a:lnTo>
                      <a:pt x="105" y="117"/>
                    </a:lnTo>
                    <a:lnTo>
                      <a:pt x="105" y="117"/>
                    </a:lnTo>
                    <a:lnTo>
                      <a:pt x="105" y="118"/>
                    </a:lnTo>
                    <a:lnTo>
                      <a:pt x="105" y="118"/>
                    </a:lnTo>
                    <a:lnTo>
                      <a:pt x="104" y="121"/>
                    </a:lnTo>
                    <a:lnTo>
                      <a:pt x="104" y="121"/>
                    </a:lnTo>
                    <a:lnTo>
                      <a:pt x="104" y="122"/>
                    </a:lnTo>
                    <a:lnTo>
                      <a:pt x="104" y="122"/>
                    </a:lnTo>
                    <a:lnTo>
                      <a:pt x="105" y="123"/>
                    </a:lnTo>
                    <a:lnTo>
                      <a:pt x="105" y="123"/>
                    </a:lnTo>
                    <a:lnTo>
                      <a:pt x="105" y="123"/>
                    </a:lnTo>
                    <a:lnTo>
                      <a:pt x="105" y="123"/>
                    </a:lnTo>
                    <a:lnTo>
                      <a:pt x="105" y="123"/>
                    </a:lnTo>
                    <a:lnTo>
                      <a:pt x="110" y="139"/>
                    </a:lnTo>
                    <a:lnTo>
                      <a:pt x="110" y="139"/>
                    </a:lnTo>
                    <a:lnTo>
                      <a:pt x="116" y="153"/>
                    </a:lnTo>
                    <a:lnTo>
                      <a:pt x="123" y="163"/>
                    </a:lnTo>
                    <a:lnTo>
                      <a:pt x="131" y="175"/>
                    </a:lnTo>
                    <a:lnTo>
                      <a:pt x="131" y="175"/>
                    </a:lnTo>
                    <a:lnTo>
                      <a:pt x="118" y="191"/>
                    </a:lnTo>
                    <a:lnTo>
                      <a:pt x="118" y="191"/>
                    </a:lnTo>
                    <a:lnTo>
                      <a:pt x="105" y="186"/>
                    </a:lnTo>
                    <a:lnTo>
                      <a:pt x="94" y="184"/>
                    </a:lnTo>
                    <a:lnTo>
                      <a:pt x="78" y="180"/>
                    </a:lnTo>
                    <a:lnTo>
                      <a:pt x="78" y="180"/>
                    </a:lnTo>
                    <a:lnTo>
                      <a:pt x="62" y="179"/>
                    </a:lnTo>
                    <a:lnTo>
                      <a:pt x="62" y="179"/>
                    </a:lnTo>
                    <a:lnTo>
                      <a:pt x="62" y="179"/>
                    </a:lnTo>
                    <a:lnTo>
                      <a:pt x="62" y="179"/>
                    </a:lnTo>
                    <a:lnTo>
                      <a:pt x="62" y="179"/>
                    </a:lnTo>
                    <a:lnTo>
                      <a:pt x="62" y="179"/>
                    </a:lnTo>
                    <a:lnTo>
                      <a:pt x="60" y="179"/>
                    </a:lnTo>
                    <a:lnTo>
                      <a:pt x="60" y="179"/>
                    </a:lnTo>
                    <a:lnTo>
                      <a:pt x="60" y="179"/>
                    </a:lnTo>
                    <a:lnTo>
                      <a:pt x="60" y="179"/>
                    </a:lnTo>
                    <a:lnTo>
                      <a:pt x="58" y="180"/>
                    </a:lnTo>
                    <a:lnTo>
                      <a:pt x="58" y="180"/>
                    </a:lnTo>
                    <a:lnTo>
                      <a:pt x="58" y="180"/>
                    </a:lnTo>
                    <a:lnTo>
                      <a:pt x="58" y="180"/>
                    </a:lnTo>
                    <a:lnTo>
                      <a:pt x="57" y="180"/>
                    </a:lnTo>
                    <a:lnTo>
                      <a:pt x="57" y="180"/>
                    </a:lnTo>
                    <a:lnTo>
                      <a:pt x="56" y="180"/>
                    </a:lnTo>
                    <a:lnTo>
                      <a:pt x="56" y="180"/>
                    </a:lnTo>
                    <a:lnTo>
                      <a:pt x="56" y="181"/>
                    </a:lnTo>
                    <a:lnTo>
                      <a:pt x="56" y="181"/>
                    </a:lnTo>
                    <a:lnTo>
                      <a:pt x="55" y="181"/>
                    </a:lnTo>
                    <a:lnTo>
                      <a:pt x="55" y="181"/>
                    </a:lnTo>
                    <a:lnTo>
                      <a:pt x="53" y="184"/>
                    </a:lnTo>
                    <a:lnTo>
                      <a:pt x="53" y="184"/>
                    </a:lnTo>
                    <a:lnTo>
                      <a:pt x="52" y="185"/>
                    </a:lnTo>
                    <a:lnTo>
                      <a:pt x="52" y="185"/>
                    </a:lnTo>
                    <a:lnTo>
                      <a:pt x="52" y="186"/>
                    </a:lnTo>
                    <a:lnTo>
                      <a:pt x="52" y="186"/>
                    </a:lnTo>
                    <a:lnTo>
                      <a:pt x="52" y="186"/>
                    </a:lnTo>
                    <a:lnTo>
                      <a:pt x="52" y="186"/>
                    </a:lnTo>
                    <a:lnTo>
                      <a:pt x="51" y="187"/>
                    </a:lnTo>
                    <a:lnTo>
                      <a:pt x="51" y="187"/>
                    </a:lnTo>
                    <a:lnTo>
                      <a:pt x="50" y="190"/>
                    </a:lnTo>
                    <a:lnTo>
                      <a:pt x="50" y="190"/>
                    </a:lnTo>
                    <a:lnTo>
                      <a:pt x="50" y="190"/>
                    </a:lnTo>
                    <a:lnTo>
                      <a:pt x="50" y="190"/>
                    </a:lnTo>
                    <a:lnTo>
                      <a:pt x="48" y="191"/>
                    </a:lnTo>
                    <a:lnTo>
                      <a:pt x="48" y="191"/>
                    </a:lnTo>
                    <a:lnTo>
                      <a:pt x="48" y="192"/>
                    </a:lnTo>
                    <a:lnTo>
                      <a:pt x="48" y="192"/>
                    </a:lnTo>
                    <a:lnTo>
                      <a:pt x="47" y="195"/>
                    </a:lnTo>
                    <a:lnTo>
                      <a:pt x="47" y="195"/>
                    </a:lnTo>
                    <a:lnTo>
                      <a:pt x="47" y="195"/>
                    </a:lnTo>
                    <a:lnTo>
                      <a:pt x="47" y="195"/>
                    </a:lnTo>
                    <a:lnTo>
                      <a:pt x="47" y="196"/>
                    </a:lnTo>
                    <a:lnTo>
                      <a:pt x="47" y="196"/>
                    </a:lnTo>
                    <a:lnTo>
                      <a:pt x="47" y="197"/>
                    </a:lnTo>
                    <a:lnTo>
                      <a:pt x="47" y="197"/>
                    </a:lnTo>
                    <a:lnTo>
                      <a:pt x="47" y="199"/>
                    </a:lnTo>
                    <a:lnTo>
                      <a:pt x="47" y="199"/>
                    </a:lnTo>
                    <a:lnTo>
                      <a:pt x="47" y="199"/>
                    </a:lnTo>
                    <a:lnTo>
                      <a:pt x="47" y="199"/>
                    </a:lnTo>
                    <a:lnTo>
                      <a:pt x="47" y="200"/>
                    </a:lnTo>
                    <a:lnTo>
                      <a:pt x="47" y="200"/>
                    </a:lnTo>
                    <a:lnTo>
                      <a:pt x="48" y="201"/>
                    </a:lnTo>
                    <a:lnTo>
                      <a:pt x="48" y="201"/>
                    </a:lnTo>
                    <a:lnTo>
                      <a:pt x="48" y="202"/>
                    </a:lnTo>
                    <a:lnTo>
                      <a:pt x="48" y="202"/>
                    </a:lnTo>
                    <a:lnTo>
                      <a:pt x="48" y="202"/>
                    </a:lnTo>
                    <a:lnTo>
                      <a:pt x="48" y="202"/>
                    </a:lnTo>
                    <a:lnTo>
                      <a:pt x="58" y="216"/>
                    </a:lnTo>
                    <a:lnTo>
                      <a:pt x="58" y="216"/>
                    </a:lnTo>
                    <a:lnTo>
                      <a:pt x="68" y="228"/>
                    </a:lnTo>
                    <a:lnTo>
                      <a:pt x="76" y="235"/>
                    </a:lnTo>
                    <a:lnTo>
                      <a:pt x="87" y="244"/>
                    </a:lnTo>
                    <a:lnTo>
                      <a:pt x="87" y="244"/>
                    </a:lnTo>
                    <a:lnTo>
                      <a:pt x="78" y="264"/>
                    </a:lnTo>
                    <a:lnTo>
                      <a:pt x="78" y="264"/>
                    </a:lnTo>
                    <a:lnTo>
                      <a:pt x="65" y="263"/>
                    </a:lnTo>
                    <a:lnTo>
                      <a:pt x="53" y="263"/>
                    </a:lnTo>
                    <a:lnTo>
                      <a:pt x="38" y="264"/>
                    </a:lnTo>
                    <a:lnTo>
                      <a:pt x="38" y="264"/>
                    </a:lnTo>
                    <a:lnTo>
                      <a:pt x="22" y="267"/>
                    </a:lnTo>
                    <a:lnTo>
                      <a:pt x="22" y="267"/>
                    </a:lnTo>
                    <a:lnTo>
                      <a:pt x="22" y="267"/>
                    </a:lnTo>
                    <a:lnTo>
                      <a:pt x="22" y="267"/>
                    </a:lnTo>
                    <a:lnTo>
                      <a:pt x="22" y="267"/>
                    </a:lnTo>
                    <a:lnTo>
                      <a:pt x="22" y="267"/>
                    </a:lnTo>
                    <a:lnTo>
                      <a:pt x="21" y="268"/>
                    </a:lnTo>
                    <a:lnTo>
                      <a:pt x="21" y="268"/>
                    </a:lnTo>
                    <a:lnTo>
                      <a:pt x="19" y="268"/>
                    </a:lnTo>
                    <a:lnTo>
                      <a:pt x="19" y="268"/>
                    </a:lnTo>
                    <a:lnTo>
                      <a:pt x="17" y="269"/>
                    </a:lnTo>
                    <a:lnTo>
                      <a:pt x="17" y="269"/>
                    </a:lnTo>
                    <a:lnTo>
                      <a:pt x="17" y="270"/>
                    </a:lnTo>
                    <a:lnTo>
                      <a:pt x="17" y="270"/>
                    </a:lnTo>
                    <a:lnTo>
                      <a:pt x="15" y="270"/>
                    </a:lnTo>
                    <a:lnTo>
                      <a:pt x="15" y="270"/>
                    </a:lnTo>
                    <a:lnTo>
                      <a:pt x="15" y="270"/>
                    </a:lnTo>
                    <a:lnTo>
                      <a:pt x="15" y="270"/>
                    </a:lnTo>
                    <a:lnTo>
                      <a:pt x="14" y="273"/>
                    </a:lnTo>
                    <a:lnTo>
                      <a:pt x="14" y="273"/>
                    </a:lnTo>
                    <a:lnTo>
                      <a:pt x="14" y="273"/>
                    </a:lnTo>
                    <a:lnTo>
                      <a:pt x="14" y="273"/>
                    </a:lnTo>
                    <a:lnTo>
                      <a:pt x="14" y="274"/>
                    </a:lnTo>
                    <a:lnTo>
                      <a:pt x="14" y="274"/>
                    </a:lnTo>
                    <a:lnTo>
                      <a:pt x="14" y="274"/>
                    </a:lnTo>
                    <a:lnTo>
                      <a:pt x="14" y="274"/>
                    </a:lnTo>
                    <a:lnTo>
                      <a:pt x="14" y="276"/>
                    </a:lnTo>
                    <a:lnTo>
                      <a:pt x="14" y="276"/>
                    </a:lnTo>
                    <a:lnTo>
                      <a:pt x="13" y="277"/>
                    </a:lnTo>
                    <a:lnTo>
                      <a:pt x="13" y="277"/>
                    </a:lnTo>
                    <a:lnTo>
                      <a:pt x="13" y="278"/>
                    </a:lnTo>
                    <a:lnTo>
                      <a:pt x="13" y="278"/>
                    </a:lnTo>
                    <a:lnTo>
                      <a:pt x="13" y="281"/>
                    </a:lnTo>
                    <a:lnTo>
                      <a:pt x="13" y="281"/>
                    </a:lnTo>
                    <a:lnTo>
                      <a:pt x="12" y="281"/>
                    </a:lnTo>
                    <a:lnTo>
                      <a:pt x="12" y="281"/>
                    </a:lnTo>
                    <a:lnTo>
                      <a:pt x="12" y="283"/>
                    </a:lnTo>
                    <a:lnTo>
                      <a:pt x="12" y="283"/>
                    </a:lnTo>
                    <a:lnTo>
                      <a:pt x="12" y="283"/>
                    </a:lnTo>
                    <a:lnTo>
                      <a:pt x="12" y="283"/>
                    </a:lnTo>
                    <a:lnTo>
                      <a:pt x="12" y="286"/>
                    </a:lnTo>
                    <a:lnTo>
                      <a:pt x="12" y="286"/>
                    </a:lnTo>
                    <a:lnTo>
                      <a:pt x="12" y="287"/>
                    </a:lnTo>
                    <a:lnTo>
                      <a:pt x="12" y="287"/>
                    </a:lnTo>
                    <a:lnTo>
                      <a:pt x="12" y="288"/>
                    </a:lnTo>
                    <a:lnTo>
                      <a:pt x="12" y="288"/>
                    </a:lnTo>
                    <a:lnTo>
                      <a:pt x="12" y="288"/>
                    </a:lnTo>
                    <a:lnTo>
                      <a:pt x="12" y="288"/>
                    </a:lnTo>
                    <a:lnTo>
                      <a:pt x="12" y="289"/>
                    </a:lnTo>
                    <a:lnTo>
                      <a:pt x="12" y="289"/>
                    </a:lnTo>
                    <a:lnTo>
                      <a:pt x="12" y="289"/>
                    </a:lnTo>
                    <a:lnTo>
                      <a:pt x="12" y="289"/>
                    </a:lnTo>
                    <a:lnTo>
                      <a:pt x="13" y="291"/>
                    </a:lnTo>
                    <a:lnTo>
                      <a:pt x="13" y="291"/>
                    </a:lnTo>
                    <a:lnTo>
                      <a:pt x="13" y="292"/>
                    </a:lnTo>
                    <a:lnTo>
                      <a:pt x="13" y="292"/>
                    </a:lnTo>
                    <a:lnTo>
                      <a:pt x="14" y="293"/>
                    </a:lnTo>
                    <a:lnTo>
                      <a:pt x="14" y="293"/>
                    </a:lnTo>
                    <a:lnTo>
                      <a:pt x="14" y="293"/>
                    </a:lnTo>
                    <a:lnTo>
                      <a:pt x="14" y="293"/>
                    </a:lnTo>
                    <a:lnTo>
                      <a:pt x="14" y="293"/>
                    </a:lnTo>
                    <a:lnTo>
                      <a:pt x="28" y="303"/>
                    </a:lnTo>
                    <a:lnTo>
                      <a:pt x="28" y="303"/>
                    </a:lnTo>
                    <a:lnTo>
                      <a:pt x="39" y="312"/>
                    </a:lnTo>
                    <a:lnTo>
                      <a:pt x="50" y="318"/>
                    </a:lnTo>
                    <a:lnTo>
                      <a:pt x="63" y="323"/>
                    </a:lnTo>
                    <a:lnTo>
                      <a:pt x="63" y="323"/>
                    </a:lnTo>
                    <a:lnTo>
                      <a:pt x="60" y="345"/>
                    </a:lnTo>
                    <a:lnTo>
                      <a:pt x="60" y="345"/>
                    </a:lnTo>
                    <a:lnTo>
                      <a:pt x="46" y="347"/>
                    </a:lnTo>
                    <a:lnTo>
                      <a:pt x="34" y="350"/>
                    </a:lnTo>
                    <a:lnTo>
                      <a:pt x="21" y="355"/>
                    </a:lnTo>
                    <a:lnTo>
                      <a:pt x="21" y="355"/>
                    </a:lnTo>
                    <a:lnTo>
                      <a:pt x="5" y="362"/>
                    </a:lnTo>
                    <a:lnTo>
                      <a:pt x="5" y="362"/>
                    </a:lnTo>
                    <a:lnTo>
                      <a:pt x="5" y="362"/>
                    </a:lnTo>
                    <a:lnTo>
                      <a:pt x="5" y="362"/>
                    </a:lnTo>
                    <a:lnTo>
                      <a:pt x="4" y="364"/>
                    </a:lnTo>
                    <a:lnTo>
                      <a:pt x="4" y="364"/>
                    </a:lnTo>
                    <a:lnTo>
                      <a:pt x="4" y="364"/>
                    </a:lnTo>
                    <a:lnTo>
                      <a:pt x="4" y="364"/>
                    </a:lnTo>
                    <a:lnTo>
                      <a:pt x="3" y="365"/>
                    </a:lnTo>
                    <a:lnTo>
                      <a:pt x="3" y="365"/>
                    </a:lnTo>
                    <a:lnTo>
                      <a:pt x="2" y="365"/>
                    </a:lnTo>
                    <a:lnTo>
                      <a:pt x="2" y="365"/>
                    </a:lnTo>
                    <a:lnTo>
                      <a:pt x="2" y="366"/>
                    </a:lnTo>
                    <a:lnTo>
                      <a:pt x="2" y="366"/>
                    </a:lnTo>
                    <a:lnTo>
                      <a:pt x="2" y="366"/>
                    </a:lnTo>
                    <a:lnTo>
                      <a:pt x="2" y="366"/>
                    </a:lnTo>
                    <a:lnTo>
                      <a:pt x="0" y="367"/>
                    </a:lnTo>
                    <a:lnTo>
                      <a:pt x="0" y="367"/>
                    </a:lnTo>
                    <a:lnTo>
                      <a:pt x="0" y="367"/>
                    </a:lnTo>
                    <a:lnTo>
                      <a:pt x="0" y="367"/>
                    </a:lnTo>
                    <a:lnTo>
                      <a:pt x="0" y="370"/>
                    </a:lnTo>
                    <a:lnTo>
                      <a:pt x="0" y="370"/>
                    </a:lnTo>
                    <a:lnTo>
                      <a:pt x="0" y="370"/>
                    </a:lnTo>
                    <a:lnTo>
                      <a:pt x="0" y="370"/>
                    </a:lnTo>
                    <a:lnTo>
                      <a:pt x="0" y="371"/>
                    </a:lnTo>
                    <a:lnTo>
                      <a:pt x="0" y="371"/>
                    </a:lnTo>
                    <a:lnTo>
                      <a:pt x="0" y="371"/>
                    </a:lnTo>
                    <a:lnTo>
                      <a:pt x="0" y="371"/>
                    </a:lnTo>
                    <a:lnTo>
                      <a:pt x="0" y="374"/>
                    </a:lnTo>
                    <a:lnTo>
                      <a:pt x="0" y="374"/>
                    </a:lnTo>
                    <a:lnTo>
                      <a:pt x="0" y="374"/>
                    </a:lnTo>
                    <a:lnTo>
                      <a:pt x="0" y="374"/>
                    </a:lnTo>
                    <a:lnTo>
                      <a:pt x="0" y="376"/>
                    </a:lnTo>
                    <a:lnTo>
                      <a:pt x="0" y="376"/>
                    </a:lnTo>
                    <a:lnTo>
                      <a:pt x="0" y="378"/>
                    </a:lnTo>
                    <a:lnTo>
                      <a:pt x="0" y="378"/>
                    </a:lnTo>
                    <a:lnTo>
                      <a:pt x="0" y="379"/>
                    </a:lnTo>
                    <a:lnTo>
                      <a:pt x="0" y="379"/>
                    </a:lnTo>
                    <a:lnTo>
                      <a:pt x="0" y="380"/>
                    </a:lnTo>
                    <a:lnTo>
                      <a:pt x="0" y="380"/>
                    </a:lnTo>
                    <a:lnTo>
                      <a:pt x="0" y="380"/>
                    </a:lnTo>
                    <a:lnTo>
                      <a:pt x="0" y="380"/>
                    </a:lnTo>
                    <a:lnTo>
                      <a:pt x="0" y="381"/>
                    </a:lnTo>
                    <a:lnTo>
                      <a:pt x="0" y="381"/>
                    </a:lnTo>
                    <a:lnTo>
                      <a:pt x="0" y="383"/>
                    </a:lnTo>
                    <a:lnTo>
                      <a:pt x="0" y="383"/>
                    </a:lnTo>
                    <a:lnTo>
                      <a:pt x="0" y="384"/>
                    </a:lnTo>
                    <a:lnTo>
                      <a:pt x="0" y="384"/>
                    </a:lnTo>
                    <a:lnTo>
                      <a:pt x="0" y="384"/>
                    </a:lnTo>
                    <a:lnTo>
                      <a:pt x="0" y="384"/>
                    </a:lnTo>
                    <a:lnTo>
                      <a:pt x="2" y="385"/>
                    </a:lnTo>
                    <a:lnTo>
                      <a:pt x="2" y="385"/>
                    </a:lnTo>
                    <a:lnTo>
                      <a:pt x="2" y="385"/>
                    </a:lnTo>
                    <a:lnTo>
                      <a:pt x="2" y="385"/>
                    </a:lnTo>
                    <a:lnTo>
                      <a:pt x="2" y="386"/>
                    </a:lnTo>
                    <a:lnTo>
                      <a:pt x="2" y="386"/>
                    </a:lnTo>
                    <a:lnTo>
                      <a:pt x="3" y="386"/>
                    </a:lnTo>
                    <a:lnTo>
                      <a:pt x="3" y="386"/>
                    </a:lnTo>
                    <a:lnTo>
                      <a:pt x="4" y="388"/>
                    </a:lnTo>
                    <a:lnTo>
                      <a:pt x="4" y="388"/>
                    </a:lnTo>
                    <a:lnTo>
                      <a:pt x="4" y="388"/>
                    </a:lnTo>
                    <a:lnTo>
                      <a:pt x="4" y="388"/>
                    </a:lnTo>
                    <a:lnTo>
                      <a:pt x="5" y="389"/>
                    </a:lnTo>
                    <a:lnTo>
                      <a:pt x="5" y="389"/>
                    </a:lnTo>
                    <a:lnTo>
                      <a:pt x="5" y="389"/>
                    </a:lnTo>
                    <a:lnTo>
                      <a:pt x="5" y="389"/>
                    </a:lnTo>
                    <a:lnTo>
                      <a:pt x="5" y="389"/>
                    </a:lnTo>
                    <a:lnTo>
                      <a:pt x="5" y="389"/>
                    </a:lnTo>
                    <a:lnTo>
                      <a:pt x="21" y="396"/>
                    </a:lnTo>
                    <a:lnTo>
                      <a:pt x="21" y="396"/>
                    </a:lnTo>
                    <a:lnTo>
                      <a:pt x="34" y="401"/>
                    </a:lnTo>
                    <a:lnTo>
                      <a:pt x="46" y="404"/>
                    </a:lnTo>
                    <a:lnTo>
                      <a:pt x="60" y="407"/>
                    </a:lnTo>
                    <a:lnTo>
                      <a:pt x="60" y="407"/>
                    </a:lnTo>
                    <a:lnTo>
                      <a:pt x="62" y="428"/>
                    </a:lnTo>
                    <a:lnTo>
                      <a:pt x="62" y="428"/>
                    </a:lnTo>
                    <a:lnTo>
                      <a:pt x="50" y="434"/>
                    </a:lnTo>
                    <a:lnTo>
                      <a:pt x="39" y="439"/>
                    </a:lnTo>
                    <a:lnTo>
                      <a:pt x="28" y="448"/>
                    </a:lnTo>
                    <a:lnTo>
                      <a:pt x="28" y="448"/>
                    </a:lnTo>
                    <a:lnTo>
                      <a:pt x="19" y="454"/>
                    </a:lnTo>
                    <a:lnTo>
                      <a:pt x="14" y="458"/>
                    </a:lnTo>
                    <a:lnTo>
                      <a:pt x="14" y="458"/>
                    </a:lnTo>
                    <a:lnTo>
                      <a:pt x="14" y="458"/>
                    </a:lnTo>
                    <a:lnTo>
                      <a:pt x="14" y="459"/>
                    </a:lnTo>
                    <a:lnTo>
                      <a:pt x="14" y="459"/>
                    </a:lnTo>
                    <a:lnTo>
                      <a:pt x="13" y="461"/>
                    </a:lnTo>
                    <a:lnTo>
                      <a:pt x="13" y="461"/>
                    </a:lnTo>
                    <a:lnTo>
                      <a:pt x="13" y="461"/>
                    </a:lnTo>
                    <a:lnTo>
                      <a:pt x="13" y="461"/>
                    </a:lnTo>
                    <a:lnTo>
                      <a:pt x="12" y="462"/>
                    </a:lnTo>
                    <a:lnTo>
                      <a:pt x="12" y="462"/>
                    </a:lnTo>
                    <a:lnTo>
                      <a:pt x="12" y="462"/>
                    </a:lnTo>
                    <a:lnTo>
                      <a:pt x="12" y="462"/>
                    </a:lnTo>
                    <a:lnTo>
                      <a:pt x="12" y="463"/>
                    </a:lnTo>
                    <a:lnTo>
                      <a:pt x="12" y="463"/>
                    </a:lnTo>
                    <a:lnTo>
                      <a:pt x="12" y="464"/>
                    </a:lnTo>
                    <a:lnTo>
                      <a:pt x="12" y="464"/>
                    </a:lnTo>
                    <a:lnTo>
                      <a:pt x="12" y="466"/>
                    </a:lnTo>
                    <a:lnTo>
                      <a:pt x="12" y="466"/>
                    </a:lnTo>
                    <a:lnTo>
                      <a:pt x="12" y="466"/>
                    </a:lnTo>
                    <a:lnTo>
                      <a:pt x="12" y="466"/>
                    </a:lnTo>
                    <a:lnTo>
                      <a:pt x="12" y="467"/>
                    </a:lnTo>
                    <a:lnTo>
                      <a:pt x="12" y="467"/>
                    </a:lnTo>
                    <a:lnTo>
                      <a:pt x="12" y="467"/>
                    </a:lnTo>
                    <a:lnTo>
                      <a:pt x="12" y="467"/>
                    </a:lnTo>
                    <a:lnTo>
                      <a:pt x="12" y="468"/>
                    </a:lnTo>
                    <a:lnTo>
                      <a:pt x="12" y="468"/>
                    </a:lnTo>
                    <a:lnTo>
                      <a:pt x="12" y="469"/>
                    </a:lnTo>
                    <a:lnTo>
                      <a:pt x="12" y="469"/>
                    </a:lnTo>
                    <a:lnTo>
                      <a:pt x="12" y="471"/>
                    </a:lnTo>
                    <a:lnTo>
                      <a:pt x="12" y="471"/>
                    </a:lnTo>
                    <a:lnTo>
                      <a:pt x="13" y="471"/>
                    </a:lnTo>
                    <a:lnTo>
                      <a:pt x="13" y="471"/>
                    </a:lnTo>
                    <a:lnTo>
                      <a:pt x="13" y="473"/>
                    </a:lnTo>
                    <a:lnTo>
                      <a:pt x="13" y="473"/>
                    </a:lnTo>
                    <a:lnTo>
                      <a:pt x="13" y="475"/>
                    </a:lnTo>
                    <a:lnTo>
                      <a:pt x="13" y="475"/>
                    </a:lnTo>
                    <a:lnTo>
                      <a:pt x="14" y="476"/>
                    </a:lnTo>
                    <a:lnTo>
                      <a:pt x="14" y="476"/>
                    </a:lnTo>
                    <a:lnTo>
                      <a:pt x="14" y="477"/>
                    </a:lnTo>
                    <a:lnTo>
                      <a:pt x="14" y="477"/>
                    </a:lnTo>
                    <a:lnTo>
                      <a:pt x="14" y="477"/>
                    </a:lnTo>
                    <a:lnTo>
                      <a:pt x="14" y="477"/>
                    </a:lnTo>
                    <a:lnTo>
                      <a:pt x="14" y="478"/>
                    </a:lnTo>
                    <a:lnTo>
                      <a:pt x="14" y="478"/>
                    </a:lnTo>
                    <a:lnTo>
                      <a:pt x="14" y="480"/>
                    </a:lnTo>
                    <a:lnTo>
                      <a:pt x="14" y="480"/>
                    </a:lnTo>
                    <a:lnTo>
                      <a:pt x="15" y="481"/>
                    </a:lnTo>
                    <a:lnTo>
                      <a:pt x="15" y="481"/>
                    </a:lnTo>
                    <a:lnTo>
                      <a:pt x="15" y="481"/>
                    </a:lnTo>
                    <a:lnTo>
                      <a:pt x="15" y="481"/>
                    </a:lnTo>
                    <a:lnTo>
                      <a:pt x="17" y="482"/>
                    </a:lnTo>
                    <a:lnTo>
                      <a:pt x="17" y="482"/>
                    </a:lnTo>
                    <a:lnTo>
                      <a:pt x="17" y="482"/>
                    </a:lnTo>
                    <a:lnTo>
                      <a:pt x="17" y="482"/>
                    </a:lnTo>
                    <a:lnTo>
                      <a:pt x="18" y="483"/>
                    </a:lnTo>
                    <a:lnTo>
                      <a:pt x="18" y="483"/>
                    </a:lnTo>
                    <a:lnTo>
                      <a:pt x="18" y="483"/>
                    </a:lnTo>
                    <a:lnTo>
                      <a:pt x="18" y="483"/>
                    </a:lnTo>
                    <a:lnTo>
                      <a:pt x="19" y="483"/>
                    </a:lnTo>
                    <a:lnTo>
                      <a:pt x="19" y="483"/>
                    </a:lnTo>
                    <a:lnTo>
                      <a:pt x="19" y="485"/>
                    </a:lnTo>
                    <a:lnTo>
                      <a:pt x="19" y="485"/>
                    </a:lnTo>
                    <a:lnTo>
                      <a:pt x="22" y="485"/>
                    </a:lnTo>
                    <a:lnTo>
                      <a:pt x="22" y="485"/>
                    </a:lnTo>
                    <a:lnTo>
                      <a:pt x="22" y="485"/>
                    </a:lnTo>
                    <a:lnTo>
                      <a:pt x="22" y="485"/>
                    </a:lnTo>
                    <a:lnTo>
                      <a:pt x="28" y="486"/>
                    </a:lnTo>
                    <a:lnTo>
                      <a:pt x="38" y="487"/>
                    </a:lnTo>
                    <a:lnTo>
                      <a:pt x="38" y="487"/>
                    </a:lnTo>
                    <a:lnTo>
                      <a:pt x="53" y="488"/>
                    </a:lnTo>
                    <a:lnTo>
                      <a:pt x="65" y="488"/>
                    </a:lnTo>
                    <a:lnTo>
                      <a:pt x="78" y="487"/>
                    </a:lnTo>
                    <a:lnTo>
                      <a:pt x="78" y="487"/>
                    </a:lnTo>
                    <a:lnTo>
                      <a:pt x="87" y="507"/>
                    </a:lnTo>
                    <a:lnTo>
                      <a:pt x="87" y="507"/>
                    </a:lnTo>
                    <a:lnTo>
                      <a:pt x="76" y="516"/>
                    </a:lnTo>
                    <a:lnTo>
                      <a:pt x="67" y="525"/>
                    </a:lnTo>
                    <a:lnTo>
                      <a:pt x="58" y="536"/>
                    </a:lnTo>
                    <a:lnTo>
                      <a:pt x="58" y="536"/>
                    </a:lnTo>
                    <a:lnTo>
                      <a:pt x="52" y="544"/>
                    </a:lnTo>
                    <a:lnTo>
                      <a:pt x="48" y="550"/>
                    </a:lnTo>
                    <a:lnTo>
                      <a:pt x="48" y="550"/>
                    </a:lnTo>
                    <a:lnTo>
                      <a:pt x="48" y="550"/>
                    </a:lnTo>
                    <a:lnTo>
                      <a:pt x="48" y="550"/>
                    </a:lnTo>
                    <a:lnTo>
                      <a:pt x="48" y="550"/>
                    </a:lnTo>
                    <a:lnTo>
                      <a:pt x="48" y="550"/>
                    </a:lnTo>
                    <a:lnTo>
                      <a:pt x="47" y="551"/>
                    </a:lnTo>
                    <a:lnTo>
                      <a:pt x="47" y="551"/>
                    </a:lnTo>
                    <a:lnTo>
                      <a:pt x="47" y="551"/>
                    </a:lnTo>
                    <a:lnTo>
                      <a:pt x="47" y="551"/>
                    </a:lnTo>
                    <a:lnTo>
                      <a:pt x="47" y="554"/>
                    </a:lnTo>
                    <a:lnTo>
                      <a:pt x="47" y="554"/>
                    </a:lnTo>
                    <a:lnTo>
                      <a:pt x="47" y="554"/>
                    </a:lnTo>
                    <a:lnTo>
                      <a:pt x="47" y="554"/>
                    </a:lnTo>
                    <a:lnTo>
                      <a:pt x="47" y="555"/>
                    </a:lnTo>
                    <a:lnTo>
                      <a:pt x="47" y="555"/>
                    </a:lnTo>
                    <a:lnTo>
                      <a:pt x="47" y="555"/>
                    </a:lnTo>
                    <a:lnTo>
                      <a:pt x="47" y="555"/>
                    </a:lnTo>
                    <a:lnTo>
                      <a:pt x="47" y="556"/>
                    </a:lnTo>
                    <a:lnTo>
                      <a:pt x="47" y="556"/>
                    </a:lnTo>
                    <a:lnTo>
                      <a:pt x="47" y="556"/>
                    </a:lnTo>
                    <a:lnTo>
                      <a:pt x="47" y="556"/>
                    </a:lnTo>
                    <a:lnTo>
                      <a:pt x="47" y="559"/>
                    </a:lnTo>
                    <a:lnTo>
                      <a:pt x="47" y="559"/>
                    </a:lnTo>
                    <a:lnTo>
                      <a:pt x="48" y="559"/>
                    </a:lnTo>
                    <a:lnTo>
                      <a:pt x="48" y="559"/>
                    </a:lnTo>
                    <a:lnTo>
                      <a:pt x="48" y="560"/>
                    </a:lnTo>
                    <a:lnTo>
                      <a:pt x="48" y="560"/>
                    </a:lnTo>
                    <a:lnTo>
                      <a:pt x="48" y="560"/>
                    </a:lnTo>
                    <a:lnTo>
                      <a:pt x="48" y="560"/>
                    </a:lnTo>
                    <a:lnTo>
                      <a:pt x="50" y="561"/>
                    </a:lnTo>
                    <a:lnTo>
                      <a:pt x="50" y="561"/>
                    </a:lnTo>
                    <a:lnTo>
                      <a:pt x="50" y="563"/>
                    </a:lnTo>
                    <a:lnTo>
                      <a:pt x="50" y="563"/>
                    </a:lnTo>
                    <a:lnTo>
                      <a:pt x="51" y="564"/>
                    </a:lnTo>
                    <a:lnTo>
                      <a:pt x="51" y="564"/>
                    </a:lnTo>
                    <a:lnTo>
                      <a:pt x="52" y="565"/>
                    </a:lnTo>
                    <a:lnTo>
                      <a:pt x="52" y="565"/>
                    </a:lnTo>
                    <a:lnTo>
                      <a:pt x="52" y="566"/>
                    </a:lnTo>
                    <a:lnTo>
                      <a:pt x="52" y="566"/>
                    </a:lnTo>
                    <a:lnTo>
                      <a:pt x="52" y="568"/>
                    </a:lnTo>
                    <a:lnTo>
                      <a:pt x="52" y="568"/>
                    </a:lnTo>
                    <a:lnTo>
                      <a:pt x="53" y="568"/>
                    </a:lnTo>
                    <a:lnTo>
                      <a:pt x="53" y="568"/>
                    </a:lnTo>
                    <a:lnTo>
                      <a:pt x="53" y="569"/>
                    </a:lnTo>
                    <a:lnTo>
                      <a:pt x="53" y="569"/>
                    </a:lnTo>
                    <a:lnTo>
                      <a:pt x="53" y="569"/>
                    </a:lnTo>
                    <a:lnTo>
                      <a:pt x="53" y="569"/>
                    </a:lnTo>
                    <a:lnTo>
                      <a:pt x="55" y="570"/>
                    </a:lnTo>
                    <a:lnTo>
                      <a:pt x="55" y="570"/>
                    </a:lnTo>
                    <a:lnTo>
                      <a:pt x="55" y="570"/>
                    </a:lnTo>
                    <a:lnTo>
                      <a:pt x="55" y="570"/>
                    </a:lnTo>
                    <a:lnTo>
                      <a:pt x="56" y="572"/>
                    </a:lnTo>
                    <a:lnTo>
                      <a:pt x="56" y="572"/>
                    </a:lnTo>
                    <a:lnTo>
                      <a:pt x="56" y="572"/>
                    </a:lnTo>
                    <a:lnTo>
                      <a:pt x="56" y="572"/>
                    </a:lnTo>
                    <a:lnTo>
                      <a:pt x="57" y="572"/>
                    </a:lnTo>
                    <a:lnTo>
                      <a:pt x="57" y="572"/>
                    </a:lnTo>
                    <a:lnTo>
                      <a:pt x="58" y="572"/>
                    </a:lnTo>
                    <a:lnTo>
                      <a:pt x="58" y="572"/>
                    </a:lnTo>
                    <a:lnTo>
                      <a:pt x="60" y="573"/>
                    </a:lnTo>
                    <a:lnTo>
                      <a:pt x="60" y="573"/>
                    </a:lnTo>
                    <a:lnTo>
                      <a:pt x="60" y="573"/>
                    </a:lnTo>
                    <a:lnTo>
                      <a:pt x="60" y="573"/>
                    </a:lnTo>
                    <a:lnTo>
                      <a:pt x="62" y="573"/>
                    </a:lnTo>
                    <a:lnTo>
                      <a:pt x="62" y="573"/>
                    </a:lnTo>
                    <a:lnTo>
                      <a:pt x="62" y="573"/>
                    </a:lnTo>
                    <a:lnTo>
                      <a:pt x="62" y="573"/>
                    </a:lnTo>
                    <a:lnTo>
                      <a:pt x="62" y="573"/>
                    </a:lnTo>
                    <a:lnTo>
                      <a:pt x="62" y="573"/>
                    </a:lnTo>
                    <a:lnTo>
                      <a:pt x="68" y="573"/>
                    </a:lnTo>
                    <a:lnTo>
                      <a:pt x="78" y="572"/>
                    </a:lnTo>
                    <a:lnTo>
                      <a:pt x="78" y="572"/>
                    </a:lnTo>
                    <a:lnTo>
                      <a:pt x="94" y="569"/>
                    </a:lnTo>
                    <a:lnTo>
                      <a:pt x="105" y="565"/>
                    </a:lnTo>
                    <a:lnTo>
                      <a:pt x="118" y="560"/>
                    </a:lnTo>
                    <a:lnTo>
                      <a:pt x="118" y="560"/>
                    </a:lnTo>
                    <a:lnTo>
                      <a:pt x="130" y="578"/>
                    </a:lnTo>
                    <a:lnTo>
                      <a:pt x="130" y="578"/>
                    </a:lnTo>
                    <a:lnTo>
                      <a:pt x="123" y="589"/>
                    </a:lnTo>
                    <a:lnTo>
                      <a:pt x="116" y="599"/>
                    </a:lnTo>
                    <a:lnTo>
                      <a:pt x="110" y="613"/>
                    </a:lnTo>
                    <a:lnTo>
                      <a:pt x="110" y="613"/>
                    </a:lnTo>
                    <a:lnTo>
                      <a:pt x="106" y="622"/>
                    </a:lnTo>
                    <a:lnTo>
                      <a:pt x="105" y="628"/>
                    </a:lnTo>
                    <a:lnTo>
                      <a:pt x="105" y="628"/>
                    </a:lnTo>
                    <a:lnTo>
                      <a:pt x="105" y="628"/>
                    </a:lnTo>
                    <a:lnTo>
                      <a:pt x="105" y="628"/>
                    </a:lnTo>
                    <a:lnTo>
                      <a:pt x="105" y="629"/>
                    </a:lnTo>
                    <a:lnTo>
                      <a:pt x="105" y="629"/>
                    </a:lnTo>
                    <a:lnTo>
                      <a:pt x="104" y="631"/>
                    </a:lnTo>
                    <a:lnTo>
                      <a:pt x="104" y="631"/>
                    </a:lnTo>
                    <a:lnTo>
                      <a:pt x="104" y="631"/>
                    </a:lnTo>
                    <a:lnTo>
                      <a:pt x="104" y="632"/>
                    </a:lnTo>
                    <a:lnTo>
                      <a:pt x="104" y="632"/>
                    </a:lnTo>
                    <a:lnTo>
                      <a:pt x="104" y="633"/>
                    </a:lnTo>
                    <a:lnTo>
                      <a:pt x="104" y="633"/>
                    </a:lnTo>
                    <a:lnTo>
                      <a:pt x="105" y="635"/>
                    </a:lnTo>
                    <a:lnTo>
                      <a:pt x="105" y="635"/>
                    </a:lnTo>
                    <a:lnTo>
                      <a:pt x="105" y="635"/>
                    </a:lnTo>
                    <a:lnTo>
                      <a:pt x="105" y="635"/>
                    </a:lnTo>
                    <a:lnTo>
                      <a:pt x="105" y="636"/>
                    </a:lnTo>
                    <a:lnTo>
                      <a:pt x="105" y="636"/>
                    </a:lnTo>
                    <a:lnTo>
                      <a:pt x="105" y="636"/>
                    </a:lnTo>
                    <a:lnTo>
                      <a:pt x="105" y="636"/>
                    </a:lnTo>
                    <a:lnTo>
                      <a:pt x="106" y="637"/>
                    </a:lnTo>
                    <a:lnTo>
                      <a:pt x="106" y="637"/>
                    </a:lnTo>
                    <a:lnTo>
                      <a:pt x="106" y="637"/>
                    </a:lnTo>
                    <a:lnTo>
                      <a:pt x="106" y="637"/>
                    </a:lnTo>
                    <a:lnTo>
                      <a:pt x="107" y="638"/>
                    </a:lnTo>
                    <a:lnTo>
                      <a:pt x="107" y="638"/>
                    </a:lnTo>
                    <a:lnTo>
                      <a:pt x="107" y="640"/>
                    </a:lnTo>
                    <a:lnTo>
                      <a:pt x="107" y="640"/>
                    </a:lnTo>
                    <a:lnTo>
                      <a:pt x="109" y="640"/>
                    </a:lnTo>
                    <a:lnTo>
                      <a:pt x="109" y="640"/>
                    </a:lnTo>
                    <a:lnTo>
                      <a:pt x="109" y="641"/>
                    </a:lnTo>
                    <a:lnTo>
                      <a:pt x="109" y="641"/>
                    </a:lnTo>
                    <a:lnTo>
                      <a:pt x="110" y="642"/>
                    </a:lnTo>
                    <a:lnTo>
                      <a:pt x="110" y="642"/>
                    </a:lnTo>
                    <a:lnTo>
                      <a:pt x="111" y="643"/>
                    </a:lnTo>
                    <a:lnTo>
                      <a:pt x="111" y="643"/>
                    </a:lnTo>
                    <a:lnTo>
                      <a:pt x="113" y="643"/>
                    </a:lnTo>
                    <a:lnTo>
                      <a:pt x="113" y="643"/>
                    </a:lnTo>
                    <a:lnTo>
                      <a:pt x="114" y="645"/>
                    </a:lnTo>
                    <a:lnTo>
                      <a:pt x="114" y="645"/>
                    </a:lnTo>
                    <a:lnTo>
                      <a:pt x="114" y="645"/>
                    </a:lnTo>
                    <a:lnTo>
                      <a:pt x="114" y="645"/>
                    </a:lnTo>
                    <a:lnTo>
                      <a:pt x="115" y="646"/>
                    </a:lnTo>
                    <a:lnTo>
                      <a:pt x="115" y="646"/>
                    </a:lnTo>
                    <a:lnTo>
                      <a:pt x="115" y="646"/>
                    </a:lnTo>
                    <a:lnTo>
                      <a:pt x="115" y="646"/>
                    </a:lnTo>
                    <a:lnTo>
                      <a:pt x="116" y="647"/>
                    </a:lnTo>
                    <a:lnTo>
                      <a:pt x="116" y="647"/>
                    </a:lnTo>
                    <a:lnTo>
                      <a:pt x="116" y="647"/>
                    </a:lnTo>
                    <a:lnTo>
                      <a:pt x="116" y="647"/>
                    </a:lnTo>
                    <a:lnTo>
                      <a:pt x="118" y="647"/>
                    </a:lnTo>
                    <a:lnTo>
                      <a:pt x="118" y="647"/>
                    </a:lnTo>
                    <a:lnTo>
                      <a:pt x="118" y="647"/>
                    </a:lnTo>
                    <a:lnTo>
                      <a:pt x="118" y="647"/>
                    </a:lnTo>
                    <a:lnTo>
                      <a:pt x="119" y="648"/>
                    </a:lnTo>
                    <a:lnTo>
                      <a:pt x="119" y="648"/>
                    </a:lnTo>
                    <a:lnTo>
                      <a:pt x="119" y="648"/>
                    </a:lnTo>
                    <a:lnTo>
                      <a:pt x="119" y="648"/>
                    </a:lnTo>
                    <a:lnTo>
                      <a:pt x="124" y="647"/>
                    </a:lnTo>
                    <a:lnTo>
                      <a:pt x="124" y="647"/>
                    </a:lnTo>
                    <a:lnTo>
                      <a:pt x="124" y="647"/>
                    </a:lnTo>
                    <a:lnTo>
                      <a:pt x="124" y="647"/>
                    </a:lnTo>
                    <a:lnTo>
                      <a:pt x="130" y="646"/>
                    </a:lnTo>
                    <a:lnTo>
                      <a:pt x="139" y="642"/>
                    </a:lnTo>
                    <a:lnTo>
                      <a:pt x="139" y="642"/>
                    </a:lnTo>
                    <a:lnTo>
                      <a:pt x="153" y="636"/>
                    </a:lnTo>
                    <a:lnTo>
                      <a:pt x="163" y="629"/>
                    </a:lnTo>
                    <a:lnTo>
                      <a:pt x="174" y="622"/>
                    </a:lnTo>
                    <a:lnTo>
                      <a:pt x="174" y="622"/>
                    </a:lnTo>
                    <a:lnTo>
                      <a:pt x="191" y="635"/>
                    </a:lnTo>
                    <a:lnTo>
                      <a:pt x="191" y="635"/>
                    </a:lnTo>
                    <a:lnTo>
                      <a:pt x="187" y="648"/>
                    </a:lnTo>
                    <a:lnTo>
                      <a:pt x="183" y="660"/>
                    </a:lnTo>
                    <a:lnTo>
                      <a:pt x="181" y="674"/>
                    </a:lnTo>
                    <a:lnTo>
                      <a:pt x="181" y="674"/>
                    </a:lnTo>
                    <a:lnTo>
                      <a:pt x="179" y="684"/>
                    </a:lnTo>
                    <a:lnTo>
                      <a:pt x="179" y="691"/>
                    </a:lnTo>
                    <a:lnTo>
                      <a:pt x="179" y="691"/>
                    </a:lnTo>
                    <a:lnTo>
                      <a:pt x="179" y="691"/>
                    </a:lnTo>
                    <a:lnTo>
                      <a:pt x="179" y="691"/>
                    </a:lnTo>
                    <a:lnTo>
                      <a:pt x="179" y="691"/>
                    </a:lnTo>
                    <a:lnTo>
                      <a:pt x="179" y="691"/>
                    </a:lnTo>
                    <a:lnTo>
                      <a:pt x="179" y="692"/>
                    </a:lnTo>
                    <a:lnTo>
                      <a:pt x="179" y="692"/>
                    </a:lnTo>
                    <a:lnTo>
                      <a:pt x="179" y="692"/>
                    </a:lnTo>
                    <a:lnTo>
                      <a:pt x="179" y="692"/>
                    </a:lnTo>
                    <a:lnTo>
                      <a:pt x="181" y="695"/>
                    </a:lnTo>
                    <a:lnTo>
                      <a:pt x="181" y="695"/>
                    </a:lnTo>
                    <a:lnTo>
                      <a:pt x="181" y="695"/>
                    </a:lnTo>
                    <a:lnTo>
                      <a:pt x="181" y="695"/>
                    </a:lnTo>
                    <a:lnTo>
                      <a:pt x="181" y="696"/>
                    </a:lnTo>
                    <a:lnTo>
                      <a:pt x="181" y="696"/>
                    </a:lnTo>
                    <a:lnTo>
                      <a:pt x="181" y="696"/>
                    </a:lnTo>
                    <a:lnTo>
                      <a:pt x="181" y="696"/>
                    </a:lnTo>
                    <a:lnTo>
                      <a:pt x="182" y="697"/>
                    </a:lnTo>
                    <a:lnTo>
                      <a:pt x="182" y="697"/>
                    </a:lnTo>
                    <a:lnTo>
                      <a:pt x="182" y="697"/>
                    </a:lnTo>
                    <a:lnTo>
                      <a:pt x="182" y="697"/>
                    </a:lnTo>
                    <a:lnTo>
                      <a:pt x="183" y="699"/>
                    </a:lnTo>
                    <a:lnTo>
                      <a:pt x="183" y="699"/>
                    </a:lnTo>
                    <a:lnTo>
                      <a:pt x="183" y="699"/>
                    </a:lnTo>
                    <a:lnTo>
                      <a:pt x="183" y="699"/>
                    </a:lnTo>
                    <a:lnTo>
                      <a:pt x="184" y="699"/>
                    </a:lnTo>
                    <a:lnTo>
                      <a:pt x="184" y="699"/>
                    </a:lnTo>
                    <a:lnTo>
                      <a:pt x="184" y="700"/>
                    </a:lnTo>
                    <a:lnTo>
                      <a:pt x="184" y="700"/>
                    </a:lnTo>
                    <a:lnTo>
                      <a:pt x="186" y="700"/>
                    </a:lnTo>
                    <a:lnTo>
                      <a:pt x="186" y="700"/>
                    </a:lnTo>
                    <a:lnTo>
                      <a:pt x="187" y="700"/>
                    </a:lnTo>
                    <a:lnTo>
                      <a:pt x="187" y="700"/>
                    </a:lnTo>
                    <a:lnTo>
                      <a:pt x="188" y="701"/>
                    </a:lnTo>
                    <a:lnTo>
                      <a:pt x="188" y="701"/>
                    </a:lnTo>
                    <a:lnTo>
                      <a:pt x="189" y="703"/>
                    </a:lnTo>
                    <a:lnTo>
                      <a:pt x="189" y="703"/>
                    </a:lnTo>
                    <a:lnTo>
                      <a:pt x="191" y="703"/>
                    </a:lnTo>
                    <a:lnTo>
                      <a:pt x="191" y="703"/>
                    </a:lnTo>
                    <a:lnTo>
                      <a:pt x="192" y="704"/>
                    </a:lnTo>
                    <a:lnTo>
                      <a:pt x="192" y="704"/>
                    </a:lnTo>
                    <a:lnTo>
                      <a:pt x="192" y="704"/>
                    </a:lnTo>
                    <a:lnTo>
                      <a:pt x="192" y="704"/>
                    </a:lnTo>
                    <a:lnTo>
                      <a:pt x="193" y="704"/>
                    </a:lnTo>
                    <a:lnTo>
                      <a:pt x="193" y="704"/>
                    </a:lnTo>
                    <a:lnTo>
                      <a:pt x="193" y="705"/>
                    </a:lnTo>
                    <a:lnTo>
                      <a:pt x="193" y="705"/>
                    </a:lnTo>
                    <a:lnTo>
                      <a:pt x="196" y="705"/>
                    </a:lnTo>
                    <a:lnTo>
                      <a:pt x="196" y="705"/>
                    </a:lnTo>
                    <a:lnTo>
                      <a:pt x="196" y="705"/>
                    </a:lnTo>
                    <a:lnTo>
                      <a:pt x="196" y="705"/>
                    </a:lnTo>
                    <a:lnTo>
                      <a:pt x="197" y="705"/>
                    </a:lnTo>
                    <a:lnTo>
                      <a:pt x="197" y="705"/>
                    </a:lnTo>
                    <a:lnTo>
                      <a:pt x="197" y="705"/>
                    </a:lnTo>
                    <a:lnTo>
                      <a:pt x="197" y="705"/>
                    </a:lnTo>
                    <a:lnTo>
                      <a:pt x="198" y="705"/>
                    </a:lnTo>
                    <a:lnTo>
                      <a:pt x="198" y="705"/>
                    </a:lnTo>
                    <a:lnTo>
                      <a:pt x="198" y="705"/>
                    </a:lnTo>
                    <a:lnTo>
                      <a:pt x="198" y="705"/>
                    </a:lnTo>
                    <a:lnTo>
                      <a:pt x="201" y="705"/>
                    </a:lnTo>
                    <a:lnTo>
                      <a:pt x="201" y="705"/>
                    </a:lnTo>
                    <a:lnTo>
                      <a:pt x="201" y="705"/>
                    </a:lnTo>
                    <a:lnTo>
                      <a:pt x="202" y="704"/>
                    </a:lnTo>
                    <a:lnTo>
                      <a:pt x="202" y="704"/>
                    </a:lnTo>
                    <a:lnTo>
                      <a:pt x="202" y="704"/>
                    </a:lnTo>
                    <a:lnTo>
                      <a:pt x="202" y="704"/>
                    </a:lnTo>
                    <a:lnTo>
                      <a:pt x="208" y="700"/>
                    </a:lnTo>
                    <a:lnTo>
                      <a:pt x="216" y="694"/>
                    </a:lnTo>
                    <a:lnTo>
                      <a:pt x="216" y="694"/>
                    </a:lnTo>
                    <a:lnTo>
                      <a:pt x="227" y="685"/>
                    </a:lnTo>
                    <a:lnTo>
                      <a:pt x="236" y="676"/>
                    </a:lnTo>
                    <a:lnTo>
                      <a:pt x="245" y="666"/>
                    </a:lnTo>
                    <a:lnTo>
                      <a:pt x="245" y="666"/>
                    </a:lnTo>
                    <a:lnTo>
                      <a:pt x="265" y="674"/>
                    </a:lnTo>
                    <a:lnTo>
                      <a:pt x="265" y="674"/>
                    </a:lnTo>
                    <a:lnTo>
                      <a:pt x="264" y="687"/>
                    </a:lnTo>
                    <a:lnTo>
                      <a:pt x="264" y="700"/>
                    </a:lnTo>
                    <a:lnTo>
                      <a:pt x="264" y="714"/>
                    </a:lnTo>
                    <a:lnTo>
                      <a:pt x="264" y="714"/>
                    </a:lnTo>
                    <a:lnTo>
                      <a:pt x="266" y="724"/>
                    </a:lnTo>
                    <a:lnTo>
                      <a:pt x="267" y="730"/>
                    </a:lnTo>
                    <a:lnTo>
                      <a:pt x="267" y="730"/>
                    </a:lnTo>
                    <a:lnTo>
                      <a:pt x="267" y="732"/>
                    </a:lnTo>
                    <a:lnTo>
                      <a:pt x="267" y="732"/>
                    </a:lnTo>
                    <a:lnTo>
                      <a:pt x="269" y="733"/>
                    </a:lnTo>
                    <a:lnTo>
                      <a:pt x="269" y="733"/>
                    </a:lnTo>
                    <a:lnTo>
                      <a:pt x="269" y="733"/>
                    </a:lnTo>
                    <a:lnTo>
                      <a:pt x="269" y="733"/>
                    </a:lnTo>
                    <a:lnTo>
                      <a:pt x="269" y="734"/>
                    </a:lnTo>
                    <a:lnTo>
                      <a:pt x="269" y="734"/>
                    </a:lnTo>
                    <a:lnTo>
                      <a:pt x="269" y="734"/>
                    </a:lnTo>
                    <a:lnTo>
                      <a:pt x="269" y="734"/>
                    </a:lnTo>
                    <a:lnTo>
                      <a:pt x="270" y="735"/>
                    </a:lnTo>
                    <a:lnTo>
                      <a:pt x="270" y="735"/>
                    </a:lnTo>
                    <a:lnTo>
                      <a:pt x="270" y="735"/>
                    </a:lnTo>
                    <a:lnTo>
                      <a:pt x="270" y="735"/>
                    </a:lnTo>
                    <a:lnTo>
                      <a:pt x="271" y="737"/>
                    </a:lnTo>
                    <a:lnTo>
                      <a:pt x="271" y="737"/>
                    </a:lnTo>
                    <a:lnTo>
                      <a:pt x="271" y="737"/>
                    </a:lnTo>
                    <a:lnTo>
                      <a:pt x="271" y="737"/>
                    </a:lnTo>
                    <a:lnTo>
                      <a:pt x="273" y="738"/>
                    </a:lnTo>
                    <a:lnTo>
                      <a:pt x="273" y="738"/>
                    </a:lnTo>
                    <a:lnTo>
                      <a:pt x="274" y="738"/>
                    </a:lnTo>
                    <a:lnTo>
                      <a:pt x="274" y="738"/>
                    </a:lnTo>
                    <a:lnTo>
                      <a:pt x="275" y="738"/>
                    </a:lnTo>
                    <a:lnTo>
                      <a:pt x="275" y="738"/>
                    </a:lnTo>
                    <a:lnTo>
                      <a:pt x="275" y="738"/>
                    </a:lnTo>
                    <a:lnTo>
                      <a:pt x="275" y="738"/>
                    </a:lnTo>
                    <a:lnTo>
                      <a:pt x="276" y="739"/>
                    </a:lnTo>
                    <a:lnTo>
                      <a:pt x="276" y="739"/>
                    </a:lnTo>
                    <a:lnTo>
                      <a:pt x="278" y="739"/>
                    </a:lnTo>
                    <a:lnTo>
                      <a:pt x="278" y="739"/>
                    </a:lnTo>
                    <a:lnTo>
                      <a:pt x="279" y="739"/>
                    </a:lnTo>
                    <a:lnTo>
                      <a:pt x="279" y="739"/>
                    </a:lnTo>
                    <a:lnTo>
                      <a:pt x="281" y="739"/>
                    </a:lnTo>
                    <a:lnTo>
                      <a:pt x="281" y="739"/>
                    </a:lnTo>
                    <a:lnTo>
                      <a:pt x="281" y="740"/>
                    </a:lnTo>
                    <a:lnTo>
                      <a:pt x="281" y="740"/>
                    </a:lnTo>
                    <a:lnTo>
                      <a:pt x="283" y="740"/>
                    </a:lnTo>
                    <a:lnTo>
                      <a:pt x="283" y="740"/>
                    </a:lnTo>
                    <a:lnTo>
                      <a:pt x="284" y="740"/>
                    </a:lnTo>
                    <a:lnTo>
                      <a:pt x="284" y="740"/>
                    </a:lnTo>
                    <a:lnTo>
                      <a:pt x="285" y="740"/>
                    </a:lnTo>
                    <a:lnTo>
                      <a:pt x="285" y="740"/>
                    </a:lnTo>
                    <a:lnTo>
                      <a:pt x="285" y="740"/>
                    </a:lnTo>
                    <a:lnTo>
                      <a:pt x="285" y="740"/>
                    </a:lnTo>
                    <a:lnTo>
                      <a:pt x="286" y="740"/>
                    </a:lnTo>
                    <a:lnTo>
                      <a:pt x="286" y="740"/>
                    </a:lnTo>
                    <a:lnTo>
                      <a:pt x="286" y="740"/>
                    </a:lnTo>
                    <a:lnTo>
                      <a:pt x="286" y="740"/>
                    </a:lnTo>
                    <a:lnTo>
                      <a:pt x="288" y="740"/>
                    </a:lnTo>
                    <a:lnTo>
                      <a:pt x="288" y="740"/>
                    </a:lnTo>
                    <a:lnTo>
                      <a:pt x="289" y="740"/>
                    </a:lnTo>
                    <a:lnTo>
                      <a:pt x="289" y="740"/>
                    </a:lnTo>
                    <a:lnTo>
                      <a:pt x="289" y="740"/>
                    </a:lnTo>
                    <a:lnTo>
                      <a:pt x="289" y="740"/>
                    </a:lnTo>
                    <a:lnTo>
                      <a:pt x="290" y="740"/>
                    </a:lnTo>
                    <a:lnTo>
                      <a:pt x="290" y="740"/>
                    </a:lnTo>
                    <a:lnTo>
                      <a:pt x="291" y="739"/>
                    </a:lnTo>
                    <a:lnTo>
                      <a:pt x="291" y="739"/>
                    </a:lnTo>
                    <a:lnTo>
                      <a:pt x="291" y="739"/>
                    </a:lnTo>
                    <a:lnTo>
                      <a:pt x="291" y="739"/>
                    </a:lnTo>
                    <a:lnTo>
                      <a:pt x="293" y="738"/>
                    </a:lnTo>
                    <a:lnTo>
                      <a:pt x="293" y="738"/>
                    </a:lnTo>
                    <a:lnTo>
                      <a:pt x="293" y="738"/>
                    </a:lnTo>
                    <a:lnTo>
                      <a:pt x="293" y="738"/>
                    </a:lnTo>
                    <a:lnTo>
                      <a:pt x="298" y="733"/>
                    </a:lnTo>
                    <a:lnTo>
                      <a:pt x="304" y="724"/>
                    </a:lnTo>
                    <a:lnTo>
                      <a:pt x="304" y="724"/>
                    </a:lnTo>
                    <a:lnTo>
                      <a:pt x="313" y="713"/>
                    </a:lnTo>
                    <a:lnTo>
                      <a:pt x="318" y="703"/>
                    </a:lnTo>
                    <a:lnTo>
                      <a:pt x="324" y="690"/>
                    </a:lnTo>
                    <a:lnTo>
                      <a:pt x="324" y="690"/>
                    </a:lnTo>
                    <a:lnTo>
                      <a:pt x="346" y="692"/>
                    </a:lnTo>
                    <a:lnTo>
                      <a:pt x="346" y="692"/>
                    </a:lnTo>
                    <a:lnTo>
                      <a:pt x="348" y="706"/>
                    </a:lnTo>
                    <a:lnTo>
                      <a:pt x="351" y="718"/>
                    </a:lnTo>
                    <a:lnTo>
                      <a:pt x="356" y="732"/>
                    </a:lnTo>
                    <a:lnTo>
                      <a:pt x="356" y="732"/>
                    </a:lnTo>
                    <a:lnTo>
                      <a:pt x="359" y="742"/>
                    </a:lnTo>
                    <a:lnTo>
                      <a:pt x="363" y="747"/>
                    </a:lnTo>
                    <a:lnTo>
                      <a:pt x="363" y="747"/>
                    </a:lnTo>
                    <a:lnTo>
                      <a:pt x="364" y="749"/>
                    </a:lnTo>
                    <a:lnTo>
                      <a:pt x="364" y="749"/>
                    </a:lnTo>
                    <a:lnTo>
                      <a:pt x="364" y="749"/>
                    </a:lnTo>
                    <a:lnTo>
                      <a:pt x="364" y="749"/>
                    </a:lnTo>
                    <a:lnTo>
                      <a:pt x="366" y="750"/>
                    </a:lnTo>
                    <a:lnTo>
                      <a:pt x="366" y="750"/>
                    </a:lnTo>
                    <a:lnTo>
                      <a:pt x="366" y="750"/>
                    </a:lnTo>
                    <a:lnTo>
                      <a:pt x="366" y="750"/>
                    </a:lnTo>
                    <a:lnTo>
                      <a:pt x="367" y="750"/>
                    </a:lnTo>
                    <a:lnTo>
                      <a:pt x="367" y="750"/>
                    </a:lnTo>
                    <a:lnTo>
                      <a:pt x="367" y="750"/>
                    </a:lnTo>
                    <a:lnTo>
                      <a:pt x="367" y="750"/>
                    </a:lnTo>
                    <a:lnTo>
                      <a:pt x="368" y="752"/>
                    </a:lnTo>
                    <a:lnTo>
                      <a:pt x="368" y="752"/>
                    </a:lnTo>
                    <a:lnTo>
                      <a:pt x="368" y="752"/>
                    </a:lnTo>
                    <a:lnTo>
                      <a:pt x="368" y="752"/>
                    </a:lnTo>
                    <a:lnTo>
                      <a:pt x="370" y="752"/>
                    </a:lnTo>
                    <a:lnTo>
                      <a:pt x="370" y="752"/>
                    </a:lnTo>
                    <a:lnTo>
                      <a:pt x="371" y="752"/>
                    </a:lnTo>
                    <a:lnTo>
                      <a:pt x="371" y="752"/>
                    </a:lnTo>
                    <a:lnTo>
                      <a:pt x="372" y="752"/>
                    </a:lnTo>
                    <a:lnTo>
                      <a:pt x="372" y="752"/>
                    </a:lnTo>
                    <a:lnTo>
                      <a:pt x="372" y="752"/>
                    </a:lnTo>
                    <a:lnTo>
                      <a:pt x="372" y="752"/>
                    </a:lnTo>
                    <a:lnTo>
                      <a:pt x="373" y="752"/>
                    </a:lnTo>
                    <a:lnTo>
                      <a:pt x="373" y="752"/>
                    </a:lnTo>
                    <a:lnTo>
                      <a:pt x="375" y="752"/>
                    </a:lnTo>
                    <a:lnTo>
                      <a:pt x="375" y="752"/>
                    </a:lnTo>
                    <a:lnTo>
                      <a:pt x="376" y="752"/>
                    </a:lnTo>
                    <a:lnTo>
                      <a:pt x="376" y="752"/>
                    </a:lnTo>
                    <a:lnTo>
                      <a:pt x="378" y="752"/>
                    </a:lnTo>
                    <a:lnTo>
                      <a:pt x="378" y="752"/>
                    </a:lnTo>
                    <a:lnTo>
                      <a:pt x="378" y="752"/>
                    </a:lnTo>
                    <a:lnTo>
                      <a:pt x="378" y="752"/>
                    </a:lnTo>
                    <a:lnTo>
                      <a:pt x="380" y="752"/>
                    </a:lnTo>
                    <a:lnTo>
                      <a:pt x="380" y="752"/>
                    </a:lnTo>
                    <a:lnTo>
                      <a:pt x="381" y="752"/>
                    </a:lnTo>
                    <a:lnTo>
                      <a:pt x="381" y="752"/>
                    </a:lnTo>
                    <a:lnTo>
                      <a:pt x="382" y="752"/>
                    </a:lnTo>
                    <a:lnTo>
                      <a:pt x="382" y="752"/>
                    </a:lnTo>
                    <a:lnTo>
                      <a:pt x="382" y="752"/>
                    </a:lnTo>
                    <a:lnTo>
                      <a:pt x="382" y="752"/>
                    </a:lnTo>
                    <a:lnTo>
                      <a:pt x="383" y="752"/>
                    </a:lnTo>
                    <a:lnTo>
                      <a:pt x="383" y="752"/>
                    </a:lnTo>
                    <a:lnTo>
                      <a:pt x="385" y="752"/>
                    </a:lnTo>
                    <a:lnTo>
                      <a:pt x="385" y="752"/>
                    </a:lnTo>
                    <a:lnTo>
                      <a:pt x="385" y="750"/>
                    </a:lnTo>
                    <a:lnTo>
                      <a:pt x="385" y="750"/>
                    </a:lnTo>
                    <a:lnTo>
                      <a:pt x="386" y="750"/>
                    </a:lnTo>
                    <a:lnTo>
                      <a:pt x="386" y="750"/>
                    </a:lnTo>
                    <a:lnTo>
                      <a:pt x="386" y="750"/>
                    </a:lnTo>
                    <a:lnTo>
                      <a:pt x="386" y="750"/>
                    </a:lnTo>
                    <a:lnTo>
                      <a:pt x="387" y="750"/>
                    </a:lnTo>
                    <a:lnTo>
                      <a:pt x="387" y="750"/>
                    </a:lnTo>
                    <a:lnTo>
                      <a:pt x="387" y="749"/>
                    </a:lnTo>
                    <a:lnTo>
                      <a:pt x="387" y="749"/>
                    </a:lnTo>
                    <a:lnTo>
                      <a:pt x="388" y="749"/>
                    </a:lnTo>
                    <a:lnTo>
                      <a:pt x="388" y="749"/>
                    </a:lnTo>
                    <a:lnTo>
                      <a:pt x="390" y="747"/>
                    </a:lnTo>
                    <a:lnTo>
                      <a:pt x="390" y="747"/>
                    </a:lnTo>
                    <a:lnTo>
                      <a:pt x="390" y="747"/>
                    </a:lnTo>
                    <a:lnTo>
                      <a:pt x="390" y="747"/>
                    </a:lnTo>
                    <a:lnTo>
                      <a:pt x="392" y="742"/>
                    </a:lnTo>
                    <a:lnTo>
                      <a:pt x="397" y="732"/>
                    </a:lnTo>
                    <a:lnTo>
                      <a:pt x="397" y="732"/>
                    </a:lnTo>
                    <a:lnTo>
                      <a:pt x="402" y="718"/>
                    </a:lnTo>
                    <a:lnTo>
                      <a:pt x="405" y="706"/>
                    </a:lnTo>
                    <a:lnTo>
                      <a:pt x="407" y="692"/>
                    </a:lnTo>
                    <a:lnTo>
                      <a:pt x="407" y="692"/>
                    </a:lnTo>
                    <a:lnTo>
                      <a:pt x="429" y="690"/>
                    </a:lnTo>
                    <a:lnTo>
                      <a:pt x="429" y="690"/>
                    </a:lnTo>
                    <a:lnTo>
                      <a:pt x="435" y="703"/>
                    </a:lnTo>
                    <a:lnTo>
                      <a:pt x="440" y="713"/>
                    </a:lnTo>
                    <a:lnTo>
                      <a:pt x="449" y="724"/>
                    </a:lnTo>
                    <a:lnTo>
                      <a:pt x="449" y="724"/>
                    </a:lnTo>
                    <a:lnTo>
                      <a:pt x="455" y="733"/>
                    </a:lnTo>
                    <a:lnTo>
                      <a:pt x="460" y="738"/>
                    </a:lnTo>
                    <a:lnTo>
                      <a:pt x="460" y="738"/>
                    </a:lnTo>
                    <a:lnTo>
                      <a:pt x="460" y="738"/>
                    </a:lnTo>
                    <a:lnTo>
                      <a:pt x="460" y="738"/>
                    </a:lnTo>
                    <a:lnTo>
                      <a:pt x="460" y="738"/>
                    </a:lnTo>
                    <a:lnTo>
                      <a:pt x="460" y="738"/>
                    </a:lnTo>
                    <a:lnTo>
                      <a:pt x="461" y="739"/>
                    </a:lnTo>
                    <a:lnTo>
                      <a:pt x="461" y="739"/>
                    </a:lnTo>
                    <a:lnTo>
                      <a:pt x="461" y="739"/>
                    </a:lnTo>
                    <a:lnTo>
                      <a:pt x="461" y="739"/>
                    </a:lnTo>
                    <a:lnTo>
                      <a:pt x="463" y="740"/>
                    </a:lnTo>
                    <a:lnTo>
                      <a:pt x="463" y="740"/>
                    </a:lnTo>
                    <a:lnTo>
                      <a:pt x="463" y="740"/>
                    </a:lnTo>
                    <a:lnTo>
                      <a:pt x="463" y="740"/>
                    </a:lnTo>
                    <a:lnTo>
                      <a:pt x="464" y="740"/>
                    </a:lnTo>
                    <a:lnTo>
                      <a:pt x="464" y="740"/>
                    </a:lnTo>
                    <a:lnTo>
                      <a:pt x="465" y="740"/>
                    </a:lnTo>
                    <a:lnTo>
                      <a:pt x="465" y="740"/>
                    </a:lnTo>
                    <a:lnTo>
                      <a:pt x="467" y="740"/>
                    </a:lnTo>
                    <a:lnTo>
                      <a:pt x="467" y="740"/>
                    </a:lnTo>
                    <a:lnTo>
                      <a:pt x="467" y="740"/>
                    </a:lnTo>
                    <a:lnTo>
                      <a:pt x="468" y="740"/>
                    </a:lnTo>
                    <a:lnTo>
                      <a:pt x="468" y="740"/>
                    </a:lnTo>
                    <a:lnTo>
                      <a:pt x="468" y="740"/>
                    </a:lnTo>
                    <a:lnTo>
                      <a:pt x="468" y="740"/>
                    </a:lnTo>
                    <a:lnTo>
                      <a:pt x="469" y="740"/>
                    </a:lnTo>
                    <a:lnTo>
                      <a:pt x="469" y="740"/>
                    </a:lnTo>
                    <a:lnTo>
                      <a:pt x="470" y="740"/>
                    </a:lnTo>
                    <a:lnTo>
                      <a:pt x="470" y="740"/>
                    </a:lnTo>
                    <a:lnTo>
                      <a:pt x="472" y="740"/>
                    </a:lnTo>
                    <a:lnTo>
                      <a:pt x="472" y="740"/>
                    </a:lnTo>
                    <a:lnTo>
                      <a:pt x="472" y="739"/>
                    </a:lnTo>
                    <a:lnTo>
                      <a:pt x="472" y="739"/>
                    </a:lnTo>
                    <a:lnTo>
                      <a:pt x="474" y="739"/>
                    </a:lnTo>
                    <a:lnTo>
                      <a:pt x="474" y="739"/>
                    </a:lnTo>
                    <a:lnTo>
                      <a:pt x="475" y="739"/>
                    </a:lnTo>
                    <a:lnTo>
                      <a:pt x="475" y="739"/>
                    </a:lnTo>
                    <a:lnTo>
                      <a:pt x="477" y="739"/>
                    </a:lnTo>
                    <a:lnTo>
                      <a:pt x="477" y="739"/>
                    </a:lnTo>
                    <a:lnTo>
                      <a:pt x="478" y="738"/>
                    </a:lnTo>
                    <a:lnTo>
                      <a:pt x="478" y="738"/>
                    </a:lnTo>
                    <a:lnTo>
                      <a:pt x="478" y="738"/>
                    </a:lnTo>
                    <a:lnTo>
                      <a:pt x="478" y="738"/>
                    </a:lnTo>
                    <a:lnTo>
                      <a:pt x="479" y="738"/>
                    </a:lnTo>
                    <a:lnTo>
                      <a:pt x="479" y="738"/>
                    </a:lnTo>
                    <a:lnTo>
                      <a:pt x="479" y="738"/>
                    </a:lnTo>
                    <a:lnTo>
                      <a:pt x="479" y="738"/>
                    </a:lnTo>
                    <a:lnTo>
                      <a:pt x="480" y="737"/>
                    </a:lnTo>
                    <a:lnTo>
                      <a:pt x="480" y="737"/>
                    </a:lnTo>
                    <a:lnTo>
                      <a:pt x="480" y="737"/>
                    </a:lnTo>
                    <a:lnTo>
                      <a:pt x="480" y="737"/>
                    </a:lnTo>
                    <a:lnTo>
                      <a:pt x="482" y="735"/>
                    </a:lnTo>
                    <a:lnTo>
                      <a:pt x="482" y="735"/>
                    </a:lnTo>
                    <a:lnTo>
                      <a:pt x="483" y="735"/>
                    </a:lnTo>
                    <a:lnTo>
                      <a:pt x="483" y="735"/>
                    </a:lnTo>
                    <a:lnTo>
                      <a:pt x="483" y="735"/>
                    </a:lnTo>
                    <a:lnTo>
                      <a:pt x="483" y="735"/>
                    </a:lnTo>
                    <a:lnTo>
                      <a:pt x="483" y="734"/>
                    </a:lnTo>
                    <a:lnTo>
                      <a:pt x="483" y="734"/>
                    </a:lnTo>
                    <a:lnTo>
                      <a:pt x="484" y="733"/>
                    </a:lnTo>
                    <a:lnTo>
                      <a:pt x="484" y="733"/>
                    </a:lnTo>
                    <a:lnTo>
                      <a:pt x="484" y="733"/>
                    </a:lnTo>
                    <a:lnTo>
                      <a:pt x="484" y="733"/>
                    </a:lnTo>
                    <a:lnTo>
                      <a:pt x="485" y="732"/>
                    </a:lnTo>
                    <a:lnTo>
                      <a:pt x="485" y="732"/>
                    </a:lnTo>
                    <a:lnTo>
                      <a:pt x="485" y="732"/>
                    </a:lnTo>
                    <a:lnTo>
                      <a:pt x="485" y="732"/>
                    </a:lnTo>
                    <a:lnTo>
                      <a:pt x="487" y="724"/>
                    </a:lnTo>
                    <a:lnTo>
                      <a:pt x="488" y="714"/>
                    </a:lnTo>
                    <a:lnTo>
                      <a:pt x="488" y="714"/>
                    </a:lnTo>
                    <a:lnTo>
                      <a:pt x="489" y="700"/>
                    </a:lnTo>
                    <a:lnTo>
                      <a:pt x="489" y="689"/>
                    </a:lnTo>
                    <a:lnTo>
                      <a:pt x="488" y="674"/>
                    </a:lnTo>
                    <a:lnTo>
                      <a:pt x="488" y="674"/>
                    </a:lnTo>
                    <a:lnTo>
                      <a:pt x="508" y="666"/>
                    </a:lnTo>
                    <a:lnTo>
                      <a:pt x="508" y="666"/>
                    </a:lnTo>
                    <a:lnTo>
                      <a:pt x="517" y="676"/>
                    </a:lnTo>
                    <a:lnTo>
                      <a:pt x="526" y="685"/>
                    </a:lnTo>
                    <a:lnTo>
                      <a:pt x="536" y="694"/>
                    </a:lnTo>
                    <a:lnTo>
                      <a:pt x="536" y="694"/>
                    </a:lnTo>
                    <a:lnTo>
                      <a:pt x="545" y="700"/>
                    </a:lnTo>
                    <a:lnTo>
                      <a:pt x="551" y="704"/>
                    </a:lnTo>
                    <a:lnTo>
                      <a:pt x="551" y="704"/>
                    </a:lnTo>
                    <a:lnTo>
                      <a:pt x="551" y="704"/>
                    </a:lnTo>
                    <a:lnTo>
                      <a:pt x="551" y="704"/>
                    </a:lnTo>
                    <a:lnTo>
                      <a:pt x="552" y="705"/>
                    </a:lnTo>
                    <a:lnTo>
                      <a:pt x="552" y="705"/>
                    </a:lnTo>
                    <a:lnTo>
                      <a:pt x="552" y="705"/>
                    </a:lnTo>
                    <a:lnTo>
                      <a:pt x="552" y="705"/>
                    </a:lnTo>
                    <a:lnTo>
                      <a:pt x="553" y="705"/>
                    </a:lnTo>
                    <a:lnTo>
                      <a:pt x="553" y="705"/>
                    </a:lnTo>
                    <a:lnTo>
                      <a:pt x="555" y="705"/>
                    </a:lnTo>
                    <a:lnTo>
                      <a:pt x="555" y="705"/>
                    </a:lnTo>
                    <a:lnTo>
                      <a:pt x="556" y="705"/>
                    </a:lnTo>
                    <a:lnTo>
                      <a:pt x="556" y="705"/>
                    </a:lnTo>
                    <a:lnTo>
                      <a:pt x="556" y="705"/>
                    </a:lnTo>
                    <a:lnTo>
                      <a:pt x="556" y="705"/>
                    </a:lnTo>
                    <a:lnTo>
                      <a:pt x="557" y="705"/>
                    </a:lnTo>
                    <a:lnTo>
                      <a:pt x="557" y="705"/>
                    </a:lnTo>
                    <a:lnTo>
                      <a:pt x="557" y="705"/>
                    </a:lnTo>
                    <a:lnTo>
                      <a:pt x="557" y="705"/>
                    </a:lnTo>
                    <a:lnTo>
                      <a:pt x="559" y="705"/>
                    </a:lnTo>
                    <a:lnTo>
                      <a:pt x="559" y="705"/>
                    </a:lnTo>
                    <a:lnTo>
                      <a:pt x="560" y="704"/>
                    </a:lnTo>
                    <a:lnTo>
                      <a:pt x="560" y="704"/>
                    </a:lnTo>
                    <a:lnTo>
                      <a:pt x="560" y="704"/>
                    </a:lnTo>
                    <a:lnTo>
                      <a:pt x="560" y="704"/>
                    </a:lnTo>
                    <a:lnTo>
                      <a:pt x="561" y="704"/>
                    </a:lnTo>
                    <a:lnTo>
                      <a:pt x="561" y="704"/>
                    </a:lnTo>
                    <a:lnTo>
                      <a:pt x="562" y="703"/>
                    </a:lnTo>
                    <a:lnTo>
                      <a:pt x="562" y="703"/>
                    </a:lnTo>
                    <a:lnTo>
                      <a:pt x="562" y="703"/>
                    </a:lnTo>
                    <a:lnTo>
                      <a:pt x="562" y="703"/>
                    </a:lnTo>
                    <a:lnTo>
                      <a:pt x="565" y="701"/>
                    </a:lnTo>
                    <a:lnTo>
                      <a:pt x="565" y="701"/>
                    </a:lnTo>
                    <a:lnTo>
                      <a:pt x="566" y="700"/>
                    </a:lnTo>
                    <a:lnTo>
                      <a:pt x="566" y="700"/>
                    </a:lnTo>
                    <a:lnTo>
                      <a:pt x="566" y="700"/>
                    </a:lnTo>
                    <a:lnTo>
                      <a:pt x="566" y="700"/>
                    </a:lnTo>
                    <a:lnTo>
                      <a:pt x="567" y="700"/>
                    </a:lnTo>
                    <a:lnTo>
                      <a:pt x="567" y="700"/>
                    </a:lnTo>
                    <a:lnTo>
                      <a:pt x="569" y="699"/>
                    </a:lnTo>
                    <a:lnTo>
                      <a:pt x="569" y="699"/>
                    </a:lnTo>
                    <a:lnTo>
                      <a:pt x="570" y="699"/>
                    </a:lnTo>
                    <a:lnTo>
                      <a:pt x="570" y="699"/>
                    </a:lnTo>
                    <a:lnTo>
                      <a:pt x="570" y="699"/>
                    </a:lnTo>
                    <a:lnTo>
                      <a:pt x="570" y="699"/>
                    </a:lnTo>
                    <a:lnTo>
                      <a:pt x="571" y="696"/>
                    </a:lnTo>
                    <a:lnTo>
                      <a:pt x="571" y="696"/>
                    </a:lnTo>
                    <a:lnTo>
                      <a:pt x="572" y="696"/>
                    </a:lnTo>
                    <a:lnTo>
                      <a:pt x="572" y="696"/>
                    </a:lnTo>
                    <a:lnTo>
                      <a:pt x="572" y="695"/>
                    </a:lnTo>
                    <a:lnTo>
                      <a:pt x="572" y="695"/>
                    </a:lnTo>
                    <a:lnTo>
                      <a:pt x="572" y="695"/>
                    </a:lnTo>
                    <a:lnTo>
                      <a:pt x="572" y="695"/>
                    </a:lnTo>
                    <a:lnTo>
                      <a:pt x="572" y="694"/>
                    </a:lnTo>
                    <a:lnTo>
                      <a:pt x="572" y="694"/>
                    </a:lnTo>
                    <a:lnTo>
                      <a:pt x="574" y="692"/>
                    </a:lnTo>
                    <a:lnTo>
                      <a:pt x="574" y="692"/>
                    </a:lnTo>
                    <a:lnTo>
                      <a:pt x="574" y="691"/>
                    </a:lnTo>
                    <a:lnTo>
                      <a:pt x="574" y="691"/>
                    </a:lnTo>
                    <a:lnTo>
                      <a:pt x="574" y="691"/>
                    </a:lnTo>
                    <a:lnTo>
                      <a:pt x="574" y="684"/>
                    </a:lnTo>
                    <a:lnTo>
                      <a:pt x="572" y="674"/>
                    </a:lnTo>
                    <a:lnTo>
                      <a:pt x="572" y="674"/>
                    </a:lnTo>
                    <a:lnTo>
                      <a:pt x="570" y="660"/>
                    </a:lnTo>
                    <a:lnTo>
                      <a:pt x="566" y="648"/>
                    </a:lnTo>
                    <a:lnTo>
                      <a:pt x="561" y="635"/>
                    </a:lnTo>
                    <a:lnTo>
                      <a:pt x="561" y="635"/>
                    </a:lnTo>
                    <a:lnTo>
                      <a:pt x="579" y="622"/>
                    </a:lnTo>
                    <a:lnTo>
                      <a:pt x="579" y="622"/>
                    </a:lnTo>
                    <a:lnTo>
                      <a:pt x="590" y="629"/>
                    </a:lnTo>
                    <a:lnTo>
                      <a:pt x="600" y="636"/>
                    </a:lnTo>
                    <a:lnTo>
                      <a:pt x="613" y="642"/>
                    </a:lnTo>
                    <a:lnTo>
                      <a:pt x="613" y="642"/>
                    </a:lnTo>
                    <a:lnTo>
                      <a:pt x="623" y="646"/>
                    </a:lnTo>
                    <a:lnTo>
                      <a:pt x="629" y="647"/>
                    </a:lnTo>
                    <a:lnTo>
                      <a:pt x="629" y="647"/>
                    </a:lnTo>
                    <a:lnTo>
                      <a:pt x="629" y="647"/>
                    </a:lnTo>
                    <a:lnTo>
                      <a:pt x="629" y="647"/>
                    </a:lnTo>
                    <a:lnTo>
                      <a:pt x="632" y="648"/>
                    </a:lnTo>
                    <a:lnTo>
                      <a:pt x="632" y="648"/>
                    </a:lnTo>
                    <a:lnTo>
                      <a:pt x="632" y="648"/>
                    </a:lnTo>
                    <a:lnTo>
                      <a:pt x="632" y="648"/>
                    </a:lnTo>
                    <a:lnTo>
                      <a:pt x="633" y="648"/>
                    </a:lnTo>
                    <a:lnTo>
                      <a:pt x="633" y="648"/>
                    </a:lnTo>
                    <a:lnTo>
                      <a:pt x="634" y="648"/>
                    </a:lnTo>
                    <a:lnTo>
                      <a:pt x="634" y="648"/>
                    </a:lnTo>
                    <a:lnTo>
                      <a:pt x="635" y="647"/>
                    </a:lnTo>
                    <a:lnTo>
                      <a:pt x="635" y="647"/>
                    </a:lnTo>
                    <a:lnTo>
                      <a:pt x="635" y="647"/>
                    </a:lnTo>
                    <a:lnTo>
                      <a:pt x="635" y="647"/>
                    </a:lnTo>
                    <a:lnTo>
                      <a:pt x="637" y="647"/>
                    </a:lnTo>
                    <a:lnTo>
                      <a:pt x="637" y="647"/>
                    </a:lnTo>
                    <a:lnTo>
                      <a:pt x="637" y="647"/>
                    </a:lnTo>
                    <a:lnTo>
                      <a:pt x="637" y="647"/>
                    </a:lnTo>
                    <a:lnTo>
                      <a:pt x="638" y="646"/>
                    </a:lnTo>
                    <a:lnTo>
                      <a:pt x="638" y="646"/>
                    </a:lnTo>
                    <a:lnTo>
                      <a:pt x="638" y="646"/>
                    </a:lnTo>
                    <a:lnTo>
                      <a:pt x="638" y="646"/>
                    </a:lnTo>
                    <a:lnTo>
                      <a:pt x="639" y="645"/>
                    </a:lnTo>
                    <a:lnTo>
                      <a:pt x="639" y="645"/>
                    </a:lnTo>
                    <a:lnTo>
                      <a:pt x="639" y="645"/>
                    </a:lnTo>
                    <a:lnTo>
                      <a:pt x="639" y="645"/>
                    </a:lnTo>
                    <a:lnTo>
                      <a:pt x="640" y="643"/>
                    </a:lnTo>
                    <a:lnTo>
                      <a:pt x="640" y="643"/>
                    </a:lnTo>
                    <a:lnTo>
                      <a:pt x="640" y="643"/>
                    </a:lnTo>
                    <a:lnTo>
                      <a:pt x="640" y="643"/>
                    </a:lnTo>
                    <a:lnTo>
                      <a:pt x="642" y="642"/>
                    </a:lnTo>
                    <a:lnTo>
                      <a:pt x="642" y="642"/>
                    </a:lnTo>
                    <a:lnTo>
                      <a:pt x="643" y="641"/>
                    </a:lnTo>
                    <a:lnTo>
                      <a:pt x="643" y="641"/>
                    </a:lnTo>
                    <a:lnTo>
                      <a:pt x="644" y="640"/>
                    </a:lnTo>
                    <a:lnTo>
                      <a:pt x="644" y="640"/>
                    </a:lnTo>
                    <a:lnTo>
                      <a:pt x="645" y="640"/>
                    </a:lnTo>
                    <a:lnTo>
                      <a:pt x="645" y="640"/>
                    </a:lnTo>
                    <a:lnTo>
                      <a:pt x="645" y="638"/>
                    </a:lnTo>
                    <a:lnTo>
                      <a:pt x="645" y="638"/>
                    </a:lnTo>
                    <a:lnTo>
                      <a:pt x="647" y="638"/>
                    </a:lnTo>
                    <a:lnTo>
                      <a:pt x="647" y="638"/>
                    </a:lnTo>
                    <a:lnTo>
                      <a:pt x="647" y="637"/>
                    </a:lnTo>
                    <a:lnTo>
                      <a:pt x="647" y="637"/>
                    </a:lnTo>
                    <a:lnTo>
                      <a:pt x="647" y="636"/>
                    </a:lnTo>
                    <a:lnTo>
                      <a:pt x="647" y="636"/>
                    </a:lnTo>
                    <a:lnTo>
                      <a:pt x="648" y="636"/>
                    </a:lnTo>
                    <a:lnTo>
                      <a:pt x="648" y="636"/>
                    </a:lnTo>
                    <a:lnTo>
                      <a:pt x="648" y="635"/>
                    </a:lnTo>
                    <a:lnTo>
                      <a:pt x="648" y="635"/>
                    </a:lnTo>
                    <a:lnTo>
                      <a:pt x="648" y="635"/>
                    </a:lnTo>
                    <a:lnTo>
                      <a:pt x="648" y="635"/>
                    </a:lnTo>
                    <a:lnTo>
                      <a:pt x="648" y="633"/>
                    </a:lnTo>
                    <a:lnTo>
                      <a:pt x="648" y="633"/>
                    </a:lnTo>
                    <a:lnTo>
                      <a:pt x="648" y="633"/>
                    </a:lnTo>
                    <a:lnTo>
                      <a:pt x="648" y="633"/>
                    </a:lnTo>
                    <a:lnTo>
                      <a:pt x="648" y="632"/>
                    </a:lnTo>
                    <a:lnTo>
                      <a:pt x="648" y="632"/>
                    </a:lnTo>
                    <a:lnTo>
                      <a:pt x="648" y="631"/>
                    </a:lnTo>
                    <a:lnTo>
                      <a:pt x="648" y="631"/>
                    </a:lnTo>
                    <a:lnTo>
                      <a:pt x="648" y="629"/>
                    </a:lnTo>
                    <a:lnTo>
                      <a:pt x="648" y="629"/>
                    </a:lnTo>
                    <a:lnTo>
                      <a:pt x="647" y="622"/>
                    </a:lnTo>
                    <a:lnTo>
                      <a:pt x="642" y="613"/>
                    </a:lnTo>
                    <a:lnTo>
                      <a:pt x="642" y="613"/>
                    </a:lnTo>
                    <a:close/>
                    <a:moveTo>
                      <a:pt x="312" y="618"/>
                    </a:moveTo>
                    <a:lnTo>
                      <a:pt x="312" y="618"/>
                    </a:lnTo>
                    <a:lnTo>
                      <a:pt x="288" y="611"/>
                    </a:lnTo>
                    <a:lnTo>
                      <a:pt x="264" y="601"/>
                    </a:lnTo>
                    <a:lnTo>
                      <a:pt x="242" y="588"/>
                    </a:lnTo>
                    <a:lnTo>
                      <a:pt x="222" y="574"/>
                    </a:lnTo>
                    <a:lnTo>
                      <a:pt x="204" y="559"/>
                    </a:lnTo>
                    <a:lnTo>
                      <a:pt x="187" y="541"/>
                    </a:lnTo>
                    <a:lnTo>
                      <a:pt x="172" y="522"/>
                    </a:lnTo>
                    <a:lnTo>
                      <a:pt x="159" y="502"/>
                    </a:lnTo>
                    <a:lnTo>
                      <a:pt x="148" y="481"/>
                    </a:lnTo>
                    <a:lnTo>
                      <a:pt x="139" y="458"/>
                    </a:lnTo>
                    <a:lnTo>
                      <a:pt x="133" y="434"/>
                    </a:lnTo>
                    <a:lnTo>
                      <a:pt x="128" y="410"/>
                    </a:lnTo>
                    <a:lnTo>
                      <a:pt x="126" y="386"/>
                    </a:lnTo>
                    <a:lnTo>
                      <a:pt x="126" y="361"/>
                    </a:lnTo>
                    <a:lnTo>
                      <a:pt x="129" y="336"/>
                    </a:lnTo>
                    <a:lnTo>
                      <a:pt x="134" y="311"/>
                    </a:lnTo>
                    <a:lnTo>
                      <a:pt x="134" y="311"/>
                    </a:lnTo>
                    <a:lnTo>
                      <a:pt x="141" y="287"/>
                    </a:lnTo>
                    <a:lnTo>
                      <a:pt x="153" y="264"/>
                    </a:lnTo>
                    <a:lnTo>
                      <a:pt x="164" y="243"/>
                    </a:lnTo>
                    <a:lnTo>
                      <a:pt x="178" y="223"/>
                    </a:lnTo>
                    <a:lnTo>
                      <a:pt x="194" y="204"/>
                    </a:lnTo>
                    <a:lnTo>
                      <a:pt x="212" y="187"/>
                    </a:lnTo>
                    <a:lnTo>
                      <a:pt x="231" y="172"/>
                    </a:lnTo>
                    <a:lnTo>
                      <a:pt x="251" y="160"/>
                    </a:lnTo>
                    <a:lnTo>
                      <a:pt x="273" y="148"/>
                    </a:lnTo>
                    <a:lnTo>
                      <a:pt x="295" y="139"/>
                    </a:lnTo>
                    <a:lnTo>
                      <a:pt x="318" y="132"/>
                    </a:lnTo>
                    <a:lnTo>
                      <a:pt x="342" y="128"/>
                    </a:lnTo>
                    <a:lnTo>
                      <a:pt x="367" y="126"/>
                    </a:lnTo>
                    <a:lnTo>
                      <a:pt x="391" y="126"/>
                    </a:lnTo>
                    <a:lnTo>
                      <a:pt x="416" y="128"/>
                    </a:lnTo>
                    <a:lnTo>
                      <a:pt x="441" y="134"/>
                    </a:lnTo>
                    <a:lnTo>
                      <a:pt x="441" y="134"/>
                    </a:lnTo>
                    <a:lnTo>
                      <a:pt x="465" y="142"/>
                    </a:lnTo>
                    <a:lnTo>
                      <a:pt x="489" y="152"/>
                    </a:lnTo>
                    <a:lnTo>
                      <a:pt x="511" y="165"/>
                    </a:lnTo>
                    <a:lnTo>
                      <a:pt x="531" y="179"/>
                    </a:lnTo>
                    <a:lnTo>
                      <a:pt x="550" y="194"/>
                    </a:lnTo>
                    <a:lnTo>
                      <a:pt x="566" y="211"/>
                    </a:lnTo>
                    <a:lnTo>
                      <a:pt x="581" y="230"/>
                    </a:lnTo>
                    <a:lnTo>
                      <a:pt x="594" y="250"/>
                    </a:lnTo>
                    <a:lnTo>
                      <a:pt x="605" y="272"/>
                    </a:lnTo>
                    <a:lnTo>
                      <a:pt x="614" y="294"/>
                    </a:lnTo>
                    <a:lnTo>
                      <a:pt x="620" y="318"/>
                    </a:lnTo>
                    <a:lnTo>
                      <a:pt x="625" y="342"/>
                    </a:lnTo>
                    <a:lnTo>
                      <a:pt x="628" y="366"/>
                    </a:lnTo>
                    <a:lnTo>
                      <a:pt x="627" y="391"/>
                    </a:lnTo>
                    <a:lnTo>
                      <a:pt x="624" y="417"/>
                    </a:lnTo>
                    <a:lnTo>
                      <a:pt x="619" y="442"/>
                    </a:lnTo>
                    <a:lnTo>
                      <a:pt x="619" y="442"/>
                    </a:lnTo>
                    <a:lnTo>
                      <a:pt x="611" y="466"/>
                    </a:lnTo>
                    <a:lnTo>
                      <a:pt x="601" y="488"/>
                    </a:lnTo>
                    <a:lnTo>
                      <a:pt x="589" y="510"/>
                    </a:lnTo>
                    <a:lnTo>
                      <a:pt x="575" y="530"/>
                    </a:lnTo>
                    <a:lnTo>
                      <a:pt x="559" y="549"/>
                    </a:lnTo>
                    <a:lnTo>
                      <a:pt x="541" y="565"/>
                    </a:lnTo>
                    <a:lnTo>
                      <a:pt x="522" y="580"/>
                    </a:lnTo>
                    <a:lnTo>
                      <a:pt x="502" y="593"/>
                    </a:lnTo>
                    <a:lnTo>
                      <a:pt x="480" y="604"/>
                    </a:lnTo>
                    <a:lnTo>
                      <a:pt x="458" y="613"/>
                    </a:lnTo>
                    <a:lnTo>
                      <a:pt x="435" y="621"/>
                    </a:lnTo>
                    <a:lnTo>
                      <a:pt x="411" y="624"/>
                    </a:lnTo>
                    <a:lnTo>
                      <a:pt x="387" y="627"/>
                    </a:lnTo>
                    <a:lnTo>
                      <a:pt x="362" y="627"/>
                    </a:lnTo>
                    <a:lnTo>
                      <a:pt x="337" y="624"/>
                    </a:lnTo>
                    <a:lnTo>
                      <a:pt x="312" y="618"/>
                    </a:lnTo>
                    <a:lnTo>
                      <a:pt x="312" y="6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6" name="Freeform 19"/>
              <p:cNvSpPr>
                <a:spLocks noEditPoints="1"/>
              </p:cNvSpPr>
              <p:nvPr/>
            </p:nvSpPr>
            <p:spPr bwMode="auto">
              <a:xfrm>
                <a:off x="4648435" y="1322800"/>
                <a:ext cx="358305" cy="358305"/>
              </a:xfrm>
              <a:custGeom>
                <a:avLst/>
                <a:gdLst>
                  <a:gd name="T0" fmla="*/ 253 w 555"/>
                  <a:gd name="T1" fmla="*/ 1 h 554"/>
                  <a:gd name="T2" fmla="*/ 243 w 555"/>
                  <a:gd name="T3" fmla="*/ 12 h 554"/>
                  <a:gd name="T4" fmla="*/ 207 w 555"/>
                  <a:gd name="T5" fmla="*/ 9 h 554"/>
                  <a:gd name="T6" fmla="*/ 199 w 555"/>
                  <a:gd name="T7" fmla="*/ 15 h 554"/>
                  <a:gd name="T8" fmla="*/ 164 w 555"/>
                  <a:gd name="T9" fmla="*/ 24 h 554"/>
                  <a:gd name="T10" fmla="*/ 155 w 555"/>
                  <a:gd name="T11" fmla="*/ 30 h 554"/>
                  <a:gd name="T12" fmla="*/ 124 w 555"/>
                  <a:gd name="T13" fmla="*/ 48 h 554"/>
                  <a:gd name="T14" fmla="*/ 115 w 555"/>
                  <a:gd name="T15" fmla="*/ 53 h 554"/>
                  <a:gd name="T16" fmla="*/ 87 w 555"/>
                  <a:gd name="T17" fmla="*/ 78 h 554"/>
                  <a:gd name="T18" fmla="*/ 78 w 555"/>
                  <a:gd name="T19" fmla="*/ 83 h 554"/>
                  <a:gd name="T20" fmla="*/ 56 w 555"/>
                  <a:gd name="T21" fmla="*/ 113 h 554"/>
                  <a:gd name="T22" fmla="*/ 48 w 555"/>
                  <a:gd name="T23" fmla="*/ 121 h 554"/>
                  <a:gd name="T24" fmla="*/ 33 w 555"/>
                  <a:gd name="T25" fmla="*/ 155 h 554"/>
                  <a:gd name="T26" fmla="*/ 25 w 555"/>
                  <a:gd name="T27" fmla="*/ 161 h 554"/>
                  <a:gd name="T28" fmla="*/ 39 w 555"/>
                  <a:gd name="T29" fmla="*/ 182 h 554"/>
                  <a:gd name="T30" fmla="*/ 9 w 555"/>
                  <a:gd name="T31" fmla="*/ 204 h 554"/>
                  <a:gd name="T32" fmla="*/ 17 w 555"/>
                  <a:gd name="T33" fmla="*/ 219 h 554"/>
                  <a:gd name="T34" fmla="*/ 1 w 555"/>
                  <a:gd name="T35" fmla="*/ 250 h 554"/>
                  <a:gd name="T36" fmla="*/ 3 w 555"/>
                  <a:gd name="T37" fmla="*/ 260 h 554"/>
                  <a:gd name="T38" fmla="*/ 0 w 555"/>
                  <a:gd name="T39" fmla="*/ 298 h 554"/>
                  <a:gd name="T40" fmla="*/ 3 w 555"/>
                  <a:gd name="T41" fmla="*/ 307 h 554"/>
                  <a:gd name="T42" fmla="*/ 9 w 555"/>
                  <a:gd name="T43" fmla="*/ 344 h 554"/>
                  <a:gd name="T44" fmla="*/ 10 w 555"/>
                  <a:gd name="T45" fmla="*/ 354 h 554"/>
                  <a:gd name="T46" fmla="*/ 25 w 555"/>
                  <a:gd name="T47" fmla="*/ 388 h 554"/>
                  <a:gd name="T48" fmla="*/ 28 w 555"/>
                  <a:gd name="T49" fmla="*/ 398 h 554"/>
                  <a:gd name="T50" fmla="*/ 48 w 555"/>
                  <a:gd name="T51" fmla="*/ 429 h 554"/>
                  <a:gd name="T52" fmla="*/ 52 w 555"/>
                  <a:gd name="T53" fmla="*/ 439 h 554"/>
                  <a:gd name="T54" fmla="*/ 78 w 555"/>
                  <a:gd name="T55" fmla="*/ 466 h 554"/>
                  <a:gd name="T56" fmla="*/ 82 w 555"/>
                  <a:gd name="T57" fmla="*/ 475 h 554"/>
                  <a:gd name="T58" fmla="*/ 122 w 555"/>
                  <a:gd name="T59" fmla="*/ 472 h 554"/>
                  <a:gd name="T60" fmla="*/ 117 w 555"/>
                  <a:gd name="T61" fmla="*/ 505 h 554"/>
                  <a:gd name="T62" fmla="*/ 134 w 555"/>
                  <a:gd name="T63" fmla="*/ 502 h 554"/>
                  <a:gd name="T64" fmla="*/ 158 w 555"/>
                  <a:gd name="T65" fmla="*/ 529 h 554"/>
                  <a:gd name="T66" fmla="*/ 168 w 555"/>
                  <a:gd name="T67" fmla="*/ 530 h 554"/>
                  <a:gd name="T68" fmla="*/ 203 w 555"/>
                  <a:gd name="T69" fmla="*/ 545 h 554"/>
                  <a:gd name="T70" fmla="*/ 213 w 555"/>
                  <a:gd name="T71" fmla="*/ 545 h 554"/>
                  <a:gd name="T72" fmla="*/ 250 w 555"/>
                  <a:gd name="T73" fmla="*/ 554 h 554"/>
                  <a:gd name="T74" fmla="*/ 258 w 555"/>
                  <a:gd name="T75" fmla="*/ 554 h 554"/>
                  <a:gd name="T76" fmla="*/ 296 w 555"/>
                  <a:gd name="T77" fmla="*/ 553 h 554"/>
                  <a:gd name="T78" fmla="*/ 305 w 555"/>
                  <a:gd name="T79" fmla="*/ 554 h 554"/>
                  <a:gd name="T80" fmla="*/ 342 w 555"/>
                  <a:gd name="T81" fmla="*/ 544 h 554"/>
                  <a:gd name="T82" fmla="*/ 350 w 555"/>
                  <a:gd name="T83" fmla="*/ 545 h 554"/>
                  <a:gd name="T84" fmla="*/ 358 w 555"/>
                  <a:gd name="T85" fmla="*/ 521 h 554"/>
                  <a:gd name="T86" fmla="*/ 395 w 555"/>
                  <a:gd name="T87" fmla="*/ 530 h 554"/>
                  <a:gd name="T88" fmla="*/ 401 w 555"/>
                  <a:gd name="T89" fmla="*/ 522 h 554"/>
                  <a:gd name="T90" fmla="*/ 435 w 555"/>
                  <a:gd name="T91" fmla="*/ 506 h 554"/>
                  <a:gd name="T92" fmla="*/ 441 w 555"/>
                  <a:gd name="T93" fmla="*/ 500 h 554"/>
                  <a:gd name="T94" fmla="*/ 471 w 555"/>
                  <a:gd name="T95" fmla="*/ 477 h 554"/>
                  <a:gd name="T96" fmla="*/ 478 w 555"/>
                  <a:gd name="T97" fmla="*/ 470 h 554"/>
                  <a:gd name="T98" fmla="*/ 500 w 555"/>
                  <a:gd name="T99" fmla="*/ 441 h 554"/>
                  <a:gd name="T100" fmla="*/ 508 w 555"/>
                  <a:gd name="T101" fmla="*/ 434 h 554"/>
                  <a:gd name="T102" fmla="*/ 523 w 555"/>
                  <a:gd name="T103" fmla="*/ 400 h 554"/>
                  <a:gd name="T104" fmla="*/ 531 w 555"/>
                  <a:gd name="T105" fmla="*/ 394 h 554"/>
                  <a:gd name="T106" fmla="*/ 514 w 555"/>
                  <a:gd name="T107" fmla="*/ 357 h 554"/>
                  <a:gd name="T108" fmla="*/ 546 w 555"/>
                  <a:gd name="T109" fmla="*/ 350 h 554"/>
                  <a:gd name="T110" fmla="*/ 544 w 555"/>
                  <a:gd name="T111" fmla="*/ 341 h 554"/>
                  <a:gd name="T112" fmla="*/ 555 w 555"/>
                  <a:gd name="T113" fmla="*/ 305 h 554"/>
                  <a:gd name="T114" fmla="*/ 553 w 555"/>
                  <a:gd name="T115" fmla="*/ 294 h 554"/>
                  <a:gd name="T116" fmla="*/ 555 w 555"/>
                  <a:gd name="T117" fmla="*/ 258 h 554"/>
                  <a:gd name="T118" fmla="*/ 553 w 555"/>
                  <a:gd name="T119" fmla="*/ 248 h 554"/>
                  <a:gd name="T120" fmla="*/ 372 w 555"/>
                  <a:gd name="T121" fmla="*/ 83 h 554"/>
                  <a:gd name="T122" fmla="*/ 303 w 555"/>
                  <a:gd name="T123" fmla="*/ 31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5" h="554">
                    <a:moveTo>
                      <a:pt x="272" y="29"/>
                    </a:moveTo>
                    <a:lnTo>
                      <a:pt x="272" y="29"/>
                    </a:lnTo>
                    <a:lnTo>
                      <a:pt x="270" y="21"/>
                    </a:lnTo>
                    <a:lnTo>
                      <a:pt x="266" y="11"/>
                    </a:lnTo>
                    <a:lnTo>
                      <a:pt x="266" y="11"/>
                    </a:lnTo>
                    <a:lnTo>
                      <a:pt x="262" y="4"/>
                    </a:lnTo>
                    <a:lnTo>
                      <a:pt x="262" y="4"/>
                    </a:lnTo>
                    <a:lnTo>
                      <a:pt x="261" y="4"/>
                    </a:lnTo>
                    <a:lnTo>
                      <a:pt x="261" y="4"/>
                    </a:lnTo>
                    <a:lnTo>
                      <a:pt x="260" y="1"/>
                    </a:lnTo>
                    <a:lnTo>
                      <a:pt x="260" y="1"/>
                    </a:lnTo>
                    <a:lnTo>
                      <a:pt x="260" y="1"/>
                    </a:lnTo>
                    <a:lnTo>
                      <a:pt x="260" y="1"/>
                    </a:lnTo>
                    <a:lnTo>
                      <a:pt x="258" y="1"/>
                    </a:lnTo>
                    <a:lnTo>
                      <a:pt x="258" y="1"/>
                    </a:lnTo>
                    <a:lnTo>
                      <a:pt x="258" y="1"/>
                    </a:lnTo>
                    <a:lnTo>
                      <a:pt x="258" y="1"/>
                    </a:lnTo>
                    <a:lnTo>
                      <a:pt x="258" y="1"/>
                    </a:lnTo>
                    <a:lnTo>
                      <a:pt x="258" y="1"/>
                    </a:lnTo>
                    <a:lnTo>
                      <a:pt x="258" y="1"/>
                    </a:lnTo>
                    <a:lnTo>
                      <a:pt x="258" y="1"/>
                    </a:lnTo>
                    <a:lnTo>
                      <a:pt x="257" y="0"/>
                    </a:lnTo>
                    <a:lnTo>
                      <a:pt x="257" y="0"/>
                    </a:lnTo>
                    <a:lnTo>
                      <a:pt x="257" y="0"/>
                    </a:lnTo>
                    <a:lnTo>
                      <a:pt x="257" y="0"/>
                    </a:lnTo>
                    <a:lnTo>
                      <a:pt x="256" y="0"/>
                    </a:lnTo>
                    <a:lnTo>
                      <a:pt x="256" y="0"/>
                    </a:lnTo>
                    <a:lnTo>
                      <a:pt x="256" y="0"/>
                    </a:lnTo>
                    <a:lnTo>
                      <a:pt x="256" y="0"/>
                    </a:lnTo>
                    <a:lnTo>
                      <a:pt x="255" y="0"/>
                    </a:lnTo>
                    <a:lnTo>
                      <a:pt x="255" y="0"/>
                    </a:lnTo>
                    <a:lnTo>
                      <a:pt x="255" y="1"/>
                    </a:lnTo>
                    <a:lnTo>
                      <a:pt x="255" y="1"/>
                    </a:lnTo>
                    <a:lnTo>
                      <a:pt x="253" y="1"/>
                    </a:lnTo>
                    <a:lnTo>
                      <a:pt x="253" y="1"/>
                    </a:lnTo>
                    <a:lnTo>
                      <a:pt x="252" y="1"/>
                    </a:lnTo>
                    <a:lnTo>
                      <a:pt x="252" y="1"/>
                    </a:lnTo>
                    <a:lnTo>
                      <a:pt x="252" y="1"/>
                    </a:lnTo>
                    <a:lnTo>
                      <a:pt x="252" y="1"/>
                    </a:lnTo>
                    <a:lnTo>
                      <a:pt x="251" y="1"/>
                    </a:lnTo>
                    <a:lnTo>
                      <a:pt x="251" y="1"/>
                    </a:lnTo>
                    <a:lnTo>
                      <a:pt x="251" y="1"/>
                    </a:lnTo>
                    <a:lnTo>
                      <a:pt x="251" y="1"/>
                    </a:lnTo>
                    <a:lnTo>
                      <a:pt x="250" y="1"/>
                    </a:lnTo>
                    <a:lnTo>
                      <a:pt x="250" y="1"/>
                    </a:lnTo>
                    <a:lnTo>
                      <a:pt x="250" y="1"/>
                    </a:lnTo>
                    <a:lnTo>
                      <a:pt x="250" y="1"/>
                    </a:lnTo>
                    <a:lnTo>
                      <a:pt x="250" y="1"/>
                    </a:lnTo>
                    <a:lnTo>
                      <a:pt x="250" y="1"/>
                    </a:lnTo>
                    <a:lnTo>
                      <a:pt x="248" y="1"/>
                    </a:lnTo>
                    <a:lnTo>
                      <a:pt x="248" y="1"/>
                    </a:lnTo>
                    <a:lnTo>
                      <a:pt x="248" y="2"/>
                    </a:lnTo>
                    <a:lnTo>
                      <a:pt x="248" y="2"/>
                    </a:lnTo>
                    <a:lnTo>
                      <a:pt x="248" y="2"/>
                    </a:lnTo>
                    <a:lnTo>
                      <a:pt x="248" y="2"/>
                    </a:lnTo>
                    <a:lnTo>
                      <a:pt x="247" y="2"/>
                    </a:lnTo>
                    <a:lnTo>
                      <a:pt x="247" y="2"/>
                    </a:lnTo>
                    <a:lnTo>
                      <a:pt x="247" y="2"/>
                    </a:lnTo>
                    <a:lnTo>
                      <a:pt x="247" y="2"/>
                    </a:lnTo>
                    <a:lnTo>
                      <a:pt x="247" y="4"/>
                    </a:lnTo>
                    <a:lnTo>
                      <a:pt x="247" y="4"/>
                    </a:lnTo>
                    <a:lnTo>
                      <a:pt x="246" y="5"/>
                    </a:lnTo>
                    <a:lnTo>
                      <a:pt x="246" y="5"/>
                    </a:lnTo>
                    <a:lnTo>
                      <a:pt x="246" y="5"/>
                    </a:lnTo>
                    <a:lnTo>
                      <a:pt x="246" y="5"/>
                    </a:lnTo>
                    <a:lnTo>
                      <a:pt x="246" y="5"/>
                    </a:lnTo>
                    <a:lnTo>
                      <a:pt x="246" y="5"/>
                    </a:lnTo>
                    <a:lnTo>
                      <a:pt x="243" y="12"/>
                    </a:lnTo>
                    <a:lnTo>
                      <a:pt x="243" y="12"/>
                    </a:lnTo>
                    <a:lnTo>
                      <a:pt x="241" y="24"/>
                    </a:lnTo>
                    <a:lnTo>
                      <a:pt x="240" y="31"/>
                    </a:lnTo>
                    <a:lnTo>
                      <a:pt x="240" y="31"/>
                    </a:lnTo>
                    <a:lnTo>
                      <a:pt x="229" y="34"/>
                    </a:lnTo>
                    <a:lnTo>
                      <a:pt x="229" y="34"/>
                    </a:lnTo>
                    <a:lnTo>
                      <a:pt x="226" y="26"/>
                    </a:lnTo>
                    <a:lnTo>
                      <a:pt x="219" y="16"/>
                    </a:lnTo>
                    <a:lnTo>
                      <a:pt x="219" y="16"/>
                    </a:lnTo>
                    <a:lnTo>
                      <a:pt x="214" y="11"/>
                    </a:lnTo>
                    <a:lnTo>
                      <a:pt x="214" y="11"/>
                    </a:lnTo>
                    <a:lnTo>
                      <a:pt x="214" y="11"/>
                    </a:lnTo>
                    <a:lnTo>
                      <a:pt x="214" y="11"/>
                    </a:lnTo>
                    <a:lnTo>
                      <a:pt x="212" y="9"/>
                    </a:lnTo>
                    <a:lnTo>
                      <a:pt x="212" y="9"/>
                    </a:lnTo>
                    <a:lnTo>
                      <a:pt x="212" y="9"/>
                    </a:lnTo>
                    <a:lnTo>
                      <a:pt x="212" y="9"/>
                    </a:lnTo>
                    <a:lnTo>
                      <a:pt x="212" y="9"/>
                    </a:lnTo>
                    <a:lnTo>
                      <a:pt x="212" y="9"/>
                    </a:lnTo>
                    <a:lnTo>
                      <a:pt x="211" y="9"/>
                    </a:lnTo>
                    <a:lnTo>
                      <a:pt x="211" y="9"/>
                    </a:lnTo>
                    <a:lnTo>
                      <a:pt x="211" y="9"/>
                    </a:lnTo>
                    <a:lnTo>
                      <a:pt x="211" y="9"/>
                    </a:lnTo>
                    <a:lnTo>
                      <a:pt x="211" y="9"/>
                    </a:lnTo>
                    <a:lnTo>
                      <a:pt x="211" y="9"/>
                    </a:lnTo>
                    <a:lnTo>
                      <a:pt x="209" y="9"/>
                    </a:lnTo>
                    <a:lnTo>
                      <a:pt x="209" y="9"/>
                    </a:lnTo>
                    <a:lnTo>
                      <a:pt x="209" y="9"/>
                    </a:lnTo>
                    <a:lnTo>
                      <a:pt x="209" y="9"/>
                    </a:lnTo>
                    <a:lnTo>
                      <a:pt x="208" y="9"/>
                    </a:lnTo>
                    <a:lnTo>
                      <a:pt x="208" y="9"/>
                    </a:lnTo>
                    <a:lnTo>
                      <a:pt x="208" y="9"/>
                    </a:lnTo>
                    <a:lnTo>
                      <a:pt x="208" y="9"/>
                    </a:lnTo>
                    <a:lnTo>
                      <a:pt x="207" y="9"/>
                    </a:lnTo>
                    <a:lnTo>
                      <a:pt x="207" y="9"/>
                    </a:lnTo>
                    <a:lnTo>
                      <a:pt x="207" y="9"/>
                    </a:lnTo>
                    <a:lnTo>
                      <a:pt x="207" y="9"/>
                    </a:lnTo>
                    <a:lnTo>
                      <a:pt x="206" y="9"/>
                    </a:lnTo>
                    <a:lnTo>
                      <a:pt x="206" y="9"/>
                    </a:lnTo>
                    <a:lnTo>
                      <a:pt x="204" y="9"/>
                    </a:lnTo>
                    <a:lnTo>
                      <a:pt x="204" y="9"/>
                    </a:lnTo>
                    <a:lnTo>
                      <a:pt x="204" y="10"/>
                    </a:lnTo>
                    <a:lnTo>
                      <a:pt x="204" y="10"/>
                    </a:lnTo>
                    <a:lnTo>
                      <a:pt x="203" y="10"/>
                    </a:lnTo>
                    <a:lnTo>
                      <a:pt x="203" y="10"/>
                    </a:lnTo>
                    <a:lnTo>
                      <a:pt x="203" y="10"/>
                    </a:lnTo>
                    <a:lnTo>
                      <a:pt x="203" y="10"/>
                    </a:lnTo>
                    <a:lnTo>
                      <a:pt x="203" y="10"/>
                    </a:lnTo>
                    <a:lnTo>
                      <a:pt x="203" y="10"/>
                    </a:lnTo>
                    <a:lnTo>
                      <a:pt x="202" y="10"/>
                    </a:lnTo>
                    <a:lnTo>
                      <a:pt x="202" y="10"/>
                    </a:lnTo>
                    <a:lnTo>
                      <a:pt x="202" y="10"/>
                    </a:lnTo>
                    <a:lnTo>
                      <a:pt x="202" y="10"/>
                    </a:lnTo>
                    <a:lnTo>
                      <a:pt x="202" y="11"/>
                    </a:lnTo>
                    <a:lnTo>
                      <a:pt x="202" y="11"/>
                    </a:lnTo>
                    <a:lnTo>
                      <a:pt x="201" y="11"/>
                    </a:lnTo>
                    <a:lnTo>
                      <a:pt x="201" y="11"/>
                    </a:lnTo>
                    <a:lnTo>
                      <a:pt x="201" y="11"/>
                    </a:lnTo>
                    <a:lnTo>
                      <a:pt x="201" y="11"/>
                    </a:lnTo>
                    <a:lnTo>
                      <a:pt x="201" y="12"/>
                    </a:lnTo>
                    <a:lnTo>
                      <a:pt x="201" y="12"/>
                    </a:lnTo>
                    <a:lnTo>
                      <a:pt x="201" y="12"/>
                    </a:lnTo>
                    <a:lnTo>
                      <a:pt x="201" y="12"/>
                    </a:lnTo>
                    <a:lnTo>
                      <a:pt x="199" y="14"/>
                    </a:lnTo>
                    <a:lnTo>
                      <a:pt x="199" y="14"/>
                    </a:lnTo>
                    <a:lnTo>
                      <a:pt x="199" y="15"/>
                    </a:lnTo>
                    <a:lnTo>
                      <a:pt x="199" y="15"/>
                    </a:lnTo>
                    <a:lnTo>
                      <a:pt x="199" y="15"/>
                    </a:lnTo>
                    <a:lnTo>
                      <a:pt x="199" y="15"/>
                    </a:lnTo>
                    <a:lnTo>
                      <a:pt x="198" y="22"/>
                    </a:lnTo>
                    <a:lnTo>
                      <a:pt x="198" y="22"/>
                    </a:lnTo>
                    <a:lnTo>
                      <a:pt x="197" y="34"/>
                    </a:lnTo>
                    <a:lnTo>
                      <a:pt x="198" y="41"/>
                    </a:lnTo>
                    <a:lnTo>
                      <a:pt x="198" y="41"/>
                    </a:lnTo>
                    <a:lnTo>
                      <a:pt x="188" y="45"/>
                    </a:lnTo>
                    <a:lnTo>
                      <a:pt x="188" y="45"/>
                    </a:lnTo>
                    <a:lnTo>
                      <a:pt x="183" y="39"/>
                    </a:lnTo>
                    <a:lnTo>
                      <a:pt x="175" y="31"/>
                    </a:lnTo>
                    <a:lnTo>
                      <a:pt x="175" y="31"/>
                    </a:lnTo>
                    <a:lnTo>
                      <a:pt x="169" y="26"/>
                    </a:lnTo>
                    <a:lnTo>
                      <a:pt x="169" y="26"/>
                    </a:lnTo>
                    <a:lnTo>
                      <a:pt x="169" y="26"/>
                    </a:lnTo>
                    <a:lnTo>
                      <a:pt x="169" y="26"/>
                    </a:lnTo>
                    <a:lnTo>
                      <a:pt x="169" y="26"/>
                    </a:lnTo>
                    <a:lnTo>
                      <a:pt x="169" y="26"/>
                    </a:lnTo>
                    <a:lnTo>
                      <a:pt x="168" y="25"/>
                    </a:lnTo>
                    <a:lnTo>
                      <a:pt x="168" y="25"/>
                    </a:lnTo>
                    <a:lnTo>
                      <a:pt x="168" y="25"/>
                    </a:lnTo>
                    <a:lnTo>
                      <a:pt x="168" y="25"/>
                    </a:lnTo>
                    <a:lnTo>
                      <a:pt x="166" y="24"/>
                    </a:lnTo>
                    <a:lnTo>
                      <a:pt x="166" y="24"/>
                    </a:lnTo>
                    <a:lnTo>
                      <a:pt x="166" y="24"/>
                    </a:lnTo>
                    <a:lnTo>
                      <a:pt x="166" y="24"/>
                    </a:lnTo>
                    <a:lnTo>
                      <a:pt x="165" y="24"/>
                    </a:lnTo>
                    <a:lnTo>
                      <a:pt x="165" y="24"/>
                    </a:lnTo>
                    <a:lnTo>
                      <a:pt x="165" y="24"/>
                    </a:lnTo>
                    <a:lnTo>
                      <a:pt x="165" y="24"/>
                    </a:lnTo>
                    <a:lnTo>
                      <a:pt x="165" y="24"/>
                    </a:lnTo>
                    <a:lnTo>
                      <a:pt x="165" y="24"/>
                    </a:lnTo>
                    <a:lnTo>
                      <a:pt x="164" y="24"/>
                    </a:lnTo>
                    <a:lnTo>
                      <a:pt x="164" y="24"/>
                    </a:lnTo>
                    <a:lnTo>
                      <a:pt x="164" y="24"/>
                    </a:lnTo>
                    <a:lnTo>
                      <a:pt x="164" y="24"/>
                    </a:lnTo>
                    <a:lnTo>
                      <a:pt x="164" y="24"/>
                    </a:lnTo>
                    <a:lnTo>
                      <a:pt x="164" y="24"/>
                    </a:lnTo>
                    <a:lnTo>
                      <a:pt x="163" y="25"/>
                    </a:lnTo>
                    <a:lnTo>
                      <a:pt x="163" y="25"/>
                    </a:lnTo>
                    <a:lnTo>
                      <a:pt x="163" y="25"/>
                    </a:lnTo>
                    <a:lnTo>
                      <a:pt x="163" y="25"/>
                    </a:lnTo>
                    <a:lnTo>
                      <a:pt x="161" y="25"/>
                    </a:lnTo>
                    <a:lnTo>
                      <a:pt x="161" y="25"/>
                    </a:lnTo>
                    <a:lnTo>
                      <a:pt x="161" y="25"/>
                    </a:lnTo>
                    <a:lnTo>
                      <a:pt x="161" y="25"/>
                    </a:lnTo>
                    <a:lnTo>
                      <a:pt x="160" y="25"/>
                    </a:lnTo>
                    <a:lnTo>
                      <a:pt x="160" y="25"/>
                    </a:lnTo>
                    <a:lnTo>
                      <a:pt x="159" y="26"/>
                    </a:lnTo>
                    <a:lnTo>
                      <a:pt x="159" y="26"/>
                    </a:lnTo>
                    <a:lnTo>
                      <a:pt x="159" y="26"/>
                    </a:lnTo>
                    <a:lnTo>
                      <a:pt x="159" y="26"/>
                    </a:lnTo>
                    <a:lnTo>
                      <a:pt x="158" y="26"/>
                    </a:lnTo>
                    <a:lnTo>
                      <a:pt x="158" y="26"/>
                    </a:lnTo>
                    <a:lnTo>
                      <a:pt x="158" y="26"/>
                    </a:lnTo>
                    <a:lnTo>
                      <a:pt x="158" y="26"/>
                    </a:lnTo>
                    <a:lnTo>
                      <a:pt x="158" y="27"/>
                    </a:lnTo>
                    <a:lnTo>
                      <a:pt x="158" y="27"/>
                    </a:lnTo>
                    <a:lnTo>
                      <a:pt x="156" y="27"/>
                    </a:lnTo>
                    <a:lnTo>
                      <a:pt x="156" y="27"/>
                    </a:lnTo>
                    <a:lnTo>
                      <a:pt x="156" y="27"/>
                    </a:lnTo>
                    <a:lnTo>
                      <a:pt x="156" y="27"/>
                    </a:lnTo>
                    <a:lnTo>
                      <a:pt x="156" y="27"/>
                    </a:lnTo>
                    <a:lnTo>
                      <a:pt x="156" y="27"/>
                    </a:lnTo>
                    <a:lnTo>
                      <a:pt x="155" y="29"/>
                    </a:lnTo>
                    <a:lnTo>
                      <a:pt x="155" y="29"/>
                    </a:lnTo>
                    <a:lnTo>
                      <a:pt x="155" y="29"/>
                    </a:lnTo>
                    <a:lnTo>
                      <a:pt x="155" y="29"/>
                    </a:lnTo>
                    <a:lnTo>
                      <a:pt x="155" y="30"/>
                    </a:lnTo>
                    <a:lnTo>
                      <a:pt x="155" y="30"/>
                    </a:lnTo>
                    <a:lnTo>
                      <a:pt x="155" y="30"/>
                    </a:lnTo>
                    <a:lnTo>
                      <a:pt x="155" y="30"/>
                    </a:lnTo>
                    <a:lnTo>
                      <a:pt x="155" y="31"/>
                    </a:lnTo>
                    <a:lnTo>
                      <a:pt x="155" y="31"/>
                    </a:lnTo>
                    <a:lnTo>
                      <a:pt x="155" y="31"/>
                    </a:lnTo>
                    <a:lnTo>
                      <a:pt x="155" y="31"/>
                    </a:lnTo>
                    <a:lnTo>
                      <a:pt x="155" y="32"/>
                    </a:lnTo>
                    <a:lnTo>
                      <a:pt x="155" y="32"/>
                    </a:lnTo>
                    <a:lnTo>
                      <a:pt x="155" y="32"/>
                    </a:lnTo>
                    <a:lnTo>
                      <a:pt x="155" y="32"/>
                    </a:lnTo>
                    <a:lnTo>
                      <a:pt x="155" y="40"/>
                    </a:lnTo>
                    <a:lnTo>
                      <a:pt x="155" y="40"/>
                    </a:lnTo>
                    <a:lnTo>
                      <a:pt x="156" y="51"/>
                    </a:lnTo>
                    <a:lnTo>
                      <a:pt x="158" y="59"/>
                    </a:lnTo>
                    <a:lnTo>
                      <a:pt x="158" y="59"/>
                    </a:lnTo>
                    <a:lnTo>
                      <a:pt x="149" y="65"/>
                    </a:lnTo>
                    <a:lnTo>
                      <a:pt x="149" y="65"/>
                    </a:lnTo>
                    <a:lnTo>
                      <a:pt x="144" y="59"/>
                    </a:lnTo>
                    <a:lnTo>
                      <a:pt x="134" y="53"/>
                    </a:lnTo>
                    <a:lnTo>
                      <a:pt x="134" y="53"/>
                    </a:lnTo>
                    <a:lnTo>
                      <a:pt x="127" y="49"/>
                    </a:lnTo>
                    <a:lnTo>
                      <a:pt x="127" y="49"/>
                    </a:lnTo>
                    <a:lnTo>
                      <a:pt x="127" y="49"/>
                    </a:lnTo>
                    <a:lnTo>
                      <a:pt x="127" y="49"/>
                    </a:lnTo>
                    <a:lnTo>
                      <a:pt x="126" y="48"/>
                    </a:lnTo>
                    <a:lnTo>
                      <a:pt x="126" y="48"/>
                    </a:lnTo>
                    <a:lnTo>
                      <a:pt x="126" y="48"/>
                    </a:lnTo>
                    <a:lnTo>
                      <a:pt x="126" y="48"/>
                    </a:lnTo>
                    <a:lnTo>
                      <a:pt x="125" y="48"/>
                    </a:lnTo>
                    <a:lnTo>
                      <a:pt x="125" y="48"/>
                    </a:lnTo>
                    <a:lnTo>
                      <a:pt x="124" y="48"/>
                    </a:lnTo>
                    <a:lnTo>
                      <a:pt x="124" y="48"/>
                    </a:lnTo>
                    <a:lnTo>
                      <a:pt x="124" y="48"/>
                    </a:lnTo>
                    <a:lnTo>
                      <a:pt x="124" y="48"/>
                    </a:lnTo>
                    <a:lnTo>
                      <a:pt x="124" y="48"/>
                    </a:lnTo>
                    <a:lnTo>
                      <a:pt x="124" y="48"/>
                    </a:lnTo>
                    <a:lnTo>
                      <a:pt x="122" y="48"/>
                    </a:lnTo>
                    <a:lnTo>
                      <a:pt x="122" y="48"/>
                    </a:lnTo>
                    <a:lnTo>
                      <a:pt x="122" y="48"/>
                    </a:lnTo>
                    <a:lnTo>
                      <a:pt x="122" y="48"/>
                    </a:lnTo>
                    <a:lnTo>
                      <a:pt x="121" y="48"/>
                    </a:lnTo>
                    <a:lnTo>
                      <a:pt x="121" y="48"/>
                    </a:lnTo>
                    <a:lnTo>
                      <a:pt x="121" y="48"/>
                    </a:lnTo>
                    <a:lnTo>
                      <a:pt x="121" y="48"/>
                    </a:lnTo>
                    <a:lnTo>
                      <a:pt x="120" y="48"/>
                    </a:lnTo>
                    <a:lnTo>
                      <a:pt x="120" y="48"/>
                    </a:lnTo>
                    <a:lnTo>
                      <a:pt x="120" y="49"/>
                    </a:lnTo>
                    <a:lnTo>
                      <a:pt x="120" y="49"/>
                    </a:lnTo>
                    <a:lnTo>
                      <a:pt x="120" y="49"/>
                    </a:lnTo>
                    <a:lnTo>
                      <a:pt x="120" y="49"/>
                    </a:lnTo>
                    <a:lnTo>
                      <a:pt x="120" y="49"/>
                    </a:lnTo>
                    <a:lnTo>
                      <a:pt x="120" y="49"/>
                    </a:lnTo>
                    <a:lnTo>
                      <a:pt x="119" y="50"/>
                    </a:lnTo>
                    <a:lnTo>
                      <a:pt x="119" y="50"/>
                    </a:lnTo>
                    <a:lnTo>
                      <a:pt x="117" y="50"/>
                    </a:lnTo>
                    <a:lnTo>
                      <a:pt x="117" y="50"/>
                    </a:lnTo>
                    <a:lnTo>
                      <a:pt x="117" y="50"/>
                    </a:lnTo>
                    <a:lnTo>
                      <a:pt x="117" y="50"/>
                    </a:lnTo>
                    <a:lnTo>
                      <a:pt x="116" y="51"/>
                    </a:lnTo>
                    <a:lnTo>
                      <a:pt x="116" y="51"/>
                    </a:lnTo>
                    <a:lnTo>
                      <a:pt x="116" y="51"/>
                    </a:lnTo>
                    <a:lnTo>
                      <a:pt x="116" y="51"/>
                    </a:lnTo>
                    <a:lnTo>
                      <a:pt x="116" y="51"/>
                    </a:lnTo>
                    <a:lnTo>
                      <a:pt x="116" y="51"/>
                    </a:lnTo>
                    <a:lnTo>
                      <a:pt x="115" y="51"/>
                    </a:lnTo>
                    <a:lnTo>
                      <a:pt x="115" y="51"/>
                    </a:lnTo>
                    <a:lnTo>
                      <a:pt x="115" y="53"/>
                    </a:lnTo>
                    <a:lnTo>
                      <a:pt x="115" y="53"/>
                    </a:lnTo>
                    <a:lnTo>
                      <a:pt x="115" y="53"/>
                    </a:lnTo>
                    <a:lnTo>
                      <a:pt x="115" y="53"/>
                    </a:lnTo>
                    <a:lnTo>
                      <a:pt x="115" y="54"/>
                    </a:lnTo>
                    <a:lnTo>
                      <a:pt x="115" y="54"/>
                    </a:lnTo>
                    <a:lnTo>
                      <a:pt x="115" y="54"/>
                    </a:lnTo>
                    <a:lnTo>
                      <a:pt x="115" y="54"/>
                    </a:lnTo>
                    <a:lnTo>
                      <a:pt x="114" y="54"/>
                    </a:lnTo>
                    <a:lnTo>
                      <a:pt x="114" y="54"/>
                    </a:lnTo>
                    <a:lnTo>
                      <a:pt x="114" y="55"/>
                    </a:lnTo>
                    <a:lnTo>
                      <a:pt x="114" y="55"/>
                    </a:lnTo>
                    <a:lnTo>
                      <a:pt x="114" y="56"/>
                    </a:lnTo>
                    <a:lnTo>
                      <a:pt x="114" y="56"/>
                    </a:lnTo>
                    <a:lnTo>
                      <a:pt x="114" y="56"/>
                    </a:lnTo>
                    <a:lnTo>
                      <a:pt x="114" y="56"/>
                    </a:lnTo>
                    <a:lnTo>
                      <a:pt x="114" y="58"/>
                    </a:lnTo>
                    <a:lnTo>
                      <a:pt x="114" y="58"/>
                    </a:lnTo>
                    <a:lnTo>
                      <a:pt x="114" y="58"/>
                    </a:lnTo>
                    <a:lnTo>
                      <a:pt x="114" y="58"/>
                    </a:lnTo>
                    <a:lnTo>
                      <a:pt x="116" y="65"/>
                    </a:lnTo>
                    <a:lnTo>
                      <a:pt x="116" y="65"/>
                    </a:lnTo>
                    <a:lnTo>
                      <a:pt x="119" y="77"/>
                    </a:lnTo>
                    <a:lnTo>
                      <a:pt x="122" y="83"/>
                    </a:lnTo>
                    <a:lnTo>
                      <a:pt x="122" y="83"/>
                    </a:lnTo>
                    <a:lnTo>
                      <a:pt x="114" y="90"/>
                    </a:lnTo>
                    <a:lnTo>
                      <a:pt x="114" y="90"/>
                    </a:lnTo>
                    <a:lnTo>
                      <a:pt x="107" y="87"/>
                    </a:lnTo>
                    <a:lnTo>
                      <a:pt x="97" y="80"/>
                    </a:lnTo>
                    <a:lnTo>
                      <a:pt x="97" y="80"/>
                    </a:lnTo>
                    <a:lnTo>
                      <a:pt x="90" y="78"/>
                    </a:lnTo>
                    <a:lnTo>
                      <a:pt x="90" y="78"/>
                    </a:lnTo>
                    <a:lnTo>
                      <a:pt x="90" y="78"/>
                    </a:lnTo>
                    <a:lnTo>
                      <a:pt x="90" y="78"/>
                    </a:lnTo>
                    <a:lnTo>
                      <a:pt x="87" y="78"/>
                    </a:lnTo>
                    <a:lnTo>
                      <a:pt x="87" y="78"/>
                    </a:lnTo>
                    <a:lnTo>
                      <a:pt x="87" y="78"/>
                    </a:lnTo>
                    <a:lnTo>
                      <a:pt x="87" y="78"/>
                    </a:lnTo>
                    <a:lnTo>
                      <a:pt x="86" y="78"/>
                    </a:lnTo>
                    <a:lnTo>
                      <a:pt x="86" y="78"/>
                    </a:lnTo>
                    <a:lnTo>
                      <a:pt x="86" y="78"/>
                    </a:lnTo>
                    <a:lnTo>
                      <a:pt x="86" y="78"/>
                    </a:lnTo>
                    <a:lnTo>
                      <a:pt x="85" y="78"/>
                    </a:lnTo>
                    <a:lnTo>
                      <a:pt x="85" y="78"/>
                    </a:lnTo>
                    <a:lnTo>
                      <a:pt x="85" y="78"/>
                    </a:lnTo>
                    <a:lnTo>
                      <a:pt x="85" y="78"/>
                    </a:lnTo>
                    <a:lnTo>
                      <a:pt x="85" y="78"/>
                    </a:lnTo>
                    <a:lnTo>
                      <a:pt x="85" y="78"/>
                    </a:lnTo>
                    <a:lnTo>
                      <a:pt x="83" y="78"/>
                    </a:lnTo>
                    <a:lnTo>
                      <a:pt x="83" y="78"/>
                    </a:lnTo>
                    <a:lnTo>
                      <a:pt x="83" y="79"/>
                    </a:lnTo>
                    <a:lnTo>
                      <a:pt x="83" y="79"/>
                    </a:lnTo>
                    <a:lnTo>
                      <a:pt x="83" y="79"/>
                    </a:lnTo>
                    <a:lnTo>
                      <a:pt x="83" y="79"/>
                    </a:lnTo>
                    <a:lnTo>
                      <a:pt x="82" y="80"/>
                    </a:lnTo>
                    <a:lnTo>
                      <a:pt x="82" y="80"/>
                    </a:lnTo>
                    <a:lnTo>
                      <a:pt x="82" y="80"/>
                    </a:lnTo>
                    <a:lnTo>
                      <a:pt x="82" y="80"/>
                    </a:lnTo>
                    <a:lnTo>
                      <a:pt x="81" y="80"/>
                    </a:lnTo>
                    <a:lnTo>
                      <a:pt x="81" y="80"/>
                    </a:lnTo>
                    <a:lnTo>
                      <a:pt x="81" y="82"/>
                    </a:lnTo>
                    <a:lnTo>
                      <a:pt x="81" y="82"/>
                    </a:lnTo>
                    <a:lnTo>
                      <a:pt x="80" y="82"/>
                    </a:lnTo>
                    <a:lnTo>
                      <a:pt x="80" y="82"/>
                    </a:lnTo>
                    <a:lnTo>
                      <a:pt x="80" y="83"/>
                    </a:lnTo>
                    <a:lnTo>
                      <a:pt x="80" y="83"/>
                    </a:lnTo>
                    <a:lnTo>
                      <a:pt x="80" y="83"/>
                    </a:lnTo>
                    <a:lnTo>
                      <a:pt x="80" y="83"/>
                    </a:lnTo>
                    <a:lnTo>
                      <a:pt x="78" y="83"/>
                    </a:lnTo>
                    <a:lnTo>
                      <a:pt x="78" y="83"/>
                    </a:lnTo>
                    <a:lnTo>
                      <a:pt x="78" y="84"/>
                    </a:lnTo>
                    <a:lnTo>
                      <a:pt x="78" y="84"/>
                    </a:lnTo>
                    <a:lnTo>
                      <a:pt x="78" y="84"/>
                    </a:lnTo>
                    <a:lnTo>
                      <a:pt x="78" y="84"/>
                    </a:lnTo>
                    <a:lnTo>
                      <a:pt x="78" y="84"/>
                    </a:lnTo>
                    <a:lnTo>
                      <a:pt x="78" y="84"/>
                    </a:lnTo>
                    <a:lnTo>
                      <a:pt x="78" y="85"/>
                    </a:lnTo>
                    <a:lnTo>
                      <a:pt x="78" y="85"/>
                    </a:lnTo>
                    <a:lnTo>
                      <a:pt x="78" y="85"/>
                    </a:lnTo>
                    <a:lnTo>
                      <a:pt x="78" y="85"/>
                    </a:lnTo>
                    <a:lnTo>
                      <a:pt x="78" y="87"/>
                    </a:lnTo>
                    <a:lnTo>
                      <a:pt x="78" y="87"/>
                    </a:lnTo>
                    <a:lnTo>
                      <a:pt x="78" y="87"/>
                    </a:lnTo>
                    <a:lnTo>
                      <a:pt x="78" y="87"/>
                    </a:lnTo>
                    <a:lnTo>
                      <a:pt x="78" y="89"/>
                    </a:lnTo>
                    <a:lnTo>
                      <a:pt x="78" y="89"/>
                    </a:lnTo>
                    <a:lnTo>
                      <a:pt x="78" y="89"/>
                    </a:lnTo>
                    <a:lnTo>
                      <a:pt x="78" y="89"/>
                    </a:lnTo>
                    <a:lnTo>
                      <a:pt x="81" y="97"/>
                    </a:lnTo>
                    <a:lnTo>
                      <a:pt x="81" y="97"/>
                    </a:lnTo>
                    <a:lnTo>
                      <a:pt x="86" y="107"/>
                    </a:lnTo>
                    <a:lnTo>
                      <a:pt x="91" y="113"/>
                    </a:lnTo>
                    <a:lnTo>
                      <a:pt x="91" y="113"/>
                    </a:lnTo>
                    <a:lnTo>
                      <a:pt x="83" y="122"/>
                    </a:lnTo>
                    <a:lnTo>
                      <a:pt x="83" y="122"/>
                    </a:lnTo>
                    <a:lnTo>
                      <a:pt x="77" y="118"/>
                    </a:lnTo>
                    <a:lnTo>
                      <a:pt x="66" y="116"/>
                    </a:lnTo>
                    <a:lnTo>
                      <a:pt x="66" y="116"/>
                    </a:lnTo>
                    <a:lnTo>
                      <a:pt x="58" y="113"/>
                    </a:lnTo>
                    <a:lnTo>
                      <a:pt x="58" y="113"/>
                    </a:lnTo>
                    <a:lnTo>
                      <a:pt x="58" y="113"/>
                    </a:lnTo>
                    <a:lnTo>
                      <a:pt x="58" y="113"/>
                    </a:lnTo>
                    <a:lnTo>
                      <a:pt x="56" y="113"/>
                    </a:lnTo>
                    <a:lnTo>
                      <a:pt x="56" y="113"/>
                    </a:lnTo>
                    <a:lnTo>
                      <a:pt x="56" y="113"/>
                    </a:lnTo>
                    <a:lnTo>
                      <a:pt x="56" y="113"/>
                    </a:lnTo>
                    <a:lnTo>
                      <a:pt x="54" y="113"/>
                    </a:lnTo>
                    <a:lnTo>
                      <a:pt x="54" y="113"/>
                    </a:lnTo>
                    <a:lnTo>
                      <a:pt x="54" y="114"/>
                    </a:lnTo>
                    <a:lnTo>
                      <a:pt x="54" y="114"/>
                    </a:lnTo>
                    <a:lnTo>
                      <a:pt x="54" y="114"/>
                    </a:lnTo>
                    <a:lnTo>
                      <a:pt x="54" y="114"/>
                    </a:lnTo>
                    <a:lnTo>
                      <a:pt x="53" y="114"/>
                    </a:lnTo>
                    <a:lnTo>
                      <a:pt x="53" y="114"/>
                    </a:lnTo>
                    <a:lnTo>
                      <a:pt x="53" y="114"/>
                    </a:lnTo>
                    <a:lnTo>
                      <a:pt x="53" y="114"/>
                    </a:lnTo>
                    <a:lnTo>
                      <a:pt x="52" y="114"/>
                    </a:lnTo>
                    <a:lnTo>
                      <a:pt x="52" y="114"/>
                    </a:lnTo>
                    <a:lnTo>
                      <a:pt x="52" y="116"/>
                    </a:lnTo>
                    <a:lnTo>
                      <a:pt x="52" y="116"/>
                    </a:lnTo>
                    <a:lnTo>
                      <a:pt x="52" y="116"/>
                    </a:lnTo>
                    <a:lnTo>
                      <a:pt x="52" y="116"/>
                    </a:lnTo>
                    <a:lnTo>
                      <a:pt x="52" y="116"/>
                    </a:lnTo>
                    <a:lnTo>
                      <a:pt x="52" y="116"/>
                    </a:lnTo>
                    <a:lnTo>
                      <a:pt x="51" y="117"/>
                    </a:lnTo>
                    <a:lnTo>
                      <a:pt x="51" y="117"/>
                    </a:lnTo>
                    <a:lnTo>
                      <a:pt x="51" y="117"/>
                    </a:lnTo>
                    <a:lnTo>
                      <a:pt x="51" y="117"/>
                    </a:lnTo>
                    <a:lnTo>
                      <a:pt x="51" y="118"/>
                    </a:lnTo>
                    <a:lnTo>
                      <a:pt x="51" y="118"/>
                    </a:lnTo>
                    <a:lnTo>
                      <a:pt x="49" y="119"/>
                    </a:lnTo>
                    <a:lnTo>
                      <a:pt x="49" y="119"/>
                    </a:lnTo>
                    <a:lnTo>
                      <a:pt x="49" y="119"/>
                    </a:lnTo>
                    <a:lnTo>
                      <a:pt x="49" y="119"/>
                    </a:lnTo>
                    <a:lnTo>
                      <a:pt x="49" y="119"/>
                    </a:lnTo>
                    <a:lnTo>
                      <a:pt x="49" y="119"/>
                    </a:lnTo>
                    <a:lnTo>
                      <a:pt x="48" y="121"/>
                    </a:lnTo>
                    <a:lnTo>
                      <a:pt x="48" y="121"/>
                    </a:lnTo>
                    <a:lnTo>
                      <a:pt x="48" y="121"/>
                    </a:lnTo>
                    <a:lnTo>
                      <a:pt x="48" y="121"/>
                    </a:lnTo>
                    <a:lnTo>
                      <a:pt x="48" y="121"/>
                    </a:lnTo>
                    <a:lnTo>
                      <a:pt x="48" y="121"/>
                    </a:lnTo>
                    <a:lnTo>
                      <a:pt x="48" y="122"/>
                    </a:lnTo>
                    <a:lnTo>
                      <a:pt x="48" y="122"/>
                    </a:lnTo>
                    <a:lnTo>
                      <a:pt x="48" y="122"/>
                    </a:lnTo>
                    <a:lnTo>
                      <a:pt x="48" y="122"/>
                    </a:lnTo>
                    <a:lnTo>
                      <a:pt x="48" y="123"/>
                    </a:lnTo>
                    <a:lnTo>
                      <a:pt x="48" y="123"/>
                    </a:lnTo>
                    <a:lnTo>
                      <a:pt x="48" y="123"/>
                    </a:lnTo>
                    <a:lnTo>
                      <a:pt x="48" y="123"/>
                    </a:lnTo>
                    <a:lnTo>
                      <a:pt x="48" y="123"/>
                    </a:lnTo>
                    <a:lnTo>
                      <a:pt x="48" y="123"/>
                    </a:lnTo>
                    <a:lnTo>
                      <a:pt x="48" y="124"/>
                    </a:lnTo>
                    <a:lnTo>
                      <a:pt x="48" y="124"/>
                    </a:lnTo>
                    <a:lnTo>
                      <a:pt x="48" y="126"/>
                    </a:lnTo>
                    <a:lnTo>
                      <a:pt x="48" y="126"/>
                    </a:lnTo>
                    <a:lnTo>
                      <a:pt x="48" y="127"/>
                    </a:lnTo>
                    <a:lnTo>
                      <a:pt x="48" y="127"/>
                    </a:lnTo>
                    <a:lnTo>
                      <a:pt x="49" y="127"/>
                    </a:lnTo>
                    <a:lnTo>
                      <a:pt x="49" y="127"/>
                    </a:lnTo>
                    <a:lnTo>
                      <a:pt x="53" y="133"/>
                    </a:lnTo>
                    <a:lnTo>
                      <a:pt x="53" y="133"/>
                    </a:lnTo>
                    <a:lnTo>
                      <a:pt x="59" y="143"/>
                    </a:lnTo>
                    <a:lnTo>
                      <a:pt x="64" y="148"/>
                    </a:lnTo>
                    <a:lnTo>
                      <a:pt x="64" y="148"/>
                    </a:lnTo>
                    <a:lnTo>
                      <a:pt x="59" y="157"/>
                    </a:lnTo>
                    <a:lnTo>
                      <a:pt x="59" y="157"/>
                    </a:lnTo>
                    <a:lnTo>
                      <a:pt x="52" y="156"/>
                    </a:lnTo>
                    <a:lnTo>
                      <a:pt x="40" y="155"/>
                    </a:lnTo>
                    <a:lnTo>
                      <a:pt x="40" y="155"/>
                    </a:lnTo>
                    <a:lnTo>
                      <a:pt x="33" y="155"/>
                    </a:lnTo>
                    <a:lnTo>
                      <a:pt x="33" y="155"/>
                    </a:lnTo>
                    <a:lnTo>
                      <a:pt x="33" y="155"/>
                    </a:lnTo>
                    <a:lnTo>
                      <a:pt x="33" y="155"/>
                    </a:lnTo>
                    <a:lnTo>
                      <a:pt x="32" y="155"/>
                    </a:lnTo>
                    <a:lnTo>
                      <a:pt x="30" y="155"/>
                    </a:lnTo>
                    <a:lnTo>
                      <a:pt x="30" y="155"/>
                    </a:lnTo>
                    <a:lnTo>
                      <a:pt x="30" y="155"/>
                    </a:lnTo>
                    <a:lnTo>
                      <a:pt x="30" y="155"/>
                    </a:lnTo>
                    <a:lnTo>
                      <a:pt x="29" y="155"/>
                    </a:lnTo>
                    <a:lnTo>
                      <a:pt x="29" y="155"/>
                    </a:lnTo>
                    <a:lnTo>
                      <a:pt x="29" y="155"/>
                    </a:lnTo>
                    <a:lnTo>
                      <a:pt x="29" y="155"/>
                    </a:lnTo>
                    <a:lnTo>
                      <a:pt x="29" y="156"/>
                    </a:lnTo>
                    <a:lnTo>
                      <a:pt x="29" y="156"/>
                    </a:lnTo>
                    <a:lnTo>
                      <a:pt x="28" y="156"/>
                    </a:lnTo>
                    <a:lnTo>
                      <a:pt x="28" y="156"/>
                    </a:lnTo>
                    <a:lnTo>
                      <a:pt x="28" y="156"/>
                    </a:lnTo>
                    <a:lnTo>
                      <a:pt x="28" y="156"/>
                    </a:lnTo>
                    <a:lnTo>
                      <a:pt x="28" y="157"/>
                    </a:lnTo>
                    <a:lnTo>
                      <a:pt x="28" y="157"/>
                    </a:lnTo>
                    <a:lnTo>
                      <a:pt x="28" y="157"/>
                    </a:lnTo>
                    <a:lnTo>
                      <a:pt x="28" y="157"/>
                    </a:lnTo>
                    <a:lnTo>
                      <a:pt x="27" y="157"/>
                    </a:lnTo>
                    <a:lnTo>
                      <a:pt x="27" y="157"/>
                    </a:lnTo>
                    <a:lnTo>
                      <a:pt x="27" y="157"/>
                    </a:lnTo>
                    <a:lnTo>
                      <a:pt x="27" y="157"/>
                    </a:lnTo>
                    <a:lnTo>
                      <a:pt x="27" y="158"/>
                    </a:lnTo>
                    <a:lnTo>
                      <a:pt x="27" y="158"/>
                    </a:lnTo>
                    <a:lnTo>
                      <a:pt x="27" y="158"/>
                    </a:lnTo>
                    <a:lnTo>
                      <a:pt x="27" y="158"/>
                    </a:lnTo>
                    <a:lnTo>
                      <a:pt x="25" y="160"/>
                    </a:lnTo>
                    <a:lnTo>
                      <a:pt x="25" y="160"/>
                    </a:lnTo>
                    <a:lnTo>
                      <a:pt x="25" y="161"/>
                    </a:lnTo>
                    <a:lnTo>
                      <a:pt x="25" y="161"/>
                    </a:lnTo>
                    <a:lnTo>
                      <a:pt x="25" y="161"/>
                    </a:lnTo>
                    <a:lnTo>
                      <a:pt x="25" y="161"/>
                    </a:lnTo>
                    <a:lnTo>
                      <a:pt x="25" y="162"/>
                    </a:lnTo>
                    <a:lnTo>
                      <a:pt x="25" y="162"/>
                    </a:lnTo>
                    <a:lnTo>
                      <a:pt x="25" y="162"/>
                    </a:lnTo>
                    <a:lnTo>
                      <a:pt x="25" y="162"/>
                    </a:lnTo>
                    <a:lnTo>
                      <a:pt x="24" y="163"/>
                    </a:lnTo>
                    <a:lnTo>
                      <a:pt x="24" y="163"/>
                    </a:lnTo>
                    <a:lnTo>
                      <a:pt x="24" y="163"/>
                    </a:lnTo>
                    <a:lnTo>
                      <a:pt x="24" y="163"/>
                    </a:lnTo>
                    <a:lnTo>
                      <a:pt x="24" y="163"/>
                    </a:lnTo>
                    <a:lnTo>
                      <a:pt x="24" y="163"/>
                    </a:lnTo>
                    <a:lnTo>
                      <a:pt x="24" y="165"/>
                    </a:lnTo>
                    <a:lnTo>
                      <a:pt x="24" y="165"/>
                    </a:lnTo>
                    <a:lnTo>
                      <a:pt x="24" y="165"/>
                    </a:lnTo>
                    <a:lnTo>
                      <a:pt x="24" y="165"/>
                    </a:lnTo>
                    <a:lnTo>
                      <a:pt x="24" y="165"/>
                    </a:lnTo>
                    <a:lnTo>
                      <a:pt x="24" y="165"/>
                    </a:lnTo>
                    <a:lnTo>
                      <a:pt x="24" y="166"/>
                    </a:lnTo>
                    <a:lnTo>
                      <a:pt x="24" y="166"/>
                    </a:lnTo>
                    <a:lnTo>
                      <a:pt x="24" y="166"/>
                    </a:lnTo>
                    <a:lnTo>
                      <a:pt x="24" y="166"/>
                    </a:lnTo>
                    <a:lnTo>
                      <a:pt x="25" y="167"/>
                    </a:lnTo>
                    <a:lnTo>
                      <a:pt x="25" y="167"/>
                    </a:lnTo>
                    <a:lnTo>
                      <a:pt x="25" y="167"/>
                    </a:lnTo>
                    <a:lnTo>
                      <a:pt x="25" y="169"/>
                    </a:lnTo>
                    <a:lnTo>
                      <a:pt x="25" y="169"/>
                    </a:lnTo>
                    <a:lnTo>
                      <a:pt x="25" y="169"/>
                    </a:lnTo>
                    <a:lnTo>
                      <a:pt x="25" y="169"/>
                    </a:lnTo>
                    <a:lnTo>
                      <a:pt x="25" y="169"/>
                    </a:lnTo>
                    <a:lnTo>
                      <a:pt x="25" y="169"/>
                    </a:lnTo>
                    <a:lnTo>
                      <a:pt x="32" y="175"/>
                    </a:lnTo>
                    <a:lnTo>
                      <a:pt x="32" y="175"/>
                    </a:lnTo>
                    <a:lnTo>
                      <a:pt x="39" y="182"/>
                    </a:lnTo>
                    <a:lnTo>
                      <a:pt x="46" y="187"/>
                    </a:lnTo>
                    <a:lnTo>
                      <a:pt x="46" y="187"/>
                    </a:lnTo>
                    <a:lnTo>
                      <a:pt x="42" y="197"/>
                    </a:lnTo>
                    <a:lnTo>
                      <a:pt x="42" y="197"/>
                    </a:lnTo>
                    <a:lnTo>
                      <a:pt x="34" y="196"/>
                    </a:lnTo>
                    <a:lnTo>
                      <a:pt x="23" y="197"/>
                    </a:lnTo>
                    <a:lnTo>
                      <a:pt x="23" y="197"/>
                    </a:lnTo>
                    <a:lnTo>
                      <a:pt x="15" y="199"/>
                    </a:lnTo>
                    <a:lnTo>
                      <a:pt x="15" y="199"/>
                    </a:lnTo>
                    <a:lnTo>
                      <a:pt x="15" y="199"/>
                    </a:lnTo>
                    <a:lnTo>
                      <a:pt x="15" y="199"/>
                    </a:lnTo>
                    <a:lnTo>
                      <a:pt x="13" y="200"/>
                    </a:lnTo>
                    <a:lnTo>
                      <a:pt x="13" y="200"/>
                    </a:lnTo>
                    <a:lnTo>
                      <a:pt x="13" y="200"/>
                    </a:lnTo>
                    <a:lnTo>
                      <a:pt x="13" y="200"/>
                    </a:lnTo>
                    <a:lnTo>
                      <a:pt x="12" y="200"/>
                    </a:lnTo>
                    <a:lnTo>
                      <a:pt x="12" y="200"/>
                    </a:lnTo>
                    <a:lnTo>
                      <a:pt x="12" y="200"/>
                    </a:lnTo>
                    <a:lnTo>
                      <a:pt x="12" y="200"/>
                    </a:lnTo>
                    <a:lnTo>
                      <a:pt x="12" y="201"/>
                    </a:lnTo>
                    <a:lnTo>
                      <a:pt x="12" y="201"/>
                    </a:lnTo>
                    <a:lnTo>
                      <a:pt x="10" y="201"/>
                    </a:lnTo>
                    <a:lnTo>
                      <a:pt x="10" y="201"/>
                    </a:lnTo>
                    <a:lnTo>
                      <a:pt x="10" y="201"/>
                    </a:lnTo>
                    <a:lnTo>
                      <a:pt x="10" y="201"/>
                    </a:lnTo>
                    <a:lnTo>
                      <a:pt x="10" y="203"/>
                    </a:lnTo>
                    <a:lnTo>
                      <a:pt x="10" y="203"/>
                    </a:lnTo>
                    <a:lnTo>
                      <a:pt x="10" y="203"/>
                    </a:lnTo>
                    <a:lnTo>
                      <a:pt x="10" y="203"/>
                    </a:lnTo>
                    <a:lnTo>
                      <a:pt x="10" y="203"/>
                    </a:lnTo>
                    <a:lnTo>
                      <a:pt x="10" y="203"/>
                    </a:lnTo>
                    <a:lnTo>
                      <a:pt x="10" y="204"/>
                    </a:lnTo>
                    <a:lnTo>
                      <a:pt x="10" y="204"/>
                    </a:lnTo>
                    <a:lnTo>
                      <a:pt x="9" y="204"/>
                    </a:lnTo>
                    <a:lnTo>
                      <a:pt x="9" y="204"/>
                    </a:lnTo>
                    <a:lnTo>
                      <a:pt x="9" y="205"/>
                    </a:lnTo>
                    <a:lnTo>
                      <a:pt x="9" y="205"/>
                    </a:lnTo>
                    <a:lnTo>
                      <a:pt x="9" y="206"/>
                    </a:lnTo>
                    <a:lnTo>
                      <a:pt x="9" y="206"/>
                    </a:lnTo>
                    <a:lnTo>
                      <a:pt x="9" y="206"/>
                    </a:lnTo>
                    <a:lnTo>
                      <a:pt x="9" y="206"/>
                    </a:lnTo>
                    <a:lnTo>
                      <a:pt x="9" y="208"/>
                    </a:lnTo>
                    <a:lnTo>
                      <a:pt x="9" y="208"/>
                    </a:lnTo>
                    <a:lnTo>
                      <a:pt x="9" y="208"/>
                    </a:lnTo>
                    <a:lnTo>
                      <a:pt x="9" y="208"/>
                    </a:lnTo>
                    <a:lnTo>
                      <a:pt x="9" y="209"/>
                    </a:lnTo>
                    <a:lnTo>
                      <a:pt x="9" y="209"/>
                    </a:lnTo>
                    <a:lnTo>
                      <a:pt x="9" y="209"/>
                    </a:lnTo>
                    <a:lnTo>
                      <a:pt x="9" y="209"/>
                    </a:lnTo>
                    <a:lnTo>
                      <a:pt x="9" y="210"/>
                    </a:lnTo>
                    <a:lnTo>
                      <a:pt x="9" y="210"/>
                    </a:lnTo>
                    <a:lnTo>
                      <a:pt x="9" y="210"/>
                    </a:lnTo>
                    <a:lnTo>
                      <a:pt x="9" y="210"/>
                    </a:lnTo>
                    <a:lnTo>
                      <a:pt x="9" y="211"/>
                    </a:lnTo>
                    <a:lnTo>
                      <a:pt x="9" y="211"/>
                    </a:lnTo>
                    <a:lnTo>
                      <a:pt x="9" y="211"/>
                    </a:lnTo>
                    <a:lnTo>
                      <a:pt x="9" y="211"/>
                    </a:lnTo>
                    <a:lnTo>
                      <a:pt x="9" y="211"/>
                    </a:lnTo>
                    <a:lnTo>
                      <a:pt x="9" y="211"/>
                    </a:lnTo>
                    <a:lnTo>
                      <a:pt x="9" y="211"/>
                    </a:lnTo>
                    <a:lnTo>
                      <a:pt x="9" y="211"/>
                    </a:lnTo>
                    <a:lnTo>
                      <a:pt x="10" y="214"/>
                    </a:lnTo>
                    <a:lnTo>
                      <a:pt x="10" y="214"/>
                    </a:lnTo>
                    <a:lnTo>
                      <a:pt x="12" y="214"/>
                    </a:lnTo>
                    <a:lnTo>
                      <a:pt x="12" y="214"/>
                    </a:lnTo>
                    <a:lnTo>
                      <a:pt x="12" y="214"/>
                    </a:lnTo>
                    <a:lnTo>
                      <a:pt x="17" y="219"/>
                    </a:lnTo>
                    <a:lnTo>
                      <a:pt x="17" y="219"/>
                    </a:lnTo>
                    <a:lnTo>
                      <a:pt x="27" y="225"/>
                    </a:lnTo>
                    <a:lnTo>
                      <a:pt x="34" y="229"/>
                    </a:lnTo>
                    <a:lnTo>
                      <a:pt x="34" y="229"/>
                    </a:lnTo>
                    <a:lnTo>
                      <a:pt x="32" y="239"/>
                    </a:lnTo>
                    <a:lnTo>
                      <a:pt x="32" y="239"/>
                    </a:lnTo>
                    <a:lnTo>
                      <a:pt x="24" y="240"/>
                    </a:lnTo>
                    <a:lnTo>
                      <a:pt x="13" y="243"/>
                    </a:lnTo>
                    <a:lnTo>
                      <a:pt x="13" y="243"/>
                    </a:lnTo>
                    <a:lnTo>
                      <a:pt x="5" y="245"/>
                    </a:lnTo>
                    <a:lnTo>
                      <a:pt x="5" y="245"/>
                    </a:lnTo>
                    <a:lnTo>
                      <a:pt x="5" y="245"/>
                    </a:lnTo>
                    <a:lnTo>
                      <a:pt x="5" y="245"/>
                    </a:lnTo>
                    <a:lnTo>
                      <a:pt x="4" y="247"/>
                    </a:lnTo>
                    <a:lnTo>
                      <a:pt x="4" y="247"/>
                    </a:lnTo>
                    <a:lnTo>
                      <a:pt x="4" y="247"/>
                    </a:lnTo>
                    <a:lnTo>
                      <a:pt x="4" y="247"/>
                    </a:lnTo>
                    <a:lnTo>
                      <a:pt x="3" y="247"/>
                    </a:lnTo>
                    <a:lnTo>
                      <a:pt x="3" y="247"/>
                    </a:lnTo>
                    <a:lnTo>
                      <a:pt x="3" y="247"/>
                    </a:lnTo>
                    <a:lnTo>
                      <a:pt x="3" y="247"/>
                    </a:lnTo>
                    <a:lnTo>
                      <a:pt x="3" y="248"/>
                    </a:lnTo>
                    <a:lnTo>
                      <a:pt x="3" y="248"/>
                    </a:lnTo>
                    <a:lnTo>
                      <a:pt x="3" y="248"/>
                    </a:lnTo>
                    <a:lnTo>
                      <a:pt x="3" y="248"/>
                    </a:lnTo>
                    <a:lnTo>
                      <a:pt x="1" y="249"/>
                    </a:lnTo>
                    <a:lnTo>
                      <a:pt x="1" y="249"/>
                    </a:lnTo>
                    <a:lnTo>
                      <a:pt x="1" y="249"/>
                    </a:lnTo>
                    <a:lnTo>
                      <a:pt x="1" y="249"/>
                    </a:lnTo>
                    <a:lnTo>
                      <a:pt x="1" y="249"/>
                    </a:lnTo>
                    <a:lnTo>
                      <a:pt x="1" y="249"/>
                    </a:lnTo>
                    <a:lnTo>
                      <a:pt x="1" y="249"/>
                    </a:lnTo>
                    <a:lnTo>
                      <a:pt x="1" y="249"/>
                    </a:lnTo>
                    <a:lnTo>
                      <a:pt x="1" y="250"/>
                    </a:lnTo>
                    <a:lnTo>
                      <a:pt x="1" y="250"/>
                    </a:lnTo>
                    <a:lnTo>
                      <a:pt x="1" y="250"/>
                    </a:lnTo>
                    <a:lnTo>
                      <a:pt x="1" y="250"/>
                    </a:lnTo>
                    <a:lnTo>
                      <a:pt x="1" y="252"/>
                    </a:lnTo>
                    <a:lnTo>
                      <a:pt x="1" y="252"/>
                    </a:lnTo>
                    <a:lnTo>
                      <a:pt x="1" y="252"/>
                    </a:lnTo>
                    <a:lnTo>
                      <a:pt x="1" y="252"/>
                    </a:lnTo>
                    <a:lnTo>
                      <a:pt x="1" y="253"/>
                    </a:lnTo>
                    <a:lnTo>
                      <a:pt x="1" y="253"/>
                    </a:lnTo>
                    <a:lnTo>
                      <a:pt x="0" y="254"/>
                    </a:lnTo>
                    <a:lnTo>
                      <a:pt x="0" y="254"/>
                    </a:lnTo>
                    <a:lnTo>
                      <a:pt x="0" y="254"/>
                    </a:lnTo>
                    <a:lnTo>
                      <a:pt x="0" y="254"/>
                    </a:lnTo>
                    <a:lnTo>
                      <a:pt x="0" y="255"/>
                    </a:lnTo>
                    <a:lnTo>
                      <a:pt x="0" y="255"/>
                    </a:lnTo>
                    <a:lnTo>
                      <a:pt x="0" y="255"/>
                    </a:lnTo>
                    <a:lnTo>
                      <a:pt x="0" y="255"/>
                    </a:lnTo>
                    <a:lnTo>
                      <a:pt x="0" y="257"/>
                    </a:lnTo>
                    <a:lnTo>
                      <a:pt x="0" y="257"/>
                    </a:lnTo>
                    <a:lnTo>
                      <a:pt x="0" y="257"/>
                    </a:lnTo>
                    <a:lnTo>
                      <a:pt x="0" y="257"/>
                    </a:lnTo>
                    <a:lnTo>
                      <a:pt x="1" y="258"/>
                    </a:lnTo>
                    <a:lnTo>
                      <a:pt x="1" y="258"/>
                    </a:lnTo>
                    <a:lnTo>
                      <a:pt x="1" y="258"/>
                    </a:lnTo>
                    <a:lnTo>
                      <a:pt x="1" y="258"/>
                    </a:lnTo>
                    <a:lnTo>
                      <a:pt x="1" y="258"/>
                    </a:lnTo>
                    <a:lnTo>
                      <a:pt x="1" y="258"/>
                    </a:lnTo>
                    <a:lnTo>
                      <a:pt x="1" y="258"/>
                    </a:lnTo>
                    <a:lnTo>
                      <a:pt x="1" y="258"/>
                    </a:lnTo>
                    <a:lnTo>
                      <a:pt x="1" y="259"/>
                    </a:lnTo>
                    <a:lnTo>
                      <a:pt x="1" y="259"/>
                    </a:lnTo>
                    <a:lnTo>
                      <a:pt x="1" y="259"/>
                    </a:lnTo>
                    <a:lnTo>
                      <a:pt x="1" y="259"/>
                    </a:lnTo>
                    <a:lnTo>
                      <a:pt x="3" y="260"/>
                    </a:lnTo>
                    <a:lnTo>
                      <a:pt x="3" y="260"/>
                    </a:lnTo>
                    <a:lnTo>
                      <a:pt x="3" y="260"/>
                    </a:lnTo>
                    <a:lnTo>
                      <a:pt x="3" y="260"/>
                    </a:lnTo>
                    <a:lnTo>
                      <a:pt x="4" y="262"/>
                    </a:lnTo>
                    <a:lnTo>
                      <a:pt x="4" y="262"/>
                    </a:lnTo>
                    <a:lnTo>
                      <a:pt x="4" y="262"/>
                    </a:lnTo>
                    <a:lnTo>
                      <a:pt x="4" y="262"/>
                    </a:lnTo>
                    <a:lnTo>
                      <a:pt x="12" y="266"/>
                    </a:lnTo>
                    <a:lnTo>
                      <a:pt x="12" y="266"/>
                    </a:lnTo>
                    <a:lnTo>
                      <a:pt x="22" y="269"/>
                    </a:lnTo>
                    <a:lnTo>
                      <a:pt x="29" y="272"/>
                    </a:lnTo>
                    <a:lnTo>
                      <a:pt x="29" y="272"/>
                    </a:lnTo>
                    <a:lnTo>
                      <a:pt x="29" y="283"/>
                    </a:lnTo>
                    <a:lnTo>
                      <a:pt x="29" y="283"/>
                    </a:lnTo>
                    <a:lnTo>
                      <a:pt x="22" y="284"/>
                    </a:lnTo>
                    <a:lnTo>
                      <a:pt x="12" y="289"/>
                    </a:lnTo>
                    <a:lnTo>
                      <a:pt x="12" y="289"/>
                    </a:lnTo>
                    <a:lnTo>
                      <a:pt x="4" y="293"/>
                    </a:lnTo>
                    <a:lnTo>
                      <a:pt x="4" y="293"/>
                    </a:lnTo>
                    <a:lnTo>
                      <a:pt x="4" y="293"/>
                    </a:lnTo>
                    <a:lnTo>
                      <a:pt x="4" y="293"/>
                    </a:lnTo>
                    <a:lnTo>
                      <a:pt x="4" y="293"/>
                    </a:lnTo>
                    <a:lnTo>
                      <a:pt x="3" y="294"/>
                    </a:lnTo>
                    <a:lnTo>
                      <a:pt x="3" y="294"/>
                    </a:lnTo>
                    <a:lnTo>
                      <a:pt x="3" y="294"/>
                    </a:lnTo>
                    <a:lnTo>
                      <a:pt x="3" y="294"/>
                    </a:lnTo>
                    <a:lnTo>
                      <a:pt x="1" y="296"/>
                    </a:lnTo>
                    <a:lnTo>
                      <a:pt x="1" y="296"/>
                    </a:lnTo>
                    <a:lnTo>
                      <a:pt x="1" y="296"/>
                    </a:lnTo>
                    <a:lnTo>
                      <a:pt x="1" y="296"/>
                    </a:lnTo>
                    <a:lnTo>
                      <a:pt x="1" y="297"/>
                    </a:lnTo>
                    <a:lnTo>
                      <a:pt x="1" y="297"/>
                    </a:lnTo>
                    <a:lnTo>
                      <a:pt x="1" y="297"/>
                    </a:lnTo>
                    <a:lnTo>
                      <a:pt x="1" y="297"/>
                    </a:lnTo>
                    <a:lnTo>
                      <a:pt x="0" y="298"/>
                    </a:lnTo>
                    <a:lnTo>
                      <a:pt x="0" y="298"/>
                    </a:lnTo>
                    <a:lnTo>
                      <a:pt x="0" y="298"/>
                    </a:lnTo>
                    <a:lnTo>
                      <a:pt x="0" y="298"/>
                    </a:lnTo>
                    <a:lnTo>
                      <a:pt x="0" y="300"/>
                    </a:lnTo>
                    <a:lnTo>
                      <a:pt x="0" y="300"/>
                    </a:lnTo>
                    <a:lnTo>
                      <a:pt x="0" y="300"/>
                    </a:lnTo>
                    <a:lnTo>
                      <a:pt x="0" y="300"/>
                    </a:lnTo>
                    <a:lnTo>
                      <a:pt x="0" y="300"/>
                    </a:lnTo>
                    <a:lnTo>
                      <a:pt x="0" y="300"/>
                    </a:lnTo>
                    <a:lnTo>
                      <a:pt x="0" y="301"/>
                    </a:lnTo>
                    <a:lnTo>
                      <a:pt x="0" y="301"/>
                    </a:lnTo>
                    <a:lnTo>
                      <a:pt x="1" y="302"/>
                    </a:lnTo>
                    <a:lnTo>
                      <a:pt x="1" y="302"/>
                    </a:lnTo>
                    <a:lnTo>
                      <a:pt x="1" y="302"/>
                    </a:lnTo>
                    <a:lnTo>
                      <a:pt x="1" y="302"/>
                    </a:lnTo>
                    <a:lnTo>
                      <a:pt x="1" y="303"/>
                    </a:lnTo>
                    <a:lnTo>
                      <a:pt x="1" y="303"/>
                    </a:lnTo>
                    <a:lnTo>
                      <a:pt x="1" y="303"/>
                    </a:lnTo>
                    <a:lnTo>
                      <a:pt x="1" y="303"/>
                    </a:lnTo>
                    <a:lnTo>
                      <a:pt x="1" y="305"/>
                    </a:lnTo>
                    <a:lnTo>
                      <a:pt x="1" y="305"/>
                    </a:lnTo>
                    <a:lnTo>
                      <a:pt x="1" y="305"/>
                    </a:lnTo>
                    <a:lnTo>
                      <a:pt x="1" y="305"/>
                    </a:lnTo>
                    <a:lnTo>
                      <a:pt x="1" y="306"/>
                    </a:lnTo>
                    <a:lnTo>
                      <a:pt x="1" y="306"/>
                    </a:lnTo>
                    <a:lnTo>
                      <a:pt x="1" y="306"/>
                    </a:lnTo>
                    <a:lnTo>
                      <a:pt x="1" y="306"/>
                    </a:lnTo>
                    <a:lnTo>
                      <a:pt x="1" y="306"/>
                    </a:lnTo>
                    <a:lnTo>
                      <a:pt x="1" y="306"/>
                    </a:lnTo>
                    <a:lnTo>
                      <a:pt x="3" y="307"/>
                    </a:lnTo>
                    <a:lnTo>
                      <a:pt x="3" y="307"/>
                    </a:lnTo>
                    <a:lnTo>
                      <a:pt x="3" y="307"/>
                    </a:lnTo>
                    <a:lnTo>
                      <a:pt x="3" y="307"/>
                    </a:lnTo>
                    <a:lnTo>
                      <a:pt x="3" y="307"/>
                    </a:lnTo>
                    <a:lnTo>
                      <a:pt x="3" y="307"/>
                    </a:lnTo>
                    <a:lnTo>
                      <a:pt x="3" y="307"/>
                    </a:lnTo>
                    <a:lnTo>
                      <a:pt x="3" y="307"/>
                    </a:lnTo>
                    <a:lnTo>
                      <a:pt x="4" y="308"/>
                    </a:lnTo>
                    <a:lnTo>
                      <a:pt x="4" y="308"/>
                    </a:lnTo>
                    <a:lnTo>
                      <a:pt x="4" y="308"/>
                    </a:lnTo>
                    <a:lnTo>
                      <a:pt x="4" y="308"/>
                    </a:lnTo>
                    <a:lnTo>
                      <a:pt x="5" y="308"/>
                    </a:lnTo>
                    <a:lnTo>
                      <a:pt x="5" y="308"/>
                    </a:lnTo>
                    <a:lnTo>
                      <a:pt x="5" y="308"/>
                    </a:lnTo>
                    <a:lnTo>
                      <a:pt x="5" y="308"/>
                    </a:lnTo>
                    <a:lnTo>
                      <a:pt x="13" y="312"/>
                    </a:lnTo>
                    <a:lnTo>
                      <a:pt x="13" y="312"/>
                    </a:lnTo>
                    <a:lnTo>
                      <a:pt x="24" y="315"/>
                    </a:lnTo>
                    <a:lnTo>
                      <a:pt x="32" y="315"/>
                    </a:lnTo>
                    <a:lnTo>
                      <a:pt x="32" y="315"/>
                    </a:lnTo>
                    <a:lnTo>
                      <a:pt x="34" y="326"/>
                    </a:lnTo>
                    <a:lnTo>
                      <a:pt x="34" y="326"/>
                    </a:lnTo>
                    <a:lnTo>
                      <a:pt x="27" y="330"/>
                    </a:lnTo>
                    <a:lnTo>
                      <a:pt x="17" y="336"/>
                    </a:lnTo>
                    <a:lnTo>
                      <a:pt x="17" y="336"/>
                    </a:lnTo>
                    <a:lnTo>
                      <a:pt x="10" y="341"/>
                    </a:lnTo>
                    <a:lnTo>
                      <a:pt x="10" y="341"/>
                    </a:lnTo>
                    <a:lnTo>
                      <a:pt x="10" y="341"/>
                    </a:lnTo>
                    <a:lnTo>
                      <a:pt x="10" y="341"/>
                    </a:lnTo>
                    <a:lnTo>
                      <a:pt x="10" y="341"/>
                    </a:lnTo>
                    <a:lnTo>
                      <a:pt x="10" y="341"/>
                    </a:lnTo>
                    <a:lnTo>
                      <a:pt x="10" y="342"/>
                    </a:lnTo>
                    <a:lnTo>
                      <a:pt x="10" y="342"/>
                    </a:lnTo>
                    <a:lnTo>
                      <a:pt x="10" y="342"/>
                    </a:lnTo>
                    <a:lnTo>
                      <a:pt x="10" y="342"/>
                    </a:lnTo>
                    <a:lnTo>
                      <a:pt x="9" y="342"/>
                    </a:lnTo>
                    <a:lnTo>
                      <a:pt x="9" y="342"/>
                    </a:lnTo>
                    <a:lnTo>
                      <a:pt x="9" y="344"/>
                    </a:lnTo>
                    <a:lnTo>
                      <a:pt x="9" y="344"/>
                    </a:lnTo>
                    <a:lnTo>
                      <a:pt x="9" y="345"/>
                    </a:lnTo>
                    <a:lnTo>
                      <a:pt x="9" y="345"/>
                    </a:lnTo>
                    <a:lnTo>
                      <a:pt x="9" y="345"/>
                    </a:lnTo>
                    <a:lnTo>
                      <a:pt x="9" y="345"/>
                    </a:lnTo>
                    <a:lnTo>
                      <a:pt x="9" y="346"/>
                    </a:lnTo>
                    <a:lnTo>
                      <a:pt x="9" y="346"/>
                    </a:lnTo>
                    <a:lnTo>
                      <a:pt x="9" y="346"/>
                    </a:lnTo>
                    <a:lnTo>
                      <a:pt x="9" y="346"/>
                    </a:lnTo>
                    <a:lnTo>
                      <a:pt x="9" y="346"/>
                    </a:lnTo>
                    <a:lnTo>
                      <a:pt x="9" y="346"/>
                    </a:lnTo>
                    <a:lnTo>
                      <a:pt x="9" y="347"/>
                    </a:lnTo>
                    <a:lnTo>
                      <a:pt x="9" y="347"/>
                    </a:lnTo>
                    <a:lnTo>
                      <a:pt x="9" y="347"/>
                    </a:lnTo>
                    <a:lnTo>
                      <a:pt x="9" y="347"/>
                    </a:lnTo>
                    <a:lnTo>
                      <a:pt x="9" y="349"/>
                    </a:lnTo>
                    <a:lnTo>
                      <a:pt x="9" y="349"/>
                    </a:lnTo>
                    <a:lnTo>
                      <a:pt x="9" y="349"/>
                    </a:lnTo>
                    <a:lnTo>
                      <a:pt x="9" y="349"/>
                    </a:lnTo>
                    <a:lnTo>
                      <a:pt x="9" y="350"/>
                    </a:lnTo>
                    <a:lnTo>
                      <a:pt x="9" y="350"/>
                    </a:lnTo>
                    <a:lnTo>
                      <a:pt x="10" y="351"/>
                    </a:lnTo>
                    <a:lnTo>
                      <a:pt x="10" y="351"/>
                    </a:lnTo>
                    <a:lnTo>
                      <a:pt x="10" y="351"/>
                    </a:lnTo>
                    <a:lnTo>
                      <a:pt x="10" y="351"/>
                    </a:lnTo>
                    <a:lnTo>
                      <a:pt x="10" y="351"/>
                    </a:lnTo>
                    <a:lnTo>
                      <a:pt x="10" y="351"/>
                    </a:lnTo>
                    <a:lnTo>
                      <a:pt x="10" y="352"/>
                    </a:lnTo>
                    <a:lnTo>
                      <a:pt x="10" y="352"/>
                    </a:lnTo>
                    <a:lnTo>
                      <a:pt x="10" y="352"/>
                    </a:lnTo>
                    <a:lnTo>
                      <a:pt x="10" y="352"/>
                    </a:lnTo>
                    <a:lnTo>
                      <a:pt x="10" y="354"/>
                    </a:lnTo>
                    <a:lnTo>
                      <a:pt x="10" y="354"/>
                    </a:lnTo>
                    <a:lnTo>
                      <a:pt x="10" y="354"/>
                    </a:lnTo>
                    <a:lnTo>
                      <a:pt x="10" y="354"/>
                    </a:lnTo>
                    <a:lnTo>
                      <a:pt x="12" y="354"/>
                    </a:lnTo>
                    <a:lnTo>
                      <a:pt x="12" y="354"/>
                    </a:lnTo>
                    <a:lnTo>
                      <a:pt x="12" y="354"/>
                    </a:lnTo>
                    <a:lnTo>
                      <a:pt x="12" y="354"/>
                    </a:lnTo>
                    <a:lnTo>
                      <a:pt x="13" y="355"/>
                    </a:lnTo>
                    <a:lnTo>
                      <a:pt x="13" y="355"/>
                    </a:lnTo>
                    <a:lnTo>
                      <a:pt x="13" y="355"/>
                    </a:lnTo>
                    <a:lnTo>
                      <a:pt x="13" y="355"/>
                    </a:lnTo>
                    <a:lnTo>
                      <a:pt x="13" y="355"/>
                    </a:lnTo>
                    <a:lnTo>
                      <a:pt x="13" y="355"/>
                    </a:lnTo>
                    <a:lnTo>
                      <a:pt x="14" y="355"/>
                    </a:lnTo>
                    <a:lnTo>
                      <a:pt x="14" y="355"/>
                    </a:lnTo>
                    <a:lnTo>
                      <a:pt x="15" y="356"/>
                    </a:lnTo>
                    <a:lnTo>
                      <a:pt x="15" y="356"/>
                    </a:lnTo>
                    <a:lnTo>
                      <a:pt x="15" y="356"/>
                    </a:lnTo>
                    <a:lnTo>
                      <a:pt x="15" y="356"/>
                    </a:lnTo>
                    <a:lnTo>
                      <a:pt x="23" y="357"/>
                    </a:lnTo>
                    <a:lnTo>
                      <a:pt x="23" y="357"/>
                    </a:lnTo>
                    <a:lnTo>
                      <a:pt x="34" y="357"/>
                    </a:lnTo>
                    <a:lnTo>
                      <a:pt x="42" y="357"/>
                    </a:lnTo>
                    <a:lnTo>
                      <a:pt x="42" y="357"/>
                    </a:lnTo>
                    <a:lnTo>
                      <a:pt x="46" y="368"/>
                    </a:lnTo>
                    <a:lnTo>
                      <a:pt x="46" y="368"/>
                    </a:lnTo>
                    <a:lnTo>
                      <a:pt x="39" y="373"/>
                    </a:lnTo>
                    <a:lnTo>
                      <a:pt x="32" y="380"/>
                    </a:lnTo>
                    <a:lnTo>
                      <a:pt x="32" y="380"/>
                    </a:lnTo>
                    <a:lnTo>
                      <a:pt x="25" y="386"/>
                    </a:lnTo>
                    <a:lnTo>
                      <a:pt x="25" y="386"/>
                    </a:lnTo>
                    <a:lnTo>
                      <a:pt x="25" y="386"/>
                    </a:lnTo>
                    <a:lnTo>
                      <a:pt x="25" y="386"/>
                    </a:lnTo>
                    <a:lnTo>
                      <a:pt x="25" y="386"/>
                    </a:lnTo>
                    <a:lnTo>
                      <a:pt x="25" y="386"/>
                    </a:lnTo>
                    <a:lnTo>
                      <a:pt x="25" y="388"/>
                    </a:lnTo>
                    <a:lnTo>
                      <a:pt x="25" y="388"/>
                    </a:lnTo>
                    <a:lnTo>
                      <a:pt x="25" y="388"/>
                    </a:lnTo>
                    <a:lnTo>
                      <a:pt x="25" y="388"/>
                    </a:lnTo>
                    <a:lnTo>
                      <a:pt x="24" y="389"/>
                    </a:lnTo>
                    <a:lnTo>
                      <a:pt x="24" y="389"/>
                    </a:lnTo>
                    <a:lnTo>
                      <a:pt x="24" y="389"/>
                    </a:lnTo>
                    <a:lnTo>
                      <a:pt x="24" y="389"/>
                    </a:lnTo>
                    <a:lnTo>
                      <a:pt x="24" y="390"/>
                    </a:lnTo>
                    <a:lnTo>
                      <a:pt x="24" y="390"/>
                    </a:lnTo>
                    <a:lnTo>
                      <a:pt x="24" y="390"/>
                    </a:lnTo>
                    <a:lnTo>
                      <a:pt x="24" y="390"/>
                    </a:lnTo>
                    <a:lnTo>
                      <a:pt x="24" y="391"/>
                    </a:lnTo>
                    <a:lnTo>
                      <a:pt x="24" y="391"/>
                    </a:lnTo>
                    <a:lnTo>
                      <a:pt x="24" y="391"/>
                    </a:lnTo>
                    <a:lnTo>
                      <a:pt x="24" y="391"/>
                    </a:lnTo>
                    <a:lnTo>
                      <a:pt x="25" y="393"/>
                    </a:lnTo>
                    <a:lnTo>
                      <a:pt x="25" y="393"/>
                    </a:lnTo>
                    <a:lnTo>
                      <a:pt x="25" y="393"/>
                    </a:lnTo>
                    <a:lnTo>
                      <a:pt x="25" y="393"/>
                    </a:lnTo>
                    <a:lnTo>
                      <a:pt x="25" y="394"/>
                    </a:lnTo>
                    <a:lnTo>
                      <a:pt x="25" y="394"/>
                    </a:lnTo>
                    <a:lnTo>
                      <a:pt x="25" y="394"/>
                    </a:lnTo>
                    <a:lnTo>
                      <a:pt x="25" y="394"/>
                    </a:lnTo>
                    <a:lnTo>
                      <a:pt x="25" y="395"/>
                    </a:lnTo>
                    <a:lnTo>
                      <a:pt x="25" y="395"/>
                    </a:lnTo>
                    <a:lnTo>
                      <a:pt x="27" y="395"/>
                    </a:lnTo>
                    <a:lnTo>
                      <a:pt x="27" y="395"/>
                    </a:lnTo>
                    <a:lnTo>
                      <a:pt x="27" y="397"/>
                    </a:lnTo>
                    <a:lnTo>
                      <a:pt x="27" y="397"/>
                    </a:lnTo>
                    <a:lnTo>
                      <a:pt x="27" y="397"/>
                    </a:lnTo>
                    <a:lnTo>
                      <a:pt x="27" y="397"/>
                    </a:lnTo>
                    <a:lnTo>
                      <a:pt x="27" y="397"/>
                    </a:lnTo>
                    <a:lnTo>
                      <a:pt x="27" y="397"/>
                    </a:lnTo>
                    <a:lnTo>
                      <a:pt x="28" y="398"/>
                    </a:lnTo>
                    <a:lnTo>
                      <a:pt x="28" y="398"/>
                    </a:lnTo>
                    <a:lnTo>
                      <a:pt x="28" y="398"/>
                    </a:lnTo>
                    <a:lnTo>
                      <a:pt x="28" y="398"/>
                    </a:lnTo>
                    <a:lnTo>
                      <a:pt x="28" y="399"/>
                    </a:lnTo>
                    <a:lnTo>
                      <a:pt x="28" y="399"/>
                    </a:lnTo>
                    <a:lnTo>
                      <a:pt x="28" y="399"/>
                    </a:lnTo>
                    <a:lnTo>
                      <a:pt x="28" y="399"/>
                    </a:lnTo>
                    <a:lnTo>
                      <a:pt x="29" y="399"/>
                    </a:lnTo>
                    <a:lnTo>
                      <a:pt x="29" y="399"/>
                    </a:lnTo>
                    <a:lnTo>
                      <a:pt x="30" y="400"/>
                    </a:lnTo>
                    <a:lnTo>
                      <a:pt x="30" y="400"/>
                    </a:lnTo>
                    <a:lnTo>
                      <a:pt x="30" y="400"/>
                    </a:lnTo>
                    <a:lnTo>
                      <a:pt x="30" y="400"/>
                    </a:lnTo>
                    <a:lnTo>
                      <a:pt x="30" y="400"/>
                    </a:lnTo>
                    <a:lnTo>
                      <a:pt x="30" y="400"/>
                    </a:lnTo>
                    <a:lnTo>
                      <a:pt x="33" y="400"/>
                    </a:lnTo>
                    <a:lnTo>
                      <a:pt x="33" y="400"/>
                    </a:lnTo>
                    <a:lnTo>
                      <a:pt x="33" y="400"/>
                    </a:lnTo>
                    <a:lnTo>
                      <a:pt x="33" y="400"/>
                    </a:lnTo>
                    <a:lnTo>
                      <a:pt x="40" y="400"/>
                    </a:lnTo>
                    <a:lnTo>
                      <a:pt x="40" y="400"/>
                    </a:lnTo>
                    <a:lnTo>
                      <a:pt x="52" y="399"/>
                    </a:lnTo>
                    <a:lnTo>
                      <a:pt x="59" y="397"/>
                    </a:lnTo>
                    <a:lnTo>
                      <a:pt x="59" y="397"/>
                    </a:lnTo>
                    <a:lnTo>
                      <a:pt x="64" y="407"/>
                    </a:lnTo>
                    <a:lnTo>
                      <a:pt x="64" y="407"/>
                    </a:lnTo>
                    <a:lnTo>
                      <a:pt x="59" y="412"/>
                    </a:lnTo>
                    <a:lnTo>
                      <a:pt x="53" y="422"/>
                    </a:lnTo>
                    <a:lnTo>
                      <a:pt x="53" y="422"/>
                    </a:lnTo>
                    <a:lnTo>
                      <a:pt x="48" y="428"/>
                    </a:lnTo>
                    <a:lnTo>
                      <a:pt x="48" y="428"/>
                    </a:lnTo>
                    <a:lnTo>
                      <a:pt x="48" y="428"/>
                    </a:lnTo>
                    <a:lnTo>
                      <a:pt x="48" y="428"/>
                    </a:lnTo>
                    <a:lnTo>
                      <a:pt x="48" y="429"/>
                    </a:lnTo>
                    <a:lnTo>
                      <a:pt x="48" y="429"/>
                    </a:lnTo>
                    <a:lnTo>
                      <a:pt x="48" y="429"/>
                    </a:lnTo>
                    <a:lnTo>
                      <a:pt x="48" y="429"/>
                    </a:lnTo>
                    <a:lnTo>
                      <a:pt x="48" y="431"/>
                    </a:lnTo>
                    <a:lnTo>
                      <a:pt x="48" y="431"/>
                    </a:lnTo>
                    <a:lnTo>
                      <a:pt x="48" y="431"/>
                    </a:lnTo>
                    <a:lnTo>
                      <a:pt x="48" y="431"/>
                    </a:lnTo>
                    <a:lnTo>
                      <a:pt x="48" y="433"/>
                    </a:lnTo>
                    <a:lnTo>
                      <a:pt x="48" y="433"/>
                    </a:lnTo>
                    <a:lnTo>
                      <a:pt x="48" y="433"/>
                    </a:lnTo>
                    <a:lnTo>
                      <a:pt x="48" y="433"/>
                    </a:lnTo>
                    <a:lnTo>
                      <a:pt x="48" y="433"/>
                    </a:lnTo>
                    <a:lnTo>
                      <a:pt x="48" y="433"/>
                    </a:lnTo>
                    <a:lnTo>
                      <a:pt x="48" y="434"/>
                    </a:lnTo>
                    <a:lnTo>
                      <a:pt x="48" y="434"/>
                    </a:lnTo>
                    <a:lnTo>
                      <a:pt x="48" y="434"/>
                    </a:lnTo>
                    <a:lnTo>
                      <a:pt x="48" y="434"/>
                    </a:lnTo>
                    <a:lnTo>
                      <a:pt x="49" y="434"/>
                    </a:lnTo>
                    <a:lnTo>
                      <a:pt x="49" y="434"/>
                    </a:lnTo>
                    <a:lnTo>
                      <a:pt x="49" y="436"/>
                    </a:lnTo>
                    <a:lnTo>
                      <a:pt x="49" y="436"/>
                    </a:lnTo>
                    <a:lnTo>
                      <a:pt x="49" y="436"/>
                    </a:lnTo>
                    <a:lnTo>
                      <a:pt x="49" y="436"/>
                    </a:lnTo>
                    <a:lnTo>
                      <a:pt x="51" y="437"/>
                    </a:lnTo>
                    <a:lnTo>
                      <a:pt x="51" y="437"/>
                    </a:lnTo>
                    <a:lnTo>
                      <a:pt x="51" y="438"/>
                    </a:lnTo>
                    <a:lnTo>
                      <a:pt x="51" y="438"/>
                    </a:lnTo>
                    <a:lnTo>
                      <a:pt x="51" y="438"/>
                    </a:lnTo>
                    <a:lnTo>
                      <a:pt x="51" y="438"/>
                    </a:lnTo>
                    <a:lnTo>
                      <a:pt x="52" y="438"/>
                    </a:lnTo>
                    <a:lnTo>
                      <a:pt x="52" y="438"/>
                    </a:lnTo>
                    <a:lnTo>
                      <a:pt x="52" y="439"/>
                    </a:lnTo>
                    <a:lnTo>
                      <a:pt x="52" y="439"/>
                    </a:lnTo>
                    <a:lnTo>
                      <a:pt x="52" y="439"/>
                    </a:lnTo>
                    <a:lnTo>
                      <a:pt x="52" y="439"/>
                    </a:lnTo>
                    <a:lnTo>
                      <a:pt x="52" y="439"/>
                    </a:lnTo>
                    <a:lnTo>
                      <a:pt x="52" y="439"/>
                    </a:lnTo>
                    <a:lnTo>
                      <a:pt x="53" y="441"/>
                    </a:lnTo>
                    <a:lnTo>
                      <a:pt x="53" y="441"/>
                    </a:lnTo>
                    <a:lnTo>
                      <a:pt x="53" y="441"/>
                    </a:lnTo>
                    <a:lnTo>
                      <a:pt x="53" y="441"/>
                    </a:lnTo>
                    <a:lnTo>
                      <a:pt x="54" y="441"/>
                    </a:lnTo>
                    <a:lnTo>
                      <a:pt x="54" y="441"/>
                    </a:lnTo>
                    <a:lnTo>
                      <a:pt x="54" y="441"/>
                    </a:lnTo>
                    <a:lnTo>
                      <a:pt x="54" y="441"/>
                    </a:lnTo>
                    <a:lnTo>
                      <a:pt x="56" y="441"/>
                    </a:lnTo>
                    <a:lnTo>
                      <a:pt x="56" y="441"/>
                    </a:lnTo>
                    <a:lnTo>
                      <a:pt x="56" y="441"/>
                    </a:lnTo>
                    <a:lnTo>
                      <a:pt x="56" y="441"/>
                    </a:lnTo>
                    <a:lnTo>
                      <a:pt x="57" y="441"/>
                    </a:lnTo>
                    <a:lnTo>
                      <a:pt x="57" y="441"/>
                    </a:lnTo>
                    <a:lnTo>
                      <a:pt x="57" y="441"/>
                    </a:lnTo>
                    <a:lnTo>
                      <a:pt x="57" y="441"/>
                    </a:lnTo>
                    <a:lnTo>
                      <a:pt x="66" y="439"/>
                    </a:lnTo>
                    <a:lnTo>
                      <a:pt x="66" y="439"/>
                    </a:lnTo>
                    <a:lnTo>
                      <a:pt x="77" y="436"/>
                    </a:lnTo>
                    <a:lnTo>
                      <a:pt x="83" y="433"/>
                    </a:lnTo>
                    <a:lnTo>
                      <a:pt x="83" y="433"/>
                    </a:lnTo>
                    <a:lnTo>
                      <a:pt x="91" y="442"/>
                    </a:lnTo>
                    <a:lnTo>
                      <a:pt x="91" y="442"/>
                    </a:lnTo>
                    <a:lnTo>
                      <a:pt x="86" y="448"/>
                    </a:lnTo>
                    <a:lnTo>
                      <a:pt x="81" y="458"/>
                    </a:lnTo>
                    <a:lnTo>
                      <a:pt x="81" y="458"/>
                    </a:lnTo>
                    <a:lnTo>
                      <a:pt x="78" y="466"/>
                    </a:lnTo>
                    <a:lnTo>
                      <a:pt x="78" y="466"/>
                    </a:lnTo>
                    <a:lnTo>
                      <a:pt x="78" y="466"/>
                    </a:lnTo>
                    <a:lnTo>
                      <a:pt x="78" y="466"/>
                    </a:lnTo>
                    <a:lnTo>
                      <a:pt x="78" y="466"/>
                    </a:lnTo>
                    <a:lnTo>
                      <a:pt x="78" y="466"/>
                    </a:lnTo>
                    <a:lnTo>
                      <a:pt x="78" y="467"/>
                    </a:lnTo>
                    <a:lnTo>
                      <a:pt x="78" y="467"/>
                    </a:lnTo>
                    <a:lnTo>
                      <a:pt x="78" y="467"/>
                    </a:lnTo>
                    <a:lnTo>
                      <a:pt x="78" y="467"/>
                    </a:lnTo>
                    <a:lnTo>
                      <a:pt x="78" y="468"/>
                    </a:lnTo>
                    <a:lnTo>
                      <a:pt x="78" y="468"/>
                    </a:lnTo>
                    <a:lnTo>
                      <a:pt x="78" y="468"/>
                    </a:lnTo>
                    <a:lnTo>
                      <a:pt x="78" y="468"/>
                    </a:lnTo>
                    <a:lnTo>
                      <a:pt x="78" y="470"/>
                    </a:lnTo>
                    <a:lnTo>
                      <a:pt x="78" y="470"/>
                    </a:lnTo>
                    <a:lnTo>
                      <a:pt x="78" y="470"/>
                    </a:lnTo>
                    <a:lnTo>
                      <a:pt x="78" y="470"/>
                    </a:lnTo>
                    <a:lnTo>
                      <a:pt x="78" y="471"/>
                    </a:lnTo>
                    <a:lnTo>
                      <a:pt x="78" y="471"/>
                    </a:lnTo>
                    <a:lnTo>
                      <a:pt x="78" y="471"/>
                    </a:lnTo>
                    <a:lnTo>
                      <a:pt x="78" y="471"/>
                    </a:lnTo>
                    <a:lnTo>
                      <a:pt x="78" y="471"/>
                    </a:lnTo>
                    <a:lnTo>
                      <a:pt x="78" y="471"/>
                    </a:lnTo>
                    <a:lnTo>
                      <a:pt x="78" y="471"/>
                    </a:lnTo>
                    <a:lnTo>
                      <a:pt x="78" y="471"/>
                    </a:lnTo>
                    <a:lnTo>
                      <a:pt x="80" y="472"/>
                    </a:lnTo>
                    <a:lnTo>
                      <a:pt x="80" y="472"/>
                    </a:lnTo>
                    <a:lnTo>
                      <a:pt x="80" y="472"/>
                    </a:lnTo>
                    <a:lnTo>
                      <a:pt x="80" y="472"/>
                    </a:lnTo>
                    <a:lnTo>
                      <a:pt x="80" y="473"/>
                    </a:lnTo>
                    <a:lnTo>
                      <a:pt x="80" y="473"/>
                    </a:lnTo>
                    <a:lnTo>
                      <a:pt x="81" y="473"/>
                    </a:lnTo>
                    <a:lnTo>
                      <a:pt x="81" y="473"/>
                    </a:lnTo>
                    <a:lnTo>
                      <a:pt x="81" y="473"/>
                    </a:lnTo>
                    <a:lnTo>
                      <a:pt x="81" y="473"/>
                    </a:lnTo>
                    <a:lnTo>
                      <a:pt x="82" y="475"/>
                    </a:lnTo>
                    <a:lnTo>
                      <a:pt x="82" y="475"/>
                    </a:lnTo>
                    <a:lnTo>
                      <a:pt x="82" y="475"/>
                    </a:lnTo>
                    <a:lnTo>
                      <a:pt x="82" y="475"/>
                    </a:lnTo>
                    <a:lnTo>
                      <a:pt x="83" y="476"/>
                    </a:lnTo>
                    <a:lnTo>
                      <a:pt x="83" y="476"/>
                    </a:lnTo>
                    <a:lnTo>
                      <a:pt x="83" y="476"/>
                    </a:lnTo>
                    <a:lnTo>
                      <a:pt x="83" y="476"/>
                    </a:lnTo>
                    <a:lnTo>
                      <a:pt x="83" y="476"/>
                    </a:lnTo>
                    <a:lnTo>
                      <a:pt x="83" y="476"/>
                    </a:lnTo>
                    <a:lnTo>
                      <a:pt x="83" y="476"/>
                    </a:lnTo>
                    <a:lnTo>
                      <a:pt x="83" y="476"/>
                    </a:lnTo>
                    <a:lnTo>
                      <a:pt x="85" y="477"/>
                    </a:lnTo>
                    <a:lnTo>
                      <a:pt x="85" y="477"/>
                    </a:lnTo>
                    <a:lnTo>
                      <a:pt x="85" y="477"/>
                    </a:lnTo>
                    <a:lnTo>
                      <a:pt x="85" y="477"/>
                    </a:lnTo>
                    <a:lnTo>
                      <a:pt x="86" y="477"/>
                    </a:lnTo>
                    <a:lnTo>
                      <a:pt x="86" y="477"/>
                    </a:lnTo>
                    <a:lnTo>
                      <a:pt x="86" y="477"/>
                    </a:lnTo>
                    <a:lnTo>
                      <a:pt x="86" y="477"/>
                    </a:lnTo>
                    <a:lnTo>
                      <a:pt x="86" y="477"/>
                    </a:lnTo>
                    <a:lnTo>
                      <a:pt x="86" y="477"/>
                    </a:lnTo>
                    <a:lnTo>
                      <a:pt x="87" y="477"/>
                    </a:lnTo>
                    <a:lnTo>
                      <a:pt x="87" y="477"/>
                    </a:lnTo>
                    <a:lnTo>
                      <a:pt x="87" y="477"/>
                    </a:lnTo>
                    <a:lnTo>
                      <a:pt x="87" y="477"/>
                    </a:lnTo>
                    <a:lnTo>
                      <a:pt x="87" y="477"/>
                    </a:lnTo>
                    <a:lnTo>
                      <a:pt x="87" y="477"/>
                    </a:lnTo>
                    <a:lnTo>
                      <a:pt x="90" y="477"/>
                    </a:lnTo>
                    <a:lnTo>
                      <a:pt x="90" y="477"/>
                    </a:lnTo>
                    <a:lnTo>
                      <a:pt x="90" y="477"/>
                    </a:lnTo>
                    <a:lnTo>
                      <a:pt x="97" y="473"/>
                    </a:lnTo>
                    <a:lnTo>
                      <a:pt x="97" y="473"/>
                    </a:lnTo>
                    <a:lnTo>
                      <a:pt x="107" y="468"/>
                    </a:lnTo>
                    <a:lnTo>
                      <a:pt x="114" y="465"/>
                    </a:lnTo>
                    <a:lnTo>
                      <a:pt x="114" y="465"/>
                    </a:lnTo>
                    <a:lnTo>
                      <a:pt x="122" y="472"/>
                    </a:lnTo>
                    <a:lnTo>
                      <a:pt x="122" y="472"/>
                    </a:lnTo>
                    <a:lnTo>
                      <a:pt x="119" y="478"/>
                    </a:lnTo>
                    <a:lnTo>
                      <a:pt x="116" y="490"/>
                    </a:lnTo>
                    <a:lnTo>
                      <a:pt x="116" y="490"/>
                    </a:lnTo>
                    <a:lnTo>
                      <a:pt x="114" y="497"/>
                    </a:lnTo>
                    <a:lnTo>
                      <a:pt x="114" y="497"/>
                    </a:lnTo>
                    <a:lnTo>
                      <a:pt x="114" y="499"/>
                    </a:lnTo>
                    <a:lnTo>
                      <a:pt x="114" y="499"/>
                    </a:lnTo>
                    <a:lnTo>
                      <a:pt x="114" y="500"/>
                    </a:lnTo>
                    <a:lnTo>
                      <a:pt x="114" y="500"/>
                    </a:lnTo>
                    <a:lnTo>
                      <a:pt x="114" y="500"/>
                    </a:lnTo>
                    <a:lnTo>
                      <a:pt x="114" y="500"/>
                    </a:lnTo>
                    <a:lnTo>
                      <a:pt x="114" y="500"/>
                    </a:lnTo>
                    <a:lnTo>
                      <a:pt x="114" y="500"/>
                    </a:lnTo>
                    <a:lnTo>
                      <a:pt x="115" y="501"/>
                    </a:lnTo>
                    <a:lnTo>
                      <a:pt x="115" y="501"/>
                    </a:lnTo>
                    <a:lnTo>
                      <a:pt x="115" y="501"/>
                    </a:lnTo>
                    <a:lnTo>
                      <a:pt x="115" y="501"/>
                    </a:lnTo>
                    <a:lnTo>
                      <a:pt x="115" y="502"/>
                    </a:lnTo>
                    <a:lnTo>
                      <a:pt x="115" y="502"/>
                    </a:lnTo>
                    <a:lnTo>
                      <a:pt x="115" y="502"/>
                    </a:lnTo>
                    <a:lnTo>
                      <a:pt x="115" y="502"/>
                    </a:lnTo>
                    <a:lnTo>
                      <a:pt x="115" y="502"/>
                    </a:lnTo>
                    <a:lnTo>
                      <a:pt x="115" y="502"/>
                    </a:lnTo>
                    <a:lnTo>
                      <a:pt x="116" y="502"/>
                    </a:lnTo>
                    <a:lnTo>
                      <a:pt x="116" y="502"/>
                    </a:lnTo>
                    <a:lnTo>
                      <a:pt x="116" y="504"/>
                    </a:lnTo>
                    <a:lnTo>
                      <a:pt x="116" y="504"/>
                    </a:lnTo>
                    <a:lnTo>
                      <a:pt x="116" y="504"/>
                    </a:lnTo>
                    <a:lnTo>
                      <a:pt x="116" y="504"/>
                    </a:lnTo>
                    <a:lnTo>
                      <a:pt x="117" y="504"/>
                    </a:lnTo>
                    <a:lnTo>
                      <a:pt x="117" y="504"/>
                    </a:lnTo>
                    <a:lnTo>
                      <a:pt x="117" y="505"/>
                    </a:lnTo>
                    <a:lnTo>
                      <a:pt x="117" y="505"/>
                    </a:lnTo>
                    <a:lnTo>
                      <a:pt x="119" y="505"/>
                    </a:lnTo>
                    <a:lnTo>
                      <a:pt x="119" y="505"/>
                    </a:lnTo>
                    <a:lnTo>
                      <a:pt x="119" y="506"/>
                    </a:lnTo>
                    <a:lnTo>
                      <a:pt x="119" y="506"/>
                    </a:lnTo>
                    <a:lnTo>
                      <a:pt x="120" y="506"/>
                    </a:lnTo>
                    <a:lnTo>
                      <a:pt x="120" y="506"/>
                    </a:lnTo>
                    <a:lnTo>
                      <a:pt x="120" y="506"/>
                    </a:lnTo>
                    <a:lnTo>
                      <a:pt x="120" y="506"/>
                    </a:lnTo>
                    <a:lnTo>
                      <a:pt x="120" y="506"/>
                    </a:lnTo>
                    <a:lnTo>
                      <a:pt x="120" y="506"/>
                    </a:lnTo>
                    <a:lnTo>
                      <a:pt x="121" y="507"/>
                    </a:lnTo>
                    <a:lnTo>
                      <a:pt x="121" y="507"/>
                    </a:lnTo>
                    <a:lnTo>
                      <a:pt x="121" y="507"/>
                    </a:lnTo>
                    <a:lnTo>
                      <a:pt x="121" y="507"/>
                    </a:lnTo>
                    <a:lnTo>
                      <a:pt x="122" y="507"/>
                    </a:lnTo>
                    <a:lnTo>
                      <a:pt x="122" y="507"/>
                    </a:lnTo>
                    <a:lnTo>
                      <a:pt x="122" y="507"/>
                    </a:lnTo>
                    <a:lnTo>
                      <a:pt x="122" y="507"/>
                    </a:lnTo>
                    <a:lnTo>
                      <a:pt x="122" y="507"/>
                    </a:lnTo>
                    <a:lnTo>
                      <a:pt x="122" y="507"/>
                    </a:lnTo>
                    <a:lnTo>
                      <a:pt x="124" y="507"/>
                    </a:lnTo>
                    <a:lnTo>
                      <a:pt x="124" y="507"/>
                    </a:lnTo>
                    <a:lnTo>
                      <a:pt x="124" y="507"/>
                    </a:lnTo>
                    <a:lnTo>
                      <a:pt x="124" y="507"/>
                    </a:lnTo>
                    <a:lnTo>
                      <a:pt x="124" y="507"/>
                    </a:lnTo>
                    <a:lnTo>
                      <a:pt x="124" y="507"/>
                    </a:lnTo>
                    <a:lnTo>
                      <a:pt x="125" y="507"/>
                    </a:lnTo>
                    <a:lnTo>
                      <a:pt x="125" y="507"/>
                    </a:lnTo>
                    <a:lnTo>
                      <a:pt x="125" y="507"/>
                    </a:lnTo>
                    <a:lnTo>
                      <a:pt x="125" y="507"/>
                    </a:lnTo>
                    <a:lnTo>
                      <a:pt x="126" y="506"/>
                    </a:lnTo>
                    <a:lnTo>
                      <a:pt x="126" y="506"/>
                    </a:lnTo>
                    <a:lnTo>
                      <a:pt x="134" y="502"/>
                    </a:lnTo>
                    <a:lnTo>
                      <a:pt x="134" y="502"/>
                    </a:lnTo>
                    <a:lnTo>
                      <a:pt x="143" y="496"/>
                    </a:lnTo>
                    <a:lnTo>
                      <a:pt x="149" y="490"/>
                    </a:lnTo>
                    <a:lnTo>
                      <a:pt x="149" y="490"/>
                    </a:lnTo>
                    <a:lnTo>
                      <a:pt x="158" y="496"/>
                    </a:lnTo>
                    <a:lnTo>
                      <a:pt x="158" y="496"/>
                    </a:lnTo>
                    <a:lnTo>
                      <a:pt x="156" y="504"/>
                    </a:lnTo>
                    <a:lnTo>
                      <a:pt x="155" y="515"/>
                    </a:lnTo>
                    <a:lnTo>
                      <a:pt x="155" y="515"/>
                    </a:lnTo>
                    <a:lnTo>
                      <a:pt x="155" y="522"/>
                    </a:lnTo>
                    <a:lnTo>
                      <a:pt x="155" y="522"/>
                    </a:lnTo>
                    <a:lnTo>
                      <a:pt x="155" y="524"/>
                    </a:lnTo>
                    <a:lnTo>
                      <a:pt x="155" y="524"/>
                    </a:lnTo>
                    <a:lnTo>
                      <a:pt x="155" y="525"/>
                    </a:lnTo>
                    <a:lnTo>
                      <a:pt x="155" y="525"/>
                    </a:lnTo>
                    <a:lnTo>
                      <a:pt x="155" y="525"/>
                    </a:lnTo>
                    <a:lnTo>
                      <a:pt x="155" y="525"/>
                    </a:lnTo>
                    <a:lnTo>
                      <a:pt x="155" y="525"/>
                    </a:lnTo>
                    <a:lnTo>
                      <a:pt x="155" y="525"/>
                    </a:lnTo>
                    <a:lnTo>
                      <a:pt x="156" y="526"/>
                    </a:lnTo>
                    <a:lnTo>
                      <a:pt x="156" y="526"/>
                    </a:lnTo>
                    <a:lnTo>
                      <a:pt x="156" y="526"/>
                    </a:lnTo>
                    <a:lnTo>
                      <a:pt x="156" y="526"/>
                    </a:lnTo>
                    <a:lnTo>
                      <a:pt x="156" y="526"/>
                    </a:lnTo>
                    <a:lnTo>
                      <a:pt x="156" y="526"/>
                    </a:lnTo>
                    <a:lnTo>
                      <a:pt x="156" y="528"/>
                    </a:lnTo>
                    <a:lnTo>
                      <a:pt x="156" y="528"/>
                    </a:lnTo>
                    <a:lnTo>
                      <a:pt x="156" y="528"/>
                    </a:lnTo>
                    <a:lnTo>
                      <a:pt x="156" y="528"/>
                    </a:lnTo>
                    <a:lnTo>
                      <a:pt x="158" y="528"/>
                    </a:lnTo>
                    <a:lnTo>
                      <a:pt x="158" y="528"/>
                    </a:lnTo>
                    <a:lnTo>
                      <a:pt x="158" y="528"/>
                    </a:lnTo>
                    <a:lnTo>
                      <a:pt x="158" y="528"/>
                    </a:lnTo>
                    <a:lnTo>
                      <a:pt x="158" y="529"/>
                    </a:lnTo>
                    <a:lnTo>
                      <a:pt x="158" y="529"/>
                    </a:lnTo>
                    <a:lnTo>
                      <a:pt x="159" y="529"/>
                    </a:lnTo>
                    <a:lnTo>
                      <a:pt x="159" y="529"/>
                    </a:lnTo>
                    <a:lnTo>
                      <a:pt x="159" y="529"/>
                    </a:lnTo>
                    <a:lnTo>
                      <a:pt x="159" y="529"/>
                    </a:lnTo>
                    <a:lnTo>
                      <a:pt x="160" y="529"/>
                    </a:lnTo>
                    <a:lnTo>
                      <a:pt x="160" y="529"/>
                    </a:lnTo>
                    <a:lnTo>
                      <a:pt x="161" y="530"/>
                    </a:lnTo>
                    <a:lnTo>
                      <a:pt x="161" y="530"/>
                    </a:lnTo>
                    <a:lnTo>
                      <a:pt x="161" y="530"/>
                    </a:lnTo>
                    <a:lnTo>
                      <a:pt x="161" y="530"/>
                    </a:lnTo>
                    <a:lnTo>
                      <a:pt x="163" y="530"/>
                    </a:lnTo>
                    <a:lnTo>
                      <a:pt x="163" y="530"/>
                    </a:lnTo>
                    <a:lnTo>
                      <a:pt x="163" y="530"/>
                    </a:lnTo>
                    <a:lnTo>
                      <a:pt x="163" y="530"/>
                    </a:lnTo>
                    <a:lnTo>
                      <a:pt x="164" y="530"/>
                    </a:lnTo>
                    <a:lnTo>
                      <a:pt x="164" y="530"/>
                    </a:lnTo>
                    <a:lnTo>
                      <a:pt x="164" y="530"/>
                    </a:lnTo>
                    <a:lnTo>
                      <a:pt x="164" y="530"/>
                    </a:lnTo>
                    <a:lnTo>
                      <a:pt x="164" y="530"/>
                    </a:lnTo>
                    <a:lnTo>
                      <a:pt x="164" y="530"/>
                    </a:lnTo>
                    <a:lnTo>
                      <a:pt x="164" y="531"/>
                    </a:lnTo>
                    <a:lnTo>
                      <a:pt x="164" y="531"/>
                    </a:lnTo>
                    <a:lnTo>
                      <a:pt x="165" y="531"/>
                    </a:lnTo>
                    <a:lnTo>
                      <a:pt x="165" y="531"/>
                    </a:lnTo>
                    <a:lnTo>
                      <a:pt x="165" y="531"/>
                    </a:lnTo>
                    <a:lnTo>
                      <a:pt x="165" y="531"/>
                    </a:lnTo>
                    <a:lnTo>
                      <a:pt x="166" y="530"/>
                    </a:lnTo>
                    <a:lnTo>
                      <a:pt x="166" y="530"/>
                    </a:lnTo>
                    <a:lnTo>
                      <a:pt x="166" y="530"/>
                    </a:lnTo>
                    <a:lnTo>
                      <a:pt x="166" y="530"/>
                    </a:lnTo>
                    <a:lnTo>
                      <a:pt x="168" y="530"/>
                    </a:lnTo>
                    <a:lnTo>
                      <a:pt x="168" y="530"/>
                    </a:lnTo>
                    <a:lnTo>
                      <a:pt x="168" y="530"/>
                    </a:lnTo>
                    <a:lnTo>
                      <a:pt x="168" y="530"/>
                    </a:lnTo>
                    <a:lnTo>
                      <a:pt x="175" y="524"/>
                    </a:lnTo>
                    <a:lnTo>
                      <a:pt x="175" y="524"/>
                    </a:lnTo>
                    <a:lnTo>
                      <a:pt x="183" y="515"/>
                    </a:lnTo>
                    <a:lnTo>
                      <a:pt x="188" y="510"/>
                    </a:lnTo>
                    <a:lnTo>
                      <a:pt x="188" y="510"/>
                    </a:lnTo>
                    <a:lnTo>
                      <a:pt x="198" y="514"/>
                    </a:lnTo>
                    <a:lnTo>
                      <a:pt x="198" y="514"/>
                    </a:lnTo>
                    <a:lnTo>
                      <a:pt x="197" y="521"/>
                    </a:lnTo>
                    <a:lnTo>
                      <a:pt x="198" y="533"/>
                    </a:lnTo>
                    <a:lnTo>
                      <a:pt x="198" y="533"/>
                    </a:lnTo>
                    <a:lnTo>
                      <a:pt x="199" y="540"/>
                    </a:lnTo>
                    <a:lnTo>
                      <a:pt x="199" y="540"/>
                    </a:lnTo>
                    <a:lnTo>
                      <a:pt x="199" y="540"/>
                    </a:lnTo>
                    <a:lnTo>
                      <a:pt x="199" y="541"/>
                    </a:lnTo>
                    <a:lnTo>
                      <a:pt x="199" y="541"/>
                    </a:lnTo>
                    <a:lnTo>
                      <a:pt x="199" y="541"/>
                    </a:lnTo>
                    <a:lnTo>
                      <a:pt x="199" y="541"/>
                    </a:lnTo>
                    <a:lnTo>
                      <a:pt x="201" y="543"/>
                    </a:lnTo>
                    <a:lnTo>
                      <a:pt x="201" y="543"/>
                    </a:lnTo>
                    <a:lnTo>
                      <a:pt x="201" y="543"/>
                    </a:lnTo>
                    <a:lnTo>
                      <a:pt x="201" y="543"/>
                    </a:lnTo>
                    <a:lnTo>
                      <a:pt x="201" y="544"/>
                    </a:lnTo>
                    <a:lnTo>
                      <a:pt x="201" y="544"/>
                    </a:lnTo>
                    <a:lnTo>
                      <a:pt x="201" y="544"/>
                    </a:lnTo>
                    <a:lnTo>
                      <a:pt x="201" y="544"/>
                    </a:lnTo>
                    <a:lnTo>
                      <a:pt x="202" y="544"/>
                    </a:lnTo>
                    <a:lnTo>
                      <a:pt x="202" y="544"/>
                    </a:lnTo>
                    <a:lnTo>
                      <a:pt x="202" y="544"/>
                    </a:lnTo>
                    <a:lnTo>
                      <a:pt x="202" y="544"/>
                    </a:lnTo>
                    <a:lnTo>
                      <a:pt x="202" y="545"/>
                    </a:lnTo>
                    <a:lnTo>
                      <a:pt x="202" y="545"/>
                    </a:lnTo>
                    <a:lnTo>
                      <a:pt x="203" y="545"/>
                    </a:lnTo>
                    <a:lnTo>
                      <a:pt x="203" y="545"/>
                    </a:lnTo>
                    <a:lnTo>
                      <a:pt x="203" y="545"/>
                    </a:lnTo>
                    <a:lnTo>
                      <a:pt x="203" y="545"/>
                    </a:lnTo>
                    <a:lnTo>
                      <a:pt x="203" y="545"/>
                    </a:lnTo>
                    <a:lnTo>
                      <a:pt x="203" y="545"/>
                    </a:lnTo>
                    <a:lnTo>
                      <a:pt x="204" y="545"/>
                    </a:lnTo>
                    <a:lnTo>
                      <a:pt x="204" y="545"/>
                    </a:lnTo>
                    <a:lnTo>
                      <a:pt x="204" y="545"/>
                    </a:lnTo>
                    <a:lnTo>
                      <a:pt x="204" y="545"/>
                    </a:lnTo>
                    <a:lnTo>
                      <a:pt x="206" y="545"/>
                    </a:lnTo>
                    <a:lnTo>
                      <a:pt x="206" y="545"/>
                    </a:lnTo>
                    <a:lnTo>
                      <a:pt x="207" y="546"/>
                    </a:lnTo>
                    <a:lnTo>
                      <a:pt x="207" y="546"/>
                    </a:lnTo>
                    <a:lnTo>
                      <a:pt x="207" y="546"/>
                    </a:lnTo>
                    <a:lnTo>
                      <a:pt x="207" y="546"/>
                    </a:lnTo>
                    <a:lnTo>
                      <a:pt x="208" y="546"/>
                    </a:lnTo>
                    <a:lnTo>
                      <a:pt x="208" y="546"/>
                    </a:lnTo>
                    <a:lnTo>
                      <a:pt x="208" y="546"/>
                    </a:lnTo>
                    <a:lnTo>
                      <a:pt x="208" y="546"/>
                    </a:lnTo>
                    <a:lnTo>
                      <a:pt x="209" y="546"/>
                    </a:lnTo>
                    <a:lnTo>
                      <a:pt x="209" y="546"/>
                    </a:lnTo>
                    <a:lnTo>
                      <a:pt x="209" y="546"/>
                    </a:lnTo>
                    <a:lnTo>
                      <a:pt x="209" y="546"/>
                    </a:lnTo>
                    <a:lnTo>
                      <a:pt x="211" y="546"/>
                    </a:lnTo>
                    <a:lnTo>
                      <a:pt x="211" y="546"/>
                    </a:lnTo>
                    <a:lnTo>
                      <a:pt x="211" y="546"/>
                    </a:lnTo>
                    <a:lnTo>
                      <a:pt x="211" y="546"/>
                    </a:lnTo>
                    <a:lnTo>
                      <a:pt x="211" y="546"/>
                    </a:lnTo>
                    <a:lnTo>
                      <a:pt x="211" y="546"/>
                    </a:lnTo>
                    <a:lnTo>
                      <a:pt x="211" y="546"/>
                    </a:lnTo>
                    <a:lnTo>
                      <a:pt x="211" y="546"/>
                    </a:lnTo>
                    <a:lnTo>
                      <a:pt x="212" y="546"/>
                    </a:lnTo>
                    <a:lnTo>
                      <a:pt x="212" y="546"/>
                    </a:lnTo>
                    <a:lnTo>
                      <a:pt x="212" y="546"/>
                    </a:lnTo>
                    <a:lnTo>
                      <a:pt x="212" y="546"/>
                    </a:lnTo>
                    <a:lnTo>
                      <a:pt x="213" y="545"/>
                    </a:lnTo>
                    <a:lnTo>
                      <a:pt x="213" y="545"/>
                    </a:lnTo>
                    <a:lnTo>
                      <a:pt x="213" y="545"/>
                    </a:lnTo>
                    <a:lnTo>
                      <a:pt x="213" y="545"/>
                    </a:lnTo>
                    <a:lnTo>
                      <a:pt x="214" y="544"/>
                    </a:lnTo>
                    <a:lnTo>
                      <a:pt x="214" y="544"/>
                    </a:lnTo>
                    <a:lnTo>
                      <a:pt x="214" y="544"/>
                    </a:lnTo>
                    <a:lnTo>
                      <a:pt x="214" y="544"/>
                    </a:lnTo>
                    <a:lnTo>
                      <a:pt x="219" y="538"/>
                    </a:lnTo>
                    <a:lnTo>
                      <a:pt x="219" y="538"/>
                    </a:lnTo>
                    <a:lnTo>
                      <a:pt x="226" y="529"/>
                    </a:lnTo>
                    <a:lnTo>
                      <a:pt x="229" y="521"/>
                    </a:lnTo>
                    <a:lnTo>
                      <a:pt x="229" y="521"/>
                    </a:lnTo>
                    <a:lnTo>
                      <a:pt x="240" y="524"/>
                    </a:lnTo>
                    <a:lnTo>
                      <a:pt x="240" y="524"/>
                    </a:lnTo>
                    <a:lnTo>
                      <a:pt x="241" y="531"/>
                    </a:lnTo>
                    <a:lnTo>
                      <a:pt x="243" y="543"/>
                    </a:lnTo>
                    <a:lnTo>
                      <a:pt x="243" y="543"/>
                    </a:lnTo>
                    <a:lnTo>
                      <a:pt x="246" y="550"/>
                    </a:lnTo>
                    <a:lnTo>
                      <a:pt x="246" y="550"/>
                    </a:lnTo>
                    <a:lnTo>
                      <a:pt x="246" y="550"/>
                    </a:lnTo>
                    <a:lnTo>
                      <a:pt x="247" y="551"/>
                    </a:lnTo>
                    <a:lnTo>
                      <a:pt x="247" y="551"/>
                    </a:lnTo>
                    <a:lnTo>
                      <a:pt x="247" y="551"/>
                    </a:lnTo>
                    <a:lnTo>
                      <a:pt x="247" y="551"/>
                    </a:lnTo>
                    <a:lnTo>
                      <a:pt x="247" y="553"/>
                    </a:lnTo>
                    <a:lnTo>
                      <a:pt x="247" y="553"/>
                    </a:lnTo>
                    <a:lnTo>
                      <a:pt x="247" y="553"/>
                    </a:lnTo>
                    <a:lnTo>
                      <a:pt x="247" y="553"/>
                    </a:lnTo>
                    <a:lnTo>
                      <a:pt x="248" y="553"/>
                    </a:lnTo>
                    <a:lnTo>
                      <a:pt x="248" y="553"/>
                    </a:lnTo>
                    <a:lnTo>
                      <a:pt x="248" y="553"/>
                    </a:lnTo>
                    <a:lnTo>
                      <a:pt x="248" y="553"/>
                    </a:lnTo>
                    <a:lnTo>
                      <a:pt x="250" y="554"/>
                    </a:lnTo>
                    <a:lnTo>
                      <a:pt x="250" y="554"/>
                    </a:lnTo>
                    <a:lnTo>
                      <a:pt x="250" y="554"/>
                    </a:lnTo>
                    <a:lnTo>
                      <a:pt x="250" y="554"/>
                    </a:lnTo>
                    <a:lnTo>
                      <a:pt x="250" y="554"/>
                    </a:lnTo>
                    <a:lnTo>
                      <a:pt x="250" y="554"/>
                    </a:lnTo>
                    <a:lnTo>
                      <a:pt x="250" y="554"/>
                    </a:lnTo>
                    <a:lnTo>
                      <a:pt x="250" y="554"/>
                    </a:lnTo>
                    <a:lnTo>
                      <a:pt x="251" y="554"/>
                    </a:lnTo>
                    <a:lnTo>
                      <a:pt x="251" y="554"/>
                    </a:lnTo>
                    <a:lnTo>
                      <a:pt x="251" y="554"/>
                    </a:lnTo>
                    <a:lnTo>
                      <a:pt x="251" y="554"/>
                    </a:lnTo>
                    <a:lnTo>
                      <a:pt x="252" y="554"/>
                    </a:lnTo>
                    <a:lnTo>
                      <a:pt x="252" y="554"/>
                    </a:lnTo>
                    <a:lnTo>
                      <a:pt x="252" y="554"/>
                    </a:lnTo>
                    <a:lnTo>
                      <a:pt x="252" y="554"/>
                    </a:lnTo>
                    <a:lnTo>
                      <a:pt x="253" y="554"/>
                    </a:lnTo>
                    <a:lnTo>
                      <a:pt x="253" y="554"/>
                    </a:lnTo>
                    <a:lnTo>
                      <a:pt x="255" y="554"/>
                    </a:lnTo>
                    <a:lnTo>
                      <a:pt x="255" y="554"/>
                    </a:lnTo>
                    <a:lnTo>
                      <a:pt x="255" y="554"/>
                    </a:lnTo>
                    <a:lnTo>
                      <a:pt x="255" y="554"/>
                    </a:lnTo>
                    <a:lnTo>
                      <a:pt x="256" y="554"/>
                    </a:lnTo>
                    <a:lnTo>
                      <a:pt x="256" y="554"/>
                    </a:lnTo>
                    <a:lnTo>
                      <a:pt x="256" y="554"/>
                    </a:lnTo>
                    <a:lnTo>
                      <a:pt x="256" y="554"/>
                    </a:lnTo>
                    <a:lnTo>
                      <a:pt x="257" y="554"/>
                    </a:lnTo>
                    <a:lnTo>
                      <a:pt x="257" y="554"/>
                    </a:lnTo>
                    <a:lnTo>
                      <a:pt x="257" y="554"/>
                    </a:lnTo>
                    <a:lnTo>
                      <a:pt x="257" y="554"/>
                    </a:lnTo>
                    <a:lnTo>
                      <a:pt x="257" y="554"/>
                    </a:lnTo>
                    <a:lnTo>
                      <a:pt x="257" y="554"/>
                    </a:lnTo>
                    <a:lnTo>
                      <a:pt x="258" y="554"/>
                    </a:lnTo>
                    <a:lnTo>
                      <a:pt x="258" y="554"/>
                    </a:lnTo>
                    <a:lnTo>
                      <a:pt x="258" y="554"/>
                    </a:lnTo>
                    <a:lnTo>
                      <a:pt x="258" y="554"/>
                    </a:lnTo>
                    <a:lnTo>
                      <a:pt x="258" y="554"/>
                    </a:lnTo>
                    <a:lnTo>
                      <a:pt x="258" y="554"/>
                    </a:lnTo>
                    <a:lnTo>
                      <a:pt x="260" y="554"/>
                    </a:lnTo>
                    <a:lnTo>
                      <a:pt x="260" y="554"/>
                    </a:lnTo>
                    <a:lnTo>
                      <a:pt x="260" y="553"/>
                    </a:lnTo>
                    <a:lnTo>
                      <a:pt x="260" y="553"/>
                    </a:lnTo>
                    <a:lnTo>
                      <a:pt x="260" y="553"/>
                    </a:lnTo>
                    <a:lnTo>
                      <a:pt x="260" y="553"/>
                    </a:lnTo>
                    <a:lnTo>
                      <a:pt x="261" y="553"/>
                    </a:lnTo>
                    <a:lnTo>
                      <a:pt x="261" y="553"/>
                    </a:lnTo>
                    <a:lnTo>
                      <a:pt x="261" y="551"/>
                    </a:lnTo>
                    <a:lnTo>
                      <a:pt x="261" y="551"/>
                    </a:lnTo>
                    <a:lnTo>
                      <a:pt x="261" y="551"/>
                    </a:lnTo>
                    <a:lnTo>
                      <a:pt x="261" y="551"/>
                    </a:lnTo>
                    <a:lnTo>
                      <a:pt x="261" y="551"/>
                    </a:lnTo>
                    <a:lnTo>
                      <a:pt x="266" y="544"/>
                    </a:lnTo>
                    <a:lnTo>
                      <a:pt x="266" y="544"/>
                    </a:lnTo>
                    <a:lnTo>
                      <a:pt x="270" y="534"/>
                    </a:lnTo>
                    <a:lnTo>
                      <a:pt x="272" y="526"/>
                    </a:lnTo>
                    <a:lnTo>
                      <a:pt x="272" y="526"/>
                    </a:lnTo>
                    <a:lnTo>
                      <a:pt x="284" y="526"/>
                    </a:lnTo>
                    <a:lnTo>
                      <a:pt x="284" y="526"/>
                    </a:lnTo>
                    <a:lnTo>
                      <a:pt x="285" y="534"/>
                    </a:lnTo>
                    <a:lnTo>
                      <a:pt x="290" y="544"/>
                    </a:lnTo>
                    <a:lnTo>
                      <a:pt x="290" y="544"/>
                    </a:lnTo>
                    <a:lnTo>
                      <a:pt x="294" y="551"/>
                    </a:lnTo>
                    <a:lnTo>
                      <a:pt x="294" y="551"/>
                    </a:lnTo>
                    <a:lnTo>
                      <a:pt x="294" y="551"/>
                    </a:lnTo>
                    <a:lnTo>
                      <a:pt x="294" y="551"/>
                    </a:lnTo>
                    <a:lnTo>
                      <a:pt x="295" y="553"/>
                    </a:lnTo>
                    <a:lnTo>
                      <a:pt x="295" y="553"/>
                    </a:lnTo>
                    <a:lnTo>
                      <a:pt x="295" y="553"/>
                    </a:lnTo>
                    <a:lnTo>
                      <a:pt x="295" y="553"/>
                    </a:lnTo>
                    <a:lnTo>
                      <a:pt x="296" y="553"/>
                    </a:lnTo>
                    <a:lnTo>
                      <a:pt x="296" y="553"/>
                    </a:lnTo>
                    <a:lnTo>
                      <a:pt x="296" y="554"/>
                    </a:lnTo>
                    <a:lnTo>
                      <a:pt x="296" y="554"/>
                    </a:lnTo>
                    <a:lnTo>
                      <a:pt x="296" y="554"/>
                    </a:lnTo>
                    <a:lnTo>
                      <a:pt x="296" y="554"/>
                    </a:lnTo>
                    <a:lnTo>
                      <a:pt x="296" y="554"/>
                    </a:lnTo>
                    <a:lnTo>
                      <a:pt x="296" y="554"/>
                    </a:lnTo>
                    <a:lnTo>
                      <a:pt x="298" y="554"/>
                    </a:lnTo>
                    <a:lnTo>
                      <a:pt x="298" y="554"/>
                    </a:lnTo>
                    <a:lnTo>
                      <a:pt x="298" y="554"/>
                    </a:lnTo>
                    <a:lnTo>
                      <a:pt x="298" y="554"/>
                    </a:lnTo>
                    <a:lnTo>
                      <a:pt x="299" y="554"/>
                    </a:lnTo>
                    <a:lnTo>
                      <a:pt x="299" y="554"/>
                    </a:lnTo>
                    <a:lnTo>
                      <a:pt x="299" y="554"/>
                    </a:lnTo>
                    <a:lnTo>
                      <a:pt x="299" y="554"/>
                    </a:lnTo>
                    <a:lnTo>
                      <a:pt x="300" y="554"/>
                    </a:lnTo>
                    <a:lnTo>
                      <a:pt x="300" y="554"/>
                    </a:lnTo>
                    <a:lnTo>
                      <a:pt x="300" y="554"/>
                    </a:lnTo>
                    <a:lnTo>
                      <a:pt x="300" y="554"/>
                    </a:lnTo>
                    <a:lnTo>
                      <a:pt x="300" y="554"/>
                    </a:lnTo>
                    <a:lnTo>
                      <a:pt x="300" y="554"/>
                    </a:lnTo>
                    <a:lnTo>
                      <a:pt x="301" y="554"/>
                    </a:lnTo>
                    <a:lnTo>
                      <a:pt x="301" y="554"/>
                    </a:lnTo>
                    <a:lnTo>
                      <a:pt x="303" y="554"/>
                    </a:lnTo>
                    <a:lnTo>
                      <a:pt x="303" y="554"/>
                    </a:lnTo>
                    <a:lnTo>
                      <a:pt x="303" y="554"/>
                    </a:lnTo>
                    <a:lnTo>
                      <a:pt x="303" y="554"/>
                    </a:lnTo>
                    <a:lnTo>
                      <a:pt x="304" y="554"/>
                    </a:lnTo>
                    <a:lnTo>
                      <a:pt x="304" y="554"/>
                    </a:lnTo>
                    <a:lnTo>
                      <a:pt x="304" y="554"/>
                    </a:lnTo>
                    <a:lnTo>
                      <a:pt x="304" y="554"/>
                    </a:lnTo>
                    <a:lnTo>
                      <a:pt x="305" y="554"/>
                    </a:lnTo>
                    <a:lnTo>
                      <a:pt x="305" y="554"/>
                    </a:lnTo>
                    <a:lnTo>
                      <a:pt x="305" y="554"/>
                    </a:lnTo>
                    <a:lnTo>
                      <a:pt x="305" y="554"/>
                    </a:lnTo>
                    <a:lnTo>
                      <a:pt x="305" y="554"/>
                    </a:lnTo>
                    <a:lnTo>
                      <a:pt x="305" y="554"/>
                    </a:lnTo>
                    <a:lnTo>
                      <a:pt x="306" y="554"/>
                    </a:lnTo>
                    <a:lnTo>
                      <a:pt x="306" y="554"/>
                    </a:lnTo>
                    <a:lnTo>
                      <a:pt x="306" y="554"/>
                    </a:lnTo>
                    <a:lnTo>
                      <a:pt x="306" y="554"/>
                    </a:lnTo>
                    <a:lnTo>
                      <a:pt x="308" y="553"/>
                    </a:lnTo>
                    <a:lnTo>
                      <a:pt x="308" y="553"/>
                    </a:lnTo>
                    <a:lnTo>
                      <a:pt x="308" y="553"/>
                    </a:lnTo>
                    <a:lnTo>
                      <a:pt x="308" y="553"/>
                    </a:lnTo>
                    <a:lnTo>
                      <a:pt x="308" y="553"/>
                    </a:lnTo>
                    <a:lnTo>
                      <a:pt x="308" y="553"/>
                    </a:lnTo>
                    <a:lnTo>
                      <a:pt x="308" y="553"/>
                    </a:lnTo>
                    <a:lnTo>
                      <a:pt x="308" y="553"/>
                    </a:lnTo>
                    <a:lnTo>
                      <a:pt x="309" y="551"/>
                    </a:lnTo>
                    <a:lnTo>
                      <a:pt x="309" y="551"/>
                    </a:lnTo>
                    <a:lnTo>
                      <a:pt x="309" y="551"/>
                    </a:lnTo>
                    <a:lnTo>
                      <a:pt x="309" y="551"/>
                    </a:lnTo>
                    <a:lnTo>
                      <a:pt x="309" y="550"/>
                    </a:lnTo>
                    <a:lnTo>
                      <a:pt x="309" y="550"/>
                    </a:lnTo>
                    <a:lnTo>
                      <a:pt x="309" y="550"/>
                    </a:lnTo>
                    <a:lnTo>
                      <a:pt x="309" y="550"/>
                    </a:lnTo>
                    <a:lnTo>
                      <a:pt x="313" y="543"/>
                    </a:lnTo>
                    <a:lnTo>
                      <a:pt x="313" y="543"/>
                    </a:lnTo>
                    <a:lnTo>
                      <a:pt x="315" y="531"/>
                    </a:lnTo>
                    <a:lnTo>
                      <a:pt x="315" y="524"/>
                    </a:lnTo>
                    <a:lnTo>
                      <a:pt x="315" y="524"/>
                    </a:lnTo>
                    <a:lnTo>
                      <a:pt x="326" y="521"/>
                    </a:lnTo>
                    <a:lnTo>
                      <a:pt x="326" y="521"/>
                    </a:lnTo>
                    <a:lnTo>
                      <a:pt x="330" y="529"/>
                    </a:lnTo>
                    <a:lnTo>
                      <a:pt x="337" y="538"/>
                    </a:lnTo>
                    <a:lnTo>
                      <a:pt x="337" y="538"/>
                    </a:lnTo>
                    <a:lnTo>
                      <a:pt x="342" y="544"/>
                    </a:lnTo>
                    <a:lnTo>
                      <a:pt x="342" y="544"/>
                    </a:lnTo>
                    <a:lnTo>
                      <a:pt x="342" y="545"/>
                    </a:lnTo>
                    <a:lnTo>
                      <a:pt x="342" y="545"/>
                    </a:lnTo>
                    <a:lnTo>
                      <a:pt x="343" y="545"/>
                    </a:lnTo>
                    <a:lnTo>
                      <a:pt x="343" y="545"/>
                    </a:lnTo>
                    <a:lnTo>
                      <a:pt x="343" y="545"/>
                    </a:lnTo>
                    <a:lnTo>
                      <a:pt x="343" y="545"/>
                    </a:lnTo>
                    <a:lnTo>
                      <a:pt x="343" y="546"/>
                    </a:lnTo>
                    <a:lnTo>
                      <a:pt x="343" y="546"/>
                    </a:lnTo>
                    <a:lnTo>
                      <a:pt x="344" y="546"/>
                    </a:lnTo>
                    <a:lnTo>
                      <a:pt x="344" y="546"/>
                    </a:lnTo>
                    <a:lnTo>
                      <a:pt x="344" y="546"/>
                    </a:lnTo>
                    <a:lnTo>
                      <a:pt x="344" y="546"/>
                    </a:lnTo>
                    <a:lnTo>
                      <a:pt x="344" y="546"/>
                    </a:lnTo>
                    <a:lnTo>
                      <a:pt x="344" y="546"/>
                    </a:lnTo>
                    <a:lnTo>
                      <a:pt x="345" y="546"/>
                    </a:lnTo>
                    <a:lnTo>
                      <a:pt x="345" y="546"/>
                    </a:lnTo>
                    <a:lnTo>
                      <a:pt x="345" y="546"/>
                    </a:lnTo>
                    <a:lnTo>
                      <a:pt x="345" y="546"/>
                    </a:lnTo>
                    <a:lnTo>
                      <a:pt x="347" y="546"/>
                    </a:lnTo>
                    <a:lnTo>
                      <a:pt x="347" y="546"/>
                    </a:lnTo>
                    <a:lnTo>
                      <a:pt x="347" y="546"/>
                    </a:lnTo>
                    <a:lnTo>
                      <a:pt x="347" y="546"/>
                    </a:lnTo>
                    <a:lnTo>
                      <a:pt x="347" y="546"/>
                    </a:lnTo>
                    <a:lnTo>
                      <a:pt x="347" y="546"/>
                    </a:lnTo>
                    <a:lnTo>
                      <a:pt x="348" y="546"/>
                    </a:lnTo>
                    <a:lnTo>
                      <a:pt x="348" y="546"/>
                    </a:lnTo>
                    <a:lnTo>
                      <a:pt x="348" y="546"/>
                    </a:lnTo>
                    <a:lnTo>
                      <a:pt x="348" y="546"/>
                    </a:lnTo>
                    <a:lnTo>
                      <a:pt x="349" y="546"/>
                    </a:lnTo>
                    <a:lnTo>
                      <a:pt x="349" y="546"/>
                    </a:lnTo>
                    <a:lnTo>
                      <a:pt x="349" y="545"/>
                    </a:lnTo>
                    <a:lnTo>
                      <a:pt x="349" y="545"/>
                    </a:lnTo>
                    <a:lnTo>
                      <a:pt x="350" y="545"/>
                    </a:lnTo>
                    <a:lnTo>
                      <a:pt x="350" y="545"/>
                    </a:lnTo>
                    <a:lnTo>
                      <a:pt x="350" y="545"/>
                    </a:lnTo>
                    <a:lnTo>
                      <a:pt x="350" y="545"/>
                    </a:lnTo>
                    <a:lnTo>
                      <a:pt x="352" y="545"/>
                    </a:lnTo>
                    <a:lnTo>
                      <a:pt x="352" y="545"/>
                    </a:lnTo>
                    <a:lnTo>
                      <a:pt x="352" y="545"/>
                    </a:lnTo>
                    <a:lnTo>
                      <a:pt x="352" y="545"/>
                    </a:lnTo>
                    <a:lnTo>
                      <a:pt x="353" y="545"/>
                    </a:lnTo>
                    <a:lnTo>
                      <a:pt x="353" y="545"/>
                    </a:lnTo>
                    <a:lnTo>
                      <a:pt x="353" y="545"/>
                    </a:lnTo>
                    <a:lnTo>
                      <a:pt x="353" y="545"/>
                    </a:lnTo>
                    <a:lnTo>
                      <a:pt x="354" y="544"/>
                    </a:lnTo>
                    <a:lnTo>
                      <a:pt x="354" y="544"/>
                    </a:lnTo>
                    <a:lnTo>
                      <a:pt x="354" y="544"/>
                    </a:lnTo>
                    <a:lnTo>
                      <a:pt x="354" y="544"/>
                    </a:lnTo>
                    <a:lnTo>
                      <a:pt x="354" y="544"/>
                    </a:lnTo>
                    <a:lnTo>
                      <a:pt x="354" y="544"/>
                    </a:lnTo>
                    <a:lnTo>
                      <a:pt x="354" y="544"/>
                    </a:lnTo>
                    <a:lnTo>
                      <a:pt x="354" y="544"/>
                    </a:lnTo>
                    <a:lnTo>
                      <a:pt x="355" y="543"/>
                    </a:lnTo>
                    <a:lnTo>
                      <a:pt x="355" y="543"/>
                    </a:lnTo>
                    <a:lnTo>
                      <a:pt x="355" y="543"/>
                    </a:lnTo>
                    <a:lnTo>
                      <a:pt x="355" y="543"/>
                    </a:lnTo>
                    <a:lnTo>
                      <a:pt x="355" y="541"/>
                    </a:lnTo>
                    <a:lnTo>
                      <a:pt x="355" y="541"/>
                    </a:lnTo>
                    <a:lnTo>
                      <a:pt x="355" y="541"/>
                    </a:lnTo>
                    <a:lnTo>
                      <a:pt x="355" y="541"/>
                    </a:lnTo>
                    <a:lnTo>
                      <a:pt x="355" y="540"/>
                    </a:lnTo>
                    <a:lnTo>
                      <a:pt x="355" y="540"/>
                    </a:lnTo>
                    <a:lnTo>
                      <a:pt x="355" y="540"/>
                    </a:lnTo>
                    <a:lnTo>
                      <a:pt x="355" y="540"/>
                    </a:lnTo>
                    <a:lnTo>
                      <a:pt x="358" y="533"/>
                    </a:lnTo>
                    <a:lnTo>
                      <a:pt x="358" y="533"/>
                    </a:lnTo>
                    <a:lnTo>
                      <a:pt x="358" y="521"/>
                    </a:lnTo>
                    <a:lnTo>
                      <a:pt x="358" y="514"/>
                    </a:lnTo>
                    <a:lnTo>
                      <a:pt x="358" y="514"/>
                    </a:lnTo>
                    <a:lnTo>
                      <a:pt x="368" y="510"/>
                    </a:lnTo>
                    <a:lnTo>
                      <a:pt x="368" y="510"/>
                    </a:lnTo>
                    <a:lnTo>
                      <a:pt x="373" y="516"/>
                    </a:lnTo>
                    <a:lnTo>
                      <a:pt x="381" y="524"/>
                    </a:lnTo>
                    <a:lnTo>
                      <a:pt x="381" y="524"/>
                    </a:lnTo>
                    <a:lnTo>
                      <a:pt x="388" y="530"/>
                    </a:lnTo>
                    <a:lnTo>
                      <a:pt x="388" y="530"/>
                    </a:lnTo>
                    <a:lnTo>
                      <a:pt x="388" y="530"/>
                    </a:lnTo>
                    <a:lnTo>
                      <a:pt x="388" y="530"/>
                    </a:lnTo>
                    <a:lnTo>
                      <a:pt x="389" y="530"/>
                    </a:lnTo>
                    <a:lnTo>
                      <a:pt x="389" y="530"/>
                    </a:lnTo>
                    <a:lnTo>
                      <a:pt x="389" y="530"/>
                    </a:lnTo>
                    <a:lnTo>
                      <a:pt x="389" y="530"/>
                    </a:lnTo>
                    <a:lnTo>
                      <a:pt x="389" y="531"/>
                    </a:lnTo>
                    <a:lnTo>
                      <a:pt x="389" y="531"/>
                    </a:lnTo>
                    <a:lnTo>
                      <a:pt x="391" y="531"/>
                    </a:lnTo>
                    <a:lnTo>
                      <a:pt x="391" y="531"/>
                    </a:lnTo>
                    <a:lnTo>
                      <a:pt x="391" y="531"/>
                    </a:lnTo>
                    <a:lnTo>
                      <a:pt x="391" y="531"/>
                    </a:lnTo>
                    <a:lnTo>
                      <a:pt x="391" y="530"/>
                    </a:lnTo>
                    <a:lnTo>
                      <a:pt x="391" y="530"/>
                    </a:lnTo>
                    <a:lnTo>
                      <a:pt x="392" y="530"/>
                    </a:lnTo>
                    <a:lnTo>
                      <a:pt x="392" y="530"/>
                    </a:lnTo>
                    <a:lnTo>
                      <a:pt x="392" y="530"/>
                    </a:lnTo>
                    <a:lnTo>
                      <a:pt x="392" y="530"/>
                    </a:lnTo>
                    <a:lnTo>
                      <a:pt x="393" y="530"/>
                    </a:lnTo>
                    <a:lnTo>
                      <a:pt x="393" y="530"/>
                    </a:lnTo>
                    <a:lnTo>
                      <a:pt x="393" y="530"/>
                    </a:lnTo>
                    <a:lnTo>
                      <a:pt x="393" y="530"/>
                    </a:lnTo>
                    <a:lnTo>
                      <a:pt x="395" y="530"/>
                    </a:lnTo>
                    <a:lnTo>
                      <a:pt x="395" y="530"/>
                    </a:lnTo>
                    <a:lnTo>
                      <a:pt x="395" y="530"/>
                    </a:lnTo>
                    <a:lnTo>
                      <a:pt x="395" y="530"/>
                    </a:lnTo>
                    <a:lnTo>
                      <a:pt x="396" y="529"/>
                    </a:lnTo>
                    <a:lnTo>
                      <a:pt x="396" y="529"/>
                    </a:lnTo>
                    <a:lnTo>
                      <a:pt x="396" y="529"/>
                    </a:lnTo>
                    <a:lnTo>
                      <a:pt x="396" y="529"/>
                    </a:lnTo>
                    <a:lnTo>
                      <a:pt x="397" y="529"/>
                    </a:lnTo>
                    <a:lnTo>
                      <a:pt x="397" y="529"/>
                    </a:lnTo>
                    <a:lnTo>
                      <a:pt x="397" y="529"/>
                    </a:lnTo>
                    <a:lnTo>
                      <a:pt x="397" y="529"/>
                    </a:lnTo>
                    <a:lnTo>
                      <a:pt x="397" y="528"/>
                    </a:lnTo>
                    <a:lnTo>
                      <a:pt x="397" y="528"/>
                    </a:lnTo>
                    <a:lnTo>
                      <a:pt x="398" y="528"/>
                    </a:lnTo>
                    <a:lnTo>
                      <a:pt x="398" y="528"/>
                    </a:lnTo>
                    <a:lnTo>
                      <a:pt x="398" y="528"/>
                    </a:lnTo>
                    <a:lnTo>
                      <a:pt x="398" y="528"/>
                    </a:lnTo>
                    <a:lnTo>
                      <a:pt x="400" y="528"/>
                    </a:lnTo>
                    <a:lnTo>
                      <a:pt x="400" y="528"/>
                    </a:lnTo>
                    <a:lnTo>
                      <a:pt x="400" y="526"/>
                    </a:lnTo>
                    <a:lnTo>
                      <a:pt x="400" y="526"/>
                    </a:lnTo>
                    <a:lnTo>
                      <a:pt x="400" y="526"/>
                    </a:lnTo>
                    <a:lnTo>
                      <a:pt x="400" y="526"/>
                    </a:lnTo>
                    <a:lnTo>
                      <a:pt x="400" y="526"/>
                    </a:lnTo>
                    <a:lnTo>
                      <a:pt x="400" y="526"/>
                    </a:lnTo>
                    <a:lnTo>
                      <a:pt x="400" y="525"/>
                    </a:lnTo>
                    <a:lnTo>
                      <a:pt x="400" y="525"/>
                    </a:lnTo>
                    <a:lnTo>
                      <a:pt x="400" y="525"/>
                    </a:lnTo>
                    <a:lnTo>
                      <a:pt x="400" y="525"/>
                    </a:lnTo>
                    <a:lnTo>
                      <a:pt x="401" y="525"/>
                    </a:lnTo>
                    <a:lnTo>
                      <a:pt x="401" y="525"/>
                    </a:lnTo>
                    <a:lnTo>
                      <a:pt x="401" y="524"/>
                    </a:lnTo>
                    <a:lnTo>
                      <a:pt x="401" y="524"/>
                    </a:lnTo>
                    <a:lnTo>
                      <a:pt x="401" y="522"/>
                    </a:lnTo>
                    <a:lnTo>
                      <a:pt x="401" y="522"/>
                    </a:lnTo>
                    <a:lnTo>
                      <a:pt x="401" y="522"/>
                    </a:lnTo>
                    <a:lnTo>
                      <a:pt x="401" y="522"/>
                    </a:lnTo>
                    <a:lnTo>
                      <a:pt x="401" y="515"/>
                    </a:lnTo>
                    <a:lnTo>
                      <a:pt x="401" y="515"/>
                    </a:lnTo>
                    <a:lnTo>
                      <a:pt x="400" y="504"/>
                    </a:lnTo>
                    <a:lnTo>
                      <a:pt x="397" y="496"/>
                    </a:lnTo>
                    <a:lnTo>
                      <a:pt x="397" y="496"/>
                    </a:lnTo>
                    <a:lnTo>
                      <a:pt x="407" y="490"/>
                    </a:lnTo>
                    <a:lnTo>
                      <a:pt x="407" y="490"/>
                    </a:lnTo>
                    <a:lnTo>
                      <a:pt x="412" y="496"/>
                    </a:lnTo>
                    <a:lnTo>
                      <a:pt x="422" y="502"/>
                    </a:lnTo>
                    <a:lnTo>
                      <a:pt x="422" y="502"/>
                    </a:lnTo>
                    <a:lnTo>
                      <a:pt x="429" y="506"/>
                    </a:lnTo>
                    <a:lnTo>
                      <a:pt x="429" y="506"/>
                    </a:lnTo>
                    <a:lnTo>
                      <a:pt x="430" y="507"/>
                    </a:lnTo>
                    <a:lnTo>
                      <a:pt x="430" y="507"/>
                    </a:lnTo>
                    <a:lnTo>
                      <a:pt x="430" y="507"/>
                    </a:lnTo>
                    <a:lnTo>
                      <a:pt x="430" y="507"/>
                    </a:lnTo>
                    <a:lnTo>
                      <a:pt x="431" y="507"/>
                    </a:lnTo>
                    <a:lnTo>
                      <a:pt x="431" y="507"/>
                    </a:lnTo>
                    <a:lnTo>
                      <a:pt x="431" y="507"/>
                    </a:lnTo>
                    <a:lnTo>
                      <a:pt x="431" y="507"/>
                    </a:lnTo>
                    <a:lnTo>
                      <a:pt x="432" y="507"/>
                    </a:lnTo>
                    <a:lnTo>
                      <a:pt x="432" y="507"/>
                    </a:lnTo>
                    <a:lnTo>
                      <a:pt x="432" y="507"/>
                    </a:lnTo>
                    <a:lnTo>
                      <a:pt x="432" y="507"/>
                    </a:lnTo>
                    <a:lnTo>
                      <a:pt x="434" y="507"/>
                    </a:lnTo>
                    <a:lnTo>
                      <a:pt x="434" y="507"/>
                    </a:lnTo>
                    <a:lnTo>
                      <a:pt x="434" y="507"/>
                    </a:lnTo>
                    <a:lnTo>
                      <a:pt x="434" y="507"/>
                    </a:lnTo>
                    <a:lnTo>
                      <a:pt x="434" y="507"/>
                    </a:lnTo>
                    <a:lnTo>
                      <a:pt x="434" y="507"/>
                    </a:lnTo>
                    <a:lnTo>
                      <a:pt x="435" y="507"/>
                    </a:lnTo>
                    <a:lnTo>
                      <a:pt x="435" y="507"/>
                    </a:lnTo>
                    <a:lnTo>
                      <a:pt x="435" y="506"/>
                    </a:lnTo>
                    <a:lnTo>
                      <a:pt x="435" y="506"/>
                    </a:lnTo>
                    <a:lnTo>
                      <a:pt x="435" y="506"/>
                    </a:lnTo>
                    <a:lnTo>
                      <a:pt x="435" y="506"/>
                    </a:lnTo>
                    <a:lnTo>
                      <a:pt x="436" y="506"/>
                    </a:lnTo>
                    <a:lnTo>
                      <a:pt x="436" y="506"/>
                    </a:lnTo>
                    <a:lnTo>
                      <a:pt x="436" y="506"/>
                    </a:lnTo>
                    <a:lnTo>
                      <a:pt x="436" y="506"/>
                    </a:lnTo>
                    <a:lnTo>
                      <a:pt x="437" y="505"/>
                    </a:lnTo>
                    <a:lnTo>
                      <a:pt x="437" y="505"/>
                    </a:lnTo>
                    <a:lnTo>
                      <a:pt x="439" y="505"/>
                    </a:lnTo>
                    <a:lnTo>
                      <a:pt x="439" y="505"/>
                    </a:lnTo>
                    <a:lnTo>
                      <a:pt x="439" y="504"/>
                    </a:lnTo>
                    <a:lnTo>
                      <a:pt x="439" y="504"/>
                    </a:lnTo>
                    <a:lnTo>
                      <a:pt x="439" y="504"/>
                    </a:lnTo>
                    <a:lnTo>
                      <a:pt x="439" y="504"/>
                    </a:lnTo>
                    <a:lnTo>
                      <a:pt x="439" y="504"/>
                    </a:lnTo>
                    <a:lnTo>
                      <a:pt x="439" y="504"/>
                    </a:lnTo>
                    <a:lnTo>
                      <a:pt x="440" y="502"/>
                    </a:lnTo>
                    <a:lnTo>
                      <a:pt x="440" y="502"/>
                    </a:lnTo>
                    <a:lnTo>
                      <a:pt x="440" y="502"/>
                    </a:lnTo>
                    <a:lnTo>
                      <a:pt x="440" y="502"/>
                    </a:lnTo>
                    <a:lnTo>
                      <a:pt x="440" y="502"/>
                    </a:lnTo>
                    <a:lnTo>
                      <a:pt x="440" y="502"/>
                    </a:lnTo>
                    <a:lnTo>
                      <a:pt x="441" y="502"/>
                    </a:lnTo>
                    <a:lnTo>
                      <a:pt x="441" y="502"/>
                    </a:lnTo>
                    <a:lnTo>
                      <a:pt x="441" y="501"/>
                    </a:lnTo>
                    <a:lnTo>
                      <a:pt x="441" y="501"/>
                    </a:lnTo>
                    <a:lnTo>
                      <a:pt x="441" y="501"/>
                    </a:lnTo>
                    <a:lnTo>
                      <a:pt x="441" y="501"/>
                    </a:lnTo>
                    <a:lnTo>
                      <a:pt x="441" y="501"/>
                    </a:lnTo>
                    <a:lnTo>
                      <a:pt x="441" y="501"/>
                    </a:lnTo>
                    <a:lnTo>
                      <a:pt x="441" y="500"/>
                    </a:lnTo>
                    <a:lnTo>
                      <a:pt x="441" y="500"/>
                    </a:lnTo>
                    <a:lnTo>
                      <a:pt x="441" y="500"/>
                    </a:lnTo>
                    <a:lnTo>
                      <a:pt x="441" y="500"/>
                    </a:lnTo>
                    <a:lnTo>
                      <a:pt x="441" y="499"/>
                    </a:lnTo>
                    <a:lnTo>
                      <a:pt x="441" y="499"/>
                    </a:lnTo>
                    <a:lnTo>
                      <a:pt x="441" y="497"/>
                    </a:lnTo>
                    <a:lnTo>
                      <a:pt x="441" y="497"/>
                    </a:lnTo>
                    <a:lnTo>
                      <a:pt x="441" y="497"/>
                    </a:lnTo>
                    <a:lnTo>
                      <a:pt x="441" y="497"/>
                    </a:lnTo>
                    <a:lnTo>
                      <a:pt x="440" y="490"/>
                    </a:lnTo>
                    <a:lnTo>
                      <a:pt x="440" y="490"/>
                    </a:lnTo>
                    <a:lnTo>
                      <a:pt x="436" y="478"/>
                    </a:lnTo>
                    <a:lnTo>
                      <a:pt x="434" y="472"/>
                    </a:lnTo>
                    <a:lnTo>
                      <a:pt x="434" y="472"/>
                    </a:lnTo>
                    <a:lnTo>
                      <a:pt x="442" y="465"/>
                    </a:lnTo>
                    <a:lnTo>
                      <a:pt x="442" y="465"/>
                    </a:lnTo>
                    <a:lnTo>
                      <a:pt x="449" y="468"/>
                    </a:lnTo>
                    <a:lnTo>
                      <a:pt x="459" y="473"/>
                    </a:lnTo>
                    <a:lnTo>
                      <a:pt x="459" y="473"/>
                    </a:lnTo>
                    <a:lnTo>
                      <a:pt x="466" y="477"/>
                    </a:lnTo>
                    <a:lnTo>
                      <a:pt x="466" y="477"/>
                    </a:lnTo>
                    <a:lnTo>
                      <a:pt x="466" y="477"/>
                    </a:lnTo>
                    <a:lnTo>
                      <a:pt x="466" y="477"/>
                    </a:lnTo>
                    <a:lnTo>
                      <a:pt x="468" y="477"/>
                    </a:lnTo>
                    <a:lnTo>
                      <a:pt x="468" y="477"/>
                    </a:lnTo>
                    <a:lnTo>
                      <a:pt x="468" y="477"/>
                    </a:lnTo>
                    <a:lnTo>
                      <a:pt x="468" y="477"/>
                    </a:lnTo>
                    <a:lnTo>
                      <a:pt x="469" y="477"/>
                    </a:lnTo>
                    <a:lnTo>
                      <a:pt x="469" y="477"/>
                    </a:lnTo>
                    <a:lnTo>
                      <a:pt x="469" y="477"/>
                    </a:lnTo>
                    <a:lnTo>
                      <a:pt x="469" y="477"/>
                    </a:lnTo>
                    <a:lnTo>
                      <a:pt x="470" y="477"/>
                    </a:lnTo>
                    <a:lnTo>
                      <a:pt x="470" y="477"/>
                    </a:lnTo>
                    <a:lnTo>
                      <a:pt x="470" y="477"/>
                    </a:lnTo>
                    <a:lnTo>
                      <a:pt x="470" y="477"/>
                    </a:lnTo>
                    <a:lnTo>
                      <a:pt x="471" y="477"/>
                    </a:lnTo>
                    <a:lnTo>
                      <a:pt x="471" y="477"/>
                    </a:lnTo>
                    <a:lnTo>
                      <a:pt x="471" y="477"/>
                    </a:lnTo>
                    <a:lnTo>
                      <a:pt x="471" y="477"/>
                    </a:lnTo>
                    <a:lnTo>
                      <a:pt x="471" y="476"/>
                    </a:lnTo>
                    <a:lnTo>
                      <a:pt x="471" y="476"/>
                    </a:lnTo>
                    <a:lnTo>
                      <a:pt x="471" y="476"/>
                    </a:lnTo>
                    <a:lnTo>
                      <a:pt x="471" y="476"/>
                    </a:lnTo>
                    <a:lnTo>
                      <a:pt x="473" y="476"/>
                    </a:lnTo>
                    <a:lnTo>
                      <a:pt x="473" y="476"/>
                    </a:lnTo>
                    <a:lnTo>
                      <a:pt x="473" y="476"/>
                    </a:lnTo>
                    <a:lnTo>
                      <a:pt x="473" y="476"/>
                    </a:lnTo>
                    <a:lnTo>
                      <a:pt x="473" y="475"/>
                    </a:lnTo>
                    <a:lnTo>
                      <a:pt x="473" y="475"/>
                    </a:lnTo>
                    <a:lnTo>
                      <a:pt x="474" y="475"/>
                    </a:lnTo>
                    <a:lnTo>
                      <a:pt x="474" y="475"/>
                    </a:lnTo>
                    <a:lnTo>
                      <a:pt x="474" y="473"/>
                    </a:lnTo>
                    <a:lnTo>
                      <a:pt x="474" y="473"/>
                    </a:lnTo>
                    <a:lnTo>
                      <a:pt x="475" y="473"/>
                    </a:lnTo>
                    <a:lnTo>
                      <a:pt x="475" y="473"/>
                    </a:lnTo>
                    <a:lnTo>
                      <a:pt x="475" y="473"/>
                    </a:lnTo>
                    <a:lnTo>
                      <a:pt x="475" y="473"/>
                    </a:lnTo>
                    <a:lnTo>
                      <a:pt x="476" y="472"/>
                    </a:lnTo>
                    <a:lnTo>
                      <a:pt x="476" y="472"/>
                    </a:lnTo>
                    <a:lnTo>
                      <a:pt x="476" y="472"/>
                    </a:lnTo>
                    <a:lnTo>
                      <a:pt x="476" y="472"/>
                    </a:lnTo>
                    <a:lnTo>
                      <a:pt x="476" y="471"/>
                    </a:lnTo>
                    <a:lnTo>
                      <a:pt x="476" y="471"/>
                    </a:lnTo>
                    <a:lnTo>
                      <a:pt x="476" y="471"/>
                    </a:lnTo>
                    <a:lnTo>
                      <a:pt x="476" y="471"/>
                    </a:lnTo>
                    <a:lnTo>
                      <a:pt x="478" y="471"/>
                    </a:lnTo>
                    <a:lnTo>
                      <a:pt x="478" y="471"/>
                    </a:lnTo>
                    <a:lnTo>
                      <a:pt x="478" y="471"/>
                    </a:lnTo>
                    <a:lnTo>
                      <a:pt x="478" y="471"/>
                    </a:lnTo>
                    <a:lnTo>
                      <a:pt x="478" y="470"/>
                    </a:lnTo>
                    <a:lnTo>
                      <a:pt x="478" y="470"/>
                    </a:lnTo>
                    <a:lnTo>
                      <a:pt x="478" y="470"/>
                    </a:lnTo>
                    <a:lnTo>
                      <a:pt x="478" y="470"/>
                    </a:lnTo>
                    <a:lnTo>
                      <a:pt x="478" y="468"/>
                    </a:lnTo>
                    <a:lnTo>
                      <a:pt x="478" y="468"/>
                    </a:lnTo>
                    <a:lnTo>
                      <a:pt x="478" y="468"/>
                    </a:lnTo>
                    <a:lnTo>
                      <a:pt x="478" y="468"/>
                    </a:lnTo>
                    <a:lnTo>
                      <a:pt x="478" y="467"/>
                    </a:lnTo>
                    <a:lnTo>
                      <a:pt x="478" y="467"/>
                    </a:lnTo>
                    <a:lnTo>
                      <a:pt x="478" y="467"/>
                    </a:lnTo>
                    <a:lnTo>
                      <a:pt x="478" y="467"/>
                    </a:lnTo>
                    <a:lnTo>
                      <a:pt x="478" y="466"/>
                    </a:lnTo>
                    <a:lnTo>
                      <a:pt x="478" y="466"/>
                    </a:lnTo>
                    <a:lnTo>
                      <a:pt x="478" y="466"/>
                    </a:lnTo>
                    <a:lnTo>
                      <a:pt x="478" y="466"/>
                    </a:lnTo>
                    <a:lnTo>
                      <a:pt x="474" y="458"/>
                    </a:lnTo>
                    <a:lnTo>
                      <a:pt x="474" y="458"/>
                    </a:lnTo>
                    <a:lnTo>
                      <a:pt x="469" y="448"/>
                    </a:lnTo>
                    <a:lnTo>
                      <a:pt x="465" y="442"/>
                    </a:lnTo>
                    <a:lnTo>
                      <a:pt x="465" y="442"/>
                    </a:lnTo>
                    <a:lnTo>
                      <a:pt x="473" y="433"/>
                    </a:lnTo>
                    <a:lnTo>
                      <a:pt x="473" y="433"/>
                    </a:lnTo>
                    <a:lnTo>
                      <a:pt x="479" y="437"/>
                    </a:lnTo>
                    <a:lnTo>
                      <a:pt x="490" y="439"/>
                    </a:lnTo>
                    <a:lnTo>
                      <a:pt x="490" y="439"/>
                    </a:lnTo>
                    <a:lnTo>
                      <a:pt x="498" y="441"/>
                    </a:lnTo>
                    <a:lnTo>
                      <a:pt x="498" y="441"/>
                    </a:lnTo>
                    <a:lnTo>
                      <a:pt x="498" y="441"/>
                    </a:lnTo>
                    <a:lnTo>
                      <a:pt x="498" y="441"/>
                    </a:lnTo>
                    <a:lnTo>
                      <a:pt x="499" y="441"/>
                    </a:lnTo>
                    <a:lnTo>
                      <a:pt x="499" y="441"/>
                    </a:lnTo>
                    <a:lnTo>
                      <a:pt x="500" y="441"/>
                    </a:lnTo>
                    <a:lnTo>
                      <a:pt x="500" y="441"/>
                    </a:lnTo>
                    <a:lnTo>
                      <a:pt x="500" y="441"/>
                    </a:lnTo>
                    <a:lnTo>
                      <a:pt x="500" y="441"/>
                    </a:lnTo>
                    <a:lnTo>
                      <a:pt x="500" y="441"/>
                    </a:lnTo>
                    <a:lnTo>
                      <a:pt x="500" y="441"/>
                    </a:lnTo>
                    <a:lnTo>
                      <a:pt x="502" y="441"/>
                    </a:lnTo>
                    <a:lnTo>
                      <a:pt x="502" y="441"/>
                    </a:lnTo>
                    <a:lnTo>
                      <a:pt x="502" y="441"/>
                    </a:lnTo>
                    <a:lnTo>
                      <a:pt x="502" y="441"/>
                    </a:lnTo>
                    <a:lnTo>
                      <a:pt x="503" y="441"/>
                    </a:lnTo>
                    <a:lnTo>
                      <a:pt x="503" y="441"/>
                    </a:lnTo>
                    <a:lnTo>
                      <a:pt x="503" y="441"/>
                    </a:lnTo>
                    <a:lnTo>
                      <a:pt x="503" y="441"/>
                    </a:lnTo>
                    <a:lnTo>
                      <a:pt x="503" y="439"/>
                    </a:lnTo>
                    <a:lnTo>
                      <a:pt x="503" y="439"/>
                    </a:lnTo>
                    <a:lnTo>
                      <a:pt x="503" y="439"/>
                    </a:lnTo>
                    <a:lnTo>
                      <a:pt x="503" y="439"/>
                    </a:lnTo>
                    <a:lnTo>
                      <a:pt x="504" y="439"/>
                    </a:lnTo>
                    <a:lnTo>
                      <a:pt x="504" y="439"/>
                    </a:lnTo>
                    <a:lnTo>
                      <a:pt x="504" y="438"/>
                    </a:lnTo>
                    <a:lnTo>
                      <a:pt x="504" y="438"/>
                    </a:lnTo>
                    <a:lnTo>
                      <a:pt x="504" y="438"/>
                    </a:lnTo>
                    <a:lnTo>
                      <a:pt x="504" y="438"/>
                    </a:lnTo>
                    <a:lnTo>
                      <a:pt x="505" y="438"/>
                    </a:lnTo>
                    <a:lnTo>
                      <a:pt x="505" y="438"/>
                    </a:lnTo>
                    <a:lnTo>
                      <a:pt x="505" y="437"/>
                    </a:lnTo>
                    <a:lnTo>
                      <a:pt x="505" y="437"/>
                    </a:lnTo>
                    <a:lnTo>
                      <a:pt x="505" y="436"/>
                    </a:lnTo>
                    <a:lnTo>
                      <a:pt x="505" y="436"/>
                    </a:lnTo>
                    <a:lnTo>
                      <a:pt x="507" y="436"/>
                    </a:lnTo>
                    <a:lnTo>
                      <a:pt x="507" y="436"/>
                    </a:lnTo>
                    <a:lnTo>
                      <a:pt x="507" y="434"/>
                    </a:lnTo>
                    <a:lnTo>
                      <a:pt x="507" y="434"/>
                    </a:lnTo>
                    <a:lnTo>
                      <a:pt x="507" y="434"/>
                    </a:lnTo>
                    <a:lnTo>
                      <a:pt x="507" y="434"/>
                    </a:lnTo>
                    <a:lnTo>
                      <a:pt x="508" y="434"/>
                    </a:lnTo>
                    <a:lnTo>
                      <a:pt x="508" y="434"/>
                    </a:lnTo>
                    <a:lnTo>
                      <a:pt x="508" y="434"/>
                    </a:lnTo>
                    <a:lnTo>
                      <a:pt x="508" y="434"/>
                    </a:lnTo>
                    <a:lnTo>
                      <a:pt x="508" y="433"/>
                    </a:lnTo>
                    <a:lnTo>
                      <a:pt x="508" y="433"/>
                    </a:lnTo>
                    <a:lnTo>
                      <a:pt x="508" y="433"/>
                    </a:lnTo>
                    <a:lnTo>
                      <a:pt x="508" y="433"/>
                    </a:lnTo>
                    <a:lnTo>
                      <a:pt x="508" y="432"/>
                    </a:lnTo>
                    <a:lnTo>
                      <a:pt x="508" y="432"/>
                    </a:lnTo>
                    <a:lnTo>
                      <a:pt x="508" y="432"/>
                    </a:lnTo>
                    <a:lnTo>
                      <a:pt x="508" y="432"/>
                    </a:lnTo>
                    <a:lnTo>
                      <a:pt x="508" y="431"/>
                    </a:lnTo>
                    <a:lnTo>
                      <a:pt x="508" y="431"/>
                    </a:lnTo>
                    <a:lnTo>
                      <a:pt x="508" y="431"/>
                    </a:lnTo>
                    <a:lnTo>
                      <a:pt x="508" y="431"/>
                    </a:lnTo>
                    <a:lnTo>
                      <a:pt x="508" y="431"/>
                    </a:lnTo>
                    <a:lnTo>
                      <a:pt x="508" y="431"/>
                    </a:lnTo>
                    <a:lnTo>
                      <a:pt x="508" y="429"/>
                    </a:lnTo>
                    <a:lnTo>
                      <a:pt x="508" y="429"/>
                    </a:lnTo>
                    <a:lnTo>
                      <a:pt x="507" y="428"/>
                    </a:lnTo>
                    <a:lnTo>
                      <a:pt x="507" y="428"/>
                    </a:lnTo>
                    <a:lnTo>
                      <a:pt x="507" y="428"/>
                    </a:lnTo>
                    <a:lnTo>
                      <a:pt x="507" y="428"/>
                    </a:lnTo>
                    <a:lnTo>
                      <a:pt x="503" y="422"/>
                    </a:lnTo>
                    <a:lnTo>
                      <a:pt x="503" y="422"/>
                    </a:lnTo>
                    <a:lnTo>
                      <a:pt x="497" y="412"/>
                    </a:lnTo>
                    <a:lnTo>
                      <a:pt x="490" y="407"/>
                    </a:lnTo>
                    <a:lnTo>
                      <a:pt x="490" y="407"/>
                    </a:lnTo>
                    <a:lnTo>
                      <a:pt x="497" y="397"/>
                    </a:lnTo>
                    <a:lnTo>
                      <a:pt x="497" y="397"/>
                    </a:lnTo>
                    <a:lnTo>
                      <a:pt x="504" y="399"/>
                    </a:lnTo>
                    <a:lnTo>
                      <a:pt x="514" y="400"/>
                    </a:lnTo>
                    <a:lnTo>
                      <a:pt x="514" y="400"/>
                    </a:lnTo>
                    <a:lnTo>
                      <a:pt x="523" y="400"/>
                    </a:lnTo>
                    <a:lnTo>
                      <a:pt x="523" y="400"/>
                    </a:lnTo>
                    <a:lnTo>
                      <a:pt x="523" y="400"/>
                    </a:lnTo>
                    <a:lnTo>
                      <a:pt x="523" y="400"/>
                    </a:lnTo>
                    <a:lnTo>
                      <a:pt x="524" y="400"/>
                    </a:lnTo>
                    <a:lnTo>
                      <a:pt x="524" y="400"/>
                    </a:lnTo>
                    <a:lnTo>
                      <a:pt x="524" y="400"/>
                    </a:lnTo>
                    <a:lnTo>
                      <a:pt x="524" y="400"/>
                    </a:lnTo>
                    <a:lnTo>
                      <a:pt x="526" y="400"/>
                    </a:lnTo>
                    <a:lnTo>
                      <a:pt x="526" y="400"/>
                    </a:lnTo>
                    <a:lnTo>
                      <a:pt x="526" y="399"/>
                    </a:lnTo>
                    <a:lnTo>
                      <a:pt x="526" y="399"/>
                    </a:lnTo>
                    <a:lnTo>
                      <a:pt x="527" y="399"/>
                    </a:lnTo>
                    <a:lnTo>
                      <a:pt x="527" y="399"/>
                    </a:lnTo>
                    <a:lnTo>
                      <a:pt x="527" y="399"/>
                    </a:lnTo>
                    <a:lnTo>
                      <a:pt x="527" y="399"/>
                    </a:lnTo>
                    <a:lnTo>
                      <a:pt x="527" y="399"/>
                    </a:lnTo>
                    <a:lnTo>
                      <a:pt x="527" y="399"/>
                    </a:lnTo>
                    <a:lnTo>
                      <a:pt x="528" y="399"/>
                    </a:lnTo>
                    <a:lnTo>
                      <a:pt x="528" y="399"/>
                    </a:lnTo>
                    <a:lnTo>
                      <a:pt x="528" y="398"/>
                    </a:lnTo>
                    <a:lnTo>
                      <a:pt x="528" y="398"/>
                    </a:lnTo>
                    <a:lnTo>
                      <a:pt x="528" y="398"/>
                    </a:lnTo>
                    <a:lnTo>
                      <a:pt x="528" y="398"/>
                    </a:lnTo>
                    <a:lnTo>
                      <a:pt x="528" y="397"/>
                    </a:lnTo>
                    <a:lnTo>
                      <a:pt x="528" y="397"/>
                    </a:lnTo>
                    <a:lnTo>
                      <a:pt x="528" y="397"/>
                    </a:lnTo>
                    <a:lnTo>
                      <a:pt x="528" y="397"/>
                    </a:lnTo>
                    <a:lnTo>
                      <a:pt x="529" y="397"/>
                    </a:lnTo>
                    <a:lnTo>
                      <a:pt x="529" y="397"/>
                    </a:lnTo>
                    <a:lnTo>
                      <a:pt x="529" y="395"/>
                    </a:lnTo>
                    <a:lnTo>
                      <a:pt x="529" y="395"/>
                    </a:lnTo>
                    <a:lnTo>
                      <a:pt x="529" y="395"/>
                    </a:lnTo>
                    <a:lnTo>
                      <a:pt x="529" y="395"/>
                    </a:lnTo>
                    <a:lnTo>
                      <a:pt x="531" y="394"/>
                    </a:lnTo>
                    <a:lnTo>
                      <a:pt x="531" y="394"/>
                    </a:lnTo>
                    <a:lnTo>
                      <a:pt x="531" y="394"/>
                    </a:lnTo>
                    <a:lnTo>
                      <a:pt x="531" y="394"/>
                    </a:lnTo>
                    <a:lnTo>
                      <a:pt x="531" y="393"/>
                    </a:lnTo>
                    <a:lnTo>
                      <a:pt x="531" y="393"/>
                    </a:lnTo>
                    <a:lnTo>
                      <a:pt x="531" y="393"/>
                    </a:lnTo>
                    <a:lnTo>
                      <a:pt x="531" y="393"/>
                    </a:lnTo>
                    <a:lnTo>
                      <a:pt x="531" y="391"/>
                    </a:lnTo>
                    <a:lnTo>
                      <a:pt x="531" y="391"/>
                    </a:lnTo>
                    <a:lnTo>
                      <a:pt x="531" y="391"/>
                    </a:lnTo>
                    <a:lnTo>
                      <a:pt x="531" y="391"/>
                    </a:lnTo>
                    <a:lnTo>
                      <a:pt x="531" y="390"/>
                    </a:lnTo>
                    <a:lnTo>
                      <a:pt x="531" y="390"/>
                    </a:lnTo>
                    <a:lnTo>
                      <a:pt x="531" y="390"/>
                    </a:lnTo>
                    <a:lnTo>
                      <a:pt x="531" y="390"/>
                    </a:lnTo>
                    <a:lnTo>
                      <a:pt x="531" y="390"/>
                    </a:lnTo>
                    <a:lnTo>
                      <a:pt x="531" y="390"/>
                    </a:lnTo>
                    <a:lnTo>
                      <a:pt x="531" y="390"/>
                    </a:lnTo>
                    <a:lnTo>
                      <a:pt x="531" y="390"/>
                    </a:lnTo>
                    <a:lnTo>
                      <a:pt x="531" y="389"/>
                    </a:lnTo>
                    <a:lnTo>
                      <a:pt x="531" y="389"/>
                    </a:lnTo>
                    <a:lnTo>
                      <a:pt x="531" y="389"/>
                    </a:lnTo>
                    <a:lnTo>
                      <a:pt x="531" y="389"/>
                    </a:lnTo>
                    <a:lnTo>
                      <a:pt x="531" y="388"/>
                    </a:lnTo>
                    <a:lnTo>
                      <a:pt x="531" y="388"/>
                    </a:lnTo>
                    <a:lnTo>
                      <a:pt x="531" y="388"/>
                    </a:lnTo>
                    <a:lnTo>
                      <a:pt x="531" y="388"/>
                    </a:lnTo>
                    <a:lnTo>
                      <a:pt x="524" y="380"/>
                    </a:lnTo>
                    <a:lnTo>
                      <a:pt x="524" y="380"/>
                    </a:lnTo>
                    <a:lnTo>
                      <a:pt x="515" y="373"/>
                    </a:lnTo>
                    <a:lnTo>
                      <a:pt x="510" y="368"/>
                    </a:lnTo>
                    <a:lnTo>
                      <a:pt x="510" y="368"/>
                    </a:lnTo>
                    <a:lnTo>
                      <a:pt x="514" y="357"/>
                    </a:lnTo>
                    <a:lnTo>
                      <a:pt x="514" y="357"/>
                    </a:lnTo>
                    <a:lnTo>
                      <a:pt x="522" y="357"/>
                    </a:lnTo>
                    <a:lnTo>
                      <a:pt x="533" y="357"/>
                    </a:lnTo>
                    <a:lnTo>
                      <a:pt x="533" y="357"/>
                    </a:lnTo>
                    <a:lnTo>
                      <a:pt x="541" y="356"/>
                    </a:lnTo>
                    <a:lnTo>
                      <a:pt x="541" y="356"/>
                    </a:lnTo>
                    <a:lnTo>
                      <a:pt x="541" y="356"/>
                    </a:lnTo>
                    <a:lnTo>
                      <a:pt x="541" y="356"/>
                    </a:lnTo>
                    <a:lnTo>
                      <a:pt x="542" y="355"/>
                    </a:lnTo>
                    <a:lnTo>
                      <a:pt x="542" y="355"/>
                    </a:lnTo>
                    <a:lnTo>
                      <a:pt x="542" y="355"/>
                    </a:lnTo>
                    <a:lnTo>
                      <a:pt x="542" y="355"/>
                    </a:lnTo>
                    <a:lnTo>
                      <a:pt x="543" y="355"/>
                    </a:lnTo>
                    <a:lnTo>
                      <a:pt x="543" y="355"/>
                    </a:lnTo>
                    <a:lnTo>
                      <a:pt x="543" y="355"/>
                    </a:lnTo>
                    <a:lnTo>
                      <a:pt x="543" y="355"/>
                    </a:lnTo>
                    <a:lnTo>
                      <a:pt x="544" y="354"/>
                    </a:lnTo>
                    <a:lnTo>
                      <a:pt x="544" y="354"/>
                    </a:lnTo>
                    <a:lnTo>
                      <a:pt x="544" y="354"/>
                    </a:lnTo>
                    <a:lnTo>
                      <a:pt x="544" y="354"/>
                    </a:lnTo>
                    <a:lnTo>
                      <a:pt x="544" y="354"/>
                    </a:lnTo>
                    <a:lnTo>
                      <a:pt x="544" y="354"/>
                    </a:lnTo>
                    <a:lnTo>
                      <a:pt x="544" y="354"/>
                    </a:lnTo>
                    <a:lnTo>
                      <a:pt x="544" y="354"/>
                    </a:lnTo>
                    <a:lnTo>
                      <a:pt x="546" y="352"/>
                    </a:lnTo>
                    <a:lnTo>
                      <a:pt x="546" y="352"/>
                    </a:lnTo>
                    <a:lnTo>
                      <a:pt x="546" y="352"/>
                    </a:lnTo>
                    <a:lnTo>
                      <a:pt x="546" y="352"/>
                    </a:lnTo>
                    <a:lnTo>
                      <a:pt x="546" y="351"/>
                    </a:lnTo>
                    <a:lnTo>
                      <a:pt x="546" y="351"/>
                    </a:lnTo>
                    <a:lnTo>
                      <a:pt x="546" y="351"/>
                    </a:lnTo>
                    <a:lnTo>
                      <a:pt x="546" y="351"/>
                    </a:lnTo>
                    <a:lnTo>
                      <a:pt x="546" y="351"/>
                    </a:lnTo>
                    <a:lnTo>
                      <a:pt x="546" y="351"/>
                    </a:lnTo>
                    <a:lnTo>
                      <a:pt x="546" y="350"/>
                    </a:lnTo>
                    <a:lnTo>
                      <a:pt x="546" y="350"/>
                    </a:lnTo>
                    <a:lnTo>
                      <a:pt x="546" y="349"/>
                    </a:lnTo>
                    <a:lnTo>
                      <a:pt x="546" y="349"/>
                    </a:lnTo>
                    <a:lnTo>
                      <a:pt x="547" y="349"/>
                    </a:lnTo>
                    <a:lnTo>
                      <a:pt x="547" y="349"/>
                    </a:lnTo>
                    <a:lnTo>
                      <a:pt x="547" y="347"/>
                    </a:lnTo>
                    <a:lnTo>
                      <a:pt x="547" y="347"/>
                    </a:lnTo>
                    <a:lnTo>
                      <a:pt x="547" y="347"/>
                    </a:lnTo>
                    <a:lnTo>
                      <a:pt x="547" y="347"/>
                    </a:lnTo>
                    <a:lnTo>
                      <a:pt x="547" y="346"/>
                    </a:lnTo>
                    <a:lnTo>
                      <a:pt x="547" y="346"/>
                    </a:lnTo>
                    <a:lnTo>
                      <a:pt x="547" y="346"/>
                    </a:lnTo>
                    <a:lnTo>
                      <a:pt x="547" y="346"/>
                    </a:lnTo>
                    <a:lnTo>
                      <a:pt x="547" y="346"/>
                    </a:lnTo>
                    <a:lnTo>
                      <a:pt x="547" y="346"/>
                    </a:lnTo>
                    <a:lnTo>
                      <a:pt x="547" y="345"/>
                    </a:lnTo>
                    <a:lnTo>
                      <a:pt x="547" y="345"/>
                    </a:lnTo>
                    <a:lnTo>
                      <a:pt x="547" y="345"/>
                    </a:lnTo>
                    <a:lnTo>
                      <a:pt x="547" y="345"/>
                    </a:lnTo>
                    <a:lnTo>
                      <a:pt x="547" y="344"/>
                    </a:lnTo>
                    <a:lnTo>
                      <a:pt x="547" y="344"/>
                    </a:lnTo>
                    <a:lnTo>
                      <a:pt x="547" y="344"/>
                    </a:lnTo>
                    <a:lnTo>
                      <a:pt x="547" y="344"/>
                    </a:lnTo>
                    <a:lnTo>
                      <a:pt x="547" y="344"/>
                    </a:lnTo>
                    <a:lnTo>
                      <a:pt x="547" y="344"/>
                    </a:lnTo>
                    <a:lnTo>
                      <a:pt x="546" y="342"/>
                    </a:lnTo>
                    <a:lnTo>
                      <a:pt x="546" y="342"/>
                    </a:lnTo>
                    <a:lnTo>
                      <a:pt x="546" y="342"/>
                    </a:lnTo>
                    <a:lnTo>
                      <a:pt x="546" y="342"/>
                    </a:lnTo>
                    <a:lnTo>
                      <a:pt x="546" y="342"/>
                    </a:lnTo>
                    <a:lnTo>
                      <a:pt x="546" y="342"/>
                    </a:lnTo>
                    <a:lnTo>
                      <a:pt x="544" y="341"/>
                    </a:lnTo>
                    <a:lnTo>
                      <a:pt x="544" y="341"/>
                    </a:lnTo>
                    <a:lnTo>
                      <a:pt x="544" y="341"/>
                    </a:lnTo>
                    <a:lnTo>
                      <a:pt x="544" y="341"/>
                    </a:lnTo>
                    <a:lnTo>
                      <a:pt x="538" y="336"/>
                    </a:lnTo>
                    <a:lnTo>
                      <a:pt x="538" y="336"/>
                    </a:lnTo>
                    <a:lnTo>
                      <a:pt x="529" y="330"/>
                    </a:lnTo>
                    <a:lnTo>
                      <a:pt x="522" y="326"/>
                    </a:lnTo>
                    <a:lnTo>
                      <a:pt x="522" y="326"/>
                    </a:lnTo>
                    <a:lnTo>
                      <a:pt x="524" y="315"/>
                    </a:lnTo>
                    <a:lnTo>
                      <a:pt x="524" y="315"/>
                    </a:lnTo>
                    <a:lnTo>
                      <a:pt x="532" y="315"/>
                    </a:lnTo>
                    <a:lnTo>
                      <a:pt x="543" y="312"/>
                    </a:lnTo>
                    <a:lnTo>
                      <a:pt x="543" y="312"/>
                    </a:lnTo>
                    <a:lnTo>
                      <a:pt x="551" y="308"/>
                    </a:lnTo>
                    <a:lnTo>
                      <a:pt x="551" y="308"/>
                    </a:lnTo>
                    <a:lnTo>
                      <a:pt x="552" y="308"/>
                    </a:lnTo>
                    <a:lnTo>
                      <a:pt x="552" y="308"/>
                    </a:lnTo>
                    <a:lnTo>
                      <a:pt x="552" y="308"/>
                    </a:lnTo>
                    <a:lnTo>
                      <a:pt x="552" y="308"/>
                    </a:lnTo>
                    <a:lnTo>
                      <a:pt x="552" y="307"/>
                    </a:lnTo>
                    <a:lnTo>
                      <a:pt x="552" y="307"/>
                    </a:lnTo>
                    <a:lnTo>
                      <a:pt x="553" y="307"/>
                    </a:lnTo>
                    <a:lnTo>
                      <a:pt x="553" y="307"/>
                    </a:lnTo>
                    <a:lnTo>
                      <a:pt x="553" y="307"/>
                    </a:lnTo>
                    <a:lnTo>
                      <a:pt x="553" y="307"/>
                    </a:lnTo>
                    <a:lnTo>
                      <a:pt x="553" y="307"/>
                    </a:lnTo>
                    <a:lnTo>
                      <a:pt x="553" y="307"/>
                    </a:lnTo>
                    <a:lnTo>
                      <a:pt x="553" y="306"/>
                    </a:lnTo>
                    <a:lnTo>
                      <a:pt x="553" y="306"/>
                    </a:lnTo>
                    <a:lnTo>
                      <a:pt x="555" y="306"/>
                    </a:lnTo>
                    <a:lnTo>
                      <a:pt x="555" y="306"/>
                    </a:lnTo>
                    <a:lnTo>
                      <a:pt x="555" y="305"/>
                    </a:lnTo>
                    <a:lnTo>
                      <a:pt x="555" y="305"/>
                    </a:lnTo>
                    <a:lnTo>
                      <a:pt x="555" y="305"/>
                    </a:lnTo>
                    <a:lnTo>
                      <a:pt x="555" y="305"/>
                    </a:lnTo>
                    <a:lnTo>
                      <a:pt x="555" y="305"/>
                    </a:lnTo>
                    <a:lnTo>
                      <a:pt x="555" y="305"/>
                    </a:lnTo>
                    <a:lnTo>
                      <a:pt x="555" y="303"/>
                    </a:lnTo>
                    <a:lnTo>
                      <a:pt x="555" y="303"/>
                    </a:lnTo>
                    <a:lnTo>
                      <a:pt x="555" y="303"/>
                    </a:lnTo>
                    <a:lnTo>
                      <a:pt x="555" y="303"/>
                    </a:lnTo>
                    <a:lnTo>
                      <a:pt x="555" y="302"/>
                    </a:lnTo>
                    <a:lnTo>
                      <a:pt x="555" y="302"/>
                    </a:lnTo>
                    <a:lnTo>
                      <a:pt x="555" y="302"/>
                    </a:lnTo>
                    <a:lnTo>
                      <a:pt x="555" y="302"/>
                    </a:lnTo>
                    <a:lnTo>
                      <a:pt x="555" y="301"/>
                    </a:lnTo>
                    <a:lnTo>
                      <a:pt x="555" y="301"/>
                    </a:lnTo>
                    <a:lnTo>
                      <a:pt x="555" y="300"/>
                    </a:lnTo>
                    <a:lnTo>
                      <a:pt x="555" y="300"/>
                    </a:lnTo>
                    <a:lnTo>
                      <a:pt x="555" y="300"/>
                    </a:lnTo>
                    <a:lnTo>
                      <a:pt x="555" y="300"/>
                    </a:lnTo>
                    <a:lnTo>
                      <a:pt x="555" y="300"/>
                    </a:lnTo>
                    <a:lnTo>
                      <a:pt x="555" y="300"/>
                    </a:lnTo>
                    <a:lnTo>
                      <a:pt x="555" y="298"/>
                    </a:lnTo>
                    <a:lnTo>
                      <a:pt x="555" y="298"/>
                    </a:lnTo>
                    <a:lnTo>
                      <a:pt x="555" y="298"/>
                    </a:lnTo>
                    <a:lnTo>
                      <a:pt x="555" y="298"/>
                    </a:lnTo>
                    <a:lnTo>
                      <a:pt x="555" y="297"/>
                    </a:lnTo>
                    <a:lnTo>
                      <a:pt x="555" y="297"/>
                    </a:lnTo>
                    <a:lnTo>
                      <a:pt x="555" y="297"/>
                    </a:lnTo>
                    <a:lnTo>
                      <a:pt x="555" y="297"/>
                    </a:lnTo>
                    <a:lnTo>
                      <a:pt x="555" y="296"/>
                    </a:lnTo>
                    <a:lnTo>
                      <a:pt x="555" y="296"/>
                    </a:lnTo>
                    <a:lnTo>
                      <a:pt x="555" y="296"/>
                    </a:lnTo>
                    <a:lnTo>
                      <a:pt x="555" y="296"/>
                    </a:lnTo>
                    <a:lnTo>
                      <a:pt x="553" y="296"/>
                    </a:lnTo>
                    <a:lnTo>
                      <a:pt x="553" y="296"/>
                    </a:lnTo>
                    <a:lnTo>
                      <a:pt x="553" y="296"/>
                    </a:lnTo>
                    <a:lnTo>
                      <a:pt x="553" y="296"/>
                    </a:lnTo>
                    <a:lnTo>
                      <a:pt x="553" y="294"/>
                    </a:lnTo>
                    <a:lnTo>
                      <a:pt x="553" y="294"/>
                    </a:lnTo>
                    <a:lnTo>
                      <a:pt x="553" y="294"/>
                    </a:lnTo>
                    <a:lnTo>
                      <a:pt x="553" y="294"/>
                    </a:lnTo>
                    <a:lnTo>
                      <a:pt x="552" y="293"/>
                    </a:lnTo>
                    <a:lnTo>
                      <a:pt x="552" y="293"/>
                    </a:lnTo>
                    <a:lnTo>
                      <a:pt x="552" y="293"/>
                    </a:lnTo>
                    <a:lnTo>
                      <a:pt x="552" y="293"/>
                    </a:lnTo>
                    <a:lnTo>
                      <a:pt x="544" y="289"/>
                    </a:lnTo>
                    <a:lnTo>
                      <a:pt x="544" y="289"/>
                    </a:lnTo>
                    <a:lnTo>
                      <a:pt x="534" y="284"/>
                    </a:lnTo>
                    <a:lnTo>
                      <a:pt x="527" y="283"/>
                    </a:lnTo>
                    <a:lnTo>
                      <a:pt x="527" y="283"/>
                    </a:lnTo>
                    <a:lnTo>
                      <a:pt x="527" y="272"/>
                    </a:lnTo>
                    <a:lnTo>
                      <a:pt x="527" y="272"/>
                    </a:lnTo>
                    <a:lnTo>
                      <a:pt x="534" y="269"/>
                    </a:lnTo>
                    <a:lnTo>
                      <a:pt x="544" y="266"/>
                    </a:lnTo>
                    <a:lnTo>
                      <a:pt x="544" y="266"/>
                    </a:lnTo>
                    <a:lnTo>
                      <a:pt x="552" y="260"/>
                    </a:lnTo>
                    <a:lnTo>
                      <a:pt x="552" y="260"/>
                    </a:lnTo>
                    <a:lnTo>
                      <a:pt x="552" y="260"/>
                    </a:lnTo>
                    <a:lnTo>
                      <a:pt x="552" y="260"/>
                    </a:lnTo>
                    <a:lnTo>
                      <a:pt x="553" y="260"/>
                    </a:lnTo>
                    <a:lnTo>
                      <a:pt x="553" y="260"/>
                    </a:lnTo>
                    <a:lnTo>
                      <a:pt x="553" y="260"/>
                    </a:lnTo>
                    <a:lnTo>
                      <a:pt x="553" y="260"/>
                    </a:lnTo>
                    <a:lnTo>
                      <a:pt x="553" y="259"/>
                    </a:lnTo>
                    <a:lnTo>
                      <a:pt x="553" y="259"/>
                    </a:lnTo>
                    <a:lnTo>
                      <a:pt x="553" y="259"/>
                    </a:lnTo>
                    <a:lnTo>
                      <a:pt x="553" y="259"/>
                    </a:lnTo>
                    <a:lnTo>
                      <a:pt x="555" y="258"/>
                    </a:lnTo>
                    <a:lnTo>
                      <a:pt x="555" y="258"/>
                    </a:lnTo>
                    <a:lnTo>
                      <a:pt x="555" y="258"/>
                    </a:lnTo>
                    <a:lnTo>
                      <a:pt x="555" y="258"/>
                    </a:lnTo>
                    <a:lnTo>
                      <a:pt x="555" y="258"/>
                    </a:lnTo>
                    <a:lnTo>
                      <a:pt x="555" y="258"/>
                    </a:lnTo>
                    <a:lnTo>
                      <a:pt x="555" y="258"/>
                    </a:lnTo>
                    <a:lnTo>
                      <a:pt x="555" y="258"/>
                    </a:lnTo>
                    <a:lnTo>
                      <a:pt x="555" y="257"/>
                    </a:lnTo>
                    <a:lnTo>
                      <a:pt x="555" y="257"/>
                    </a:lnTo>
                    <a:lnTo>
                      <a:pt x="555" y="257"/>
                    </a:lnTo>
                    <a:lnTo>
                      <a:pt x="555" y="257"/>
                    </a:lnTo>
                    <a:lnTo>
                      <a:pt x="555" y="255"/>
                    </a:lnTo>
                    <a:lnTo>
                      <a:pt x="555" y="255"/>
                    </a:lnTo>
                    <a:lnTo>
                      <a:pt x="555" y="255"/>
                    </a:lnTo>
                    <a:lnTo>
                      <a:pt x="555" y="255"/>
                    </a:lnTo>
                    <a:lnTo>
                      <a:pt x="555" y="254"/>
                    </a:lnTo>
                    <a:lnTo>
                      <a:pt x="555" y="254"/>
                    </a:lnTo>
                    <a:lnTo>
                      <a:pt x="555" y="254"/>
                    </a:lnTo>
                    <a:lnTo>
                      <a:pt x="555" y="254"/>
                    </a:lnTo>
                    <a:lnTo>
                      <a:pt x="555" y="253"/>
                    </a:lnTo>
                    <a:lnTo>
                      <a:pt x="555" y="253"/>
                    </a:lnTo>
                    <a:lnTo>
                      <a:pt x="555" y="252"/>
                    </a:lnTo>
                    <a:lnTo>
                      <a:pt x="555" y="252"/>
                    </a:lnTo>
                    <a:lnTo>
                      <a:pt x="555" y="252"/>
                    </a:lnTo>
                    <a:lnTo>
                      <a:pt x="555" y="252"/>
                    </a:lnTo>
                    <a:lnTo>
                      <a:pt x="555" y="250"/>
                    </a:lnTo>
                    <a:lnTo>
                      <a:pt x="555" y="250"/>
                    </a:lnTo>
                    <a:lnTo>
                      <a:pt x="555" y="250"/>
                    </a:lnTo>
                    <a:lnTo>
                      <a:pt x="555" y="250"/>
                    </a:lnTo>
                    <a:lnTo>
                      <a:pt x="555" y="249"/>
                    </a:lnTo>
                    <a:lnTo>
                      <a:pt x="555" y="249"/>
                    </a:lnTo>
                    <a:lnTo>
                      <a:pt x="555" y="249"/>
                    </a:lnTo>
                    <a:lnTo>
                      <a:pt x="555" y="249"/>
                    </a:lnTo>
                    <a:lnTo>
                      <a:pt x="555" y="249"/>
                    </a:lnTo>
                    <a:lnTo>
                      <a:pt x="555" y="249"/>
                    </a:lnTo>
                    <a:lnTo>
                      <a:pt x="553" y="249"/>
                    </a:lnTo>
                    <a:lnTo>
                      <a:pt x="553" y="249"/>
                    </a:lnTo>
                    <a:lnTo>
                      <a:pt x="553" y="248"/>
                    </a:lnTo>
                    <a:lnTo>
                      <a:pt x="553" y="248"/>
                    </a:lnTo>
                    <a:lnTo>
                      <a:pt x="553" y="248"/>
                    </a:lnTo>
                    <a:lnTo>
                      <a:pt x="553" y="248"/>
                    </a:lnTo>
                    <a:lnTo>
                      <a:pt x="553" y="247"/>
                    </a:lnTo>
                    <a:lnTo>
                      <a:pt x="553" y="247"/>
                    </a:lnTo>
                    <a:lnTo>
                      <a:pt x="552" y="247"/>
                    </a:lnTo>
                    <a:lnTo>
                      <a:pt x="552" y="247"/>
                    </a:lnTo>
                    <a:lnTo>
                      <a:pt x="552" y="247"/>
                    </a:lnTo>
                    <a:lnTo>
                      <a:pt x="552" y="247"/>
                    </a:lnTo>
                    <a:lnTo>
                      <a:pt x="552" y="247"/>
                    </a:lnTo>
                    <a:lnTo>
                      <a:pt x="552" y="247"/>
                    </a:lnTo>
                    <a:lnTo>
                      <a:pt x="551" y="245"/>
                    </a:lnTo>
                    <a:lnTo>
                      <a:pt x="551" y="245"/>
                    </a:lnTo>
                    <a:lnTo>
                      <a:pt x="543" y="243"/>
                    </a:lnTo>
                    <a:lnTo>
                      <a:pt x="543" y="243"/>
                    </a:lnTo>
                    <a:lnTo>
                      <a:pt x="532" y="240"/>
                    </a:lnTo>
                    <a:lnTo>
                      <a:pt x="524" y="239"/>
                    </a:lnTo>
                    <a:lnTo>
                      <a:pt x="524" y="239"/>
                    </a:lnTo>
                    <a:lnTo>
                      <a:pt x="522" y="229"/>
                    </a:lnTo>
                    <a:lnTo>
                      <a:pt x="522" y="229"/>
                    </a:lnTo>
                    <a:lnTo>
                      <a:pt x="528" y="225"/>
                    </a:lnTo>
                    <a:lnTo>
                      <a:pt x="528" y="225"/>
                    </a:lnTo>
                    <a:lnTo>
                      <a:pt x="495" y="204"/>
                    </a:lnTo>
                    <a:lnTo>
                      <a:pt x="495" y="204"/>
                    </a:lnTo>
                    <a:lnTo>
                      <a:pt x="480" y="194"/>
                    </a:lnTo>
                    <a:lnTo>
                      <a:pt x="463" y="181"/>
                    </a:lnTo>
                    <a:lnTo>
                      <a:pt x="445" y="167"/>
                    </a:lnTo>
                    <a:lnTo>
                      <a:pt x="426" y="152"/>
                    </a:lnTo>
                    <a:lnTo>
                      <a:pt x="410" y="137"/>
                    </a:lnTo>
                    <a:lnTo>
                      <a:pt x="395" y="119"/>
                    </a:lnTo>
                    <a:lnTo>
                      <a:pt x="382" y="102"/>
                    </a:lnTo>
                    <a:lnTo>
                      <a:pt x="377" y="92"/>
                    </a:lnTo>
                    <a:lnTo>
                      <a:pt x="372" y="83"/>
                    </a:lnTo>
                    <a:lnTo>
                      <a:pt x="372" y="83"/>
                    </a:lnTo>
                    <a:lnTo>
                      <a:pt x="368" y="73"/>
                    </a:lnTo>
                    <a:lnTo>
                      <a:pt x="363" y="65"/>
                    </a:lnTo>
                    <a:lnTo>
                      <a:pt x="357" y="58"/>
                    </a:lnTo>
                    <a:lnTo>
                      <a:pt x="352" y="51"/>
                    </a:lnTo>
                    <a:lnTo>
                      <a:pt x="344" y="46"/>
                    </a:lnTo>
                    <a:lnTo>
                      <a:pt x="338" y="41"/>
                    </a:lnTo>
                    <a:lnTo>
                      <a:pt x="323" y="32"/>
                    </a:lnTo>
                    <a:lnTo>
                      <a:pt x="323" y="32"/>
                    </a:lnTo>
                    <a:lnTo>
                      <a:pt x="315" y="31"/>
                    </a:lnTo>
                    <a:lnTo>
                      <a:pt x="315" y="31"/>
                    </a:lnTo>
                    <a:lnTo>
                      <a:pt x="315" y="29"/>
                    </a:lnTo>
                    <a:lnTo>
                      <a:pt x="315" y="29"/>
                    </a:lnTo>
                    <a:lnTo>
                      <a:pt x="287" y="15"/>
                    </a:lnTo>
                    <a:lnTo>
                      <a:pt x="287" y="15"/>
                    </a:lnTo>
                    <a:lnTo>
                      <a:pt x="284" y="29"/>
                    </a:lnTo>
                    <a:lnTo>
                      <a:pt x="284" y="29"/>
                    </a:lnTo>
                    <a:lnTo>
                      <a:pt x="272" y="29"/>
                    </a:lnTo>
                    <a:lnTo>
                      <a:pt x="272" y="29"/>
                    </a:lnTo>
                    <a:close/>
                    <a:moveTo>
                      <a:pt x="303" y="218"/>
                    </a:moveTo>
                    <a:lnTo>
                      <a:pt x="298" y="234"/>
                    </a:lnTo>
                    <a:lnTo>
                      <a:pt x="298" y="234"/>
                    </a:lnTo>
                    <a:lnTo>
                      <a:pt x="304" y="238"/>
                    </a:lnTo>
                    <a:lnTo>
                      <a:pt x="310" y="243"/>
                    </a:lnTo>
                    <a:lnTo>
                      <a:pt x="315" y="249"/>
                    </a:lnTo>
                    <a:lnTo>
                      <a:pt x="320" y="257"/>
                    </a:lnTo>
                    <a:lnTo>
                      <a:pt x="323" y="264"/>
                    </a:lnTo>
                    <a:lnTo>
                      <a:pt x="325" y="273"/>
                    </a:lnTo>
                    <a:lnTo>
                      <a:pt x="325" y="281"/>
                    </a:lnTo>
                    <a:lnTo>
                      <a:pt x="324" y="289"/>
                    </a:lnTo>
                    <a:lnTo>
                      <a:pt x="324" y="289"/>
                    </a:lnTo>
                    <a:lnTo>
                      <a:pt x="321" y="298"/>
                    </a:lnTo>
                    <a:lnTo>
                      <a:pt x="316" y="307"/>
                    </a:lnTo>
                    <a:lnTo>
                      <a:pt x="310" y="313"/>
                    </a:lnTo>
                    <a:lnTo>
                      <a:pt x="303" y="318"/>
                    </a:lnTo>
                    <a:lnTo>
                      <a:pt x="294" y="323"/>
                    </a:lnTo>
                    <a:lnTo>
                      <a:pt x="285" y="325"/>
                    </a:lnTo>
                    <a:lnTo>
                      <a:pt x="275" y="326"/>
                    </a:lnTo>
                    <a:lnTo>
                      <a:pt x="266" y="323"/>
                    </a:lnTo>
                    <a:lnTo>
                      <a:pt x="266" y="323"/>
                    </a:lnTo>
                    <a:lnTo>
                      <a:pt x="256" y="321"/>
                    </a:lnTo>
                    <a:lnTo>
                      <a:pt x="248" y="316"/>
                    </a:lnTo>
                    <a:lnTo>
                      <a:pt x="242" y="308"/>
                    </a:lnTo>
                    <a:lnTo>
                      <a:pt x="236" y="301"/>
                    </a:lnTo>
                    <a:lnTo>
                      <a:pt x="232" y="293"/>
                    </a:lnTo>
                    <a:lnTo>
                      <a:pt x="231" y="284"/>
                    </a:lnTo>
                    <a:lnTo>
                      <a:pt x="229" y="274"/>
                    </a:lnTo>
                    <a:lnTo>
                      <a:pt x="232" y="264"/>
                    </a:lnTo>
                    <a:lnTo>
                      <a:pt x="232" y="264"/>
                    </a:lnTo>
                    <a:lnTo>
                      <a:pt x="235" y="257"/>
                    </a:lnTo>
                    <a:lnTo>
                      <a:pt x="240" y="249"/>
                    </a:lnTo>
                    <a:lnTo>
                      <a:pt x="245" y="243"/>
                    </a:lnTo>
                    <a:lnTo>
                      <a:pt x="252" y="238"/>
                    </a:lnTo>
                    <a:lnTo>
                      <a:pt x="260" y="234"/>
                    </a:lnTo>
                    <a:lnTo>
                      <a:pt x="267" y="232"/>
                    </a:lnTo>
                    <a:lnTo>
                      <a:pt x="275" y="230"/>
                    </a:lnTo>
                    <a:lnTo>
                      <a:pt x="282" y="230"/>
                    </a:lnTo>
                    <a:lnTo>
                      <a:pt x="286" y="214"/>
                    </a:lnTo>
                    <a:lnTo>
                      <a:pt x="303" y="2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7" name="Freeform 20"/>
              <p:cNvSpPr>
                <a:spLocks noEditPoints="1"/>
              </p:cNvSpPr>
              <p:nvPr/>
            </p:nvSpPr>
            <p:spPr bwMode="auto">
              <a:xfrm>
                <a:off x="2871141" y="5599171"/>
                <a:ext cx="487657" cy="488950"/>
              </a:xfrm>
              <a:custGeom>
                <a:avLst/>
                <a:gdLst>
                  <a:gd name="T0" fmla="*/ 711 w 755"/>
                  <a:gd name="T1" fmla="*/ 311 h 756"/>
                  <a:gd name="T2" fmla="*/ 744 w 755"/>
                  <a:gd name="T3" fmla="*/ 278 h 756"/>
                  <a:gd name="T4" fmla="*/ 721 w 755"/>
                  <a:gd name="T5" fmla="*/ 229 h 756"/>
                  <a:gd name="T6" fmla="*/ 719 w 755"/>
                  <a:gd name="T7" fmla="*/ 213 h 756"/>
                  <a:gd name="T8" fmla="*/ 691 w 755"/>
                  <a:gd name="T9" fmla="*/ 165 h 756"/>
                  <a:gd name="T10" fmla="*/ 667 w 755"/>
                  <a:gd name="T11" fmla="*/ 157 h 756"/>
                  <a:gd name="T12" fmla="*/ 645 w 755"/>
                  <a:gd name="T13" fmla="*/ 111 h 756"/>
                  <a:gd name="T14" fmla="*/ 601 w 755"/>
                  <a:gd name="T15" fmla="*/ 78 h 756"/>
                  <a:gd name="T16" fmla="*/ 591 w 755"/>
                  <a:gd name="T17" fmla="*/ 65 h 756"/>
                  <a:gd name="T18" fmla="*/ 543 w 755"/>
                  <a:gd name="T19" fmla="*/ 39 h 756"/>
                  <a:gd name="T20" fmla="*/ 530 w 755"/>
                  <a:gd name="T21" fmla="*/ 33 h 756"/>
                  <a:gd name="T22" fmla="*/ 480 w 755"/>
                  <a:gd name="T23" fmla="*/ 14 h 756"/>
                  <a:gd name="T24" fmla="*/ 458 w 755"/>
                  <a:gd name="T25" fmla="*/ 23 h 756"/>
                  <a:gd name="T26" fmla="*/ 409 w 755"/>
                  <a:gd name="T27" fmla="*/ 1 h 756"/>
                  <a:gd name="T28" fmla="*/ 353 w 755"/>
                  <a:gd name="T29" fmla="*/ 2 h 756"/>
                  <a:gd name="T30" fmla="*/ 338 w 755"/>
                  <a:gd name="T31" fmla="*/ 2 h 756"/>
                  <a:gd name="T32" fmla="*/ 285 w 755"/>
                  <a:gd name="T33" fmla="*/ 11 h 756"/>
                  <a:gd name="T34" fmla="*/ 271 w 755"/>
                  <a:gd name="T35" fmla="*/ 20 h 756"/>
                  <a:gd name="T36" fmla="*/ 220 w 755"/>
                  <a:gd name="T37" fmla="*/ 34 h 756"/>
                  <a:gd name="T38" fmla="*/ 202 w 755"/>
                  <a:gd name="T39" fmla="*/ 88 h 756"/>
                  <a:gd name="T40" fmla="*/ 159 w 755"/>
                  <a:gd name="T41" fmla="*/ 69 h 756"/>
                  <a:gd name="T42" fmla="*/ 121 w 755"/>
                  <a:gd name="T43" fmla="*/ 106 h 756"/>
                  <a:gd name="T44" fmla="*/ 106 w 755"/>
                  <a:gd name="T45" fmla="*/ 115 h 756"/>
                  <a:gd name="T46" fmla="*/ 71 w 755"/>
                  <a:gd name="T47" fmla="*/ 156 h 756"/>
                  <a:gd name="T48" fmla="*/ 66 w 755"/>
                  <a:gd name="T49" fmla="*/ 173 h 756"/>
                  <a:gd name="T50" fmla="*/ 34 w 755"/>
                  <a:gd name="T51" fmla="*/ 218 h 756"/>
                  <a:gd name="T52" fmla="*/ 31 w 755"/>
                  <a:gd name="T53" fmla="*/ 269 h 756"/>
                  <a:gd name="T54" fmla="*/ 10 w 755"/>
                  <a:gd name="T55" fmla="*/ 285 h 756"/>
                  <a:gd name="T56" fmla="*/ 3 w 755"/>
                  <a:gd name="T57" fmla="*/ 338 h 756"/>
                  <a:gd name="T58" fmla="*/ 2 w 755"/>
                  <a:gd name="T59" fmla="*/ 354 h 756"/>
                  <a:gd name="T60" fmla="*/ 0 w 755"/>
                  <a:gd name="T61" fmla="*/ 407 h 756"/>
                  <a:gd name="T62" fmla="*/ 17 w 755"/>
                  <a:gd name="T63" fmla="*/ 424 h 756"/>
                  <a:gd name="T64" fmla="*/ 13 w 755"/>
                  <a:gd name="T65" fmla="*/ 477 h 756"/>
                  <a:gd name="T66" fmla="*/ 34 w 755"/>
                  <a:gd name="T67" fmla="*/ 526 h 756"/>
                  <a:gd name="T68" fmla="*/ 37 w 755"/>
                  <a:gd name="T69" fmla="*/ 543 h 756"/>
                  <a:gd name="T70" fmla="*/ 65 w 755"/>
                  <a:gd name="T71" fmla="*/ 589 h 756"/>
                  <a:gd name="T72" fmla="*/ 77 w 755"/>
                  <a:gd name="T73" fmla="*/ 601 h 756"/>
                  <a:gd name="T74" fmla="*/ 109 w 755"/>
                  <a:gd name="T75" fmla="*/ 644 h 756"/>
                  <a:gd name="T76" fmla="*/ 154 w 755"/>
                  <a:gd name="T77" fmla="*/ 634 h 756"/>
                  <a:gd name="T78" fmla="*/ 163 w 755"/>
                  <a:gd name="T79" fmla="*/ 690 h 756"/>
                  <a:gd name="T80" fmla="*/ 211 w 755"/>
                  <a:gd name="T81" fmla="*/ 715 h 756"/>
                  <a:gd name="T82" fmla="*/ 225 w 755"/>
                  <a:gd name="T83" fmla="*/ 723 h 756"/>
                  <a:gd name="T84" fmla="*/ 275 w 755"/>
                  <a:gd name="T85" fmla="*/ 742 h 756"/>
                  <a:gd name="T86" fmla="*/ 291 w 755"/>
                  <a:gd name="T87" fmla="*/ 742 h 756"/>
                  <a:gd name="T88" fmla="*/ 343 w 755"/>
                  <a:gd name="T89" fmla="*/ 754 h 756"/>
                  <a:gd name="T90" fmla="*/ 386 w 755"/>
                  <a:gd name="T91" fmla="*/ 717 h 756"/>
                  <a:gd name="T92" fmla="*/ 412 w 755"/>
                  <a:gd name="T93" fmla="*/ 754 h 756"/>
                  <a:gd name="T94" fmla="*/ 465 w 755"/>
                  <a:gd name="T95" fmla="*/ 742 h 756"/>
                  <a:gd name="T96" fmla="*/ 480 w 755"/>
                  <a:gd name="T97" fmla="*/ 742 h 756"/>
                  <a:gd name="T98" fmla="*/ 531 w 755"/>
                  <a:gd name="T99" fmla="*/ 723 h 756"/>
                  <a:gd name="T100" fmla="*/ 545 w 755"/>
                  <a:gd name="T101" fmla="*/ 715 h 756"/>
                  <a:gd name="T102" fmla="*/ 593 w 755"/>
                  <a:gd name="T103" fmla="*/ 690 h 756"/>
                  <a:gd name="T104" fmla="*/ 594 w 755"/>
                  <a:gd name="T105" fmla="*/ 652 h 756"/>
                  <a:gd name="T106" fmla="*/ 647 w 755"/>
                  <a:gd name="T107" fmla="*/ 645 h 756"/>
                  <a:gd name="T108" fmla="*/ 678 w 755"/>
                  <a:gd name="T109" fmla="*/ 601 h 756"/>
                  <a:gd name="T110" fmla="*/ 691 w 755"/>
                  <a:gd name="T111" fmla="*/ 591 h 756"/>
                  <a:gd name="T112" fmla="*/ 716 w 755"/>
                  <a:gd name="T113" fmla="*/ 544 h 756"/>
                  <a:gd name="T114" fmla="*/ 724 w 755"/>
                  <a:gd name="T115" fmla="*/ 532 h 756"/>
                  <a:gd name="T116" fmla="*/ 742 w 755"/>
                  <a:gd name="T117" fmla="*/ 481 h 756"/>
                  <a:gd name="T118" fmla="*/ 741 w 755"/>
                  <a:gd name="T119" fmla="*/ 465 h 756"/>
                  <a:gd name="T120" fmla="*/ 755 w 755"/>
                  <a:gd name="T121" fmla="*/ 412 h 756"/>
                  <a:gd name="T122" fmla="*/ 727 w 755"/>
                  <a:gd name="T123" fmla="*/ 368 h 756"/>
                  <a:gd name="T124" fmla="*/ 361 w 755"/>
                  <a:gd name="T125" fmla="*/ 44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5" h="756">
                    <a:moveTo>
                      <a:pt x="755" y="346"/>
                    </a:moveTo>
                    <a:lnTo>
                      <a:pt x="755" y="346"/>
                    </a:lnTo>
                    <a:lnTo>
                      <a:pt x="755" y="346"/>
                    </a:lnTo>
                    <a:lnTo>
                      <a:pt x="755" y="346"/>
                    </a:lnTo>
                    <a:lnTo>
                      <a:pt x="755" y="345"/>
                    </a:lnTo>
                    <a:lnTo>
                      <a:pt x="755" y="345"/>
                    </a:lnTo>
                    <a:lnTo>
                      <a:pt x="755" y="344"/>
                    </a:lnTo>
                    <a:lnTo>
                      <a:pt x="755" y="344"/>
                    </a:lnTo>
                    <a:lnTo>
                      <a:pt x="755" y="343"/>
                    </a:lnTo>
                    <a:lnTo>
                      <a:pt x="755" y="343"/>
                    </a:lnTo>
                    <a:lnTo>
                      <a:pt x="755" y="341"/>
                    </a:lnTo>
                    <a:lnTo>
                      <a:pt x="755" y="341"/>
                    </a:lnTo>
                    <a:lnTo>
                      <a:pt x="755" y="341"/>
                    </a:lnTo>
                    <a:lnTo>
                      <a:pt x="755" y="341"/>
                    </a:lnTo>
                    <a:lnTo>
                      <a:pt x="754" y="340"/>
                    </a:lnTo>
                    <a:lnTo>
                      <a:pt x="754" y="340"/>
                    </a:lnTo>
                    <a:lnTo>
                      <a:pt x="754" y="340"/>
                    </a:lnTo>
                    <a:lnTo>
                      <a:pt x="754" y="340"/>
                    </a:lnTo>
                    <a:lnTo>
                      <a:pt x="754" y="339"/>
                    </a:lnTo>
                    <a:lnTo>
                      <a:pt x="754" y="339"/>
                    </a:lnTo>
                    <a:lnTo>
                      <a:pt x="754" y="339"/>
                    </a:lnTo>
                    <a:lnTo>
                      <a:pt x="754" y="339"/>
                    </a:lnTo>
                    <a:lnTo>
                      <a:pt x="754" y="338"/>
                    </a:lnTo>
                    <a:lnTo>
                      <a:pt x="754" y="338"/>
                    </a:lnTo>
                    <a:lnTo>
                      <a:pt x="754" y="338"/>
                    </a:lnTo>
                    <a:lnTo>
                      <a:pt x="754" y="338"/>
                    </a:lnTo>
                    <a:lnTo>
                      <a:pt x="753" y="336"/>
                    </a:lnTo>
                    <a:lnTo>
                      <a:pt x="753" y="336"/>
                    </a:lnTo>
                    <a:lnTo>
                      <a:pt x="753" y="336"/>
                    </a:lnTo>
                    <a:lnTo>
                      <a:pt x="753" y="336"/>
                    </a:lnTo>
                    <a:lnTo>
                      <a:pt x="751" y="336"/>
                    </a:lnTo>
                    <a:lnTo>
                      <a:pt x="751" y="336"/>
                    </a:lnTo>
                    <a:lnTo>
                      <a:pt x="751" y="336"/>
                    </a:lnTo>
                    <a:lnTo>
                      <a:pt x="751" y="336"/>
                    </a:lnTo>
                    <a:lnTo>
                      <a:pt x="750" y="335"/>
                    </a:lnTo>
                    <a:lnTo>
                      <a:pt x="750" y="335"/>
                    </a:lnTo>
                    <a:lnTo>
                      <a:pt x="739" y="331"/>
                    </a:lnTo>
                    <a:lnTo>
                      <a:pt x="739" y="331"/>
                    </a:lnTo>
                    <a:lnTo>
                      <a:pt x="724" y="327"/>
                    </a:lnTo>
                    <a:lnTo>
                      <a:pt x="713" y="326"/>
                    </a:lnTo>
                    <a:lnTo>
                      <a:pt x="713" y="326"/>
                    </a:lnTo>
                    <a:lnTo>
                      <a:pt x="711" y="311"/>
                    </a:lnTo>
                    <a:lnTo>
                      <a:pt x="711" y="311"/>
                    </a:lnTo>
                    <a:lnTo>
                      <a:pt x="720" y="307"/>
                    </a:lnTo>
                    <a:lnTo>
                      <a:pt x="732" y="298"/>
                    </a:lnTo>
                    <a:lnTo>
                      <a:pt x="732" y="298"/>
                    </a:lnTo>
                    <a:lnTo>
                      <a:pt x="741" y="291"/>
                    </a:lnTo>
                    <a:lnTo>
                      <a:pt x="741" y="291"/>
                    </a:lnTo>
                    <a:lnTo>
                      <a:pt x="741" y="291"/>
                    </a:lnTo>
                    <a:lnTo>
                      <a:pt x="741" y="291"/>
                    </a:lnTo>
                    <a:lnTo>
                      <a:pt x="741" y="291"/>
                    </a:lnTo>
                    <a:lnTo>
                      <a:pt x="741" y="291"/>
                    </a:lnTo>
                    <a:lnTo>
                      <a:pt x="742" y="290"/>
                    </a:lnTo>
                    <a:lnTo>
                      <a:pt x="742" y="290"/>
                    </a:lnTo>
                    <a:lnTo>
                      <a:pt x="742" y="290"/>
                    </a:lnTo>
                    <a:lnTo>
                      <a:pt x="742" y="290"/>
                    </a:lnTo>
                    <a:lnTo>
                      <a:pt x="744" y="288"/>
                    </a:lnTo>
                    <a:lnTo>
                      <a:pt x="744" y="288"/>
                    </a:lnTo>
                    <a:lnTo>
                      <a:pt x="744" y="288"/>
                    </a:lnTo>
                    <a:lnTo>
                      <a:pt x="744" y="288"/>
                    </a:lnTo>
                    <a:lnTo>
                      <a:pt x="745" y="287"/>
                    </a:lnTo>
                    <a:lnTo>
                      <a:pt x="745" y="287"/>
                    </a:lnTo>
                    <a:lnTo>
                      <a:pt x="745" y="287"/>
                    </a:lnTo>
                    <a:lnTo>
                      <a:pt x="745" y="287"/>
                    </a:lnTo>
                    <a:lnTo>
                      <a:pt x="745" y="286"/>
                    </a:lnTo>
                    <a:lnTo>
                      <a:pt x="745" y="286"/>
                    </a:lnTo>
                    <a:lnTo>
                      <a:pt x="745" y="286"/>
                    </a:lnTo>
                    <a:lnTo>
                      <a:pt x="745" y="286"/>
                    </a:lnTo>
                    <a:lnTo>
                      <a:pt x="745" y="285"/>
                    </a:lnTo>
                    <a:lnTo>
                      <a:pt x="745" y="285"/>
                    </a:lnTo>
                    <a:lnTo>
                      <a:pt x="745" y="285"/>
                    </a:lnTo>
                    <a:lnTo>
                      <a:pt x="745" y="285"/>
                    </a:lnTo>
                    <a:lnTo>
                      <a:pt x="745" y="283"/>
                    </a:lnTo>
                    <a:lnTo>
                      <a:pt x="745" y="283"/>
                    </a:lnTo>
                    <a:lnTo>
                      <a:pt x="744" y="283"/>
                    </a:lnTo>
                    <a:lnTo>
                      <a:pt x="744" y="283"/>
                    </a:lnTo>
                    <a:lnTo>
                      <a:pt x="744" y="282"/>
                    </a:lnTo>
                    <a:lnTo>
                      <a:pt x="744" y="282"/>
                    </a:lnTo>
                    <a:lnTo>
                      <a:pt x="744" y="281"/>
                    </a:lnTo>
                    <a:lnTo>
                      <a:pt x="744" y="281"/>
                    </a:lnTo>
                    <a:lnTo>
                      <a:pt x="744" y="280"/>
                    </a:lnTo>
                    <a:lnTo>
                      <a:pt x="744" y="280"/>
                    </a:lnTo>
                    <a:lnTo>
                      <a:pt x="744" y="278"/>
                    </a:lnTo>
                    <a:lnTo>
                      <a:pt x="744" y="278"/>
                    </a:lnTo>
                    <a:lnTo>
                      <a:pt x="742" y="278"/>
                    </a:lnTo>
                    <a:lnTo>
                      <a:pt x="742" y="278"/>
                    </a:lnTo>
                    <a:lnTo>
                      <a:pt x="742" y="277"/>
                    </a:lnTo>
                    <a:lnTo>
                      <a:pt x="742" y="277"/>
                    </a:lnTo>
                    <a:lnTo>
                      <a:pt x="742" y="277"/>
                    </a:lnTo>
                    <a:lnTo>
                      <a:pt x="742" y="277"/>
                    </a:lnTo>
                    <a:lnTo>
                      <a:pt x="742" y="276"/>
                    </a:lnTo>
                    <a:lnTo>
                      <a:pt x="742" y="276"/>
                    </a:lnTo>
                    <a:lnTo>
                      <a:pt x="742" y="275"/>
                    </a:lnTo>
                    <a:lnTo>
                      <a:pt x="742" y="275"/>
                    </a:lnTo>
                    <a:lnTo>
                      <a:pt x="741" y="275"/>
                    </a:lnTo>
                    <a:lnTo>
                      <a:pt x="741" y="275"/>
                    </a:lnTo>
                    <a:lnTo>
                      <a:pt x="741" y="275"/>
                    </a:lnTo>
                    <a:lnTo>
                      <a:pt x="741" y="275"/>
                    </a:lnTo>
                    <a:lnTo>
                      <a:pt x="741" y="273"/>
                    </a:lnTo>
                    <a:lnTo>
                      <a:pt x="741" y="273"/>
                    </a:lnTo>
                    <a:lnTo>
                      <a:pt x="741" y="273"/>
                    </a:lnTo>
                    <a:lnTo>
                      <a:pt x="741" y="273"/>
                    </a:lnTo>
                    <a:lnTo>
                      <a:pt x="740" y="272"/>
                    </a:lnTo>
                    <a:lnTo>
                      <a:pt x="740" y="272"/>
                    </a:lnTo>
                    <a:lnTo>
                      <a:pt x="739" y="272"/>
                    </a:lnTo>
                    <a:lnTo>
                      <a:pt x="739" y="272"/>
                    </a:lnTo>
                    <a:lnTo>
                      <a:pt x="739" y="272"/>
                    </a:lnTo>
                    <a:lnTo>
                      <a:pt x="739" y="272"/>
                    </a:lnTo>
                    <a:lnTo>
                      <a:pt x="737" y="272"/>
                    </a:lnTo>
                    <a:lnTo>
                      <a:pt x="737" y="272"/>
                    </a:lnTo>
                    <a:lnTo>
                      <a:pt x="736" y="271"/>
                    </a:lnTo>
                    <a:lnTo>
                      <a:pt x="736" y="271"/>
                    </a:lnTo>
                    <a:lnTo>
                      <a:pt x="736" y="271"/>
                    </a:lnTo>
                    <a:lnTo>
                      <a:pt x="736" y="271"/>
                    </a:lnTo>
                    <a:lnTo>
                      <a:pt x="725" y="269"/>
                    </a:lnTo>
                    <a:lnTo>
                      <a:pt x="725" y="269"/>
                    </a:lnTo>
                    <a:lnTo>
                      <a:pt x="710" y="268"/>
                    </a:lnTo>
                    <a:lnTo>
                      <a:pt x="700" y="268"/>
                    </a:lnTo>
                    <a:lnTo>
                      <a:pt x="700" y="268"/>
                    </a:lnTo>
                    <a:lnTo>
                      <a:pt x="695" y="254"/>
                    </a:lnTo>
                    <a:lnTo>
                      <a:pt x="695" y="254"/>
                    </a:lnTo>
                    <a:lnTo>
                      <a:pt x="702" y="249"/>
                    </a:lnTo>
                    <a:lnTo>
                      <a:pt x="713" y="238"/>
                    </a:lnTo>
                    <a:lnTo>
                      <a:pt x="713" y="238"/>
                    </a:lnTo>
                    <a:lnTo>
                      <a:pt x="721" y="229"/>
                    </a:lnTo>
                    <a:lnTo>
                      <a:pt x="721" y="229"/>
                    </a:lnTo>
                    <a:lnTo>
                      <a:pt x="721" y="229"/>
                    </a:lnTo>
                    <a:lnTo>
                      <a:pt x="721" y="229"/>
                    </a:lnTo>
                    <a:lnTo>
                      <a:pt x="722" y="228"/>
                    </a:lnTo>
                    <a:lnTo>
                      <a:pt x="722" y="228"/>
                    </a:lnTo>
                    <a:lnTo>
                      <a:pt x="722" y="228"/>
                    </a:lnTo>
                    <a:lnTo>
                      <a:pt x="722" y="228"/>
                    </a:lnTo>
                    <a:lnTo>
                      <a:pt x="722" y="227"/>
                    </a:lnTo>
                    <a:lnTo>
                      <a:pt x="722" y="227"/>
                    </a:lnTo>
                    <a:lnTo>
                      <a:pt x="722" y="227"/>
                    </a:lnTo>
                    <a:lnTo>
                      <a:pt x="722" y="227"/>
                    </a:lnTo>
                    <a:lnTo>
                      <a:pt x="724" y="224"/>
                    </a:lnTo>
                    <a:lnTo>
                      <a:pt x="724" y="224"/>
                    </a:lnTo>
                    <a:lnTo>
                      <a:pt x="724" y="224"/>
                    </a:lnTo>
                    <a:lnTo>
                      <a:pt x="724" y="224"/>
                    </a:lnTo>
                    <a:lnTo>
                      <a:pt x="722" y="223"/>
                    </a:lnTo>
                    <a:lnTo>
                      <a:pt x="722" y="223"/>
                    </a:lnTo>
                    <a:lnTo>
                      <a:pt x="722" y="223"/>
                    </a:lnTo>
                    <a:lnTo>
                      <a:pt x="722" y="223"/>
                    </a:lnTo>
                    <a:lnTo>
                      <a:pt x="722" y="222"/>
                    </a:lnTo>
                    <a:lnTo>
                      <a:pt x="722" y="222"/>
                    </a:lnTo>
                    <a:lnTo>
                      <a:pt x="722" y="220"/>
                    </a:lnTo>
                    <a:lnTo>
                      <a:pt x="722" y="220"/>
                    </a:lnTo>
                    <a:lnTo>
                      <a:pt x="722" y="219"/>
                    </a:lnTo>
                    <a:lnTo>
                      <a:pt x="722" y="219"/>
                    </a:lnTo>
                    <a:lnTo>
                      <a:pt x="721" y="219"/>
                    </a:lnTo>
                    <a:lnTo>
                      <a:pt x="721" y="219"/>
                    </a:lnTo>
                    <a:lnTo>
                      <a:pt x="721" y="218"/>
                    </a:lnTo>
                    <a:lnTo>
                      <a:pt x="721" y="218"/>
                    </a:lnTo>
                    <a:lnTo>
                      <a:pt x="720" y="217"/>
                    </a:lnTo>
                    <a:lnTo>
                      <a:pt x="720" y="217"/>
                    </a:lnTo>
                    <a:lnTo>
                      <a:pt x="720" y="217"/>
                    </a:lnTo>
                    <a:lnTo>
                      <a:pt x="720" y="217"/>
                    </a:lnTo>
                    <a:lnTo>
                      <a:pt x="720" y="215"/>
                    </a:lnTo>
                    <a:lnTo>
                      <a:pt x="720" y="215"/>
                    </a:lnTo>
                    <a:lnTo>
                      <a:pt x="720" y="215"/>
                    </a:lnTo>
                    <a:lnTo>
                      <a:pt x="720" y="215"/>
                    </a:lnTo>
                    <a:lnTo>
                      <a:pt x="719" y="214"/>
                    </a:lnTo>
                    <a:lnTo>
                      <a:pt x="719" y="214"/>
                    </a:lnTo>
                    <a:lnTo>
                      <a:pt x="719" y="214"/>
                    </a:lnTo>
                    <a:lnTo>
                      <a:pt x="719" y="214"/>
                    </a:lnTo>
                    <a:lnTo>
                      <a:pt x="719" y="213"/>
                    </a:lnTo>
                    <a:lnTo>
                      <a:pt x="719" y="213"/>
                    </a:lnTo>
                    <a:lnTo>
                      <a:pt x="717" y="213"/>
                    </a:lnTo>
                    <a:lnTo>
                      <a:pt x="717" y="213"/>
                    </a:lnTo>
                    <a:lnTo>
                      <a:pt x="716" y="212"/>
                    </a:lnTo>
                    <a:lnTo>
                      <a:pt x="716" y="212"/>
                    </a:lnTo>
                    <a:lnTo>
                      <a:pt x="716" y="212"/>
                    </a:lnTo>
                    <a:lnTo>
                      <a:pt x="716" y="212"/>
                    </a:lnTo>
                    <a:lnTo>
                      <a:pt x="715" y="210"/>
                    </a:lnTo>
                    <a:lnTo>
                      <a:pt x="715" y="210"/>
                    </a:lnTo>
                    <a:lnTo>
                      <a:pt x="713" y="210"/>
                    </a:lnTo>
                    <a:lnTo>
                      <a:pt x="713" y="210"/>
                    </a:lnTo>
                    <a:lnTo>
                      <a:pt x="712" y="210"/>
                    </a:lnTo>
                    <a:lnTo>
                      <a:pt x="712" y="210"/>
                    </a:lnTo>
                    <a:lnTo>
                      <a:pt x="712" y="210"/>
                    </a:lnTo>
                    <a:lnTo>
                      <a:pt x="712" y="210"/>
                    </a:lnTo>
                    <a:lnTo>
                      <a:pt x="701" y="210"/>
                    </a:lnTo>
                    <a:lnTo>
                      <a:pt x="701" y="210"/>
                    </a:lnTo>
                    <a:lnTo>
                      <a:pt x="686" y="213"/>
                    </a:lnTo>
                    <a:lnTo>
                      <a:pt x="676" y="215"/>
                    </a:lnTo>
                    <a:lnTo>
                      <a:pt x="676" y="215"/>
                    </a:lnTo>
                    <a:lnTo>
                      <a:pt x="668" y="201"/>
                    </a:lnTo>
                    <a:lnTo>
                      <a:pt x="668" y="201"/>
                    </a:lnTo>
                    <a:lnTo>
                      <a:pt x="674" y="194"/>
                    </a:lnTo>
                    <a:lnTo>
                      <a:pt x="684" y="181"/>
                    </a:lnTo>
                    <a:lnTo>
                      <a:pt x="684" y="181"/>
                    </a:lnTo>
                    <a:lnTo>
                      <a:pt x="690" y="173"/>
                    </a:lnTo>
                    <a:lnTo>
                      <a:pt x="690" y="173"/>
                    </a:lnTo>
                    <a:lnTo>
                      <a:pt x="690" y="173"/>
                    </a:lnTo>
                    <a:lnTo>
                      <a:pt x="690" y="173"/>
                    </a:lnTo>
                    <a:lnTo>
                      <a:pt x="691" y="170"/>
                    </a:lnTo>
                    <a:lnTo>
                      <a:pt x="691" y="170"/>
                    </a:lnTo>
                    <a:lnTo>
                      <a:pt x="691" y="170"/>
                    </a:lnTo>
                    <a:lnTo>
                      <a:pt x="691" y="170"/>
                    </a:lnTo>
                    <a:lnTo>
                      <a:pt x="691" y="169"/>
                    </a:lnTo>
                    <a:lnTo>
                      <a:pt x="691" y="169"/>
                    </a:lnTo>
                    <a:lnTo>
                      <a:pt x="691" y="169"/>
                    </a:lnTo>
                    <a:lnTo>
                      <a:pt x="691" y="169"/>
                    </a:lnTo>
                    <a:lnTo>
                      <a:pt x="691" y="166"/>
                    </a:lnTo>
                    <a:lnTo>
                      <a:pt x="691" y="166"/>
                    </a:lnTo>
                    <a:lnTo>
                      <a:pt x="691" y="166"/>
                    </a:lnTo>
                    <a:lnTo>
                      <a:pt x="691" y="166"/>
                    </a:lnTo>
                    <a:lnTo>
                      <a:pt x="691" y="165"/>
                    </a:lnTo>
                    <a:lnTo>
                      <a:pt x="691" y="165"/>
                    </a:lnTo>
                    <a:lnTo>
                      <a:pt x="691" y="165"/>
                    </a:lnTo>
                    <a:lnTo>
                      <a:pt x="691" y="165"/>
                    </a:lnTo>
                    <a:lnTo>
                      <a:pt x="690" y="164"/>
                    </a:lnTo>
                    <a:lnTo>
                      <a:pt x="690" y="164"/>
                    </a:lnTo>
                    <a:lnTo>
                      <a:pt x="690" y="164"/>
                    </a:lnTo>
                    <a:lnTo>
                      <a:pt x="690" y="164"/>
                    </a:lnTo>
                    <a:lnTo>
                      <a:pt x="690" y="162"/>
                    </a:lnTo>
                    <a:lnTo>
                      <a:pt x="690" y="162"/>
                    </a:lnTo>
                    <a:lnTo>
                      <a:pt x="688" y="162"/>
                    </a:lnTo>
                    <a:lnTo>
                      <a:pt x="688" y="162"/>
                    </a:lnTo>
                    <a:lnTo>
                      <a:pt x="688" y="161"/>
                    </a:lnTo>
                    <a:lnTo>
                      <a:pt x="688" y="161"/>
                    </a:lnTo>
                    <a:lnTo>
                      <a:pt x="687" y="160"/>
                    </a:lnTo>
                    <a:lnTo>
                      <a:pt x="687" y="160"/>
                    </a:lnTo>
                    <a:lnTo>
                      <a:pt x="687" y="159"/>
                    </a:lnTo>
                    <a:lnTo>
                      <a:pt x="687" y="159"/>
                    </a:lnTo>
                    <a:lnTo>
                      <a:pt x="686" y="159"/>
                    </a:lnTo>
                    <a:lnTo>
                      <a:pt x="686" y="159"/>
                    </a:lnTo>
                    <a:lnTo>
                      <a:pt x="686" y="157"/>
                    </a:lnTo>
                    <a:lnTo>
                      <a:pt x="686" y="157"/>
                    </a:lnTo>
                    <a:lnTo>
                      <a:pt x="684" y="157"/>
                    </a:lnTo>
                    <a:lnTo>
                      <a:pt x="684" y="157"/>
                    </a:lnTo>
                    <a:lnTo>
                      <a:pt x="684" y="157"/>
                    </a:lnTo>
                    <a:lnTo>
                      <a:pt x="684" y="157"/>
                    </a:lnTo>
                    <a:lnTo>
                      <a:pt x="684" y="156"/>
                    </a:lnTo>
                    <a:lnTo>
                      <a:pt x="684" y="156"/>
                    </a:lnTo>
                    <a:lnTo>
                      <a:pt x="684" y="156"/>
                    </a:lnTo>
                    <a:lnTo>
                      <a:pt x="684" y="156"/>
                    </a:lnTo>
                    <a:lnTo>
                      <a:pt x="682" y="155"/>
                    </a:lnTo>
                    <a:lnTo>
                      <a:pt x="682" y="155"/>
                    </a:lnTo>
                    <a:lnTo>
                      <a:pt x="682" y="155"/>
                    </a:lnTo>
                    <a:lnTo>
                      <a:pt x="682" y="155"/>
                    </a:lnTo>
                    <a:lnTo>
                      <a:pt x="679" y="155"/>
                    </a:lnTo>
                    <a:lnTo>
                      <a:pt x="679" y="155"/>
                    </a:lnTo>
                    <a:lnTo>
                      <a:pt x="679" y="155"/>
                    </a:lnTo>
                    <a:lnTo>
                      <a:pt x="679" y="155"/>
                    </a:lnTo>
                    <a:lnTo>
                      <a:pt x="678" y="155"/>
                    </a:lnTo>
                    <a:lnTo>
                      <a:pt x="678" y="155"/>
                    </a:lnTo>
                    <a:lnTo>
                      <a:pt x="678" y="155"/>
                    </a:lnTo>
                    <a:lnTo>
                      <a:pt x="678" y="155"/>
                    </a:lnTo>
                    <a:lnTo>
                      <a:pt x="667" y="157"/>
                    </a:lnTo>
                    <a:lnTo>
                      <a:pt x="667" y="157"/>
                    </a:lnTo>
                    <a:lnTo>
                      <a:pt x="652" y="161"/>
                    </a:lnTo>
                    <a:lnTo>
                      <a:pt x="642" y="166"/>
                    </a:lnTo>
                    <a:lnTo>
                      <a:pt x="642" y="166"/>
                    </a:lnTo>
                    <a:lnTo>
                      <a:pt x="633" y="155"/>
                    </a:lnTo>
                    <a:lnTo>
                      <a:pt x="633" y="155"/>
                    </a:lnTo>
                    <a:lnTo>
                      <a:pt x="639" y="146"/>
                    </a:lnTo>
                    <a:lnTo>
                      <a:pt x="645" y="132"/>
                    </a:lnTo>
                    <a:lnTo>
                      <a:pt x="645" y="132"/>
                    </a:lnTo>
                    <a:lnTo>
                      <a:pt x="649" y="121"/>
                    </a:lnTo>
                    <a:lnTo>
                      <a:pt x="649" y="121"/>
                    </a:lnTo>
                    <a:lnTo>
                      <a:pt x="649" y="121"/>
                    </a:lnTo>
                    <a:lnTo>
                      <a:pt x="649" y="121"/>
                    </a:lnTo>
                    <a:lnTo>
                      <a:pt x="650" y="120"/>
                    </a:lnTo>
                    <a:lnTo>
                      <a:pt x="650" y="120"/>
                    </a:lnTo>
                    <a:lnTo>
                      <a:pt x="650" y="118"/>
                    </a:lnTo>
                    <a:lnTo>
                      <a:pt x="650" y="118"/>
                    </a:lnTo>
                    <a:lnTo>
                      <a:pt x="650" y="118"/>
                    </a:lnTo>
                    <a:lnTo>
                      <a:pt x="650" y="118"/>
                    </a:lnTo>
                    <a:lnTo>
                      <a:pt x="650" y="117"/>
                    </a:lnTo>
                    <a:lnTo>
                      <a:pt x="650" y="117"/>
                    </a:lnTo>
                    <a:lnTo>
                      <a:pt x="650" y="116"/>
                    </a:lnTo>
                    <a:lnTo>
                      <a:pt x="650" y="116"/>
                    </a:lnTo>
                    <a:lnTo>
                      <a:pt x="650" y="116"/>
                    </a:lnTo>
                    <a:lnTo>
                      <a:pt x="650" y="116"/>
                    </a:lnTo>
                    <a:lnTo>
                      <a:pt x="649" y="115"/>
                    </a:lnTo>
                    <a:lnTo>
                      <a:pt x="649" y="115"/>
                    </a:lnTo>
                    <a:lnTo>
                      <a:pt x="649" y="115"/>
                    </a:lnTo>
                    <a:lnTo>
                      <a:pt x="649" y="115"/>
                    </a:lnTo>
                    <a:lnTo>
                      <a:pt x="649" y="115"/>
                    </a:lnTo>
                    <a:lnTo>
                      <a:pt x="649" y="115"/>
                    </a:lnTo>
                    <a:lnTo>
                      <a:pt x="649" y="113"/>
                    </a:lnTo>
                    <a:lnTo>
                      <a:pt x="649" y="113"/>
                    </a:lnTo>
                    <a:lnTo>
                      <a:pt x="648" y="113"/>
                    </a:lnTo>
                    <a:lnTo>
                      <a:pt x="648" y="113"/>
                    </a:lnTo>
                    <a:lnTo>
                      <a:pt x="648" y="112"/>
                    </a:lnTo>
                    <a:lnTo>
                      <a:pt x="648" y="112"/>
                    </a:lnTo>
                    <a:lnTo>
                      <a:pt x="647" y="112"/>
                    </a:lnTo>
                    <a:lnTo>
                      <a:pt x="647" y="112"/>
                    </a:lnTo>
                    <a:lnTo>
                      <a:pt x="647" y="111"/>
                    </a:lnTo>
                    <a:lnTo>
                      <a:pt x="647" y="111"/>
                    </a:lnTo>
                    <a:lnTo>
                      <a:pt x="645" y="111"/>
                    </a:lnTo>
                    <a:lnTo>
                      <a:pt x="645" y="111"/>
                    </a:lnTo>
                    <a:lnTo>
                      <a:pt x="644" y="110"/>
                    </a:lnTo>
                    <a:lnTo>
                      <a:pt x="644" y="110"/>
                    </a:lnTo>
                    <a:lnTo>
                      <a:pt x="644" y="108"/>
                    </a:lnTo>
                    <a:lnTo>
                      <a:pt x="644" y="108"/>
                    </a:lnTo>
                    <a:lnTo>
                      <a:pt x="643" y="108"/>
                    </a:lnTo>
                    <a:lnTo>
                      <a:pt x="643" y="108"/>
                    </a:lnTo>
                    <a:lnTo>
                      <a:pt x="643" y="108"/>
                    </a:lnTo>
                    <a:lnTo>
                      <a:pt x="643" y="108"/>
                    </a:lnTo>
                    <a:lnTo>
                      <a:pt x="642" y="107"/>
                    </a:lnTo>
                    <a:lnTo>
                      <a:pt x="642" y="107"/>
                    </a:lnTo>
                    <a:lnTo>
                      <a:pt x="642" y="107"/>
                    </a:lnTo>
                    <a:lnTo>
                      <a:pt x="642" y="107"/>
                    </a:lnTo>
                    <a:lnTo>
                      <a:pt x="640" y="106"/>
                    </a:lnTo>
                    <a:lnTo>
                      <a:pt x="640" y="106"/>
                    </a:lnTo>
                    <a:lnTo>
                      <a:pt x="640" y="106"/>
                    </a:lnTo>
                    <a:lnTo>
                      <a:pt x="640" y="106"/>
                    </a:lnTo>
                    <a:lnTo>
                      <a:pt x="638" y="106"/>
                    </a:lnTo>
                    <a:lnTo>
                      <a:pt x="638" y="106"/>
                    </a:lnTo>
                    <a:lnTo>
                      <a:pt x="638" y="106"/>
                    </a:lnTo>
                    <a:lnTo>
                      <a:pt x="638" y="106"/>
                    </a:lnTo>
                    <a:lnTo>
                      <a:pt x="637" y="106"/>
                    </a:lnTo>
                    <a:lnTo>
                      <a:pt x="637" y="106"/>
                    </a:lnTo>
                    <a:lnTo>
                      <a:pt x="637" y="106"/>
                    </a:lnTo>
                    <a:lnTo>
                      <a:pt x="637" y="106"/>
                    </a:lnTo>
                    <a:lnTo>
                      <a:pt x="634" y="106"/>
                    </a:lnTo>
                    <a:lnTo>
                      <a:pt x="634" y="106"/>
                    </a:lnTo>
                    <a:lnTo>
                      <a:pt x="634" y="106"/>
                    </a:lnTo>
                    <a:lnTo>
                      <a:pt x="634" y="106"/>
                    </a:lnTo>
                    <a:lnTo>
                      <a:pt x="624" y="111"/>
                    </a:lnTo>
                    <a:lnTo>
                      <a:pt x="624" y="111"/>
                    </a:lnTo>
                    <a:lnTo>
                      <a:pt x="610" y="117"/>
                    </a:lnTo>
                    <a:lnTo>
                      <a:pt x="601" y="123"/>
                    </a:lnTo>
                    <a:lnTo>
                      <a:pt x="601" y="123"/>
                    </a:lnTo>
                    <a:lnTo>
                      <a:pt x="590" y="113"/>
                    </a:lnTo>
                    <a:lnTo>
                      <a:pt x="590" y="113"/>
                    </a:lnTo>
                    <a:lnTo>
                      <a:pt x="594" y="104"/>
                    </a:lnTo>
                    <a:lnTo>
                      <a:pt x="599" y="89"/>
                    </a:lnTo>
                    <a:lnTo>
                      <a:pt x="599" y="89"/>
                    </a:lnTo>
                    <a:lnTo>
                      <a:pt x="601" y="78"/>
                    </a:lnTo>
                    <a:lnTo>
                      <a:pt x="601" y="78"/>
                    </a:lnTo>
                    <a:lnTo>
                      <a:pt x="601" y="78"/>
                    </a:lnTo>
                    <a:lnTo>
                      <a:pt x="601" y="78"/>
                    </a:lnTo>
                    <a:lnTo>
                      <a:pt x="601" y="76"/>
                    </a:lnTo>
                    <a:lnTo>
                      <a:pt x="601" y="76"/>
                    </a:lnTo>
                    <a:lnTo>
                      <a:pt x="601" y="76"/>
                    </a:lnTo>
                    <a:lnTo>
                      <a:pt x="601" y="76"/>
                    </a:lnTo>
                    <a:lnTo>
                      <a:pt x="601" y="74"/>
                    </a:lnTo>
                    <a:lnTo>
                      <a:pt x="601" y="74"/>
                    </a:lnTo>
                    <a:lnTo>
                      <a:pt x="600" y="74"/>
                    </a:lnTo>
                    <a:lnTo>
                      <a:pt x="600" y="74"/>
                    </a:lnTo>
                    <a:lnTo>
                      <a:pt x="600" y="73"/>
                    </a:lnTo>
                    <a:lnTo>
                      <a:pt x="600" y="73"/>
                    </a:lnTo>
                    <a:lnTo>
                      <a:pt x="600" y="73"/>
                    </a:lnTo>
                    <a:lnTo>
                      <a:pt x="600" y="73"/>
                    </a:lnTo>
                    <a:lnTo>
                      <a:pt x="600" y="72"/>
                    </a:lnTo>
                    <a:lnTo>
                      <a:pt x="600" y="72"/>
                    </a:lnTo>
                    <a:lnTo>
                      <a:pt x="600" y="72"/>
                    </a:lnTo>
                    <a:lnTo>
                      <a:pt x="600" y="72"/>
                    </a:lnTo>
                    <a:lnTo>
                      <a:pt x="599" y="70"/>
                    </a:lnTo>
                    <a:lnTo>
                      <a:pt x="599" y="70"/>
                    </a:lnTo>
                    <a:lnTo>
                      <a:pt x="599" y="70"/>
                    </a:lnTo>
                    <a:lnTo>
                      <a:pt x="599" y="70"/>
                    </a:lnTo>
                    <a:lnTo>
                      <a:pt x="598" y="70"/>
                    </a:lnTo>
                    <a:lnTo>
                      <a:pt x="598" y="70"/>
                    </a:lnTo>
                    <a:lnTo>
                      <a:pt x="598" y="69"/>
                    </a:lnTo>
                    <a:lnTo>
                      <a:pt x="598" y="69"/>
                    </a:lnTo>
                    <a:lnTo>
                      <a:pt x="596" y="69"/>
                    </a:lnTo>
                    <a:lnTo>
                      <a:pt x="596" y="69"/>
                    </a:lnTo>
                    <a:lnTo>
                      <a:pt x="596" y="69"/>
                    </a:lnTo>
                    <a:lnTo>
                      <a:pt x="596" y="69"/>
                    </a:lnTo>
                    <a:lnTo>
                      <a:pt x="595" y="68"/>
                    </a:lnTo>
                    <a:lnTo>
                      <a:pt x="595" y="68"/>
                    </a:lnTo>
                    <a:lnTo>
                      <a:pt x="594" y="67"/>
                    </a:lnTo>
                    <a:lnTo>
                      <a:pt x="594" y="67"/>
                    </a:lnTo>
                    <a:lnTo>
                      <a:pt x="594" y="67"/>
                    </a:lnTo>
                    <a:lnTo>
                      <a:pt x="594" y="67"/>
                    </a:lnTo>
                    <a:lnTo>
                      <a:pt x="593" y="65"/>
                    </a:lnTo>
                    <a:lnTo>
                      <a:pt x="593" y="65"/>
                    </a:lnTo>
                    <a:lnTo>
                      <a:pt x="593" y="65"/>
                    </a:lnTo>
                    <a:lnTo>
                      <a:pt x="593" y="65"/>
                    </a:lnTo>
                    <a:lnTo>
                      <a:pt x="591" y="65"/>
                    </a:lnTo>
                    <a:lnTo>
                      <a:pt x="591" y="65"/>
                    </a:lnTo>
                    <a:lnTo>
                      <a:pt x="591" y="65"/>
                    </a:lnTo>
                    <a:lnTo>
                      <a:pt x="591" y="65"/>
                    </a:lnTo>
                    <a:lnTo>
                      <a:pt x="590" y="64"/>
                    </a:lnTo>
                    <a:lnTo>
                      <a:pt x="590" y="64"/>
                    </a:lnTo>
                    <a:lnTo>
                      <a:pt x="590" y="64"/>
                    </a:lnTo>
                    <a:lnTo>
                      <a:pt x="590" y="64"/>
                    </a:lnTo>
                    <a:lnTo>
                      <a:pt x="587" y="64"/>
                    </a:lnTo>
                    <a:lnTo>
                      <a:pt x="587" y="64"/>
                    </a:lnTo>
                    <a:lnTo>
                      <a:pt x="586" y="64"/>
                    </a:lnTo>
                    <a:lnTo>
                      <a:pt x="586" y="64"/>
                    </a:lnTo>
                    <a:lnTo>
                      <a:pt x="585" y="65"/>
                    </a:lnTo>
                    <a:lnTo>
                      <a:pt x="585" y="65"/>
                    </a:lnTo>
                    <a:lnTo>
                      <a:pt x="585" y="65"/>
                    </a:lnTo>
                    <a:lnTo>
                      <a:pt x="585" y="65"/>
                    </a:lnTo>
                    <a:lnTo>
                      <a:pt x="584" y="65"/>
                    </a:lnTo>
                    <a:lnTo>
                      <a:pt x="584" y="65"/>
                    </a:lnTo>
                    <a:lnTo>
                      <a:pt x="584" y="65"/>
                    </a:lnTo>
                    <a:lnTo>
                      <a:pt x="584" y="65"/>
                    </a:lnTo>
                    <a:lnTo>
                      <a:pt x="584" y="65"/>
                    </a:lnTo>
                    <a:lnTo>
                      <a:pt x="584" y="65"/>
                    </a:lnTo>
                    <a:lnTo>
                      <a:pt x="574" y="72"/>
                    </a:lnTo>
                    <a:lnTo>
                      <a:pt x="574" y="72"/>
                    </a:lnTo>
                    <a:lnTo>
                      <a:pt x="561" y="81"/>
                    </a:lnTo>
                    <a:lnTo>
                      <a:pt x="553" y="88"/>
                    </a:lnTo>
                    <a:lnTo>
                      <a:pt x="553" y="88"/>
                    </a:lnTo>
                    <a:lnTo>
                      <a:pt x="541" y="81"/>
                    </a:lnTo>
                    <a:lnTo>
                      <a:pt x="541" y="81"/>
                    </a:lnTo>
                    <a:lnTo>
                      <a:pt x="543" y="70"/>
                    </a:lnTo>
                    <a:lnTo>
                      <a:pt x="545" y="55"/>
                    </a:lnTo>
                    <a:lnTo>
                      <a:pt x="545" y="55"/>
                    </a:lnTo>
                    <a:lnTo>
                      <a:pt x="546" y="44"/>
                    </a:lnTo>
                    <a:lnTo>
                      <a:pt x="546" y="44"/>
                    </a:lnTo>
                    <a:lnTo>
                      <a:pt x="546" y="44"/>
                    </a:lnTo>
                    <a:lnTo>
                      <a:pt x="546" y="44"/>
                    </a:lnTo>
                    <a:lnTo>
                      <a:pt x="545" y="42"/>
                    </a:lnTo>
                    <a:lnTo>
                      <a:pt x="545" y="42"/>
                    </a:lnTo>
                    <a:lnTo>
                      <a:pt x="545" y="42"/>
                    </a:lnTo>
                    <a:lnTo>
                      <a:pt x="545" y="42"/>
                    </a:lnTo>
                    <a:lnTo>
                      <a:pt x="545" y="40"/>
                    </a:lnTo>
                    <a:lnTo>
                      <a:pt x="545" y="40"/>
                    </a:lnTo>
                    <a:lnTo>
                      <a:pt x="545" y="40"/>
                    </a:lnTo>
                    <a:lnTo>
                      <a:pt x="545" y="40"/>
                    </a:lnTo>
                    <a:lnTo>
                      <a:pt x="543" y="39"/>
                    </a:lnTo>
                    <a:lnTo>
                      <a:pt x="543" y="39"/>
                    </a:lnTo>
                    <a:lnTo>
                      <a:pt x="543" y="39"/>
                    </a:lnTo>
                    <a:lnTo>
                      <a:pt x="543" y="39"/>
                    </a:lnTo>
                    <a:lnTo>
                      <a:pt x="543" y="38"/>
                    </a:lnTo>
                    <a:lnTo>
                      <a:pt x="543" y="38"/>
                    </a:lnTo>
                    <a:lnTo>
                      <a:pt x="543" y="38"/>
                    </a:lnTo>
                    <a:lnTo>
                      <a:pt x="543" y="38"/>
                    </a:lnTo>
                    <a:lnTo>
                      <a:pt x="542" y="38"/>
                    </a:lnTo>
                    <a:lnTo>
                      <a:pt x="542" y="38"/>
                    </a:lnTo>
                    <a:lnTo>
                      <a:pt x="542" y="36"/>
                    </a:lnTo>
                    <a:lnTo>
                      <a:pt x="542" y="36"/>
                    </a:lnTo>
                    <a:lnTo>
                      <a:pt x="541" y="36"/>
                    </a:lnTo>
                    <a:lnTo>
                      <a:pt x="541" y="36"/>
                    </a:lnTo>
                    <a:lnTo>
                      <a:pt x="541" y="36"/>
                    </a:lnTo>
                    <a:lnTo>
                      <a:pt x="541" y="36"/>
                    </a:lnTo>
                    <a:lnTo>
                      <a:pt x="540" y="35"/>
                    </a:lnTo>
                    <a:lnTo>
                      <a:pt x="540" y="35"/>
                    </a:lnTo>
                    <a:lnTo>
                      <a:pt x="540" y="35"/>
                    </a:lnTo>
                    <a:lnTo>
                      <a:pt x="540" y="35"/>
                    </a:lnTo>
                    <a:lnTo>
                      <a:pt x="538" y="35"/>
                    </a:lnTo>
                    <a:lnTo>
                      <a:pt x="538" y="35"/>
                    </a:lnTo>
                    <a:lnTo>
                      <a:pt x="536" y="34"/>
                    </a:lnTo>
                    <a:lnTo>
                      <a:pt x="536" y="34"/>
                    </a:lnTo>
                    <a:lnTo>
                      <a:pt x="536" y="34"/>
                    </a:lnTo>
                    <a:lnTo>
                      <a:pt x="536" y="34"/>
                    </a:lnTo>
                    <a:lnTo>
                      <a:pt x="535" y="34"/>
                    </a:lnTo>
                    <a:lnTo>
                      <a:pt x="535" y="34"/>
                    </a:lnTo>
                    <a:lnTo>
                      <a:pt x="535" y="34"/>
                    </a:lnTo>
                    <a:lnTo>
                      <a:pt x="535" y="34"/>
                    </a:lnTo>
                    <a:lnTo>
                      <a:pt x="533" y="33"/>
                    </a:lnTo>
                    <a:lnTo>
                      <a:pt x="533" y="33"/>
                    </a:lnTo>
                    <a:lnTo>
                      <a:pt x="533" y="33"/>
                    </a:lnTo>
                    <a:lnTo>
                      <a:pt x="533" y="33"/>
                    </a:lnTo>
                    <a:lnTo>
                      <a:pt x="532" y="33"/>
                    </a:lnTo>
                    <a:lnTo>
                      <a:pt x="532" y="33"/>
                    </a:lnTo>
                    <a:lnTo>
                      <a:pt x="532" y="33"/>
                    </a:lnTo>
                    <a:lnTo>
                      <a:pt x="532" y="33"/>
                    </a:lnTo>
                    <a:lnTo>
                      <a:pt x="531" y="33"/>
                    </a:lnTo>
                    <a:lnTo>
                      <a:pt x="531" y="33"/>
                    </a:lnTo>
                    <a:lnTo>
                      <a:pt x="531" y="33"/>
                    </a:lnTo>
                    <a:lnTo>
                      <a:pt x="531" y="33"/>
                    </a:lnTo>
                    <a:lnTo>
                      <a:pt x="530" y="33"/>
                    </a:lnTo>
                    <a:lnTo>
                      <a:pt x="530" y="33"/>
                    </a:lnTo>
                    <a:lnTo>
                      <a:pt x="530" y="33"/>
                    </a:lnTo>
                    <a:lnTo>
                      <a:pt x="530" y="33"/>
                    </a:lnTo>
                    <a:lnTo>
                      <a:pt x="528" y="34"/>
                    </a:lnTo>
                    <a:lnTo>
                      <a:pt x="528" y="34"/>
                    </a:lnTo>
                    <a:lnTo>
                      <a:pt x="526" y="35"/>
                    </a:lnTo>
                    <a:lnTo>
                      <a:pt x="526" y="35"/>
                    </a:lnTo>
                    <a:lnTo>
                      <a:pt x="526" y="35"/>
                    </a:lnTo>
                    <a:lnTo>
                      <a:pt x="526" y="35"/>
                    </a:lnTo>
                    <a:lnTo>
                      <a:pt x="526" y="35"/>
                    </a:lnTo>
                    <a:lnTo>
                      <a:pt x="526" y="35"/>
                    </a:lnTo>
                    <a:lnTo>
                      <a:pt x="518" y="42"/>
                    </a:lnTo>
                    <a:lnTo>
                      <a:pt x="518" y="42"/>
                    </a:lnTo>
                    <a:lnTo>
                      <a:pt x="507" y="54"/>
                    </a:lnTo>
                    <a:lnTo>
                      <a:pt x="501" y="62"/>
                    </a:lnTo>
                    <a:lnTo>
                      <a:pt x="501" y="62"/>
                    </a:lnTo>
                    <a:lnTo>
                      <a:pt x="487" y="57"/>
                    </a:lnTo>
                    <a:lnTo>
                      <a:pt x="487" y="57"/>
                    </a:lnTo>
                    <a:lnTo>
                      <a:pt x="488" y="47"/>
                    </a:lnTo>
                    <a:lnTo>
                      <a:pt x="487" y="30"/>
                    </a:lnTo>
                    <a:lnTo>
                      <a:pt x="487" y="30"/>
                    </a:lnTo>
                    <a:lnTo>
                      <a:pt x="484" y="20"/>
                    </a:lnTo>
                    <a:lnTo>
                      <a:pt x="484" y="20"/>
                    </a:lnTo>
                    <a:lnTo>
                      <a:pt x="485" y="20"/>
                    </a:lnTo>
                    <a:lnTo>
                      <a:pt x="485" y="20"/>
                    </a:lnTo>
                    <a:lnTo>
                      <a:pt x="484" y="20"/>
                    </a:lnTo>
                    <a:lnTo>
                      <a:pt x="484" y="20"/>
                    </a:lnTo>
                    <a:lnTo>
                      <a:pt x="484" y="18"/>
                    </a:lnTo>
                    <a:lnTo>
                      <a:pt x="484" y="18"/>
                    </a:lnTo>
                    <a:lnTo>
                      <a:pt x="483" y="16"/>
                    </a:lnTo>
                    <a:lnTo>
                      <a:pt x="483" y="16"/>
                    </a:lnTo>
                    <a:lnTo>
                      <a:pt x="483" y="16"/>
                    </a:lnTo>
                    <a:lnTo>
                      <a:pt x="483" y="16"/>
                    </a:lnTo>
                    <a:lnTo>
                      <a:pt x="483" y="15"/>
                    </a:lnTo>
                    <a:lnTo>
                      <a:pt x="483" y="15"/>
                    </a:lnTo>
                    <a:lnTo>
                      <a:pt x="483" y="15"/>
                    </a:lnTo>
                    <a:lnTo>
                      <a:pt x="483" y="15"/>
                    </a:lnTo>
                    <a:lnTo>
                      <a:pt x="482" y="14"/>
                    </a:lnTo>
                    <a:lnTo>
                      <a:pt x="482" y="14"/>
                    </a:lnTo>
                    <a:lnTo>
                      <a:pt x="482" y="14"/>
                    </a:lnTo>
                    <a:lnTo>
                      <a:pt x="482" y="14"/>
                    </a:lnTo>
                    <a:lnTo>
                      <a:pt x="480" y="14"/>
                    </a:lnTo>
                    <a:lnTo>
                      <a:pt x="480" y="14"/>
                    </a:lnTo>
                    <a:lnTo>
                      <a:pt x="480" y="14"/>
                    </a:lnTo>
                    <a:lnTo>
                      <a:pt x="480" y="14"/>
                    </a:lnTo>
                    <a:lnTo>
                      <a:pt x="479" y="14"/>
                    </a:lnTo>
                    <a:lnTo>
                      <a:pt x="479" y="14"/>
                    </a:lnTo>
                    <a:lnTo>
                      <a:pt x="479" y="13"/>
                    </a:lnTo>
                    <a:lnTo>
                      <a:pt x="479" y="13"/>
                    </a:lnTo>
                    <a:lnTo>
                      <a:pt x="478" y="13"/>
                    </a:lnTo>
                    <a:lnTo>
                      <a:pt x="478" y="13"/>
                    </a:lnTo>
                    <a:lnTo>
                      <a:pt x="478" y="13"/>
                    </a:lnTo>
                    <a:lnTo>
                      <a:pt x="478" y="13"/>
                    </a:lnTo>
                    <a:lnTo>
                      <a:pt x="475" y="13"/>
                    </a:lnTo>
                    <a:lnTo>
                      <a:pt x="475" y="13"/>
                    </a:lnTo>
                    <a:lnTo>
                      <a:pt x="474" y="11"/>
                    </a:lnTo>
                    <a:lnTo>
                      <a:pt x="474" y="11"/>
                    </a:lnTo>
                    <a:lnTo>
                      <a:pt x="474" y="11"/>
                    </a:lnTo>
                    <a:lnTo>
                      <a:pt x="474" y="11"/>
                    </a:lnTo>
                    <a:lnTo>
                      <a:pt x="473" y="11"/>
                    </a:lnTo>
                    <a:lnTo>
                      <a:pt x="473" y="11"/>
                    </a:lnTo>
                    <a:lnTo>
                      <a:pt x="473" y="11"/>
                    </a:lnTo>
                    <a:lnTo>
                      <a:pt x="473" y="11"/>
                    </a:lnTo>
                    <a:lnTo>
                      <a:pt x="472" y="11"/>
                    </a:lnTo>
                    <a:lnTo>
                      <a:pt x="472" y="11"/>
                    </a:lnTo>
                    <a:lnTo>
                      <a:pt x="470" y="11"/>
                    </a:lnTo>
                    <a:lnTo>
                      <a:pt x="470" y="11"/>
                    </a:lnTo>
                    <a:lnTo>
                      <a:pt x="470" y="11"/>
                    </a:lnTo>
                    <a:lnTo>
                      <a:pt x="470" y="11"/>
                    </a:lnTo>
                    <a:lnTo>
                      <a:pt x="469" y="11"/>
                    </a:lnTo>
                    <a:lnTo>
                      <a:pt x="469" y="11"/>
                    </a:lnTo>
                    <a:lnTo>
                      <a:pt x="468" y="11"/>
                    </a:lnTo>
                    <a:lnTo>
                      <a:pt x="468" y="11"/>
                    </a:lnTo>
                    <a:lnTo>
                      <a:pt x="468" y="11"/>
                    </a:lnTo>
                    <a:lnTo>
                      <a:pt x="468" y="11"/>
                    </a:lnTo>
                    <a:lnTo>
                      <a:pt x="468" y="13"/>
                    </a:lnTo>
                    <a:lnTo>
                      <a:pt x="468" y="13"/>
                    </a:lnTo>
                    <a:lnTo>
                      <a:pt x="467" y="13"/>
                    </a:lnTo>
                    <a:lnTo>
                      <a:pt x="467" y="13"/>
                    </a:lnTo>
                    <a:lnTo>
                      <a:pt x="464" y="14"/>
                    </a:lnTo>
                    <a:lnTo>
                      <a:pt x="464" y="14"/>
                    </a:lnTo>
                    <a:lnTo>
                      <a:pt x="464" y="15"/>
                    </a:lnTo>
                    <a:lnTo>
                      <a:pt x="464" y="15"/>
                    </a:lnTo>
                    <a:lnTo>
                      <a:pt x="458" y="23"/>
                    </a:lnTo>
                    <a:lnTo>
                      <a:pt x="458" y="23"/>
                    </a:lnTo>
                    <a:lnTo>
                      <a:pt x="449" y="36"/>
                    </a:lnTo>
                    <a:lnTo>
                      <a:pt x="444" y="45"/>
                    </a:lnTo>
                    <a:lnTo>
                      <a:pt x="444" y="45"/>
                    </a:lnTo>
                    <a:lnTo>
                      <a:pt x="430" y="43"/>
                    </a:lnTo>
                    <a:lnTo>
                      <a:pt x="430" y="43"/>
                    </a:lnTo>
                    <a:lnTo>
                      <a:pt x="429" y="33"/>
                    </a:lnTo>
                    <a:lnTo>
                      <a:pt x="425" y="18"/>
                    </a:lnTo>
                    <a:lnTo>
                      <a:pt x="425" y="18"/>
                    </a:lnTo>
                    <a:lnTo>
                      <a:pt x="421" y="7"/>
                    </a:lnTo>
                    <a:lnTo>
                      <a:pt x="421" y="7"/>
                    </a:lnTo>
                    <a:lnTo>
                      <a:pt x="421" y="6"/>
                    </a:lnTo>
                    <a:lnTo>
                      <a:pt x="421" y="6"/>
                    </a:lnTo>
                    <a:lnTo>
                      <a:pt x="419" y="4"/>
                    </a:lnTo>
                    <a:lnTo>
                      <a:pt x="419" y="4"/>
                    </a:lnTo>
                    <a:lnTo>
                      <a:pt x="419" y="4"/>
                    </a:lnTo>
                    <a:lnTo>
                      <a:pt x="419" y="4"/>
                    </a:lnTo>
                    <a:lnTo>
                      <a:pt x="419" y="2"/>
                    </a:lnTo>
                    <a:lnTo>
                      <a:pt x="419" y="2"/>
                    </a:lnTo>
                    <a:lnTo>
                      <a:pt x="419" y="2"/>
                    </a:lnTo>
                    <a:lnTo>
                      <a:pt x="419" y="2"/>
                    </a:lnTo>
                    <a:lnTo>
                      <a:pt x="417" y="2"/>
                    </a:lnTo>
                    <a:lnTo>
                      <a:pt x="417" y="2"/>
                    </a:lnTo>
                    <a:lnTo>
                      <a:pt x="417" y="1"/>
                    </a:lnTo>
                    <a:lnTo>
                      <a:pt x="417" y="1"/>
                    </a:lnTo>
                    <a:lnTo>
                      <a:pt x="416" y="1"/>
                    </a:lnTo>
                    <a:lnTo>
                      <a:pt x="416" y="1"/>
                    </a:lnTo>
                    <a:lnTo>
                      <a:pt x="416" y="1"/>
                    </a:lnTo>
                    <a:lnTo>
                      <a:pt x="416" y="1"/>
                    </a:lnTo>
                    <a:lnTo>
                      <a:pt x="415" y="1"/>
                    </a:lnTo>
                    <a:lnTo>
                      <a:pt x="415" y="1"/>
                    </a:lnTo>
                    <a:lnTo>
                      <a:pt x="414" y="1"/>
                    </a:lnTo>
                    <a:lnTo>
                      <a:pt x="414" y="1"/>
                    </a:lnTo>
                    <a:lnTo>
                      <a:pt x="412" y="1"/>
                    </a:lnTo>
                    <a:lnTo>
                      <a:pt x="412" y="1"/>
                    </a:lnTo>
                    <a:lnTo>
                      <a:pt x="412" y="1"/>
                    </a:lnTo>
                    <a:lnTo>
                      <a:pt x="412" y="1"/>
                    </a:lnTo>
                    <a:lnTo>
                      <a:pt x="411" y="1"/>
                    </a:lnTo>
                    <a:lnTo>
                      <a:pt x="411" y="1"/>
                    </a:lnTo>
                    <a:lnTo>
                      <a:pt x="410" y="1"/>
                    </a:lnTo>
                    <a:lnTo>
                      <a:pt x="410" y="1"/>
                    </a:lnTo>
                    <a:lnTo>
                      <a:pt x="409" y="1"/>
                    </a:lnTo>
                    <a:lnTo>
                      <a:pt x="409" y="1"/>
                    </a:lnTo>
                    <a:lnTo>
                      <a:pt x="407" y="0"/>
                    </a:lnTo>
                    <a:lnTo>
                      <a:pt x="407" y="0"/>
                    </a:lnTo>
                    <a:lnTo>
                      <a:pt x="407" y="0"/>
                    </a:lnTo>
                    <a:lnTo>
                      <a:pt x="407" y="0"/>
                    </a:lnTo>
                    <a:lnTo>
                      <a:pt x="406" y="0"/>
                    </a:lnTo>
                    <a:lnTo>
                      <a:pt x="406" y="0"/>
                    </a:lnTo>
                    <a:lnTo>
                      <a:pt x="406" y="0"/>
                    </a:lnTo>
                    <a:lnTo>
                      <a:pt x="406" y="0"/>
                    </a:lnTo>
                    <a:lnTo>
                      <a:pt x="405" y="1"/>
                    </a:lnTo>
                    <a:lnTo>
                      <a:pt x="405" y="1"/>
                    </a:lnTo>
                    <a:lnTo>
                      <a:pt x="405" y="1"/>
                    </a:lnTo>
                    <a:lnTo>
                      <a:pt x="405" y="1"/>
                    </a:lnTo>
                    <a:lnTo>
                      <a:pt x="404" y="1"/>
                    </a:lnTo>
                    <a:lnTo>
                      <a:pt x="404" y="1"/>
                    </a:lnTo>
                    <a:lnTo>
                      <a:pt x="404" y="1"/>
                    </a:lnTo>
                    <a:lnTo>
                      <a:pt x="404" y="1"/>
                    </a:lnTo>
                    <a:lnTo>
                      <a:pt x="402" y="2"/>
                    </a:lnTo>
                    <a:lnTo>
                      <a:pt x="402" y="2"/>
                    </a:lnTo>
                    <a:lnTo>
                      <a:pt x="402" y="2"/>
                    </a:lnTo>
                    <a:lnTo>
                      <a:pt x="402" y="2"/>
                    </a:lnTo>
                    <a:lnTo>
                      <a:pt x="401" y="4"/>
                    </a:lnTo>
                    <a:lnTo>
                      <a:pt x="401" y="4"/>
                    </a:lnTo>
                    <a:lnTo>
                      <a:pt x="400" y="5"/>
                    </a:lnTo>
                    <a:lnTo>
                      <a:pt x="400" y="5"/>
                    </a:lnTo>
                    <a:lnTo>
                      <a:pt x="400" y="5"/>
                    </a:lnTo>
                    <a:lnTo>
                      <a:pt x="400" y="5"/>
                    </a:lnTo>
                    <a:lnTo>
                      <a:pt x="395" y="15"/>
                    </a:lnTo>
                    <a:lnTo>
                      <a:pt x="395" y="15"/>
                    </a:lnTo>
                    <a:lnTo>
                      <a:pt x="388" y="29"/>
                    </a:lnTo>
                    <a:lnTo>
                      <a:pt x="385" y="39"/>
                    </a:lnTo>
                    <a:lnTo>
                      <a:pt x="385" y="39"/>
                    </a:lnTo>
                    <a:lnTo>
                      <a:pt x="371" y="39"/>
                    </a:lnTo>
                    <a:lnTo>
                      <a:pt x="371" y="39"/>
                    </a:lnTo>
                    <a:lnTo>
                      <a:pt x="367" y="29"/>
                    </a:lnTo>
                    <a:lnTo>
                      <a:pt x="361" y="15"/>
                    </a:lnTo>
                    <a:lnTo>
                      <a:pt x="361" y="15"/>
                    </a:lnTo>
                    <a:lnTo>
                      <a:pt x="356" y="5"/>
                    </a:lnTo>
                    <a:lnTo>
                      <a:pt x="356" y="5"/>
                    </a:lnTo>
                    <a:lnTo>
                      <a:pt x="356" y="5"/>
                    </a:lnTo>
                    <a:lnTo>
                      <a:pt x="356" y="5"/>
                    </a:lnTo>
                    <a:lnTo>
                      <a:pt x="353" y="2"/>
                    </a:lnTo>
                    <a:lnTo>
                      <a:pt x="353" y="2"/>
                    </a:lnTo>
                    <a:lnTo>
                      <a:pt x="353" y="2"/>
                    </a:lnTo>
                    <a:lnTo>
                      <a:pt x="353" y="2"/>
                    </a:lnTo>
                    <a:lnTo>
                      <a:pt x="352" y="1"/>
                    </a:lnTo>
                    <a:lnTo>
                      <a:pt x="352" y="1"/>
                    </a:lnTo>
                    <a:lnTo>
                      <a:pt x="352" y="1"/>
                    </a:lnTo>
                    <a:lnTo>
                      <a:pt x="352" y="1"/>
                    </a:lnTo>
                    <a:lnTo>
                      <a:pt x="351" y="1"/>
                    </a:lnTo>
                    <a:lnTo>
                      <a:pt x="351" y="1"/>
                    </a:lnTo>
                    <a:lnTo>
                      <a:pt x="351" y="1"/>
                    </a:lnTo>
                    <a:lnTo>
                      <a:pt x="351" y="1"/>
                    </a:lnTo>
                    <a:lnTo>
                      <a:pt x="349" y="0"/>
                    </a:lnTo>
                    <a:lnTo>
                      <a:pt x="349" y="0"/>
                    </a:lnTo>
                    <a:lnTo>
                      <a:pt x="349" y="0"/>
                    </a:lnTo>
                    <a:lnTo>
                      <a:pt x="349" y="0"/>
                    </a:lnTo>
                    <a:lnTo>
                      <a:pt x="348" y="0"/>
                    </a:lnTo>
                    <a:lnTo>
                      <a:pt x="348" y="0"/>
                    </a:lnTo>
                    <a:lnTo>
                      <a:pt x="348" y="0"/>
                    </a:lnTo>
                    <a:lnTo>
                      <a:pt x="348" y="0"/>
                    </a:lnTo>
                    <a:lnTo>
                      <a:pt x="347" y="1"/>
                    </a:lnTo>
                    <a:lnTo>
                      <a:pt x="347" y="1"/>
                    </a:lnTo>
                    <a:lnTo>
                      <a:pt x="347" y="1"/>
                    </a:lnTo>
                    <a:lnTo>
                      <a:pt x="347" y="1"/>
                    </a:lnTo>
                    <a:lnTo>
                      <a:pt x="344" y="1"/>
                    </a:lnTo>
                    <a:lnTo>
                      <a:pt x="344" y="1"/>
                    </a:lnTo>
                    <a:lnTo>
                      <a:pt x="343" y="1"/>
                    </a:lnTo>
                    <a:lnTo>
                      <a:pt x="343" y="1"/>
                    </a:lnTo>
                    <a:lnTo>
                      <a:pt x="343" y="1"/>
                    </a:lnTo>
                    <a:lnTo>
                      <a:pt x="343" y="1"/>
                    </a:lnTo>
                    <a:lnTo>
                      <a:pt x="342" y="1"/>
                    </a:lnTo>
                    <a:lnTo>
                      <a:pt x="342" y="1"/>
                    </a:lnTo>
                    <a:lnTo>
                      <a:pt x="342" y="1"/>
                    </a:lnTo>
                    <a:lnTo>
                      <a:pt x="342" y="1"/>
                    </a:lnTo>
                    <a:lnTo>
                      <a:pt x="341" y="1"/>
                    </a:lnTo>
                    <a:lnTo>
                      <a:pt x="341" y="1"/>
                    </a:lnTo>
                    <a:lnTo>
                      <a:pt x="339" y="1"/>
                    </a:lnTo>
                    <a:lnTo>
                      <a:pt x="339" y="1"/>
                    </a:lnTo>
                    <a:lnTo>
                      <a:pt x="339" y="1"/>
                    </a:lnTo>
                    <a:lnTo>
                      <a:pt x="339" y="1"/>
                    </a:lnTo>
                    <a:lnTo>
                      <a:pt x="338" y="2"/>
                    </a:lnTo>
                    <a:lnTo>
                      <a:pt x="338" y="2"/>
                    </a:lnTo>
                    <a:lnTo>
                      <a:pt x="338" y="2"/>
                    </a:lnTo>
                    <a:lnTo>
                      <a:pt x="338" y="2"/>
                    </a:lnTo>
                    <a:lnTo>
                      <a:pt x="338" y="2"/>
                    </a:lnTo>
                    <a:lnTo>
                      <a:pt x="338" y="2"/>
                    </a:lnTo>
                    <a:lnTo>
                      <a:pt x="337" y="4"/>
                    </a:lnTo>
                    <a:lnTo>
                      <a:pt x="337" y="4"/>
                    </a:lnTo>
                    <a:lnTo>
                      <a:pt x="337" y="4"/>
                    </a:lnTo>
                    <a:lnTo>
                      <a:pt x="337" y="4"/>
                    </a:lnTo>
                    <a:lnTo>
                      <a:pt x="336" y="5"/>
                    </a:lnTo>
                    <a:lnTo>
                      <a:pt x="336" y="5"/>
                    </a:lnTo>
                    <a:lnTo>
                      <a:pt x="334" y="6"/>
                    </a:lnTo>
                    <a:lnTo>
                      <a:pt x="334" y="6"/>
                    </a:lnTo>
                    <a:lnTo>
                      <a:pt x="334" y="7"/>
                    </a:lnTo>
                    <a:lnTo>
                      <a:pt x="334" y="7"/>
                    </a:lnTo>
                    <a:lnTo>
                      <a:pt x="334" y="6"/>
                    </a:lnTo>
                    <a:lnTo>
                      <a:pt x="334" y="6"/>
                    </a:lnTo>
                    <a:lnTo>
                      <a:pt x="330" y="18"/>
                    </a:lnTo>
                    <a:lnTo>
                      <a:pt x="330" y="18"/>
                    </a:lnTo>
                    <a:lnTo>
                      <a:pt x="328" y="33"/>
                    </a:lnTo>
                    <a:lnTo>
                      <a:pt x="327" y="43"/>
                    </a:lnTo>
                    <a:lnTo>
                      <a:pt x="327" y="43"/>
                    </a:lnTo>
                    <a:lnTo>
                      <a:pt x="312" y="45"/>
                    </a:lnTo>
                    <a:lnTo>
                      <a:pt x="312" y="45"/>
                    </a:lnTo>
                    <a:lnTo>
                      <a:pt x="307" y="36"/>
                    </a:lnTo>
                    <a:lnTo>
                      <a:pt x="299" y="23"/>
                    </a:lnTo>
                    <a:lnTo>
                      <a:pt x="299" y="23"/>
                    </a:lnTo>
                    <a:lnTo>
                      <a:pt x="291" y="15"/>
                    </a:lnTo>
                    <a:lnTo>
                      <a:pt x="291" y="15"/>
                    </a:lnTo>
                    <a:lnTo>
                      <a:pt x="291" y="14"/>
                    </a:lnTo>
                    <a:lnTo>
                      <a:pt x="291" y="14"/>
                    </a:lnTo>
                    <a:lnTo>
                      <a:pt x="289" y="13"/>
                    </a:lnTo>
                    <a:lnTo>
                      <a:pt x="289" y="13"/>
                    </a:lnTo>
                    <a:lnTo>
                      <a:pt x="289" y="13"/>
                    </a:lnTo>
                    <a:lnTo>
                      <a:pt x="289" y="13"/>
                    </a:lnTo>
                    <a:lnTo>
                      <a:pt x="288" y="11"/>
                    </a:lnTo>
                    <a:lnTo>
                      <a:pt x="288" y="11"/>
                    </a:lnTo>
                    <a:lnTo>
                      <a:pt x="288" y="11"/>
                    </a:lnTo>
                    <a:lnTo>
                      <a:pt x="288" y="11"/>
                    </a:lnTo>
                    <a:lnTo>
                      <a:pt x="286" y="11"/>
                    </a:lnTo>
                    <a:lnTo>
                      <a:pt x="286" y="11"/>
                    </a:lnTo>
                    <a:lnTo>
                      <a:pt x="286" y="11"/>
                    </a:lnTo>
                    <a:lnTo>
                      <a:pt x="286" y="11"/>
                    </a:lnTo>
                    <a:lnTo>
                      <a:pt x="285" y="11"/>
                    </a:lnTo>
                    <a:lnTo>
                      <a:pt x="285" y="11"/>
                    </a:lnTo>
                    <a:lnTo>
                      <a:pt x="285" y="11"/>
                    </a:lnTo>
                    <a:lnTo>
                      <a:pt x="285" y="11"/>
                    </a:lnTo>
                    <a:lnTo>
                      <a:pt x="284" y="11"/>
                    </a:lnTo>
                    <a:lnTo>
                      <a:pt x="284" y="11"/>
                    </a:lnTo>
                    <a:lnTo>
                      <a:pt x="283" y="11"/>
                    </a:lnTo>
                    <a:lnTo>
                      <a:pt x="283" y="11"/>
                    </a:lnTo>
                    <a:lnTo>
                      <a:pt x="281" y="11"/>
                    </a:lnTo>
                    <a:lnTo>
                      <a:pt x="281" y="11"/>
                    </a:lnTo>
                    <a:lnTo>
                      <a:pt x="281" y="11"/>
                    </a:lnTo>
                    <a:lnTo>
                      <a:pt x="281" y="11"/>
                    </a:lnTo>
                    <a:lnTo>
                      <a:pt x="280" y="13"/>
                    </a:lnTo>
                    <a:lnTo>
                      <a:pt x="280" y="13"/>
                    </a:lnTo>
                    <a:lnTo>
                      <a:pt x="279" y="13"/>
                    </a:lnTo>
                    <a:lnTo>
                      <a:pt x="279" y="13"/>
                    </a:lnTo>
                    <a:lnTo>
                      <a:pt x="278" y="13"/>
                    </a:lnTo>
                    <a:lnTo>
                      <a:pt x="278" y="13"/>
                    </a:lnTo>
                    <a:lnTo>
                      <a:pt x="276" y="13"/>
                    </a:lnTo>
                    <a:lnTo>
                      <a:pt x="276" y="13"/>
                    </a:lnTo>
                    <a:lnTo>
                      <a:pt x="276" y="14"/>
                    </a:lnTo>
                    <a:lnTo>
                      <a:pt x="276" y="14"/>
                    </a:lnTo>
                    <a:lnTo>
                      <a:pt x="275" y="14"/>
                    </a:lnTo>
                    <a:lnTo>
                      <a:pt x="275" y="14"/>
                    </a:lnTo>
                    <a:lnTo>
                      <a:pt x="275" y="14"/>
                    </a:lnTo>
                    <a:lnTo>
                      <a:pt x="275" y="14"/>
                    </a:lnTo>
                    <a:lnTo>
                      <a:pt x="274" y="14"/>
                    </a:lnTo>
                    <a:lnTo>
                      <a:pt x="274" y="14"/>
                    </a:lnTo>
                    <a:lnTo>
                      <a:pt x="274" y="14"/>
                    </a:lnTo>
                    <a:lnTo>
                      <a:pt x="274" y="14"/>
                    </a:lnTo>
                    <a:lnTo>
                      <a:pt x="273" y="15"/>
                    </a:lnTo>
                    <a:lnTo>
                      <a:pt x="273" y="15"/>
                    </a:lnTo>
                    <a:lnTo>
                      <a:pt x="273" y="15"/>
                    </a:lnTo>
                    <a:lnTo>
                      <a:pt x="273" y="15"/>
                    </a:lnTo>
                    <a:lnTo>
                      <a:pt x="273" y="16"/>
                    </a:lnTo>
                    <a:lnTo>
                      <a:pt x="273" y="16"/>
                    </a:lnTo>
                    <a:lnTo>
                      <a:pt x="273" y="16"/>
                    </a:lnTo>
                    <a:lnTo>
                      <a:pt x="273" y="16"/>
                    </a:lnTo>
                    <a:lnTo>
                      <a:pt x="271" y="18"/>
                    </a:lnTo>
                    <a:lnTo>
                      <a:pt x="271" y="18"/>
                    </a:lnTo>
                    <a:lnTo>
                      <a:pt x="271" y="20"/>
                    </a:lnTo>
                    <a:lnTo>
                      <a:pt x="271" y="20"/>
                    </a:lnTo>
                    <a:lnTo>
                      <a:pt x="271" y="20"/>
                    </a:lnTo>
                    <a:lnTo>
                      <a:pt x="271" y="20"/>
                    </a:lnTo>
                    <a:lnTo>
                      <a:pt x="269" y="30"/>
                    </a:lnTo>
                    <a:lnTo>
                      <a:pt x="269" y="30"/>
                    </a:lnTo>
                    <a:lnTo>
                      <a:pt x="269" y="47"/>
                    </a:lnTo>
                    <a:lnTo>
                      <a:pt x="269" y="57"/>
                    </a:lnTo>
                    <a:lnTo>
                      <a:pt x="269" y="57"/>
                    </a:lnTo>
                    <a:lnTo>
                      <a:pt x="255" y="62"/>
                    </a:lnTo>
                    <a:lnTo>
                      <a:pt x="255" y="62"/>
                    </a:lnTo>
                    <a:lnTo>
                      <a:pt x="249" y="54"/>
                    </a:lnTo>
                    <a:lnTo>
                      <a:pt x="238" y="42"/>
                    </a:lnTo>
                    <a:lnTo>
                      <a:pt x="238" y="42"/>
                    </a:lnTo>
                    <a:lnTo>
                      <a:pt x="230" y="35"/>
                    </a:lnTo>
                    <a:lnTo>
                      <a:pt x="230" y="35"/>
                    </a:lnTo>
                    <a:lnTo>
                      <a:pt x="230" y="35"/>
                    </a:lnTo>
                    <a:lnTo>
                      <a:pt x="230" y="35"/>
                    </a:lnTo>
                    <a:lnTo>
                      <a:pt x="230" y="35"/>
                    </a:lnTo>
                    <a:lnTo>
                      <a:pt x="230" y="35"/>
                    </a:lnTo>
                    <a:lnTo>
                      <a:pt x="228" y="34"/>
                    </a:lnTo>
                    <a:lnTo>
                      <a:pt x="228" y="34"/>
                    </a:lnTo>
                    <a:lnTo>
                      <a:pt x="228" y="34"/>
                    </a:lnTo>
                    <a:lnTo>
                      <a:pt x="228" y="34"/>
                    </a:lnTo>
                    <a:lnTo>
                      <a:pt x="227" y="33"/>
                    </a:lnTo>
                    <a:lnTo>
                      <a:pt x="227" y="33"/>
                    </a:lnTo>
                    <a:lnTo>
                      <a:pt x="226" y="33"/>
                    </a:lnTo>
                    <a:lnTo>
                      <a:pt x="226" y="33"/>
                    </a:lnTo>
                    <a:lnTo>
                      <a:pt x="225" y="33"/>
                    </a:lnTo>
                    <a:lnTo>
                      <a:pt x="225" y="33"/>
                    </a:lnTo>
                    <a:lnTo>
                      <a:pt x="225" y="33"/>
                    </a:lnTo>
                    <a:lnTo>
                      <a:pt x="225" y="33"/>
                    </a:lnTo>
                    <a:lnTo>
                      <a:pt x="223" y="33"/>
                    </a:lnTo>
                    <a:lnTo>
                      <a:pt x="223" y="33"/>
                    </a:lnTo>
                    <a:lnTo>
                      <a:pt x="223" y="33"/>
                    </a:lnTo>
                    <a:lnTo>
                      <a:pt x="223" y="33"/>
                    </a:lnTo>
                    <a:lnTo>
                      <a:pt x="222" y="33"/>
                    </a:lnTo>
                    <a:lnTo>
                      <a:pt x="222" y="33"/>
                    </a:lnTo>
                    <a:lnTo>
                      <a:pt x="222" y="33"/>
                    </a:lnTo>
                    <a:lnTo>
                      <a:pt x="222" y="33"/>
                    </a:lnTo>
                    <a:lnTo>
                      <a:pt x="221" y="34"/>
                    </a:lnTo>
                    <a:lnTo>
                      <a:pt x="221" y="34"/>
                    </a:lnTo>
                    <a:lnTo>
                      <a:pt x="221" y="34"/>
                    </a:lnTo>
                    <a:lnTo>
                      <a:pt x="221" y="34"/>
                    </a:lnTo>
                    <a:lnTo>
                      <a:pt x="220" y="34"/>
                    </a:lnTo>
                    <a:lnTo>
                      <a:pt x="220" y="34"/>
                    </a:lnTo>
                    <a:lnTo>
                      <a:pt x="220" y="34"/>
                    </a:lnTo>
                    <a:lnTo>
                      <a:pt x="220" y="34"/>
                    </a:lnTo>
                    <a:lnTo>
                      <a:pt x="218" y="35"/>
                    </a:lnTo>
                    <a:lnTo>
                      <a:pt x="218" y="35"/>
                    </a:lnTo>
                    <a:lnTo>
                      <a:pt x="216" y="35"/>
                    </a:lnTo>
                    <a:lnTo>
                      <a:pt x="216" y="35"/>
                    </a:lnTo>
                    <a:lnTo>
                      <a:pt x="216" y="35"/>
                    </a:lnTo>
                    <a:lnTo>
                      <a:pt x="216" y="35"/>
                    </a:lnTo>
                    <a:lnTo>
                      <a:pt x="215" y="36"/>
                    </a:lnTo>
                    <a:lnTo>
                      <a:pt x="215" y="36"/>
                    </a:lnTo>
                    <a:lnTo>
                      <a:pt x="215" y="36"/>
                    </a:lnTo>
                    <a:lnTo>
                      <a:pt x="215" y="36"/>
                    </a:lnTo>
                    <a:lnTo>
                      <a:pt x="213" y="36"/>
                    </a:lnTo>
                    <a:lnTo>
                      <a:pt x="213" y="36"/>
                    </a:lnTo>
                    <a:lnTo>
                      <a:pt x="213" y="38"/>
                    </a:lnTo>
                    <a:lnTo>
                      <a:pt x="213" y="38"/>
                    </a:lnTo>
                    <a:lnTo>
                      <a:pt x="212" y="38"/>
                    </a:lnTo>
                    <a:lnTo>
                      <a:pt x="212" y="38"/>
                    </a:lnTo>
                    <a:lnTo>
                      <a:pt x="212" y="38"/>
                    </a:lnTo>
                    <a:lnTo>
                      <a:pt x="212" y="38"/>
                    </a:lnTo>
                    <a:lnTo>
                      <a:pt x="212" y="39"/>
                    </a:lnTo>
                    <a:lnTo>
                      <a:pt x="212" y="39"/>
                    </a:lnTo>
                    <a:lnTo>
                      <a:pt x="212" y="39"/>
                    </a:lnTo>
                    <a:lnTo>
                      <a:pt x="212" y="39"/>
                    </a:lnTo>
                    <a:lnTo>
                      <a:pt x="211" y="40"/>
                    </a:lnTo>
                    <a:lnTo>
                      <a:pt x="211" y="40"/>
                    </a:lnTo>
                    <a:lnTo>
                      <a:pt x="211" y="40"/>
                    </a:lnTo>
                    <a:lnTo>
                      <a:pt x="211" y="40"/>
                    </a:lnTo>
                    <a:lnTo>
                      <a:pt x="211" y="42"/>
                    </a:lnTo>
                    <a:lnTo>
                      <a:pt x="211" y="42"/>
                    </a:lnTo>
                    <a:lnTo>
                      <a:pt x="211" y="42"/>
                    </a:lnTo>
                    <a:lnTo>
                      <a:pt x="211" y="42"/>
                    </a:lnTo>
                    <a:lnTo>
                      <a:pt x="211" y="44"/>
                    </a:lnTo>
                    <a:lnTo>
                      <a:pt x="211" y="44"/>
                    </a:lnTo>
                    <a:lnTo>
                      <a:pt x="211" y="44"/>
                    </a:lnTo>
                    <a:lnTo>
                      <a:pt x="211" y="44"/>
                    </a:lnTo>
                    <a:lnTo>
                      <a:pt x="211" y="55"/>
                    </a:lnTo>
                    <a:lnTo>
                      <a:pt x="211" y="55"/>
                    </a:lnTo>
                    <a:lnTo>
                      <a:pt x="212" y="70"/>
                    </a:lnTo>
                    <a:lnTo>
                      <a:pt x="215" y="81"/>
                    </a:lnTo>
                    <a:lnTo>
                      <a:pt x="215" y="81"/>
                    </a:lnTo>
                    <a:lnTo>
                      <a:pt x="202" y="88"/>
                    </a:lnTo>
                    <a:lnTo>
                      <a:pt x="202" y="88"/>
                    </a:lnTo>
                    <a:lnTo>
                      <a:pt x="194" y="81"/>
                    </a:lnTo>
                    <a:lnTo>
                      <a:pt x="182" y="72"/>
                    </a:lnTo>
                    <a:lnTo>
                      <a:pt x="182" y="72"/>
                    </a:lnTo>
                    <a:lnTo>
                      <a:pt x="173" y="65"/>
                    </a:lnTo>
                    <a:lnTo>
                      <a:pt x="173" y="65"/>
                    </a:lnTo>
                    <a:lnTo>
                      <a:pt x="172" y="65"/>
                    </a:lnTo>
                    <a:lnTo>
                      <a:pt x="172" y="65"/>
                    </a:lnTo>
                    <a:lnTo>
                      <a:pt x="170" y="65"/>
                    </a:lnTo>
                    <a:lnTo>
                      <a:pt x="170" y="65"/>
                    </a:lnTo>
                    <a:lnTo>
                      <a:pt x="170" y="65"/>
                    </a:lnTo>
                    <a:lnTo>
                      <a:pt x="170" y="65"/>
                    </a:lnTo>
                    <a:lnTo>
                      <a:pt x="169" y="64"/>
                    </a:lnTo>
                    <a:lnTo>
                      <a:pt x="169" y="64"/>
                    </a:lnTo>
                    <a:lnTo>
                      <a:pt x="169" y="64"/>
                    </a:lnTo>
                    <a:lnTo>
                      <a:pt x="169" y="64"/>
                    </a:lnTo>
                    <a:lnTo>
                      <a:pt x="168" y="64"/>
                    </a:lnTo>
                    <a:lnTo>
                      <a:pt x="168" y="64"/>
                    </a:lnTo>
                    <a:lnTo>
                      <a:pt x="168" y="64"/>
                    </a:lnTo>
                    <a:lnTo>
                      <a:pt x="168" y="64"/>
                    </a:lnTo>
                    <a:lnTo>
                      <a:pt x="167" y="64"/>
                    </a:lnTo>
                    <a:lnTo>
                      <a:pt x="167" y="64"/>
                    </a:lnTo>
                    <a:lnTo>
                      <a:pt x="165" y="64"/>
                    </a:lnTo>
                    <a:lnTo>
                      <a:pt x="165" y="64"/>
                    </a:lnTo>
                    <a:lnTo>
                      <a:pt x="165" y="65"/>
                    </a:lnTo>
                    <a:lnTo>
                      <a:pt x="165" y="65"/>
                    </a:lnTo>
                    <a:lnTo>
                      <a:pt x="164" y="65"/>
                    </a:lnTo>
                    <a:lnTo>
                      <a:pt x="164" y="65"/>
                    </a:lnTo>
                    <a:lnTo>
                      <a:pt x="164" y="65"/>
                    </a:lnTo>
                    <a:lnTo>
                      <a:pt x="164" y="65"/>
                    </a:lnTo>
                    <a:lnTo>
                      <a:pt x="163" y="65"/>
                    </a:lnTo>
                    <a:lnTo>
                      <a:pt x="163" y="65"/>
                    </a:lnTo>
                    <a:lnTo>
                      <a:pt x="163" y="67"/>
                    </a:lnTo>
                    <a:lnTo>
                      <a:pt x="163" y="67"/>
                    </a:lnTo>
                    <a:lnTo>
                      <a:pt x="162" y="67"/>
                    </a:lnTo>
                    <a:lnTo>
                      <a:pt x="162" y="67"/>
                    </a:lnTo>
                    <a:lnTo>
                      <a:pt x="160" y="68"/>
                    </a:lnTo>
                    <a:lnTo>
                      <a:pt x="160" y="68"/>
                    </a:lnTo>
                    <a:lnTo>
                      <a:pt x="159" y="69"/>
                    </a:lnTo>
                    <a:lnTo>
                      <a:pt x="159" y="69"/>
                    </a:lnTo>
                    <a:lnTo>
                      <a:pt x="159" y="69"/>
                    </a:lnTo>
                    <a:lnTo>
                      <a:pt x="159" y="69"/>
                    </a:lnTo>
                    <a:lnTo>
                      <a:pt x="158" y="69"/>
                    </a:lnTo>
                    <a:lnTo>
                      <a:pt x="158" y="69"/>
                    </a:lnTo>
                    <a:lnTo>
                      <a:pt x="158" y="70"/>
                    </a:lnTo>
                    <a:lnTo>
                      <a:pt x="158" y="70"/>
                    </a:lnTo>
                    <a:lnTo>
                      <a:pt x="157" y="70"/>
                    </a:lnTo>
                    <a:lnTo>
                      <a:pt x="157" y="70"/>
                    </a:lnTo>
                    <a:lnTo>
                      <a:pt x="157" y="70"/>
                    </a:lnTo>
                    <a:lnTo>
                      <a:pt x="157" y="70"/>
                    </a:lnTo>
                    <a:lnTo>
                      <a:pt x="157" y="72"/>
                    </a:lnTo>
                    <a:lnTo>
                      <a:pt x="157" y="72"/>
                    </a:lnTo>
                    <a:lnTo>
                      <a:pt x="155" y="72"/>
                    </a:lnTo>
                    <a:lnTo>
                      <a:pt x="155" y="72"/>
                    </a:lnTo>
                    <a:lnTo>
                      <a:pt x="155" y="73"/>
                    </a:lnTo>
                    <a:lnTo>
                      <a:pt x="155" y="73"/>
                    </a:lnTo>
                    <a:lnTo>
                      <a:pt x="155" y="73"/>
                    </a:lnTo>
                    <a:lnTo>
                      <a:pt x="155" y="73"/>
                    </a:lnTo>
                    <a:lnTo>
                      <a:pt x="155" y="74"/>
                    </a:lnTo>
                    <a:lnTo>
                      <a:pt x="155" y="74"/>
                    </a:lnTo>
                    <a:lnTo>
                      <a:pt x="155" y="74"/>
                    </a:lnTo>
                    <a:lnTo>
                      <a:pt x="155" y="74"/>
                    </a:lnTo>
                    <a:lnTo>
                      <a:pt x="155" y="76"/>
                    </a:lnTo>
                    <a:lnTo>
                      <a:pt x="155" y="76"/>
                    </a:lnTo>
                    <a:lnTo>
                      <a:pt x="155" y="77"/>
                    </a:lnTo>
                    <a:lnTo>
                      <a:pt x="155" y="77"/>
                    </a:lnTo>
                    <a:lnTo>
                      <a:pt x="155" y="78"/>
                    </a:lnTo>
                    <a:lnTo>
                      <a:pt x="155" y="78"/>
                    </a:lnTo>
                    <a:lnTo>
                      <a:pt x="155" y="78"/>
                    </a:lnTo>
                    <a:lnTo>
                      <a:pt x="155" y="78"/>
                    </a:lnTo>
                    <a:lnTo>
                      <a:pt x="157" y="89"/>
                    </a:lnTo>
                    <a:lnTo>
                      <a:pt x="157" y="89"/>
                    </a:lnTo>
                    <a:lnTo>
                      <a:pt x="162" y="104"/>
                    </a:lnTo>
                    <a:lnTo>
                      <a:pt x="165" y="113"/>
                    </a:lnTo>
                    <a:lnTo>
                      <a:pt x="165" y="113"/>
                    </a:lnTo>
                    <a:lnTo>
                      <a:pt x="154" y="123"/>
                    </a:lnTo>
                    <a:lnTo>
                      <a:pt x="154" y="123"/>
                    </a:lnTo>
                    <a:lnTo>
                      <a:pt x="145" y="117"/>
                    </a:lnTo>
                    <a:lnTo>
                      <a:pt x="131" y="111"/>
                    </a:lnTo>
                    <a:lnTo>
                      <a:pt x="131" y="111"/>
                    </a:lnTo>
                    <a:lnTo>
                      <a:pt x="121" y="106"/>
                    </a:lnTo>
                    <a:lnTo>
                      <a:pt x="121" y="106"/>
                    </a:lnTo>
                    <a:lnTo>
                      <a:pt x="121" y="106"/>
                    </a:lnTo>
                    <a:lnTo>
                      <a:pt x="121" y="106"/>
                    </a:lnTo>
                    <a:lnTo>
                      <a:pt x="118" y="106"/>
                    </a:lnTo>
                    <a:lnTo>
                      <a:pt x="118" y="106"/>
                    </a:lnTo>
                    <a:lnTo>
                      <a:pt x="118" y="106"/>
                    </a:lnTo>
                    <a:lnTo>
                      <a:pt x="118" y="106"/>
                    </a:lnTo>
                    <a:lnTo>
                      <a:pt x="116" y="106"/>
                    </a:lnTo>
                    <a:lnTo>
                      <a:pt x="116" y="106"/>
                    </a:lnTo>
                    <a:lnTo>
                      <a:pt x="116" y="106"/>
                    </a:lnTo>
                    <a:lnTo>
                      <a:pt x="116" y="106"/>
                    </a:lnTo>
                    <a:lnTo>
                      <a:pt x="115" y="106"/>
                    </a:lnTo>
                    <a:lnTo>
                      <a:pt x="115" y="106"/>
                    </a:lnTo>
                    <a:lnTo>
                      <a:pt x="115" y="106"/>
                    </a:lnTo>
                    <a:lnTo>
                      <a:pt x="115" y="106"/>
                    </a:lnTo>
                    <a:lnTo>
                      <a:pt x="114" y="107"/>
                    </a:lnTo>
                    <a:lnTo>
                      <a:pt x="114" y="107"/>
                    </a:lnTo>
                    <a:lnTo>
                      <a:pt x="114" y="107"/>
                    </a:lnTo>
                    <a:lnTo>
                      <a:pt x="114" y="107"/>
                    </a:lnTo>
                    <a:lnTo>
                      <a:pt x="113" y="108"/>
                    </a:lnTo>
                    <a:lnTo>
                      <a:pt x="113" y="108"/>
                    </a:lnTo>
                    <a:lnTo>
                      <a:pt x="113" y="108"/>
                    </a:lnTo>
                    <a:lnTo>
                      <a:pt x="113" y="108"/>
                    </a:lnTo>
                    <a:lnTo>
                      <a:pt x="111" y="108"/>
                    </a:lnTo>
                    <a:lnTo>
                      <a:pt x="111" y="108"/>
                    </a:lnTo>
                    <a:lnTo>
                      <a:pt x="111" y="110"/>
                    </a:lnTo>
                    <a:lnTo>
                      <a:pt x="111" y="110"/>
                    </a:lnTo>
                    <a:lnTo>
                      <a:pt x="110" y="111"/>
                    </a:lnTo>
                    <a:lnTo>
                      <a:pt x="110" y="111"/>
                    </a:lnTo>
                    <a:lnTo>
                      <a:pt x="109" y="111"/>
                    </a:lnTo>
                    <a:lnTo>
                      <a:pt x="109" y="111"/>
                    </a:lnTo>
                    <a:lnTo>
                      <a:pt x="109" y="112"/>
                    </a:lnTo>
                    <a:lnTo>
                      <a:pt x="109" y="112"/>
                    </a:lnTo>
                    <a:lnTo>
                      <a:pt x="107" y="112"/>
                    </a:lnTo>
                    <a:lnTo>
                      <a:pt x="107" y="112"/>
                    </a:lnTo>
                    <a:lnTo>
                      <a:pt x="107" y="113"/>
                    </a:lnTo>
                    <a:lnTo>
                      <a:pt x="107" y="113"/>
                    </a:lnTo>
                    <a:lnTo>
                      <a:pt x="106" y="113"/>
                    </a:lnTo>
                    <a:lnTo>
                      <a:pt x="106" y="113"/>
                    </a:lnTo>
                    <a:lnTo>
                      <a:pt x="106" y="115"/>
                    </a:lnTo>
                    <a:lnTo>
                      <a:pt x="106" y="115"/>
                    </a:lnTo>
                    <a:lnTo>
                      <a:pt x="106" y="115"/>
                    </a:lnTo>
                    <a:lnTo>
                      <a:pt x="106" y="115"/>
                    </a:lnTo>
                    <a:lnTo>
                      <a:pt x="106" y="115"/>
                    </a:lnTo>
                    <a:lnTo>
                      <a:pt x="106" y="115"/>
                    </a:lnTo>
                    <a:lnTo>
                      <a:pt x="106" y="116"/>
                    </a:lnTo>
                    <a:lnTo>
                      <a:pt x="106" y="116"/>
                    </a:lnTo>
                    <a:lnTo>
                      <a:pt x="106" y="116"/>
                    </a:lnTo>
                    <a:lnTo>
                      <a:pt x="106" y="116"/>
                    </a:lnTo>
                    <a:lnTo>
                      <a:pt x="106" y="117"/>
                    </a:lnTo>
                    <a:lnTo>
                      <a:pt x="106" y="117"/>
                    </a:lnTo>
                    <a:lnTo>
                      <a:pt x="106" y="118"/>
                    </a:lnTo>
                    <a:lnTo>
                      <a:pt x="106" y="118"/>
                    </a:lnTo>
                    <a:lnTo>
                      <a:pt x="106" y="121"/>
                    </a:lnTo>
                    <a:lnTo>
                      <a:pt x="106" y="121"/>
                    </a:lnTo>
                    <a:lnTo>
                      <a:pt x="106" y="122"/>
                    </a:lnTo>
                    <a:lnTo>
                      <a:pt x="106" y="122"/>
                    </a:lnTo>
                    <a:lnTo>
                      <a:pt x="110" y="132"/>
                    </a:lnTo>
                    <a:lnTo>
                      <a:pt x="110" y="132"/>
                    </a:lnTo>
                    <a:lnTo>
                      <a:pt x="118" y="146"/>
                    </a:lnTo>
                    <a:lnTo>
                      <a:pt x="123" y="155"/>
                    </a:lnTo>
                    <a:lnTo>
                      <a:pt x="123" y="155"/>
                    </a:lnTo>
                    <a:lnTo>
                      <a:pt x="114" y="166"/>
                    </a:lnTo>
                    <a:lnTo>
                      <a:pt x="114" y="166"/>
                    </a:lnTo>
                    <a:lnTo>
                      <a:pt x="104" y="161"/>
                    </a:lnTo>
                    <a:lnTo>
                      <a:pt x="89" y="157"/>
                    </a:lnTo>
                    <a:lnTo>
                      <a:pt x="89" y="157"/>
                    </a:lnTo>
                    <a:lnTo>
                      <a:pt x="78" y="155"/>
                    </a:lnTo>
                    <a:lnTo>
                      <a:pt x="78" y="155"/>
                    </a:lnTo>
                    <a:lnTo>
                      <a:pt x="78" y="155"/>
                    </a:lnTo>
                    <a:lnTo>
                      <a:pt x="78" y="155"/>
                    </a:lnTo>
                    <a:lnTo>
                      <a:pt x="76" y="155"/>
                    </a:lnTo>
                    <a:lnTo>
                      <a:pt x="76" y="155"/>
                    </a:lnTo>
                    <a:lnTo>
                      <a:pt x="75" y="155"/>
                    </a:lnTo>
                    <a:lnTo>
                      <a:pt x="75" y="155"/>
                    </a:lnTo>
                    <a:lnTo>
                      <a:pt x="75" y="155"/>
                    </a:lnTo>
                    <a:lnTo>
                      <a:pt x="75" y="155"/>
                    </a:lnTo>
                    <a:lnTo>
                      <a:pt x="73" y="155"/>
                    </a:lnTo>
                    <a:lnTo>
                      <a:pt x="73" y="155"/>
                    </a:lnTo>
                    <a:lnTo>
                      <a:pt x="73" y="155"/>
                    </a:lnTo>
                    <a:lnTo>
                      <a:pt x="73" y="155"/>
                    </a:lnTo>
                    <a:lnTo>
                      <a:pt x="72" y="156"/>
                    </a:lnTo>
                    <a:lnTo>
                      <a:pt x="72" y="156"/>
                    </a:lnTo>
                    <a:lnTo>
                      <a:pt x="71" y="156"/>
                    </a:lnTo>
                    <a:lnTo>
                      <a:pt x="71" y="156"/>
                    </a:lnTo>
                    <a:lnTo>
                      <a:pt x="71" y="156"/>
                    </a:lnTo>
                    <a:lnTo>
                      <a:pt x="71" y="156"/>
                    </a:lnTo>
                    <a:lnTo>
                      <a:pt x="71" y="157"/>
                    </a:lnTo>
                    <a:lnTo>
                      <a:pt x="71" y="157"/>
                    </a:lnTo>
                    <a:lnTo>
                      <a:pt x="70" y="157"/>
                    </a:lnTo>
                    <a:lnTo>
                      <a:pt x="70" y="157"/>
                    </a:lnTo>
                    <a:lnTo>
                      <a:pt x="70" y="159"/>
                    </a:lnTo>
                    <a:lnTo>
                      <a:pt x="70" y="159"/>
                    </a:lnTo>
                    <a:lnTo>
                      <a:pt x="68" y="159"/>
                    </a:lnTo>
                    <a:lnTo>
                      <a:pt x="68" y="159"/>
                    </a:lnTo>
                    <a:lnTo>
                      <a:pt x="68" y="160"/>
                    </a:lnTo>
                    <a:lnTo>
                      <a:pt x="68" y="160"/>
                    </a:lnTo>
                    <a:lnTo>
                      <a:pt x="67" y="161"/>
                    </a:lnTo>
                    <a:lnTo>
                      <a:pt x="67" y="161"/>
                    </a:lnTo>
                    <a:lnTo>
                      <a:pt x="67" y="162"/>
                    </a:lnTo>
                    <a:lnTo>
                      <a:pt x="67" y="162"/>
                    </a:lnTo>
                    <a:lnTo>
                      <a:pt x="67" y="162"/>
                    </a:lnTo>
                    <a:lnTo>
                      <a:pt x="67" y="162"/>
                    </a:lnTo>
                    <a:lnTo>
                      <a:pt x="66" y="164"/>
                    </a:lnTo>
                    <a:lnTo>
                      <a:pt x="66" y="164"/>
                    </a:lnTo>
                    <a:lnTo>
                      <a:pt x="66" y="164"/>
                    </a:lnTo>
                    <a:lnTo>
                      <a:pt x="66" y="164"/>
                    </a:lnTo>
                    <a:lnTo>
                      <a:pt x="65" y="165"/>
                    </a:lnTo>
                    <a:lnTo>
                      <a:pt x="65" y="165"/>
                    </a:lnTo>
                    <a:lnTo>
                      <a:pt x="65" y="165"/>
                    </a:lnTo>
                    <a:lnTo>
                      <a:pt x="65" y="165"/>
                    </a:lnTo>
                    <a:lnTo>
                      <a:pt x="65" y="166"/>
                    </a:lnTo>
                    <a:lnTo>
                      <a:pt x="65" y="166"/>
                    </a:lnTo>
                    <a:lnTo>
                      <a:pt x="65" y="166"/>
                    </a:lnTo>
                    <a:lnTo>
                      <a:pt x="65" y="166"/>
                    </a:lnTo>
                    <a:lnTo>
                      <a:pt x="65" y="167"/>
                    </a:lnTo>
                    <a:lnTo>
                      <a:pt x="65" y="167"/>
                    </a:lnTo>
                    <a:lnTo>
                      <a:pt x="65" y="167"/>
                    </a:lnTo>
                    <a:lnTo>
                      <a:pt x="65" y="167"/>
                    </a:lnTo>
                    <a:lnTo>
                      <a:pt x="65" y="169"/>
                    </a:lnTo>
                    <a:lnTo>
                      <a:pt x="65" y="169"/>
                    </a:lnTo>
                    <a:lnTo>
                      <a:pt x="65" y="169"/>
                    </a:lnTo>
                    <a:lnTo>
                      <a:pt x="65" y="169"/>
                    </a:lnTo>
                    <a:lnTo>
                      <a:pt x="65" y="170"/>
                    </a:lnTo>
                    <a:lnTo>
                      <a:pt x="65" y="170"/>
                    </a:lnTo>
                    <a:lnTo>
                      <a:pt x="66" y="173"/>
                    </a:lnTo>
                    <a:lnTo>
                      <a:pt x="66" y="173"/>
                    </a:lnTo>
                    <a:lnTo>
                      <a:pt x="66" y="173"/>
                    </a:lnTo>
                    <a:lnTo>
                      <a:pt x="66" y="173"/>
                    </a:lnTo>
                    <a:lnTo>
                      <a:pt x="71" y="181"/>
                    </a:lnTo>
                    <a:lnTo>
                      <a:pt x="71" y="181"/>
                    </a:lnTo>
                    <a:lnTo>
                      <a:pt x="81" y="195"/>
                    </a:lnTo>
                    <a:lnTo>
                      <a:pt x="89" y="203"/>
                    </a:lnTo>
                    <a:lnTo>
                      <a:pt x="89" y="203"/>
                    </a:lnTo>
                    <a:lnTo>
                      <a:pt x="81" y="215"/>
                    </a:lnTo>
                    <a:lnTo>
                      <a:pt x="81" y="215"/>
                    </a:lnTo>
                    <a:lnTo>
                      <a:pt x="71" y="213"/>
                    </a:lnTo>
                    <a:lnTo>
                      <a:pt x="55" y="210"/>
                    </a:lnTo>
                    <a:lnTo>
                      <a:pt x="55" y="210"/>
                    </a:lnTo>
                    <a:lnTo>
                      <a:pt x="44" y="210"/>
                    </a:lnTo>
                    <a:lnTo>
                      <a:pt x="44" y="210"/>
                    </a:lnTo>
                    <a:lnTo>
                      <a:pt x="43" y="210"/>
                    </a:lnTo>
                    <a:lnTo>
                      <a:pt x="43" y="210"/>
                    </a:lnTo>
                    <a:lnTo>
                      <a:pt x="42" y="210"/>
                    </a:lnTo>
                    <a:lnTo>
                      <a:pt x="42" y="210"/>
                    </a:lnTo>
                    <a:lnTo>
                      <a:pt x="42" y="210"/>
                    </a:lnTo>
                    <a:lnTo>
                      <a:pt x="41" y="212"/>
                    </a:lnTo>
                    <a:lnTo>
                      <a:pt x="41" y="212"/>
                    </a:lnTo>
                    <a:lnTo>
                      <a:pt x="39" y="212"/>
                    </a:lnTo>
                    <a:lnTo>
                      <a:pt x="39" y="212"/>
                    </a:lnTo>
                    <a:lnTo>
                      <a:pt x="39" y="212"/>
                    </a:lnTo>
                    <a:lnTo>
                      <a:pt x="39" y="212"/>
                    </a:lnTo>
                    <a:lnTo>
                      <a:pt x="38" y="212"/>
                    </a:lnTo>
                    <a:lnTo>
                      <a:pt x="38" y="212"/>
                    </a:lnTo>
                    <a:lnTo>
                      <a:pt x="38" y="213"/>
                    </a:lnTo>
                    <a:lnTo>
                      <a:pt x="38" y="213"/>
                    </a:lnTo>
                    <a:lnTo>
                      <a:pt x="38" y="213"/>
                    </a:lnTo>
                    <a:lnTo>
                      <a:pt x="38" y="213"/>
                    </a:lnTo>
                    <a:lnTo>
                      <a:pt x="37" y="213"/>
                    </a:lnTo>
                    <a:lnTo>
                      <a:pt x="37" y="213"/>
                    </a:lnTo>
                    <a:lnTo>
                      <a:pt x="37" y="214"/>
                    </a:lnTo>
                    <a:lnTo>
                      <a:pt x="37" y="214"/>
                    </a:lnTo>
                    <a:lnTo>
                      <a:pt x="36" y="214"/>
                    </a:lnTo>
                    <a:lnTo>
                      <a:pt x="36" y="214"/>
                    </a:lnTo>
                    <a:lnTo>
                      <a:pt x="36" y="215"/>
                    </a:lnTo>
                    <a:lnTo>
                      <a:pt x="36" y="215"/>
                    </a:lnTo>
                    <a:lnTo>
                      <a:pt x="36" y="217"/>
                    </a:lnTo>
                    <a:lnTo>
                      <a:pt x="36" y="217"/>
                    </a:lnTo>
                    <a:lnTo>
                      <a:pt x="36" y="217"/>
                    </a:lnTo>
                    <a:lnTo>
                      <a:pt x="36" y="217"/>
                    </a:lnTo>
                    <a:lnTo>
                      <a:pt x="34" y="218"/>
                    </a:lnTo>
                    <a:lnTo>
                      <a:pt x="34" y="218"/>
                    </a:lnTo>
                    <a:lnTo>
                      <a:pt x="34" y="219"/>
                    </a:lnTo>
                    <a:lnTo>
                      <a:pt x="34" y="219"/>
                    </a:lnTo>
                    <a:lnTo>
                      <a:pt x="34" y="219"/>
                    </a:lnTo>
                    <a:lnTo>
                      <a:pt x="34" y="219"/>
                    </a:lnTo>
                    <a:lnTo>
                      <a:pt x="33" y="220"/>
                    </a:lnTo>
                    <a:lnTo>
                      <a:pt x="33" y="220"/>
                    </a:lnTo>
                    <a:lnTo>
                      <a:pt x="33" y="222"/>
                    </a:lnTo>
                    <a:lnTo>
                      <a:pt x="33" y="222"/>
                    </a:lnTo>
                    <a:lnTo>
                      <a:pt x="33" y="223"/>
                    </a:lnTo>
                    <a:lnTo>
                      <a:pt x="33" y="223"/>
                    </a:lnTo>
                    <a:lnTo>
                      <a:pt x="33" y="223"/>
                    </a:lnTo>
                    <a:lnTo>
                      <a:pt x="33" y="223"/>
                    </a:lnTo>
                    <a:lnTo>
                      <a:pt x="33" y="224"/>
                    </a:lnTo>
                    <a:lnTo>
                      <a:pt x="33" y="224"/>
                    </a:lnTo>
                    <a:lnTo>
                      <a:pt x="33" y="224"/>
                    </a:lnTo>
                    <a:lnTo>
                      <a:pt x="33" y="224"/>
                    </a:lnTo>
                    <a:lnTo>
                      <a:pt x="33" y="225"/>
                    </a:lnTo>
                    <a:lnTo>
                      <a:pt x="33" y="225"/>
                    </a:lnTo>
                    <a:lnTo>
                      <a:pt x="33" y="225"/>
                    </a:lnTo>
                    <a:lnTo>
                      <a:pt x="33" y="225"/>
                    </a:lnTo>
                    <a:lnTo>
                      <a:pt x="33" y="227"/>
                    </a:lnTo>
                    <a:lnTo>
                      <a:pt x="33" y="227"/>
                    </a:lnTo>
                    <a:lnTo>
                      <a:pt x="33" y="227"/>
                    </a:lnTo>
                    <a:lnTo>
                      <a:pt x="33" y="227"/>
                    </a:lnTo>
                    <a:lnTo>
                      <a:pt x="33" y="228"/>
                    </a:lnTo>
                    <a:lnTo>
                      <a:pt x="33" y="228"/>
                    </a:lnTo>
                    <a:lnTo>
                      <a:pt x="33" y="228"/>
                    </a:lnTo>
                    <a:lnTo>
                      <a:pt x="34" y="229"/>
                    </a:lnTo>
                    <a:lnTo>
                      <a:pt x="34" y="229"/>
                    </a:lnTo>
                    <a:lnTo>
                      <a:pt x="34" y="229"/>
                    </a:lnTo>
                    <a:lnTo>
                      <a:pt x="34" y="229"/>
                    </a:lnTo>
                    <a:lnTo>
                      <a:pt x="34" y="229"/>
                    </a:lnTo>
                    <a:lnTo>
                      <a:pt x="42" y="238"/>
                    </a:lnTo>
                    <a:lnTo>
                      <a:pt x="42" y="238"/>
                    </a:lnTo>
                    <a:lnTo>
                      <a:pt x="53" y="249"/>
                    </a:lnTo>
                    <a:lnTo>
                      <a:pt x="62" y="256"/>
                    </a:lnTo>
                    <a:lnTo>
                      <a:pt x="62" y="256"/>
                    </a:lnTo>
                    <a:lnTo>
                      <a:pt x="57" y="268"/>
                    </a:lnTo>
                    <a:lnTo>
                      <a:pt x="57" y="268"/>
                    </a:lnTo>
                    <a:lnTo>
                      <a:pt x="47" y="268"/>
                    </a:lnTo>
                    <a:lnTo>
                      <a:pt x="31" y="269"/>
                    </a:lnTo>
                    <a:lnTo>
                      <a:pt x="31" y="269"/>
                    </a:lnTo>
                    <a:lnTo>
                      <a:pt x="21" y="271"/>
                    </a:lnTo>
                    <a:lnTo>
                      <a:pt x="21" y="271"/>
                    </a:lnTo>
                    <a:lnTo>
                      <a:pt x="19" y="271"/>
                    </a:lnTo>
                    <a:lnTo>
                      <a:pt x="19" y="271"/>
                    </a:lnTo>
                    <a:lnTo>
                      <a:pt x="17" y="272"/>
                    </a:lnTo>
                    <a:lnTo>
                      <a:pt x="17" y="272"/>
                    </a:lnTo>
                    <a:lnTo>
                      <a:pt x="17" y="272"/>
                    </a:lnTo>
                    <a:lnTo>
                      <a:pt x="17" y="272"/>
                    </a:lnTo>
                    <a:lnTo>
                      <a:pt x="15" y="273"/>
                    </a:lnTo>
                    <a:lnTo>
                      <a:pt x="15" y="273"/>
                    </a:lnTo>
                    <a:lnTo>
                      <a:pt x="15" y="273"/>
                    </a:lnTo>
                    <a:lnTo>
                      <a:pt x="15" y="273"/>
                    </a:lnTo>
                    <a:lnTo>
                      <a:pt x="14" y="275"/>
                    </a:lnTo>
                    <a:lnTo>
                      <a:pt x="14" y="275"/>
                    </a:lnTo>
                    <a:lnTo>
                      <a:pt x="14" y="275"/>
                    </a:lnTo>
                    <a:lnTo>
                      <a:pt x="14" y="275"/>
                    </a:lnTo>
                    <a:lnTo>
                      <a:pt x="14" y="275"/>
                    </a:lnTo>
                    <a:lnTo>
                      <a:pt x="14" y="275"/>
                    </a:lnTo>
                    <a:lnTo>
                      <a:pt x="13" y="276"/>
                    </a:lnTo>
                    <a:lnTo>
                      <a:pt x="13" y="276"/>
                    </a:lnTo>
                    <a:lnTo>
                      <a:pt x="13" y="277"/>
                    </a:lnTo>
                    <a:lnTo>
                      <a:pt x="13" y="277"/>
                    </a:lnTo>
                    <a:lnTo>
                      <a:pt x="13" y="277"/>
                    </a:lnTo>
                    <a:lnTo>
                      <a:pt x="13" y="277"/>
                    </a:lnTo>
                    <a:lnTo>
                      <a:pt x="13" y="278"/>
                    </a:lnTo>
                    <a:lnTo>
                      <a:pt x="13" y="278"/>
                    </a:lnTo>
                    <a:lnTo>
                      <a:pt x="13" y="278"/>
                    </a:lnTo>
                    <a:lnTo>
                      <a:pt x="13" y="278"/>
                    </a:lnTo>
                    <a:lnTo>
                      <a:pt x="12" y="280"/>
                    </a:lnTo>
                    <a:lnTo>
                      <a:pt x="12" y="280"/>
                    </a:lnTo>
                    <a:lnTo>
                      <a:pt x="12" y="281"/>
                    </a:lnTo>
                    <a:lnTo>
                      <a:pt x="12" y="281"/>
                    </a:lnTo>
                    <a:lnTo>
                      <a:pt x="12" y="282"/>
                    </a:lnTo>
                    <a:lnTo>
                      <a:pt x="12" y="282"/>
                    </a:lnTo>
                    <a:lnTo>
                      <a:pt x="12" y="283"/>
                    </a:lnTo>
                    <a:lnTo>
                      <a:pt x="12" y="283"/>
                    </a:lnTo>
                    <a:lnTo>
                      <a:pt x="12" y="283"/>
                    </a:lnTo>
                    <a:lnTo>
                      <a:pt x="12" y="283"/>
                    </a:lnTo>
                    <a:lnTo>
                      <a:pt x="10" y="285"/>
                    </a:lnTo>
                    <a:lnTo>
                      <a:pt x="10" y="285"/>
                    </a:lnTo>
                    <a:lnTo>
                      <a:pt x="10" y="285"/>
                    </a:lnTo>
                    <a:lnTo>
                      <a:pt x="10" y="285"/>
                    </a:lnTo>
                    <a:lnTo>
                      <a:pt x="10" y="286"/>
                    </a:lnTo>
                    <a:lnTo>
                      <a:pt x="10" y="286"/>
                    </a:lnTo>
                    <a:lnTo>
                      <a:pt x="10" y="286"/>
                    </a:lnTo>
                    <a:lnTo>
                      <a:pt x="10" y="286"/>
                    </a:lnTo>
                    <a:lnTo>
                      <a:pt x="12" y="287"/>
                    </a:lnTo>
                    <a:lnTo>
                      <a:pt x="12" y="287"/>
                    </a:lnTo>
                    <a:lnTo>
                      <a:pt x="12" y="287"/>
                    </a:lnTo>
                    <a:lnTo>
                      <a:pt x="12" y="287"/>
                    </a:lnTo>
                    <a:lnTo>
                      <a:pt x="12" y="288"/>
                    </a:lnTo>
                    <a:lnTo>
                      <a:pt x="12" y="288"/>
                    </a:lnTo>
                    <a:lnTo>
                      <a:pt x="12" y="288"/>
                    </a:lnTo>
                    <a:lnTo>
                      <a:pt x="12" y="288"/>
                    </a:lnTo>
                    <a:lnTo>
                      <a:pt x="14" y="291"/>
                    </a:lnTo>
                    <a:lnTo>
                      <a:pt x="14" y="291"/>
                    </a:lnTo>
                    <a:lnTo>
                      <a:pt x="14" y="292"/>
                    </a:lnTo>
                    <a:lnTo>
                      <a:pt x="14" y="292"/>
                    </a:lnTo>
                    <a:lnTo>
                      <a:pt x="14" y="292"/>
                    </a:lnTo>
                    <a:lnTo>
                      <a:pt x="23" y="298"/>
                    </a:lnTo>
                    <a:lnTo>
                      <a:pt x="23" y="298"/>
                    </a:lnTo>
                    <a:lnTo>
                      <a:pt x="36" y="307"/>
                    </a:lnTo>
                    <a:lnTo>
                      <a:pt x="46" y="312"/>
                    </a:lnTo>
                    <a:lnTo>
                      <a:pt x="46" y="312"/>
                    </a:lnTo>
                    <a:lnTo>
                      <a:pt x="43" y="326"/>
                    </a:lnTo>
                    <a:lnTo>
                      <a:pt x="43" y="326"/>
                    </a:lnTo>
                    <a:lnTo>
                      <a:pt x="32" y="327"/>
                    </a:lnTo>
                    <a:lnTo>
                      <a:pt x="17" y="331"/>
                    </a:lnTo>
                    <a:lnTo>
                      <a:pt x="17" y="331"/>
                    </a:lnTo>
                    <a:lnTo>
                      <a:pt x="7" y="335"/>
                    </a:lnTo>
                    <a:lnTo>
                      <a:pt x="7" y="335"/>
                    </a:lnTo>
                    <a:lnTo>
                      <a:pt x="7" y="335"/>
                    </a:lnTo>
                    <a:lnTo>
                      <a:pt x="7" y="335"/>
                    </a:lnTo>
                    <a:lnTo>
                      <a:pt x="5" y="335"/>
                    </a:lnTo>
                    <a:lnTo>
                      <a:pt x="5" y="335"/>
                    </a:lnTo>
                    <a:lnTo>
                      <a:pt x="5" y="336"/>
                    </a:lnTo>
                    <a:lnTo>
                      <a:pt x="5" y="336"/>
                    </a:lnTo>
                    <a:lnTo>
                      <a:pt x="4" y="336"/>
                    </a:lnTo>
                    <a:lnTo>
                      <a:pt x="4" y="336"/>
                    </a:lnTo>
                    <a:lnTo>
                      <a:pt x="3" y="336"/>
                    </a:lnTo>
                    <a:lnTo>
                      <a:pt x="3" y="336"/>
                    </a:lnTo>
                    <a:lnTo>
                      <a:pt x="3" y="338"/>
                    </a:lnTo>
                    <a:lnTo>
                      <a:pt x="3" y="338"/>
                    </a:lnTo>
                    <a:lnTo>
                      <a:pt x="3" y="338"/>
                    </a:lnTo>
                    <a:lnTo>
                      <a:pt x="3" y="338"/>
                    </a:lnTo>
                    <a:lnTo>
                      <a:pt x="2" y="339"/>
                    </a:lnTo>
                    <a:lnTo>
                      <a:pt x="2" y="339"/>
                    </a:lnTo>
                    <a:lnTo>
                      <a:pt x="2" y="339"/>
                    </a:lnTo>
                    <a:lnTo>
                      <a:pt x="2" y="339"/>
                    </a:lnTo>
                    <a:lnTo>
                      <a:pt x="2" y="340"/>
                    </a:lnTo>
                    <a:lnTo>
                      <a:pt x="2" y="340"/>
                    </a:lnTo>
                    <a:lnTo>
                      <a:pt x="2" y="340"/>
                    </a:lnTo>
                    <a:lnTo>
                      <a:pt x="2" y="340"/>
                    </a:lnTo>
                    <a:lnTo>
                      <a:pt x="2" y="341"/>
                    </a:lnTo>
                    <a:lnTo>
                      <a:pt x="2" y="341"/>
                    </a:lnTo>
                    <a:lnTo>
                      <a:pt x="0" y="341"/>
                    </a:lnTo>
                    <a:lnTo>
                      <a:pt x="0" y="341"/>
                    </a:lnTo>
                    <a:lnTo>
                      <a:pt x="0" y="343"/>
                    </a:lnTo>
                    <a:lnTo>
                      <a:pt x="0" y="343"/>
                    </a:lnTo>
                    <a:lnTo>
                      <a:pt x="0" y="344"/>
                    </a:lnTo>
                    <a:lnTo>
                      <a:pt x="0" y="344"/>
                    </a:lnTo>
                    <a:lnTo>
                      <a:pt x="0" y="345"/>
                    </a:lnTo>
                    <a:lnTo>
                      <a:pt x="0" y="345"/>
                    </a:lnTo>
                    <a:lnTo>
                      <a:pt x="0" y="346"/>
                    </a:lnTo>
                    <a:lnTo>
                      <a:pt x="0" y="346"/>
                    </a:lnTo>
                    <a:lnTo>
                      <a:pt x="0" y="346"/>
                    </a:lnTo>
                    <a:lnTo>
                      <a:pt x="0" y="346"/>
                    </a:lnTo>
                    <a:lnTo>
                      <a:pt x="0" y="348"/>
                    </a:lnTo>
                    <a:lnTo>
                      <a:pt x="0" y="348"/>
                    </a:lnTo>
                    <a:lnTo>
                      <a:pt x="0" y="349"/>
                    </a:lnTo>
                    <a:lnTo>
                      <a:pt x="0" y="349"/>
                    </a:lnTo>
                    <a:lnTo>
                      <a:pt x="0" y="350"/>
                    </a:lnTo>
                    <a:lnTo>
                      <a:pt x="0" y="350"/>
                    </a:lnTo>
                    <a:lnTo>
                      <a:pt x="0" y="350"/>
                    </a:lnTo>
                    <a:lnTo>
                      <a:pt x="0" y="350"/>
                    </a:lnTo>
                    <a:lnTo>
                      <a:pt x="0" y="351"/>
                    </a:lnTo>
                    <a:lnTo>
                      <a:pt x="0" y="351"/>
                    </a:lnTo>
                    <a:lnTo>
                      <a:pt x="0" y="351"/>
                    </a:lnTo>
                    <a:lnTo>
                      <a:pt x="0" y="351"/>
                    </a:lnTo>
                    <a:lnTo>
                      <a:pt x="2" y="353"/>
                    </a:lnTo>
                    <a:lnTo>
                      <a:pt x="2" y="353"/>
                    </a:lnTo>
                    <a:lnTo>
                      <a:pt x="2" y="353"/>
                    </a:lnTo>
                    <a:lnTo>
                      <a:pt x="2" y="353"/>
                    </a:lnTo>
                    <a:lnTo>
                      <a:pt x="2" y="354"/>
                    </a:lnTo>
                    <a:lnTo>
                      <a:pt x="2" y="354"/>
                    </a:lnTo>
                    <a:lnTo>
                      <a:pt x="2" y="354"/>
                    </a:lnTo>
                    <a:lnTo>
                      <a:pt x="2" y="354"/>
                    </a:lnTo>
                    <a:lnTo>
                      <a:pt x="3" y="355"/>
                    </a:lnTo>
                    <a:lnTo>
                      <a:pt x="3" y="355"/>
                    </a:lnTo>
                    <a:lnTo>
                      <a:pt x="3" y="355"/>
                    </a:lnTo>
                    <a:lnTo>
                      <a:pt x="3" y="355"/>
                    </a:lnTo>
                    <a:lnTo>
                      <a:pt x="4" y="356"/>
                    </a:lnTo>
                    <a:lnTo>
                      <a:pt x="4" y="356"/>
                    </a:lnTo>
                    <a:lnTo>
                      <a:pt x="5" y="356"/>
                    </a:lnTo>
                    <a:lnTo>
                      <a:pt x="5" y="356"/>
                    </a:lnTo>
                    <a:lnTo>
                      <a:pt x="14" y="361"/>
                    </a:lnTo>
                    <a:lnTo>
                      <a:pt x="14" y="361"/>
                    </a:lnTo>
                    <a:lnTo>
                      <a:pt x="29" y="368"/>
                    </a:lnTo>
                    <a:lnTo>
                      <a:pt x="39" y="370"/>
                    </a:lnTo>
                    <a:lnTo>
                      <a:pt x="39" y="370"/>
                    </a:lnTo>
                    <a:lnTo>
                      <a:pt x="39" y="385"/>
                    </a:lnTo>
                    <a:lnTo>
                      <a:pt x="39" y="385"/>
                    </a:lnTo>
                    <a:lnTo>
                      <a:pt x="29" y="388"/>
                    </a:lnTo>
                    <a:lnTo>
                      <a:pt x="14" y="394"/>
                    </a:lnTo>
                    <a:lnTo>
                      <a:pt x="14" y="394"/>
                    </a:lnTo>
                    <a:lnTo>
                      <a:pt x="5" y="401"/>
                    </a:lnTo>
                    <a:lnTo>
                      <a:pt x="5" y="399"/>
                    </a:lnTo>
                    <a:lnTo>
                      <a:pt x="5" y="399"/>
                    </a:lnTo>
                    <a:lnTo>
                      <a:pt x="4" y="401"/>
                    </a:lnTo>
                    <a:lnTo>
                      <a:pt x="4" y="401"/>
                    </a:lnTo>
                    <a:lnTo>
                      <a:pt x="3" y="401"/>
                    </a:lnTo>
                    <a:lnTo>
                      <a:pt x="3" y="401"/>
                    </a:lnTo>
                    <a:lnTo>
                      <a:pt x="3" y="402"/>
                    </a:lnTo>
                    <a:lnTo>
                      <a:pt x="3" y="402"/>
                    </a:lnTo>
                    <a:lnTo>
                      <a:pt x="2" y="402"/>
                    </a:lnTo>
                    <a:lnTo>
                      <a:pt x="2" y="402"/>
                    </a:lnTo>
                    <a:lnTo>
                      <a:pt x="2" y="402"/>
                    </a:lnTo>
                    <a:lnTo>
                      <a:pt x="2" y="402"/>
                    </a:lnTo>
                    <a:lnTo>
                      <a:pt x="0" y="404"/>
                    </a:lnTo>
                    <a:lnTo>
                      <a:pt x="0" y="404"/>
                    </a:lnTo>
                    <a:lnTo>
                      <a:pt x="0" y="404"/>
                    </a:lnTo>
                    <a:lnTo>
                      <a:pt x="0" y="404"/>
                    </a:lnTo>
                    <a:lnTo>
                      <a:pt x="0" y="406"/>
                    </a:lnTo>
                    <a:lnTo>
                      <a:pt x="0" y="406"/>
                    </a:lnTo>
                    <a:lnTo>
                      <a:pt x="0" y="406"/>
                    </a:lnTo>
                    <a:lnTo>
                      <a:pt x="0" y="406"/>
                    </a:lnTo>
                    <a:lnTo>
                      <a:pt x="0" y="407"/>
                    </a:lnTo>
                    <a:lnTo>
                      <a:pt x="0" y="407"/>
                    </a:lnTo>
                    <a:lnTo>
                      <a:pt x="0" y="408"/>
                    </a:lnTo>
                    <a:lnTo>
                      <a:pt x="0" y="408"/>
                    </a:lnTo>
                    <a:lnTo>
                      <a:pt x="0" y="409"/>
                    </a:lnTo>
                    <a:lnTo>
                      <a:pt x="0" y="409"/>
                    </a:lnTo>
                    <a:lnTo>
                      <a:pt x="0" y="409"/>
                    </a:lnTo>
                    <a:lnTo>
                      <a:pt x="0" y="409"/>
                    </a:lnTo>
                    <a:lnTo>
                      <a:pt x="0" y="411"/>
                    </a:lnTo>
                    <a:lnTo>
                      <a:pt x="0" y="411"/>
                    </a:lnTo>
                    <a:lnTo>
                      <a:pt x="0" y="412"/>
                    </a:lnTo>
                    <a:lnTo>
                      <a:pt x="0" y="412"/>
                    </a:lnTo>
                    <a:lnTo>
                      <a:pt x="0" y="413"/>
                    </a:lnTo>
                    <a:lnTo>
                      <a:pt x="0" y="413"/>
                    </a:lnTo>
                    <a:lnTo>
                      <a:pt x="0" y="414"/>
                    </a:lnTo>
                    <a:lnTo>
                      <a:pt x="0" y="414"/>
                    </a:lnTo>
                    <a:lnTo>
                      <a:pt x="2" y="414"/>
                    </a:lnTo>
                    <a:lnTo>
                      <a:pt x="2" y="414"/>
                    </a:lnTo>
                    <a:lnTo>
                      <a:pt x="2" y="416"/>
                    </a:lnTo>
                    <a:lnTo>
                      <a:pt x="2" y="416"/>
                    </a:lnTo>
                    <a:lnTo>
                      <a:pt x="2" y="416"/>
                    </a:lnTo>
                    <a:lnTo>
                      <a:pt x="2" y="416"/>
                    </a:lnTo>
                    <a:lnTo>
                      <a:pt x="2" y="417"/>
                    </a:lnTo>
                    <a:lnTo>
                      <a:pt x="2" y="417"/>
                    </a:lnTo>
                    <a:lnTo>
                      <a:pt x="2" y="417"/>
                    </a:lnTo>
                    <a:lnTo>
                      <a:pt x="2" y="417"/>
                    </a:lnTo>
                    <a:lnTo>
                      <a:pt x="3" y="418"/>
                    </a:lnTo>
                    <a:lnTo>
                      <a:pt x="3" y="418"/>
                    </a:lnTo>
                    <a:lnTo>
                      <a:pt x="3" y="418"/>
                    </a:lnTo>
                    <a:lnTo>
                      <a:pt x="3" y="418"/>
                    </a:lnTo>
                    <a:lnTo>
                      <a:pt x="3" y="419"/>
                    </a:lnTo>
                    <a:lnTo>
                      <a:pt x="3" y="419"/>
                    </a:lnTo>
                    <a:lnTo>
                      <a:pt x="4" y="419"/>
                    </a:lnTo>
                    <a:lnTo>
                      <a:pt x="4" y="419"/>
                    </a:lnTo>
                    <a:lnTo>
                      <a:pt x="4" y="419"/>
                    </a:lnTo>
                    <a:lnTo>
                      <a:pt x="4" y="419"/>
                    </a:lnTo>
                    <a:lnTo>
                      <a:pt x="5" y="419"/>
                    </a:lnTo>
                    <a:lnTo>
                      <a:pt x="5" y="419"/>
                    </a:lnTo>
                    <a:lnTo>
                      <a:pt x="7" y="421"/>
                    </a:lnTo>
                    <a:lnTo>
                      <a:pt x="7" y="421"/>
                    </a:lnTo>
                    <a:lnTo>
                      <a:pt x="7" y="421"/>
                    </a:lnTo>
                    <a:lnTo>
                      <a:pt x="7" y="421"/>
                    </a:lnTo>
                    <a:lnTo>
                      <a:pt x="17" y="424"/>
                    </a:lnTo>
                    <a:lnTo>
                      <a:pt x="17" y="424"/>
                    </a:lnTo>
                    <a:lnTo>
                      <a:pt x="32" y="428"/>
                    </a:lnTo>
                    <a:lnTo>
                      <a:pt x="43" y="429"/>
                    </a:lnTo>
                    <a:lnTo>
                      <a:pt x="43" y="429"/>
                    </a:lnTo>
                    <a:lnTo>
                      <a:pt x="46" y="443"/>
                    </a:lnTo>
                    <a:lnTo>
                      <a:pt x="46" y="443"/>
                    </a:lnTo>
                    <a:lnTo>
                      <a:pt x="36" y="448"/>
                    </a:lnTo>
                    <a:lnTo>
                      <a:pt x="23" y="457"/>
                    </a:lnTo>
                    <a:lnTo>
                      <a:pt x="23" y="457"/>
                    </a:lnTo>
                    <a:lnTo>
                      <a:pt x="14" y="465"/>
                    </a:lnTo>
                    <a:lnTo>
                      <a:pt x="14" y="465"/>
                    </a:lnTo>
                    <a:lnTo>
                      <a:pt x="14" y="465"/>
                    </a:lnTo>
                    <a:lnTo>
                      <a:pt x="14" y="465"/>
                    </a:lnTo>
                    <a:lnTo>
                      <a:pt x="14" y="465"/>
                    </a:lnTo>
                    <a:lnTo>
                      <a:pt x="14" y="465"/>
                    </a:lnTo>
                    <a:lnTo>
                      <a:pt x="13" y="466"/>
                    </a:lnTo>
                    <a:lnTo>
                      <a:pt x="13" y="466"/>
                    </a:lnTo>
                    <a:lnTo>
                      <a:pt x="13" y="466"/>
                    </a:lnTo>
                    <a:lnTo>
                      <a:pt x="13" y="466"/>
                    </a:lnTo>
                    <a:lnTo>
                      <a:pt x="12" y="467"/>
                    </a:lnTo>
                    <a:lnTo>
                      <a:pt x="12" y="467"/>
                    </a:lnTo>
                    <a:lnTo>
                      <a:pt x="12" y="467"/>
                    </a:lnTo>
                    <a:lnTo>
                      <a:pt x="12" y="467"/>
                    </a:lnTo>
                    <a:lnTo>
                      <a:pt x="10" y="470"/>
                    </a:lnTo>
                    <a:lnTo>
                      <a:pt x="10" y="470"/>
                    </a:lnTo>
                    <a:lnTo>
                      <a:pt x="10" y="470"/>
                    </a:lnTo>
                    <a:lnTo>
                      <a:pt x="10" y="470"/>
                    </a:lnTo>
                    <a:lnTo>
                      <a:pt x="10" y="471"/>
                    </a:lnTo>
                    <a:lnTo>
                      <a:pt x="10" y="471"/>
                    </a:lnTo>
                    <a:lnTo>
                      <a:pt x="10" y="471"/>
                    </a:lnTo>
                    <a:lnTo>
                      <a:pt x="10" y="471"/>
                    </a:lnTo>
                    <a:lnTo>
                      <a:pt x="12" y="472"/>
                    </a:lnTo>
                    <a:lnTo>
                      <a:pt x="12" y="472"/>
                    </a:lnTo>
                    <a:lnTo>
                      <a:pt x="12" y="472"/>
                    </a:lnTo>
                    <a:lnTo>
                      <a:pt x="12" y="472"/>
                    </a:lnTo>
                    <a:lnTo>
                      <a:pt x="12" y="474"/>
                    </a:lnTo>
                    <a:lnTo>
                      <a:pt x="12" y="474"/>
                    </a:lnTo>
                    <a:lnTo>
                      <a:pt x="12" y="475"/>
                    </a:lnTo>
                    <a:lnTo>
                      <a:pt x="12" y="475"/>
                    </a:lnTo>
                    <a:lnTo>
                      <a:pt x="12" y="476"/>
                    </a:lnTo>
                    <a:lnTo>
                      <a:pt x="12" y="476"/>
                    </a:lnTo>
                    <a:lnTo>
                      <a:pt x="13" y="477"/>
                    </a:lnTo>
                    <a:lnTo>
                      <a:pt x="13" y="477"/>
                    </a:lnTo>
                    <a:lnTo>
                      <a:pt x="13" y="477"/>
                    </a:lnTo>
                    <a:lnTo>
                      <a:pt x="13" y="477"/>
                    </a:lnTo>
                    <a:lnTo>
                      <a:pt x="13" y="479"/>
                    </a:lnTo>
                    <a:lnTo>
                      <a:pt x="13" y="479"/>
                    </a:lnTo>
                    <a:lnTo>
                      <a:pt x="13" y="479"/>
                    </a:lnTo>
                    <a:lnTo>
                      <a:pt x="13" y="479"/>
                    </a:lnTo>
                    <a:lnTo>
                      <a:pt x="13" y="480"/>
                    </a:lnTo>
                    <a:lnTo>
                      <a:pt x="13" y="480"/>
                    </a:lnTo>
                    <a:lnTo>
                      <a:pt x="14" y="481"/>
                    </a:lnTo>
                    <a:lnTo>
                      <a:pt x="14" y="481"/>
                    </a:lnTo>
                    <a:lnTo>
                      <a:pt x="14" y="481"/>
                    </a:lnTo>
                    <a:lnTo>
                      <a:pt x="14" y="481"/>
                    </a:lnTo>
                    <a:lnTo>
                      <a:pt x="14" y="481"/>
                    </a:lnTo>
                    <a:lnTo>
                      <a:pt x="14" y="481"/>
                    </a:lnTo>
                    <a:lnTo>
                      <a:pt x="15" y="482"/>
                    </a:lnTo>
                    <a:lnTo>
                      <a:pt x="15" y="482"/>
                    </a:lnTo>
                    <a:lnTo>
                      <a:pt x="15" y="482"/>
                    </a:lnTo>
                    <a:lnTo>
                      <a:pt x="15" y="482"/>
                    </a:lnTo>
                    <a:lnTo>
                      <a:pt x="15" y="484"/>
                    </a:lnTo>
                    <a:lnTo>
                      <a:pt x="15" y="484"/>
                    </a:lnTo>
                    <a:lnTo>
                      <a:pt x="17" y="484"/>
                    </a:lnTo>
                    <a:lnTo>
                      <a:pt x="17" y="484"/>
                    </a:lnTo>
                    <a:lnTo>
                      <a:pt x="18" y="484"/>
                    </a:lnTo>
                    <a:lnTo>
                      <a:pt x="18" y="484"/>
                    </a:lnTo>
                    <a:lnTo>
                      <a:pt x="18" y="484"/>
                    </a:lnTo>
                    <a:lnTo>
                      <a:pt x="18" y="484"/>
                    </a:lnTo>
                    <a:lnTo>
                      <a:pt x="19" y="485"/>
                    </a:lnTo>
                    <a:lnTo>
                      <a:pt x="19" y="485"/>
                    </a:lnTo>
                    <a:lnTo>
                      <a:pt x="19" y="485"/>
                    </a:lnTo>
                    <a:lnTo>
                      <a:pt x="19" y="485"/>
                    </a:lnTo>
                    <a:lnTo>
                      <a:pt x="31" y="486"/>
                    </a:lnTo>
                    <a:lnTo>
                      <a:pt x="31" y="486"/>
                    </a:lnTo>
                    <a:lnTo>
                      <a:pt x="46" y="487"/>
                    </a:lnTo>
                    <a:lnTo>
                      <a:pt x="57" y="487"/>
                    </a:lnTo>
                    <a:lnTo>
                      <a:pt x="57" y="487"/>
                    </a:lnTo>
                    <a:lnTo>
                      <a:pt x="62" y="501"/>
                    </a:lnTo>
                    <a:lnTo>
                      <a:pt x="62" y="501"/>
                    </a:lnTo>
                    <a:lnTo>
                      <a:pt x="53" y="506"/>
                    </a:lnTo>
                    <a:lnTo>
                      <a:pt x="42" y="518"/>
                    </a:lnTo>
                    <a:lnTo>
                      <a:pt x="42" y="518"/>
                    </a:lnTo>
                    <a:lnTo>
                      <a:pt x="34" y="526"/>
                    </a:lnTo>
                    <a:lnTo>
                      <a:pt x="34" y="526"/>
                    </a:lnTo>
                    <a:lnTo>
                      <a:pt x="34" y="526"/>
                    </a:lnTo>
                    <a:lnTo>
                      <a:pt x="34" y="526"/>
                    </a:lnTo>
                    <a:lnTo>
                      <a:pt x="34" y="526"/>
                    </a:lnTo>
                    <a:lnTo>
                      <a:pt x="34" y="526"/>
                    </a:lnTo>
                    <a:lnTo>
                      <a:pt x="33" y="528"/>
                    </a:lnTo>
                    <a:lnTo>
                      <a:pt x="33" y="528"/>
                    </a:lnTo>
                    <a:lnTo>
                      <a:pt x="33" y="528"/>
                    </a:lnTo>
                    <a:lnTo>
                      <a:pt x="33" y="528"/>
                    </a:lnTo>
                    <a:lnTo>
                      <a:pt x="33" y="529"/>
                    </a:lnTo>
                    <a:lnTo>
                      <a:pt x="33" y="529"/>
                    </a:lnTo>
                    <a:lnTo>
                      <a:pt x="33" y="529"/>
                    </a:lnTo>
                    <a:lnTo>
                      <a:pt x="33" y="529"/>
                    </a:lnTo>
                    <a:lnTo>
                      <a:pt x="33" y="532"/>
                    </a:lnTo>
                    <a:lnTo>
                      <a:pt x="33" y="532"/>
                    </a:lnTo>
                    <a:lnTo>
                      <a:pt x="33" y="533"/>
                    </a:lnTo>
                    <a:lnTo>
                      <a:pt x="33" y="533"/>
                    </a:lnTo>
                    <a:lnTo>
                      <a:pt x="33" y="533"/>
                    </a:lnTo>
                    <a:lnTo>
                      <a:pt x="33" y="533"/>
                    </a:lnTo>
                    <a:lnTo>
                      <a:pt x="33" y="533"/>
                    </a:lnTo>
                    <a:lnTo>
                      <a:pt x="33" y="533"/>
                    </a:lnTo>
                    <a:lnTo>
                      <a:pt x="33" y="534"/>
                    </a:lnTo>
                    <a:lnTo>
                      <a:pt x="33" y="534"/>
                    </a:lnTo>
                    <a:lnTo>
                      <a:pt x="33" y="535"/>
                    </a:lnTo>
                    <a:lnTo>
                      <a:pt x="33" y="535"/>
                    </a:lnTo>
                    <a:lnTo>
                      <a:pt x="34" y="537"/>
                    </a:lnTo>
                    <a:lnTo>
                      <a:pt x="34" y="537"/>
                    </a:lnTo>
                    <a:lnTo>
                      <a:pt x="34" y="537"/>
                    </a:lnTo>
                    <a:lnTo>
                      <a:pt x="34" y="537"/>
                    </a:lnTo>
                    <a:lnTo>
                      <a:pt x="34" y="538"/>
                    </a:lnTo>
                    <a:lnTo>
                      <a:pt x="34" y="538"/>
                    </a:lnTo>
                    <a:lnTo>
                      <a:pt x="36" y="539"/>
                    </a:lnTo>
                    <a:lnTo>
                      <a:pt x="36" y="539"/>
                    </a:lnTo>
                    <a:lnTo>
                      <a:pt x="36" y="539"/>
                    </a:lnTo>
                    <a:lnTo>
                      <a:pt x="36" y="539"/>
                    </a:lnTo>
                    <a:lnTo>
                      <a:pt x="36" y="540"/>
                    </a:lnTo>
                    <a:lnTo>
                      <a:pt x="36" y="540"/>
                    </a:lnTo>
                    <a:lnTo>
                      <a:pt x="36" y="542"/>
                    </a:lnTo>
                    <a:lnTo>
                      <a:pt x="36" y="542"/>
                    </a:lnTo>
                    <a:lnTo>
                      <a:pt x="37" y="542"/>
                    </a:lnTo>
                    <a:lnTo>
                      <a:pt x="37" y="542"/>
                    </a:lnTo>
                    <a:lnTo>
                      <a:pt x="37" y="543"/>
                    </a:lnTo>
                    <a:lnTo>
                      <a:pt x="37" y="543"/>
                    </a:lnTo>
                    <a:lnTo>
                      <a:pt x="38" y="543"/>
                    </a:lnTo>
                    <a:lnTo>
                      <a:pt x="38" y="543"/>
                    </a:lnTo>
                    <a:lnTo>
                      <a:pt x="38" y="543"/>
                    </a:lnTo>
                    <a:lnTo>
                      <a:pt x="38" y="543"/>
                    </a:lnTo>
                    <a:lnTo>
                      <a:pt x="39" y="544"/>
                    </a:lnTo>
                    <a:lnTo>
                      <a:pt x="39" y="544"/>
                    </a:lnTo>
                    <a:lnTo>
                      <a:pt x="41" y="544"/>
                    </a:lnTo>
                    <a:lnTo>
                      <a:pt x="41" y="544"/>
                    </a:lnTo>
                    <a:lnTo>
                      <a:pt x="42" y="545"/>
                    </a:lnTo>
                    <a:lnTo>
                      <a:pt x="42" y="545"/>
                    </a:lnTo>
                    <a:lnTo>
                      <a:pt x="42" y="545"/>
                    </a:lnTo>
                    <a:lnTo>
                      <a:pt x="42" y="545"/>
                    </a:lnTo>
                    <a:lnTo>
                      <a:pt x="43" y="545"/>
                    </a:lnTo>
                    <a:lnTo>
                      <a:pt x="43" y="545"/>
                    </a:lnTo>
                    <a:lnTo>
                      <a:pt x="43" y="545"/>
                    </a:lnTo>
                    <a:lnTo>
                      <a:pt x="43" y="545"/>
                    </a:lnTo>
                    <a:lnTo>
                      <a:pt x="55" y="545"/>
                    </a:lnTo>
                    <a:lnTo>
                      <a:pt x="55" y="545"/>
                    </a:lnTo>
                    <a:lnTo>
                      <a:pt x="71" y="543"/>
                    </a:lnTo>
                    <a:lnTo>
                      <a:pt x="81" y="542"/>
                    </a:lnTo>
                    <a:lnTo>
                      <a:pt x="81" y="542"/>
                    </a:lnTo>
                    <a:lnTo>
                      <a:pt x="87" y="554"/>
                    </a:lnTo>
                    <a:lnTo>
                      <a:pt x="87" y="554"/>
                    </a:lnTo>
                    <a:lnTo>
                      <a:pt x="81" y="562"/>
                    </a:lnTo>
                    <a:lnTo>
                      <a:pt x="71" y="574"/>
                    </a:lnTo>
                    <a:lnTo>
                      <a:pt x="71" y="574"/>
                    </a:lnTo>
                    <a:lnTo>
                      <a:pt x="66" y="583"/>
                    </a:lnTo>
                    <a:lnTo>
                      <a:pt x="66" y="583"/>
                    </a:lnTo>
                    <a:lnTo>
                      <a:pt x="66" y="583"/>
                    </a:lnTo>
                    <a:lnTo>
                      <a:pt x="66" y="583"/>
                    </a:lnTo>
                    <a:lnTo>
                      <a:pt x="65" y="586"/>
                    </a:lnTo>
                    <a:lnTo>
                      <a:pt x="65" y="586"/>
                    </a:lnTo>
                    <a:lnTo>
                      <a:pt x="65" y="586"/>
                    </a:lnTo>
                    <a:lnTo>
                      <a:pt x="65" y="586"/>
                    </a:lnTo>
                    <a:lnTo>
                      <a:pt x="65" y="587"/>
                    </a:lnTo>
                    <a:lnTo>
                      <a:pt x="65" y="587"/>
                    </a:lnTo>
                    <a:lnTo>
                      <a:pt x="65" y="587"/>
                    </a:lnTo>
                    <a:lnTo>
                      <a:pt x="65" y="587"/>
                    </a:lnTo>
                    <a:lnTo>
                      <a:pt x="65" y="589"/>
                    </a:lnTo>
                    <a:lnTo>
                      <a:pt x="65" y="589"/>
                    </a:lnTo>
                    <a:lnTo>
                      <a:pt x="65" y="589"/>
                    </a:lnTo>
                    <a:lnTo>
                      <a:pt x="65" y="589"/>
                    </a:lnTo>
                    <a:lnTo>
                      <a:pt x="65" y="591"/>
                    </a:lnTo>
                    <a:lnTo>
                      <a:pt x="65" y="591"/>
                    </a:lnTo>
                    <a:lnTo>
                      <a:pt x="65" y="591"/>
                    </a:lnTo>
                    <a:lnTo>
                      <a:pt x="65" y="591"/>
                    </a:lnTo>
                    <a:lnTo>
                      <a:pt x="66" y="592"/>
                    </a:lnTo>
                    <a:lnTo>
                      <a:pt x="66" y="592"/>
                    </a:lnTo>
                    <a:lnTo>
                      <a:pt x="66" y="592"/>
                    </a:lnTo>
                    <a:lnTo>
                      <a:pt x="66" y="592"/>
                    </a:lnTo>
                    <a:lnTo>
                      <a:pt x="67" y="593"/>
                    </a:lnTo>
                    <a:lnTo>
                      <a:pt x="67" y="593"/>
                    </a:lnTo>
                    <a:lnTo>
                      <a:pt x="67" y="593"/>
                    </a:lnTo>
                    <a:lnTo>
                      <a:pt x="67" y="593"/>
                    </a:lnTo>
                    <a:lnTo>
                      <a:pt x="67" y="594"/>
                    </a:lnTo>
                    <a:lnTo>
                      <a:pt x="67" y="594"/>
                    </a:lnTo>
                    <a:lnTo>
                      <a:pt x="68" y="596"/>
                    </a:lnTo>
                    <a:lnTo>
                      <a:pt x="68" y="596"/>
                    </a:lnTo>
                    <a:lnTo>
                      <a:pt x="68" y="597"/>
                    </a:lnTo>
                    <a:lnTo>
                      <a:pt x="68" y="597"/>
                    </a:lnTo>
                    <a:lnTo>
                      <a:pt x="70" y="598"/>
                    </a:lnTo>
                    <a:lnTo>
                      <a:pt x="70" y="598"/>
                    </a:lnTo>
                    <a:lnTo>
                      <a:pt x="70" y="598"/>
                    </a:lnTo>
                    <a:lnTo>
                      <a:pt x="70" y="598"/>
                    </a:lnTo>
                    <a:lnTo>
                      <a:pt x="71" y="598"/>
                    </a:lnTo>
                    <a:lnTo>
                      <a:pt x="71" y="598"/>
                    </a:lnTo>
                    <a:lnTo>
                      <a:pt x="71" y="598"/>
                    </a:lnTo>
                    <a:lnTo>
                      <a:pt x="71" y="598"/>
                    </a:lnTo>
                    <a:lnTo>
                      <a:pt x="71" y="600"/>
                    </a:lnTo>
                    <a:lnTo>
                      <a:pt x="71" y="600"/>
                    </a:lnTo>
                    <a:lnTo>
                      <a:pt x="72" y="600"/>
                    </a:lnTo>
                    <a:lnTo>
                      <a:pt x="72" y="600"/>
                    </a:lnTo>
                    <a:lnTo>
                      <a:pt x="73" y="601"/>
                    </a:lnTo>
                    <a:lnTo>
                      <a:pt x="73" y="601"/>
                    </a:lnTo>
                    <a:lnTo>
                      <a:pt x="75" y="601"/>
                    </a:lnTo>
                    <a:lnTo>
                      <a:pt x="75" y="601"/>
                    </a:lnTo>
                    <a:lnTo>
                      <a:pt x="76" y="601"/>
                    </a:lnTo>
                    <a:lnTo>
                      <a:pt x="76" y="601"/>
                    </a:lnTo>
                    <a:lnTo>
                      <a:pt x="76" y="601"/>
                    </a:lnTo>
                    <a:lnTo>
                      <a:pt x="76" y="601"/>
                    </a:lnTo>
                    <a:lnTo>
                      <a:pt x="77" y="601"/>
                    </a:lnTo>
                    <a:lnTo>
                      <a:pt x="77" y="601"/>
                    </a:lnTo>
                    <a:lnTo>
                      <a:pt x="77" y="601"/>
                    </a:lnTo>
                    <a:lnTo>
                      <a:pt x="77" y="601"/>
                    </a:lnTo>
                    <a:lnTo>
                      <a:pt x="89" y="598"/>
                    </a:lnTo>
                    <a:lnTo>
                      <a:pt x="89" y="598"/>
                    </a:lnTo>
                    <a:lnTo>
                      <a:pt x="104" y="594"/>
                    </a:lnTo>
                    <a:lnTo>
                      <a:pt x="114" y="591"/>
                    </a:lnTo>
                    <a:lnTo>
                      <a:pt x="114" y="591"/>
                    </a:lnTo>
                    <a:lnTo>
                      <a:pt x="123" y="602"/>
                    </a:lnTo>
                    <a:lnTo>
                      <a:pt x="123" y="602"/>
                    </a:lnTo>
                    <a:lnTo>
                      <a:pt x="118" y="610"/>
                    </a:lnTo>
                    <a:lnTo>
                      <a:pt x="110" y="625"/>
                    </a:lnTo>
                    <a:lnTo>
                      <a:pt x="110" y="625"/>
                    </a:lnTo>
                    <a:lnTo>
                      <a:pt x="106" y="635"/>
                    </a:lnTo>
                    <a:lnTo>
                      <a:pt x="106" y="635"/>
                    </a:lnTo>
                    <a:lnTo>
                      <a:pt x="106" y="635"/>
                    </a:lnTo>
                    <a:lnTo>
                      <a:pt x="106" y="635"/>
                    </a:lnTo>
                    <a:lnTo>
                      <a:pt x="106" y="635"/>
                    </a:lnTo>
                    <a:lnTo>
                      <a:pt x="106" y="635"/>
                    </a:lnTo>
                    <a:lnTo>
                      <a:pt x="106" y="636"/>
                    </a:lnTo>
                    <a:lnTo>
                      <a:pt x="106" y="636"/>
                    </a:lnTo>
                    <a:lnTo>
                      <a:pt x="106" y="637"/>
                    </a:lnTo>
                    <a:lnTo>
                      <a:pt x="106" y="637"/>
                    </a:lnTo>
                    <a:lnTo>
                      <a:pt x="106" y="639"/>
                    </a:lnTo>
                    <a:lnTo>
                      <a:pt x="106" y="639"/>
                    </a:lnTo>
                    <a:lnTo>
                      <a:pt x="106" y="639"/>
                    </a:lnTo>
                    <a:lnTo>
                      <a:pt x="106" y="639"/>
                    </a:lnTo>
                    <a:lnTo>
                      <a:pt x="106" y="640"/>
                    </a:lnTo>
                    <a:lnTo>
                      <a:pt x="106" y="640"/>
                    </a:lnTo>
                    <a:lnTo>
                      <a:pt x="106" y="640"/>
                    </a:lnTo>
                    <a:lnTo>
                      <a:pt x="106" y="640"/>
                    </a:lnTo>
                    <a:lnTo>
                      <a:pt x="106" y="641"/>
                    </a:lnTo>
                    <a:lnTo>
                      <a:pt x="106" y="641"/>
                    </a:lnTo>
                    <a:lnTo>
                      <a:pt x="106" y="641"/>
                    </a:lnTo>
                    <a:lnTo>
                      <a:pt x="106" y="641"/>
                    </a:lnTo>
                    <a:lnTo>
                      <a:pt x="106" y="642"/>
                    </a:lnTo>
                    <a:lnTo>
                      <a:pt x="106" y="642"/>
                    </a:lnTo>
                    <a:lnTo>
                      <a:pt x="107" y="642"/>
                    </a:lnTo>
                    <a:lnTo>
                      <a:pt x="107" y="642"/>
                    </a:lnTo>
                    <a:lnTo>
                      <a:pt x="107" y="644"/>
                    </a:lnTo>
                    <a:lnTo>
                      <a:pt x="107" y="644"/>
                    </a:lnTo>
                    <a:lnTo>
                      <a:pt x="107" y="644"/>
                    </a:lnTo>
                    <a:lnTo>
                      <a:pt x="107" y="644"/>
                    </a:lnTo>
                    <a:lnTo>
                      <a:pt x="109" y="644"/>
                    </a:lnTo>
                    <a:lnTo>
                      <a:pt x="109" y="644"/>
                    </a:lnTo>
                    <a:lnTo>
                      <a:pt x="109" y="645"/>
                    </a:lnTo>
                    <a:lnTo>
                      <a:pt x="109" y="645"/>
                    </a:lnTo>
                    <a:lnTo>
                      <a:pt x="110" y="646"/>
                    </a:lnTo>
                    <a:lnTo>
                      <a:pt x="110" y="646"/>
                    </a:lnTo>
                    <a:lnTo>
                      <a:pt x="111" y="646"/>
                    </a:lnTo>
                    <a:lnTo>
                      <a:pt x="111" y="646"/>
                    </a:lnTo>
                    <a:lnTo>
                      <a:pt x="111" y="647"/>
                    </a:lnTo>
                    <a:lnTo>
                      <a:pt x="111" y="647"/>
                    </a:lnTo>
                    <a:lnTo>
                      <a:pt x="113" y="647"/>
                    </a:lnTo>
                    <a:lnTo>
                      <a:pt x="113" y="647"/>
                    </a:lnTo>
                    <a:lnTo>
                      <a:pt x="113" y="647"/>
                    </a:lnTo>
                    <a:lnTo>
                      <a:pt x="113" y="647"/>
                    </a:lnTo>
                    <a:lnTo>
                      <a:pt x="114" y="649"/>
                    </a:lnTo>
                    <a:lnTo>
                      <a:pt x="114" y="649"/>
                    </a:lnTo>
                    <a:lnTo>
                      <a:pt x="114" y="649"/>
                    </a:lnTo>
                    <a:lnTo>
                      <a:pt x="114" y="649"/>
                    </a:lnTo>
                    <a:lnTo>
                      <a:pt x="115" y="650"/>
                    </a:lnTo>
                    <a:lnTo>
                      <a:pt x="115" y="650"/>
                    </a:lnTo>
                    <a:lnTo>
                      <a:pt x="115" y="650"/>
                    </a:lnTo>
                    <a:lnTo>
                      <a:pt x="115" y="650"/>
                    </a:lnTo>
                    <a:lnTo>
                      <a:pt x="116" y="650"/>
                    </a:lnTo>
                    <a:lnTo>
                      <a:pt x="116" y="650"/>
                    </a:lnTo>
                    <a:lnTo>
                      <a:pt x="116" y="650"/>
                    </a:lnTo>
                    <a:lnTo>
                      <a:pt x="116" y="650"/>
                    </a:lnTo>
                    <a:lnTo>
                      <a:pt x="118" y="650"/>
                    </a:lnTo>
                    <a:lnTo>
                      <a:pt x="118" y="650"/>
                    </a:lnTo>
                    <a:lnTo>
                      <a:pt x="118" y="650"/>
                    </a:lnTo>
                    <a:lnTo>
                      <a:pt x="118" y="650"/>
                    </a:lnTo>
                    <a:lnTo>
                      <a:pt x="119" y="650"/>
                    </a:lnTo>
                    <a:lnTo>
                      <a:pt x="119" y="650"/>
                    </a:lnTo>
                    <a:lnTo>
                      <a:pt x="119" y="650"/>
                    </a:lnTo>
                    <a:lnTo>
                      <a:pt x="119" y="650"/>
                    </a:lnTo>
                    <a:lnTo>
                      <a:pt x="121" y="650"/>
                    </a:lnTo>
                    <a:lnTo>
                      <a:pt x="121" y="650"/>
                    </a:lnTo>
                    <a:lnTo>
                      <a:pt x="121" y="650"/>
                    </a:lnTo>
                    <a:lnTo>
                      <a:pt x="121" y="650"/>
                    </a:lnTo>
                    <a:lnTo>
                      <a:pt x="131" y="646"/>
                    </a:lnTo>
                    <a:lnTo>
                      <a:pt x="131" y="646"/>
                    </a:lnTo>
                    <a:lnTo>
                      <a:pt x="145" y="639"/>
                    </a:lnTo>
                    <a:lnTo>
                      <a:pt x="154" y="634"/>
                    </a:lnTo>
                    <a:lnTo>
                      <a:pt x="154" y="634"/>
                    </a:lnTo>
                    <a:lnTo>
                      <a:pt x="165" y="642"/>
                    </a:lnTo>
                    <a:lnTo>
                      <a:pt x="165" y="642"/>
                    </a:lnTo>
                    <a:lnTo>
                      <a:pt x="162" y="652"/>
                    </a:lnTo>
                    <a:lnTo>
                      <a:pt x="157" y="666"/>
                    </a:lnTo>
                    <a:lnTo>
                      <a:pt x="157" y="666"/>
                    </a:lnTo>
                    <a:lnTo>
                      <a:pt x="155" y="678"/>
                    </a:lnTo>
                    <a:lnTo>
                      <a:pt x="155" y="678"/>
                    </a:lnTo>
                    <a:lnTo>
                      <a:pt x="155" y="680"/>
                    </a:lnTo>
                    <a:lnTo>
                      <a:pt x="155" y="680"/>
                    </a:lnTo>
                    <a:lnTo>
                      <a:pt x="155" y="680"/>
                    </a:lnTo>
                    <a:lnTo>
                      <a:pt x="155" y="680"/>
                    </a:lnTo>
                    <a:lnTo>
                      <a:pt x="155" y="681"/>
                    </a:lnTo>
                    <a:lnTo>
                      <a:pt x="155" y="681"/>
                    </a:lnTo>
                    <a:lnTo>
                      <a:pt x="155" y="681"/>
                    </a:lnTo>
                    <a:lnTo>
                      <a:pt x="155" y="681"/>
                    </a:lnTo>
                    <a:lnTo>
                      <a:pt x="155" y="683"/>
                    </a:lnTo>
                    <a:lnTo>
                      <a:pt x="155" y="683"/>
                    </a:lnTo>
                    <a:lnTo>
                      <a:pt x="155" y="683"/>
                    </a:lnTo>
                    <a:lnTo>
                      <a:pt x="155" y="683"/>
                    </a:lnTo>
                    <a:lnTo>
                      <a:pt x="155" y="684"/>
                    </a:lnTo>
                    <a:lnTo>
                      <a:pt x="155" y="684"/>
                    </a:lnTo>
                    <a:lnTo>
                      <a:pt x="157" y="684"/>
                    </a:lnTo>
                    <a:lnTo>
                      <a:pt x="157" y="684"/>
                    </a:lnTo>
                    <a:lnTo>
                      <a:pt x="157" y="685"/>
                    </a:lnTo>
                    <a:lnTo>
                      <a:pt x="157" y="685"/>
                    </a:lnTo>
                    <a:lnTo>
                      <a:pt x="157" y="685"/>
                    </a:lnTo>
                    <a:lnTo>
                      <a:pt x="157" y="685"/>
                    </a:lnTo>
                    <a:lnTo>
                      <a:pt x="158" y="686"/>
                    </a:lnTo>
                    <a:lnTo>
                      <a:pt x="158" y="686"/>
                    </a:lnTo>
                    <a:lnTo>
                      <a:pt x="158" y="686"/>
                    </a:lnTo>
                    <a:lnTo>
                      <a:pt x="158" y="686"/>
                    </a:lnTo>
                    <a:lnTo>
                      <a:pt x="159" y="686"/>
                    </a:lnTo>
                    <a:lnTo>
                      <a:pt x="159" y="686"/>
                    </a:lnTo>
                    <a:lnTo>
                      <a:pt x="159" y="688"/>
                    </a:lnTo>
                    <a:lnTo>
                      <a:pt x="159" y="688"/>
                    </a:lnTo>
                    <a:lnTo>
                      <a:pt x="160" y="688"/>
                    </a:lnTo>
                    <a:lnTo>
                      <a:pt x="160" y="688"/>
                    </a:lnTo>
                    <a:lnTo>
                      <a:pt x="162" y="689"/>
                    </a:lnTo>
                    <a:lnTo>
                      <a:pt x="162" y="689"/>
                    </a:lnTo>
                    <a:lnTo>
                      <a:pt x="162" y="689"/>
                    </a:lnTo>
                    <a:lnTo>
                      <a:pt x="162" y="689"/>
                    </a:lnTo>
                    <a:lnTo>
                      <a:pt x="163" y="690"/>
                    </a:lnTo>
                    <a:lnTo>
                      <a:pt x="163" y="690"/>
                    </a:lnTo>
                    <a:lnTo>
                      <a:pt x="164" y="690"/>
                    </a:lnTo>
                    <a:lnTo>
                      <a:pt x="164" y="690"/>
                    </a:lnTo>
                    <a:lnTo>
                      <a:pt x="164" y="690"/>
                    </a:lnTo>
                    <a:lnTo>
                      <a:pt x="164" y="690"/>
                    </a:lnTo>
                    <a:lnTo>
                      <a:pt x="165" y="690"/>
                    </a:lnTo>
                    <a:lnTo>
                      <a:pt x="165" y="690"/>
                    </a:lnTo>
                    <a:lnTo>
                      <a:pt x="165" y="691"/>
                    </a:lnTo>
                    <a:lnTo>
                      <a:pt x="165" y="691"/>
                    </a:lnTo>
                    <a:lnTo>
                      <a:pt x="167" y="691"/>
                    </a:lnTo>
                    <a:lnTo>
                      <a:pt x="167" y="691"/>
                    </a:lnTo>
                    <a:lnTo>
                      <a:pt x="167" y="691"/>
                    </a:lnTo>
                    <a:lnTo>
                      <a:pt x="167" y="691"/>
                    </a:lnTo>
                    <a:lnTo>
                      <a:pt x="167" y="691"/>
                    </a:lnTo>
                    <a:lnTo>
                      <a:pt x="167" y="691"/>
                    </a:lnTo>
                    <a:lnTo>
                      <a:pt x="168" y="691"/>
                    </a:lnTo>
                    <a:lnTo>
                      <a:pt x="168" y="691"/>
                    </a:lnTo>
                    <a:lnTo>
                      <a:pt x="169" y="691"/>
                    </a:lnTo>
                    <a:lnTo>
                      <a:pt x="169" y="691"/>
                    </a:lnTo>
                    <a:lnTo>
                      <a:pt x="170" y="690"/>
                    </a:lnTo>
                    <a:lnTo>
                      <a:pt x="170" y="690"/>
                    </a:lnTo>
                    <a:lnTo>
                      <a:pt x="170" y="690"/>
                    </a:lnTo>
                    <a:lnTo>
                      <a:pt x="170" y="690"/>
                    </a:lnTo>
                    <a:lnTo>
                      <a:pt x="172" y="690"/>
                    </a:lnTo>
                    <a:lnTo>
                      <a:pt x="172" y="690"/>
                    </a:lnTo>
                    <a:lnTo>
                      <a:pt x="182" y="684"/>
                    </a:lnTo>
                    <a:lnTo>
                      <a:pt x="182" y="684"/>
                    </a:lnTo>
                    <a:lnTo>
                      <a:pt x="194" y="675"/>
                    </a:lnTo>
                    <a:lnTo>
                      <a:pt x="202" y="668"/>
                    </a:lnTo>
                    <a:lnTo>
                      <a:pt x="202" y="668"/>
                    </a:lnTo>
                    <a:lnTo>
                      <a:pt x="215" y="675"/>
                    </a:lnTo>
                    <a:lnTo>
                      <a:pt x="215" y="675"/>
                    </a:lnTo>
                    <a:lnTo>
                      <a:pt x="212" y="685"/>
                    </a:lnTo>
                    <a:lnTo>
                      <a:pt x="211" y="700"/>
                    </a:lnTo>
                    <a:lnTo>
                      <a:pt x="211" y="700"/>
                    </a:lnTo>
                    <a:lnTo>
                      <a:pt x="211" y="713"/>
                    </a:lnTo>
                    <a:lnTo>
                      <a:pt x="211" y="713"/>
                    </a:lnTo>
                    <a:lnTo>
                      <a:pt x="211" y="714"/>
                    </a:lnTo>
                    <a:lnTo>
                      <a:pt x="211" y="714"/>
                    </a:lnTo>
                    <a:lnTo>
                      <a:pt x="211" y="714"/>
                    </a:lnTo>
                    <a:lnTo>
                      <a:pt x="211" y="714"/>
                    </a:lnTo>
                    <a:lnTo>
                      <a:pt x="211" y="715"/>
                    </a:lnTo>
                    <a:lnTo>
                      <a:pt x="211" y="715"/>
                    </a:lnTo>
                    <a:lnTo>
                      <a:pt x="211" y="715"/>
                    </a:lnTo>
                    <a:lnTo>
                      <a:pt x="211" y="715"/>
                    </a:lnTo>
                    <a:lnTo>
                      <a:pt x="212" y="717"/>
                    </a:lnTo>
                    <a:lnTo>
                      <a:pt x="212" y="717"/>
                    </a:lnTo>
                    <a:lnTo>
                      <a:pt x="212" y="717"/>
                    </a:lnTo>
                    <a:lnTo>
                      <a:pt x="212" y="717"/>
                    </a:lnTo>
                    <a:lnTo>
                      <a:pt x="212" y="718"/>
                    </a:lnTo>
                    <a:lnTo>
                      <a:pt x="212" y="718"/>
                    </a:lnTo>
                    <a:lnTo>
                      <a:pt x="213" y="718"/>
                    </a:lnTo>
                    <a:lnTo>
                      <a:pt x="213" y="718"/>
                    </a:lnTo>
                    <a:lnTo>
                      <a:pt x="213" y="719"/>
                    </a:lnTo>
                    <a:lnTo>
                      <a:pt x="213" y="719"/>
                    </a:lnTo>
                    <a:lnTo>
                      <a:pt x="213" y="719"/>
                    </a:lnTo>
                    <a:lnTo>
                      <a:pt x="213" y="719"/>
                    </a:lnTo>
                    <a:lnTo>
                      <a:pt x="215" y="719"/>
                    </a:lnTo>
                    <a:lnTo>
                      <a:pt x="215" y="719"/>
                    </a:lnTo>
                    <a:lnTo>
                      <a:pt x="215" y="719"/>
                    </a:lnTo>
                    <a:lnTo>
                      <a:pt x="215" y="719"/>
                    </a:lnTo>
                    <a:lnTo>
                      <a:pt x="216" y="720"/>
                    </a:lnTo>
                    <a:lnTo>
                      <a:pt x="216" y="720"/>
                    </a:lnTo>
                    <a:lnTo>
                      <a:pt x="217" y="720"/>
                    </a:lnTo>
                    <a:lnTo>
                      <a:pt x="217" y="720"/>
                    </a:lnTo>
                    <a:lnTo>
                      <a:pt x="218" y="720"/>
                    </a:lnTo>
                    <a:lnTo>
                      <a:pt x="218" y="720"/>
                    </a:lnTo>
                    <a:lnTo>
                      <a:pt x="220" y="722"/>
                    </a:lnTo>
                    <a:lnTo>
                      <a:pt x="220" y="722"/>
                    </a:lnTo>
                    <a:lnTo>
                      <a:pt x="220" y="722"/>
                    </a:lnTo>
                    <a:lnTo>
                      <a:pt x="220" y="722"/>
                    </a:lnTo>
                    <a:lnTo>
                      <a:pt x="221" y="722"/>
                    </a:lnTo>
                    <a:lnTo>
                      <a:pt x="221" y="722"/>
                    </a:lnTo>
                    <a:lnTo>
                      <a:pt x="221" y="723"/>
                    </a:lnTo>
                    <a:lnTo>
                      <a:pt x="221" y="723"/>
                    </a:lnTo>
                    <a:lnTo>
                      <a:pt x="222" y="723"/>
                    </a:lnTo>
                    <a:lnTo>
                      <a:pt x="222" y="723"/>
                    </a:lnTo>
                    <a:lnTo>
                      <a:pt x="222" y="723"/>
                    </a:lnTo>
                    <a:lnTo>
                      <a:pt x="222" y="723"/>
                    </a:lnTo>
                    <a:lnTo>
                      <a:pt x="223" y="723"/>
                    </a:lnTo>
                    <a:lnTo>
                      <a:pt x="223" y="723"/>
                    </a:lnTo>
                    <a:lnTo>
                      <a:pt x="223" y="723"/>
                    </a:lnTo>
                    <a:lnTo>
                      <a:pt x="223" y="723"/>
                    </a:lnTo>
                    <a:lnTo>
                      <a:pt x="225" y="723"/>
                    </a:lnTo>
                    <a:lnTo>
                      <a:pt x="225" y="723"/>
                    </a:lnTo>
                    <a:lnTo>
                      <a:pt x="225" y="723"/>
                    </a:lnTo>
                    <a:lnTo>
                      <a:pt x="225" y="723"/>
                    </a:lnTo>
                    <a:lnTo>
                      <a:pt x="226" y="723"/>
                    </a:lnTo>
                    <a:lnTo>
                      <a:pt x="226" y="723"/>
                    </a:lnTo>
                    <a:lnTo>
                      <a:pt x="226" y="723"/>
                    </a:lnTo>
                    <a:lnTo>
                      <a:pt x="226" y="723"/>
                    </a:lnTo>
                    <a:lnTo>
                      <a:pt x="227" y="722"/>
                    </a:lnTo>
                    <a:lnTo>
                      <a:pt x="227" y="722"/>
                    </a:lnTo>
                    <a:lnTo>
                      <a:pt x="227" y="722"/>
                    </a:lnTo>
                    <a:lnTo>
                      <a:pt x="227" y="722"/>
                    </a:lnTo>
                    <a:lnTo>
                      <a:pt x="238" y="714"/>
                    </a:lnTo>
                    <a:lnTo>
                      <a:pt x="238" y="714"/>
                    </a:lnTo>
                    <a:lnTo>
                      <a:pt x="249" y="703"/>
                    </a:lnTo>
                    <a:lnTo>
                      <a:pt x="255" y="694"/>
                    </a:lnTo>
                    <a:lnTo>
                      <a:pt x="255" y="694"/>
                    </a:lnTo>
                    <a:lnTo>
                      <a:pt x="269" y="699"/>
                    </a:lnTo>
                    <a:lnTo>
                      <a:pt x="269" y="699"/>
                    </a:lnTo>
                    <a:lnTo>
                      <a:pt x="269" y="709"/>
                    </a:lnTo>
                    <a:lnTo>
                      <a:pt x="269" y="725"/>
                    </a:lnTo>
                    <a:lnTo>
                      <a:pt x="269" y="725"/>
                    </a:lnTo>
                    <a:lnTo>
                      <a:pt x="271" y="737"/>
                    </a:lnTo>
                    <a:lnTo>
                      <a:pt x="271" y="737"/>
                    </a:lnTo>
                    <a:lnTo>
                      <a:pt x="271" y="737"/>
                    </a:lnTo>
                    <a:lnTo>
                      <a:pt x="271" y="738"/>
                    </a:lnTo>
                    <a:lnTo>
                      <a:pt x="271" y="738"/>
                    </a:lnTo>
                    <a:lnTo>
                      <a:pt x="271" y="738"/>
                    </a:lnTo>
                    <a:lnTo>
                      <a:pt x="271" y="738"/>
                    </a:lnTo>
                    <a:lnTo>
                      <a:pt x="273" y="739"/>
                    </a:lnTo>
                    <a:lnTo>
                      <a:pt x="273" y="739"/>
                    </a:lnTo>
                    <a:lnTo>
                      <a:pt x="273" y="739"/>
                    </a:lnTo>
                    <a:lnTo>
                      <a:pt x="273" y="739"/>
                    </a:lnTo>
                    <a:lnTo>
                      <a:pt x="273" y="741"/>
                    </a:lnTo>
                    <a:lnTo>
                      <a:pt x="273" y="741"/>
                    </a:lnTo>
                    <a:lnTo>
                      <a:pt x="274" y="741"/>
                    </a:lnTo>
                    <a:lnTo>
                      <a:pt x="274" y="741"/>
                    </a:lnTo>
                    <a:lnTo>
                      <a:pt x="274" y="742"/>
                    </a:lnTo>
                    <a:lnTo>
                      <a:pt x="274" y="742"/>
                    </a:lnTo>
                    <a:lnTo>
                      <a:pt x="274" y="742"/>
                    </a:lnTo>
                    <a:lnTo>
                      <a:pt x="274" y="742"/>
                    </a:lnTo>
                    <a:lnTo>
                      <a:pt x="275" y="742"/>
                    </a:lnTo>
                    <a:lnTo>
                      <a:pt x="275" y="742"/>
                    </a:lnTo>
                    <a:lnTo>
                      <a:pt x="275" y="742"/>
                    </a:lnTo>
                    <a:lnTo>
                      <a:pt x="275" y="742"/>
                    </a:lnTo>
                    <a:lnTo>
                      <a:pt x="276" y="743"/>
                    </a:lnTo>
                    <a:lnTo>
                      <a:pt x="276" y="743"/>
                    </a:lnTo>
                    <a:lnTo>
                      <a:pt x="276" y="743"/>
                    </a:lnTo>
                    <a:lnTo>
                      <a:pt x="276" y="743"/>
                    </a:lnTo>
                    <a:lnTo>
                      <a:pt x="278" y="743"/>
                    </a:lnTo>
                    <a:lnTo>
                      <a:pt x="278" y="743"/>
                    </a:lnTo>
                    <a:lnTo>
                      <a:pt x="279" y="743"/>
                    </a:lnTo>
                    <a:lnTo>
                      <a:pt x="279" y="743"/>
                    </a:lnTo>
                    <a:lnTo>
                      <a:pt x="280" y="743"/>
                    </a:lnTo>
                    <a:lnTo>
                      <a:pt x="280" y="743"/>
                    </a:lnTo>
                    <a:lnTo>
                      <a:pt x="281" y="744"/>
                    </a:lnTo>
                    <a:lnTo>
                      <a:pt x="281" y="744"/>
                    </a:lnTo>
                    <a:lnTo>
                      <a:pt x="281" y="744"/>
                    </a:lnTo>
                    <a:lnTo>
                      <a:pt x="281" y="744"/>
                    </a:lnTo>
                    <a:lnTo>
                      <a:pt x="283" y="744"/>
                    </a:lnTo>
                    <a:lnTo>
                      <a:pt x="283" y="744"/>
                    </a:lnTo>
                    <a:lnTo>
                      <a:pt x="284" y="744"/>
                    </a:lnTo>
                    <a:lnTo>
                      <a:pt x="284" y="744"/>
                    </a:lnTo>
                    <a:lnTo>
                      <a:pt x="284" y="744"/>
                    </a:lnTo>
                    <a:lnTo>
                      <a:pt x="284" y="744"/>
                    </a:lnTo>
                    <a:lnTo>
                      <a:pt x="285" y="744"/>
                    </a:lnTo>
                    <a:lnTo>
                      <a:pt x="285" y="744"/>
                    </a:lnTo>
                    <a:lnTo>
                      <a:pt x="285" y="744"/>
                    </a:lnTo>
                    <a:lnTo>
                      <a:pt x="285" y="744"/>
                    </a:lnTo>
                    <a:lnTo>
                      <a:pt x="286" y="744"/>
                    </a:lnTo>
                    <a:lnTo>
                      <a:pt x="286" y="744"/>
                    </a:lnTo>
                    <a:lnTo>
                      <a:pt x="286" y="744"/>
                    </a:lnTo>
                    <a:lnTo>
                      <a:pt x="286" y="744"/>
                    </a:lnTo>
                    <a:lnTo>
                      <a:pt x="288" y="744"/>
                    </a:lnTo>
                    <a:lnTo>
                      <a:pt x="288" y="744"/>
                    </a:lnTo>
                    <a:lnTo>
                      <a:pt x="288" y="744"/>
                    </a:lnTo>
                    <a:lnTo>
                      <a:pt x="288" y="744"/>
                    </a:lnTo>
                    <a:lnTo>
                      <a:pt x="289" y="743"/>
                    </a:lnTo>
                    <a:lnTo>
                      <a:pt x="289" y="743"/>
                    </a:lnTo>
                    <a:lnTo>
                      <a:pt x="289" y="743"/>
                    </a:lnTo>
                    <a:lnTo>
                      <a:pt x="289" y="743"/>
                    </a:lnTo>
                    <a:lnTo>
                      <a:pt x="290" y="743"/>
                    </a:lnTo>
                    <a:lnTo>
                      <a:pt x="290" y="743"/>
                    </a:lnTo>
                    <a:lnTo>
                      <a:pt x="291" y="742"/>
                    </a:lnTo>
                    <a:lnTo>
                      <a:pt x="291" y="742"/>
                    </a:lnTo>
                    <a:lnTo>
                      <a:pt x="291" y="742"/>
                    </a:lnTo>
                    <a:lnTo>
                      <a:pt x="291" y="742"/>
                    </a:lnTo>
                    <a:lnTo>
                      <a:pt x="299" y="733"/>
                    </a:lnTo>
                    <a:lnTo>
                      <a:pt x="299" y="733"/>
                    </a:lnTo>
                    <a:lnTo>
                      <a:pt x="307" y="720"/>
                    </a:lnTo>
                    <a:lnTo>
                      <a:pt x="312" y="710"/>
                    </a:lnTo>
                    <a:lnTo>
                      <a:pt x="312" y="710"/>
                    </a:lnTo>
                    <a:lnTo>
                      <a:pt x="327" y="713"/>
                    </a:lnTo>
                    <a:lnTo>
                      <a:pt x="327" y="713"/>
                    </a:lnTo>
                    <a:lnTo>
                      <a:pt x="328" y="723"/>
                    </a:lnTo>
                    <a:lnTo>
                      <a:pt x="330" y="738"/>
                    </a:lnTo>
                    <a:lnTo>
                      <a:pt x="330" y="738"/>
                    </a:lnTo>
                    <a:lnTo>
                      <a:pt x="336" y="749"/>
                    </a:lnTo>
                    <a:lnTo>
                      <a:pt x="336" y="749"/>
                    </a:lnTo>
                    <a:lnTo>
                      <a:pt x="336" y="749"/>
                    </a:lnTo>
                    <a:lnTo>
                      <a:pt x="336" y="751"/>
                    </a:lnTo>
                    <a:lnTo>
                      <a:pt x="336" y="751"/>
                    </a:lnTo>
                    <a:lnTo>
                      <a:pt x="336" y="751"/>
                    </a:lnTo>
                    <a:lnTo>
                      <a:pt x="336" y="751"/>
                    </a:lnTo>
                    <a:lnTo>
                      <a:pt x="337" y="752"/>
                    </a:lnTo>
                    <a:lnTo>
                      <a:pt x="337" y="752"/>
                    </a:lnTo>
                    <a:lnTo>
                      <a:pt x="337" y="752"/>
                    </a:lnTo>
                    <a:lnTo>
                      <a:pt x="337" y="752"/>
                    </a:lnTo>
                    <a:lnTo>
                      <a:pt x="338" y="753"/>
                    </a:lnTo>
                    <a:lnTo>
                      <a:pt x="338" y="753"/>
                    </a:lnTo>
                    <a:lnTo>
                      <a:pt x="338" y="753"/>
                    </a:lnTo>
                    <a:lnTo>
                      <a:pt x="338" y="753"/>
                    </a:lnTo>
                    <a:lnTo>
                      <a:pt x="339" y="754"/>
                    </a:lnTo>
                    <a:lnTo>
                      <a:pt x="339" y="754"/>
                    </a:lnTo>
                    <a:lnTo>
                      <a:pt x="339" y="754"/>
                    </a:lnTo>
                    <a:lnTo>
                      <a:pt x="339" y="754"/>
                    </a:lnTo>
                    <a:lnTo>
                      <a:pt x="341" y="754"/>
                    </a:lnTo>
                    <a:lnTo>
                      <a:pt x="341" y="754"/>
                    </a:lnTo>
                    <a:lnTo>
                      <a:pt x="341" y="754"/>
                    </a:lnTo>
                    <a:lnTo>
                      <a:pt x="341" y="754"/>
                    </a:lnTo>
                    <a:lnTo>
                      <a:pt x="342" y="754"/>
                    </a:lnTo>
                    <a:lnTo>
                      <a:pt x="342" y="754"/>
                    </a:lnTo>
                    <a:lnTo>
                      <a:pt x="342" y="754"/>
                    </a:lnTo>
                    <a:lnTo>
                      <a:pt x="342" y="754"/>
                    </a:lnTo>
                    <a:lnTo>
                      <a:pt x="343" y="754"/>
                    </a:lnTo>
                    <a:lnTo>
                      <a:pt x="343" y="754"/>
                    </a:lnTo>
                    <a:lnTo>
                      <a:pt x="343" y="754"/>
                    </a:lnTo>
                    <a:lnTo>
                      <a:pt x="343" y="754"/>
                    </a:lnTo>
                    <a:lnTo>
                      <a:pt x="344" y="754"/>
                    </a:lnTo>
                    <a:lnTo>
                      <a:pt x="344" y="754"/>
                    </a:lnTo>
                    <a:lnTo>
                      <a:pt x="347" y="754"/>
                    </a:lnTo>
                    <a:lnTo>
                      <a:pt x="347" y="754"/>
                    </a:lnTo>
                    <a:lnTo>
                      <a:pt x="347" y="756"/>
                    </a:lnTo>
                    <a:lnTo>
                      <a:pt x="347" y="756"/>
                    </a:lnTo>
                    <a:lnTo>
                      <a:pt x="348" y="756"/>
                    </a:lnTo>
                    <a:lnTo>
                      <a:pt x="348" y="756"/>
                    </a:lnTo>
                    <a:lnTo>
                      <a:pt x="348" y="756"/>
                    </a:lnTo>
                    <a:lnTo>
                      <a:pt x="348" y="756"/>
                    </a:lnTo>
                    <a:lnTo>
                      <a:pt x="349" y="756"/>
                    </a:lnTo>
                    <a:lnTo>
                      <a:pt x="349" y="756"/>
                    </a:lnTo>
                    <a:lnTo>
                      <a:pt x="349" y="756"/>
                    </a:lnTo>
                    <a:lnTo>
                      <a:pt x="349" y="756"/>
                    </a:lnTo>
                    <a:lnTo>
                      <a:pt x="351" y="754"/>
                    </a:lnTo>
                    <a:lnTo>
                      <a:pt x="351" y="754"/>
                    </a:lnTo>
                    <a:lnTo>
                      <a:pt x="351" y="754"/>
                    </a:lnTo>
                    <a:lnTo>
                      <a:pt x="351" y="754"/>
                    </a:lnTo>
                    <a:lnTo>
                      <a:pt x="352" y="754"/>
                    </a:lnTo>
                    <a:lnTo>
                      <a:pt x="352" y="754"/>
                    </a:lnTo>
                    <a:lnTo>
                      <a:pt x="352" y="754"/>
                    </a:lnTo>
                    <a:lnTo>
                      <a:pt x="352" y="754"/>
                    </a:lnTo>
                    <a:lnTo>
                      <a:pt x="353" y="754"/>
                    </a:lnTo>
                    <a:lnTo>
                      <a:pt x="353" y="754"/>
                    </a:lnTo>
                    <a:lnTo>
                      <a:pt x="353" y="753"/>
                    </a:lnTo>
                    <a:lnTo>
                      <a:pt x="353" y="753"/>
                    </a:lnTo>
                    <a:lnTo>
                      <a:pt x="354" y="753"/>
                    </a:lnTo>
                    <a:lnTo>
                      <a:pt x="354" y="753"/>
                    </a:lnTo>
                    <a:lnTo>
                      <a:pt x="354" y="753"/>
                    </a:lnTo>
                    <a:lnTo>
                      <a:pt x="354" y="753"/>
                    </a:lnTo>
                    <a:lnTo>
                      <a:pt x="356" y="752"/>
                    </a:lnTo>
                    <a:lnTo>
                      <a:pt x="356" y="752"/>
                    </a:lnTo>
                    <a:lnTo>
                      <a:pt x="356" y="751"/>
                    </a:lnTo>
                    <a:lnTo>
                      <a:pt x="356" y="751"/>
                    </a:lnTo>
                    <a:lnTo>
                      <a:pt x="356" y="751"/>
                    </a:lnTo>
                    <a:lnTo>
                      <a:pt x="361" y="741"/>
                    </a:lnTo>
                    <a:lnTo>
                      <a:pt x="361" y="741"/>
                    </a:lnTo>
                    <a:lnTo>
                      <a:pt x="367" y="727"/>
                    </a:lnTo>
                    <a:lnTo>
                      <a:pt x="371" y="717"/>
                    </a:lnTo>
                    <a:lnTo>
                      <a:pt x="371" y="717"/>
                    </a:lnTo>
                    <a:lnTo>
                      <a:pt x="386" y="717"/>
                    </a:lnTo>
                    <a:lnTo>
                      <a:pt x="386" y="717"/>
                    </a:lnTo>
                    <a:lnTo>
                      <a:pt x="388" y="727"/>
                    </a:lnTo>
                    <a:lnTo>
                      <a:pt x="395" y="741"/>
                    </a:lnTo>
                    <a:lnTo>
                      <a:pt x="395" y="741"/>
                    </a:lnTo>
                    <a:lnTo>
                      <a:pt x="400" y="752"/>
                    </a:lnTo>
                    <a:lnTo>
                      <a:pt x="400" y="752"/>
                    </a:lnTo>
                    <a:lnTo>
                      <a:pt x="400" y="752"/>
                    </a:lnTo>
                    <a:lnTo>
                      <a:pt x="400" y="752"/>
                    </a:lnTo>
                    <a:lnTo>
                      <a:pt x="401" y="753"/>
                    </a:lnTo>
                    <a:lnTo>
                      <a:pt x="401" y="753"/>
                    </a:lnTo>
                    <a:lnTo>
                      <a:pt x="401" y="753"/>
                    </a:lnTo>
                    <a:lnTo>
                      <a:pt x="401" y="753"/>
                    </a:lnTo>
                    <a:lnTo>
                      <a:pt x="402" y="753"/>
                    </a:lnTo>
                    <a:lnTo>
                      <a:pt x="402" y="753"/>
                    </a:lnTo>
                    <a:lnTo>
                      <a:pt x="402" y="754"/>
                    </a:lnTo>
                    <a:lnTo>
                      <a:pt x="402" y="754"/>
                    </a:lnTo>
                    <a:lnTo>
                      <a:pt x="404" y="754"/>
                    </a:lnTo>
                    <a:lnTo>
                      <a:pt x="404" y="754"/>
                    </a:lnTo>
                    <a:lnTo>
                      <a:pt x="404" y="754"/>
                    </a:lnTo>
                    <a:lnTo>
                      <a:pt x="404" y="754"/>
                    </a:lnTo>
                    <a:lnTo>
                      <a:pt x="405" y="754"/>
                    </a:lnTo>
                    <a:lnTo>
                      <a:pt x="405" y="754"/>
                    </a:lnTo>
                    <a:lnTo>
                      <a:pt x="405" y="754"/>
                    </a:lnTo>
                    <a:lnTo>
                      <a:pt x="405" y="754"/>
                    </a:lnTo>
                    <a:lnTo>
                      <a:pt x="406" y="756"/>
                    </a:lnTo>
                    <a:lnTo>
                      <a:pt x="406" y="756"/>
                    </a:lnTo>
                    <a:lnTo>
                      <a:pt x="406" y="756"/>
                    </a:lnTo>
                    <a:lnTo>
                      <a:pt x="406" y="756"/>
                    </a:lnTo>
                    <a:lnTo>
                      <a:pt x="407" y="756"/>
                    </a:lnTo>
                    <a:lnTo>
                      <a:pt x="407" y="756"/>
                    </a:lnTo>
                    <a:lnTo>
                      <a:pt x="407" y="756"/>
                    </a:lnTo>
                    <a:lnTo>
                      <a:pt x="407" y="756"/>
                    </a:lnTo>
                    <a:lnTo>
                      <a:pt x="409" y="756"/>
                    </a:lnTo>
                    <a:lnTo>
                      <a:pt x="409" y="756"/>
                    </a:lnTo>
                    <a:lnTo>
                      <a:pt x="410" y="756"/>
                    </a:lnTo>
                    <a:lnTo>
                      <a:pt x="410" y="756"/>
                    </a:lnTo>
                    <a:lnTo>
                      <a:pt x="411" y="754"/>
                    </a:lnTo>
                    <a:lnTo>
                      <a:pt x="411" y="754"/>
                    </a:lnTo>
                    <a:lnTo>
                      <a:pt x="412" y="754"/>
                    </a:lnTo>
                    <a:lnTo>
                      <a:pt x="412" y="754"/>
                    </a:lnTo>
                    <a:lnTo>
                      <a:pt x="412" y="754"/>
                    </a:lnTo>
                    <a:lnTo>
                      <a:pt x="412" y="754"/>
                    </a:lnTo>
                    <a:lnTo>
                      <a:pt x="414" y="754"/>
                    </a:lnTo>
                    <a:lnTo>
                      <a:pt x="414" y="754"/>
                    </a:lnTo>
                    <a:lnTo>
                      <a:pt x="415" y="754"/>
                    </a:lnTo>
                    <a:lnTo>
                      <a:pt x="415" y="754"/>
                    </a:lnTo>
                    <a:lnTo>
                      <a:pt x="416" y="754"/>
                    </a:lnTo>
                    <a:lnTo>
                      <a:pt x="416" y="754"/>
                    </a:lnTo>
                    <a:lnTo>
                      <a:pt x="416" y="754"/>
                    </a:lnTo>
                    <a:lnTo>
                      <a:pt x="416" y="754"/>
                    </a:lnTo>
                    <a:lnTo>
                      <a:pt x="416" y="754"/>
                    </a:lnTo>
                    <a:lnTo>
                      <a:pt x="416" y="754"/>
                    </a:lnTo>
                    <a:lnTo>
                      <a:pt x="417" y="754"/>
                    </a:lnTo>
                    <a:lnTo>
                      <a:pt x="417" y="754"/>
                    </a:lnTo>
                    <a:lnTo>
                      <a:pt x="417" y="753"/>
                    </a:lnTo>
                    <a:lnTo>
                      <a:pt x="417" y="753"/>
                    </a:lnTo>
                    <a:lnTo>
                      <a:pt x="417" y="753"/>
                    </a:lnTo>
                    <a:lnTo>
                      <a:pt x="417" y="753"/>
                    </a:lnTo>
                    <a:lnTo>
                      <a:pt x="419" y="752"/>
                    </a:lnTo>
                    <a:lnTo>
                      <a:pt x="419" y="752"/>
                    </a:lnTo>
                    <a:lnTo>
                      <a:pt x="419" y="752"/>
                    </a:lnTo>
                    <a:lnTo>
                      <a:pt x="419" y="752"/>
                    </a:lnTo>
                    <a:lnTo>
                      <a:pt x="420" y="752"/>
                    </a:lnTo>
                    <a:lnTo>
                      <a:pt x="420" y="752"/>
                    </a:lnTo>
                    <a:lnTo>
                      <a:pt x="420" y="751"/>
                    </a:lnTo>
                    <a:lnTo>
                      <a:pt x="420" y="751"/>
                    </a:lnTo>
                    <a:lnTo>
                      <a:pt x="421" y="749"/>
                    </a:lnTo>
                    <a:lnTo>
                      <a:pt x="421" y="749"/>
                    </a:lnTo>
                    <a:lnTo>
                      <a:pt x="421" y="749"/>
                    </a:lnTo>
                    <a:lnTo>
                      <a:pt x="421" y="749"/>
                    </a:lnTo>
                    <a:lnTo>
                      <a:pt x="425" y="738"/>
                    </a:lnTo>
                    <a:lnTo>
                      <a:pt x="425" y="738"/>
                    </a:lnTo>
                    <a:lnTo>
                      <a:pt x="429" y="724"/>
                    </a:lnTo>
                    <a:lnTo>
                      <a:pt x="430" y="713"/>
                    </a:lnTo>
                    <a:lnTo>
                      <a:pt x="430" y="713"/>
                    </a:lnTo>
                    <a:lnTo>
                      <a:pt x="444" y="710"/>
                    </a:lnTo>
                    <a:lnTo>
                      <a:pt x="444" y="710"/>
                    </a:lnTo>
                    <a:lnTo>
                      <a:pt x="449" y="720"/>
                    </a:lnTo>
                    <a:lnTo>
                      <a:pt x="458" y="733"/>
                    </a:lnTo>
                    <a:lnTo>
                      <a:pt x="458" y="733"/>
                    </a:lnTo>
                    <a:lnTo>
                      <a:pt x="465" y="742"/>
                    </a:lnTo>
                    <a:lnTo>
                      <a:pt x="465" y="742"/>
                    </a:lnTo>
                    <a:lnTo>
                      <a:pt x="465" y="742"/>
                    </a:lnTo>
                    <a:lnTo>
                      <a:pt x="465" y="742"/>
                    </a:lnTo>
                    <a:lnTo>
                      <a:pt x="467" y="743"/>
                    </a:lnTo>
                    <a:lnTo>
                      <a:pt x="467" y="743"/>
                    </a:lnTo>
                    <a:lnTo>
                      <a:pt x="467" y="743"/>
                    </a:lnTo>
                    <a:lnTo>
                      <a:pt x="467" y="743"/>
                    </a:lnTo>
                    <a:lnTo>
                      <a:pt x="468" y="743"/>
                    </a:lnTo>
                    <a:lnTo>
                      <a:pt x="468" y="743"/>
                    </a:lnTo>
                    <a:lnTo>
                      <a:pt x="468" y="744"/>
                    </a:lnTo>
                    <a:lnTo>
                      <a:pt x="468" y="744"/>
                    </a:lnTo>
                    <a:lnTo>
                      <a:pt x="469" y="744"/>
                    </a:lnTo>
                    <a:lnTo>
                      <a:pt x="469" y="744"/>
                    </a:lnTo>
                    <a:lnTo>
                      <a:pt x="469" y="744"/>
                    </a:lnTo>
                    <a:lnTo>
                      <a:pt x="469" y="744"/>
                    </a:lnTo>
                    <a:lnTo>
                      <a:pt x="470" y="744"/>
                    </a:lnTo>
                    <a:lnTo>
                      <a:pt x="470" y="744"/>
                    </a:lnTo>
                    <a:lnTo>
                      <a:pt x="470" y="744"/>
                    </a:lnTo>
                    <a:lnTo>
                      <a:pt x="470" y="744"/>
                    </a:lnTo>
                    <a:lnTo>
                      <a:pt x="472" y="744"/>
                    </a:lnTo>
                    <a:lnTo>
                      <a:pt x="472" y="744"/>
                    </a:lnTo>
                    <a:lnTo>
                      <a:pt x="472" y="744"/>
                    </a:lnTo>
                    <a:lnTo>
                      <a:pt x="472" y="744"/>
                    </a:lnTo>
                    <a:lnTo>
                      <a:pt x="473" y="744"/>
                    </a:lnTo>
                    <a:lnTo>
                      <a:pt x="473" y="744"/>
                    </a:lnTo>
                    <a:lnTo>
                      <a:pt x="473" y="744"/>
                    </a:lnTo>
                    <a:lnTo>
                      <a:pt x="473" y="744"/>
                    </a:lnTo>
                    <a:lnTo>
                      <a:pt x="474" y="744"/>
                    </a:lnTo>
                    <a:lnTo>
                      <a:pt x="474" y="744"/>
                    </a:lnTo>
                    <a:lnTo>
                      <a:pt x="474" y="744"/>
                    </a:lnTo>
                    <a:lnTo>
                      <a:pt x="474" y="744"/>
                    </a:lnTo>
                    <a:lnTo>
                      <a:pt x="475" y="743"/>
                    </a:lnTo>
                    <a:lnTo>
                      <a:pt x="475" y="743"/>
                    </a:lnTo>
                    <a:lnTo>
                      <a:pt x="478" y="743"/>
                    </a:lnTo>
                    <a:lnTo>
                      <a:pt x="478" y="743"/>
                    </a:lnTo>
                    <a:lnTo>
                      <a:pt x="478" y="743"/>
                    </a:lnTo>
                    <a:lnTo>
                      <a:pt x="478" y="743"/>
                    </a:lnTo>
                    <a:lnTo>
                      <a:pt x="479" y="743"/>
                    </a:lnTo>
                    <a:lnTo>
                      <a:pt x="479" y="743"/>
                    </a:lnTo>
                    <a:lnTo>
                      <a:pt x="479" y="743"/>
                    </a:lnTo>
                    <a:lnTo>
                      <a:pt x="479" y="743"/>
                    </a:lnTo>
                    <a:lnTo>
                      <a:pt x="480" y="742"/>
                    </a:lnTo>
                    <a:lnTo>
                      <a:pt x="480" y="742"/>
                    </a:lnTo>
                    <a:lnTo>
                      <a:pt x="480" y="742"/>
                    </a:lnTo>
                    <a:lnTo>
                      <a:pt x="480" y="742"/>
                    </a:lnTo>
                    <a:lnTo>
                      <a:pt x="482" y="742"/>
                    </a:lnTo>
                    <a:lnTo>
                      <a:pt x="482" y="742"/>
                    </a:lnTo>
                    <a:lnTo>
                      <a:pt x="482" y="742"/>
                    </a:lnTo>
                    <a:lnTo>
                      <a:pt x="482" y="742"/>
                    </a:lnTo>
                    <a:lnTo>
                      <a:pt x="483" y="741"/>
                    </a:lnTo>
                    <a:lnTo>
                      <a:pt x="483" y="741"/>
                    </a:lnTo>
                    <a:lnTo>
                      <a:pt x="483" y="741"/>
                    </a:lnTo>
                    <a:lnTo>
                      <a:pt x="483" y="741"/>
                    </a:lnTo>
                    <a:lnTo>
                      <a:pt x="483" y="739"/>
                    </a:lnTo>
                    <a:lnTo>
                      <a:pt x="483" y="739"/>
                    </a:lnTo>
                    <a:lnTo>
                      <a:pt x="483" y="739"/>
                    </a:lnTo>
                    <a:lnTo>
                      <a:pt x="483" y="739"/>
                    </a:lnTo>
                    <a:lnTo>
                      <a:pt x="484" y="738"/>
                    </a:lnTo>
                    <a:lnTo>
                      <a:pt x="484" y="738"/>
                    </a:lnTo>
                    <a:lnTo>
                      <a:pt x="484" y="738"/>
                    </a:lnTo>
                    <a:lnTo>
                      <a:pt x="484" y="738"/>
                    </a:lnTo>
                    <a:lnTo>
                      <a:pt x="484" y="737"/>
                    </a:lnTo>
                    <a:lnTo>
                      <a:pt x="484" y="737"/>
                    </a:lnTo>
                    <a:lnTo>
                      <a:pt x="484" y="737"/>
                    </a:lnTo>
                    <a:lnTo>
                      <a:pt x="484" y="737"/>
                    </a:lnTo>
                    <a:lnTo>
                      <a:pt x="487" y="725"/>
                    </a:lnTo>
                    <a:lnTo>
                      <a:pt x="487" y="725"/>
                    </a:lnTo>
                    <a:lnTo>
                      <a:pt x="488" y="709"/>
                    </a:lnTo>
                    <a:lnTo>
                      <a:pt x="487" y="699"/>
                    </a:lnTo>
                    <a:lnTo>
                      <a:pt x="487" y="699"/>
                    </a:lnTo>
                    <a:lnTo>
                      <a:pt x="501" y="694"/>
                    </a:lnTo>
                    <a:lnTo>
                      <a:pt x="501" y="694"/>
                    </a:lnTo>
                    <a:lnTo>
                      <a:pt x="507" y="703"/>
                    </a:lnTo>
                    <a:lnTo>
                      <a:pt x="518" y="714"/>
                    </a:lnTo>
                    <a:lnTo>
                      <a:pt x="518" y="714"/>
                    </a:lnTo>
                    <a:lnTo>
                      <a:pt x="528" y="722"/>
                    </a:lnTo>
                    <a:lnTo>
                      <a:pt x="528" y="722"/>
                    </a:lnTo>
                    <a:lnTo>
                      <a:pt x="528" y="722"/>
                    </a:lnTo>
                    <a:lnTo>
                      <a:pt x="528" y="722"/>
                    </a:lnTo>
                    <a:lnTo>
                      <a:pt x="530" y="723"/>
                    </a:lnTo>
                    <a:lnTo>
                      <a:pt x="530" y="723"/>
                    </a:lnTo>
                    <a:lnTo>
                      <a:pt x="530" y="723"/>
                    </a:lnTo>
                    <a:lnTo>
                      <a:pt x="530" y="723"/>
                    </a:lnTo>
                    <a:lnTo>
                      <a:pt x="531" y="723"/>
                    </a:lnTo>
                    <a:lnTo>
                      <a:pt x="531" y="723"/>
                    </a:lnTo>
                    <a:lnTo>
                      <a:pt x="531" y="723"/>
                    </a:lnTo>
                    <a:lnTo>
                      <a:pt x="531" y="723"/>
                    </a:lnTo>
                    <a:lnTo>
                      <a:pt x="532" y="723"/>
                    </a:lnTo>
                    <a:lnTo>
                      <a:pt x="532" y="723"/>
                    </a:lnTo>
                    <a:lnTo>
                      <a:pt x="532" y="723"/>
                    </a:lnTo>
                    <a:lnTo>
                      <a:pt x="532" y="723"/>
                    </a:lnTo>
                    <a:lnTo>
                      <a:pt x="533" y="723"/>
                    </a:lnTo>
                    <a:lnTo>
                      <a:pt x="533" y="723"/>
                    </a:lnTo>
                    <a:lnTo>
                      <a:pt x="533" y="723"/>
                    </a:lnTo>
                    <a:lnTo>
                      <a:pt x="533" y="723"/>
                    </a:lnTo>
                    <a:lnTo>
                      <a:pt x="535" y="723"/>
                    </a:lnTo>
                    <a:lnTo>
                      <a:pt x="535" y="723"/>
                    </a:lnTo>
                    <a:lnTo>
                      <a:pt x="535" y="722"/>
                    </a:lnTo>
                    <a:lnTo>
                      <a:pt x="535" y="722"/>
                    </a:lnTo>
                    <a:lnTo>
                      <a:pt x="536" y="722"/>
                    </a:lnTo>
                    <a:lnTo>
                      <a:pt x="536" y="722"/>
                    </a:lnTo>
                    <a:lnTo>
                      <a:pt x="536" y="722"/>
                    </a:lnTo>
                    <a:lnTo>
                      <a:pt x="536" y="722"/>
                    </a:lnTo>
                    <a:lnTo>
                      <a:pt x="538" y="720"/>
                    </a:lnTo>
                    <a:lnTo>
                      <a:pt x="538" y="720"/>
                    </a:lnTo>
                    <a:lnTo>
                      <a:pt x="540" y="720"/>
                    </a:lnTo>
                    <a:lnTo>
                      <a:pt x="540" y="720"/>
                    </a:lnTo>
                    <a:lnTo>
                      <a:pt x="540" y="720"/>
                    </a:lnTo>
                    <a:lnTo>
                      <a:pt x="540" y="720"/>
                    </a:lnTo>
                    <a:lnTo>
                      <a:pt x="541" y="719"/>
                    </a:lnTo>
                    <a:lnTo>
                      <a:pt x="541" y="719"/>
                    </a:lnTo>
                    <a:lnTo>
                      <a:pt x="541" y="719"/>
                    </a:lnTo>
                    <a:lnTo>
                      <a:pt x="541" y="719"/>
                    </a:lnTo>
                    <a:lnTo>
                      <a:pt x="542" y="719"/>
                    </a:lnTo>
                    <a:lnTo>
                      <a:pt x="542" y="719"/>
                    </a:lnTo>
                    <a:lnTo>
                      <a:pt x="542" y="719"/>
                    </a:lnTo>
                    <a:lnTo>
                      <a:pt x="542" y="719"/>
                    </a:lnTo>
                    <a:lnTo>
                      <a:pt x="543" y="718"/>
                    </a:lnTo>
                    <a:lnTo>
                      <a:pt x="543" y="718"/>
                    </a:lnTo>
                    <a:lnTo>
                      <a:pt x="543" y="718"/>
                    </a:lnTo>
                    <a:lnTo>
                      <a:pt x="543" y="718"/>
                    </a:lnTo>
                    <a:lnTo>
                      <a:pt x="543" y="717"/>
                    </a:lnTo>
                    <a:lnTo>
                      <a:pt x="543" y="717"/>
                    </a:lnTo>
                    <a:lnTo>
                      <a:pt x="543" y="717"/>
                    </a:lnTo>
                    <a:lnTo>
                      <a:pt x="543" y="717"/>
                    </a:lnTo>
                    <a:lnTo>
                      <a:pt x="545" y="715"/>
                    </a:lnTo>
                    <a:lnTo>
                      <a:pt x="545" y="715"/>
                    </a:lnTo>
                    <a:lnTo>
                      <a:pt x="545" y="715"/>
                    </a:lnTo>
                    <a:lnTo>
                      <a:pt x="545" y="715"/>
                    </a:lnTo>
                    <a:lnTo>
                      <a:pt x="545" y="714"/>
                    </a:lnTo>
                    <a:lnTo>
                      <a:pt x="545" y="714"/>
                    </a:lnTo>
                    <a:lnTo>
                      <a:pt x="545" y="714"/>
                    </a:lnTo>
                    <a:lnTo>
                      <a:pt x="545" y="714"/>
                    </a:lnTo>
                    <a:lnTo>
                      <a:pt x="545" y="713"/>
                    </a:lnTo>
                    <a:lnTo>
                      <a:pt x="545" y="713"/>
                    </a:lnTo>
                    <a:lnTo>
                      <a:pt x="545" y="713"/>
                    </a:lnTo>
                    <a:lnTo>
                      <a:pt x="545" y="700"/>
                    </a:lnTo>
                    <a:lnTo>
                      <a:pt x="545" y="700"/>
                    </a:lnTo>
                    <a:lnTo>
                      <a:pt x="543" y="685"/>
                    </a:lnTo>
                    <a:lnTo>
                      <a:pt x="541" y="675"/>
                    </a:lnTo>
                    <a:lnTo>
                      <a:pt x="541" y="675"/>
                    </a:lnTo>
                    <a:lnTo>
                      <a:pt x="553" y="668"/>
                    </a:lnTo>
                    <a:lnTo>
                      <a:pt x="553" y="668"/>
                    </a:lnTo>
                    <a:lnTo>
                      <a:pt x="561" y="675"/>
                    </a:lnTo>
                    <a:lnTo>
                      <a:pt x="574" y="684"/>
                    </a:lnTo>
                    <a:lnTo>
                      <a:pt x="574" y="684"/>
                    </a:lnTo>
                    <a:lnTo>
                      <a:pt x="584" y="690"/>
                    </a:lnTo>
                    <a:lnTo>
                      <a:pt x="584" y="690"/>
                    </a:lnTo>
                    <a:lnTo>
                      <a:pt x="585" y="690"/>
                    </a:lnTo>
                    <a:lnTo>
                      <a:pt x="585" y="690"/>
                    </a:lnTo>
                    <a:lnTo>
                      <a:pt x="586" y="690"/>
                    </a:lnTo>
                    <a:lnTo>
                      <a:pt x="586" y="690"/>
                    </a:lnTo>
                    <a:lnTo>
                      <a:pt x="587" y="691"/>
                    </a:lnTo>
                    <a:lnTo>
                      <a:pt x="587" y="691"/>
                    </a:lnTo>
                    <a:lnTo>
                      <a:pt x="587" y="691"/>
                    </a:lnTo>
                    <a:lnTo>
                      <a:pt x="587" y="691"/>
                    </a:lnTo>
                    <a:lnTo>
                      <a:pt x="589" y="691"/>
                    </a:lnTo>
                    <a:lnTo>
                      <a:pt x="589" y="691"/>
                    </a:lnTo>
                    <a:lnTo>
                      <a:pt x="589" y="691"/>
                    </a:lnTo>
                    <a:lnTo>
                      <a:pt x="589" y="691"/>
                    </a:lnTo>
                    <a:lnTo>
                      <a:pt x="590" y="691"/>
                    </a:lnTo>
                    <a:lnTo>
                      <a:pt x="590" y="691"/>
                    </a:lnTo>
                    <a:lnTo>
                      <a:pt x="590" y="691"/>
                    </a:lnTo>
                    <a:lnTo>
                      <a:pt x="590" y="691"/>
                    </a:lnTo>
                    <a:lnTo>
                      <a:pt x="591" y="690"/>
                    </a:lnTo>
                    <a:lnTo>
                      <a:pt x="591" y="690"/>
                    </a:lnTo>
                    <a:lnTo>
                      <a:pt x="591" y="690"/>
                    </a:lnTo>
                    <a:lnTo>
                      <a:pt x="591" y="690"/>
                    </a:lnTo>
                    <a:lnTo>
                      <a:pt x="593" y="690"/>
                    </a:lnTo>
                    <a:lnTo>
                      <a:pt x="593" y="690"/>
                    </a:lnTo>
                    <a:lnTo>
                      <a:pt x="593" y="690"/>
                    </a:lnTo>
                    <a:lnTo>
                      <a:pt x="593" y="690"/>
                    </a:lnTo>
                    <a:lnTo>
                      <a:pt x="594" y="689"/>
                    </a:lnTo>
                    <a:lnTo>
                      <a:pt x="594" y="689"/>
                    </a:lnTo>
                    <a:lnTo>
                      <a:pt x="594" y="689"/>
                    </a:lnTo>
                    <a:lnTo>
                      <a:pt x="594" y="689"/>
                    </a:lnTo>
                    <a:lnTo>
                      <a:pt x="595" y="688"/>
                    </a:lnTo>
                    <a:lnTo>
                      <a:pt x="595" y="688"/>
                    </a:lnTo>
                    <a:lnTo>
                      <a:pt x="596" y="688"/>
                    </a:lnTo>
                    <a:lnTo>
                      <a:pt x="596" y="688"/>
                    </a:lnTo>
                    <a:lnTo>
                      <a:pt x="596" y="686"/>
                    </a:lnTo>
                    <a:lnTo>
                      <a:pt x="596" y="686"/>
                    </a:lnTo>
                    <a:lnTo>
                      <a:pt x="598" y="686"/>
                    </a:lnTo>
                    <a:lnTo>
                      <a:pt x="598" y="686"/>
                    </a:lnTo>
                    <a:lnTo>
                      <a:pt x="598" y="686"/>
                    </a:lnTo>
                    <a:lnTo>
                      <a:pt x="598" y="686"/>
                    </a:lnTo>
                    <a:lnTo>
                      <a:pt x="599" y="685"/>
                    </a:lnTo>
                    <a:lnTo>
                      <a:pt x="599" y="685"/>
                    </a:lnTo>
                    <a:lnTo>
                      <a:pt x="599" y="685"/>
                    </a:lnTo>
                    <a:lnTo>
                      <a:pt x="599" y="685"/>
                    </a:lnTo>
                    <a:lnTo>
                      <a:pt x="600" y="684"/>
                    </a:lnTo>
                    <a:lnTo>
                      <a:pt x="600" y="684"/>
                    </a:lnTo>
                    <a:lnTo>
                      <a:pt x="600" y="684"/>
                    </a:lnTo>
                    <a:lnTo>
                      <a:pt x="600" y="684"/>
                    </a:lnTo>
                    <a:lnTo>
                      <a:pt x="600" y="683"/>
                    </a:lnTo>
                    <a:lnTo>
                      <a:pt x="600" y="683"/>
                    </a:lnTo>
                    <a:lnTo>
                      <a:pt x="600" y="683"/>
                    </a:lnTo>
                    <a:lnTo>
                      <a:pt x="600" y="683"/>
                    </a:lnTo>
                    <a:lnTo>
                      <a:pt x="600" y="681"/>
                    </a:lnTo>
                    <a:lnTo>
                      <a:pt x="600" y="681"/>
                    </a:lnTo>
                    <a:lnTo>
                      <a:pt x="600" y="681"/>
                    </a:lnTo>
                    <a:lnTo>
                      <a:pt x="600" y="681"/>
                    </a:lnTo>
                    <a:lnTo>
                      <a:pt x="601" y="680"/>
                    </a:lnTo>
                    <a:lnTo>
                      <a:pt x="601" y="680"/>
                    </a:lnTo>
                    <a:lnTo>
                      <a:pt x="601" y="680"/>
                    </a:lnTo>
                    <a:lnTo>
                      <a:pt x="601" y="680"/>
                    </a:lnTo>
                    <a:lnTo>
                      <a:pt x="601" y="679"/>
                    </a:lnTo>
                    <a:lnTo>
                      <a:pt x="601" y="679"/>
                    </a:lnTo>
                    <a:lnTo>
                      <a:pt x="601" y="678"/>
                    </a:lnTo>
                    <a:lnTo>
                      <a:pt x="601" y="678"/>
                    </a:lnTo>
                    <a:lnTo>
                      <a:pt x="599" y="666"/>
                    </a:lnTo>
                    <a:lnTo>
                      <a:pt x="599" y="666"/>
                    </a:lnTo>
                    <a:lnTo>
                      <a:pt x="594" y="652"/>
                    </a:lnTo>
                    <a:lnTo>
                      <a:pt x="590" y="642"/>
                    </a:lnTo>
                    <a:lnTo>
                      <a:pt x="590" y="642"/>
                    </a:lnTo>
                    <a:lnTo>
                      <a:pt x="601" y="634"/>
                    </a:lnTo>
                    <a:lnTo>
                      <a:pt x="601" y="634"/>
                    </a:lnTo>
                    <a:lnTo>
                      <a:pt x="610" y="639"/>
                    </a:lnTo>
                    <a:lnTo>
                      <a:pt x="624" y="646"/>
                    </a:lnTo>
                    <a:lnTo>
                      <a:pt x="624" y="646"/>
                    </a:lnTo>
                    <a:lnTo>
                      <a:pt x="635" y="650"/>
                    </a:lnTo>
                    <a:lnTo>
                      <a:pt x="635" y="650"/>
                    </a:lnTo>
                    <a:lnTo>
                      <a:pt x="635" y="650"/>
                    </a:lnTo>
                    <a:lnTo>
                      <a:pt x="635" y="650"/>
                    </a:lnTo>
                    <a:lnTo>
                      <a:pt x="637" y="650"/>
                    </a:lnTo>
                    <a:lnTo>
                      <a:pt x="637" y="650"/>
                    </a:lnTo>
                    <a:lnTo>
                      <a:pt x="637" y="650"/>
                    </a:lnTo>
                    <a:lnTo>
                      <a:pt x="637" y="650"/>
                    </a:lnTo>
                    <a:lnTo>
                      <a:pt x="638" y="650"/>
                    </a:lnTo>
                    <a:lnTo>
                      <a:pt x="638" y="650"/>
                    </a:lnTo>
                    <a:lnTo>
                      <a:pt x="639" y="650"/>
                    </a:lnTo>
                    <a:lnTo>
                      <a:pt x="639" y="650"/>
                    </a:lnTo>
                    <a:lnTo>
                      <a:pt x="639" y="650"/>
                    </a:lnTo>
                    <a:lnTo>
                      <a:pt x="639" y="650"/>
                    </a:lnTo>
                    <a:lnTo>
                      <a:pt x="640" y="650"/>
                    </a:lnTo>
                    <a:lnTo>
                      <a:pt x="640" y="650"/>
                    </a:lnTo>
                    <a:lnTo>
                      <a:pt x="640" y="650"/>
                    </a:lnTo>
                    <a:lnTo>
                      <a:pt x="640" y="650"/>
                    </a:lnTo>
                    <a:lnTo>
                      <a:pt x="642" y="650"/>
                    </a:lnTo>
                    <a:lnTo>
                      <a:pt x="642" y="650"/>
                    </a:lnTo>
                    <a:lnTo>
                      <a:pt x="642" y="649"/>
                    </a:lnTo>
                    <a:lnTo>
                      <a:pt x="642" y="649"/>
                    </a:lnTo>
                    <a:lnTo>
                      <a:pt x="642" y="649"/>
                    </a:lnTo>
                    <a:lnTo>
                      <a:pt x="642" y="649"/>
                    </a:lnTo>
                    <a:lnTo>
                      <a:pt x="643" y="647"/>
                    </a:lnTo>
                    <a:lnTo>
                      <a:pt x="643" y="647"/>
                    </a:lnTo>
                    <a:lnTo>
                      <a:pt x="643" y="647"/>
                    </a:lnTo>
                    <a:lnTo>
                      <a:pt x="643" y="647"/>
                    </a:lnTo>
                    <a:lnTo>
                      <a:pt x="644" y="647"/>
                    </a:lnTo>
                    <a:lnTo>
                      <a:pt x="644" y="647"/>
                    </a:lnTo>
                    <a:lnTo>
                      <a:pt x="644" y="646"/>
                    </a:lnTo>
                    <a:lnTo>
                      <a:pt x="644" y="646"/>
                    </a:lnTo>
                    <a:lnTo>
                      <a:pt x="645" y="646"/>
                    </a:lnTo>
                    <a:lnTo>
                      <a:pt x="645" y="646"/>
                    </a:lnTo>
                    <a:lnTo>
                      <a:pt x="647" y="645"/>
                    </a:lnTo>
                    <a:lnTo>
                      <a:pt x="647" y="645"/>
                    </a:lnTo>
                    <a:lnTo>
                      <a:pt x="647" y="644"/>
                    </a:lnTo>
                    <a:lnTo>
                      <a:pt x="647" y="644"/>
                    </a:lnTo>
                    <a:lnTo>
                      <a:pt x="648" y="644"/>
                    </a:lnTo>
                    <a:lnTo>
                      <a:pt x="648" y="644"/>
                    </a:lnTo>
                    <a:lnTo>
                      <a:pt x="648" y="644"/>
                    </a:lnTo>
                    <a:lnTo>
                      <a:pt x="648" y="644"/>
                    </a:lnTo>
                    <a:lnTo>
                      <a:pt x="649" y="642"/>
                    </a:lnTo>
                    <a:lnTo>
                      <a:pt x="649" y="642"/>
                    </a:lnTo>
                    <a:lnTo>
                      <a:pt x="649" y="642"/>
                    </a:lnTo>
                    <a:lnTo>
                      <a:pt x="649" y="642"/>
                    </a:lnTo>
                    <a:lnTo>
                      <a:pt x="649" y="641"/>
                    </a:lnTo>
                    <a:lnTo>
                      <a:pt x="649" y="641"/>
                    </a:lnTo>
                    <a:lnTo>
                      <a:pt x="649" y="641"/>
                    </a:lnTo>
                    <a:lnTo>
                      <a:pt x="649" y="641"/>
                    </a:lnTo>
                    <a:lnTo>
                      <a:pt x="649" y="640"/>
                    </a:lnTo>
                    <a:lnTo>
                      <a:pt x="649" y="640"/>
                    </a:lnTo>
                    <a:lnTo>
                      <a:pt x="650" y="640"/>
                    </a:lnTo>
                    <a:lnTo>
                      <a:pt x="650" y="640"/>
                    </a:lnTo>
                    <a:lnTo>
                      <a:pt x="650" y="639"/>
                    </a:lnTo>
                    <a:lnTo>
                      <a:pt x="650" y="639"/>
                    </a:lnTo>
                    <a:lnTo>
                      <a:pt x="650" y="639"/>
                    </a:lnTo>
                    <a:lnTo>
                      <a:pt x="650" y="639"/>
                    </a:lnTo>
                    <a:lnTo>
                      <a:pt x="650" y="637"/>
                    </a:lnTo>
                    <a:lnTo>
                      <a:pt x="650" y="637"/>
                    </a:lnTo>
                    <a:lnTo>
                      <a:pt x="650" y="636"/>
                    </a:lnTo>
                    <a:lnTo>
                      <a:pt x="650" y="636"/>
                    </a:lnTo>
                    <a:lnTo>
                      <a:pt x="649" y="635"/>
                    </a:lnTo>
                    <a:lnTo>
                      <a:pt x="649" y="635"/>
                    </a:lnTo>
                    <a:lnTo>
                      <a:pt x="649" y="635"/>
                    </a:lnTo>
                    <a:lnTo>
                      <a:pt x="649" y="635"/>
                    </a:lnTo>
                    <a:lnTo>
                      <a:pt x="645" y="625"/>
                    </a:lnTo>
                    <a:lnTo>
                      <a:pt x="645" y="625"/>
                    </a:lnTo>
                    <a:lnTo>
                      <a:pt x="639" y="611"/>
                    </a:lnTo>
                    <a:lnTo>
                      <a:pt x="633" y="602"/>
                    </a:lnTo>
                    <a:lnTo>
                      <a:pt x="633" y="602"/>
                    </a:lnTo>
                    <a:lnTo>
                      <a:pt x="643" y="591"/>
                    </a:lnTo>
                    <a:lnTo>
                      <a:pt x="643" y="591"/>
                    </a:lnTo>
                    <a:lnTo>
                      <a:pt x="652" y="594"/>
                    </a:lnTo>
                    <a:lnTo>
                      <a:pt x="667" y="598"/>
                    </a:lnTo>
                    <a:lnTo>
                      <a:pt x="667" y="598"/>
                    </a:lnTo>
                    <a:lnTo>
                      <a:pt x="678" y="601"/>
                    </a:lnTo>
                    <a:lnTo>
                      <a:pt x="678" y="601"/>
                    </a:lnTo>
                    <a:lnTo>
                      <a:pt x="678" y="601"/>
                    </a:lnTo>
                    <a:lnTo>
                      <a:pt x="678" y="601"/>
                    </a:lnTo>
                    <a:lnTo>
                      <a:pt x="679" y="601"/>
                    </a:lnTo>
                    <a:lnTo>
                      <a:pt x="679" y="601"/>
                    </a:lnTo>
                    <a:lnTo>
                      <a:pt x="681" y="601"/>
                    </a:lnTo>
                    <a:lnTo>
                      <a:pt x="681" y="601"/>
                    </a:lnTo>
                    <a:lnTo>
                      <a:pt x="682" y="601"/>
                    </a:lnTo>
                    <a:lnTo>
                      <a:pt x="682" y="601"/>
                    </a:lnTo>
                    <a:lnTo>
                      <a:pt x="682" y="601"/>
                    </a:lnTo>
                    <a:lnTo>
                      <a:pt x="682" y="601"/>
                    </a:lnTo>
                    <a:lnTo>
                      <a:pt x="683" y="601"/>
                    </a:lnTo>
                    <a:lnTo>
                      <a:pt x="683" y="601"/>
                    </a:lnTo>
                    <a:lnTo>
                      <a:pt x="683" y="600"/>
                    </a:lnTo>
                    <a:lnTo>
                      <a:pt x="683" y="600"/>
                    </a:lnTo>
                    <a:lnTo>
                      <a:pt x="684" y="600"/>
                    </a:lnTo>
                    <a:lnTo>
                      <a:pt x="684" y="600"/>
                    </a:lnTo>
                    <a:lnTo>
                      <a:pt x="684" y="600"/>
                    </a:lnTo>
                    <a:lnTo>
                      <a:pt x="684" y="600"/>
                    </a:lnTo>
                    <a:lnTo>
                      <a:pt x="684" y="598"/>
                    </a:lnTo>
                    <a:lnTo>
                      <a:pt x="684" y="598"/>
                    </a:lnTo>
                    <a:lnTo>
                      <a:pt x="684" y="598"/>
                    </a:lnTo>
                    <a:lnTo>
                      <a:pt x="684" y="598"/>
                    </a:lnTo>
                    <a:lnTo>
                      <a:pt x="686" y="598"/>
                    </a:lnTo>
                    <a:lnTo>
                      <a:pt x="686" y="598"/>
                    </a:lnTo>
                    <a:lnTo>
                      <a:pt x="686" y="597"/>
                    </a:lnTo>
                    <a:lnTo>
                      <a:pt x="686" y="597"/>
                    </a:lnTo>
                    <a:lnTo>
                      <a:pt x="687" y="597"/>
                    </a:lnTo>
                    <a:lnTo>
                      <a:pt x="687" y="597"/>
                    </a:lnTo>
                    <a:lnTo>
                      <a:pt x="687" y="596"/>
                    </a:lnTo>
                    <a:lnTo>
                      <a:pt x="687" y="596"/>
                    </a:lnTo>
                    <a:lnTo>
                      <a:pt x="688" y="594"/>
                    </a:lnTo>
                    <a:lnTo>
                      <a:pt x="688" y="594"/>
                    </a:lnTo>
                    <a:lnTo>
                      <a:pt x="688" y="593"/>
                    </a:lnTo>
                    <a:lnTo>
                      <a:pt x="688" y="593"/>
                    </a:lnTo>
                    <a:lnTo>
                      <a:pt x="690" y="593"/>
                    </a:lnTo>
                    <a:lnTo>
                      <a:pt x="690" y="593"/>
                    </a:lnTo>
                    <a:lnTo>
                      <a:pt x="690" y="592"/>
                    </a:lnTo>
                    <a:lnTo>
                      <a:pt x="690" y="592"/>
                    </a:lnTo>
                    <a:lnTo>
                      <a:pt x="690" y="592"/>
                    </a:lnTo>
                    <a:lnTo>
                      <a:pt x="690" y="592"/>
                    </a:lnTo>
                    <a:lnTo>
                      <a:pt x="691" y="591"/>
                    </a:lnTo>
                    <a:lnTo>
                      <a:pt x="691" y="591"/>
                    </a:lnTo>
                    <a:lnTo>
                      <a:pt x="691" y="591"/>
                    </a:lnTo>
                    <a:lnTo>
                      <a:pt x="691" y="591"/>
                    </a:lnTo>
                    <a:lnTo>
                      <a:pt x="691" y="589"/>
                    </a:lnTo>
                    <a:lnTo>
                      <a:pt x="691" y="589"/>
                    </a:lnTo>
                    <a:lnTo>
                      <a:pt x="691" y="589"/>
                    </a:lnTo>
                    <a:lnTo>
                      <a:pt x="691" y="589"/>
                    </a:lnTo>
                    <a:lnTo>
                      <a:pt x="691" y="588"/>
                    </a:lnTo>
                    <a:lnTo>
                      <a:pt x="691" y="588"/>
                    </a:lnTo>
                    <a:lnTo>
                      <a:pt x="691" y="588"/>
                    </a:lnTo>
                    <a:lnTo>
                      <a:pt x="691" y="588"/>
                    </a:lnTo>
                    <a:lnTo>
                      <a:pt x="691" y="587"/>
                    </a:lnTo>
                    <a:lnTo>
                      <a:pt x="691" y="587"/>
                    </a:lnTo>
                    <a:lnTo>
                      <a:pt x="691" y="587"/>
                    </a:lnTo>
                    <a:lnTo>
                      <a:pt x="691" y="587"/>
                    </a:lnTo>
                    <a:lnTo>
                      <a:pt x="691" y="586"/>
                    </a:lnTo>
                    <a:lnTo>
                      <a:pt x="691" y="586"/>
                    </a:lnTo>
                    <a:lnTo>
                      <a:pt x="691" y="586"/>
                    </a:lnTo>
                    <a:lnTo>
                      <a:pt x="691" y="586"/>
                    </a:lnTo>
                    <a:lnTo>
                      <a:pt x="691" y="584"/>
                    </a:lnTo>
                    <a:lnTo>
                      <a:pt x="691" y="584"/>
                    </a:lnTo>
                    <a:lnTo>
                      <a:pt x="690" y="584"/>
                    </a:lnTo>
                    <a:lnTo>
                      <a:pt x="690" y="584"/>
                    </a:lnTo>
                    <a:lnTo>
                      <a:pt x="684" y="574"/>
                    </a:lnTo>
                    <a:lnTo>
                      <a:pt x="684" y="574"/>
                    </a:lnTo>
                    <a:lnTo>
                      <a:pt x="676" y="562"/>
                    </a:lnTo>
                    <a:lnTo>
                      <a:pt x="668" y="554"/>
                    </a:lnTo>
                    <a:lnTo>
                      <a:pt x="668" y="554"/>
                    </a:lnTo>
                    <a:lnTo>
                      <a:pt x="676" y="542"/>
                    </a:lnTo>
                    <a:lnTo>
                      <a:pt x="676" y="542"/>
                    </a:lnTo>
                    <a:lnTo>
                      <a:pt x="686" y="543"/>
                    </a:lnTo>
                    <a:lnTo>
                      <a:pt x="701" y="545"/>
                    </a:lnTo>
                    <a:lnTo>
                      <a:pt x="701" y="545"/>
                    </a:lnTo>
                    <a:lnTo>
                      <a:pt x="712" y="545"/>
                    </a:lnTo>
                    <a:lnTo>
                      <a:pt x="712" y="545"/>
                    </a:lnTo>
                    <a:lnTo>
                      <a:pt x="712" y="545"/>
                    </a:lnTo>
                    <a:lnTo>
                      <a:pt x="712" y="545"/>
                    </a:lnTo>
                    <a:lnTo>
                      <a:pt x="713" y="545"/>
                    </a:lnTo>
                    <a:lnTo>
                      <a:pt x="713" y="545"/>
                    </a:lnTo>
                    <a:lnTo>
                      <a:pt x="715" y="545"/>
                    </a:lnTo>
                    <a:lnTo>
                      <a:pt x="715" y="545"/>
                    </a:lnTo>
                    <a:lnTo>
                      <a:pt x="716" y="544"/>
                    </a:lnTo>
                    <a:lnTo>
                      <a:pt x="716" y="544"/>
                    </a:lnTo>
                    <a:lnTo>
                      <a:pt x="716" y="544"/>
                    </a:lnTo>
                    <a:lnTo>
                      <a:pt x="716" y="544"/>
                    </a:lnTo>
                    <a:lnTo>
                      <a:pt x="717" y="544"/>
                    </a:lnTo>
                    <a:lnTo>
                      <a:pt x="717" y="544"/>
                    </a:lnTo>
                    <a:lnTo>
                      <a:pt x="717" y="544"/>
                    </a:lnTo>
                    <a:lnTo>
                      <a:pt x="717" y="544"/>
                    </a:lnTo>
                    <a:lnTo>
                      <a:pt x="717" y="543"/>
                    </a:lnTo>
                    <a:lnTo>
                      <a:pt x="717" y="543"/>
                    </a:lnTo>
                    <a:lnTo>
                      <a:pt x="719" y="543"/>
                    </a:lnTo>
                    <a:lnTo>
                      <a:pt x="719" y="543"/>
                    </a:lnTo>
                    <a:lnTo>
                      <a:pt x="719" y="542"/>
                    </a:lnTo>
                    <a:lnTo>
                      <a:pt x="719" y="542"/>
                    </a:lnTo>
                    <a:lnTo>
                      <a:pt x="719" y="542"/>
                    </a:lnTo>
                    <a:lnTo>
                      <a:pt x="719" y="542"/>
                    </a:lnTo>
                    <a:lnTo>
                      <a:pt x="720" y="542"/>
                    </a:lnTo>
                    <a:lnTo>
                      <a:pt x="720" y="542"/>
                    </a:lnTo>
                    <a:lnTo>
                      <a:pt x="720" y="540"/>
                    </a:lnTo>
                    <a:lnTo>
                      <a:pt x="720" y="540"/>
                    </a:lnTo>
                    <a:lnTo>
                      <a:pt x="720" y="539"/>
                    </a:lnTo>
                    <a:lnTo>
                      <a:pt x="720" y="539"/>
                    </a:lnTo>
                    <a:lnTo>
                      <a:pt x="720" y="539"/>
                    </a:lnTo>
                    <a:lnTo>
                      <a:pt x="720" y="539"/>
                    </a:lnTo>
                    <a:lnTo>
                      <a:pt x="721" y="538"/>
                    </a:lnTo>
                    <a:lnTo>
                      <a:pt x="721" y="538"/>
                    </a:lnTo>
                    <a:lnTo>
                      <a:pt x="721" y="537"/>
                    </a:lnTo>
                    <a:lnTo>
                      <a:pt x="721" y="537"/>
                    </a:lnTo>
                    <a:lnTo>
                      <a:pt x="722" y="537"/>
                    </a:lnTo>
                    <a:lnTo>
                      <a:pt x="722" y="537"/>
                    </a:lnTo>
                    <a:lnTo>
                      <a:pt x="722" y="535"/>
                    </a:lnTo>
                    <a:lnTo>
                      <a:pt x="722" y="535"/>
                    </a:lnTo>
                    <a:lnTo>
                      <a:pt x="722" y="535"/>
                    </a:lnTo>
                    <a:lnTo>
                      <a:pt x="722" y="535"/>
                    </a:lnTo>
                    <a:lnTo>
                      <a:pt x="722" y="534"/>
                    </a:lnTo>
                    <a:lnTo>
                      <a:pt x="722" y="534"/>
                    </a:lnTo>
                    <a:lnTo>
                      <a:pt x="722" y="533"/>
                    </a:lnTo>
                    <a:lnTo>
                      <a:pt x="722" y="533"/>
                    </a:lnTo>
                    <a:lnTo>
                      <a:pt x="724" y="533"/>
                    </a:lnTo>
                    <a:lnTo>
                      <a:pt x="724" y="533"/>
                    </a:lnTo>
                    <a:lnTo>
                      <a:pt x="724" y="532"/>
                    </a:lnTo>
                    <a:lnTo>
                      <a:pt x="724" y="532"/>
                    </a:lnTo>
                    <a:lnTo>
                      <a:pt x="724" y="532"/>
                    </a:lnTo>
                    <a:lnTo>
                      <a:pt x="724" y="532"/>
                    </a:lnTo>
                    <a:lnTo>
                      <a:pt x="724" y="530"/>
                    </a:lnTo>
                    <a:lnTo>
                      <a:pt x="724" y="530"/>
                    </a:lnTo>
                    <a:lnTo>
                      <a:pt x="722" y="530"/>
                    </a:lnTo>
                    <a:lnTo>
                      <a:pt x="722" y="530"/>
                    </a:lnTo>
                    <a:lnTo>
                      <a:pt x="722" y="529"/>
                    </a:lnTo>
                    <a:lnTo>
                      <a:pt x="722" y="529"/>
                    </a:lnTo>
                    <a:lnTo>
                      <a:pt x="722" y="528"/>
                    </a:lnTo>
                    <a:lnTo>
                      <a:pt x="722" y="528"/>
                    </a:lnTo>
                    <a:lnTo>
                      <a:pt x="722" y="528"/>
                    </a:lnTo>
                    <a:lnTo>
                      <a:pt x="722" y="528"/>
                    </a:lnTo>
                    <a:lnTo>
                      <a:pt x="713" y="518"/>
                    </a:lnTo>
                    <a:lnTo>
                      <a:pt x="713" y="518"/>
                    </a:lnTo>
                    <a:lnTo>
                      <a:pt x="702" y="508"/>
                    </a:lnTo>
                    <a:lnTo>
                      <a:pt x="695" y="501"/>
                    </a:lnTo>
                    <a:lnTo>
                      <a:pt x="695" y="501"/>
                    </a:lnTo>
                    <a:lnTo>
                      <a:pt x="700" y="487"/>
                    </a:lnTo>
                    <a:lnTo>
                      <a:pt x="700" y="487"/>
                    </a:lnTo>
                    <a:lnTo>
                      <a:pt x="710" y="487"/>
                    </a:lnTo>
                    <a:lnTo>
                      <a:pt x="725" y="486"/>
                    </a:lnTo>
                    <a:lnTo>
                      <a:pt x="725" y="486"/>
                    </a:lnTo>
                    <a:lnTo>
                      <a:pt x="736" y="485"/>
                    </a:lnTo>
                    <a:lnTo>
                      <a:pt x="736" y="485"/>
                    </a:lnTo>
                    <a:lnTo>
                      <a:pt x="736" y="485"/>
                    </a:lnTo>
                    <a:lnTo>
                      <a:pt x="736" y="485"/>
                    </a:lnTo>
                    <a:lnTo>
                      <a:pt x="737" y="484"/>
                    </a:lnTo>
                    <a:lnTo>
                      <a:pt x="737" y="484"/>
                    </a:lnTo>
                    <a:lnTo>
                      <a:pt x="739" y="484"/>
                    </a:lnTo>
                    <a:lnTo>
                      <a:pt x="739" y="484"/>
                    </a:lnTo>
                    <a:lnTo>
                      <a:pt x="740" y="484"/>
                    </a:lnTo>
                    <a:lnTo>
                      <a:pt x="740" y="484"/>
                    </a:lnTo>
                    <a:lnTo>
                      <a:pt x="740" y="484"/>
                    </a:lnTo>
                    <a:lnTo>
                      <a:pt x="740" y="484"/>
                    </a:lnTo>
                    <a:lnTo>
                      <a:pt x="741" y="482"/>
                    </a:lnTo>
                    <a:lnTo>
                      <a:pt x="741" y="482"/>
                    </a:lnTo>
                    <a:lnTo>
                      <a:pt x="741" y="482"/>
                    </a:lnTo>
                    <a:lnTo>
                      <a:pt x="741" y="482"/>
                    </a:lnTo>
                    <a:lnTo>
                      <a:pt x="741" y="481"/>
                    </a:lnTo>
                    <a:lnTo>
                      <a:pt x="741" y="481"/>
                    </a:lnTo>
                    <a:lnTo>
                      <a:pt x="741" y="481"/>
                    </a:lnTo>
                    <a:lnTo>
                      <a:pt x="741" y="481"/>
                    </a:lnTo>
                    <a:lnTo>
                      <a:pt x="742" y="481"/>
                    </a:lnTo>
                    <a:lnTo>
                      <a:pt x="742" y="481"/>
                    </a:lnTo>
                    <a:lnTo>
                      <a:pt x="742" y="480"/>
                    </a:lnTo>
                    <a:lnTo>
                      <a:pt x="742" y="480"/>
                    </a:lnTo>
                    <a:lnTo>
                      <a:pt x="742" y="479"/>
                    </a:lnTo>
                    <a:lnTo>
                      <a:pt x="742" y="479"/>
                    </a:lnTo>
                    <a:lnTo>
                      <a:pt x="742" y="479"/>
                    </a:lnTo>
                    <a:lnTo>
                      <a:pt x="742" y="479"/>
                    </a:lnTo>
                    <a:lnTo>
                      <a:pt x="742" y="477"/>
                    </a:lnTo>
                    <a:lnTo>
                      <a:pt x="742" y="477"/>
                    </a:lnTo>
                    <a:lnTo>
                      <a:pt x="744" y="477"/>
                    </a:lnTo>
                    <a:lnTo>
                      <a:pt x="744" y="477"/>
                    </a:lnTo>
                    <a:lnTo>
                      <a:pt x="744" y="476"/>
                    </a:lnTo>
                    <a:lnTo>
                      <a:pt x="744" y="476"/>
                    </a:lnTo>
                    <a:lnTo>
                      <a:pt x="744" y="475"/>
                    </a:lnTo>
                    <a:lnTo>
                      <a:pt x="744" y="475"/>
                    </a:lnTo>
                    <a:lnTo>
                      <a:pt x="744" y="474"/>
                    </a:lnTo>
                    <a:lnTo>
                      <a:pt x="744" y="474"/>
                    </a:lnTo>
                    <a:lnTo>
                      <a:pt x="744" y="472"/>
                    </a:lnTo>
                    <a:lnTo>
                      <a:pt x="744" y="472"/>
                    </a:lnTo>
                    <a:lnTo>
                      <a:pt x="745" y="472"/>
                    </a:lnTo>
                    <a:lnTo>
                      <a:pt x="745" y="472"/>
                    </a:lnTo>
                    <a:lnTo>
                      <a:pt x="745" y="471"/>
                    </a:lnTo>
                    <a:lnTo>
                      <a:pt x="745" y="471"/>
                    </a:lnTo>
                    <a:lnTo>
                      <a:pt x="745" y="471"/>
                    </a:lnTo>
                    <a:lnTo>
                      <a:pt x="745" y="471"/>
                    </a:lnTo>
                    <a:lnTo>
                      <a:pt x="745" y="470"/>
                    </a:lnTo>
                    <a:lnTo>
                      <a:pt x="745" y="470"/>
                    </a:lnTo>
                    <a:lnTo>
                      <a:pt x="745" y="470"/>
                    </a:lnTo>
                    <a:lnTo>
                      <a:pt x="745" y="470"/>
                    </a:lnTo>
                    <a:lnTo>
                      <a:pt x="745" y="469"/>
                    </a:lnTo>
                    <a:lnTo>
                      <a:pt x="745" y="469"/>
                    </a:lnTo>
                    <a:lnTo>
                      <a:pt x="745" y="469"/>
                    </a:lnTo>
                    <a:lnTo>
                      <a:pt x="745" y="469"/>
                    </a:lnTo>
                    <a:lnTo>
                      <a:pt x="744" y="467"/>
                    </a:lnTo>
                    <a:lnTo>
                      <a:pt x="744" y="467"/>
                    </a:lnTo>
                    <a:lnTo>
                      <a:pt x="744" y="467"/>
                    </a:lnTo>
                    <a:lnTo>
                      <a:pt x="744" y="467"/>
                    </a:lnTo>
                    <a:lnTo>
                      <a:pt x="744" y="466"/>
                    </a:lnTo>
                    <a:lnTo>
                      <a:pt x="744" y="466"/>
                    </a:lnTo>
                    <a:lnTo>
                      <a:pt x="742" y="466"/>
                    </a:lnTo>
                    <a:lnTo>
                      <a:pt x="742" y="466"/>
                    </a:lnTo>
                    <a:lnTo>
                      <a:pt x="741" y="465"/>
                    </a:lnTo>
                    <a:lnTo>
                      <a:pt x="741" y="465"/>
                    </a:lnTo>
                    <a:lnTo>
                      <a:pt x="741" y="465"/>
                    </a:lnTo>
                    <a:lnTo>
                      <a:pt x="732" y="457"/>
                    </a:lnTo>
                    <a:lnTo>
                      <a:pt x="732" y="457"/>
                    </a:lnTo>
                    <a:lnTo>
                      <a:pt x="720" y="448"/>
                    </a:lnTo>
                    <a:lnTo>
                      <a:pt x="711" y="445"/>
                    </a:lnTo>
                    <a:lnTo>
                      <a:pt x="711" y="445"/>
                    </a:lnTo>
                    <a:lnTo>
                      <a:pt x="713" y="429"/>
                    </a:lnTo>
                    <a:lnTo>
                      <a:pt x="713" y="429"/>
                    </a:lnTo>
                    <a:lnTo>
                      <a:pt x="724" y="428"/>
                    </a:lnTo>
                    <a:lnTo>
                      <a:pt x="739" y="424"/>
                    </a:lnTo>
                    <a:lnTo>
                      <a:pt x="739" y="424"/>
                    </a:lnTo>
                    <a:lnTo>
                      <a:pt x="750" y="421"/>
                    </a:lnTo>
                    <a:lnTo>
                      <a:pt x="750" y="421"/>
                    </a:lnTo>
                    <a:lnTo>
                      <a:pt x="751" y="419"/>
                    </a:lnTo>
                    <a:lnTo>
                      <a:pt x="751" y="419"/>
                    </a:lnTo>
                    <a:lnTo>
                      <a:pt x="751" y="419"/>
                    </a:lnTo>
                    <a:lnTo>
                      <a:pt x="751" y="419"/>
                    </a:lnTo>
                    <a:lnTo>
                      <a:pt x="753" y="419"/>
                    </a:lnTo>
                    <a:lnTo>
                      <a:pt x="753" y="419"/>
                    </a:lnTo>
                    <a:lnTo>
                      <a:pt x="753" y="419"/>
                    </a:lnTo>
                    <a:lnTo>
                      <a:pt x="753" y="419"/>
                    </a:lnTo>
                    <a:lnTo>
                      <a:pt x="754" y="418"/>
                    </a:lnTo>
                    <a:lnTo>
                      <a:pt x="754" y="418"/>
                    </a:lnTo>
                    <a:lnTo>
                      <a:pt x="754" y="418"/>
                    </a:lnTo>
                    <a:lnTo>
                      <a:pt x="754" y="418"/>
                    </a:lnTo>
                    <a:lnTo>
                      <a:pt x="754" y="417"/>
                    </a:lnTo>
                    <a:lnTo>
                      <a:pt x="754" y="417"/>
                    </a:lnTo>
                    <a:lnTo>
                      <a:pt x="754" y="417"/>
                    </a:lnTo>
                    <a:lnTo>
                      <a:pt x="754" y="417"/>
                    </a:lnTo>
                    <a:lnTo>
                      <a:pt x="754" y="416"/>
                    </a:lnTo>
                    <a:lnTo>
                      <a:pt x="754" y="416"/>
                    </a:lnTo>
                    <a:lnTo>
                      <a:pt x="754" y="416"/>
                    </a:lnTo>
                    <a:lnTo>
                      <a:pt x="754" y="416"/>
                    </a:lnTo>
                    <a:lnTo>
                      <a:pt x="755" y="414"/>
                    </a:lnTo>
                    <a:lnTo>
                      <a:pt x="755" y="414"/>
                    </a:lnTo>
                    <a:lnTo>
                      <a:pt x="755" y="414"/>
                    </a:lnTo>
                    <a:lnTo>
                      <a:pt x="755" y="414"/>
                    </a:lnTo>
                    <a:lnTo>
                      <a:pt x="755" y="413"/>
                    </a:lnTo>
                    <a:lnTo>
                      <a:pt x="755" y="413"/>
                    </a:lnTo>
                    <a:lnTo>
                      <a:pt x="755" y="412"/>
                    </a:lnTo>
                    <a:lnTo>
                      <a:pt x="755" y="412"/>
                    </a:lnTo>
                    <a:lnTo>
                      <a:pt x="755" y="411"/>
                    </a:lnTo>
                    <a:lnTo>
                      <a:pt x="755" y="411"/>
                    </a:lnTo>
                    <a:lnTo>
                      <a:pt x="755" y="409"/>
                    </a:lnTo>
                    <a:lnTo>
                      <a:pt x="755" y="409"/>
                    </a:lnTo>
                    <a:lnTo>
                      <a:pt x="755" y="409"/>
                    </a:lnTo>
                    <a:lnTo>
                      <a:pt x="755" y="409"/>
                    </a:lnTo>
                    <a:lnTo>
                      <a:pt x="755" y="408"/>
                    </a:lnTo>
                    <a:lnTo>
                      <a:pt x="755" y="408"/>
                    </a:lnTo>
                    <a:lnTo>
                      <a:pt x="755" y="407"/>
                    </a:lnTo>
                    <a:lnTo>
                      <a:pt x="755" y="407"/>
                    </a:lnTo>
                    <a:lnTo>
                      <a:pt x="755" y="406"/>
                    </a:lnTo>
                    <a:lnTo>
                      <a:pt x="755" y="406"/>
                    </a:lnTo>
                    <a:lnTo>
                      <a:pt x="755" y="406"/>
                    </a:lnTo>
                    <a:lnTo>
                      <a:pt x="755" y="406"/>
                    </a:lnTo>
                    <a:lnTo>
                      <a:pt x="755" y="406"/>
                    </a:lnTo>
                    <a:lnTo>
                      <a:pt x="755" y="406"/>
                    </a:lnTo>
                    <a:lnTo>
                      <a:pt x="755" y="404"/>
                    </a:lnTo>
                    <a:lnTo>
                      <a:pt x="755" y="404"/>
                    </a:lnTo>
                    <a:lnTo>
                      <a:pt x="755" y="404"/>
                    </a:lnTo>
                    <a:lnTo>
                      <a:pt x="755" y="404"/>
                    </a:lnTo>
                    <a:lnTo>
                      <a:pt x="755" y="403"/>
                    </a:lnTo>
                    <a:lnTo>
                      <a:pt x="755" y="403"/>
                    </a:lnTo>
                    <a:lnTo>
                      <a:pt x="754" y="403"/>
                    </a:lnTo>
                    <a:lnTo>
                      <a:pt x="754" y="403"/>
                    </a:lnTo>
                    <a:lnTo>
                      <a:pt x="754" y="402"/>
                    </a:lnTo>
                    <a:lnTo>
                      <a:pt x="754" y="402"/>
                    </a:lnTo>
                    <a:lnTo>
                      <a:pt x="753" y="402"/>
                    </a:lnTo>
                    <a:lnTo>
                      <a:pt x="753" y="402"/>
                    </a:lnTo>
                    <a:lnTo>
                      <a:pt x="753" y="402"/>
                    </a:lnTo>
                    <a:lnTo>
                      <a:pt x="753" y="402"/>
                    </a:lnTo>
                    <a:lnTo>
                      <a:pt x="751" y="401"/>
                    </a:lnTo>
                    <a:lnTo>
                      <a:pt x="751" y="401"/>
                    </a:lnTo>
                    <a:lnTo>
                      <a:pt x="751" y="401"/>
                    </a:lnTo>
                    <a:lnTo>
                      <a:pt x="751" y="401"/>
                    </a:lnTo>
                    <a:lnTo>
                      <a:pt x="741" y="394"/>
                    </a:lnTo>
                    <a:lnTo>
                      <a:pt x="741" y="394"/>
                    </a:lnTo>
                    <a:lnTo>
                      <a:pt x="727" y="388"/>
                    </a:lnTo>
                    <a:lnTo>
                      <a:pt x="717" y="385"/>
                    </a:lnTo>
                    <a:lnTo>
                      <a:pt x="717" y="385"/>
                    </a:lnTo>
                    <a:lnTo>
                      <a:pt x="717" y="370"/>
                    </a:lnTo>
                    <a:lnTo>
                      <a:pt x="717" y="370"/>
                    </a:lnTo>
                    <a:lnTo>
                      <a:pt x="727" y="368"/>
                    </a:lnTo>
                    <a:lnTo>
                      <a:pt x="741" y="361"/>
                    </a:lnTo>
                    <a:lnTo>
                      <a:pt x="741" y="361"/>
                    </a:lnTo>
                    <a:lnTo>
                      <a:pt x="751" y="355"/>
                    </a:lnTo>
                    <a:lnTo>
                      <a:pt x="751" y="355"/>
                    </a:lnTo>
                    <a:lnTo>
                      <a:pt x="751" y="355"/>
                    </a:lnTo>
                    <a:lnTo>
                      <a:pt x="751" y="355"/>
                    </a:lnTo>
                    <a:lnTo>
                      <a:pt x="753" y="355"/>
                    </a:lnTo>
                    <a:lnTo>
                      <a:pt x="753" y="355"/>
                    </a:lnTo>
                    <a:lnTo>
                      <a:pt x="753" y="354"/>
                    </a:lnTo>
                    <a:lnTo>
                      <a:pt x="753" y="354"/>
                    </a:lnTo>
                    <a:lnTo>
                      <a:pt x="754" y="354"/>
                    </a:lnTo>
                    <a:lnTo>
                      <a:pt x="754" y="354"/>
                    </a:lnTo>
                    <a:lnTo>
                      <a:pt x="754" y="353"/>
                    </a:lnTo>
                    <a:lnTo>
                      <a:pt x="754" y="353"/>
                    </a:lnTo>
                    <a:lnTo>
                      <a:pt x="755" y="353"/>
                    </a:lnTo>
                    <a:lnTo>
                      <a:pt x="755" y="353"/>
                    </a:lnTo>
                    <a:lnTo>
                      <a:pt x="755" y="351"/>
                    </a:lnTo>
                    <a:lnTo>
                      <a:pt x="755" y="351"/>
                    </a:lnTo>
                    <a:lnTo>
                      <a:pt x="755" y="351"/>
                    </a:lnTo>
                    <a:lnTo>
                      <a:pt x="755" y="351"/>
                    </a:lnTo>
                    <a:lnTo>
                      <a:pt x="755" y="350"/>
                    </a:lnTo>
                    <a:lnTo>
                      <a:pt x="755" y="350"/>
                    </a:lnTo>
                    <a:lnTo>
                      <a:pt x="755" y="350"/>
                    </a:lnTo>
                    <a:lnTo>
                      <a:pt x="755" y="350"/>
                    </a:lnTo>
                    <a:lnTo>
                      <a:pt x="755" y="350"/>
                    </a:lnTo>
                    <a:lnTo>
                      <a:pt x="755" y="350"/>
                    </a:lnTo>
                    <a:lnTo>
                      <a:pt x="755" y="349"/>
                    </a:lnTo>
                    <a:lnTo>
                      <a:pt x="755" y="349"/>
                    </a:lnTo>
                    <a:lnTo>
                      <a:pt x="755" y="348"/>
                    </a:lnTo>
                    <a:lnTo>
                      <a:pt x="755" y="348"/>
                    </a:lnTo>
                    <a:lnTo>
                      <a:pt x="755" y="346"/>
                    </a:lnTo>
                    <a:lnTo>
                      <a:pt x="755" y="346"/>
                    </a:lnTo>
                    <a:close/>
                    <a:moveTo>
                      <a:pt x="441" y="394"/>
                    </a:moveTo>
                    <a:lnTo>
                      <a:pt x="441" y="394"/>
                    </a:lnTo>
                    <a:lnTo>
                      <a:pt x="436" y="407"/>
                    </a:lnTo>
                    <a:lnTo>
                      <a:pt x="430" y="418"/>
                    </a:lnTo>
                    <a:lnTo>
                      <a:pt x="421" y="427"/>
                    </a:lnTo>
                    <a:lnTo>
                      <a:pt x="411" y="435"/>
                    </a:lnTo>
                    <a:lnTo>
                      <a:pt x="400" y="440"/>
                    </a:lnTo>
                    <a:lnTo>
                      <a:pt x="387" y="443"/>
                    </a:lnTo>
                    <a:lnTo>
                      <a:pt x="375" y="443"/>
                    </a:lnTo>
                    <a:lnTo>
                      <a:pt x="361" y="441"/>
                    </a:lnTo>
                    <a:lnTo>
                      <a:pt x="361" y="441"/>
                    </a:lnTo>
                    <a:lnTo>
                      <a:pt x="348" y="437"/>
                    </a:lnTo>
                    <a:lnTo>
                      <a:pt x="338" y="429"/>
                    </a:lnTo>
                    <a:lnTo>
                      <a:pt x="328" y="421"/>
                    </a:lnTo>
                    <a:lnTo>
                      <a:pt x="322" y="411"/>
                    </a:lnTo>
                    <a:lnTo>
                      <a:pt x="317" y="399"/>
                    </a:lnTo>
                    <a:lnTo>
                      <a:pt x="313" y="387"/>
                    </a:lnTo>
                    <a:lnTo>
                      <a:pt x="313" y="374"/>
                    </a:lnTo>
                    <a:lnTo>
                      <a:pt x="315" y="360"/>
                    </a:lnTo>
                    <a:lnTo>
                      <a:pt x="315" y="360"/>
                    </a:lnTo>
                    <a:lnTo>
                      <a:pt x="319" y="350"/>
                    </a:lnTo>
                    <a:lnTo>
                      <a:pt x="325" y="340"/>
                    </a:lnTo>
                    <a:lnTo>
                      <a:pt x="333" y="331"/>
                    </a:lnTo>
                    <a:lnTo>
                      <a:pt x="343" y="325"/>
                    </a:lnTo>
                    <a:lnTo>
                      <a:pt x="353" y="319"/>
                    </a:lnTo>
                    <a:lnTo>
                      <a:pt x="363" y="315"/>
                    </a:lnTo>
                    <a:lnTo>
                      <a:pt x="373" y="314"/>
                    </a:lnTo>
                    <a:lnTo>
                      <a:pt x="383" y="314"/>
                    </a:lnTo>
                    <a:lnTo>
                      <a:pt x="390" y="291"/>
                    </a:lnTo>
                    <a:lnTo>
                      <a:pt x="411" y="296"/>
                    </a:lnTo>
                    <a:lnTo>
                      <a:pt x="405" y="319"/>
                    </a:lnTo>
                    <a:lnTo>
                      <a:pt x="405" y="319"/>
                    </a:lnTo>
                    <a:lnTo>
                      <a:pt x="414" y="324"/>
                    </a:lnTo>
                    <a:lnTo>
                      <a:pt x="422" y="331"/>
                    </a:lnTo>
                    <a:lnTo>
                      <a:pt x="430" y="339"/>
                    </a:lnTo>
                    <a:lnTo>
                      <a:pt x="435" y="349"/>
                    </a:lnTo>
                    <a:lnTo>
                      <a:pt x="440" y="360"/>
                    </a:lnTo>
                    <a:lnTo>
                      <a:pt x="443" y="372"/>
                    </a:lnTo>
                    <a:lnTo>
                      <a:pt x="443" y="383"/>
                    </a:lnTo>
                    <a:lnTo>
                      <a:pt x="441" y="394"/>
                    </a:lnTo>
                    <a:lnTo>
                      <a:pt x="441" y="3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8" name="Freeform 21"/>
              <p:cNvSpPr>
                <a:spLocks noEditPoints="1"/>
              </p:cNvSpPr>
              <p:nvPr/>
            </p:nvSpPr>
            <p:spPr bwMode="auto">
              <a:xfrm>
                <a:off x="4601869" y="3512726"/>
                <a:ext cx="358305" cy="359598"/>
              </a:xfrm>
              <a:custGeom>
                <a:avLst/>
                <a:gdLst>
                  <a:gd name="T0" fmla="*/ 436 w 555"/>
                  <a:gd name="T1" fmla="*/ 49 h 554"/>
                  <a:gd name="T2" fmla="*/ 401 w 555"/>
                  <a:gd name="T3" fmla="*/ 30 h 554"/>
                  <a:gd name="T4" fmla="*/ 391 w 555"/>
                  <a:gd name="T5" fmla="*/ 24 h 554"/>
                  <a:gd name="T6" fmla="*/ 354 w 555"/>
                  <a:gd name="T7" fmla="*/ 11 h 554"/>
                  <a:gd name="T8" fmla="*/ 343 w 555"/>
                  <a:gd name="T9" fmla="*/ 9 h 554"/>
                  <a:gd name="T10" fmla="*/ 303 w 555"/>
                  <a:gd name="T11" fmla="*/ 1 h 554"/>
                  <a:gd name="T12" fmla="*/ 270 w 555"/>
                  <a:gd name="T13" fmla="*/ 21 h 554"/>
                  <a:gd name="T14" fmla="*/ 250 w 555"/>
                  <a:gd name="T15" fmla="*/ 1 h 554"/>
                  <a:gd name="T16" fmla="*/ 211 w 555"/>
                  <a:gd name="T17" fmla="*/ 9 h 554"/>
                  <a:gd name="T18" fmla="*/ 201 w 555"/>
                  <a:gd name="T19" fmla="*/ 13 h 554"/>
                  <a:gd name="T20" fmla="*/ 163 w 555"/>
                  <a:gd name="T21" fmla="*/ 24 h 554"/>
                  <a:gd name="T22" fmla="*/ 154 w 555"/>
                  <a:gd name="T23" fmla="*/ 33 h 554"/>
                  <a:gd name="T24" fmla="*/ 119 w 555"/>
                  <a:gd name="T25" fmla="*/ 49 h 554"/>
                  <a:gd name="T26" fmla="*/ 107 w 555"/>
                  <a:gd name="T27" fmla="*/ 86 h 554"/>
                  <a:gd name="T28" fmla="*/ 78 w 555"/>
                  <a:gd name="T29" fmla="*/ 83 h 554"/>
                  <a:gd name="T30" fmla="*/ 53 w 555"/>
                  <a:gd name="T31" fmla="*/ 115 h 554"/>
                  <a:gd name="T32" fmla="*/ 48 w 555"/>
                  <a:gd name="T33" fmla="*/ 125 h 554"/>
                  <a:gd name="T34" fmla="*/ 27 w 555"/>
                  <a:gd name="T35" fmla="*/ 157 h 554"/>
                  <a:gd name="T36" fmla="*/ 31 w 555"/>
                  <a:gd name="T37" fmla="*/ 175 h 554"/>
                  <a:gd name="T38" fmla="*/ 9 w 555"/>
                  <a:gd name="T39" fmla="*/ 207 h 554"/>
                  <a:gd name="T40" fmla="*/ 4 w 555"/>
                  <a:gd name="T41" fmla="*/ 247 h 554"/>
                  <a:gd name="T42" fmla="*/ 0 w 555"/>
                  <a:gd name="T43" fmla="*/ 258 h 554"/>
                  <a:gd name="T44" fmla="*/ 0 w 555"/>
                  <a:gd name="T45" fmla="*/ 297 h 554"/>
                  <a:gd name="T46" fmla="*/ 4 w 555"/>
                  <a:gd name="T47" fmla="*/ 309 h 554"/>
                  <a:gd name="T48" fmla="*/ 9 w 555"/>
                  <a:gd name="T49" fmla="*/ 348 h 554"/>
                  <a:gd name="T50" fmla="*/ 42 w 555"/>
                  <a:gd name="T51" fmla="*/ 358 h 554"/>
                  <a:gd name="T52" fmla="*/ 27 w 555"/>
                  <a:gd name="T53" fmla="*/ 397 h 554"/>
                  <a:gd name="T54" fmla="*/ 48 w 555"/>
                  <a:gd name="T55" fmla="*/ 429 h 554"/>
                  <a:gd name="T56" fmla="*/ 55 w 555"/>
                  <a:gd name="T57" fmla="*/ 441 h 554"/>
                  <a:gd name="T58" fmla="*/ 78 w 555"/>
                  <a:gd name="T59" fmla="*/ 471 h 554"/>
                  <a:gd name="T60" fmla="*/ 89 w 555"/>
                  <a:gd name="T61" fmla="*/ 477 h 554"/>
                  <a:gd name="T62" fmla="*/ 118 w 555"/>
                  <a:gd name="T63" fmla="*/ 505 h 554"/>
                  <a:gd name="T64" fmla="*/ 155 w 555"/>
                  <a:gd name="T65" fmla="*/ 515 h 554"/>
                  <a:gd name="T66" fmla="*/ 163 w 555"/>
                  <a:gd name="T67" fmla="*/ 530 h 554"/>
                  <a:gd name="T68" fmla="*/ 201 w 555"/>
                  <a:gd name="T69" fmla="*/ 544 h 554"/>
                  <a:gd name="T70" fmla="*/ 212 w 555"/>
                  <a:gd name="T71" fmla="*/ 547 h 554"/>
                  <a:gd name="T72" fmla="*/ 250 w 555"/>
                  <a:gd name="T73" fmla="*/ 554 h 554"/>
                  <a:gd name="T74" fmla="*/ 261 w 555"/>
                  <a:gd name="T75" fmla="*/ 552 h 554"/>
                  <a:gd name="T76" fmla="*/ 300 w 555"/>
                  <a:gd name="T77" fmla="*/ 554 h 554"/>
                  <a:gd name="T78" fmla="*/ 329 w 555"/>
                  <a:gd name="T79" fmla="*/ 529 h 554"/>
                  <a:gd name="T80" fmla="*/ 352 w 555"/>
                  <a:gd name="T81" fmla="*/ 545 h 554"/>
                  <a:gd name="T82" fmla="*/ 388 w 555"/>
                  <a:gd name="T83" fmla="*/ 530 h 554"/>
                  <a:gd name="T84" fmla="*/ 400 w 555"/>
                  <a:gd name="T85" fmla="*/ 526 h 554"/>
                  <a:gd name="T86" fmla="*/ 434 w 555"/>
                  <a:gd name="T87" fmla="*/ 508 h 554"/>
                  <a:gd name="T88" fmla="*/ 441 w 555"/>
                  <a:gd name="T89" fmla="*/ 498 h 554"/>
                  <a:gd name="T90" fmla="*/ 473 w 555"/>
                  <a:gd name="T91" fmla="*/ 475 h 554"/>
                  <a:gd name="T92" fmla="*/ 472 w 555"/>
                  <a:gd name="T93" fmla="*/ 433 h 554"/>
                  <a:gd name="T94" fmla="*/ 506 w 555"/>
                  <a:gd name="T95" fmla="*/ 436 h 554"/>
                  <a:gd name="T96" fmla="*/ 523 w 555"/>
                  <a:gd name="T97" fmla="*/ 401 h 554"/>
                  <a:gd name="T98" fmla="*/ 531 w 555"/>
                  <a:gd name="T99" fmla="*/ 392 h 554"/>
                  <a:gd name="T100" fmla="*/ 545 w 555"/>
                  <a:gd name="T101" fmla="*/ 354 h 554"/>
                  <a:gd name="T102" fmla="*/ 546 w 555"/>
                  <a:gd name="T103" fmla="*/ 343 h 554"/>
                  <a:gd name="T104" fmla="*/ 555 w 555"/>
                  <a:gd name="T105" fmla="*/ 305 h 554"/>
                  <a:gd name="T106" fmla="*/ 535 w 555"/>
                  <a:gd name="T107" fmla="*/ 285 h 554"/>
                  <a:gd name="T108" fmla="*/ 555 w 555"/>
                  <a:gd name="T109" fmla="*/ 252 h 554"/>
                  <a:gd name="T110" fmla="*/ 545 w 555"/>
                  <a:gd name="T111" fmla="*/ 214 h 554"/>
                  <a:gd name="T112" fmla="*/ 545 w 555"/>
                  <a:gd name="T113" fmla="*/ 203 h 554"/>
                  <a:gd name="T114" fmla="*/ 531 w 555"/>
                  <a:gd name="T115" fmla="*/ 166 h 554"/>
                  <a:gd name="T116" fmla="*/ 524 w 555"/>
                  <a:gd name="T117" fmla="*/ 155 h 554"/>
                  <a:gd name="T118" fmla="*/ 506 w 555"/>
                  <a:gd name="T119" fmla="*/ 120 h 554"/>
                  <a:gd name="T120" fmla="*/ 474 w 555"/>
                  <a:gd name="T121" fmla="*/ 97 h 554"/>
                  <a:gd name="T122" fmla="*/ 473 w 555"/>
                  <a:gd name="T123" fmla="*/ 79 h 554"/>
                  <a:gd name="T124" fmla="*/ 241 w 555"/>
                  <a:gd name="T125" fmla="*/ 30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5" h="554">
                    <a:moveTo>
                      <a:pt x="434" y="83"/>
                    </a:moveTo>
                    <a:lnTo>
                      <a:pt x="434" y="83"/>
                    </a:lnTo>
                    <a:lnTo>
                      <a:pt x="436" y="77"/>
                    </a:lnTo>
                    <a:lnTo>
                      <a:pt x="440" y="65"/>
                    </a:lnTo>
                    <a:lnTo>
                      <a:pt x="440" y="65"/>
                    </a:lnTo>
                    <a:lnTo>
                      <a:pt x="441" y="58"/>
                    </a:lnTo>
                    <a:lnTo>
                      <a:pt x="441" y="58"/>
                    </a:lnTo>
                    <a:lnTo>
                      <a:pt x="441" y="57"/>
                    </a:lnTo>
                    <a:lnTo>
                      <a:pt x="441" y="57"/>
                    </a:lnTo>
                    <a:lnTo>
                      <a:pt x="441" y="55"/>
                    </a:lnTo>
                    <a:lnTo>
                      <a:pt x="441" y="55"/>
                    </a:lnTo>
                    <a:lnTo>
                      <a:pt x="441" y="55"/>
                    </a:lnTo>
                    <a:lnTo>
                      <a:pt x="441" y="55"/>
                    </a:lnTo>
                    <a:lnTo>
                      <a:pt x="441" y="55"/>
                    </a:lnTo>
                    <a:lnTo>
                      <a:pt x="441" y="55"/>
                    </a:lnTo>
                    <a:lnTo>
                      <a:pt x="441" y="54"/>
                    </a:lnTo>
                    <a:lnTo>
                      <a:pt x="441" y="54"/>
                    </a:lnTo>
                    <a:lnTo>
                      <a:pt x="441" y="54"/>
                    </a:lnTo>
                    <a:lnTo>
                      <a:pt x="441" y="54"/>
                    </a:lnTo>
                    <a:lnTo>
                      <a:pt x="441" y="54"/>
                    </a:lnTo>
                    <a:lnTo>
                      <a:pt x="441" y="54"/>
                    </a:lnTo>
                    <a:lnTo>
                      <a:pt x="440" y="53"/>
                    </a:lnTo>
                    <a:lnTo>
                      <a:pt x="440" y="53"/>
                    </a:lnTo>
                    <a:lnTo>
                      <a:pt x="440" y="53"/>
                    </a:lnTo>
                    <a:lnTo>
                      <a:pt x="440" y="53"/>
                    </a:lnTo>
                    <a:lnTo>
                      <a:pt x="440" y="52"/>
                    </a:lnTo>
                    <a:lnTo>
                      <a:pt x="440" y="52"/>
                    </a:lnTo>
                    <a:lnTo>
                      <a:pt x="440" y="52"/>
                    </a:lnTo>
                    <a:lnTo>
                      <a:pt x="440" y="52"/>
                    </a:lnTo>
                    <a:lnTo>
                      <a:pt x="439" y="52"/>
                    </a:lnTo>
                    <a:lnTo>
                      <a:pt x="439" y="52"/>
                    </a:lnTo>
                    <a:lnTo>
                      <a:pt x="439" y="52"/>
                    </a:lnTo>
                    <a:lnTo>
                      <a:pt x="439" y="52"/>
                    </a:lnTo>
                    <a:lnTo>
                      <a:pt x="439" y="50"/>
                    </a:lnTo>
                    <a:lnTo>
                      <a:pt x="439" y="50"/>
                    </a:lnTo>
                    <a:lnTo>
                      <a:pt x="438" y="50"/>
                    </a:lnTo>
                    <a:lnTo>
                      <a:pt x="438" y="50"/>
                    </a:lnTo>
                    <a:lnTo>
                      <a:pt x="438" y="50"/>
                    </a:lnTo>
                    <a:lnTo>
                      <a:pt x="438" y="50"/>
                    </a:lnTo>
                    <a:lnTo>
                      <a:pt x="436" y="49"/>
                    </a:lnTo>
                    <a:lnTo>
                      <a:pt x="436" y="49"/>
                    </a:lnTo>
                    <a:lnTo>
                      <a:pt x="436" y="49"/>
                    </a:lnTo>
                    <a:lnTo>
                      <a:pt x="436" y="49"/>
                    </a:lnTo>
                    <a:lnTo>
                      <a:pt x="435" y="49"/>
                    </a:lnTo>
                    <a:lnTo>
                      <a:pt x="435" y="49"/>
                    </a:lnTo>
                    <a:lnTo>
                      <a:pt x="435" y="48"/>
                    </a:lnTo>
                    <a:lnTo>
                      <a:pt x="435" y="48"/>
                    </a:lnTo>
                    <a:lnTo>
                      <a:pt x="434" y="48"/>
                    </a:lnTo>
                    <a:lnTo>
                      <a:pt x="434" y="48"/>
                    </a:lnTo>
                    <a:lnTo>
                      <a:pt x="434" y="48"/>
                    </a:lnTo>
                    <a:lnTo>
                      <a:pt x="434" y="48"/>
                    </a:lnTo>
                    <a:lnTo>
                      <a:pt x="434" y="48"/>
                    </a:lnTo>
                    <a:lnTo>
                      <a:pt x="434" y="48"/>
                    </a:lnTo>
                    <a:lnTo>
                      <a:pt x="433" y="48"/>
                    </a:lnTo>
                    <a:lnTo>
                      <a:pt x="433" y="48"/>
                    </a:lnTo>
                    <a:lnTo>
                      <a:pt x="431" y="48"/>
                    </a:lnTo>
                    <a:lnTo>
                      <a:pt x="431" y="48"/>
                    </a:lnTo>
                    <a:lnTo>
                      <a:pt x="431" y="48"/>
                    </a:lnTo>
                    <a:lnTo>
                      <a:pt x="431" y="48"/>
                    </a:lnTo>
                    <a:lnTo>
                      <a:pt x="430" y="48"/>
                    </a:lnTo>
                    <a:lnTo>
                      <a:pt x="430" y="48"/>
                    </a:lnTo>
                    <a:lnTo>
                      <a:pt x="430" y="48"/>
                    </a:lnTo>
                    <a:lnTo>
                      <a:pt x="430" y="48"/>
                    </a:lnTo>
                    <a:lnTo>
                      <a:pt x="429" y="48"/>
                    </a:lnTo>
                    <a:lnTo>
                      <a:pt x="429" y="48"/>
                    </a:lnTo>
                    <a:lnTo>
                      <a:pt x="429" y="48"/>
                    </a:lnTo>
                    <a:lnTo>
                      <a:pt x="429" y="48"/>
                    </a:lnTo>
                    <a:lnTo>
                      <a:pt x="429" y="48"/>
                    </a:lnTo>
                    <a:lnTo>
                      <a:pt x="429" y="48"/>
                    </a:lnTo>
                    <a:lnTo>
                      <a:pt x="421" y="53"/>
                    </a:lnTo>
                    <a:lnTo>
                      <a:pt x="421" y="53"/>
                    </a:lnTo>
                    <a:lnTo>
                      <a:pt x="412" y="59"/>
                    </a:lnTo>
                    <a:lnTo>
                      <a:pt x="407" y="64"/>
                    </a:lnTo>
                    <a:lnTo>
                      <a:pt x="407" y="64"/>
                    </a:lnTo>
                    <a:lnTo>
                      <a:pt x="397" y="59"/>
                    </a:lnTo>
                    <a:lnTo>
                      <a:pt x="397" y="59"/>
                    </a:lnTo>
                    <a:lnTo>
                      <a:pt x="400" y="52"/>
                    </a:lnTo>
                    <a:lnTo>
                      <a:pt x="401" y="40"/>
                    </a:lnTo>
                    <a:lnTo>
                      <a:pt x="401" y="40"/>
                    </a:lnTo>
                    <a:lnTo>
                      <a:pt x="401" y="33"/>
                    </a:lnTo>
                    <a:lnTo>
                      <a:pt x="401" y="33"/>
                    </a:lnTo>
                    <a:lnTo>
                      <a:pt x="401" y="33"/>
                    </a:lnTo>
                    <a:lnTo>
                      <a:pt x="401" y="33"/>
                    </a:lnTo>
                    <a:lnTo>
                      <a:pt x="401" y="30"/>
                    </a:lnTo>
                    <a:lnTo>
                      <a:pt x="401" y="30"/>
                    </a:lnTo>
                    <a:lnTo>
                      <a:pt x="401" y="30"/>
                    </a:lnTo>
                    <a:lnTo>
                      <a:pt x="401" y="30"/>
                    </a:lnTo>
                    <a:lnTo>
                      <a:pt x="400" y="30"/>
                    </a:lnTo>
                    <a:lnTo>
                      <a:pt x="400" y="30"/>
                    </a:lnTo>
                    <a:lnTo>
                      <a:pt x="400" y="29"/>
                    </a:lnTo>
                    <a:lnTo>
                      <a:pt x="400" y="29"/>
                    </a:lnTo>
                    <a:lnTo>
                      <a:pt x="400" y="29"/>
                    </a:lnTo>
                    <a:lnTo>
                      <a:pt x="400" y="29"/>
                    </a:lnTo>
                    <a:lnTo>
                      <a:pt x="400" y="29"/>
                    </a:lnTo>
                    <a:lnTo>
                      <a:pt x="400" y="29"/>
                    </a:lnTo>
                    <a:lnTo>
                      <a:pt x="398" y="28"/>
                    </a:lnTo>
                    <a:lnTo>
                      <a:pt x="398" y="28"/>
                    </a:lnTo>
                    <a:lnTo>
                      <a:pt x="398" y="28"/>
                    </a:lnTo>
                    <a:lnTo>
                      <a:pt x="398" y="28"/>
                    </a:lnTo>
                    <a:lnTo>
                      <a:pt x="398" y="28"/>
                    </a:lnTo>
                    <a:lnTo>
                      <a:pt x="398" y="28"/>
                    </a:lnTo>
                    <a:lnTo>
                      <a:pt x="398" y="28"/>
                    </a:lnTo>
                    <a:lnTo>
                      <a:pt x="398" y="28"/>
                    </a:lnTo>
                    <a:lnTo>
                      <a:pt x="397" y="26"/>
                    </a:lnTo>
                    <a:lnTo>
                      <a:pt x="397" y="26"/>
                    </a:lnTo>
                    <a:lnTo>
                      <a:pt x="397" y="26"/>
                    </a:lnTo>
                    <a:lnTo>
                      <a:pt x="397" y="26"/>
                    </a:lnTo>
                    <a:lnTo>
                      <a:pt x="396" y="26"/>
                    </a:lnTo>
                    <a:lnTo>
                      <a:pt x="396" y="26"/>
                    </a:lnTo>
                    <a:lnTo>
                      <a:pt x="396" y="26"/>
                    </a:lnTo>
                    <a:lnTo>
                      <a:pt x="396" y="26"/>
                    </a:lnTo>
                    <a:lnTo>
                      <a:pt x="395" y="25"/>
                    </a:lnTo>
                    <a:lnTo>
                      <a:pt x="395" y="25"/>
                    </a:lnTo>
                    <a:lnTo>
                      <a:pt x="395" y="25"/>
                    </a:lnTo>
                    <a:lnTo>
                      <a:pt x="395" y="25"/>
                    </a:lnTo>
                    <a:lnTo>
                      <a:pt x="393" y="25"/>
                    </a:lnTo>
                    <a:lnTo>
                      <a:pt x="393" y="25"/>
                    </a:lnTo>
                    <a:lnTo>
                      <a:pt x="393" y="25"/>
                    </a:lnTo>
                    <a:lnTo>
                      <a:pt x="393" y="25"/>
                    </a:lnTo>
                    <a:lnTo>
                      <a:pt x="392" y="25"/>
                    </a:lnTo>
                    <a:lnTo>
                      <a:pt x="392" y="25"/>
                    </a:lnTo>
                    <a:lnTo>
                      <a:pt x="392" y="24"/>
                    </a:lnTo>
                    <a:lnTo>
                      <a:pt x="392" y="24"/>
                    </a:lnTo>
                    <a:lnTo>
                      <a:pt x="392" y="24"/>
                    </a:lnTo>
                    <a:lnTo>
                      <a:pt x="392" y="24"/>
                    </a:lnTo>
                    <a:lnTo>
                      <a:pt x="391" y="24"/>
                    </a:lnTo>
                    <a:lnTo>
                      <a:pt x="391" y="24"/>
                    </a:lnTo>
                    <a:lnTo>
                      <a:pt x="391" y="24"/>
                    </a:lnTo>
                    <a:lnTo>
                      <a:pt x="391" y="24"/>
                    </a:lnTo>
                    <a:lnTo>
                      <a:pt x="390" y="24"/>
                    </a:lnTo>
                    <a:lnTo>
                      <a:pt x="390" y="24"/>
                    </a:lnTo>
                    <a:lnTo>
                      <a:pt x="390" y="24"/>
                    </a:lnTo>
                    <a:lnTo>
                      <a:pt x="390" y="24"/>
                    </a:lnTo>
                    <a:lnTo>
                      <a:pt x="388" y="24"/>
                    </a:lnTo>
                    <a:lnTo>
                      <a:pt x="388" y="24"/>
                    </a:lnTo>
                    <a:lnTo>
                      <a:pt x="388" y="24"/>
                    </a:lnTo>
                    <a:lnTo>
                      <a:pt x="388" y="24"/>
                    </a:lnTo>
                    <a:lnTo>
                      <a:pt x="387" y="25"/>
                    </a:lnTo>
                    <a:lnTo>
                      <a:pt x="387" y="25"/>
                    </a:lnTo>
                    <a:lnTo>
                      <a:pt x="386" y="25"/>
                    </a:lnTo>
                    <a:lnTo>
                      <a:pt x="386" y="25"/>
                    </a:lnTo>
                    <a:lnTo>
                      <a:pt x="386" y="25"/>
                    </a:lnTo>
                    <a:lnTo>
                      <a:pt x="386" y="25"/>
                    </a:lnTo>
                    <a:lnTo>
                      <a:pt x="386" y="26"/>
                    </a:lnTo>
                    <a:lnTo>
                      <a:pt x="386" y="26"/>
                    </a:lnTo>
                    <a:lnTo>
                      <a:pt x="381" y="31"/>
                    </a:lnTo>
                    <a:lnTo>
                      <a:pt x="381" y="31"/>
                    </a:lnTo>
                    <a:lnTo>
                      <a:pt x="372" y="39"/>
                    </a:lnTo>
                    <a:lnTo>
                      <a:pt x="368" y="45"/>
                    </a:lnTo>
                    <a:lnTo>
                      <a:pt x="368" y="45"/>
                    </a:lnTo>
                    <a:lnTo>
                      <a:pt x="358" y="42"/>
                    </a:lnTo>
                    <a:lnTo>
                      <a:pt x="358" y="42"/>
                    </a:lnTo>
                    <a:lnTo>
                      <a:pt x="358" y="34"/>
                    </a:lnTo>
                    <a:lnTo>
                      <a:pt x="357" y="23"/>
                    </a:lnTo>
                    <a:lnTo>
                      <a:pt x="357" y="23"/>
                    </a:lnTo>
                    <a:lnTo>
                      <a:pt x="356" y="15"/>
                    </a:lnTo>
                    <a:lnTo>
                      <a:pt x="356" y="15"/>
                    </a:lnTo>
                    <a:lnTo>
                      <a:pt x="356" y="15"/>
                    </a:lnTo>
                    <a:lnTo>
                      <a:pt x="356" y="15"/>
                    </a:lnTo>
                    <a:lnTo>
                      <a:pt x="356" y="15"/>
                    </a:lnTo>
                    <a:lnTo>
                      <a:pt x="356" y="15"/>
                    </a:lnTo>
                    <a:lnTo>
                      <a:pt x="356" y="14"/>
                    </a:lnTo>
                    <a:lnTo>
                      <a:pt x="356" y="14"/>
                    </a:lnTo>
                    <a:lnTo>
                      <a:pt x="356" y="13"/>
                    </a:lnTo>
                    <a:lnTo>
                      <a:pt x="356" y="13"/>
                    </a:lnTo>
                    <a:lnTo>
                      <a:pt x="356" y="13"/>
                    </a:lnTo>
                    <a:lnTo>
                      <a:pt x="356" y="13"/>
                    </a:lnTo>
                    <a:lnTo>
                      <a:pt x="354" y="11"/>
                    </a:lnTo>
                    <a:lnTo>
                      <a:pt x="354" y="11"/>
                    </a:lnTo>
                    <a:lnTo>
                      <a:pt x="354" y="11"/>
                    </a:lnTo>
                    <a:lnTo>
                      <a:pt x="354" y="11"/>
                    </a:lnTo>
                    <a:lnTo>
                      <a:pt x="354" y="11"/>
                    </a:lnTo>
                    <a:lnTo>
                      <a:pt x="354" y="11"/>
                    </a:lnTo>
                    <a:lnTo>
                      <a:pt x="353" y="10"/>
                    </a:lnTo>
                    <a:lnTo>
                      <a:pt x="353" y="10"/>
                    </a:lnTo>
                    <a:lnTo>
                      <a:pt x="353" y="10"/>
                    </a:lnTo>
                    <a:lnTo>
                      <a:pt x="353" y="10"/>
                    </a:lnTo>
                    <a:lnTo>
                      <a:pt x="353" y="10"/>
                    </a:lnTo>
                    <a:lnTo>
                      <a:pt x="353" y="10"/>
                    </a:lnTo>
                    <a:lnTo>
                      <a:pt x="352" y="10"/>
                    </a:lnTo>
                    <a:lnTo>
                      <a:pt x="352" y="10"/>
                    </a:lnTo>
                    <a:lnTo>
                      <a:pt x="352" y="10"/>
                    </a:lnTo>
                    <a:lnTo>
                      <a:pt x="352" y="10"/>
                    </a:lnTo>
                    <a:lnTo>
                      <a:pt x="351" y="10"/>
                    </a:lnTo>
                    <a:lnTo>
                      <a:pt x="351" y="10"/>
                    </a:lnTo>
                    <a:lnTo>
                      <a:pt x="351" y="9"/>
                    </a:lnTo>
                    <a:lnTo>
                      <a:pt x="351" y="9"/>
                    </a:lnTo>
                    <a:lnTo>
                      <a:pt x="349" y="9"/>
                    </a:lnTo>
                    <a:lnTo>
                      <a:pt x="349" y="9"/>
                    </a:lnTo>
                    <a:lnTo>
                      <a:pt x="348" y="9"/>
                    </a:lnTo>
                    <a:lnTo>
                      <a:pt x="348" y="9"/>
                    </a:lnTo>
                    <a:lnTo>
                      <a:pt x="348" y="9"/>
                    </a:lnTo>
                    <a:lnTo>
                      <a:pt x="348" y="9"/>
                    </a:lnTo>
                    <a:lnTo>
                      <a:pt x="347" y="9"/>
                    </a:lnTo>
                    <a:lnTo>
                      <a:pt x="347" y="9"/>
                    </a:lnTo>
                    <a:lnTo>
                      <a:pt x="347" y="9"/>
                    </a:lnTo>
                    <a:lnTo>
                      <a:pt x="347" y="9"/>
                    </a:lnTo>
                    <a:lnTo>
                      <a:pt x="346" y="9"/>
                    </a:lnTo>
                    <a:lnTo>
                      <a:pt x="346" y="9"/>
                    </a:lnTo>
                    <a:lnTo>
                      <a:pt x="346" y="9"/>
                    </a:lnTo>
                    <a:lnTo>
                      <a:pt x="346" y="9"/>
                    </a:lnTo>
                    <a:lnTo>
                      <a:pt x="346" y="9"/>
                    </a:lnTo>
                    <a:lnTo>
                      <a:pt x="346" y="9"/>
                    </a:lnTo>
                    <a:lnTo>
                      <a:pt x="346" y="9"/>
                    </a:lnTo>
                    <a:lnTo>
                      <a:pt x="346" y="9"/>
                    </a:lnTo>
                    <a:lnTo>
                      <a:pt x="344" y="9"/>
                    </a:lnTo>
                    <a:lnTo>
                      <a:pt x="344" y="9"/>
                    </a:lnTo>
                    <a:lnTo>
                      <a:pt x="344" y="9"/>
                    </a:lnTo>
                    <a:lnTo>
                      <a:pt x="343" y="9"/>
                    </a:lnTo>
                    <a:lnTo>
                      <a:pt x="343" y="9"/>
                    </a:lnTo>
                    <a:lnTo>
                      <a:pt x="343" y="9"/>
                    </a:lnTo>
                    <a:lnTo>
                      <a:pt x="343" y="9"/>
                    </a:lnTo>
                    <a:lnTo>
                      <a:pt x="341" y="10"/>
                    </a:lnTo>
                    <a:lnTo>
                      <a:pt x="341" y="10"/>
                    </a:lnTo>
                    <a:lnTo>
                      <a:pt x="341" y="11"/>
                    </a:lnTo>
                    <a:lnTo>
                      <a:pt x="341" y="11"/>
                    </a:lnTo>
                    <a:lnTo>
                      <a:pt x="335" y="16"/>
                    </a:lnTo>
                    <a:lnTo>
                      <a:pt x="335" y="16"/>
                    </a:lnTo>
                    <a:lnTo>
                      <a:pt x="329" y="26"/>
                    </a:lnTo>
                    <a:lnTo>
                      <a:pt x="327" y="34"/>
                    </a:lnTo>
                    <a:lnTo>
                      <a:pt x="327" y="34"/>
                    </a:lnTo>
                    <a:lnTo>
                      <a:pt x="315" y="31"/>
                    </a:lnTo>
                    <a:lnTo>
                      <a:pt x="315" y="31"/>
                    </a:lnTo>
                    <a:lnTo>
                      <a:pt x="314" y="24"/>
                    </a:lnTo>
                    <a:lnTo>
                      <a:pt x="312" y="13"/>
                    </a:lnTo>
                    <a:lnTo>
                      <a:pt x="312" y="13"/>
                    </a:lnTo>
                    <a:lnTo>
                      <a:pt x="309" y="5"/>
                    </a:lnTo>
                    <a:lnTo>
                      <a:pt x="309" y="5"/>
                    </a:lnTo>
                    <a:lnTo>
                      <a:pt x="309" y="5"/>
                    </a:lnTo>
                    <a:lnTo>
                      <a:pt x="309" y="5"/>
                    </a:lnTo>
                    <a:lnTo>
                      <a:pt x="308" y="2"/>
                    </a:lnTo>
                    <a:lnTo>
                      <a:pt x="308" y="2"/>
                    </a:lnTo>
                    <a:lnTo>
                      <a:pt x="308" y="2"/>
                    </a:lnTo>
                    <a:lnTo>
                      <a:pt x="308" y="2"/>
                    </a:lnTo>
                    <a:lnTo>
                      <a:pt x="308" y="2"/>
                    </a:lnTo>
                    <a:lnTo>
                      <a:pt x="308" y="2"/>
                    </a:lnTo>
                    <a:lnTo>
                      <a:pt x="308" y="2"/>
                    </a:lnTo>
                    <a:lnTo>
                      <a:pt x="308" y="2"/>
                    </a:lnTo>
                    <a:lnTo>
                      <a:pt x="307" y="1"/>
                    </a:lnTo>
                    <a:lnTo>
                      <a:pt x="307" y="1"/>
                    </a:lnTo>
                    <a:lnTo>
                      <a:pt x="307" y="1"/>
                    </a:lnTo>
                    <a:lnTo>
                      <a:pt x="307" y="1"/>
                    </a:lnTo>
                    <a:lnTo>
                      <a:pt x="305" y="1"/>
                    </a:lnTo>
                    <a:lnTo>
                      <a:pt x="305" y="1"/>
                    </a:lnTo>
                    <a:lnTo>
                      <a:pt x="305" y="1"/>
                    </a:lnTo>
                    <a:lnTo>
                      <a:pt x="305" y="1"/>
                    </a:lnTo>
                    <a:lnTo>
                      <a:pt x="304" y="1"/>
                    </a:lnTo>
                    <a:lnTo>
                      <a:pt x="304" y="1"/>
                    </a:lnTo>
                    <a:lnTo>
                      <a:pt x="304" y="1"/>
                    </a:lnTo>
                    <a:lnTo>
                      <a:pt x="304" y="1"/>
                    </a:lnTo>
                    <a:lnTo>
                      <a:pt x="303" y="1"/>
                    </a:lnTo>
                    <a:lnTo>
                      <a:pt x="303" y="1"/>
                    </a:lnTo>
                    <a:lnTo>
                      <a:pt x="303" y="1"/>
                    </a:lnTo>
                    <a:lnTo>
                      <a:pt x="303" y="1"/>
                    </a:lnTo>
                    <a:lnTo>
                      <a:pt x="301" y="1"/>
                    </a:lnTo>
                    <a:lnTo>
                      <a:pt x="301" y="1"/>
                    </a:lnTo>
                    <a:lnTo>
                      <a:pt x="300" y="0"/>
                    </a:lnTo>
                    <a:lnTo>
                      <a:pt x="300" y="0"/>
                    </a:lnTo>
                    <a:lnTo>
                      <a:pt x="300" y="0"/>
                    </a:lnTo>
                    <a:lnTo>
                      <a:pt x="300" y="0"/>
                    </a:lnTo>
                    <a:lnTo>
                      <a:pt x="299" y="0"/>
                    </a:lnTo>
                    <a:lnTo>
                      <a:pt x="299" y="0"/>
                    </a:lnTo>
                    <a:lnTo>
                      <a:pt x="299" y="0"/>
                    </a:lnTo>
                    <a:lnTo>
                      <a:pt x="299" y="0"/>
                    </a:lnTo>
                    <a:lnTo>
                      <a:pt x="298" y="0"/>
                    </a:lnTo>
                    <a:lnTo>
                      <a:pt x="298" y="0"/>
                    </a:lnTo>
                    <a:lnTo>
                      <a:pt x="298" y="0"/>
                    </a:lnTo>
                    <a:lnTo>
                      <a:pt x="298" y="0"/>
                    </a:lnTo>
                    <a:lnTo>
                      <a:pt x="298" y="1"/>
                    </a:lnTo>
                    <a:lnTo>
                      <a:pt x="298" y="1"/>
                    </a:lnTo>
                    <a:lnTo>
                      <a:pt x="298" y="1"/>
                    </a:lnTo>
                    <a:lnTo>
                      <a:pt x="298" y="1"/>
                    </a:lnTo>
                    <a:lnTo>
                      <a:pt x="296" y="1"/>
                    </a:lnTo>
                    <a:lnTo>
                      <a:pt x="296" y="1"/>
                    </a:lnTo>
                    <a:lnTo>
                      <a:pt x="296" y="1"/>
                    </a:lnTo>
                    <a:lnTo>
                      <a:pt x="296" y="1"/>
                    </a:lnTo>
                    <a:lnTo>
                      <a:pt x="295" y="1"/>
                    </a:lnTo>
                    <a:lnTo>
                      <a:pt x="295" y="1"/>
                    </a:lnTo>
                    <a:lnTo>
                      <a:pt x="295" y="1"/>
                    </a:lnTo>
                    <a:lnTo>
                      <a:pt x="295" y="1"/>
                    </a:lnTo>
                    <a:lnTo>
                      <a:pt x="295" y="2"/>
                    </a:lnTo>
                    <a:lnTo>
                      <a:pt x="295" y="2"/>
                    </a:lnTo>
                    <a:lnTo>
                      <a:pt x="294" y="4"/>
                    </a:lnTo>
                    <a:lnTo>
                      <a:pt x="294" y="4"/>
                    </a:lnTo>
                    <a:lnTo>
                      <a:pt x="294" y="4"/>
                    </a:lnTo>
                    <a:lnTo>
                      <a:pt x="294" y="4"/>
                    </a:lnTo>
                    <a:lnTo>
                      <a:pt x="290" y="11"/>
                    </a:lnTo>
                    <a:lnTo>
                      <a:pt x="290" y="11"/>
                    </a:lnTo>
                    <a:lnTo>
                      <a:pt x="285" y="21"/>
                    </a:lnTo>
                    <a:lnTo>
                      <a:pt x="283" y="29"/>
                    </a:lnTo>
                    <a:lnTo>
                      <a:pt x="283" y="29"/>
                    </a:lnTo>
                    <a:lnTo>
                      <a:pt x="273" y="29"/>
                    </a:lnTo>
                    <a:lnTo>
                      <a:pt x="273" y="29"/>
                    </a:lnTo>
                    <a:lnTo>
                      <a:pt x="270" y="21"/>
                    </a:lnTo>
                    <a:lnTo>
                      <a:pt x="265" y="11"/>
                    </a:lnTo>
                    <a:lnTo>
                      <a:pt x="265" y="11"/>
                    </a:lnTo>
                    <a:lnTo>
                      <a:pt x="261" y="4"/>
                    </a:lnTo>
                    <a:lnTo>
                      <a:pt x="261" y="4"/>
                    </a:lnTo>
                    <a:lnTo>
                      <a:pt x="261" y="4"/>
                    </a:lnTo>
                    <a:lnTo>
                      <a:pt x="261" y="4"/>
                    </a:lnTo>
                    <a:lnTo>
                      <a:pt x="260" y="1"/>
                    </a:lnTo>
                    <a:lnTo>
                      <a:pt x="260" y="1"/>
                    </a:lnTo>
                    <a:lnTo>
                      <a:pt x="260" y="1"/>
                    </a:lnTo>
                    <a:lnTo>
                      <a:pt x="260" y="1"/>
                    </a:lnTo>
                    <a:lnTo>
                      <a:pt x="259" y="1"/>
                    </a:lnTo>
                    <a:lnTo>
                      <a:pt x="259" y="1"/>
                    </a:lnTo>
                    <a:lnTo>
                      <a:pt x="259" y="1"/>
                    </a:lnTo>
                    <a:lnTo>
                      <a:pt x="259" y="1"/>
                    </a:lnTo>
                    <a:lnTo>
                      <a:pt x="259" y="1"/>
                    </a:lnTo>
                    <a:lnTo>
                      <a:pt x="259" y="1"/>
                    </a:lnTo>
                    <a:lnTo>
                      <a:pt x="257" y="1"/>
                    </a:lnTo>
                    <a:lnTo>
                      <a:pt x="257" y="1"/>
                    </a:lnTo>
                    <a:lnTo>
                      <a:pt x="257" y="0"/>
                    </a:lnTo>
                    <a:lnTo>
                      <a:pt x="257" y="0"/>
                    </a:lnTo>
                    <a:lnTo>
                      <a:pt x="257" y="0"/>
                    </a:lnTo>
                    <a:lnTo>
                      <a:pt x="257" y="0"/>
                    </a:lnTo>
                    <a:lnTo>
                      <a:pt x="256" y="0"/>
                    </a:lnTo>
                    <a:lnTo>
                      <a:pt x="256" y="0"/>
                    </a:lnTo>
                    <a:lnTo>
                      <a:pt x="256" y="0"/>
                    </a:lnTo>
                    <a:lnTo>
                      <a:pt x="256" y="0"/>
                    </a:lnTo>
                    <a:lnTo>
                      <a:pt x="255" y="0"/>
                    </a:lnTo>
                    <a:lnTo>
                      <a:pt x="255" y="0"/>
                    </a:lnTo>
                    <a:lnTo>
                      <a:pt x="255" y="0"/>
                    </a:lnTo>
                    <a:lnTo>
                      <a:pt x="255" y="0"/>
                    </a:lnTo>
                    <a:lnTo>
                      <a:pt x="254" y="1"/>
                    </a:lnTo>
                    <a:lnTo>
                      <a:pt x="254" y="1"/>
                    </a:lnTo>
                    <a:lnTo>
                      <a:pt x="252" y="1"/>
                    </a:lnTo>
                    <a:lnTo>
                      <a:pt x="252" y="1"/>
                    </a:lnTo>
                    <a:lnTo>
                      <a:pt x="252" y="1"/>
                    </a:lnTo>
                    <a:lnTo>
                      <a:pt x="252" y="1"/>
                    </a:lnTo>
                    <a:lnTo>
                      <a:pt x="251" y="1"/>
                    </a:lnTo>
                    <a:lnTo>
                      <a:pt x="251" y="1"/>
                    </a:lnTo>
                    <a:lnTo>
                      <a:pt x="251" y="1"/>
                    </a:lnTo>
                    <a:lnTo>
                      <a:pt x="251" y="1"/>
                    </a:lnTo>
                    <a:lnTo>
                      <a:pt x="250" y="1"/>
                    </a:lnTo>
                    <a:lnTo>
                      <a:pt x="250" y="1"/>
                    </a:lnTo>
                    <a:lnTo>
                      <a:pt x="250" y="1"/>
                    </a:lnTo>
                    <a:lnTo>
                      <a:pt x="250" y="1"/>
                    </a:lnTo>
                    <a:lnTo>
                      <a:pt x="249" y="1"/>
                    </a:lnTo>
                    <a:lnTo>
                      <a:pt x="249" y="1"/>
                    </a:lnTo>
                    <a:lnTo>
                      <a:pt x="249" y="1"/>
                    </a:lnTo>
                    <a:lnTo>
                      <a:pt x="249" y="1"/>
                    </a:lnTo>
                    <a:lnTo>
                      <a:pt x="249" y="2"/>
                    </a:lnTo>
                    <a:lnTo>
                      <a:pt x="249" y="2"/>
                    </a:lnTo>
                    <a:lnTo>
                      <a:pt x="249" y="2"/>
                    </a:lnTo>
                    <a:lnTo>
                      <a:pt x="249" y="2"/>
                    </a:lnTo>
                    <a:lnTo>
                      <a:pt x="247" y="2"/>
                    </a:lnTo>
                    <a:lnTo>
                      <a:pt x="247" y="2"/>
                    </a:lnTo>
                    <a:lnTo>
                      <a:pt x="247" y="2"/>
                    </a:lnTo>
                    <a:lnTo>
                      <a:pt x="247" y="2"/>
                    </a:lnTo>
                    <a:lnTo>
                      <a:pt x="246" y="4"/>
                    </a:lnTo>
                    <a:lnTo>
                      <a:pt x="246" y="4"/>
                    </a:lnTo>
                    <a:lnTo>
                      <a:pt x="246" y="5"/>
                    </a:lnTo>
                    <a:lnTo>
                      <a:pt x="246" y="5"/>
                    </a:lnTo>
                    <a:lnTo>
                      <a:pt x="246" y="5"/>
                    </a:lnTo>
                    <a:lnTo>
                      <a:pt x="246" y="5"/>
                    </a:lnTo>
                    <a:lnTo>
                      <a:pt x="246" y="5"/>
                    </a:lnTo>
                    <a:lnTo>
                      <a:pt x="246" y="5"/>
                    </a:lnTo>
                    <a:lnTo>
                      <a:pt x="244" y="13"/>
                    </a:lnTo>
                    <a:lnTo>
                      <a:pt x="244" y="13"/>
                    </a:lnTo>
                    <a:lnTo>
                      <a:pt x="241" y="24"/>
                    </a:lnTo>
                    <a:lnTo>
                      <a:pt x="240" y="31"/>
                    </a:lnTo>
                    <a:lnTo>
                      <a:pt x="240" y="31"/>
                    </a:lnTo>
                    <a:lnTo>
                      <a:pt x="230" y="34"/>
                    </a:lnTo>
                    <a:lnTo>
                      <a:pt x="230" y="34"/>
                    </a:lnTo>
                    <a:lnTo>
                      <a:pt x="226" y="26"/>
                    </a:lnTo>
                    <a:lnTo>
                      <a:pt x="220" y="16"/>
                    </a:lnTo>
                    <a:lnTo>
                      <a:pt x="220" y="16"/>
                    </a:lnTo>
                    <a:lnTo>
                      <a:pt x="215" y="11"/>
                    </a:lnTo>
                    <a:lnTo>
                      <a:pt x="215" y="11"/>
                    </a:lnTo>
                    <a:lnTo>
                      <a:pt x="215" y="10"/>
                    </a:lnTo>
                    <a:lnTo>
                      <a:pt x="215" y="10"/>
                    </a:lnTo>
                    <a:lnTo>
                      <a:pt x="212" y="9"/>
                    </a:lnTo>
                    <a:lnTo>
                      <a:pt x="212" y="9"/>
                    </a:lnTo>
                    <a:lnTo>
                      <a:pt x="212" y="9"/>
                    </a:lnTo>
                    <a:lnTo>
                      <a:pt x="212" y="9"/>
                    </a:lnTo>
                    <a:lnTo>
                      <a:pt x="211" y="9"/>
                    </a:lnTo>
                    <a:lnTo>
                      <a:pt x="211" y="9"/>
                    </a:lnTo>
                    <a:lnTo>
                      <a:pt x="211" y="9"/>
                    </a:lnTo>
                    <a:lnTo>
                      <a:pt x="211" y="9"/>
                    </a:lnTo>
                    <a:lnTo>
                      <a:pt x="211" y="9"/>
                    </a:lnTo>
                    <a:lnTo>
                      <a:pt x="211" y="9"/>
                    </a:lnTo>
                    <a:lnTo>
                      <a:pt x="210" y="9"/>
                    </a:lnTo>
                    <a:lnTo>
                      <a:pt x="210" y="9"/>
                    </a:lnTo>
                    <a:lnTo>
                      <a:pt x="210" y="9"/>
                    </a:lnTo>
                    <a:lnTo>
                      <a:pt x="210" y="9"/>
                    </a:lnTo>
                    <a:lnTo>
                      <a:pt x="210" y="9"/>
                    </a:lnTo>
                    <a:lnTo>
                      <a:pt x="210" y="9"/>
                    </a:lnTo>
                    <a:lnTo>
                      <a:pt x="208" y="9"/>
                    </a:lnTo>
                    <a:lnTo>
                      <a:pt x="208" y="9"/>
                    </a:lnTo>
                    <a:lnTo>
                      <a:pt x="208" y="9"/>
                    </a:lnTo>
                    <a:lnTo>
                      <a:pt x="208" y="9"/>
                    </a:lnTo>
                    <a:lnTo>
                      <a:pt x="207" y="9"/>
                    </a:lnTo>
                    <a:lnTo>
                      <a:pt x="207" y="9"/>
                    </a:lnTo>
                    <a:lnTo>
                      <a:pt x="207" y="9"/>
                    </a:lnTo>
                    <a:lnTo>
                      <a:pt x="207" y="9"/>
                    </a:lnTo>
                    <a:lnTo>
                      <a:pt x="206" y="9"/>
                    </a:lnTo>
                    <a:lnTo>
                      <a:pt x="206" y="9"/>
                    </a:lnTo>
                    <a:lnTo>
                      <a:pt x="204" y="9"/>
                    </a:lnTo>
                    <a:lnTo>
                      <a:pt x="204" y="9"/>
                    </a:lnTo>
                    <a:lnTo>
                      <a:pt x="204" y="10"/>
                    </a:lnTo>
                    <a:lnTo>
                      <a:pt x="204" y="10"/>
                    </a:lnTo>
                    <a:lnTo>
                      <a:pt x="203" y="10"/>
                    </a:lnTo>
                    <a:lnTo>
                      <a:pt x="203" y="10"/>
                    </a:lnTo>
                    <a:lnTo>
                      <a:pt x="203" y="10"/>
                    </a:lnTo>
                    <a:lnTo>
                      <a:pt x="203" y="10"/>
                    </a:lnTo>
                    <a:lnTo>
                      <a:pt x="202" y="10"/>
                    </a:lnTo>
                    <a:lnTo>
                      <a:pt x="202" y="10"/>
                    </a:lnTo>
                    <a:lnTo>
                      <a:pt x="202" y="10"/>
                    </a:lnTo>
                    <a:lnTo>
                      <a:pt x="202" y="10"/>
                    </a:lnTo>
                    <a:lnTo>
                      <a:pt x="202" y="10"/>
                    </a:lnTo>
                    <a:lnTo>
                      <a:pt x="202" y="10"/>
                    </a:lnTo>
                    <a:lnTo>
                      <a:pt x="202" y="11"/>
                    </a:lnTo>
                    <a:lnTo>
                      <a:pt x="202" y="11"/>
                    </a:lnTo>
                    <a:lnTo>
                      <a:pt x="201" y="11"/>
                    </a:lnTo>
                    <a:lnTo>
                      <a:pt x="201" y="11"/>
                    </a:lnTo>
                    <a:lnTo>
                      <a:pt x="201" y="11"/>
                    </a:lnTo>
                    <a:lnTo>
                      <a:pt x="201" y="11"/>
                    </a:lnTo>
                    <a:lnTo>
                      <a:pt x="201" y="13"/>
                    </a:lnTo>
                    <a:lnTo>
                      <a:pt x="201" y="13"/>
                    </a:lnTo>
                    <a:lnTo>
                      <a:pt x="199" y="13"/>
                    </a:lnTo>
                    <a:lnTo>
                      <a:pt x="199" y="13"/>
                    </a:lnTo>
                    <a:lnTo>
                      <a:pt x="199" y="14"/>
                    </a:lnTo>
                    <a:lnTo>
                      <a:pt x="199" y="14"/>
                    </a:lnTo>
                    <a:lnTo>
                      <a:pt x="199" y="15"/>
                    </a:lnTo>
                    <a:lnTo>
                      <a:pt x="199" y="15"/>
                    </a:lnTo>
                    <a:lnTo>
                      <a:pt x="199" y="15"/>
                    </a:lnTo>
                    <a:lnTo>
                      <a:pt x="199" y="15"/>
                    </a:lnTo>
                    <a:lnTo>
                      <a:pt x="198" y="23"/>
                    </a:lnTo>
                    <a:lnTo>
                      <a:pt x="198" y="23"/>
                    </a:lnTo>
                    <a:lnTo>
                      <a:pt x="197" y="34"/>
                    </a:lnTo>
                    <a:lnTo>
                      <a:pt x="198" y="42"/>
                    </a:lnTo>
                    <a:lnTo>
                      <a:pt x="198" y="42"/>
                    </a:lnTo>
                    <a:lnTo>
                      <a:pt x="188" y="45"/>
                    </a:lnTo>
                    <a:lnTo>
                      <a:pt x="188" y="45"/>
                    </a:lnTo>
                    <a:lnTo>
                      <a:pt x="183" y="39"/>
                    </a:lnTo>
                    <a:lnTo>
                      <a:pt x="175" y="31"/>
                    </a:lnTo>
                    <a:lnTo>
                      <a:pt x="175" y="31"/>
                    </a:lnTo>
                    <a:lnTo>
                      <a:pt x="169" y="26"/>
                    </a:lnTo>
                    <a:lnTo>
                      <a:pt x="169" y="26"/>
                    </a:lnTo>
                    <a:lnTo>
                      <a:pt x="169" y="26"/>
                    </a:lnTo>
                    <a:lnTo>
                      <a:pt x="169" y="25"/>
                    </a:lnTo>
                    <a:lnTo>
                      <a:pt x="169" y="25"/>
                    </a:lnTo>
                    <a:lnTo>
                      <a:pt x="168" y="25"/>
                    </a:lnTo>
                    <a:lnTo>
                      <a:pt x="168" y="25"/>
                    </a:lnTo>
                    <a:lnTo>
                      <a:pt x="168" y="25"/>
                    </a:lnTo>
                    <a:lnTo>
                      <a:pt x="167" y="24"/>
                    </a:lnTo>
                    <a:lnTo>
                      <a:pt x="167" y="24"/>
                    </a:lnTo>
                    <a:lnTo>
                      <a:pt x="167" y="24"/>
                    </a:lnTo>
                    <a:lnTo>
                      <a:pt x="167" y="24"/>
                    </a:lnTo>
                    <a:lnTo>
                      <a:pt x="165" y="24"/>
                    </a:lnTo>
                    <a:lnTo>
                      <a:pt x="165" y="24"/>
                    </a:lnTo>
                    <a:lnTo>
                      <a:pt x="165" y="24"/>
                    </a:lnTo>
                    <a:lnTo>
                      <a:pt x="165" y="24"/>
                    </a:lnTo>
                    <a:lnTo>
                      <a:pt x="164" y="24"/>
                    </a:lnTo>
                    <a:lnTo>
                      <a:pt x="164" y="24"/>
                    </a:lnTo>
                    <a:lnTo>
                      <a:pt x="164" y="24"/>
                    </a:lnTo>
                    <a:lnTo>
                      <a:pt x="164" y="24"/>
                    </a:lnTo>
                    <a:lnTo>
                      <a:pt x="164" y="24"/>
                    </a:lnTo>
                    <a:lnTo>
                      <a:pt x="164" y="24"/>
                    </a:lnTo>
                    <a:lnTo>
                      <a:pt x="163" y="24"/>
                    </a:lnTo>
                    <a:lnTo>
                      <a:pt x="163" y="24"/>
                    </a:lnTo>
                    <a:lnTo>
                      <a:pt x="163" y="25"/>
                    </a:lnTo>
                    <a:lnTo>
                      <a:pt x="163" y="25"/>
                    </a:lnTo>
                    <a:lnTo>
                      <a:pt x="163" y="25"/>
                    </a:lnTo>
                    <a:lnTo>
                      <a:pt x="163" y="25"/>
                    </a:lnTo>
                    <a:lnTo>
                      <a:pt x="162" y="25"/>
                    </a:lnTo>
                    <a:lnTo>
                      <a:pt x="162" y="25"/>
                    </a:lnTo>
                    <a:lnTo>
                      <a:pt x="162" y="25"/>
                    </a:lnTo>
                    <a:lnTo>
                      <a:pt x="162" y="25"/>
                    </a:lnTo>
                    <a:lnTo>
                      <a:pt x="160" y="25"/>
                    </a:lnTo>
                    <a:lnTo>
                      <a:pt x="160" y="25"/>
                    </a:lnTo>
                    <a:lnTo>
                      <a:pt x="159" y="26"/>
                    </a:lnTo>
                    <a:lnTo>
                      <a:pt x="159" y="26"/>
                    </a:lnTo>
                    <a:lnTo>
                      <a:pt x="159" y="26"/>
                    </a:lnTo>
                    <a:lnTo>
                      <a:pt x="159" y="26"/>
                    </a:lnTo>
                    <a:lnTo>
                      <a:pt x="158" y="26"/>
                    </a:lnTo>
                    <a:lnTo>
                      <a:pt x="158" y="26"/>
                    </a:lnTo>
                    <a:lnTo>
                      <a:pt x="158" y="26"/>
                    </a:lnTo>
                    <a:lnTo>
                      <a:pt x="158" y="26"/>
                    </a:lnTo>
                    <a:lnTo>
                      <a:pt x="157" y="28"/>
                    </a:lnTo>
                    <a:lnTo>
                      <a:pt x="157" y="28"/>
                    </a:lnTo>
                    <a:lnTo>
                      <a:pt x="157" y="28"/>
                    </a:lnTo>
                    <a:lnTo>
                      <a:pt x="157" y="28"/>
                    </a:lnTo>
                    <a:lnTo>
                      <a:pt x="157" y="28"/>
                    </a:lnTo>
                    <a:lnTo>
                      <a:pt x="157" y="28"/>
                    </a:lnTo>
                    <a:lnTo>
                      <a:pt x="157" y="28"/>
                    </a:lnTo>
                    <a:lnTo>
                      <a:pt x="157" y="28"/>
                    </a:lnTo>
                    <a:lnTo>
                      <a:pt x="155" y="29"/>
                    </a:lnTo>
                    <a:lnTo>
                      <a:pt x="155" y="29"/>
                    </a:lnTo>
                    <a:lnTo>
                      <a:pt x="155" y="29"/>
                    </a:lnTo>
                    <a:lnTo>
                      <a:pt x="155" y="29"/>
                    </a:lnTo>
                    <a:lnTo>
                      <a:pt x="155" y="30"/>
                    </a:lnTo>
                    <a:lnTo>
                      <a:pt x="155" y="30"/>
                    </a:lnTo>
                    <a:lnTo>
                      <a:pt x="155" y="30"/>
                    </a:lnTo>
                    <a:lnTo>
                      <a:pt x="155" y="30"/>
                    </a:lnTo>
                    <a:lnTo>
                      <a:pt x="155" y="31"/>
                    </a:lnTo>
                    <a:lnTo>
                      <a:pt x="155" y="31"/>
                    </a:lnTo>
                    <a:lnTo>
                      <a:pt x="155" y="31"/>
                    </a:lnTo>
                    <a:lnTo>
                      <a:pt x="155" y="31"/>
                    </a:lnTo>
                    <a:lnTo>
                      <a:pt x="155" y="33"/>
                    </a:lnTo>
                    <a:lnTo>
                      <a:pt x="155" y="33"/>
                    </a:lnTo>
                    <a:lnTo>
                      <a:pt x="154" y="33"/>
                    </a:lnTo>
                    <a:lnTo>
                      <a:pt x="154" y="33"/>
                    </a:lnTo>
                    <a:lnTo>
                      <a:pt x="155" y="40"/>
                    </a:lnTo>
                    <a:lnTo>
                      <a:pt x="155" y="40"/>
                    </a:lnTo>
                    <a:lnTo>
                      <a:pt x="157" y="52"/>
                    </a:lnTo>
                    <a:lnTo>
                      <a:pt x="158" y="59"/>
                    </a:lnTo>
                    <a:lnTo>
                      <a:pt x="158" y="59"/>
                    </a:lnTo>
                    <a:lnTo>
                      <a:pt x="149" y="65"/>
                    </a:lnTo>
                    <a:lnTo>
                      <a:pt x="149" y="65"/>
                    </a:lnTo>
                    <a:lnTo>
                      <a:pt x="143" y="59"/>
                    </a:lnTo>
                    <a:lnTo>
                      <a:pt x="134" y="53"/>
                    </a:lnTo>
                    <a:lnTo>
                      <a:pt x="134" y="53"/>
                    </a:lnTo>
                    <a:lnTo>
                      <a:pt x="126" y="49"/>
                    </a:lnTo>
                    <a:lnTo>
                      <a:pt x="126" y="49"/>
                    </a:lnTo>
                    <a:lnTo>
                      <a:pt x="126" y="48"/>
                    </a:lnTo>
                    <a:lnTo>
                      <a:pt x="126" y="48"/>
                    </a:lnTo>
                    <a:lnTo>
                      <a:pt x="125" y="48"/>
                    </a:lnTo>
                    <a:lnTo>
                      <a:pt x="125" y="48"/>
                    </a:lnTo>
                    <a:lnTo>
                      <a:pt x="125" y="48"/>
                    </a:lnTo>
                    <a:lnTo>
                      <a:pt x="125" y="48"/>
                    </a:lnTo>
                    <a:lnTo>
                      <a:pt x="124" y="48"/>
                    </a:lnTo>
                    <a:lnTo>
                      <a:pt x="124" y="48"/>
                    </a:lnTo>
                    <a:lnTo>
                      <a:pt x="124" y="48"/>
                    </a:lnTo>
                    <a:lnTo>
                      <a:pt x="124" y="48"/>
                    </a:lnTo>
                    <a:lnTo>
                      <a:pt x="124" y="48"/>
                    </a:lnTo>
                    <a:lnTo>
                      <a:pt x="124" y="48"/>
                    </a:lnTo>
                    <a:lnTo>
                      <a:pt x="123" y="48"/>
                    </a:lnTo>
                    <a:lnTo>
                      <a:pt x="123" y="48"/>
                    </a:lnTo>
                    <a:lnTo>
                      <a:pt x="123" y="48"/>
                    </a:lnTo>
                    <a:lnTo>
                      <a:pt x="123" y="48"/>
                    </a:lnTo>
                    <a:lnTo>
                      <a:pt x="123" y="48"/>
                    </a:lnTo>
                    <a:lnTo>
                      <a:pt x="123" y="48"/>
                    </a:lnTo>
                    <a:lnTo>
                      <a:pt x="121" y="48"/>
                    </a:lnTo>
                    <a:lnTo>
                      <a:pt x="121" y="48"/>
                    </a:lnTo>
                    <a:lnTo>
                      <a:pt x="121" y="48"/>
                    </a:lnTo>
                    <a:lnTo>
                      <a:pt x="121" y="48"/>
                    </a:lnTo>
                    <a:lnTo>
                      <a:pt x="120" y="48"/>
                    </a:lnTo>
                    <a:lnTo>
                      <a:pt x="120" y="48"/>
                    </a:lnTo>
                    <a:lnTo>
                      <a:pt x="120" y="48"/>
                    </a:lnTo>
                    <a:lnTo>
                      <a:pt x="120" y="48"/>
                    </a:lnTo>
                    <a:lnTo>
                      <a:pt x="119" y="49"/>
                    </a:lnTo>
                    <a:lnTo>
                      <a:pt x="119" y="49"/>
                    </a:lnTo>
                    <a:lnTo>
                      <a:pt x="119" y="49"/>
                    </a:lnTo>
                    <a:lnTo>
                      <a:pt x="119" y="49"/>
                    </a:lnTo>
                    <a:lnTo>
                      <a:pt x="119" y="50"/>
                    </a:lnTo>
                    <a:lnTo>
                      <a:pt x="119" y="50"/>
                    </a:lnTo>
                    <a:lnTo>
                      <a:pt x="118" y="50"/>
                    </a:lnTo>
                    <a:lnTo>
                      <a:pt x="118" y="50"/>
                    </a:lnTo>
                    <a:lnTo>
                      <a:pt x="118" y="50"/>
                    </a:lnTo>
                    <a:lnTo>
                      <a:pt x="118" y="50"/>
                    </a:lnTo>
                    <a:lnTo>
                      <a:pt x="116" y="52"/>
                    </a:lnTo>
                    <a:lnTo>
                      <a:pt x="116" y="52"/>
                    </a:lnTo>
                    <a:lnTo>
                      <a:pt x="116" y="52"/>
                    </a:lnTo>
                    <a:lnTo>
                      <a:pt x="116" y="52"/>
                    </a:lnTo>
                    <a:lnTo>
                      <a:pt x="115" y="52"/>
                    </a:lnTo>
                    <a:lnTo>
                      <a:pt x="115" y="52"/>
                    </a:lnTo>
                    <a:lnTo>
                      <a:pt x="115" y="52"/>
                    </a:lnTo>
                    <a:lnTo>
                      <a:pt x="115" y="52"/>
                    </a:lnTo>
                    <a:lnTo>
                      <a:pt x="115" y="53"/>
                    </a:lnTo>
                    <a:lnTo>
                      <a:pt x="115" y="53"/>
                    </a:lnTo>
                    <a:lnTo>
                      <a:pt x="115" y="53"/>
                    </a:lnTo>
                    <a:lnTo>
                      <a:pt x="115" y="53"/>
                    </a:lnTo>
                    <a:lnTo>
                      <a:pt x="114" y="54"/>
                    </a:lnTo>
                    <a:lnTo>
                      <a:pt x="114" y="54"/>
                    </a:lnTo>
                    <a:lnTo>
                      <a:pt x="114" y="54"/>
                    </a:lnTo>
                    <a:lnTo>
                      <a:pt x="114" y="54"/>
                    </a:lnTo>
                    <a:lnTo>
                      <a:pt x="114" y="54"/>
                    </a:lnTo>
                    <a:lnTo>
                      <a:pt x="114" y="54"/>
                    </a:lnTo>
                    <a:lnTo>
                      <a:pt x="114" y="55"/>
                    </a:lnTo>
                    <a:lnTo>
                      <a:pt x="114" y="55"/>
                    </a:lnTo>
                    <a:lnTo>
                      <a:pt x="114" y="55"/>
                    </a:lnTo>
                    <a:lnTo>
                      <a:pt x="114" y="55"/>
                    </a:lnTo>
                    <a:lnTo>
                      <a:pt x="114" y="57"/>
                    </a:lnTo>
                    <a:lnTo>
                      <a:pt x="114" y="57"/>
                    </a:lnTo>
                    <a:lnTo>
                      <a:pt x="114" y="58"/>
                    </a:lnTo>
                    <a:lnTo>
                      <a:pt x="114" y="58"/>
                    </a:lnTo>
                    <a:lnTo>
                      <a:pt x="114" y="58"/>
                    </a:lnTo>
                    <a:lnTo>
                      <a:pt x="114" y="58"/>
                    </a:lnTo>
                    <a:lnTo>
                      <a:pt x="115" y="65"/>
                    </a:lnTo>
                    <a:lnTo>
                      <a:pt x="115" y="65"/>
                    </a:lnTo>
                    <a:lnTo>
                      <a:pt x="119" y="77"/>
                    </a:lnTo>
                    <a:lnTo>
                      <a:pt x="121" y="83"/>
                    </a:lnTo>
                    <a:lnTo>
                      <a:pt x="121" y="83"/>
                    </a:lnTo>
                    <a:lnTo>
                      <a:pt x="114" y="91"/>
                    </a:lnTo>
                    <a:lnTo>
                      <a:pt x="114" y="91"/>
                    </a:lnTo>
                    <a:lnTo>
                      <a:pt x="107" y="86"/>
                    </a:lnTo>
                    <a:lnTo>
                      <a:pt x="97" y="81"/>
                    </a:lnTo>
                    <a:lnTo>
                      <a:pt x="97" y="81"/>
                    </a:lnTo>
                    <a:lnTo>
                      <a:pt x="90" y="78"/>
                    </a:lnTo>
                    <a:lnTo>
                      <a:pt x="90" y="78"/>
                    </a:lnTo>
                    <a:lnTo>
                      <a:pt x="90" y="78"/>
                    </a:lnTo>
                    <a:lnTo>
                      <a:pt x="90" y="78"/>
                    </a:lnTo>
                    <a:lnTo>
                      <a:pt x="87" y="78"/>
                    </a:lnTo>
                    <a:lnTo>
                      <a:pt x="87" y="78"/>
                    </a:lnTo>
                    <a:lnTo>
                      <a:pt x="86" y="78"/>
                    </a:lnTo>
                    <a:lnTo>
                      <a:pt x="86" y="78"/>
                    </a:lnTo>
                    <a:lnTo>
                      <a:pt x="86" y="78"/>
                    </a:lnTo>
                    <a:lnTo>
                      <a:pt x="86" y="78"/>
                    </a:lnTo>
                    <a:lnTo>
                      <a:pt x="86" y="78"/>
                    </a:lnTo>
                    <a:lnTo>
                      <a:pt x="86" y="78"/>
                    </a:lnTo>
                    <a:lnTo>
                      <a:pt x="85" y="78"/>
                    </a:lnTo>
                    <a:lnTo>
                      <a:pt x="85" y="78"/>
                    </a:lnTo>
                    <a:lnTo>
                      <a:pt x="85" y="78"/>
                    </a:lnTo>
                    <a:lnTo>
                      <a:pt x="85" y="78"/>
                    </a:lnTo>
                    <a:lnTo>
                      <a:pt x="84" y="78"/>
                    </a:lnTo>
                    <a:lnTo>
                      <a:pt x="84" y="78"/>
                    </a:lnTo>
                    <a:lnTo>
                      <a:pt x="84" y="78"/>
                    </a:lnTo>
                    <a:lnTo>
                      <a:pt x="84" y="78"/>
                    </a:lnTo>
                    <a:lnTo>
                      <a:pt x="84" y="79"/>
                    </a:lnTo>
                    <a:lnTo>
                      <a:pt x="84" y="79"/>
                    </a:lnTo>
                    <a:lnTo>
                      <a:pt x="82" y="79"/>
                    </a:lnTo>
                    <a:lnTo>
                      <a:pt x="82" y="79"/>
                    </a:lnTo>
                    <a:lnTo>
                      <a:pt x="82" y="81"/>
                    </a:lnTo>
                    <a:lnTo>
                      <a:pt x="82" y="81"/>
                    </a:lnTo>
                    <a:lnTo>
                      <a:pt x="82" y="81"/>
                    </a:lnTo>
                    <a:lnTo>
                      <a:pt x="82" y="81"/>
                    </a:lnTo>
                    <a:lnTo>
                      <a:pt x="81" y="81"/>
                    </a:lnTo>
                    <a:lnTo>
                      <a:pt x="81" y="81"/>
                    </a:lnTo>
                    <a:lnTo>
                      <a:pt x="80" y="82"/>
                    </a:lnTo>
                    <a:lnTo>
                      <a:pt x="80" y="82"/>
                    </a:lnTo>
                    <a:lnTo>
                      <a:pt x="80" y="82"/>
                    </a:lnTo>
                    <a:lnTo>
                      <a:pt x="80" y="82"/>
                    </a:lnTo>
                    <a:lnTo>
                      <a:pt x="80" y="83"/>
                    </a:lnTo>
                    <a:lnTo>
                      <a:pt x="80" y="83"/>
                    </a:lnTo>
                    <a:lnTo>
                      <a:pt x="80" y="83"/>
                    </a:lnTo>
                    <a:lnTo>
                      <a:pt x="80" y="83"/>
                    </a:lnTo>
                    <a:lnTo>
                      <a:pt x="78" y="83"/>
                    </a:lnTo>
                    <a:lnTo>
                      <a:pt x="78" y="83"/>
                    </a:lnTo>
                    <a:lnTo>
                      <a:pt x="78" y="84"/>
                    </a:lnTo>
                    <a:lnTo>
                      <a:pt x="78" y="84"/>
                    </a:lnTo>
                    <a:lnTo>
                      <a:pt x="78" y="84"/>
                    </a:lnTo>
                    <a:lnTo>
                      <a:pt x="78" y="84"/>
                    </a:lnTo>
                    <a:lnTo>
                      <a:pt x="78" y="84"/>
                    </a:lnTo>
                    <a:lnTo>
                      <a:pt x="78" y="84"/>
                    </a:lnTo>
                    <a:lnTo>
                      <a:pt x="78" y="86"/>
                    </a:lnTo>
                    <a:lnTo>
                      <a:pt x="78" y="86"/>
                    </a:lnTo>
                    <a:lnTo>
                      <a:pt x="78" y="86"/>
                    </a:lnTo>
                    <a:lnTo>
                      <a:pt x="78" y="86"/>
                    </a:lnTo>
                    <a:lnTo>
                      <a:pt x="77" y="87"/>
                    </a:lnTo>
                    <a:lnTo>
                      <a:pt x="77" y="87"/>
                    </a:lnTo>
                    <a:lnTo>
                      <a:pt x="77" y="87"/>
                    </a:lnTo>
                    <a:lnTo>
                      <a:pt x="77" y="87"/>
                    </a:lnTo>
                    <a:lnTo>
                      <a:pt x="78" y="89"/>
                    </a:lnTo>
                    <a:lnTo>
                      <a:pt x="78" y="89"/>
                    </a:lnTo>
                    <a:lnTo>
                      <a:pt x="78" y="89"/>
                    </a:lnTo>
                    <a:lnTo>
                      <a:pt x="78" y="89"/>
                    </a:lnTo>
                    <a:lnTo>
                      <a:pt x="81" y="97"/>
                    </a:lnTo>
                    <a:lnTo>
                      <a:pt x="81" y="97"/>
                    </a:lnTo>
                    <a:lnTo>
                      <a:pt x="86" y="107"/>
                    </a:lnTo>
                    <a:lnTo>
                      <a:pt x="91" y="113"/>
                    </a:lnTo>
                    <a:lnTo>
                      <a:pt x="91" y="113"/>
                    </a:lnTo>
                    <a:lnTo>
                      <a:pt x="84" y="122"/>
                    </a:lnTo>
                    <a:lnTo>
                      <a:pt x="84" y="122"/>
                    </a:lnTo>
                    <a:lnTo>
                      <a:pt x="77" y="118"/>
                    </a:lnTo>
                    <a:lnTo>
                      <a:pt x="66" y="116"/>
                    </a:lnTo>
                    <a:lnTo>
                      <a:pt x="66" y="116"/>
                    </a:lnTo>
                    <a:lnTo>
                      <a:pt x="57" y="113"/>
                    </a:lnTo>
                    <a:lnTo>
                      <a:pt x="57" y="113"/>
                    </a:lnTo>
                    <a:lnTo>
                      <a:pt x="57" y="113"/>
                    </a:lnTo>
                    <a:lnTo>
                      <a:pt x="57" y="113"/>
                    </a:lnTo>
                    <a:lnTo>
                      <a:pt x="56" y="113"/>
                    </a:lnTo>
                    <a:lnTo>
                      <a:pt x="56" y="113"/>
                    </a:lnTo>
                    <a:lnTo>
                      <a:pt x="55" y="113"/>
                    </a:lnTo>
                    <a:lnTo>
                      <a:pt x="55" y="113"/>
                    </a:lnTo>
                    <a:lnTo>
                      <a:pt x="55" y="113"/>
                    </a:lnTo>
                    <a:lnTo>
                      <a:pt x="55" y="113"/>
                    </a:lnTo>
                    <a:lnTo>
                      <a:pt x="53" y="115"/>
                    </a:lnTo>
                    <a:lnTo>
                      <a:pt x="53" y="115"/>
                    </a:lnTo>
                    <a:lnTo>
                      <a:pt x="53" y="115"/>
                    </a:lnTo>
                    <a:lnTo>
                      <a:pt x="53" y="115"/>
                    </a:lnTo>
                    <a:lnTo>
                      <a:pt x="53" y="115"/>
                    </a:lnTo>
                    <a:lnTo>
                      <a:pt x="53" y="115"/>
                    </a:lnTo>
                    <a:lnTo>
                      <a:pt x="53" y="115"/>
                    </a:lnTo>
                    <a:lnTo>
                      <a:pt x="53" y="115"/>
                    </a:lnTo>
                    <a:lnTo>
                      <a:pt x="52" y="115"/>
                    </a:lnTo>
                    <a:lnTo>
                      <a:pt x="52" y="115"/>
                    </a:lnTo>
                    <a:lnTo>
                      <a:pt x="52" y="116"/>
                    </a:lnTo>
                    <a:lnTo>
                      <a:pt x="52" y="116"/>
                    </a:lnTo>
                    <a:lnTo>
                      <a:pt x="52" y="116"/>
                    </a:lnTo>
                    <a:lnTo>
                      <a:pt x="52" y="116"/>
                    </a:lnTo>
                    <a:lnTo>
                      <a:pt x="51" y="116"/>
                    </a:lnTo>
                    <a:lnTo>
                      <a:pt x="51" y="116"/>
                    </a:lnTo>
                    <a:lnTo>
                      <a:pt x="51" y="117"/>
                    </a:lnTo>
                    <a:lnTo>
                      <a:pt x="51" y="117"/>
                    </a:lnTo>
                    <a:lnTo>
                      <a:pt x="51" y="117"/>
                    </a:lnTo>
                    <a:lnTo>
                      <a:pt x="51" y="117"/>
                    </a:lnTo>
                    <a:lnTo>
                      <a:pt x="50" y="118"/>
                    </a:lnTo>
                    <a:lnTo>
                      <a:pt x="50" y="118"/>
                    </a:lnTo>
                    <a:lnTo>
                      <a:pt x="50" y="118"/>
                    </a:lnTo>
                    <a:lnTo>
                      <a:pt x="50" y="118"/>
                    </a:lnTo>
                    <a:lnTo>
                      <a:pt x="50" y="120"/>
                    </a:lnTo>
                    <a:lnTo>
                      <a:pt x="50" y="120"/>
                    </a:lnTo>
                    <a:lnTo>
                      <a:pt x="48" y="120"/>
                    </a:lnTo>
                    <a:lnTo>
                      <a:pt x="48" y="120"/>
                    </a:lnTo>
                    <a:lnTo>
                      <a:pt x="48" y="121"/>
                    </a:lnTo>
                    <a:lnTo>
                      <a:pt x="48" y="121"/>
                    </a:lnTo>
                    <a:lnTo>
                      <a:pt x="48" y="121"/>
                    </a:lnTo>
                    <a:lnTo>
                      <a:pt x="48" y="121"/>
                    </a:lnTo>
                    <a:lnTo>
                      <a:pt x="48" y="121"/>
                    </a:lnTo>
                    <a:lnTo>
                      <a:pt x="48" y="121"/>
                    </a:lnTo>
                    <a:lnTo>
                      <a:pt x="48" y="122"/>
                    </a:lnTo>
                    <a:lnTo>
                      <a:pt x="48" y="122"/>
                    </a:lnTo>
                    <a:lnTo>
                      <a:pt x="48" y="122"/>
                    </a:lnTo>
                    <a:lnTo>
                      <a:pt x="48" y="122"/>
                    </a:lnTo>
                    <a:lnTo>
                      <a:pt x="47" y="123"/>
                    </a:lnTo>
                    <a:lnTo>
                      <a:pt x="47" y="123"/>
                    </a:lnTo>
                    <a:lnTo>
                      <a:pt x="47" y="123"/>
                    </a:lnTo>
                    <a:lnTo>
                      <a:pt x="47" y="123"/>
                    </a:lnTo>
                    <a:lnTo>
                      <a:pt x="48" y="123"/>
                    </a:lnTo>
                    <a:lnTo>
                      <a:pt x="48" y="123"/>
                    </a:lnTo>
                    <a:lnTo>
                      <a:pt x="48" y="125"/>
                    </a:lnTo>
                    <a:lnTo>
                      <a:pt x="48" y="125"/>
                    </a:lnTo>
                    <a:lnTo>
                      <a:pt x="48" y="125"/>
                    </a:lnTo>
                    <a:lnTo>
                      <a:pt x="48" y="125"/>
                    </a:lnTo>
                    <a:lnTo>
                      <a:pt x="48" y="127"/>
                    </a:lnTo>
                    <a:lnTo>
                      <a:pt x="48" y="127"/>
                    </a:lnTo>
                    <a:lnTo>
                      <a:pt x="48" y="127"/>
                    </a:lnTo>
                    <a:lnTo>
                      <a:pt x="48" y="127"/>
                    </a:lnTo>
                    <a:lnTo>
                      <a:pt x="53" y="133"/>
                    </a:lnTo>
                    <a:lnTo>
                      <a:pt x="53" y="133"/>
                    </a:lnTo>
                    <a:lnTo>
                      <a:pt x="60" y="144"/>
                    </a:lnTo>
                    <a:lnTo>
                      <a:pt x="65" y="149"/>
                    </a:lnTo>
                    <a:lnTo>
                      <a:pt x="65" y="149"/>
                    </a:lnTo>
                    <a:lnTo>
                      <a:pt x="60" y="157"/>
                    </a:lnTo>
                    <a:lnTo>
                      <a:pt x="60" y="157"/>
                    </a:lnTo>
                    <a:lnTo>
                      <a:pt x="52" y="156"/>
                    </a:lnTo>
                    <a:lnTo>
                      <a:pt x="41" y="155"/>
                    </a:lnTo>
                    <a:lnTo>
                      <a:pt x="41" y="155"/>
                    </a:lnTo>
                    <a:lnTo>
                      <a:pt x="33" y="155"/>
                    </a:lnTo>
                    <a:lnTo>
                      <a:pt x="33" y="155"/>
                    </a:lnTo>
                    <a:lnTo>
                      <a:pt x="32" y="155"/>
                    </a:lnTo>
                    <a:lnTo>
                      <a:pt x="32" y="155"/>
                    </a:lnTo>
                    <a:lnTo>
                      <a:pt x="31" y="155"/>
                    </a:lnTo>
                    <a:lnTo>
                      <a:pt x="31" y="155"/>
                    </a:lnTo>
                    <a:lnTo>
                      <a:pt x="31" y="155"/>
                    </a:lnTo>
                    <a:lnTo>
                      <a:pt x="29" y="155"/>
                    </a:lnTo>
                    <a:lnTo>
                      <a:pt x="29" y="155"/>
                    </a:lnTo>
                    <a:lnTo>
                      <a:pt x="29" y="155"/>
                    </a:lnTo>
                    <a:lnTo>
                      <a:pt x="29" y="155"/>
                    </a:lnTo>
                    <a:lnTo>
                      <a:pt x="29" y="155"/>
                    </a:lnTo>
                    <a:lnTo>
                      <a:pt x="29" y="155"/>
                    </a:lnTo>
                    <a:lnTo>
                      <a:pt x="29" y="156"/>
                    </a:lnTo>
                    <a:lnTo>
                      <a:pt x="29" y="156"/>
                    </a:lnTo>
                    <a:lnTo>
                      <a:pt x="28" y="156"/>
                    </a:lnTo>
                    <a:lnTo>
                      <a:pt x="28" y="156"/>
                    </a:lnTo>
                    <a:lnTo>
                      <a:pt x="28" y="156"/>
                    </a:lnTo>
                    <a:lnTo>
                      <a:pt x="28" y="156"/>
                    </a:lnTo>
                    <a:lnTo>
                      <a:pt x="28" y="156"/>
                    </a:lnTo>
                    <a:lnTo>
                      <a:pt x="28" y="156"/>
                    </a:lnTo>
                    <a:lnTo>
                      <a:pt x="27" y="157"/>
                    </a:lnTo>
                    <a:lnTo>
                      <a:pt x="27" y="157"/>
                    </a:lnTo>
                    <a:lnTo>
                      <a:pt x="27" y="157"/>
                    </a:lnTo>
                    <a:lnTo>
                      <a:pt x="27" y="157"/>
                    </a:lnTo>
                    <a:lnTo>
                      <a:pt x="27" y="157"/>
                    </a:lnTo>
                    <a:lnTo>
                      <a:pt x="27" y="157"/>
                    </a:lnTo>
                    <a:lnTo>
                      <a:pt x="27" y="159"/>
                    </a:lnTo>
                    <a:lnTo>
                      <a:pt x="27" y="159"/>
                    </a:lnTo>
                    <a:lnTo>
                      <a:pt x="27" y="159"/>
                    </a:lnTo>
                    <a:lnTo>
                      <a:pt x="27" y="159"/>
                    </a:lnTo>
                    <a:lnTo>
                      <a:pt x="26" y="160"/>
                    </a:lnTo>
                    <a:lnTo>
                      <a:pt x="26" y="160"/>
                    </a:lnTo>
                    <a:lnTo>
                      <a:pt x="26" y="161"/>
                    </a:lnTo>
                    <a:lnTo>
                      <a:pt x="26" y="161"/>
                    </a:lnTo>
                    <a:lnTo>
                      <a:pt x="26" y="161"/>
                    </a:lnTo>
                    <a:lnTo>
                      <a:pt x="26" y="161"/>
                    </a:lnTo>
                    <a:lnTo>
                      <a:pt x="24" y="162"/>
                    </a:lnTo>
                    <a:lnTo>
                      <a:pt x="24" y="162"/>
                    </a:lnTo>
                    <a:lnTo>
                      <a:pt x="24" y="162"/>
                    </a:lnTo>
                    <a:lnTo>
                      <a:pt x="24" y="162"/>
                    </a:lnTo>
                    <a:lnTo>
                      <a:pt x="24" y="164"/>
                    </a:lnTo>
                    <a:lnTo>
                      <a:pt x="24" y="164"/>
                    </a:lnTo>
                    <a:lnTo>
                      <a:pt x="24" y="164"/>
                    </a:lnTo>
                    <a:lnTo>
                      <a:pt x="24" y="164"/>
                    </a:lnTo>
                    <a:lnTo>
                      <a:pt x="24" y="164"/>
                    </a:lnTo>
                    <a:lnTo>
                      <a:pt x="24" y="164"/>
                    </a:lnTo>
                    <a:lnTo>
                      <a:pt x="24" y="165"/>
                    </a:lnTo>
                    <a:lnTo>
                      <a:pt x="24" y="165"/>
                    </a:lnTo>
                    <a:lnTo>
                      <a:pt x="24" y="165"/>
                    </a:lnTo>
                    <a:lnTo>
                      <a:pt x="24" y="165"/>
                    </a:lnTo>
                    <a:lnTo>
                      <a:pt x="24" y="165"/>
                    </a:lnTo>
                    <a:lnTo>
                      <a:pt x="24" y="165"/>
                    </a:lnTo>
                    <a:lnTo>
                      <a:pt x="24" y="166"/>
                    </a:lnTo>
                    <a:lnTo>
                      <a:pt x="24" y="166"/>
                    </a:lnTo>
                    <a:lnTo>
                      <a:pt x="24" y="166"/>
                    </a:lnTo>
                    <a:lnTo>
                      <a:pt x="24" y="166"/>
                    </a:lnTo>
                    <a:lnTo>
                      <a:pt x="26" y="167"/>
                    </a:lnTo>
                    <a:lnTo>
                      <a:pt x="26" y="167"/>
                    </a:lnTo>
                    <a:lnTo>
                      <a:pt x="26" y="167"/>
                    </a:lnTo>
                    <a:lnTo>
                      <a:pt x="26" y="169"/>
                    </a:lnTo>
                    <a:lnTo>
                      <a:pt x="26" y="169"/>
                    </a:lnTo>
                    <a:lnTo>
                      <a:pt x="26" y="169"/>
                    </a:lnTo>
                    <a:lnTo>
                      <a:pt x="26" y="169"/>
                    </a:lnTo>
                    <a:lnTo>
                      <a:pt x="26" y="169"/>
                    </a:lnTo>
                    <a:lnTo>
                      <a:pt x="26" y="169"/>
                    </a:lnTo>
                    <a:lnTo>
                      <a:pt x="31" y="175"/>
                    </a:lnTo>
                    <a:lnTo>
                      <a:pt x="31" y="175"/>
                    </a:lnTo>
                    <a:lnTo>
                      <a:pt x="39" y="183"/>
                    </a:lnTo>
                    <a:lnTo>
                      <a:pt x="46" y="188"/>
                    </a:lnTo>
                    <a:lnTo>
                      <a:pt x="46" y="188"/>
                    </a:lnTo>
                    <a:lnTo>
                      <a:pt x="42" y="198"/>
                    </a:lnTo>
                    <a:lnTo>
                      <a:pt x="42" y="198"/>
                    </a:lnTo>
                    <a:lnTo>
                      <a:pt x="34" y="196"/>
                    </a:lnTo>
                    <a:lnTo>
                      <a:pt x="23" y="198"/>
                    </a:lnTo>
                    <a:lnTo>
                      <a:pt x="23" y="198"/>
                    </a:lnTo>
                    <a:lnTo>
                      <a:pt x="15" y="199"/>
                    </a:lnTo>
                    <a:lnTo>
                      <a:pt x="15" y="199"/>
                    </a:lnTo>
                    <a:lnTo>
                      <a:pt x="14" y="199"/>
                    </a:lnTo>
                    <a:lnTo>
                      <a:pt x="14" y="199"/>
                    </a:lnTo>
                    <a:lnTo>
                      <a:pt x="13" y="200"/>
                    </a:lnTo>
                    <a:lnTo>
                      <a:pt x="13" y="200"/>
                    </a:lnTo>
                    <a:lnTo>
                      <a:pt x="12" y="200"/>
                    </a:lnTo>
                    <a:lnTo>
                      <a:pt x="12" y="200"/>
                    </a:lnTo>
                    <a:lnTo>
                      <a:pt x="12" y="200"/>
                    </a:lnTo>
                    <a:lnTo>
                      <a:pt x="12" y="200"/>
                    </a:lnTo>
                    <a:lnTo>
                      <a:pt x="12" y="200"/>
                    </a:lnTo>
                    <a:lnTo>
                      <a:pt x="12" y="200"/>
                    </a:lnTo>
                    <a:lnTo>
                      <a:pt x="10" y="201"/>
                    </a:lnTo>
                    <a:lnTo>
                      <a:pt x="10" y="201"/>
                    </a:lnTo>
                    <a:lnTo>
                      <a:pt x="10" y="201"/>
                    </a:lnTo>
                    <a:lnTo>
                      <a:pt x="10" y="201"/>
                    </a:lnTo>
                    <a:lnTo>
                      <a:pt x="10" y="201"/>
                    </a:lnTo>
                    <a:lnTo>
                      <a:pt x="10" y="201"/>
                    </a:lnTo>
                    <a:lnTo>
                      <a:pt x="10" y="203"/>
                    </a:lnTo>
                    <a:lnTo>
                      <a:pt x="10" y="203"/>
                    </a:lnTo>
                    <a:lnTo>
                      <a:pt x="10" y="203"/>
                    </a:lnTo>
                    <a:lnTo>
                      <a:pt x="10" y="203"/>
                    </a:lnTo>
                    <a:lnTo>
                      <a:pt x="10" y="203"/>
                    </a:lnTo>
                    <a:lnTo>
                      <a:pt x="10" y="203"/>
                    </a:lnTo>
                    <a:lnTo>
                      <a:pt x="9" y="204"/>
                    </a:lnTo>
                    <a:lnTo>
                      <a:pt x="9" y="204"/>
                    </a:lnTo>
                    <a:lnTo>
                      <a:pt x="9" y="204"/>
                    </a:lnTo>
                    <a:lnTo>
                      <a:pt x="9" y="204"/>
                    </a:lnTo>
                    <a:lnTo>
                      <a:pt x="9" y="205"/>
                    </a:lnTo>
                    <a:lnTo>
                      <a:pt x="9" y="205"/>
                    </a:lnTo>
                    <a:lnTo>
                      <a:pt x="9" y="207"/>
                    </a:lnTo>
                    <a:lnTo>
                      <a:pt x="9" y="207"/>
                    </a:lnTo>
                    <a:lnTo>
                      <a:pt x="9" y="207"/>
                    </a:lnTo>
                    <a:lnTo>
                      <a:pt x="9" y="207"/>
                    </a:lnTo>
                    <a:lnTo>
                      <a:pt x="9" y="208"/>
                    </a:lnTo>
                    <a:lnTo>
                      <a:pt x="9" y="208"/>
                    </a:lnTo>
                    <a:lnTo>
                      <a:pt x="8" y="208"/>
                    </a:lnTo>
                    <a:lnTo>
                      <a:pt x="8" y="208"/>
                    </a:lnTo>
                    <a:lnTo>
                      <a:pt x="8" y="209"/>
                    </a:lnTo>
                    <a:lnTo>
                      <a:pt x="8" y="209"/>
                    </a:lnTo>
                    <a:lnTo>
                      <a:pt x="8" y="209"/>
                    </a:lnTo>
                    <a:lnTo>
                      <a:pt x="8" y="209"/>
                    </a:lnTo>
                    <a:lnTo>
                      <a:pt x="8" y="210"/>
                    </a:lnTo>
                    <a:lnTo>
                      <a:pt x="8" y="210"/>
                    </a:lnTo>
                    <a:lnTo>
                      <a:pt x="8" y="210"/>
                    </a:lnTo>
                    <a:lnTo>
                      <a:pt x="8" y="210"/>
                    </a:lnTo>
                    <a:lnTo>
                      <a:pt x="9" y="212"/>
                    </a:lnTo>
                    <a:lnTo>
                      <a:pt x="9" y="212"/>
                    </a:lnTo>
                    <a:lnTo>
                      <a:pt x="9" y="212"/>
                    </a:lnTo>
                    <a:lnTo>
                      <a:pt x="9" y="212"/>
                    </a:lnTo>
                    <a:lnTo>
                      <a:pt x="9" y="212"/>
                    </a:lnTo>
                    <a:lnTo>
                      <a:pt x="9" y="212"/>
                    </a:lnTo>
                    <a:lnTo>
                      <a:pt x="9" y="212"/>
                    </a:lnTo>
                    <a:lnTo>
                      <a:pt x="9" y="212"/>
                    </a:lnTo>
                    <a:lnTo>
                      <a:pt x="10" y="214"/>
                    </a:lnTo>
                    <a:lnTo>
                      <a:pt x="10" y="214"/>
                    </a:lnTo>
                    <a:lnTo>
                      <a:pt x="10" y="214"/>
                    </a:lnTo>
                    <a:lnTo>
                      <a:pt x="10" y="214"/>
                    </a:lnTo>
                    <a:lnTo>
                      <a:pt x="10" y="214"/>
                    </a:lnTo>
                    <a:lnTo>
                      <a:pt x="17" y="219"/>
                    </a:lnTo>
                    <a:lnTo>
                      <a:pt x="17" y="219"/>
                    </a:lnTo>
                    <a:lnTo>
                      <a:pt x="27" y="225"/>
                    </a:lnTo>
                    <a:lnTo>
                      <a:pt x="33" y="229"/>
                    </a:lnTo>
                    <a:lnTo>
                      <a:pt x="33" y="229"/>
                    </a:lnTo>
                    <a:lnTo>
                      <a:pt x="32" y="239"/>
                    </a:lnTo>
                    <a:lnTo>
                      <a:pt x="32" y="239"/>
                    </a:lnTo>
                    <a:lnTo>
                      <a:pt x="24" y="241"/>
                    </a:lnTo>
                    <a:lnTo>
                      <a:pt x="13" y="243"/>
                    </a:lnTo>
                    <a:lnTo>
                      <a:pt x="13" y="243"/>
                    </a:lnTo>
                    <a:lnTo>
                      <a:pt x="5" y="246"/>
                    </a:lnTo>
                    <a:lnTo>
                      <a:pt x="5" y="246"/>
                    </a:lnTo>
                    <a:lnTo>
                      <a:pt x="5" y="246"/>
                    </a:lnTo>
                    <a:lnTo>
                      <a:pt x="5" y="246"/>
                    </a:lnTo>
                    <a:lnTo>
                      <a:pt x="4" y="247"/>
                    </a:lnTo>
                    <a:lnTo>
                      <a:pt x="4" y="247"/>
                    </a:lnTo>
                    <a:lnTo>
                      <a:pt x="4" y="247"/>
                    </a:lnTo>
                    <a:lnTo>
                      <a:pt x="4" y="247"/>
                    </a:lnTo>
                    <a:lnTo>
                      <a:pt x="3" y="247"/>
                    </a:lnTo>
                    <a:lnTo>
                      <a:pt x="3" y="247"/>
                    </a:lnTo>
                    <a:lnTo>
                      <a:pt x="3" y="247"/>
                    </a:lnTo>
                    <a:lnTo>
                      <a:pt x="3" y="247"/>
                    </a:lnTo>
                    <a:lnTo>
                      <a:pt x="2" y="248"/>
                    </a:lnTo>
                    <a:lnTo>
                      <a:pt x="2" y="248"/>
                    </a:lnTo>
                    <a:lnTo>
                      <a:pt x="2" y="248"/>
                    </a:lnTo>
                    <a:lnTo>
                      <a:pt x="2" y="248"/>
                    </a:lnTo>
                    <a:lnTo>
                      <a:pt x="2" y="249"/>
                    </a:lnTo>
                    <a:lnTo>
                      <a:pt x="2" y="249"/>
                    </a:lnTo>
                    <a:lnTo>
                      <a:pt x="2" y="249"/>
                    </a:lnTo>
                    <a:lnTo>
                      <a:pt x="2" y="249"/>
                    </a:lnTo>
                    <a:lnTo>
                      <a:pt x="2" y="249"/>
                    </a:lnTo>
                    <a:lnTo>
                      <a:pt x="2" y="249"/>
                    </a:lnTo>
                    <a:lnTo>
                      <a:pt x="2" y="249"/>
                    </a:lnTo>
                    <a:lnTo>
                      <a:pt x="2" y="249"/>
                    </a:lnTo>
                    <a:lnTo>
                      <a:pt x="2" y="251"/>
                    </a:lnTo>
                    <a:lnTo>
                      <a:pt x="2" y="251"/>
                    </a:lnTo>
                    <a:lnTo>
                      <a:pt x="0" y="251"/>
                    </a:lnTo>
                    <a:lnTo>
                      <a:pt x="0" y="251"/>
                    </a:lnTo>
                    <a:lnTo>
                      <a:pt x="0" y="252"/>
                    </a:lnTo>
                    <a:lnTo>
                      <a:pt x="0" y="252"/>
                    </a:lnTo>
                    <a:lnTo>
                      <a:pt x="0" y="252"/>
                    </a:lnTo>
                    <a:lnTo>
                      <a:pt x="0" y="252"/>
                    </a:lnTo>
                    <a:lnTo>
                      <a:pt x="0" y="253"/>
                    </a:lnTo>
                    <a:lnTo>
                      <a:pt x="0" y="253"/>
                    </a:lnTo>
                    <a:lnTo>
                      <a:pt x="0" y="254"/>
                    </a:lnTo>
                    <a:lnTo>
                      <a:pt x="0" y="254"/>
                    </a:lnTo>
                    <a:lnTo>
                      <a:pt x="0" y="254"/>
                    </a:lnTo>
                    <a:lnTo>
                      <a:pt x="0" y="254"/>
                    </a:lnTo>
                    <a:lnTo>
                      <a:pt x="0" y="256"/>
                    </a:lnTo>
                    <a:lnTo>
                      <a:pt x="0" y="256"/>
                    </a:lnTo>
                    <a:lnTo>
                      <a:pt x="0" y="256"/>
                    </a:lnTo>
                    <a:lnTo>
                      <a:pt x="0" y="256"/>
                    </a:lnTo>
                    <a:lnTo>
                      <a:pt x="0" y="257"/>
                    </a:lnTo>
                    <a:lnTo>
                      <a:pt x="0" y="257"/>
                    </a:lnTo>
                    <a:lnTo>
                      <a:pt x="0" y="257"/>
                    </a:lnTo>
                    <a:lnTo>
                      <a:pt x="0" y="257"/>
                    </a:lnTo>
                    <a:lnTo>
                      <a:pt x="0" y="258"/>
                    </a:lnTo>
                    <a:lnTo>
                      <a:pt x="0" y="258"/>
                    </a:lnTo>
                    <a:lnTo>
                      <a:pt x="0" y="258"/>
                    </a:lnTo>
                    <a:lnTo>
                      <a:pt x="0" y="258"/>
                    </a:lnTo>
                    <a:lnTo>
                      <a:pt x="2" y="258"/>
                    </a:lnTo>
                    <a:lnTo>
                      <a:pt x="2" y="258"/>
                    </a:lnTo>
                    <a:lnTo>
                      <a:pt x="2" y="258"/>
                    </a:lnTo>
                    <a:lnTo>
                      <a:pt x="2" y="258"/>
                    </a:lnTo>
                    <a:lnTo>
                      <a:pt x="2" y="259"/>
                    </a:lnTo>
                    <a:lnTo>
                      <a:pt x="2" y="259"/>
                    </a:lnTo>
                    <a:lnTo>
                      <a:pt x="2" y="259"/>
                    </a:lnTo>
                    <a:lnTo>
                      <a:pt x="2" y="259"/>
                    </a:lnTo>
                    <a:lnTo>
                      <a:pt x="3" y="261"/>
                    </a:lnTo>
                    <a:lnTo>
                      <a:pt x="3" y="261"/>
                    </a:lnTo>
                    <a:lnTo>
                      <a:pt x="3" y="261"/>
                    </a:lnTo>
                    <a:lnTo>
                      <a:pt x="3" y="261"/>
                    </a:lnTo>
                    <a:lnTo>
                      <a:pt x="4" y="261"/>
                    </a:lnTo>
                    <a:lnTo>
                      <a:pt x="4" y="261"/>
                    </a:lnTo>
                    <a:lnTo>
                      <a:pt x="4" y="262"/>
                    </a:lnTo>
                    <a:lnTo>
                      <a:pt x="4" y="262"/>
                    </a:lnTo>
                    <a:lnTo>
                      <a:pt x="10" y="266"/>
                    </a:lnTo>
                    <a:lnTo>
                      <a:pt x="10" y="266"/>
                    </a:lnTo>
                    <a:lnTo>
                      <a:pt x="22" y="270"/>
                    </a:lnTo>
                    <a:lnTo>
                      <a:pt x="29" y="272"/>
                    </a:lnTo>
                    <a:lnTo>
                      <a:pt x="29" y="272"/>
                    </a:lnTo>
                    <a:lnTo>
                      <a:pt x="29" y="283"/>
                    </a:lnTo>
                    <a:lnTo>
                      <a:pt x="29" y="283"/>
                    </a:lnTo>
                    <a:lnTo>
                      <a:pt x="22" y="285"/>
                    </a:lnTo>
                    <a:lnTo>
                      <a:pt x="10" y="290"/>
                    </a:lnTo>
                    <a:lnTo>
                      <a:pt x="10" y="290"/>
                    </a:lnTo>
                    <a:lnTo>
                      <a:pt x="4" y="293"/>
                    </a:lnTo>
                    <a:lnTo>
                      <a:pt x="4" y="293"/>
                    </a:lnTo>
                    <a:lnTo>
                      <a:pt x="4" y="293"/>
                    </a:lnTo>
                    <a:lnTo>
                      <a:pt x="4" y="293"/>
                    </a:lnTo>
                    <a:lnTo>
                      <a:pt x="4" y="293"/>
                    </a:lnTo>
                    <a:lnTo>
                      <a:pt x="3" y="295"/>
                    </a:lnTo>
                    <a:lnTo>
                      <a:pt x="3" y="295"/>
                    </a:lnTo>
                    <a:lnTo>
                      <a:pt x="3" y="295"/>
                    </a:lnTo>
                    <a:lnTo>
                      <a:pt x="3" y="295"/>
                    </a:lnTo>
                    <a:lnTo>
                      <a:pt x="2" y="295"/>
                    </a:lnTo>
                    <a:lnTo>
                      <a:pt x="2" y="295"/>
                    </a:lnTo>
                    <a:lnTo>
                      <a:pt x="2" y="296"/>
                    </a:lnTo>
                    <a:lnTo>
                      <a:pt x="2" y="296"/>
                    </a:lnTo>
                    <a:lnTo>
                      <a:pt x="0" y="297"/>
                    </a:lnTo>
                    <a:lnTo>
                      <a:pt x="0" y="297"/>
                    </a:lnTo>
                    <a:lnTo>
                      <a:pt x="0" y="297"/>
                    </a:lnTo>
                    <a:lnTo>
                      <a:pt x="0" y="297"/>
                    </a:lnTo>
                    <a:lnTo>
                      <a:pt x="0" y="298"/>
                    </a:lnTo>
                    <a:lnTo>
                      <a:pt x="0" y="298"/>
                    </a:lnTo>
                    <a:lnTo>
                      <a:pt x="0" y="298"/>
                    </a:lnTo>
                    <a:lnTo>
                      <a:pt x="0" y="298"/>
                    </a:lnTo>
                    <a:lnTo>
                      <a:pt x="0" y="300"/>
                    </a:lnTo>
                    <a:lnTo>
                      <a:pt x="0" y="300"/>
                    </a:lnTo>
                    <a:lnTo>
                      <a:pt x="0" y="300"/>
                    </a:lnTo>
                    <a:lnTo>
                      <a:pt x="0" y="300"/>
                    </a:lnTo>
                    <a:lnTo>
                      <a:pt x="0" y="300"/>
                    </a:lnTo>
                    <a:lnTo>
                      <a:pt x="0" y="300"/>
                    </a:lnTo>
                    <a:lnTo>
                      <a:pt x="0" y="301"/>
                    </a:lnTo>
                    <a:lnTo>
                      <a:pt x="0" y="301"/>
                    </a:lnTo>
                    <a:lnTo>
                      <a:pt x="0" y="302"/>
                    </a:lnTo>
                    <a:lnTo>
                      <a:pt x="0" y="302"/>
                    </a:lnTo>
                    <a:lnTo>
                      <a:pt x="0" y="302"/>
                    </a:lnTo>
                    <a:lnTo>
                      <a:pt x="0" y="302"/>
                    </a:lnTo>
                    <a:lnTo>
                      <a:pt x="0" y="304"/>
                    </a:lnTo>
                    <a:lnTo>
                      <a:pt x="0" y="304"/>
                    </a:lnTo>
                    <a:lnTo>
                      <a:pt x="0" y="304"/>
                    </a:lnTo>
                    <a:lnTo>
                      <a:pt x="0" y="304"/>
                    </a:lnTo>
                    <a:lnTo>
                      <a:pt x="2" y="305"/>
                    </a:lnTo>
                    <a:lnTo>
                      <a:pt x="2" y="305"/>
                    </a:lnTo>
                    <a:lnTo>
                      <a:pt x="2" y="305"/>
                    </a:lnTo>
                    <a:lnTo>
                      <a:pt x="2" y="305"/>
                    </a:lnTo>
                    <a:lnTo>
                      <a:pt x="2" y="305"/>
                    </a:lnTo>
                    <a:lnTo>
                      <a:pt x="2" y="305"/>
                    </a:lnTo>
                    <a:lnTo>
                      <a:pt x="2" y="306"/>
                    </a:lnTo>
                    <a:lnTo>
                      <a:pt x="2" y="306"/>
                    </a:lnTo>
                    <a:lnTo>
                      <a:pt x="2" y="306"/>
                    </a:lnTo>
                    <a:lnTo>
                      <a:pt x="2" y="306"/>
                    </a:lnTo>
                    <a:lnTo>
                      <a:pt x="2" y="307"/>
                    </a:lnTo>
                    <a:lnTo>
                      <a:pt x="2" y="307"/>
                    </a:lnTo>
                    <a:lnTo>
                      <a:pt x="2" y="307"/>
                    </a:lnTo>
                    <a:lnTo>
                      <a:pt x="2" y="307"/>
                    </a:lnTo>
                    <a:lnTo>
                      <a:pt x="3" y="307"/>
                    </a:lnTo>
                    <a:lnTo>
                      <a:pt x="3" y="307"/>
                    </a:lnTo>
                    <a:lnTo>
                      <a:pt x="3" y="307"/>
                    </a:lnTo>
                    <a:lnTo>
                      <a:pt x="3" y="307"/>
                    </a:lnTo>
                    <a:lnTo>
                      <a:pt x="4" y="309"/>
                    </a:lnTo>
                    <a:lnTo>
                      <a:pt x="4" y="309"/>
                    </a:lnTo>
                    <a:lnTo>
                      <a:pt x="4" y="309"/>
                    </a:lnTo>
                    <a:lnTo>
                      <a:pt x="4" y="309"/>
                    </a:lnTo>
                    <a:lnTo>
                      <a:pt x="5" y="309"/>
                    </a:lnTo>
                    <a:lnTo>
                      <a:pt x="5" y="309"/>
                    </a:lnTo>
                    <a:lnTo>
                      <a:pt x="5" y="309"/>
                    </a:lnTo>
                    <a:lnTo>
                      <a:pt x="5" y="309"/>
                    </a:lnTo>
                    <a:lnTo>
                      <a:pt x="13" y="312"/>
                    </a:lnTo>
                    <a:lnTo>
                      <a:pt x="13" y="312"/>
                    </a:lnTo>
                    <a:lnTo>
                      <a:pt x="24" y="315"/>
                    </a:lnTo>
                    <a:lnTo>
                      <a:pt x="32" y="315"/>
                    </a:lnTo>
                    <a:lnTo>
                      <a:pt x="32" y="315"/>
                    </a:lnTo>
                    <a:lnTo>
                      <a:pt x="33" y="326"/>
                    </a:lnTo>
                    <a:lnTo>
                      <a:pt x="33" y="326"/>
                    </a:lnTo>
                    <a:lnTo>
                      <a:pt x="27" y="330"/>
                    </a:lnTo>
                    <a:lnTo>
                      <a:pt x="17" y="336"/>
                    </a:lnTo>
                    <a:lnTo>
                      <a:pt x="17" y="336"/>
                    </a:lnTo>
                    <a:lnTo>
                      <a:pt x="10" y="341"/>
                    </a:lnTo>
                    <a:lnTo>
                      <a:pt x="10" y="341"/>
                    </a:lnTo>
                    <a:lnTo>
                      <a:pt x="10" y="341"/>
                    </a:lnTo>
                    <a:lnTo>
                      <a:pt x="10" y="341"/>
                    </a:lnTo>
                    <a:lnTo>
                      <a:pt x="10" y="341"/>
                    </a:lnTo>
                    <a:lnTo>
                      <a:pt x="10" y="341"/>
                    </a:lnTo>
                    <a:lnTo>
                      <a:pt x="9" y="343"/>
                    </a:lnTo>
                    <a:lnTo>
                      <a:pt x="9" y="343"/>
                    </a:lnTo>
                    <a:lnTo>
                      <a:pt x="9" y="343"/>
                    </a:lnTo>
                    <a:lnTo>
                      <a:pt x="9" y="343"/>
                    </a:lnTo>
                    <a:lnTo>
                      <a:pt x="9" y="343"/>
                    </a:lnTo>
                    <a:lnTo>
                      <a:pt x="9" y="343"/>
                    </a:lnTo>
                    <a:lnTo>
                      <a:pt x="9" y="343"/>
                    </a:lnTo>
                    <a:lnTo>
                      <a:pt x="9" y="343"/>
                    </a:lnTo>
                    <a:lnTo>
                      <a:pt x="8" y="345"/>
                    </a:lnTo>
                    <a:lnTo>
                      <a:pt x="8" y="345"/>
                    </a:lnTo>
                    <a:lnTo>
                      <a:pt x="8" y="345"/>
                    </a:lnTo>
                    <a:lnTo>
                      <a:pt x="8" y="345"/>
                    </a:lnTo>
                    <a:lnTo>
                      <a:pt x="8" y="346"/>
                    </a:lnTo>
                    <a:lnTo>
                      <a:pt x="8" y="346"/>
                    </a:lnTo>
                    <a:lnTo>
                      <a:pt x="8" y="346"/>
                    </a:lnTo>
                    <a:lnTo>
                      <a:pt x="8" y="346"/>
                    </a:lnTo>
                    <a:lnTo>
                      <a:pt x="8" y="346"/>
                    </a:lnTo>
                    <a:lnTo>
                      <a:pt x="8" y="346"/>
                    </a:lnTo>
                    <a:lnTo>
                      <a:pt x="9" y="348"/>
                    </a:lnTo>
                    <a:lnTo>
                      <a:pt x="9" y="348"/>
                    </a:lnTo>
                    <a:lnTo>
                      <a:pt x="9" y="348"/>
                    </a:lnTo>
                    <a:lnTo>
                      <a:pt x="9" y="348"/>
                    </a:lnTo>
                    <a:lnTo>
                      <a:pt x="9" y="349"/>
                    </a:lnTo>
                    <a:lnTo>
                      <a:pt x="9" y="349"/>
                    </a:lnTo>
                    <a:lnTo>
                      <a:pt x="9" y="349"/>
                    </a:lnTo>
                    <a:lnTo>
                      <a:pt x="9" y="349"/>
                    </a:lnTo>
                    <a:lnTo>
                      <a:pt x="9" y="350"/>
                    </a:lnTo>
                    <a:lnTo>
                      <a:pt x="9" y="350"/>
                    </a:lnTo>
                    <a:lnTo>
                      <a:pt x="9" y="351"/>
                    </a:lnTo>
                    <a:lnTo>
                      <a:pt x="9" y="351"/>
                    </a:lnTo>
                    <a:lnTo>
                      <a:pt x="9" y="351"/>
                    </a:lnTo>
                    <a:lnTo>
                      <a:pt x="9" y="351"/>
                    </a:lnTo>
                    <a:lnTo>
                      <a:pt x="10" y="351"/>
                    </a:lnTo>
                    <a:lnTo>
                      <a:pt x="10" y="351"/>
                    </a:lnTo>
                    <a:lnTo>
                      <a:pt x="10" y="353"/>
                    </a:lnTo>
                    <a:lnTo>
                      <a:pt x="10" y="353"/>
                    </a:lnTo>
                    <a:lnTo>
                      <a:pt x="10" y="353"/>
                    </a:lnTo>
                    <a:lnTo>
                      <a:pt x="10" y="353"/>
                    </a:lnTo>
                    <a:lnTo>
                      <a:pt x="10" y="354"/>
                    </a:lnTo>
                    <a:lnTo>
                      <a:pt x="10" y="354"/>
                    </a:lnTo>
                    <a:lnTo>
                      <a:pt x="10" y="354"/>
                    </a:lnTo>
                    <a:lnTo>
                      <a:pt x="10" y="354"/>
                    </a:lnTo>
                    <a:lnTo>
                      <a:pt x="12" y="354"/>
                    </a:lnTo>
                    <a:lnTo>
                      <a:pt x="12" y="354"/>
                    </a:lnTo>
                    <a:lnTo>
                      <a:pt x="12" y="354"/>
                    </a:lnTo>
                    <a:lnTo>
                      <a:pt x="12" y="354"/>
                    </a:lnTo>
                    <a:lnTo>
                      <a:pt x="12" y="355"/>
                    </a:lnTo>
                    <a:lnTo>
                      <a:pt x="12" y="355"/>
                    </a:lnTo>
                    <a:lnTo>
                      <a:pt x="13" y="355"/>
                    </a:lnTo>
                    <a:lnTo>
                      <a:pt x="13" y="355"/>
                    </a:lnTo>
                    <a:lnTo>
                      <a:pt x="13" y="355"/>
                    </a:lnTo>
                    <a:lnTo>
                      <a:pt x="13" y="355"/>
                    </a:lnTo>
                    <a:lnTo>
                      <a:pt x="13" y="355"/>
                    </a:lnTo>
                    <a:lnTo>
                      <a:pt x="13" y="355"/>
                    </a:lnTo>
                    <a:lnTo>
                      <a:pt x="14" y="356"/>
                    </a:lnTo>
                    <a:lnTo>
                      <a:pt x="14" y="356"/>
                    </a:lnTo>
                    <a:lnTo>
                      <a:pt x="14" y="356"/>
                    </a:lnTo>
                    <a:lnTo>
                      <a:pt x="14" y="356"/>
                    </a:lnTo>
                    <a:lnTo>
                      <a:pt x="23" y="358"/>
                    </a:lnTo>
                    <a:lnTo>
                      <a:pt x="23" y="358"/>
                    </a:lnTo>
                    <a:lnTo>
                      <a:pt x="34" y="358"/>
                    </a:lnTo>
                    <a:lnTo>
                      <a:pt x="42" y="358"/>
                    </a:lnTo>
                    <a:lnTo>
                      <a:pt x="42" y="358"/>
                    </a:lnTo>
                    <a:lnTo>
                      <a:pt x="46" y="368"/>
                    </a:lnTo>
                    <a:lnTo>
                      <a:pt x="46" y="368"/>
                    </a:lnTo>
                    <a:lnTo>
                      <a:pt x="39" y="373"/>
                    </a:lnTo>
                    <a:lnTo>
                      <a:pt x="31" y="380"/>
                    </a:lnTo>
                    <a:lnTo>
                      <a:pt x="31" y="380"/>
                    </a:lnTo>
                    <a:lnTo>
                      <a:pt x="26" y="387"/>
                    </a:lnTo>
                    <a:lnTo>
                      <a:pt x="26" y="387"/>
                    </a:lnTo>
                    <a:lnTo>
                      <a:pt x="26" y="387"/>
                    </a:lnTo>
                    <a:lnTo>
                      <a:pt x="26" y="387"/>
                    </a:lnTo>
                    <a:lnTo>
                      <a:pt x="26" y="387"/>
                    </a:lnTo>
                    <a:lnTo>
                      <a:pt x="26" y="387"/>
                    </a:lnTo>
                    <a:lnTo>
                      <a:pt x="26" y="388"/>
                    </a:lnTo>
                    <a:lnTo>
                      <a:pt x="26" y="388"/>
                    </a:lnTo>
                    <a:lnTo>
                      <a:pt x="26" y="388"/>
                    </a:lnTo>
                    <a:lnTo>
                      <a:pt x="26" y="388"/>
                    </a:lnTo>
                    <a:lnTo>
                      <a:pt x="24" y="389"/>
                    </a:lnTo>
                    <a:lnTo>
                      <a:pt x="24" y="389"/>
                    </a:lnTo>
                    <a:lnTo>
                      <a:pt x="24" y="389"/>
                    </a:lnTo>
                    <a:lnTo>
                      <a:pt x="24" y="389"/>
                    </a:lnTo>
                    <a:lnTo>
                      <a:pt x="24" y="390"/>
                    </a:lnTo>
                    <a:lnTo>
                      <a:pt x="24" y="390"/>
                    </a:lnTo>
                    <a:lnTo>
                      <a:pt x="24" y="390"/>
                    </a:lnTo>
                    <a:lnTo>
                      <a:pt x="24" y="390"/>
                    </a:lnTo>
                    <a:lnTo>
                      <a:pt x="24" y="392"/>
                    </a:lnTo>
                    <a:lnTo>
                      <a:pt x="24" y="392"/>
                    </a:lnTo>
                    <a:lnTo>
                      <a:pt x="24" y="392"/>
                    </a:lnTo>
                    <a:lnTo>
                      <a:pt x="24" y="392"/>
                    </a:lnTo>
                    <a:lnTo>
                      <a:pt x="24" y="393"/>
                    </a:lnTo>
                    <a:lnTo>
                      <a:pt x="24" y="393"/>
                    </a:lnTo>
                    <a:lnTo>
                      <a:pt x="24" y="393"/>
                    </a:lnTo>
                    <a:lnTo>
                      <a:pt x="24" y="393"/>
                    </a:lnTo>
                    <a:lnTo>
                      <a:pt x="26" y="394"/>
                    </a:lnTo>
                    <a:lnTo>
                      <a:pt x="26" y="394"/>
                    </a:lnTo>
                    <a:lnTo>
                      <a:pt x="26" y="394"/>
                    </a:lnTo>
                    <a:lnTo>
                      <a:pt x="26" y="394"/>
                    </a:lnTo>
                    <a:lnTo>
                      <a:pt x="26" y="395"/>
                    </a:lnTo>
                    <a:lnTo>
                      <a:pt x="26" y="395"/>
                    </a:lnTo>
                    <a:lnTo>
                      <a:pt x="27" y="395"/>
                    </a:lnTo>
                    <a:lnTo>
                      <a:pt x="27" y="395"/>
                    </a:lnTo>
                    <a:lnTo>
                      <a:pt x="27" y="397"/>
                    </a:lnTo>
                    <a:lnTo>
                      <a:pt x="27" y="397"/>
                    </a:lnTo>
                    <a:lnTo>
                      <a:pt x="27" y="397"/>
                    </a:lnTo>
                    <a:lnTo>
                      <a:pt x="27" y="397"/>
                    </a:lnTo>
                    <a:lnTo>
                      <a:pt x="27" y="397"/>
                    </a:lnTo>
                    <a:lnTo>
                      <a:pt x="27" y="397"/>
                    </a:lnTo>
                    <a:lnTo>
                      <a:pt x="27" y="398"/>
                    </a:lnTo>
                    <a:lnTo>
                      <a:pt x="27" y="398"/>
                    </a:lnTo>
                    <a:lnTo>
                      <a:pt x="28" y="398"/>
                    </a:lnTo>
                    <a:lnTo>
                      <a:pt x="28" y="398"/>
                    </a:lnTo>
                    <a:lnTo>
                      <a:pt x="28" y="399"/>
                    </a:lnTo>
                    <a:lnTo>
                      <a:pt x="28" y="399"/>
                    </a:lnTo>
                    <a:lnTo>
                      <a:pt x="28" y="399"/>
                    </a:lnTo>
                    <a:lnTo>
                      <a:pt x="28" y="399"/>
                    </a:lnTo>
                    <a:lnTo>
                      <a:pt x="29" y="399"/>
                    </a:lnTo>
                    <a:lnTo>
                      <a:pt x="29" y="399"/>
                    </a:lnTo>
                    <a:lnTo>
                      <a:pt x="29" y="401"/>
                    </a:lnTo>
                    <a:lnTo>
                      <a:pt x="29" y="401"/>
                    </a:lnTo>
                    <a:lnTo>
                      <a:pt x="31" y="401"/>
                    </a:lnTo>
                    <a:lnTo>
                      <a:pt x="31" y="401"/>
                    </a:lnTo>
                    <a:lnTo>
                      <a:pt x="31" y="401"/>
                    </a:lnTo>
                    <a:lnTo>
                      <a:pt x="31" y="401"/>
                    </a:lnTo>
                    <a:lnTo>
                      <a:pt x="32" y="401"/>
                    </a:lnTo>
                    <a:lnTo>
                      <a:pt x="32" y="401"/>
                    </a:lnTo>
                    <a:lnTo>
                      <a:pt x="32" y="401"/>
                    </a:lnTo>
                    <a:lnTo>
                      <a:pt x="32" y="401"/>
                    </a:lnTo>
                    <a:lnTo>
                      <a:pt x="41" y="401"/>
                    </a:lnTo>
                    <a:lnTo>
                      <a:pt x="41" y="401"/>
                    </a:lnTo>
                    <a:lnTo>
                      <a:pt x="52" y="399"/>
                    </a:lnTo>
                    <a:lnTo>
                      <a:pt x="60" y="397"/>
                    </a:lnTo>
                    <a:lnTo>
                      <a:pt x="60" y="397"/>
                    </a:lnTo>
                    <a:lnTo>
                      <a:pt x="65" y="407"/>
                    </a:lnTo>
                    <a:lnTo>
                      <a:pt x="65" y="407"/>
                    </a:lnTo>
                    <a:lnTo>
                      <a:pt x="60" y="412"/>
                    </a:lnTo>
                    <a:lnTo>
                      <a:pt x="53" y="422"/>
                    </a:lnTo>
                    <a:lnTo>
                      <a:pt x="53" y="422"/>
                    </a:lnTo>
                    <a:lnTo>
                      <a:pt x="48" y="428"/>
                    </a:lnTo>
                    <a:lnTo>
                      <a:pt x="48" y="428"/>
                    </a:lnTo>
                    <a:lnTo>
                      <a:pt x="48" y="428"/>
                    </a:lnTo>
                    <a:lnTo>
                      <a:pt x="48" y="428"/>
                    </a:lnTo>
                    <a:lnTo>
                      <a:pt x="48" y="429"/>
                    </a:lnTo>
                    <a:lnTo>
                      <a:pt x="48" y="429"/>
                    </a:lnTo>
                    <a:lnTo>
                      <a:pt x="48" y="429"/>
                    </a:lnTo>
                    <a:lnTo>
                      <a:pt x="48" y="429"/>
                    </a:lnTo>
                    <a:lnTo>
                      <a:pt x="48" y="431"/>
                    </a:lnTo>
                    <a:lnTo>
                      <a:pt x="48" y="431"/>
                    </a:lnTo>
                    <a:lnTo>
                      <a:pt x="48" y="431"/>
                    </a:lnTo>
                    <a:lnTo>
                      <a:pt x="48" y="431"/>
                    </a:lnTo>
                    <a:lnTo>
                      <a:pt x="48" y="433"/>
                    </a:lnTo>
                    <a:lnTo>
                      <a:pt x="48" y="433"/>
                    </a:lnTo>
                    <a:lnTo>
                      <a:pt x="48" y="433"/>
                    </a:lnTo>
                    <a:lnTo>
                      <a:pt x="48" y="433"/>
                    </a:lnTo>
                    <a:lnTo>
                      <a:pt x="48" y="433"/>
                    </a:lnTo>
                    <a:lnTo>
                      <a:pt x="48" y="433"/>
                    </a:lnTo>
                    <a:lnTo>
                      <a:pt x="48" y="433"/>
                    </a:lnTo>
                    <a:lnTo>
                      <a:pt x="48" y="433"/>
                    </a:lnTo>
                    <a:lnTo>
                      <a:pt x="48" y="435"/>
                    </a:lnTo>
                    <a:lnTo>
                      <a:pt x="48" y="435"/>
                    </a:lnTo>
                    <a:lnTo>
                      <a:pt x="48" y="435"/>
                    </a:lnTo>
                    <a:lnTo>
                      <a:pt x="48" y="435"/>
                    </a:lnTo>
                    <a:lnTo>
                      <a:pt x="50" y="436"/>
                    </a:lnTo>
                    <a:lnTo>
                      <a:pt x="50" y="436"/>
                    </a:lnTo>
                    <a:lnTo>
                      <a:pt x="50" y="436"/>
                    </a:lnTo>
                    <a:lnTo>
                      <a:pt x="50" y="436"/>
                    </a:lnTo>
                    <a:lnTo>
                      <a:pt x="50" y="437"/>
                    </a:lnTo>
                    <a:lnTo>
                      <a:pt x="50" y="437"/>
                    </a:lnTo>
                    <a:lnTo>
                      <a:pt x="51" y="438"/>
                    </a:lnTo>
                    <a:lnTo>
                      <a:pt x="51" y="438"/>
                    </a:lnTo>
                    <a:lnTo>
                      <a:pt x="51" y="438"/>
                    </a:lnTo>
                    <a:lnTo>
                      <a:pt x="51" y="438"/>
                    </a:lnTo>
                    <a:lnTo>
                      <a:pt x="51" y="438"/>
                    </a:lnTo>
                    <a:lnTo>
                      <a:pt x="51" y="438"/>
                    </a:lnTo>
                    <a:lnTo>
                      <a:pt x="52" y="440"/>
                    </a:lnTo>
                    <a:lnTo>
                      <a:pt x="52" y="440"/>
                    </a:lnTo>
                    <a:lnTo>
                      <a:pt x="52" y="440"/>
                    </a:lnTo>
                    <a:lnTo>
                      <a:pt x="52" y="440"/>
                    </a:lnTo>
                    <a:lnTo>
                      <a:pt x="52" y="440"/>
                    </a:lnTo>
                    <a:lnTo>
                      <a:pt x="52" y="440"/>
                    </a:lnTo>
                    <a:lnTo>
                      <a:pt x="53" y="441"/>
                    </a:lnTo>
                    <a:lnTo>
                      <a:pt x="53" y="441"/>
                    </a:lnTo>
                    <a:lnTo>
                      <a:pt x="53" y="441"/>
                    </a:lnTo>
                    <a:lnTo>
                      <a:pt x="53" y="441"/>
                    </a:lnTo>
                    <a:lnTo>
                      <a:pt x="55" y="441"/>
                    </a:lnTo>
                    <a:lnTo>
                      <a:pt x="55" y="441"/>
                    </a:lnTo>
                    <a:lnTo>
                      <a:pt x="55" y="441"/>
                    </a:lnTo>
                    <a:lnTo>
                      <a:pt x="55" y="441"/>
                    </a:lnTo>
                    <a:lnTo>
                      <a:pt x="56" y="441"/>
                    </a:lnTo>
                    <a:lnTo>
                      <a:pt x="56" y="441"/>
                    </a:lnTo>
                    <a:lnTo>
                      <a:pt x="56" y="441"/>
                    </a:lnTo>
                    <a:lnTo>
                      <a:pt x="56" y="441"/>
                    </a:lnTo>
                    <a:lnTo>
                      <a:pt x="57" y="441"/>
                    </a:lnTo>
                    <a:lnTo>
                      <a:pt x="57" y="441"/>
                    </a:lnTo>
                    <a:lnTo>
                      <a:pt x="57" y="441"/>
                    </a:lnTo>
                    <a:lnTo>
                      <a:pt x="57" y="441"/>
                    </a:lnTo>
                    <a:lnTo>
                      <a:pt x="66" y="440"/>
                    </a:lnTo>
                    <a:lnTo>
                      <a:pt x="66" y="440"/>
                    </a:lnTo>
                    <a:lnTo>
                      <a:pt x="76" y="436"/>
                    </a:lnTo>
                    <a:lnTo>
                      <a:pt x="84" y="433"/>
                    </a:lnTo>
                    <a:lnTo>
                      <a:pt x="84" y="433"/>
                    </a:lnTo>
                    <a:lnTo>
                      <a:pt x="90" y="442"/>
                    </a:lnTo>
                    <a:lnTo>
                      <a:pt x="90" y="442"/>
                    </a:lnTo>
                    <a:lnTo>
                      <a:pt x="86" y="448"/>
                    </a:lnTo>
                    <a:lnTo>
                      <a:pt x="81" y="458"/>
                    </a:lnTo>
                    <a:lnTo>
                      <a:pt x="81" y="458"/>
                    </a:lnTo>
                    <a:lnTo>
                      <a:pt x="78" y="466"/>
                    </a:lnTo>
                    <a:lnTo>
                      <a:pt x="78" y="466"/>
                    </a:lnTo>
                    <a:lnTo>
                      <a:pt x="78" y="466"/>
                    </a:lnTo>
                    <a:lnTo>
                      <a:pt x="78" y="466"/>
                    </a:lnTo>
                    <a:lnTo>
                      <a:pt x="78" y="466"/>
                    </a:lnTo>
                    <a:lnTo>
                      <a:pt x="78" y="466"/>
                    </a:lnTo>
                    <a:lnTo>
                      <a:pt x="78" y="467"/>
                    </a:lnTo>
                    <a:lnTo>
                      <a:pt x="78" y="467"/>
                    </a:lnTo>
                    <a:lnTo>
                      <a:pt x="78" y="467"/>
                    </a:lnTo>
                    <a:lnTo>
                      <a:pt x="78" y="467"/>
                    </a:lnTo>
                    <a:lnTo>
                      <a:pt x="77" y="469"/>
                    </a:lnTo>
                    <a:lnTo>
                      <a:pt x="77" y="469"/>
                    </a:lnTo>
                    <a:lnTo>
                      <a:pt x="77" y="469"/>
                    </a:lnTo>
                    <a:lnTo>
                      <a:pt x="77" y="469"/>
                    </a:lnTo>
                    <a:lnTo>
                      <a:pt x="78" y="470"/>
                    </a:lnTo>
                    <a:lnTo>
                      <a:pt x="78" y="470"/>
                    </a:lnTo>
                    <a:lnTo>
                      <a:pt x="78" y="470"/>
                    </a:lnTo>
                    <a:lnTo>
                      <a:pt x="78" y="470"/>
                    </a:lnTo>
                    <a:lnTo>
                      <a:pt x="78" y="471"/>
                    </a:lnTo>
                    <a:lnTo>
                      <a:pt x="78" y="471"/>
                    </a:lnTo>
                    <a:lnTo>
                      <a:pt x="78" y="471"/>
                    </a:lnTo>
                    <a:lnTo>
                      <a:pt x="78" y="471"/>
                    </a:lnTo>
                    <a:lnTo>
                      <a:pt x="78" y="471"/>
                    </a:lnTo>
                    <a:lnTo>
                      <a:pt x="78" y="471"/>
                    </a:lnTo>
                    <a:lnTo>
                      <a:pt x="78" y="471"/>
                    </a:lnTo>
                    <a:lnTo>
                      <a:pt x="78" y="471"/>
                    </a:lnTo>
                    <a:lnTo>
                      <a:pt x="80" y="472"/>
                    </a:lnTo>
                    <a:lnTo>
                      <a:pt x="80" y="472"/>
                    </a:lnTo>
                    <a:lnTo>
                      <a:pt x="80" y="472"/>
                    </a:lnTo>
                    <a:lnTo>
                      <a:pt x="80" y="472"/>
                    </a:lnTo>
                    <a:lnTo>
                      <a:pt x="80" y="472"/>
                    </a:lnTo>
                    <a:lnTo>
                      <a:pt x="80" y="472"/>
                    </a:lnTo>
                    <a:lnTo>
                      <a:pt x="80" y="474"/>
                    </a:lnTo>
                    <a:lnTo>
                      <a:pt x="80" y="474"/>
                    </a:lnTo>
                    <a:lnTo>
                      <a:pt x="81" y="474"/>
                    </a:lnTo>
                    <a:lnTo>
                      <a:pt x="81" y="474"/>
                    </a:lnTo>
                    <a:lnTo>
                      <a:pt x="82" y="475"/>
                    </a:lnTo>
                    <a:lnTo>
                      <a:pt x="82" y="475"/>
                    </a:lnTo>
                    <a:lnTo>
                      <a:pt x="82" y="475"/>
                    </a:lnTo>
                    <a:lnTo>
                      <a:pt x="82" y="475"/>
                    </a:lnTo>
                    <a:lnTo>
                      <a:pt x="82" y="476"/>
                    </a:lnTo>
                    <a:lnTo>
                      <a:pt x="82" y="476"/>
                    </a:lnTo>
                    <a:lnTo>
                      <a:pt x="84" y="476"/>
                    </a:lnTo>
                    <a:lnTo>
                      <a:pt x="84" y="476"/>
                    </a:lnTo>
                    <a:lnTo>
                      <a:pt x="84" y="476"/>
                    </a:lnTo>
                    <a:lnTo>
                      <a:pt x="84" y="476"/>
                    </a:lnTo>
                    <a:lnTo>
                      <a:pt x="84" y="476"/>
                    </a:lnTo>
                    <a:lnTo>
                      <a:pt x="84" y="476"/>
                    </a:lnTo>
                    <a:lnTo>
                      <a:pt x="85" y="477"/>
                    </a:lnTo>
                    <a:lnTo>
                      <a:pt x="85" y="477"/>
                    </a:lnTo>
                    <a:lnTo>
                      <a:pt x="85" y="477"/>
                    </a:lnTo>
                    <a:lnTo>
                      <a:pt x="85" y="477"/>
                    </a:lnTo>
                    <a:lnTo>
                      <a:pt x="85" y="477"/>
                    </a:lnTo>
                    <a:lnTo>
                      <a:pt x="85" y="477"/>
                    </a:lnTo>
                    <a:lnTo>
                      <a:pt x="85" y="477"/>
                    </a:lnTo>
                    <a:lnTo>
                      <a:pt x="85" y="477"/>
                    </a:lnTo>
                    <a:lnTo>
                      <a:pt x="86" y="477"/>
                    </a:lnTo>
                    <a:lnTo>
                      <a:pt x="86" y="477"/>
                    </a:lnTo>
                    <a:lnTo>
                      <a:pt x="86" y="477"/>
                    </a:lnTo>
                    <a:lnTo>
                      <a:pt x="86" y="477"/>
                    </a:lnTo>
                    <a:lnTo>
                      <a:pt x="87" y="477"/>
                    </a:lnTo>
                    <a:lnTo>
                      <a:pt x="87" y="477"/>
                    </a:lnTo>
                    <a:lnTo>
                      <a:pt x="87" y="477"/>
                    </a:lnTo>
                    <a:lnTo>
                      <a:pt x="87" y="477"/>
                    </a:lnTo>
                    <a:lnTo>
                      <a:pt x="89" y="477"/>
                    </a:lnTo>
                    <a:lnTo>
                      <a:pt x="89" y="477"/>
                    </a:lnTo>
                    <a:lnTo>
                      <a:pt x="89" y="477"/>
                    </a:lnTo>
                    <a:lnTo>
                      <a:pt x="89" y="477"/>
                    </a:lnTo>
                    <a:lnTo>
                      <a:pt x="97" y="474"/>
                    </a:lnTo>
                    <a:lnTo>
                      <a:pt x="97" y="474"/>
                    </a:lnTo>
                    <a:lnTo>
                      <a:pt x="107" y="469"/>
                    </a:lnTo>
                    <a:lnTo>
                      <a:pt x="114" y="465"/>
                    </a:lnTo>
                    <a:lnTo>
                      <a:pt x="114" y="465"/>
                    </a:lnTo>
                    <a:lnTo>
                      <a:pt x="121" y="472"/>
                    </a:lnTo>
                    <a:lnTo>
                      <a:pt x="121" y="472"/>
                    </a:lnTo>
                    <a:lnTo>
                      <a:pt x="119" y="479"/>
                    </a:lnTo>
                    <a:lnTo>
                      <a:pt x="115" y="490"/>
                    </a:lnTo>
                    <a:lnTo>
                      <a:pt x="115" y="490"/>
                    </a:lnTo>
                    <a:lnTo>
                      <a:pt x="114" y="498"/>
                    </a:lnTo>
                    <a:lnTo>
                      <a:pt x="114" y="498"/>
                    </a:lnTo>
                    <a:lnTo>
                      <a:pt x="114" y="499"/>
                    </a:lnTo>
                    <a:lnTo>
                      <a:pt x="114" y="499"/>
                    </a:lnTo>
                    <a:lnTo>
                      <a:pt x="114" y="500"/>
                    </a:lnTo>
                    <a:lnTo>
                      <a:pt x="114" y="500"/>
                    </a:lnTo>
                    <a:lnTo>
                      <a:pt x="114" y="500"/>
                    </a:lnTo>
                    <a:lnTo>
                      <a:pt x="114" y="500"/>
                    </a:lnTo>
                    <a:lnTo>
                      <a:pt x="114" y="500"/>
                    </a:lnTo>
                    <a:lnTo>
                      <a:pt x="114" y="500"/>
                    </a:lnTo>
                    <a:lnTo>
                      <a:pt x="114" y="501"/>
                    </a:lnTo>
                    <a:lnTo>
                      <a:pt x="114" y="501"/>
                    </a:lnTo>
                    <a:lnTo>
                      <a:pt x="114" y="501"/>
                    </a:lnTo>
                    <a:lnTo>
                      <a:pt x="114" y="501"/>
                    </a:lnTo>
                    <a:lnTo>
                      <a:pt x="115" y="503"/>
                    </a:lnTo>
                    <a:lnTo>
                      <a:pt x="115" y="503"/>
                    </a:lnTo>
                    <a:lnTo>
                      <a:pt x="115" y="503"/>
                    </a:lnTo>
                    <a:lnTo>
                      <a:pt x="115" y="503"/>
                    </a:lnTo>
                    <a:lnTo>
                      <a:pt x="115" y="503"/>
                    </a:lnTo>
                    <a:lnTo>
                      <a:pt x="115" y="503"/>
                    </a:lnTo>
                    <a:lnTo>
                      <a:pt x="115" y="503"/>
                    </a:lnTo>
                    <a:lnTo>
                      <a:pt x="115" y="503"/>
                    </a:lnTo>
                    <a:lnTo>
                      <a:pt x="116" y="504"/>
                    </a:lnTo>
                    <a:lnTo>
                      <a:pt x="116" y="504"/>
                    </a:lnTo>
                    <a:lnTo>
                      <a:pt x="116" y="504"/>
                    </a:lnTo>
                    <a:lnTo>
                      <a:pt x="116" y="504"/>
                    </a:lnTo>
                    <a:lnTo>
                      <a:pt x="118" y="504"/>
                    </a:lnTo>
                    <a:lnTo>
                      <a:pt x="118" y="504"/>
                    </a:lnTo>
                    <a:lnTo>
                      <a:pt x="118" y="505"/>
                    </a:lnTo>
                    <a:lnTo>
                      <a:pt x="118" y="505"/>
                    </a:lnTo>
                    <a:lnTo>
                      <a:pt x="119" y="505"/>
                    </a:lnTo>
                    <a:lnTo>
                      <a:pt x="119" y="505"/>
                    </a:lnTo>
                    <a:lnTo>
                      <a:pt x="119" y="506"/>
                    </a:lnTo>
                    <a:lnTo>
                      <a:pt x="119" y="506"/>
                    </a:lnTo>
                    <a:lnTo>
                      <a:pt x="119" y="506"/>
                    </a:lnTo>
                    <a:lnTo>
                      <a:pt x="119" y="506"/>
                    </a:lnTo>
                    <a:lnTo>
                      <a:pt x="120" y="506"/>
                    </a:lnTo>
                    <a:lnTo>
                      <a:pt x="120" y="506"/>
                    </a:lnTo>
                    <a:lnTo>
                      <a:pt x="120" y="506"/>
                    </a:lnTo>
                    <a:lnTo>
                      <a:pt x="120" y="506"/>
                    </a:lnTo>
                    <a:lnTo>
                      <a:pt x="121" y="508"/>
                    </a:lnTo>
                    <a:lnTo>
                      <a:pt x="121" y="508"/>
                    </a:lnTo>
                    <a:lnTo>
                      <a:pt x="121" y="508"/>
                    </a:lnTo>
                    <a:lnTo>
                      <a:pt x="121" y="508"/>
                    </a:lnTo>
                    <a:lnTo>
                      <a:pt x="121" y="508"/>
                    </a:lnTo>
                    <a:lnTo>
                      <a:pt x="121" y="508"/>
                    </a:lnTo>
                    <a:lnTo>
                      <a:pt x="123" y="508"/>
                    </a:lnTo>
                    <a:lnTo>
                      <a:pt x="123" y="508"/>
                    </a:lnTo>
                    <a:lnTo>
                      <a:pt x="123" y="508"/>
                    </a:lnTo>
                    <a:lnTo>
                      <a:pt x="123" y="508"/>
                    </a:lnTo>
                    <a:lnTo>
                      <a:pt x="123" y="508"/>
                    </a:lnTo>
                    <a:lnTo>
                      <a:pt x="123" y="508"/>
                    </a:lnTo>
                    <a:lnTo>
                      <a:pt x="124" y="508"/>
                    </a:lnTo>
                    <a:lnTo>
                      <a:pt x="124" y="508"/>
                    </a:lnTo>
                    <a:lnTo>
                      <a:pt x="124" y="508"/>
                    </a:lnTo>
                    <a:lnTo>
                      <a:pt x="124" y="508"/>
                    </a:lnTo>
                    <a:lnTo>
                      <a:pt x="125" y="508"/>
                    </a:lnTo>
                    <a:lnTo>
                      <a:pt x="125" y="508"/>
                    </a:lnTo>
                    <a:lnTo>
                      <a:pt x="125" y="508"/>
                    </a:lnTo>
                    <a:lnTo>
                      <a:pt x="125" y="508"/>
                    </a:lnTo>
                    <a:lnTo>
                      <a:pt x="126" y="506"/>
                    </a:lnTo>
                    <a:lnTo>
                      <a:pt x="126" y="506"/>
                    </a:lnTo>
                    <a:lnTo>
                      <a:pt x="134" y="503"/>
                    </a:lnTo>
                    <a:lnTo>
                      <a:pt x="134" y="503"/>
                    </a:lnTo>
                    <a:lnTo>
                      <a:pt x="143" y="495"/>
                    </a:lnTo>
                    <a:lnTo>
                      <a:pt x="149" y="490"/>
                    </a:lnTo>
                    <a:lnTo>
                      <a:pt x="149" y="490"/>
                    </a:lnTo>
                    <a:lnTo>
                      <a:pt x="158" y="496"/>
                    </a:lnTo>
                    <a:lnTo>
                      <a:pt x="158" y="496"/>
                    </a:lnTo>
                    <a:lnTo>
                      <a:pt x="157" y="504"/>
                    </a:lnTo>
                    <a:lnTo>
                      <a:pt x="155" y="515"/>
                    </a:lnTo>
                    <a:lnTo>
                      <a:pt x="155" y="515"/>
                    </a:lnTo>
                    <a:lnTo>
                      <a:pt x="155" y="523"/>
                    </a:lnTo>
                    <a:lnTo>
                      <a:pt x="155" y="523"/>
                    </a:lnTo>
                    <a:lnTo>
                      <a:pt x="155" y="524"/>
                    </a:lnTo>
                    <a:lnTo>
                      <a:pt x="155" y="524"/>
                    </a:lnTo>
                    <a:lnTo>
                      <a:pt x="155" y="524"/>
                    </a:lnTo>
                    <a:lnTo>
                      <a:pt x="155" y="524"/>
                    </a:lnTo>
                    <a:lnTo>
                      <a:pt x="155" y="525"/>
                    </a:lnTo>
                    <a:lnTo>
                      <a:pt x="155" y="525"/>
                    </a:lnTo>
                    <a:lnTo>
                      <a:pt x="155" y="525"/>
                    </a:lnTo>
                    <a:lnTo>
                      <a:pt x="155" y="525"/>
                    </a:lnTo>
                    <a:lnTo>
                      <a:pt x="155" y="526"/>
                    </a:lnTo>
                    <a:lnTo>
                      <a:pt x="155" y="526"/>
                    </a:lnTo>
                    <a:lnTo>
                      <a:pt x="155" y="526"/>
                    </a:lnTo>
                    <a:lnTo>
                      <a:pt x="155" y="526"/>
                    </a:lnTo>
                    <a:lnTo>
                      <a:pt x="157" y="526"/>
                    </a:lnTo>
                    <a:lnTo>
                      <a:pt x="157" y="526"/>
                    </a:lnTo>
                    <a:lnTo>
                      <a:pt x="157" y="528"/>
                    </a:lnTo>
                    <a:lnTo>
                      <a:pt x="157" y="528"/>
                    </a:lnTo>
                    <a:lnTo>
                      <a:pt x="157" y="528"/>
                    </a:lnTo>
                    <a:lnTo>
                      <a:pt x="157" y="528"/>
                    </a:lnTo>
                    <a:lnTo>
                      <a:pt x="157" y="528"/>
                    </a:lnTo>
                    <a:lnTo>
                      <a:pt x="157" y="528"/>
                    </a:lnTo>
                    <a:lnTo>
                      <a:pt x="158" y="528"/>
                    </a:lnTo>
                    <a:lnTo>
                      <a:pt x="158" y="528"/>
                    </a:lnTo>
                    <a:lnTo>
                      <a:pt x="158" y="528"/>
                    </a:lnTo>
                    <a:lnTo>
                      <a:pt x="158" y="528"/>
                    </a:lnTo>
                    <a:lnTo>
                      <a:pt x="159" y="529"/>
                    </a:lnTo>
                    <a:lnTo>
                      <a:pt x="159" y="529"/>
                    </a:lnTo>
                    <a:lnTo>
                      <a:pt x="159" y="529"/>
                    </a:lnTo>
                    <a:lnTo>
                      <a:pt x="159" y="529"/>
                    </a:lnTo>
                    <a:lnTo>
                      <a:pt x="160" y="529"/>
                    </a:lnTo>
                    <a:lnTo>
                      <a:pt x="160" y="529"/>
                    </a:lnTo>
                    <a:lnTo>
                      <a:pt x="162" y="530"/>
                    </a:lnTo>
                    <a:lnTo>
                      <a:pt x="162" y="530"/>
                    </a:lnTo>
                    <a:lnTo>
                      <a:pt x="162" y="530"/>
                    </a:lnTo>
                    <a:lnTo>
                      <a:pt x="162" y="530"/>
                    </a:lnTo>
                    <a:lnTo>
                      <a:pt x="163" y="530"/>
                    </a:lnTo>
                    <a:lnTo>
                      <a:pt x="163" y="530"/>
                    </a:lnTo>
                    <a:lnTo>
                      <a:pt x="163" y="530"/>
                    </a:lnTo>
                    <a:lnTo>
                      <a:pt x="163" y="530"/>
                    </a:lnTo>
                    <a:lnTo>
                      <a:pt x="163" y="530"/>
                    </a:lnTo>
                    <a:lnTo>
                      <a:pt x="163" y="530"/>
                    </a:lnTo>
                    <a:lnTo>
                      <a:pt x="164" y="530"/>
                    </a:lnTo>
                    <a:lnTo>
                      <a:pt x="164" y="530"/>
                    </a:lnTo>
                    <a:lnTo>
                      <a:pt x="164" y="530"/>
                    </a:lnTo>
                    <a:lnTo>
                      <a:pt x="164" y="530"/>
                    </a:lnTo>
                    <a:lnTo>
                      <a:pt x="164" y="530"/>
                    </a:lnTo>
                    <a:lnTo>
                      <a:pt x="164" y="530"/>
                    </a:lnTo>
                    <a:lnTo>
                      <a:pt x="165" y="530"/>
                    </a:lnTo>
                    <a:lnTo>
                      <a:pt x="165" y="530"/>
                    </a:lnTo>
                    <a:lnTo>
                      <a:pt x="165" y="530"/>
                    </a:lnTo>
                    <a:lnTo>
                      <a:pt x="165" y="530"/>
                    </a:lnTo>
                    <a:lnTo>
                      <a:pt x="167" y="530"/>
                    </a:lnTo>
                    <a:lnTo>
                      <a:pt x="167" y="530"/>
                    </a:lnTo>
                    <a:lnTo>
                      <a:pt x="167" y="530"/>
                    </a:lnTo>
                    <a:lnTo>
                      <a:pt x="167" y="530"/>
                    </a:lnTo>
                    <a:lnTo>
                      <a:pt x="167" y="530"/>
                    </a:lnTo>
                    <a:lnTo>
                      <a:pt x="167" y="530"/>
                    </a:lnTo>
                    <a:lnTo>
                      <a:pt x="168" y="530"/>
                    </a:lnTo>
                    <a:lnTo>
                      <a:pt x="168" y="530"/>
                    </a:lnTo>
                    <a:lnTo>
                      <a:pt x="175" y="524"/>
                    </a:lnTo>
                    <a:lnTo>
                      <a:pt x="175" y="524"/>
                    </a:lnTo>
                    <a:lnTo>
                      <a:pt x="183" y="515"/>
                    </a:lnTo>
                    <a:lnTo>
                      <a:pt x="187" y="510"/>
                    </a:lnTo>
                    <a:lnTo>
                      <a:pt x="187" y="510"/>
                    </a:lnTo>
                    <a:lnTo>
                      <a:pt x="198" y="514"/>
                    </a:lnTo>
                    <a:lnTo>
                      <a:pt x="198" y="514"/>
                    </a:lnTo>
                    <a:lnTo>
                      <a:pt x="197" y="521"/>
                    </a:lnTo>
                    <a:lnTo>
                      <a:pt x="198" y="533"/>
                    </a:lnTo>
                    <a:lnTo>
                      <a:pt x="198" y="533"/>
                    </a:lnTo>
                    <a:lnTo>
                      <a:pt x="199" y="540"/>
                    </a:lnTo>
                    <a:lnTo>
                      <a:pt x="199" y="540"/>
                    </a:lnTo>
                    <a:lnTo>
                      <a:pt x="199" y="540"/>
                    </a:lnTo>
                    <a:lnTo>
                      <a:pt x="199" y="542"/>
                    </a:lnTo>
                    <a:lnTo>
                      <a:pt x="199" y="542"/>
                    </a:lnTo>
                    <a:lnTo>
                      <a:pt x="199" y="542"/>
                    </a:lnTo>
                    <a:lnTo>
                      <a:pt x="199" y="542"/>
                    </a:lnTo>
                    <a:lnTo>
                      <a:pt x="201" y="543"/>
                    </a:lnTo>
                    <a:lnTo>
                      <a:pt x="201" y="543"/>
                    </a:lnTo>
                    <a:lnTo>
                      <a:pt x="201" y="543"/>
                    </a:lnTo>
                    <a:lnTo>
                      <a:pt x="201" y="543"/>
                    </a:lnTo>
                    <a:lnTo>
                      <a:pt x="201" y="544"/>
                    </a:lnTo>
                    <a:lnTo>
                      <a:pt x="201" y="544"/>
                    </a:lnTo>
                    <a:lnTo>
                      <a:pt x="201" y="544"/>
                    </a:lnTo>
                    <a:lnTo>
                      <a:pt x="201" y="544"/>
                    </a:lnTo>
                    <a:lnTo>
                      <a:pt x="202" y="544"/>
                    </a:lnTo>
                    <a:lnTo>
                      <a:pt x="202" y="544"/>
                    </a:lnTo>
                    <a:lnTo>
                      <a:pt x="202" y="544"/>
                    </a:lnTo>
                    <a:lnTo>
                      <a:pt x="202" y="544"/>
                    </a:lnTo>
                    <a:lnTo>
                      <a:pt x="202" y="545"/>
                    </a:lnTo>
                    <a:lnTo>
                      <a:pt x="202" y="545"/>
                    </a:lnTo>
                    <a:lnTo>
                      <a:pt x="202" y="545"/>
                    </a:lnTo>
                    <a:lnTo>
                      <a:pt x="202" y="545"/>
                    </a:lnTo>
                    <a:lnTo>
                      <a:pt x="203" y="545"/>
                    </a:lnTo>
                    <a:lnTo>
                      <a:pt x="203" y="545"/>
                    </a:lnTo>
                    <a:lnTo>
                      <a:pt x="203" y="545"/>
                    </a:lnTo>
                    <a:lnTo>
                      <a:pt x="203" y="545"/>
                    </a:lnTo>
                    <a:lnTo>
                      <a:pt x="204" y="545"/>
                    </a:lnTo>
                    <a:lnTo>
                      <a:pt x="204" y="545"/>
                    </a:lnTo>
                    <a:lnTo>
                      <a:pt x="204" y="545"/>
                    </a:lnTo>
                    <a:lnTo>
                      <a:pt x="204" y="545"/>
                    </a:lnTo>
                    <a:lnTo>
                      <a:pt x="206" y="545"/>
                    </a:lnTo>
                    <a:lnTo>
                      <a:pt x="206" y="545"/>
                    </a:lnTo>
                    <a:lnTo>
                      <a:pt x="207" y="547"/>
                    </a:lnTo>
                    <a:lnTo>
                      <a:pt x="207" y="547"/>
                    </a:lnTo>
                    <a:lnTo>
                      <a:pt x="207" y="547"/>
                    </a:lnTo>
                    <a:lnTo>
                      <a:pt x="207" y="547"/>
                    </a:lnTo>
                    <a:lnTo>
                      <a:pt x="208" y="547"/>
                    </a:lnTo>
                    <a:lnTo>
                      <a:pt x="208" y="547"/>
                    </a:lnTo>
                    <a:lnTo>
                      <a:pt x="208" y="547"/>
                    </a:lnTo>
                    <a:lnTo>
                      <a:pt x="208" y="547"/>
                    </a:lnTo>
                    <a:lnTo>
                      <a:pt x="210" y="547"/>
                    </a:lnTo>
                    <a:lnTo>
                      <a:pt x="210" y="547"/>
                    </a:lnTo>
                    <a:lnTo>
                      <a:pt x="210" y="547"/>
                    </a:lnTo>
                    <a:lnTo>
                      <a:pt x="210" y="547"/>
                    </a:lnTo>
                    <a:lnTo>
                      <a:pt x="210" y="547"/>
                    </a:lnTo>
                    <a:lnTo>
                      <a:pt x="210" y="547"/>
                    </a:lnTo>
                    <a:lnTo>
                      <a:pt x="211" y="547"/>
                    </a:lnTo>
                    <a:lnTo>
                      <a:pt x="211" y="547"/>
                    </a:lnTo>
                    <a:lnTo>
                      <a:pt x="211" y="547"/>
                    </a:lnTo>
                    <a:lnTo>
                      <a:pt x="211" y="547"/>
                    </a:lnTo>
                    <a:lnTo>
                      <a:pt x="211" y="547"/>
                    </a:lnTo>
                    <a:lnTo>
                      <a:pt x="211" y="547"/>
                    </a:lnTo>
                    <a:lnTo>
                      <a:pt x="212" y="547"/>
                    </a:lnTo>
                    <a:lnTo>
                      <a:pt x="212" y="547"/>
                    </a:lnTo>
                    <a:lnTo>
                      <a:pt x="212" y="547"/>
                    </a:lnTo>
                    <a:lnTo>
                      <a:pt x="212" y="547"/>
                    </a:lnTo>
                    <a:lnTo>
                      <a:pt x="213" y="545"/>
                    </a:lnTo>
                    <a:lnTo>
                      <a:pt x="213" y="545"/>
                    </a:lnTo>
                    <a:lnTo>
                      <a:pt x="213" y="545"/>
                    </a:lnTo>
                    <a:lnTo>
                      <a:pt x="213" y="545"/>
                    </a:lnTo>
                    <a:lnTo>
                      <a:pt x="215" y="544"/>
                    </a:lnTo>
                    <a:lnTo>
                      <a:pt x="215" y="544"/>
                    </a:lnTo>
                    <a:lnTo>
                      <a:pt x="215" y="544"/>
                    </a:lnTo>
                    <a:lnTo>
                      <a:pt x="215" y="544"/>
                    </a:lnTo>
                    <a:lnTo>
                      <a:pt x="220" y="538"/>
                    </a:lnTo>
                    <a:lnTo>
                      <a:pt x="220" y="538"/>
                    </a:lnTo>
                    <a:lnTo>
                      <a:pt x="226" y="529"/>
                    </a:lnTo>
                    <a:lnTo>
                      <a:pt x="228" y="521"/>
                    </a:lnTo>
                    <a:lnTo>
                      <a:pt x="228" y="521"/>
                    </a:lnTo>
                    <a:lnTo>
                      <a:pt x="240" y="524"/>
                    </a:lnTo>
                    <a:lnTo>
                      <a:pt x="240" y="524"/>
                    </a:lnTo>
                    <a:lnTo>
                      <a:pt x="241" y="532"/>
                    </a:lnTo>
                    <a:lnTo>
                      <a:pt x="244" y="543"/>
                    </a:lnTo>
                    <a:lnTo>
                      <a:pt x="244" y="543"/>
                    </a:lnTo>
                    <a:lnTo>
                      <a:pt x="246" y="550"/>
                    </a:lnTo>
                    <a:lnTo>
                      <a:pt x="246" y="550"/>
                    </a:lnTo>
                    <a:lnTo>
                      <a:pt x="246" y="550"/>
                    </a:lnTo>
                    <a:lnTo>
                      <a:pt x="247" y="552"/>
                    </a:lnTo>
                    <a:lnTo>
                      <a:pt x="247" y="552"/>
                    </a:lnTo>
                    <a:lnTo>
                      <a:pt x="247" y="552"/>
                    </a:lnTo>
                    <a:lnTo>
                      <a:pt x="247" y="552"/>
                    </a:lnTo>
                    <a:lnTo>
                      <a:pt x="247" y="552"/>
                    </a:lnTo>
                    <a:lnTo>
                      <a:pt x="247" y="552"/>
                    </a:lnTo>
                    <a:lnTo>
                      <a:pt x="247" y="553"/>
                    </a:lnTo>
                    <a:lnTo>
                      <a:pt x="247" y="553"/>
                    </a:lnTo>
                    <a:lnTo>
                      <a:pt x="249" y="553"/>
                    </a:lnTo>
                    <a:lnTo>
                      <a:pt x="249" y="553"/>
                    </a:lnTo>
                    <a:lnTo>
                      <a:pt x="249" y="553"/>
                    </a:lnTo>
                    <a:lnTo>
                      <a:pt x="249" y="553"/>
                    </a:lnTo>
                    <a:lnTo>
                      <a:pt x="249" y="553"/>
                    </a:lnTo>
                    <a:lnTo>
                      <a:pt x="249" y="553"/>
                    </a:lnTo>
                    <a:lnTo>
                      <a:pt x="249" y="554"/>
                    </a:lnTo>
                    <a:lnTo>
                      <a:pt x="249" y="554"/>
                    </a:lnTo>
                    <a:lnTo>
                      <a:pt x="250" y="554"/>
                    </a:lnTo>
                    <a:lnTo>
                      <a:pt x="250" y="554"/>
                    </a:lnTo>
                    <a:lnTo>
                      <a:pt x="250" y="554"/>
                    </a:lnTo>
                    <a:lnTo>
                      <a:pt x="250" y="554"/>
                    </a:lnTo>
                    <a:lnTo>
                      <a:pt x="251" y="554"/>
                    </a:lnTo>
                    <a:lnTo>
                      <a:pt x="251" y="554"/>
                    </a:lnTo>
                    <a:lnTo>
                      <a:pt x="251" y="554"/>
                    </a:lnTo>
                    <a:lnTo>
                      <a:pt x="251" y="554"/>
                    </a:lnTo>
                    <a:lnTo>
                      <a:pt x="252" y="554"/>
                    </a:lnTo>
                    <a:lnTo>
                      <a:pt x="252" y="554"/>
                    </a:lnTo>
                    <a:lnTo>
                      <a:pt x="252" y="554"/>
                    </a:lnTo>
                    <a:lnTo>
                      <a:pt x="252" y="554"/>
                    </a:lnTo>
                    <a:lnTo>
                      <a:pt x="254" y="554"/>
                    </a:lnTo>
                    <a:lnTo>
                      <a:pt x="254" y="554"/>
                    </a:lnTo>
                    <a:lnTo>
                      <a:pt x="255" y="554"/>
                    </a:lnTo>
                    <a:lnTo>
                      <a:pt x="255" y="554"/>
                    </a:lnTo>
                    <a:lnTo>
                      <a:pt x="255" y="554"/>
                    </a:lnTo>
                    <a:lnTo>
                      <a:pt x="255" y="554"/>
                    </a:lnTo>
                    <a:lnTo>
                      <a:pt x="256" y="554"/>
                    </a:lnTo>
                    <a:lnTo>
                      <a:pt x="256" y="554"/>
                    </a:lnTo>
                    <a:lnTo>
                      <a:pt x="256" y="554"/>
                    </a:lnTo>
                    <a:lnTo>
                      <a:pt x="256" y="554"/>
                    </a:lnTo>
                    <a:lnTo>
                      <a:pt x="257" y="554"/>
                    </a:lnTo>
                    <a:lnTo>
                      <a:pt x="257" y="554"/>
                    </a:lnTo>
                    <a:lnTo>
                      <a:pt x="257" y="554"/>
                    </a:lnTo>
                    <a:lnTo>
                      <a:pt x="257" y="554"/>
                    </a:lnTo>
                    <a:lnTo>
                      <a:pt x="257" y="554"/>
                    </a:lnTo>
                    <a:lnTo>
                      <a:pt x="257" y="554"/>
                    </a:lnTo>
                    <a:lnTo>
                      <a:pt x="257" y="554"/>
                    </a:lnTo>
                    <a:lnTo>
                      <a:pt x="257" y="554"/>
                    </a:lnTo>
                    <a:lnTo>
                      <a:pt x="259" y="554"/>
                    </a:lnTo>
                    <a:lnTo>
                      <a:pt x="259" y="554"/>
                    </a:lnTo>
                    <a:lnTo>
                      <a:pt x="259" y="554"/>
                    </a:lnTo>
                    <a:lnTo>
                      <a:pt x="259" y="554"/>
                    </a:lnTo>
                    <a:lnTo>
                      <a:pt x="260" y="553"/>
                    </a:lnTo>
                    <a:lnTo>
                      <a:pt x="260" y="553"/>
                    </a:lnTo>
                    <a:lnTo>
                      <a:pt x="260" y="553"/>
                    </a:lnTo>
                    <a:lnTo>
                      <a:pt x="260" y="553"/>
                    </a:lnTo>
                    <a:lnTo>
                      <a:pt x="260" y="553"/>
                    </a:lnTo>
                    <a:lnTo>
                      <a:pt x="260" y="553"/>
                    </a:lnTo>
                    <a:lnTo>
                      <a:pt x="260" y="553"/>
                    </a:lnTo>
                    <a:lnTo>
                      <a:pt x="260" y="553"/>
                    </a:lnTo>
                    <a:lnTo>
                      <a:pt x="261" y="552"/>
                    </a:lnTo>
                    <a:lnTo>
                      <a:pt x="261" y="552"/>
                    </a:lnTo>
                    <a:lnTo>
                      <a:pt x="261" y="552"/>
                    </a:lnTo>
                    <a:lnTo>
                      <a:pt x="261" y="552"/>
                    </a:lnTo>
                    <a:lnTo>
                      <a:pt x="261" y="552"/>
                    </a:lnTo>
                    <a:lnTo>
                      <a:pt x="265" y="544"/>
                    </a:lnTo>
                    <a:lnTo>
                      <a:pt x="265" y="544"/>
                    </a:lnTo>
                    <a:lnTo>
                      <a:pt x="270" y="534"/>
                    </a:lnTo>
                    <a:lnTo>
                      <a:pt x="273" y="526"/>
                    </a:lnTo>
                    <a:lnTo>
                      <a:pt x="273" y="526"/>
                    </a:lnTo>
                    <a:lnTo>
                      <a:pt x="283" y="526"/>
                    </a:lnTo>
                    <a:lnTo>
                      <a:pt x="283" y="526"/>
                    </a:lnTo>
                    <a:lnTo>
                      <a:pt x="285" y="534"/>
                    </a:lnTo>
                    <a:lnTo>
                      <a:pt x="290" y="544"/>
                    </a:lnTo>
                    <a:lnTo>
                      <a:pt x="290" y="544"/>
                    </a:lnTo>
                    <a:lnTo>
                      <a:pt x="294" y="552"/>
                    </a:lnTo>
                    <a:lnTo>
                      <a:pt x="294" y="552"/>
                    </a:lnTo>
                    <a:lnTo>
                      <a:pt x="294" y="552"/>
                    </a:lnTo>
                    <a:lnTo>
                      <a:pt x="294" y="552"/>
                    </a:lnTo>
                    <a:lnTo>
                      <a:pt x="295" y="553"/>
                    </a:lnTo>
                    <a:lnTo>
                      <a:pt x="295" y="553"/>
                    </a:lnTo>
                    <a:lnTo>
                      <a:pt x="295" y="553"/>
                    </a:lnTo>
                    <a:lnTo>
                      <a:pt x="295" y="553"/>
                    </a:lnTo>
                    <a:lnTo>
                      <a:pt x="295" y="553"/>
                    </a:lnTo>
                    <a:lnTo>
                      <a:pt x="295" y="553"/>
                    </a:lnTo>
                    <a:lnTo>
                      <a:pt x="295" y="553"/>
                    </a:lnTo>
                    <a:lnTo>
                      <a:pt x="295" y="553"/>
                    </a:lnTo>
                    <a:lnTo>
                      <a:pt x="296" y="554"/>
                    </a:lnTo>
                    <a:lnTo>
                      <a:pt x="296" y="554"/>
                    </a:lnTo>
                    <a:lnTo>
                      <a:pt x="296" y="554"/>
                    </a:lnTo>
                    <a:lnTo>
                      <a:pt x="296" y="554"/>
                    </a:lnTo>
                    <a:lnTo>
                      <a:pt x="298" y="554"/>
                    </a:lnTo>
                    <a:lnTo>
                      <a:pt x="298" y="554"/>
                    </a:lnTo>
                    <a:lnTo>
                      <a:pt x="298" y="554"/>
                    </a:lnTo>
                    <a:lnTo>
                      <a:pt x="298" y="554"/>
                    </a:lnTo>
                    <a:lnTo>
                      <a:pt x="298" y="554"/>
                    </a:lnTo>
                    <a:lnTo>
                      <a:pt x="299" y="554"/>
                    </a:lnTo>
                    <a:lnTo>
                      <a:pt x="299" y="554"/>
                    </a:lnTo>
                    <a:lnTo>
                      <a:pt x="299" y="554"/>
                    </a:lnTo>
                    <a:lnTo>
                      <a:pt x="299" y="554"/>
                    </a:lnTo>
                    <a:lnTo>
                      <a:pt x="299" y="554"/>
                    </a:lnTo>
                    <a:lnTo>
                      <a:pt x="299" y="554"/>
                    </a:lnTo>
                    <a:lnTo>
                      <a:pt x="300" y="554"/>
                    </a:lnTo>
                    <a:lnTo>
                      <a:pt x="300" y="554"/>
                    </a:lnTo>
                    <a:lnTo>
                      <a:pt x="300" y="554"/>
                    </a:lnTo>
                    <a:lnTo>
                      <a:pt x="300" y="554"/>
                    </a:lnTo>
                    <a:lnTo>
                      <a:pt x="301" y="554"/>
                    </a:lnTo>
                    <a:lnTo>
                      <a:pt x="301" y="554"/>
                    </a:lnTo>
                    <a:lnTo>
                      <a:pt x="303" y="554"/>
                    </a:lnTo>
                    <a:lnTo>
                      <a:pt x="303" y="554"/>
                    </a:lnTo>
                    <a:lnTo>
                      <a:pt x="303" y="554"/>
                    </a:lnTo>
                    <a:lnTo>
                      <a:pt x="303" y="554"/>
                    </a:lnTo>
                    <a:lnTo>
                      <a:pt x="304" y="554"/>
                    </a:lnTo>
                    <a:lnTo>
                      <a:pt x="304" y="554"/>
                    </a:lnTo>
                    <a:lnTo>
                      <a:pt x="304" y="554"/>
                    </a:lnTo>
                    <a:lnTo>
                      <a:pt x="304" y="554"/>
                    </a:lnTo>
                    <a:lnTo>
                      <a:pt x="305" y="554"/>
                    </a:lnTo>
                    <a:lnTo>
                      <a:pt x="305" y="554"/>
                    </a:lnTo>
                    <a:lnTo>
                      <a:pt x="305" y="554"/>
                    </a:lnTo>
                    <a:lnTo>
                      <a:pt x="305" y="554"/>
                    </a:lnTo>
                    <a:lnTo>
                      <a:pt x="307" y="554"/>
                    </a:lnTo>
                    <a:lnTo>
                      <a:pt x="307" y="554"/>
                    </a:lnTo>
                    <a:lnTo>
                      <a:pt x="307" y="553"/>
                    </a:lnTo>
                    <a:lnTo>
                      <a:pt x="307" y="553"/>
                    </a:lnTo>
                    <a:lnTo>
                      <a:pt x="307" y="553"/>
                    </a:lnTo>
                    <a:lnTo>
                      <a:pt x="307" y="553"/>
                    </a:lnTo>
                    <a:lnTo>
                      <a:pt x="307" y="553"/>
                    </a:lnTo>
                    <a:lnTo>
                      <a:pt x="307" y="553"/>
                    </a:lnTo>
                    <a:lnTo>
                      <a:pt x="308" y="553"/>
                    </a:lnTo>
                    <a:lnTo>
                      <a:pt x="308" y="553"/>
                    </a:lnTo>
                    <a:lnTo>
                      <a:pt x="308" y="553"/>
                    </a:lnTo>
                    <a:lnTo>
                      <a:pt x="308" y="553"/>
                    </a:lnTo>
                    <a:lnTo>
                      <a:pt x="308" y="552"/>
                    </a:lnTo>
                    <a:lnTo>
                      <a:pt x="308" y="552"/>
                    </a:lnTo>
                    <a:lnTo>
                      <a:pt x="309" y="552"/>
                    </a:lnTo>
                    <a:lnTo>
                      <a:pt x="309" y="552"/>
                    </a:lnTo>
                    <a:lnTo>
                      <a:pt x="309" y="550"/>
                    </a:lnTo>
                    <a:lnTo>
                      <a:pt x="309" y="550"/>
                    </a:lnTo>
                    <a:lnTo>
                      <a:pt x="309" y="550"/>
                    </a:lnTo>
                    <a:lnTo>
                      <a:pt x="309" y="550"/>
                    </a:lnTo>
                    <a:lnTo>
                      <a:pt x="312" y="543"/>
                    </a:lnTo>
                    <a:lnTo>
                      <a:pt x="312" y="543"/>
                    </a:lnTo>
                    <a:lnTo>
                      <a:pt x="314" y="532"/>
                    </a:lnTo>
                    <a:lnTo>
                      <a:pt x="315" y="524"/>
                    </a:lnTo>
                    <a:lnTo>
                      <a:pt x="315" y="524"/>
                    </a:lnTo>
                    <a:lnTo>
                      <a:pt x="327" y="521"/>
                    </a:lnTo>
                    <a:lnTo>
                      <a:pt x="327" y="521"/>
                    </a:lnTo>
                    <a:lnTo>
                      <a:pt x="329" y="529"/>
                    </a:lnTo>
                    <a:lnTo>
                      <a:pt x="335" y="538"/>
                    </a:lnTo>
                    <a:lnTo>
                      <a:pt x="335" y="538"/>
                    </a:lnTo>
                    <a:lnTo>
                      <a:pt x="342" y="544"/>
                    </a:lnTo>
                    <a:lnTo>
                      <a:pt x="342" y="544"/>
                    </a:lnTo>
                    <a:lnTo>
                      <a:pt x="342" y="544"/>
                    </a:lnTo>
                    <a:lnTo>
                      <a:pt x="342" y="544"/>
                    </a:lnTo>
                    <a:lnTo>
                      <a:pt x="342" y="545"/>
                    </a:lnTo>
                    <a:lnTo>
                      <a:pt x="342" y="545"/>
                    </a:lnTo>
                    <a:lnTo>
                      <a:pt x="343" y="545"/>
                    </a:lnTo>
                    <a:lnTo>
                      <a:pt x="343" y="545"/>
                    </a:lnTo>
                    <a:lnTo>
                      <a:pt x="343" y="547"/>
                    </a:lnTo>
                    <a:lnTo>
                      <a:pt x="343" y="547"/>
                    </a:lnTo>
                    <a:lnTo>
                      <a:pt x="343" y="547"/>
                    </a:lnTo>
                    <a:lnTo>
                      <a:pt x="343" y="547"/>
                    </a:lnTo>
                    <a:lnTo>
                      <a:pt x="344" y="547"/>
                    </a:lnTo>
                    <a:lnTo>
                      <a:pt x="344" y="547"/>
                    </a:lnTo>
                    <a:lnTo>
                      <a:pt x="344" y="547"/>
                    </a:lnTo>
                    <a:lnTo>
                      <a:pt x="344" y="547"/>
                    </a:lnTo>
                    <a:lnTo>
                      <a:pt x="346" y="547"/>
                    </a:lnTo>
                    <a:lnTo>
                      <a:pt x="346" y="547"/>
                    </a:lnTo>
                    <a:lnTo>
                      <a:pt x="346" y="547"/>
                    </a:lnTo>
                    <a:lnTo>
                      <a:pt x="346" y="547"/>
                    </a:lnTo>
                    <a:lnTo>
                      <a:pt x="346" y="547"/>
                    </a:lnTo>
                    <a:lnTo>
                      <a:pt x="346" y="547"/>
                    </a:lnTo>
                    <a:lnTo>
                      <a:pt x="346" y="547"/>
                    </a:lnTo>
                    <a:lnTo>
                      <a:pt x="346" y="547"/>
                    </a:lnTo>
                    <a:lnTo>
                      <a:pt x="347" y="547"/>
                    </a:lnTo>
                    <a:lnTo>
                      <a:pt x="347" y="547"/>
                    </a:lnTo>
                    <a:lnTo>
                      <a:pt x="347" y="547"/>
                    </a:lnTo>
                    <a:lnTo>
                      <a:pt x="347" y="547"/>
                    </a:lnTo>
                    <a:lnTo>
                      <a:pt x="348" y="547"/>
                    </a:lnTo>
                    <a:lnTo>
                      <a:pt x="348" y="547"/>
                    </a:lnTo>
                    <a:lnTo>
                      <a:pt x="348" y="547"/>
                    </a:lnTo>
                    <a:lnTo>
                      <a:pt x="348" y="547"/>
                    </a:lnTo>
                    <a:lnTo>
                      <a:pt x="349" y="545"/>
                    </a:lnTo>
                    <a:lnTo>
                      <a:pt x="349" y="545"/>
                    </a:lnTo>
                    <a:lnTo>
                      <a:pt x="351" y="545"/>
                    </a:lnTo>
                    <a:lnTo>
                      <a:pt x="351" y="545"/>
                    </a:lnTo>
                    <a:lnTo>
                      <a:pt x="351" y="545"/>
                    </a:lnTo>
                    <a:lnTo>
                      <a:pt x="351" y="545"/>
                    </a:lnTo>
                    <a:lnTo>
                      <a:pt x="352" y="545"/>
                    </a:lnTo>
                    <a:lnTo>
                      <a:pt x="352" y="545"/>
                    </a:lnTo>
                    <a:lnTo>
                      <a:pt x="352" y="545"/>
                    </a:lnTo>
                    <a:lnTo>
                      <a:pt x="352" y="545"/>
                    </a:lnTo>
                    <a:lnTo>
                      <a:pt x="353" y="545"/>
                    </a:lnTo>
                    <a:lnTo>
                      <a:pt x="353" y="545"/>
                    </a:lnTo>
                    <a:lnTo>
                      <a:pt x="353" y="545"/>
                    </a:lnTo>
                    <a:lnTo>
                      <a:pt x="353" y="545"/>
                    </a:lnTo>
                    <a:lnTo>
                      <a:pt x="353" y="544"/>
                    </a:lnTo>
                    <a:lnTo>
                      <a:pt x="353" y="544"/>
                    </a:lnTo>
                    <a:lnTo>
                      <a:pt x="354" y="544"/>
                    </a:lnTo>
                    <a:lnTo>
                      <a:pt x="354" y="544"/>
                    </a:lnTo>
                    <a:lnTo>
                      <a:pt x="354" y="544"/>
                    </a:lnTo>
                    <a:lnTo>
                      <a:pt x="354" y="544"/>
                    </a:lnTo>
                    <a:lnTo>
                      <a:pt x="354" y="544"/>
                    </a:lnTo>
                    <a:lnTo>
                      <a:pt x="354" y="544"/>
                    </a:lnTo>
                    <a:lnTo>
                      <a:pt x="354" y="543"/>
                    </a:lnTo>
                    <a:lnTo>
                      <a:pt x="354" y="543"/>
                    </a:lnTo>
                    <a:lnTo>
                      <a:pt x="356" y="543"/>
                    </a:lnTo>
                    <a:lnTo>
                      <a:pt x="356" y="543"/>
                    </a:lnTo>
                    <a:lnTo>
                      <a:pt x="356" y="542"/>
                    </a:lnTo>
                    <a:lnTo>
                      <a:pt x="356" y="542"/>
                    </a:lnTo>
                    <a:lnTo>
                      <a:pt x="356" y="542"/>
                    </a:lnTo>
                    <a:lnTo>
                      <a:pt x="356" y="542"/>
                    </a:lnTo>
                    <a:lnTo>
                      <a:pt x="356" y="540"/>
                    </a:lnTo>
                    <a:lnTo>
                      <a:pt x="356" y="540"/>
                    </a:lnTo>
                    <a:lnTo>
                      <a:pt x="356" y="540"/>
                    </a:lnTo>
                    <a:lnTo>
                      <a:pt x="356" y="540"/>
                    </a:lnTo>
                    <a:lnTo>
                      <a:pt x="357" y="533"/>
                    </a:lnTo>
                    <a:lnTo>
                      <a:pt x="357" y="533"/>
                    </a:lnTo>
                    <a:lnTo>
                      <a:pt x="358" y="521"/>
                    </a:lnTo>
                    <a:lnTo>
                      <a:pt x="358" y="514"/>
                    </a:lnTo>
                    <a:lnTo>
                      <a:pt x="358" y="514"/>
                    </a:lnTo>
                    <a:lnTo>
                      <a:pt x="368" y="510"/>
                    </a:lnTo>
                    <a:lnTo>
                      <a:pt x="368" y="510"/>
                    </a:lnTo>
                    <a:lnTo>
                      <a:pt x="372" y="515"/>
                    </a:lnTo>
                    <a:lnTo>
                      <a:pt x="381" y="524"/>
                    </a:lnTo>
                    <a:lnTo>
                      <a:pt x="381" y="524"/>
                    </a:lnTo>
                    <a:lnTo>
                      <a:pt x="388" y="530"/>
                    </a:lnTo>
                    <a:lnTo>
                      <a:pt x="388" y="530"/>
                    </a:lnTo>
                    <a:lnTo>
                      <a:pt x="388" y="530"/>
                    </a:lnTo>
                    <a:lnTo>
                      <a:pt x="388" y="530"/>
                    </a:lnTo>
                    <a:lnTo>
                      <a:pt x="388" y="530"/>
                    </a:lnTo>
                    <a:lnTo>
                      <a:pt x="388" y="530"/>
                    </a:lnTo>
                    <a:lnTo>
                      <a:pt x="390" y="530"/>
                    </a:lnTo>
                    <a:lnTo>
                      <a:pt x="390" y="530"/>
                    </a:lnTo>
                    <a:lnTo>
                      <a:pt x="390" y="530"/>
                    </a:lnTo>
                    <a:lnTo>
                      <a:pt x="390" y="530"/>
                    </a:lnTo>
                    <a:lnTo>
                      <a:pt x="390" y="530"/>
                    </a:lnTo>
                    <a:lnTo>
                      <a:pt x="390" y="530"/>
                    </a:lnTo>
                    <a:lnTo>
                      <a:pt x="391" y="530"/>
                    </a:lnTo>
                    <a:lnTo>
                      <a:pt x="391" y="530"/>
                    </a:lnTo>
                    <a:lnTo>
                      <a:pt x="391" y="530"/>
                    </a:lnTo>
                    <a:lnTo>
                      <a:pt x="391" y="530"/>
                    </a:lnTo>
                    <a:lnTo>
                      <a:pt x="392" y="530"/>
                    </a:lnTo>
                    <a:lnTo>
                      <a:pt x="392" y="530"/>
                    </a:lnTo>
                    <a:lnTo>
                      <a:pt x="392" y="530"/>
                    </a:lnTo>
                    <a:lnTo>
                      <a:pt x="392" y="530"/>
                    </a:lnTo>
                    <a:lnTo>
                      <a:pt x="392" y="530"/>
                    </a:lnTo>
                    <a:lnTo>
                      <a:pt x="393" y="530"/>
                    </a:lnTo>
                    <a:lnTo>
                      <a:pt x="393" y="530"/>
                    </a:lnTo>
                    <a:lnTo>
                      <a:pt x="393" y="530"/>
                    </a:lnTo>
                    <a:lnTo>
                      <a:pt x="393" y="530"/>
                    </a:lnTo>
                    <a:lnTo>
                      <a:pt x="393" y="530"/>
                    </a:lnTo>
                    <a:lnTo>
                      <a:pt x="393" y="530"/>
                    </a:lnTo>
                    <a:lnTo>
                      <a:pt x="395" y="529"/>
                    </a:lnTo>
                    <a:lnTo>
                      <a:pt x="395" y="529"/>
                    </a:lnTo>
                    <a:lnTo>
                      <a:pt x="396" y="529"/>
                    </a:lnTo>
                    <a:lnTo>
                      <a:pt x="396" y="529"/>
                    </a:lnTo>
                    <a:lnTo>
                      <a:pt x="396" y="529"/>
                    </a:lnTo>
                    <a:lnTo>
                      <a:pt x="396" y="529"/>
                    </a:lnTo>
                    <a:lnTo>
                      <a:pt x="397" y="528"/>
                    </a:lnTo>
                    <a:lnTo>
                      <a:pt x="397" y="528"/>
                    </a:lnTo>
                    <a:lnTo>
                      <a:pt x="397" y="528"/>
                    </a:lnTo>
                    <a:lnTo>
                      <a:pt x="397" y="528"/>
                    </a:lnTo>
                    <a:lnTo>
                      <a:pt x="398" y="528"/>
                    </a:lnTo>
                    <a:lnTo>
                      <a:pt x="398" y="528"/>
                    </a:lnTo>
                    <a:lnTo>
                      <a:pt x="398" y="528"/>
                    </a:lnTo>
                    <a:lnTo>
                      <a:pt x="398" y="528"/>
                    </a:lnTo>
                    <a:lnTo>
                      <a:pt x="398" y="528"/>
                    </a:lnTo>
                    <a:lnTo>
                      <a:pt x="398" y="528"/>
                    </a:lnTo>
                    <a:lnTo>
                      <a:pt x="398" y="526"/>
                    </a:lnTo>
                    <a:lnTo>
                      <a:pt x="398" y="526"/>
                    </a:lnTo>
                    <a:lnTo>
                      <a:pt x="400" y="526"/>
                    </a:lnTo>
                    <a:lnTo>
                      <a:pt x="400" y="526"/>
                    </a:lnTo>
                    <a:lnTo>
                      <a:pt x="400" y="526"/>
                    </a:lnTo>
                    <a:lnTo>
                      <a:pt x="400" y="526"/>
                    </a:lnTo>
                    <a:lnTo>
                      <a:pt x="400" y="525"/>
                    </a:lnTo>
                    <a:lnTo>
                      <a:pt x="400" y="525"/>
                    </a:lnTo>
                    <a:lnTo>
                      <a:pt x="400" y="525"/>
                    </a:lnTo>
                    <a:lnTo>
                      <a:pt x="400" y="525"/>
                    </a:lnTo>
                    <a:lnTo>
                      <a:pt x="400" y="524"/>
                    </a:lnTo>
                    <a:lnTo>
                      <a:pt x="400" y="524"/>
                    </a:lnTo>
                    <a:lnTo>
                      <a:pt x="401" y="524"/>
                    </a:lnTo>
                    <a:lnTo>
                      <a:pt x="401" y="524"/>
                    </a:lnTo>
                    <a:lnTo>
                      <a:pt x="401" y="523"/>
                    </a:lnTo>
                    <a:lnTo>
                      <a:pt x="401" y="523"/>
                    </a:lnTo>
                    <a:lnTo>
                      <a:pt x="401" y="523"/>
                    </a:lnTo>
                    <a:lnTo>
                      <a:pt x="401" y="523"/>
                    </a:lnTo>
                    <a:lnTo>
                      <a:pt x="401" y="515"/>
                    </a:lnTo>
                    <a:lnTo>
                      <a:pt x="401" y="515"/>
                    </a:lnTo>
                    <a:lnTo>
                      <a:pt x="400" y="504"/>
                    </a:lnTo>
                    <a:lnTo>
                      <a:pt x="397" y="496"/>
                    </a:lnTo>
                    <a:lnTo>
                      <a:pt x="397" y="496"/>
                    </a:lnTo>
                    <a:lnTo>
                      <a:pt x="407" y="490"/>
                    </a:lnTo>
                    <a:lnTo>
                      <a:pt x="407" y="490"/>
                    </a:lnTo>
                    <a:lnTo>
                      <a:pt x="412" y="496"/>
                    </a:lnTo>
                    <a:lnTo>
                      <a:pt x="421" y="503"/>
                    </a:lnTo>
                    <a:lnTo>
                      <a:pt x="421" y="503"/>
                    </a:lnTo>
                    <a:lnTo>
                      <a:pt x="429" y="506"/>
                    </a:lnTo>
                    <a:lnTo>
                      <a:pt x="429" y="506"/>
                    </a:lnTo>
                    <a:lnTo>
                      <a:pt x="430" y="508"/>
                    </a:lnTo>
                    <a:lnTo>
                      <a:pt x="430" y="508"/>
                    </a:lnTo>
                    <a:lnTo>
                      <a:pt x="430" y="508"/>
                    </a:lnTo>
                    <a:lnTo>
                      <a:pt x="430" y="508"/>
                    </a:lnTo>
                    <a:lnTo>
                      <a:pt x="431" y="508"/>
                    </a:lnTo>
                    <a:lnTo>
                      <a:pt x="431" y="508"/>
                    </a:lnTo>
                    <a:lnTo>
                      <a:pt x="431" y="508"/>
                    </a:lnTo>
                    <a:lnTo>
                      <a:pt x="431" y="508"/>
                    </a:lnTo>
                    <a:lnTo>
                      <a:pt x="433" y="508"/>
                    </a:lnTo>
                    <a:lnTo>
                      <a:pt x="433" y="508"/>
                    </a:lnTo>
                    <a:lnTo>
                      <a:pt x="433" y="508"/>
                    </a:lnTo>
                    <a:lnTo>
                      <a:pt x="433" y="508"/>
                    </a:lnTo>
                    <a:lnTo>
                      <a:pt x="434" y="508"/>
                    </a:lnTo>
                    <a:lnTo>
                      <a:pt x="434" y="508"/>
                    </a:lnTo>
                    <a:lnTo>
                      <a:pt x="434" y="508"/>
                    </a:lnTo>
                    <a:lnTo>
                      <a:pt x="434" y="508"/>
                    </a:lnTo>
                    <a:lnTo>
                      <a:pt x="434" y="508"/>
                    </a:lnTo>
                    <a:lnTo>
                      <a:pt x="434" y="508"/>
                    </a:lnTo>
                    <a:lnTo>
                      <a:pt x="434" y="508"/>
                    </a:lnTo>
                    <a:lnTo>
                      <a:pt x="434" y="508"/>
                    </a:lnTo>
                    <a:lnTo>
                      <a:pt x="435" y="506"/>
                    </a:lnTo>
                    <a:lnTo>
                      <a:pt x="435" y="506"/>
                    </a:lnTo>
                    <a:lnTo>
                      <a:pt x="435" y="506"/>
                    </a:lnTo>
                    <a:lnTo>
                      <a:pt x="435" y="506"/>
                    </a:lnTo>
                    <a:lnTo>
                      <a:pt x="436" y="506"/>
                    </a:lnTo>
                    <a:lnTo>
                      <a:pt x="436" y="506"/>
                    </a:lnTo>
                    <a:lnTo>
                      <a:pt x="436" y="506"/>
                    </a:lnTo>
                    <a:lnTo>
                      <a:pt x="436" y="506"/>
                    </a:lnTo>
                    <a:lnTo>
                      <a:pt x="438" y="505"/>
                    </a:lnTo>
                    <a:lnTo>
                      <a:pt x="438" y="505"/>
                    </a:lnTo>
                    <a:lnTo>
                      <a:pt x="438" y="505"/>
                    </a:lnTo>
                    <a:lnTo>
                      <a:pt x="438" y="505"/>
                    </a:lnTo>
                    <a:lnTo>
                      <a:pt x="439" y="504"/>
                    </a:lnTo>
                    <a:lnTo>
                      <a:pt x="439" y="504"/>
                    </a:lnTo>
                    <a:lnTo>
                      <a:pt x="439" y="504"/>
                    </a:lnTo>
                    <a:lnTo>
                      <a:pt x="439" y="504"/>
                    </a:lnTo>
                    <a:lnTo>
                      <a:pt x="439" y="504"/>
                    </a:lnTo>
                    <a:lnTo>
                      <a:pt x="439" y="504"/>
                    </a:lnTo>
                    <a:lnTo>
                      <a:pt x="440" y="503"/>
                    </a:lnTo>
                    <a:lnTo>
                      <a:pt x="440" y="503"/>
                    </a:lnTo>
                    <a:lnTo>
                      <a:pt x="440" y="503"/>
                    </a:lnTo>
                    <a:lnTo>
                      <a:pt x="440" y="503"/>
                    </a:lnTo>
                    <a:lnTo>
                      <a:pt x="440" y="503"/>
                    </a:lnTo>
                    <a:lnTo>
                      <a:pt x="440" y="503"/>
                    </a:lnTo>
                    <a:lnTo>
                      <a:pt x="440" y="503"/>
                    </a:lnTo>
                    <a:lnTo>
                      <a:pt x="440" y="503"/>
                    </a:lnTo>
                    <a:lnTo>
                      <a:pt x="441" y="501"/>
                    </a:lnTo>
                    <a:lnTo>
                      <a:pt x="441" y="501"/>
                    </a:lnTo>
                    <a:lnTo>
                      <a:pt x="441" y="501"/>
                    </a:lnTo>
                    <a:lnTo>
                      <a:pt x="441" y="501"/>
                    </a:lnTo>
                    <a:lnTo>
                      <a:pt x="441" y="500"/>
                    </a:lnTo>
                    <a:lnTo>
                      <a:pt x="441" y="500"/>
                    </a:lnTo>
                    <a:lnTo>
                      <a:pt x="441" y="500"/>
                    </a:lnTo>
                    <a:lnTo>
                      <a:pt x="441" y="500"/>
                    </a:lnTo>
                    <a:lnTo>
                      <a:pt x="441" y="500"/>
                    </a:lnTo>
                    <a:lnTo>
                      <a:pt x="441" y="500"/>
                    </a:lnTo>
                    <a:lnTo>
                      <a:pt x="441" y="499"/>
                    </a:lnTo>
                    <a:lnTo>
                      <a:pt x="441" y="499"/>
                    </a:lnTo>
                    <a:lnTo>
                      <a:pt x="441" y="498"/>
                    </a:lnTo>
                    <a:lnTo>
                      <a:pt x="441" y="498"/>
                    </a:lnTo>
                    <a:lnTo>
                      <a:pt x="441" y="498"/>
                    </a:lnTo>
                    <a:lnTo>
                      <a:pt x="441" y="498"/>
                    </a:lnTo>
                    <a:lnTo>
                      <a:pt x="440" y="490"/>
                    </a:lnTo>
                    <a:lnTo>
                      <a:pt x="440" y="490"/>
                    </a:lnTo>
                    <a:lnTo>
                      <a:pt x="436" y="479"/>
                    </a:lnTo>
                    <a:lnTo>
                      <a:pt x="434" y="472"/>
                    </a:lnTo>
                    <a:lnTo>
                      <a:pt x="434" y="472"/>
                    </a:lnTo>
                    <a:lnTo>
                      <a:pt x="443" y="465"/>
                    </a:lnTo>
                    <a:lnTo>
                      <a:pt x="443" y="465"/>
                    </a:lnTo>
                    <a:lnTo>
                      <a:pt x="449" y="469"/>
                    </a:lnTo>
                    <a:lnTo>
                      <a:pt x="459" y="474"/>
                    </a:lnTo>
                    <a:lnTo>
                      <a:pt x="459" y="474"/>
                    </a:lnTo>
                    <a:lnTo>
                      <a:pt x="467" y="477"/>
                    </a:lnTo>
                    <a:lnTo>
                      <a:pt x="467" y="477"/>
                    </a:lnTo>
                    <a:lnTo>
                      <a:pt x="467" y="477"/>
                    </a:lnTo>
                    <a:lnTo>
                      <a:pt x="467" y="477"/>
                    </a:lnTo>
                    <a:lnTo>
                      <a:pt x="468" y="477"/>
                    </a:lnTo>
                    <a:lnTo>
                      <a:pt x="468" y="477"/>
                    </a:lnTo>
                    <a:lnTo>
                      <a:pt x="468" y="477"/>
                    </a:lnTo>
                    <a:lnTo>
                      <a:pt x="468" y="477"/>
                    </a:lnTo>
                    <a:lnTo>
                      <a:pt x="469" y="477"/>
                    </a:lnTo>
                    <a:lnTo>
                      <a:pt x="469" y="477"/>
                    </a:lnTo>
                    <a:lnTo>
                      <a:pt x="469" y="477"/>
                    </a:lnTo>
                    <a:lnTo>
                      <a:pt x="469" y="477"/>
                    </a:lnTo>
                    <a:lnTo>
                      <a:pt x="470" y="477"/>
                    </a:lnTo>
                    <a:lnTo>
                      <a:pt x="470" y="477"/>
                    </a:lnTo>
                    <a:lnTo>
                      <a:pt x="470" y="477"/>
                    </a:lnTo>
                    <a:lnTo>
                      <a:pt x="470" y="477"/>
                    </a:lnTo>
                    <a:lnTo>
                      <a:pt x="470" y="477"/>
                    </a:lnTo>
                    <a:lnTo>
                      <a:pt x="470" y="477"/>
                    </a:lnTo>
                    <a:lnTo>
                      <a:pt x="470" y="477"/>
                    </a:lnTo>
                    <a:lnTo>
                      <a:pt x="470" y="477"/>
                    </a:lnTo>
                    <a:lnTo>
                      <a:pt x="472" y="476"/>
                    </a:lnTo>
                    <a:lnTo>
                      <a:pt x="472" y="476"/>
                    </a:lnTo>
                    <a:lnTo>
                      <a:pt x="472" y="476"/>
                    </a:lnTo>
                    <a:lnTo>
                      <a:pt x="472" y="476"/>
                    </a:lnTo>
                    <a:lnTo>
                      <a:pt x="473" y="476"/>
                    </a:lnTo>
                    <a:lnTo>
                      <a:pt x="473" y="476"/>
                    </a:lnTo>
                    <a:lnTo>
                      <a:pt x="473" y="476"/>
                    </a:lnTo>
                    <a:lnTo>
                      <a:pt x="473" y="476"/>
                    </a:lnTo>
                    <a:lnTo>
                      <a:pt x="473" y="475"/>
                    </a:lnTo>
                    <a:lnTo>
                      <a:pt x="473" y="475"/>
                    </a:lnTo>
                    <a:lnTo>
                      <a:pt x="473" y="475"/>
                    </a:lnTo>
                    <a:lnTo>
                      <a:pt x="473" y="475"/>
                    </a:lnTo>
                    <a:lnTo>
                      <a:pt x="474" y="474"/>
                    </a:lnTo>
                    <a:lnTo>
                      <a:pt x="474" y="474"/>
                    </a:lnTo>
                    <a:lnTo>
                      <a:pt x="475" y="474"/>
                    </a:lnTo>
                    <a:lnTo>
                      <a:pt x="475" y="474"/>
                    </a:lnTo>
                    <a:lnTo>
                      <a:pt x="475" y="472"/>
                    </a:lnTo>
                    <a:lnTo>
                      <a:pt x="475" y="472"/>
                    </a:lnTo>
                    <a:lnTo>
                      <a:pt x="475" y="472"/>
                    </a:lnTo>
                    <a:lnTo>
                      <a:pt x="475" y="472"/>
                    </a:lnTo>
                    <a:lnTo>
                      <a:pt x="475" y="472"/>
                    </a:lnTo>
                    <a:lnTo>
                      <a:pt x="475" y="472"/>
                    </a:lnTo>
                    <a:lnTo>
                      <a:pt x="477" y="471"/>
                    </a:lnTo>
                    <a:lnTo>
                      <a:pt x="477" y="471"/>
                    </a:lnTo>
                    <a:lnTo>
                      <a:pt x="477" y="471"/>
                    </a:lnTo>
                    <a:lnTo>
                      <a:pt x="477" y="471"/>
                    </a:lnTo>
                    <a:lnTo>
                      <a:pt x="477" y="471"/>
                    </a:lnTo>
                    <a:lnTo>
                      <a:pt x="477" y="471"/>
                    </a:lnTo>
                    <a:lnTo>
                      <a:pt x="477" y="471"/>
                    </a:lnTo>
                    <a:lnTo>
                      <a:pt x="477" y="471"/>
                    </a:lnTo>
                    <a:lnTo>
                      <a:pt x="478" y="470"/>
                    </a:lnTo>
                    <a:lnTo>
                      <a:pt x="478" y="470"/>
                    </a:lnTo>
                    <a:lnTo>
                      <a:pt x="478" y="470"/>
                    </a:lnTo>
                    <a:lnTo>
                      <a:pt x="478" y="470"/>
                    </a:lnTo>
                    <a:lnTo>
                      <a:pt x="478" y="469"/>
                    </a:lnTo>
                    <a:lnTo>
                      <a:pt x="478" y="469"/>
                    </a:lnTo>
                    <a:lnTo>
                      <a:pt x="478" y="469"/>
                    </a:lnTo>
                    <a:lnTo>
                      <a:pt x="478" y="469"/>
                    </a:lnTo>
                    <a:lnTo>
                      <a:pt x="478" y="467"/>
                    </a:lnTo>
                    <a:lnTo>
                      <a:pt x="478" y="467"/>
                    </a:lnTo>
                    <a:lnTo>
                      <a:pt x="478" y="467"/>
                    </a:lnTo>
                    <a:lnTo>
                      <a:pt x="478" y="467"/>
                    </a:lnTo>
                    <a:lnTo>
                      <a:pt x="477" y="466"/>
                    </a:lnTo>
                    <a:lnTo>
                      <a:pt x="477" y="466"/>
                    </a:lnTo>
                    <a:lnTo>
                      <a:pt x="477" y="466"/>
                    </a:lnTo>
                    <a:lnTo>
                      <a:pt x="474" y="458"/>
                    </a:lnTo>
                    <a:lnTo>
                      <a:pt x="474" y="458"/>
                    </a:lnTo>
                    <a:lnTo>
                      <a:pt x="469" y="448"/>
                    </a:lnTo>
                    <a:lnTo>
                      <a:pt x="465" y="442"/>
                    </a:lnTo>
                    <a:lnTo>
                      <a:pt x="465" y="442"/>
                    </a:lnTo>
                    <a:lnTo>
                      <a:pt x="472" y="433"/>
                    </a:lnTo>
                    <a:lnTo>
                      <a:pt x="472" y="433"/>
                    </a:lnTo>
                    <a:lnTo>
                      <a:pt x="479" y="436"/>
                    </a:lnTo>
                    <a:lnTo>
                      <a:pt x="490" y="440"/>
                    </a:lnTo>
                    <a:lnTo>
                      <a:pt x="490" y="440"/>
                    </a:lnTo>
                    <a:lnTo>
                      <a:pt x="498" y="441"/>
                    </a:lnTo>
                    <a:lnTo>
                      <a:pt x="498" y="441"/>
                    </a:lnTo>
                    <a:lnTo>
                      <a:pt x="498" y="441"/>
                    </a:lnTo>
                    <a:lnTo>
                      <a:pt x="498" y="441"/>
                    </a:lnTo>
                    <a:lnTo>
                      <a:pt x="499" y="441"/>
                    </a:lnTo>
                    <a:lnTo>
                      <a:pt x="499" y="441"/>
                    </a:lnTo>
                    <a:lnTo>
                      <a:pt x="499" y="441"/>
                    </a:lnTo>
                    <a:lnTo>
                      <a:pt x="499" y="441"/>
                    </a:lnTo>
                    <a:lnTo>
                      <a:pt x="501" y="441"/>
                    </a:lnTo>
                    <a:lnTo>
                      <a:pt x="501" y="441"/>
                    </a:lnTo>
                    <a:lnTo>
                      <a:pt x="501" y="441"/>
                    </a:lnTo>
                    <a:lnTo>
                      <a:pt x="501" y="441"/>
                    </a:lnTo>
                    <a:lnTo>
                      <a:pt x="502" y="441"/>
                    </a:lnTo>
                    <a:lnTo>
                      <a:pt x="502" y="441"/>
                    </a:lnTo>
                    <a:lnTo>
                      <a:pt x="502" y="441"/>
                    </a:lnTo>
                    <a:lnTo>
                      <a:pt x="502" y="441"/>
                    </a:lnTo>
                    <a:lnTo>
                      <a:pt x="502" y="441"/>
                    </a:lnTo>
                    <a:lnTo>
                      <a:pt x="502" y="441"/>
                    </a:lnTo>
                    <a:lnTo>
                      <a:pt x="503" y="440"/>
                    </a:lnTo>
                    <a:lnTo>
                      <a:pt x="503" y="440"/>
                    </a:lnTo>
                    <a:lnTo>
                      <a:pt x="503" y="440"/>
                    </a:lnTo>
                    <a:lnTo>
                      <a:pt x="503" y="440"/>
                    </a:lnTo>
                    <a:lnTo>
                      <a:pt x="503" y="440"/>
                    </a:lnTo>
                    <a:lnTo>
                      <a:pt x="503" y="440"/>
                    </a:lnTo>
                    <a:lnTo>
                      <a:pt x="504" y="440"/>
                    </a:lnTo>
                    <a:lnTo>
                      <a:pt x="504" y="440"/>
                    </a:lnTo>
                    <a:lnTo>
                      <a:pt x="504" y="438"/>
                    </a:lnTo>
                    <a:lnTo>
                      <a:pt x="504" y="438"/>
                    </a:lnTo>
                    <a:lnTo>
                      <a:pt x="504" y="438"/>
                    </a:lnTo>
                    <a:lnTo>
                      <a:pt x="504" y="438"/>
                    </a:lnTo>
                    <a:lnTo>
                      <a:pt x="504" y="438"/>
                    </a:lnTo>
                    <a:lnTo>
                      <a:pt x="504" y="438"/>
                    </a:lnTo>
                    <a:lnTo>
                      <a:pt x="506" y="437"/>
                    </a:lnTo>
                    <a:lnTo>
                      <a:pt x="506" y="437"/>
                    </a:lnTo>
                    <a:lnTo>
                      <a:pt x="506" y="436"/>
                    </a:lnTo>
                    <a:lnTo>
                      <a:pt x="506" y="436"/>
                    </a:lnTo>
                    <a:lnTo>
                      <a:pt x="506" y="436"/>
                    </a:lnTo>
                    <a:lnTo>
                      <a:pt x="506" y="436"/>
                    </a:lnTo>
                    <a:lnTo>
                      <a:pt x="507" y="435"/>
                    </a:lnTo>
                    <a:lnTo>
                      <a:pt x="507" y="435"/>
                    </a:lnTo>
                    <a:lnTo>
                      <a:pt x="507" y="435"/>
                    </a:lnTo>
                    <a:lnTo>
                      <a:pt x="507" y="435"/>
                    </a:lnTo>
                    <a:lnTo>
                      <a:pt x="507" y="435"/>
                    </a:lnTo>
                    <a:lnTo>
                      <a:pt x="507" y="435"/>
                    </a:lnTo>
                    <a:lnTo>
                      <a:pt x="507" y="433"/>
                    </a:lnTo>
                    <a:lnTo>
                      <a:pt x="507" y="433"/>
                    </a:lnTo>
                    <a:lnTo>
                      <a:pt x="508" y="433"/>
                    </a:lnTo>
                    <a:lnTo>
                      <a:pt x="508" y="433"/>
                    </a:lnTo>
                    <a:lnTo>
                      <a:pt x="508" y="433"/>
                    </a:lnTo>
                    <a:lnTo>
                      <a:pt x="508" y="433"/>
                    </a:lnTo>
                    <a:lnTo>
                      <a:pt x="508" y="432"/>
                    </a:lnTo>
                    <a:lnTo>
                      <a:pt x="508" y="432"/>
                    </a:lnTo>
                    <a:lnTo>
                      <a:pt x="508" y="432"/>
                    </a:lnTo>
                    <a:lnTo>
                      <a:pt x="508" y="432"/>
                    </a:lnTo>
                    <a:lnTo>
                      <a:pt x="508" y="431"/>
                    </a:lnTo>
                    <a:lnTo>
                      <a:pt x="508" y="431"/>
                    </a:lnTo>
                    <a:lnTo>
                      <a:pt x="508" y="431"/>
                    </a:lnTo>
                    <a:lnTo>
                      <a:pt x="508" y="431"/>
                    </a:lnTo>
                    <a:lnTo>
                      <a:pt x="507" y="431"/>
                    </a:lnTo>
                    <a:lnTo>
                      <a:pt x="507" y="431"/>
                    </a:lnTo>
                    <a:lnTo>
                      <a:pt x="507" y="429"/>
                    </a:lnTo>
                    <a:lnTo>
                      <a:pt x="507" y="429"/>
                    </a:lnTo>
                    <a:lnTo>
                      <a:pt x="507" y="428"/>
                    </a:lnTo>
                    <a:lnTo>
                      <a:pt x="507" y="428"/>
                    </a:lnTo>
                    <a:lnTo>
                      <a:pt x="507" y="428"/>
                    </a:lnTo>
                    <a:lnTo>
                      <a:pt x="507" y="428"/>
                    </a:lnTo>
                    <a:lnTo>
                      <a:pt x="503" y="422"/>
                    </a:lnTo>
                    <a:lnTo>
                      <a:pt x="503" y="422"/>
                    </a:lnTo>
                    <a:lnTo>
                      <a:pt x="496" y="412"/>
                    </a:lnTo>
                    <a:lnTo>
                      <a:pt x="490" y="407"/>
                    </a:lnTo>
                    <a:lnTo>
                      <a:pt x="490" y="407"/>
                    </a:lnTo>
                    <a:lnTo>
                      <a:pt x="497" y="397"/>
                    </a:lnTo>
                    <a:lnTo>
                      <a:pt x="497" y="397"/>
                    </a:lnTo>
                    <a:lnTo>
                      <a:pt x="503" y="399"/>
                    </a:lnTo>
                    <a:lnTo>
                      <a:pt x="514" y="401"/>
                    </a:lnTo>
                    <a:lnTo>
                      <a:pt x="514" y="401"/>
                    </a:lnTo>
                    <a:lnTo>
                      <a:pt x="523" y="401"/>
                    </a:lnTo>
                    <a:lnTo>
                      <a:pt x="523" y="401"/>
                    </a:lnTo>
                    <a:lnTo>
                      <a:pt x="523" y="401"/>
                    </a:lnTo>
                    <a:lnTo>
                      <a:pt x="523" y="401"/>
                    </a:lnTo>
                    <a:lnTo>
                      <a:pt x="524" y="401"/>
                    </a:lnTo>
                    <a:lnTo>
                      <a:pt x="524" y="401"/>
                    </a:lnTo>
                    <a:lnTo>
                      <a:pt x="524" y="401"/>
                    </a:lnTo>
                    <a:lnTo>
                      <a:pt x="524" y="401"/>
                    </a:lnTo>
                    <a:lnTo>
                      <a:pt x="526" y="399"/>
                    </a:lnTo>
                    <a:lnTo>
                      <a:pt x="526" y="399"/>
                    </a:lnTo>
                    <a:lnTo>
                      <a:pt x="526" y="399"/>
                    </a:lnTo>
                    <a:lnTo>
                      <a:pt x="526" y="399"/>
                    </a:lnTo>
                    <a:lnTo>
                      <a:pt x="527" y="399"/>
                    </a:lnTo>
                    <a:lnTo>
                      <a:pt x="527" y="399"/>
                    </a:lnTo>
                    <a:lnTo>
                      <a:pt x="527" y="399"/>
                    </a:lnTo>
                    <a:lnTo>
                      <a:pt x="527" y="399"/>
                    </a:lnTo>
                    <a:lnTo>
                      <a:pt x="527" y="399"/>
                    </a:lnTo>
                    <a:lnTo>
                      <a:pt x="527" y="399"/>
                    </a:lnTo>
                    <a:lnTo>
                      <a:pt x="527" y="399"/>
                    </a:lnTo>
                    <a:lnTo>
                      <a:pt x="527" y="399"/>
                    </a:lnTo>
                    <a:lnTo>
                      <a:pt x="528" y="398"/>
                    </a:lnTo>
                    <a:lnTo>
                      <a:pt x="528" y="398"/>
                    </a:lnTo>
                    <a:lnTo>
                      <a:pt x="528" y="398"/>
                    </a:lnTo>
                    <a:lnTo>
                      <a:pt x="528" y="398"/>
                    </a:lnTo>
                    <a:lnTo>
                      <a:pt x="528" y="397"/>
                    </a:lnTo>
                    <a:lnTo>
                      <a:pt x="528" y="397"/>
                    </a:lnTo>
                    <a:lnTo>
                      <a:pt x="528" y="397"/>
                    </a:lnTo>
                    <a:lnTo>
                      <a:pt x="528" y="397"/>
                    </a:lnTo>
                    <a:lnTo>
                      <a:pt x="530" y="397"/>
                    </a:lnTo>
                    <a:lnTo>
                      <a:pt x="530" y="397"/>
                    </a:lnTo>
                    <a:lnTo>
                      <a:pt x="530" y="395"/>
                    </a:lnTo>
                    <a:lnTo>
                      <a:pt x="530" y="395"/>
                    </a:lnTo>
                    <a:lnTo>
                      <a:pt x="530" y="395"/>
                    </a:lnTo>
                    <a:lnTo>
                      <a:pt x="530" y="395"/>
                    </a:lnTo>
                    <a:lnTo>
                      <a:pt x="530" y="394"/>
                    </a:lnTo>
                    <a:lnTo>
                      <a:pt x="530" y="394"/>
                    </a:lnTo>
                    <a:lnTo>
                      <a:pt x="530" y="394"/>
                    </a:lnTo>
                    <a:lnTo>
                      <a:pt x="530" y="394"/>
                    </a:lnTo>
                    <a:lnTo>
                      <a:pt x="531" y="393"/>
                    </a:lnTo>
                    <a:lnTo>
                      <a:pt x="531" y="393"/>
                    </a:lnTo>
                    <a:lnTo>
                      <a:pt x="531" y="393"/>
                    </a:lnTo>
                    <a:lnTo>
                      <a:pt x="531" y="393"/>
                    </a:lnTo>
                    <a:lnTo>
                      <a:pt x="531" y="392"/>
                    </a:lnTo>
                    <a:lnTo>
                      <a:pt x="531" y="392"/>
                    </a:lnTo>
                    <a:lnTo>
                      <a:pt x="531" y="392"/>
                    </a:lnTo>
                    <a:lnTo>
                      <a:pt x="531" y="392"/>
                    </a:lnTo>
                    <a:lnTo>
                      <a:pt x="531" y="390"/>
                    </a:lnTo>
                    <a:lnTo>
                      <a:pt x="531" y="390"/>
                    </a:lnTo>
                    <a:lnTo>
                      <a:pt x="531" y="390"/>
                    </a:lnTo>
                    <a:lnTo>
                      <a:pt x="531" y="390"/>
                    </a:lnTo>
                    <a:lnTo>
                      <a:pt x="531" y="390"/>
                    </a:lnTo>
                    <a:lnTo>
                      <a:pt x="531" y="390"/>
                    </a:lnTo>
                    <a:lnTo>
                      <a:pt x="531" y="389"/>
                    </a:lnTo>
                    <a:lnTo>
                      <a:pt x="531" y="389"/>
                    </a:lnTo>
                    <a:lnTo>
                      <a:pt x="531" y="389"/>
                    </a:lnTo>
                    <a:lnTo>
                      <a:pt x="531" y="389"/>
                    </a:lnTo>
                    <a:lnTo>
                      <a:pt x="531" y="389"/>
                    </a:lnTo>
                    <a:lnTo>
                      <a:pt x="531" y="389"/>
                    </a:lnTo>
                    <a:lnTo>
                      <a:pt x="531" y="388"/>
                    </a:lnTo>
                    <a:lnTo>
                      <a:pt x="531" y="388"/>
                    </a:lnTo>
                    <a:lnTo>
                      <a:pt x="531" y="388"/>
                    </a:lnTo>
                    <a:lnTo>
                      <a:pt x="531" y="388"/>
                    </a:lnTo>
                    <a:lnTo>
                      <a:pt x="524" y="380"/>
                    </a:lnTo>
                    <a:lnTo>
                      <a:pt x="524" y="380"/>
                    </a:lnTo>
                    <a:lnTo>
                      <a:pt x="516" y="373"/>
                    </a:lnTo>
                    <a:lnTo>
                      <a:pt x="509" y="368"/>
                    </a:lnTo>
                    <a:lnTo>
                      <a:pt x="509" y="368"/>
                    </a:lnTo>
                    <a:lnTo>
                      <a:pt x="513" y="358"/>
                    </a:lnTo>
                    <a:lnTo>
                      <a:pt x="513" y="358"/>
                    </a:lnTo>
                    <a:lnTo>
                      <a:pt x="521" y="358"/>
                    </a:lnTo>
                    <a:lnTo>
                      <a:pt x="532" y="358"/>
                    </a:lnTo>
                    <a:lnTo>
                      <a:pt x="532" y="358"/>
                    </a:lnTo>
                    <a:lnTo>
                      <a:pt x="541" y="356"/>
                    </a:lnTo>
                    <a:lnTo>
                      <a:pt x="541" y="356"/>
                    </a:lnTo>
                    <a:lnTo>
                      <a:pt x="541" y="356"/>
                    </a:lnTo>
                    <a:lnTo>
                      <a:pt x="541" y="356"/>
                    </a:lnTo>
                    <a:lnTo>
                      <a:pt x="542" y="355"/>
                    </a:lnTo>
                    <a:lnTo>
                      <a:pt x="542" y="355"/>
                    </a:lnTo>
                    <a:lnTo>
                      <a:pt x="542" y="355"/>
                    </a:lnTo>
                    <a:lnTo>
                      <a:pt x="542" y="355"/>
                    </a:lnTo>
                    <a:lnTo>
                      <a:pt x="543" y="355"/>
                    </a:lnTo>
                    <a:lnTo>
                      <a:pt x="543" y="355"/>
                    </a:lnTo>
                    <a:lnTo>
                      <a:pt x="543" y="355"/>
                    </a:lnTo>
                    <a:lnTo>
                      <a:pt x="543" y="355"/>
                    </a:lnTo>
                    <a:lnTo>
                      <a:pt x="543" y="354"/>
                    </a:lnTo>
                    <a:lnTo>
                      <a:pt x="543" y="354"/>
                    </a:lnTo>
                    <a:lnTo>
                      <a:pt x="545" y="354"/>
                    </a:lnTo>
                    <a:lnTo>
                      <a:pt x="545" y="354"/>
                    </a:lnTo>
                    <a:lnTo>
                      <a:pt x="545" y="354"/>
                    </a:lnTo>
                    <a:lnTo>
                      <a:pt x="545" y="354"/>
                    </a:lnTo>
                    <a:lnTo>
                      <a:pt x="545" y="354"/>
                    </a:lnTo>
                    <a:lnTo>
                      <a:pt x="545" y="354"/>
                    </a:lnTo>
                    <a:lnTo>
                      <a:pt x="545" y="353"/>
                    </a:lnTo>
                    <a:lnTo>
                      <a:pt x="545" y="353"/>
                    </a:lnTo>
                    <a:lnTo>
                      <a:pt x="545" y="353"/>
                    </a:lnTo>
                    <a:lnTo>
                      <a:pt x="545" y="353"/>
                    </a:lnTo>
                    <a:lnTo>
                      <a:pt x="546" y="351"/>
                    </a:lnTo>
                    <a:lnTo>
                      <a:pt x="546" y="351"/>
                    </a:lnTo>
                    <a:lnTo>
                      <a:pt x="546" y="351"/>
                    </a:lnTo>
                    <a:lnTo>
                      <a:pt x="546" y="351"/>
                    </a:lnTo>
                    <a:lnTo>
                      <a:pt x="546" y="351"/>
                    </a:lnTo>
                    <a:lnTo>
                      <a:pt x="546" y="351"/>
                    </a:lnTo>
                    <a:lnTo>
                      <a:pt x="546" y="350"/>
                    </a:lnTo>
                    <a:lnTo>
                      <a:pt x="546" y="350"/>
                    </a:lnTo>
                    <a:lnTo>
                      <a:pt x="546" y="349"/>
                    </a:lnTo>
                    <a:lnTo>
                      <a:pt x="546" y="349"/>
                    </a:lnTo>
                    <a:lnTo>
                      <a:pt x="546" y="349"/>
                    </a:lnTo>
                    <a:lnTo>
                      <a:pt x="546" y="349"/>
                    </a:lnTo>
                    <a:lnTo>
                      <a:pt x="546" y="348"/>
                    </a:lnTo>
                    <a:lnTo>
                      <a:pt x="546" y="348"/>
                    </a:lnTo>
                    <a:lnTo>
                      <a:pt x="547" y="348"/>
                    </a:lnTo>
                    <a:lnTo>
                      <a:pt x="547" y="348"/>
                    </a:lnTo>
                    <a:lnTo>
                      <a:pt x="547" y="346"/>
                    </a:lnTo>
                    <a:lnTo>
                      <a:pt x="547" y="346"/>
                    </a:lnTo>
                    <a:lnTo>
                      <a:pt x="547" y="346"/>
                    </a:lnTo>
                    <a:lnTo>
                      <a:pt x="547" y="346"/>
                    </a:lnTo>
                    <a:lnTo>
                      <a:pt x="547" y="346"/>
                    </a:lnTo>
                    <a:lnTo>
                      <a:pt x="547" y="346"/>
                    </a:lnTo>
                    <a:lnTo>
                      <a:pt x="547" y="345"/>
                    </a:lnTo>
                    <a:lnTo>
                      <a:pt x="547" y="345"/>
                    </a:lnTo>
                    <a:lnTo>
                      <a:pt x="547" y="345"/>
                    </a:lnTo>
                    <a:lnTo>
                      <a:pt x="547" y="345"/>
                    </a:lnTo>
                    <a:lnTo>
                      <a:pt x="547" y="344"/>
                    </a:lnTo>
                    <a:lnTo>
                      <a:pt x="547" y="344"/>
                    </a:lnTo>
                    <a:lnTo>
                      <a:pt x="547" y="344"/>
                    </a:lnTo>
                    <a:lnTo>
                      <a:pt x="547" y="344"/>
                    </a:lnTo>
                    <a:lnTo>
                      <a:pt x="546" y="344"/>
                    </a:lnTo>
                    <a:lnTo>
                      <a:pt x="546" y="344"/>
                    </a:lnTo>
                    <a:lnTo>
                      <a:pt x="546" y="343"/>
                    </a:lnTo>
                    <a:lnTo>
                      <a:pt x="546" y="343"/>
                    </a:lnTo>
                    <a:lnTo>
                      <a:pt x="546" y="343"/>
                    </a:lnTo>
                    <a:lnTo>
                      <a:pt x="546" y="343"/>
                    </a:lnTo>
                    <a:lnTo>
                      <a:pt x="546" y="343"/>
                    </a:lnTo>
                    <a:lnTo>
                      <a:pt x="546" y="343"/>
                    </a:lnTo>
                    <a:lnTo>
                      <a:pt x="545" y="341"/>
                    </a:lnTo>
                    <a:lnTo>
                      <a:pt x="545" y="341"/>
                    </a:lnTo>
                    <a:lnTo>
                      <a:pt x="545" y="341"/>
                    </a:lnTo>
                    <a:lnTo>
                      <a:pt x="545" y="341"/>
                    </a:lnTo>
                    <a:lnTo>
                      <a:pt x="538" y="336"/>
                    </a:lnTo>
                    <a:lnTo>
                      <a:pt x="538" y="336"/>
                    </a:lnTo>
                    <a:lnTo>
                      <a:pt x="528" y="330"/>
                    </a:lnTo>
                    <a:lnTo>
                      <a:pt x="522" y="326"/>
                    </a:lnTo>
                    <a:lnTo>
                      <a:pt x="522" y="326"/>
                    </a:lnTo>
                    <a:lnTo>
                      <a:pt x="524" y="315"/>
                    </a:lnTo>
                    <a:lnTo>
                      <a:pt x="524" y="315"/>
                    </a:lnTo>
                    <a:lnTo>
                      <a:pt x="532" y="315"/>
                    </a:lnTo>
                    <a:lnTo>
                      <a:pt x="542" y="312"/>
                    </a:lnTo>
                    <a:lnTo>
                      <a:pt x="542" y="312"/>
                    </a:lnTo>
                    <a:lnTo>
                      <a:pt x="551" y="309"/>
                    </a:lnTo>
                    <a:lnTo>
                      <a:pt x="551" y="309"/>
                    </a:lnTo>
                    <a:lnTo>
                      <a:pt x="551" y="309"/>
                    </a:lnTo>
                    <a:lnTo>
                      <a:pt x="551" y="309"/>
                    </a:lnTo>
                    <a:lnTo>
                      <a:pt x="552" y="309"/>
                    </a:lnTo>
                    <a:lnTo>
                      <a:pt x="552" y="309"/>
                    </a:lnTo>
                    <a:lnTo>
                      <a:pt x="552" y="307"/>
                    </a:lnTo>
                    <a:lnTo>
                      <a:pt x="552" y="307"/>
                    </a:lnTo>
                    <a:lnTo>
                      <a:pt x="552" y="307"/>
                    </a:lnTo>
                    <a:lnTo>
                      <a:pt x="552" y="307"/>
                    </a:lnTo>
                    <a:lnTo>
                      <a:pt x="553" y="307"/>
                    </a:lnTo>
                    <a:lnTo>
                      <a:pt x="553" y="307"/>
                    </a:lnTo>
                    <a:lnTo>
                      <a:pt x="553" y="307"/>
                    </a:lnTo>
                    <a:lnTo>
                      <a:pt x="553" y="307"/>
                    </a:lnTo>
                    <a:lnTo>
                      <a:pt x="553" y="306"/>
                    </a:lnTo>
                    <a:lnTo>
                      <a:pt x="553" y="306"/>
                    </a:lnTo>
                    <a:lnTo>
                      <a:pt x="553" y="306"/>
                    </a:lnTo>
                    <a:lnTo>
                      <a:pt x="553" y="306"/>
                    </a:lnTo>
                    <a:lnTo>
                      <a:pt x="553" y="305"/>
                    </a:lnTo>
                    <a:lnTo>
                      <a:pt x="553" y="305"/>
                    </a:lnTo>
                    <a:lnTo>
                      <a:pt x="553" y="305"/>
                    </a:lnTo>
                    <a:lnTo>
                      <a:pt x="553" y="305"/>
                    </a:lnTo>
                    <a:lnTo>
                      <a:pt x="555" y="305"/>
                    </a:lnTo>
                    <a:lnTo>
                      <a:pt x="555" y="305"/>
                    </a:lnTo>
                    <a:lnTo>
                      <a:pt x="555" y="304"/>
                    </a:lnTo>
                    <a:lnTo>
                      <a:pt x="555" y="304"/>
                    </a:lnTo>
                    <a:lnTo>
                      <a:pt x="555" y="304"/>
                    </a:lnTo>
                    <a:lnTo>
                      <a:pt x="555" y="304"/>
                    </a:lnTo>
                    <a:lnTo>
                      <a:pt x="555" y="302"/>
                    </a:lnTo>
                    <a:lnTo>
                      <a:pt x="555" y="302"/>
                    </a:lnTo>
                    <a:lnTo>
                      <a:pt x="555" y="302"/>
                    </a:lnTo>
                    <a:lnTo>
                      <a:pt x="555" y="302"/>
                    </a:lnTo>
                    <a:lnTo>
                      <a:pt x="555" y="301"/>
                    </a:lnTo>
                    <a:lnTo>
                      <a:pt x="555" y="301"/>
                    </a:lnTo>
                    <a:lnTo>
                      <a:pt x="555" y="300"/>
                    </a:lnTo>
                    <a:lnTo>
                      <a:pt x="555" y="300"/>
                    </a:lnTo>
                    <a:lnTo>
                      <a:pt x="555" y="300"/>
                    </a:lnTo>
                    <a:lnTo>
                      <a:pt x="555" y="300"/>
                    </a:lnTo>
                    <a:lnTo>
                      <a:pt x="555" y="300"/>
                    </a:lnTo>
                    <a:lnTo>
                      <a:pt x="555" y="300"/>
                    </a:lnTo>
                    <a:lnTo>
                      <a:pt x="555" y="298"/>
                    </a:lnTo>
                    <a:lnTo>
                      <a:pt x="555" y="298"/>
                    </a:lnTo>
                    <a:lnTo>
                      <a:pt x="555" y="298"/>
                    </a:lnTo>
                    <a:lnTo>
                      <a:pt x="555" y="298"/>
                    </a:lnTo>
                    <a:lnTo>
                      <a:pt x="555" y="297"/>
                    </a:lnTo>
                    <a:lnTo>
                      <a:pt x="555" y="297"/>
                    </a:lnTo>
                    <a:lnTo>
                      <a:pt x="555" y="297"/>
                    </a:lnTo>
                    <a:lnTo>
                      <a:pt x="555" y="297"/>
                    </a:lnTo>
                    <a:lnTo>
                      <a:pt x="555" y="296"/>
                    </a:lnTo>
                    <a:lnTo>
                      <a:pt x="555" y="296"/>
                    </a:lnTo>
                    <a:lnTo>
                      <a:pt x="555" y="296"/>
                    </a:lnTo>
                    <a:lnTo>
                      <a:pt x="555" y="296"/>
                    </a:lnTo>
                    <a:lnTo>
                      <a:pt x="553" y="296"/>
                    </a:lnTo>
                    <a:lnTo>
                      <a:pt x="553" y="296"/>
                    </a:lnTo>
                    <a:lnTo>
                      <a:pt x="553" y="296"/>
                    </a:lnTo>
                    <a:lnTo>
                      <a:pt x="553" y="296"/>
                    </a:lnTo>
                    <a:lnTo>
                      <a:pt x="553" y="295"/>
                    </a:lnTo>
                    <a:lnTo>
                      <a:pt x="553" y="295"/>
                    </a:lnTo>
                    <a:lnTo>
                      <a:pt x="552" y="295"/>
                    </a:lnTo>
                    <a:lnTo>
                      <a:pt x="552" y="295"/>
                    </a:lnTo>
                    <a:lnTo>
                      <a:pt x="552" y="293"/>
                    </a:lnTo>
                    <a:lnTo>
                      <a:pt x="552" y="293"/>
                    </a:lnTo>
                    <a:lnTo>
                      <a:pt x="552" y="293"/>
                    </a:lnTo>
                    <a:lnTo>
                      <a:pt x="545" y="290"/>
                    </a:lnTo>
                    <a:lnTo>
                      <a:pt x="545" y="290"/>
                    </a:lnTo>
                    <a:lnTo>
                      <a:pt x="535" y="285"/>
                    </a:lnTo>
                    <a:lnTo>
                      <a:pt x="527" y="283"/>
                    </a:lnTo>
                    <a:lnTo>
                      <a:pt x="527" y="283"/>
                    </a:lnTo>
                    <a:lnTo>
                      <a:pt x="527" y="272"/>
                    </a:lnTo>
                    <a:lnTo>
                      <a:pt x="527" y="272"/>
                    </a:lnTo>
                    <a:lnTo>
                      <a:pt x="535" y="270"/>
                    </a:lnTo>
                    <a:lnTo>
                      <a:pt x="545" y="266"/>
                    </a:lnTo>
                    <a:lnTo>
                      <a:pt x="545" y="266"/>
                    </a:lnTo>
                    <a:lnTo>
                      <a:pt x="552" y="261"/>
                    </a:lnTo>
                    <a:lnTo>
                      <a:pt x="552" y="261"/>
                    </a:lnTo>
                    <a:lnTo>
                      <a:pt x="552" y="261"/>
                    </a:lnTo>
                    <a:lnTo>
                      <a:pt x="552" y="261"/>
                    </a:lnTo>
                    <a:lnTo>
                      <a:pt x="552" y="261"/>
                    </a:lnTo>
                    <a:lnTo>
                      <a:pt x="552" y="261"/>
                    </a:lnTo>
                    <a:lnTo>
                      <a:pt x="553" y="261"/>
                    </a:lnTo>
                    <a:lnTo>
                      <a:pt x="553" y="261"/>
                    </a:lnTo>
                    <a:lnTo>
                      <a:pt x="553" y="259"/>
                    </a:lnTo>
                    <a:lnTo>
                      <a:pt x="553" y="259"/>
                    </a:lnTo>
                    <a:lnTo>
                      <a:pt x="553" y="259"/>
                    </a:lnTo>
                    <a:lnTo>
                      <a:pt x="553" y="259"/>
                    </a:lnTo>
                    <a:lnTo>
                      <a:pt x="555" y="258"/>
                    </a:lnTo>
                    <a:lnTo>
                      <a:pt x="555" y="258"/>
                    </a:lnTo>
                    <a:lnTo>
                      <a:pt x="555" y="258"/>
                    </a:lnTo>
                    <a:lnTo>
                      <a:pt x="555" y="258"/>
                    </a:lnTo>
                    <a:lnTo>
                      <a:pt x="555" y="258"/>
                    </a:lnTo>
                    <a:lnTo>
                      <a:pt x="555" y="258"/>
                    </a:lnTo>
                    <a:lnTo>
                      <a:pt x="555" y="258"/>
                    </a:lnTo>
                    <a:lnTo>
                      <a:pt x="555" y="258"/>
                    </a:lnTo>
                    <a:lnTo>
                      <a:pt x="555" y="257"/>
                    </a:lnTo>
                    <a:lnTo>
                      <a:pt x="555" y="257"/>
                    </a:lnTo>
                    <a:lnTo>
                      <a:pt x="555" y="257"/>
                    </a:lnTo>
                    <a:lnTo>
                      <a:pt x="555" y="257"/>
                    </a:lnTo>
                    <a:lnTo>
                      <a:pt x="555" y="256"/>
                    </a:lnTo>
                    <a:lnTo>
                      <a:pt x="555" y="256"/>
                    </a:lnTo>
                    <a:lnTo>
                      <a:pt x="555" y="256"/>
                    </a:lnTo>
                    <a:lnTo>
                      <a:pt x="555" y="256"/>
                    </a:lnTo>
                    <a:lnTo>
                      <a:pt x="555" y="254"/>
                    </a:lnTo>
                    <a:lnTo>
                      <a:pt x="555" y="254"/>
                    </a:lnTo>
                    <a:lnTo>
                      <a:pt x="555" y="254"/>
                    </a:lnTo>
                    <a:lnTo>
                      <a:pt x="555" y="254"/>
                    </a:lnTo>
                    <a:lnTo>
                      <a:pt x="555" y="253"/>
                    </a:lnTo>
                    <a:lnTo>
                      <a:pt x="555" y="253"/>
                    </a:lnTo>
                    <a:lnTo>
                      <a:pt x="555" y="252"/>
                    </a:lnTo>
                    <a:lnTo>
                      <a:pt x="555" y="252"/>
                    </a:lnTo>
                    <a:lnTo>
                      <a:pt x="555" y="252"/>
                    </a:lnTo>
                    <a:lnTo>
                      <a:pt x="555" y="252"/>
                    </a:lnTo>
                    <a:lnTo>
                      <a:pt x="555" y="251"/>
                    </a:lnTo>
                    <a:lnTo>
                      <a:pt x="555" y="251"/>
                    </a:lnTo>
                    <a:lnTo>
                      <a:pt x="555" y="251"/>
                    </a:lnTo>
                    <a:lnTo>
                      <a:pt x="555" y="251"/>
                    </a:lnTo>
                    <a:lnTo>
                      <a:pt x="553" y="249"/>
                    </a:lnTo>
                    <a:lnTo>
                      <a:pt x="553" y="249"/>
                    </a:lnTo>
                    <a:lnTo>
                      <a:pt x="553" y="249"/>
                    </a:lnTo>
                    <a:lnTo>
                      <a:pt x="553" y="249"/>
                    </a:lnTo>
                    <a:lnTo>
                      <a:pt x="553" y="249"/>
                    </a:lnTo>
                    <a:lnTo>
                      <a:pt x="553" y="249"/>
                    </a:lnTo>
                    <a:lnTo>
                      <a:pt x="553" y="249"/>
                    </a:lnTo>
                    <a:lnTo>
                      <a:pt x="553" y="249"/>
                    </a:lnTo>
                    <a:lnTo>
                      <a:pt x="553" y="248"/>
                    </a:lnTo>
                    <a:lnTo>
                      <a:pt x="553" y="248"/>
                    </a:lnTo>
                    <a:lnTo>
                      <a:pt x="553" y="248"/>
                    </a:lnTo>
                    <a:lnTo>
                      <a:pt x="553" y="248"/>
                    </a:lnTo>
                    <a:lnTo>
                      <a:pt x="552" y="247"/>
                    </a:lnTo>
                    <a:lnTo>
                      <a:pt x="552" y="247"/>
                    </a:lnTo>
                    <a:lnTo>
                      <a:pt x="552" y="247"/>
                    </a:lnTo>
                    <a:lnTo>
                      <a:pt x="552" y="247"/>
                    </a:lnTo>
                    <a:lnTo>
                      <a:pt x="552" y="247"/>
                    </a:lnTo>
                    <a:lnTo>
                      <a:pt x="552" y="247"/>
                    </a:lnTo>
                    <a:lnTo>
                      <a:pt x="551" y="247"/>
                    </a:lnTo>
                    <a:lnTo>
                      <a:pt x="551" y="247"/>
                    </a:lnTo>
                    <a:lnTo>
                      <a:pt x="551" y="246"/>
                    </a:lnTo>
                    <a:lnTo>
                      <a:pt x="551" y="246"/>
                    </a:lnTo>
                    <a:lnTo>
                      <a:pt x="542" y="243"/>
                    </a:lnTo>
                    <a:lnTo>
                      <a:pt x="542" y="243"/>
                    </a:lnTo>
                    <a:lnTo>
                      <a:pt x="531" y="241"/>
                    </a:lnTo>
                    <a:lnTo>
                      <a:pt x="523" y="239"/>
                    </a:lnTo>
                    <a:lnTo>
                      <a:pt x="523" y="239"/>
                    </a:lnTo>
                    <a:lnTo>
                      <a:pt x="522" y="229"/>
                    </a:lnTo>
                    <a:lnTo>
                      <a:pt x="522" y="229"/>
                    </a:lnTo>
                    <a:lnTo>
                      <a:pt x="528" y="225"/>
                    </a:lnTo>
                    <a:lnTo>
                      <a:pt x="538" y="219"/>
                    </a:lnTo>
                    <a:lnTo>
                      <a:pt x="538" y="219"/>
                    </a:lnTo>
                    <a:lnTo>
                      <a:pt x="545" y="214"/>
                    </a:lnTo>
                    <a:lnTo>
                      <a:pt x="545" y="214"/>
                    </a:lnTo>
                    <a:lnTo>
                      <a:pt x="545" y="214"/>
                    </a:lnTo>
                    <a:lnTo>
                      <a:pt x="545" y="214"/>
                    </a:lnTo>
                    <a:lnTo>
                      <a:pt x="545" y="214"/>
                    </a:lnTo>
                    <a:lnTo>
                      <a:pt x="545" y="214"/>
                    </a:lnTo>
                    <a:lnTo>
                      <a:pt x="546" y="213"/>
                    </a:lnTo>
                    <a:lnTo>
                      <a:pt x="546" y="213"/>
                    </a:lnTo>
                    <a:lnTo>
                      <a:pt x="546" y="213"/>
                    </a:lnTo>
                    <a:lnTo>
                      <a:pt x="546" y="213"/>
                    </a:lnTo>
                    <a:lnTo>
                      <a:pt x="546" y="212"/>
                    </a:lnTo>
                    <a:lnTo>
                      <a:pt x="546" y="212"/>
                    </a:lnTo>
                    <a:lnTo>
                      <a:pt x="546" y="212"/>
                    </a:lnTo>
                    <a:lnTo>
                      <a:pt x="546" y="212"/>
                    </a:lnTo>
                    <a:lnTo>
                      <a:pt x="547" y="210"/>
                    </a:lnTo>
                    <a:lnTo>
                      <a:pt x="547" y="210"/>
                    </a:lnTo>
                    <a:lnTo>
                      <a:pt x="547" y="210"/>
                    </a:lnTo>
                    <a:lnTo>
                      <a:pt x="547" y="210"/>
                    </a:lnTo>
                    <a:lnTo>
                      <a:pt x="547" y="210"/>
                    </a:lnTo>
                    <a:lnTo>
                      <a:pt x="547" y="210"/>
                    </a:lnTo>
                    <a:lnTo>
                      <a:pt x="547" y="210"/>
                    </a:lnTo>
                    <a:lnTo>
                      <a:pt x="547" y="210"/>
                    </a:lnTo>
                    <a:lnTo>
                      <a:pt x="547" y="209"/>
                    </a:lnTo>
                    <a:lnTo>
                      <a:pt x="547" y="209"/>
                    </a:lnTo>
                    <a:lnTo>
                      <a:pt x="547" y="209"/>
                    </a:lnTo>
                    <a:lnTo>
                      <a:pt x="547" y="209"/>
                    </a:lnTo>
                    <a:lnTo>
                      <a:pt x="547" y="208"/>
                    </a:lnTo>
                    <a:lnTo>
                      <a:pt x="547" y="208"/>
                    </a:lnTo>
                    <a:lnTo>
                      <a:pt x="547" y="208"/>
                    </a:lnTo>
                    <a:lnTo>
                      <a:pt x="547" y="208"/>
                    </a:lnTo>
                    <a:lnTo>
                      <a:pt x="546" y="207"/>
                    </a:lnTo>
                    <a:lnTo>
                      <a:pt x="546" y="207"/>
                    </a:lnTo>
                    <a:lnTo>
                      <a:pt x="546" y="207"/>
                    </a:lnTo>
                    <a:lnTo>
                      <a:pt x="546" y="207"/>
                    </a:lnTo>
                    <a:lnTo>
                      <a:pt x="546" y="205"/>
                    </a:lnTo>
                    <a:lnTo>
                      <a:pt x="546" y="205"/>
                    </a:lnTo>
                    <a:lnTo>
                      <a:pt x="546" y="204"/>
                    </a:lnTo>
                    <a:lnTo>
                      <a:pt x="546" y="204"/>
                    </a:lnTo>
                    <a:lnTo>
                      <a:pt x="546" y="204"/>
                    </a:lnTo>
                    <a:lnTo>
                      <a:pt x="546" y="204"/>
                    </a:lnTo>
                    <a:lnTo>
                      <a:pt x="546" y="203"/>
                    </a:lnTo>
                    <a:lnTo>
                      <a:pt x="546" y="203"/>
                    </a:lnTo>
                    <a:lnTo>
                      <a:pt x="546" y="203"/>
                    </a:lnTo>
                    <a:lnTo>
                      <a:pt x="546" y="203"/>
                    </a:lnTo>
                    <a:lnTo>
                      <a:pt x="545" y="203"/>
                    </a:lnTo>
                    <a:lnTo>
                      <a:pt x="545" y="203"/>
                    </a:lnTo>
                    <a:lnTo>
                      <a:pt x="545" y="201"/>
                    </a:lnTo>
                    <a:lnTo>
                      <a:pt x="545" y="201"/>
                    </a:lnTo>
                    <a:lnTo>
                      <a:pt x="545" y="201"/>
                    </a:lnTo>
                    <a:lnTo>
                      <a:pt x="545" y="201"/>
                    </a:lnTo>
                    <a:lnTo>
                      <a:pt x="545" y="201"/>
                    </a:lnTo>
                    <a:lnTo>
                      <a:pt x="545" y="201"/>
                    </a:lnTo>
                    <a:lnTo>
                      <a:pt x="543" y="200"/>
                    </a:lnTo>
                    <a:lnTo>
                      <a:pt x="543" y="200"/>
                    </a:lnTo>
                    <a:lnTo>
                      <a:pt x="543" y="200"/>
                    </a:lnTo>
                    <a:lnTo>
                      <a:pt x="543" y="200"/>
                    </a:lnTo>
                    <a:lnTo>
                      <a:pt x="543" y="200"/>
                    </a:lnTo>
                    <a:lnTo>
                      <a:pt x="543" y="200"/>
                    </a:lnTo>
                    <a:lnTo>
                      <a:pt x="543" y="200"/>
                    </a:lnTo>
                    <a:lnTo>
                      <a:pt x="543" y="200"/>
                    </a:lnTo>
                    <a:lnTo>
                      <a:pt x="542" y="199"/>
                    </a:lnTo>
                    <a:lnTo>
                      <a:pt x="542" y="199"/>
                    </a:lnTo>
                    <a:lnTo>
                      <a:pt x="542" y="199"/>
                    </a:lnTo>
                    <a:lnTo>
                      <a:pt x="542" y="199"/>
                    </a:lnTo>
                    <a:lnTo>
                      <a:pt x="541" y="199"/>
                    </a:lnTo>
                    <a:lnTo>
                      <a:pt x="541" y="199"/>
                    </a:lnTo>
                    <a:lnTo>
                      <a:pt x="541" y="199"/>
                    </a:lnTo>
                    <a:lnTo>
                      <a:pt x="541" y="199"/>
                    </a:lnTo>
                    <a:lnTo>
                      <a:pt x="532" y="198"/>
                    </a:lnTo>
                    <a:lnTo>
                      <a:pt x="532" y="198"/>
                    </a:lnTo>
                    <a:lnTo>
                      <a:pt x="521" y="196"/>
                    </a:lnTo>
                    <a:lnTo>
                      <a:pt x="513" y="198"/>
                    </a:lnTo>
                    <a:lnTo>
                      <a:pt x="513" y="198"/>
                    </a:lnTo>
                    <a:lnTo>
                      <a:pt x="509" y="188"/>
                    </a:lnTo>
                    <a:lnTo>
                      <a:pt x="509" y="188"/>
                    </a:lnTo>
                    <a:lnTo>
                      <a:pt x="516" y="183"/>
                    </a:lnTo>
                    <a:lnTo>
                      <a:pt x="524" y="175"/>
                    </a:lnTo>
                    <a:lnTo>
                      <a:pt x="524" y="175"/>
                    </a:lnTo>
                    <a:lnTo>
                      <a:pt x="530" y="169"/>
                    </a:lnTo>
                    <a:lnTo>
                      <a:pt x="530" y="169"/>
                    </a:lnTo>
                    <a:lnTo>
                      <a:pt x="530" y="169"/>
                    </a:lnTo>
                    <a:lnTo>
                      <a:pt x="530" y="169"/>
                    </a:lnTo>
                    <a:lnTo>
                      <a:pt x="531" y="167"/>
                    </a:lnTo>
                    <a:lnTo>
                      <a:pt x="531" y="167"/>
                    </a:lnTo>
                    <a:lnTo>
                      <a:pt x="531" y="167"/>
                    </a:lnTo>
                    <a:lnTo>
                      <a:pt x="531" y="167"/>
                    </a:lnTo>
                    <a:lnTo>
                      <a:pt x="531" y="166"/>
                    </a:lnTo>
                    <a:lnTo>
                      <a:pt x="531" y="166"/>
                    </a:lnTo>
                    <a:lnTo>
                      <a:pt x="531" y="166"/>
                    </a:lnTo>
                    <a:lnTo>
                      <a:pt x="531" y="166"/>
                    </a:lnTo>
                    <a:lnTo>
                      <a:pt x="531" y="165"/>
                    </a:lnTo>
                    <a:lnTo>
                      <a:pt x="531" y="165"/>
                    </a:lnTo>
                    <a:lnTo>
                      <a:pt x="531" y="164"/>
                    </a:lnTo>
                    <a:lnTo>
                      <a:pt x="531" y="164"/>
                    </a:lnTo>
                    <a:lnTo>
                      <a:pt x="531" y="164"/>
                    </a:lnTo>
                    <a:lnTo>
                      <a:pt x="531" y="164"/>
                    </a:lnTo>
                    <a:lnTo>
                      <a:pt x="531" y="164"/>
                    </a:lnTo>
                    <a:lnTo>
                      <a:pt x="531" y="164"/>
                    </a:lnTo>
                    <a:lnTo>
                      <a:pt x="531" y="162"/>
                    </a:lnTo>
                    <a:lnTo>
                      <a:pt x="531" y="162"/>
                    </a:lnTo>
                    <a:lnTo>
                      <a:pt x="531" y="162"/>
                    </a:lnTo>
                    <a:lnTo>
                      <a:pt x="531" y="162"/>
                    </a:lnTo>
                    <a:lnTo>
                      <a:pt x="530" y="161"/>
                    </a:lnTo>
                    <a:lnTo>
                      <a:pt x="530" y="161"/>
                    </a:lnTo>
                    <a:lnTo>
                      <a:pt x="530" y="161"/>
                    </a:lnTo>
                    <a:lnTo>
                      <a:pt x="530" y="161"/>
                    </a:lnTo>
                    <a:lnTo>
                      <a:pt x="530" y="160"/>
                    </a:lnTo>
                    <a:lnTo>
                      <a:pt x="530" y="160"/>
                    </a:lnTo>
                    <a:lnTo>
                      <a:pt x="530" y="159"/>
                    </a:lnTo>
                    <a:lnTo>
                      <a:pt x="530" y="159"/>
                    </a:lnTo>
                    <a:lnTo>
                      <a:pt x="530" y="159"/>
                    </a:lnTo>
                    <a:lnTo>
                      <a:pt x="530" y="159"/>
                    </a:lnTo>
                    <a:lnTo>
                      <a:pt x="528" y="157"/>
                    </a:lnTo>
                    <a:lnTo>
                      <a:pt x="528" y="157"/>
                    </a:lnTo>
                    <a:lnTo>
                      <a:pt x="528" y="157"/>
                    </a:lnTo>
                    <a:lnTo>
                      <a:pt x="528" y="157"/>
                    </a:lnTo>
                    <a:lnTo>
                      <a:pt x="528" y="157"/>
                    </a:lnTo>
                    <a:lnTo>
                      <a:pt x="528" y="157"/>
                    </a:lnTo>
                    <a:lnTo>
                      <a:pt x="528" y="157"/>
                    </a:lnTo>
                    <a:lnTo>
                      <a:pt x="528" y="157"/>
                    </a:lnTo>
                    <a:lnTo>
                      <a:pt x="527" y="156"/>
                    </a:lnTo>
                    <a:lnTo>
                      <a:pt x="527" y="156"/>
                    </a:lnTo>
                    <a:lnTo>
                      <a:pt x="527" y="156"/>
                    </a:lnTo>
                    <a:lnTo>
                      <a:pt x="527" y="156"/>
                    </a:lnTo>
                    <a:lnTo>
                      <a:pt x="526" y="155"/>
                    </a:lnTo>
                    <a:lnTo>
                      <a:pt x="526" y="155"/>
                    </a:lnTo>
                    <a:lnTo>
                      <a:pt x="526" y="155"/>
                    </a:lnTo>
                    <a:lnTo>
                      <a:pt x="526" y="155"/>
                    </a:lnTo>
                    <a:lnTo>
                      <a:pt x="524" y="155"/>
                    </a:lnTo>
                    <a:lnTo>
                      <a:pt x="524" y="155"/>
                    </a:lnTo>
                    <a:lnTo>
                      <a:pt x="524" y="155"/>
                    </a:lnTo>
                    <a:lnTo>
                      <a:pt x="524" y="155"/>
                    </a:lnTo>
                    <a:lnTo>
                      <a:pt x="523" y="155"/>
                    </a:lnTo>
                    <a:lnTo>
                      <a:pt x="523" y="155"/>
                    </a:lnTo>
                    <a:lnTo>
                      <a:pt x="523" y="155"/>
                    </a:lnTo>
                    <a:lnTo>
                      <a:pt x="523" y="155"/>
                    </a:lnTo>
                    <a:lnTo>
                      <a:pt x="514" y="155"/>
                    </a:lnTo>
                    <a:lnTo>
                      <a:pt x="514" y="155"/>
                    </a:lnTo>
                    <a:lnTo>
                      <a:pt x="503" y="156"/>
                    </a:lnTo>
                    <a:lnTo>
                      <a:pt x="496" y="157"/>
                    </a:lnTo>
                    <a:lnTo>
                      <a:pt x="496" y="157"/>
                    </a:lnTo>
                    <a:lnTo>
                      <a:pt x="490" y="149"/>
                    </a:lnTo>
                    <a:lnTo>
                      <a:pt x="490" y="149"/>
                    </a:lnTo>
                    <a:lnTo>
                      <a:pt x="496" y="142"/>
                    </a:lnTo>
                    <a:lnTo>
                      <a:pt x="503" y="133"/>
                    </a:lnTo>
                    <a:lnTo>
                      <a:pt x="503" y="133"/>
                    </a:lnTo>
                    <a:lnTo>
                      <a:pt x="507" y="126"/>
                    </a:lnTo>
                    <a:lnTo>
                      <a:pt x="507" y="126"/>
                    </a:lnTo>
                    <a:lnTo>
                      <a:pt x="507" y="126"/>
                    </a:lnTo>
                    <a:lnTo>
                      <a:pt x="507" y="126"/>
                    </a:lnTo>
                    <a:lnTo>
                      <a:pt x="507" y="125"/>
                    </a:lnTo>
                    <a:lnTo>
                      <a:pt x="507" y="125"/>
                    </a:lnTo>
                    <a:lnTo>
                      <a:pt x="507" y="125"/>
                    </a:lnTo>
                    <a:lnTo>
                      <a:pt x="507" y="125"/>
                    </a:lnTo>
                    <a:lnTo>
                      <a:pt x="508" y="125"/>
                    </a:lnTo>
                    <a:lnTo>
                      <a:pt x="508" y="125"/>
                    </a:lnTo>
                    <a:lnTo>
                      <a:pt x="508" y="123"/>
                    </a:lnTo>
                    <a:lnTo>
                      <a:pt x="508" y="123"/>
                    </a:lnTo>
                    <a:lnTo>
                      <a:pt x="508" y="122"/>
                    </a:lnTo>
                    <a:lnTo>
                      <a:pt x="508" y="122"/>
                    </a:lnTo>
                    <a:lnTo>
                      <a:pt x="508" y="122"/>
                    </a:lnTo>
                    <a:lnTo>
                      <a:pt x="508" y="122"/>
                    </a:lnTo>
                    <a:lnTo>
                      <a:pt x="507" y="121"/>
                    </a:lnTo>
                    <a:lnTo>
                      <a:pt x="507" y="121"/>
                    </a:lnTo>
                    <a:lnTo>
                      <a:pt x="507" y="121"/>
                    </a:lnTo>
                    <a:lnTo>
                      <a:pt x="507" y="121"/>
                    </a:lnTo>
                    <a:lnTo>
                      <a:pt x="507" y="120"/>
                    </a:lnTo>
                    <a:lnTo>
                      <a:pt x="507" y="120"/>
                    </a:lnTo>
                    <a:lnTo>
                      <a:pt x="507" y="120"/>
                    </a:lnTo>
                    <a:lnTo>
                      <a:pt x="507" y="120"/>
                    </a:lnTo>
                    <a:lnTo>
                      <a:pt x="506" y="120"/>
                    </a:lnTo>
                    <a:lnTo>
                      <a:pt x="506" y="120"/>
                    </a:lnTo>
                    <a:lnTo>
                      <a:pt x="506" y="120"/>
                    </a:lnTo>
                    <a:lnTo>
                      <a:pt x="506" y="120"/>
                    </a:lnTo>
                    <a:lnTo>
                      <a:pt x="506" y="118"/>
                    </a:lnTo>
                    <a:lnTo>
                      <a:pt x="506" y="118"/>
                    </a:lnTo>
                    <a:lnTo>
                      <a:pt x="504" y="117"/>
                    </a:lnTo>
                    <a:lnTo>
                      <a:pt x="504" y="117"/>
                    </a:lnTo>
                    <a:lnTo>
                      <a:pt x="504" y="117"/>
                    </a:lnTo>
                    <a:lnTo>
                      <a:pt x="504" y="117"/>
                    </a:lnTo>
                    <a:lnTo>
                      <a:pt x="504" y="116"/>
                    </a:lnTo>
                    <a:lnTo>
                      <a:pt x="504" y="116"/>
                    </a:lnTo>
                    <a:lnTo>
                      <a:pt x="504" y="116"/>
                    </a:lnTo>
                    <a:lnTo>
                      <a:pt x="504" y="116"/>
                    </a:lnTo>
                    <a:lnTo>
                      <a:pt x="503" y="116"/>
                    </a:lnTo>
                    <a:lnTo>
                      <a:pt x="503" y="116"/>
                    </a:lnTo>
                    <a:lnTo>
                      <a:pt x="503" y="115"/>
                    </a:lnTo>
                    <a:lnTo>
                      <a:pt x="503" y="115"/>
                    </a:lnTo>
                    <a:lnTo>
                      <a:pt x="503" y="115"/>
                    </a:lnTo>
                    <a:lnTo>
                      <a:pt x="503" y="115"/>
                    </a:lnTo>
                    <a:lnTo>
                      <a:pt x="502" y="115"/>
                    </a:lnTo>
                    <a:lnTo>
                      <a:pt x="502" y="115"/>
                    </a:lnTo>
                    <a:lnTo>
                      <a:pt x="501" y="113"/>
                    </a:lnTo>
                    <a:lnTo>
                      <a:pt x="501" y="113"/>
                    </a:lnTo>
                    <a:lnTo>
                      <a:pt x="501" y="113"/>
                    </a:lnTo>
                    <a:lnTo>
                      <a:pt x="501" y="113"/>
                    </a:lnTo>
                    <a:lnTo>
                      <a:pt x="499" y="113"/>
                    </a:lnTo>
                    <a:lnTo>
                      <a:pt x="499" y="113"/>
                    </a:lnTo>
                    <a:lnTo>
                      <a:pt x="499" y="113"/>
                    </a:lnTo>
                    <a:lnTo>
                      <a:pt x="499" y="113"/>
                    </a:lnTo>
                    <a:lnTo>
                      <a:pt x="498" y="113"/>
                    </a:lnTo>
                    <a:lnTo>
                      <a:pt x="498" y="113"/>
                    </a:lnTo>
                    <a:lnTo>
                      <a:pt x="498" y="113"/>
                    </a:lnTo>
                    <a:lnTo>
                      <a:pt x="498" y="113"/>
                    </a:lnTo>
                    <a:lnTo>
                      <a:pt x="490" y="116"/>
                    </a:lnTo>
                    <a:lnTo>
                      <a:pt x="490" y="116"/>
                    </a:lnTo>
                    <a:lnTo>
                      <a:pt x="479" y="118"/>
                    </a:lnTo>
                    <a:lnTo>
                      <a:pt x="472" y="122"/>
                    </a:lnTo>
                    <a:lnTo>
                      <a:pt x="472" y="122"/>
                    </a:lnTo>
                    <a:lnTo>
                      <a:pt x="465" y="113"/>
                    </a:lnTo>
                    <a:lnTo>
                      <a:pt x="465" y="113"/>
                    </a:lnTo>
                    <a:lnTo>
                      <a:pt x="469" y="107"/>
                    </a:lnTo>
                    <a:lnTo>
                      <a:pt x="474" y="97"/>
                    </a:lnTo>
                    <a:lnTo>
                      <a:pt x="474" y="97"/>
                    </a:lnTo>
                    <a:lnTo>
                      <a:pt x="477" y="89"/>
                    </a:lnTo>
                    <a:lnTo>
                      <a:pt x="477" y="89"/>
                    </a:lnTo>
                    <a:lnTo>
                      <a:pt x="477" y="89"/>
                    </a:lnTo>
                    <a:lnTo>
                      <a:pt x="477" y="89"/>
                    </a:lnTo>
                    <a:lnTo>
                      <a:pt x="478" y="88"/>
                    </a:lnTo>
                    <a:lnTo>
                      <a:pt x="478" y="88"/>
                    </a:lnTo>
                    <a:lnTo>
                      <a:pt x="478" y="87"/>
                    </a:lnTo>
                    <a:lnTo>
                      <a:pt x="478" y="87"/>
                    </a:lnTo>
                    <a:lnTo>
                      <a:pt x="478" y="87"/>
                    </a:lnTo>
                    <a:lnTo>
                      <a:pt x="478" y="87"/>
                    </a:lnTo>
                    <a:lnTo>
                      <a:pt x="478" y="87"/>
                    </a:lnTo>
                    <a:lnTo>
                      <a:pt x="478" y="87"/>
                    </a:lnTo>
                    <a:lnTo>
                      <a:pt x="478" y="86"/>
                    </a:lnTo>
                    <a:lnTo>
                      <a:pt x="478" y="86"/>
                    </a:lnTo>
                    <a:lnTo>
                      <a:pt x="478" y="86"/>
                    </a:lnTo>
                    <a:lnTo>
                      <a:pt x="478" y="86"/>
                    </a:lnTo>
                    <a:lnTo>
                      <a:pt x="477" y="84"/>
                    </a:lnTo>
                    <a:lnTo>
                      <a:pt x="477" y="84"/>
                    </a:lnTo>
                    <a:lnTo>
                      <a:pt x="477" y="84"/>
                    </a:lnTo>
                    <a:lnTo>
                      <a:pt x="477" y="84"/>
                    </a:lnTo>
                    <a:lnTo>
                      <a:pt x="477" y="84"/>
                    </a:lnTo>
                    <a:lnTo>
                      <a:pt x="477" y="84"/>
                    </a:lnTo>
                    <a:lnTo>
                      <a:pt x="477" y="83"/>
                    </a:lnTo>
                    <a:lnTo>
                      <a:pt x="477" y="83"/>
                    </a:lnTo>
                    <a:lnTo>
                      <a:pt x="477" y="83"/>
                    </a:lnTo>
                    <a:lnTo>
                      <a:pt x="477" y="83"/>
                    </a:lnTo>
                    <a:lnTo>
                      <a:pt x="475" y="83"/>
                    </a:lnTo>
                    <a:lnTo>
                      <a:pt x="475" y="83"/>
                    </a:lnTo>
                    <a:lnTo>
                      <a:pt x="475" y="82"/>
                    </a:lnTo>
                    <a:lnTo>
                      <a:pt x="475" y="82"/>
                    </a:lnTo>
                    <a:lnTo>
                      <a:pt x="475" y="82"/>
                    </a:lnTo>
                    <a:lnTo>
                      <a:pt x="475" y="82"/>
                    </a:lnTo>
                    <a:lnTo>
                      <a:pt x="474" y="81"/>
                    </a:lnTo>
                    <a:lnTo>
                      <a:pt x="474" y="81"/>
                    </a:lnTo>
                    <a:lnTo>
                      <a:pt x="473" y="81"/>
                    </a:lnTo>
                    <a:lnTo>
                      <a:pt x="473" y="81"/>
                    </a:lnTo>
                    <a:lnTo>
                      <a:pt x="473" y="81"/>
                    </a:lnTo>
                    <a:lnTo>
                      <a:pt x="473" y="81"/>
                    </a:lnTo>
                    <a:lnTo>
                      <a:pt x="473" y="79"/>
                    </a:lnTo>
                    <a:lnTo>
                      <a:pt x="473" y="79"/>
                    </a:lnTo>
                    <a:lnTo>
                      <a:pt x="473" y="79"/>
                    </a:lnTo>
                    <a:lnTo>
                      <a:pt x="473" y="79"/>
                    </a:lnTo>
                    <a:lnTo>
                      <a:pt x="472" y="78"/>
                    </a:lnTo>
                    <a:lnTo>
                      <a:pt x="472" y="78"/>
                    </a:lnTo>
                    <a:lnTo>
                      <a:pt x="472" y="78"/>
                    </a:lnTo>
                    <a:lnTo>
                      <a:pt x="472" y="78"/>
                    </a:lnTo>
                    <a:lnTo>
                      <a:pt x="470" y="78"/>
                    </a:lnTo>
                    <a:lnTo>
                      <a:pt x="470" y="78"/>
                    </a:lnTo>
                    <a:lnTo>
                      <a:pt x="470" y="78"/>
                    </a:lnTo>
                    <a:lnTo>
                      <a:pt x="470" y="78"/>
                    </a:lnTo>
                    <a:lnTo>
                      <a:pt x="469" y="78"/>
                    </a:lnTo>
                    <a:lnTo>
                      <a:pt x="469" y="78"/>
                    </a:lnTo>
                    <a:lnTo>
                      <a:pt x="469" y="78"/>
                    </a:lnTo>
                    <a:lnTo>
                      <a:pt x="469" y="78"/>
                    </a:lnTo>
                    <a:lnTo>
                      <a:pt x="468" y="78"/>
                    </a:lnTo>
                    <a:lnTo>
                      <a:pt x="468" y="78"/>
                    </a:lnTo>
                    <a:lnTo>
                      <a:pt x="468" y="78"/>
                    </a:lnTo>
                    <a:lnTo>
                      <a:pt x="468" y="78"/>
                    </a:lnTo>
                    <a:lnTo>
                      <a:pt x="467" y="78"/>
                    </a:lnTo>
                    <a:lnTo>
                      <a:pt x="467" y="78"/>
                    </a:lnTo>
                    <a:lnTo>
                      <a:pt x="467" y="78"/>
                    </a:lnTo>
                    <a:lnTo>
                      <a:pt x="467" y="78"/>
                    </a:lnTo>
                    <a:lnTo>
                      <a:pt x="459" y="81"/>
                    </a:lnTo>
                    <a:lnTo>
                      <a:pt x="459" y="81"/>
                    </a:lnTo>
                    <a:lnTo>
                      <a:pt x="448" y="86"/>
                    </a:lnTo>
                    <a:lnTo>
                      <a:pt x="441" y="91"/>
                    </a:lnTo>
                    <a:lnTo>
                      <a:pt x="441" y="91"/>
                    </a:lnTo>
                    <a:lnTo>
                      <a:pt x="434" y="83"/>
                    </a:lnTo>
                    <a:lnTo>
                      <a:pt x="434" y="83"/>
                    </a:lnTo>
                    <a:close/>
                    <a:moveTo>
                      <a:pt x="324" y="290"/>
                    </a:moveTo>
                    <a:lnTo>
                      <a:pt x="324" y="290"/>
                    </a:lnTo>
                    <a:lnTo>
                      <a:pt x="320" y="298"/>
                    </a:lnTo>
                    <a:lnTo>
                      <a:pt x="315" y="307"/>
                    </a:lnTo>
                    <a:lnTo>
                      <a:pt x="309" y="314"/>
                    </a:lnTo>
                    <a:lnTo>
                      <a:pt x="301" y="319"/>
                    </a:lnTo>
                    <a:lnTo>
                      <a:pt x="294" y="322"/>
                    </a:lnTo>
                    <a:lnTo>
                      <a:pt x="285" y="325"/>
                    </a:lnTo>
                    <a:lnTo>
                      <a:pt x="275" y="326"/>
                    </a:lnTo>
                    <a:lnTo>
                      <a:pt x="265" y="324"/>
                    </a:lnTo>
                    <a:lnTo>
                      <a:pt x="265" y="324"/>
                    </a:lnTo>
                    <a:lnTo>
                      <a:pt x="256" y="321"/>
                    </a:lnTo>
                    <a:lnTo>
                      <a:pt x="249" y="315"/>
                    </a:lnTo>
                    <a:lnTo>
                      <a:pt x="241" y="309"/>
                    </a:lnTo>
                    <a:lnTo>
                      <a:pt x="236" y="301"/>
                    </a:lnTo>
                    <a:lnTo>
                      <a:pt x="232" y="293"/>
                    </a:lnTo>
                    <a:lnTo>
                      <a:pt x="230" y="285"/>
                    </a:lnTo>
                    <a:lnTo>
                      <a:pt x="230" y="275"/>
                    </a:lnTo>
                    <a:lnTo>
                      <a:pt x="231" y="264"/>
                    </a:lnTo>
                    <a:lnTo>
                      <a:pt x="231" y="264"/>
                    </a:lnTo>
                    <a:lnTo>
                      <a:pt x="235" y="257"/>
                    </a:lnTo>
                    <a:lnTo>
                      <a:pt x="240" y="249"/>
                    </a:lnTo>
                    <a:lnTo>
                      <a:pt x="245" y="243"/>
                    </a:lnTo>
                    <a:lnTo>
                      <a:pt x="251" y="238"/>
                    </a:lnTo>
                    <a:lnTo>
                      <a:pt x="259" y="234"/>
                    </a:lnTo>
                    <a:lnTo>
                      <a:pt x="266" y="232"/>
                    </a:lnTo>
                    <a:lnTo>
                      <a:pt x="275" y="230"/>
                    </a:lnTo>
                    <a:lnTo>
                      <a:pt x="283" y="230"/>
                    </a:lnTo>
                    <a:lnTo>
                      <a:pt x="286" y="214"/>
                    </a:lnTo>
                    <a:lnTo>
                      <a:pt x="301" y="218"/>
                    </a:lnTo>
                    <a:lnTo>
                      <a:pt x="298" y="234"/>
                    </a:lnTo>
                    <a:lnTo>
                      <a:pt x="298" y="234"/>
                    </a:lnTo>
                    <a:lnTo>
                      <a:pt x="304" y="238"/>
                    </a:lnTo>
                    <a:lnTo>
                      <a:pt x="310" y="243"/>
                    </a:lnTo>
                    <a:lnTo>
                      <a:pt x="315" y="249"/>
                    </a:lnTo>
                    <a:lnTo>
                      <a:pt x="320" y="257"/>
                    </a:lnTo>
                    <a:lnTo>
                      <a:pt x="323" y="264"/>
                    </a:lnTo>
                    <a:lnTo>
                      <a:pt x="325" y="273"/>
                    </a:lnTo>
                    <a:lnTo>
                      <a:pt x="325" y="281"/>
                    </a:lnTo>
                    <a:lnTo>
                      <a:pt x="324" y="290"/>
                    </a:lnTo>
                    <a:lnTo>
                      <a:pt x="324" y="2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9" name="Freeform 22"/>
              <p:cNvSpPr>
                <a:spLocks/>
              </p:cNvSpPr>
              <p:nvPr/>
            </p:nvSpPr>
            <p:spPr bwMode="auto">
              <a:xfrm>
                <a:off x="6019929" y="6172282"/>
                <a:ext cx="345369" cy="673924"/>
              </a:xfrm>
              <a:custGeom>
                <a:avLst/>
                <a:gdLst>
                  <a:gd name="T0" fmla="*/ 446 w 534"/>
                  <a:gd name="T1" fmla="*/ 0 h 1043"/>
                  <a:gd name="T2" fmla="*/ 434 w 534"/>
                  <a:gd name="T3" fmla="*/ 3 h 1043"/>
                  <a:gd name="T4" fmla="*/ 426 w 534"/>
                  <a:gd name="T5" fmla="*/ 8 h 1043"/>
                  <a:gd name="T6" fmla="*/ 419 w 534"/>
                  <a:gd name="T7" fmla="*/ 73 h 1043"/>
                  <a:gd name="T8" fmla="*/ 353 w 534"/>
                  <a:gd name="T9" fmla="*/ 35 h 1043"/>
                  <a:gd name="T10" fmla="*/ 344 w 534"/>
                  <a:gd name="T11" fmla="*/ 35 h 1043"/>
                  <a:gd name="T12" fmla="*/ 332 w 534"/>
                  <a:gd name="T13" fmla="*/ 42 h 1043"/>
                  <a:gd name="T14" fmla="*/ 327 w 534"/>
                  <a:gd name="T15" fmla="*/ 49 h 1043"/>
                  <a:gd name="T16" fmla="*/ 283 w 534"/>
                  <a:gd name="T17" fmla="*/ 94 h 1043"/>
                  <a:gd name="T18" fmla="*/ 258 w 534"/>
                  <a:gd name="T19" fmla="*/ 84 h 1043"/>
                  <a:gd name="T20" fmla="*/ 249 w 534"/>
                  <a:gd name="T21" fmla="*/ 89 h 1043"/>
                  <a:gd name="T22" fmla="*/ 242 w 534"/>
                  <a:gd name="T23" fmla="*/ 97 h 1043"/>
                  <a:gd name="T24" fmla="*/ 244 w 534"/>
                  <a:gd name="T25" fmla="*/ 122 h 1043"/>
                  <a:gd name="T26" fmla="*/ 182 w 534"/>
                  <a:gd name="T27" fmla="*/ 149 h 1043"/>
                  <a:gd name="T28" fmla="*/ 175 w 534"/>
                  <a:gd name="T29" fmla="*/ 152 h 1043"/>
                  <a:gd name="T30" fmla="*/ 166 w 534"/>
                  <a:gd name="T31" fmla="*/ 161 h 1043"/>
                  <a:gd name="T32" fmla="*/ 165 w 534"/>
                  <a:gd name="T33" fmla="*/ 174 h 1043"/>
                  <a:gd name="T34" fmla="*/ 117 w 534"/>
                  <a:gd name="T35" fmla="*/ 225 h 1043"/>
                  <a:gd name="T36" fmla="*/ 109 w 534"/>
                  <a:gd name="T37" fmla="*/ 228 h 1043"/>
                  <a:gd name="T38" fmla="*/ 102 w 534"/>
                  <a:gd name="T39" fmla="*/ 239 h 1043"/>
                  <a:gd name="T40" fmla="*/ 99 w 534"/>
                  <a:gd name="T41" fmla="*/ 247 h 1043"/>
                  <a:gd name="T42" fmla="*/ 84 w 534"/>
                  <a:gd name="T43" fmla="*/ 312 h 1043"/>
                  <a:gd name="T44" fmla="*/ 58 w 534"/>
                  <a:gd name="T45" fmla="*/ 315 h 1043"/>
                  <a:gd name="T46" fmla="*/ 53 w 534"/>
                  <a:gd name="T47" fmla="*/ 324 h 1043"/>
                  <a:gd name="T48" fmla="*/ 50 w 534"/>
                  <a:gd name="T49" fmla="*/ 335 h 1043"/>
                  <a:gd name="T50" fmla="*/ 64 w 534"/>
                  <a:gd name="T51" fmla="*/ 355 h 1043"/>
                  <a:gd name="T52" fmla="*/ 25 w 534"/>
                  <a:gd name="T53" fmla="*/ 409 h 1043"/>
                  <a:gd name="T54" fmla="*/ 19 w 534"/>
                  <a:gd name="T55" fmla="*/ 416 h 1043"/>
                  <a:gd name="T56" fmla="*/ 16 w 534"/>
                  <a:gd name="T57" fmla="*/ 428 h 1043"/>
                  <a:gd name="T58" fmla="*/ 21 w 534"/>
                  <a:gd name="T59" fmla="*/ 440 h 1043"/>
                  <a:gd name="T60" fmla="*/ 9 w 534"/>
                  <a:gd name="T61" fmla="*/ 506 h 1043"/>
                  <a:gd name="T62" fmla="*/ 1 w 534"/>
                  <a:gd name="T63" fmla="*/ 513 h 1043"/>
                  <a:gd name="T64" fmla="*/ 0 w 534"/>
                  <a:gd name="T65" fmla="*/ 525 h 1043"/>
                  <a:gd name="T66" fmla="*/ 1 w 534"/>
                  <a:gd name="T67" fmla="*/ 534 h 1043"/>
                  <a:gd name="T68" fmla="*/ 59 w 534"/>
                  <a:gd name="T69" fmla="*/ 563 h 1043"/>
                  <a:gd name="T70" fmla="*/ 2 w 534"/>
                  <a:gd name="T71" fmla="*/ 612 h 1043"/>
                  <a:gd name="T72" fmla="*/ 0 w 534"/>
                  <a:gd name="T73" fmla="*/ 622 h 1043"/>
                  <a:gd name="T74" fmla="*/ 1 w 534"/>
                  <a:gd name="T75" fmla="*/ 635 h 1043"/>
                  <a:gd name="T76" fmla="*/ 9 w 534"/>
                  <a:gd name="T77" fmla="*/ 641 h 1043"/>
                  <a:gd name="T78" fmla="*/ 21 w 534"/>
                  <a:gd name="T79" fmla="*/ 709 h 1043"/>
                  <a:gd name="T80" fmla="*/ 16 w 534"/>
                  <a:gd name="T81" fmla="*/ 719 h 1043"/>
                  <a:gd name="T82" fmla="*/ 19 w 534"/>
                  <a:gd name="T83" fmla="*/ 732 h 1043"/>
                  <a:gd name="T84" fmla="*/ 24 w 534"/>
                  <a:gd name="T85" fmla="*/ 739 h 1043"/>
                  <a:gd name="T86" fmla="*/ 96 w 534"/>
                  <a:gd name="T87" fmla="*/ 766 h 1043"/>
                  <a:gd name="T88" fmla="*/ 50 w 534"/>
                  <a:gd name="T89" fmla="*/ 811 h 1043"/>
                  <a:gd name="T90" fmla="*/ 51 w 534"/>
                  <a:gd name="T91" fmla="*/ 821 h 1043"/>
                  <a:gd name="T92" fmla="*/ 58 w 534"/>
                  <a:gd name="T93" fmla="*/ 833 h 1043"/>
                  <a:gd name="T94" fmla="*/ 98 w 534"/>
                  <a:gd name="T95" fmla="*/ 834 h 1043"/>
                  <a:gd name="T96" fmla="*/ 101 w 534"/>
                  <a:gd name="T97" fmla="*/ 898 h 1043"/>
                  <a:gd name="T98" fmla="*/ 103 w 534"/>
                  <a:gd name="T99" fmla="*/ 911 h 1043"/>
                  <a:gd name="T100" fmla="*/ 109 w 534"/>
                  <a:gd name="T101" fmla="*/ 920 h 1043"/>
                  <a:gd name="T102" fmla="*/ 137 w 534"/>
                  <a:gd name="T103" fmla="*/ 920 h 1043"/>
                  <a:gd name="T104" fmla="*/ 165 w 534"/>
                  <a:gd name="T105" fmla="*/ 976 h 1043"/>
                  <a:gd name="T106" fmla="*/ 166 w 534"/>
                  <a:gd name="T107" fmla="*/ 986 h 1043"/>
                  <a:gd name="T108" fmla="*/ 172 w 534"/>
                  <a:gd name="T109" fmla="*/ 995 h 1043"/>
                  <a:gd name="T110" fmla="*/ 182 w 534"/>
                  <a:gd name="T111" fmla="*/ 999 h 1043"/>
                  <a:gd name="T112" fmla="*/ 239 w 534"/>
                  <a:gd name="T113" fmla="*/ 972 h 1043"/>
                  <a:gd name="T114" fmla="*/ 487 w 534"/>
                  <a:gd name="T115" fmla="*/ 1043 h 1043"/>
                  <a:gd name="T116" fmla="*/ 487 w 534"/>
                  <a:gd name="T117" fmla="*/ 583 h 1043"/>
                  <a:gd name="T118" fmla="*/ 530 w 534"/>
                  <a:gd name="T119" fmla="*/ 397 h 1043"/>
                  <a:gd name="T120" fmla="*/ 465 w 534"/>
                  <a:gd name="T121" fmla="*/ 19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4" h="1043">
                    <a:moveTo>
                      <a:pt x="465" y="19"/>
                    </a:moveTo>
                    <a:lnTo>
                      <a:pt x="465" y="19"/>
                    </a:lnTo>
                    <a:lnTo>
                      <a:pt x="455" y="6"/>
                    </a:lnTo>
                    <a:lnTo>
                      <a:pt x="455" y="6"/>
                    </a:lnTo>
                    <a:lnTo>
                      <a:pt x="455" y="6"/>
                    </a:lnTo>
                    <a:lnTo>
                      <a:pt x="455" y="6"/>
                    </a:lnTo>
                    <a:lnTo>
                      <a:pt x="450" y="3"/>
                    </a:lnTo>
                    <a:lnTo>
                      <a:pt x="450" y="3"/>
                    </a:lnTo>
                    <a:lnTo>
                      <a:pt x="450" y="3"/>
                    </a:lnTo>
                    <a:lnTo>
                      <a:pt x="450" y="3"/>
                    </a:lnTo>
                    <a:lnTo>
                      <a:pt x="448" y="1"/>
                    </a:lnTo>
                    <a:lnTo>
                      <a:pt x="448" y="1"/>
                    </a:lnTo>
                    <a:lnTo>
                      <a:pt x="448" y="1"/>
                    </a:lnTo>
                    <a:lnTo>
                      <a:pt x="448" y="1"/>
                    </a:lnTo>
                    <a:lnTo>
                      <a:pt x="446" y="1"/>
                    </a:lnTo>
                    <a:lnTo>
                      <a:pt x="446" y="1"/>
                    </a:lnTo>
                    <a:lnTo>
                      <a:pt x="446" y="0"/>
                    </a:lnTo>
                    <a:lnTo>
                      <a:pt x="446" y="0"/>
                    </a:lnTo>
                    <a:lnTo>
                      <a:pt x="445" y="0"/>
                    </a:lnTo>
                    <a:lnTo>
                      <a:pt x="445" y="0"/>
                    </a:lnTo>
                    <a:lnTo>
                      <a:pt x="443" y="1"/>
                    </a:lnTo>
                    <a:lnTo>
                      <a:pt x="443" y="1"/>
                    </a:lnTo>
                    <a:lnTo>
                      <a:pt x="442" y="1"/>
                    </a:lnTo>
                    <a:lnTo>
                      <a:pt x="442" y="1"/>
                    </a:lnTo>
                    <a:lnTo>
                      <a:pt x="441" y="1"/>
                    </a:lnTo>
                    <a:lnTo>
                      <a:pt x="441" y="1"/>
                    </a:lnTo>
                    <a:lnTo>
                      <a:pt x="439" y="1"/>
                    </a:lnTo>
                    <a:lnTo>
                      <a:pt x="439" y="1"/>
                    </a:lnTo>
                    <a:lnTo>
                      <a:pt x="438" y="1"/>
                    </a:lnTo>
                    <a:lnTo>
                      <a:pt x="438" y="1"/>
                    </a:lnTo>
                    <a:lnTo>
                      <a:pt x="436" y="3"/>
                    </a:lnTo>
                    <a:lnTo>
                      <a:pt x="436" y="3"/>
                    </a:lnTo>
                    <a:lnTo>
                      <a:pt x="434" y="3"/>
                    </a:lnTo>
                    <a:lnTo>
                      <a:pt x="434" y="3"/>
                    </a:lnTo>
                    <a:lnTo>
                      <a:pt x="433" y="4"/>
                    </a:lnTo>
                    <a:lnTo>
                      <a:pt x="433" y="4"/>
                    </a:lnTo>
                    <a:lnTo>
                      <a:pt x="431" y="4"/>
                    </a:lnTo>
                    <a:lnTo>
                      <a:pt x="431" y="4"/>
                    </a:lnTo>
                    <a:lnTo>
                      <a:pt x="431" y="4"/>
                    </a:lnTo>
                    <a:lnTo>
                      <a:pt x="431" y="4"/>
                    </a:lnTo>
                    <a:lnTo>
                      <a:pt x="429" y="5"/>
                    </a:lnTo>
                    <a:lnTo>
                      <a:pt x="429" y="5"/>
                    </a:lnTo>
                    <a:lnTo>
                      <a:pt x="428" y="5"/>
                    </a:lnTo>
                    <a:lnTo>
                      <a:pt x="428" y="5"/>
                    </a:lnTo>
                    <a:lnTo>
                      <a:pt x="427" y="5"/>
                    </a:lnTo>
                    <a:lnTo>
                      <a:pt x="427" y="5"/>
                    </a:lnTo>
                    <a:lnTo>
                      <a:pt x="427" y="6"/>
                    </a:lnTo>
                    <a:lnTo>
                      <a:pt x="427" y="6"/>
                    </a:lnTo>
                    <a:lnTo>
                      <a:pt x="426" y="8"/>
                    </a:lnTo>
                    <a:lnTo>
                      <a:pt x="426" y="8"/>
                    </a:lnTo>
                    <a:lnTo>
                      <a:pt x="426" y="8"/>
                    </a:lnTo>
                    <a:lnTo>
                      <a:pt x="426" y="8"/>
                    </a:lnTo>
                    <a:lnTo>
                      <a:pt x="424" y="9"/>
                    </a:lnTo>
                    <a:lnTo>
                      <a:pt x="424" y="9"/>
                    </a:lnTo>
                    <a:lnTo>
                      <a:pt x="424" y="9"/>
                    </a:lnTo>
                    <a:lnTo>
                      <a:pt x="424" y="9"/>
                    </a:lnTo>
                    <a:lnTo>
                      <a:pt x="423" y="11"/>
                    </a:lnTo>
                    <a:lnTo>
                      <a:pt x="423" y="11"/>
                    </a:lnTo>
                    <a:lnTo>
                      <a:pt x="422" y="14"/>
                    </a:lnTo>
                    <a:lnTo>
                      <a:pt x="422" y="14"/>
                    </a:lnTo>
                    <a:lnTo>
                      <a:pt x="422" y="15"/>
                    </a:lnTo>
                    <a:lnTo>
                      <a:pt x="422" y="15"/>
                    </a:lnTo>
                    <a:lnTo>
                      <a:pt x="419" y="31"/>
                    </a:lnTo>
                    <a:lnTo>
                      <a:pt x="419" y="31"/>
                    </a:lnTo>
                    <a:lnTo>
                      <a:pt x="418" y="45"/>
                    </a:lnTo>
                    <a:lnTo>
                      <a:pt x="418" y="57"/>
                    </a:lnTo>
                    <a:lnTo>
                      <a:pt x="419" y="73"/>
                    </a:lnTo>
                    <a:lnTo>
                      <a:pt x="419" y="73"/>
                    </a:lnTo>
                    <a:lnTo>
                      <a:pt x="398" y="81"/>
                    </a:lnTo>
                    <a:lnTo>
                      <a:pt x="398" y="81"/>
                    </a:lnTo>
                    <a:lnTo>
                      <a:pt x="388" y="67"/>
                    </a:lnTo>
                    <a:lnTo>
                      <a:pt x="380" y="59"/>
                    </a:lnTo>
                    <a:lnTo>
                      <a:pt x="370" y="49"/>
                    </a:lnTo>
                    <a:lnTo>
                      <a:pt x="370" y="49"/>
                    </a:lnTo>
                    <a:lnTo>
                      <a:pt x="358" y="38"/>
                    </a:lnTo>
                    <a:lnTo>
                      <a:pt x="358" y="38"/>
                    </a:lnTo>
                    <a:lnTo>
                      <a:pt x="358" y="38"/>
                    </a:lnTo>
                    <a:lnTo>
                      <a:pt x="358" y="38"/>
                    </a:lnTo>
                    <a:lnTo>
                      <a:pt x="358" y="38"/>
                    </a:lnTo>
                    <a:lnTo>
                      <a:pt x="355" y="37"/>
                    </a:lnTo>
                    <a:lnTo>
                      <a:pt x="355" y="37"/>
                    </a:lnTo>
                    <a:lnTo>
                      <a:pt x="355" y="37"/>
                    </a:lnTo>
                    <a:lnTo>
                      <a:pt x="355" y="37"/>
                    </a:lnTo>
                    <a:lnTo>
                      <a:pt x="353" y="35"/>
                    </a:lnTo>
                    <a:lnTo>
                      <a:pt x="353" y="35"/>
                    </a:lnTo>
                    <a:lnTo>
                      <a:pt x="353" y="35"/>
                    </a:lnTo>
                    <a:lnTo>
                      <a:pt x="353" y="35"/>
                    </a:lnTo>
                    <a:lnTo>
                      <a:pt x="351" y="34"/>
                    </a:lnTo>
                    <a:lnTo>
                      <a:pt x="351" y="34"/>
                    </a:lnTo>
                    <a:lnTo>
                      <a:pt x="350" y="34"/>
                    </a:lnTo>
                    <a:lnTo>
                      <a:pt x="350" y="34"/>
                    </a:lnTo>
                    <a:lnTo>
                      <a:pt x="349" y="34"/>
                    </a:lnTo>
                    <a:lnTo>
                      <a:pt x="349" y="34"/>
                    </a:lnTo>
                    <a:lnTo>
                      <a:pt x="349" y="34"/>
                    </a:lnTo>
                    <a:lnTo>
                      <a:pt x="349" y="34"/>
                    </a:lnTo>
                    <a:lnTo>
                      <a:pt x="346" y="34"/>
                    </a:lnTo>
                    <a:lnTo>
                      <a:pt x="346" y="34"/>
                    </a:lnTo>
                    <a:lnTo>
                      <a:pt x="346" y="35"/>
                    </a:lnTo>
                    <a:lnTo>
                      <a:pt x="346" y="35"/>
                    </a:lnTo>
                    <a:lnTo>
                      <a:pt x="344" y="35"/>
                    </a:lnTo>
                    <a:lnTo>
                      <a:pt x="344" y="35"/>
                    </a:lnTo>
                    <a:lnTo>
                      <a:pt x="344" y="35"/>
                    </a:lnTo>
                    <a:lnTo>
                      <a:pt x="344" y="35"/>
                    </a:lnTo>
                    <a:lnTo>
                      <a:pt x="342" y="37"/>
                    </a:lnTo>
                    <a:lnTo>
                      <a:pt x="342" y="37"/>
                    </a:lnTo>
                    <a:lnTo>
                      <a:pt x="341" y="37"/>
                    </a:lnTo>
                    <a:lnTo>
                      <a:pt x="341" y="37"/>
                    </a:lnTo>
                    <a:lnTo>
                      <a:pt x="339" y="38"/>
                    </a:lnTo>
                    <a:lnTo>
                      <a:pt x="339" y="38"/>
                    </a:lnTo>
                    <a:lnTo>
                      <a:pt x="337" y="39"/>
                    </a:lnTo>
                    <a:lnTo>
                      <a:pt x="337" y="39"/>
                    </a:lnTo>
                    <a:lnTo>
                      <a:pt x="336" y="39"/>
                    </a:lnTo>
                    <a:lnTo>
                      <a:pt x="336" y="39"/>
                    </a:lnTo>
                    <a:lnTo>
                      <a:pt x="335" y="40"/>
                    </a:lnTo>
                    <a:lnTo>
                      <a:pt x="335" y="40"/>
                    </a:lnTo>
                    <a:lnTo>
                      <a:pt x="334" y="40"/>
                    </a:lnTo>
                    <a:lnTo>
                      <a:pt x="334" y="40"/>
                    </a:lnTo>
                    <a:lnTo>
                      <a:pt x="332" y="42"/>
                    </a:lnTo>
                    <a:lnTo>
                      <a:pt x="332" y="42"/>
                    </a:lnTo>
                    <a:lnTo>
                      <a:pt x="332" y="42"/>
                    </a:lnTo>
                    <a:lnTo>
                      <a:pt x="332" y="42"/>
                    </a:lnTo>
                    <a:lnTo>
                      <a:pt x="331" y="43"/>
                    </a:lnTo>
                    <a:lnTo>
                      <a:pt x="331" y="43"/>
                    </a:lnTo>
                    <a:lnTo>
                      <a:pt x="331" y="43"/>
                    </a:lnTo>
                    <a:lnTo>
                      <a:pt x="331" y="43"/>
                    </a:lnTo>
                    <a:lnTo>
                      <a:pt x="330" y="44"/>
                    </a:lnTo>
                    <a:lnTo>
                      <a:pt x="330" y="44"/>
                    </a:lnTo>
                    <a:lnTo>
                      <a:pt x="330" y="44"/>
                    </a:lnTo>
                    <a:lnTo>
                      <a:pt x="330" y="44"/>
                    </a:lnTo>
                    <a:lnTo>
                      <a:pt x="329" y="47"/>
                    </a:lnTo>
                    <a:lnTo>
                      <a:pt x="329" y="47"/>
                    </a:lnTo>
                    <a:lnTo>
                      <a:pt x="329" y="47"/>
                    </a:lnTo>
                    <a:lnTo>
                      <a:pt x="329" y="47"/>
                    </a:lnTo>
                    <a:lnTo>
                      <a:pt x="327" y="49"/>
                    </a:lnTo>
                    <a:lnTo>
                      <a:pt x="327" y="49"/>
                    </a:lnTo>
                    <a:lnTo>
                      <a:pt x="327" y="49"/>
                    </a:lnTo>
                    <a:lnTo>
                      <a:pt x="327" y="49"/>
                    </a:lnTo>
                    <a:lnTo>
                      <a:pt x="327" y="52"/>
                    </a:lnTo>
                    <a:lnTo>
                      <a:pt x="327" y="52"/>
                    </a:lnTo>
                    <a:lnTo>
                      <a:pt x="327" y="53"/>
                    </a:lnTo>
                    <a:lnTo>
                      <a:pt x="327" y="53"/>
                    </a:lnTo>
                    <a:lnTo>
                      <a:pt x="327" y="69"/>
                    </a:lnTo>
                    <a:lnTo>
                      <a:pt x="327" y="69"/>
                    </a:lnTo>
                    <a:lnTo>
                      <a:pt x="329" y="83"/>
                    </a:lnTo>
                    <a:lnTo>
                      <a:pt x="331" y="94"/>
                    </a:lnTo>
                    <a:lnTo>
                      <a:pt x="335" y="110"/>
                    </a:lnTo>
                    <a:lnTo>
                      <a:pt x="335" y="110"/>
                    </a:lnTo>
                    <a:lnTo>
                      <a:pt x="315" y="121"/>
                    </a:lnTo>
                    <a:lnTo>
                      <a:pt x="315" y="121"/>
                    </a:lnTo>
                    <a:lnTo>
                      <a:pt x="303" y="110"/>
                    </a:lnTo>
                    <a:lnTo>
                      <a:pt x="295" y="103"/>
                    </a:lnTo>
                    <a:lnTo>
                      <a:pt x="283" y="94"/>
                    </a:lnTo>
                    <a:lnTo>
                      <a:pt x="283" y="94"/>
                    </a:lnTo>
                    <a:lnTo>
                      <a:pt x="268" y="87"/>
                    </a:lnTo>
                    <a:lnTo>
                      <a:pt x="268" y="87"/>
                    </a:lnTo>
                    <a:lnTo>
                      <a:pt x="268" y="86"/>
                    </a:lnTo>
                    <a:lnTo>
                      <a:pt x="268" y="86"/>
                    </a:lnTo>
                    <a:lnTo>
                      <a:pt x="266" y="86"/>
                    </a:lnTo>
                    <a:lnTo>
                      <a:pt x="266" y="86"/>
                    </a:lnTo>
                    <a:lnTo>
                      <a:pt x="266" y="84"/>
                    </a:lnTo>
                    <a:lnTo>
                      <a:pt x="266" y="84"/>
                    </a:lnTo>
                    <a:lnTo>
                      <a:pt x="263" y="84"/>
                    </a:lnTo>
                    <a:lnTo>
                      <a:pt x="263" y="84"/>
                    </a:lnTo>
                    <a:lnTo>
                      <a:pt x="262" y="84"/>
                    </a:lnTo>
                    <a:lnTo>
                      <a:pt x="262" y="84"/>
                    </a:lnTo>
                    <a:lnTo>
                      <a:pt x="261" y="84"/>
                    </a:lnTo>
                    <a:lnTo>
                      <a:pt x="261" y="84"/>
                    </a:lnTo>
                    <a:lnTo>
                      <a:pt x="261" y="84"/>
                    </a:lnTo>
                    <a:lnTo>
                      <a:pt x="261" y="84"/>
                    </a:lnTo>
                    <a:lnTo>
                      <a:pt x="258" y="84"/>
                    </a:lnTo>
                    <a:lnTo>
                      <a:pt x="258" y="84"/>
                    </a:lnTo>
                    <a:lnTo>
                      <a:pt x="258" y="84"/>
                    </a:lnTo>
                    <a:lnTo>
                      <a:pt x="258" y="84"/>
                    </a:lnTo>
                    <a:lnTo>
                      <a:pt x="257" y="84"/>
                    </a:lnTo>
                    <a:lnTo>
                      <a:pt x="257" y="84"/>
                    </a:lnTo>
                    <a:lnTo>
                      <a:pt x="257" y="86"/>
                    </a:lnTo>
                    <a:lnTo>
                      <a:pt x="257" y="86"/>
                    </a:lnTo>
                    <a:lnTo>
                      <a:pt x="254" y="86"/>
                    </a:lnTo>
                    <a:lnTo>
                      <a:pt x="254" y="86"/>
                    </a:lnTo>
                    <a:lnTo>
                      <a:pt x="254" y="86"/>
                    </a:lnTo>
                    <a:lnTo>
                      <a:pt x="254" y="86"/>
                    </a:lnTo>
                    <a:lnTo>
                      <a:pt x="253" y="87"/>
                    </a:lnTo>
                    <a:lnTo>
                      <a:pt x="253" y="87"/>
                    </a:lnTo>
                    <a:lnTo>
                      <a:pt x="252" y="88"/>
                    </a:lnTo>
                    <a:lnTo>
                      <a:pt x="252" y="88"/>
                    </a:lnTo>
                    <a:lnTo>
                      <a:pt x="249" y="89"/>
                    </a:lnTo>
                    <a:lnTo>
                      <a:pt x="249" y="89"/>
                    </a:lnTo>
                    <a:lnTo>
                      <a:pt x="248" y="91"/>
                    </a:lnTo>
                    <a:lnTo>
                      <a:pt x="248" y="91"/>
                    </a:lnTo>
                    <a:lnTo>
                      <a:pt x="247" y="91"/>
                    </a:lnTo>
                    <a:lnTo>
                      <a:pt x="247" y="91"/>
                    </a:lnTo>
                    <a:lnTo>
                      <a:pt x="245" y="92"/>
                    </a:lnTo>
                    <a:lnTo>
                      <a:pt x="245" y="92"/>
                    </a:lnTo>
                    <a:lnTo>
                      <a:pt x="245" y="92"/>
                    </a:lnTo>
                    <a:lnTo>
                      <a:pt x="245" y="92"/>
                    </a:lnTo>
                    <a:lnTo>
                      <a:pt x="244" y="94"/>
                    </a:lnTo>
                    <a:lnTo>
                      <a:pt x="244" y="94"/>
                    </a:lnTo>
                    <a:lnTo>
                      <a:pt x="243" y="94"/>
                    </a:lnTo>
                    <a:lnTo>
                      <a:pt x="243" y="94"/>
                    </a:lnTo>
                    <a:lnTo>
                      <a:pt x="243" y="96"/>
                    </a:lnTo>
                    <a:lnTo>
                      <a:pt x="243" y="96"/>
                    </a:lnTo>
                    <a:lnTo>
                      <a:pt x="242" y="96"/>
                    </a:lnTo>
                    <a:lnTo>
                      <a:pt x="242" y="96"/>
                    </a:lnTo>
                    <a:lnTo>
                      <a:pt x="242" y="97"/>
                    </a:lnTo>
                    <a:lnTo>
                      <a:pt x="242" y="97"/>
                    </a:lnTo>
                    <a:lnTo>
                      <a:pt x="242" y="97"/>
                    </a:lnTo>
                    <a:lnTo>
                      <a:pt x="242" y="97"/>
                    </a:lnTo>
                    <a:lnTo>
                      <a:pt x="240" y="100"/>
                    </a:lnTo>
                    <a:lnTo>
                      <a:pt x="240" y="100"/>
                    </a:lnTo>
                    <a:lnTo>
                      <a:pt x="240" y="100"/>
                    </a:lnTo>
                    <a:lnTo>
                      <a:pt x="240" y="100"/>
                    </a:lnTo>
                    <a:lnTo>
                      <a:pt x="240" y="102"/>
                    </a:lnTo>
                    <a:lnTo>
                      <a:pt x="240" y="102"/>
                    </a:lnTo>
                    <a:lnTo>
                      <a:pt x="240" y="102"/>
                    </a:lnTo>
                    <a:lnTo>
                      <a:pt x="240" y="102"/>
                    </a:lnTo>
                    <a:lnTo>
                      <a:pt x="240" y="106"/>
                    </a:lnTo>
                    <a:lnTo>
                      <a:pt x="240" y="106"/>
                    </a:lnTo>
                    <a:lnTo>
                      <a:pt x="240" y="106"/>
                    </a:lnTo>
                    <a:lnTo>
                      <a:pt x="240" y="106"/>
                    </a:lnTo>
                    <a:lnTo>
                      <a:pt x="244" y="122"/>
                    </a:lnTo>
                    <a:lnTo>
                      <a:pt x="244" y="122"/>
                    </a:lnTo>
                    <a:lnTo>
                      <a:pt x="248" y="135"/>
                    </a:lnTo>
                    <a:lnTo>
                      <a:pt x="252" y="146"/>
                    </a:lnTo>
                    <a:lnTo>
                      <a:pt x="258" y="161"/>
                    </a:lnTo>
                    <a:lnTo>
                      <a:pt x="258" y="161"/>
                    </a:lnTo>
                    <a:lnTo>
                      <a:pt x="240" y="175"/>
                    </a:lnTo>
                    <a:lnTo>
                      <a:pt x="240" y="175"/>
                    </a:lnTo>
                    <a:lnTo>
                      <a:pt x="227" y="166"/>
                    </a:lnTo>
                    <a:lnTo>
                      <a:pt x="216" y="161"/>
                    </a:lnTo>
                    <a:lnTo>
                      <a:pt x="204" y="155"/>
                    </a:lnTo>
                    <a:lnTo>
                      <a:pt x="204" y="155"/>
                    </a:lnTo>
                    <a:lnTo>
                      <a:pt x="189" y="150"/>
                    </a:lnTo>
                    <a:lnTo>
                      <a:pt x="189" y="150"/>
                    </a:lnTo>
                    <a:lnTo>
                      <a:pt x="189" y="150"/>
                    </a:lnTo>
                    <a:lnTo>
                      <a:pt x="189" y="150"/>
                    </a:lnTo>
                    <a:lnTo>
                      <a:pt x="182" y="149"/>
                    </a:lnTo>
                    <a:lnTo>
                      <a:pt x="182" y="149"/>
                    </a:lnTo>
                    <a:lnTo>
                      <a:pt x="182" y="149"/>
                    </a:lnTo>
                    <a:lnTo>
                      <a:pt x="182" y="149"/>
                    </a:lnTo>
                    <a:lnTo>
                      <a:pt x="180" y="149"/>
                    </a:lnTo>
                    <a:lnTo>
                      <a:pt x="180" y="149"/>
                    </a:lnTo>
                    <a:lnTo>
                      <a:pt x="180" y="149"/>
                    </a:lnTo>
                    <a:lnTo>
                      <a:pt x="180" y="149"/>
                    </a:lnTo>
                    <a:lnTo>
                      <a:pt x="179" y="149"/>
                    </a:lnTo>
                    <a:lnTo>
                      <a:pt x="179" y="149"/>
                    </a:lnTo>
                    <a:lnTo>
                      <a:pt x="177" y="150"/>
                    </a:lnTo>
                    <a:lnTo>
                      <a:pt x="177" y="150"/>
                    </a:lnTo>
                    <a:lnTo>
                      <a:pt x="177" y="150"/>
                    </a:lnTo>
                    <a:lnTo>
                      <a:pt x="177" y="150"/>
                    </a:lnTo>
                    <a:lnTo>
                      <a:pt x="176" y="150"/>
                    </a:lnTo>
                    <a:lnTo>
                      <a:pt x="176" y="150"/>
                    </a:lnTo>
                    <a:lnTo>
                      <a:pt x="175" y="151"/>
                    </a:lnTo>
                    <a:lnTo>
                      <a:pt x="175" y="151"/>
                    </a:lnTo>
                    <a:lnTo>
                      <a:pt x="175" y="152"/>
                    </a:lnTo>
                    <a:lnTo>
                      <a:pt x="175" y="152"/>
                    </a:lnTo>
                    <a:lnTo>
                      <a:pt x="174" y="154"/>
                    </a:lnTo>
                    <a:lnTo>
                      <a:pt x="174" y="154"/>
                    </a:lnTo>
                    <a:lnTo>
                      <a:pt x="172" y="154"/>
                    </a:lnTo>
                    <a:lnTo>
                      <a:pt x="172" y="154"/>
                    </a:lnTo>
                    <a:lnTo>
                      <a:pt x="171" y="155"/>
                    </a:lnTo>
                    <a:lnTo>
                      <a:pt x="171" y="155"/>
                    </a:lnTo>
                    <a:lnTo>
                      <a:pt x="169" y="157"/>
                    </a:lnTo>
                    <a:lnTo>
                      <a:pt x="169" y="157"/>
                    </a:lnTo>
                    <a:lnTo>
                      <a:pt x="169" y="157"/>
                    </a:lnTo>
                    <a:lnTo>
                      <a:pt x="169" y="157"/>
                    </a:lnTo>
                    <a:lnTo>
                      <a:pt x="167" y="159"/>
                    </a:lnTo>
                    <a:lnTo>
                      <a:pt x="167" y="159"/>
                    </a:lnTo>
                    <a:lnTo>
                      <a:pt x="167" y="160"/>
                    </a:lnTo>
                    <a:lnTo>
                      <a:pt x="167" y="160"/>
                    </a:lnTo>
                    <a:lnTo>
                      <a:pt x="166" y="161"/>
                    </a:lnTo>
                    <a:lnTo>
                      <a:pt x="166" y="161"/>
                    </a:lnTo>
                    <a:lnTo>
                      <a:pt x="166" y="161"/>
                    </a:lnTo>
                    <a:lnTo>
                      <a:pt x="166" y="161"/>
                    </a:lnTo>
                    <a:lnTo>
                      <a:pt x="165" y="162"/>
                    </a:lnTo>
                    <a:lnTo>
                      <a:pt x="165" y="162"/>
                    </a:lnTo>
                    <a:lnTo>
                      <a:pt x="165" y="162"/>
                    </a:lnTo>
                    <a:lnTo>
                      <a:pt x="165" y="162"/>
                    </a:lnTo>
                    <a:lnTo>
                      <a:pt x="164" y="165"/>
                    </a:lnTo>
                    <a:lnTo>
                      <a:pt x="164" y="165"/>
                    </a:lnTo>
                    <a:lnTo>
                      <a:pt x="164" y="165"/>
                    </a:lnTo>
                    <a:lnTo>
                      <a:pt x="164" y="165"/>
                    </a:lnTo>
                    <a:lnTo>
                      <a:pt x="164" y="168"/>
                    </a:lnTo>
                    <a:lnTo>
                      <a:pt x="164" y="168"/>
                    </a:lnTo>
                    <a:lnTo>
                      <a:pt x="164" y="168"/>
                    </a:lnTo>
                    <a:lnTo>
                      <a:pt x="164" y="168"/>
                    </a:lnTo>
                    <a:lnTo>
                      <a:pt x="165" y="173"/>
                    </a:lnTo>
                    <a:lnTo>
                      <a:pt x="165" y="173"/>
                    </a:lnTo>
                    <a:lnTo>
                      <a:pt x="165" y="174"/>
                    </a:lnTo>
                    <a:lnTo>
                      <a:pt x="165" y="174"/>
                    </a:lnTo>
                    <a:lnTo>
                      <a:pt x="171" y="189"/>
                    </a:lnTo>
                    <a:lnTo>
                      <a:pt x="171" y="189"/>
                    </a:lnTo>
                    <a:lnTo>
                      <a:pt x="176" y="202"/>
                    </a:lnTo>
                    <a:lnTo>
                      <a:pt x="182" y="212"/>
                    </a:lnTo>
                    <a:lnTo>
                      <a:pt x="191" y="224"/>
                    </a:lnTo>
                    <a:lnTo>
                      <a:pt x="191" y="224"/>
                    </a:lnTo>
                    <a:lnTo>
                      <a:pt x="176" y="242"/>
                    </a:lnTo>
                    <a:lnTo>
                      <a:pt x="176" y="242"/>
                    </a:lnTo>
                    <a:lnTo>
                      <a:pt x="161" y="236"/>
                    </a:lnTo>
                    <a:lnTo>
                      <a:pt x="151" y="232"/>
                    </a:lnTo>
                    <a:lnTo>
                      <a:pt x="137" y="229"/>
                    </a:lnTo>
                    <a:lnTo>
                      <a:pt x="137" y="229"/>
                    </a:lnTo>
                    <a:lnTo>
                      <a:pt x="121" y="225"/>
                    </a:lnTo>
                    <a:lnTo>
                      <a:pt x="121" y="225"/>
                    </a:lnTo>
                    <a:lnTo>
                      <a:pt x="121" y="225"/>
                    </a:lnTo>
                    <a:lnTo>
                      <a:pt x="121" y="225"/>
                    </a:lnTo>
                    <a:lnTo>
                      <a:pt x="117" y="225"/>
                    </a:lnTo>
                    <a:lnTo>
                      <a:pt x="117" y="225"/>
                    </a:lnTo>
                    <a:lnTo>
                      <a:pt x="114" y="225"/>
                    </a:lnTo>
                    <a:lnTo>
                      <a:pt x="114" y="225"/>
                    </a:lnTo>
                    <a:lnTo>
                      <a:pt x="114" y="225"/>
                    </a:lnTo>
                    <a:lnTo>
                      <a:pt x="114" y="225"/>
                    </a:lnTo>
                    <a:lnTo>
                      <a:pt x="113" y="225"/>
                    </a:lnTo>
                    <a:lnTo>
                      <a:pt x="113" y="225"/>
                    </a:lnTo>
                    <a:lnTo>
                      <a:pt x="112" y="227"/>
                    </a:lnTo>
                    <a:lnTo>
                      <a:pt x="112" y="227"/>
                    </a:lnTo>
                    <a:lnTo>
                      <a:pt x="111" y="227"/>
                    </a:lnTo>
                    <a:lnTo>
                      <a:pt x="111" y="227"/>
                    </a:lnTo>
                    <a:lnTo>
                      <a:pt x="111" y="227"/>
                    </a:lnTo>
                    <a:lnTo>
                      <a:pt x="111" y="227"/>
                    </a:lnTo>
                    <a:lnTo>
                      <a:pt x="109" y="228"/>
                    </a:lnTo>
                    <a:lnTo>
                      <a:pt x="109" y="228"/>
                    </a:lnTo>
                    <a:lnTo>
                      <a:pt x="109" y="228"/>
                    </a:lnTo>
                    <a:lnTo>
                      <a:pt x="109" y="228"/>
                    </a:lnTo>
                    <a:lnTo>
                      <a:pt x="108" y="231"/>
                    </a:lnTo>
                    <a:lnTo>
                      <a:pt x="108" y="231"/>
                    </a:lnTo>
                    <a:lnTo>
                      <a:pt x="107" y="231"/>
                    </a:lnTo>
                    <a:lnTo>
                      <a:pt x="107" y="231"/>
                    </a:lnTo>
                    <a:lnTo>
                      <a:pt x="107" y="232"/>
                    </a:lnTo>
                    <a:lnTo>
                      <a:pt x="107" y="232"/>
                    </a:lnTo>
                    <a:lnTo>
                      <a:pt x="106" y="233"/>
                    </a:lnTo>
                    <a:lnTo>
                      <a:pt x="106" y="233"/>
                    </a:lnTo>
                    <a:lnTo>
                      <a:pt x="104" y="234"/>
                    </a:lnTo>
                    <a:lnTo>
                      <a:pt x="104" y="234"/>
                    </a:lnTo>
                    <a:lnTo>
                      <a:pt x="103" y="237"/>
                    </a:lnTo>
                    <a:lnTo>
                      <a:pt x="103" y="237"/>
                    </a:lnTo>
                    <a:lnTo>
                      <a:pt x="103" y="237"/>
                    </a:lnTo>
                    <a:lnTo>
                      <a:pt x="103" y="237"/>
                    </a:lnTo>
                    <a:lnTo>
                      <a:pt x="102" y="239"/>
                    </a:lnTo>
                    <a:lnTo>
                      <a:pt x="102" y="239"/>
                    </a:lnTo>
                    <a:lnTo>
                      <a:pt x="102" y="239"/>
                    </a:lnTo>
                    <a:lnTo>
                      <a:pt x="102" y="239"/>
                    </a:lnTo>
                    <a:lnTo>
                      <a:pt x="101" y="241"/>
                    </a:lnTo>
                    <a:lnTo>
                      <a:pt x="101" y="241"/>
                    </a:lnTo>
                    <a:lnTo>
                      <a:pt x="101" y="242"/>
                    </a:lnTo>
                    <a:lnTo>
                      <a:pt x="101" y="242"/>
                    </a:lnTo>
                    <a:lnTo>
                      <a:pt x="99" y="243"/>
                    </a:lnTo>
                    <a:lnTo>
                      <a:pt x="99" y="243"/>
                    </a:lnTo>
                    <a:lnTo>
                      <a:pt x="99" y="243"/>
                    </a:lnTo>
                    <a:lnTo>
                      <a:pt x="99" y="243"/>
                    </a:lnTo>
                    <a:lnTo>
                      <a:pt x="99" y="246"/>
                    </a:lnTo>
                    <a:lnTo>
                      <a:pt x="99" y="246"/>
                    </a:lnTo>
                    <a:lnTo>
                      <a:pt x="99" y="246"/>
                    </a:lnTo>
                    <a:lnTo>
                      <a:pt x="99" y="246"/>
                    </a:lnTo>
                    <a:lnTo>
                      <a:pt x="99" y="247"/>
                    </a:lnTo>
                    <a:lnTo>
                      <a:pt x="99" y="247"/>
                    </a:lnTo>
                    <a:lnTo>
                      <a:pt x="99" y="247"/>
                    </a:lnTo>
                    <a:lnTo>
                      <a:pt x="99" y="247"/>
                    </a:lnTo>
                    <a:lnTo>
                      <a:pt x="101" y="249"/>
                    </a:lnTo>
                    <a:lnTo>
                      <a:pt x="101" y="249"/>
                    </a:lnTo>
                    <a:lnTo>
                      <a:pt x="102" y="253"/>
                    </a:lnTo>
                    <a:lnTo>
                      <a:pt x="102" y="253"/>
                    </a:lnTo>
                    <a:lnTo>
                      <a:pt x="102" y="253"/>
                    </a:lnTo>
                    <a:lnTo>
                      <a:pt x="102" y="253"/>
                    </a:lnTo>
                    <a:lnTo>
                      <a:pt x="111" y="267"/>
                    </a:lnTo>
                    <a:lnTo>
                      <a:pt x="111" y="267"/>
                    </a:lnTo>
                    <a:lnTo>
                      <a:pt x="118" y="278"/>
                    </a:lnTo>
                    <a:lnTo>
                      <a:pt x="124" y="287"/>
                    </a:lnTo>
                    <a:lnTo>
                      <a:pt x="136" y="300"/>
                    </a:lnTo>
                    <a:lnTo>
                      <a:pt x="136" y="300"/>
                    </a:lnTo>
                    <a:lnTo>
                      <a:pt x="124" y="319"/>
                    </a:lnTo>
                    <a:lnTo>
                      <a:pt x="124" y="319"/>
                    </a:lnTo>
                    <a:lnTo>
                      <a:pt x="109" y="315"/>
                    </a:lnTo>
                    <a:lnTo>
                      <a:pt x="98" y="314"/>
                    </a:lnTo>
                    <a:lnTo>
                      <a:pt x="84" y="312"/>
                    </a:lnTo>
                    <a:lnTo>
                      <a:pt x="84" y="312"/>
                    </a:lnTo>
                    <a:lnTo>
                      <a:pt x="68" y="312"/>
                    </a:lnTo>
                    <a:lnTo>
                      <a:pt x="68" y="312"/>
                    </a:lnTo>
                    <a:lnTo>
                      <a:pt x="67" y="312"/>
                    </a:lnTo>
                    <a:lnTo>
                      <a:pt x="67" y="312"/>
                    </a:lnTo>
                    <a:lnTo>
                      <a:pt x="64" y="312"/>
                    </a:lnTo>
                    <a:lnTo>
                      <a:pt x="64" y="312"/>
                    </a:lnTo>
                    <a:lnTo>
                      <a:pt x="64" y="312"/>
                    </a:lnTo>
                    <a:lnTo>
                      <a:pt x="62" y="314"/>
                    </a:lnTo>
                    <a:lnTo>
                      <a:pt x="62" y="314"/>
                    </a:lnTo>
                    <a:lnTo>
                      <a:pt x="62" y="314"/>
                    </a:lnTo>
                    <a:lnTo>
                      <a:pt x="62" y="314"/>
                    </a:lnTo>
                    <a:lnTo>
                      <a:pt x="59" y="314"/>
                    </a:lnTo>
                    <a:lnTo>
                      <a:pt x="59" y="314"/>
                    </a:lnTo>
                    <a:lnTo>
                      <a:pt x="59" y="315"/>
                    </a:lnTo>
                    <a:lnTo>
                      <a:pt x="59" y="315"/>
                    </a:lnTo>
                    <a:lnTo>
                      <a:pt x="58" y="315"/>
                    </a:lnTo>
                    <a:lnTo>
                      <a:pt x="58" y="315"/>
                    </a:lnTo>
                    <a:lnTo>
                      <a:pt x="58" y="316"/>
                    </a:lnTo>
                    <a:lnTo>
                      <a:pt x="58" y="316"/>
                    </a:lnTo>
                    <a:lnTo>
                      <a:pt x="56" y="317"/>
                    </a:lnTo>
                    <a:lnTo>
                      <a:pt x="56" y="317"/>
                    </a:lnTo>
                    <a:lnTo>
                      <a:pt x="56" y="317"/>
                    </a:lnTo>
                    <a:lnTo>
                      <a:pt x="56" y="317"/>
                    </a:lnTo>
                    <a:lnTo>
                      <a:pt x="55" y="319"/>
                    </a:lnTo>
                    <a:lnTo>
                      <a:pt x="55" y="319"/>
                    </a:lnTo>
                    <a:lnTo>
                      <a:pt x="55" y="319"/>
                    </a:lnTo>
                    <a:lnTo>
                      <a:pt x="55" y="319"/>
                    </a:lnTo>
                    <a:lnTo>
                      <a:pt x="54" y="321"/>
                    </a:lnTo>
                    <a:lnTo>
                      <a:pt x="54" y="321"/>
                    </a:lnTo>
                    <a:lnTo>
                      <a:pt x="54" y="321"/>
                    </a:lnTo>
                    <a:lnTo>
                      <a:pt x="54" y="321"/>
                    </a:lnTo>
                    <a:lnTo>
                      <a:pt x="53" y="324"/>
                    </a:lnTo>
                    <a:lnTo>
                      <a:pt x="53" y="324"/>
                    </a:lnTo>
                    <a:lnTo>
                      <a:pt x="51" y="326"/>
                    </a:lnTo>
                    <a:lnTo>
                      <a:pt x="51" y="326"/>
                    </a:lnTo>
                    <a:lnTo>
                      <a:pt x="51" y="326"/>
                    </a:lnTo>
                    <a:lnTo>
                      <a:pt x="51" y="326"/>
                    </a:lnTo>
                    <a:lnTo>
                      <a:pt x="50" y="329"/>
                    </a:lnTo>
                    <a:lnTo>
                      <a:pt x="50" y="329"/>
                    </a:lnTo>
                    <a:lnTo>
                      <a:pt x="50" y="329"/>
                    </a:lnTo>
                    <a:lnTo>
                      <a:pt x="50" y="329"/>
                    </a:lnTo>
                    <a:lnTo>
                      <a:pt x="50" y="331"/>
                    </a:lnTo>
                    <a:lnTo>
                      <a:pt x="50" y="331"/>
                    </a:lnTo>
                    <a:lnTo>
                      <a:pt x="50" y="331"/>
                    </a:lnTo>
                    <a:lnTo>
                      <a:pt x="50" y="331"/>
                    </a:lnTo>
                    <a:lnTo>
                      <a:pt x="50" y="333"/>
                    </a:lnTo>
                    <a:lnTo>
                      <a:pt x="50" y="333"/>
                    </a:lnTo>
                    <a:lnTo>
                      <a:pt x="50" y="334"/>
                    </a:lnTo>
                    <a:lnTo>
                      <a:pt x="50" y="334"/>
                    </a:lnTo>
                    <a:lnTo>
                      <a:pt x="50" y="335"/>
                    </a:lnTo>
                    <a:lnTo>
                      <a:pt x="50" y="335"/>
                    </a:lnTo>
                    <a:lnTo>
                      <a:pt x="50" y="335"/>
                    </a:lnTo>
                    <a:lnTo>
                      <a:pt x="50" y="335"/>
                    </a:lnTo>
                    <a:lnTo>
                      <a:pt x="50" y="338"/>
                    </a:lnTo>
                    <a:lnTo>
                      <a:pt x="50" y="338"/>
                    </a:lnTo>
                    <a:lnTo>
                      <a:pt x="50" y="338"/>
                    </a:lnTo>
                    <a:lnTo>
                      <a:pt x="50" y="338"/>
                    </a:lnTo>
                    <a:lnTo>
                      <a:pt x="51" y="340"/>
                    </a:lnTo>
                    <a:lnTo>
                      <a:pt x="51" y="340"/>
                    </a:lnTo>
                    <a:lnTo>
                      <a:pt x="51" y="340"/>
                    </a:lnTo>
                    <a:lnTo>
                      <a:pt x="53" y="343"/>
                    </a:lnTo>
                    <a:lnTo>
                      <a:pt x="53" y="343"/>
                    </a:lnTo>
                    <a:lnTo>
                      <a:pt x="53" y="343"/>
                    </a:lnTo>
                    <a:lnTo>
                      <a:pt x="53" y="343"/>
                    </a:lnTo>
                    <a:lnTo>
                      <a:pt x="53" y="343"/>
                    </a:lnTo>
                    <a:lnTo>
                      <a:pt x="53" y="343"/>
                    </a:lnTo>
                    <a:lnTo>
                      <a:pt x="64" y="355"/>
                    </a:lnTo>
                    <a:lnTo>
                      <a:pt x="64" y="355"/>
                    </a:lnTo>
                    <a:lnTo>
                      <a:pt x="74" y="365"/>
                    </a:lnTo>
                    <a:lnTo>
                      <a:pt x="83" y="373"/>
                    </a:lnTo>
                    <a:lnTo>
                      <a:pt x="96" y="382"/>
                    </a:lnTo>
                    <a:lnTo>
                      <a:pt x="96" y="382"/>
                    </a:lnTo>
                    <a:lnTo>
                      <a:pt x="88" y="403"/>
                    </a:lnTo>
                    <a:lnTo>
                      <a:pt x="88" y="403"/>
                    </a:lnTo>
                    <a:lnTo>
                      <a:pt x="72" y="403"/>
                    </a:lnTo>
                    <a:lnTo>
                      <a:pt x="60" y="403"/>
                    </a:lnTo>
                    <a:lnTo>
                      <a:pt x="46" y="404"/>
                    </a:lnTo>
                    <a:lnTo>
                      <a:pt x="46" y="404"/>
                    </a:lnTo>
                    <a:lnTo>
                      <a:pt x="30" y="407"/>
                    </a:lnTo>
                    <a:lnTo>
                      <a:pt x="30" y="407"/>
                    </a:lnTo>
                    <a:lnTo>
                      <a:pt x="30" y="407"/>
                    </a:lnTo>
                    <a:lnTo>
                      <a:pt x="30" y="407"/>
                    </a:lnTo>
                    <a:lnTo>
                      <a:pt x="25" y="409"/>
                    </a:lnTo>
                    <a:lnTo>
                      <a:pt x="25" y="409"/>
                    </a:lnTo>
                    <a:lnTo>
                      <a:pt x="24" y="409"/>
                    </a:lnTo>
                    <a:lnTo>
                      <a:pt x="24" y="409"/>
                    </a:lnTo>
                    <a:lnTo>
                      <a:pt x="22" y="409"/>
                    </a:lnTo>
                    <a:lnTo>
                      <a:pt x="22" y="409"/>
                    </a:lnTo>
                    <a:lnTo>
                      <a:pt x="22" y="411"/>
                    </a:lnTo>
                    <a:lnTo>
                      <a:pt x="22" y="411"/>
                    </a:lnTo>
                    <a:lnTo>
                      <a:pt x="21" y="412"/>
                    </a:lnTo>
                    <a:lnTo>
                      <a:pt x="21" y="412"/>
                    </a:lnTo>
                    <a:lnTo>
                      <a:pt x="21" y="412"/>
                    </a:lnTo>
                    <a:lnTo>
                      <a:pt x="21" y="412"/>
                    </a:lnTo>
                    <a:lnTo>
                      <a:pt x="20" y="413"/>
                    </a:lnTo>
                    <a:lnTo>
                      <a:pt x="20" y="413"/>
                    </a:lnTo>
                    <a:lnTo>
                      <a:pt x="20" y="413"/>
                    </a:lnTo>
                    <a:lnTo>
                      <a:pt x="20" y="413"/>
                    </a:lnTo>
                    <a:lnTo>
                      <a:pt x="19" y="416"/>
                    </a:lnTo>
                    <a:lnTo>
                      <a:pt x="19" y="416"/>
                    </a:lnTo>
                    <a:lnTo>
                      <a:pt x="19" y="416"/>
                    </a:lnTo>
                    <a:lnTo>
                      <a:pt x="19" y="416"/>
                    </a:lnTo>
                    <a:lnTo>
                      <a:pt x="19" y="418"/>
                    </a:lnTo>
                    <a:lnTo>
                      <a:pt x="19" y="418"/>
                    </a:lnTo>
                    <a:lnTo>
                      <a:pt x="19" y="418"/>
                    </a:lnTo>
                    <a:lnTo>
                      <a:pt x="19" y="418"/>
                    </a:lnTo>
                    <a:lnTo>
                      <a:pt x="17" y="421"/>
                    </a:lnTo>
                    <a:lnTo>
                      <a:pt x="17" y="421"/>
                    </a:lnTo>
                    <a:lnTo>
                      <a:pt x="17" y="423"/>
                    </a:lnTo>
                    <a:lnTo>
                      <a:pt x="17" y="423"/>
                    </a:lnTo>
                    <a:lnTo>
                      <a:pt x="17" y="423"/>
                    </a:lnTo>
                    <a:lnTo>
                      <a:pt x="17" y="423"/>
                    </a:lnTo>
                    <a:lnTo>
                      <a:pt x="16" y="426"/>
                    </a:lnTo>
                    <a:lnTo>
                      <a:pt x="16" y="426"/>
                    </a:lnTo>
                    <a:lnTo>
                      <a:pt x="16" y="426"/>
                    </a:lnTo>
                    <a:lnTo>
                      <a:pt x="16" y="426"/>
                    </a:lnTo>
                    <a:lnTo>
                      <a:pt x="16" y="428"/>
                    </a:lnTo>
                    <a:lnTo>
                      <a:pt x="16" y="428"/>
                    </a:lnTo>
                    <a:lnTo>
                      <a:pt x="16" y="428"/>
                    </a:lnTo>
                    <a:lnTo>
                      <a:pt x="16" y="428"/>
                    </a:lnTo>
                    <a:lnTo>
                      <a:pt x="16" y="431"/>
                    </a:lnTo>
                    <a:lnTo>
                      <a:pt x="16" y="431"/>
                    </a:lnTo>
                    <a:lnTo>
                      <a:pt x="16" y="431"/>
                    </a:lnTo>
                    <a:lnTo>
                      <a:pt x="16" y="431"/>
                    </a:lnTo>
                    <a:lnTo>
                      <a:pt x="16" y="432"/>
                    </a:lnTo>
                    <a:lnTo>
                      <a:pt x="16" y="432"/>
                    </a:lnTo>
                    <a:lnTo>
                      <a:pt x="16" y="432"/>
                    </a:lnTo>
                    <a:lnTo>
                      <a:pt x="16" y="432"/>
                    </a:lnTo>
                    <a:lnTo>
                      <a:pt x="17" y="435"/>
                    </a:lnTo>
                    <a:lnTo>
                      <a:pt x="17" y="435"/>
                    </a:lnTo>
                    <a:lnTo>
                      <a:pt x="17" y="435"/>
                    </a:lnTo>
                    <a:lnTo>
                      <a:pt x="17" y="435"/>
                    </a:lnTo>
                    <a:lnTo>
                      <a:pt x="21" y="438"/>
                    </a:lnTo>
                    <a:lnTo>
                      <a:pt x="21" y="438"/>
                    </a:lnTo>
                    <a:lnTo>
                      <a:pt x="21" y="440"/>
                    </a:lnTo>
                    <a:lnTo>
                      <a:pt x="21" y="440"/>
                    </a:lnTo>
                    <a:lnTo>
                      <a:pt x="21" y="440"/>
                    </a:lnTo>
                    <a:lnTo>
                      <a:pt x="34" y="450"/>
                    </a:lnTo>
                    <a:lnTo>
                      <a:pt x="34" y="450"/>
                    </a:lnTo>
                    <a:lnTo>
                      <a:pt x="45" y="457"/>
                    </a:lnTo>
                    <a:lnTo>
                      <a:pt x="55" y="464"/>
                    </a:lnTo>
                    <a:lnTo>
                      <a:pt x="69" y="471"/>
                    </a:lnTo>
                    <a:lnTo>
                      <a:pt x="69" y="471"/>
                    </a:lnTo>
                    <a:lnTo>
                      <a:pt x="65" y="494"/>
                    </a:lnTo>
                    <a:lnTo>
                      <a:pt x="65" y="494"/>
                    </a:lnTo>
                    <a:lnTo>
                      <a:pt x="49" y="495"/>
                    </a:lnTo>
                    <a:lnTo>
                      <a:pt x="39" y="498"/>
                    </a:lnTo>
                    <a:lnTo>
                      <a:pt x="25" y="501"/>
                    </a:lnTo>
                    <a:lnTo>
                      <a:pt x="25" y="501"/>
                    </a:lnTo>
                    <a:lnTo>
                      <a:pt x="9" y="506"/>
                    </a:lnTo>
                    <a:lnTo>
                      <a:pt x="9" y="506"/>
                    </a:lnTo>
                    <a:lnTo>
                      <a:pt x="9" y="506"/>
                    </a:lnTo>
                    <a:lnTo>
                      <a:pt x="9" y="506"/>
                    </a:lnTo>
                    <a:lnTo>
                      <a:pt x="6" y="508"/>
                    </a:lnTo>
                    <a:lnTo>
                      <a:pt x="6" y="508"/>
                    </a:lnTo>
                    <a:lnTo>
                      <a:pt x="6" y="508"/>
                    </a:lnTo>
                    <a:lnTo>
                      <a:pt x="6" y="508"/>
                    </a:lnTo>
                    <a:lnTo>
                      <a:pt x="5" y="509"/>
                    </a:lnTo>
                    <a:lnTo>
                      <a:pt x="5" y="509"/>
                    </a:lnTo>
                    <a:lnTo>
                      <a:pt x="4" y="510"/>
                    </a:lnTo>
                    <a:lnTo>
                      <a:pt x="4" y="510"/>
                    </a:lnTo>
                    <a:lnTo>
                      <a:pt x="2" y="511"/>
                    </a:lnTo>
                    <a:lnTo>
                      <a:pt x="2" y="511"/>
                    </a:lnTo>
                    <a:lnTo>
                      <a:pt x="2" y="511"/>
                    </a:lnTo>
                    <a:lnTo>
                      <a:pt x="2" y="511"/>
                    </a:lnTo>
                    <a:lnTo>
                      <a:pt x="1" y="513"/>
                    </a:lnTo>
                    <a:lnTo>
                      <a:pt x="1" y="513"/>
                    </a:lnTo>
                    <a:lnTo>
                      <a:pt x="1" y="513"/>
                    </a:lnTo>
                    <a:lnTo>
                      <a:pt x="1" y="513"/>
                    </a:lnTo>
                    <a:lnTo>
                      <a:pt x="1" y="515"/>
                    </a:lnTo>
                    <a:lnTo>
                      <a:pt x="1" y="515"/>
                    </a:lnTo>
                    <a:lnTo>
                      <a:pt x="1" y="515"/>
                    </a:lnTo>
                    <a:lnTo>
                      <a:pt x="1" y="515"/>
                    </a:lnTo>
                    <a:lnTo>
                      <a:pt x="0" y="516"/>
                    </a:lnTo>
                    <a:lnTo>
                      <a:pt x="0" y="516"/>
                    </a:lnTo>
                    <a:lnTo>
                      <a:pt x="0" y="518"/>
                    </a:lnTo>
                    <a:lnTo>
                      <a:pt x="0" y="518"/>
                    </a:lnTo>
                    <a:lnTo>
                      <a:pt x="0" y="519"/>
                    </a:lnTo>
                    <a:lnTo>
                      <a:pt x="0" y="519"/>
                    </a:lnTo>
                    <a:lnTo>
                      <a:pt x="0" y="520"/>
                    </a:lnTo>
                    <a:lnTo>
                      <a:pt x="0" y="520"/>
                    </a:lnTo>
                    <a:lnTo>
                      <a:pt x="0" y="523"/>
                    </a:lnTo>
                    <a:lnTo>
                      <a:pt x="0" y="523"/>
                    </a:lnTo>
                    <a:lnTo>
                      <a:pt x="0" y="525"/>
                    </a:lnTo>
                    <a:lnTo>
                      <a:pt x="0" y="525"/>
                    </a:lnTo>
                    <a:lnTo>
                      <a:pt x="0" y="525"/>
                    </a:lnTo>
                    <a:lnTo>
                      <a:pt x="0" y="525"/>
                    </a:lnTo>
                    <a:lnTo>
                      <a:pt x="0" y="528"/>
                    </a:lnTo>
                    <a:lnTo>
                      <a:pt x="0" y="528"/>
                    </a:lnTo>
                    <a:lnTo>
                      <a:pt x="0" y="528"/>
                    </a:lnTo>
                    <a:lnTo>
                      <a:pt x="0" y="528"/>
                    </a:lnTo>
                    <a:lnTo>
                      <a:pt x="0" y="530"/>
                    </a:lnTo>
                    <a:lnTo>
                      <a:pt x="0" y="530"/>
                    </a:lnTo>
                    <a:lnTo>
                      <a:pt x="0" y="530"/>
                    </a:lnTo>
                    <a:lnTo>
                      <a:pt x="0" y="530"/>
                    </a:lnTo>
                    <a:lnTo>
                      <a:pt x="0" y="532"/>
                    </a:lnTo>
                    <a:lnTo>
                      <a:pt x="0" y="532"/>
                    </a:lnTo>
                    <a:lnTo>
                      <a:pt x="0" y="533"/>
                    </a:lnTo>
                    <a:lnTo>
                      <a:pt x="0" y="533"/>
                    </a:lnTo>
                    <a:lnTo>
                      <a:pt x="1" y="534"/>
                    </a:lnTo>
                    <a:lnTo>
                      <a:pt x="1" y="534"/>
                    </a:lnTo>
                    <a:lnTo>
                      <a:pt x="1" y="534"/>
                    </a:lnTo>
                    <a:lnTo>
                      <a:pt x="1" y="534"/>
                    </a:lnTo>
                    <a:lnTo>
                      <a:pt x="1" y="535"/>
                    </a:lnTo>
                    <a:lnTo>
                      <a:pt x="1" y="535"/>
                    </a:lnTo>
                    <a:lnTo>
                      <a:pt x="2" y="537"/>
                    </a:lnTo>
                    <a:lnTo>
                      <a:pt x="2" y="537"/>
                    </a:lnTo>
                    <a:lnTo>
                      <a:pt x="4" y="538"/>
                    </a:lnTo>
                    <a:lnTo>
                      <a:pt x="4" y="538"/>
                    </a:lnTo>
                    <a:lnTo>
                      <a:pt x="4" y="538"/>
                    </a:lnTo>
                    <a:lnTo>
                      <a:pt x="4" y="538"/>
                    </a:lnTo>
                    <a:lnTo>
                      <a:pt x="6" y="539"/>
                    </a:lnTo>
                    <a:lnTo>
                      <a:pt x="6" y="539"/>
                    </a:lnTo>
                    <a:lnTo>
                      <a:pt x="6" y="539"/>
                    </a:lnTo>
                    <a:lnTo>
                      <a:pt x="6" y="539"/>
                    </a:lnTo>
                    <a:lnTo>
                      <a:pt x="21" y="548"/>
                    </a:lnTo>
                    <a:lnTo>
                      <a:pt x="21" y="548"/>
                    </a:lnTo>
                    <a:lnTo>
                      <a:pt x="34" y="554"/>
                    </a:lnTo>
                    <a:lnTo>
                      <a:pt x="44" y="558"/>
                    </a:lnTo>
                    <a:lnTo>
                      <a:pt x="59" y="563"/>
                    </a:lnTo>
                    <a:lnTo>
                      <a:pt x="59" y="563"/>
                    </a:lnTo>
                    <a:lnTo>
                      <a:pt x="59" y="586"/>
                    </a:lnTo>
                    <a:lnTo>
                      <a:pt x="59" y="586"/>
                    </a:lnTo>
                    <a:lnTo>
                      <a:pt x="44" y="591"/>
                    </a:lnTo>
                    <a:lnTo>
                      <a:pt x="34" y="595"/>
                    </a:lnTo>
                    <a:lnTo>
                      <a:pt x="21" y="600"/>
                    </a:lnTo>
                    <a:lnTo>
                      <a:pt x="21" y="600"/>
                    </a:lnTo>
                    <a:lnTo>
                      <a:pt x="6" y="608"/>
                    </a:lnTo>
                    <a:lnTo>
                      <a:pt x="6" y="608"/>
                    </a:lnTo>
                    <a:lnTo>
                      <a:pt x="6" y="608"/>
                    </a:lnTo>
                    <a:lnTo>
                      <a:pt x="6" y="608"/>
                    </a:lnTo>
                    <a:lnTo>
                      <a:pt x="6" y="608"/>
                    </a:lnTo>
                    <a:lnTo>
                      <a:pt x="4" y="611"/>
                    </a:lnTo>
                    <a:lnTo>
                      <a:pt x="4" y="611"/>
                    </a:lnTo>
                    <a:lnTo>
                      <a:pt x="4" y="611"/>
                    </a:lnTo>
                    <a:lnTo>
                      <a:pt x="4" y="611"/>
                    </a:lnTo>
                    <a:lnTo>
                      <a:pt x="2" y="612"/>
                    </a:lnTo>
                    <a:lnTo>
                      <a:pt x="2" y="612"/>
                    </a:lnTo>
                    <a:lnTo>
                      <a:pt x="1" y="612"/>
                    </a:lnTo>
                    <a:lnTo>
                      <a:pt x="1" y="612"/>
                    </a:lnTo>
                    <a:lnTo>
                      <a:pt x="0" y="616"/>
                    </a:lnTo>
                    <a:lnTo>
                      <a:pt x="0" y="616"/>
                    </a:lnTo>
                    <a:lnTo>
                      <a:pt x="0" y="616"/>
                    </a:lnTo>
                    <a:lnTo>
                      <a:pt x="0" y="616"/>
                    </a:lnTo>
                    <a:lnTo>
                      <a:pt x="0" y="617"/>
                    </a:lnTo>
                    <a:lnTo>
                      <a:pt x="0" y="617"/>
                    </a:lnTo>
                    <a:lnTo>
                      <a:pt x="0" y="618"/>
                    </a:lnTo>
                    <a:lnTo>
                      <a:pt x="0" y="618"/>
                    </a:lnTo>
                    <a:lnTo>
                      <a:pt x="0" y="620"/>
                    </a:lnTo>
                    <a:lnTo>
                      <a:pt x="0" y="620"/>
                    </a:lnTo>
                    <a:lnTo>
                      <a:pt x="0" y="621"/>
                    </a:lnTo>
                    <a:lnTo>
                      <a:pt x="0" y="621"/>
                    </a:lnTo>
                    <a:lnTo>
                      <a:pt x="0" y="622"/>
                    </a:lnTo>
                    <a:lnTo>
                      <a:pt x="0" y="622"/>
                    </a:lnTo>
                    <a:lnTo>
                      <a:pt x="0" y="624"/>
                    </a:lnTo>
                    <a:lnTo>
                      <a:pt x="0" y="624"/>
                    </a:lnTo>
                    <a:lnTo>
                      <a:pt x="0" y="626"/>
                    </a:lnTo>
                    <a:lnTo>
                      <a:pt x="0" y="626"/>
                    </a:lnTo>
                    <a:lnTo>
                      <a:pt x="0" y="627"/>
                    </a:lnTo>
                    <a:lnTo>
                      <a:pt x="0" y="627"/>
                    </a:lnTo>
                    <a:lnTo>
                      <a:pt x="0" y="629"/>
                    </a:lnTo>
                    <a:lnTo>
                      <a:pt x="0" y="629"/>
                    </a:lnTo>
                    <a:lnTo>
                      <a:pt x="0" y="631"/>
                    </a:lnTo>
                    <a:lnTo>
                      <a:pt x="0" y="631"/>
                    </a:lnTo>
                    <a:lnTo>
                      <a:pt x="0" y="631"/>
                    </a:lnTo>
                    <a:lnTo>
                      <a:pt x="0" y="631"/>
                    </a:lnTo>
                    <a:lnTo>
                      <a:pt x="1" y="634"/>
                    </a:lnTo>
                    <a:lnTo>
                      <a:pt x="1" y="634"/>
                    </a:lnTo>
                    <a:lnTo>
                      <a:pt x="1" y="634"/>
                    </a:lnTo>
                    <a:lnTo>
                      <a:pt x="1" y="634"/>
                    </a:lnTo>
                    <a:lnTo>
                      <a:pt x="1" y="635"/>
                    </a:lnTo>
                    <a:lnTo>
                      <a:pt x="1" y="635"/>
                    </a:lnTo>
                    <a:lnTo>
                      <a:pt x="1" y="635"/>
                    </a:lnTo>
                    <a:lnTo>
                      <a:pt x="1" y="635"/>
                    </a:lnTo>
                    <a:lnTo>
                      <a:pt x="2" y="637"/>
                    </a:lnTo>
                    <a:lnTo>
                      <a:pt x="2" y="637"/>
                    </a:lnTo>
                    <a:lnTo>
                      <a:pt x="2" y="637"/>
                    </a:lnTo>
                    <a:lnTo>
                      <a:pt x="2" y="637"/>
                    </a:lnTo>
                    <a:lnTo>
                      <a:pt x="4" y="639"/>
                    </a:lnTo>
                    <a:lnTo>
                      <a:pt x="4" y="639"/>
                    </a:lnTo>
                    <a:lnTo>
                      <a:pt x="5" y="639"/>
                    </a:lnTo>
                    <a:lnTo>
                      <a:pt x="5" y="639"/>
                    </a:lnTo>
                    <a:lnTo>
                      <a:pt x="6" y="640"/>
                    </a:lnTo>
                    <a:lnTo>
                      <a:pt x="6" y="640"/>
                    </a:lnTo>
                    <a:lnTo>
                      <a:pt x="6" y="640"/>
                    </a:lnTo>
                    <a:lnTo>
                      <a:pt x="6" y="640"/>
                    </a:lnTo>
                    <a:lnTo>
                      <a:pt x="9" y="641"/>
                    </a:lnTo>
                    <a:lnTo>
                      <a:pt x="9" y="641"/>
                    </a:lnTo>
                    <a:lnTo>
                      <a:pt x="9" y="641"/>
                    </a:lnTo>
                    <a:lnTo>
                      <a:pt x="9" y="641"/>
                    </a:lnTo>
                    <a:lnTo>
                      <a:pt x="25" y="647"/>
                    </a:lnTo>
                    <a:lnTo>
                      <a:pt x="25" y="647"/>
                    </a:lnTo>
                    <a:lnTo>
                      <a:pt x="39" y="650"/>
                    </a:lnTo>
                    <a:lnTo>
                      <a:pt x="49" y="653"/>
                    </a:lnTo>
                    <a:lnTo>
                      <a:pt x="65" y="655"/>
                    </a:lnTo>
                    <a:lnTo>
                      <a:pt x="65" y="655"/>
                    </a:lnTo>
                    <a:lnTo>
                      <a:pt x="69" y="678"/>
                    </a:lnTo>
                    <a:lnTo>
                      <a:pt x="69" y="678"/>
                    </a:lnTo>
                    <a:lnTo>
                      <a:pt x="55" y="685"/>
                    </a:lnTo>
                    <a:lnTo>
                      <a:pt x="45" y="690"/>
                    </a:lnTo>
                    <a:lnTo>
                      <a:pt x="34" y="698"/>
                    </a:lnTo>
                    <a:lnTo>
                      <a:pt x="34" y="698"/>
                    </a:lnTo>
                    <a:lnTo>
                      <a:pt x="21" y="709"/>
                    </a:lnTo>
                    <a:lnTo>
                      <a:pt x="21" y="709"/>
                    </a:lnTo>
                    <a:lnTo>
                      <a:pt x="21" y="709"/>
                    </a:lnTo>
                    <a:lnTo>
                      <a:pt x="21" y="709"/>
                    </a:lnTo>
                    <a:lnTo>
                      <a:pt x="21" y="709"/>
                    </a:lnTo>
                    <a:lnTo>
                      <a:pt x="21" y="709"/>
                    </a:lnTo>
                    <a:lnTo>
                      <a:pt x="19" y="712"/>
                    </a:lnTo>
                    <a:lnTo>
                      <a:pt x="19" y="712"/>
                    </a:lnTo>
                    <a:lnTo>
                      <a:pt x="19" y="712"/>
                    </a:lnTo>
                    <a:lnTo>
                      <a:pt x="19" y="712"/>
                    </a:lnTo>
                    <a:lnTo>
                      <a:pt x="17" y="713"/>
                    </a:lnTo>
                    <a:lnTo>
                      <a:pt x="17" y="713"/>
                    </a:lnTo>
                    <a:lnTo>
                      <a:pt x="17" y="714"/>
                    </a:lnTo>
                    <a:lnTo>
                      <a:pt x="17" y="714"/>
                    </a:lnTo>
                    <a:lnTo>
                      <a:pt x="16" y="718"/>
                    </a:lnTo>
                    <a:lnTo>
                      <a:pt x="16" y="718"/>
                    </a:lnTo>
                    <a:lnTo>
                      <a:pt x="16" y="718"/>
                    </a:lnTo>
                    <a:lnTo>
                      <a:pt x="16" y="718"/>
                    </a:lnTo>
                    <a:lnTo>
                      <a:pt x="16" y="719"/>
                    </a:lnTo>
                    <a:lnTo>
                      <a:pt x="16" y="719"/>
                    </a:lnTo>
                    <a:lnTo>
                      <a:pt x="16" y="721"/>
                    </a:lnTo>
                    <a:lnTo>
                      <a:pt x="16" y="721"/>
                    </a:lnTo>
                    <a:lnTo>
                      <a:pt x="16" y="722"/>
                    </a:lnTo>
                    <a:lnTo>
                      <a:pt x="16" y="722"/>
                    </a:lnTo>
                    <a:lnTo>
                      <a:pt x="16" y="722"/>
                    </a:lnTo>
                    <a:lnTo>
                      <a:pt x="16" y="722"/>
                    </a:lnTo>
                    <a:lnTo>
                      <a:pt x="16" y="724"/>
                    </a:lnTo>
                    <a:lnTo>
                      <a:pt x="16" y="724"/>
                    </a:lnTo>
                    <a:lnTo>
                      <a:pt x="17" y="726"/>
                    </a:lnTo>
                    <a:lnTo>
                      <a:pt x="17" y="726"/>
                    </a:lnTo>
                    <a:lnTo>
                      <a:pt x="17" y="727"/>
                    </a:lnTo>
                    <a:lnTo>
                      <a:pt x="17" y="727"/>
                    </a:lnTo>
                    <a:lnTo>
                      <a:pt x="19" y="729"/>
                    </a:lnTo>
                    <a:lnTo>
                      <a:pt x="19" y="729"/>
                    </a:lnTo>
                    <a:lnTo>
                      <a:pt x="19" y="731"/>
                    </a:lnTo>
                    <a:lnTo>
                      <a:pt x="19" y="731"/>
                    </a:lnTo>
                    <a:lnTo>
                      <a:pt x="19" y="732"/>
                    </a:lnTo>
                    <a:lnTo>
                      <a:pt x="19" y="732"/>
                    </a:lnTo>
                    <a:lnTo>
                      <a:pt x="19" y="733"/>
                    </a:lnTo>
                    <a:lnTo>
                      <a:pt x="19" y="733"/>
                    </a:lnTo>
                    <a:lnTo>
                      <a:pt x="20" y="734"/>
                    </a:lnTo>
                    <a:lnTo>
                      <a:pt x="20" y="734"/>
                    </a:lnTo>
                    <a:lnTo>
                      <a:pt x="20" y="734"/>
                    </a:lnTo>
                    <a:lnTo>
                      <a:pt x="20" y="734"/>
                    </a:lnTo>
                    <a:lnTo>
                      <a:pt x="21" y="736"/>
                    </a:lnTo>
                    <a:lnTo>
                      <a:pt x="21" y="736"/>
                    </a:lnTo>
                    <a:lnTo>
                      <a:pt x="21" y="737"/>
                    </a:lnTo>
                    <a:lnTo>
                      <a:pt x="21" y="737"/>
                    </a:lnTo>
                    <a:lnTo>
                      <a:pt x="22" y="738"/>
                    </a:lnTo>
                    <a:lnTo>
                      <a:pt x="22" y="738"/>
                    </a:lnTo>
                    <a:lnTo>
                      <a:pt x="22" y="738"/>
                    </a:lnTo>
                    <a:lnTo>
                      <a:pt x="22" y="738"/>
                    </a:lnTo>
                    <a:lnTo>
                      <a:pt x="24" y="739"/>
                    </a:lnTo>
                    <a:lnTo>
                      <a:pt x="24" y="739"/>
                    </a:lnTo>
                    <a:lnTo>
                      <a:pt x="24" y="739"/>
                    </a:lnTo>
                    <a:lnTo>
                      <a:pt x="24" y="739"/>
                    </a:lnTo>
                    <a:lnTo>
                      <a:pt x="26" y="739"/>
                    </a:lnTo>
                    <a:lnTo>
                      <a:pt x="26" y="739"/>
                    </a:lnTo>
                    <a:lnTo>
                      <a:pt x="26" y="741"/>
                    </a:lnTo>
                    <a:lnTo>
                      <a:pt x="26" y="741"/>
                    </a:lnTo>
                    <a:lnTo>
                      <a:pt x="29" y="741"/>
                    </a:lnTo>
                    <a:lnTo>
                      <a:pt x="29" y="741"/>
                    </a:lnTo>
                    <a:lnTo>
                      <a:pt x="30" y="741"/>
                    </a:lnTo>
                    <a:lnTo>
                      <a:pt x="30" y="741"/>
                    </a:lnTo>
                    <a:lnTo>
                      <a:pt x="46" y="744"/>
                    </a:lnTo>
                    <a:lnTo>
                      <a:pt x="46" y="744"/>
                    </a:lnTo>
                    <a:lnTo>
                      <a:pt x="60" y="746"/>
                    </a:lnTo>
                    <a:lnTo>
                      <a:pt x="72" y="746"/>
                    </a:lnTo>
                    <a:lnTo>
                      <a:pt x="87" y="744"/>
                    </a:lnTo>
                    <a:lnTo>
                      <a:pt x="87" y="744"/>
                    </a:lnTo>
                    <a:lnTo>
                      <a:pt x="96" y="766"/>
                    </a:lnTo>
                    <a:lnTo>
                      <a:pt x="96" y="766"/>
                    </a:lnTo>
                    <a:lnTo>
                      <a:pt x="82" y="776"/>
                    </a:lnTo>
                    <a:lnTo>
                      <a:pt x="74" y="784"/>
                    </a:lnTo>
                    <a:lnTo>
                      <a:pt x="64" y="792"/>
                    </a:lnTo>
                    <a:lnTo>
                      <a:pt x="64" y="792"/>
                    </a:lnTo>
                    <a:lnTo>
                      <a:pt x="53" y="806"/>
                    </a:lnTo>
                    <a:lnTo>
                      <a:pt x="53" y="806"/>
                    </a:lnTo>
                    <a:lnTo>
                      <a:pt x="53" y="806"/>
                    </a:lnTo>
                    <a:lnTo>
                      <a:pt x="53" y="806"/>
                    </a:lnTo>
                    <a:lnTo>
                      <a:pt x="53" y="806"/>
                    </a:lnTo>
                    <a:lnTo>
                      <a:pt x="53" y="806"/>
                    </a:lnTo>
                    <a:lnTo>
                      <a:pt x="51" y="809"/>
                    </a:lnTo>
                    <a:lnTo>
                      <a:pt x="51" y="809"/>
                    </a:lnTo>
                    <a:lnTo>
                      <a:pt x="51" y="809"/>
                    </a:lnTo>
                    <a:lnTo>
                      <a:pt x="51" y="809"/>
                    </a:lnTo>
                    <a:lnTo>
                      <a:pt x="50" y="811"/>
                    </a:lnTo>
                    <a:lnTo>
                      <a:pt x="50" y="811"/>
                    </a:lnTo>
                    <a:lnTo>
                      <a:pt x="50" y="811"/>
                    </a:lnTo>
                    <a:lnTo>
                      <a:pt x="50" y="811"/>
                    </a:lnTo>
                    <a:lnTo>
                      <a:pt x="50" y="815"/>
                    </a:lnTo>
                    <a:lnTo>
                      <a:pt x="50" y="815"/>
                    </a:lnTo>
                    <a:lnTo>
                      <a:pt x="50" y="815"/>
                    </a:lnTo>
                    <a:lnTo>
                      <a:pt x="50" y="815"/>
                    </a:lnTo>
                    <a:lnTo>
                      <a:pt x="50" y="818"/>
                    </a:lnTo>
                    <a:lnTo>
                      <a:pt x="50" y="818"/>
                    </a:lnTo>
                    <a:lnTo>
                      <a:pt x="50" y="818"/>
                    </a:lnTo>
                    <a:lnTo>
                      <a:pt x="50" y="818"/>
                    </a:lnTo>
                    <a:lnTo>
                      <a:pt x="50" y="819"/>
                    </a:lnTo>
                    <a:lnTo>
                      <a:pt x="50" y="819"/>
                    </a:lnTo>
                    <a:lnTo>
                      <a:pt x="50" y="819"/>
                    </a:lnTo>
                    <a:lnTo>
                      <a:pt x="50" y="819"/>
                    </a:lnTo>
                    <a:lnTo>
                      <a:pt x="51" y="821"/>
                    </a:lnTo>
                    <a:lnTo>
                      <a:pt x="51" y="821"/>
                    </a:lnTo>
                    <a:lnTo>
                      <a:pt x="51" y="821"/>
                    </a:lnTo>
                    <a:lnTo>
                      <a:pt x="51" y="821"/>
                    </a:lnTo>
                    <a:lnTo>
                      <a:pt x="53" y="824"/>
                    </a:lnTo>
                    <a:lnTo>
                      <a:pt x="53" y="824"/>
                    </a:lnTo>
                    <a:lnTo>
                      <a:pt x="54" y="826"/>
                    </a:lnTo>
                    <a:lnTo>
                      <a:pt x="54" y="826"/>
                    </a:lnTo>
                    <a:lnTo>
                      <a:pt x="54" y="826"/>
                    </a:lnTo>
                    <a:lnTo>
                      <a:pt x="54" y="826"/>
                    </a:lnTo>
                    <a:lnTo>
                      <a:pt x="55" y="829"/>
                    </a:lnTo>
                    <a:lnTo>
                      <a:pt x="55" y="829"/>
                    </a:lnTo>
                    <a:lnTo>
                      <a:pt x="55" y="829"/>
                    </a:lnTo>
                    <a:lnTo>
                      <a:pt x="55" y="829"/>
                    </a:lnTo>
                    <a:lnTo>
                      <a:pt x="56" y="831"/>
                    </a:lnTo>
                    <a:lnTo>
                      <a:pt x="56" y="831"/>
                    </a:lnTo>
                    <a:lnTo>
                      <a:pt x="56" y="831"/>
                    </a:lnTo>
                    <a:lnTo>
                      <a:pt x="56" y="831"/>
                    </a:lnTo>
                    <a:lnTo>
                      <a:pt x="58" y="833"/>
                    </a:lnTo>
                    <a:lnTo>
                      <a:pt x="58" y="833"/>
                    </a:lnTo>
                    <a:lnTo>
                      <a:pt x="58" y="833"/>
                    </a:lnTo>
                    <a:lnTo>
                      <a:pt x="58" y="833"/>
                    </a:lnTo>
                    <a:lnTo>
                      <a:pt x="62" y="835"/>
                    </a:lnTo>
                    <a:lnTo>
                      <a:pt x="62" y="835"/>
                    </a:lnTo>
                    <a:lnTo>
                      <a:pt x="62" y="835"/>
                    </a:lnTo>
                    <a:lnTo>
                      <a:pt x="62" y="835"/>
                    </a:lnTo>
                    <a:lnTo>
                      <a:pt x="64" y="835"/>
                    </a:lnTo>
                    <a:lnTo>
                      <a:pt x="64" y="835"/>
                    </a:lnTo>
                    <a:lnTo>
                      <a:pt x="64" y="835"/>
                    </a:lnTo>
                    <a:lnTo>
                      <a:pt x="64" y="835"/>
                    </a:lnTo>
                    <a:lnTo>
                      <a:pt x="67" y="836"/>
                    </a:lnTo>
                    <a:lnTo>
                      <a:pt x="67" y="836"/>
                    </a:lnTo>
                    <a:lnTo>
                      <a:pt x="67" y="836"/>
                    </a:lnTo>
                    <a:lnTo>
                      <a:pt x="67" y="836"/>
                    </a:lnTo>
                    <a:lnTo>
                      <a:pt x="84" y="835"/>
                    </a:lnTo>
                    <a:lnTo>
                      <a:pt x="84" y="835"/>
                    </a:lnTo>
                    <a:lnTo>
                      <a:pt x="98" y="834"/>
                    </a:lnTo>
                    <a:lnTo>
                      <a:pt x="109" y="833"/>
                    </a:lnTo>
                    <a:lnTo>
                      <a:pt x="124" y="829"/>
                    </a:lnTo>
                    <a:lnTo>
                      <a:pt x="124" y="829"/>
                    </a:lnTo>
                    <a:lnTo>
                      <a:pt x="136" y="849"/>
                    </a:lnTo>
                    <a:lnTo>
                      <a:pt x="136" y="849"/>
                    </a:lnTo>
                    <a:lnTo>
                      <a:pt x="124" y="860"/>
                    </a:lnTo>
                    <a:lnTo>
                      <a:pt x="118" y="869"/>
                    </a:lnTo>
                    <a:lnTo>
                      <a:pt x="111" y="881"/>
                    </a:lnTo>
                    <a:lnTo>
                      <a:pt x="111" y="881"/>
                    </a:lnTo>
                    <a:lnTo>
                      <a:pt x="102" y="896"/>
                    </a:lnTo>
                    <a:lnTo>
                      <a:pt x="102" y="896"/>
                    </a:lnTo>
                    <a:lnTo>
                      <a:pt x="102" y="896"/>
                    </a:lnTo>
                    <a:lnTo>
                      <a:pt x="102" y="896"/>
                    </a:lnTo>
                    <a:lnTo>
                      <a:pt x="101" y="898"/>
                    </a:lnTo>
                    <a:lnTo>
                      <a:pt x="101" y="898"/>
                    </a:lnTo>
                    <a:lnTo>
                      <a:pt x="101" y="898"/>
                    </a:lnTo>
                    <a:lnTo>
                      <a:pt x="101" y="898"/>
                    </a:lnTo>
                    <a:lnTo>
                      <a:pt x="99" y="901"/>
                    </a:lnTo>
                    <a:lnTo>
                      <a:pt x="99" y="901"/>
                    </a:lnTo>
                    <a:lnTo>
                      <a:pt x="99" y="901"/>
                    </a:lnTo>
                    <a:lnTo>
                      <a:pt x="99" y="901"/>
                    </a:lnTo>
                    <a:lnTo>
                      <a:pt x="99" y="904"/>
                    </a:lnTo>
                    <a:lnTo>
                      <a:pt x="99" y="904"/>
                    </a:lnTo>
                    <a:lnTo>
                      <a:pt x="99" y="906"/>
                    </a:lnTo>
                    <a:lnTo>
                      <a:pt x="99" y="906"/>
                    </a:lnTo>
                    <a:lnTo>
                      <a:pt x="101" y="907"/>
                    </a:lnTo>
                    <a:lnTo>
                      <a:pt x="101" y="907"/>
                    </a:lnTo>
                    <a:lnTo>
                      <a:pt x="101" y="907"/>
                    </a:lnTo>
                    <a:lnTo>
                      <a:pt x="101" y="907"/>
                    </a:lnTo>
                    <a:lnTo>
                      <a:pt x="102" y="909"/>
                    </a:lnTo>
                    <a:lnTo>
                      <a:pt x="102" y="909"/>
                    </a:lnTo>
                    <a:lnTo>
                      <a:pt x="102" y="909"/>
                    </a:lnTo>
                    <a:lnTo>
                      <a:pt x="102" y="909"/>
                    </a:lnTo>
                    <a:lnTo>
                      <a:pt x="103" y="911"/>
                    </a:lnTo>
                    <a:lnTo>
                      <a:pt x="103" y="911"/>
                    </a:lnTo>
                    <a:lnTo>
                      <a:pt x="103" y="912"/>
                    </a:lnTo>
                    <a:lnTo>
                      <a:pt x="103" y="912"/>
                    </a:lnTo>
                    <a:lnTo>
                      <a:pt x="104" y="913"/>
                    </a:lnTo>
                    <a:lnTo>
                      <a:pt x="104" y="913"/>
                    </a:lnTo>
                    <a:lnTo>
                      <a:pt x="106" y="916"/>
                    </a:lnTo>
                    <a:lnTo>
                      <a:pt x="106" y="916"/>
                    </a:lnTo>
                    <a:lnTo>
                      <a:pt x="107" y="916"/>
                    </a:lnTo>
                    <a:lnTo>
                      <a:pt x="107" y="916"/>
                    </a:lnTo>
                    <a:lnTo>
                      <a:pt x="108" y="918"/>
                    </a:lnTo>
                    <a:lnTo>
                      <a:pt x="108" y="918"/>
                    </a:lnTo>
                    <a:lnTo>
                      <a:pt x="108" y="918"/>
                    </a:lnTo>
                    <a:lnTo>
                      <a:pt x="108" y="918"/>
                    </a:lnTo>
                    <a:lnTo>
                      <a:pt x="109" y="920"/>
                    </a:lnTo>
                    <a:lnTo>
                      <a:pt x="109" y="920"/>
                    </a:lnTo>
                    <a:lnTo>
                      <a:pt x="109" y="920"/>
                    </a:lnTo>
                    <a:lnTo>
                      <a:pt x="109" y="920"/>
                    </a:lnTo>
                    <a:lnTo>
                      <a:pt x="111" y="921"/>
                    </a:lnTo>
                    <a:lnTo>
                      <a:pt x="111" y="921"/>
                    </a:lnTo>
                    <a:lnTo>
                      <a:pt x="111" y="921"/>
                    </a:lnTo>
                    <a:lnTo>
                      <a:pt x="111" y="921"/>
                    </a:lnTo>
                    <a:lnTo>
                      <a:pt x="114" y="922"/>
                    </a:lnTo>
                    <a:lnTo>
                      <a:pt x="114" y="922"/>
                    </a:lnTo>
                    <a:lnTo>
                      <a:pt x="114" y="922"/>
                    </a:lnTo>
                    <a:lnTo>
                      <a:pt x="114" y="922"/>
                    </a:lnTo>
                    <a:lnTo>
                      <a:pt x="117" y="922"/>
                    </a:lnTo>
                    <a:lnTo>
                      <a:pt x="117" y="922"/>
                    </a:lnTo>
                    <a:lnTo>
                      <a:pt x="117" y="922"/>
                    </a:lnTo>
                    <a:lnTo>
                      <a:pt x="117" y="922"/>
                    </a:lnTo>
                    <a:lnTo>
                      <a:pt x="121" y="922"/>
                    </a:lnTo>
                    <a:lnTo>
                      <a:pt x="121" y="922"/>
                    </a:lnTo>
                    <a:lnTo>
                      <a:pt x="121" y="922"/>
                    </a:lnTo>
                    <a:lnTo>
                      <a:pt x="121" y="922"/>
                    </a:lnTo>
                    <a:lnTo>
                      <a:pt x="137" y="920"/>
                    </a:lnTo>
                    <a:lnTo>
                      <a:pt x="137" y="920"/>
                    </a:lnTo>
                    <a:lnTo>
                      <a:pt x="150" y="916"/>
                    </a:lnTo>
                    <a:lnTo>
                      <a:pt x="161" y="912"/>
                    </a:lnTo>
                    <a:lnTo>
                      <a:pt x="176" y="906"/>
                    </a:lnTo>
                    <a:lnTo>
                      <a:pt x="176" y="906"/>
                    </a:lnTo>
                    <a:lnTo>
                      <a:pt x="190" y="923"/>
                    </a:lnTo>
                    <a:lnTo>
                      <a:pt x="190" y="923"/>
                    </a:lnTo>
                    <a:lnTo>
                      <a:pt x="181" y="937"/>
                    </a:lnTo>
                    <a:lnTo>
                      <a:pt x="176" y="947"/>
                    </a:lnTo>
                    <a:lnTo>
                      <a:pt x="171" y="959"/>
                    </a:lnTo>
                    <a:lnTo>
                      <a:pt x="171" y="959"/>
                    </a:lnTo>
                    <a:lnTo>
                      <a:pt x="165" y="975"/>
                    </a:lnTo>
                    <a:lnTo>
                      <a:pt x="165" y="975"/>
                    </a:lnTo>
                    <a:lnTo>
                      <a:pt x="165" y="975"/>
                    </a:lnTo>
                    <a:lnTo>
                      <a:pt x="165" y="975"/>
                    </a:lnTo>
                    <a:lnTo>
                      <a:pt x="165" y="976"/>
                    </a:lnTo>
                    <a:lnTo>
                      <a:pt x="165" y="976"/>
                    </a:lnTo>
                    <a:lnTo>
                      <a:pt x="164" y="979"/>
                    </a:lnTo>
                    <a:lnTo>
                      <a:pt x="164" y="979"/>
                    </a:lnTo>
                    <a:lnTo>
                      <a:pt x="164" y="979"/>
                    </a:lnTo>
                    <a:lnTo>
                      <a:pt x="164" y="979"/>
                    </a:lnTo>
                    <a:lnTo>
                      <a:pt x="164" y="981"/>
                    </a:lnTo>
                    <a:lnTo>
                      <a:pt x="164" y="981"/>
                    </a:lnTo>
                    <a:lnTo>
                      <a:pt x="164" y="981"/>
                    </a:lnTo>
                    <a:lnTo>
                      <a:pt x="164" y="981"/>
                    </a:lnTo>
                    <a:lnTo>
                      <a:pt x="164" y="984"/>
                    </a:lnTo>
                    <a:lnTo>
                      <a:pt x="164" y="984"/>
                    </a:lnTo>
                    <a:lnTo>
                      <a:pt x="164" y="984"/>
                    </a:lnTo>
                    <a:lnTo>
                      <a:pt x="164" y="984"/>
                    </a:lnTo>
                    <a:lnTo>
                      <a:pt x="165" y="985"/>
                    </a:lnTo>
                    <a:lnTo>
                      <a:pt x="165" y="985"/>
                    </a:lnTo>
                    <a:lnTo>
                      <a:pt x="165" y="985"/>
                    </a:lnTo>
                    <a:lnTo>
                      <a:pt x="165" y="985"/>
                    </a:lnTo>
                    <a:lnTo>
                      <a:pt x="166" y="986"/>
                    </a:lnTo>
                    <a:lnTo>
                      <a:pt x="166" y="986"/>
                    </a:lnTo>
                    <a:lnTo>
                      <a:pt x="166" y="988"/>
                    </a:lnTo>
                    <a:lnTo>
                      <a:pt x="166" y="988"/>
                    </a:lnTo>
                    <a:lnTo>
                      <a:pt x="167" y="989"/>
                    </a:lnTo>
                    <a:lnTo>
                      <a:pt x="167" y="989"/>
                    </a:lnTo>
                    <a:lnTo>
                      <a:pt x="167" y="989"/>
                    </a:lnTo>
                    <a:lnTo>
                      <a:pt x="167" y="989"/>
                    </a:lnTo>
                    <a:lnTo>
                      <a:pt x="169" y="990"/>
                    </a:lnTo>
                    <a:lnTo>
                      <a:pt x="169" y="990"/>
                    </a:lnTo>
                    <a:lnTo>
                      <a:pt x="169" y="991"/>
                    </a:lnTo>
                    <a:lnTo>
                      <a:pt x="169" y="991"/>
                    </a:lnTo>
                    <a:lnTo>
                      <a:pt x="171" y="993"/>
                    </a:lnTo>
                    <a:lnTo>
                      <a:pt x="171" y="993"/>
                    </a:lnTo>
                    <a:lnTo>
                      <a:pt x="172" y="994"/>
                    </a:lnTo>
                    <a:lnTo>
                      <a:pt x="172" y="994"/>
                    </a:lnTo>
                    <a:lnTo>
                      <a:pt x="172" y="995"/>
                    </a:lnTo>
                    <a:lnTo>
                      <a:pt x="172" y="995"/>
                    </a:lnTo>
                    <a:lnTo>
                      <a:pt x="175" y="996"/>
                    </a:lnTo>
                    <a:lnTo>
                      <a:pt x="175" y="996"/>
                    </a:lnTo>
                    <a:lnTo>
                      <a:pt x="175" y="996"/>
                    </a:lnTo>
                    <a:lnTo>
                      <a:pt x="175" y="996"/>
                    </a:lnTo>
                    <a:lnTo>
                      <a:pt x="176" y="998"/>
                    </a:lnTo>
                    <a:lnTo>
                      <a:pt x="176" y="998"/>
                    </a:lnTo>
                    <a:lnTo>
                      <a:pt x="176" y="998"/>
                    </a:lnTo>
                    <a:lnTo>
                      <a:pt x="176" y="998"/>
                    </a:lnTo>
                    <a:lnTo>
                      <a:pt x="177" y="999"/>
                    </a:lnTo>
                    <a:lnTo>
                      <a:pt x="177" y="999"/>
                    </a:lnTo>
                    <a:lnTo>
                      <a:pt x="179" y="999"/>
                    </a:lnTo>
                    <a:lnTo>
                      <a:pt x="179" y="999"/>
                    </a:lnTo>
                    <a:lnTo>
                      <a:pt x="180" y="999"/>
                    </a:lnTo>
                    <a:lnTo>
                      <a:pt x="180" y="999"/>
                    </a:lnTo>
                    <a:lnTo>
                      <a:pt x="180" y="999"/>
                    </a:lnTo>
                    <a:lnTo>
                      <a:pt x="180" y="999"/>
                    </a:lnTo>
                    <a:lnTo>
                      <a:pt x="182" y="999"/>
                    </a:lnTo>
                    <a:lnTo>
                      <a:pt x="182" y="999"/>
                    </a:lnTo>
                    <a:lnTo>
                      <a:pt x="182" y="999"/>
                    </a:lnTo>
                    <a:lnTo>
                      <a:pt x="182" y="999"/>
                    </a:lnTo>
                    <a:lnTo>
                      <a:pt x="184" y="999"/>
                    </a:lnTo>
                    <a:lnTo>
                      <a:pt x="184" y="999"/>
                    </a:lnTo>
                    <a:lnTo>
                      <a:pt x="185" y="999"/>
                    </a:lnTo>
                    <a:lnTo>
                      <a:pt x="185" y="999"/>
                    </a:lnTo>
                    <a:lnTo>
                      <a:pt x="187" y="999"/>
                    </a:lnTo>
                    <a:lnTo>
                      <a:pt x="187" y="999"/>
                    </a:lnTo>
                    <a:lnTo>
                      <a:pt x="187" y="999"/>
                    </a:lnTo>
                    <a:lnTo>
                      <a:pt x="187" y="999"/>
                    </a:lnTo>
                    <a:lnTo>
                      <a:pt x="204" y="993"/>
                    </a:lnTo>
                    <a:lnTo>
                      <a:pt x="204" y="993"/>
                    </a:lnTo>
                    <a:lnTo>
                      <a:pt x="216" y="988"/>
                    </a:lnTo>
                    <a:lnTo>
                      <a:pt x="227" y="981"/>
                    </a:lnTo>
                    <a:lnTo>
                      <a:pt x="239" y="972"/>
                    </a:lnTo>
                    <a:lnTo>
                      <a:pt x="239" y="972"/>
                    </a:lnTo>
                    <a:lnTo>
                      <a:pt x="257" y="988"/>
                    </a:lnTo>
                    <a:lnTo>
                      <a:pt x="257" y="988"/>
                    </a:lnTo>
                    <a:lnTo>
                      <a:pt x="250" y="1003"/>
                    </a:lnTo>
                    <a:lnTo>
                      <a:pt x="248" y="1013"/>
                    </a:lnTo>
                    <a:lnTo>
                      <a:pt x="244" y="1025"/>
                    </a:lnTo>
                    <a:lnTo>
                      <a:pt x="244" y="1025"/>
                    </a:lnTo>
                    <a:lnTo>
                      <a:pt x="240" y="1043"/>
                    </a:lnTo>
                    <a:lnTo>
                      <a:pt x="297" y="1043"/>
                    </a:lnTo>
                    <a:lnTo>
                      <a:pt x="297" y="1043"/>
                    </a:lnTo>
                    <a:lnTo>
                      <a:pt x="307" y="1034"/>
                    </a:lnTo>
                    <a:lnTo>
                      <a:pt x="313" y="1028"/>
                    </a:lnTo>
                    <a:lnTo>
                      <a:pt x="313" y="1028"/>
                    </a:lnTo>
                    <a:lnTo>
                      <a:pt x="334" y="1039"/>
                    </a:lnTo>
                    <a:lnTo>
                      <a:pt x="334" y="1039"/>
                    </a:lnTo>
                    <a:lnTo>
                      <a:pt x="334" y="1043"/>
                    </a:lnTo>
                    <a:lnTo>
                      <a:pt x="487" y="1043"/>
                    </a:lnTo>
                    <a:lnTo>
                      <a:pt x="487" y="1043"/>
                    </a:lnTo>
                    <a:lnTo>
                      <a:pt x="489" y="1023"/>
                    </a:lnTo>
                    <a:lnTo>
                      <a:pt x="489" y="1023"/>
                    </a:lnTo>
                    <a:lnTo>
                      <a:pt x="491" y="993"/>
                    </a:lnTo>
                    <a:lnTo>
                      <a:pt x="492" y="962"/>
                    </a:lnTo>
                    <a:lnTo>
                      <a:pt x="494" y="899"/>
                    </a:lnTo>
                    <a:lnTo>
                      <a:pt x="495" y="830"/>
                    </a:lnTo>
                    <a:lnTo>
                      <a:pt x="496" y="792"/>
                    </a:lnTo>
                    <a:lnTo>
                      <a:pt x="499" y="752"/>
                    </a:lnTo>
                    <a:lnTo>
                      <a:pt x="499" y="752"/>
                    </a:lnTo>
                    <a:lnTo>
                      <a:pt x="504" y="690"/>
                    </a:lnTo>
                    <a:lnTo>
                      <a:pt x="510" y="637"/>
                    </a:lnTo>
                    <a:lnTo>
                      <a:pt x="510" y="637"/>
                    </a:lnTo>
                    <a:lnTo>
                      <a:pt x="504" y="629"/>
                    </a:lnTo>
                    <a:lnTo>
                      <a:pt x="497" y="618"/>
                    </a:lnTo>
                    <a:lnTo>
                      <a:pt x="492" y="607"/>
                    </a:lnTo>
                    <a:lnTo>
                      <a:pt x="490" y="596"/>
                    </a:lnTo>
                    <a:lnTo>
                      <a:pt x="487" y="583"/>
                    </a:lnTo>
                    <a:lnTo>
                      <a:pt x="487" y="572"/>
                    </a:lnTo>
                    <a:lnTo>
                      <a:pt x="489" y="559"/>
                    </a:lnTo>
                    <a:lnTo>
                      <a:pt x="491" y="547"/>
                    </a:lnTo>
                    <a:lnTo>
                      <a:pt x="491" y="547"/>
                    </a:lnTo>
                    <a:lnTo>
                      <a:pt x="494" y="539"/>
                    </a:lnTo>
                    <a:lnTo>
                      <a:pt x="497" y="532"/>
                    </a:lnTo>
                    <a:lnTo>
                      <a:pt x="501" y="524"/>
                    </a:lnTo>
                    <a:lnTo>
                      <a:pt x="506" y="516"/>
                    </a:lnTo>
                    <a:lnTo>
                      <a:pt x="518" y="504"/>
                    </a:lnTo>
                    <a:lnTo>
                      <a:pt x="531" y="493"/>
                    </a:lnTo>
                    <a:lnTo>
                      <a:pt x="531" y="493"/>
                    </a:lnTo>
                    <a:lnTo>
                      <a:pt x="531" y="490"/>
                    </a:lnTo>
                    <a:lnTo>
                      <a:pt x="531" y="490"/>
                    </a:lnTo>
                    <a:lnTo>
                      <a:pt x="534" y="469"/>
                    </a:lnTo>
                    <a:lnTo>
                      <a:pt x="534" y="446"/>
                    </a:lnTo>
                    <a:lnTo>
                      <a:pt x="533" y="422"/>
                    </a:lnTo>
                    <a:lnTo>
                      <a:pt x="530" y="397"/>
                    </a:lnTo>
                    <a:lnTo>
                      <a:pt x="521" y="344"/>
                    </a:lnTo>
                    <a:lnTo>
                      <a:pt x="511" y="291"/>
                    </a:lnTo>
                    <a:lnTo>
                      <a:pt x="502" y="239"/>
                    </a:lnTo>
                    <a:lnTo>
                      <a:pt x="494" y="191"/>
                    </a:lnTo>
                    <a:lnTo>
                      <a:pt x="491" y="170"/>
                    </a:lnTo>
                    <a:lnTo>
                      <a:pt x="489" y="150"/>
                    </a:lnTo>
                    <a:lnTo>
                      <a:pt x="489" y="132"/>
                    </a:lnTo>
                    <a:lnTo>
                      <a:pt x="490" y="116"/>
                    </a:lnTo>
                    <a:lnTo>
                      <a:pt x="490" y="116"/>
                    </a:lnTo>
                    <a:lnTo>
                      <a:pt x="502" y="52"/>
                    </a:lnTo>
                    <a:lnTo>
                      <a:pt x="502" y="52"/>
                    </a:lnTo>
                    <a:lnTo>
                      <a:pt x="486" y="54"/>
                    </a:lnTo>
                    <a:lnTo>
                      <a:pt x="486" y="54"/>
                    </a:lnTo>
                    <a:lnTo>
                      <a:pt x="479" y="40"/>
                    </a:lnTo>
                    <a:lnTo>
                      <a:pt x="473" y="30"/>
                    </a:lnTo>
                    <a:lnTo>
                      <a:pt x="465" y="19"/>
                    </a:lnTo>
                    <a:lnTo>
                      <a:pt x="465"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0" name="Freeform 23"/>
              <p:cNvSpPr>
                <a:spLocks noEditPoints="1"/>
              </p:cNvSpPr>
              <p:nvPr/>
            </p:nvSpPr>
            <p:spPr bwMode="auto">
              <a:xfrm>
                <a:off x="4030839" y="2086445"/>
                <a:ext cx="474722" cy="624770"/>
              </a:xfrm>
              <a:custGeom>
                <a:avLst/>
                <a:gdLst>
                  <a:gd name="T0" fmla="*/ 352 w 735"/>
                  <a:gd name="T1" fmla="*/ 954 h 965"/>
                  <a:gd name="T2" fmla="*/ 463 w 735"/>
                  <a:gd name="T3" fmla="*/ 917 h 965"/>
                  <a:gd name="T4" fmla="*/ 519 w 735"/>
                  <a:gd name="T5" fmla="*/ 790 h 965"/>
                  <a:gd name="T6" fmla="*/ 587 w 735"/>
                  <a:gd name="T7" fmla="*/ 714 h 965"/>
                  <a:gd name="T8" fmla="*/ 708 w 735"/>
                  <a:gd name="T9" fmla="*/ 645 h 965"/>
                  <a:gd name="T10" fmla="*/ 733 w 735"/>
                  <a:gd name="T11" fmla="*/ 533 h 965"/>
                  <a:gd name="T12" fmla="*/ 732 w 735"/>
                  <a:gd name="T13" fmla="*/ 417 h 965"/>
                  <a:gd name="T14" fmla="*/ 629 w 735"/>
                  <a:gd name="T15" fmla="*/ 324 h 965"/>
                  <a:gd name="T16" fmla="*/ 577 w 735"/>
                  <a:gd name="T17" fmla="*/ 236 h 965"/>
                  <a:gd name="T18" fmla="*/ 548 w 735"/>
                  <a:gd name="T19" fmla="*/ 101 h 965"/>
                  <a:gd name="T20" fmla="*/ 449 w 735"/>
                  <a:gd name="T21" fmla="*/ 40 h 965"/>
                  <a:gd name="T22" fmla="*/ 338 w 735"/>
                  <a:gd name="T23" fmla="*/ 8 h 965"/>
                  <a:gd name="T24" fmla="*/ 201 w 735"/>
                  <a:gd name="T25" fmla="*/ 78 h 965"/>
                  <a:gd name="T26" fmla="*/ 67 w 735"/>
                  <a:gd name="T27" fmla="*/ 35 h 965"/>
                  <a:gd name="T28" fmla="*/ 0 w 735"/>
                  <a:gd name="T29" fmla="*/ 101 h 965"/>
                  <a:gd name="T30" fmla="*/ 43 w 735"/>
                  <a:gd name="T31" fmla="*/ 187 h 965"/>
                  <a:gd name="T32" fmla="*/ 219 w 735"/>
                  <a:gd name="T33" fmla="*/ 121 h 965"/>
                  <a:gd name="T34" fmla="*/ 252 w 735"/>
                  <a:gd name="T35" fmla="*/ 120 h 965"/>
                  <a:gd name="T36" fmla="*/ 407 w 735"/>
                  <a:gd name="T37" fmla="*/ 155 h 965"/>
                  <a:gd name="T38" fmla="*/ 493 w 735"/>
                  <a:gd name="T39" fmla="*/ 212 h 965"/>
                  <a:gd name="T40" fmla="*/ 499 w 735"/>
                  <a:gd name="T41" fmla="*/ 255 h 965"/>
                  <a:gd name="T42" fmla="*/ 460 w 735"/>
                  <a:gd name="T43" fmla="*/ 281 h 965"/>
                  <a:gd name="T44" fmla="*/ 431 w 735"/>
                  <a:gd name="T45" fmla="*/ 270 h 965"/>
                  <a:gd name="T46" fmla="*/ 327 w 735"/>
                  <a:gd name="T47" fmla="*/ 213 h 965"/>
                  <a:gd name="T48" fmla="*/ 202 w 735"/>
                  <a:gd name="T49" fmla="*/ 208 h 965"/>
                  <a:gd name="T50" fmla="*/ 72 w 735"/>
                  <a:gd name="T51" fmla="*/ 270 h 965"/>
                  <a:gd name="T52" fmla="*/ 44 w 735"/>
                  <a:gd name="T53" fmla="*/ 281 h 965"/>
                  <a:gd name="T54" fmla="*/ 75 w 735"/>
                  <a:gd name="T55" fmla="*/ 335 h 965"/>
                  <a:gd name="T56" fmla="*/ 155 w 735"/>
                  <a:gd name="T57" fmla="*/ 373 h 965"/>
                  <a:gd name="T58" fmla="*/ 188 w 735"/>
                  <a:gd name="T59" fmla="*/ 394 h 965"/>
                  <a:gd name="T60" fmla="*/ 197 w 735"/>
                  <a:gd name="T61" fmla="*/ 444 h 965"/>
                  <a:gd name="T62" fmla="*/ 242 w 735"/>
                  <a:gd name="T63" fmla="*/ 416 h 965"/>
                  <a:gd name="T64" fmla="*/ 299 w 735"/>
                  <a:gd name="T65" fmla="*/ 435 h 965"/>
                  <a:gd name="T66" fmla="*/ 316 w 735"/>
                  <a:gd name="T67" fmla="*/ 495 h 965"/>
                  <a:gd name="T68" fmla="*/ 265 w 735"/>
                  <a:gd name="T69" fmla="*/ 548 h 965"/>
                  <a:gd name="T70" fmla="*/ 219 w 735"/>
                  <a:gd name="T71" fmla="*/ 541 h 965"/>
                  <a:gd name="T72" fmla="*/ 198 w 735"/>
                  <a:gd name="T73" fmla="*/ 562 h 965"/>
                  <a:gd name="T74" fmla="*/ 213 w 735"/>
                  <a:gd name="T75" fmla="*/ 675 h 965"/>
                  <a:gd name="T76" fmla="*/ 236 w 735"/>
                  <a:gd name="T77" fmla="*/ 964 h 965"/>
                  <a:gd name="T78" fmla="*/ 338 w 735"/>
                  <a:gd name="T79" fmla="*/ 743 h 965"/>
                  <a:gd name="T80" fmla="*/ 410 w 735"/>
                  <a:gd name="T81" fmla="*/ 708 h 965"/>
                  <a:gd name="T82" fmla="*/ 492 w 735"/>
                  <a:gd name="T83" fmla="*/ 619 h 965"/>
                  <a:gd name="T84" fmla="*/ 529 w 735"/>
                  <a:gd name="T85" fmla="*/ 478 h 965"/>
                  <a:gd name="T86" fmla="*/ 523 w 735"/>
                  <a:gd name="T87" fmla="*/ 415 h 965"/>
                  <a:gd name="T88" fmla="*/ 547 w 735"/>
                  <a:gd name="T89" fmla="*/ 383 h 965"/>
                  <a:gd name="T90" fmla="*/ 586 w 735"/>
                  <a:gd name="T91" fmla="*/ 384 h 965"/>
                  <a:gd name="T92" fmla="*/ 606 w 735"/>
                  <a:gd name="T93" fmla="*/ 415 h 965"/>
                  <a:gd name="T94" fmla="*/ 592 w 735"/>
                  <a:gd name="T95" fmla="*/ 600 h 965"/>
                  <a:gd name="T96" fmla="*/ 565 w 735"/>
                  <a:gd name="T97" fmla="*/ 660 h 965"/>
                  <a:gd name="T98" fmla="*/ 505 w 735"/>
                  <a:gd name="T99" fmla="*/ 737 h 965"/>
                  <a:gd name="T100" fmla="*/ 373 w 735"/>
                  <a:gd name="T101" fmla="*/ 820 h 965"/>
                  <a:gd name="T102" fmla="*/ 337 w 735"/>
                  <a:gd name="T103" fmla="*/ 818 h 965"/>
                  <a:gd name="T104" fmla="*/ 316 w 735"/>
                  <a:gd name="T105" fmla="*/ 77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5" h="965">
                    <a:moveTo>
                      <a:pt x="251" y="965"/>
                    </a:moveTo>
                    <a:lnTo>
                      <a:pt x="266" y="964"/>
                    </a:lnTo>
                    <a:lnTo>
                      <a:pt x="286" y="887"/>
                    </a:lnTo>
                    <a:lnTo>
                      <a:pt x="303" y="884"/>
                    </a:lnTo>
                    <a:lnTo>
                      <a:pt x="338" y="956"/>
                    </a:lnTo>
                    <a:lnTo>
                      <a:pt x="352" y="954"/>
                    </a:lnTo>
                    <a:lnTo>
                      <a:pt x="367" y="950"/>
                    </a:lnTo>
                    <a:lnTo>
                      <a:pt x="369" y="871"/>
                    </a:lnTo>
                    <a:lnTo>
                      <a:pt x="386" y="866"/>
                    </a:lnTo>
                    <a:lnTo>
                      <a:pt x="435" y="929"/>
                    </a:lnTo>
                    <a:lnTo>
                      <a:pt x="449" y="922"/>
                    </a:lnTo>
                    <a:lnTo>
                      <a:pt x="463" y="917"/>
                    </a:lnTo>
                    <a:lnTo>
                      <a:pt x="449" y="838"/>
                    </a:lnTo>
                    <a:lnTo>
                      <a:pt x="464" y="829"/>
                    </a:lnTo>
                    <a:lnTo>
                      <a:pt x="524" y="881"/>
                    </a:lnTo>
                    <a:lnTo>
                      <a:pt x="537" y="872"/>
                    </a:lnTo>
                    <a:lnTo>
                      <a:pt x="548" y="863"/>
                    </a:lnTo>
                    <a:lnTo>
                      <a:pt x="519" y="790"/>
                    </a:lnTo>
                    <a:lnTo>
                      <a:pt x="531" y="779"/>
                    </a:lnTo>
                    <a:lnTo>
                      <a:pt x="601" y="816"/>
                    </a:lnTo>
                    <a:lnTo>
                      <a:pt x="613" y="805"/>
                    </a:lnTo>
                    <a:lnTo>
                      <a:pt x="623" y="794"/>
                    </a:lnTo>
                    <a:lnTo>
                      <a:pt x="577" y="727"/>
                    </a:lnTo>
                    <a:lnTo>
                      <a:pt x="587" y="714"/>
                    </a:lnTo>
                    <a:lnTo>
                      <a:pt x="664" y="736"/>
                    </a:lnTo>
                    <a:lnTo>
                      <a:pt x="672" y="723"/>
                    </a:lnTo>
                    <a:lnTo>
                      <a:pt x="679" y="711"/>
                    </a:lnTo>
                    <a:lnTo>
                      <a:pt x="621" y="655"/>
                    </a:lnTo>
                    <a:lnTo>
                      <a:pt x="629" y="640"/>
                    </a:lnTo>
                    <a:lnTo>
                      <a:pt x="708" y="645"/>
                    </a:lnTo>
                    <a:lnTo>
                      <a:pt x="713" y="631"/>
                    </a:lnTo>
                    <a:lnTo>
                      <a:pt x="718" y="616"/>
                    </a:lnTo>
                    <a:lnTo>
                      <a:pt x="650" y="575"/>
                    </a:lnTo>
                    <a:lnTo>
                      <a:pt x="653" y="558"/>
                    </a:lnTo>
                    <a:lnTo>
                      <a:pt x="732" y="547"/>
                    </a:lnTo>
                    <a:lnTo>
                      <a:pt x="733" y="533"/>
                    </a:lnTo>
                    <a:lnTo>
                      <a:pt x="735" y="518"/>
                    </a:lnTo>
                    <a:lnTo>
                      <a:pt x="660" y="490"/>
                    </a:lnTo>
                    <a:lnTo>
                      <a:pt x="660" y="474"/>
                    </a:lnTo>
                    <a:lnTo>
                      <a:pt x="735" y="446"/>
                    </a:lnTo>
                    <a:lnTo>
                      <a:pt x="733" y="432"/>
                    </a:lnTo>
                    <a:lnTo>
                      <a:pt x="732" y="417"/>
                    </a:lnTo>
                    <a:lnTo>
                      <a:pt x="653" y="406"/>
                    </a:lnTo>
                    <a:lnTo>
                      <a:pt x="650" y="389"/>
                    </a:lnTo>
                    <a:lnTo>
                      <a:pt x="718" y="347"/>
                    </a:lnTo>
                    <a:lnTo>
                      <a:pt x="713" y="333"/>
                    </a:lnTo>
                    <a:lnTo>
                      <a:pt x="708" y="319"/>
                    </a:lnTo>
                    <a:lnTo>
                      <a:pt x="629" y="324"/>
                    </a:lnTo>
                    <a:lnTo>
                      <a:pt x="621" y="309"/>
                    </a:lnTo>
                    <a:lnTo>
                      <a:pt x="679" y="253"/>
                    </a:lnTo>
                    <a:lnTo>
                      <a:pt x="672" y="241"/>
                    </a:lnTo>
                    <a:lnTo>
                      <a:pt x="664" y="228"/>
                    </a:lnTo>
                    <a:lnTo>
                      <a:pt x="587" y="250"/>
                    </a:lnTo>
                    <a:lnTo>
                      <a:pt x="577" y="236"/>
                    </a:lnTo>
                    <a:lnTo>
                      <a:pt x="623" y="170"/>
                    </a:lnTo>
                    <a:lnTo>
                      <a:pt x="613" y="159"/>
                    </a:lnTo>
                    <a:lnTo>
                      <a:pt x="601" y="148"/>
                    </a:lnTo>
                    <a:lnTo>
                      <a:pt x="531" y="185"/>
                    </a:lnTo>
                    <a:lnTo>
                      <a:pt x="519" y="174"/>
                    </a:lnTo>
                    <a:lnTo>
                      <a:pt x="548" y="101"/>
                    </a:lnTo>
                    <a:lnTo>
                      <a:pt x="537" y="91"/>
                    </a:lnTo>
                    <a:lnTo>
                      <a:pt x="524" y="83"/>
                    </a:lnTo>
                    <a:lnTo>
                      <a:pt x="464" y="134"/>
                    </a:lnTo>
                    <a:lnTo>
                      <a:pt x="449" y="126"/>
                    </a:lnTo>
                    <a:lnTo>
                      <a:pt x="463" y="48"/>
                    </a:lnTo>
                    <a:lnTo>
                      <a:pt x="449" y="40"/>
                    </a:lnTo>
                    <a:lnTo>
                      <a:pt x="435" y="35"/>
                    </a:lnTo>
                    <a:lnTo>
                      <a:pt x="386" y="97"/>
                    </a:lnTo>
                    <a:lnTo>
                      <a:pt x="369" y="92"/>
                    </a:lnTo>
                    <a:lnTo>
                      <a:pt x="367" y="13"/>
                    </a:lnTo>
                    <a:lnTo>
                      <a:pt x="352" y="10"/>
                    </a:lnTo>
                    <a:lnTo>
                      <a:pt x="338" y="8"/>
                    </a:lnTo>
                    <a:lnTo>
                      <a:pt x="303" y="78"/>
                    </a:lnTo>
                    <a:lnTo>
                      <a:pt x="286" y="77"/>
                    </a:lnTo>
                    <a:lnTo>
                      <a:pt x="266" y="0"/>
                    </a:lnTo>
                    <a:lnTo>
                      <a:pt x="236" y="0"/>
                    </a:lnTo>
                    <a:lnTo>
                      <a:pt x="217" y="77"/>
                    </a:lnTo>
                    <a:lnTo>
                      <a:pt x="201" y="78"/>
                    </a:lnTo>
                    <a:lnTo>
                      <a:pt x="165" y="8"/>
                    </a:lnTo>
                    <a:lnTo>
                      <a:pt x="150" y="10"/>
                    </a:lnTo>
                    <a:lnTo>
                      <a:pt x="136" y="13"/>
                    </a:lnTo>
                    <a:lnTo>
                      <a:pt x="134" y="92"/>
                    </a:lnTo>
                    <a:lnTo>
                      <a:pt x="117" y="97"/>
                    </a:lnTo>
                    <a:lnTo>
                      <a:pt x="67" y="35"/>
                    </a:lnTo>
                    <a:lnTo>
                      <a:pt x="54" y="40"/>
                    </a:lnTo>
                    <a:lnTo>
                      <a:pt x="41" y="48"/>
                    </a:lnTo>
                    <a:lnTo>
                      <a:pt x="54" y="126"/>
                    </a:lnTo>
                    <a:lnTo>
                      <a:pt x="39" y="134"/>
                    </a:lnTo>
                    <a:lnTo>
                      <a:pt x="0" y="101"/>
                    </a:lnTo>
                    <a:lnTo>
                      <a:pt x="0" y="101"/>
                    </a:lnTo>
                    <a:lnTo>
                      <a:pt x="4" y="131"/>
                    </a:lnTo>
                    <a:lnTo>
                      <a:pt x="9" y="158"/>
                    </a:lnTo>
                    <a:lnTo>
                      <a:pt x="14" y="183"/>
                    </a:lnTo>
                    <a:lnTo>
                      <a:pt x="19" y="205"/>
                    </a:lnTo>
                    <a:lnTo>
                      <a:pt x="19" y="205"/>
                    </a:lnTo>
                    <a:lnTo>
                      <a:pt x="43" y="187"/>
                    </a:lnTo>
                    <a:lnTo>
                      <a:pt x="70" y="169"/>
                    </a:lnTo>
                    <a:lnTo>
                      <a:pt x="97" y="155"/>
                    </a:lnTo>
                    <a:lnTo>
                      <a:pt x="126" y="143"/>
                    </a:lnTo>
                    <a:lnTo>
                      <a:pt x="155" y="132"/>
                    </a:lnTo>
                    <a:lnTo>
                      <a:pt x="187" y="125"/>
                    </a:lnTo>
                    <a:lnTo>
                      <a:pt x="219" y="121"/>
                    </a:lnTo>
                    <a:lnTo>
                      <a:pt x="252" y="120"/>
                    </a:lnTo>
                    <a:lnTo>
                      <a:pt x="252" y="120"/>
                    </a:lnTo>
                    <a:lnTo>
                      <a:pt x="252" y="120"/>
                    </a:lnTo>
                    <a:lnTo>
                      <a:pt x="252" y="120"/>
                    </a:lnTo>
                    <a:lnTo>
                      <a:pt x="252" y="120"/>
                    </a:lnTo>
                    <a:lnTo>
                      <a:pt x="252" y="120"/>
                    </a:lnTo>
                    <a:lnTo>
                      <a:pt x="269" y="120"/>
                    </a:lnTo>
                    <a:lnTo>
                      <a:pt x="285" y="121"/>
                    </a:lnTo>
                    <a:lnTo>
                      <a:pt x="318" y="126"/>
                    </a:lnTo>
                    <a:lnTo>
                      <a:pt x="349" y="132"/>
                    </a:lnTo>
                    <a:lnTo>
                      <a:pt x="378" y="143"/>
                    </a:lnTo>
                    <a:lnTo>
                      <a:pt x="407" y="155"/>
                    </a:lnTo>
                    <a:lnTo>
                      <a:pt x="435" y="170"/>
                    </a:lnTo>
                    <a:lnTo>
                      <a:pt x="461" y="187"/>
                    </a:lnTo>
                    <a:lnTo>
                      <a:pt x="485" y="205"/>
                    </a:lnTo>
                    <a:lnTo>
                      <a:pt x="485" y="205"/>
                    </a:lnTo>
                    <a:lnTo>
                      <a:pt x="485" y="205"/>
                    </a:lnTo>
                    <a:lnTo>
                      <a:pt x="493" y="212"/>
                    </a:lnTo>
                    <a:lnTo>
                      <a:pt x="498" y="221"/>
                    </a:lnTo>
                    <a:lnTo>
                      <a:pt x="500" y="229"/>
                    </a:lnTo>
                    <a:lnTo>
                      <a:pt x="502" y="238"/>
                    </a:lnTo>
                    <a:lnTo>
                      <a:pt x="502" y="238"/>
                    </a:lnTo>
                    <a:lnTo>
                      <a:pt x="502" y="247"/>
                    </a:lnTo>
                    <a:lnTo>
                      <a:pt x="499" y="255"/>
                    </a:lnTo>
                    <a:lnTo>
                      <a:pt x="495" y="262"/>
                    </a:lnTo>
                    <a:lnTo>
                      <a:pt x="490" y="268"/>
                    </a:lnTo>
                    <a:lnTo>
                      <a:pt x="484" y="274"/>
                    </a:lnTo>
                    <a:lnTo>
                      <a:pt x="476" y="277"/>
                    </a:lnTo>
                    <a:lnTo>
                      <a:pt x="469" y="280"/>
                    </a:lnTo>
                    <a:lnTo>
                      <a:pt x="460" y="281"/>
                    </a:lnTo>
                    <a:lnTo>
                      <a:pt x="460" y="281"/>
                    </a:lnTo>
                    <a:lnTo>
                      <a:pt x="453" y="280"/>
                    </a:lnTo>
                    <a:lnTo>
                      <a:pt x="445" y="277"/>
                    </a:lnTo>
                    <a:lnTo>
                      <a:pt x="437" y="275"/>
                    </a:lnTo>
                    <a:lnTo>
                      <a:pt x="431" y="270"/>
                    </a:lnTo>
                    <a:lnTo>
                      <a:pt x="431" y="270"/>
                    </a:lnTo>
                    <a:lnTo>
                      <a:pt x="431" y="270"/>
                    </a:lnTo>
                    <a:lnTo>
                      <a:pt x="412" y="255"/>
                    </a:lnTo>
                    <a:lnTo>
                      <a:pt x="392" y="242"/>
                    </a:lnTo>
                    <a:lnTo>
                      <a:pt x="372" y="231"/>
                    </a:lnTo>
                    <a:lnTo>
                      <a:pt x="349" y="221"/>
                    </a:lnTo>
                    <a:lnTo>
                      <a:pt x="327" y="213"/>
                    </a:lnTo>
                    <a:lnTo>
                      <a:pt x="303" y="208"/>
                    </a:lnTo>
                    <a:lnTo>
                      <a:pt x="277" y="204"/>
                    </a:lnTo>
                    <a:lnTo>
                      <a:pt x="252" y="203"/>
                    </a:lnTo>
                    <a:lnTo>
                      <a:pt x="252" y="203"/>
                    </a:lnTo>
                    <a:lnTo>
                      <a:pt x="227" y="204"/>
                    </a:lnTo>
                    <a:lnTo>
                      <a:pt x="202" y="208"/>
                    </a:lnTo>
                    <a:lnTo>
                      <a:pt x="178" y="213"/>
                    </a:lnTo>
                    <a:lnTo>
                      <a:pt x="155" y="221"/>
                    </a:lnTo>
                    <a:lnTo>
                      <a:pt x="133" y="231"/>
                    </a:lnTo>
                    <a:lnTo>
                      <a:pt x="111" y="242"/>
                    </a:lnTo>
                    <a:lnTo>
                      <a:pt x="91" y="255"/>
                    </a:lnTo>
                    <a:lnTo>
                      <a:pt x="72" y="270"/>
                    </a:lnTo>
                    <a:lnTo>
                      <a:pt x="72" y="270"/>
                    </a:lnTo>
                    <a:lnTo>
                      <a:pt x="72" y="270"/>
                    </a:lnTo>
                    <a:lnTo>
                      <a:pt x="67" y="275"/>
                    </a:lnTo>
                    <a:lnTo>
                      <a:pt x="59" y="277"/>
                    </a:lnTo>
                    <a:lnTo>
                      <a:pt x="52" y="280"/>
                    </a:lnTo>
                    <a:lnTo>
                      <a:pt x="44" y="281"/>
                    </a:lnTo>
                    <a:lnTo>
                      <a:pt x="44" y="281"/>
                    </a:lnTo>
                    <a:lnTo>
                      <a:pt x="52" y="297"/>
                    </a:lnTo>
                    <a:lnTo>
                      <a:pt x="59" y="314"/>
                    </a:lnTo>
                    <a:lnTo>
                      <a:pt x="67" y="326"/>
                    </a:lnTo>
                    <a:lnTo>
                      <a:pt x="75" y="335"/>
                    </a:lnTo>
                    <a:lnTo>
                      <a:pt x="75" y="335"/>
                    </a:lnTo>
                    <a:lnTo>
                      <a:pt x="83" y="342"/>
                    </a:lnTo>
                    <a:lnTo>
                      <a:pt x="93" y="348"/>
                    </a:lnTo>
                    <a:lnTo>
                      <a:pt x="117" y="360"/>
                    </a:lnTo>
                    <a:lnTo>
                      <a:pt x="139" y="369"/>
                    </a:lnTo>
                    <a:lnTo>
                      <a:pt x="155" y="373"/>
                    </a:lnTo>
                    <a:lnTo>
                      <a:pt x="155" y="373"/>
                    </a:lnTo>
                    <a:lnTo>
                      <a:pt x="161" y="374"/>
                    </a:lnTo>
                    <a:lnTo>
                      <a:pt x="168" y="377"/>
                    </a:lnTo>
                    <a:lnTo>
                      <a:pt x="173" y="381"/>
                    </a:lnTo>
                    <a:lnTo>
                      <a:pt x="179" y="384"/>
                    </a:lnTo>
                    <a:lnTo>
                      <a:pt x="184" y="389"/>
                    </a:lnTo>
                    <a:lnTo>
                      <a:pt x="188" y="394"/>
                    </a:lnTo>
                    <a:lnTo>
                      <a:pt x="190" y="401"/>
                    </a:lnTo>
                    <a:lnTo>
                      <a:pt x="190" y="406"/>
                    </a:lnTo>
                    <a:lnTo>
                      <a:pt x="190" y="406"/>
                    </a:lnTo>
                    <a:lnTo>
                      <a:pt x="192" y="451"/>
                    </a:lnTo>
                    <a:lnTo>
                      <a:pt x="192" y="451"/>
                    </a:lnTo>
                    <a:lnTo>
                      <a:pt x="197" y="444"/>
                    </a:lnTo>
                    <a:lnTo>
                      <a:pt x="202" y="436"/>
                    </a:lnTo>
                    <a:lnTo>
                      <a:pt x="209" y="430"/>
                    </a:lnTo>
                    <a:lnTo>
                      <a:pt x="216" y="425"/>
                    </a:lnTo>
                    <a:lnTo>
                      <a:pt x="224" y="421"/>
                    </a:lnTo>
                    <a:lnTo>
                      <a:pt x="232" y="417"/>
                    </a:lnTo>
                    <a:lnTo>
                      <a:pt x="242" y="416"/>
                    </a:lnTo>
                    <a:lnTo>
                      <a:pt x="251" y="415"/>
                    </a:lnTo>
                    <a:lnTo>
                      <a:pt x="251" y="415"/>
                    </a:lnTo>
                    <a:lnTo>
                      <a:pt x="265" y="416"/>
                    </a:lnTo>
                    <a:lnTo>
                      <a:pt x="277" y="420"/>
                    </a:lnTo>
                    <a:lnTo>
                      <a:pt x="289" y="426"/>
                    </a:lnTo>
                    <a:lnTo>
                      <a:pt x="299" y="435"/>
                    </a:lnTo>
                    <a:lnTo>
                      <a:pt x="306" y="445"/>
                    </a:lnTo>
                    <a:lnTo>
                      <a:pt x="313" y="456"/>
                    </a:lnTo>
                    <a:lnTo>
                      <a:pt x="316" y="469"/>
                    </a:lnTo>
                    <a:lnTo>
                      <a:pt x="318" y="483"/>
                    </a:lnTo>
                    <a:lnTo>
                      <a:pt x="318" y="483"/>
                    </a:lnTo>
                    <a:lnTo>
                      <a:pt x="316" y="495"/>
                    </a:lnTo>
                    <a:lnTo>
                      <a:pt x="313" y="508"/>
                    </a:lnTo>
                    <a:lnTo>
                      <a:pt x="306" y="519"/>
                    </a:lnTo>
                    <a:lnTo>
                      <a:pt x="299" y="529"/>
                    </a:lnTo>
                    <a:lnTo>
                      <a:pt x="289" y="538"/>
                    </a:lnTo>
                    <a:lnTo>
                      <a:pt x="277" y="544"/>
                    </a:lnTo>
                    <a:lnTo>
                      <a:pt x="265" y="548"/>
                    </a:lnTo>
                    <a:lnTo>
                      <a:pt x="251" y="549"/>
                    </a:lnTo>
                    <a:lnTo>
                      <a:pt x="251" y="549"/>
                    </a:lnTo>
                    <a:lnTo>
                      <a:pt x="242" y="548"/>
                    </a:lnTo>
                    <a:lnTo>
                      <a:pt x="235" y="547"/>
                    </a:lnTo>
                    <a:lnTo>
                      <a:pt x="226" y="544"/>
                    </a:lnTo>
                    <a:lnTo>
                      <a:pt x="219" y="541"/>
                    </a:lnTo>
                    <a:lnTo>
                      <a:pt x="212" y="537"/>
                    </a:lnTo>
                    <a:lnTo>
                      <a:pt x="206" y="532"/>
                    </a:lnTo>
                    <a:lnTo>
                      <a:pt x="201" y="525"/>
                    </a:lnTo>
                    <a:lnTo>
                      <a:pt x="196" y="519"/>
                    </a:lnTo>
                    <a:lnTo>
                      <a:pt x="196" y="519"/>
                    </a:lnTo>
                    <a:lnTo>
                      <a:pt x="198" y="562"/>
                    </a:lnTo>
                    <a:lnTo>
                      <a:pt x="201" y="581"/>
                    </a:lnTo>
                    <a:lnTo>
                      <a:pt x="203" y="596"/>
                    </a:lnTo>
                    <a:lnTo>
                      <a:pt x="203" y="596"/>
                    </a:lnTo>
                    <a:lnTo>
                      <a:pt x="207" y="612"/>
                    </a:lnTo>
                    <a:lnTo>
                      <a:pt x="209" y="631"/>
                    </a:lnTo>
                    <a:lnTo>
                      <a:pt x="213" y="675"/>
                    </a:lnTo>
                    <a:lnTo>
                      <a:pt x="216" y="731"/>
                    </a:lnTo>
                    <a:lnTo>
                      <a:pt x="218" y="798"/>
                    </a:lnTo>
                    <a:lnTo>
                      <a:pt x="218" y="798"/>
                    </a:lnTo>
                    <a:lnTo>
                      <a:pt x="226" y="882"/>
                    </a:lnTo>
                    <a:lnTo>
                      <a:pt x="233" y="951"/>
                    </a:lnTo>
                    <a:lnTo>
                      <a:pt x="236" y="964"/>
                    </a:lnTo>
                    <a:lnTo>
                      <a:pt x="251" y="965"/>
                    </a:lnTo>
                    <a:close/>
                    <a:moveTo>
                      <a:pt x="322" y="760"/>
                    </a:moveTo>
                    <a:lnTo>
                      <a:pt x="322" y="760"/>
                    </a:lnTo>
                    <a:lnTo>
                      <a:pt x="327" y="753"/>
                    </a:lnTo>
                    <a:lnTo>
                      <a:pt x="332" y="748"/>
                    </a:lnTo>
                    <a:lnTo>
                      <a:pt x="338" y="743"/>
                    </a:lnTo>
                    <a:lnTo>
                      <a:pt x="345" y="741"/>
                    </a:lnTo>
                    <a:lnTo>
                      <a:pt x="345" y="741"/>
                    </a:lnTo>
                    <a:lnTo>
                      <a:pt x="345" y="741"/>
                    </a:lnTo>
                    <a:lnTo>
                      <a:pt x="368" y="732"/>
                    </a:lnTo>
                    <a:lnTo>
                      <a:pt x="388" y="721"/>
                    </a:lnTo>
                    <a:lnTo>
                      <a:pt x="410" y="708"/>
                    </a:lnTo>
                    <a:lnTo>
                      <a:pt x="429" y="694"/>
                    </a:lnTo>
                    <a:lnTo>
                      <a:pt x="446" y="678"/>
                    </a:lnTo>
                    <a:lnTo>
                      <a:pt x="463" y="659"/>
                    </a:lnTo>
                    <a:lnTo>
                      <a:pt x="479" y="640"/>
                    </a:lnTo>
                    <a:lnTo>
                      <a:pt x="492" y="619"/>
                    </a:lnTo>
                    <a:lnTo>
                      <a:pt x="492" y="619"/>
                    </a:lnTo>
                    <a:lnTo>
                      <a:pt x="504" y="596"/>
                    </a:lnTo>
                    <a:lnTo>
                      <a:pt x="513" y="572"/>
                    </a:lnTo>
                    <a:lnTo>
                      <a:pt x="521" y="549"/>
                    </a:lnTo>
                    <a:lnTo>
                      <a:pt x="526" y="525"/>
                    </a:lnTo>
                    <a:lnTo>
                      <a:pt x="528" y="502"/>
                    </a:lnTo>
                    <a:lnTo>
                      <a:pt x="529" y="478"/>
                    </a:lnTo>
                    <a:lnTo>
                      <a:pt x="528" y="454"/>
                    </a:lnTo>
                    <a:lnTo>
                      <a:pt x="524" y="430"/>
                    </a:lnTo>
                    <a:lnTo>
                      <a:pt x="524" y="430"/>
                    </a:lnTo>
                    <a:lnTo>
                      <a:pt x="524" y="430"/>
                    </a:lnTo>
                    <a:lnTo>
                      <a:pt x="523" y="422"/>
                    </a:lnTo>
                    <a:lnTo>
                      <a:pt x="523" y="415"/>
                    </a:lnTo>
                    <a:lnTo>
                      <a:pt x="526" y="407"/>
                    </a:lnTo>
                    <a:lnTo>
                      <a:pt x="528" y="399"/>
                    </a:lnTo>
                    <a:lnTo>
                      <a:pt x="528" y="399"/>
                    </a:lnTo>
                    <a:lnTo>
                      <a:pt x="533" y="392"/>
                    </a:lnTo>
                    <a:lnTo>
                      <a:pt x="539" y="387"/>
                    </a:lnTo>
                    <a:lnTo>
                      <a:pt x="547" y="383"/>
                    </a:lnTo>
                    <a:lnTo>
                      <a:pt x="555" y="379"/>
                    </a:lnTo>
                    <a:lnTo>
                      <a:pt x="562" y="378"/>
                    </a:lnTo>
                    <a:lnTo>
                      <a:pt x="570" y="378"/>
                    </a:lnTo>
                    <a:lnTo>
                      <a:pt x="579" y="381"/>
                    </a:lnTo>
                    <a:lnTo>
                      <a:pt x="586" y="384"/>
                    </a:lnTo>
                    <a:lnTo>
                      <a:pt x="586" y="384"/>
                    </a:lnTo>
                    <a:lnTo>
                      <a:pt x="594" y="389"/>
                    </a:lnTo>
                    <a:lnTo>
                      <a:pt x="600" y="397"/>
                    </a:lnTo>
                    <a:lnTo>
                      <a:pt x="605" y="406"/>
                    </a:lnTo>
                    <a:lnTo>
                      <a:pt x="606" y="415"/>
                    </a:lnTo>
                    <a:lnTo>
                      <a:pt x="606" y="415"/>
                    </a:lnTo>
                    <a:lnTo>
                      <a:pt x="606" y="415"/>
                    </a:lnTo>
                    <a:lnTo>
                      <a:pt x="611" y="445"/>
                    </a:lnTo>
                    <a:lnTo>
                      <a:pt x="613" y="476"/>
                    </a:lnTo>
                    <a:lnTo>
                      <a:pt x="611" y="508"/>
                    </a:lnTo>
                    <a:lnTo>
                      <a:pt x="609" y="538"/>
                    </a:lnTo>
                    <a:lnTo>
                      <a:pt x="601" y="570"/>
                    </a:lnTo>
                    <a:lnTo>
                      <a:pt x="592" y="600"/>
                    </a:lnTo>
                    <a:lnTo>
                      <a:pt x="580" y="630"/>
                    </a:lnTo>
                    <a:lnTo>
                      <a:pt x="573" y="645"/>
                    </a:lnTo>
                    <a:lnTo>
                      <a:pt x="565" y="660"/>
                    </a:lnTo>
                    <a:lnTo>
                      <a:pt x="565" y="660"/>
                    </a:lnTo>
                    <a:lnTo>
                      <a:pt x="565" y="660"/>
                    </a:lnTo>
                    <a:lnTo>
                      <a:pt x="565" y="660"/>
                    </a:lnTo>
                    <a:lnTo>
                      <a:pt x="565" y="660"/>
                    </a:lnTo>
                    <a:lnTo>
                      <a:pt x="565" y="660"/>
                    </a:lnTo>
                    <a:lnTo>
                      <a:pt x="556" y="674"/>
                    </a:lnTo>
                    <a:lnTo>
                      <a:pt x="547" y="688"/>
                    </a:lnTo>
                    <a:lnTo>
                      <a:pt x="527" y="713"/>
                    </a:lnTo>
                    <a:lnTo>
                      <a:pt x="505" y="737"/>
                    </a:lnTo>
                    <a:lnTo>
                      <a:pt x="482" y="758"/>
                    </a:lnTo>
                    <a:lnTo>
                      <a:pt x="456" y="777"/>
                    </a:lnTo>
                    <a:lnTo>
                      <a:pt x="430" y="794"/>
                    </a:lnTo>
                    <a:lnTo>
                      <a:pt x="402" y="808"/>
                    </a:lnTo>
                    <a:lnTo>
                      <a:pt x="373" y="820"/>
                    </a:lnTo>
                    <a:lnTo>
                      <a:pt x="373" y="820"/>
                    </a:lnTo>
                    <a:lnTo>
                      <a:pt x="373" y="820"/>
                    </a:lnTo>
                    <a:lnTo>
                      <a:pt x="364" y="823"/>
                    </a:lnTo>
                    <a:lnTo>
                      <a:pt x="356" y="823"/>
                    </a:lnTo>
                    <a:lnTo>
                      <a:pt x="345" y="821"/>
                    </a:lnTo>
                    <a:lnTo>
                      <a:pt x="337" y="818"/>
                    </a:lnTo>
                    <a:lnTo>
                      <a:pt x="337" y="818"/>
                    </a:lnTo>
                    <a:lnTo>
                      <a:pt x="330" y="813"/>
                    </a:lnTo>
                    <a:lnTo>
                      <a:pt x="324" y="806"/>
                    </a:lnTo>
                    <a:lnTo>
                      <a:pt x="320" y="800"/>
                    </a:lnTo>
                    <a:lnTo>
                      <a:pt x="318" y="792"/>
                    </a:lnTo>
                    <a:lnTo>
                      <a:pt x="316" y="784"/>
                    </a:lnTo>
                    <a:lnTo>
                      <a:pt x="316" y="776"/>
                    </a:lnTo>
                    <a:lnTo>
                      <a:pt x="318" y="767"/>
                    </a:lnTo>
                    <a:lnTo>
                      <a:pt x="322" y="760"/>
                    </a:lnTo>
                    <a:lnTo>
                      <a:pt x="322" y="7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1" name="Freeform 24"/>
              <p:cNvSpPr>
                <a:spLocks noEditPoints="1"/>
              </p:cNvSpPr>
              <p:nvPr/>
            </p:nvSpPr>
            <p:spPr bwMode="auto">
              <a:xfrm>
                <a:off x="2868554" y="4325055"/>
                <a:ext cx="758002" cy="880886"/>
              </a:xfrm>
              <a:custGeom>
                <a:avLst/>
                <a:gdLst>
                  <a:gd name="T0" fmla="*/ 229 w 1172"/>
                  <a:gd name="T1" fmla="*/ 1312 h 1363"/>
                  <a:gd name="T2" fmla="*/ 489 w 1172"/>
                  <a:gd name="T3" fmla="*/ 1363 h 1363"/>
                  <a:gd name="T4" fmla="*/ 748 w 1172"/>
                  <a:gd name="T5" fmla="*/ 1312 h 1363"/>
                  <a:gd name="T6" fmla="*/ 883 w 1172"/>
                  <a:gd name="T7" fmla="*/ 1099 h 1363"/>
                  <a:gd name="T8" fmla="*/ 1012 w 1172"/>
                  <a:gd name="T9" fmla="*/ 925 h 1363"/>
                  <a:gd name="T10" fmla="*/ 1172 w 1172"/>
                  <a:gd name="T11" fmla="*/ 731 h 1363"/>
                  <a:gd name="T12" fmla="*/ 1141 w 1172"/>
                  <a:gd name="T13" fmla="*/ 471 h 1363"/>
                  <a:gd name="T14" fmla="*/ 1012 w 1172"/>
                  <a:gd name="T15" fmla="*/ 241 h 1363"/>
                  <a:gd name="T16" fmla="*/ 767 w 1172"/>
                  <a:gd name="T17" fmla="*/ 178 h 1363"/>
                  <a:gd name="T18" fmla="*/ 561 w 1172"/>
                  <a:gd name="T19" fmla="*/ 112 h 1363"/>
                  <a:gd name="T20" fmla="*/ 322 w 1172"/>
                  <a:gd name="T21" fmla="*/ 132 h 1363"/>
                  <a:gd name="T22" fmla="*/ 103 w 1172"/>
                  <a:gd name="T23" fmla="*/ 118 h 1363"/>
                  <a:gd name="T24" fmla="*/ 43 w 1172"/>
                  <a:gd name="T25" fmla="*/ 532 h 1363"/>
                  <a:gd name="T26" fmla="*/ 99 w 1172"/>
                  <a:gd name="T27" fmla="*/ 561 h 1363"/>
                  <a:gd name="T28" fmla="*/ 99 w 1172"/>
                  <a:gd name="T29" fmla="*/ 705 h 1363"/>
                  <a:gd name="T30" fmla="*/ 150 w 1172"/>
                  <a:gd name="T31" fmla="*/ 871 h 1363"/>
                  <a:gd name="T32" fmla="*/ 239 w 1172"/>
                  <a:gd name="T33" fmla="*/ 978 h 1363"/>
                  <a:gd name="T34" fmla="*/ 383 w 1172"/>
                  <a:gd name="T35" fmla="*/ 1064 h 1363"/>
                  <a:gd name="T36" fmla="*/ 377 w 1172"/>
                  <a:gd name="T37" fmla="*/ 1147 h 1363"/>
                  <a:gd name="T38" fmla="*/ 315 w 1172"/>
                  <a:gd name="T39" fmla="*/ 1157 h 1363"/>
                  <a:gd name="T40" fmla="*/ 162 w 1172"/>
                  <a:gd name="T41" fmla="*/ 1069 h 1363"/>
                  <a:gd name="T42" fmla="*/ 46 w 1172"/>
                  <a:gd name="T43" fmla="*/ 929 h 1363"/>
                  <a:gd name="T44" fmla="*/ 6 w 1172"/>
                  <a:gd name="T45" fmla="*/ 840 h 1363"/>
                  <a:gd name="T46" fmla="*/ 0 w 1172"/>
                  <a:gd name="T47" fmla="*/ 1150 h 1363"/>
                  <a:gd name="T48" fmla="*/ 881 w 1172"/>
                  <a:gd name="T49" fmla="*/ 564 h 1363"/>
                  <a:gd name="T50" fmla="*/ 961 w 1172"/>
                  <a:gd name="T51" fmla="*/ 542 h 1363"/>
                  <a:gd name="T52" fmla="*/ 990 w 1172"/>
                  <a:gd name="T53" fmla="*/ 585 h 1363"/>
                  <a:gd name="T54" fmla="*/ 988 w 1172"/>
                  <a:gd name="T55" fmla="*/ 783 h 1363"/>
                  <a:gd name="T56" fmla="*/ 931 w 1172"/>
                  <a:gd name="T57" fmla="*/ 932 h 1363"/>
                  <a:gd name="T58" fmla="*/ 848 w 1172"/>
                  <a:gd name="T59" fmla="*/ 1041 h 1363"/>
                  <a:gd name="T60" fmla="*/ 681 w 1172"/>
                  <a:gd name="T61" fmla="*/ 1150 h 1363"/>
                  <a:gd name="T62" fmla="*/ 610 w 1172"/>
                  <a:gd name="T63" fmla="*/ 1155 h 1363"/>
                  <a:gd name="T64" fmla="*/ 587 w 1172"/>
                  <a:gd name="T65" fmla="*/ 1074 h 1363"/>
                  <a:gd name="T66" fmla="*/ 683 w 1172"/>
                  <a:gd name="T67" fmla="*/ 1019 h 1363"/>
                  <a:gd name="T68" fmla="*/ 819 w 1172"/>
                  <a:gd name="T69" fmla="*/ 889 h 1363"/>
                  <a:gd name="T70" fmla="*/ 872 w 1172"/>
                  <a:gd name="T71" fmla="*/ 759 h 1363"/>
                  <a:gd name="T72" fmla="*/ 237 w 1172"/>
                  <a:gd name="T73" fmla="*/ 381 h 1363"/>
                  <a:gd name="T74" fmla="*/ 154 w 1172"/>
                  <a:gd name="T75" fmla="*/ 380 h 1363"/>
                  <a:gd name="T76" fmla="*/ 142 w 1172"/>
                  <a:gd name="T77" fmla="*/ 312 h 1363"/>
                  <a:gd name="T78" fmla="*/ 249 w 1172"/>
                  <a:gd name="T79" fmla="*/ 229 h 1363"/>
                  <a:gd name="T80" fmla="*/ 443 w 1172"/>
                  <a:gd name="T81" fmla="*/ 172 h 1363"/>
                  <a:gd name="T82" fmla="*/ 537 w 1172"/>
                  <a:gd name="T83" fmla="*/ 172 h 1363"/>
                  <a:gd name="T84" fmla="*/ 729 w 1172"/>
                  <a:gd name="T85" fmla="*/ 229 h 1363"/>
                  <a:gd name="T86" fmla="*/ 836 w 1172"/>
                  <a:gd name="T87" fmla="*/ 312 h 1363"/>
                  <a:gd name="T88" fmla="*/ 825 w 1172"/>
                  <a:gd name="T89" fmla="*/ 380 h 1363"/>
                  <a:gd name="T90" fmla="*/ 743 w 1172"/>
                  <a:gd name="T91" fmla="*/ 381 h 1363"/>
                  <a:gd name="T92" fmla="*/ 577 w 1172"/>
                  <a:gd name="T93" fmla="*/ 298 h 1363"/>
                  <a:gd name="T94" fmla="*/ 436 w 1172"/>
                  <a:gd name="T95" fmla="*/ 292 h 1363"/>
                  <a:gd name="T96" fmla="*/ 237 w 1172"/>
                  <a:gd name="T97" fmla="*/ 381 h 1363"/>
                  <a:gd name="T98" fmla="*/ 409 w 1172"/>
                  <a:gd name="T99" fmla="*/ 628 h 1363"/>
                  <a:gd name="T100" fmla="*/ 479 w 1172"/>
                  <a:gd name="T101" fmla="*/ 587 h 1363"/>
                  <a:gd name="T102" fmla="*/ 549 w 1172"/>
                  <a:gd name="T103" fmla="*/ 608 h 1363"/>
                  <a:gd name="T104" fmla="*/ 583 w 1172"/>
                  <a:gd name="T105" fmla="*/ 681 h 1363"/>
                  <a:gd name="T106" fmla="*/ 555 w 1172"/>
                  <a:gd name="T107" fmla="*/ 748 h 1363"/>
                  <a:gd name="T108" fmla="*/ 489 w 1172"/>
                  <a:gd name="T109" fmla="*/ 776 h 1363"/>
                  <a:gd name="T110" fmla="*/ 416 w 1172"/>
                  <a:gd name="T111" fmla="*/ 742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2" h="1363">
                    <a:moveTo>
                      <a:pt x="112" y="1114"/>
                    </a:moveTo>
                    <a:lnTo>
                      <a:pt x="69" y="1219"/>
                    </a:lnTo>
                    <a:lnTo>
                      <a:pt x="86" y="1232"/>
                    </a:lnTo>
                    <a:lnTo>
                      <a:pt x="103" y="1244"/>
                    </a:lnTo>
                    <a:lnTo>
                      <a:pt x="190" y="1171"/>
                    </a:lnTo>
                    <a:lnTo>
                      <a:pt x="210" y="1184"/>
                    </a:lnTo>
                    <a:lnTo>
                      <a:pt x="190" y="1294"/>
                    </a:lnTo>
                    <a:lnTo>
                      <a:pt x="210" y="1303"/>
                    </a:lnTo>
                    <a:lnTo>
                      <a:pt x="229" y="1312"/>
                    </a:lnTo>
                    <a:lnTo>
                      <a:pt x="300" y="1223"/>
                    </a:lnTo>
                    <a:lnTo>
                      <a:pt x="322" y="1230"/>
                    </a:lnTo>
                    <a:lnTo>
                      <a:pt x="326" y="1342"/>
                    </a:lnTo>
                    <a:lnTo>
                      <a:pt x="346" y="1347"/>
                    </a:lnTo>
                    <a:lnTo>
                      <a:pt x="366" y="1351"/>
                    </a:lnTo>
                    <a:lnTo>
                      <a:pt x="417" y="1250"/>
                    </a:lnTo>
                    <a:lnTo>
                      <a:pt x="441" y="1253"/>
                    </a:lnTo>
                    <a:lnTo>
                      <a:pt x="467" y="1361"/>
                    </a:lnTo>
                    <a:lnTo>
                      <a:pt x="489" y="1363"/>
                    </a:lnTo>
                    <a:lnTo>
                      <a:pt x="510" y="1361"/>
                    </a:lnTo>
                    <a:lnTo>
                      <a:pt x="537" y="1253"/>
                    </a:lnTo>
                    <a:lnTo>
                      <a:pt x="561" y="1250"/>
                    </a:lnTo>
                    <a:lnTo>
                      <a:pt x="610" y="1351"/>
                    </a:lnTo>
                    <a:lnTo>
                      <a:pt x="631" y="1347"/>
                    </a:lnTo>
                    <a:lnTo>
                      <a:pt x="652" y="1342"/>
                    </a:lnTo>
                    <a:lnTo>
                      <a:pt x="656" y="1230"/>
                    </a:lnTo>
                    <a:lnTo>
                      <a:pt x="679" y="1223"/>
                    </a:lnTo>
                    <a:lnTo>
                      <a:pt x="748" y="1312"/>
                    </a:lnTo>
                    <a:lnTo>
                      <a:pt x="768" y="1303"/>
                    </a:lnTo>
                    <a:lnTo>
                      <a:pt x="787" y="1294"/>
                    </a:lnTo>
                    <a:lnTo>
                      <a:pt x="767" y="1184"/>
                    </a:lnTo>
                    <a:lnTo>
                      <a:pt x="787" y="1171"/>
                    </a:lnTo>
                    <a:lnTo>
                      <a:pt x="874" y="1244"/>
                    </a:lnTo>
                    <a:lnTo>
                      <a:pt x="892" y="1232"/>
                    </a:lnTo>
                    <a:lnTo>
                      <a:pt x="908" y="1219"/>
                    </a:lnTo>
                    <a:lnTo>
                      <a:pt x="867" y="1114"/>
                    </a:lnTo>
                    <a:lnTo>
                      <a:pt x="883" y="1099"/>
                    </a:lnTo>
                    <a:lnTo>
                      <a:pt x="983" y="1152"/>
                    </a:lnTo>
                    <a:lnTo>
                      <a:pt x="998" y="1137"/>
                    </a:lnTo>
                    <a:lnTo>
                      <a:pt x="1012" y="1121"/>
                    </a:lnTo>
                    <a:lnTo>
                      <a:pt x="949" y="1027"/>
                    </a:lnTo>
                    <a:lnTo>
                      <a:pt x="962" y="1009"/>
                    </a:lnTo>
                    <a:lnTo>
                      <a:pt x="1072" y="1039"/>
                    </a:lnTo>
                    <a:lnTo>
                      <a:pt x="1082" y="1021"/>
                    </a:lnTo>
                    <a:lnTo>
                      <a:pt x="1092" y="1002"/>
                    </a:lnTo>
                    <a:lnTo>
                      <a:pt x="1012" y="925"/>
                    </a:lnTo>
                    <a:lnTo>
                      <a:pt x="1022" y="904"/>
                    </a:lnTo>
                    <a:lnTo>
                      <a:pt x="1134" y="912"/>
                    </a:lnTo>
                    <a:lnTo>
                      <a:pt x="1141" y="891"/>
                    </a:lnTo>
                    <a:lnTo>
                      <a:pt x="1148" y="871"/>
                    </a:lnTo>
                    <a:lnTo>
                      <a:pt x="1052" y="811"/>
                    </a:lnTo>
                    <a:lnTo>
                      <a:pt x="1056" y="788"/>
                    </a:lnTo>
                    <a:lnTo>
                      <a:pt x="1168" y="773"/>
                    </a:lnTo>
                    <a:lnTo>
                      <a:pt x="1170" y="752"/>
                    </a:lnTo>
                    <a:lnTo>
                      <a:pt x="1172" y="731"/>
                    </a:lnTo>
                    <a:lnTo>
                      <a:pt x="1066" y="692"/>
                    </a:lnTo>
                    <a:lnTo>
                      <a:pt x="1066" y="670"/>
                    </a:lnTo>
                    <a:lnTo>
                      <a:pt x="1172" y="631"/>
                    </a:lnTo>
                    <a:lnTo>
                      <a:pt x="1170" y="611"/>
                    </a:lnTo>
                    <a:lnTo>
                      <a:pt x="1168" y="589"/>
                    </a:lnTo>
                    <a:lnTo>
                      <a:pt x="1056" y="574"/>
                    </a:lnTo>
                    <a:lnTo>
                      <a:pt x="1052" y="550"/>
                    </a:lnTo>
                    <a:lnTo>
                      <a:pt x="1148" y="491"/>
                    </a:lnTo>
                    <a:lnTo>
                      <a:pt x="1141" y="471"/>
                    </a:lnTo>
                    <a:lnTo>
                      <a:pt x="1134" y="451"/>
                    </a:lnTo>
                    <a:lnTo>
                      <a:pt x="1022" y="458"/>
                    </a:lnTo>
                    <a:lnTo>
                      <a:pt x="1012" y="437"/>
                    </a:lnTo>
                    <a:lnTo>
                      <a:pt x="1092" y="359"/>
                    </a:lnTo>
                    <a:lnTo>
                      <a:pt x="1082" y="340"/>
                    </a:lnTo>
                    <a:lnTo>
                      <a:pt x="1072" y="322"/>
                    </a:lnTo>
                    <a:lnTo>
                      <a:pt x="962" y="352"/>
                    </a:lnTo>
                    <a:lnTo>
                      <a:pt x="949" y="333"/>
                    </a:lnTo>
                    <a:lnTo>
                      <a:pt x="1012" y="241"/>
                    </a:lnTo>
                    <a:lnTo>
                      <a:pt x="998" y="225"/>
                    </a:lnTo>
                    <a:lnTo>
                      <a:pt x="983" y="210"/>
                    </a:lnTo>
                    <a:lnTo>
                      <a:pt x="883" y="263"/>
                    </a:lnTo>
                    <a:lnTo>
                      <a:pt x="867" y="246"/>
                    </a:lnTo>
                    <a:lnTo>
                      <a:pt x="908" y="142"/>
                    </a:lnTo>
                    <a:lnTo>
                      <a:pt x="892" y="129"/>
                    </a:lnTo>
                    <a:lnTo>
                      <a:pt x="874" y="118"/>
                    </a:lnTo>
                    <a:lnTo>
                      <a:pt x="787" y="190"/>
                    </a:lnTo>
                    <a:lnTo>
                      <a:pt x="767" y="178"/>
                    </a:lnTo>
                    <a:lnTo>
                      <a:pt x="787" y="68"/>
                    </a:lnTo>
                    <a:lnTo>
                      <a:pt x="768" y="59"/>
                    </a:lnTo>
                    <a:lnTo>
                      <a:pt x="748" y="50"/>
                    </a:lnTo>
                    <a:lnTo>
                      <a:pt x="679" y="138"/>
                    </a:lnTo>
                    <a:lnTo>
                      <a:pt x="656" y="132"/>
                    </a:lnTo>
                    <a:lnTo>
                      <a:pt x="652" y="20"/>
                    </a:lnTo>
                    <a:lnTo>
                      <a:pt x="631" y="15"/>
                    </a:lnTo>
                    <a:lnTo>
                      <a:pt x="610" y="11"/>
                    </a:lnTo>
                    <a:lnTo>
                      <a:pt x="561" y="112"/>
                    </a:lnTo>
                    <a:lnTo>
                      <a:pt x="537" y="109"/>
                    </a:lnTo>
                    <a:lnTo>
                      <a:pt x="510" y="0"/>
                    </a:lnTo>
                    <a:lnTo>
                      <a:pt x="467" y="0"/>
                    </a:lnTo>
                    <a:lnTo>
                      <a:pt x="441" y="109"/>
                    </a:lnTo>
                    <a:lnTo>
                      <a:pt x="417" y="112"/>
                    </a:lnTo>
                    <a:lnTo>
                      <a:pt x="366" y="11"/>
                    </a:lnTo>
                    <a:lnTo>
                      <a:pt x="346" y="15"/>
                    </a:lnTo>
                    <a:lnTo>
                      <a:pt x="326" y="20"/>
                    </a:lnTo>
                    <a:lnTo>
                      <a:pt x="322" y="132"/>
                    </a:lnTo>
                    <a:lnTo>
                      <a:pt x="300" y="138"/>
                    </a:lnTo>
                    <a:lnTo>
                      <a:pt x="229" y="50"/>
                    </a:lnTo>
                    <a:lnTo>
                      <a:pt x="210" y="59"/>
                    </a:lnTo>
                    <a:lnTo>
                      <a:pt x="190" y="68"/>
                    </a:lnTo>
                    <a:lnTo>
                      <a:pt x="210" y="178"/>
                    </a:lnTo>
                    <a:lnTo>
                      <a:pt x="190" y="190"/>
                    </a:lnTo>
                    <a:lnTo>
                      <a:pt x="103" y="118"/>
                    </a:lnTo>
                    <a:lnTo>
                      <a:pt x="103" y="118"/>
                    </a:lnTo>
                    <a:lnTo>
                      <a:pt x="103" y="118"/>
                    </a:lnTo>
                    <a:lnTo>
                      <a:pt x="92" y="197"/>
                    </a:lnTo>
                    <a:lnTo>
                      <a:pt x="112" y="246"/>
                    </a:lnTo>
                    <a:lnTo>
                      <a:pt x="93" y="263"/>
                    </a:lnTo>
                    <a:lnTo>
                      <a:pt x="82" y="257"/>
                    </a:lnTo>
                    <a:lnTo>
                      <a:pt x="82" y="257"/>
                    </a:lnTo>
                    <a:lnTo>
                      <a:pt x="62" y="394"/>
                    </a:lnTo>
                    <a:lnTo>
                      <a:pt x="62" y="394"/>
                    </a:lnTo>
                    <a:lnTo>
                      <a:pt x="43" y="532"/>
                    </a:lnTo>
                    <a:lnTo>
                      <a:pt x="43" y="532"/>
                    </a:lnTo>
                    <a:lnTo>
                      <a:pt x="50" y="531"/>
                    </a:lnTo>
                    <a:lnTo>
                      <a:pt x="59" y="532"/>
                    </a:lnTo>
                    <a:lnTo>
                      <a:pt x="68" y="535"/>
                    </a:lnTo>
                    <a:lnTo>
                      <a:pt x="75" y="539"/>
                    </a:lnTo>
                    <a:lnTo>
                      <a:pt x="83" y="542"/>
                    </a:lnTo>
                    <a:lnTo>
                      <a:pt x="89" y="548"/>
                    </a:lnTo>
                    <a:lnTo>
                      <a:pt x="94" y="554"/>
                    </a:lnTo>
                    <a:lnTo>
                      <a:pt x="99" y="561"/>
                    </a:lnTo>
                    <a:lnTo>
                      <a:pt x="99" y="561"/>
                    </a:lnTo>
                    <a:lnTo>
                      <a:pt x="104" y="573"/>
                    </a:lnTo>
                    <a:lnTo>
                      <a:pt x="107" y="583"/>
                    </a:lnTo>
                    <a:lnTo>
                      <a:pt x="107" y="594"/>
                    </a:lnTo>
                    <a:lnTo>
                      <a:pt x="106" y="604"/>
                    </a:lnTo>
                    <a:lnTo>
                      <a:pt x="106" y="604"/>
                    </a:lnTo>
                    <a:lnTo>
                      <a:pt x="106" y="604"/>
                    </a:lnTo>
                    <a:lnTo>
                      <a:pt x="101" y="638"/>
                    </a:lnTo>
                    <a:lnTo>
                      <a:pt x="99" y="672"/>
                    </a:lnTo>
                    <a:lnTo>
                      <a:pt x="99" y="705"/>
                    </a:lnTo>
                    <a:lnTo>
                      <a:pt x="103" y="739"/>
                    </a:lnTo>
                    <a:lnTo>
                      <a:pt x="107" y="757"/>
                    </a:lnTo>
                    <a:lnTo>
                      <a:pt x="111" y="773"/>
                    </a:lnTo>
                    <a:lnTo>
                      <a:pt x="115" y="789"/>
                    </a:lnTo>
                    <a:lnTo>
                      <a:pt x="121" y="806"/>
                    </a:lnTo>
                    <a:lnTo>
                      <a:pt x="126" y="823"/>
                    </a:lnTo>
                    <a:lnTo>
                      <a:pt x="133" y="838"/>
                    </a:lnTo>
                    <a:lnTo>
                      <a:pt x="141" y="855"/>
                    </a:lnTo>
                    <a:lnTo>
                      <a:pt x="150" y="871"/>
                    </a:lnTo>
                    <a:lnTo>
                      <a:pt x="150" y="871"/>
                    </a:lnTo>
                    <a:lnTo>
                      <a:pt x="159" y="886"/>
                    </a:lnTo>
                    <a:lnTo>
                      <a:pt x="169" y="901"/>
                    </a:lnTo>
                    <a:lnTo>
                      <a:pt x="179" y="915"/>
                    </a:lnTo>
                    <a:lnTo>
                      <a:pt x="190" y="929"/>
                    </a:lnTo>
                    <a:lnTo>
                      <a:pt x="201" y="943"/>
                    </a:lnTo>
                    <a:lnTo>
                      <a:pt x="214" y="956"/>
                    </a:lnTo>
                    <a:lnTo>
                      <a:pt x="225" y="967"/>
                    </a:lnTo>
                    <a:lnTo>
                      <a:pt x="239" y="978"/>
                    </a:lnTo>
                    <a:lnTo>
                      <a:pt x="266" y="1000"/>
                    </a:lnTo>
                    <a:lnTo>
                      <a:pt x="295" y="1017"/>
                    </a:lnTo>
                    <a:lnTo>
                      <a:pt x="325" y="1032"/>
                    </a:lnTo>
                    <a:lnTo>
                      <a:pt x="355" y="1045"/>
                    </a:lnTo>
                    <a:lnTo>
                      <a:pt x="355" y="1046"/>
                    </a:lnTo>
                    <a:lnTo>
                      <a:pt x="355" y="1046"/>
                    </a:lnTo>
                    <a:lnTo>
                      <a:pt x="365" y="1050"/>
                    </a:lnTo>
                    <a:lnTo>
                      <a:pt x="374" y="1056"/>
                    </a:lnTo>
                    <a:lnTo>
                      <a:pt x="383" y="1064"/>
                    </a:lnTo>
                    <a:lnTo>
                      <a:pt x="389" y="1073"/>
                    </a:lnTo>
                    <a:lnTo>
                      <a:pt x="389" y="1073"/>
                    </a:lnTo>
                    <a:lnTo>
                      <a:pt x="394" y="1084"/>
                    </a:lnTo>
                    <a:lnTo>
                      <a:pt x="397" y="1095"/>
                    </a:lnTo>
                    <a:lnTo>
                      <a:pt x="397" y="1107"/>
                    </a:lnTo>
                    <a:lnTo>
                      <a:pt x="394" y="1118"/>
                    </a:lnTo>
                    <a:lnTo>
                      <a:pt x="390" y="1128"/>
                    </a:lnTo>
                    <a:lnTo>
                      <a:pt x="384" y="1138"/>
                    </a:lnTo>
                    <a:lnTo>
                      <a:pt x="377" y="1147"/>
                    </a:lnTo>
                    <a:lnTo>
                      <a:pt x="366" y="1153"/>
                    </a:lnTo>
                    <a:lnTo>
                      <a:pt x="366" y="1153"/>
                    </a:lnTo>
                    <a:lnTo>
                      <a:pt x="360" y="1157"/>
                    </a:lnTo>
                    <a:lnTo>
                      <a:pt x="354" y="1160"/>
                    </a:lnTo>
                    <a:lnTo>
                      <a:pt x="348" y="1161"/>
                    </a:lnTo>
                    <a:lnTo>
                      <a:pt x="341" y="1161"/>
                    </a:lnTo>
                    <a:lnTo>
                      <a:pt x="327" y="1161"/>
                    </a:lnTo>
                    <a:lnTo>
                      <a:pt x="315" y="1157"/>
                    </a:lnTo>
                    <a:lnTo>
                      <a:pt x="315" y="1157"/>
                    </a:lnTo>
                    <a:lnTo>
                      <a:pt x="315" y="1157"/>
                    </a:lnTo>
                    <a:lnTo>
                      <a:pt x="295" y="1148"/>
                    </a:lnTo>
                    <a:lnTo>
                      <a:pt x="275" y="1140"/>
                    </a:lnTo>
                    <a:lnTo>
                      <a:pt x="254" y="1131"/>
                    </a:lnTo>
                    <a:lnTo>
                      <a:pt x="235" y="1119"/>
                    </a:lnTo>
                    <a:lnTo>
                      <a:pt x="217" y="1108"/>
                    </a:lnTo>
                    <a:lnTo>
                      <a:pt x="198" y="1097"/>
                    </a:lnTo>
                    <a:lnTo>
                      <a:pt x="180" y="1083"/>
                    </a:lnTo>
                    <a:lnTo>
                      <a:pt x="162" y="1069"/>
                    </a:lnTo>
                    <a:lnTo>
                      <a:pt x="146" y="1054"/>
                    </a:lnTo>
                    <a:lnTo>
                      <a:pt x="130" y="1039"/>
                    </a:lnTo>
                    <a:lnTo>
                      <a:pt x="115" y="1022"/>
                    </a:lnTo>
                    <a:lnTo>
                      <a:pt x="99" y="1006"/>
                    </a:lnTo>
                    <a:lnTo>
                      <a:pt x="84" y="987"/>
                    </a:lnTo>
                    <a:lnTo>
                      <a:pt x="72" y="970"/>
                    </a:lnTo>
                    <a:lnTo>
                      <a:pt x="59" y="949"/>
                    </a:lnTo>
                    <a:lnTo>
                      <a:pt x="46" y="929"/>
                    </a:lnTo>
                    <a:lnTo>
                      <a:pt x="46" y="929"/>
                    </a:lnTo>
                    <a:lnTo>
                      <a:pt x="46" y="929"/>
                    </a:lnTo>
                    <a:lnTo>
                      <a:pt x="46" y="929"/>
                    </a:lnTo>
                    <a:lnTo>
                      <a:pt x="46" y="929"/>
                    </a:lnTo>
                    <a:lnTo>
                      <a:pt x="46" y="929"/>
                    </a:lnTo>
                    <a:lnTo>
                      <a:pt x="35" y="908"/>
                    </a:lnTo>
                    <a:lnTo>
                      <a:pt x="24" y="885"/>
                    </a:lnTo>
                    <a:lnTo>
                      <a:pt x="15" y="862"/>
                    </a:lnTo>
                    <a:lnTo>
                      <a:pt x="6" y="840"/>
                    </a:lnTo>
                    <a:lnTo>
                      <a:pt x="6" y="840"/>
                    </a:lnTo>
                    <a:lnTo>
                      <a:pt x="6" y="854"/>
                    </a:lnTo>
                    <a:lnTo>
                      <a:pt x="6" y="854"/>
                    </a:lnTo>
                    <a:lnTo>
                      <a:pt x="6" y="917"/>
                    </a:lnTo>
                    <a:lnTo>
                      <a:pt x="5" y="1011"/>
                    </a:lnTo>
                    <a:lnTo>
                      <a:pt x="15" y="1009"/>
                    </a:lnTo>
                    <a:lnTo>
                      <a:pt x="29" y="1027"/>
                    </a:lnTo>
                    <a:lnTo>
                      <a:pt x="2" y="1065"/>
                    </a:lnTo>
                    <a:lnTo>
                      <a:pt x="2" y="1065"/>
                    </a:lnTo>
                    <a:lnTo>
                      <a:pt x="0" y="1150"/>
                    </a:lnTo>
                    <a:lnTo>
                      <a:pt x="93" y="1099"/>
                    </a:lnTo>
                    <a:lnTo>
                      <a:pt x="112" y="1114"/>
                    </a:lnTo>
                    <a:close/>
                    <a:moveTo>
                      <a:pt x="874" y="607"/>
                    </a:moveTo>
                    <a:lnTo>
                      <a:pt x="874" y="607"/>
                    </a:lnTo>
                    <a:lnTo>
                      <a:pt x="874" y="607"/>
                    </a:lnTo>
                    <a:lnTo>
                      <a:pt x="873" y="597"/>
                    </a:lnTo>
                    <a:lnTo>
                      <a:pt x="873" y="585"/>
                    </a:lnTo>
                    <a:lnTo>
                      <a:pt x="875" y="575"/>
                    </a:lnTo>
                    <a:lnTo>
                      <a:pt x="881" y="564"/>
                    </a:lnTo>
                    <a:lnTo>
                      <a:pt x="881" y="564"/>
                    </a:lnTo>
                    <a:lnTo>
                      <a:pt x="887" y="555"/>
                    </a:lnTo>
                    <a:lnTo>
                      <a:pt x="896" y="546"/>
                    </a:lnTo>
                    <a:lnTo>
                      <a:pt x="906" y="540"/>
                    </a:lnTo>
                    <a:lnTo>
                      <a:pt x="916" y="536"/>
                    </a:lnTo>
                    <a:lnTo>
                      <a:pt x="927" y="535"/>
                    </a:lnTo>
                    <a:lnTo>
                      <a:pt x="938" y="535"/>
                    </a:lnTo>
                    <a:lnTo>
                      <a:pt x="950" y="537"/>
                    </a:lnTo>
                    <a:lnTo>
                      <a:pt x="961" y="542"/>
                    </a:lnTo>
                    <a:lnTo>
                      <a:pt x="961" y="542"/>
                    </a:lnTo>
                    <a:lnTo>
                      <a:pt x="967" y="546"/>
                    </a:lnTo>
                    <a:lnTo>
                      <a:pt x="972" y="550"/>
                    </a:lnTo>
                    <a:lnTo>
                      <a:pt x="978" y="555"/>
                    </a:lnTo>
                    <a:lnTo>
                      <a:pt x="981" y="561"/>
                    </a:lnTo>
                    <a:lnTo>
                      <a:pt x="986" y="573"/>
                    </a:lnTo>
                    <a:lnTo>
                      <a:pt x="990" y="585"/>
                    </a:lnTo>
                    <a:lnTo>
                      <a:pt x="990" y="585"/>
                    </a:lnTo>
                    <a:lnTo>
                      <a:pt x="990" y="585"/>
                    </a:lnTo>
                    <a:lnTo>
                      <a:pt x="994" y="607"/>
                    </a:lnTo>
                    <a:lnTo>
                      <a:pt x="996" y="628"/>
                    </a:lnTo>
                    <a:lnTo>
                      <a:pt x="998" y="651"/>
                    </a:lnTo>
                    <a:lnTo>
                      <a:pt x="999" y="672"/>
                    </a:lnTo>
                    <a:lnTo>
                      <a:pt x="999" y="695"/>
                    </a:lnTo>
                    <a:lnTo>
                      <a:pt x="998" y="716"/>
                    </a:lnTo>
                    <a:lnTo>
                      <a:pt x="995" y="739"/>
                    </a:lnTo>
                    <a:lnTo>
                      <a:pt x="993" y="760"/>
                    </a:lnTo>
                    <a:lnTo>
                      <a:pt x="988" y="783"/>
                    </a:lnTo>
                    <a:lnTo>
                      <a:pt x="983" y="804"/>
                    </a:lnTo>
                    <a:lnTo>
                      <a:pt x="978" y="826"/>
                    </a:lnTo>
                    <a:lnTo>
                      <a:pt x="970" y="849"/>
                    </a:lnTo>
                    <a:lnTo>
                      <a:pt x="962" y="870"/>
                    </a:lnTo>
                    <a:lnTo>
                      <a:pt x="952" y="890"/>
                    </a:lnTo>
                    <a:lnTo>
                      <a:pt x="942" y="912"/>
                    </a:lnTo>
                    <a:lnTo>
                      <a:pt x="931" y="932"/>
                    </a:lnTo>
                    <a:lnTo>
                      <a:pt x="931" y="932"/>
                    </a:lnTo>
                    <a:lnTo>
                      <a:pt x="931" y="932"/>
                    </a:lnTo>
                    <a:lnTo>
                      <a:pt x="931" y="932"/>
                    </a:lnTo>
                    <a:lnTo>
                      <a:pt x="931" y="932"/>
                    </a:lnTo>
                    <a:lnTo>
                      <a:pt x="931" y="932"/>
                    </a:lnTo>
                    <a:lnTo>
                      <a:pt x="920" y="952"/>
                    </a:lnTo>
                    <a:lnTo>
                      <a:pt x="906" y="972"/>
                    </a:lnTo>
                    <a:lnTo>
                      <a:pt x="892" y="990"/>
                    </a:lnTo>
                    <a:lnTo>
                      <a:pt x="878" y="1009"/>
                    </a:lnTo>
                    <a:lnTo>
                      <a:pt x="863" y="1025"/>
                    </a:lnTo>
                    <a:lnTo>
                      <a:pt x="848" y="1041"/>
                    </a:lnTo>
                    <a:lnTo>
                      <a:pt x="831" y="1056"/>
                    </a:lnTo>
                    <a:lnTo>
                      <a:pt x="814" y="1072"/>
                    </a:lnTo>
                    <a:lnTo>
                      <a:pt x="796" y="1085"/>
                    </a:lnTo>
                    <a:lnTo>
                      <a:pt x="778" y="1098"/>
                    </a:lnTo>
                    <a:lnTo>
                      <a:pt x="760" y="1111"/>
                    </a:lnTo>
                    <a:lnTo>
                      <a:pt x="741" y="1122"/>
                    </a:lnTo>
                    <a:lnTo>
                      <a:pt x="722" y="1132"/>
                    </a:lnTo>
                    <a:lnTo>
                      <a:pt x="702" y="1142"/>
                    </a:lnTo>
                    <a:lnTo>
                      <a:pt x="681" y="1150"/>
                    </a:lnTo>
                    <a:lnTo>
                      <a:pt x="661" y="1158"/>
                    </a:lnTo>
                    <a:lnTo>
                      <a:pt x="661" y="1158"/>
                    </a:lnTo>
                    <a:lnTo>
                      <a:pt x="661" y="1158"/>
                    </a:lnTo>
                    <a:lnTo>
                      <a:pt x="649" y="1161"/>
                    </a:lnTo>
                    <a:lnTo>
                      <a:pt x="635" y="1162"/>
                    </a:lnTo>
                    <a:lnTo>
                      <a:pt x="629" y="1161"/>
                    </a:lnTo>
                    <a:lnTo>
                      <a:pt x="622" y="1160"/>
                    </a:lnTo>
                    <a:lnTo>
                      <a:pt x="616" y="1157"/>
                    </a:lnTo>
                    <a:lnTo>
                      <a:pt x="610" y="1155"/>
                    </a:lnTo>
                    <a:lnTo>
                      <a:pt x="610" y="1155"/>
                    </a:lnTo>
                    <a:lnTo>
                      <a:pt x="600" y="1147"/>
                    </a:lnTo>
                    <a:lnTo>
                      <a:pt x="592" y="1138"/>
                    </a:lnTo>
                    <a:lnTo>
                      <a:pt x="586" y="1129"/>
                    </a:lnTo>
                    <a:lnTo>
                      <a:pt x="582" y="1118"/>
                    </a:lnTo>
                    <a:lnTo>
                      <a:pt x="579" y="1107"/>
                    </a:lnTo>
                    <a:lnTo>
                      <a:pt x="581" y="1095"/>
                    </a:lnTo>
                    <a:lnTo>
                      <a:pt x="583" y="1084"/>
                    </a:lnTo>
                    <a:lnTo>
                      <a:pt x="587" y="1074"/>
                    </a:lnTo>
                    <a:lnTo>
                      <a:pt x="587" y="1074"/>
                    </a:lnTo>
                    <a:lnTo>
                      <a:pt x="595" y="1064"/>
                    </a:lnTo>
                    <a:lnTo>
                      <a:pt x="602" y="1056"/>
                    </a:lnTo>
                    <a:lnTo>
                      <a:pt x="611" y="1050"/>
                    </a:lnTo>
                    <a:lnTo>
                      <a:pt x="621" y="1046"/>
                    </a:lnTo>
                    <a:lnTo>
                      <a:pt x="621" y="1046"/>
                    </a:lnTo>
                    <a:lnTo>
                      <a:pt x="621" y="1046"/>
                    </a:lnTo>
                    <a:lnTo>
                      <a:pt x="652" y="1034"/>
                    </a:lnTo>
                    <a:lnTo>
                      <a:pt x="683" y="1019"/>
                    </a:lnTo>
                    <a:lnTo>
                      <a:pt x="712" y="1001"/>
                    </a:lnTo>
                    <a:lnTo>
                      <a:pt x="738" y="980"/>
                    </a:lnTo>
                    <a:lnTo>
                      <a:pt x="752" y="968"/>
                    </a:lnTo>
                    <a:lnTo>
                      <a:pt x="765" y="957"/>
                    </a:lnTo>
                    <a:lnTo>
                      <a:pt x="776" y="944"/>
                    </a:lnTo>
                    <a:lnTo>
                      <a:pt x="787" y="932"/>
                    </a:lnTo>
                    <a:lnTo>
                      <a:pt x="799" y="918"/>
                    </a:lnTo>
                    <a:lnTo>
                      <a:pt x="809" y="904"/>
                    </a:lnTo>
                    <a:lnTo>
                      <a:pt x="819" y="889"/>
                    </a:lnTo>
                    <a:lnTo>
                      <a:pt x="829" y="874"/>
                    </a:lnTo>
                    <a:lnTo>
                      <a:pt x="829" y="874"/>
                    </a:lnTo>
                    <a:lnTo>
                      <a:pt x="838" y="857"/>
                    </a:lnTo>
                    <a:lnTo>
                      <a:pt x="845" y="841"/>
                    </a:lnTo>
                    <a:lnTo>
                      <a:pt x="852" y="825"/>
                    </a:lnTo>
                    <a:lnTo>
                      <a:pt x="858" y="808"/>
                    </a:lnTo>
                    <a:lnTo>
                      <a:pt x="864" y="792"/>
                    </a:lnTo>
                    <a:lnTo>
                      <a:pt x="868" y="776"/>
                    </a:lnTo>
                    <a:lnTo>
                      <a:pt x="872" y="759"/>
                    </a:lnTo>
                    <a:lnTo>
                      <a:pt x="875" y="742"/>
                    </a:lnTo>
                    <a:lnTo>
                      <a:pt x="879" y="707"/>
                    </a:lnTo>
                    <a:lnTo>
                      <a:pt x="881" y="675"/>
                    </a:lnTo>
                    <a:lnTo>
                      <a:pt x="878" y="641"/>
                    </a:lnTo>
                    <a:lnTo>
                      <a:pt x="874" y="607"/>
                    </a:lnTo>
                    <a:lnTo>
                      <a:pt x="874" y="607"/>
                    </a:lnTo>
                    <a:close/>
                    <a:moveTo>
                      <a:pt x="237" y="381"/>
                    </a:moveTo>
                    <a:lnTo>
                      <a:pt x="237" y="381"/>
                    </a:lnTo>
                    <a:lnTo>
                      <a:pt x="237" y="381"/>
                    </a:lnTo>
                    <a:lnTo>
                      <a:pt x="228" y="388"/>
                    </a:lnTo>
                    <a:lnTo>
                      <a:pt x="218" y="393"/>
                    </a:lnTo>
                    <a:lnTo>
                      <a:pt x="208" y="396"/>
                    </a:lnTo>
                    <a:lnTo>
                      <a:pt x="196" y="398"/>
                    </a:lnTo>
                    <a:lnTo>
                      <a:pt x="196" y="398"/>
                    </a:lnTo>
                    <a:lnTo>
                      <a:pt x="184" y="396"/>
                    </a:lnTo>
                    <a:lnTo>
                      <a:pt x="172" y="393"/>
                    </a:lnTo>
                    <a:lnTo>
                      <a:pt x="162" y="388"/>
                    </a:lnTo>
                    <a:lnTo>
                      <a:pt x="154" y="380"/>
                    </a:lnTo>
                    <a:lnTo>
                      <a:pt x="147" y="371"/>
                    </a:lnTo>
                    <a:lnTo>
                      <a:pt x="141" y="361"/>
                    </a:lnTo>
                    <a:lnTo>
                      <a:pt x="137" y="350"/>
                    </a:lnTo>
                    <a:lnTo>
                      <a:pt x="137" y="338"/>
                    </a:lnTo>
                    <a:lnTo>
                      <a:pt x="137" y="338"/>
                    </a:lnTo>
                    <a:lnTo>
                      <a:pt x="137" y="331"/>
                    </a:lnTo>
                    <a:lnTo>
                      <a:pt x="138" y="325"/>
                    </a:lnTo>
                    <a:lnTo>
                      <a:pt x="140" y="317"/>
                    </a:lnTo>
                    <a:lnTo>
                      <a:pt x="142" y="312"/>
                    </a:lnTo>
                    <a:lnTo>
                      <a:pt x="150" y="301"/>
                    </a:lnTo>
                    <a:lnTo>
                      <a:pt x="160" y="291"/>
                    </a:lnTo>
                    <a:lnTo>
                      <a:pt x="160" y="291"/>
                    </a:lnTo>
                    <a:lnTo>
                      <a:pt x="160" y="291"/>
                    </a:lnTo>
                    <a:lnTo>
                      <a:pt x="176" y="277"/>
                    </a:lnTo>
                    <a:lnTo>
                      <a:pt x="194" y="264"/>
                    </a:lnTo>
                    <a:lnTo>
                      <a:pt x="212" y="251"/>
                    </a:lnTo>
                    <a:lnTo>
                      <a:pt x="230" y="240"/>
                    </a:lnTo>
                    <a:lnTo>
                      <a:pt x="249" y="229"/>
                    </a:lnTo>
                    <a:lnTo>
                      <a:pt x="269" y="219"/>
                    </a:lnTo>
                    <a:lnTo>
                      <a:pt x="290" y="210"/>
                    </a:lnTo>
                    <a:lnTo>
                      <a:pt x="311" y="202"/>
                    </a:lnTo>
                    <a:lnTo>
                      <a:pt x="331" y="195"/>
                    </a:lnTo>
                    <a:lnTo>
                      <a:pt x="353" y="189"/>
                    </a:lnTo>
                    <a:lnTo>
                      <a:pt x="375" y="182"/>
                    </a:lnTo>
                    <a:lnTo>
                      <a:pt x="397" y="178"/>
                    </a:lnTo>
                    <a:lnTo>
                      <a:pt x="419" y="175"/>
                    </a:lnTo>
                    <a:lnTo>
                      <a:pt x="443" y="172"/>
                    </a:lnTo>
                    <a:lnTo>
                      <a:pt x="466" y="170"/>
                    </a:lnTo>
                    <a:lnTo>
                      <a:pt x="490" y="170"/>
                    </a:lnTo>
                    <a:lnTo>
                      <a:pt x="490" y="170"/>
                    </a:lnTo>
                    <a:lnTo>
                      <a:pt x="490" y="170"/>
                    </a:lnTo>
                    <a:lnTo>
                      <a:pt x="490" y="170"/>
                    </a:lnTo>
                    <a:lnTo>
                      <a:pt x="490" y="170"/>
                    </a:lnTo>
                    <a:lnTo>
                      <a:pt x="490" y="170"/>
                    </a:lnTo>
                    <a:lnTo>
                      <a:pt x="513" y="170"/>
                    </a:lnTo>
                    <a:lnTo>
                      <a:pt x="537" y="172"/>
                    </a:lnTo>
                    <a:lnTo>
                      <a:pt x="559" y="175"/>
                    </a:lnTo>
                    <a:lnTo>
                      <a:pt x="582" y="178"/>
                    </a:lnTo>
                    <a:lnTo>
                      <a:pt x="605" y="182"/>
                    </a:lnTo>
                    <a:lnTo>
                      <a:pt x="626" y="189"/>
                    </a:lnTo>
                    <a:lnTo>
                      <a:pt x="647" y="195"/>
                    </a:lnTo>
                    <a:lnTo>
                      <a:pt x="669" y="202"/>
                    </a:lnTo>
                    <a:lnTo>
                      <a:pt x="689" y="210"/>
                    </a:lnTo>
                    <a:lnTo>
                      <a:pt x="709" y="219"/>
                    </a:lnTo>
                    <a:lnTo>
                      <a:pt x="729" y="229"/>
                    </a:lnTo>
                    <a:lnTo>
                      <a:pt x="748" y="240"/>
                    </a:lnTo>
                    <a:lnTo>
                      <a:pt x="767" y="251"/>
                    </a:lnTo>
                    <a:lnTo>
                      <a:pt x="785" y="264"/>
                    </a:lnTo>
                    <a:lnTo>
                      <a:pt x="802" y="277"/>
                    </a:lnTo>
                    <a:lnTo>
                      <a:pt x="820" y="291"/>
                    </a:lnTo>
                    <a:lnTo>
                      <a:pt x="820" y="291"/>
                    </a:lnTo>
                    <a:lnTo>
                      <a:pt x="820" y="291"/>
                    </a:lnTo>
                    <a:lnTo>
                      <a:pt x="829" y="301"/>
                    </a:lnTo>
                    <a:lnTo>
                      <a:pt x="836" y="312"/>
                    </a:lnTo>
                    <a:lnTo>
                      <a:pt x="839" y="317"/>
                    </a:lnTo>
                    <a:lnTo>
                      <a:pt x="841" y="325"/>
                    </a:lnTo>
                    <a:lnTo>
                      <a:pt x="843" y="331"/>
                    </a:lnTo>
                    <a:lnTo>
                      <a:pt x="843" y="338"/>
                    </a:lnTo>
                    <a:lnTo>
                      <a:pt x="843" y="338"/>
                    </a:lnTo>
                    <a:lnTo>
                      <a:pt x="841" y="350"/>
                    </a:lnTo>
                    <a:lnTo>
                      <a:pt x="838" y="361"/>
                    </a:lnTo>
                    <a:lnTo>
                      <a:pt x="833" y="371"/>
                    </a:lnTo>
                    <a:lnTo>
                      <a:pt x="825" y="380"/>
                    </a:lnTo>
                    <a:lnTo>
                      <a:pt x="816" y="388"/>
                    </a:lnTo>
                    <a:lnTo>
                      <a:pt x="806" y="393"/>
                    </a:lnTo>
                    <a:lnTo>
                      <a:pt x="795" y="396"/>
                    </a:lnTo>
                    <a:lnTo>
                      <a:pt x="784" y="398"/>
                    </a:lnTo>
                    <a:lnTo>
                      <a:pt x="784" y="398"/>
                    </a:lnTo>
                    <a:lnTo>
                      <a:pt x="772" y="396"/>
                    </a:lnTo>
                    <a:lnTo>
                      <a:pt x="761" y="393"/>
                    </a:lnTo>
                    <a:lnTo>
                      <a:pt x="752" y="388"/>
                    </a:lnTo>
                    <a:lnTo>
                      <a:pt x="743" y="381"/>
                    </a:lnTo>
                    <a:lnTo>
                      <a:pt x="743" y="381"/>
                    </a:lnTo>
                    <a:lnTo>
                      <a:pt x="743" y="381"/>
                    </a:lnTo>
                    <a:lnTo>
                      <a:pt x="717" y="361"/>
                    </a:lnTo>
                    <a:lnTo>
                      <a:pt x="688" y="342"/>
                    </a:lnTo>
                    <a:lnTo>
                      <a:pt x="659" y="326"/>
                    </a:lnTo>
                    <a:lnTo>
                      <a:pt x="627" y="313"/>
                    </a:lnTo>
                    <a:lnTo>
                      <a:pt x="611" y="307"/>
                    </a:lnTo>
                    <a:lnTo>
                      <a:pt x="595" y="302"/>
                    </a:lnTo>
                    <a:lnTo>
                      <a:pt x="577" y="298"/>
                    </a:lnTo>
                    <a:lnTo>
                      <a:pt x="561" y="294"/>
                    </a:lnTo>
                    <a:lnTo>
                      <a:pt x="543" y="292"/>
                    </a:lnTo>
                    <a:lnTo>
                      <a:pt x="525" y="289"/>
                    </a:lnTo>
                    <a:lnTo>
                      <a:pt x="508" y="288"/>
                    </a:lnTo>
                    <a:lnTo>
                      <a:pt x="490" y="288"/>
                    </a:lnTo>
                    <a:lnTo>
                      <a:pt x="490" y="288"/>
                    </a:lnTo>
                    <a:lnTo>
                      <a:pt x="471" y="288"/>
                    </a:lnTo>
                    <a:lnTo>
                      <a:pt x="453" y="289"/>
                    </a:lnTo>
                    <a:lnTo>
                      <a:pt x="436" y="292"/>
                    </a:lnTo>
                    <a:lnTo>
                      <a:pt x="418" y="294"/>
                    </a:lnTo>
                    <a:lnTo>
                      <a:pt x="402" y="298"/>
                    </a:lnTo>
                    <a:lnTo>
                      <a:pt x="385" y="302"/>
                    </a:lnTo>
                    <a:lnTo>
                      <a:pt x="368" y="307"/>
                    </a:lnTo>
                    <a:lnTo>
                      <a:pt x="353" y="313"/>
                    </a:lnTo>
                    <a:lnTo>
                      <a:pt x="321" y="326"/>
                    </a:lnTo>
                    <a:lnTo>
                      <a:pt x="291" y="342"/>
                    </a:lnTo>
                    <a:lnTo>
                      <a:pt x="263" y="361"/>
                    </a:lnTo>
                    <a:lnTo>
                      <a:pt x="237" y="381"/>
                    </a:lnTo>
                    <a:lnTo>
                      <a:pt x="237" y="381"/>
                    </a:lnTo>
                    <a:close/>
                    <a:moveTo>
                      <a:pt x="394" y="681"/>
                    </a:moveTo>
                    <a:lnTo>
                      <a:pt x="394" y="681"/>
                    </a:lnTo>
                    <a:lnTo>
                      <a:pt x="394" y="671"/>
                    </a:lnTo>
                    <a:lnTo>
                      <a:pt x="395" y="662"/>
                    </a:lnTo>
                    <a:lnTo>
                      <a:pt x="398" y="653"/>
                    </a:lnTo>
                    <a:lnTo>
                      <a:pt x="400" y="645"/>
                    </a:lnTo>
                    <a:lnTo>
                      <a:pt x="406" y="636"/>
                    </a:lnTo>
                    <a:lnTo>
                      <a:pt x="409" y="628"/>
                    </a:lnTo>
                    <a:lnTo>
                      <a:pt x="416" y="621"/>
                    </a:lnTo>
                    <a:lnTo>
                      <a:pt x="422" y="614"/>
                    </a:lnTo>
                    <a:lnTo>
                      <a:pt x="428" y="608"/>
                    </a:lnTo>
                    <a:lnTo>
                      <a:pt x="436" y="603"/>
                    </a:lnTo>
                    <a:lnTo>
                      <a:pt x="443" y="598"/>
                    </a:lnTo>
                    <a:lnTo>
                      <a:pt x="452" y="594"/>
                    </a:lnTo>
                    <a:lnTo>
                      <a:pt x="460" y="590"/>
                    </a:lnTo>
                    <a:lnTo>
                      <a:pt x="470" y="588"/>
                    </a:lnTo>
                    <a:lnTo>
                      <a:pt x="479" y="587"/>
                    </a:lnTo>
                    <a:lnTo>
                      <a:pt x="489" y="587"/>
                    </a:lnTo>
                    <a:lnTo>
                      <a:pt x="489" y="587"/>
                    </a:lnTo>
                    <a:lnTo>
                      <a:pt x="498" y="587"/>
                    </a:lnTo>
                    <a:lnTo>
                      <a:pt x="508" y="588"/>
                    </a:lnTo>
                    <a:lnTo>
                      <a:pt x="516" y="590"/>
                    </a:lnTo>
                    <a:lnTo>
                      <a:pt x="525" y="594"/>
                    </a:lnTo>
                    <a:lnTo>
                      <a:pt x="534" y="598"/>
                    </a:lnTo>
                    <a:lnTo>
                      <a:pt x="542" y="603"/>
                    </a:lnTo>
                    <a:lnTo>
                      <a:pt x="549" y="608"/>
                    </a:lnTo>
                    <a:lnTo>
                      <a:pt x="555" y="614"/>
                    </a:lnTo>
                    <a:lnTo>
                      <a:pt x="562" y="621"/>
                    </a:lnTo>
                    <a:lnTo>
                      <a:pt x="567" y="628"/>
                    </a:lnTo>
                    <a:lnTo>
                      <a:pt x="572" y="636"/>
                    </a:lnTo>
                    <a:lnTo>
                      <a:pt x="576" y="645"/>
                    </a:lnTo>
                    <a:lnTo>
                      <a:pt x="579" y="653"/>
                    </a:lnTo>
                    <a:lnTo>
                      <a:pt x="581" y="662"/>
                    </a:lnTo>
                    <a:lnTo>
                      <a:pt x="583" y="671"/>
                    </a:lnTo>
                    <a:lnTo>
                      <a:pt x="583" y="681"/>
                    </a:lnTo>
                    <a:lnTo>
                      <a:pt x="583" y="681"/>
                    </a:lnTo>
                    <a:lnTo>
                      <a:pt x="583" y="691"/>
                    </a:lnTo>
                    <a:lnTo>
                      <a:pt x="581" y="700"/>
                    </a:lnTo>
                    <a:lnTo>
                      <a:pt x="579" y="709"/>
                    </a:lnTo>
                    <a:lnTo>
                      <a:pt x="576" y="718"/>
                    </a:lnTo>
                    <a:lnTo>
                      <a:pt x="572" y="726"/>
                    </a:lnTo>
                    <a:lnTo>
                      <a:pt x="567" y="734"/>
                    </a:lnTo>
                    <a:lnTo>
                      <a:pt x="562" y="742"/>
                    </a:lnTo>
                    <a:lnTo>
                      <a:pt x="555" y="748"/>
                    </a:lnTo>
                    <a:lnTo>
                      <a:pt x="549" y="754"/>
                    </a:lnTo>
                    <a:lnTo>
                      <a:pt x="542" y="759"/>
                    </a:lnTo>
                    <a:lnTo>
                      <a:pt x="534" y="764"/>
                    </a:lnTo>
                    <a:lnTo>
                      <a:pt x="525" y="768"/>
                    </a:lnTo>
                    <a:lnTo>
                      <a:pt x="516" y="772"/>
                    </a:lnTo>
                    <a:lnTo>
                      <a:pt x="508" y="774"/>
                    </a:lnTo>
                    <a:lnTo>
                      <a:pt x="498" y="776"/>
                    </a:lnTo>
                    <a:lnTo>
                      <a:pt x="489" y="776"/>
                    </a:lnTo>
                    <a:lnTo>
                      <a:pt x="489" y="776"/>
                    </a:lnTo>
                    <a:lnTo>
                      <a:pt x="479" y="776"/>
                    </a:lnTo>
                    <a:lnTo>
                      <a:pt x="470" y="774"/>
                    </a:lnTo>
                    <a:lnTo>
                      <a:pt x="460" y="772"/>
                    </a:lnTo>
                    <a:lnTo>
                      <a:pt x="452" y="768"/>
                    </a:lnTo>
                    <a:lnTo>
                      <a:pt x="443" y="764"/>
                    </a:lnTo>
                    <a:lnTo>
                      <a:pt x="436" y="759"/>
                    </a:lnTo>
                    <a:lnTo>
                      <a:pt x="428" y="754"/>
                    </a:lnTo>
                    <a:lnTo>
                      <a:pt x="422" y="748"/>
                    </a:lnTo>
                    <a:lnTo>
                      <a:pt x="416" y="742"/>
                    </a:lnTo>
                    <a:lnTo>
                      <a:pt x="409" y="734"/>
                    </a:lnTo>
                    <a:lnTo>
                      <a:pt x="406" y="726"/>
                    </a:lnTo>
                    <a:lnTo>
                      <a:pt x="400" y="718"/>
                    </a:lnTo>
                    <a:lnTo>
                      <a:pt x="398" y="709"/>
                    </a:lnTo>
                    <a:lnTo>
                      <a:pt x="395" y="700"/>
                    </a:lnTo>
                    <a:lnTo>
                      <a:pt x="394" y="691"/>
                    </a:lnTo>
                    <a:lnTo>
                      <a:pt x="394" y="681"/>
                    </a:lnTo>
                    <a:lnTo>
                      <a:pt x="394" y="6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2" name="Freeform 25"/>
              <p:cNvSpPr>
                <a:spLocks noEditPoints="1"/>
              </p:cNvSpPr>
              <p:nvPr/>
            </p:nvSpPr>
            <p:spPr bwMode="auto">
              <a:xfrm>
                <a:off x="5312011" y="5130917"/>
                <a:ext cx="579496" cy="578203"/>
              </a:xfrm>
              <a:custGeom>
                <a:avLst/>
                <a:gdLst>
                  <a:gd name="T0" fmla="*/ 433 w 896"/>
                  <a:gd name="T1" fmla="*/ 893 h 893"/>
                  <a:gd name="T2" fmla="*/ 556 w 896"/>
                  <a:gd name="T3" fmla="*/ 880 h 893"/>
                  <a:gd name="T4" fmla="*/ 644 w 896"/>
                  <a:gd name="T5" fmla="*/ 768 h 893"/>
                  <a:gd name="T6" fmla="*/ 781 w 896"/>
                  <a:gd name="T7" fmla="*/ 745 h 893"/>
                  <a:gd name="T8" fmla="*/ 791 w 896"/>
                  <a:gd name="T9" fmla="*/ 607 h 893"/>
                  <a:gd name="T10" fmla="*/ 893 w 896"/>
                  <a:gd name="T11" fmla="*/ 507 h 893"/>
                  <a:gd name="T12" fmla="*/ 893 w 896"/>
                  <a:gd name="T13" fmla="*/ 386 h 893"/>
                  <a:gd name="T14" fmla="*/ 791 w 896"/>
                  <a:gd name="T15" fmla="*/ 287 h 893"/>
                  <a:gd name="T16" fmla="*/ 781 w 896"/>
                  <a:gd name="T17" fmla="*/ 147 h 893"/>
                  <a:gd name="T18" fmla="*/ 644 w 896"/>
                  <a:gd name="T19" fmla="*/ 124 h 893"/>
                  <a:gd name="T20" fmla="*/ 556 w 896"/>
                  <a:gd name="T21" fmla="*/ 12 h 893"/>
                  <a:gd name="T22" fmla="*/ 417 w 896"/>
                  <a:gd name="T23" fmla="*/ 71 h 893"/>
                  <a:gd name="T24" fmla="*/ 277 w 896"/>
                  <a:gd name="T25" fmla="*/ 32 h 893"/>
                  <a:gd name="T26" fmla="*/ 173 w 896"/>
                  <a:gd name="T27" fmla="*/ 93 h 893"/>
                  <a:gd name="T28" fmla="*/ 137 w 896"/>
                  <a:gd name="T29" fmla="*/ 231 h 893"/>
                  <a:gd name="T30" fmla="*/ 20 w 896"/>
                  <a:gd name="T31" fmla="*/ 308 h 893"/>
                  <a:gd name="T32" fmla="*/ 69 w 896"/>
                  <a:gd name="T33" fmla="*/ 439 h 893"/>
                  <a:gd name="T34" fmla="*/ 79 w 896"/>
                  <a:gd name="T35" fmla="*/ 532 h 893"/>
                  <a:gd name="T36" fmla="*/ 59 w 896"/>
                  <a:gd name="T37" fmla="*/ 670 h 893"/>
                  <a:gd name="T38" fmla="*/ 189 w 896"/>
                  <a:gd name="T39" fmla="*/ 720 h 893"/>
                  <a:gd name="T40" fmla="*/ 252 w 896"/>
                  <a:gd name="T41" fmla="*/ 849 h 893"/>
                  <a:gd name="T42" fmla="*/ 435 w 896"/>
                  <a:gd name="T43" fmla="*/ 507 h 893"/>
                  <a:gd name="T44" fmla="*/ 386 w 896"/>
                  <a:gd name="T45" fmla="*/ 447 h 893"/>
                  <a:gd name="T46" fmla="*/ 423 w 896"/>
                  <a:gd name="T47" fmla="*/ 389 h 893"/>
                  <a:gd name="T48" fmla="*/ 491 w 896"/>
                  <a:gd name="T49" fmla="*/ 403 h 893"/>
                  <a:gd name="T50" fmla="*/ 505 w 896"/>
                  <a:gd name="T51" fmla="*/ 471 h 893"/>
                  <a:gd name="T52" fmla="*/ 447 w 896"/>
                  <a:gd name="T53" fmla="*/ 509 h 893"/>
                  <a:gd name="T54" fmla="*/ 704 w 896"/>
                  <a:gd name="T55" fmla="*/ 370 h 893"/>
                  <a:gd name="T56" fmla="*/ 743 w 896"/>
                  <a:gd name="T57" fmla="*/ 351 h 893"/>
                  <a:gd name="T58" fmla="*/ 777 w 896"/>
                  <a:gd name="T59" fmla="*/ 384 h 893"/>
                  <a:gd name="T60" fmla="*/ 772 w 896"/>
                  <a:gd name="T61" fmla="*/ 527 h 893"/>
                  <a:gd name="T62" fmla="*/ 738 w 896"/>
                  <a:gd name="T63" fmla="*/ 611 h 893"/>
                  <a:gd name="T64" fmla="*/ 588 w 896"/>
                  <a:gd name="T65" fmla="*/ 748 h 893"/>
                  <a:gd name="T66" fmla="*/ 527 w 896"/>
                  <a:gd name="T67" fmla="*/ 757 h 893"/>
                  <a:gd name="T68" fmla="*/ 508 w 896"/>
                  <a:gd name="T69" fmla="*/ 719 h 893"/>
                  <a:gd name="T70" fmla="*/ 535 w 896"/>
                  <a:gd name="T71" fmla="*/ 686 h 893"/>
                  <a:gd name="T72" fmla="*/ 629 w 896"/>
                  <a:gd name="T73" fmla="*/ 627 h 893"/>
                  <a:gd name="T74" fmla="*/ 697 w 896"/>
                  <a:gd name="T75" fmla="*/ 509 h 893"/>
                  <a:gd name="T76" fmla="*/ 232 w 896"/>
                  <a:gd name="T77" fmla="*/ 191 h 893"/>
                  <a:gd name="T78" fmla="*/ 359 w 896"/>
                  <a:gd name="T79" fmla="*/ 123 h 893"/>
                  <a:gd name="T80" fmla="*/ 449 w 896"/>
                  <a:gd name="T81" fmla="*/ 110 h 893"/>
                  <a:gd name="T82" fmla="*/ 619 w 896"/>
                  <a:gd name="T83" fmla="*/ 157 h 893"/>
                  <a:gd name="T84" fmla="*/ 679 w 896"/>
                  <a:gd name="T85" fmla="*/ 213 h 893"/>
                  <a:gd name="T86" fmla="*/ 663 w 896"/>
                  <a:gd name="T87" fmla="*/ 254 h 893"/>
                  <a:gd name="T88" fmla="*/ 620 w 896"/>
                  <a:gd name="T89" fmla="*/ 254 h 893"/>
                  <a:gd name="T90" fmla="*/ 539 w 896"/>
                  <a:gd name="T91" fmla="*/ 205 h 893"/>
                  <a:gd name="T92" fmla="*/ 402 w 896"/>
                  <a:gd name="T93" fmla="*/ 192 h 893"/>
                  <a:gd name="T94" fmla="*/ 282 w 896"/>
                  <a:gd name="T95" fmla="*/ 250 h 893"/>
                  <a:gd name="T96" fmla="*/ 248 w 896"/>
                  <a:gd name="T97" fmla="*/ 259 h 893"/>
                  <a:gd name="T98" fmla="*/ 217 w 896"/>
                  <a:gd name="T99" fmla="*/ 221 h 893"/>
                  <a:gd name="T100" fmla="*/ 157 w 896"/>
                  <a:gd name="T101" fmla="*/ 609 h 893"/>
                  <a:gd name="T102" fmla="*/ 125 w 896"/>
                  <a:gd name="T103" fmla="*/ 525 h 893"/>
                  <a:gd name="T104" fmla="*/ 123 w 896"/>
                  <a:gd name="T105" fmla="*/ 374 h 893"/>
                  <a:gd name="T106" fmla="*/ 163 w 896"/>
                  <a:gd name="T107" fmla="*/ 349 h 893"/>
                  <a:gd name="T108" fmla="*/ 197 w 896"/>
                  <a:gd name="T109" fmla="*/ 375 h 893"/>
                  <a:gd name="T110" fmla="*/ 193 w 896"/>
                  <a:gd name="T111" fmla="*/ 441 h 893"/>
                  <a:gd name="T112" fmla="*/ 226 w 896"/>
                  <a:gd name="T113" fmla="*/ 572 h 893"/>
                  <a:gd name="T114" fmla="*/ 340 w 896"/>
                  <a:gd name="T115" fmla="*/ 677 h 893"/>
                  <a:gd name="T116" fmla="*/ 383 w 896"/>
                  <a:gd name="T117" fmla="*/ 704 h 893"/>
                  <a:gd name="T118" fmla="*/ 379 w 896"/>
                  <a:gd name="T119" fmla="*/ 747 h 893"/>
                  <a:gd name="T120" fmla="*/ 334 w 896"/>
                  <a:gd name="T121" fmla="*/ 758 h 893"/>
                  <a:gd name="T122" fmla="*/ 213 w 896"/>
                  <a:gd name="T123" fmla="*/ 681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6" h="893">
                    <a:moveTo>
                      <a:pt x="339" y="806"/>
                    </a:moveTo>
                    <a:lnTo>
                      <a:pt x="341" y="880"/>
                    </a:lnTo>
                    <a:lnTo>
                      <a:pt x="354" y="884"/>
                    </a:lnTo>
                    <a:lnTo>
                      <a:pt x="368" y="885"/>
                    </a:lnTo>
                    <a:lnTo>
                      <a:pt x="401" y="820"/>
                    </a:lnTo>
                    <a:lnTo>
                      <a:pt x="417" y="821"/>
                    </a:lnTo>
                    <a:lnTo>
                      <a:pt x="433" y="893"/>
                    </a:lnTo>
                    <a:lnTo>
                      <a:pt x="449" y="893"/>
                    </a:lnTo>
                    <a:lnTo>
                      <a:pt x="462" y="893"/>
                    </a:lnTo>
                    <a:lnTo>
                      <a:pt x="480" y="821"/>
                    </a:lnTo>
                    <a:lnTo>
                      <a:pt x="495" y="820"/>
                    </a:lnTo>
                    <a:lnTo>
                      <a:pt x="528" y="885"/>
                    </a:lnTo>
                    <a:lnTo>
                      <a:pt x="542" y="884"/>
                    </a:lnTo>
                    <a:lnTo>
                      <a:pt x="556" y="880"/>
                    </a:lnTo>
                    <a:lnTo>
                      <a:pt x="557" y="806"/>
                    </a:lnTo>
                    <a:lnTo>
                      <a:pt x="572" y="802"/>
                    </a:lnTo>
                    <a:lnTo>
                      <a:pt x="617" y="860"/>
                    </a:lnTo>
                    <a:lnTo>
                      <a:pt x="631" y="854"/>
                    </a:lnTo>
                    <a:lnTo>
                      <a:pt x="644" y="849"/>
                    </a:lnTo>
                    <a:lnTo>
                      <a:pt x="630" y="776"/>
                    </a:lnTo>
                    <a:lnTo>
                      <a:pt x="644" y="768"/>
                    </a:lnTo>
                    <a:lnTo>
                      <a:pt x="700" y="816"/>
                    </a:lnTo>
                    <a:lnTo>
                      <a:pt x="712" y="807"/>
                    </a:lnTo>
                    <a:lnTo>
                      <a:pt x="723" y="800"/>
                    </a:lnTo>
                    <a:lnTo>
                      <a:pt x="695" y="731"/>
                    </a:lnTo>
                    <a:lnTo>
                      <a:pt x="707" y="720"/>
                    </a:lnTo>
                    <a:lnTo>
                      <a:pt x="772" y="755"/>
                    </a:lnTo>
                    <a:lnTo>
                      <a:pt x="781" y="745"/>
                    </a:lnTo>
                    <a:lnTo>
                      <a:pt x="791" y="734"/>
                    </a:lnTo>
                    <a:lnTo>
                      <a:pt x="750" y="674"/>
                    </a:lnTo>
                    <a:lnTo>
                      <a:pt x="758" y="661"/>
                    </a:lnTo>
                    <a:lnTo>
                      <a:pt x="830" y="681"/>
                    </a:lnTo>
                    <a:lnTo>
                      <a:pt x="838" y="670"/>
                    </a:lnTo>
                    <a:lnTo>
                      <a:pt x="844" y="657"/>
                    </a:lnTo>
                    <a:lnTo>
                      <a:pt x="791" y="607"/>
                    </a:lnTo>
                    <a:lnTo>
                      <a:pt x="797" y="592"/>
                    </a:lnTo>
                    <a:lnTo>
                      <a:pt x="871" y="598"/>
                    </a:lnTo>
                    <a:lnTo>
                      <a:pt x="876" y="584"/>
                    </a:lnTo>
                    <a:lnTo>
                      <a:pt x="879" y="570"/>
                    </a:lnTo>
                    <a:lnTo>
                      <a:pt x="816" y="532"/>
                    </a:lnTo>
                    <a:lnTo>
                      <a:pt x="820" y="517"/>
                    </a:lnTo>
                    <a:lnTo>
                      <a:pt x="893" y="507"/>
                    </a:lnTo>
                    <a:lnTo>
                      <a:pt x="895" y="493"/>
                    </a:lnTo>
                    <a:lnTo>
                      <a:pt x="896" y="480"/>
                    </a:lnTo>
                    <a:lnTo>
                      <a:pt x="826" y="454"/>
                    </a:lnTo>
                    <a:lnTo>
                      <a:pt x="826" y="439"/>
                    </a:lnTo>
                    <a:lnTo>
                      <a:pt x="896" y="414"/>
                    </a:lnTo>
                    <a:lnTo>
                      <a:pt x="895" y="400"/>
                    </a:lnTo>
                    <a:lnTo>
                      <a:pt x="893" y="386"/>
                    </a:lnTo>
                    <a:lnTo>
                      <a:pt x="820" y="376"/>
                    </a:lnTo>
                    <a:lnTo>
                      <a:pt x="816" y="360"/>
                    </a:lnTo>
                    <a:lnTo>
                      <a:pt x="879" y="322"/>
                    </a:lnTo>
                    <a:lnTo>
                      <a:pt x="876" y="308"/>
                    </a:lnTo>
                    <a:lnTo>
                      <a:pt x="871" y="296"/>
                    </a:lnTo>
                    <a:lnTo>
                      <a:pt x="797" y="301"/>
                    </a:lnTo>
                    <a:lnTo>
                      <a:pt x="791" y="287"/>
                    </a:lnTo>
                    <a:lnTo>
                      <a:pt x="844" y="235"/>
                    </a:lnTo>
                    <a:lnTo>
                      <a:pt x="838" y="223"/>
                    </a:lnTo>
                    <a:lnTo>
                      <a:pt x="830" y="211"/>
                    </a:lnTo>
                    <a:lnTo>
                      <a:pt x="758" y="231"/>
                    </a:lnTo>
                    <a:lnTo>
                      <a:pt x="750" y="219"/>
                    </a:lnTo>
                    <a:lnTo>
                      <a:pt x="791" y="158"/>
                    </a:lnTo>
                    <a:lnTo>
                      <a:pt x="781" y="147"/>
                    </a:lnTo>
                    <a:lnTo>
                      <a:pt x="772" y="137"/>
                    </a:lnTo>
                    <a:lnTo>
                      <a:pt x="707" y="172"/>
                    </a:lnTo>
                    <a:lnTo>
                      <a:pt x="695" y="161"/>
                    </a:lnTo>
                    <a:lnTo>
                      <a:pt x="723" y="93"/>
                    </a:lnTo>
                    <a:lnTo>
                      <a:pt x="712" y="85"/>
                    </a:lnTo>
                    <a:lnTo>
                      <a:pt x="700" y="76"/>
                    </a:lnTo>
                    <a:lnTo>
                      <a:pt x="644" y="124"/>
                    </a:lnTo>
                    <a:lnTo>
                      <a:pt x="630" y="117"/>
                    </a:lnTo>
                    <a:lnTo>
                      <a:pt x="644" y="44"/>
                    </a:lnTo>
                    <a:lnTo>
                      <a:pt x="631" y="39"/>
                    </a:lnTo>
                    <a:lnTo>
                      <a:pt x="617" y="32"/>
                    </a:lnTo>
                    <a:lnTo>
                      <a:pt x="572" y="90"/>
                    </a:lnTo>
                    <a:lnTo>
                      <a:pt x="557" y="87"/>
                    </a:lnTo>
                    <a:lnTo>
                      <a:pt x="556" y="12"/>
                    </a:lnTo>
                    <a:lnTo>
                      <a:pt x="542" y="10"/>
                    </a:lnTo>
                    <a:lnTo>
                      <a:pt x="528" y="7"/>
                    </a:lnTo>
                    <a:lnTo>
                      <a:pt x="495" y="73"/>
                    </a:lnTo>
                    <a:lnTo>
                      <a:pt x="480" y="71"/>
                    </a:lnTo>
                    <a:lnTo>
                      <a:pt x="462" y="0"/>
                    </a:lnTo>
                    <a:lnTo>
                      <a:pt x="433" y="0"/>
                    </a:lnTo>
                    <a:lnTo>
                      <a:pt x="417" y="71"/>
                    </a:lnTo>
                    <a:lnTo>
                      <a:pt x="401" y="73"/>
                    </a:lnTo>
                    <a:lnTo>
                      <a:pt x="368" y="7"/>
                    </a:lnTo>
                    <a:lnTo>
                      <a:pt x="354" y="10"/>
                    </a:lnTo>
                    <a:lnTo>
                      <a:pt x="341" y="12"/>
                    </a:lnTo>
                    <a:lnTo>
                      <a:pt x="339" y="87"/>
                    </a:lnTo>
                    <a:lnTo>
                      <a:pt x="324" y="90"/>
                    </a:lnTo>
                    <a:lnTo>
                      <a:pt x="277" y="32"/>
                    </a:lnTo>
                    <a:lnTo>
                      <a:pt x="265" y="39"/>
                    </a:lnTo>
                    <a:lnTo>
                      <a:pt x="252" y="44"/>
                    </a:lnTo>
                    <a:lnTo>
                      <a:pt x="265" y="117"/>
                    </a:lnTo>
                    <a:lnTo>
                      <a:pt x="252" y="124"/>
                    </a:lnTo>
                    <a:lnTo>
                      <a:pt x="195" y="76"/>
                    </a:lnTo>
                    <a:lnTo>
                      <a:pt x="184" y="85"/>
                    </a:lnTo>
                    <a:lnTo>
                      <a:pt x="173" y="93"/>
                    </a:lnTo>
                    <a:lnTo>
                      <a:pt x="200" y="161"/>
                    </a:lnTo>
                    <a:lnTo>
                      <a:pt x="189" y="172"/>
                    </a:lnTo>
                    <a:lnTo>
                      <a:pt x="123" y="137"/>
                    </a:lnTo>
                    <a:lnTo>
                      <a:pt x="113" y="147"/>
                    </a:lnTo>
                    <a:lnTo>
                      <a:pt x="105" y="158"/>
                    </a:lnTo>
                    <a:lnTo>
                      <a:pt x="146" y="219"/>
                    </a:lnTo>
                    <a:lnTo>
                      <a:pt x="137" y="231"/>
                    </a:lnTo>
                    <a:lnTo>
                      <a:pt x="66" y="211"/>
                    </a:lnTo>
                    <a:lnTo>
                      <a:pt x="59" y="223"/>
                    </a:lnTo>
                    <a:lnTo>
                      <a:pt x="52" y="235"/>
                    </a:lnTo>
                    <a:lnTo>
                      <a:pt x="105" y="287"/>
                    </a:lnTo>
                    <a:lnTo>
                      <a:pt x="100" y="301"/>
                    </a:lnTo>
                    <a:lnTo>
                      <a:pt x="25" y="296"/>
                    </a:lnTo>
                    <a:lnTo>
                      <a:pt x="20" y="308"/>
                    </a:lnTo>
                    <a:lnTo>
                      <a:pt x="16" y="322"/>
                    </a:lnTo>
                    <a:lnTo>
                      <a:pt x="79" y="360"/>
                    </a:lnTo>
                    <a:lnTo>
                      <a:pt x="77" y="376"/>
                    </a:lnTo>
                    <a:lnTo>
                      <a:pt x="3" y="386"/>
                    </a:lnTo>
                    <a:lnTo>
                      <a:pt x="1" y="400"/>
                    </a:lnTo>
                    <a:lnTo>
                      <a:pt x="0" y="414"/>
                    </a:lnTo>
                    <a:lnTo>
                      <a:pt x="69" y="439"/>
                    </a:lnTo>
                    <a:lnTo>
                      <a:pt x="69" y="447"/>
                    </a:lnTo>
                    <a:lnTo>
                      <a:pt x="69" y="454"/>
                    </a:lnTo>
                    <a:lnTo>
                      <a:pt x="0" y="480"/>
                    </a:lnTo>
                    <a:lnTo>
                      <a:pt x="1" y="493"/>
                    </a:lnTo>
                    <a:lnTo>
                      <a:pt x="3" y="507"/>
                    </a:lnTo>
                    <a:lnTo>
                      <a:pt x="77" y="517"/>
                    </a:lnTo>
                    <a:lnTo>
                      <a:pt x="79" y="532"/>
                    </a:lnTo>
                    <a:lnTo>
                      <a:pt x="16" y="570"/>
                    </a:lnTo>
                    <a:lnTo>
                      <a:pt x="20" y="584"/>
                    </a:lnTo>
                    <a:lnTo>
                      <a:pt x="25" y="598"/>
                    </a:lnTo>
                    <a:lnTo>
                      <a:pt x="100" y="592"/>
                    </a:lnTo>
                    <a:lnTo>
                      <a:pt x="105" y="607"/>
                    </a:lnTo>
                    <a:lnTo>
                      <a:pt x="52" y="657"/>
                    </a:lnTo>
                    <a:lnTo>
                      <a:pt x="59" y="670"/>
                    </a:lnTo>
                    <a:lnTo>
                      <a:pt x="66" y="681"/>
                    </a:lnTo>
                    <a:lnTo>
                      <a:pt x="137" y="661"/>
                    </a:lnTo>
                    <a:lnTo>
                      <a:pt x="146" y="674"/>
                    </a:lnTo>
                    <a:lnTo>
                      <a:pt x="105" y="734"/>
                    </a:lnTo>
                    <a:lnTo>
                      <a:pt x="113" y="745"/>
                    </a:lnTo>
                    <a:lnTo>
                      <a:pt x="123" y="755"/>
                    </a:lnTo>
                    <a:lnTo>
                      <a:pt x="189" y="720"/>
                    </a:lnTo>
                    <a:lnTo>
                      <a:pt x="200" y="731"/>
                    </a:lnTo>
                    <a:lnTo>
                      <a:pt x="173" y="800"/>
                    </a:lnTo>
                    <a:lnTo>
                      <a:pt x="184" y="807"/>
                    </a:lnTo>
                    <a:lnTo>
                      <a:pt x="195" y="816"/>
                    </a:lnTo>
                    <a:lnTo>
                      <a:pt x="252" y="768"/>
                    </a:lnTo>
                    <a:lnTo>
                      <a:pt x="265" y="776"/>
                    </a:lnTo>
                    <a:lnTo>
                      <a:pt x="252" y="849"/>
                    </a:lnTo>
                    <a:lnTo>
                      <a:pt x="265" y="854"/>
                    </a:lnTo>
                    <a:lnTo>
                      <a:pt x="277" y="860"/>
                    </a:lnTo>
                    <a:lnTo>
                      <a:pt x="324" y="802"/>
                    </a:lnTo>
                    <a:lnTo>
                      <a:pt x="339" y="806"/>
                    </a:lnTo>
                    <a:close/>
                    <a:moveTo>
                      <a:pt x="447" y="509"/>
                    </a:moveTo>
                    <a:lnTo>
                      <a:pt x="447" y="509"/>
                    </a:lnTo>
                    <a:lnTo>
                      <a:pt x="435" y="507"/>
                    </a:lnTo>
                    <a:lnTo>
                      <a:pt x="423" y="503"/>
                    </a:lnTo>
                    <a:lnTo>
                      <a:pt x="413" y="498"/>
                    </a:lnTo>
                    <a:lnTo>
                      <a:pt x="404" y="491"/>
                    </a:lnTo>
                    <a:lnTo>
                      <a:pt x="397" y="481"/>
                    </a:lnTo>
                    <a:lnTo>
                      <a:pt x="391" y="471"/>
                    </a:lnTo>
                    <a:lnTo>
                      <a:pt x="387" y="459"/>
                    </a:lnTo>
                    <a:lnTo>
                      <a:pt x="386" y="447"/>
                    </a:lnTo>
                    <a:lnTo>
                      <a:pt x="386" y="447"/>
                    </a:lnTo>
                    <a:lnTo>
                      <a:pt x="387" y="434"/>
                    </a:lnTo>
                    <a:lnTo>
                      <a:pt x="391" y="423"/>
                    </a:lnTo>
                    <a:lnTo>
                      <a:pt x="397" y="412"/>
                    </a:lnTo>
                    <a:lnTo>
                      <a:pt x="404" y="403"/>
                    </a:lnTo>
                    <a:lnTo>
                      <a:pt x="413" y="395"/>
                    </a:lnTo>
                    <a:lnTo>
                      <a:pt x="423" y="389"/>
                    </a:lnTo>
                    <a:lnTo>
                      <a:pt x="435" y="385"/>
                    </a:lnTo>
                    <a:lnTo>
                      <a:pt x="447" y="384"/>
                    </a:lnTo>
                    <a:lnTo>
                      <a:pt x="447" y="384"/>
                    </a:lnTo>
                    <a:lnTo>
                      <a:pt x="460" y="385"/>
                    </a:lnTo>
                    <a:lnTo>
                      <a:pt x="472" y="389"/>
                    </a:lnTo>
                    <a:lnTo>
                      <a:pt x="483" y="395"/>
                    </a:lnTo>
                    <a:lnTo>
                      <a:pt x="491" y="403"/>
                    </a:lnTo>
                    <a:lnTo>
                      <a:pt x="499" y="412"/>
                    </a:lnTo>
                    <a:lnTo>
                      <a:pt x="505" y="423"/>
                    </a:lnTo>
                    <a:lnTo>
                      <a:pt x="509" y="434"/>
                    </a:lnTo>
                    <a:lnTo>
                      <a:pt x="510" y="447"/>
                    </a:lnTo>
                    <a:lnTo>
                      <a:pt x="510" y="447"/>
                    </a:lnTo>
                    <a:lnTo>
                      <a:pt x="509" y="459"/>
                    </a:lnTo>
                    <a:lnTo>
                      <a:pt x="505" y="471"/>
                    </a:lnTo>
                    <a:lnTo>
                      <a:pt x="499" y="481"/>
                    </a:lnTo>
                    <a:lnTo>
                      <a:pt x="491" y="491"/>
                    </a:lnTo>
                    <a:lnTo>
                      <a:pt x="483" y="498"/>
                    </a:lnTo>
                    <a:lnTo>
                      <a:pt x="472" y="503"/>
                    </a:lnTo>
                    <a:lnTo>
                      <a:pt x="460" y="507"/>
                    </a:lnTo>
                    <a:lnTo>
                      <a:pt x="447" y="509"/>
                    </a:lnTo>
                    <a:lnTo>
                      <a:pt x="447" y="509"/>
                    </a:lnTo>
                    <a:close/>
                    <a:moveTo>
                      <a:pt x="700" y="398"/>
                    </a:moveTo>
                    <a:lnTo>
                      <a:pt x="700" y="398"/>
                    </a:lnTo>
                    <a:lnTo>
                      <a:pt x="700" y="398"/>
                    </a:lnTo>
                    <a:lnTo>
                      <a:pt x="699" y="391"/>
                    </a:lnTo>
                    <a:lnTo>
                      <a:pt x="700" y="384"/>
                    </a:lnTo>
                    <a:lnTo>
                      <a:pt x="702" y="376"/>
                    </a:lnTo>
                    <a:lnTo>
                      <a:pt x="704" y="370"/>
                    </a:lnTo>
                    <a:lnTo>
                      <a:pt x="704" y="370"/>
                    </a:lnTo>
                    <a:lnTo>
                      <a:pt x="709" y="364"/>
                    </a:lnTo>
                    <a:lnTo>
                      <a:pt x="714" y="359"/>
                    </a:lnTo>
                    <a:lnTo>
                      <a:pt x="721" y="355"/>
                    </a:lnTo>
                    <a:lnTo>
                      <a:pt x="728" y="351"/>
                    </a:lnTo>
                    <a:lnTo>
                      <a:pt x="736" y="350"/>
                    </a:lnTo>
                    <a:lnTo>
                      <a:pt x="743" y="351"/>
                    </a:lnTo>
                    <a:lnTo>
                      <a:pt x="751" y="352"/>
                    </a:lnTo>
                    <a:lnTo>
                      <a:pt x="757" y="355"/>
                    </a:lnTo>
                    <a:lnTo>
                      <a:pt x="757" y="355"/>
                    </a:lnTo>
                    <a:lnTo>
                      <a:pt x="765" y="361"/>
                    </a:lnTo>
                    <a:lnTo>
                      <a:pt x="771" y="367"/>
                    </a:lnTo>
                    <a:lnTo>
                      <a:pt x="775" y="375"/>
                    </a:lnTo>
                    <a:lnTo>
                      <a:pt x="777" y="384"/>
                    </a:lnTo>
                    <a:lnTo>
                      <a:pt x="777" y="384"/>
                    </a:lnTo>
                    <a:lnTo>
                      <a:pt x="777" y="384"/>
                    </a:lnTo>
                    <a:lnTo>
                      <a:pt x="781" y="412"/>
                    </a:lnTo>
                    <a:lnTo>
                      <a:pt x="782" y="441"/>
                    </a:lnTo>
                    <a:lnTo>
                      <a:pt x="781" y="469"/>
                    </a:lnTo>
                    <a:lnTo>
                      <a:pt x="779" y="498"/>
                    </a:lnTo>
                    <a:lnTo>
                      <a:pt x="772" y="527"/>
                    </a:lnTo>
                    <a:lnTo>
                      <a:pt x="763" y="556"/>
                    </a:lnTo>
                    <a:lnTo>
                      <a:pt x="752" y="584"/>
                    </a:lnTo>
                    <a:lnTo>
                      <a:pt x="738" y="611"/>
                    </a:lnTo>
                    <a:lnTo>
                      <a:pt x="738" y="611"/>
                    </a:lnTo>
                    <a:lnTo>
                      <a:pt x="738" y="611"/>
                    </a:lnTo>
                    <a:lnTo>
                      <a:pt x="738" y="611"/>
                    </a:lnTo>
                    <a:lnTo>
                      <a:pt x="738" y="611"/>
                    </a:lnTo>
                    <a:lnTo>
                      <a:pt x="722" y="637"/>
                    </a:lnTo>
                    <a:lnTo>
                      <a:pt x="703" y="661"/>
                    </a:lnTo>
                    <a:lnTo>
                      <a:pt x="683" y="682"/>
                    </a:lnTo>
                    <a:lnTo>
                      <a:pt x="661" y="703"/>
                    </a:lnTo>
                    <a:lnTo>
                      <a:pt x="637" y="720"/>
                    </a:lnTo>
                    <a:lnTo>
                      <a:pt x="614" y="735"/>
                    </a:lnTo>
                    <a:lnTo>
                      <a:pt x="588" y="748"/>
                    </a:lnTo>
                    <a:lnTo>
                      <a:pt x="561" y="759"/>
                    </a:lnTo>
                    <a:lnTo>
                      <a:pt x="561" y="759"/>
                    </a:lnTo>
                    <a:lnTo>
                      <a:pt x="561" y="759"/>
                    </a:lnTo>
                    <a:lnTo>
                      <a:pt x="553" y="762"/>
                    </a:lnTo>
                    <a:lnTo>
                      <a:pt x="544" y="762"/>
                    </a:lnTo>
                    <a:lnTo>
                      <a:pt x="535" y="760"/>
                    </a:lnTo>
                    <a:lnTo>
                      <a:pt x="527" y="757"/>
                    </a:lnTo>
                    <a:lnTo>
                      <a:pt x="527" y="757"/>
                    </a:lnTo>
                    <a:lnTo>
                      <a:pt x="520" y="752"/>
                    </a:lnTo>
                    <a:lnTo>
                      <a:pt x="515" y="747"/>
                    </a:lnTo>
                    <a:lnTo>
                      <a:pt x="512" y="740"/>
                    </a:lnTo>
                    <a:lnTo>
                      <a:pt x="509" y="733"/>
                    </a:lnTo>
                    <a:lnTo>
                      <a:pt x="508" y="726"/>
                    </a:lnTo>
                    <a:lnTo>
                      <a:pt x="508" y="719"/>
                    </a:lnTo>
                    <a:lnTo>
                      <a:pt x="509" y="711"/>
                    </a:lnTo>
                    <a:lnTo>
                      <a:pt x="513" y="704"/>
                    </a:lnTo>
                    <a:lnTo>
                      <a:pt x="513" y="704"/>
                    </a:lnTo>
                    <a:lnTo>
                      <a:pt x="517" y="697"/>
                    </a:lnTo>
                    <a:lnTo>
                      <a:pt x="523" y="692"/>
                    </a:lnTo>
                    <a:lnTo>
                      <a:pt x="528" y="689"/>
                    </a:lnTo>
                    <a:lnTo>
                      <a:pt x="535" y="686"/>
                    </a:lnTo>
                    <a:lnTo>
                      <a:pt x="535" y="686"/>
                    </a:lnTo>
                    <a:lnTo>
                      <a:pt x="535" y="686"/>
                    </a:lnTo>
                    <a:lnTo>
                      <a:pt x="556" y="677"/>
                    </a:lnTo>
                    <a:lnTo>
                      <a:pt x="576" y="667"/>
                    </a:lnTo>
                    <a:lnTo>
                      <a:pt x="593" y="656"/>
                    </a:lnTo>
                    <a:lnTo>
                      <a:pt x="612" y="642"/>
                    </a:lnTo>
                    <a:lnTo>
                      <a:pt x="629" y="627"/>
                    </a:lnTo>
                    <a:lnTo>
                      <a:pt x="644" y="611"/>
                    </a:lnTo>
                    <a:lnTo>
                      <a:pt x="658" y="593"/>
                    </a:lnTo>
                    <a:lnTo>
                      <a:pt x="670" y="573"/>
                    </a:lnTo>
                    <a:lnTo>
                      <a:pt x="670" y="573"/>
                    </a:lnTo>
                    <a:lnTo>
                      <a:pt x="682" y="551"/>
                    </a:lnTo>
                    <a:lnTo>
                      <a:pt x="690" y="530"/>
                    </a:lnTo>
                    <a:lnTo>
                      <a:pt x="697" y="509"/>
                    </a:lnTo>
                    <a:lnTo>
                      <a:pt x="702" y="486"/>
                    </a:lnTo>
                    <a:lnTo>
                      <a:pt x="704" y="464"/>
                    </a:lnTo>
                    <a:lnTo>
                      <a:pt x="704" y="442"/>
                    </a:lnTo>
                    <a:lnTo>
                      <a:pt x="704" y="420"/>
                    </a:lnTo>
                    <a:lnTo>
                      <a:pt x="700" y="398"/>
                    </a:lnTo>
                    <a:lnTo>
                      <a:pt x="700" y="398"/>
                    </a:lnTo>
                    <a:close/>
                    <a:moveTo>
                      <a:pt x="232" y="191"/>
                    </a:moveTo>
                    <a:lnTo>
                      <a:pt x="232" y="191"/>
                    </a:lnTo>
                    <a:lnTo>
                      <a:pt x="232" y="191"/>
                    </a:lnTo>
                    <a:lnTo>
                      <a:pt x="254" y="173"/>
                    </a:lnTo>
                    <a:lnTo>
                      <a:pt x="278" y="157"/>
                    </a:lnTo>
                    <a:lnTo>
                      <a:pt x="305" y="143"/>
                    </a:lnTo>
                    <a:lnTo>
                      <a:pt x="331" y="132"/>
                    </a:lnTo>
                    <a:lnTo>
                      <a:pt x="359" y="123"/>
                    </a:lnTo>
                    <a:lnTo>
                      <a:pt x="388" y="117"/>
                    </a:lnTo>
                    <a:lnTo>
                      <a:pt x="418" y="113"/>
                    </a:lnTo>
                    <a:lnTo>
                      <a:pt x="449" y="110"/>
                    </a:lnTo>
                    <a:lnTo>
                      <a:pt x="449" y="110"/>
                    </a:lnTo>
                    <a:lnTo>
                      <a:pt x="449" y="110"/>
                    </a:lnTo>
                    <a:lnTo>
                      <a:pt x="449" y="110"/>
                    </a:lnTo>
                    <a:lnTo>
                      <a:pt x="449" y="110"/>
                    </a:lnTo>
                    <a:lnTo>
                      <a:pt x="449" y="110"/>
                    </a:lnTo>
                    <a:lnTo>
                      <a:pt x="479" y="113"/>
                    </a:lnTo>
                    <a:lnTo>
                      <a:pt x="509" y="117"/>
                    </a:lnTo>
                    <a:lnTo>
                      <a:pt x="538" y="123"/>
                    </a:lnTo>
                    <a:lnTo>
                      <a:pt x="566" y="132"/>
                    </a:lnTo>
                    <a:lnTo>
                      <a:pt x="592" y="143"/>
                    </a:lnTo>
                    <a:lnTo>
                      <a:pt x="619" y="157"/>
                    </a:lnTo>
                    <a:lnTo>
                      <a:pt x="643" y="173"/>
                    </a:lnTo>
                    <a:lnTo>
                      <a:pt x="665" y="191"/>
                    </a:lnTo>
                    <a:lnTo>
                      <a:pt x="665" y="191"/>
                    </a:lnTo>
                    <a:lnTo>
                      <a:pt x="665" y="191"/>
                    </a:lnTo>
                    <a:lnTo>
                      <a:pt x="672" y="197"/>
                    </a:lnTo>
                    <a:lnTo>
                      <a:pt x="675" y="204"/>
                    </a:lnTo>
                    <a:lnTo>
                      <a:pt x="679" y="213"/>
                    </a:lnTo>
                    <a:lnTo>
                      <a:pt x="680" y="221"/>
                    </a:lnTo>
                    <a:lnTo>
                      <a:pt x="680" y="221"/>
                    </a:lnTo>
                    <a:lnTo>
                      <a:pt x="679" y="229"/>
                    </a:lnTo>
                    <a:lnTo>
                      <a:pt x="677" y="236"/>
                    </a:lnTo>
                    <a:lnTo>
                      <a:pt x="673" y="243"/>
                    </a:lnTo>
                    <a:lnTo>
                      <a:pt x="669" y="249"/>
                    </a:lnTo>
                    <a:lnTo>
                      <a:pt x="663" y="254"/>
                    </a:lnTo>
                    <a:lnTo>
                      <a:pt x="656" y="257"/>
                    </a:lnTo>
                    <a:lnTo>
                      <a:pt x="649" y="259"/>
                    </a:lnTo>
                    <a:lnTo>
                      <a:pt x="641" y="260"/>
                    </a:lnTo>
                    <a:lnTo>
                      <a:pt x="641" y="260"/>
                    </a:lnTo>
                    <a:lnTo>
                      <a:pt x="634" y="259"/>
                    </a:lnTo>
                    <a:lnTo>
                      <a:pt x="626" y="258"/>
                    </a:lnTo>
                    <a:lnTo>
                      <a:pt x="620" y="254"/>
                    </a:lnTo>
                    <a:lnTo>
                      <a:pt x="615" y="250"/>
                    </a:lnTo>
                    <a:lnTo>
                      <a:pt x="615" y="250"/>
                    </a:lnTo>
                    <a:lnTo>
                      <a:pt x="615" y="250"/>
                    </a:lnTo>
                    <a:lnTo>
                      <a:pt x="597" y="236"/>
                    </a:lnTo>
                    <a:lnTo>
                      <a:pt x="578" y="224"/>
                    </a:lnTo>
                    <a:lnTo>
                      <a:pt x="559" y="214"/>
                    </a:lnTo>
                    <a:lnTo>
                      <a:pt x="539" y="205"/>
                    </a:lnTo>
                    <a:lnTo>
                      <a:pt x="518" y="197"/>
                    </a:lnTo>
                    <a:lnTo>
                      <a:pt x="495" y="192"/>
                    </a:lnTo>
                    <a:lnTo>
                      <a:pt x="472" y="190"/>
                    </a:lnTo>
                    <a:lnTo>
                      <a:pt x="449" y="189"/>
                    </a:lnTo>
                    <a:lnTo>
                      <a:pt x="449" y="189"/>
                    </a:lnTo>
                    <a:lnTo>
                      <a:pt x="425" y="190"/>
                    </a:lnTo>
                    <a:lnTo>
                      <a:pt x="402" y="192"/>
                    </a:lnTo>
                    <a:lnTo>
                      <a:pt x="380" y="197"/>
                    </a:lnTo>
                    <a:lnTo>
                      <a:pt x="359" y="205"/>
                    </a:lnTo>
                    <a:lnTo>
                      <a:pt x="338" y="214"/>
                    </a:lnTo>
                    <a:lnTo>
                      <a:pt x="319" y="224"/>
                    </a:lnTo>
                    <a:lnTo>
                      <a:pt x="300" y="236"/>
                    </a:lnTo>
                    <a:lnTo>
                      <a:pt x="282" y="250"/>
                    </a:lnTo>
                    <a:lnTo>
                      <a:pt x="282" y="250"/>
                    </a:lnTo>
                    <a:lnTo>
                      <a:pt x="282" y="250"/>
                    </a:lnTo>
                    <a:lnTo>
                      <a:pt x="277" y="254"/>
                    </a:lnTo>
                    <a:lnTo>
                      <a:pt x="271" y="258"/>
                    </a:lnTo>
                    <a:lnTo>
                      <a:pt x="263" y="259"/>
                    </a:lnTo>
                    <a:lnTo>
                      <a:pt x="256" y="260"/>
                    </a:lnTo>
                    <a:lnTo>
                      <a:pt x="256" y="260"/>
                    </a:lnTo>
                    <a:lnTo>
                      <a:pt x="248" y="259"/>
                    </a:lnTo>
                    <a:lnTo>
                      <a:pt x="241" y="257"/>
                    </a:lnTo>
                    <a:lnTo>
                      <a:pt x="234" y="254"/>
                    </a:lnTo>
                    <a:lnTo>
                      <a:pt x="228" y="249"/>
                    </a:lnTo>
                    <a:lnTo>
                      <a:pt x="224" y="243"/>
                    </a:lnTo>
                    <a:lnTo>
                      <a:pt x="220" y="236"/>
                    </a:lnTo>
                    <a:lnTo>
                      <a:pt x="218" y="229"/>
                    </a:lnTo>
                    <a:lnTo>
                      <a:pt x="217" y="221"/>
                    </a:lnTo>
                    <a:lnTo>
                      <a:pt x="217" y="221"/>
                    </a:lnTo>
                    <a:lnTo>
                      <a:pt x="218" y="213"/>
                    </a:lnTo>
                    <a:lnTo>
                      <a:pt x="222" y="204"/>
                    </a:lnTo>
                    <a:lnTo>
                      <a:pt x="226" y="197"/>
                    </a:lnTo>
                    <a:lnTo>
                      <a:pt x="232" y="191"/>
                    </a:lnTo>
                    <a:lnTo>
                      <a:pt x="232" y="191"/>
                    </a:lnTo>
                    <a:close/>
                    <a:moveTo>
                      <a:pt x="157" y="609"/>
                    </a:moveTo>
                    <a:lnTo>
                      <a:pt x="157" y="609"/>
                    </a:lnTo>
                    <a:lnTo>
                      <a:pt x="157" y="609"/>
                    </a:lnTo>
                    <a:lnTo>
                      <a:pt x="157" y="609"/>
                    </a:lnTo>
                    <a:lnTo>
                      <a:pt x="157" y="609"/>
                    </a:lnTo>
                    <a:lnTo>
                      <a:pt x="144" y="582"/>
                    </a:lnTo>
                    <a:lnTo>
                      <a:pt x="134" y="554"/>
                    </a:lnTo>
                    <a:lnTo>
                      <a:pt x="125" y="525"/>
                    </a:lnTo>
                    <a:lnTo>
                      <a:pt x="118" y="497"/>
                    </a:lnTo>
                    <a:lnTo>
                      <a:pt x="116" y="468"/>
                    </a:lnTo>
                    <a:lnTo>
                      <a:pt x="115" y="439"/>
                    </a:lnTo>
                    <a:lnTo>
                      <a:pt x="117" y="410"/>
                    </a:lnTo>
                    <a:lnTo>
                      <a:pt x="121" y="381"/>
                    </a:lnTo>
                    <a:lnTo>
                      <a:pt x="121" y="381"/>
                    </a:lnTo>
                    <a:lnTo>
                      <a:pt x="123" y="374"/>
                    </a:lnTo>
                    <a:lnTo>
                      <a:pt x="127" y="366"/>
                    </a:lnTo>
                    <a:lnTo>
                      <a:pt x="132" y="359"/>
                    </a:lnTo>
                    <a:lnTo>
                      <a:pt x="140" y="354"/>
                    </a:lnTo>
                    <a:lnTo>
                      <a:pt x="140" y="354"/>
                    </a:lnTo>
                    <a:lnTo>
                      <a:pt x="147" y="350"/>
                    </a:lnTo>
                    <a:lnTo>
                      <a:pt x="155" y="349"/>
                    </a:lnTo>
                    <a:lnTo>
                      <a:pt x="163" y="349"/>
                    </a:lnTo>
                    <a:lnTo>
                      <a:pt x="170" y="350"/>
                    </a:lnTo>
                    <a:lnTo>
                      <a:pt x="176" y="352"/>
                    </a:lnTo>
                    <a:lnTo>
                      <a:pt x="183" y="356"/>
                    </a:lnTo>
                    <a:lnTo>
                      <a:pt x="189" y="361"/>
                    </a:lnTo>
                    <a:lnTo>
                      <a:pt x="193" y="369"/>
                    </a:lnTo>
                    <a:lnTo>
                      <a:pt x="193" y="369"/>
                    </a:lnTo>
                    <a:lnTo>
                      <a:pt x="197" y="375"/>
                    </a:lnTo>
                    <a:lnTo>
                      <a:pt x="198" y="383"/>
                    </a:lnTo>
                    <a:lnTo>
                      <a:pt x="198" y="389"/>
                    </a:lnTo>
                    <a:lnTo>
                      <a:pt x="197" y="396"/>
                    </a:lnTo>
                    <a:lnTo>
                      <a:pt x="197" y="396"/>
                    </a:lnTo>
                    <a:lnTo>
                      <a:pt x="197" y="396"/>
                    </a:lnTo>
                    <a:lnTo>
                      <a:pt x="194" y="418"/>
                    </a:lnTo>
                    <a:lnTo>
                      <a:pt x="193" y="441"/>
                    </a:lnTo>
                    <a:lnTo>
                      <a:pt x="193" y="462"/>
                    </a:lnTo>
                    <a:lnTo>
                      <a:pt x="195" y="485"/>
                    </a:lnTo>
                    <a:lnTo>
                      <a:pt x="200" y="507"/>
                    </a:lnTo>
                    <a:lnTo>
                      <a:pt x="207" y="529"/>
                    </a:lnTo>
                    <a:lnTo>
                      <a:pt x="215" y="550"/>
                    </a:lnTo>
                    <a:lnTo>
                      <a:pt x="226" y="572"/>
                    </a:lnTo>
                    <a:lnTo>
                      <a:pt x="226" y="572"/>
                    </a:lnTo>
                    <a:lnTo>
                      <a:pt x="238" y="590"/>
                    </a:lnTo>
                    <a:lnTo>
                      <a:pt x="252" y="609"/>
                    </a:lnTo>
                    <a:lnTo>
                      <a:pt x="267" y="626"/>
                    </a:lnTo>
                    <a:lnTo>
                      <a:pt x="283" y="641"/>
                    </a:lnTo>
                    <a:lnTo>
                      <a:pt x="302" y="655"/>
                    </a:lnTo>
                    <a:lnTo>
                      <a:pt x="320" y="667"/>
                    </a:lnTo>
                    <a:lnTo>
                      <a:pt x="340" y="677"/>
                    </a:lnTo>
                    <a:lnTo>
                      <a:pt x="360" y="686"/>
                    </a:lnTo>
                    <a:lnTo>
                      <a:pt x="360" y="686"/>
                    </a:lnTo>
                    <a:lnTo>
                      <a:pt x="360" y="686"/>
                    </a:lnTo>
                    <a:lnTo>
                      <a:pt x="367" y="689"/>
                    </a:lnTo>
                    <a:lnTo>
                      <a:pt x="373" y="692"/>
                    </a:lnTo>
                    <a:lnTo>
                      <a:pt x="378" y="697"/>
                    </a:lnTo>
                    <a:lnTo>
                      <a:pt x="383" y="704"/>
                    </a:lnTo>
                    <a:lnTo>
                      <a:pt x="383" y="704"/>
                    </a:lnTo>
                    <a:lnTo>
                      <a:pt x="386" y="710"/>
                    </a:lnTo>
                    <a:lnTo>
                      <a:pt x="388" y="718"/>
                    </a:lnTo>
                    <a:lnTo>
                      <a:pt x="388" y="725"/>
                    </a:lnTo>
                    <a:lnTo>
                      <a:pt x="387" y="733"/>
                    </a:lnTo>
                    <a:lnTo>
                      <a:pt x="384" y="740"/>
                    </a:lnTo>
                    <a:lnTo>
                      <a:pt x="379" y="747"/>
                    </a:lnTo>
                    <a:lnTo>
                      <a:pt x="374" y="752"/>
                    </a:lnTo>
                    <a:lnTo>
                      <a:pt x="368" y="757"/>
                    </a:lnTo>
                    <a:lnTo>
                      <a:pt x="368" y="757"/>
                    </a:lnTo>
                    <a:lnTo>
                      <a:pt x="359" y="760"/>
                    </a:lnTo>
                    <a:lnTo>
                      <a:pt x="351" y="762"/>
                    </a:lnTo>
                    <a:lnTo>
                      <a:pt x="343" y="760"/>
                    </a:lnTo>
                    <a:lnTo>
                      <a:pt x="334" y="758"/>
                    </a:lnTo>
                    <a:lnTo>
                      <a:pt x="334" y="758"/>
                    </a:lnTo>
                    <a:lnTo>
                      <a:pt x="334" y="758"/>
                    </a:lnTo>
                    <a:lnTo>
                      <a:pt x="307" y="748"/>
                    </a:lnTo>
                    <a:lnTo>
                      <a:pt x="282" y="734"/>
                    </a:lnTo>
                    <a:lnTo>
                      <a:pt x="257" y="719"/>
                    </a:lnTo>
                    <a:lnTo>
                      <a:pt x="234" y="701"/>
                    </a:lnTo>
                    <a:lnTo>
                      <a:pt x="213" y="681"/>
                    </a:lnTo>
                    <a:lnTo>
                      <a:pt x="193" y="660"/>
                    </a:lnTo>
                    <a:lnTo>
                      <a:pt x="174" y="636"/>
                    </a:lnTo>
                    <a:lnTo>
                      <a:pt x="157" y="609"/>
                    </a:lnTo>
                    <a:lnTo>
                      <a:pt x="157" y="6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3" name="Freeform 26"/>
              <p:cNvSpPr>
                <a:spLocks noEditPoints="1"/>
              </p:cNvSpPr>
              <p:nvPr/>
            </p:nvSpPr>
            <p:spPr bwMode="auto">
              <a:xfrm>
                <a:off x="3815409" y="6461500"/>
                <a:ext cx="790340" cy="369946"/>
              </a:xfrm>
              <a:custGeom>
                <a:avLst/>
                <a:gdLst>
                  <a:gd name="T0" fmla="*/ 1115 w 1223"/>
                  <a:gd name="T1" fmla="*/ 491 h 572"/>
                  <a:gd name="T2" fmla="*/ 1088 w 1223"/>
                  <a:gd name="T3" fmla="*/ 410 h 572"/>
                  <a:gd name="T4" fmla="*/ 1132 w 1223"/>
                  <a:gd name="T5" fmla="*/ 287 h 572"/>
                  <a:gd name="T6" fmla="*/ 1067 w 1223"/>
                  <a:gd name="T7" fmla="*/ 202 h 572"/>
                  <a:gd name="T8" fmla="*/ 987 w 1223"/>
                  <a:gd name="T9" fmla="*/ 127 h 572"/>
                  <a:gd name="T10" fmla="*/ 860 w 1223"/>
                  <a:gd name="T11" fmla="*/ 159 h 572"/>
                  <a:gd name="T12" fmla="*/ 781 w 1223"/>
                  <a:gd name="T13" fmla="*/ 124 h 572"/>
                  <a:gd name="T14" fmla="*/ 720 w 1223"/>
                  <a:gd name="T15" fmla="*/ 9 h 572"/>
                  <a:gd name="T16" fmla="*/ 592 w 1223"/>
                  <a:gd name="T17" fmla="*/ 0 h 572"/>
                  <a:gd name="T18" fmla="*/ 483 w 1223"/>
                  <a:gd name="T19" fmla="*/ 13 h 572"/>
                  <a:gd name="T20" fmla="*/ 379 w 1223"/>
                  <a:gd name="T21" fmla="*/ 44 h 572"/>
                  <a:gd name="T22" fmla="*/ 344 w 1223"/>
                  <a:gd name="T23" fmla="*/ 169 h 572"/>
                  <a:gd name="T24" fmla="*/ 274 w 1223"/>
                  <a:gd name="T25" fmla="*/ 221 h 572"/>
                  <a:gd name="T26" fmla="*/ 143 w 1223"/>
                  <a:gd name="T27" fmla="*/ 216 h 572"/>
                  <a:gd name="T28" fmla="*/ 80 w 1223"/>
                  <a:gd name="T29" fmla="*/ 304 h 572"/>
                  <a:gd name="T30" fmla="*/ 34 w 1223"/>
                  <a:gd name="T31" fmla="*/ 403 h 572"/>
                  <a:gd name="T32" fmla="*/ 104 w 1223"/>
                  <a:gd name="T33" fmla="*/ 513 h 572"/>
                  <a:gd name="T34" fmla="*/ 21 w 1223"/>
                  <a:gd name="T35" fmla="*/ 572 h 572"/>
                  <a:gd name="T36" fmla="*/ 165 w 1223"/>
                  <a:gd name="T37" fmla="*/ 520 h 572"/>
                  <a:gd name="T38" fmla="*/ 181 w 1223"/>
                  <a:gd name="T39" fmla="*/ 490 h 572"/>
                  <a:gd name="T40" fmla="*/ 211 w 1223"/>
                  <a:gd name="T41" fmla="*/ 476 h 572"/>
                  <a:gd name="T42" fmla="*/ 250 w 1223"/>
                  <a:gd name="T43" fmla="*/ 486 h 572"/>
                  <a:gd name="T44" fmla="*/ 268 w 1223"/>
                  <a:gd name="T45" fmla="*/ 512 h 572"/>
                  <a:gd name="T46" fmla="*/ 269 w 1223"/>
                  <a:gd name="T47" fmla="*/ 541 h 572"/>
                  <a:gd name="T48" fmla="*/ 535 w 1223"/>
                  <a:gd name="T49" fmla="*/ 572 h 572"/>
                  <a:gd name="T50" fmla="*/ 567 w 1223"/>
                  <a:gd name="T51" fmla="*/ 538 h 572"/>
                  <a:gd name="T52" fmla="*/ 611 w 1223"/>
                  <a:gd name="T53" fmla="*/ 524 h 572"/>
                  <a:gd name="T54" fmla="*/ 646 w 1223"/>
                  <a:gd name="T55" fmla="*/ 532 h 572"/>
                  <a:gd name="T56" fmla="*/ 681 w 1223"/>
                  <a:gd name="T57" fmla="*/ 562 h 572"/>
                  <a:gd name="T58" fmla="*/ 956 w 1223"/>
                  <a:gd name="T59" fmla="*/ 543 h 572"/>
                  <a:gd name="T60" fmla="*/ 955 w 1223"/>
                  <a:gd name="T61" fmla="*/ 523 h 572"/>
                  <a:gd name="T62" fmla="*/ 968 w 1223"/>
                  <a:gd name="T63" fmla="*/ 495 h 572"/>
                  <a:gd name="T64" fmla="*/ 1004 w 1223"/>
                  <a:gd name="T65" fmla="*/ 478 h 572"/>
                  <a:gd name="T66" fmla="*/ 1034 w 1223"/>
                  <a:gd name="T67" fmla="*/ 485 h 572"/>
                  <a:gd name="T68" fmla="*/ 1060 w 1223"/>
                  <a:gd name="T69" fmla="*/ 523 h 572"/>
                  <a:gd name="T70" fmla="*/ 1067 w 1223"/>
                  <a:gd name="T71" fmla="*/ 572 h 572"/>
                  <a:gd name="T72" fmla="*/ 875 w 1223"/>
                  <a:gd name="T73" fmla="*/ 355 h 572"/>
                  <a:gd name="T74" fmla="*/ 846 w 1223"/>
                  <a:gd name="T75" fmla="*/ 347 h 572"/>
                  <a:gd name="T76" fmla="*/ 815 w 1223"/>
                  <a:gd name="T77" fmla="*/ 323 h 572"/>
                  <a:gd name="T78" fmla="*/ 706 w 1223"/>
                  <a:gd name="T79" fmla="*/ 270 h 572"/>
                  <a:gd name="T80" fmla="*/ 612 w 1223"/>
                  <a:gd name="T81" fmla="*/ 257 h 572"/>
                  <a:gd name="T82" fmla="*/ 490 w 1223"/>
                  <a:gd name="T83" fmla="*/ 280 h 572"/>
                  <a:gd name="T84" fmla="*/ 385 w 1223"/>
                  <a:gd name="T85" fmla="*/ 340 h 572"/>
                  <a:gd name="T86" fmla="*/ 369 w 1223"/>
                  <a:gd name="T87" fmla="*/ 352 h 572"/>
                  <a:gd name="T88" fmla="*/ 338 w 1223"/>
                  <a:gd name="T89" fmla="*/ 354 h 572"/>
                  <a:gd name="T90" fmla="*/ 306 w 1223"/>
                  <a:gd name="T91" fmla="*/ 331 h 572"/>
                  <a:gd name="T92" fmla="*/ 297 w 1223"/>
                  <a:gd name="T93" fmla="*/ 302 h 572"/>
                  <a:gd name="T94" fmla="*/ 317 w 1223"/>
                  <a:gd name="T95" fmla="*/ 260 h 572"/>
                  <a:gd name="T96" fmla="*/ 347 w 1223"/>
                  <a:gd name="T97" fmla="*/ 236 h 572"/>
                  <a:gd name="T98" fmla="*/ 415 w 1223"/>
                  <a:gd name="T99" fmla="*/ 195 h 572"/>
                  <a:gd name="T100" fmla="*/ 490 w 1223"/>
                  <a:gd name="T101" fmla="*/ 168 h 572"/>
                  <a:gd name="T102" fmla="*/ 570 w 1223"/>
                  <a:gd name="T103" fmla="*/ 154 h 572"/>
                  <a:gd name="T104" fmla="*/ 612 w 1223"/>
                  <a:gd name="T105" fmla="*/ 151 h 572"/>
                  <a:gd name="T106" fmla="*/ 633 w 1223"/>
                  <a:gd name="T107" fmla="*/ 151 h 572"/>
                  <a:gd name="T108" fmla="*/ 715 w 1223"/>
                  <a:gd name="T109" fmla="*/ 163 h 572"/>
                  <a:gd name="T110" fmla="*/ 791 w 1223"/>
                  <a:gd name="T111" fmla="*/ 188 h 572"/>
                  <a:gd name="T112" fmla="*/ 860 w 1223"/>
                  <a:gd name="T113" fmla="*/ 224 h 572"/>
                  <a:gd name="T114" fmla="*/ 908 w 1223"/>
                  <a:gd name="T115" fmla="*/ 260 h 572"/>
                  <a:gd name="T116" fmla="*/ 927 w 1223"/>
                  <a:gd name="T117" fmla="*/ 290 h 572"/>
                  <a:gd name="T118" fmla="*/ 924 w 1223"/>
                  <a:gd name="T119" fmla="*/ 323 h 572"/>
                  <a:gd name="T120" fmla="*/ 895 w 1223"/>
                  <a:gd name="T121" fmla="*/ 35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23" h="572">
                    <a:moveTo>
                      <a:pt x="1220" y="546"/>
                    </a:moveTo>
                    <a:lnTo>
                      <a:pt x="1219" y="527"/>
                    </a:lnTo>
                    <a:lnTo>
                      <a:pt x="1118" y="513"/>
                    </a:lnTo>
                    <a:lnTo>
                      <a:pt x="1115" y="491"/>
                    </a:lnTo>
                    <a:lnTo>
                      <a:pt x="1200" y="438"/>
                    </a:lnTo>
                    <a:lnTo>
                      <a:pt x="1195" y="421"/>
                    </a:lnTo>
                    <a:lnTo>
                      <a:pt x="1188" y="403"/>
                    </a:lnTo>
                    <a:lnTo>
                      <a:pt x="1088" y="410"/>
                    </a:lnTo>
                    <a:lnTo>
                      <a:pt x="1079" y="391"/>
                    </a:lnTo>
                    <a:lnTo>
                      <a:pt x="1151" y="320"/>
                    </a:lnTo>
                    <a:lnTo>
                      <a:pt x="1142" y="304"/>
                    </a:lnTo>
                    <a:lnTo>
                      <a:pt x="1132" y="287"/>
                    </a:lnTo>
                    <a:lnTo>
                      <a:pt x="1035" y="315"/>
                    </a:lnTo>
                    <a:lnTo>
                      <a:pt x="1023" y="299"/>
                    </a:lnTo>
                    <a:lnTo>
                      <a:pt x="1079" y="216"/>
                    </a:lnTo>
                    <a:lnTo>
                      <a:pt x="1067" y="202"/>
                    </a:lnTo>
                    <a:lnTo>
                      <a:pt x="1054" y="188"/>
                    </a:lnTo>
                    <a:lnTo>
                      <a:pt x="965" y="234"/>
                    </a:lnTo>
                    <a:lnTo>
                      <a:pt x="950" y="221"/>
                    </a:lnTo>
                    <a:lnTo>
                      <a:pt x="987" y="127"/>
                    </a:lnTo>
                    <a:lnTo>
                      <a:pt x="972" y="116"/>
                    </a:lnTo>
                    <a:lnTo>
                      <a:pt x="957" y="105"/>
                    </a:lnTo>
                    <a:lnTo>
                      <a:pt x="879" y="169"/>
                    </a:lnTo>
                    <a:lnTo>
                      <a:pt x="860" y="159"/>
                    </a:lnTo>
                    <a:lnTo>
                      <a:pt x="878" y="61"/>
                    </a:lnTo>
                    <a:lnTo>
                      <a:pt x="861" y="52"/>
                    </a:lnTo>
                    <a:lnTo>
                      <a:pt x="844" y="44"/>
                    </a:lnTo>
                    <a:lnTo>
                      <a:pt x="781" y="124"/>
                    </a:lnTo>
                    <a:lnTo>
                      <a:pt x="761" y="117"/>
                    </a:lnTo>
                    <a:lnTo>
                      <a:pt x="758" y="16"/>
                    </a:lnTo>
                    <a:lnTo>
                      <a:pt x="739" y="13"/>
                    </a:lnTo>
                    <a:lnTo>
                      <a:pt x="720" y="9"/>
                    </a:lnTo>
                    <a:lnTo>
                      <a:pt x="676" y="100"/>
                    </a:lnTo>
                    <a:lnTo>
                      <a:pt x="655" y="97"/>
                    </a:lnTo>
                    <a:lnTo>
                      <a:pt x="631" y="0"/>
                    </a:lnTo>
                    <a:lnTo>
                      <a:pt x="592" y="0"/>
                    </a:lnTo>
                    <a:lnTo>
                      <a:pt x="568" y="97"/>
                    </a:lnTo>
                    <a:lnTo>
                      <a:pt x="548" y="100"/>
                    </a:lnTo>
                    <a:lnTo>
                      <a:pt x="502" y="9"/>
                    </a:lnTo>
                    <a:lnTo>
                      <a:pt x="483" y="13"/>
                    </a:lnTo>
                    <a:lnTo>
                      <a:pt x="466" y="16"/>
                    </a:lnTo>
                    <a:lnTo>
                      <a:pt x="462" y="117"/>
                    </a:lnTo>
                    <a:lnTo>
                      <a:pt x="442" y="124"/>
                    </a:lnTo>
                    <a:lnTo>
                      <a:pt x="379" y="44"/>
                    </a:lnTo>
                    <a:lnTo>
                      <a:pt x="362" y="52"/>
                    </a:lnTo>
                    <a:lnTo>
                      <a:pt x="345" y="61"/>
                    </a:lnTo>
                    <a:lnTo>
                      <a:pt x="362" y="159"/>
                    </a:lnTo>
                    <a:lnTo>
                      <a:pt x="344" y="169"/>
                    </a:lnTo>
                    <a:lnTo>
                      <a:pt x="267" y="105"/>
                    </a:lnTo>
                    <a:lnTo>
                      <a:pt x="252" y="116"/>
                    </a:lnTo>
                    <a:lnTo>
                      <a:pt x="235" y="127"/>
                    </a:lnTo>
                    <a:lnTo>
                      <a:pt x="274" y="221"/>
                    </a:lnTo>
                    <a:lnTo>
                      <a:pt x="258" y="234"/>
                    </a:lnTo>
                    <a:lnTo>
                      <a:pt x="168" y="188"/>
                    </a:lnTo>
                    <a:lnTo>
                      <a:pt x="156" y="202"/>
                    </a:lnTo>
                    <a:lnTo>
                      <a:pt x="143" y="216"/>
                    </a:lnTo>
                    <a:lnTo>
                      <a:pt x="200" y="299"/>
                    </a:lnTo>
                    <a:lnTo>
                      <a:pt x="187" y="315"/>
                    </a:lnTo>
                    <a:lnTo>
                      <a:pt x="90" y="287"/>
                    </a:lnTo>
                    <a:lnTo>
                      <a:pt x="80" y="304"/>
                    </a:lnTo>
                    <a:lnTo>
                      <a:pt x="70" y="320"/>
                    </a:lnTo>
                    <a:lnTo>
                      <a:pt x="143" y="391"/>
                    </a:lnTo>
                    <a:lnTo>
                      <a:pt x="136" y="410"/>
                    </a:lnTo>
                    <a:lnTo>
                      <a:pt x="34" y="403"/>
                    </a:lnTo>
                    <a:lnTo>
                      <a:pt x="29" y="421"/>
                    </a:lnTo>
                    <a:lnTo>
                      <a:pt x="22" y="438"/>
                    </a:lnTo>
                    <a:lnTo>
                      <a:pt x="108" y="491"/>
                    </a:lnTo>
                    <a:lnTo>
                      <a:pt x="104" y="513"/>
                    </a:lnTo>
                    <a:lnTo>
                      <a:pt x="3" y="527"/>
                    </a:lnTo>
                    <a:lnTo>
                      <a:pt x="1" y="546"/>
                    </a:lnTo>
                    <a:lnTo>
                      <a:pt x="0" y="564"/>
                    </a:lnTo>
                    <a:lnTo>
                      <a:pt x="21" y="572"/>
                    </a:lnTo>
                    <a:lnTo>
                      <a:pt x="158" y="572"/>
                    </a:lnTo>
                    <a:lnTo>
                      <a:pt x="158" y="572"/>
                    </a:lnTo>
                    <a:lnTo>
                      <a:pt x="161" y="546"/>
                    </a:lnTo>
                    <a:lnTo>
                      <a:pt x="165" y="520"/>
                    </a:lnTo>
                    <a:lnTo>
                      <a:pt x="165" y="520"/>
                    </a:lnTo>
                    <a:lnTo>
                      <a:pt x="168" y="509"/>
                    </a:lnTo>
                    <a:lnTo>
                      <a:pt x="173" y="499"/>
                    </a:lnTo>
                    <a:lnTo>
                      <a:pt x="181" y="490"/>
                    </a:lnTo>
                    <a:lnTo>
                      <a:pt x="191" y="483"/>
                    </a:lnTo>
                    <a:lnTo>
                      <a:pt x="191" y="483"/>
                    </a:lnTo>
                    <a:lnTo>
                      <a:pt x="201" y="478"/>
                    </a:lnTo>
                    <a:lnTo>
                      <a:pt x="211" y="476"/>
                    </a:lnTo>
                    <a:lnTo>
                      <a:pt x="221" y="475"/>
                    </a:lnTo>
                    <a:lnTo>
                      <a:pt x="231" y="478"/>
                    </a:lnTo>
                    <a:lnTo>
                      <a:pt x="241" y="481"/>
                    </a:lnTo>
                    <a:lnTo>
                      <a:pt x="250" y="486"/>
                    </a:lnTo>
                    <a:lnTo>
                      <a:pt x="258" y="494"/>
                    </a:lnTo>
                    <a:lnTo>
                      <a:pt x="264" y="503"/>
                    </a:lnTo>
                    <a:lnTo>
                      <a:pt x="264" y="503"/>
                    </a:lnTo>
                    <a:lnTo>
                      <a:pt x="268" y="512"/>
                    </a:lnTo>
                    <a:lnTo>
                      <a:pt x="270" y="522"/>
                    </a:lnTo>
                    <a:lnTo>
                      <a:pt x="270" y="530"/>
                    </a:lnTo>
                    <a:lnTo>
                      <a:pt x="269" y="541"/>
                    </a:lnTo>
                    <a:lnTo>
                      <a:pt x="269" y="541"/>
                    </a:lnTo>
                    <a:lnTo>
                      <a:pt x="269" y="541"/>
                    </a:lnTo>
                    <a:lnTo>
                      <a:pt x="264" y="572"/>
                    </a:lnTo>
                    <a:lnTo>
                      <a:pt x="535" y="572"/>
                    </a:lnTo>
                    <a:lnTo>
                      <a:pt x="535" y="572"/>
                    </a:lnTo>
                    <a:lnTo>
                      <a:pt x="541" y="562"/>
                    </a:lnTo>
                    <a:lnTo>
                      <a:pt x="549" y="552"/>
                    </a:lnTo>
                    <a:lnTo>
                      <a:pt x="556" y="544"/>
                    </a:lnTo>
                    <a:lnTo>
                      <a:pt x="567" y="538"/>
                    </a:lnTo>
                    <a:lnTo>
                      <a:pt x="577" y="532"/>
                    </a:lnTo>
                    <a:lnTo>
                      <a:pt x="587" y="528"/>
                    </a:lnTo>
                    <a:lnTo>
                      <a:pt x="599" y="525"/>
                    </a:lnTo>
                    <a:lnTo>
                      <a:pt x="611" y="524"/>
                    </a:lnTo>
                    <a:lnTo>
                      <a:pt x="611" y="524"/>
                    </a:lnTo>
                    <a:lnTo>
                      <a:pt x="623" y="525"/>
                    </a:lnTo>
                    <a:lnTo>
                      <a:pt x="635" y="528"/>
                    </a:lnTo>
                    <a:lnTo>
                      <a:pt x="646" y="532"/>
                    </a:lnTo>
                    <a:lnTo>
                      <a:pt x="656" y="538"/>
                    </a:lnTo>
                    <a:lnTo>
                      <a:pt x="666" y="544"/>
                    </a:lnTo>
                    <a:lnTo>
                      <a:pt x="674" y="552"/>
                    </a:lnTo>
                    <a:lnTo>
                      <a:pt x="681" y="562"/>
                    </a:lnTo>
                    <a:lnTo>
                      <a:pt x="686" y="572"/>
                    </a:lnTo>
                    <a:lnTo>
                      <a:pt x="960" y="572"/>
                    </a:lnTo>
                    <a:lnTo>
                      <a:pt x="960" y="572"/>
                    </a:lnTo>
                    <a:lnTo>
                      <a:pt x="956" y="543"/>
                    </a:lnTo>
                    <a:lnTo>
                      <a:pt x="956" y="543"/>
                    </a:lnTo>
                    <a:lnTo>
                      <a:pt x="956" y="543"/>
                    </a:lnTo>
                    <a:lnTo>
                      <a:pt x="955" y="533"/>
                    </a:lnTo>
                    <a:lnTo>
                      <a:pt x="955" y="523"/>
                    </a:lnTo>
                    <a:lnTo>
                      <a:pt x="957" y="514"/>
                    </a:lnTo>
                    <a:lnTo>
                      <a:pt x="962" y="504"/>
                    </a:lnTo>
                    <a:lnTo>
                      <a:pt x="962" y="504"/>
                    </a:lnTo>
                    <a:lnTo>
                      <a:pt x="968" y="495"/>
                    </a:lnTo>
                    <a:lnTo>
                      <a:pt x="976" y="489"/>
                    </a:lnTo>
                    <a:lnTo>
                      <a:pt x="985" y="484"/>
                    </a:lnTo>
                    <a:lnTo>
                      <a:pt x="994" y="480"/>
                    </a:lnTo>
                    <a:lnTo>
                      <a:pt x="1004" y="478"/>
                    </a:lnTo>
                    <a:lnTo>
                      <a:pt x="1014" y="479"/>
                    </a:lnTo>
                    <a:lnTo>
                      <a:pt x="1024" y="480"/>
                    </a:lnTo>
                    <a:lnTo>
                      <a:pt x="1034" y="485"/>
                    </a:lnTo>
                    <a:lnTo>
                      <a:pt x="1034" y="485"/>
                    </a:lnTo>
                    <a:lnTo>
                      <a:pt x="1044" y="493"/>
                    </a:lnTo>
                    <a:lnTo>
                      <a:pt x="1052" y="501"/>
                    </a:lnTo>
                    <a:lnTo>
                      <a:pt x="1057" y="512"/>
                    </a:lnTo>
                    <a:lnTo>
                      <a:pt x="1060" y="523"/>
                    </a:lnTo>
                    <a:lnTo>
                      <a:pt x="1060" y="523"/>
                    </a:lnTo>
                    <a:lnTo>
                      <a:pt x="1060" y="523"/>
                    </a:lnTo>
                    <a:lnTo>
                      <a:pt x="1064" y="547"/>
                    </a:lnTo>
                    <a:lnTo>
                      <a:pt x="1067" y="572"/>
                    </a:lnTo>
                    <a:lnTo>
                      <a:pt x="1202" y="572"/>
                    </a:lnTo>
                    <a:lnTo>
                      <a:pt x="1223" y="564"/>
                    </a:lnTo>
                    <a:lnTo>
                      <a:pt x="1220" y="546"/>
                    </a:lnTo>
                    <a:close/>
                    <a:moveTo>
                      <a:pt x="875" y="355"/>
                    </a:moveTo>
                    <a:lnTo>
                      <a:pt x="875" y="355"/>
                    </a:lnTo>
                    <a:lnTo>
                      <a:pt x="865" y="354"/>
                    </a:lnTo>
                    <a:lnTo>
                      <a:pt x="855" y="352"/>
                    </a:lnTo>
                    <a:lnTo>
                      <a:pt x="846" y="347"/>
                    </a:lnTo>
                    <a:lnTo>
                      <a:pt x="839" y="340"/>
                    </a:lnTo>
                    <a:lnTo>
                      <a:pt x="839" y="340"/>
                    </a:lnTo>
                    <a:lnTo>
                      <a:pt x="839" y="340"/>
                    </a:lnTo>
                    <a:lnTo>
                      <a:pt x="815" y="323"/>
                    </a:lnTo>
                    <a:lnTo>
                      <a:pt x="790" y="306"/>
                    </a:lnTo>
                    <a:lnTo>
                      <a:pt x="763" y="291"/>
                    </a:lnTo>
                    <a:lnTo>
                      <a:pt x="735" y="280"/>
                    </a:lnTo>
                    <a:lnTo>
                      <a:pt x="706" y="270"/>
                    </a:lnTo>
                    <a:lnTo>
                      <a:pt x="676" y="263"/>
                    </a:lnTo>
                    <a:lnTo>
                      <a:pt x="645" y="258"/>
                    </a:lnTo>
                    <a:lnTo>
                      <a:pt x="612" y="257"/>
                    </a:lnTo>
                    <a:lnTo>
                      <a:pt x="612" y="257"/>
                    </a:lnTo>
                    <a:lnTo>
                      <a:pt x="580" y="258"/>
                    </a:lnTo>
                    <a:lnTo>
                      <a:pt x="549" y="263"/>
                    </a:lnTo>
                    <a:lnTo>
                      <a:pt x="519" y="270"/>
                    </a:lnTo>
                    <a:lnTo>
                      <a:pt x="490" y="280"/>
                    </a:lnTo>
                    <a:lnTo>
                      <a:pt x="461" y="291"/>
                    </a:lnTo>
                    <a:lnTo>
                      <a:pt x="434" y="306"/>
                    </a:lnTo>
                    <a:lnTo>
                      <a:pt x="409" y="323"/>
                    </a:lnTo>
                    <a:lnTo>
                      <a:pt x="385" y="340"/>
                    </a:lnTo>
                    <a:lnTo>
                      <a:pt x="385" y="340"/>
                    </a:lnTo>
                    <a:lnTo>
                      <a:pt x="385" y="340"/>
                    </a:lnTo>
                    <a:lnTo>
                      <a:pt x="378" y="347"/>
                    </a:lnTo>
                    <a:lnTo>
                      <a:pt x="369" y="352"/>
                    </a:lnTo>
                    <a:lnTo>
                      <a:pt x="360" y="354"/>
                    </a:lnTo>
                    <a:lnTo>
                      <a:pt x="350" y="355"/>
                    </a:lnTo>
                    <a:lnTo>
                      <a:pt x="350" y="355"/>
                    </a:lnTo>
                    <a:lnTo>
                      <a:pt x="338" y="354"/>
                    </a:lnTo>
                    <a:lnTo>
                      <a:pt x="328" y="350"/>
                    </a:lnTo>
                    <a:lnTo>
                      <a:pt x="320" y="345"/>
                    </a:lnTo>
                    <a:lnTo>
                      <a:pt x="312" y="339"/>
                    </a:lnTo>
                    <a:lnTo>
                      <a:pt x="306" y="331"/>
                    </a:lnTo>
                    <a:lnTo>
                      <a:pt x="301" y="323"/>
                    </a:lnTo>
                    <a:lnTo>
                      <a:pt x="297" y="313"/>
                    </a:lnTo>
                    <a:lnTo>
                      <a:pt x="297" y="302"/>
                    </a:lnTo>
                    <a:lnTo>
                      <a:pt x="297" y="302"/>
                    </a:lnTo>
                    <a:lnTo>
                      <a:pt x="298" y="290"/>
                    </a:lnTo>
                    <a:lnTo>
                      <a:pt x="302" y="278"/>
                    </a:lnTo>
                    <a:lnTo>
                      <a:pt x="308" y="268"/>
                    </a:lnTo>
                    <a:lnTo>
                      <a:pt x="317" y="260"/>
                    </a:lnTo>
                    <a:lnTo>
                      <a:pt x="317" y="260"/>
                    </a:lnTo>
                    <a:lnTo>
                      <a:pt x="317" y="260"/>
                    </a:lnTo>
                    <a:lnTo>
                      <a:pt x="332" y="248"/>
                    </a:lnTo>
                    <a:lnTo>
                      <a:pt x="347" y="236"/>
                    </a:lnTo>
                    <a:lnTo>
                      <a:pt x="364" y="224"/>
                    </a:lnTo>
                    <a:lnTo>
                      <a:pt x="380" y="214"/>
                    </a:lnTo>
                    <a:lnTo>
                      <a:pt x="398" y="205"/>
                    </a:lnTo>
                    <a:lnTo>
                      <a:pt x="415" y="195"/>
                    </a:lnTo>
                    <a:lnTo>
                      <a:pt x="433" y="188"/>
                    </a:lnTo>
                    <a:lnTo>
                      <a:pt x="452" y="180"/>
                    </a:lnTo>
                    <a:lnTo>
                      <a:pt x="471" y="174"/>
                    </a:lnTo>
                    <a:lnTo>
                      <a:pt x="490" y="168"/>
                    </a:lnTo>
                    <a:lnTo>
                      <a:pt x="510" y="163"/>
                    </a:lnTo>
                    <a:lnTo>
                      <a:pt x="530" y="159"/>
                    </a:lnTo>
                    <a:lnTo>
                      <a:pt x="550" y="155"/>
                    </a:lnTo>
                    <a:lnTo>
                      <a:pt x="570" y="154"/>
                    </a:lnTo>
                    <a:lnTo>
                      <a:pt x="592" y="151"/>
                    </a:lnTo>
                    <a:lnTo>
                      <a:pt x="612" y="151"/>
                    </a:lnTo>
                    <a:lnTo>
                      <a:pt x="612" y="151"/>
                    </a:lnTo>
                    <a:lnTo>
                      <a:pt x="612" y="151"/>
                    </a:lnTo>
                    <a:lnTo>
                      <a:pt x="612" y="151"/>
                    </a:lnTo>
                    <a:lnTo>
                      <a:pt x="612" y="151"/>
                    </a:lnTo>
                    <a:lnTo>
                      <a:pt x="612" y="151"/>
                    </a:lnTo>
                    <a:lnTo>
                      <a:pt x="633" y="151"/>
                    </a:lnTo>
                    <a:lnTo>
                      <a:pt x="653" y="154"/>
                    </a:lnTo>
                    <a:lnTo>
                      <a:pt x="675" y="155"/>
                    </a:lnTo>
                    <a:lnTo>
                      <a:pt x="695" y="159"/>
                    </a:lnTo>
                    <a:lnTo>
                      <a:pt x="715" y="163"/>
                    </a:lnTo>
                    <a:lnTo>
                      <a:pt x="734" y="168"/>
                    </a:lnTo>
                    <a:lnTo>
                      <a:pt x="753" y="174"/>
                    </a:lnTo>
                    <a:lnTo>
                      <a:pt x="772" y="180"/>
                    </a:lnTo>
                    <a:lnTo>
                      <a:pt x="791" y="188"/>
                    </a:lnTo>
                    <a:lnTo>
                      <a:pt x="808" y="195"/>
                    </a:lnTo>
                    <a:lnTo>
                      <a:pt x="826" y="205"/>
                    </a:lnTo>
                    <a:lnTo>
                      <a:pt x="844" y="214"/>
                    </a:lnTo>
                    <a:lnTo>
                      <a:pt x="860" y="224"/>
                    </a:lnTo>
                    <a:lnTo>
                      <a:pt x="876" y="236"/>
                    </a:lnTo>
                    <a:lnTo>
                      <a:pt x="893" y="248"/>
                    </a:lnTo>
                    <a:lnTo>
                      <a:pt x="908" y="260"/>
                    </a:lnTo>
                    <a:lnTo>
                      <a:pt x="908" y="260"/>
                    </a:lnTo>
                    <a:lnTo>
                      <a:pt x="908" y="260"/>
                    </a:lnTo>
                    <a:lnTo>
                      <a:pt x="916" y="268"/>
                    </a:lnTo>
                    <a:lnTo>
                      <a:pt x="923" y="278"/>
                    </a:lnTo>
                    <a:lnTo>
                      <a:pt x="927" y="290"/>
                    </a:lnTo>
                    <a:lnTo>
                      <a:pt x="928" y="302"/>
                    </a:lnTo>
                    <a:lnTo>
                      <a:pt x="928" y="302"/>
                    </a:lnTo>
                    <a:lnTo>
                      <a:pt x="927" y="313"/>
                    </a:lnTo>
                    <a:lnTo>
                      <a:pt x="924" y="323"/>
                    </a:lnTo>
                    <a:lnTo>
                      <a:pt x="919" y="331"/>
                    </a:lnTo>
                    <a:lnTo>
                      <a:pt x="913" y="339"/>
                    </a:lnTo>
                    <a:lnTo>
                      <a:pt x="904" y="345"/>
                    </a:lnTo>
                    <a:lnTo>
                      <a:pt x="895" y="350"/>
                    </a:lnTo>
                    <a:lnTo>
                      <a:pt x="885" y="354"/>
                    </a:lnTo>
                    <a:lnTo>
                      <a:pt x="875" y="355"/>
                    </a:lnTo>
                    <a:lnTo>
                      <a:pt x="875" y="3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4" name="Freeform 27"/>
              <p:cNvSpPr>
                <a:spLocks noEditPoints="1"/>
              </p:cNvSpPr>
              <p:nvPr/>
            </p:nvSpPr>
            <p:spPr bwMode="auto">
              <a:xfrm>
                <a:off x="4989924" y="4031427"/>
                <a:ext cx="469548" cy="469548"/>
              </a:xfrm>
              <a:custGeom>
                <a:avLst/>
                <a:gdLst>
                  <a:gd name="T0" fmla="*/ 343 w 727"/>
                  <a:gd name="T1" fmla="*/ 0 h 727"/>
                  <a:gd name="T2" fmla="*/ 324 w 727"/>
                  <a:gd name="T3" fmla="*/ 1 h 727"/>
                  <a:gd name="T4" fmla="*/ 315 w 727"/>
                  <a:gd name="T5" fmla="*/ 9 h 727"/>
                  <a:gd name="T6" fmla="*/ 226 w 727"/>
                  <a:gd name="T7" fmla="*/ 30 h 727"/>
                  <a:gd name="T8" fmla="*/ 207 w 727"/>
                  <a:gd name="T9" fmla="*/ 34 h 727"/>
                  <a:gd name="T10" fmla="*/ 197 w 727"/>
                  <a:gd name="T11" fmla="*/ 47 h 727"/>
                  <a:gd name="T12" fmla="*/ 120 w 727"/>
                  <a:gd name="T13" fmla="*/ 98 h 727"/>
                  <a:gd name="T14" fmla="*/ 103 w 727"/>
                  <a:gd name="T15" fmla="*/ 108 h 727"/>
                  <a:gd name="T16" fmla="*/ 101 w 727"/>
                  <a:gd name="T17" fmla="*/ 131 h 727"/>
                  <a:gd name="T18" fmla="*/ 42 w 727"/>
                  <a:gd name="T19" fmla="*/ 198 h 727"/>
                  <a:gd name="T20" fmla="*/ 34 w 727"/>
                  <a:gd name="T21" fmla="*/ 207 h 727"/>
                  <a:gd name="T22" fmla="*/ 30 w 727"/>
                  <a:gd name="T23" fmla="*/ 226 h 727"/>
                  <a:gd name="T24" fmla="*/ 16 w 727"/>
                  <a:gd name="T25" fmla="*/ 311 h 727"/>
                  <a:gd name="T26" fmla="*/ 0 w 727"/>
                  <a:gd name="T27" fmla="*/ 326 h 727"/>
                  <a:gd name="T28" fmla="*/ 0 w 727"/>
                  <a:gd name="T29" fmla="*/ 341 h 727"/>
                  <a:gd name="T30" fmla="*/ 24 w 727"/>
                  <a:gd name="T31" fmla="*/ 360 h 727"/>
                  <a:gd name="T32" fmla="*/ 10 w 727"/>
                  <a:gd name="T33" fmla="*/ 443 h 727"/>
                  <a:gd name="T34" fmla="*/ 11 w 727"/>
                  <a:gd name="T35" fmla="*/ 457 h 727"/>
                  <a:gd name="T36" fmla="*/ 16 w 727"/>
                  <a:gd name="T37" fmla="*/ 470 h 727"/>
                  <a:gd name="T38" fmla="*/ 81 w 727"/>
                  <a:gd name="T39" fmla="*/ 523 h 727"/>
                  <a:gd name="T40" fmla="*/ 59 w 727"/>
                  <a:gd name="T41" fmla="*/ 563 h 727"/>
                  <a:gd name="T42" fmla="*/ 68 w 727"/>
                  <a:gd name="T43" fmla="*/ 577 h 727"/>
                  <a:gd name="T44" fmla="*/ 88 w 727"/>
                  <a:gd name="T45" fmla="*/ 582 h 727"/>
                  <a:gd name="T46" fmla="*/ 145 w 727"/>
                  <a:gd name="T47" fmla="*/ 653 h 727"/>
                  <a:gd name="T48" fmla="*/ 153 w 727"/>
                  <a:gd name="T49" fmla="*/ 660 h 727"/>
                  <a:gd name="T50" fmla="*/ 166 w 727"/>
                  <a:gd name="T51" fmla="*/ 668 h 727"/>
                  <a:gd name="T52" fmla="*/ 251 w 727"/>
                  <a:gd name="T53" fmla="*/ 684 h 727"/>
                  <a:gd name="T54" fmla="*/ 262 w 727"/>
                  <a:gd name="T55" fmla="*/ 713 h 727"/>
                  <a:gd name="T56" fmla="*/ 276 w 727"/>
                  <a:gd name="T57" fmla="*/ 717 h 727"/>
                  <a:gd name="T58" fmla="*/ 292 w 727"/>
                  <a:gd name="T59" fmla="*/ 708 h 727"/>
                  <a:gd name="T60" fmla="*/ 381 w 727"/>
                  <a:gd name="T61" fmla="*/ 724 h 727"/>
                  <a:gd name="T62" fmla="*/ 392 w 727"/>
                  <a:gd name="T63" fmla="*/ 727 h 727"/>
                  <a:gd name="T64" fmla="*/ 408 w 727"/>
                  <a:gd name="T65" fmla="*/ 723 h 727"/>
                  <a:gd name="T66" fmla="*/ 483 w 727"/>
                  <a:gd name="T67" fmla="*/ 682 h 727"/>
                  <a:gd name="T68" fmla="*/ 510 w 727"/>
                  <a:gd name="T69" fmla="*/ 697 h 727"/>
                  <a:gd name="T70" fmla="*/ 524 w 727"/>
                  <a:gd name="T71" fmla="*/ 690 h 727"/>
                  <a:gd name="T72" fmla="*/ 527 w 727"/>
                  <a:gd name="T73" fmla="*/ 630 h 727"/>
                  <a:gd name="T74" fmla="*/ 611 w 727"/>
                  <a:gd name="T75" fmla="*/ 629 h 727"/>
                  <a:gd name="T76" fmla="*/ 624 w 727"/>
                  <a:gd name="T77" fmla="*/ 619 h 727"/>
                  <a:gd name="T78" fmla="*/ 629 w 727"/>
                  <a:gd name="T79" fmla="*/ 609 h 727"/>
                  <a:gd name="T80" fmla="*/ 682 w 727"/>
                  <a:gd name="T81" fmla="*/ 530 h 727"/>
                  <a:gd name="T82" fmla="*/ 692 w 727"/>
                  <a:gd name="T83" fmla="*/ 522 h 727"/>
                  <a:gd name="T84" fmla="*/ 697 w 727"/>
                  <a:gd name="T85" fmla="*/ 508 h 727"/>
                  <a:gd name="T86" fmla="*/ 645 w 727"/>
                  <a:gd name="T87" fmla="*/ 452 h 727"/>
                  <a:gd name="T88" fmla="*/ 725 w 727"/>
                  <a:gd name="T89" fmla="*/ 407 h 727"/>
                  <a:gd name="T90" fmla="*/ 727 w 727"/>
                  <a:gd name="T91" fmla="*/ 393 h 727"/>
                  <a:gd name="T92" fmla="*/ 725 w 727"/>
                  <a:gd name="T93" fmla="*/ 381 h 727"/>
                  <a:gd name="T94" fmla="*/ 713 w 727"/>
                  <a:gd name="T95" fmla="*/ 287 h 727"/>
                  <a:gd name="T96" fmla="*/ 717 w 727"/>
                  <a:gd name="T97" fmla="*/ 273 h 727"/>
                  <a:gd name="T98" fmla="*/ 712 w 727"/>
                  <a:gd name="T99" fmla="*/ 260 h 727"/>
                  <a:gd name="T100" fmla="*/ 654 w 727"/>
                  <a:gd name="T101" fmla="*/ 250 h 727"/>
                  <a:gd name="T102" fmla="*/ 668 w 727"/>
                  <a:gd name="T103" fmla="*/ 165 h 727"/>
                  <a:gd name="T104" fmla="*/ 660 w 727"/>
                  <a:gd name="T105" fmla="*/ 153 h 727"/>
                  <a:gd name="T106" fmla="*/ 650 w 727"/>
                  <a:gd name="T107" fmla="*/ 144 h 727"/>
                  <a:gd name="T108" fmla="*/ 582 w 727"/>
                  <a:gd name="T109" fmla="*/ 81 h 727"/>
                  <a:gd name="T110" fmla="*/ 578 w 727"/>
                  <a:gd name="T111" fmla="*/ 69 h 727"/>
                  <a:gd name="T112" fmla="*/ 566 w 727"/>
                  <a:gd name="T113" fmla="*/ 61 h 727"/>
                  <a:gd name="T114" fmla="*/ 547 w 727"/>
                  <a:gd name="T115" fmla="*/ 64 h 727"/>
                  <a:gd name="T116" fmla="*/ 471 w 727"/>
                  <a:gd name="T117" fmla="*/ 19 h 727"/>
                  <a:gd name="T118" fmla="*/ 455 w 727"/>
                  <a:gd name="T119" fmla="*/ 10 h 727"/>
                  <a:gd name="T120" fmla="*/ 439 w 727"/>
                  <a:gd name="T121" fmla="*/ 14 h 727"/>
                  <a:gd name="T122" fmla="*/ 344 w 727"/>
                  <a:gd name="T123" fmla="*/ 436 h 727"/>
                  <a:gd name="T124" fmla="*/ 383 w 727"/>
                  <a:gd name="T125" fmla="*/ 292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7" h="727">
                    <a:moveTo>
                      <a:pt x="377" y="69"/>
                    </a:moveTo>
                    <a:lnTo>
                      <a:pt x="377" y="69"/>
                    </a:lnTo>
                    <a:lnTo>
                      <a:pt x="372" y="52"/>
                    </a:lnTo>
                    <a:lnTo>
                      <a:pt x="367" y="39"/>
                    </a:lnTo>
                    <a:lnTo>
                      <a:pt x="359" y="24"/>
                    </a:lnTo>
                    <a:lnTo>
                      <a:pt x="359" y="24"/>
                    </a:lnTo>
                    <a:lnTo>
                      <a:pt x="354" y="13"/>
                    </a:lnTo>
                    <a:lnTo>
                      <a:pt x="349" y="6"/>
                    </a:lnTo>
                    <a:lnTo>
                      <a:pt x="349" y="6"/>
                    </a:lnTo>
                    <a:lnTo>
                      <a:pt x="349" y="6"/>
                    </a:lnTo>
                    <a:lnTo>
                      <a:pt x="349" y="6"/>
                    </a:lnTo>
                    <a:lnTo>
                      <a:pt x="349" y="5"/>
                    </a:lnTo>
                    <a:lnTo>
                      <a:pt x="349" y="5"/>
                    </a:lnTo>
                    <a:lnTo>
                      <a:pt x="348" y="4"/>
                    </a:lnTo>
                    <a:lnTo>
                      <a:pt x="348" y="4"/>
                    </a:lnTo>
                    <a:lnTo>
                      <a:pt x="348" y="4"/>
                    </a:lnTo>
                    <a:lnTo>
                      <a:pt x="348" y="4"/>
                    </a:lnTo>
                    <a:lnTo>
                      <a:pt x="345" y="1"/>
                    </a:lnTo>
                    <a:lnTo>
                      <a:pt x="345" y="1"/>
                    </a:lnTo>
                    <a:lnTo>
                      <a:pt x="344" y="1"/>
                    </a:lnTo>
                    <a:lnTo>
                      <a:pt x="344" y="1"/>
                    </a:lnTo>
                    <a:lnTo>
                      <a:pt x="343" y="0"/>
                    </a:lnTo>
                    <a:lnTo>
                      <a:pt x="343" y="0"/>
                    </a:lnTo>
                    <a:lnTo>
                      <a:pt x="342" y="0"/>
                    </a:lnTo>
                    <a:lnTo>
                      <a:pt x="342" y="0"/>
                    </a:lnTo>
                    <a:lnTo>
                      <a:pt x="342" y="0"/>
                    </a:lnTo>
                    <a:lnTo>
                      <a:pt x="342" y="0"/>
                    </a:lnTo>
                    <a:lnTo>
                      <a:pt x="338" y="0"/>
                    </a:lnTo>
                    <a:lnTo>
                      <a:pt x="338" y="0"/>
                    </a:lnTo>
                    <a:lnTo>
                      <a:pt x="336" y="0"/>
                    </a:lnTo>
                    <a:lnTo>
                      <a:pt x="336" y="0"/>
                    </a:lnTo>
                    <a:lnTo>
                      <a:pt x="335" y="0"/>
                    </a:lnTo>
                    <a:lnTo>
                      <a:pt x="335" y="0"/>
                    </a:lnTo>
                    <a:lnTo>
                      <a:pt x="334" y="0"/>
                    </a:lnTo>
                    <a:lnTo>
                      <a:pt x="334" y="0"/>
                    </a:lnTo>
                    <a:lnTo>
                      <a:pt x="331" y="0"/>
                    </a:lnTo>
                    <a:lnTo>
                      <a:pt x="331" y="0"/>
                    </a:lnTo>
                    <a:lnTo>
                      <a:pt x="329" y="0"/>
                    </a:lnTo>
                    <a:lnTo>
                      <a:pt x="329" y="0"/>
                    </a:lnTo>
                    <a:lnTo>
                      <a:pt x="328" y="0"/>
                    </a:lnTo>
                    <a:lnTo>
                      <a:pt x="328" y="0"/>
                    </a:lnTo>
                    <a:lnTo>
                      <a:pt x="326" y="0"/>
                    </a:lnTo>
                    <a:lnTo>
                      <a:pt x="326" y="0"/>
                    </a:lnTo>
                    <a:lnTo>
                      <a:pt x="325" y="1"/>
                    </a:lnTo>
                    <a:lnTo>
                      <a:pt x="325" y="1"/>
                    </a:lnTo>
                    <a:lnTo>
                      <a:pt x="324" y="1"/>
                    </a:lnTo>
                    <a:lnTo>
                      <a:pt x="324" y="1"/>
                    </a:lnTo>
                    <a:lnTo>
                      <a:pt x="324" y="1"/>
                    </a:lnTo>
                    <a:lnTo>
                      <a:pt x="324" y="1"/>
                    </a:lnTo>
                    <a:lnTo>
                      <a:pt x="321" y="1"/>
                    </a:lnTo>
                    <a:lnTo>
                      <a:pt x="321" y="1"/>
                    </a:lnTo>
                    <a:lnTo>
                      <a:pt x="321" y="1"/>
                    </a:lnTo>
                    <a:lnTo>
                      <a:pt x="321" y="1"/>
                    </a:lnTo>
                    <a:lnTo>
                      <a:pt x="320" y="3"/>
                    </a:lnTo>
                    <a:lnTo>
                      <a:pt x="320" y="3"/>
                    </a:lnTo>
                    <a:lnTo>
                      <a:pt x="319" y="3"/>
                    </a:lnTo>
                    <a:lnTo>
                      <a:pt x="319" y="3"/>
                    </a:lnTo>
                    <a:lnTo>
                      <a:pt x="318" y="4"/>
                    </a:lnTo>
                    <a:lnTo>
                      <a:pt x="318" y="4"/>
                    </a:lnTo>
                    <a:lnTo>
                      <a:pt x="318" y="4"/>
                    </a:lnTo>
                    <a:lnTo>
                      <a:pt x="318" y="4"/>
                    </a:lnTo>
                    <a:lnTo>
                      <a:pt x="316" y="6"/>
                    </a:lnTo>
                    <a:lnTo>
                      <a:pt x="316" y="6"/>
                    </a:lnTo>
                    <a:lnTo>
                      <a:pt x="316" y="6"/>
                    </a:lnTo>
                    <a:lnTo>
                      <a:pt x="316" y="6"/>
                    </a:lnTo>
                    <a:lnTo>
                      <a:pt x="315" y="9"/>
                    </a:lnTo>
                    <a:lnTo>
                      <a:pt x="315" y="9"/>
                    </a:lnTo>
                    <a:lnTo>
                      <a:pt x="315" y="9"/>
                    </a:lnTo>
                    <a:lnTo>
                      <a:pt x="315" y="9"/>
                    </a:lnTo>
                    <a:lnTo>
                      <a:pt x="315" y="9"/>
                    </a:lnTo>
                    <a:lnTo>
                      <a:pt x="315" y="9"/>
                    </a:lnTo>
                    <a:lnTo>
                      <a:pt x="311" y="16"/>
                    </a:lnTo>
                    <a:lnTo>
                      <a:pt x="307" y="28"/>
                    </a:lnTo>
                    <a:lnTo>
                      <a:pt x="307" y="28"/>
                    </a:lnTo>
                    <a:lnTo>
                      <a:pt x="304" y="45"/>
                    </a:lnTo>
                    <a:lnTo>
                      <a:pt x="301" y="58"/>
                    </a:lnTo>
                    <a:lnTo>
                      <a:pt x="299" y="77"/>
                    </a:lnTo>
                    <a:lnTo>
                      <a:pt x="299" y="77"/>
                    </a:lnTo>
                    <a:lnTo>
                      <a:pt x="275" y="83"/>
                    </a:lnTo>
                    <a:lnTo>
                      <a:pt x="275" y="83"/>
                    </a:lnTo>
                    <a:lnTo>
                      <a:pt x="265" y="68"/>
                    </a:lnTo>
                    <a:lnTo>
                      <a:pt x="256" y="58"/>
                    </a:lnTo>
                    <a:lnTo>
                      <a:pt x="243" y="45"/>
                    </a:lnTo>
                    <a:lnTo>
                      <a:pt x="243" y="45"/>
                    </a:lnTo>
                    <a:lnTo>
                      <a:pt x="234" y="38"/>
                    </a:lnTo>
                    <a:lnTo>
                      <a:pt x="228" y="33"/>
                    </a:lnTo>
                    <a:lnTo>
                      <a:pt x="228" y="33"/>
                    </a:lnTo>
                    <a:lnTo>
                      <a:pt x="228" y="33"/>
                    </a:lnTo>
                    <a:lnTo>
                      <a:pt x="228" y="33"/>
                    </a:lnTo>
                    <a:lnTo>
                      <a:pt x="228" y="32"/>
                    </a:lnTo>
                    <a:lnTo>
                      <a:pt x="228" y="32"/>
                    </a:lnTo>
                    <a:lnTo>
                      <a:pt x="226" y="30"/>
                    </a:lnTo>
                    <a:lnTo>
                      <a:pt x="226" y="30"/>
                    </a:lnTo>
                    <a:lnTo>
                      <a:pt x="226" y="30"/>
                    </a:lnTo>
                    <a:lnTo>
                      <a:pt x="226" y="30"/>
                    </a:lnTo>
                    <a:lnTo>
                      <a:pt x="221" y="29"/>
                    </a:lnTo>
                    <a:lnTo>
                      <a:pt x="221" y="29"/>
                    </a:lnTo>
                    <a:lnTo>
                      <a:pt x="221" y="29"/>
                    </a:lnTo>
                    <a:lnTo>
                      <a:pt x="221" y="29"/>
                    </a:lnTo>
                    <a:lnTo>
                      <a:pt x="219" y="29"/>
                    </a:lnTo>
                    <a:lnTo>
                      <a:pt x="219" y="29"/>
                    </a:lnTo>
                    <a:lnTo>
                      <a:pt x="218" y="29"/>
                    </a:lnTo>
                    <a:lnTo>
                      <a:pt x="218" y="29"/>
                    </a:lnTo>
                    <a:lnTo>
                      <a:pt x="214" y="30"/>
                    </a:lnTo>
                    <a:lnTo>
                      <a:pt x="214" y="30"/>
                    </a:lnTo>
                    <a:lnTo>
                      <a:pt x="214" y="30"/>
                    </a:lnTo>
                    <a:lnTo>
                      <a:pt x="214" y="30"/>
                    </a:lnTo>
                    <a:lnTo>
                      <a:pt x="212" y="32"/>
                    </a:lnTo>
                    <a:lnTo>
                      <a:pt x="212" y="32"/>
                    </a:lnTo>
                    <a:lnTo>
                      <a:pt x="212" y="32"/>
                    </a:lnTo>
                    <a:lnTo>
                      <a:pt x="212" y="32"/>
                    </a:lnTo>
                    <a:lnTo>
                      <a:pt x="209" y="33"/>
                    </a:lnTo>
                    <a:lnTo>
                      <a:pt x="209" y="33"/>
                    </a:lnTo>
                    <a:lnTo>
                      <a:pt x="207" y="34"/>
                    </a:lnTo>
                    <a:lnTo>
                      <a:pt x="207" y="34"/>
                    </a:lnTo>
                    <a:lnTo>
                      <a:pt x="205" y="34"/>
                    </a:lnTo>
                    <a:lnTo>
                      <a:pt x="205" y="34"/>
                    </a:lnTo>
                    <a:lnTo>
                      <a:pt x="204" y="35"/>
                    </a:lnTo>
                    <a:lnTo>
                      <a:pt x="204" y="35"/>
                    </a:lnTo>
                    <a:lnTo>
                      <a:pt x="204" y="35"/>
                    </a:lnTo>
                    <a:lnTo>
                      <a:pt x="204" y="35"/>
                    </a:lnTo>
                    <a:lnTo>
                      <a:pt x="200" y="38"/>
                    </a:lnTo>
                    <a:lnTo>
                      <a:pt x="200" y="38"/>
                    </a:lnTo>
                    <a:lnTo>
                      <a:pt x="200" y="38"/>
                    </a:lnTo>
                    <a:lnTo>
                      <a:pt x="200" y="38"/>
                    </a:lnTo>
                    <a:lnTo>
                      <a:pt x="199" y="39"/>
                    </a:lnTo>
                    <a:lnTo>
                      <a:pt x="199" y="39"/>
                    </a:lnTo>
                    <a:lnTo>
                      <a:pt x="199" y="39"/>
                    </a:lnTo>
                    <a:lnTo>
                      <a:pt x="199" y="39"/>
                    </a:lnTo>
                    <a:lnTo>
                      <a:pt x="197" y="44"/>
                    </a:lnTo>
                    <a:lnTo>
                      <a:pt x="197" y="44"/>
                    </a:lnTo>
                    <a:lnTo>
                      <a:pt x="197" y="44"/>
                    </a:lnTo>
                    <a:lnTo>
                      <a:pt x="197" y="44"/>
                    </a:lnTo>
                    <a:lnTo>
                      <a:pt x="197" y="47"/>
                    </a:lnTo>
                    <a:lnTo>
                      <a:pt x="197" y="47"/>
                    </a:lnTo>
                    <a:lnTo>
                      <a:pt x="197" y="47"/>
                    </a:lnTo>
                    <a:lnTo>
                      <a:pt x="197" y="47"/>
                    </a:lnTo>
                    <a:lnTo>
                      <a:pt x="197" y="47"/>
                    </a:lnTo>
                    <a:lnTo>
                      <a:pt x="197" y="47"/>
                    </a:lnTo>
                    <a:lnTo>
                      <a:pt x="197" y="56"/>
                    </a:lnTo>
                    <a:lnTo>
                      <a:pt x="197" y="68"/>
                    </a:lnTo>
                    <a:lnTo>
                      <a:pt x="197" y="68"/>
                    </a:lnTo>
                    <a:lnTo>
                      <a:pt x="198" y="84"/>
                    </a:lnTo>
                    <a:lnTo>
                      <a:pt x="200" y="98"/>
                    </a:lnTo>
                    <a:lnTo>
                      <a:pt x="205" y="116"/>
                    </a:lnTo>
                    <a:lnTo>
                      <a:pt x="205" y="116"/>
                    </a:lnTo>
                    <a:lnTo>
                      <a:pt x="184" y="130"/>
                    </a:lnTo>
                    <a:lnTo>
                      <a:pt x="184" y="130"/>
                    </a:lnTo>
                    <a:lnTo>
                      <a:pt x="170" y="120"/>
                    </a:lnTo>
                    <a:lnTo>
                      <a:pt x="158" y="113"/>
                    </a:lnTo>
                    <a:lnTo>
                      <a:pt x="142" y="106"/>
                    </a:lnTo>
                    <a:lnTo>
                      <a:pt x="142" y="106"/>
                    </a:lnTo>
                    <a:lnTo>
                      <a:pt x="131" y="101"/>
                    </a:lnTo>
                    <a:lnTo>
                      <a:pt x="122" y="98"/>
                    </a:lnTo>
                    <a:lnTo>
                      <a:pt x="122" y="98"/>
                    </a:lnTo>
                    <a:lnTo>
                      <a:pt x="122" y="98"/>
                    </a:lnTo>
                    <a:lnTo>
                      <a:pt x="122" y="98"/>
                    </a:lnTo>
                    <a:lnTo>
                      <a:pt x="122" y="98"/>
                    </a:lnTo>
                    <a:lnTo>
                      <a:pt x="120" y="98"/>
                    </a:lnTo>
                    <a:lnTo>
                      <a:pt x="120" y="98"/>
                    </a:lnTo>
                    <a:lnTo>
                      <a:pt x="120" y="98"/>
                    </a:lnTo>
                    <a:lnTo>
                      <a:pt x="120" y="98"/>
                    </a:lnTo>
                    <a:lnTo>
                      <a:pt x="115" y="98"/>
                    </a:lnTo>
                    <a:lnTo>
                      <a:pt x="115" y="98"/>
                    </a:lnTo>
                    <a:lnTo>
                      <a:pt x="115" y="98"/>
                    </a:lnTo>
                    <a:lnTo>
                      <a:pt x="115" y="98"/>
                    </a:lnTo>
                    <a:lnTo>
                      <a:pt x="113" y="98"/>
                    </a:lnTo>
                    <a:lnTo>
                      <a:pt x="113" y="98"/>
                    </a:lnTo>
                    <a:lnTo>
                      <a:pt x="113" y="100"/>
                    </a:lnTo>
                    <a:lnTo>
                      <a:pt x="113" y="100"/>
                    </a:lnTo>
                    <a:lnTo>
                      <a:pt x="110" y="102"/>
                    </a:lnTo>
                    <a:lnTo>
                      <a:pt x="110" y="102"/>
                    </a:lnTo>
                    <a:lnTo>
                      <a:pt x="110" y="102"/>
                    </a:lnTo>
                    <a:lnTo>
                      <a:pt x="110" y="102"/>
                    </a:lnTo>
                    <a:lnTo>
                      <a:pt x="107" y="103"/>
                    </a:lnTo>
                    <a:lnTo>
                      <a:pt x="107" y="103"/>
                    </a:lnTo>
                    <a:lnTo>
                      <a:pt x="107" y="103"/>
                    </a:lnTo>
                    <a:lnTo>
                      <a:pt x="107" y="103"/>
                    </a:lnTo>
                    <a:lnTo>
                      <a:pt x="106" y="106"/>
                    </a:lnTo>
                    <a:lnTo>
                      <a:pt x="106" y="106"/>
                    </a:lnTo>
                    <a:lnTo>
                      <a:pt x="103" y="107"/>
                    </a:lnTo>
                    <a:lnTo>
                      <a:pt x="103" y="107"/>
                    </a:lnTo>
                    <a:lnTo>
                      <a:pt x="103" y="108"/>
                    </a:lnTo>
                    <a:lnTo>
                      <a:pt x="103" y="108"/>
                    </a:lnTo>
                    <a:lnTo>
                      <a:pt x="102" y="110"/>
                    </a:lnTo>
                    <a:lnTo>
                      <a:pt x="102" y="110"/>
                    </a:lnTo>
                    <a:lnTo>
                      <a:pt x="101" y="110"/>
                    </a:lnTo>
                    <a:lnTo>
                      <a:pt x="101" y="110"/>
                    </a:lnTo>
                    <a:lnTo>
                      <a:pt x="98" y="113"/>
                    </a:lnTo>
                    <a:lnTo>
                      <a:pt x="98" y="113"/>
                    </a:lnTo>
                    <a:lnTo>
                      <a:pt x="98" y="113"/>
                    </a:lnTo>
                    <a:lnTo>
                      <a:pt x="98" y="113"/>
                    </a:lnTo>
                    <a:lnTo>
                      <a:pt x="98" y="115"/>
                    </a:lnTo>
                    <a:lnTo>
                      <a:pt x="98" y="115"/>
                    </a:lnTo>
                    <a:lnTo>
                      <a:pt x="98" y="116"/>
                    </a:lnTo>
                    <a:lnTo>
                      <a:pt x="98" y="116"/>
                    </a:lnTo>
                    <a:lnTo>
                      <a:pt x="97" y="120"/>
                    </a:lnTo>
                    <a:lnTo>
                      <a:pt x="97" y="120"/>
                    </a:lnTo>
                    <a:lnTo>
                      <a:pt x="98" y="120"/>
                    </a:lnTo>
                    <a:lnTo>
                      <a:pt x="98" y="120"/>
                    </a:lnTo>
                    <a:lnTo>
                      <a:pt x="98" y="122"/>
                    </a:lnTo>
                    <a:lnTo>
                      <a:pt x="98" y="122"/>
                    </a:lnTo>
                    <a:lnTo>
                      <a:pt x="98" y="124"/>
                    </a:lnTo>
                    <a:lnTo>
                      <a:pt x="98" y="124"/>
                    </a:lnTo>
                    <a:lnTo>
                      <a:pt x="98" y="124"/>
                    </a:lnTo>
                    <a:lnTo>
                      <a:pt x="98" y="124"/>
                    </a:lnTo>
                    <a:lnTo>
                      <a:pt x="101" y="131"/>
                    </a:lnTo>
                    <a:lnTo>
                      <a:pt x="106" y="142"/>
                    </a:lnTo>
                    <a:lnTo>
                      <a:pt x="106" y="142"/>
                    </a:lnTo>
                    <a:lnTo>
                      <a:pt x="112" y="158"/>
                    </a:lnTo>
                    <a:lnTo>
                      <a:pt x="120" y="170"/>
                    </a:lnTo>
                    <a:lnTo>
                      <a:pt x="130" y="185"/>
                    </a:lnTo>
                    <a:lnTo>
                      <a:pt x="130" y="185"/>
                    </a:lnTo>
                    <a:lnTo>
                      <a:pt x="115" y="205"/>
                    </a:lnTo>
                    <a:lnTo>
                      <a:pt x="115" y="205"/>
                    </a:lnTo>
                    <a:lnTo>
                      <a:pt x="98" y="200"/>
                    </a:lnTo>
                    <a:lnTo>
                      <a:pt x="84" y="198"/>
                    </a:lnTo>
                    <a:lnTo>
                      <a:pt x="67" y="197"/>
                    </a:lnTo>
                    <a:lnTo>
                      <a:pt x="67" y="197"/>
                    </a:lnTo>
                    <a:lnTo>
                      <a:pt x="56" y="197"/>
                    </a:lnTo>
                    <a:lnTo>
                      <a:pt x="47" y="197"/>
                    </a:lnTo>
                    <a:lnTo>
                      <a:pt x="47" y="197"/>
                    </a:lnTo>
                    <a:lnTo>
                      <a:pt x="47" y="197"/>
                    </a:lnTo>
                    <a:lnTo>
                      <a:pt x="47" y="197"/>
                    </a:lnTo>
                    <a:lnTo>
                      <a:pt x="47" y="197"/>
                    </a:lnTo>
                    <a:lnTo>
                      <a:pt x="44" y="197"/>
                    </a:lnTo>
                    <a:lnTo>
                      <a:pt x="44" y="197"/>
                    </a:lnTo>
                    <a:lnTo>
                      <a:pt x="43" y="198"/>
                    </a:lnTo>
                    <a:lnTo>
                      <a:pt x="43" y="198"/>
                    </a:lnTo>
                    <a:lnTo>
                      <a:pt x="42" y="198"/>
                    </a:lnTo>
                    <a:lnTo>
                      <a:pt x="42" y="198"/>
                    </a:lnTo>
                    <a:lnTo>
                      <a:pt x="42" y="198"/>
                    </a:lnTo>
                    <a:lnTo>
                      <a:pt x="42" y="198"/>
                    </a:lnTo>
                    <a:lnTo>
                      <a:pt x="39" y="199"/>
                    </a:lnTo>
                    <a:lnTo>
                      <a:pt x="39" y="199"/>
                    </a:lnTo>
                    <a:lnTo>
                      <a:pt x="39" y="199"/>
                    </a:lnTo>
                    <a:lnTo>
                      <a:pt x="39" y="199"/>
                    </a:lnTo>
                    <a:lnTo>
                      <a:pt x="38" y="200"/>
                    </a:lnTo>
                    <a:lnTo>
                      <a:pt x="38" y="200"/>
                    </a:lnTo>
                    <a:lnTo>
                      <a:pt x="38" y="200"/>
                    </a:lnTo>
                    <a:lnTo>
                      <a:pt x="38" y="200"/>
                    </a:lnTo>
                    <a:lnTo>
                      <a:pt x="37" y="202"/>
                    </a:lnTo>
                    <a:lnTo>
                      <a:pt x="37" y="202"/>
                    </a:lnTo>
                    <a:lnTo>
                      <a:pt x="37" y="202"/>
                    </a:lnTo>
                    <a:lnTo>
                      <a:pt x="37" y="202"/>
                    </a:lnTo>
                    <a:lnTo>
                      <a:pt x="35" y="204"/>
                    </a:lnTo>
                    <a:lnTo>
                      <a:pt x="35" y="204"/>
                    </a:lnTo>
                    <a:lnTo>
                      <a:pt x="35" y="204"/>
                    </a:lnTo>
                    <a:lnTo>
                      <a:pt x="35" y="204"/>
                    </a:lnTo>
                    <a:lnTo>
                      <a:pt x="34" y="207"/>
                    </a:lnTo>
                    <a:lnTo>
                      <a:pt x="34" y="207"/>
                    </a:lnTo>
                    <a:lnTo>
                      <a:pt x="34" y="207"/>
                    </a:lnTo>
                    <a:lnTo>
                      <a:pt x="34" y="207"/>
                    </a:lnTo>
                    <a:lnTo>
                      <a:pt x="33" y="209"/>
                    </a:lnTo>
                    <a:lnTo>
                      <a:pt x="33" y="209"/>
                    </a:lnTo>
                    <a:lnTo>
                      <a:pt x="32" y="212"/>
                    </a:lnTo>
                    <a:lnTo>
                      <a:pt x="32" y="212"/>
                    </a:lnTo>
                    <a:lnTo>
                      <a:pt x="32" y="213"/>
                    </a:lnTo>
                    <a:lnTo>
                      <a:pt x="32" y="213"/>
                    </a:lnTo>
                    <a:lnTo>
                      <a:pt x="30" y="214"/>
                    </a:lnTo>
                    <a:lnTo>
                      <a:pt x="30" y="214"/>
                    </a:lnTo>
                    <a:lnTo>
                      <a:pt x="30" y="214"/>
                    </a:lnTo>
                    <a:lnTo>
                      <a:pt x="30" y="214"/>
                    </a:lnTo>
                    <a:lnTo>
                      <a:pt x="29" y="218"/>
                    </a:lnTo>
                    <a:lnTo>
                      <a:pt x="29" y="218"/>
                    </a:lnTo>
                    <a:lnTo>
                      <a:pt x="29" y="219"/>
                    </a:lnTo>
                    <a:lnTo>
                      <a:pt x="29" y="219"/>
                    </a:lnTo>
                    <a:lnTo>
                      <a:pt x="29" y="221"/>
                    </a:lnTo>
                    <a:lnTo>
                      <a:pt x="29" y="221"/>
                    </a:lnTo>
                    <a:lnTo>
                      <a:pt x="29" y="221"/>
                    </a:lnTo>
                    <a:lnTo>
                      <a:pt x="29" y="221"/>
                    </a:lnTo>
                    <a:lnTo>
                      <a:pt x="29" y="223"/>
                    </a:lnTo>
                    <a:lnTo>
                      <a:pt x="29" y="223"/>
                    </a:lnTo>
                    <a:lnTo>
                      <a:pt x="30" y="226"/>
                    </a:lnTo>
                    <a:lnTo>
                      <a:pt x="30" y="226"/>
                    </a:lnTo>
                    <a:lnTo>
                      <a:pt x="30" y="226"/>
                    </a:lnTo>
                    <a:lnTo>
                      <a:pt x="30" y="226"/>
                    </a:lnTo>
                    <a:lnTo>
                      <a:pt x="32" y="228"/>
                    </a:lnTo>
                    <a:lnTo>
                      <a:pt x="32" y="228"/>
                    </a:lnTo>
                    <a:lnTo>
                      <a:pt x="32" y="228"/>
                    </a:lnTo>
                    <a:lnTo>
                      <a:pt x="32" y="228"/>
                    </a:lnTo>
                    <a:lnTo>
                      <a:pt x="32" y="228"/>
                    </a:lnTo>
                    <a:lnTo>
                      <a:pt x="32" y="228"/>
                    </a:lnTo>
                    <a:lnTo>
                      <a:pt x="37" y="234"/>
                    </a:lnTo>
                    <a:lnTo>
                      <a:pt x="45" y="244"/>
                    </a:lnTo>
                    <a:lnTo>
                      <a:pt x="45" y="244"/>
                    </a:lnTo>
                    <a:lnTo>
                      <a:pt x="57" y="256"/>
                    </a:lnTo>
                    <a:lnTo>
                      <a:pt x="68" y="265"/>
                    </a:lnTo>
                    <a:lnTo>
                      <a:pt x="83" y="275"/>
                    </a:lnTo>
                    <a:lnTo>
                      <a:pt x="83" y="275"/>
                    </a:lnTo>
                    <a:lnTo>
                      <a:pt x="79" y="287"/>
                    </a:lnTo>
                    <a:lnTo>
                      <a:pt x="79" y="287"/>
                    </a:lnTo>
                    <a:lnTo>
                      <a:pt x="76" y="300"/>
                    </a:lnTo>
                    <a:lnTo>
                      <a:pt x="76" y="300"/>
                    </a:lnTo>
                    <a:lnTo>
                      <a:pt x="58" y="301"/>
                    </a:lnTo>
                    <a:lnTo>
                      <a:pt x="44" y="304"/>
                    </a:lnTo>
                    <a:lnTo>
                      <a:pt x="28" y="307"/>
                    </a:lnTo>
                    <a:lnTo>
                      <a:pt x="28" y="307"/>
                    </a:lnTo>
                    <a:lnTo>
                      <a:pt x="16" y="311"/>
                    </a:lnTo>
                    <a:lnTo>
                      <a:pt x="9" y="315"/>
                    </a:lnTo>
                    <a:lnTo>
                      <a:pt x="9" y="315"/>
                    </a:lnTo>
                    <a:lnTo>
                      <a:pt x="9" y="315"/>
                    </a:lnTo>
                    <a:lnTo>
                      <a:pt x="9" y="315"/>
                    </a:lnTo>
                    <a:lnTo>
                      <a:pt x="8" y="315"/>
                    </a:lnTo>
                    <a:lnTo>
                      <a:pt x="8" y="315"/>
                    </a:lnTo>
                    <a:lnTo>
                      <a:pt x="6" y="316"/>
                    </a:lnTo>
                    <a:lnTo>
                      <a:pt x="6" y="316"/>
                    </a:lnTo>
                    <a:lnTo>
                      <a:pt x="6" y="316"/>
                    </a:lnTo>
                    <a:lnTo>
                      <a:pt x="6" y="316"/>
                    </a:lnTo>
                    <a:lnTo>
                      <a:pt x="4" y="319"/>
                    </a:lnTo>
                    <a:lnTo>
                      <a:pt x="4" y="319"/>
                    </a:lnTo>
                    <a:lnTo>
                      <a:pt x="4" y="319"/>
                    </a:lnTo>
                    <a:lnTo>
                      <a:pt x="4" y="319"/>
                    </a:lnTo>
                    <a:lnTo>
                      <a:pt x="3" y="320"/>
                    </a:lnTo>
                    <a:lnTo>
                      <a:pt x="3" y="320"/>
                    </a:lnTo>
                    <a:lnTo>
                      <a:pt x="3" y="320"/>
                    </a:lnTo>
                    <a:lnTo>
                      <a:pt x="3" y="320"/>
                    </a:lnTo>
                    <a:lnTo>
                      <a:pt x="1" y="321"/>
                    </a:lnTo>
                    <a:lnTo>
                      <a:pt x="1" y="321"/>
                    </a:lnTo>
                    <a:lnTo>
                      <a:pt x="1" y="321"/>
                    </a:lnTo>
                    <a:lnTo>
                      <a:pt x="1" y="321"/>
                    </a:lnTo>
                    <a:lnTo>
                      <a:pt x="0" y="326"/>
                    </a:lnTo>
                    <a:lnTo>
                      <a:pt x="0" y="326"/>
                    </a:lnTo>
                    <a:lnTo>
                      <a:pt x="0" y="326"/>
                    </a:lnTo>
                    <a:lnTo>
                      <a:pt x="0" y="326"/>
                    </a:lnTo>
                    <a:lnTo>
                      <a:pt x="0" y="329"/>
                    </a:lnTo>
                    <a:lnTo>
                      <a:pt x="0" y="329"/>
                    </a:lnTo>
                    <a:lnTo>
                      <a:pt x="0" y="329"/>
                    </a:lnTo>
                    <a:lnTo>
                      <a:pt x="0" y="329"/>
                    </a:lnTo>
                    <a:lnTo>
                      <a:pt x="0" y="331"/>
                    </a:lnTo>
                    <a:lnTo>
                      <a:pt x="0" y="331"/>
                    </a:lnTo>
                    <a:lnTo>
                      <a:pt x="0" y="334"/>
                    </a:lnTo>
                    <a:lnTo>
                      <a:pt x="0" y="334"/>
                    </a:lnTo>
                    <a:lnTo>
                      <a:pt x="0" y="335"/>
                    </a:lnTo>
                    <a:lnTo>
                      <a:pt x="0" y="335"/>
                    </a:lnTo>
                    <a:lnTo>
                      <a:pt x="0" y="336"/>
                    </a:lnTo>
                    <a:lnTo>
                      <a:pt x="0" y="336"/>
                    </a:lnTo>
                    <a:lnTo>
                      <a:pt x="0" y="338"/>
                    </a:lnTo>
                    <a:lnTo>
                      <a:pt x="0" y="338"/>
                    </a:lnTo>
                    <a:lnTo>
                      <a:pt x="0" y="339"/>
                    </a:lnTo>
                    <a:lnTo>
                      <a:pt x="0" y="339"/>
                    </a:lnTo>
                    <a:lnTo>
                      <a:pt x="0" y="340"/>
                    </a:lnTo>
                    <a:lnTo>
                      <a:pt x="0" y="340"/>
                    </a:lnTo>
                    <a:lnTo>
                      <a:pt x="0" y="341"/>
                    </a:lnTo>
                    <a:lnTo>
                      <a:pt x="0" y="341"/>
                    </a:lnTo>
                    <a:lnTo>
                      <a:pt x="0" y="341"/>
                    </a:lnTo>
                    <a:lnTo>
                      <a:pt x="0" y="341"/>
                    </a:lnTo>
                    <a:lnTo>
                      <a:pt x="0" y="343"/>
                    </a:lnTo>
                    <a:lnTo>
                      <a:pt x="0" y="343"/>
                    </a:lnTo>
                    <a:lnTo>
                      <a:pt x="0" y="344"/>
                    </a:lnTo>
                    <a:lnTo>
                      <a:pt x="0" y="344"/>
                    </a:lnTo>
                    <a:lnTo>
                      <a:pt x="1" y="345"/>
                    </a:lnTo>
                    <a:lnTo>
                      <a:pt x="1" y="345"/>
                    </a:lnTo>
                    <a:lnTo>
                      <a:pt x="1" y="345"/>
                    </a:lnTo>
                    <a:lnTo>
                      <a:pt x="1" y="345"/>
                    </a:lnTo>
                    <a:lnTo>
                      <a:pt x="3" y="348"/>
                    </a:lnTo>
                    <a:lnTo>
                      <a:pt x="3" y="348"/>
                    </a:lnTo>
                    <a:lnTo>
                      <a:pt x="4" y="348"/>
                    </a:lnTo>
                    <a:lnTo>
                      <a:pt x="4" y="348"/>
                    </a:lnTo>
                    <a:lnTo>
                      <a:pt x="5" y="349"/>
                    </a:lnTo>
                    <a:lnTo>
                      <a:pt x="5" y="349"/>
                    </a:lnTo>
                    <a:lnTo>
                      <a:pt x="5" y="349"/>
                    </a:lnTo>
                    <a:lnTo>
                      <a:pt x="5" y="349"/>
                    </a:lnTo>
                    <a:lnTo>
                      <a:pt x="5" y="349"/>
                    </a:lnTo>
                    <a:lnTo>
                      <a:pt x="5" y="349"/>
                    </a:lnTo>
                    <a:lnTo>
                      <a:pt x="13" y="354"/>
                    </a:lnTo>
                    <a:lnTo>
                      <a:pt x="24" y="360"/>
                    </a:lnTo>
                    <a:lnTo>
                      <a:pt x="24" y="360"/>
                    </a:lnTo>
                    <a:lnTo>
                      <a:pt x="39" y="367"/>
                    </a:lnTo>
                    <a:lnTo>
                      <a:pt x="52" y="372"/>
                    </a:lnTo>
                    <a:lnTo>
                      <a:pt x="69" y="377"/>
                    </a:lnTo>
                    <a:lnTo>
                      <a:pt x="69" y="377"/>
                    </a:lnTo>
                    <a:lnTo>
                      <a:pt x="72" y="402"/>
                    </a:lnTo>
                    <a:lnTo>
                      <a:pt x="72" y="402"/>
                    </a:lnTo>
                    <a:lnTo>
                      <a:pt x="54" y="409"/>
                    </a:lnTo>
                    <a:lnTo>
                      <a:pt x="43" y="416"/>
                    </a:lnTo>
                    <a:lnTo>
                      <a:pt x="29" y="426"/>
                    </a:lnTo>
                    <a:lnTo>
                      <a:pt x="29" y="426"/>
                    </a:lnTo>
                    <a:lnTo>
                      <a:pt x="19" y="433"/>
                    </a:lnTo>
                    <a:lnTo>
                      <a:pt x="13" y="440"/>
                    </a:lnTo>
                    <a:lnTo>
                      <a:pt x="13" y="440"/>
                    </a:lnTo>
                    <a:lnTo>
                      <a:pt x="13" y="440"/>
                    </a:lnTo>
                    <a:lnTo>
                      <a:pt x="13" y="440"/>
                    </a:lnTo>
                    <a:lnTo>
                      <a:pt x="13" y="440"/>
                    </a:lnTo>
                    <a:lnTo>
                      <a:pt x="13" y="440"/>
                    </a:lnTo>
                    <a:lnTo>
                      <a:pt x="11" y="441"/>
                    </a:lnTo>
                    <a:lnTo>
                      <a:pt x="11" y="441"/>
                    </a:lnTo>
                    <a:lnTo>
                      <a:pt x="11" y="442"/>
                    </a:lnTo>
                    <a:lnTo>
                      <a:pt x="11" y="442"/>
                    </a:lnTo>
                    <a:lnTo>
                      <a:pt x="10" y="443"/>
                    </a:lnTo>
                    <a:lnTo>
                      <a:pt x="10" y="443"/>
                    </a:lnTo>
                    <a:lnTo>
                      <a:pt x="10" y="445"/>
                    </a:lnTo>
                    <a:lnTo>
                      <a:pt x="10" y="445"/>
                    </a:lnTo>
                    <a:lnTo>
                      <a:pt x="9" y="446"/>
                    </a:lnTo>
                    <a:lnTo>
                      <a:pt x="9" y="446"/>
                    </a:lnTo>
                    <a:lnTo>
                      <a:pt x="9" y="446"/>
                    </a:lnTo>
                    <a:lnTo>
                      <a:pt x="9" y="446"/>
                    </a:lnTo>
                    <a:lnTo>
                      <a:pt x="9" y="447"/>
                    </a:lnTo>
                    <a:lnTo>
                      <a:pt x="9" y="447"/>
                    </a:lnTo>
                    <a:lnTo>
                      <a:pt x="9" y="449"/>
                    </a:lnTo>
                    <a:lnTo>
                      <a:pt x="9" y="449"/>
                    </a:lnTo>
                    <a:lnTo>
                      <a:pt x="9" y="450"/>
                    </a:lnTo>
                    <a:lnTo>
                      <a:pt x="9" y="450"/>
                    </a:lnTo>
                    <a:lnTo>
                      <a:pt x="9" y="450"/>
                    </a:lnTo>
                    <a:lnTo>
                      <a:pt x="9" y="450"/>
                    </a:lnTo>
                    <a:lnTo>
                      <a:pt x="10" y="452"/>
                    </a:lnTo>
                    <a:lnTo>
                      <a:pt x="10" y="452"/>
                    </a:lnTo>
                    <a:lnTo>
                      <a:pt x="10" y="452"/>
                    </a:lnTo>
                    <a:lnTo>
                      <a:pt x="10" y="452"/>
                    </a:lnTo>
                    <a:lnTo>
                      <a:pt x="10" y="455"/>
                    </a:lnTo>
                    <a:lnTo>
                      <a:pt x="10" y="455"/>
                    </a:lnTo>
                    <a:lnTo>
                      <a:pt x="10" y="455"/>
                    </a:lnTo>
                    <a:lnTo>
                      <a:pt x="10" y="455"/>
                    </a:lnTo>
                    <a:lnTo>
                      <a:pt x="11" y="457"/>
                    </a:lnTo>
                    <a:lnTo>
                      <a:pt x="11" y="457"/>
                    </a:lnTo>
                    <a:lnTo>
                      <a:pt x="11" y="460"/>
                    </a:lnTo>
                    <a:lnTo>
                      <a:pt x="11" y="460"/>
                    </a:lnTo>
                    <a:lnTo>
                      <a:pt x="11" y="461"/>
                    </a:lnTo>
                    <a:lnTo>
                      <a:pt x="11" y="461"/>
                    </a:lnTo>
                    <a:lnTo>
                      <a:pt x="13" y="462"/>
                    </a:lnTo>
                    <a:lnTo>
                      <a:pt x="13" y="462"/>
                    </a:lnTo>
                    <a:lnTo>
                      <a:pt x="13" y="464"/>
                    </a:lnTo>
                    <a:lnTo>
                      <a:pt x="13" y="464"/>
                    </a:lnTo>
                    <a:lnTo>
                      <a:pt x="13" y="465"/>
                    </a:lnTo>
                    <a:lnTo>
                      <a:pt x="13" y="465"/>
                    </a:lnTo>
                    <a:lnTo>
                      <a:pt x="14" y="465"/>
                    </a:lnTo>
                    <a:lnTo>
                      <a:pt x="14" y="465"/>
                    </a:lnTo>
                    <a:lnTo>
                      <a:pt x="14" y="467"/>
                    </a:lnTo>
                    <a:lnTo>
                      <a:pt x="14" y="467"/>
                    </a:lnTo>
                    <a:lnTo>
                      <a:pt x="14" y="467"/>
                    </a:lnTo>
                    <a:lnTo>
                      <a:pt x="14" y="467"/>
                    </a:lnTo>
                    <a:lnTo>
                      <a:pt x="15" y="469"/>
                    </a:lnTo>
                    <a:lnTo>
                      <a:pt x="15" y="469"/>
                    </a:lnTo>
                    <a:lnTo>
                      <a:pt x="15" y="469"/>
                    </a:lnTo>
                    <a:lnTo>
                      <a:pt x="15" y="469"/>
                    </a:lnTo>
                    <a:lnTo>
                      <a:pt x="16" y="470"/>
                    </a:lnTo>
                    <a:lnTo>
                      <a:pt x="16" y="470"/>
                    </a:lnTo>
                    <a:lnTo>
                      <a:pt x="18" y="470"/>
                    </a:lnTo>
                    <a:lnTo>
                      <a:pt x="18" y="470"/>
                    </a:lnTo>
                    <a:lnTo>
                      <a:pt x="19" y="471"/>
                    </a:lnTo>
                    <a:lnTo>
                      <a:pt x="19" y="471"/>
                    </a:lnTo>
                    <a:lnTo>
                      <a:pt x="19" y="471"/>
                    </a:lnTo>
                    <a:lnTo>
                      <a:pt x="19" y="471"/>
                    </a:lnTo>
                    <a:lnTo>
                      <a:pt x="21" y="472"/>
                    </a:lnTo>
                    <a:lnTo>
                      <a:pt x="21" y="472"/>
                    </a:lnTo>
                    <a:lnTo>
                      <a:pt x="21" y="472"/>
                    </a:lnTo>
                    <a:lnTo>
                      <a:pt x="21" y="472"/>
                    </a:lnTo>
                    <a:lnTo>
                      <a:pt x="21" y="472"/>
                    </a:lnTo>
                    <a:lnTo>
                      <a:pt x="21" y="472"/>
                    </a:lnTo>
                    <a:lnTo>
                      <a:pt x="30" y="475"/>
                    </a:lnTo>
                    <a:lnTo>
                      <a:pt x="43" y="476"/>
                    </a:lnTo>
                    <a:lnTo>
                      <a:pt x="43" y="476"/>
                    </a:lnTo>
                    <a:lnTo>
                      <a:pt x="59" y="477"/>
                    </a:lnTo>
                    <a:lnTo>
                      <a:pt x="73" y="477"/>
                    </a:lnTo>
                    <a:lnTo>
                      <a:pt x="91" y="476"/>
                    </a:lnTo>
                    <a:lnTo>
                      <a:pt x="91" y="476"/>
                    </a:lnTo>
                    <a:lnTo>
                      <a:pt x="102" y="499"/>
                    </a:lnTo>
                    <a:lnTo>
                      <a:pt x="102" y="499"/>
                    </a:lnTo>
                    <a:lnTo>
                      <a:pt x="90" y="513"/>
                    </a:lnTo>
                    <a:lnTo>
                      <a:pt x="81" y="523"/>
                    </a:lnTo>
                    <a:lnTo>
                      <a:pt x="71" y="537"/>
                    </a:lnTo>
                    <a:lnTo>
                      <a:pt x="71" y="537"/>
                    </a:lnTo>
                    <a:lnTo>
                      <a:pt x="64" y="547"/>
                    </a:lnTo>
                    <a:lnTo>
                      <a:pt x="61" y="554"/>
                    </a:lnTo>
                    <a:lnTo>
                      <a:pt x="61" y="554"/>
                    </a:lnTo>
                    <a:lnTo>
                      <a:pt x="61" y="554"/>
                    </a:lnTo>
                    <a:lnTo>
                      <a:pt x="61" y="554"/>
                    </a:lnTo>
                    <a:lnTo>
                      <a:pt x="61" y="556"/>
                    </a:lnTo>
                    <a:lnTo>
                      <a:pt x="61" y="556"/>
                    </a:lnTo>
                    <a:lnTo>
                      <a:pt x="59" y="557"/>
                    </a:lnTo>
                    <a:lnTo>
                      <a:pt x="59" y="557"/>
                    </a:lnTo>
                    <a:lnTo>
                      <a:pt x="59" y="558"/>
                    </a:lnTo>
                    <a:lnTo>
                      <a:pt x="59" y="558"/>
                    </a:lnTo>
                    <a:lnTo>
                      <a:pt x="59" y="559"/>
                    </a:lnTo>
                    <a:lnTo>
                      <a:pt x="59" y="559"/>
                    </a:lnTo>
                    <a:lnTo>
                      <a:pt x="59" y="561"/>
                    </a:lnTo>
                    <a:lnTo>
                      <a:pt x="59" y="561"/>
                    </a:lnTo>
                    <a:lnTo>
                      <a:pt x="59" y="562"/>
                    </a:lnTo>
                    <a:lnTo>
                      <a:pt x="59" y="562"/>
                    </a:lnTo>
                    <a:lnTo>
                      <a:pt x="59" y="562"/>
                    </a:lnTo>
                    <a:lnTo>
                      <a:pt x="59" y="562"/>
                    </a:lnTo>
                    <a:lnTo>
                      <a:pt x="59" y="563"/>
                    </a:lnTo>
                    <a:lnTo>
                      <a:pt x="59" y="563"/>
                    </a:lnTo>
                    <a:lnTo>
                      <a:pt x="59" y="564"/>
                    </a:lnTo>
                    <a:lnTo>
                      <a:pt x="59" y="564"/>
                    </a:lnTo>
                    <a:lnTo>
                      <a:pt x="61" y="566"/>
                    </a:lnTo>
                    <a:lnTo>
                      <a:pt x="61" y="566"/>
                    </a:lnTo>
                    <a:lnTo>
                      <a:pt x="61" y="566"/>
                    </a:lnTo>
                    <a:lnTo>
                      <a:pt x="61" y="566"/>
                    </a:lnTo>
                    <a:lnTo>
                      <a:pt x="62" y="568"/>
                    </a:lnTo>
                    <a:lnTo>
                      <a:pt x="62" y="568"/>
                    </a:lnTo>
                    <a:lnTo>
                      <a:pt x="62" y="568"/>
                    </a:lnTo>
                    <a:lnTo>
                      <a:pt x="62" y="568"/>
                    </a:lnTo>
                    <a:lnTo>
                      <a:pt x="63" y="569"/>
                    </a:lnTo>
                    <a:lnTo>
                      <a:pt x="63" y="569"/>
                    </a:lnTo>
                    <a:lnTo>
                      <a:pt x="63" y="571"/>
                    </a:lnTo>
                    <a:lnTo>
                      <a:pt x="63" y="571"/>
                    </a:lnTo>
                    <a:lnTo>
                      <a:pt x="64" y="572"/>
                    </a:lnTo>
                    <a:lnTo>
                      <a:pt x="64" y="572"/>
                    </a:lnTo>
                    <a:lnTo>
                      <a:pt x="66" y="574"/>
                    </a:lnTo>
                    <a:lnTo>
                      <a:pt x="66" y="574"/>
                    </a:lnTo>
                    <a:lnTo>
                      <a:pt x="67" y="576"/>
                    </a:lnTo>
                    <a:lnTo>
                      <a:pt x="67" y="576"/>
                    </a:lnTo>
                    <a:lnTo>
                      <a:pt x="67" y="577"/>
                    </a:lnTo>
                    <a:lnTo>
                      <a:pt x="67" y="577"/>
                    </a:lnTo>
                    <a:lnTo>
                      <a:pt x="68" y="577"/>
                    </a:lnTo>
                    <a:lnTo>
                      <a:pt x="68" y="577"/>
                    </a:lnTo>
                    <a:lnTo>
                      <a:pt x="69" y="578"/>
                    </a:lnTo>
                    <a:lnTo>
                      <a:pt x="69" y="578"/>
                    </a:lnTo>
                    <a:lnTo>
                      <a:pt x="69" y="578"/>
                    </a:lnTo>
                    <a:lnTo>
                      <a:pt x="69" y="578"/>
                    </a:lnTo>
                    <a:lnTo>
                      <a:pt x="71" y="581"/>
                    </a:lnTo>
                    <a:lnTo>
                      <a:pt x="71" y="581"/>
                    </a:lnTo>
                    <a:lnTo>
                      <a:pt x="71" y="581"/>
                    </a:lnTo>
                    <a:lnTo>
                      <a:pt x="71" y="581"/>
                    </a:lnTo>
                    <a:lnTo>
                      <a:pt x="72" y="581"/>
                    </a:lnTo>
                    <a:lnTo>
                      <a:pt x="72" y="581"/>
                    </a:lnTo>
                    <a:lnTo>
                      <a:pt x="73" y="582"/>
                    </a:lnTo>
                    <a:lnTo>
                      <a:pt x="73" y="582"/>
                    </a:lnTo>
                    <a:lnTo>
                      <a:pt x="74" y="582"/>
                    </a:lnTo>
                    <a:lnTo>
                      <a:pt x="74" y="582"/>
                    </a:lnTo>
                    <a:lnTo>
                      <a:pt x="74" y="582"/>
                    </a:lnTo>
                    <a:lnTo>
                      <a:pt x="74" y="582"/>
                    </a:lnTo>
                    <a:lnTo>
                      <a:pt x="79" y="582"/>
                    </a:lnTo>
                    <a:lnTo>
                      <a:pt x="79" y="582"/>
                    </a:lnTo>
                    <a:lnTo>
                      <a:pt x="79" y="582"/>
                    </a:lnTo>
                    <a:lnTo>
                      <a:pt x="79" y="582"/>
                    </a:lnTo>
                    <a:lnTo>
                      <a:pt x="79" y="582"/>
                    </a:lnTo>
                    <a:lnTo>
                      <a:pt x="88" y="582"/>
                    </a:lnTo>
                    <a:lnTo>
                      <a:pt x="101" y="580"/>
                    </a:lnTo>
                    <a:lnTo>
                      <a:pt x="101" y="580"/>
                    </a:lnTo>
                    <a:lnTo>
                      <a:pt x="117" y="574"/>
                    </a:lnTo>
                    <a:lnTo>
                      <a:pt x="130" y="571"/>
                    </a:lnTo>
                    <a:lnTo>
                      <a:pt x="146" y="563"/>
                    </a:lnTo>
                    <a:lnTo>
                      <a:pt x="146" y="563"/>
                    </a:lnTo>
                    <a:lnTo>
                      <a:pt x="164" y="581"/>
                    </a:lnTo>
                    <a:lnTo>
                      <a:pt x="164" y="581"/>
                    </a:lnTo>
                    <a:lnTo>
                      <a:pt x="156" y="597"/>
                    </a:lnTo>
                    <a:lnTo>
                      <a:pt x="153" y="610"/>
                    </a:lnTo>
                    <a:lnTo>
                      <a:pt x="147" y="626"/>
                    </a:lnTo>
                    <a:lnTo>
                      <a:pt x="147" y="626"/>
                    </a:lnTo>
                    <a:lnTo>
                      <a:pt x="145" y="639"/>
                    </a:lnTo>
                    <a:lnTo>
                      <a:pt x="144" y="648"/>
                    </a:lnTo>
                    <a:lnTo>
                      <a:pt x="144" y="648"/>
                    </a:lnTo>
                    <a:lnTo>
                      <a:pt x="144" y="648"/>
                    </a:lnTo>
                    <a:lnTo>
                      <a:pt x="144" y="648"/>
                    </a:lnTo>
                    <a:lnTo>
                      <a:pt x="144" y="648"/>
                    </a:lnTo>
                    <a:lnTo>
                      <a:pt x="144" y="650"/>
                    </a:lnTo>
                    <a:lnTo>
                      <a:pt x="144" y="650"/>
                    </a:lnTo>
                    <a:lnTo>
                      <a:pt x="144" y="650"/>
                    </a:lnTo>
                    <a:lnTo>
                      <a:pt x="144" y="650"/>
                    </a:lnTo>
                    <a:lnTo>
                      <a:pt x="145" y="653"/>
                    </a:lnTo>
                    <a:lnTo>
                      <a:pt x="145" y="653"/>
                    </a:lnTo>
                    <a:lnTo>
                      <a:pt x="145" y="653"/>
                    </a:lnTo>
                    <a:lnTo>
                      <a:pt x="145" y="653"/>
                    </a:lnTo>
                    <a:lnTo>
                      <a:pt x="145" y="654"/>
                    </a:lnTo>
                    <a:lnTo>
                      <a:pt x="145" y="654"/>
                    </a:lnTo>
                    <a:lnTo>
                      <a:pt x="145" y="655"/>
                    </a:lnTo>
                    <a:lnTo>
                      <a:pt x="145" y="655"/>
                    </a:lnTo>
                    <a:lnTo>
                      <a:pt x="146" y="655"/>
                    </a:lnTo>
                    <a:lnTo>
                      <a:pt x="146" y="655"/>
                    </a:lnTo>
                    <a:lnTo>
                      <a:pt x="146" y="656"/>
                    </a:lnTo>
                    <a:lnTo>
                      <a:pt x="146" y="656"/>
                    </a:lnTo>
                    <a:lnTo>
                      <a:pt x="147" y="658"/>
                    </a:lnTo>
                    <a:lnTo>
                      <a:pt x="147" y="658"/>
                    </a:lnTo>
                    <a:lnTo>
                      <a:pt x="149" y="658"/>
                    </a:lnTo>
                    <a:lnTo>
                      <a:pt x="149" y="658"/>
                    </a:lnTo>
                    <a:lnTo>
                      <a:pt x="149" y="659"/>
                    </a:lnTo>
                    <a:lnTo>
                      <a:pt x="149" y="659"/>
                    </a:lnTo>
                    <a:lnTo>
                      <a:pt x="150" y="659"/>
                    </a:lnTo>
                    <a:lnTo>
                      <a:pt x="150" y="659"/>
                    </a:lnTo>
                    <a:lnTo>
                      <a:pt x="151" y="660"/>
                    </a:lnTo>
                    <a:lnTo>
                      <a:pt x="151" y="660"/>
                    </a:lnTo>
                    <a:lnTo>
                      <a:pt x="153" y="660"/>
                    </a:lnTo>
                    <a:lnTo>
                      <a:pt x="153" y="660"/>
                    </a:lnTo>
                    <a:lnTo>
                      <a:pt x="154" y="663"/>
                    </a:lnTo>
                    <a:lnTo>
                      <a:pt x="154" y="663"/>
                    </a:lnTo>
                    <a:lnTo>
                      <a:pt x="156" y="664"/>
                    </a:lnTo>
                    <a:lnTo>
                      <a:pt x="156" y="664"/>
                    </a:lnTo>
                    <a:lnTo>
                      <a:pt x="156" y="664"/>
                    </a:lnTo>
                    <a:lnTo>
                      <a:pt x="156" y="664"/>
                    </a:lnTo>
                    <a:lnTo>
                      <a:pt x="158" y="665"/>
                    </a:lnTo>
                    <a:lnTo>
                      <a:pt x="158" y="665"/>
                    </a:lnTo>
                    <a:lnTo>
                      <a:pt x="159" y="665"/>
                    </a:lnTo>
                    <a:lnTo>
                      <a:pt x="159" y="665"/>
                    </a:lnTo>
                    <a:lnTo>
                      <a:pt x="160" y="666"/>
                    </a:lnTo>
                    <a:lnTo>
                      <a:pt x="160" y="666"/>
                    </a:lnTo>
                    <a:lnTo>
                      <a:pt x="160" y="666"/>
                    </a:lnTo>
                    <a:lnTo>
                      <a:pt x="160" y="666"/>
                    </a:lnTo>
                    <a:lnTo>
                      <a:pt x="163" y="668"/>
                    </a:lnTo>
                    <a:lnTo>
                      <a:pt x="163" y="668"/>
                    </a:lnTo>
                    <a:lnTo>
                      <a:pt x="163" y="668"/>
                    </a:lnTo>
                    <a:lnTo>
                      <a:pt x="163" y="668"/>
                    </a:lnTo>
                    <a:lnTo>
                      <a:pt x="164" y="668"/>
                    </a:lnTo>
                    <a:lnTo>
                      <a:pt x="164" y="668"/>
                    </a:lnTo>
                    <a:lnTo>
                      <a:pt x="165" y="668"/>
                    </a:lnTo>
                    <a:lnTo>
                      <a:pt x="165" y="668"/>
                    </a:lnTo>
                    <a:lnTo>
                      <a:pt x="166" y="668"/>
                    </a:lnTo>
                    <a:lnTo>
                      <a:pt x="166" y="668"/>
                    </a:lnTo>
                    <a:lnTo>
                      <a:pt x="166" y="668"/>
                    </a:lnTo>
                    <a:lnTo>
                      <a:pt x="166" y="668"/>
                    </a:lnTo>
                    <a:lnTo>
                      <a:pt x="169" y="668"/>
                    </a:lnTo>
                    <a:lnTo>
                      <a:pt x="169" y="668"/>
                    </a:lnTo>
                    <a:lnTo>
                      <a:pt x="169" y="668"/>
                    </a:lnTo>
                    <a:lnTo>
                      <a:pt x="169" y="668"/>
                    </a:lnTo>
                    <a:lnTo>
                      <a:pt x="171" y="666"/>
                    </a:lnTo>
                    <a:lnTo>
                      <a:pt x="171" y="666"/>
                    </a:lnTo>
                    <a:lnTo>
                      <a:pt x="171" y="666"/>
                    </a:lnTo>
                    <a:lnTo>
                      <a:pt x="171" y="666"/>
                    </a:lnTo>
                    <a:lnTo>
                      <a:pt x="179" y="663"/>
                    </a:lnTo>
                    <a:lnTo>
                      <a:pt x="190" y="655"/>
                    </a:lnTo>
                    <a:lnTo>
                      <a:pt x="190" y="655"/>
                    </a:lnTo>
                    <a:lnTo>
                      <a:pt x="204" y="646"/>
                    </a:lnTo>
                    <a:lnTo>
                      <a:pt x="214" y="637"/>
                    </a:lnTo>
                    <a:lnTo>
                      <a:pt x="227" y="625"/>
                    </a:lnTo>
                    <a:lnTo>
                      <a:pt x="227" y="625"/>
                    </a:lnTo>
                    <a:lnTo>
                      <a:pt x="251" y="636"/>
                    </a:lnTo>
                    <a:lnTo>
                      <a:pt x="251" y="636"/>
                    </a:lnTo>
                    <a:lnTo>
                      <a:pt x="248" y="654"/>
                    </a:lnTo>
                    <a:lnTo>
                      <a:pt x="250" y="668"/>
                    </a:lnTo>
                    <a:lnTo>
                      <a:pt x="251" y="684"/>
                    </a:lnTo>
                    <a:lnTo>
                      <a:pt x="251" y="684"/>
                    </a:lnTo>
                    <a:lnTo>
                      <a:pt x="252" y="697"/>
                    </a:lnTo>
                    <a:lnTo>
                      <a:pt x="255" y="705"/>
                    </a:lnTo>
                    <a:lnTo>
                      <a:pt x="255" y="705"/>
                    </a:lnTo>
                    <a:lnTo>
                      <a:pt x="255" y="705"/>
                    </a:lnTo>
                    <a:lnTo>
                      <a:pt x="255" y="705"/>
                    </a:lnTo>
                    <a:lnTo>
                      <a:pt x="255" y="705"/>
                    </a:lnTo>
                    <a:lnTo>
                      <a:pt x="255" y="705"/>
                    </a:lnTo>
                    <a:lnTo>
                      <a:pt x="256" y="708"/>
                    </a:lnTo>
                    <a:lnTo>
                      <a:pt x="256" y="708"/>
                    </a:lnTo>
                    <a:lnTo>
                      <a:pt x="256" y="708"/>
                    </a:lnTo>
                    <a:lnTo>
                      <a:pt x="256" y="708"/>
                    </a:lnTo>
                    <a:lnTo>
                      <a:pt x="257" y="709"/>
                    </a:lnTo>
                    <a:lnTo>
                      <a:pt x="257" y="709"/>
                    </a:lnTo>
                    <a:lnTo>
                      <a:pt x="257" y="711"/>
                    </a:lnTo>
                    <a:lnTo>
                      <a:pt x="257" y="711"/>
                    </a:lnTo>
                    <a:lnTo>
                      <a:pt x="258" y="711"/>
                    </a:lnTo>
                    <a:lnTo>
                      <a:pt x="258" y="711"/>
                    </a:lnTo>
                    <a:lnTo>
                      <a:pt x="258" y="712"/>
                    </a:lnTo>
                    <a:lnTo>
                      <a:pt x="258" y="712"/>
                    </a:lnTo>
                    <a:lnTo>
                      <a:pt x="261" y="713"/>
                    </a:lnTo>
                    <a:lnTo>
                      <a:pt x="261" y="713"/>
                    </a:lnTo>
                    <a:lnTo>
                      <a:pt x="262" y="713"/>
                    </a:lnTo>
                    <a:lnTo>
                      <a:pt x="262" y="713"/>
                    </a:lnTo>
                    <a:lnTo>
                      <a:pt x="263" y="714"/>
                    </a:lnTo>
                    <a:lnTo>
                      <a:pt x="263" y="714"/>
                    </a:lnTo>
                    <a:lnTo>
                      <a:pt x="263" y="714"/>
                    </a:lnTo>
                    <a:lnTo>
                      <a:pt x="263" y="714"/>
                    </a:lnTo>
                    <a:lnTo>
                      <a:pt x="266" y="714"/>
                    </a:lnTo>
                    <a:lnTo>
                      <a:pt x="266" y="714"/>
                    </a:lnTo>
                    <a:lnTo>
                      <a:pt x="266" y="714"/>
                    </a:lnTo>
                    <a:lnTo>
                      <a:pt x="266" y="714"/>
                    </a:lnTo>
                    <a:lnTo>
                      <a:pt x="268" y="716"/>
                    </a:lnTo>
                    <a:lnTo>
                      <a:pt x="268" y="716"/>
                    </a:lnTo>
                    <a:lnTo>
                      <a:pt x="271" y="717"/>
                    </a:lnTo>
                    <a:lnTo>
                      <a:pt x="271" y="717"/>
                    </a:lnTo>
                    <a:lnTo>
                      <a:pt x="272" y="717"/>
                    </a:lnTo>
                    <a:lnTo>
                      <a:pt x="272" y="717"/>
                    </a:lnTo>
                    <a:lnTo>
                      <a:pt x="273" y="717"/>
                    </a:lnTo>
                    <a:lnTo>
                      <a:pt x="273" y="717"/>
                    </a:lnTo>
                    <a:lnTo>
                      <a:pt x="275" y="717"/>
                    </a:lnTo>
                    <a:lnTo>
                      <a:pt x="275" y="717"/>
                    </a:lnTo>
                    <a:lnTo>
                      <a:pt x="276" y="717"/>
                    </a:lnTo>
                    <a:lnTo>
                      <a:pt x="276" y="717"/>
                    </a:lnTo>
                    <a:lnTo>
                      <a:pt x="276" y="717"/>
                    </a:lnTo>
                    <a:lnTo>
                      <a:pt x="276" y="717"/>
                    </a:lnTo>
                    <a:lnTo>
                      <a:pt x="279" y="718"/>
                    </a:lnTo>
                    <a:lnTo>
                      <a:pt x="279" y="718"/>
                    </a:lnTo>
                    <a:lnTo>
                      <a:pt x="279" y="718"/>
                    </a:lnTo>
                    <a:lnTo>
                      <a:pt x="279" y="718"/>
                    </a:lnTo>
                    <a:lnTo>
                      <a:pt x="280" y="717"/>
                    </a:lnTo>
                    <a:lnTo>
                      <a:pt x="280" y="717"/>
                    </a:lnTo>
                    <a:lnTo>
                      <a:pt x="281" y="717"/>
                    </a:lnTo>
                    <a:lnTo>
                      <a:pt x="281" y="717"/>
                    </a:lnTo>
                    <a:lnTo>
                      <a:pt x="282" y="717"/>
                    </a:lnTo>
                    <a:lnTo>
                      <a:pt x="282" y="717"/>
                    </a:lnTo>
                    <a:lnTo>
                      <a:pt x="282" y="717"/>
                    </a:lnTo>
                    <a:lnTo>
                      <a:pt x="282" y="717"/>
                    </a:lnTo>
                    <a:lnTo>
                      <a:pt x="285" y="716"/>
                    </a:lnTo>
                    <a:lnTo>
                      <a:pt x="285" y="716"/>
                    </a:lnTo>
                    <a:lnTo>
                      <a:pt x="285" y="716"/>
                    </a:lnTo>
                    <a:lnTo>
                      <a:pt x="285" y="716"/>
                    </a:lnTo>
                    <a:lnTo>
                      <a:pt x="286" y="714"/>
                    </a:lnTo>
                    <a:lnTo>
                      <a:pt x="286" y="714"/>
                    </a:lnTo>
                    <a:lnTo>
                      <a:pt x="286" y="714"/>
                    </a:lnTo>
                    <a:lnTo>
                      <a:pt x="286" y="714"/>
                    </a:lnTo>
                    <a:lnTo>
                      <a:pt x="286" y="714"/>
                    </a:lnTo>
                    <a:lnTo>
                      <a:pt x="286" y="714"/>
                    </a:lnTo>
                    <a:lnTo>
                      <a:pt x="292" y="708"/>
                    </a:lnTo>
                    <a:lnTo>
                      <a:pt x="301" y="697"/>
                    </a:lnTo>
                    <a:lnTo>
                      <a:pt x="301" y="697"/>
                    </a:lnTo>
                    <a:lnTo>
                      <a:pt x="310" y="684"/>
                    </a:lnTo>
                    <a:lnTo>
                      <a:pt x="318" y="673"/>
                    </a:lnTo>
                    <a:lnTo>
                      <a:pt x="325" y="656"/>
                    </a:lnTo>
                    <a:lnTo>
                      <a:pt x="325" y="656"/>
                    </a:lnTo>
                    <a:lnTo>
                      <a:pt x="350" y="658"/>
                    </a:lnTo>
                    <a:lnTo>
                      <a:pt x="350" y="658"/>
                    </a:lnTo>
                    <a:lnTo>
                      <a:pt x="355" y="675"/>
                    </a:lnTo>
                    <a:lnTo>
                      <a:pt x="360" y="688"/>
                    </a:lnTo>
                    <a:lnTo>
                      <a:pt x="367" y="703"/>
                    </a:lnTo>
                    <a:lnTo>
                      <a:pt x="367" y="703"/>
                    </a:lnTo>
                    <a:lnTo>
                      <a:pt x="373" y="714"/>
                    </a:lnTo>
                    <a:lnTo>
                      <a:pt x="378" y="722"/>
                    </a:lnTo>
                    <a:lnTo>
                      <a:pt x="378" y="722"/>
                    </a:lnTo>
                    <a:lnTo>
                      <a:pt x="378" y="722"/>
                    </a:lnTo>
                    <a:lnTo>
                      <a:pt x="378" y="722"/>
                    </a:lnTo>
                    <a:lnTo>
                      <a:pt x="378" y="722"/>
                    </a:lnTo>
                    <a:lnTo>
                      <a:pt x="378" y="722"/>
                    </a:lnTo>
                    <a:lnTo>
                      <a:pt x="379" y="724"/>
                    </a:lnTo>
                    <a:lnTo>
                      <a:pt x="379" y="724"/>
                    </a:lnTo>
                    <a:lnTo>
                      <a:pt x="381" y="724"/>
                    </a:lnTo>
                    <a:lnTo>
                      <a:pt x="381" y="724"/>
                    </a:lnTo>
                    <a:lnTo>
                      <a:pt x="382" y="726"/>
                    </a:lnTo>
                    <a:lnTo>
                      <a:pt x="382" y="726"/>
                    </a:lnTo>
                    <a:lnTo>
                      <a:pt x="382" y="726"/>
                    </a:lnTo>
                    <a:lnTo>
                      <a:pt x="382" y="726"/>
                    </a:lnTo>
                    <a:lnTo>
                      <a:pt x="383" y="726"/>
                    </a:lnTo>
                    <a:lnTo>
                      <a:pt x="383" y="726"/>
                    </a:lnTo>
                    <a:lnTo>
                      <a:pt x="383" y="727"/>
                    </a:lnTo>
                    <a:lnTo>
                      <a:pt x="383" y="727"/>
                    </a:lnTo>
                    <a:lnTo>
                      <a:pt x="386" y="727"/>
                    </a:lnTo>
                    <a:lnTo>
                      <a:pt x="386" y="727"/>
                    </a:lnTo>
                    <a:lnTo>
                      <a:pt x="386" y="727"/>
                    </a:lnTo>
                    <a:lnTo>
                      <a:pt x="387" y="727"/>
                    </a:lnTo>
                    <a:lnTo>
                      <a:pt x="387" y="727"/>
                    </a:lnTo>
                    <a:lnTo>
                      <a:pt x="388" y="727"/>
                    </a:lnTo>
                    <a:lnTo>
                      <a:pt x="388" y="727"/>
                    </a:lnTo>
                    <a:lnTo>
                      <a:pt x="389" y="727"/>
                    </a:lnTo>
                    <a:lnTo>
                      <a:pt x="389" y="727"/>
                    </a:lnTo>
                    <a:lnTo>
                      <a:pt x="391" y="727"/>
                    </a:lnTo>
                    <a:lnTo>
                      <a:pt x="391" y="727"/>
                    </a:lnTo>
                    <a:lnTo>
                      <a:pt x="392" y="727"/>
                    </a:lnTo>
                    <a:lnTo>
                      <a:pt x="392" y="727"/>
                    </a:lnTo>
                    <a:lnTo>
                      <a:pt x="392" y="727"/>
                    </a:lnTo>
                    <a:lnTo>
                      <a:pt x="392" y="727"/>
                    </a:lnTo>
                    <a:lnTo>
                      <a:pt x="394" y="727"/>
                    </a:lnTo>
                    <a:lnTo>
                      <a:pt x="394" y="727"/>
                    </a:lnTo>
                    <a:lnTo>
                      <a:pt x="397" y="727"/>
                    </a:lnTo>
                    <a:lnTo>
                      <a:pt x="397" y="727"/>
                    </a:lnTo>
                    <a:lnTo>
                      <a:pt x="398" y="727"/>
                    </a:lnTo>
                    <a:lnTo>
                      <a:pt x="398" y="727"/>
                    </a:lnTo>
                    <a:lnTo>
                      <a:pt x="399" y="726"/>
                    </a:lnTo>
                    <a:lnTo>
                      <a:pt x="399" y="726"/>
                    </a:lnTo>
                    <a:lnTo>
                      <a:pt x="401" y="726"/>
                    </a:lnTo>
                    <a:lnTo>
                      <a:pt x="401" y="726"/>
                    </a:lnTo>
                    <a:lnTo>
                      <a:pt x="402" y="726"/>
                    </a:lnTo>
                    <a:lnTo>
                      <a:pt x="402" y="726"/>
                    </a:lnTo>
                    <a:lnTo>
                      <a:pt x="403" y="726"/>
                    </a:lnTo>
                    <a:lnTo>
                      <a:pt x="403" y="726"/>
                    </a:lnTo>
                    <a:lnTo>
                      <a:pt x="404" y="726"/>
                    </a:lnTo>
                    <a:lnTo>
                      <a:pt x="404" y="726"/>
                    </a:lnTo>
                    <a:lnTo>
                      <a:pt x="404" y="726"/>
                    </a:lnTo>
                    <a:lnTo>
                      <a:pt x="404" y="726"/>
                    </a:lnTo>
                    <a:lnTo>
                      <a:pt x="406" y="724"/>
                    </a:lnTo>
                    <a:lnTo>
                      <a:pt x="406" y="724"/>
                    </a:lnTo>
                    <a:lnTo>
                      <a:pt x="407" y="724"/>
                    </a:lnTo>
                    <a:lnTo>
                      <a:pt x="407" y="724"/>
                    </a:lnTo>
                    <a:lnTo>
                      <a:pt x="408" y="723"/>
                    </a:lnTo>
                    <a:lnTo>
                      <a:pt x="408" y="723"/>
                    </a:lnTo>
                    <a:lnTo>
                      <a:pt x="408" y="723"/>
                    </a:lnTo>
                    <a:lnTo>
                      <a:pt x="408" y="723"/>
                    </a:lnTo>
                    <a:lnTo>
                      <a:pt x="410" y="722"/>
                    </a:lnTo>
                    <a:lnTo>
                      <a:pt x="410" y="722"/>
                    </a:lnTo>
                    <a:lnTo>
                      <a:pt x="410" y="722"/>
                    </a:lnTo>
                    <a:lnTo>
                      <a:pt x="410" y="722"/>
                    </a:lnTo>
                    <a:lnTo>
                      <a:pt x="411" y="719"/>
                    </a:lnTo>
                    <a:lnTo>
                      <a:pt x="411" y="719"/>
                    </a:lnTo>
                    <a:lnTo>
                      <a:pt x="411" y="719"/>
                    </a:lnTo>
                    <a:lnTo>
                      <a:pt x="411" y="719"/>
                    </a:lnTo>
                    <a:lnTo>
                      <a:pt x="415" y="712"/>
                    </a:lnTo>
                    <a:lnTo>
                      <a:pt x="418" y="698"/>
                    </a:lnTo>
                    <a:lnTo>
                      <a:pt x="418" y="698"/>
                    </a:lnTo>
                    <a:lnTo>
                      <a:pt x="423" y="683"/>
                    </a:lnTo>
                    <a:lnTo>
                      <a:pt x="426" y="670"/>
                    </a:lnTo>
                    <a:lnTo>
                      <a:pt x="427" y="651"/>
                    </a:lnTo>
                    <a:lnTo>
                      <a:pt x="427" y="651"/>
                    </a:lnTo>
                    <a:lnTo>
                      <a:pt x="452" y="645"/>
                    </a:lnTo>
                    <a:lnTo>
                      <a:pt x="452" y="645"/>
                    </a:lnTo>
                    <a:lnTo>
                      <a:pt x="462" y="660"/>
                    </a:lnTo>
                    <a:lnTo>
                      <a:pt x="471" y="670"/>
                    </a:lnTo>
                    <a:lnTo>
                      <a:pt x="483" y="682"/>
                    </a:lnTo>
                    <a:lnTo>
                      <a:pt x="483" y="682"/>
                    </a:lnTo>
                    <a:lnTo>
                      <a:pt x="493" y="690"/>
                    </a:lnTo>
                    <a:lnTo>
                      <a:pt x="500" y="695"/>
                    </a:lnTo>
                    <a:lnTo>
                      <a:pt x="500" y="695"/>
                    </a:lnTo>
                    <a:lnTo>
                      <a:pt x="500" y="695"/>
                    </a:lnTo>
                    <a:lnTo>
                      <a:pt x="500" y="695"/>
                    </a:lnTo>
                    <a:lnTo>
                      <a:pt x="502" y="697"/>
                    </a:lnTo>
                    <a:lnTo>
                      <a:pt x="502" y="697"/>
                    </a:lnTo>
                    <a:lnTo>
                      <a:pt x="503" y="697"/>
                    </a:lnTo>
                    <a:lnTo>
                      <a:pt x="503" y="697"/>
                    </a:lnTo>
                    <a:lnTo>
                      <a:pt x="504" y="697"/>
                    </a:lnTo>
                    <a:lnTo>
                      <a:pt x="504" y="697"/>
                    </a:lnTo>
                    <a:lnTo>
                      <a:pt x="505" y="698"/>
                    </a:lnTo>
                    <a:lnTo>
                      <a:pt x="505" y="698"/>
                    </a:lnTo>
                    <a:lnTo>
                      <a:pt x="507" y="698"/>
                    </a:lnTo>
                    <a:lnTo>
                      <a:pt x="507" y="698"/>
                    </a:lnTo>
                    <a:lnTo>
                      <a:pt x="507" y="698"/>
                    </a:lnTo>
                    <a:lnTo>
                      <a:pt x="507" y="698"/>
                    </a:lnTo>
                    <a:lnTo>
                      <a:pt x="508" y="698"/>
                    </a:lnTo>
                    <a:lnTo>
                      <a:pt x="508" y="698"/>
                    </a:lnTo>
                    <a:lnTo>
                      <a:pt x="508" y="698"/>
                    </a:lnTo>
                    <a:lnTo>
                      <a:pt x="510" y="697"/>
                    </a:lnTo>
                    <a:lnTo>
                      <a:pt x="510" y="697"/>
                    </a:lnTo>
                    <a:lnTo>
                      <a:pt x="510" y="697"/>
                    </a:lnTo>
                    <a:lnTo>
                      <a:pt x="510" y="697"/>
                    </a:lnTo>
                    <a:lnTo>
                      <a:pt x="512" y="697"/>
                    </a:lnTo>
                    <a:lnTo>
                      <a:pt x="512" y="697"/>
                    </a:lnTo>
                    <a:lnTo>
                      <a:pt x="513" y="695"/>
                    </a:lnTo>
                    <a:lnTo>
                      <a:pt x="513" y="695"/>
                    </a:lnTo>
                    <a:lnTo>
                      <a:pt x="514" y="695"/>
                    </a:lnTo>
                    <a:lnTo>
                      <a:pt x="514" y="695"/>
                    </a:lnTo>
                    <a:lnTo>
                      <a:pt x="515" y="695"/>
                    </a:lnTo>
                    <a:lnTo>
                      <a:pt x="515" y="695"/>
                    </a:lnTo>
                    <a:lnTo>
                      <a:pt x="518" y="694"/>
                    </a:lnTo>
                    <a:lnTo>
                      <a:pt x="518" y="694"/>
                    </a:lnTo>
                    <a:lnTo>
                      <a:pt x="519" y="693"/>
                    </a:lnTo>
                    <a:lnTo>
                      <a:pt x="519" y="693"/>
                    </a:lnTo>
                    <a:lnTo>
                      <a:pt x="520" y="693"/>
                    </a:lnTo>
                    <a:lnTo>
                      <a:pt x="520" y="693"/>
                    </a:lnTo>
                    <a:lnTo>
                      <a:pt x="522" y="692"/>
                    </a:lnTo>
                    <a:lnTo>
                      <a:pt x="522" y="692"/>
                    </a:lnTo>
                    <a:lnTo>
                      <a:pt x="523" y="692"/>
                    </a:lnTo>
                    <a:lnTo>
                      <a:pt x="523" y="692"/>
                    </a:lnTo>
                    <a:lnTo>
                      <a:pt x="524" y="690"/>
                    </a:lnTo>
                    <a:lnTo>
                      <a:pt x="524" y="690"/>
                    </a:lnTo>
                    <a:lnTo>
                      <a:pt x="524" y="690"/>
                    </a:lnTo>
                    <a:lnTo>
                      <a:pt x="524" y="690"/>
                    </a:lnTo>
                    <a:lnTo>
                      <a:pt x="527" y="688"/>
                    </a:lnTo>
                    <a:lnTo>
                      <a:pt x="527" y="688"/>
                    </a:lnTo>
                    <a:lnTo>
                      <a:pt x="528" y="688"/>
                    </a:lnTo>
                    <a:lnTo>
                      <a:pt x="528" y="688"/>
                    </a:lnTo>
                    <a:lnTo>
                      <a:pt x="528" y="687"/>
                    </a:lnTo>
                    <a:lnTo>
                      <a:pt x="528" y="687"/>
                    </a:lnTo>
                    <a:lnTo>
                      <a:pt x="528" y="685"/>
                    </a:lnTo>
                    <a:lnTo>
                      <a:pt x="528" y="685"/>
                    </a:lnTo>
                    <a:lnTo>
                      <a:pt x="529" y="684"/>
                    </a:lnTo>
                    <a:lnTo>
                      <a:pt x="529" y="684"/>
                    </a:lnTo>
                    <a:lnTo>
                      <a:pt x="529" y="684"/>
                    </a:lnTo>
                    <a:lnTo>
                      <a:pt x="529" y="684"/>
                    </a:lnTo>
                    <a:lnTo>
                      <a:pt x="529" y="682"/>
                    </a:lnTo>
                    <a:lnTo>
                      <a:pt x="529" y="682"/>
                    </a:lnTo>
                    <a:lnTo>
                      <a:pt x="529" y="682"/>
                    </a:lnTo>
                    <a:lnTo>
                      <a:pt x="529" y="682"/>
                    </a:lnTo>
                    <a:lnTo>
                      <a:pt x="529" y="682"/>
                    </a:lnTo>
                    <a:lnTo>
                      <a:pt x="530" y="673"/>
                    </a:lnTo>
                    <a:lnTo>
                      <a:pt x="530" y="659"/>
                    </a:lnTo>
                    <a:lnTo>
                      <a:pt x="530" y="659"/>
                    </a:lnTo>
                    <a:lnTo>
                      <a:pt x="528" y="643"/>
                    </a:lnTo>
                    <a:lnTo>
                      <a:pt x="527" y="630"/>
                    </a:lnTo>
                    <a:lnTo>
                      <a:pt x="522" y="612"/>
                    </a:lnTo>
                    <a:lnTo>
                      <a:pt x="522" y="612"/>
                    </a:lnTo>
                    <a:lnTo>
                      <a:pt x="543" y="597"/>
                    </a:lnTo>
                    <a:lnTo>
                      <a:pt x="543" y="597"/>
                    </a:lnTo>
                    <a:lnTo>
                      <a:pt x="558" y="607"/>
                    </a:lnTo>
                    <a:lnTo>
                      <a:pt x="570" y="615"/>
                    </a:lnTo>
                    <a:lnTo>
                      <a:pt x="585" y="621"/>
                    </a:lnTo>
                    <a:lnTo>
                      <a:pt x="585" y="621"/>
                    </a:lnTo>
                    <a:lnTo>
                      <a:pt x="597" y="626"/>
                    </a:lnTo>
                    <a:lnTo>
                      <a:pt x="605" y="629"/>
                    </a:lnTo>
                    <a:lnTo>
                      <a:pt x="605" y="629"/>
                    </a:lnTo>
                    <a:lnTo>
                      <a:pt x="605" y="629"/>
                    </a:lnTo>
                    <a:lnTo>
                      <a:pt x="605" y="629"/>
                    </a:lnTo>
                    <a:lnTo>
                      <a:pt x="607" y="629"/>
                    </a:lnTo>
                    <a:lnTo>
                      <a:pt x="607" y="629"/>
                    </a:lnTo>
                    <a:lnTo>
                      <a:pt x="609" y="629"/>
                    </a:lnTo>
                    <a:lnTo>
                      <a:pt x="609" y="629"/>
                    </a:lnTo>
                    <a:lnTo>
                      <a:pt x="610" y="629"/>
                    </a:lnTo>
                    <a:lnTo>
                      <a:pt x="610" y="629"/>
                    </a:lnTo>
                    <a:lnTo>
                      <a:pt x="610" y="629"/>
                    </a:lnTo>
                    <a:lnTo>
                      <a:pt x="610" y="629"/>
                    </a:lnTo>
                    <a:lnTo>
                      <a:pt x="611" y="629"/>
                    </a:lnTo>
                    <a:lnTo>
                      <a:pt x="611" y="629"/>
                    </a:lnTo>
                    <a:lnTo>
                      <a:pt x="612" y="629"/>
                    </a:lnTo>
                    <a:lnTo>
                      <a:pt x="612" y="629"/>
                    </a:lnTo>
                    <a:lnTo>
                      <a:pt x="614" y="627"/>
                    </a:lnTo>
                    <a:lnTo>
                      <a:pt x="614" y="627"/>
                    </a:lnTo>
                    <a:lnTo>
                      <a:pt x="614" y="627"/>
                    </a:lnTo>
                    <a:lnTo>
                      <a:pt x="614" y="627"/>
                    </a:lnTo>
                    <a:lnTo>
                      <a:pt x="615" y="626"/>
                    </a:lnTo>
                    <a:lnTo>
                      <a:pt x="615" y="626"/>
                    </a:lnTo>
                    <a:lnTo>
                      <a:pt x="616" y="626"/>
                    </a:lnTo>
                    <a:lnTo>
                      <a:pt x="616" y="626"/>
                    </a:lnTo>
                    <a:lnTo>
                      <a:pt x="617" y="625"/>
                    </a:lnTo>
                    <a:lnTo>
                      <a:pt x="617" y="625"/>
                    </a:lnTo>
                    <a:lnTo>
                      <a:pt x="617" y="625"/>
                    </a:lnTo>
                    <a:lnTo>
                      <a:pt x="617" y="625"/>
                    </a:lnTo>
                    <a:lnTo>
                      <a:pt x="619" y="624"/>
                    </a:lnTo>
                    <a:lnTo>
                      <a:pt x="619" y="624"/>
                    </a:lnTo>
                    <a:lnTo>
                      <a:pt x="620" y="622"/>
                    </a:lnTo>
                    <a:lnTo>
                      <a:pt x="620" y="622"/>
                    </a:lnTo>
                    <a:lnTo>
                      <a:pt x="621" y="621"/>
                    </a:lnTo>
                    <a:lnTo>
                      <a:pt x="621" y="621"/>
                    </a:lnTo>
                    <a:lnTo>
                      <a:pt x="622" y="620"/>
                    </a:lnTo>
                    <a:lnTo>
                      <a:pt x="622" y="620"/>
                    </a:lnTo>
                    <a:lnTo>
                      <a:pt x="624" y="619"/>
                    </a:lnTo>
                    <a:lnTo>
                      <a:pt x="624" y="619"/>
                    </a:lnTo>
                    <a:lnTo>
                      <a:pt x="625" y="617"/>
                    </a:lnTo>
                    <a:lnTo>
                      <a:pt x="625" y="617"/>
                    </a:lnTo>
                    <a:lnTo>
                      <a:pt x="625" y="617"/>
                    </a:lnTo>
                    <a:lnTo>
                      <a:pt x="625" y="617"/>
                    </a:lnTo>
                    <a:lnTo>
                      <a:pt x="626" y="616"/>
                    </a:lnTo>
                    <a:lnTo>
                      <a:pt x="626" y="616"/>
                    </a:lnTo>
                    <a:lnTo>
                      <a:pt x="626" y="616"/>
                    </a:lnTo>
                    <a:lnTo>
                      <a:pt x="626" y="616"/>
                    </a:lnTo>
                    <a:lnTo>
                      <a:pt x="627" y="614"/>
                    </a:lnTo>
                    <a:lnTo>
                      <a:pt x="627" y="614"/>
                    </a:lnTo>
                    <a:lnTo>
                      <a:pt x="627" y="614"/>
                    </a:lnTo>
                    <a:lnTo>
                      <a:pt x="627" y="614"/>
                    </a:lnTo>
                    <a:lnTo>
                      <a:pt x="629" y="612"/>
                    </a:lnTo>
                    <a:lnTo>
                      <a:pt x="629" y="612"/>
                    </a:lnTo>
                    <a:lnTo>
                      <a:pt x="629" y="612"/>
                    </a:lnTo>
                    <a:lnTo>
                      <a:pt x="629" y="612"/>
                    </a:lnTo>
                    <a:lnTo>
                      <a:pt x="629" y="611"/>
                    </a:lnTo>
                    <a:lnTo>
                      <a:pt x="629" y="611"/>
                    </a:lnTo>
                    <a:lnTo>
                      <a:pt x="629" y="610"/>
                    </a:lnTo>
                    <a:lnTo>
                      <a:pt x="629" y="610"/>
                    </a:lnTo>
                    <a:lnTo>
                      <a:pt x="629" y="609"/>
                    </a:lnTo>
                    <a:lnTo>
                      <a:pt x="629" y="609"/>
                    </a:lnTo>
                    <a:lnTo>
                      <a:pt x="629" y="607"/>
                    </a:lnTo>
                    <a:lnTo>
                      <a:pt x="629" y="607"/>
                    </a:lnTo>
                    <a:lnTo>
                      <a:pt x="629" y="605"/>
                    </a:lnTo>
                    <a:lnTo>
                      <a:pt x="629" y="605"/>
                    </a:lnTo>
                    <a:lnTo>
                      <a:pt x="629" y="605"/>
                    </a:lnTo>
                    <a:lnTo>
                      <a:pt x="626" y="597"/>
                    </a:lnTo>
                    <a:lnTo>
                      <a:pt x="621" y="585"/>
                    </a:lnTo>
                    <a:lnTo>
                      <a:pt x="621" y="585"/>
                    </a:lnTo>
                    <a:lnTo>
                      <a:pt x="614" y="569"/>
                    </a:lnTo>
                    <a:lnTo>
                      <a:pt x="607" y="558"/>
                    </a:lnTo>
                    <a:lnTo>
                      <a:pt x="597" y="543"/>
                    </a:lnTo>
                    <a:lnTo>
                      <a:pt x="597" y="543"/>
                    </a:lnTo>
                    <a:lnTo>
                      <a:pt x="612" y="522"/>
                    </a:lnTo>
                    <a:lnTo>
                      <a:pt x="612" y="522"/>
                    </a:lnTo>
                    <a:lnTo>
                      <a:pt x="630" y="527"/>
                    </a:lnTo>
                    <a:lnTo>
                      <a:pt x="643" y="529"/>
                    </a:lnTo>
                    <a:lnTo>
                      <a:pt x="659" y="530"/>
                    </a:lnTo>
                    <a:lnTo>
                      <a:pt x="659" y="530"/>
                    </a:lnTo>
                    <a:lnTo>
                      <a:pt x="673" y="530"/>
                    </a:lnTo>
                    <a:lnTo>
                      <a:pt x="682" y="530"/>
                    </a:lnTo>
                    <a:lnTo>
                      <a:pt x="682" y="530"/>
                    </a:lnTo>
                    <a:lnTo>
                      <a:pt x="682" y="530"/>
                    </a:lnTo>
                    <a:lnTo>
                      <a:pt x="682" y="530"/>
                    </a:lnTo>
                    <a:lnTo>
                      <a:pt x="684" y="529"/>
                    </a:lnTo>
                    <a:lnTo>
                      <a:pt x="684" y="529"/>
                    </a:lnTo>
                    <a:lnTo>
                      <a:pt x="684" y="529"/>
                    </a:lnTo>
                    <a:lnTo>
                      <a:pt x="684" y="529"/>
                    </a:lnTo>
                    <a:lnTo>
                      <a:pt x="685" y="529"/>
                    </a:lnTo>
                    <a:lnTo>
                      <a:pt x="685" y="529"/>
                    </a:lnTo>
                    <a:lnTo>
                      <a:pt x="687" y="528"/>
                    </a:lnTo>
                    <a:lnTo>
                      <a:pt x="687" y="528"/>
                    </a:lnTo>
                    <a:lnTo>
                      <a:pt x="688" y="528"/>
                    </a:lnTo>
                    <a:lnTo>
                      <a:pt x="688" y="528"/>
                    </a:lnTo>
                    <a:lnTo>
                      <a:pt x="688" y="528"/>
                    </a:lnTo>
                    <a:lnTo>
                      <a:pt x="688" y="528"/>
                    </a:lnTo>
                    <a:lnTo>
                      <a:pt x="689" y="527"/>
                    </a:lnTo>
                    <a:lnTo>
                      <a:pt x="689" y="527"/>
                    </a:lnTo>
                    <a:lnTo>
                      <a:pt x="689" y="527"/>
                    </a:lnTo>
                    <a:lnTo>
                      <a:pt x="689" y="527"/>
                    </a:lnTo>
                    <a:lnTo>
                      <a:pt x="690" y="524"/>
                    </a:lnTo>
                    <a:lnTo>
                      <a:pt x="690" y="524"/>
                    </a:lnTo>
                    <a:lnTo>
                      <a:pt x="690" y="524"/>
                    </a:lnTo>
                    <a:lnTo>
                      <a:pt x="690" y="524"/>
                    </a:lnTo>
                    <a:lnTo>
                      <a:pt x="692" y="523"/>
                    </a:lnTo>
                    <a:lnTo>
                      <a:pt x="692" y="523"/>
                    </a:lnTo>
                    <a:lnTo>
                      <a:pt x="692" y="522"/>
                    </a:lnTo>
                    <a:lnTo>
                      <a:pt x="692" y="522"/>
                    </a:lnTo>
                    <a:lnTo>
                      <a:pt x="692" y="520"/>
                    </a:lnTo>
                    <a:lnTo>
                      <a:pt x="692" y="520"/>
                    </a:lnTo>
                    <a:lnTo>
                      <a:pt x="693" y="519"/>
                    </a:lnTo>
                    <a:lnTo>
                      <a:pt x="693" y="519"/>
                    </a:lnTo>
                    <a:lnTo>
                      <a:pt x="694" y="518"/>
                    </a:lnTo>
                    <a:lnTo>
                      <a:pt x="694" y="518"/>
                    </a:lnTo>
                    <a:lnTo>
                      <a:pt x="694" y="515"/>
                    </a:lnTo>
                    <a:lnTo>
                      <a:pt x="694" y="515"/>
                    </a:lnTo>
                    <a:lnTo>
                      <a:pt x="696" y="514"/>
                    </a:lnTo>
                    <a:lnTo>
                      <a:pt x="696" y="514"/>
                    </a:lnTo>
                    <a:lnTo>
                      <a:pt x="696" y="513"/>
                    </a:lnTo>
                    <a:lnTo>
                      <a:pt x="696" y="513"/>
                    </a:lnTo>
                    <a:lnTo>
                      <a:pt x="696" y="513"/>
                    </a:lnTo>
                    <a:lnTo>
                      <a:pt x="696" y="513"/>
                    </a:lnTo>
                    <a:lnTo>
                      <a:pt x="697" y="510"/>
                    </a:lnTo>
                    <a:lnTo>
                      <a:pt x="697" y="510"/>
                    </a:lnTo>
                    <a:lnTo>
                      <a:pt x="697" y="510"/>
                    </a:lnTo>
                    <a:lnTo>
                      <a:pt x="697" y="510"/>
                    </a:lnTo>
                    <a:lnTo>
                      <a:pt x="697" y="509"/>
                    </a:lnTo>
                    <a:lnTo>
                      <a:pt x="697" y="509"/>
                    </a:lnTo>
                    <a:lnTo>
                      <a:pt x="697" y="508"/>
                    </a:lnTo>
                    <a:lnTo>
                      <a:pt x="697" y="508"/>
                    </a:lnTo>
                    <a:lnTo>
                      <a:pt x="697" y="506"/>
                    </a:lnTo>
                    <a:lnTo>
                      <a:pt x="697" y="506"/>
                    </a:lnTo>
                    <a:lnTo>
                      <a:pt x="697" y="506"/>
                    </a:lnTo>
                    <a:lnTo>
                      <a:pt x="697" y="506"/>
                    </a:lnTo>
                    <a:lnTo>
                      <a:pt x="697" y="505"/>
                    </a:lnTo>
                    <a:lnTo>
                      <a:pt x="697" y="505"/>
                    </a:lnTo>
                    <a:lnTo>
                      <a:pt x="697" y="504"/>
                    </a:lnTo>
                    <a:lnTo>
                      <a:pt x="697" y="504"/>
                    </a:lnTo>
                    <a:lnTo>
                      <a:pt x="697" y="503"/>
                    </a:lnTo>
                    <a:lnTo>
                      <a:pt x="697" y="503"/>
                    </a:lnTo>
                    <a:lnTo>
                      <a:pt x="697" y="503"/>
                    </a:lnTo>
                    <a:lnTo>
                      <a:pt x="697" y="503"/>
                    </a:lnTo>
                    <a:lnTo>
                      <a:pt x="696" y="500"/>
                    </a:lnTo>
                    <a:lnTo>
                      <a:pt x="696" y="500"/>
                    </a:lnTo>
                    <a:lnTo>
                      <a:pt x="696" y="500"/>
                    </a:lnTo>
                    <a:lnTo>
                      <a:pt x="696" y="500"/>
                    </a:lnTo>
                    <a:lnTo>
                      <a:pt x="696" y="500"/>
                    </a:lnTo>
                    <a:lnTo>
                      <a:pt x="690" y="493"/>
                    </a:lnTo>
                    <a:lnTo>
                      <a:pt x="682" y="483"/>
                    </a:lnTo>
                    <a:lnTo>
                      <a:pt x="682" y="483"/>
                    </a:lnTo>
                    <a:lnTo>
                      <a:pt x="669" y="471"/>
                    </a:lnTo>
                    <a:lnTo>
                      <a:pt x="659" y="462"/>
                    </a:lnTo>
                    <a:lnTo>
                      <a:pt x="645" y="452"/>
                    </a:lnTo>
                    <a:lnTo>
                      <a:pt x="645" y="452"/>
                    </a:lnTo>
                    <a:lnTo>
                      <a:pt x="648" y="440"/>
                    </a:lnTo>
                    <a:lnTo>
                      <a:pt x="648" y="440"/>
                    </a:lnTo>
                    <a:lnTo>
                      <a:pt x="651" y="427"/>
                    </a:lnTo>
                    <a:lnTo>
                      <a:pt x="651" y="427"/>
                    </a:lnTo>
                    <a:lnTo>
                      <a:pt x="669" y="426"/>
                    </a:lnTo>
                    <a:lnTo>
                      <a:pt x="683" y="423"/>
                    </a:lnTo>
                    <a:lnTo>
                      <a:pt x="698" y="418"/>
                    </a:lnTo>
                    <a:lnTo>
                      <a:pt x="698" y="418"/>
                    </a:lnTo>
                    <a:lnTo>
                      <a:pt x="711" y="415"/>
                    </a:lnTo>
                    <a:lnTo>
                      <a:pt x="718" y="411"/>
                    </a:lnTo>
                    <a:lnTo>
                      <a:pt x="718" y="411"/>
                    </a:lnTo>
                    <a:lnTo>
                      <a:pt x="719" y="411"/>
                    </a:lnTo>
                    <a:lnTo>
                      <a:pt x="719" y="411"/>
                    </a:lnTo>
                    <a:lnTo>
                      <a:pt x="721" y="409"/>
                    </a:lnTo>
                    <a:lnTo>
                      <a:pt x="721" y="409"/>
                    </a:lnTo>
                    <a:lnTo>
                      <a:pt x="721" y="409"/>
                    </a:lnTo>
                    <a:lnTo>
                      <a:pt x="721" y="409"/>
                    </a:lnTo>
                    <a:lnTo>
                      <a:pt x="723" y="408"/>
                    </a:lnTo>
                    <a:lnTo>
                      <a:pt x="723" y="408"/>
                    </a:lnTo>
                    <a:lnTo>
                      <a:pt x="723" y="408"/>
                    </a:lnTo>
                    <a:lnTo>
                      <a:pt x="723" y="408"/>
                    </a:lnTo>
                    <a:lnTo>
                      <a:pt x="725" y="407"/>
                    </a:lnTo>
                    <a:lnTo>
                      <a:pt x="725" y="407"/>
                    </a:lnTo>
                    <a:lnTo>
                      <a:pt x="725" y="407"/>
                    </a:lnTo>
                    <a:lnTo>
                      <a:pt x="725" y="407"/>
                    </a:lnTo>
                    <a:lnTo>
                      <a:pt x="725" y="404"/>
                    </a:lnTo>
                    <a:lnTo>
                      <a:pt x="725" y="404"/>
                    </a:lnTo>
                    <a:lnTo>
                      <a:pt x="725" y="404"/>
                    </a:lnTo>
                    <a:lnTo>
                      <a:pt x="725" y="404"/>
                    </a:lnTo>
                    <a:lnTo>
                      <a:pt x="726" y="403"/>
                    </a:lnTo>
                    <a:lnTo>
                      <a:pt x="726" y="403"/>
                    </a:lnTo>
                    <a:lnTo>
                      <a:pt x="726" y="402"/>
                    </a:lnTo>
                    <a:lnTo>
                      <a:pt x="726" y="402"/>
                    </a:lnTo>
                    <a:lnTo>
                      <a:pt x="726" y="401"/>
                    </a:lnTo>
                    <a:lnTo>
                      <a:pt x="726" y="401"/>
                    </a:lnTo>
                    <a:lnTo>
                      <a:pt x="726" y="401"/>
                    </a:lnTo>
                    <a:lnTo>
                      <a:pt x="726" y="401"/>
                    </a:lnTo>
                    <a:lnTo>
                      <a:pt x="726" y="398"/>
                    </a:lnTo>
                    <a:lnTo>
                      <a:pt x="726" y="398"/>
                    </a:lnTo>
                    <a:lnTo>
                      <a:pt x="726" y="398"/>
                    </a:lnTo>
                    <a:lnTo>
                      <a:pt x="726" y="398"/>
                    </a:lnTo>
                    <a:lnTo>
                      <a:pt x="727" y="396"/>
                    </a:lnTo>
                    <a:lnTo>
                      <a:pt x="727" y="396"/>
                    </a:lnTo>
                    <a:lnTo>
                      <a:pt x="727" y="393"/>
                    </a:lnTo>
                    <a:lnTo>
                      <a:pt x="727" y="393"/>
                    </a:lnTo>
                    <a:lnTo>
                      <a:pt x="727" y="392"/>
                    </a:lnTo>
                    <a:lnTo>
                      <a:pt x="727" y="392"/>
                    </a:lnTo>
                    <a:lnTo>
                      <a:pt x="727" y="391"/>
                    </a:lnTo>
                    <a:lnTo>
                      <a:pt x="727" y="391"/>
                    </a:lnTo>
                    <a:lnTo>
                      <a:pt x="727" y="389"/>
                    </a:lnTo>
                    <a:lnTo>
                      <a:pt x="727" y="389"/>
                    </a:lnTo>
                    <a:lnTo>
                      <a:pt x="727" y="388"/>
                    </a:lnTo>
                    <a:lnTo>
                      <a:pt x="727" y="388"/>
                    </a:lnTo>
                    <a:lnTo>
                      <a:pt x="727" y="387"/>
                    </a:lnTo>
                    <a:lnTo>
                      <a:pt x="727" y="387"/>
                    </a:lnTo>
                    <a:lnTo>
                      <a:pt x="727" y="386"/>
                    </a:lnTo>
                    <a:lnTo>
                      <a:pt x="727" y="386"/>
                    </a:lnTo>
                    <a:lnTo>
                      <a:pt x="727" y="386"/>
                    </a:lnTo>
                    <a:lnTo>
                      <a:pt x="727" y="386"/>
                    </a:lnTo>
                    <a:lnTo>
                      <a:pt x="726" y="384"/>
                    </a:lnTo>
                    <a:lnTo>
                      <a:pt x="726" y="384"/>
                    </a:lnTo>
                    <a:lnTo>
                      <a:pt x="726" y="383"/>
                    </a:lnTo>
                    <a:lnTo>
                      <a:pt x="726" y="383"/>
                    </a:lnTo>
                    <a:lnTo>
                      <a:pt x="726" y="382"/>
                    </a:lnTo>
                    <a:lnTo>
                      <a:pt x="726" y="382"/>
                    </a:lnTo>
                    <a:lnTo>
                      <a:pt x="725" y="382"/>
                    </a:lnTo>
                    <a:lnTo>
                      <a:pt x="725" y="382"/>
                    </a:lnTo>
                    <a:lnTo>
                      <a:pt x="725" y="381"/>
                    </a:lnTo>
                    <a:lnTo>
                      <a:pt x="725" y="381"/>
                    </a:lnTo>
                    <a:lnTo>
                      <a:pt x="723" y="379"/>
                    </a:lnTo>
                    <a:lnTo>
                      <a:pt x="723" y="379"/>
                    </a:lnTo>
                    <a:lnTo>
                      <a:pt x="722" y="378"/>
                    </a:lnTo>
                    <a:lnTo>
                      <a:pt x="722" y="378"/>
                    </a:lnTo>
                    <a:lnTo>
                      <a:pt x="722" y="378"/>
                    </a:lnTo>
                    <a:lnTo>
                      <a:pt x="722" y="378"/>
                    </a:lnTo>
                    <a:lnTo>
                      <a:pt x="722" y="378"/>
                    </a:lnTo>
                    <a:lnTo>
                      <a:pt x="714" y="373"/>
                    </a:lnTo>
                    <a:lnTo>
                      <a:pt x="703" y="367"/>
                    </a:lnTo>
                    <a:lnTo>
                      <a:pt x="703" y="367"/>
                    </a:lnTo>
                    <a:lnTo>
                      <a:pt x="688" y="360"/>
                    </a:lnTo>
                    <a:lnTo>
                      <a:pt x="675" y="355"/>
                    </a:lnTo>
                    <a:lnTo>
                      <a:pt x="658" y="350"/>
                    </a:lnTo>
                    <a:lnTo>
                      <a:pt x="658" y="350"/>
                    </a:lnTo>
                    <a:lnTo>
                      <a:pt x="655" y="325"/>
                    </a:lnTo>
                    <a:lnTo>
                      <a:pt x="655" y="325"/>
                    </a:lnTo>
                    <a:lnTo>
                      <a:pt x="672" y="318"/>
                    </a:lnTo>
                    <a:lnTo>
                      <a:pt x="684" y="310"/>
                    </a:lnTo>
                    <a:lnTo>
                      <a:pt x="697" y="301"/>
                    </a:lnTo>
                    <a:lnTo>
                      <a:pt x="697" y="301"/>
                    </a:lnTo>
                    <a:lnTo>
                      <a:pt x="707" y="292"/>
                    </a:lnTo>
                    <a:lnTo>
                      <a:pt x="713" y="287"/>
                    </a:lnTo>
                    <a:lnTo>
                      <a:pt x="713" y="287"/>
                    </a:lnTo>
                    <a:lnTo>
                      <a:pt x="713" y="287"/>
                    </a:lnTo>
                    <a:lnTo>
                      <a:pt x="713" y="287"/>
                    </a:lnTo>
                    <a:lnTo>
                      <a:pt x="713" y="287"/>
                    </a:lnTo>
                    <a:lnTo>
                      <a:pt x="717" y="282"/>
                    </a:lnTo>
                    <a:lnTo>
                      <a:pt x="717" y="282"/>
                    </a:lnTo>
                    <a:lnTo>
                      <a:pt x="717" y="282"/>
                    </a:lnTo>
                    <a:lnTo>
                      <a:pt x="717" y="282"/>
                    </a:lnTo>
                    <a:lnTo>
                      <a:pt x="717" y="281"/>
                    </a:lnTo>
                    <a:lnTo>
                      <a:pt x="717" y="281"/>
                    </a:lnTo>
                    <a:lnTo>
                      <a:pt x="717" y="281"/>
                    </a:lnTo>
                    <a:lnTo>
                      <a:pt x="717" y="281"/>
                    </a:lnTo>
                    <a:lnTo>
                      <a:pt x="717" y="278"/>
                    </a:lnTo>
                    <a:lnTo>
                      <a:pt x="717" y="278"/>
                    </a:lnTo>
                    <a:lnTo>
                      <a:pt x="717" y="278"/>
                    </a:lnTo>
                    <a:lnTo>
                      <a:pt x="717" y="278"/>
                    </a:lnTo>
                    <a:lnTo>
                      <a:pt x="717" y="277"/>
                    </a:lnTo>
                    <a:lnTo>
                      <a:pt x="717" y="277"/>
                    </a:lnTo>
                    <a:lnTo>
                      <a:pt x="717" y="276"/>
                    </a:lnTo>
                    <a:lnTo>
                      <a:pt x="717" y="276"/>
                    </a:lnTo>
                    <a:lnTo>
                      <a:pt x="717" y="275"/>
                    </a:lnTo>
                    <a:lnTo>
                      <a:pt x="717" y="275"/>
                    </a:lnTo>
                    <a:lnTo>
                      <a:pt x="717" y="273"/>
                    </a:lnTo>
                    <a:lnTo>
                      <a:pt x="717" y="273"/>
                    </a:lnTo>
                    <a:lnTo>
                      <a:pt x="716" y="272"/>
                    </a:lnTo>
                    <a:lnTo>
                      <a:pt x="716" y="272"/>
                    </a:lnTo>
                    <a:lnTo>
                      <a:pt x="716" y="271"/>
                    </a:lnTo>
                    <a:lnTo>
                      <a:pt x="716" y="271"/>
                    </a:lnTo>
                    <a:lnTo>
                      <a:pt x="716" y="270"/>
                    </a:lnTo>
                    <a:lnTo>
                      <a:pt x="716" y="270"/>
                    </a:lnTo>
                    <a:lnTo>
                      <a:pt x="714" y="267"/>
                    </a:lnTo>
                    <a:lnTo>
                      <a:pt x="714" y="267"/>
                    </a:lnTo>
                    <a:lnTo>
                      <a:pt x="714" y="266"/>
                    </a:lnTo>
                    <a:lnTo>
                      <a:pt x="714" y="266"/>
                    </a:lnTo>
                    <a:lnTo>
                      <a:pt x="714" y="265"/>
                    </a:lnTo>
                    <a:lnTo>
                      <a:pt x="714" y="265"/>
                    </a:lnTo>
                    <a:lnTo>
                      <a:pt x="714" y="263"/>
                    </a:lnTo>
                    <a:lnTo>
                      <a:pt x="714" y="263"/>
                    </a:lnTo>
                    <a:lnTo>
                      <a:pt x="713" y="262"/>
                    </a:lnTo>
                    <a:lnTo>
                      <a:pt x="713" y="262"/>
                    </a:lnTo>
                    <a:lnTo>
                      <a:pt x="713" y="262"/>
                    </a:lnTo>
                    <a:lnTo>
                      <a:pt x="713" y="262"/>
                    </a:lnTo>
                    <a:lnTo>
                      <a:pt x="712" y="260"/>
                    </a:lnTo>
                    <a:lnTo>
                      <a:pt x="712" y="260"/>
                    </a:lnTo>
                    <a:lnTo>
                      <a:pt x="712" y="260"/>
                    </a:lnTo>
                    <a:lnTo>
                      <a:pt x="712" y="260"/>
                    </a:lnTo>
                    <a:lnTo>
                      <a:pt x="711" y="258"/>
                    </a:lnTo>
                    <a:lnTo>
                      <a:pt x="711" y="258"/>
                    </a:lnTo>
                    <a:lnTo>
                      <a:pt x="711" y="258"/>
                    </a:lnTo>
                    <a:lnTo>
                      <a:pt x="711" y="258"/>
                    </a:lnTo>
                    <a:lnTo>
                      <a:pt x="709" y="257"/>
                    </a:lnTo>
                    <a:lnTo>
                      <a:pt x="709" y="257"/>
                    </a:lnTo>
                    <a:lnTo>
                      <a:pt x="709" y="257"/>
                    </a:lnTo>
                    <a:lnTo>
                      <a:pt x="709" y="257"/>
                    </a:lnTo>
                    <a:lnTo>
                      <a:pt x="707" y="256"/>
                    </a:lnTo>
                    <a:lnTo>
                      <a:pt x="707" y="256"/>
                    </a:lnTo>
                    <a:lnTo>
                      <a:pt x="707" y="256"/>
                    </a:lnTo>
                    <a:lnTo>
                      <a:pt x="707" y="256"/>
                    </a:lnTo>
                    <a:lnTo>
                      <a:pt x="706" y="255"/>
                    </a:lnTo>
                    <a:lnTo>
                      <a:pt x="706" y="255"/>
                    </a:lnTo>
                    <a:lnTo>
                      <a:pt x="704" y="255"/>
                    </a:lnTo>
                    <a:lnTo>
                      <a:pt x="704" y="255"/>
                    </a:lnTo>
                    <a:lnTo>
                      <a:pt x="704" y="255"/>
                    </a:lnTo>
                    <a:lnTo>
                      <a:pt x="704" y="255"/>
                    </a:lnTo>
                    <a:lnTo>
                      <a:pt x="697" y="252"/>
                    </a:lnTo>
                    <a:lnTo>
                      <a:pt x="684" y="251"/>
                    </a:lnTo>
                    <a:lnTo>
                      <a:pt x="684" y="251"/>
                    </a:lnTo>
                    <a:lnTo>
                      <a:pt x="667" y="250"/>
                    </a:lnTo>
                    <a:lnTo>
                      <a:pt x="654" y="250"/>
                    </a:lnTo>
                    <a:lnTo>
                      <a:pt x="635" y="251"/>
                    </a:lnTo>
                    <a:lnTo>
                      <a:pt x="635" y="251"/>
                    </a:lnTo>
                    <a:lnTo>
                      <a:pt x="625" y="228"/>
                    </a:lnTo>
                    <a:lnTo>
                      <a:pt x="625" y="228"/>
                    </a:lnTo>
                    <a:lnTo>
                      <a:pt x="638" y="214"/>
                    </a:lnTo>
                    <a:lnTo>
                      <a:pt x="646" y="204"/>
                    </a:lnTo>
                    <a:lnTo>
                      <a:pt x="655" y="190"/>
                    </a:lnTo>
                    <a:lnTo>
                      <a:pt x="655" y="190"/>
                    </a:lnTo>
                    <a:lnTo>
                      <a:pt x="663" y="180"/>
                    </a:lnTo>
                    <a:lnTo>
                      <a:pt x="667" y="173"/>
                    </a:lnTo>
                    <a:lnTo>
                      <a:pt x="667" y="173"/>
                    </a:lnTo>
                    <a:lnTo>
                      <a:pt x="667" y="173"/>
                    </a:lnTo>
                    <a:lnTo>
                      <a:pt x="667" y="171"/>
                    </a:lnTo>
                    <a:lnTo>
                      <a:pt x="667" y="171"/>
                    </a:lnTo>
                    <a:lnTo>
                      <a:pt x="667" y="170"/>
                    </a:lnTo>
                    <a:lnTo>
                      <a:pt x="667" y="170"/>
                    </a:lnTo>
                    <a:lnTo>
                      <a:pt x="667" y="169"/>
                    </a:lnTo>
                    <a:lnTo>
                      <a:pt x="667" y="169"/>
                    </a:lnTo>
                    <a:lnTo>
                      <a:pt x="668" y="168"/>
                    </a:lnTo>
                    <a:lnTo>
                      <a:pt x="668" y="168"/>
                    </a:lnTo>
                    <a:lnTo>
                      <a:pt x="668" y="166"/>
                    </a:lnTo>
                    <a:lnTo>
                      <a:pt x="668" y="166"/>
                    </a:lnTo>
                    <a:lnTo>
                      <a:pt x="668" y="165"/>
                    </a:lnTo>
                    <a:lnTo>
                      <a:pt x="668" y="165"/>
                    </a:lnTo>
                    <a:lnTo>
                      <a:pt x="668" y="165"/>
                    </a:lnTo>
                    <a:lnTo>
                      <a:pt x="668" y="165"/>
                    </a:lnTo>
                    <a:lnTo>
                      <a:pt x="667" y="163"/>
                    </a:lnTo>
                    <a:lnTo>
                      <a:pt x="667" y="163"/>
                    </a:lnTo>
                    <a:lnTo>
                      <a:pt x="667" y="163"/>
                    </a:lnTo>
                    <a:lnTo>
                      <a:pt x="667" y="163"/>
                    </a:lnTo>
                    <a:lnTo>
                      <a:pt x="667" y="161"/>
                    </a:lnTo>
                    <a:lnTo>
                      <a:pt x="667" y="161"/>
                    </a:lnTo>
                    <a:lnTo>
                      <a:pt x="667" y="160"/>
                    </a:lnTo>
                    <a:lnTo>
                      <a:pt x="667" y="160"/>
                    </a:lnTo>
                    <a:lnTo>
                      <a:pt x="665" y="159"/>
                    </a:lnTo>
                    <a:lnTo>
                      <a:pt x="665" y="159"/>
                    </a:lnTo>
                    <a:lnTo>
                      <a:pt x="665" y="159"/>
                    </a:lnTo>
                    <a:lnTo>
                      <a:pt x="665" y="159"/>
                    </a:lnTo>
                    <a:lnTo>
                      <a:pt x="664" y="158"/>
                    </a:lnTo>
                    <a:lnTo>
                      <a:pt x="664" y="158"/>
                    </a:lnTo>
                    <a:lnTo>
                      <a:pt x="663" y="156"/>
                    </a:lnTo>
                    <a:lnTo>
                      <a:pt x="663" y="156"/>
                    </a:lnTo>
                    <a:lnTo>
                      <a:pt x="662" y="154"/>
                    </a:lnTo>
                    <a:lnTo>
                      <a:pt x="662" y="154"/>
                    </a:lnTo>
                    <a:lnTo>
                      <a:pt x="660" y="153"/>
                    </a:lnTo>
                    <a:lnTo>
                      <a:pt x="660" y="153"/>
                    </a:lnTo>
                    <a:lnTo>
                      <a:pt x="660" y="151"/>
                    </a:lnTo>
                    <a:lnTo>
                      <a:pt x="660" y="151"/>
                    </a:lnTo>
                    <a:lnTo>
                      <a:pt x="659" y="150"/>
                    </a:lnTo>
                    <a:lnTo>
                      <a:pt x="659" y="150"/>
                    </a:lnTo>
                    <a:lnTo>
                      <a:pt x="659" y="150"/>
                    </a:lnTo>
                    <a:lnTo>
                      <a:pt x="659" y="150"/>
                    </a:lnTo>
                    <a:lnTo>
                      <a:pt x="658" y="149"/>
                    </a:lnTo>
                    <a:lnTo>
                      <a:pt x="658" y="149"/>
                    </a:lnTo>
                    <a:lnTo>
                      <a:pt x="658" y="147"/>
                    </a:lnTo>
                    <a:lnTo>
                      <a:pt x="658" y="147"/>
                    </a:lnTo>
                    <a:lnTo>
                      <a:pt x="655" y="146"/>
                    </a:lnTo>
                    <a:lnTo>
                      <a:pt x="655" y="146"/>
                    </a:lnTo>
                    <a:lnTo>
                      <a:pt x="655" y="146"/>
                    </a:lnTo>
                    <a:lnTo>
                      <a:pt x="655" y="146"/>
                    </a:lnTo>
                    <a:lnTo>
                      <a:pt x="654" y="146"/>
                    </a:lnTo>
                    <a:lnTo>
                      <a:pt x="654" y="146"/>
                    </a:lnTo>
                    <a:lnTo>
                      <a:pt x="654" y="145"/>
                    </a:lnTo>
                    <a:lnTo>
                      <a:pt x="654" y="145"/>
                    </a:lnTo>
                    <a:lnTo>
                      <a:pt x="653" y="145"/>
                    </a:lnTo>
                    <a:lnTo>
                      <a:pt x="653" y="145"/>
                    </a:lnTo>
                    <a:lnTo>
                      <a:pt x="651" y="145"/>
                    </a:lnTo>
                    <a:lnTo>
                      <a:pt x="651" y="145"/>
                    </a:lnTo>
                    <a:lnTo>
                      <a:pt x="650" y="144"/>
                    </a:lnTo>
                    <a:lnTo>
                      <a:pt x="650" y="144"/>
                    </a:lnTo>
                    <a:lnTo>
                      <a:pt x="649" y="144"/>
                    </a:lnTo>
                    <a:lnTo>
                      <a:pt x="649" y="144"/>
                    </a:lnTo>
                    <a:lnTo>
                      <a:pt x="646" y="144"/>
                    </a:lnTo>
                    <a:lnTo>
                      <a:pt x="646" y="144"/>
                    </a:lnTo>
                    <a:lnTo>
                      <a:pt x="646" y="144"/>
                    </a:lnTo>
                    <a:lnTo>
                      <a:pt x="646" y="144"/>
                    </a:lnTo>
                    <a:lnTo>
                      <a:pt x="646" y="144"/>
                    </a:lnTo>
                    <a:lnTo>
                      <a:pt x="638" y="145"/>
                    </a:lnTo>
                    <a:lnTo>
                      <a:pt x="626" y="147"/>
                    </a:lnTo>
                    <a:lnTo>
                      <a:pt x="626" y="147"/>
                    </a:lnTo>
                    <a:lnTo>
                      <a:pt x="610" y="153"/>
                    </a:lnTo>
                    <a:lnTo>
                      <a:pt x="597" y="156"/>
                    </a:lnTo>
                    <a:lnTo>
                      <a:pt x="580" y="164"/>
                    </a:lnTo>
                    <a:lnTo>
                      <a:pt x="580" y="164"/>
                    </a:lnTo>
                    <a:lnTo>
                      <a:pt x="562" y="146"/>
                    </a:lnTo>
                    <a:lnTo>
                      <a:pt x="562" y="146"/>
                    </a:lnTo>
                    <a:lnTo>
                      <a:pt x="570" y="130"/>
                    </a:lnTo>
                    <a:lnTo>
                      <a:pt x="575" y="117"/>
                    </a:lnTo>
                    <a:lnTo>
                      <a:pt x="578" y="101"/>
                    </a:lnTo>
                    <a:lnTo>
                      <a:pt x="578" y="101"/>
                    </a:lnTo>
                    <a:lnTo>
                      <a:pt x="581" y="88"/>
                    </a:lnTo>
                    <a:lnTo>
                      <a:pt x="582" y="81"/>
                    </a:lnTo>
                    <a:lnTo>
                      <a:pt x="582" y="81"/>
                    </a:lnTo>
                    <a:lnTo>
                      <a:pt x="582" y="81"/>
                    </a:lnTo>
                    <a:lnTo>
                      <a:pt x="582" y="81"/>
                    </a:lnTo>
                    <a:lnTo>
                      <a:pt x="582" y="79"/>
                    </a:lnTo>
                    <a:lnTo>
                      <a:pt x="582" y="79"/>
                    </a:lnTo>
                    <a:lnTo>
                      <a:pt x="582" y="78"/>
                    </a:lnTo>
                    <a:lnTo>
                      <a:pt x="582" y="78"/>
                    </a:lnTo>
                    <a:lnTo>
                      <a:pt x="582" y="77"/>
                    </a:lnTo>
                    <a:lnTo>
                      <a:pt x="582" y="77"/>
                    </a:lnTo>
                    <a:lnTo>
                      <a:pt x="582" y="74"/>
                    </a:lnTo>
                    <a:lnTo>
                      <a:pt x="582" y="74"/>
                    </a:lnTo>
                    <a:lnTo>
                      <a:pt x="582" y="74"/>
                    </a:lnTo>
                    <a:lnTo>
                      <a:pt x="582" y="74"/>
                    </a:lnTo>
                    <a:lnTo>
                      <a:pt x="581" y="73"/>
                    </a:lnTo>
                    <a:lnTo>
                      <a:pt x="581" y="73"/>
                    </a:lnTo>
                    <a:lnTo>
                      <a:pt x="581" y="72"/>
                    </a:lnTo>
                    <a:lnTo>
                      <a:pt x="581" y="72"/>
                    </a:lnTo>
                    <a:lnTo>
                      <a:pt x="581" y="72"/>
                    </a:lnTo>
                    <a:lnTo>
                      <a:pt x="581" y="72"/>
                    </a:lnTo>
                    <a:lnTo>
                      <a:pt x="580" y="71"/>
                    </a:lnTo>
                    <a:lnTo>
                      <a:pt x="580" y="71"/>
                    </a:lnTo>
                    <a:lnTo>
                      <a:pt x="578" y="69"/>
                    </a:lnTo>
                    <a:lnTo>
                      <a:pt x="578" y="69"/>
                    </a:lnTo>
                    <a:lnTo>
                      <a:pt x="578" y="69"/>
                    </a:lnTo>
                    <a:lnTo>
                      <a:pt x="578" y="69"/>
                    </a:lnTo>
                    <a:lnTo>
                      <a:pt x="577" y="68"/>
                    </a:lnTo>
                    <a:lnTo>
                      <a:pt x="577" y="68"/>
                    </a:lnTo>
                    <a:lnTo>
                      <a:pt x="577" y="68"/>
                    </a:lnTo>
                    <a:lnTo>
                      <a:pt x="577" y="68"/>
                    </a:lnTo>
                    <a:lnTo>
                      <a:pt x="575" y="67"/>
                    </a:lnTo>
                    <a:lnTo>
                      <a:pt x="575" y="67"/>
                    </a:lnTo>
                    <a:lnTo>
                      <a:pt x="575" y="66"/>
                    </a:lnTo>
                    <a:lnTo>
                      <a:pt x="575" y="66"/>
                    </a:lnTo>
                    <a:lnTo>
                      <a:pt x="572" y="64"/>
                    </a:lnTo>
                    <a:lnTo>
                      <a:pt x="572" y="64"/>
                    </a:lnTo>
                    <a:lnTo>
                      <a:pt x="571" y="63"/>
                    </a:lnTo>
                    <a:lnTo>
                      <a:pt x="571" y="63"/>
                    </a:lnTo>
                    <a:lnTo>
                      <a:pt x="570" y="63"/>
                    </a:lnTo>
                    <a:lnTo>
                      <a:pt x="570" y="63"/>
                    </a:lnTo>
                    <a:lnTo>
                      <a:pt x="568" y="62"/>
                    </a:lnTo>
                    <a:lnTo>
                      <a:pt x="568" y="62"/>
                    </a:lnTo>
                    <a:lnTo>
                      <a:pt x="567" y="62"/>
                    </a:lnTo>
                    <a:lnTo>
                      <a:pt x="567" y="62"/>
                    </a:lnTo>
                    <a:lnTo>
                      <a:pt x="566" y="61"/>
                    </a:lnTo>
                    <a:lnTo>
                      <a:pt x="566" y="61"/>
                    </a:lnTo>
                    <a:lnTo>
                      <a:pt x="566" y="61"/>
                    </a:lnTo>
                    <a:lnTo>
                      <a:pt x="566" y="61"/>
                    </a:lnTo>
                    <a:lnTo>
                      <a:pt x="565" y="59"/>
                    </a:lnTo>
                    <a:lnTo>
                      <a:pt x="565" y="59"/>
                    </a:lnTo>
                    <a:lnTo>
                      <a:pt x="563" y="59"/>
                    </a:lnTo>
                    <a:lnTo>
                      <a:pt x="563" y="59"/>
                    </a:lnTo>
                    <a:lnTo>
                      <a:pt x="562" y="59"/>
                    </a:lnTo>
                    <a:lnTo>
                      <a:pt x="562" y="59"/>
                    </a:lnTo>
                    <a:lnTo>
                      <a:pt x="562" y="59"/>
                    </a:lnTo>
                    <a:lnTo>
                      <a:pt x="562" y="59"/>
                    </a:lnTo>
                    <a:lnTo>
                      <a:pt x="559" y="59"/>
                    </a:lnTo>
                    <a:lnTo>
                      <a:pt x="559" y="59"/>
                    </a:lnTo>
                    <a:lnTo>
                      <a:pt x="559" y="59"/>
                    </a:lnTo>
                    <a:lnTo>
                      <a:pt x="559" y="59"/>
                    </a:lnTo>
                    <a:lnTo>
                      <a:pt x="557" y="59"/>
                    </a:lnTo>
                    <a:lnTo>
                      <a:pt x="557" y="59"/>
                    </a:lnTo>
                    <a:lnTo>
                      <a:pt x="557" y="59"/>
                    </a:lnTo>
                    <a:lnTo>
                      <a:pt x="557" y="59"/>
                    </a:lnTo>
                    <a:lnTo>
                      <a:pt x="554" y="61"/>
                    </a:lnTo>
                    <a:lnTo>
                      <a:pt x="554" y="61"/>
                    </a:lnTo>
                    <a:lnTo>
                      <a:pt x="554" y="61"/>
                    </a:lnTo>
                    <a:lnTo>
                      <a:pt x="554" y="61"/>
                    </a:lnTo>
                    <a:lnTo>
                      <a:pt x="554" y="61"/>
                    </a:lnTo>
                    <a:lnTo>
                      <a:pt x="547" y="64"/>
                    </a:lnTo>
                    <a:lnTo>
                      <a:pt x="536" y="71"/>
                    </a:lnTo>
                    <a:lnTo>
                      <a:pt x="536" y="71"/>
                    </a:lnTo>
                    <a:lnTo>
                      <a:pt x="523" y="81"/>
                    </a:lnTo>
                    <a:lnTo>
                      <a:pt x="512" y="90"/>
                    </a:lnTo>
                    <a:lnTo>
                      <a:pt x="499" y="102"/>
                    </a:lnTo>
                    <a:lnTo>
                      <a:pt x="499" y="102"/>
                    </a:lnTo>
                    <a:lnTo>
                      <a:pt x="476" y="92"/>
                    </a:lnTo>
                    <a:lnTo>
                      <a:pt x="476" y="92"/>
                    </a:lnTo>
                    <a:lnTo>
                      <a:pt x="478" y="73"/>
                    </a:lnTo>
                    <a:lnTo>
                      <a:pt x="478" y="61"/>
                    </a:lnTo>
                    <a:lnTo>
                      <a:pt x="476" y="43"/>
                    </a:lnTo>
                    <a:lnTo>
                      <a:pt x="476" y="43"/>
                    </a:lnTo>
                    <a:lnTo>
                      <a:pt x="474" y="30"/>
                    </a:lnTo>
                    <a:lnTo>
                      <a:pt x="473" y="23"/>
                    </a:lnTo>
                    <a:lnTo>
                      <a:pt x="473" y="23"/>
                    </a:lnTo>
                    <a:lnTo>
                      <a:pt x="473" y="23"/>
                    </a:lnTo>
                    <a:lnTo>
                      <a:pt x="473" y="23"/>
                    </a:lnTo>
                    <a:lnTo>
                      <a:pt x="473" y="23"/>
                    </a:lnTo>
                    <a:lnTo>
                      <a:pt x="473" y="23"/>
                    </a:lnTo>
                    <a:lnTo>
                      <a:pt x="471" y="20"/>
                    </a:lnTo>
                    <a:lnTo>
                      <a:pt x="471" y="20"/>
                    </a:lnTo>
                    <a:lnTo>
                      <a:pt x="471" y="19"/>
                    </a:lnTo>
                    <a:lnTo>
                      <a:pt x="471" y="19"/>
                    </a:lnTo>
                    <a:lnTo>
                      <a:pt x="470" y="18"/>
                    </a:lnTo>
                    <a:lnTo>
                      <a:pt x="470" y="18"/>
                    </a:lnTo>
                    <a:lnTo>
                      <a:pt x="470" y="18"/>
                    </a:lnTo>
                    <a:lnTo>
                      <a:pt x="470" y="18"/>
                    </a:lnTo>
                    <a:lnTo>
                      <a:pt x="469" y="16"/>
                    </a:lnTo>
                    <a:lnTo>
                      <a:pt x="469" y="16"/>
                    </a:lnTo>
                    <a:lnTo>
                      <a:pt x="469" y="15"/>
                    </a:lnTo>
                    <a:lnTo>
                      <a:pt x="469" y="15"/>
                    </a:lnTo>
                    <a:lnTo>
                      <a:pt x="467" y="15"/>
                    </a:lnTo>
                    <a:lnTo>
                      <a:pt x="467" y="15"/>
                    </a:lnTo>
                    <a:lnTo>
                      <a:pt x="467" y="14"/>
                    </a:lnTo>
                    <a:lnTo>
                      <a:pt x="467" y="14"/>
                    </a:lnTo>
                    <a:lnTo>
                      <a:pt x="464" y="13"/>
                    </a:lnTo>
                    <a:lnTo>
                      <a:pt x="464" y="13"/>
                    </a:lnTo>
                    <a:lnTo>
                      <a:pt x="462" y="13"/>
                    </a:lnTo>
                    <a:lnTo>
                      <a:pt x="462" y="13"/>
                    </a:lnTo>
                    <a:lnTo>
                      <a:pt x="461" y="13"/>
                    </a:lnTo>
                    <a:lnTo>
                      <a:pt x="461" y="13"/>
                    </a:lnTo>
                    <a:lnTo>
                      <a:pt x="460" y="11"/>
                    </a:lnTo>
                    <a:lnTo>
                      <a:pt x="460" y="11"/>
                    </a:lnTo>
                    <a:lnTo>
                      <a:pt x="457" y="11"/>
                    </a:lnTo>
                    <a:lnTo>
                      <a:pt x="457" y="11"/>
                    </a:lnTo>
                    <a:lnTo>
                      <a:pt x="455" y="10"/>
                    </a:lnTo>
                    <a:lnTo>
                      <a:pt x="455" y="10"/>
                    </a:lnTo>
                    <a:lnTo>
                      <a:pt x="455" y="10"/>
                    </a:lnTo>
                    <a:lnTo>
                      <a:pt x="455" y="10"/>
                    </a:lnTo>
                    <a:lnTo>
                      <a:pt x="452" y="10"/>
                    </a:lnTo>
                    <a:lnTo>
                      <a:pt x="452" y="10"/>
                    </a:lnTo>
                    <a:lnTo>
                      <a:pt x="452" y="10"/>
                    </a:lnTo>
                    <a:lnTo>
                      <a:pt x="452" y="10"/>
                    </a:lnTo>
                    <a:lnTo>
                      <a:pt x="447" y="9"/>
                    </a:lnTo>
                    <a:lnTo>
                      <a:pt x="447" y="9"/>
                    </a:lnTo>
                    <a:lnTo>
                      <a:pt x="447" y="9"/>
                    </a:lnTo>
                    <a:lnTo>
                      <a:pt x="447" y="9"/>
                    </a:lnTo>
                    <a:lnTo>
                      <a:pt x="446" y="10"/>
                    </a:lnTo>
                    <a:lnTo>
                      <a:pt x="446" y="10"/>
                    </a:lnTo>
                    <a:lnTo>
                      <a:pt x="445" y="10"/>
                    </a:lnTo>
                    <a:lnTo>
                      <a:pt x="445" y="10"/>
                    </a:lnTo>
                    <a:lnTo>
                      <a:pt x="441" y="11"/>
                    </a:lnTo>
                    <a:lnTo>
                      <a:pt x="441" y="11"/>
                    </a:lnTo>
                    <a:lnTo>
                      <a:pt x="441" y="11"/>
                    </a:lnTo>
                    <a:lnTo>
                      <a:pt x="441" y="11"/>
                    </a:lnTo>
                    <a:lnTo>
                      <a:pt x="440" y="14"/>
                    </a:lnTo>
                    <a:lnTo>
                      <a:pt x="440" y="14"/>
                    </a:lnTo>
                    <a:lnTo>
                      <a:pt x="439" y="14"/>
                    </a:lnTo>
                    <a:lnTo>
                      <a:pt x="439" y="14"/>
                    </a:lnTo>
                    <a:lnTo>
                      <a:pt x="439" y="14"/>
                    </a:lnTo>
                    <a:lnTo>
                      <a:pt x="439" y="14"/>
                    </a:lnTo>
                    <a:lnTo>
                      <a:pt x="433" y="20"/>
                    </a:lnTo>
                    <a:lnTo>
                      <a:pt x="426" y="29"/>
                    </a:lnTo>
                    <a:lnTo>
                      <a:pt x="426" y="29"/>
                    </a:lnTo>
                    <a:lnTo>
                      <a:pt x="416" y="44"/>
                    </a:lnTo>
                    <a:lnTo>
                      <a:pt x="410" y="56"/>
                    </a:lnTo>
                    <a:lnTo>
                      <a:pt x="401" y="72"/>
                    </a:lnTo>
                    <a:lnTo>
                      <a:pt x="401" y="72"/>
                    </a:lnTo>
                    <a:lnTo>
                      <a:pt x="377" y="69"/>
                    </a:lnTo>
                    <a:lnTo>
                      <a:pt x="377" y="69"/>
                    </a:lnTo>
                    <a:close/>
                    <a:moveTo>
                      <a:pt x="435" y="383"/>
                    </a:moveTo>
                    <a:lnTo>
                      <a:pt x="435" y="383"/>
                    </a:lnTo>
                    <a:lnTo>
                      <a:pt x="432" y="391"/>
                    </a:lnTo>
                    <a:lnTo>
                      <a:pt x="430" y="397"/>
                    </a:lnTo>
                    <a:lnTo>
                      <a:pt x="422" y="409"/>
                    </a:lnTo>
                    <a:lnTo>
                      <a:pt x="412" y="420"/>
                    </a:lnTo>
                    <a:lnTo>
                      <a:pt x="401" y="428"/>
                    </a:lnTo>
                    <a:lnTo>
                      <a:pt x="388" y="433"/>
                    </a:lnTo>
                    <a:lnTo>
                      <a:pt x="374" y="437"/>
                    </a:lnTo>
                    <a:lnTo>
                      <a:pt x="359" y="437"/>
                    </a:lnTo>
                    <a:lnTo>
                      <a:pt x="352" y="437"/>
                    </a:lnTo>
                    <a:lnTo>
                      <a:pt x="344" y="436"/>
                    </a:lnTo>
                    <a:lnTo>
                      <a:pt x="344" y="436"/>
                    </a:lnTo>
                    <a:lnTo>
                      <a:pt x="338" y="433"/>
                    </a:lnTo>
                    <a:lnTo>
                      <a:pt x="330" y="430"/>
                    </a:lnTo>
                    <a:lnTo>
                      <a:pt x="318" y="422"/>
                    </a:lnTo>
                    <a:lnTo>
                      <a:pt x="307" y="412"/>
                    </a:lnTo>
                    <a:lnTo>
                      <a:pt x="300" y="401"/>
                    </a:lnTo>
                    <a:lnTo>
                      <a:pt x="294" y="388"/>
                    </a:lnTo>
                    <a:lnTo>
                      <a:pt x="290" y="374"/>
                    </a:lnTo>
                    <a:lnTo>
                      <a:pt x="290" y="359"/>
                    </a:lnTo>
                    <a:lnTo>
                      <a:pt x="291" y="353"/>
                    </a:lnTo>
                    <a:lnTo>
                      <a:pt x="292" y="345"/>
                    </a:lnTo>
                    <a:lnTo>
                      <a:pt x="292" y="345"/>
                    </a:lnTo>
                    <a:lnTo>
                      <a:pt x="295" y="338"/>
                    </a:lnTo>
                    <a:lnTo>
                      <a:pt x="297" y="331"/>
                    </a:lnTo>
                    <a:lnTo>
                      <a:pt x="305" y="319"/>
                    </a:lnTo>
                    <a:lnTo>
                      <a:pt x="315" y="309"/>
                    </a:lnTo>
                    <a:lnTo>
                      <a:pt x="326" y="300"/>
                    </a:lnTo>
                    <a:lnTo>
                      <a:pt x="339" y="294"/>
                    </a:lnTo>
                    <a:lnTo>
                      <a:pt x="353" y="291"/>
                    </a:lnTo>
                    <a:lnTo>
                      <a:pt x="368" y="290"/>
                    </a:lnTo>
                    <a:lnTo>
                      <a:pt x="376" y="291"/>
                    </a:lnTo>
                    <a:lnTo>
                      <a:pt x="383" y="292"/>
                    </a:lnTo>
                    <a:lnTo>
                      <a:pt x="383" y="292"/>
                    </a:lnTo>
                    <a:lnTo>
                      <a:pt x="389" y="295"/>
                    </a:lnTo>
                    <a:lnTo>
                      <a:pt x="397" y="297"/>
                    </a:lnTo>
                    <a:lnTo>
                      <a:pt x="410" y="306"/>
                    </a:lnTo>
                    <a:lnTo>
                      <a:pt x="420" y="315"/>
                    </a:lnTo>
                    <a:lnTo>
                      <a:pt x="427" y="326"/>
                    </a:lnTo>
                    <a:lnTo>
                      <a:pt x="433" y="340"/>
                    </a:lnTo>
                    <a:lnTo>
                      <a:pt x="437" y="354"/>
                    </a:lnTo>
                    <a:lnTo>
                      <a:pt x="437" y="368"/>
                    </a:lnTo>
                    <a:lnTo>
                      <a:pt x="436" y="375"/>
                    </a:lnTo>
                    <a:lnTo>
                      <a:pt x="435" y="383"/>
                    </a:lnTo>
                    <a:lnTo>
                      <a:pt x="435" y="3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0" name="Freeform 29"/>
              <p:cNvSpPr>
                <a:spLocks noEditPoints="1"/>
              </p:cNvSpPr>
              <p:nvPr/>
            </p:nvSpPr>
            <p:spPr bwMode="auto">
              <a:xfrm>
                <a:off x="4891617" y="2887957"/>
                <a:ext cx="469548" cy="460493"/>
              </a:xfrm>
              <a:custGeom>
                <a:avLst/>
                <a:gdLst>
                  <a:gd name="T0" fmla="*/ 225 w 727"/>
                  <a:gd name="T1" fmla="*/ 15 h 711"/>
                  <a:gd name="T2" fmla="*/ 208 w 727"/>
                  <a:gd name="T3" fmla="*/ 19 h 711"/>
                  <a:gd name="T4" fmla="*/ 198 w 727"/>
                  <a:gd name="T5" fmla="*/ 29 h 711"/>
                  <a:gd name="T6" fmla="*/ 142 w 727"/>
                  <a:gd name="T7" fmla="*/ 90 h 711"/>
                  <a:gd name="T8" fmla="*/ 113 w 727"/>
                  <a:gd name="T9" fmla="*/ 84 h 711"/>
                  <a:gd name="T10" fmla="*/ 99 w 727"/>
                  <a:gd name="T11" fmla="*/ 98 h 711"/>
                  <a:gd name="T12" fmla="*/ 106 w 727"/>
                  <a:gd name="T13" fmla="*/ 127 h 711"/>
                  <a:gd name="T14" fmla="*/ 44 w 727"/>
                  <a:gd name="T15" fmla="*/ 181 h 711"/>
                  <a:gd name="T16" fmla="*/ 36 w 727"/>
                  <a:gd name="T17" fmla="*/ 186 h 711"/>
                  <a:gd name="T18" fmla="*/ 29 w 727"/>
                  <a:gd name="T19" fmla="*/ 203 h 711"/>
                  <a:gd name="T20" fmla="*/ 33 w 727"/>
                  <a:gd name="T21" fmla="*/ 213 h 711"/>
                  <a:gd name="T22" fmla="*/ 9 w 727"/>
                  <a:gd name="T23" fmla="*/ 300 h 711"/>
                  <a:gd name="T24" fmla="*/ 2 w 727"/>
                  <a:gd name="T25" fmla="*/ 306 h 711"/>
                  <a:gd name="T26" fmla="*/ 0 w 727"/>
                  <a:gd name="T27" fmla="*/ 324 h 711"/>
                  <a:gd name="T28" fmla="*/ 4 w 727"/>
                  <a:gd name="T29" fmla="*/ 332 h 711"/>
                  <a:gd name="T30" fmla="*/ 30 w 727"/>
                  <a:gd name="T31" fmla="*/ 410 h 711"/>
                  <a:gd name="T32" fmla="*/ 10 w 727"/>
                  <a:gd name="T33" fmla="*/ 431 h 711"/>
                  <a:gd name="T34" fmla="*/ 12 w 727"/>
                  <a:gd name="T35" fmla="*/ 444 h 711"/>
                  <a:gd name="T36" fmla="*/ 16 w 727"/>
                  <a:gd name="T37" fmla="*/ 453 h 711"/>
                  <a:gd name="T38" fmla="*/ 73 w 727"/>
                  <a:gd name="T39" fmla="*/ 462 h 711"/>
                  <a:gd name="T40" fmla="*/ 59 w 727"/>
                  <a:gd name="T41" fmla="*/ 543 h 711"/>
                  <a:gd name="T42" fmla="*/ 62 w 727"/>
                  <a:gd name="T43" fmla="*/ 553 h 711"/>
                  <a:gd name="T44" fmla="*/ 69 w 727"/>
                  <a:gd name="T45" fmla="*/ 563 h 711"/>
                  <a:gd name="T46" fmla="*/ 101 w 727"/>
                  <a:gd name="T47" fmla="*/ 564 h 711"/>
                  <a:gd name="T48" fmla="*/ 145 w 727"/>
                  <a:gd name="T49" fmla="*/ 635 h 711"/>
                  <a:gd name="T50" fmla="*/ 149 w 727"/>
                  <a:gd name="T51" fmla="*/ 642 h 711"/>
                  <a:gd name="T52" fmla="*/ 160 w 727"/>
                  <a:gd name="T53" fmla="*/ 651 h 711"/>
                  <a:gd name="T54" fmla="*/ 169 w 727"/>
                  <a:gd name="T55" fmla="*/ 652 h 711"/>
                  <a:gd name="T56" fmla="*/ 254 w 727"/>
                  <a:gd name="T57" fmla="*/ 690 h 711"/>
                  <a:gd name="T58" fmla="*/ 262 w 727"/>
                  <a:gd name="T59" fmla="*/ 698 h 711"/>
                  <a:gd name="T60" fmla="*/ 275 w 727"/>
                  <a:gd name="T61" fmla="*/ 701 h 711"/>
                  <a:gd name="T62" fmla="*/ 285 w 727"/>
                  <a:gd name="T63" fmla="*/ 700 h 711"/>
                  <a:gd name="T64" fmla="*/ 360 w 727"/>
                  <a:gd name="T65" fmla="*/ 672 h 711"/>
                  <a:gd name="T66" fmla="*/ 383 w 727"/>
                  <a:gd name="T67" fmla="*/ 710 h 711"/>
                  <a:gd name="T68" fmla="*/ 395 w 727"/>
                  <a:gd name="T69" fmla="*/ 711 h 711"/>
                  <a:gd name="T70" fmla="*/ 407 w 727"/>
                  <a:gd name="T71" fmla="*/ 709 h 711"/>
                  <a:gd name="T72" fmla="*/ 427 w 727"/>
                  <a:gd name="T73" fmla="*/ 636 h 711"/>
                  <a:gd name="T74" fmla="*/ 505 w 727"/>
                  <a:gd name="T75" fmla="*/ 683 h 711"/>
                  <a:gd name="T76" fmla="*/ 515 w 727"/>
                  <a:gd name="T77" fmla="*/ 680 h 711"/>
                  <a:gd name="T78" fmla="*/ 528 w 727"/>
                  <a:gd name="T79" fmla="*/ 672 h 711"/>
                  <a:gd name="T80" fmla="*/ 527 w 727"/>
                  <a:gd name="T81" fmla="*/ 615 h 711"/>
                  <a:gd name="T82" fmla="*/ 610 w 727"/>
                  <a:gd name="T83" fmla="*/ 613 h 711"/>
                  <a:gd name="T84" fmla="*/ 618 w 727"/>
                  <a:gd name="T85" fmla="*/ 608 h 711"/>
                  <a:gd name="T86" fmla="*/ 627 w 727"/>
                  <a:gd name="T87" fmla="*/ 598 h 711"/>
                  <a:gd name="T88" fmla="*/ 626 w 727"/>
                  <a:gd name="T89" fmla="*/ 582 h 711"/>
                  <a:gd name="T90" fmla="*/ 684 w 727"/>
                  <a:gd name="T91" fmla="*/ 514 h 711"/>
                  <a:gd name="T92" fmla="*/ 692 w 727"/>
                  <a:gd name="T93" fmla="*/ 507 h 711"/>
                  <a:gd name="T94" fmla="*/ 697 w 727"/>
                  <a:gd name="T95" fmla="*/ 495 h 711"/>
                  <a:gd name="T96" fmla="*/ 695 w 727"/>
                  <a:gd name="T97" fmla="*/ 485 h 711"/>
                  <a:gd name="T98" fmla="*/ 699 w 727"/>
                  <a:gd name="T99" fmla="*/ 403 h 711"/>
                  <a:gd name="T100" fmla="*/ 726 w 727"/>
                  <a:gd name="T101" fmla="*/ 389 h 711"/>
                  <a:gd name="T102" fmla="*/ 727 w 727"/>
                  <a:gd name="T103" fmla="*/ 376 h 711"/>
                  <a:gd name="T104" fmla="*/ 726 w 727"/>
                  <a:gd name="T105" fmla="*/ 366 h 711"/>
                  <a:gd name="T106" fmla="*/ 659 w 727"/>
                  <a:gd name="T107" fmla="*/ 335 h 711"/>
                  <a:gd name="T108" fmla="*/ 717 w 727"/>
                  <a:gd name="T109" fmla="*/ 266 h 711"/>
                  <a:gd name="T110" fmla="*/ 716 w 727"/>
                  <a:gd name="T111" fmla="*/ 254 h 711"/>
                  <a:gd name="T112" fmla="*/ 712 w 727"/>
                  <a:gd name="T113" fmla="*/ 243 h 711"/>
                  <a:gd name="T114" fmla="*/ 684 w 727"/>
                  <a:gd name="T115" fmla="*/ 235 h 711"/>
                  <a:gd name="T116" fmla="*/ 392 w 727"/>
                  <a:gd name="T117" fmla="*/ 83 h 711"/>
                  <a:gd name="T118" fmla="*/ 428 w 727"/>
                  <a:gd name="T119" fmla="*/ 311 h 711"/>
                  <a:gd name="T120" fmla="*/ 331 w 727"/>
                  <a:gd name="T121" fmla="*/ 414 h 711"/>
                  <a:gd name="T122" fmla="*/ 383 w 727"/>
                  <a:gd name="T123" fmla="*/ 277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27" h="711">
                    <a:moveTo>
                      <a:pt x="300" y="62"/>
                    </a:moveTo>
                    <a:lnTo>
                      <a:pt x="300" y="62"/>
                    </a:lnTo>
                    <a:lnTo>
                      <a:pt x="276" y="68"/>
                    </a:lnTo>
                    <a:lnTo>
                      <a:pt x="276" y="68"/>
                    </a:lnTo>
                    <a:lnTo>
                      <a:pt x="272" y="62"/>
                    </a:lnTo>
                    <a:lnTo>
                      <a:pt x="264" y="53"/>
                    </a:lnTo>
                    <a:lnTo>
                      <a:pt x="256" y="43"/>
                    </a:lnTo>
                    <a:lnTo>
                      <a:pt x="244" y="30"/>
                    </a:lnTo>
                    <a:lnTo>
                      <a:pt x="244" y="30"/>
                    </a:lnTo>
                    <a:lnTo>
                      <a:pt x="235" y="22"/>
                    </a:lnTo>
                    <a:lnTo>
                      <a:pt x="228" y="17"/>
                    </a:lnTo>
                    <a:lnTo>
                      <a:pt x="228" y="17"/>
                    </a:lnTo>
                    <a:lnTo>
                      <a:pt x="228" y="17"/>
                    </a:lnTo>
                    <a:lnTo>
                      <a:pt x="228" y="16"/>
                    </a:lnTo>
                    <a:lnTo>
                      <a:pt x="228" y="16"/>
                    </a:lnTo>
                    <a:lnTo>
                      <a:pt x="225" y="15"/>
                    </a:lnTo>
                    <a:lnTo>
                      <a:pt x="225" y="15"/>
                    </a:lnTo>
                    <a:lnTo>
                      <a:pt x="225" y="15"/>
                    </a:lnTo>
                    <a:lnTo>
                      <a:pt x="225" y="15"/>
                    </a:lnTo>
                    <a:lnTo>
                      <a:pt x="222" y="14"/>
                    </a:lnTo>
                    <a:lnTo>
                      <a:pt x="222" y="14"/>
                    </a:lnTo>
                    <a:lnTo>
                      <a:pt x="220" y="14"/>
                    </a:lnTo>
                    <a:lnTo>
                      <a:pt x="220" y="14"/>
                    </a:lnTo>
                    <a:lnTo>
                      <a:pt x="219" y="14"/>
                    </a:lnTo>
                    <a:lnTo>
                      <a:pt x="219" y="14"/>
                    </a:lnTo>
                    <a:lnTo>
                      <a:pt x="219" y="14"/>
                    </a:lnTo>
                    <a:lnTo>
                      <a:pt x="219" y="14"/>
                    </a:lnTo>
                    <a:lnTo>
                      <a:pt x="215" y="15"/>
                    </a:lnTo>
                    <a:lnTo>
                      <a:pt x="215" y="15"/>
                    </a:lnTo>
                    <a:lnTo>
                      <a:pt x="214" y="15"/>
                    </a:lnTo>
                    <a:lnTo>
                      <a:pt x="214" y="15"/>
                    </a:lnTo>
                    <a:lnTo>
                      <a:pt x="213" y="16"/>
                    </a:lnTo>
                    <a:lnTo>
                      <a:pt x="213" y="16"/>
                    </a:lnTo>
                    <a:lnTo>
                      <a:pt x="212" y="16"/>
                    </a:lnTo>
                    <a:lnTo>
                      <a:pt x="212" y="16"/>
                    </a:lnTo>
                    <a:lnTo>
                      <a:pt x="209" y="17"/>
                    </a:lnTo>
                    <a:lnTo>
                      <a:pt x="209" y="17"/>
                    </a:lnTo>
                    <a:lnTo>
                      <a:pt x="208" y="19"/>
                    </a:lnTo>
                    <a:lnTo>
                      <a:pt x="208" y="19"/>
                    </a:lnTo>
                    <a:lnTo>
                      <a:pt x="207" y="19"/>
                    </a:lnTo>
                    <a:lnTo>
                      <a:pt x="207" y="19"/>
                    </a:lnTo>
                    <a:lnTo>
                      <a:pt x="205" y="20"/>
                    </a:lnTo>
                    <a:lnTo>
                      <a:pt x="205" y="20"/>
                    </a:lnTo>
                    <a:lnTo>
                      <a:pt x="204" y="20"/>
                    </a:lnTo>
                    <a:lnTo>
                      <a:pt x="204" y="20"/>
                    </a:lnTo>
                    <a:lnTo>
                      <a:pt x="200" y="22"/>
                    </a:lnTo>
                    <a:lnTo>
                      <a:pt x="200" y="22"/>
                    </a:lnTo>
                    <a:lnTo>
                      <a:pt x="200" y="22"/>
                    </a:lnTo>
                    <a:lnTo>
                      <a:pt x="200" y="22"/>
                    </a:lnTo>
                    <a:lnTo>
                      <a:pt x="199" y="24"/>
                    </a:lnTo>
                    <a:lnTo>
                      <a:pt x="199" y="24"/>
                    </a:lnTo>
                    <a:lnTo>
                      <a:pt x="199" y="24"/>
                    </a:lnTo>
                    <a:lnTo>
                      <a:pt x="199" y="24"/>
                    </a:lnTo>
                    <a:lnTo>
                      <a:pt x="198" y="29"/>
                    </a:lnTo>
                    <a:lnTo>
                      <a:pt x="198" y="29"/>
                    </a:lnTo>
                    <a:lnTo>
                      <a:pt x="198" y="29"/>
                    </a:lnTo>
                    <a:lnTo>
                      <a:pt x="198" y="29"/>
                    </a:lnTo>
                    <a:lnTo>
                      <a:pt x="196" y="31"/>
                    </a:lnTo>
                    <a:lnTo>
                      <a:pt x="196" y="31"/>
                    </a:lnTo>
                    <a:lnTo>
                      <a:pt x="196" y="31"/>
                    </a:lnTo>
                    <a:lnTo>
                      <a:pt x="196" y="31"/>
                    </a:lnTo>
                    <a:lnTo>
                      <a:pt x="196" y="31"/>
                    </a:lnTo>
                    <a:lnTo>
                      <a:pt x="196" y="31"/>
                    </a:lnTo>
                    <a:lnTo>
                      <a:pt x="196" y="40"/>
                    </a:lnTo>
                    <a:lnTo>
                      <a:pt x="196" y="53"/>
                    </a:lnTo>
                    <a:lnTo>
                      <a:pt x="196" y="53"/>
                    </a:lnTo>
                    <a:lnTo>
                      <a:pt x="199" y="69"/>
                    </a:lnTo>
                    <a:lnTo>
                      <a:pt x="200" y="83"/>
                    </a:lnTo>
                    <a:lnTo>
                      <a:pt x="205" y="101"/>
                    </a:lnTo>
                    <a:lnTo>
                      <a:pt x="205" y="101"/>
                    </a:lnTo>
                    <a:lnTo>
                      <a:pt x="185" y="114"/>
                    </a:lnTo>
                    <a:lnTo>
                      <a:pt x="185" y="114"/>
                    </a:lnTo>
                    <a:lnTo>
                      <a:pt x="170" y="104"/>
                    </a:lnTo>
                    <a:lnTo>
                      <a:pt x="157" y="98"/>
                    </a:lnTo>
                    <a:lnTo>
                      <a:pt x="142" y="90"/>
                    </a:lnTo>
                    <a:lnTo>
                      <a:pt x="142" y="90"/>
                    </a:lnTo>
                    <a:lnTo>
                      <a:pt x="131" y="85"/>
                    </a:lnTo>
                    <a:lnTo>
                      <a:pt x="123" y="83"/>
                    </a:lnTo>
                    <a:lnTo>
                      <a:pt x="123" y="83"/>
                    </a:lnTo>
                    <a:lnTo>
                      <a:pt x="123" y="83"/>
                    </a:lnTo>
                    <a:lnTo>
                      <a:pt x="123" y="83"/>
                    </a:lnTo>
                    <a:lnTo>
                      <a:pt x="122" y="83"/>
                    </a:lnTo>
                    <a:lnTo>
                      <a:pt x="122" y="83"/>
                    </a:lnTo>
                    <a:lnTo>
                      <a:pt x="121" y="83"/>
                    </a:lnTo>
                    <a:lnTo>
                      <a:pt x="121" y="83"/>
                    </a:lnTo>
                    <a:lnTo>
                      <a:pt x="120" y="83"/>
                    </a:lnTo>
                    <a:lnTo>
                      <a:pt x="120" y="83"/>
                    </a:lnTo>
                    <a:lnTo>
                      <a:pt x="116" y="83"/>
                    </a:lnTo>
                    <a:lnTo>
                      <a:pt x="116" y="83"/>
                    </a:lnTo>
                    <a:lnTo>
                      <a:pt x="115" y="83"/>
                    </a:lnTo>
                    <a:lnTo>
                      <a:pt x="115" y="83"/>
                    </a:lnTo>
                    <a:lnTo>
                      <a:pt x="113" y="83"/>
                    </a:lnTo>
                    <a:lnTo>
                      <a:pt x="113" y="83"/>
                    </a:lnTo>
                    <a:lnTo>
                      <a:pt x="113" y="84"/>
                    </a:lnTo>
                    <a:lnTo>
                      <a:pt x="113" y="84"/>
                    </a:lnTo>
                    <a:lnTo>
                      <a:pt x="109" y="85"/>
                    </a:lnTo>
                    <a:lnTo>
                      <a:pt x="109" y="85"/>
                    </a:lnTo>
                    <a:lnTo>
                      <a:pt x="109" y="87"/>
                    </a:lnTo>
                    <a:lnTo>
                      <a:pt x="109" y="87"/>
                    </a:lnTo>
                    <a:lnTo>
                      <a:pt x="108" y="88"/>
                    </a:lnTo>
                    <a:lnTo>
                      <a:pt x="108" y="88"/>
                    </a:lnTo>
                    <a:lnTo>
                      <a:pt x="107" y="88"/>
                    </a:lnTo>
                    <a:lnTo>
                      <a:pt x="107" y="88"/>
                    </a:lnTo>
                    <a:lnTo>
                      <a:pt x="106" y="90"/>
                    </a:lnTo>
                    <a:lnTo>
                      <a:pt x="106" y="90"/>
                    </a:lnTo>
                    <a:lnTo>
                      <a:pt x="103" y="92"/>
                    </a:lnTo>
                    <a:lnTo>
                      <a:pt x="103" y="92"/>
                    </a:lnTo>
                    <a:lnTo>
                      <a:pt x="103" y="93"/>
                    </a:lnTo>
                    <a:lnTo>
                      <a:pt x="103" y="93"/>
                    </a:lnTo>
                    <a:lnTo>
                      <a:pt x="102" y="94"/>
                    </a:lnTo>
                    <a:lnTo>
                      <a:pt x="102" y="94"/>
                    </a:lnTo>
                    <a:lnTo>
                      <a:pt x="102" y="94"/>
                    </a:lnTo>
                    <a:lnTo>
                      <a:pt x="102" y="94"/>
                    </a:lnTo>
                    <a:lnTo>
                      <a:pt x="99" y="98"/>
                    </a:lnTo>
                    <a:lnTo>
                      <a:pt x="99" y="98"/>
                    </a:lnTo>
                    <a:lnTo>
                      <a:pt x="99" y="98"/>
                    </a:lnTo>
                    <a:lnTo>
                      <a:pt x="99" y="98"/>
                    </a:lnTo>
                    <a:lnTo>
                      <a:pt x="98" y="99"/>
                    </a:lnTo>
                    <a:lnTo>
                      <a:pt x="98" y="99"/>
                    </a:lnTo>
                    <a:lnTo>
                      <a:pt x="98" y="101"/>
                    </a:lnTo>
                    <a:lnTo>
                      <a:pt x="98" y="101"/>
                    </a:lnTo>
                    <a:lnTo>
                      <a:pt x="98" y="104"/>
                    </a:lnTo>
                    <a:lnTo>
                      <a:pt x="98" y="104"/>
                    </a:lnTo>
                    <a:lnTo>
                      <a:pt x="98" y="104"/>
                    </a:lnTo>
                    <a:lnTo>
                      <a:pt x="98" y="104"/>
                    </a:lnTo>
                    <a:lnTo>
                      <a:pt x="98" y="107"/>
                    </a:lnTo>
                    <a:lnTo>
                      <a:pt x="98" y="107"/>
                    </a:lnTo>
                    <a:lnTo>
                      <a:pt x="98" y="108"/>
                    </a:lnTo>
                    <a:lnTo>
                      <a:pt x="98" y="108"/>
                    </a:lnTo>
                    <a:lnTo>
                      <a:pt x="98" y="108"/>
                    </a:lnTo>
                    <a:lnTo>
                      <a:pt x="98" y="108"/>
                    </a:lnTo>
                    <a:lnTo>
                      <a:pt x="101" y="116"/>
                    </a:lnTo>
                    <a:lnTo>
                      <a:pt x="106" y="127"/>
                    </a:lnTo>
                    <a:lnTo>
                      <a:pt x="106" y="127"/>
                    </a:lnTo>
                    <a:lnTo>
                      <a:pt x="113" y="142"/>
                    </a:lnTo>
                    <a:lnTo>
                      <a:pt x="120" y="155"/>
                    </a:lnTo>
                    <a:lnTo>
                      <a:pt x="130" y="170"/>
                    </a:lnTo>
                    <a:lnTo>
                      <a:pt x="130" y="170"/>
                    </a:lnTo>
                    <a:lnTo>
                      <a:pt x="116" y="190"/>
                    </a:lnTo>
                    <a:lnTo>
                      <a:pt x="116" y="190"/>
                    </a:lnTo>
                    <a:lnTo>
                      <a:pt x="98" y="185"/>
                    </a:lnTo>
                    <a:lnTo>
                      <a:pt x="84" y="182"/>
                    </a:lnTo>
                    <a:lnTo>
                      <a:pt x="68" y="181"/>
                    </a:lnTo>
                    <a:lnTo>
                      <a:pt x="68" y="181"/>
                    </a:lnTo>
                    <a:lnTo>
                      <a:pt x="55" y="181"/>
                    </a:lnTo>
                    <a:lnTo>
                      <a:pt x="47" y="181"/>
                    </a:lnTo>
                    <a:lnTo>
                      <a:pt x="47" y="181"/>
                    </a:lnTo>
                    <a:lnTo>
                      <a:pt x="47" y="181"/>
                    </a:lnTo>
                    <a:lnTo>
                      <a:pt x="47" y="181"/>
                    </a:lnTo>
                    <a:lnTo>
                      <a:pt x="47" y="181"/>
                    </a:lnTo>
                    <a:lnTo>
                      <a:pt x="47" y="181"/>
                    </a:lnTo>
                    <a:lnTo>
                      <a:pt x="44" y="181"/>
                    </a:lnTo>
                    <a:lnTo>
                      <a:pt x="44" y="181"/>
                    </a:lnTo>
                    <a:lnTo>
                      <a:pt x="44" y="182"/>
                    </a:lnTo>
                    <a:lnTo>
                      <a:pt x="44" y="182"/>
                    </a:lnTo>
                    <a:lnTo>
                      <a:pt x="41" y="182"/>
                    </a:lnTo>
                    <a:lnTo>
                      <a:pt x="41" y="182"/>
                    </a:lnTo>
                    <a:lnTo>
                      <a:pt x="41" y="182"/>
                    </a:lnTo>
                    <a:lnTo>
                      <a:pt x="41" y="182"/>
                    </a:lnTo>
                    <a:lnTo>
                      <a:pt x="40" y="184"/>
                    </a:lnTo>
                    <a:lnTo>
                      <a:pt x="40" y="184"/>
                    </a:lnTo>
                    <a:lnTo>
                      <a:pt x="39" y="184"/>
                    </a:lnTo>
                    <a:lnTo>
                      <a:pt x="39" y="184"/>
                    </a:lnTo>
                    <a:lnTo>
                      <a:pt x="38" y="185"/>
                    </a:lnTo>
                    <a:lnTo>
                      <a:pt x="38" y="185"/>
                    </a:lnTo>
                    <a:lnTo>
                      <a:pt x="38" y="185"/>
                    </a:lnTo>
                    <a:lnTo>
                      <a:pt x="38" y="185"/>
                    </a:lnTo>
                    <a:lnTo>
                      <a:pt x="36" y="186"/>
                    </a:lnTo>
                    <a:lnTo>
                      <a:pt x="36" y="186"/>
                    </a:lnTo>
                    <a:lnTo>
                      <a:pt x="36" y="186"/>
                    </a:lnTo>
                    <a:lnTo>
                      <a:pt x="36" y="186"/>
                    </a:lnTo>
                    <a:lnTo>
                      <a:pt x="35" y="189"/>
                    </a:lnTo>
                    <a:lnTo>
                      <a:pt x="35" y="189"/>
                    </a:lnTo>
                    <a:lnTo>
                      <a:pt x="35" y="189"/>
                    </a:lnTo>
                    <a:lnTo>
                      <a:pt x="35" y="189"/>
                    </a:lnTo>
                    <a:lnTo>
                      <a:pt x="34" y="191"/>
                    </a:lnTo>
                    <a:lnTo>
                      <a:pt x="34" y="191"/>
                    </a:lnTo>
                    <a:lnTo>
                      <a:pt x="34" y="191"/>
                    </a:lnTo>
                    <a:lnTo>
                      <a:pt x="34" y="191"/>
                    </a:lnTo>
                    <a:lnTo>
                      <a:pt x="33" y="194"/>
                    </a:lnTo>
                    <a:lnTo>
                      <a:pt x="33" y="194"/>
                    </a:lnTo>
                    <a:lnTo>
                      <a:pt x="31" y="196"/>
                    </a:lnTo>
                    <a:lnTo>
                      <a:pt x="31" y="196"/>
                    </a:lnTo>
                    <a:lnTo>
                      <a:pt x="31" y="196"/>
                    </a:lnTo>
                    <a:lnTo>
                      <a:pt x="31" y="196"/>
                    </a:lnTo>
                    <a:lnTo>
                      <a:pt x="31" y="199"/>
                    </a:lnTo>
                    <a:lnTo>
                      <a:pt x="31" y="199"/>
                    </a:lnTo>
                    <a:lnTo>
                      <a:pt x="30" y="199"/>
                    </a:lnTo>
                    <a:lnTo>
                      <a:pt x="30" y="199"/>
                    </a:lnTo>
                    <a:lnTo>
                      <a:pt x="29" y="203"/>
                    </a:lnTo>
                    <a:lnTo>
                      <a:pt x="29" y="203"/>
                    </a:lnTo>
                    <a:lnTo>
                      <a:pt x="29" y="204"/>
                    </a:lnTo>
                    <a:lnTo>
                      <a:pt x="29" y="204"/>
                    </a:lnTo>
                    <a:lnTo>
                      <a:pt x="29" y="205"/>
                    </a:lnTo>
                    <a:lnTo>
                      <a:pt x="29" y="205"/>
                    </a:lnTo>
                    <a:lnTo>
                      <a:pt x="29" y="205"/>
                    </a:lnTo>
                    <a:lnTo>
                      <a:pt x="29" y="205"/>
                    </a:lnTo>
                    <a:lnTo>
                      <a:pt x="30" y="208"/>
                    </a:lnTo>
                    <a:lnTo>
                      <a:pt x="30" y="208"/>
                    </a:lnTo>
                    <a:lnTo>
                      <a:pt x="30" y="210"/>
                    </a:lnTo>
                    <a:lnTo>
                      <a:pt x="30" y="210"/>
                    </a:lnTo>
                    <a:lnTo>
                      <a:pt x="31" y="210"/>
                    </a:lnTo>
                    <a:lnTo>
                      <a:pt x="31" y="210"/>
                    </a:lnTo>
                    <a:lnTo>
                      <a:pt x="31" y="213"/>
                    </a:lnTo>
                    <a:lnTo>
                      <a:pt x="31" y="213"/>
                    </a:lnTo>
                    <a:lnTo>
                      <a:pt x="33" y="213"/>
                    </a:lnTo>
                    <a:lnTo>
                      <a:pt x="33" y="213"/>
                    </a:lnTo>
                    <a:lnTo>
                      <a:pt x="33" y="213"/>
                    </a:lnTo>
                    <a:lnTo>
                      <a:pt x="33" y="213"/>
                    </a:lnTo>
                    <a:lnTo>
                      <a:pt x="38" y="219"/>
                    </a:lnTo>
                    <a:lnTo>
                      <a:pt x="45" y="229"/>
                    </a:lnTo>
                    <a:lnTo>
                      <a:pt x="45" y="229"/>
                    </a:lnTo>
                    <a:lnTo>
                      <a:pt x="58" y="240"/>
                    </a:lnTo>
                    <a:lnTo>
                      <a:pt x="68" y="249"/>
                    </a:lnTo>
                    <a:lnTo>
                      <a:pt x="83" y="259"/>
                    </a:lnTo>
                    <a:lnTo>
                      <a:pt x="83" y="259"/>
                    </a:lnTo>
                    <a:lnTo>
                      <a:pt x="79" y="272"/>
                    </a:lnTo>
                    <a:lnTo>
                      <a:pt x="79" y="272"/>
                    </a:lnTo>
                    <a:lnTo>
                      <a:pt x="77" y="284"/>
                    </a:lnTo>
                    <a:lnTo>
                      <a:pt x="77" y="284"/>
                    </a:lnTo>
                    <a:lnTo>
                      <a:pt x="58" y="286"/>
                    </a:lnTo>
                    <a:lnTo>
                      <a:pt x="45" y="288"/>
                    </a:lnTo>
                    <a:lnTo>
                      <a:pt x="29" y="292"/>
                    </a:lnTo>
                    <a:lnTo>
                      <a:pt x="29" y="292"/>
                    </a:lnTo>
                    <a:lnTo>
                      <a:pt x="16" y="296"/>
                    </a:lnTo>
                    <a:lnTo>
                      <a:pt x="9" y="300"/>
                    </a:lnTo>
                    <a:lnTo>
                      <a:pt x="9" y="300"/>
                    </a:lnTo>
                    <a:lnTo>
                      <a:pt x="9" y="300"/>
                    </a:lnTo>
                    <a:lnTo>
                      <a:pt x="9" y="300"/>
                    </a:lnTo>
                    <a:lnTo>
                      <a:pt x="9" y="300"/>
                    </a:lnTo>
                    <a:lnTo>
                      <a:pt x="9" y="300"/>
                    </a:lnTo>
                    <a:lnTo>
                      <a:pt x="6" y="301"/>
                    </a:lnTo>
                    <a:lnTo>
                      <a:pt x="6" y="301"/>
                    </a:lnTo>
                    <a:lnTo>
                      <a:pt x="6" y="301"/>
                    </a:lnTo>
                    <a:lnTo>
                      <a:pt x="6" y="301"/>
                    </a:lnTo>
                    <a:lnTo>
                      <a:pt x="4" y="302"/>
                    </a:lnTo>
                    <a:lnTo>
                      <a:pt x="4" y="302"/>
                    </a:lnTo>
                    <a:lnTo>
                      <a:pt x="4" y="303"/>
                    </a:lnTo>
                    <a:lnTo>
                      <a:pt x="4" y="303"/>
                    </a:lnTo>
                    <a:lnTo>
                      <a:pt x="2" y="305"/>
                    </a:lnTo>
                    <a:lnTo>
                      <a:pt x="2" y="305"/>
                    </a:lnTo>
                    <a:lnTo>
                      <a:pt x="2" y="305"/>
                    </a:lnTo>
                    <a:lnTo>
                      <a:pt x="2" y="305"/>
                    </a:lnTo>
                    <a:lnTo>
                      <a:pt x="2" y="306"/>
                    </a:lnTo>
                    <a:lnTo>
                      <a:pt x="2" y="306"/>
                    </a:lnTo>
                    <a:lnTo>
                      <a:pt x="2" y="306"/>
                    </a:lnTo>
                    <a:lnTo>
                      <a:pt x="2" y="306"/>
                    </a:lnTo>
                    <a:lnTo>
                      <a:pt x="1" y="311"/>
                    </a:lnTo>
                    <a:lnTo>
                      <a:pt x="1" y="311"/>
                    </a:lnTo>
                    <a:lnTo>
                      <a:pt x="1" y="311"/>
                    </a:lnTo>
                    <a:lnTo>
                      <a:pt x="1" y="311"/>
                    </a:lnTo>
                    <a:lnTo>
                      <a:pt x="1" y="313"/>
                    </a:lnTo>
                    <a:lnTo>
                      <a:pt x="1" y="313"/>
                    </a:lnTo>
                    <a:lnTo>
                      <a:pt x="0" y="313"/>
                    </a:lnTo>
                    <a:lnTo>
                      <a:pt x="0" y="313"/>
                    </a:lnTo>
                    <a:lnTo>
                      <a:pt x="0" y="316"/>
                    </a:lnTo>
                    <a:lnTo>
                      <a:pt x="0" y="316"/>
                    </a:lnTo>
                    <a:lnTo>
                      <a:pt x="0" y="318"/>
                    </a:lnTo>
                    <a:lnTo>
                      <a:pt x="0" y="318"/>
                    </a:lnTo>
                    <a:lnTo>
                      <a:pt x="0" y="320"/>
                    </a:lnTo>
                    <a:lnTo>
                      <a:pt x="0" y="320"/>
                    </a:lnTo>
                    <a:lnTo>
                      <a:pt x="0" y="321"/>
                    </a:lnTo>
                    <a:lnTo>
                      <a:pt x="0" y="321"/>
                    </a:lnTo>
                    <a:lnTo>
                      <a:pt x="0" y="322"/>
                    </a:lnTo>
                    <a:lnTo>
                      <a:pt x="0" y="322"/>
                    </a:lnTo>
                    <a:lnTo>
                      <a:pt x="0" y="324"/>
                    </a:lnTo>
                    <a:lnTo>
                      <a:pt x="0" y="324"/>
                    </a:lnTo>
                    <a:lnTo>
                      <a:pt x="0" y="325"/>
                    </a:lnTo>
                    <a:lnTo>
                      <a:pt x="0" y="325"/>
                    </a:lnTo>
                    <a:lnTo>
                      <a:pt x="0" y="326"/>
                    </a:lnTo>
                    <a:lnTo>
                      <a:pt x="0" y="326"/>
                    </a:lnTo>
                    <a:lnTo>
                      <a:pt x="0" y="326"/>
                    </a:lnTo>
                    <a:lnTo>
                      <a:pt x="0" y="326"/>
                    </a:lnTo>
                    <a:lnTo>
                      <a:pt x="1" y="327"/>
                    </a:lnTo>
                    <a:lnTo>
                      <a:pt x="1" y="327"/>
                    </a:lnTo>
                    <a:lnTo>
                      <a:pt x="1" y="329"/>
                    </a:lnTo>
                    <a:lnTo>
                      <a:pt x="1" y="329"/>
                    </a:lnTo>
                    <a:lnTo>
                      <a:pt x="1" y="330"/>
                    </a:lnTo>
                    <a:lnTo>
                      <a:pt x="1" y="330"/>
                    </a:lnTo>
                    <a:lnTo>
                      <a:pt x="2" y="330"/>
                    </a:lnTo>
                    <a:lnTo>
                      <a:pt x="2" y="330"/>
                    </a:lnTo>
                    <a:lnTo>
                      <a:pt x="4" y="332"/>
                    </a:lnTo>
                    <a:lnTo>
                      <a:pt x="4" y="332"/>
                    </a:lnTo>
                    <a:lnTo>
                      <a:pt x="4" y="332"/>
                    </a:lnTo>
                    <a:lnTo>
                      <a:pt x="4" y="332"/>
                    </a:lnTo>
                    <a:lnTo>
                      <a:pt x="5" y="334"/>
                    </a:lnTo>
                    <a:lnTo>
                      <a:pt x="5" y="334"/>
                    </a:lnTo>
                    <a:lnTo>
                      <a:pt x="6" y="334"/>
                    </a:lnTo>
                    <a:lnTo>
                      <a:pt x="6" y="334"/>
                    </a:lnTo>
                    <a:lnTo>
                      <a:pt x="6" y="334"/>
                    </a:lnTo>
                    <a:lnTo>
                      <a:pt x="6" y="334"/>
                    </a:lnTo>
                    <a:lnTo>
                      <a:pt x="12" y="339"/>
                    </a:lnTo>
                    <a:lnTo>
                      <a:pt x="24" y="345"/>
                    </a:lnTo>
                    <a:lnTo>
                      <a:pt x="24" y="345"/>
                    </a:lnTo>
                    <a:lnTo>
                      <a:pt x="39" y="351"/>
                    </a:lnTo>
                    <a:lnTo>
                      <a:pt x="52" y="356"/>
                    </a:lnTo>
                    <a:lnTo>
                      <a:pt x="69" y="361"/>
                    </a:lnTo>
                    <a:lnTo>
                      <a:pt x="69" y="361"/>
                    </a:lnTo>
                    <a:lnTo>
                      <a:pt x="72" y="387"/>
                    </a:lnTo>
                    <a:lnTo>
                      <a:pt x="72" y="387"/>
                    </a:lnTo>
                    <a:lnTo>
                      <a:pt x="55" y="394"/>
                    </a:lnTo>
                    <a:lnTo>
                      <a:pt x="44" y="400"/>
                    </a:lnTo>
                    <a:lnTo>
                      <a:pt x="30" y="410"/>
                    </a:lnTo>
                    <a:lnTo>
                      <a:pt x="30" y="410"/>
                    </a:lnTo>
                    <a:lnTo>
                      <a:pt x="20" y="418"/>
                    </a:lnTo>
                    <a:lnTo>
                      <a:pt x="14" y="424"/>
                    </a:lnTo>
                    <a:lnTo>
                      <a:pt x="14" y="424"/>
                    </a:lnTo>
                    <a:lnTo>
                      <a:pt x="14" y="424"/>
                    </a:lnTo>
                    <a:lnTo>
                      <a:pt x="14" y="424"/>
                    </a:lnTo>
                    <a:lnTo>
                      <a:pt x="14" y="424"/>
                    </a:lnTo>
                    <a:lnTo>
                      <a:pt x="14" y="424"/>
                    </a:lnTo>
                    <a:lnTo>
                      <a:pt x="11" y="426"/>
                    </a:lnTo>
                    <a:lnTo>
                      <a:pt x="11" y="426"/>
                    </a:lnTo>
                    <a:lnTo>
                      <a:pt x="11" y="427"/>
                    </a:lnTo>
                    <a:lnTo>
                      <a:pt x="11" y="427"/>
                    </a:lnTo>
                    <a:lnTo>
                      <a:pt x="10" y="428"/>
                    </a:lnTo>
                    <a:lnTo>
                      <a:pt x="10" y="428"/>
                    </a:lnTo>
                    <a:lnTo>
                      <a:pt x="10" y="429"/>
                    </a:lnTo>
                    <a:lnTo>
                      <a:pt x="10" y="429"/>
                    </a:lnTo>
                    <a:lnTo>
                      <a:pt x="10" y="431"/>
                    </a:lnTo>
                    <a:lnTo>
                      <a:pt x="10" y="431"/>
                    </a:lnTo>
                    <a:lnTo>
                      <a:pt x="10" y="431"/>
                    </a:lnTo>
                    <a:lnTo>
                      <a:pt x="10" y="431"/>
                    </a:lnTo>
                    <a:lnTo>
                      <a:pt x="10" y="432"/>
                    </a:lnTo>
                    <a:lnTo>
                      <a:pt x="10" y="432"/>
                    </a:lnTo>
                    <a:lnTo>
                      <a:pt x="9" y="433"/>
                    </a:lnTo>
                    <a:lnTo>
                      <a:pt x="9" y="433"/>
                    </a:lnTo>
                    <a:lnTo>
                      <a:pt x="10" y="434"/>
                    </a:lnTo>
                    <a:lnTo>
                      <a:pt x="10" y="434"/>
                    </a:lnTo>
                    <a:lnTo>
                      <a:pt x="10" y="434"/>
                    </a:lnTo>
                    <a:lnTo>
                      <a:pt x="10" y="434"/>
                    </a:lnTo>
                    <a:lnTo>
                      <a:pt x="10" y="437"/>
                    </a:lnTo>
                    <a:lnTo>
                      <a:pt x="10" y="437"/>
                    </a:lnTo>
                    <a:lnTo>
                      <a:pt x="10" y="437"/>
                    </a:lnTo>
                    <a:lnTo>
                      <a:pt x="10" y="437"/>
                    </a:lnTo>
                    <a:lnTo>
                      <a:pt x="10" y="439"/>
                    </a:lnTo>
                    <a:lnTo>
                      <a:pt x="10" y="439"/>
                    </a:lnTo>
                    <a:lnTo>
                      <a:pt x="11" y="439"/>
                    </a:lnTo>
                    <a:lnTo>
                      <a:pt x="11" y="439"/>
                    </a:lnTo>
                    <a:lnTo>
                      <a:pt x="11" y="442"/>
                    </a:lnTo>
                    <a:lnTo>
                      <a:pt x="11" y="442"/>
                    </a:lnTo>
                    <a:lnTo>
                      <a:pt x="12" y="444"/>
                    </a:lnTo>
                    <a:lnTo>
                      <a:pt x="12" y="444"/>
                    </a:lnTo>
                    <a:lnTo>
                      <a:pt x="12" y="446"/>
                    </a:lnTo>
                    <a:lnTo>
                      <a:pt x="12" y="446"/>
                    </a:lnTo>
                    <a:lnTo>
                      <a:pt x="12" y="447"/>
                    </a:lnTo>
                    <a:lnTo>
                      <a:pt x="12" y="447"/>
                    </a:lnTo>
                    <a:lnTo>
                      <a:pt x="12" y="448"/>
                    </a:lnTo>
                    <a:lnTo>
                      <a:pt x="12" y="448"/>
                    </a:lnTo>
                    <a:lnTo>
                      <a:pt x="14" y="449"/>
                    </a:lnTo>
                    <a:lnTo>
                      <a:pt x="14" y="449"/>
                    </a:lnTo>
                    <a:lnTo>
                      <a:pt x="14" y="449"/>
                    </a:lnTo>
                    <a:lnTo>
                      <a:pt x="14" y="449"/>
                    </a:lnTo>
                    <a:lnTo>
                      <a:pt x="15" y="452"/>
                    </a:lnTo>
                    <a:lnTo>
                      <a:pt x="15" y="452"/>
                    </a:lnTo>
                    <a:lnTo>
                      <a:pt x="15" y="452"/>
                    </a:lnTo>
                    <a:lnTo>
                      <a:pt x="15" y="452"/>
                    </a:lnTo>
                    <a:lnTo>
                      <a:pt x="15" y="453"/>
                    </a:lnTo>
                    <a:lnTo>
                      <a:pt x="15" y="453"/>
                    </a:lnTo>
                    <a:lnTo>
                      <a:pt x="16" y="453"/>
                    </a:lnTo>
                    <a:lnTo>
                      <a:pt x="16" y="453"/>
                    </a:lnTo>
                    <a:lnTo>
                      <a:pt x="18" y="455"/>
                    </a:lnTo>
                    <a:lnTo>
                      <a:pt x="18" y="455"/>
                    </a:lnTo>
                    <a:lnTo>
                      <a:pt x="18" y="455"/>
                    </a:lnTo>
                    <a:lnTo>
                      <a:pt x="18" y="455"/>
                    </a:lnTo>
                    <a:lnTo>
                      <a:pt x="20" y="456"/>
                    </a:lnTo>
                    <a:lnTo>
                      <a:pt x="20" y="456"/>
                    </a:lnTo>
                    <a:lnTo>
                      <a:pt x="20" y="456"/>
                    </a:lnTo>
                    <a:lnTo>
                      <a:pt x="20" y="456"/>
                    </a:lnTo>
                    <a:lnTo>
                      <a:pt x="21" y="457"/>
                    </a:lnTo>
                    <a:lnTo>
                      <a:pt x="21" y="457"/>
                    </a:lnTo>
                    <a:lnTo>
                      <a:pt x="23" y="457"/>
                    </a:lnTo>
                    <a:lnTo>
                      <a:pt x="23" y="457"/>
                    </a:lnTo>
                    <a:lnTo>
                      <a:pt x="23" y="457"/>
                    </a:lnTo>
                    <a:lnTo>
                      <a:pt x="23" y="457"/>
                    </a:lnTo>
                    <a:lnTo>
                      <a:pt x="30" y="460"/>
                    </a:lnTo>
                    <a:lnTo>
                      <a:pt x="43" y="461"/>
                    </a:lnTo>
                    <a:lnTo>
                      <a:pt x="43" y="461"/>
                    </a:lnTo>
                    <a:lnTo>
                      <a:pt x="60" y="462"/>
                    </a:lnTo>
                    <a:lnTo>
                      <a:pt x="73" y="462"/>
                    </a:lnTo>
                    <a:lnTo>
                      <a:pt x="92" y="461"/>
                    </a:lnTo>
                    <a:lnTo>
                      <a:pt x="92" y="461"/>
                    </a:lnTo>
                    <a:lnTo>
                      <a:pt x="102" y="483"/>
                    </a:lnTo>
                    <a:lnTo>
                      <a:pt x="102" y="483"/>
                    </a:lnTo>
                    <a:lnTo>
                      <a:pt x="89" y="497"/>
                    </a:lnTo>
                    <a:lnTo>
                      <a:pt x="81" y="507"/>
                    </a:lnTo>
                    <a:lnTo>
                      <a:pt x="72" y="521"/>
                    </a:lnTo>
                    <a:lnTo>
                      <a:pt x="72" y="521"/>
                    </a:lnTo>
                    <a:lnTo>
                      <a:pt x="64" y="531"/>
                    </a:lnTo>
                    <a:lnTo>
                      <a:pt x="60" y="539"/>
                    </a:lnTo>
                    <a:lnTo>
                      <a:pt x="60" y="539"/>
                    </a:lnTo>
                    <a:lnTo>
                      <a:pt x="60" y="539"/>
                    </a:lnTo>
                    <a:lnTo>
                      <a:pt x="60" y="539"/>
                    </a:lnTo>
                    <a:lnTo>
                      <a:pt x="60" y="540"/>
                    </a:lnTo>
                    <a:lnTo>
                      <a:pt x="60" y="540"/>
                    </a:lnTo>
                    <a:lnTo>
                      <a:pt x="59" y="541"/>
                    </a:lnTo>
                    <a:lnTo>
                      <a:pt x="59" y="541"/>
                    </a:lnTo>
                    <a:lnTo>
                      <a:pt x="59" y="543"/>
                    </a:lnTo>
                    <a:lnTo>
                      <a:pt x="59" y="543"/>
                    </a:lnTo>
                    <a:lnTo>
                      <a:pt x="59" y="544"/>
                    </a:lnTo>
                    <a:lnTo>
                      <a:pt x="59" y="544"/>
                    </a:lnTo>
                    <a:lnTo>
                      <a:pt x="59" y="545"/>
                    </a:lnTo>
                    <a:lnTo>
                      <a:pt x="59" y="545"/>
                    </a:lnTo>
                    <a:lnTo>
                      <a:pt x="59" y="546"/>
                    </a:lnTo>
                    <a:lnTo>
                      <a:pt x="59" y="546"/>
                    </a:lnTo>
                    <a:lnTo>
                      <a:pt x="59" y="546"/>
                    </a:lnTo>
                    <a:lnTo>
                      <a:pt x="59" y="546"/>
                    </a:lnTo>
                    <a:lnTo>
                      <a:pt x="59" y="548"/>
                    </a:lnTo>
                    <a:lnTo>
                      <a:pt x="59" y="548"/>
                    </a:lnTo>
                    <a:lnTo>
                      <a:pt x="59" y="549"/>
                    </a:lnTo>
                    <a:lnTo>
                      <a:pt x="59" y="549"/>
                    </a:lnTo>
                    <a:lnTo>
                      <a:pt x="60" y="550"/>
                    </a:lnTo>
                    <a:lnTo>
                      <a:pt x="60" y="550"/>
                    </a:lnTo>
                    <a:lnTo>
                      <a:pt x="60" y="550"/>
                    </a:lnTo>
                    <a:lnTo>
                      <a:pt x="60" y="550"/>
                    </a:lnTo>
                    <a:lnTo>
                      <a:pt x="62" y="553"/>
                    </a:lnTo>
                    <a:lnTo>
                      <a:pt x="62" y="553"/>
                    </a:lnTo>
                    <a:lnTo>
                      <a:pt x="62" y="553"/>
                    </a:lnTo>
                    <a:lnTo>
                      <a:pt x="62" y="553"/>
                    </a:lnTo>
                    <a:lnTo>
                      <a:pt x="63" y="554"/>
                    </a:lnTo>
                    <a:lnTo>
                      <a:pt x="63" y="554"/>
                    </a:lnTo>
                    <a:lnTo>
                      <a:pt x="63" y="555"/>
                    </a:lnTo>
                    <a:lnTo>
                      <a:pt x="63" y="555"/>
                    </a:lnTo>
                    <a:lnTo>
                      <a:pt x="65" y="557"/>
                    </a:lnTo>
                    <a:lnTo>
                      <a:pt x="65" y="557"/>
                    </a:lnTo>
                    <a:lnTo>
                      <a:pt x="67" y="559"/>
                    </a:lnTo>
                    <a:lnTo>
                      <a:pt x="67" y="559"/>
                    </a:lnTo>
                    <a:lnTo>
                      <a:pt x="67" y="560"/>
                    </a:lnTo>
                    <a:lnTo>
                      <a:pt x="67" y="560"/>
                    </a:lnTo>
                    <a:lnTo>
                      <a:pt x="68" y="562"/>
                    </a:lnTo>
                    <a:lnTo>
                      <a:pt x="68" y="562"/>
                    </a:lnTo>
                    <a:lnTo>
                      <a:pt x="68" y="562"/>
                    </a:lnTo>
                    <a:lnTo>
                      <a:pt x="68" y="562"/>
                    </a:lnTo>
                    <a:lnTo>
                      <a:pt x="69" y="563"/>
                    </a:lnTo>
                    <a:lnTo>
                      <a:pt x="69" y="563"/>
                    </a:lnTo>
                    <a:lnTo>
                      <a:pt x="69" y="563"/>
                    </a:lnTo>
                    <a:lnTo>
                      <a:pt x="69" y="563"/>
                    </a:lnTo>
                    <a:lnTo>
                      <a:pt x="70" y="565"/>
                    </a:lnTo>
                    <a:lnTo>
                      <a:pt x="70" y="565"/>
                    </a:lnTo>
                    <a:lnTo>
                      <a:pt x="72" y="565"/>
                    </a:lnTo>
                    <a:lnTo>
                      <a:pt x="72" y="565"/>
                    </a:lnTo>
                    <a:lnTo>
                      <a:pt x="73" y="565"/>
                    </a:lnTo>
                    <a:lnTo>
                      <a:pt x="73" y="565"/>
                    </a:lnTo>
                    <a:lnTo>
                      <a:pt x="73" y="567"/>
                    </a:lnTo>
                    <a:lnTo>
                      <a:pt x="73" y="567"/>
                    </a:lnTo>
                    <a:lnTo>
                      <a:pt x="74" y="567"/>
                    </a:lnTo>
                    <a:lnTo>
                      <a:pt x="74" y="567"/>
                    </a:lnTo>
                    <a:lnTo>
                      <a:pt x="74" y="567"/>
                    </a:lnTo>
                    <a:lnTo>
                      <a:pt x="74" y="567"/>
                    </a:lnTo>
                    <a:lnTo>
                      <a:pt x="79" y="567"/>
                    </a:lnTo>
                    <a:lnTo>
                      <a:pt x="79" y="567"/>
                    </a:lnTo>
                    <a:lnTo>
                      <a:pt x="81" y="567"/>
                    </a:lnTo>
                    <a:lnTo>
                      <a:pt x="81" y="567"/>
                    </a:lnTo>
                    <a:lnTo>
                      <a:pt x="81" y="567"/>
                    </a:lnTo>
                    <a:lnTo>
                      <a:pt x="88" y="567"/>
                    </a:lnTo>
                    <a:lnTo>
                      <a:pt x="101" y="564"/>
                    </a:lnTo>
                    <a:lnTo>
                      <a:pt x="101" y="564"/>
                    </a:lnTo>
                    <a:lnTo>
                      <a:pt x="117" y="559"/>
                    </a:lnTo>
                    <a:lnTo>
                      <a:pt x="130" y="555"/>
                    </a:lnTo>
                    <a:lnTo>
                      <a:pt x="146" y="548"/>
                    </a:lnTo>
                    <a:lnTo>
                      <a:pt x="146" y="548"/>
                    </a:lnTo>
                    <a:lnTo>
                      <a:pt x="164" y="565"/>
                    </a:lnTo>
                    <a:lnTo>
                      <a:pt x="164" y="565"/>
                    </a:lnTo>
                    <a:lnTo>
                      <a:pt x="156" y="582"/>
                    </a:lnTo>
                    <a:lnTo>
                      <a:pt x="152" y="594"/>
                    </a:lnTo>
                    <a:lnTo>
                      <a:pt x="149" y="611"/>
                    </a:lnTo>
                    <a:lnTo>
                      <a:pt x="149" y="611"/>
                    </a:lnTo>
                    <a:lnTo>
                      <a:pt x="145" y="623"/>
                    </a:lnTo>
                    <a:lnTo>
                      <a:pt x="145" y="632"/>
                    </a:lnTo>
                    <a:lnTo>
                      <a:pt x="145" y="632"/>
                    </a:lnTo>
                    <a:lnTo>
                      <a:pt x="145" y="632"/>
                    </a:lnTo>
                    <a:lnTo>
                      <a:pt x="145" y="632"/>
                    </a:lnTo>
                    <a:lnTo>
                      <a:pt x="145" y="632"/>
                    </a:lnTo>
                    <a:lnTo>
                      <a:pt x="145" y="632"/>
                    </a:lnTo>
                    <a:lnTo>
                      <a:pt x="145" y="635"/>
                    </a:lnTo>
                    <a:lnTo>
                      <a:pt x="145" y="635"/>
                    </a:lnTo>
                    <a:lnTo>
                      <a:pt x="145" y="635"/>
                    </a:lnTo>
                    <a:lnTo>
                      <a:pt x="145" y="635"/>
                    </a:lnTo>
                    <a:lnTo>
                      <a:pt x="145" y="637"/>
                    </a:lnTo>
                    <a:lnTo>
                      <a:pt x="145" y="637"/>
                    </a:lnTo>
                    <a:lnTo>
                      <a:pt x="145" y="637"/>
                    </a:lnTo>
                    <a:lnTo>
                      <a:pt x="145" y="637"/>
                    </a:lnTo>
                    <a:lnTo>
                      <a:pt x="146" y="638"/>
                    </a:lnTo>
                    <a:lnTo>
                      <a:pt x="146" y="638"/>
                    </a:lnTo>
                    <a:lnTo>
                      <a:pt x="146" y="638"/>
                    </a:lnTo>
                    <a:lnTo>
                      <a:pt x="146" y="638"/>
                    </a:lnTo>
                    <a:lnTo>
                      <a:pt x="146" y="640"/>
                    </a:lnTo>
                    <a:lnTo>
                      <a:pt x="146" y="640"/>
                    </a:lnTo>
                    <a:lnTo>
                      <a:pt x="147" y="641"/>
                    </a:lnTo>
                    <a:lnTo>
                      <a:pt x="147" y="641"/>
                    </a:lnTo>
                    <a:lnTo>
                      <a:pt x="149" y="642"/>
                    </a:lnTo>
                    <a:lnTo>
                      <a:pt x="149" y="642"/>
                    </a:lnTo>
                    <a:lnTo>
                      <a:pt x="149" y="642"/>
                    </a:lnTo>
                    <a:lnTo>
                      <a:pt x="149" y="642"/>
                    </a:lnTo>
                    <a:lnTo>
                      <a:pt x="150" y="643"/>
                    </a:lnTo>
                    <a:lnTo>
                      <a:pt x="150" y="643"/>
                    </a:lnTo>
                    <a:lnTo>
                      <a:pt x="150" y="643"/>
                    </a:lnTo>
                    <a:lnTo>
                      <a:pt x="150" y="643"/>
                    </a:lnTo>
                    <a:lnTo>
                      <a:pt x="151" y="645"/>
                    </a:lnTo>
                    <a:lnTo>
                      <a:pt x="151" y="645"/>
                    </a:lnTo>
                    <a:lnTo>
                      <a:pt x="152" y="645"/>
                    </a:lnTo>
                    <a:lnTo>
                      <a:pt x="152" y="645"/>
                    </a:lnTo>
                    <a:lnTo>
                      <a:pt x="155" y="647"/>
                    </a:lnTo>
                    <a:lnTo>
                      <a:pt x="155" y="647"/>
                    </a:lnTo>
                    <a:lnTo>
                      <a:pt x="156" y="649"/>
                    </a:lnTo>
                    <a:lnTo>
                      <a:pt x="156" y="649"/>
                    </a:lnTo>
                    <a:lnTo>
                      <a:pt x="157" y="649"/>
                    </a:lnTo>
                    <a:lnTo>
                      <a:pt x="157" y="649"/>
                    </a:lnTo>
                    <a:lnTo>
                      <a:pt x="159" y="650"/>
                    </a:lnTo>
                    <a:lnTo>
                      <a:pt x="159" y="650"/>
                    </a:lnTo>
                    <a:lnTo>
                      <a:pt x="159" y="650"/>
                    </a:lnTo>
                    <a:lnTo>
                      <a:pt x="159" y="650"/>
                    </a:lnTo>
                    <a:lnTo>
                      <a:pt x="160" y="651"/>
                    </a:lnTo>
                    <a:lnTo>
                      <a:pt x="160" y="651"/>
                    </a:lnTo>
                    <a:lnTo>
                      <a:pt x="161" y="651"/>
                    </a:lnTo>
                    <a:lnTo>
                      <a:pt x="161" y="651"/>
                    </a:lnTo>
                    <a:lnTo>
                      <a:pt x="162" y="652"/>
                    </a:lnTo>
                    <a:lnTo>
                      <a:pt x="162" y="652"/>
                    </a:lnTo>
                    <a:lnTo>
                      <a:pt x="162" y="652"/>
                    </a:lnTo>
                    <a:lnTo>
                      <a:pt x="162" y="652"/>
                    </a:lnTo>
                    <a:lnTo>
                      <a:pt x="165" y="652"/>
                    </a:lnTo>
                    <a:lnTo>
                      <a:pt x="165" y="652"/>
                    </a:lnTo>
                    <a:lnTo>
                      <a:pt x="165" y="652"/>
                    </a:lnTo>
                    <a:lnTo>
                      <a:pt x="165" y="652"/>
                    </a:lnTo>
                    <a:lnTo>
                      <a:pt x="166" y="652"/>
                    </a:lnTo>
                    <a:lnTo>
                      <a:pt x="166" y="652"/>
                    </a:lnTo>
                    <a:lnTo>
                      <a:pt x="167" y="652"/>
                    </a:lnTo>
                    <a:lnTo>
                      <a:pt x="167" y="652"/>
                    </a:lnTo>
                    <a:lnTo>
                      <a:pt x="169" y="652"/>
                    </a:lnTo>
                    <a:lnTo>
                      <a:pt x="169" y="652"/>
                    </a:lnTo>
                    <a:lnTo>
                      <a:pt x="169" y="652"/>
                    </a:lnTo>
                    <a:lnTo>
                      <a:pt x="169" y="652"/>
                    </a:lnTo>
                    <a:lnTo>
                      <a:pt x="171" y="651"/>
                    </a:lnTo>
                    <a:lnTo>
                      <a:pt x="171" y="651"/>
                    </a:lnTo>
                    <a:lnTo>
                      <a:pt x="171" y="651"/>
                    </a:lnTo>
                    <a:lnTo>
                      <a:pt x="171" y="651"/>
                    </a:lnTo>
                    <a:lnTo>
                      <a:pt x="180" y="647"/>
                    </a:lnTo>
                    <a:lnTo>
                      <a:pt x="190" y="640"/>
                    </a:lnTo>
                    <a:lnTo>
                      <a:pt x="190" y="640"/>
                    </a:lnTo>
                    <a:lnTo>
                      <a:pt x="204" y="631"/>
                    </a:lnTo>
                    <a:lnTo>
                      <a:pt x="214" y="622"/>
                    </a:lnTo>
                    <a:lnTo>
                      <a:pt x="228" y="609"/>
                    </a:lnTo>
                    <a:lnTo>
                      <a:pt x="228" y="609"/>
                    </a:lnTo>
                    <a:lnTo>
                      <a:pt x="251" y="621"/>
                    </a:lnTo>
                    <a:lnTo>
                      <a:pt x="251" y="621"/>
                    </a:lnTo>
                    <a:lnTo>
                      <a:pt x="249" y="638"/>
                    </a:lnTo>
                    <a:lnTo>
                      <a:pt x="249" y="652"/>
                    </a:lnTo>
                    <a:lnTo>
                      <a:pt x="251" y="669"/>
                    </a:lnTo>
                    <a:lnTo>
                      <a:pt x="251" y="669"/>
                    </a:lnTo>
                    <a:lnTo>
                      <a:pt x="253" y="681"/>
                    </a:lnTo>
                    <a:lnTo>
                      <a:pt x="254" y="690"/>
                    </a:lnTo>
                    <a:lnTo>
                      <a:pt x="254" y="690"/>
                    </a:lnTo>
                    <a:lnTo>
                      <a:pt x="254" y="690"/>
                    </a:lnTo>
                    <a:lnTo>
                      <a:pt x="254" y="690"/>
                    </a:lnTo>
                    <a:lnTo>
                      <a:pt x="254" y="690"/>
                    </a:lnTo>
                    <a:lnTo>
                      <a:pt x="254" y="690"/>
                    </a:lnTo>
                    <a:lnTo>
                      <a:pt x="256" y="693"/>
                    </a:lnTo>
                    <a:lnTo>
                      <a:pt x="256" y="693"/>
                    </a:lnTo>
                    <a:lnTo>
                      <a:pt x="256" y="693"/>
                    </a:lnTo>
                    <a:lnTo>
                      <a:pt x="256" y="693"/>
                    </a:lnTo>
                    <a:lnTo>
                      <a:pt x="257" y="694"/>
                    </a:lnTo>
                    <a:lnTo>
                      <a:pt x="257" y="694"/>
                    </a:lnTo>
                    <a:lnTo>
                      <a:pt x="257" y="694"/>
                    </a:lnTo>
                    <a:lnTo>
                      <a:pt x="257" y="694"/>
                    </a:lnTo>
                    <a:lnTo>
                      <a:pt x="258" y="695"/>
                    </a:lnTo>
                    <a:lnTo>
                      <a:pt x="258" y="695"/>
                    </a:lnTo>
                    <a:lnTo>
                      <a:pt x="258" y="696"/>
                    </a:lnTo>
                    <a:lnTo>
                      <a:pt x="258" y="696"/>
                    </a:lnTo>
                    <a:lnTo>
                      <a:pt x="262" y="698"/>
                    </a:lnTo>
                    <a:lnTo>
                      <a:pt x="262" y="698"/>
                    </a:lnTo>
                    <a:lnTo>
                      <a:pt x="262" y="698"/>
                    </a:lnTo>
                    <a:lnTo>
                      <a:pt x="262" y="698"/>
                    </a:lnTo>
                    <a:lnTo>
                      <a:pt x="263" y="699"/>
                    </a:lnTo>
                    <a:lnTo>
                      <a:pt x="263" y="699"/>
                    </a:lnTo>
                    <a:lnTo>
                      <a:pt x="264" y="699"/>
                    </a:lnTo>
                    <a:lnTo>
                      <a:pt x="264" y="699"/>
                    </a:lnTo>
                    <a:lnTo>
                      <a:pt x="266" y="699"/>
                    </a:lnTo>
                    <a:lnTo>
                      <a:pt x="266" y="699"/>
                    </a:lnTo>
                    <a:lnTo>
                      <a:pt x="267" y="699"/>
                    </a:lnTo>
                    <a:lnTo>
                      <a:pt x="267" y="699"/>
                    </a:lnTo>
                    <a:lnTo>
                      <a:pt x="270" y="700"/>
                    </a:lnTo>
                    <a:lnTo>
                      <a:pt x="270" y="700"/>
                    </a:lnTo>
                    <a:lnTo>
                      <a:pt x="272" y="701"/>
                    </a:lnTo>
                    <a:lnTo>
                      <a:pt x="272" y="701"/>
                    </a:lnTo>
                    <a:lnTo>
                      <a:pt x="272" y="701"/>
                    </a:lnTo>
                    <a:lnTo>
                      <a:pt x="272" y="701"/>
                    </a:lnTo>
                    <a:lnTo>
                      <a:pt x="275" y="701"/>
                    </a:lnTo>
                    <a:lnTo>
                      <a:pt x="275" y="701"/>
                    </a:lnTo>
                    <a:lnTo>
                      <a:pt x="275" y="701"/>
                    </a:lnTo>
                    <a:lnTo>
                      <a:pt x="275" y="701"/>
                    </a:lnTo>
                    <a:lnTo>
                      <a:pt x="276" y="701"/>
                    </a:lnTo>
                    <a:lnTo>
                      <a:pt x="276" y="701"/>
                    </a:lnTo>
                    <a:lnTo>
                      <a:pt x="277" y="701"/>
                    </a:lnTo>
                    <a:lnTo>
                      <a:pt x="277" y="701"/>
                    </a:lnTo>
                    <a:lnTo>
                      <a:pt x="278" y="703"/>
                    </a:lnTo>
                    <a:lnTo>
                      <a:pt x="278" y="703"/>
                    </a:lnTo>
                    <a:lnTo>
                      <a:pt x="278" y="703"/>
                    </a:lnTo>
                    <a:lnTo>
                      <a:pt x="278" y="703"/>
                    </a:lnTo>
                    <a:lnTo>
                      <a:pt x="281" y="701"/>
                    </a:lnTo>
                    <a:lnTo>
                      <a:pt x="281" y="701"/>
                    </a:lnTo>
                    <a:lnTo>
                      <a:pt x="281" y="701"/>
                    </a:lnTo>
                    <a:lnTo>
                      <a:pt x="281" y="701"/>
                    </a:lnTo>
                    <a:lnTo>
                      <a:pt x="282" y="701"/>
                    </a:lnTo>
                    <a:lnTo>
                      <a:pt x="282" y="701"/>
                    </a:lnTo>
                    <a:lnTo>
                      <a:pt x="283" y="701"/>
                    </a:lnTo>
                    <a:lnTo>
                      <a:pt x="283" y="701"/>
                    </a:lnTo>
                    <a:lnTo>
                      <a:pt x="285" y="700"/>
                    </a:lnTo>
                    <a:lnTo>
                      <a:pt x="285" y="700"/>
                    </a:lnTo>
                    <a:lnTo>
                      <a:pt x="285" y="700"/>
                    </a:lnTo>
                    <a:lnTo>
                      <a:pt x="285" y="700"/>
                    </a:lnTo>
                    <a:lnTo>
                      <a:pt x="287" y="699"/>
                    </a:lnTo>
                    <a:lnTo>
                      <a:pt x="287" y="699"/>
                    </a:lnTo>
                    <a:lnTo>
                      <a:pt x="287" y="699"/>
                    </a:lnTo>
                    <a:lnTo>
                      <a:pt x="287" y="699"/>
                    </a:lnTo>
                    <a:lnTo>
                      <a:pt x="287" y="699"/>
                    </a:lnTo>
                    <a:lnTo>
                      <a:pt x="287" y="699"/>
                    </a:lnTo>
                    <a:lnTo>
                      <a:pt x="293" y="693"/>
                    </a:lnTo>
                    <a:lnTo>
                      <a:pt x="301" y="681"/>
                    </a:lnTo>
                    <a:lnTo>
                      <a:pt x="301" y="681"/>
                    </a:lnTo>
                    <a:lnTo>
                      <a:pt x="310" y="669"/>
                    </a:lnTo>
                    <a:lnTo>
                      <a:pt x="317" y="657"/>
                    </a:lnTo>
                    <a:lnTo>
                      <a:pt x="325" y="641"/>
                    </a:lnTo>
                    <a:lnTo>
                      <a:pt x="325" y="641"/>
                    </a:lnTo>
                    <a:lnTo>
                      <a:pt x="350" y="642"/>
                    </a:lnTo>
                    <a:lnTo>
                      <a:pt x="350" y="642"/>
                    </a:lnTo>
                    <a:lnTo>
                      <a:pt x="355" y="660"/>
                    </a:lnTo>
                    <a:lnTo>
                      <a:pt x="360" y="672"/>
                    </a:lnTo>
                    <a:lnTo>
                      <a:pt x="367" y="688"/>
                    </a:lnTo>
                    <a:lnTo>
                      <a:pt x="367" y="688"/>
                    </a:lnTo>
                    <a:lnTo>
                      <a:pt x="373" y="699"/>
                    </a:lnTo>
                    <a:lnTo>
                      <a:pt x="378" y="706"/>
                    </a:lnTo>
                    <a:lnTo>
                      <a:pt x="378" y="706"/>
                    </a:lnTo>
                    <a:lnTo>
                      <a:pt x="378" y="706"/>
                    </a:lnTo>
                    <a:lnTo>
                      <a:pt x="378" y="706"/>
                    </a:lnTo>
                    <a:lnTo>
                      <a:pt x="378" y="706"/>
                    </a:lnTo>
                    <a:lnTo>
                      <a:pt x="378" y="706"/>
                    </a:lnTo>
                    <a:lnTo>
                      <a:pt x="380" y="709"/>
                    </a:lnTo>
                    <a:lnTo>
                      <a:pt x="380" y="709"/>
                    </a:lnTo>
                    <a:lnTo>
                      <a:pt x="380" y="709"/>
                    </a:lnTo>
                    <a:lnTo>
                      <a:pt x="380" y="709"/>
                    </a:lnTo>
                    <a:lnTo>
                      <a:pt x="382" y="710"/>
                    </a:lnTo>
                    <a:lnTo>
                      <a:pt x="382" y="710"/>
                    </a:lnTo>
                    <a:lnTo>
                      <a:pt x="382" y="710"/>
                    </a:lnTo>
                    <a:lnTo>
                      <a:pt x="382" y="710"/>
                    </a:lnTo>
                    <a:lnTo>
                      <a:pt x="383" y="710"/>
                    </a:lnTo>
                    <a:lnTo>
                      <a:pt x="383" y="710"/>
                    </a:lnTo>
                    <a:lnTo>
                      <a:pt x="384" y="711"/>
                    </a:lnTo>
                    <a:lnTo>
                      <a:pt x="384" y="711"/>
                    </a:lnTo>
                    <a:lnTo>
                      <a:pt x="385" y="711"/>
                    </a:lnTo>
                    <a:lnTo>
                      <a:pt x="385" y="711"/>
                    </a:lnTo>
                    <a:lnTo>
                      <a:pt x="385" y="711"/>
                    </a:lnTo>
                    <a:lnTo>
                      <a:pt x="388" y="711"/>
                    </a:lnTo>
                    <a:lnTo>
                      <a:pt x="388" y="711"/>
                    </a:lnTo>
                    <a:lnTo>
                      <a:pt x="388" y="711"/>
                    </a:lnTo>
                    <a:lnTo>
                      <a:pt x="388" y="711"/>
                    </a:lnTo>
                    <a:lnTo>
                      <a:pt x="389" y="711"/>
                    </a:lnTo>
                    <a:lnTo>
                      <a:pt x="389" y="711"/>
                    </a:lnTo>
                    <a:lnTo>
                      <a:pt x="390" y="711"/>
                    </a:lnTo>
                    <a:lnTo>
                      <a:pt x="390" y="711"/>
                    </a:lnTo>
                    <a:lnTo>
                      <a:pt x="392" y="711"/>
                    </a:lnTo>
                    <a:lnTo>
                      <a:pt x="392" y="711"/>
                    </a:lnTo>
                    <a:lnTo>
                      <a:pt x="393" y="711"/>
                    </a:lnTo>
                    <a:lnTo>
                      <a:pt x="393" y="711"/>
                    </a:lnTo>
                    <a:lnTo>
                      <a:pt x="395" y="711"/>
                    </a:lnTo>
                    <a:lnTo>
                      <a:pt x="395" y="711"/>
                    </a:lnTo>
                    <a:lnTo>
                      <a:pt x="398" y="711"/>
                    </a:lnTo>
                    <a:lnTo>
                      <a:pt x="398" y="711"/>
                    </a:lnTo>
                    <a:lnTo>
                      <a:pt x="398" y="711"/>
                    </a:lnTo>
                    <a:lnTo>
                      <a:pt x="398" y="711"/>
                    </a:lnTo>
                    <a:lnTo>
                      <a:pt x="401" y="710"/>
                    </a:lnTo>
                    <a:lnTo>
                      <a:pt x="401" y="710"/>
                    </a:lnTo>
                    <a:lnTo>
                      <a:pt x="401" y="710"/>
                    </a:lnTo>
                    <a:lnTo>
                      <a:pt x="401" y="710"/>
                    </a:lnTo>
                    <a:lnTo>
                      <a:pt x="402" y="710"/>
                    </a:lnTo>
                    <a:lnTo>
                      <a:pt x="402" y="710"/>
                    </a:lnTo>
                    <a:lnTo>
                      <a:pt x="403" y="710"/>
                    </a:lnTo>
                    <a:lnTo>
                      <a:pt x="403" y="710"/>
                    </a:lnTo>
                    <a:lnTo>
                      <a:pt x="404" y="710"/>
                    </a:lnTo>
                    <a:lnTo>
                      <a:pt x="404" y="710"/>
                    </a:lnTo>
                    <a:lnTo>
                      <a:pt x="406" y="710"/>
                    </a:lnTo>
                    <a:lnTo>
                      <a:pt x="406" y="710"/>
                    </a:lnTo>
                    <a:lnTo>
                      <a:pt x="407" y="709"/>
                    </a:lnTo>
                    <a:lnTo>
                      <a:pt x="407" y="709"/>
                    </a:lnTo>
                    <a:lnTo>
                      <a:pt x="407" y="709"/>
                    </a:lnTo>
                    <a:lnTo>
                      <a:pt x="407" y="709"/>
                    </a:lnTo>
                    <a:lnTo>
                      <a:pt x="408" y="708"/>
                    </a:lnTo>
                    <a:lnTo>
                      <a:pt x="408" y="708"/>
                    </a:lnTo>
                    <a:lnTo>
                      <a:pt x="408" y="708"/>
                    </a:lnTo>
                    <a:lnTo>
                      <a:pt x="408" y="708"/>
                    </a:lnTo>
                    <a:lnTo>
                      <a:pt x="409" y="706"/>
                    </a:lnTo>
                    <a:lnTo>
                      <a:pt x="409" y="706"/>
                    </a:lnTo>
                    <a:lnTo>
                      <a:pt x="409" y="706"/>
                    </a:lnTo>
                    <a:lnTo>
                      <a:pt x="409" y="706"/>
                    </a:lnTo>
                    <a:lnTo>
                      <a:pt x="411" y="704"/>
                    </a:lnTo>
                    <a:lnTo>
                      <a:pt x="411" y="704"/>
                    </a:lnTo>
                    <a:lnTo>
                      <a:pt x="411" y="704"/>
                    </a:lnTo>
                    <a:lnTo>
                      <a:pt x="411" y="704"/>
                    </a:lnTo>
                    <a:lnTo>
                      <a:pt x="414" y="695"/>
                    </a:lnTo>
                    <a:lnTo>
                      <a:pt x="419" y="683"/>
                    </a:lnTo>
                    <a:lnTo>
                      <a:pt x="419" y="683"/>
                    </a:lnTo>
                    <a:lnTo>
                      <a:pt x="423" y="667"/>
                    </a:lnTo>
                    <a:lnTo>
                      <a:pt x="426" y="655"/>
                    </a:lnTo>
                    <a:lnTo>
                      <a:pt x="427" y="636"/>
                    </a:lnTo>
                    <a:lnTo>
                      <a:pt x="427" y="636"/>
                    </a:lnTo>
                    <a:lnTo>
                      <a:pt x="452" y="630"/>
                    </a:lnTo>
                    <a:lnTo>
                      <a:pt x="452" y="630"/>
                    </a:lnTo>
                    <a:lnTo>
                      <a:pt x="462" y="645"/>
                    </a:lnTo>
                    <a:lnTo>
                      <a:pt x="471" y="655"/>
                    </a:lnTo>
                    <a:lnTo>
                      <a:pt x="482" y="666"/>
                    </a:lnTo>
                    <a:lnTo>
                      <a:pt x="482" y="666"/>
                    </a:lnTo>
                    <a:lnTo>
                      <a:pt x="493" y="675"/>
                    </a:lnTo>
                    <a:lnTo>
                      <a:pt x="500" y="680"/>
                    </a:lnTo>
                    <a:lnTo>
                      <a:pt x="500" y="680"/>
                    </a:lnTo>
                    <a:lnTo>
                      <a:pt x="500" y="680"/>
                    </a:lnTo>
                    <a:lnTo>
                      <a:pt x="500" y="680"/>
                    </a:lnTo>
                    <a:lnTo>
                      <a:pt x="503" y="681"/>
                    </a:lnTo>
                    <a:lnTo>
                      <a:pt x="503" y="681"/>
                    </a:lnTo>
                    <a:lnTo>
                      <a:pt x="503" y="681"/>
                    </a:lnTo>
                    <a:lnTo>
                      <a:pt x="503" y="681"/>
                    </a:lnTo>
                    <a:lnTo>
                      <a:pt x="504" y="681"/>
                    </a:lnTo>
                    <a:lnTo>
                      <a:pt x="504" y="681"/>
                    </a:lnTo>
                    <a:lnTo>
                      <a:pt x="505" y="683"/>
                    </a:lnTo>
                    <a:lnTo>
                      <a:pt x="505" y="683"/>
                    </a:lnTo>
                    <a:lnTo>
                      <a:pt x="506" y="683"/>
                    </a:lnTo>
                    <a:lnTo>
                      <a:pt x="506" y="683"/>
                    </a:lnTo>
                    <a:lnTo>
                      <a:pt x="506" y="683"/>
                    </a:lnTo>
                    <a:lnTo>
                      <a:pt x="506" y="683"/>
                    </a:lnTo>
                    <a:lnTo>
                      <a:pt x="509" y="683"/>
                    </a:lnTo>
                    <a:lnTo>
                      <a:pt x="509" y="683"/>
                    </a:lnTo>
                    <a:lnTo>
                      <a:pt x="509" y="683"/>
                    </a:lnTo>
                    <a:lnTo>
                      <a:pt x="509" y="683"/>
                    </a:lnTo>
                    <a:lnTo>
                      <a:pt x="510" y="681"/>
                    </a:lnTo>
                    <a:lnTo>
                      <a:pt x="510" y="681"/>
                    </a:lnTo>
                    <a:lnTo>
                      <a:pt x="511" y="681"/>
                    </a:lnTo>
                    <a:lnTo>
                      <a:pt x="511" y="681"/>
                    </a:lnTo>
                    <a:lnTo>
                      <a:pt x="513" y="681"/>
                    </a:lnTo>
                    <a:lnTo>
                      <a:pt x="513" y="681"/>
                    </a:lnTo>
                    <a:lnTo>
                      <a:pt x="513" y="680"/>
                    </a:lnTo>
                    <a:lnTo>
                      <a:pt x="513" y="680"/>
                    </a:lnTo>
                    <a:lnTo>
                      <a:pt x="515" y="680"/>
                    </a:lnTo>
                    <a:lnTo>
                      <a:pt x="515" y="680"/>
                    </a:lnTo>
                    <a:lnTo>
                      <a:pt x="515" y="680"/>
                    </a:lnTo>
                    <a:lnTo>
                      <a:pt x="515" y="680"/>
                    </a:lnTo>
                    <a:lnTo>
                      <a:pt x="518" y="679"/>
                    </a:lnTo>
                    <a:lnTo>
                      <a:pt x="518" y="679"/>
                    </a:lnTo>
                    <a:lnTo>
                      <a:pt x="520" y="677"/>
                    </a:lnTo>
                    <a:lnTo>
                      <a:pt x="520" y="677"/>
                    </a:lnTo>
                    <a:lnTo>
                      <a:pt x="520" y="677"/>
                    </a:lnTo>
                    <a:lnTo>
                      <a:pt x="520" y="677"/>
                    </a:lnTo>
                    <a:lnTo>
                      <a:pt x="523" y="676"/>
                    </a:lnTo>
                    <a:lnTo>
                      <a:pt x="523" y="676"/>
                    </a:lnTo>
                    <a:lnTo>
                      <a:pt x="523" y="676"/>
                    </a:lnTo>
                    <a:lnTo>
                      <a:pt x="523" y="676"/>
                    </a:lnTo>
                    <a:lnTo>
                      <a:pt x="524" y="675"/>
                    </a:lnTo>
                    <a:lnTo>
                      <a:pt x="524" y="675"/>
                    </a:lnTo>
                    <a:lnTo>
                      <a:pt x="524" y="675"/>
                    </a:lnTo>
                    <a:lnTo>
                      <a:pt x="524" y="675"/>
                    </a:lnTo>
                    <a:lnTo>
                      <a:pt x="528" y="672"/>
                    </a:lnTo>
                    <a:lnTo>
                      <a:pt x="528" y="672"/>
                    </a:lnTo>
                    <a:lnTo>
                      <a:pt x="528" y="672"/>
                    </a:lnTo>
                    <a:lnTo>
                      <a:pt x="528" y="672"/>
                    </a:lnTo>
                    <a:lnTo>
                      <a:pt x="529" y="671"/>
                    </a:lnTo>
                    <a:lnTo>
                      <a:pt x="529" y="671"/>
                    </a:lnTo>
                    <a:lnTo>
                      <a:pt x="529" y="670"/>
                    </a:lnTo>
                    <a:lnTo>
                      <a:pt x="529" y="670"/>
                    </a:lnTo>
                    <a:lnTo>
                      <a:pt x="529" y="669"/>
                    </a:lnTo>
                    <a:lnTo>
                      <a:pt x="529" y="669"/>
                    </a:lnTo>
                    <a:lnTo>
                      <a:pt x="529" y="669"/>
                    </a:lnTo>
                    <a:lnTo>
                      <a:pt x="529" y="669"/>
                    </a:lnTo>
                    <a:lnTo>
                      <a:pt x="530" y="666"/>
                    </a:lnTo>
                    <a:lnTo>
                      <a:pt x="530" y="666"/>
                    </a:lnTo>
                    <a:lnTo>
                      <a:pt x="530" y="666"/>
                    </a:lnTo>
                    <a:lnTo>
                      <a:pt x="530" y="666"/>
                    </a:lnTo>
                    <a:lnTo>
                      <a:pt x="530" y="666"/>
                    </a:lnTo>
                    <a:lnTo>
                      <a:pt x="530" y="657"/>
                    </a:lnTo>
                    <a:lnTo>
                      <a:pt x="530" y="643"/>
                    </a:lnTo>
                    <a:lnTo>
                      <a:pt x="530" y="643"/>
                    </a:lnTo>
                    <a:lnTo>
                      <a:pt x="529" y="627"/>
                    </a:lnTo>
                    <a:lnTo>
                      <a:pt x="527" y="615"/>
                    </a:lnTo>
                    <a:lnTo>
                      <a:pt x="523" y="597"/>
                    </a:lnTo>
                    <a:lnTo>
                      <a:pt x="523" y="597"/>
                    </a:lnTo>
                    <a:lnTo>
                      <a:pt x="543" y="582"/>
                    </a:lnTo>
                    <a:lnTo>
                      <a:pt x="543" y="582"/>
                    </a:lnTo>
                    <a:lnTo>
                      <a:pt x="558" y="592"/>
                    </a:lnTo>
                    <a:lnTo>
                      <a:pt x="569" y="599"/>
                    </a:lnTo>
                    <a:lnTo>
                      <a:pt x="584" y="606"/>
                    </a:lnTo>
                    <a:lnTo>
                      <a:pt x="584" y="606"/>
                    </a:lnTo>
                    <a:lnTo>
                      <a:pt x="597" y="611"/>
                    </a:lnTo>
                    <a:lnTo>
                      <a:pt x="606" y="613"/>
                    </a:lnTo>
                    <a:lnTo>
                      <a:pt x="606" y="613"/>
                    </a:lnTo>
                    <a:lnTo>
                      <a:pt x="606" y="613"/>
                    </a:lnTo>
                    <a:lnTo>
                      <a:pt x="606" y="613"/>
                    </a:lnTo>
                    <a:lnTo>
                      <a:pt x="608" y="613"/>
                    </a:lnTo>
                    <a:lnTo>
                      <a:pt x="608" y="613"/>
                    </a:lnTo>
                    <a:lnTo>
                      <a:pt x="608" y="613"/>
                    </a:lnTo>
                    <a:lnTo>
                      <a:pt x="608" y="613"/>
                    </a:lnTo>
                    <a:lnTo>
                      <a:pt x="610" y="613"/>
                    </a:lnTo>
                    <a:lnTo>
                      <a:pt x="610" y="613"/>
                    </a:lnTo>
                    <a:lnTo>
                      <a:pt x="611" y="613"/>
                    </a:lnTo>
                    <a:lnTo>
                      <a:pt x="611" y="613"/>
                    </a:lnTo>
                    <a:lnTo>
                      <a:pt x="612" y="613"/>
                    </a:lnTo>
                    <a:lnTo>
                      <a:pt x="612" y="613"/>
                    </a:lnTo>
                    <a:lnTo>
                      <a:pt x="612" y="613"/>
                    </a:lnTo>
                    <a:lnTo>
                      <a:pt x="612" y="613"/>
                    </a:lnTo>
                    <a:lnTo>
                      <a:pt x="613" y="612"/>
                    </a:lnTo>
                    <a:lnTo>
                      <a:pt x="613" y="612"/>
                    </a:lnTo>
                    <a:lnTo>
                      <a:pt x="615" y="612"/>
                    </a:lnTo>
                    <a:lnTo>
                      <a:pt x="615" y="612"/>
                    </a:lnTo>
                    <a:lnTo>
                      <a:pt x="616" y="611"/>
                    </a:lnTo>
                    <a:lnTo>
                      <a:pt x="616" y="611"/>
                    </a:lnTo>
                    <a:lnTo>
                      <a:pt x="616" y="611"/>
                    </a:lnTo>
                    <a:lnTo>
                      <a:pt x="616" y="611"/>
                    </a:lnTo>
                    <a:lnTo>
                      <a:pt x="617" y="609"/>
                    </a:lnTo>
                    <a:lnTo>
                      <a:pt x="617" y="609"/>
                    </a:lnTo>
                    <a:lnTo>
                      <a:pt x="617" y="609"/>
                    </a:lnTo>
                    <a:lnTo>
                      <a:pt x="617" y="609"/>
                    </a:lnTo>
                    <a:lnTo>
                      <a:pt x="618" y="608"/>
                    </a:lnTo>
                    <a:lnTo>
                      <a:pt x="618" y="608"/>
                    </a:lnTo>
                    <a:lnTo>
                      <a:pt x="620" y="607"/>
                    </a:lnTo>
                    <a:lnTo>
                      <a:pt x="620" y="607"/>
                    </a:lnTo>
                    <a:lnTo>
                      <a:pt x="621" y="606"/>
                    </a:lnTo>
                    <a:lnTo>
                      <a:pt x="621" y="606"/>
                    </a:lnTo>
                    <a:lnTo>
                      <a:pt x="624" y="604"/>
                    </a:lnTo>
                    <a:lnTo>
                      <a:pt x="624" y="604"/>
                    </a:lnTo>
                    <a:lnTo>
                      <a:pt x="624" y="603"/>
                    </a:lnTo>
                    <a:lnTo>
                      <a:pt x="624" y="603"/>
                    </a:lnTo>
                    <a:lnTo>
                      <a:pt x="625" y="602"/>
                    </a:lnTo>
                    <a:lnTo>
                      <a:pt x="625" y="602"/>
                    </a:lnTo>
                    <a:lnTo>
                      <a:pt x="625" y="602"/>
                    </a:lnTo>
                    <a:lnTo>
                      <a:pt x="625" y="602"/>
                    </a:lnTo>
                    <a:lnTo>
                      <a:pt x="626" y="601"/>
                    </a:lnTo>
                    <a:lnTo>
                      <a:pt x="626" y="601"/>
                    </a:lnTo>
                    <a:lnTo>
                      <a:pt x="627" y="601"/>
                    </a:lnTo>
                    <a:lnTo>
                      <a:pt x="627" y="601"/>
                    </a:lnTo>
                    <a:lnTo>
                      <a:pt x="627" y="598"/>
                    </a:lnTo>
                    <a:lnTo>
                      <a:pt x="627" y="598"/>
                    </a:lnTo>
                    <a:lnTo>
                      <a:pt x="627" y="598"/>
                    </a:lnTo>
                    <a:lnTo>
                      <a:pt x="627" y="598"/>
                    </a:lnTo>
                    <a:lnTo>
                      <a:pt x="629" y="597"/>
                    </a:lnTo>
                    <a:lnTo>
                      <a:pt x="629" y="597"/>
                    </a:lnTo>
                    <a:lnTo>
                      <a:pt x="629" y="597"/>
                    </a:lnTo>
                    <a:lnTo>
                      <a:pt x="629" y="597"/>
                    </a:lnTo>
                    <a:lnTo>
                      <a:pt x="629" y="596"/>
                    </a:lnTo>
                    <a:lnTo>
                      <a:pt x="629" y="596"/>
                    </a:lnTo>
                    <a:lnTo>
                      <a:pt x="629" y="594"/>
                    </a:lnTo>
                    <a:lnTo>
                      <a:pt x="629" y="594"/>
                    </a:lnTo>
                    <a:lnTo>
                      <a:pt x="629" y="593"/>
                    </a:lnTo>
                    <a:lnTo>
                      <a:pt x="629" y="593"/>
                    </a:lnTo>
                    <a:lnTo>
                      <a:pt x="629" y="592"/>
                    </a:lnTo>
                    <a:lnTo>
                      <a:pt x="629" y="592"/>
                    </a:lnTo>
                    <a:lnTo>
                      <a:pt x="629" y="589"/>
                    </a:lnTo>
                    <a:lnTo>
                      <a:pt x="629" y="589"/>
                    </a:lnTo>
                    <a:lnTo>
                      <a:pt x="629" y="589"/>
                    </a:lnTo>
                    <a:lnTo>
                      <a:pt x="629" y="589"/>
                    </a:lnTo>
                    <a:lnTo>
                      <a:pt x="626" y="582"/>
                    </a:lnTo>
                    <a:lnTo>
                      <a:pt x="621" y="569"/>
                    </a:lnTo>
                    <a:lnTo>
                      <a:pt x="621" y="569"/>
                    </a:lnTo>
                    <a:lnTo>
                      <a:pt x="615" y="554"/>
                    </a:lnTo>
                    <a:lnTo>
                      <a:pt x="608" y="543"/>
                    </a:lnTo>
                    <a:lnTo>
                      <a:pt x="598" y="528"/>
                    </a:lnTo>
                    <a:lnTo>
                      <a:pt x="598" y="528"/>
                    </a:lnTo>
                    <a:lnTo>
                      <a:pt x="612" y="506"/>
                    </a:lnTo>
                    <a:lnTo>
                      <a:pt x="612" y="506"/>
                    </a:lnTo>
                    <a:lnTo>
                      <a:pt x="630" y="511"/>
                    </a:lnTo>
                    <a:lnTo>
                      <a:pt x="644" y="514"/>
                    </a:lnTo>
                    <a:lnTo>
                      <a:pt x="659" y="515"/>
                    </a:lnTo>
                    <a:lnTo>
                      <a:pt x="659" y="515"/>
                    </a:lnTo>
                    <a:lnTo>
                      <a:pt x="673" y="515"/>
                    </a:lnTo>
                    <a:lnTo>
                      <a:pt x="681" y="515"/>
                    </a:lnTo>
                    <a:lnTo>
                      <a:pt x="681" y="515"/>
                    </a:lnTo>
                    <a:lnTo>
                      <a:pt x="681" y="515"/>
                    </a:lnTo>
                    <a:lnTo>
                      <a:pt x="681" y="515"/>
                    </a:lnTo>
                    <a:lnTo>
                      <a:pt x="684" y="514"/>
                    </a:lnTo>
                    <a:lnTo>
                      <a:pt x="684" y="514"/>
                    </a:lnTo>
                    <a:lnTo>
                      <a:pt x="684" y="514"/>
                    </a:lnTo>
                    <a:lnTo>
                      <a:pt x="684" y="514"/>
                    </a:lnTo>
                    <a:lnTo>
                      <a:pt x="687" y="514"/>
                    </a:lnTo>
                    <a:lnTo>
                      <a:pt x="687" y="514"/>
                    </a:lnTo>
                    <a:lnTo>
                      <a:pt x="687" y="512"/>
                    </a:lnTo>
                    <a:lnTo>
                      <a:pt x="687" y="512"/>
                    </a:lnTo>
                    <a:lnTo>
                      <a:pt x="688" y="512"/>
                    </a:lnTo>
                    <a:lnTo>
                      <a:pt x="688" y="512"/>
                    </a:lnTo>
                    <a:lnTo>
                      <a:pt x="688" y="511"/>
                    </a:lnTo>
                    <a:lnTo>
                      <a:pt x="688" y="511"/>
                    </a:lnTo>
                    <a:lnTo>
                      <a:pt x="689" y="511"/>
                    </a:lnTo>
                    <a:lnTo>
                      <a:pt x="689" y="511"/>
                    </a:lnTo>
                    <a:lnTo>
                      <a:pt x="689" y="511"/>
                    </a:lnTo>
                    <a:lnTo>
                      <a:pt x="689" y="511"/>
                    </a:lnTo>
                    <a:lnTo>
                      <a:pt x="690" y="509"/>
                    </a:lnTo>
                    <a:lnTo>
                      <a:pt x="690" y="509"/>
                    </a:lnTo>
                    <a:lnTo>
                      <a:pt x="690" y="509"/>
                    </a:lnTo>
                    <a:lnTo>
                      <a:pt x="690" y="509"/>
                    </a:lnTo>
                    <a:lnTo>
                      <a:pt x="692" y="507"/>
                    </a:lnTo>
                    <a:lnTo>
                      <a:pt x="692" y="507"/>
                    </a:lnTo>
                    <a:lnTo>
                      <a:pt x="692" y="506"/>
                    </a:lnTo>
                    <a:lnTo>
                      <a:pt x="692" y="506"/>
                    </a:lnTo>
                    <a:lnTo>
                      <a:pt x="693" y="505"/>
                    </a:lnTo>
                    <a:lnTo>
                      <a:pt x="693" y="505"/>
                    </a:lnTo>
                    <a:lnTo>
                      <a:pt x="693" y="504"/>
                    </a:lnTo>
                    <a:lnTo>
                      <a:pt x="693" y="504"/>
                    </a:lnTo>
                    <a:lnTo>
                      <a:pt x="694" y="502"/>
                    </a:lnTo>
                    <a:lnTo>
                      <a:pt x="694" y="502"/>
                    </a:lnTo>
                    <a:lnTo>
                      <a:pt x="695" y="500"/>
                    </a:lnTo>
                    <a:lnTo>
                      <a:pt x="695" y="500"/>
                    </a:lnTo>
                    <a:lnTo>
                      <a:pt x="695" y="499"/>
                    </a:lnTo>
                    <a:lnTo>
                      <a:pt x="695" y="499"/>
                    </a:lnTo>
                    <a:lnTo>
                      <a:pt x="697" y="497"/>
                    </a:lnTo>
                    <a:lnTo>
                      <a:pt x="697" y="497"/>
                    </a:lnTo>
                    <a:lnTo>
                      <a:pt x="697" y="497"/>
                    </a:lnTo>
                    <a:lnTo>
                      <a:pt x="697" y="497"/>
                    </a:lnTo>
                    <a:lnTo>
                      <a:pt x="697" y="495"/>
                    </a:lnTo>
                    <a:lnTo>
                      <a:pt x="697" y="495"/>
                    </a:lnTo>
                    <a:lnTo>
                      <a:pt x="697" y="495"/>
                    </a:lnTo>
                    <a:lnTo>
                      <a:pt x="697" y="495"/>
                    </a:lnTo>
                    <a:lnTo>
                      <a:pt x="698" y="494"/>
                    </a:lnTo>
                    <a:lnTo>
                      <a:pt x="698" y="494"/>
                    </a:lnTo>
                    <a:lnTo>
                      <a:pt x="698" y="492"/>
                    </a:lnTo>
                    <a:lnTo>
                      <a:pt x="698" y="492"/>
                    </a:lnTo>
                    <a:lnTo>
                      <a:pt x="698" y="491"/>
                    </a:lnTo>
                    <a:lnTo>
                      <a:pt x="698" y="491"/>
                    </a:lnTo>
                    <a:lnTo>
                      <a:pt x="698" y="491"/>
                    </a:lnTo>
                    <a:lnTo>
                      <a:pt x="698" y="491"/>
                    </a:lnTo>
                    <a:lnTo>
                      <a:pt x="698" y="490"/>
                    </a:lnTo>
                    <a:lnTo>
                      <a:pt x="698" y="490"/>
                    </a:lnTo>
                    <a:lnTo>
                      <a:pt x="698" y="489"/>
                    </a:lnTo>
                    <a:lnTo>
                      <a:pt x="698" y="489"/>
                    </a:lnTo>
                    <a:lnTo>
                      <a:pt x="697" y="487"/>
                    </a:lnTo>
                    <a:lnTo>
                      <a:pt x="697" y="487"/>
                    </a:lnTo>
                    <a:lnTo>
                      <a:pt x="697" y="487"/>
                    </a:lnTo>
                    <a:lnTo>
                      <a:pt x="697" y="487"/>
                    </a:lnTo>
                    <a:lnTo>
                      <a:pt x="695" y="485"/>
                    </a:lnTo>
                    <a:lnTo>
                      <a:pt x="695" y="485"/>
                    </a:lnTo>
                    <a:lnTo>
                      <a:pt x="695" y="485"/>
                    </a:lnTo>
                    <a:lnTo>
                      <a:pt x="695" y="485"/>
                    </a:lnTo>
                    <a:lnTo>
                      <a:pt x="695" y="485"/>
                    </a:lnTo>
                    <a:lnTo>
                      <a:pt x="690" y="477"/>
                    </a:lnTo>
                    <a:lnTo>
                      <a:pt x="681" y="467"/>
                    </a:lnTo>
                    <a:lnTo>
                      <a:pt x="681" y="467"/>
                    </a:lnTo>
                    <a:lnTo>
                      <a:pt x="670" y="456"/>
                    </a:lnTo>
                    <a:lnTo>
                      <a:pt x="660" y="447"/>
                    </a:lnTo>
                    <a:lnTo>
                      <a:pt x="645" y="437"/>
                    </a:lnTo>
                    <a:lnTo>
                      <a:pt x="645" y="437"/>
                    </a:lnTo>
                    <a:lnTo>
                      <a:pt x="649" y="424"/>
                    </a:lnTo>
                    <a:lnTo>
                      <a:pt x="649" y="424"/>
                    </a:lnTo>
                    <a:lnTo>
                      <a:pt x="651" y="412"/>
                    </a:lnTo>
                    <a:lnTo>
                      <a:pt x="651" y="412"/>
                    </a:lnTo>
                    <a:lnTo>
                      <a:pt x="670" y="410"/>
                    </a:lnTo>
                    <a:lnTo>
                      <a:pt x="683" y="408"/>
                    </a:lnTo>
                    <a:lnTo>
                      <a:pt x="699" y="403"/>
                    </a:lnTo>
                    <a:lnTo>
                      <a:pt x="699" y="403"/>
                    </a:lnTo>
                    <a:lnTo>
                      <a:pt x="712" y="399"/>
                    </a:lnTo>
                    <a:lnTo>
                      <a:pt x="719" y="395"/>
                    </a:lnTo>
                    <a:lnTo>
                      <a:pt x="719" y="395"/>
                    </a:lnTo>
                    <a:lnTo>
                      <a:pt x="719" y="395"/>
                    </a:lnTo>
                    <a:lnTo>
                      <a:pt x="719" y="395"/>
                    </a:lnTo>
                    <a:lnTo>
                      <a:pt x="722" y="394"/>
                    </a:lnTo>
                    <a:lnTo>
                      <a:pt x="722" y="394"/>
                    </a:lnTo>
                    <a:lnTo>
                      <a:pt x="722" y="394"/>
                    </a:lnTo>
                    <a:lnTo>
                      <a:pt x="722" y="394"/>
                    </a:lnTo>
                    <a:lnTo>
                      <a:pt x="723" y="393"/>
                    </a:lnTo>
                    <a:lnTo>
                      <a:pt x="723" y="393"/>
                    </a:lnTo>
                    <a:lnTo>
                      <a:pt x="723" y="393"/>
                    </a:lnTo>
                    <a:lnTo>
                      <a:pt x="723" y="393"/>
                    </a:lnTo>
                    <a:lnTo>
                      <a:pt x="724" y="392"/>
                    </a:lnTo>
                    <a:lnTo>
                      <a:pt x="724" y="392"/>
                    </a:lnTo>
                    <a:lnTo>
                      <a:pt x="724" y="392"/>
                    </a:lnTo>
                    <a:lnTo>
                      <a:pt x="724" y="392"/>
                    </a:lnTo>
                    <a:lnTo>
                      <a:pt x="726" y="389"/>
                    </a:lnTo>
                    <a:lnTo>
                      <a:pt x="726" y="389"/>
                    </a:lnTo>
                    <a:lnTo>
                      <a:pt x="726" y="389"/>
                    </a:lnTo>
                    <a:lnTo>
                      <a:pt x="726" y="389"/>
                    </a:lnTo>
                    <a:lnTo>
                      <a:pt x="726" y="388"/>
                    </a:lnTo>
                    <a:lnTo>
                      <a:pt x="726" y="388"/>
                    </a:lnTo>
                    <a:lnTo>
                      <a:pt x="726" y="387"/>
                    </a:lnTo>
                    <a:lnTo>
                      <a:pt x="726" y="387"/>
                    </a:lnTo>
                    <a:lnTo>
                      <a:pt x="727" y="385"/>
                    </a:lnTo>
                    <a:lnTo>
                      <a:pt x="727" y="385"/>
                    </a:lnTo>
                    <a:lnTo>
                      <a:pt x="727" y="385"/>
                    </a:lnTo>
                    <a:lnTo>
                      <a:pt x="727" y="385"/>
                    </a:lnTo>
                    <a:lnTo>
                      <a:pt x="727" y="383"/>
                    </a:lnTo>
                    <a:lnTo>
                      <a:pt x="727" y="383"/>
                    </a:lnTo>
                    <a:lnTo>
                      <a:pt x="727" y="383"/>
                    </a:lnTo>
                    <a:lnTo>
                      <a:pt x="727" y="383"/>
                    </a:lnTo>
                    <a:lnTo>
                      <a:pt x="727" y="380"/>
                    </a:lnTo>
                    <a:lnTo>
                      <a:pt x="727" y="380"/>
                    </a:lnTo>
                    <a:lnTo>
                      <a:pt x="727" y="378"/>
                    </a:lnTo>
                    <a:lnTo>
                      <a:pt x="727" y="378"/>
                    </a:lnTo>
                    <a:lnTo>
                      <a:pt x="727" y="376"/>
                    </a:lnTo>
                    <a:lnTo>
                      <a:pt x="727" y="376"/>
                    </a:lnTo>
                    <a:lnTo>
                      <a:pt x="727" y="375"/>
                    </a:lnTo>
                    <a:lnTo>
                      <a:pt x="727" y="375"/>
                    </a:lnTo>
                    <a:lnTo>
                      <a:pt x="727" y="374"/>
                    </a:lnTo>
                    <a:lnTo>
                      <a:pt x="727" y="374"/>
                    </a:lnTo>
                    <a:lnTo>
                      <a:pt x="727" y="373"/>
                    </a:lnTo>
                    <a:lnTo>
                      <a:pt x="727" y="373"/>
                    </a:lnTo>
                    <a:lnTo>
                      <a:pt x="727" y="371"/>
                    </a:lnTo>
                    <a:lnTo>
                      <a:pt x="727" y="371"/>
                    </a:lnTo>
                    <a:lnTo>
                      <a:pt x="727" y="370"/>
                    </a:lnTo>
                    <a:lnTo>
                      <a:pt x="727" y="370"/>
                    </a:lnTo>
                    <a:lnTo>
                      <a:pt x="727" y="370"/>
                    </a:lnTo>
                    <a:lnTo>
                      <a:pt x="727" y="370"/>
                    </a:lnTo>
                    <a:lnTo>
                      <a:pt x="727" y="369"/>
                    </a:lnTo>
                    <a:lnTo>
                      <a:pt x="727" y="369"/>
                    </a:lnTo>
                    <a:lnTo>
                      <a:pt x="727" y="368"/>
                    </a:lnTo>
                    <a:lnTo>
                      <a:pt x="727" y="368"/>
                    </a:lnTo>
                    <a:lnTo>
                      <a:pt x="726" y="366"/>
                    </a:lnTo>
                    <a:lnTo>
                      <a:pt x="726" y="366"/>
                    </a:lnTo>
                    <a:lnTo>
                      <a:pt x="726" y="366"/>
                    </a:lnTo>
                    <a:lnTo>
                      <a:pt x="726" y="366"/>
                    </a:lnTo>
                    <a:lnTo>
                      <a:pt x="724" y="365"/>
                    </a:lnTo>
                    <a:lnTo>
                      <a:pt x="724" y="365"/>
                    </a:lnTo>
                    <a:lnTo>
                      <a:pt x="724" y="364"/>
                    </a:lnTo>
                    <a:lnTo>
                      <a:pt x="724" y="364"/>
                    </a:lnTo>
                    <a:lnTo>
                      <a:pt x="722" y="363"/>
                    </a:lnTo>
                    <a:lnTo>
                      <a:pt x="722" y="363"/>
                    </a:lnTo>
                    <a:lnTo>
                      <a:pt x="722" y="363"/>
                    </a:lnTo>
                    <a:lnTo>
                      <a:pt x="722" y="363"/>
                    </a:lnTo>
                    <a:lnTo>
                      <a:pt x="722" y="363"/>
                    </a:lnTo>
                    <a:lnTo>
                      <a:pt x="722" y="363"/>
                    </a:lnTo>
                    <a:lnTo>
                      <a:pt x="714" y="358"/>
                    </a:lnTo>
                    <a:lnTo>
                      <a:pt x="703" y="351"/>
                    </a:lnTo>
                    <a:lnTo>
                      <a:pt x="703" y="351"/>
                    </a:lnTo>
                    <a:lnTo>
                      <a:pt x="688" y="345"/>
                    </a:lnTo>
                    <a:lnTo>
                      <a:pt x="675" y="340"/>
                    </a:lnTo>
                    <a:lnTo>
                      <a:pt x="659" y="335"/>
                    </a:lnTo>
                    <a:lnTo>
                      <a:pt x="659" y="335"/>
                    </a:lnTo>
                    <a:lnTo>
                      <a:pt x="656" y="310"/>
                    </a:lnTo>
                    <a:lnTo>
                      <a:pt x="656" y="310"/>
                    </a:lnTo>
                    <a:lnTo>
                      <a:pt x="673" y="302"/>
                    </a:lnTo>
                    <a:lnTo>
                      <a:pt x="684" y="295"/>
                    </a:lnTo>
                    <a:lnTo>
                      <a:pt x="698" y="286"/>
                    </a:lnTo>
                    <a:lnTo>
                      <a:pt x="698" y="286"/>
                    </a:lnTo>
                    <a:lnTo>
                      <a:pt x="708" y="277"/>
                    </a:lnTo>
                    <a:lnTo>
                      <a:pt x="714" y="272"/>
                    </a:lnTo>
                    <a:lnTo>
                      <a:pt x="714" y="272"/>
                    </a:lnTo>
                    <a:lnTo>
                      <a:pt x="714" y="272"/>
                    </a:lnTo>
                    <a:lnTo>
                      <a:pt x="714" y="272"/>
                    </a:lnTo>
                    <a:lnTo>
                      <a:pt x="714" y="272"/>
                    </a:lnTo>
                    <a:lnTo>
                      <a:pt x="714" y="272"/>
                    </a:lnTo>
                    <a:lnTo>
                      <a:pt x="717" y="267"/>
                    </a:lnTo>
                    <a:lnTo>
                      <a:pt x="717" y="267"/>
                    </a:lnTo>
                    <a:lnTo>
                      <a:pt x="717" y="267"/>
                    </a:lnTo>
                    <a:lnTo>
                      <a:pt x="717" y="267"/>
                    </a:lnTo>
                    <a:lnTo>
                      <a:pt x="717" y="266"/>
                    </a:lnTo>
                    <a:lnTo>
                      <a:pt x="717" y="266"/>
                    </a:lnTo>
                    <a:lnTo>
                      <a:pt x="718" y="266"/>
                    </a:lnTo>
                    <a:lnTo>
                      <a:pt x="718" y="266"/>
                    </a:lnTo>
                    <a:lnTo>
                      <a:pt x="718" y="263"/>
                    </a:lnTo>
                    <a:lnTo>
                      <a:pt x="718" y="263"/>
                    </a:lnTo>
                    <a:lnTo>
                      <a:pt x="718" y="263"/>
                    </a:lnTo>
                    <a:lnTo>
                      <a:pt x="718" y="263"/>
                    </a:lnTo>
                    <a:lnTo>
                      <a:pt x="718" y="262"/>
                    </a:lnTo>
                    <a:lnTo>
                      <a:pt x="718" y="262"/>
                    </a:lnTo>
                    <a:lnTo>
                      <a:pt x="718" y="261"/>
                    </a:lnTo>
                    <a:lnTo>
                      <a:pt x="718" y="261"/>
                    </a:lnTo>
                    <a:lnTo>
                      <a:pt x="717" y="259"/>
                    </a:lnTo>
                    <a:lnTo>
                      <a:pt x="717" y="259"/>
                    </a:lnTo>
                    <a:lnTo>
                      <a:pt x="717" y="258"/>
                    </a:lnTo>
                    <a:lnTo>
                      <a:pt x="717" y="258"/>
                    </a:lnTo>
                    <a:lnTo>
                      <a:pt x="717" y="257"/>
                    </a:lnTo>
                    <a:lnTo>
                      <a:pt x="717" y="257"/>
                    </a:lnTo>
                    <a:lnTo>
                      <a:pt x="717" y="255"/>
                    </a:lnTo>
                    <a:lnTo>
                      <a:pt x="717" y="255"/>
                    </a:lnTo>
                    <a:lnTo>
                      <a:pt x="716" y="254"/>
                    </a:lnTo>
                    <a:lnTo>
                      <a:pt x="716" y="254"/>
                    </a:lnTo>
                    <a:lnTo>
                      <a:pt x="716" y="252"/>
                    </a:lnTo>
                    <a:lnTo>
                      <a:pt x="716" y="252"/>
                    </a:lnTo>
                    <a:lnTo>
                      <a:pt x="716" y="250"/>
                    </a:lnTo>
                    <a:lnTo>
                      <a:pt x="716" y="250"/>
                    </a:lnTo>
                    <a:lnTo>
                      <a:pt x="714" y="249"/>
                    </a:lnTo>
                    <a:lnTo>
                      <a:pt x="714" y="249"/>
                    </a:lnTo>
                    <a:lnTo>
                      <a:pt x="714" y="248"/>
                    </a:lnTo>
                    <a:lnTo>
                      <a:pt x="714" y="248"/>
                    </a:lnTo>
                    <a:lnTo>
                      <a:pt x="713" y="247"/>
                    </a:lnTo>
                    <a:lnTo>
                      <a:pt x="713" y="247"/>
                    </a:lnTo>
                    <a:lnTo>
                      <a:pt x="713" y="247"/>
                    </a:lnTo>
                    <a:lnTo>
                      <a:pt x="713" y="247"/>
                    </a:lnTo>
                    <a:lnTo>
                      <a:pt x="713" y="244"/>
                    </a:lnTo>
                    <a:lnTo>
                      <a:pt x="713" y="244"/>
                    </a:lnTo>
                    <a:lnTo>
                      <a:pt x="713" y="244"/>
                    </a:lnTo>
                    <a:lnTo>
                      <a:pt x="713" y="244"/>
                    </a:lnTo>
                    <a:lnTo>
                      <a:pt x="712" y="243"/>
                    </a:lnTo>
                    <a:lnTo>
                      <a:pt x="712" y="243"/>
                    </a:lnTo>
                    <a:lnTo>
                      <a:pt x="712" y="243"/>
                    </a:lnTo>
                    <a:lnTo>
                      <a:pt x="712" y="243"/>
                    </a:lnTo>
                    <a:lnTo>
                      <a:pt x="710" y="242"/>
                    </a:lnTo>
                    <a:lnTo>
                      <a:pt x="710" y="242"/>
                    </a:lnTo>
                    <a:lnTo>
                      <a:pt x="709" y="242"/>
                    </a:lnTo>
                    <a:lnTo>
                      <a:pt x="709" y="242"/>
                    </a:lnTo>
                    <a:lnTo>
                      <a:pt x="708" y="240"/>
                    </a:lnTo>
                    <a:lnTo>
                      <a:pt x="708" y="240"/>
                    </a:lnTo>
                    <a:lnTo>
                      <a:pt x="708" y="240"/>
                    </a:lnTo>
                    <a:lnTo>
                      <a:pt x="708" y="240"/>
                    </a:lnTo>
                    <a:lnTo>
                      <a:pt x="705" y="239"/>
                    </a:lnTo>
                    <a:lnTo>
                      <a:pt x="705" y="239"/>
                    </a:lnTo>
                    <a:lnTo>
                      <a:pt x="705" y="239"/>
                    </a:lnTo>
                    <a:lnTo>
                      <a:pt x="705" y="239"/>
                    </a:lnTo>
                    <a:lnTo>
                      <a:pt x="705" y="239"/>
                    </a:lnTo>
                    <a:lnTo>
                      <a:pt x="705" y="239"/>
                    </a:lnTo>
                    <a:lnTo>
                      <a:pt x="697" y="237"/>
                    </a:lnTo>
                    <a:lnTo>
                      <a:pt x="684" y="235"/>
                    </a:lnTo>
                    <a:lnTo>
                      <a:pt x="684" y="235"/>
                    </a:lnTo>
                    <a:lnTo>
                      <a:pt x="668" y="234"/>
                    </a:lnTo>
                    <a:lnTo>
                      <a:pt x="654" y="234"/>
                    </a:lnTo>
                    <a:lnTo>
                      <a:pt x="636" y="235"/>
                    </a:lnTo>
                    <a:lnTo>
                      <a:pt x="636" y="235"/>
                    </a:lnTo>
                    <a:lnTo>
                      <a:pt x="625" y="213"/>
                    </a:lnTo>
                    <a:lnTo>
                      <a:pt x="625" y="213"/>
                    </a:lnTo>
                    <a:lnTo>
                      <a:pt x="631" y="206"/>
                    </a:lnTo>
                    <a:lnTo>
                      <a:pt x="640" y="196"/>
                    </a:lnTo>
                    <a:lnTo>
                      <a:pt x="640" y="196"/>
                    </a:lnTo>
                    <a:lnTo>
                      <a:pt x="613" y="189"/>
                    </a:lnTo>
                    <a:lnTo>
                      <a:pt x="613" y="189"/>
                    </a:lnTo>
                    <a:lnTo>
                      <a:pt x="576" y="177"/>
                    </a:lnTo>
                    <a:lnTo>
                      <a:pt x="542" y="166"/>
                    </a:lnTo>
                    <a:lnTo>
                      <a:pt x="513" y="155"/>
                    </a:lnTo>
                    <a:lnTo>
                      <a:pt x="486" y="142"/>
                    </a:lnTo>
                    <a:lnTo>
                      <a:pt x="461" y="130"/>
                    </a:lnTo>
                    <a:lnTo>
                      <a:pt x="437" y="116"/>
                    </a:lnTo>
                    <a:lnTo>
                      <a:pt x="414" y="99"/>
                    </a:lnTo>
                    <a:lnTo>
                      <a:pt x="392" y="83"/>
                    </a:lnTo>
                    <a:lnTo>
                      <a:pt x="392" y="83"/>
                    </a:lnTo>
                    <a:lnTo>
                      <a:pt x="370" y="64"/>
                    </a:lnTo>
                    <a:lnTo>
                      <a:pt x="350" y="44"/>
                    </a:lnTo>
                    <a:lnTo>
                      <a:pt x="331" y="22"/>
                    </a:lnTo>
                    <a:lnTo>
                      <a:pt x="312" y="0"/>
                    </a:lnTo>
                    <a:lnTo>
                      <a:pt x="312" y="0"/>
                    </a:lnTo>
                    <a:lnTo>
                      <a:pt x="309" y="12"/>
                    </a:lnTo>
                    <a:lnTo>
                      <a:pt x="309" y="12"/>
                    </a:lnTo>
                    <a:lnTo>
                      <a:pt x="304" y="29"/>
                    </a:lnTo>
                    <a:lnTo>
                      <a:pt x="301" y="43"/>
                    </a:lnTo>
                    <a:lnTo>
                      <a:pt x="300" y="62"/>
                    </a:lnTo>
                    <a:lnTo>
                      <a:pt x="300" y="62"/>
                    </a:lnTo>
                    <a:close/>
                    <a:moveTo>
                      <a:pt x="383" y="277"/>
                    </a:moveTo>
                    <a:lnTo>
                      <a:pt x="383" y="277"/>
                    </a:lnTo>
                    <a:lnTo>
                      <a:pt x="390" y="279"/>
                    </a:lnTo>
                    <a:lnTo>
                      <a:pt x="397" y="282"/>
                    </a:lnTo>
                    <a:lnTo>
                      <a:pt x="409" y="290"/>
                    </a:lnTo>
                    <a:lnTo>
                      <a:pt x="419" y="300"/>
                    </a:lnTo>
                    <a:lnTo>
                      <a:pt x="428" y="311"/>
                    </a:lnTo>
                    <a:lnTo>
                      <a:pt x="433" y="325"/>
                    </a:lnTo>
                    <a:lnTo>
                      <a:pt x="437" y="339"/>
                    </a:lnTo>
                    <a:lnTo>
                      <a:pt x="438" y="352"/>
                    </a:lnTo>
                    <a:lnTo>
                      <a:pt x="437" y="360"/>
                    </a:lnTo>
                    <a:lnTo>
                      <a:pt x="436" y="368"/>
                    </a:lnTo>
                    <a:lnTo>
                      <a:pt x="436" y="368"/>
                    </a:lnTo>
                    <a:lnTo>
                      <a:pt x="433" y="375"/>
                    </a:lnTo>
                    <a:lnTo>
                      <a:pt x="430" y="381"/>
                    </a:lnTo>
                    <a:lnTo>
                      <a:pt x="422" y="394"/>
                    </a:lnTo>
                    <a:lnTo>
                      <a:pt x="412" y="404"/>
                    </a:lnTo>
                    <a:lnTo>
                      <a:pt x="401" y="413"/>
                    </a:lnTo>
                    <a:lnTo>
                      <a:pt x="388" y="418"/>
                    </a:lnTo>
                    <a:lnTo>
                      <a:pt x="374" y="422"/>
                    </a:lnTo>
                    <a:lnTo>
                      <a:pt x="359" y="422"/>
                    </a:lnTo>
                    <a:lnTo>
                      <a:pt x="353" y="422"/>
                    </a:lnTo>
                    <a:lnTo>
                      <a:pt x="345" y="421"/>
                    </a:lnTo>
                    <a:lnTo>
                      <a:pt x="345" y="421"/>
                    </a:lnTo>
                    <a:lnTo>
                      <a:pt x="338" y="418"/>
                    </a:lnTo>
                    <a:lnTo>
                      <a:pt x="331" y="414"/>
                    </a:lnTo>
                    <a:lnTo>
                      <a:pt x="319" y="407"/>
                    </a:lnTo>
                    <a:lnTo>
                      <a:pt x="309" y="397"/>
                    </a:lnTo>
                    <a:lnTo>
                      <a:pt x="300" y="385"/>
                    </a:lnTo>
                    <a:lnTo>
                      <a:pt x="293" y="373"/>
                    </a:lnTo>
                    <a:lnTo>
                      <a:pt x="291" y="359"/>
                    </a:lnTo>
                    <a:lnTo>
                      <a:pt x="290" y="344"/>
                    </a:lnTo>
                    <a:lnTo>
                      <a:pt x="291" y="337"/>
                    </a:lnTo>
                    <a:lnTo>
                      <a:pt x="292" y="330"/>
                    </a:lnTo>
                    <a:lnTo>
                      <a:pt x="292" y="330"/>
                    </a:lnTo>
                    <a:lnTo>
                      <a:pt x="295" y="322"/>
                    </a:lnTo>
                    <a:lnTo>
                      <a:pt x="297" y="316"/>
                    </a:lnTo>
                    <a:lnTo>
                      <a:pt x="306" y="303"/>
                    </a:lnTo>
                    <a:lnTo>
                      <a:pt x="315" y="293"/>
                    </a:lnTo>
                    <a:lnTo>
                      <a:pt x="326" y="284"/>
                    </a:lnTo>
                    <a:lnTo>
                      <a:pt x="340" y="278"/>
                    </a:lnTo>
                    <a:lnTo>
                      <a:pt x="354" y="276"/>
                    </a:lnTo>
                    <a:lnTo>
                      <a:pt x="368" y="274"/>
                    </a:lnTo>
                    <a:lnTo>
                      <a:pt x="375" y="276"/>
                    </a:lnTo>
                    <a:lnTo>
                      <a:pt x="383" y="277"/>
                    </a:lnTo>
                    <a:lnTo>
                      <a:pt x="383" y="2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1" name="Freeform 30"/>
              <p:cNvSpPr>
                <a:spLocks noEditPoints="1"/>
              </p:cNvSpPr>
              <p:nvPr/>
            </p:nvSpPr>
            <p:spPr bwMode="auto">
              <a:xfrm>
                <a:off x="4996392" y="4751916"/>
                <a:ext cx="380294" cy="380294"/>
              </a:xfrm>
              <a:custGeom>
                <a:avLst/>
                <a:gdLst>
                  <a:gd name="T0" fmla="*/ 0 w 589"/>
                  <a:gd name="T1" fmla="*/ 274 h 587"/>
                  <a:gd name="T2" fmla="*/ 5 w 589"/>
                  <a:gd name="T3" fmla="*/ 282 h 587"/>
                  <a:gd name="T4" fmla="*/ 9 w 589"/>
                  <a:gd name="T5" fmla="*/ 359 h 587"/>
                  <a:gd name="T6" fmla="*/ 9 w 589"/>
                  <a:gd name="T7" fmla="*/ 368 h 587"/>
                  <a:gd name="T8" fmla="*/ 14 w 589"/>
                  <a:gd name="T9" fmla="*/ 380 h 587"/>
                  <a:gd name="T10" fmla="*/ 73 w 589"/>
                  <a:gd name="T11" fmla="*/ 414 h 587"/>
                  <a:gd name="T12" fmla="*/ 50 w 589"/>
                  <a:gd name="T13" fmla="*/ 456 h 587"/>
                  <a:gd name="T14" fmla="*/ 57 w 589"/>
                  <a:gd name="T15" fmla="*/ 467 h 587"/>
                  <a:gd name="T16" fmla="*/ 95 w 589"/>
                  <a:gd name="T17" fmla="*/ 465 h 587"/>
                  <a:gd name="T18" fmla="*/ 119 w 589"/>
                  <a:gd name="T19" fmla="*/ 528 h 587"/>
                  <a:gd name="T20" fmla="*/ 128 w 589"/>
                  <a:gd name="T21" fmla="*/ 537 h 587"/>
                  <a:gd name="T22" fmla="*/ 138 w 589"/>
                  <a:gd name="T23" fmla="*/ 539 h 587"/>
                  <a:gd name="T24" fmla="*/ 207 w 589"/>
                  <a:gd name="T25" fmla="*/ 569 h 587"/>
                  <a:gd name="T26" fmla="*/ 215 w 589"/>
                  <a:gd name="T27" fmla="*/ 577 h 587"/>
                  <a:gd name="T28" fmla="*/ 227 w 589"/>
                  <a:gd name="T29" fmla="*/ 579 h 587"/>
                  <a:gd name="T30" fmla="*/ 264 w 589"/>
                  <a:gd name="T31" fmla="*/ 530 h 587"/>
                  <a:gd name="T32" fmla="*/ 310 w 589"/>
                  <a:gd name="T33" fmla="*/ 587 h 587"/>
                  <a:gd name="T34" fmla="*/ 324 w 589"/>
                  <a:gd name="T35" fmla="*/ 587 h 587"/>
                  <a:gd name="T36" fmla="*/ 333 w 589"/>
                  <a:gd name="T37" fmla="*/ 581 h 587"/>
                  <a:gd name="T38" fmla="*/ 407 w 589"/>
                  <a:gd name="T39" fmla="*/ 563 h 587"/>
                  <a:gd name="T40" fmla="*/ 417 w 589"/>
                  <a:gd name="T41" fmla="*/ 562 h 587"/>
                  <a:gd name="T42" fmla="*/ 428 w 589"/>
                  <a:gd name="T43" fmla="*/ 554 h 587"/>
                  <a:gd name="T44" fmla="*/ 491 w 589"/>
                  <a:gd name="T45" fmla="*/ 508 h 587"/>
                  <a:gd name="T46" fmla="*/ 499 w 589"/>
                  <a:gd name="T47" fmla="*/ 505 h 587"/>
                  <a:gd name="T48" fmla="*/ 508 w 589"/>
                  <a:gd name="T49" fmla="*/ 496 h 587"/>
                  <a:gd name="T50" fmla="*/ 492 w 589"/>
                  <a:gd name="T51" fmla="*/ 451 h 587"/>
                  <a:gd name="T52" fmla="*/ 556 w 589"/>
                  <a:gd name="T53" fmla="*/ 426 h 587"/>
                  <a:gd name="T54" fmla="*/ 562 w 589"/>
                  <a:gd name="T55" fmla="*/ 416 h 587"/>
                  <a:gd name="T56" fmla="*/ 564 w 589"/>
                  <a:gd name="T57" fmla="*/ 405 h 587"/>
                  <a:gd name="T58" fmla="*/ 581 w 589"/>
                  <a:gd name="T59" fmla="*/ 332 h 587"/>
                  <a:gd name="T60" fmla="*/ 588 w 589"/>
                  <a:gd name="T61" fmla="*/ 325 h 587"/>
                  <a:gd name="T62" fmla="*/ 589 w 589"/>
                  <a:gd name="T63" fmla="*/ 311 h 587"/>
                  <a:gd name="T64" fmla="*/ 557 w 589"/>
                  <a:gd name="T65" fmla="*/ 291 h 587"/>
                  <a:gd name="T66" fmla="*/ 580 w 589"/>
                  <a:gd name="T67" fmla="*/ 227 h 587"/>
                  <a:gd name="T68" fmla="*/ 579 w 589"/>
                  <a:gd name="T69" fmla="*/ 215 h 587"/>
                  <a:gd name="T70" fmla="*/ 572 w 589"/>
                  <a:gd name="T71" fmla="*/ 206 h 587"/>
                  <a:gd name="T72" fmla="*/ 540 w 589"/>
                  <a:gd name="T73" fmla="*/ 138 h 587"/>
                  <a:gd name="T74" fmla="*/ 538 w 589"/>
                  <a:gd name="T75" fmla="*/ 128 h 587"/>
                  <a:gd name="T76" fmla="*/ 531 w 589"/>
                  <a:gd name="T77" fmla="*/ 118 h 587"/>
                  <a:gd name="T78" fmla="*/ 470 w 589"/>
                  <a:gd name="T79" fmla="*/ 132 h 587"/>
                  <a:gd name="T80" fmla="*/ 470 w 589"/>
                  <a:gd name="T81" fmla="*/ 59 h 587"/>
                  <a:gd name="T82" fmla="*/ 462 w 589"/>
                  <a:gd name="T83" fmla="*/ 50 h 587"/>
                  <a:gd name="T84" fmla="*/ 451 w 589"/>
                  <a:gd name="T85" fmla="*/ 48 h 587"/>
                  <a:gd name="T86" fmla="*/ 382 w 589"/>
                  <a:gd name="T87" fmla="*/ 18 h 587"/>
                  <a:gd name="T88" fmla="*/ 373 w 589"/>
                  <a:gd name="T89" fmla="*/ 10 h 587"/>
                  <a:gd name="T90" fmla="*/ 357 w 589"/>
                  <a:gd name="T91" fmla="*/ 10 h 587"/>
                  <a:gd name="T92" fmla="*/ 283 w 589"/>
                  <a:gd name="T93" fmla="*/ 5 h 587"/>
                  <a:gd name="T94" fmla="*/ 271 w 589"/>
                  <a:gd name="T95" fmla="*/ 0 h 587"/>
                  <a:gd name="T96" fmla="*/ 257 w 589"/>
                  <a:gd name="T97" fmla="*/ 4 h 587"/>
                  <a:gd name="T98" fmla="*/ 207 w 589"/>
                  <a:gd name="T99" fmla="*/ 46 h 587"/>
                  <a:gd name="T100" fmla="*/ 174 w 589"/>
                  <a:gd name="T101" fmla="*/ 25 h 587"/>
                  <a:gd name="T102" fmla="*/ 160 w 589"/>
                  <a:gd name="T103" fmla="*/ 35 h 587"/>
                  <a:gd name="T104" fmla="*/ 100 w 589"/>
                  <a:gd name="T105" fmla="*/ 79 h 587"/>
                  <a:gd name="T106" fmla="*/ 87 w 589"/>
                  <a:gd name="T107" fmla="*/ 84 h 587"/>
                  <a:gd name="T108" fmla="*/ 80 w 589"/>
                  <a:gd name="T109" fmla="*/ 99 h 587"/>
                  <a:gd name="T110" fmla="*/ 37 w 589"/>
                  <a:gd name="T111" fmla="*/ 159 h 587"/>
                  <a:gd name="T112" fmla="*/ 29 w 589"/>
                  <a:gd name="T113" fmla="*/ 165 h 587"/>
                  <a:gd name="T114" fmla="*/ 24 w 589"/>
                  <a:gd name="T115" fmla="*/ 180 h 587"/>
                  <a:gd name="T116" fmla="*/ 37 w 589"/>
                  <a:gd name="T117" fmla="*/ 246 h 587"/>
                  <a:gd name="T118" fmla="*/ 94 w 589"/>
                  <a:gd name="T119" fmla="*/ 240 h 587"/>
                  <a:gd name="T120" fmla="*/ 451 w 589"/>
                  <a:gd name="T121" fmla="*/ 157 h 587"/>
                  <a:gd name="T122" fmla="*/ 323 w 589"/>
                  <a:gd name="T123" fmla="*/ 50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9" h="587">
                    <a:moveTo>
                      <a:pt x="3" y="261"/>
                    </a:moveTo>
                    <a:lnTo>
                      <a:pt x="3" y="261"/>
                    </a:lnTo>
                    <a:lnTo>
                      <a:pt x="3" y="263"/>
                    </a:lnTo>
                    <a:lnTo>
                      <a:pt x="3" y="263"/>
                    </a:lnTo>
                    <a:lnTo>
                      <a:pt x="3" y="263"/>
                    </a:lnTo>
                    <a:lnTo>
                      <a:pt x="3" y="263"/>
                    </a:lnTo>
                    <a:lnTo>
                      <a:pt x="2" y="267"/>
                    </a:lnTo>
                    <a:lnTo>
                      <a:pt x="2" y="267"/>
                    </a:lnTo>
                    <a:lnTo>
                      <a:pt x="2" y="267"/>
                    </a:lnTo>
                    <a:lnTo>
                      <a:pt x="2" y="267"/>
                    </a:lnTo>
                    <a:lnTo>
                      <a:pt x="0" y="268"/>
                    </a:lnTo>
                    <a:lnTo>
                      <a:pt x="0" y="268"/>
                    </a:lnTo>
                    <a:lnTo>
                      <a:pt x="0" y="269"/>
                    </a:lnTo>
                    <a:lnTo>
                      <a:pt x="0" y="269"/>
                    </a:lnTo>
                    <a:lnTo>
                      <a:pt x="0" y="271"/>
                    </a:lnTo>
                    <a:lnTo>
                      <a:pt x="0" y="271"/>
                    </a:lnTo>
                    <a:lnTo>
                      <a:pt x="0" y="272"/>
                    </a:lnTo>
                    <a:lnTo>
                      <a:pt x="0" y="272"/>
                    </a:lnTo>
                    <a:lnTo>
                      <a:pt x="0" y="272"/>
                    </a:lnTo>
                    <a:lnTo>
                      <a:pt x="0" y="272"/>
                    </a:lnTo>
                    <a:lnTo>
                      <a:pt x="0" y="274"/>
                    </a:lnTo>
                    <a:lnTo>
                      <a:pt x="0" y="274"/>
                    </a:lnTo>
                    <a:lnTo>
                      <a:pt x="0" y="274"/>
                    </a:lnTo>
                    <a:lnTo>
                      <a:pt x="0" y="274"/>
                    </a:lnTo>
                    <a:lnTo>
                      <a:pt x="0" y="276"/>
                    </a:lnTo>
                    <a:lnTo>
                      <a:pt x="0" y="276"/>
                    </a:lnTo>
                    <a:lnTo>
                      <a:pt x="0" y="276"/>
                    </a:lnTo>
                    <a:lnTo>
                      <a:pt x="0" y="276"/>
                    </a:lnTo>
                    <a:lnTo>
                      <a:pt x="2" y="277"/>
                    </a:lnTo>
                    <a:lnTo>
                      <a:pt x="2" y="277"/>
                    </a:lnTo>
                    <a:lnTo>
                      <a:pt x="2" y="278"/>
                    </a:lnTo>
                    <a:lnTo>
                      <a:pt x="2" y="278"/>
                    </a:lnTo>
                    <a:lnTo>
                      <a:pt x="2" y="278"/>
                    </a:lnTo>
                    <a:lnTo>
                      <a:pt x="2" y="278"/>
                    </a:lnTo>
                    <a:lnTo>
                      <a:pt x="2" y="280"/>
                    </a:lnTo>
                    <a:lnTo>
                      <a:pt x="2" y="280"/>
                    </a:lnTo>
                    <a:lnTo>
                      <a:pt x="3" y="281"/>
                    </a:lnTo>
                    <a:lnTo>
                      <a:pt x="3" y="281"/>
                    </a:lnTo>
                    <a:lnTo>
                      <a:pt x="4" y="281"/>
                    </a:lnTo>
                    <a:lnTo>
                      <a:pt x="4" y="281"/>
                    </a:lnTo>
                    <a:lnTo>
                      <a:pt x="5" y="282"/>
                    </a:lnTo>
                    <a:lnTo>
                      <a:pt x="5" y="282"/>
                    </a:lnTo>
                    <a:lnTo>
                      <a:pt x="5" y="282"/>
                    </a:lnTo>
                    <a:lnTo>
                      <a:pt x="5" y="282"/>
                    </a:lnTo>
                    <a:lnTo>
                      <a:pt x="5" y="282"/>
                    </a:lnTo>
                    <a:lnTo>
                      <a:pt x="5" y="282"/>
                    </a:lnTo>
                    <a:lnTo>
                      <a:pt x="21" y="291"/>
                    </a:lnTo>
                    <a:lnTo>
                      <a:pt x="21" y="291"/>
                    </a:lnTo>
                    <a:lnTo>
                      <a:pt x="32" y="296"/>
                    </a:lnTo>
                    <a:lnTo>
                      <a:pt x="43" y="300"/>
                    </a:lnTo>
                    <a:lnTo>
                      <a:pt x="57" y="305"/>
                    </a:lnTo>
                    <a:lnTo>
                      <a:pt x="57" y="305"/>
                    </a:lnTo>
                    <a:lnTo>
                      <a:pt x="58" y="325"/>
                    </a:lnTo>
                    <a:lnTo>
                      <a:pt x="58" y="325"/>
                    </a:lnTo>
                    <a:lnTo>
                      <a:pt x="46" y="331"/>
                    </a:lnTo>
                    <a:lnTo>
                      <a:pt x="36" y="336"/>
                    </a:lnTo>
                    <a:lnTo>
                      <a:pt x="24" y="344"/>
                    </a:lnTo>
                    <a:lnTo>
                      <a:pt x="24" y="344"/>
                    </a:lnTo>
                    <a:lnTo>
                      <a:pt x="12" y="355"/>
                    </a:lnTo>
                    <a:lnTo>
                      <a:pt x="12" y="355"/>
                    </a:lnTo>
                    <a:lnTo>
                      <a:pt x="12" y="355"/>
                    </a:lnTo>
                    <a:lnTo>
                      <a:pt x="12" y="355"/>
                    </a:lnTo>
                    <a:lnTo>
                      <a:pt x="12" y="355"/>
                    </a:lnTo>
                    <a:lnTo>
                      <a:pt x="12" y="355"/>
                    </a:lnTo>
                    <a:lnTo>
                      <a:pt x="10" y="356"/>
                    </a:lnTo>
                    <a:lnTo>
                      <a:pt x="10" y="356"/>
                    </a:lnTo>
                    <a:lnTo>
                      <a:pt x="10" y="356"/>
                    </a:lnTo>
                    <a:lnTo>
                      <a:pt x="10" y="356"/>
                    </a:lnTo>
                    <a:lnTo>
                      <a:pt x="9" y="359"/>
                    </a:lnTo>
                    <a:lnTo>
                      <a:pt x="9" y="359"/>
                    </a:lnTo>
                    <a:lnTo>
                      <a:pt x="9" y="359"/>
                    </a:lnTo>
                    <a:lnTo>
                      <a:pt x="9" y="359"/>
                    </a:lnTo>
                    <a:lnTo>
                      <a:pt x="9" y="360"/>
                    </a:lnTo>
                    <a:lnTo>
                      <a:pt x="9" y="360"/>
                    </a:lnTo>
                    <a:lnTo>
                      <a:pt x="8" y="360"/>
                    </a:lnTo>
                    <a:lnTo>
                      <a:pt x="8" y="360"/>
                    </a:lnTo>
                    <a:lnTo>
                      <a:pt x="8" y="361"/>
                    </a:lnTo>
                    <a:lnTo>
                      <a:pt x="8" y="361"/>
                    </a:lnTo>
                    <a:lnTo>
                      <a:pt x="8" y="361"/>
                    </a:lnTo>
                    <a:lnTo>
                      <a:pt x="8" y="361"/>
                    </a:lnTo>
                    <a:lnTo>
                      <a:pt x="8" y="364"/>
                    </a:lnTo>
                    <a:lnTo>
                      <a:pt x="8" y="364"/>
                    </a:lnTo>
                    <a:lnTo>
                      <a:pt x="8" y="364"/>
                    </a:lnTo>
                    <a:lnTo>
                      <a:pt x="8" y="364"/>
                    </a:lnTo>
                    <a:lnTo>
                      <a:pt x="9" y="365"/>
                    </a:lnTo>
                    <a:lnTo>
                      <a:pt x="9" y="365"/>
                    </a:lnTo>
                    <a:lnTo>
                      <a:pt x="9" y="366"/>
                    </a:lnTo>
                    <a:lnTo>
                      <a:pt x="9" y="366"/>
                    </a:lnTo>
                    <a:lnTo>
                      <a:pt x="9" y="368"/>
                    </a:lnTo>
                    <a:lnTo>
                      <a:pt x="9" y="368"/>
                    </a:lnTo>
                    <a:lnTo>
                      <a:pt x="9" y="368"/>
                    </a:lnTo>
                    <a:lnTo>
                      <a:pt x="9" y="368"/>
                    </a:lnTo>
                    <a:lnTo>
                      <a:pt x="10" y="370"/>
                    </a:lnTo>
                    <a:lnTo>
                      <a:pt x="10" y="370"/>
                    </a:lnTo>
                    <a:lnTo>
                      <a:pt x="10" y="371"/>
                    </a:lnTo>
                    <a:lnTo>
                      <a:pt x="10" y="371"/>
                    </a:lnTo>
                    <a:lnTo>
                      <a:pt x="10" y="373"/>
                    </a:lnTo>
                    <a:lnTo>
                      <a:pt x="10" y="373"/>
                    </a:lnTo>
                    <a:lnTo>
                      <a:pt x="10" y="374"/>
                    </a:lnTo>
                    <a:lnTo>
                      <a:pt x="10" y="374"/>
                    </a:lnTo>
                    <a:lnTo>
                      <a:pt x="12" y="374"/>
                    </a:lnTo>
                    <a:lnTo>
                      <a:pt x="12" y="374"/>
                    </a:lnTo>
                    <a:lnTo>
                      <a:pt x="12" y="375"/>
                    </a:lnTo>
                    <a:lnTo>
                      <a:pt x="12" y="375"/>
                    </a:lnTo>
                    <a:lnTo>
                      <a:pt x="12" y="377"/>
                    </a:lnTo>
                    <a:lnTo>
                      <a:pt x="12" y="377"/>
                    </a:lnTo>
                    <a:lnTo>
                      <a:pt x="13" y="378"/>
                    </a:lnTo>
                    <a:lnTo>
                      <a:pt x="13" y="378"/>
                    </a:lnTo>
                    <a:lnTo>
                      <a:pt x="13" y="378"/>
                    </a:lnTo>
                    <a:lnTo>
                      <a:pt x="13" y="378"/>
                    </a:lnTo>
                    <a:lnTo>
                      <a:pt x="13" y="379"/>
                    </a:lnTo>
                    <a:lnTo>
                      <a:pt x="13" y="379"/>
                    </a:lnTo>
                    <a:lnTo>
                      <a:pt x="14" y="379"/>
                    </a:lnTo>
                    <a:lnTo>
                      <a:pt x="14" y="379"/>
                    </a:lnTo>
                    <a:lnTo>
                      <a:pt x="14" y="380"/>
                    </a:lnTo>
                    <a:lnTo>
                      <a:pt x="14" y="380"/>
                    </a:lnTo>
                    <a:lnTo>
                      <a:pt x="16" y="380"/>
                    </a:lnTo>
                    <a:lnTo>
                      <a:pt x="16" y="380"/>
                    </a:lnTo>
                    <a:lnTo>
                      <a:pt x="17" y="380"/>
                    </a:lnTo>
                    <a:lnTo>
                      <a:pt x="17" y="380"/>
                    </a:lnTo>
                    <a:lnTo>
                      <a:pt x="17" y="382"/>
                    </a:lnTo>
                    <a:lnTo>
                      <a:pt x="17" y="382"/>
                    </a:lnTo>
                    <a:lnTo>
                      <a:pt x="18" y="382"/>
                    </a:lnTo>
                    <a:lnTo>
                      <a:pt x="18" y="382"/>
                    </a:lnTo>
                    <a:lnTo>
                      <a:pt x="19" y="382"/>
                    </a:lnTo>
                    <a:lnTo>
                      <a:pt x="19" y="382"/>
                    </a:lnTo>
                    <a:lnTo>
                      <a:pt x="19" y="382"/>
                    </a:lnTo>
                    <a:lnTo>
                      <a:pt x="19" y="382"/>
                    </a:lnTo>
                    <a:lnTo>
                      <a:pt x="26" y="383"/>
                    </a:lnTo>
                    <a:lnTo>
                      <a:pt x="36" y="384"/>
                    </a:lnTo>
                    <a:lnTo>
                      <a:pt x="36" y="384"/>
                    </a:lnTo>
                    <a:lnTo>
                      <a:pt x="50" y="385"/>
                    </a:lnTo>
                    <a:lnTo>
                      <a:pt x="60" y="385"/>
                    </a:lnTo>
                    <a:lnTo>
                      <a:pt x="75" y="385"/>
                    </a:lnTo>
                    <a:lnTo>
                      <a:pt x="75" y="385"/>
                    </a:lnTo>
                    <a:lnTo>
                      <a:pt x="84" y="403"/>
                    </a:lnTo>
                    <a:lnTo>
                      <a:pt x="84" y="403"/>
                    </a:lnTo>
                    <a:lnTo>
                      <a:pt x="73" y="414"/>
                    </a:lnTo>
                    <a:lnTo>
                      <a:pt x="66" y="422"/>
                    </a:lnTo>
                    <a:lnTo>
                      <a:pt x="58" y="433"/>
                    </a:lnTo>
                    <a:lnTo>
                      <a:pt x="58" y="433"/>
                    </a:lnTo>
                    <a:lnTo>
                      <a:pt x="50" y="448"/>
                    </a:lnTo>
                    <a:lnTo>
                      <a:pt x="50" y="448"/>
                    </a:lnTo>
                    <a:lnTo>
                      <a:pt x="50" y="448"/>
                    </a:lnTo>
                    <a:lnTo>
                      <a:pt x="50" y="448"/>
                    </a:lnTo>
                    <a:lnTo>
                      <a:pt x="50" y="451"/>
                    </a:lnTo>
                    <a:lnTo>
                      <a:pt x="50" y="451"/>
                    </a:lnTo>
                    <a:lnTo>
                      <a:pt x="48" y="451"/>
                    </a:lnTo>
                    <a:lnTo>
                      <a:pt x="48" y="451"/>
                    </a:lnTo>
                    <a:lnTo>
                      <a:pt x="48" y="452"/>
                    </a:lnTo>
                    <a:lnTo>
                      <a:pt x="48" y="452"/>
                    </a:lnTo>
                    <a:lnTo>
                      <a:pt x="48" y="452"/>
                    </a:lnTo>
                    <a:lnTo>
                      <a:pt x="48" y="452"/>
                    </a:lnTo>
                    <a:lnTo>
                      <a:pt x="48" y="453"/>
                    </a:lnTo>
                    <a:lnTo>
                      <a:pt x="48" y="453"/>
                    </a:lnTo>
                    <a:lnTo>
                      <a:pt x="48" y="455"/>
                    </a:lnTo>
                    <a:lnTo>
                      <a:pt x="48" y="455"/>
                    </a:lnTo>
                    <a:lnTo>
                      <a:pt x="48" y="456"/>
                    </a:lnTo>
                    <a:lnTo>
                      <a:pt x="48" y="456"/>
                    </a:lnTo>
                    <a:lnTo>
                      <a:pt x="50" y="456"/>
                    </a:lnTo>
                    <a:lnTo>
                      <a:pt x="50" y="456"/>
                    </a:lnTo>
                    <a:lnTo>
                      <a:pt x="50" y="457"/>
                    </a:lnTo>
                    <a:lnTo>
                      <a:pt x="50" y="457"/>
                    </a:lnTo>
                    <a:lnTo>
                      <a:pt x="50" y="457"/>
                    </a:lnTo>
                    <a:lnTo>
                      <a:pt x="50" y="457"/>
                    </a:lnTo>
                    <a:lnTo>
                      <a:pt x="51" y="458"/>
                    </a:lnTo>
                    <a:lnTo>
                      <a:pt x="51" y="458"/>
                    </a:lnTo>
                    <a:lnTo>
                      <a:pt x="51" y="460"/>
                    </a:lnTo>
                    <a:lnTo>
                      <a:pt x="51" y="460"/>
                    </a:lnTo>
                    <a:lnTo>
                      <a:pt x="52" y="461"/>
                    </a:lnTo>
                    <a:lnTo>
                      <a:pt x="52" y="461"/>
                    </a:lnTo>
                    <a:lnTo>
                      <a:pt x="52" y="461"/>
                    </a:lnTo>
                    <a:lnTo>
                      <a:pt x="52" y="461"/>
                    </a:lnTo>
                    <a:lnTo>
                      <a:pt x="53" y="462"/>
                    </a:lnTo>
                    <a:lnTo>
                      <a:pt x="53" y="462"/>
                    </a:lnTo>
                    <a:lnTo>
                      <a:pt x="55" y="465"/>
                    </a:lnTo>
                    <a:lnTo>
                      <a:pt x="55" y="465"/>
                    </a:lnTo>
                    <a:lnTo>
                      <a:pt x="55" y="465"/>
                    </a:lnTo>
                    <a:lnTo>
                      <a:pt x="55" y="465"/>
                    </a:lnTo>
                    <a:lnTo>
                      <a:pt x="56" y="466"/>
                    </a:lnTo>
                    <a:lnTo>
                      <a:pt x="56" y="466"/>
                    </a:lnTo>
                    <a:lnTo>
                      <a:pt x="56" y="466"/>
                    </a:lnTo>
                    <a:lnTo>
                      <a:pt x="56" y="466"/>
                    </a:lnTo>
                    <a:lnTo>
                      <a:pt x="57" y="467"/>
                    </a:lnTo>
                    <a:lnTo>
                      <a:pt x="57" y="467"/>
                    </a:lnTo>
                    <a:lnTo>
                      <a:pt x="57" y="467"/>
                    </a:lnTo>
                    <a:lnTo>
                      <a:pt x="57" y="467"/>
                    </a:lnTo>
                    <a:lnTo>
                      <a:pt x="58" y="468"/>
                    </a:lnTo>
                    <a:lnTo>
                      <a:pt x="58" y="468"/>
                    </a:lnTo>
                    <a:lnTo>
                      <a:pt x="58" y="468"/>
                    </a:lnTo>
                    <a:lnTo>
                      <a:pt x="58" y="468"/>
                    </a:lnTo>
                    <a:lnTo>
                      <a:pt x="60" y="470"/>
                    </a:lnTo>
                    <a:lnTo>
                      <a:pt x="60" y="470"/>
                    </a:lnTo>
                    <a:lnTo>
                      <a:pt x="60" y="470"/>
                    </a:lnTo>
                    <a:lnTo>
                      <a:pt x="60" y="470"/>
                    </a:lnTo>
                    <a:lnTo>
                      <a:pt x="61" y="470"/>
                    </a:lnTo>
                    <a:lnTo>
                      <a:pt x="61" y="470"/>
                    </a:lnTo>
                    <a:lnTo>
                      <a:pt x="61" y="470"/>
                    </a:lnTo>
                    <a:lnTo>
                      <a:pt x="61" y="470"/>
                    </a:lnTo>
                    <a:lnTo>
                      <a:pt x="65" y="471"/>
                    </a:lnTo>
                    <a:lnTo>
                      <a:pt x="65" y="471"/>
                    </a:lnTo>
                    <a:lnTo>
                      <a:pt x="66" y="471"/>
                    </a:lnTo>
                    <a:lnTo>
                      <a:pt x="66" y="471"/>
                    </a:lnTo>
                    <a:lnTo>
                      <a:pt x="72" y="470"/>
                    </a:lnTo>
                    <a:lnTo>
                      <a:pt x="82" y="467"/>
                    </a:lnTo>
                    <a:lnTo>
                      <a:pt x="82" y="467"/>
                    </a:lnTo>
                    <a:lnTo>
                      <a:pt x="95" y="465"/>
                    </a:lnTo>
                    <a:lnTo>
                      <a:pt x="106" y="461"/>
                    </a:lnTo>
                    <a:lnTo>
                      <a:pt x="119" y="455"/>
                    </a:lnTo>
                    <a:lnTo>
                      <a:pt x="119" y="455"/>
                    </a:lnTo>
                    <a:lnTo>
                      <a:pt x="134" y="468"/>
                    </a:lnTo>
                    <a:lnTo>
                      <a:pt x="134" y="468"/>
                    </a:lnTo>
                    <a:lnTo>
                      <a:pt x="128" y="482"/>
                    </a:lnTo>
                    <a:lnTo>
                      <a:pt x="124" y="492"/>
                    </a:lnTo>
                    <a:lnTo>
                      <a:pt x="120" y="505"/>
                    </a:lnTo>
                    <a:lnTo>
                      <a:pt x="120" y="505"/>
                    </a:lnTo>
                    <a:lnTo>
                      <a:pt x="118" y="516"/>
                    </a:lnTo>
                    <a:lnTo>
                      <a:pt x="118" y="523"/>
                    </a:lnTo>
                    <a:lnTo>
                      <a:pt x="118" y="523"/>
                    </a:lnTo>
                    <a:lnTo>
                      <a:pt x="118" y="523"/>
                    </a:lnTo>
                    <a:lnTo>
                      <a:pt x="118" y="523"/>
                    </a:lnTo>
                    <a:lnTo>
                      <a:pt x="118" y="525"/>
                    </a:lnTo>
                    <a:lnTo>
                      <a:pt x="118" y="525"/>
                    </a:lnTo>
                    <a:lnTo>
                      <a:pt x="118" y="525"/>
                    </a:lnTo>
                    <a:lnTo>
                      <a:pt x="118" y="525"/>
                    </a:lnTo>
                    <a:lnTo>
                      <a:pt x="118" y="526"/>
                    </a:lnTo>
                    <a:lnTo>
                      <a:pt x="118" y="526"/>
                    </a:lnTo>
                    <a:lnTo>
                      <a:pt x="118" y="528"/>
                    </a:lnTo>
                    <a:lnTo>
                      <a:pt x="118" y="528"/>
                    </a:lnTo>
                    <a:lnTo>
                      <a:pt x="119" y="528"/>
                    </a:lnTo>
                    <a:lnTo>
                      <a:pt x="119" y="528"/>
                    </a:lnTo>
                    <a:lnTo>
                      <a:pt x="119" y="529"/>
                    </a:lnTo>
                    <a:lnTo>
                      <a:pt x="119" y="529"/>
                    </a:lnTo>
                    <a:lnTo>
                      <a:pt x="119" y="530"/>
                    </a:lnTo>
                    <a:lnTo>
                      <a:pt x="119" y="530"/>
                    </a:lnTo>
                    <a:lnTo>
                      <a:pt x="119" y="530"/>
                    </a:lnTo>
                    <a:lnTo>
                      <a:pt x="119" y="530"/>
                    </a:lnTo>
                    <a:lnTo>
                      <a:pt x="120" y="531"/>
                    </a:lnTo>
                    <a:lnTo>
                      <a:pt x="120" y="531"/>
                    </a:lnTo>
                    <a:lnTo>
                      <a:pt x="120" y="531"/>
                    </a:lnTo>
                    <a:lnTo>
                      <a:pt x="120" y="531"/>
                    </a:lnTo>
                    <a:lnTo>
                      <a:pt x="121" y="533"/>
                    </a:lnTo>
                    <a:lnTo>
                      <a:pt x="121" y="533"/>
                    </a:lnTo>
                    <a:lnTo>
                      <a:pt x="123" y="533"/>
                    </a:lnTo>
                    <a:lnTo>
                      <a:pt x="123" y="533"/>
                    </a:lnTo>
                    <a:lnTo>
                      <a:pt x="124" y="533"/>
                    </a:lnTo>
                    <a:lnTo>
                      <a:pt x="124" y="533"/>
                    </a:lnTo>
                    <a:lnTo>
                      <a:pt x="124" y="534"/>
                    </a:lnTo>
                    <a:lnTo>
                      <a:pt x="124" y="534"/>
                    </a:lnTo>
                    <a:lnTo>
                      <a:pt x="125" y="535"/>
                    </a:lnTo>
                    <a:lnTo>
                      <a:pt x="125" y="535"/>
                    </a:lnTo>
                    <a:lnTo>
                      <a:pt x="128" y="537"/>
                    </a:lnTo>
                    <a:lnTo>
                      <a:pt x="128" y="537"/>
                    </a:lnTo>
                    <a:lnTo>
                      <a:pt x="128" y="537"/>
                    </a:lnTo>
                    <a:lnTo>
                      <a:pt x="128" y="537"/>
                    </a:lnTo>
                    <a:lnTo>
                      <a:pt x="129" y="538"/>
                    </a:lnTo>
                    <a:lnTo>
                      <a:pt x="129" y="538"/>
                    </a:lnTo>
                    <a:lnTo>
                      <a:pt x="129" y="538"/>
                    </a:lnTo>
                    <a:lnTo>
                      <a:pt x="129" y="538"/>
                    </a:lnTo>
                    <a:lnTo>
                      <a:pt x="130" y="538"/>
                    </a:lnTo>
                    <a:lnTo>
                      <a:pt x="130" y="538"/>
                    </a:lnTo>
                    <a:lnTo>
                      <a:pt x="130" y="538"/>
                    </a:lnTo>
                    <a:lnTo>
                      <a:pt x="130" y="538"/>
                    </a:lnTo>
                    <a:lnTo>
                      <a:pt x="133" y="539"/>
                    </a:lnTo>
                    <a:lnTo>
                      <a:pt x="133" y="539"/>
                    </a:lnTo>
                    <a:lnTo>
                      <a:pt x="133" y="539"/>
                    </a:lnTo>
                    <a:lnTo>
                      <a:pt x="133" y="539"/>
                    </a:lnTo>
                    <a:lnTo>
                      <a:pt x="134" y="539"/>
                    </a:lnTo>
                    <a:lnTo>
                      <a:pt x="134" y="539"/>
                    </a:lnTo>
                    <a:lnTo>
                      <a:pt x="134" y="539"/>
                    </a:lnTo>
                    <a:lnTo>
                      <a:pt x="134" y="539"/>
                    </a:lnTo>
                    <a:lnTo>
                      <a:pt x="135" y="539"/>
                    </a:lnTo>
                    <a:lnTo>
                      <a:pt x="135" y="539"/>
                    </a:lnTo>
                    <a:lnTo>
                      <a:pt x="135" y="539"/>
                    </a:lnTo>
                    <a:lnTo>
                      <a:pt x="135" y="539"/>
                    </a:lnTo>
                    <a:lnTo>
                      <a:pt x="138" y="539"/>
                    </a:lnTo>
                    <a:lnTo>
                      <a:pt x="138" y="539"/>
                    </a:lnTo>
                    <a:lnTo>
                      <a:pt x="138" y="539"/>
                    </a:lnTo>
                    <a:lnTo>
                      <a:pt x="138" y="539"/>
                    </a:lnTo>
                    <a:lnTo>
                      <a:pt x="139" y="539"/>
                    </a:lnTo>
                    <a:lnTo>
                      <a:pt x="139" y="539"/>
                    </a:lnTo>
                    <a:lnTo>
                      <a:pt x="139" y="539"/>
                    </a:lnTo>
                    <a:lnTo>
                      <a:pt x="139" y="539"/>
                    </a:lnTo>
                    <a:lnTo>
                      <a:pt x="145" y="535"/>
                    </a:lnTo>
                    <a:lnTo>
                      <a:pt x="155" y="530"/>
                    </a:lnTo>
                    <a:lnTo>
                      <a:pt x="155" y="530"/>
                    </a:lnTo>
                    <a:lnTo>
                      <a:pt x="165" y="523"/>
                    </a:lnTo>
                    <a:lnTo>
                      <a:pt x="174" y="515"/>
                    </a:lnTo>
                    <a:lnTo>
                      <a:pt x="184" y="505"/>
                    </a:lnTo>
                    <a:lnTo>
                      <a:pt x="184" y="505"/>
                    </a:lnTo>
                    <a:lnTo>
                      <a:pt x="203" y="514"/>
                    </a:lnTo>
                    <a:lnTo>
                      <a:pt x="203" y="514"/>
                    </a:lnTo>
                    <a:lnTo>
                      <a:pt x="202" y="528"/>
                    </a:lnTo>
                    <a:lnTo>
                      <a:pt x="202" y="539"/>
                    </a:lnTo>
                    <a:lnTo>
                      <a:pt x="203" y="553"/>
                    </a:lnTo>
                    <a:lnTo>
                      <a:pt x="203" y="553"/>
                    </a:lnTo>
                    <a:lnTo>
                      <a:pt x="205" y="563"/>
                    </a:lnTo>
                    <a:lnTo>
                      <a:pt x="207" y="569"/>
                    </a:lnTo>
                    <a:lnTo>
                      <a:pt x="207" y="569"/>
                    </a:lnTo>
                    <a:lnTo>
                      <a:pt x="207" y="569"/>
                    </a:lnTo>
                    <a:lnTo>
                      <a:pt x="207" y="569"/>
                    </a:lnTo>
                    <a:lnTo>
                      <a:pt x="207" y="569"/>
                    </a:lnTo>
                    <a:lnTo>
                      <a:pt x="207" y="572"/>
                    </a:lnTo>
                    <a:lnTo>
                      <a:pt x="207" y="572"/>
                    </a:lnTo>
                    <a:lnTo>
                      <a:pt x="207" y="572"/>
                    </a:lnTo>
                    <a:lnTo>
                      <a:pt x="207" y="572"/>
                    </a:lnTo>
                    <a:lnTo>
                      <a:pt x="208" y="573"/>
                    </a:lnTo>
                    <a:lnTo>
                      <a:pt x="208" y="573"/>
                    </a:lnTo>
                    <a:lnTo>
                      <a:pt x="208" y="573"/>
                    </a:lnTo>
                    <a:lnTo>
                      <a:pt x="208" y="573"/>
                    </a:lnTo>
                    <a:lnTo>
                      <a:pt x="210" y="574"/>
                    </a:lnTo>
                    <a:lnTo>
                      <a:pt x="210" y="574"/>
                    </a:lnTo>
                    <a:lnTo>
                      <a:pt x="210" y="574"/>
                    </a:lnTo>
                    <a:lnTo>
                      <a:pt x="210" y="574"/>
                    </a:lnTo>
                    <a:lnTo>
                      <a:pt x="212" y="577"/>
                    </a:lnTo>
                    <a:lnTo>
                      <a:pt x="212" y="577"/>
                    </a:lnTo>
                    <a:lnTo>
                      <a:pt x="212" y="577"/>
                    </a:lnTo>
                    <a:lnTo>
                      <a:pt x="212" y="577"/>
                    </a:lnTo>
                    <a:lnTo>
                      <a:pt x="213" y="577"/>
                    </a:lnTo>
                    <a:lnTo>
                      <a:pt x="213" y="577"/>
                    </a:lnTo>
                    <a:lnTo>
                      <a:pt x="215" y="577"/>
                    </a:lnTo>
                    <a:lnTo>
                      <a:pt x="215" y="577"/>
                    </a:lnTo>
                    <a:lnTo>
                      <a:pt x="216" y="578"/>
                    </a:lnTo>
                    <a:lnTo>
                      <a:pt x="216" y="578"/>
                    </a:lnTo>
                    <a:lnTo>
                      <a:pt x="216" y="578"/>
                    </a:lnTo>
                    <a:lnTo>
                      <a:pt x="216" y="578"/>
                    </a:lnTo>
                    <a:lnTo>
                      <a:pt x="218" y="578"/>
                    </a:lnTo>
                    <a:lnTo>
                      <a:pt x="218" y="578"/>
                    </a:lnTo>
                    <a:lnTo>
                      <a:pt x="220" y="578"/>
                    </a:lnTo>
                    <a:lnTo>
                      <a:pt x="220" y="578"/>
                    </a:lnTo>
                    <a:lnTo>
                      <a:pt x="221" y="579"/>
                    </a:lnTo>
                    <a:lnTo>
                      <a:pt x="221" y="579"/>
                    </a:lnTo>
                    <a:lnTo>
                      <a:pt x="222" y="579"/>
                    </a:lnTo>
                    <a:lnTo>
                      <a:pt x="222" y="579"/>
                    </a:lnTo>
                    <a:lnTo>
                      <a:pt x="222" y="579"/>
                    </a:lnTo>
                    <a:lnTo>
                      <a:pt x="222" y="579"/>
                    </a:lnTo>
                    <a:lnTo>
                      <a:pt x="223" y="579"/>
                    </a:lnTo>
                    <a:lnTo>
                      <a:pt x="223" y="579"/>
                    </a:lnTo>
                    <a:lnTo>
                      <a:pt x="225" y="579"/>
                    </a:lnTo>
                    <a:lnTo>
                      <a:pt x="225" y="579"/>
                    </a:lnTo>
                    <a:lnTo>
                      <a:pt x="226" y="579"/>
                    </a:lnTo>
                    <a:lnTo>
                      <a:pt x="226" y="579"/>
                    </a:lnTo>
                    <a:lnTo>
                      <a:pt x="226" y="579"/>
                    </a:lnTo>
                    <a:lnTo>
                      <a:pt x="226" y="579"/>
                    </a:lnTo>
                    <a:lnTo>
                      <a:pt x="227" y="579"/>
                    </a:lnTo>
                    <a:lnTo>
                      <a:pt x="227" y="579"/>
                    </a:lnTo>
                    <a:lnTo>
                      <a:pt x="227" y="579"/>
                    </a:lnTo>
                    <a:lnTo>
                      <a:pt x="227" y="579"/>
                    </a:lnTo>
                    <a:lnTo>
                      <a:pt x="228" y="579"/>
                    </a:lnTo>
                    <a:lnTo>
                      <a:pt x="228" y="579"/>
                    </a:lnTo>
                    <a:lnTo>
                      <a:pt x="230" y="579"/>
                    </a:lnTo>
                    <a:lnTo>
                      <a:pt x="230" y="579"/>
                    </a:lnTo>
                    <a:lnTo>
                      <a:pt x="231" y="578"/>
                    </a:lnTo>
                    <a:lnTo>
                      <a:pt x="231" y="578"/>
                    </a:lnTo>
                    <a:lnTo>
                      <a:pt x="231" y="578"/>
                    </a:lnTo>
                    <a:lnTo>
                      <a:pt x="231" y="578"/>
                    </a:lnTo>
                    <a:lnTo>
                      <a:pt x="232" y="577"/>
                    </a:lnTo>
                    <a:lnTo>
                      <a:pt x="232" y="577"/>
                    </a:lnTo>
                    <a:lnTo>
                      <a:pt x="232" y="577"/>
                    </a:lnTo>
                    <a:lnTo>
                      <a:pt x="232" y="577"/>
                    </a:lnTo>
                    <a:lnTo>
                      <a:pt x="232" y="577"/>
                    </a:lnTo>
                    <a:lnTo>
                      <a:pt x="232" y="577"/>
                    </a:lnTo>
                    <a:lnTo>
                      <a:pt x="237" y="572"/>
                    </a:lnTo>
                    <a:lnTo>
                      <a:pt x="244" y="563"/>
                    </a:lnTo>
                    <a:lnTo>
                      <a:pt x="244" y="563"/>
                    </a:lnTo>
                    <a:lnTo>
                      <a:pt x="251" y="553"/>
                    </a:lnTo>
                    <a:lnTo>
                      <a:pt x="257" y="543"/>
                    </a:lnTo>
                    <a:lnTo>
                      <a:pt x="264" y="530"/>
                    </a:lnTo>
                    <a:lnTo>
                      <a:pt x="264" y="530"/>
                    </a:lnTo>
                    <a:lnTo>
                      <a:pt x="284" y="531"/>
                    </a:lnTo>
                    <a:lnTo>
                      <a:pt x="284" y="531"/>
                    </a:lnTo>
                    <a:lnTo>
                      <a:pt x="288" y="545"/>
                    </a:lnTo>
                    <a:lnTo>
                      <a:pt x="291" y="555"/>
                    </a:lnTo>
                    <a:lnTo>
                      <a:pt x="298" y="568"/>
                    </a:lnTo>
                    <a:lnTo>
                      <a:pt x="298" y="568"/>
                    </a:lnTo>
                    <a:lnTo>
                      <a:pt x="303" y="578"/>
                    </a:lnTo>
                    <a:lnTo>
                      <a:pt x="307" y="583"/>
                    </a:lnTo>
                    <a:lnTo>
                      <a:pt x="307" y="583"/>
                    </a:lnTo>
                    <a:lnTo>
                      <a:pt x="307" y="583"/>
                    </a:lnTo>
                    <a:lnTo>
                      <a:pt x="307" y="583"/>
                    </a:lnTo>
                    <a:lnTo>
                      <a:pt x="308" y="584"/>
                    </a:lnTo>
                    <a:lnTo>
                      <a:pt x="308" y="584"/>
                    </a:lnTo>
                    <a:lnTo>
                      <a:pt x="308" y="586"/>
                    </a:lnTo>
                    <a:lnTo>
                      <a:pt x="308" y="586"/>
                    </a:lnTo>
                    <a:lnTo>
                      <a:pt x="309" y="586"/>
                    </a:lnTo>
                    <a:lnTo>
                      <a:pt x="309" y="586"/>
                    </a:lnTo>
                    <a:lnTo>
                      <a:pt x="309" y="586"/>
                    </a:lnTo>
                    <a:lnTo>
                      <a:pt x="309" y="586"/>
                    </a:lnTo>
                    <a:lnTo>
                      <a:pt x="310" y="587"/>
                    </a:lnTo>
                    <a:lnTo>
                      <a:pt x="310" y="587"/>
                    </a:lnTo>
                    <a:lnTo>
                      <a:pt x="310" y="587"/>
                    </a:lnTo>
                    <a:lnTo>
                      <a:pt x="310" y="587"/>
                    </a:lnTo>
                    <a:lnTo>
                      <a:pt x="313" y="587"/>
                    </a:lnTo>
                    <a:lnTo>
                      <a:pt x="313" y="587"/>
                    </a:lnTo>
                    <a:lnTo>
                      <a:pt x="314" y="587"/>
                    </a:lnTo>
                    <a:lnTo>
                      <a:pt x="314" y="587"/>
                    </a:lnTo>
                    <a:lnTo>
                      <a:pt x="314" y="587"/>
                    </a:lnTo>
                    <a:lnTo>
                      <a:pt x="314" y="587"/>
                    </a:lnTo>
                    <a:lnTo>
                      <a:pt x="315" y="587"/>
                    </a:lnTo>
                    <a:lnTo>
                      <a:pt x="315" y="587"/>
                    </a:lnTo>
                    <a:lnTo>
                      <a:pt x="317" y="587"/>
                    </a:lnTo>
                    <a:lnTo>
                      <a:pt x="317" y="587"/>
                    </a:lnTo>
                    <a:lnTo>
                      <a:pt x="318" y="587"/>
                    </a:lnTo>
                    <a:lnTo>
                      <a:pt x="318" y="587"/>
                    </a:lnTo>
                    <a:lnTo>
                      <a:pt x="318" y="587"/>
                    </a:lnTo>
                    <a:lnTo>
                      <a:pt x="318" y="587"/>
                    </a:lnTo>
                    <a:lnTo>
                      <a:pt x="320" y="587"/>
                    </a:lnTo>
                    <a:lnTo>
                      <a:pt x="320" y="587"/>
                    </a:lnTo>
                    <a:lnTo>
                      <a:pt x="322" y="587"/>
                    </a:lnTo>
                    <a:lnTo>
                      <a:pt x="322" y="587"/>
                    </a:lnTo>
                    <a:lnTo>
                      <a:pt x="323" y="587"/>
                    </a:lnTo>
                    <a:lnTo>
                      <a:pt x="323" y="587"/>
                    </a:lnTo>
                    <a:lnTo>
                      <a:pt x="324" y="587"/>
                    </a:lnTo>
                    <a:lnTo>
                      <a:pt x="324" y="587"/>
                    </a:lnTo>
                    <a:lnTo>
                      <a:pt x="324" y="587"/>
                    </a:lnTo>
                    <a:lnTo>
                      <a:pt x="324" y="587"/>
                    </a:lnTo>
                    <a:lnTo>
                      <a:pt x="325" y="587"/>
                    </a:lnTo>
                    <a:lnTo>
                      <a:pt x="325" y="587"/>
                    </a:lnTo>
                    <a:lnTo>
                      <a:pt x="327" y="587"/>
                    </a:lnTo>
                    <a:lnTo>
                      <a:pt x="327" y="587"/>
                    </a:lnTo>
                    <a:lnTo>
                      <a:pt x="328" y="586"/>
                    </a:lnTo>
                    <a:lnTo>
                      <a:pt x="328" y="586"/>
                    </a:lnTo>
                    <a:lnTo>
                      <a:pt x="328" y="586"/>
                    </a:lnTo>
                    <a:lnTo>
                      <a:pt x="328" y="586"/>
                    </a:lnTo>
                    <a:lnTo>
                      <a:pt x="329" y="586"/>
                    </a:lnTo>
                    <a:lnTo>
                      <a:pt x="329" y="586"/>
                    </a:lnTo>
                    <a:lnTo>
                      <a:pt x="329" y="586"/>
                    </a:lnTo>
                    <a:lnTo>
                      <a:pt x="329" y="586"/>
                    </a:lnTo>
                    <a:lnTo>
                      <a:pt x="331" y="584"/>
                    </a:lnTo>
                    <a:lnTo>
                      <a:pt x="331" y="584"/>
                    </a:lnTo>
                    <a:lnTo>
                      <a:pt x="331" y="584"/>
                    </a:lnTo>
                    <a:lnTo>
                      <a:pt x="331" y="584"/>
                    </a:lnTo>
                    <a:lnTo>
                      <a:pt x="332" y="583"/>
                    </a:lnTo>
                    <a:lnTo>
                      <a:pt x="332" y="583"/>
                    </a:lnTo>
                    <a:lnTo>
                      <a:pt x="332" y="583"/>
                    </a:lnTo>
                    <a:lnTo>
                      <a:pt x="332" y="583"/>
                    </a:lnTo>
                    <a:lnTo>
                      <a:pt x="333" y="581"/>
                    </a:lnTo>
                    <a:lnTo>
                      <a:pt x="333" y="581"/>
                    </a:lnTo>
                    <a:lnTo>
                      <a:pt x="333" y="581"/>
                    </a:lnTo>
                    <a:lnTo>
                      <a:pt x="333" y="581"/>
                    </a:lnTo>
                    <a:lnTo>
                      <a:pt x="336" y="574"/>
                    </a:lnTo>
                    <a:lnTo>
                      <a:pt x="339" y="564"/>
                    </a:lnTo>
                    <a:lnTo>
                      <a:pt x="339" y="564"/>
                    </a:lnTo>
                    <a:lnTo>
                      <a:pt x="343" y="552"/>
                    </a:lnTo>
                    <a:lnTo>
                      <a:pt x="344" y="542"/>
                    </a:lnTo>
                    <a:lnTo>
                      <a:pt x="346" y="526"/>
                    </a:lnTo>
                    <a:lnTo>
                      <a:pt x="346" y="526"/>
                    </a:lnTo>
                    <a:lnTo>
                      <a:pt x="366" y="521"/>
                    </a:lnTo>
                    <a:lnTo>
                      <a:pt x="366" y="521"/>
                    </a:lnTo>
                    <a:lnTo>
                      <a:pt x="375" y="533"/>
                    </a:lnTo>
                    <a:lnTo>
                      <a:pt x="382" y="542"/>
                    </a:lnTo>
                    <a:lnTo>
                      <a:pt x="391" y="550"/>
                    </a:lnTo>
                    <a:lnTo>
                      <a:pt x="391" y="550"/>
                    </a:lnTo>
                    <a:lnTo>
                      <a:pt x="399" y="558"/>
                    </a:lnTo>
                    <a:lnTo>
                      <a:pt x="405" y="562"/>
                    </a:lnTo>
                    <a:lnTo>
                      <a:pt x="405" y="562"/>
                    </a:lnTo>
                    <a:lnTo>
                      <a:pt x="405" y="562"/>
                    </a:lnTo>
                    <a:lnTo>
                      <a:pt x="406" y="563"/>
                    </a:lnTo>
                    <a:lnTo>
                      <a:pt x="406" y="563"/>
                    </a:lnTo>
                    <a:lnTo>
                      <a:pt x="407" y="563"/>
                    </a:lnTo>
                    <a:lnTo>
                      <a:pt x="407" y="563"/>
                    </a:lnTo>
                    <a:lnTo>
                      <a:pt x="409" y="563"/>
                    </a:lnTo>
                    <a:lnTo>
                      <a:pt x="409" y="563"/>
                    </a:lnTo>
                    <a:lnTo>
                      <a:pt x="409" y="563"/>
                    </a:lnTo>
                    <a:lnTo>
                      <a:pt x="409" y="563"/>
                    </a:lnTo>
                    <a:lnTo>
                      <a:pt x="410" y="563"/>
                    </a:lnTo>
                    <a:lnTo>
                      <a:pt x="410" y="563"/>
                    </a:lnTo>
                    <a:lnTo>
                      <a:pt x="410" y="563"/>
                    </a:lnTo>
                    <a:lnTo>
                      <a:pt x="410" y="563"/>
                    </a:lnTo>
                    <a:lnTo>
                      <a:pt x="411" y="563"/>
                    </a:lnTo>
                    <a:lnTo>
                      <a:pt x="411" y="563"/>
                    </a:lnTo>
                    <a:lnTo>
                      <a:pt x="411" y="563"/>
                    </a:lnTo>
                    <a:lnTo>
                      <a:pt x="414" y="563"/>
                    </a:lnTo>
                    <a:lnTo>
                      <a:pt x="414" y="563"/>
                    </a:lnTo>
                    <a:lnTo>
                      <a:pt x="414" y="563"/>
                    </a:lnTo>
                    <a:lnTo>
                      <a:pt x="414" y="563"/>
                    </a:lnTo>
                    <a:lnTo>
                      <a:pt x="415" y="563"/>
                    </a:lnTo>
                    <a:lnTo>
                      <a:pt x="415" y="563"/>
                    </a:lnTo>
                    <a:lnTo>
                      <a:pt x="415" y="562"/>
                    </a:lnTo>
                    <a:lnTo>
                      <a:pt x="415" y="562"/>
                    </a:lnTo>
                    <a:lnTo>
                      <a:pt x="416" y="562"/>
                    </a:lnTo>
                    <a:lnTo>
                      <a:pt x="416" y="562"/>
                    </a:lnTo>
                    <a:lnTo>
                      <a:pt x="417" y="562"/>
                    </a:lnTo>
                    <a:lnTo>
                      <a:pt x="417" y="562"/>
                    </a:lnTo>
                    <a:lnTo>
                      <a:pt x="419" y="560"/>
                    </a:lnTo>
                    <a:lnTo>
                      <a:pt x="419" y="560"/>
                    </a:lnTo>
                    <a:lnTo>
                      <a:pt x="421" y="559"/>
                    </a:lnTo>
                    <a:lnTo>
                      <a:pt x="421" y="559"/>
                    </a:lnTo>
                    <a:lnTo>
                      <a:pt x="421" y="559"/>
                    </a:lnTo>
                    <a:lnTo>
                      <a:pt x="421" y="559"/>
                    </a:lnTo>
                    <a:lnTo>
                      <a:pt x="422" y="559"/>
                    </a:lnTo>
                    <a:lnTo>
                      <a:pt x="422" y="559"/>
                    </a:lnTo>
                    <a:lnTo>
                      <a:pt x="424" y="559"/>
                    </a:lnTo>
                    <a:lnTo>
                      <a:pt x="424" y="559"/>
                    </a:lnTo>
                    <a:lnTo>
                      <a:pt x="424" y="558"/>
                    </a:lnTo>
                    <a:lnTo>
                      <a:pt x="424" y="558"/>
                    </a:lnTo>
                    <a:lnTo>
                      <a:pt x="425" y="558"/>
                    </a:lnTo>
                    <a:lnTo>
                      <a:pt x="425" y="558"/>
                    </a:lnTo>
                    <a:lnTo>
                      <a:pt x="428" y="555"/>
                    </a:lnTo>
                    <a:lnTo>
                      <a:pt x="428" y="555"/>
                    </a:lnTo>
                    <a:lnTo>
                      <a:pt x="428" y="555"/>
                    </a:lnTo>
                    <a:lnTo>
                      <a:pt x="428" y="555"/>
                    </a:lnTo>
                    <a:lnTo>
                      <a:pt x="428" y="554"/>
                    </a:lnTo>
                    <a:lnTo>
                      <a:pt x="428" y="554"/>
                    </a:lnTo>
                    <a:lnTo>
                      <a:pt x="428" y="554"/>
                    </a:lnTo>
                    <a:lnTo>
                      <a:pt x="428" y="554"/>
                    </a:lnTo>
                    <a:lnTo>
                      <a:pt x="429" y="553"/>
                    </a:lnTo>
                    <a:lnTo>
                      <a:pt x="429" y="553"/>
                    </a:lnTo>
                    <a:lnTo>
                      <a:pt x="429" y="553"/>
                    </a:lnTo>
                    <a:lnTo>
                      <a:pt x="429" y="553"/>
                    </a:lnTo>
                    <a:lnTo>
                      <a:pt x="429" y="550"/>
                    </a:lnTo>
                    <a:lnTo>
                      <a:pt x="429" y="550"/>
                    </a:lnTo>
                    <a:lnTo>
                      <a:pt x="429" y="550"/>
                    </a:lnTo>
                    <a:lnTo>
                      <a:pt x="430" y="543"/>
                    </a:lnTo>
                    <a:lnTo>
                      <a:pt x="429" y="533"/>
                    </a:lnTo>
                    <a:lnTo>
                      <a:pt x="429" y="533"/>
                    </a:lnTo>
                    <a:lnTo>
                      <a:pt x="428" y="520"/>
                    </a:lnTo>
                    <a:lnTo>
                      <a:pt x="426" y="509"/>
                    </a:lnTo>
                    <a:lnTo>
                      <a:pt x="422" y="495"/>
                    </a:lnTo>
                    <a:lnTo>
                      <a:pt x="422" y="495"/>
                    </a:lnTo>
                    <a:lnTo>
                      <a:pt x="440" y="482"/>
                    </a:lnTo>
                    <a:lnTo>
                      <a:pt x="440" y="482"/>
                    </a:lnTo>
                    <a:lnTo>
                      <a:pt x="451" y="491"/>
                    </a:lnTo>
                    <a:lnTo>
                      <a:pt x="462" y="496"/>
                    </a:lnTo>
                    <a:lnTo>
                      <a:pt x="473" y="501"/>
                    </a:lnTo>
                    <a:lnTo>
                      <a:pt x="473" y="501"/>
                    </a:lnTo>
                    <a:lnTo>
                      <a:pt x="483" y="506"/>
                    </a:lnTo>
                    <a:lnTo>
                      <a:pt x="491" y="508"/>
                    </a:lnTo>
                    <a:lnTo>
                      <a:pt x="491" y="508"/>
                    </a:lnTo>
                    <a:lnTo>
                      <a:pt x="491" y="508"/>
                    </a:lnTo>
                    <a:lnTo>
                      <a:pt x="491" y="508"/>
                    </a:lnTo>
                    <a:lnTo>
                      <a:pt x="492" y="508"/>
                    </a:lnTo>
                    <a:lnTo>
                      <a:pt x="492" y="508"/>
                    </a:lnTo>
                    <a:lnTo>
                      <a:pt x="493" y="509"/>
                    </a:lnTo>
                    <a:lnTo>
                      <a:pt x="493" y="509"/>
                    </a:lnTo>
                    <a:lnTo>
                      <a:pt x="494" y="508"/>
                    </a:lnTo>
                    <a:lnTo>
                      <a:pt x="494" y="508"/>
                    </a:lnTo>
                    <a:lnTo>
                      <a:pt x="494" y="508"/>
                    </a:lnTo>
                    <a:lnTo>
                      <a:pt x="494" y="508"/>
                    </a:lnTo>
                    <a:lnTo>
                      <a:pt x="496" y="508"/>
                    </a:lnTo>
                    <a:lnTo>
                      <a:pt x="496" y="508"/>
                    </a:lnTo>
                    <a:lnTo>
                      <a:pt x="496" y="508"/>
                    </a:lnTo>
                    <a:lnTo>
                      <a:pt x="496" y="508"/>
                    </a:lnTo>
                    <a:lnTo>
                      <a:pt x="497" y="508"/>
                    </a:lnTo>
                    <a:lnTo>
                      <a:pt x="497" y="508"/>
                    </a:lnTo>
                    <a:lnTo>
                      <a:pt x="497" y="508"/>
                    </a:lnTo>
                    <a:lnTo>
                      <a:pt x="497" y="508"/>
                    </a:lnTo>
                    <a:lnTo>
                      <a:pt x="498" y="506"/>
                    </a:lnTo>
                    <a:lnTo>
                      <a:pt x="498" y="506"/>
                    </a:lnTo>
                    <a:lnTo>
                      <a:pt x="498" y="506"/>
                    </a:lnTo>
                    <a:lnTo>
                      <a:pt x="498" y="506"/>
                    </a:lnTo>
                    <a:lnTo>
                      <a:pt x="499" y="505"/>
                    </a:lnTo>
                    <a:lnTo>
                      <a:pt x="499" y="505"/>
                    </a:lnTo>
                    <a:lnTo>
                      <a:pt x="501" y="505"/>
                    </a:lnTo>
                    <a:lnTo>
                      <a:pt x="501" y="505"/>
                    </a:lnTo>
                    <a:lnTo>
                      <a:pt x="501" y="504"/>
                    </a:lnTo>
                    <a:lnTo>
                      <a:pt x="501" y="504"/>
                    </a:lnTo>
                    <a:lnTo>
                      <a:pt x="502" y="504"/>
                    </a:lnTo>
                    <a:lnTo>
                      <a:pt x="502" y="504"/>
                    </a:lnTo>
                    <a:lnTo>
                      <a:pt x="503" y="501"/>
                    </a:lnTo>
                    <a:lnTo>
                      <a:pt x="503" y="501"/>
                    </a:lnTo>
                    <a:lnTo>
                      <a:pt x="504" y="500"/>
                    </a:lnTo>
                    <a:lnTo>
                      <a:pt x="504" y="500"/>
                    </a:lnTo>
                    <a:lnTo>
                      <a:pt x="504" y="500"/>
                    </a:lnTo>
                    <a:lnTo>
                      <a:pt x="504" y="500"/>
                    </a:lnTo>
                    <a:lnTo>
                      <a:pt x="506" y="499"/>
                    </a:lnTo>
                    <a:lnTo>
                      <a:pt x="506" y="499"/>
                    </a:lnTo>
                    <a:lnTo>
                      <a:pt x="506" y="499"/>
                    </a:lnTo>
                    <a:lnTo>
                      <a:pt x="506" y="499"/>
                    </a:lnTo>
                    <a:lnTo>
                      <a:pt x="507" y="497"/>
                    </a:lnTo>
                    <a:lnTo>
                      <a:pt x="507" y="497"/>
                    </a:lnTo>
                    <a:lnTo>
                      <a:pt x="507" y="497"/>
                    </a:lnTo>
                    <a:lnTo>
                      <a:pt x="507" y="497"/>
                    </a:lnTo>
                    <a:lnTo>
                      <a:pt x="508" y="496"/>
                    </a:lnTo>
                    <a:lnTo>
                      <a:pt x="508" y="496"/>
                    </a:lnTo>
                    <a:lnTo>
                      <a:pt x="508" y="496"/>
                    </a:lnTo>
                    <a:lnTo>
                      <a:pt x="508" y="496"/>
                    </a:lnTo>
                    <a:lnTo>
                      <a:pt x="508" y="495"/>
                    </a:lnTo>
                    <a:lnTo>
                      <a:pt x="508" y="495"/>
                    </a:lnTo>
                    <a:lnTo>
                      <a:pt x="508" y="494"/>
                    </a:lnTo>
                    <a:lnTo>
                      <a:pt x="508" y="494"/>
                    </a:lnTo>
                    <a:lnTo>
                      <a:pt x="509" y="494"/>
                    </a:lnTo>
                    <a:lnTo>
                      <a:pt x="509" y="494"/>
                    </a:lnTo>
                    <a:lnTo>
                      <a:pt x="509" y="492"/>
                    </a:lnTo>
                    <a:lnTo>
                      <a:pt x="509" y="492"/>
                    </a:lnTo>
                    <a:lnTo>
                      <a:pt x="509" y="491"/>
                    </a:lnTo>
                    <a:lnTo>
                      <a:pt x="509" y="491"/>
                    </a:lnTo>
                    <a:lnTo>
                      <a:pt x="509" y="491"/>
                    </a:lnTo>
                    <a:lnTo>
                      <a:pt x="509" y="491"/>
                    </a:lnTo>
                    <a:lnTo>
                      <a:pt x="509" y="489"/>
                    </a:lnTo>
                    <a:lnTo>
                      <a:pt x="509" y="489"/>
                    </a:lnTo>
                    <a:lnTo>
                      <a:pt x="509" y="489"/>
                    </a:lnTo>
                    <a:lnTo>
                      <a:pt x="509" y="489"/>
                    </a:lnTo>
                    <a:lnTo>
                      <a:pt x="507" y="482"/>
                    </a:lnTo>
                    <a:lnTo>
                      <a:pt x="503" y="472"/>
                    </a:lnTo>
                    <a:lnTo>
                      <a:pt x="503" y="472"/>
                    </a:lnTo>
                    <a:lnTo>
                      <a:pt x="497" y="460"/>
                    </a:lnTo>
                    <a:lnTo>
                      <a:pt x="492" y="451"/>
                    </a:lnTo>
                    <a:lnTo>
                      <a:pt x="484" y="438"/>
                    </a:lnTo>
                    <a:lnTo>
                      <a:pt x="484" y="438"/>
                    </a:lnTo>
                    <a:lnTo>
                      <a:pt x="496" y="422"/>
                    </a:lnTo>
                    <a:lnTo>
                      <a:pt x="496" y="422"/>
                    </a:lnTo>
                    <a:lnTo>
                      <a:pt x="509" y="426"/>
                    </a:lnTo>
                    <a:lnTo>
                      <a:pt x="521" y="427"/>
                    </a:lnTo>
                    <a:lnTo>
                      <a:pt x="533" y="428"/>
                    </a:lnTo>
                    <a:lnTo>
                      <a:pt x="533" y="428"/>
                    </a:lnTo>
                    <a:lnTo>
                      <a:pt x="545" y="428"/>
                    </a:lnTo>
                    <a:lnTo>
                      <a:pt x="551" y="428"/>
                    </a:lnTo>
                    <a:lnTo>
                      <a:pt x="551" y="428"/>
                    </a:lnTo>
                    <a:lnTo>
                      <a:pt x="551" y="428"/>
                    </a:lnTo>
                    <a:lnTo>
                      <a:pt x="551" y="428"/>
                    </a:lnTo>
                    <a:lnTo>
                      <a:pt x="554" y="428"/>
                    </a:lnTo>
                    <a:lnTo>
                      <a:pt x="554" y="428"/>
                    </a:lnTo>
                    <a:lnTo>
                      <a:pt x="554" y="428"/>
                    </a:lnTo>
                    <a:lnTo>
                      <a:pt x="554" y="428"/>
                    </a:lnTo>
                    <a:lnTo>
                      <a:pt x="555" y="427"/>
                    </a:lnTo>
                    <a:lnTo>
                      <a:pt x="555" y="427"/>
                    </a:lnTo>
                    <a:lnTo>
                      <a:pt x="556" y="427"/>
                    </a:lnTo>
                    <a:lnTo>
                      <a:pt x="556" y="427"/>
                    </a:lnTo>
                    <a:lnTo>
                      <a:pt x="556" y="426"/>
                    </a:lnTo>
                    <a:lnTo>
                      <a:pt x="556" y="426"/>
                    </a:lnTo>
                    <a:lnTo>
                      <a:pt x="557" y="426"/>
                    </a:lnTo>
                    <a:lnTo>
                      <a:pt x="557" y="426"/>
                    </a:lnTo>
                    <a:lnTo>
                      <a:pt x="557" y="426"/>
                    </a:lnTo>
                    <a:lnTo>
                      <a:pt x="557" y="426"/>
                    </a:lnTo>
                    <a:lnTo>
                      <a:pt x="557" y="424"/>
                    </a:lnTo>
                    <a:lnTo>
                      <a:pt x="557" y="424"/>
                    </a:lnTo>
                    <a:lnTo>
                      <a:pt x="559" y="423"/>
                    </a:lnTo>
                    <a:lnTo>
                      <a:pt x="559" y="423"/>
                    </a:lnTo>
                    <a:lnTo>
                      <a:pt x="559" y="423"/>
                    </a:lnTo>
                    <a:lnTo>
                      <a:pt x="559" y="423"/>
                    </a:lnTo>
                    <a:lnTo>
                      <a:pt x="560" y="422"/>
                    </a:lnTo>
                    <a:lnTo>
                      <a:pt x="560" y="422"/>
                    </a:lnTo>
                    <a:lnTo>
                      <a:pt x="560" y="422"/>
                    </a:lnTo>
                    <a:lnTo>
                      <a:pt x="560" y="422"/>
                    </a:lnTo>
                    <a:lnTo>
                      <a:pt x="560" y="421"/>
                    </a:lnTo>
                    <a:lnTo>
                      <a:pt x="560" y="421"/>
                    </a:lnTo>
                    <a:lnTo>
                      <a:pt x="561" y="419"/>
                    </a:lnTo>
                    <a:lnTo>
                      <a:pt x="561" y="419"/>
                    </a:lnTo>
                    <a:lnTo>
                      <a:pt x="561" y="418"/>
                    </a:lnTo>
                    <a:lnTo>
                      <a:pt x="561" y="418"/>
                    </a:lnTo>
                    <a:lnTo>
                      <a:pt x="562" y="417"/>
                    </a:lnTo>
                    <a:lnTo>
                      <a:pt x="562" y="417"/>
                    </a:lnTo>
                    <a:lnTo>
                      <a:pt x="562" y="416"/>
                    </a:lnTo>
                    <a:lnTo>
                      <a:pt x="562" y="416"/>
                    </a:lnTo>
                    <a:lnTo>
                      <a:pt x="564" y="414"/>
                    </a:lnTo>
                    <a:lnTo>
                      <a:pt x="564" y="414"/>
                    </a:lnTo>
                    <a:lnTo>
                      <a:pt x="564" y="414"/>
                    </a:lnTo>
                    <a:lnTo>
                      <a:pt x="564" y="414"/>
                    </a:lnTo>
                    <a:lnTo>
                      <a:pt x="564" y="413"/>
                    </a:lnTo>
                    <a:lnTo>
                      <a:pt x="564" y="413"/>
                    </a:lnTo>
                    <a:lnTo>
                      <a:pt x="564" y="412"/>
                    </a:lnTo>
                    <a:lnTo>
                      <a:pt x="564" y="412"/>
                    </a:lnTo>
                    <a:lnTo>
                      <a:pt x="565" y="411"/>
                    </a:lnTo>
                    <a:lnTo>
                      <a:pt x="565" y="411"/>
                    </a:lnTo>
                    <a:lnTo>
                      <a:pt x="565" y="411"/>
                    </a:lnTo>
                    <a:lnTo>
                      <a:pt x="565" y="411"/>
                    </a:lnTo>
                    <a:lnTo>
                      <a:pt x="565" y="409"/>
                    </a:lnTo>
                    <a:lnTo>
                      <a:pt x="565" y="409"/>
                    </a:lnTo>
                    <a:lnTo>
                      <a:pt x="565" y="409"/>
                    </a:lnTo>
                    <a:lnTo>
                      <a:pt x="565" y="409"/>
                    </a:lnTo>
                    <a:lnTo>
                      <a:pt x="565" y="408"/>
                    </a:lnTo>
                    <a:lnTo>
                      <a:pt x="565" y="408"/>
                    </a:lnTo>
                    <a:lnTo>
                      <a:pt x="565" y="407"/>
                    </a:lnTo>
                    <a:lnTo>
                      <a:pt x="565" y="407"/>
                    </a:lnTo>
                    <a:lnTo>
                      <a:pt x="564" y="405"/>
                    </a:lnTo>
                    <a:lnTo>
                      <a:pt x="564" y="405"/>
                    </a:lnTo>
                    <a:lnTo>
                      <a:pt x="564" y="405"/>
                    </a:lnTo>
                    <a:lnTo>
                      <a:pt x="564" y="405"/>
                    </a:lnTo>
                    <a:lnTo>
                      <a:pt x="562" y="404"/>
                    </a:lnTo>
                    <a:lnTo>
                      <a:pt x="562" y="404"/>
                    </a:lnTo>
                    <a:lnTo>
                      <a:pt x="562" y="404"/>
                    </a:lnTo>
                    <a:lnTo>
                      <a:pt x="562" y="404"/>
                    </a:lnTo>
                    <a:lnTo>
                      <a:pt x="559" y="398"/>
                    </a:lnTo>
                    <a:lnTo>
                      <a:pt x="551" y="390"/>
                    </a:lnTo>
                    <a:lnTo>
                      <a:pt x="551" y="390"/>
                    </a:lnTo>
                    <a:lnTo>
                      <a:pt x="542" y="380"/>
                    </a:lnTo>
                    <a:lnTo>
                      <a:pt x="533" y="374"/>
                    </a:lnTo>
                    <a:lnTo>
                      <a:pt x="522" y="365"/>
                    </a:lnTo>
                    <a:lnTo>
                      <a:pt x="522" y="365"/>
                    </a:lnTo>
                    <a:lnTo>
                      <a:pt x="525" y="355"/>
                    </a:lnTo>
                    <a:lnTo>
                      <a:pt x="525" y="355"/>
                    </a:lnTo>
                    <a:lnTo>
                      <a:pt x="527" y="345"/>
                    </a:lnTo>
                    <a:lnTo>
                      <a:pt x="527" y="345"/>
                    </a:lnTo>
                    <a:lnTo>
                      <a:pt x="542" y="344"/>
                    </a:lnTo>
                    <a:lnTo>
                      <a:pt x="552" y="341"/>
                    </a:lnTo>
                    <a:lnTo>
                      <a:pt x="565" y="339"/>
                    </a:lnTo>
                    <a:lnTo>
                      <a:pt x="565" y="339"/>
                    </a:lnTo>
                    <a:lnTo>
                      <a:pt x="575" y="335"/>
                    </a:lnTo>
                    <a:lnTo>
                      <a:pt x="581" y="332"/>
                    </a:lnTo>
                    <a:lnTo>
                      <a:pt x="581" y="332"/>
                    </a:lnTo>
                    <a:lnTo>
                      <a:pt x="582" y="332"/>
                    </a:lnTo>
                    <a:lnTo>
                      <a:pt x="582" y="332"/>
                    </a:lnTo>
                    <a:lnTo>
                      <a:pt x="584" y="331"/>
                    </a:lnTo>
                    <a:lnTo>
                      <a:pt x="584" y="331"/>
                    </a:lnTo>
                    <a:lnTo>
                      <a:pt x="584" y="331"/>
                    </a:lnTo>
                    <a:lnTo>
                      <a:pt x="584" y="331"/>
                    </a:lnTo>
                    <a:lnTo>
                      <a:pt x="585" y="330"/>
                    </a:lnTo>
                    <a:lnTo>
                      <a:pt x="585" y="330"/>
                    </a:lnTo>
                    <a:lnTo>
                      <a:pt x="585" y="330"/>
                    </a:lnTo>
                    <a:lnTo>
                      <a:pt x="585" y="330"/>
                    </a:lnTo>
                    <a:lnTo>
                      <a:pt x="586" y="329"/>
                    </a:lnTo>
                    <a:lnTo>
                      <a:pt x="586" y="329"/>
                    </a:lnTo>
                    <a:lnTo>
                      <a:pt x="586" y="329"/>
                    </a:lnTo>
                    <a:lnTo>
                      <a:pt x="586" y="329"/>
                    </a:lnTo>
                    <a:lnTo>
                      <a:pt x="586" y="327"/>
                    </a:lnTo>
                    <a:lnTo>
                      <a:pt x="586" y="327"/>
                    </a:lnTo>
                    <a:lnTo>
                      <a:pt x="586" y="327"/>
                    </a:lnTo>
                    <a:lnTo>
                      <a:pt x="586" y="327"/>
                    </a:lnTo>
                    <a:lnTo>
                      <a:pt x="588" y="325"/>
                    </a:lnTo>
                    <a:lnTo>
                      <a:pt x="588" y="325"/>
                    </a:lnTo>
                    <a:lnTo>
                      <a:pt x="588" y="325"/>
                    </a:lnTo>
                    <a:lnTo>
                      <a:pt x="588" y="325"/>
                    </a:lnTo>
                    <a:lnTo>
                      <a:pt x="588" y="324"/>
                    </a:lnTo>
                    <a:lnTo>
                      <a:pt x="588" y="324"/>
                    </a:lnTo>
                    <a:lnTo>
                      <a:pt x="588" y="324"/>
                    </a:lnTo>
                    <a:lnTo>
                      <a:pt x="588" y="324"/>
                    </a:lnTo>
                    <a:lnTo>
                      <a:pt x="588" y="322"/>
                    </a:lnTo>
                    <a:lnTo>
                      <a:pt x="588" y="322"/>
                    </a:lnTo>
                    <a:lnTo>
                      <a:pt x="588" y="321"/>
                    </a:lnTo>
                    <a:lnTo>
                      <a:pt x="588" y="321"/>
                    </a:lnTo>
                    <a:lnTo>
                      <a:pt x="588" y="320"/>
                    </a:lnTo>
                    <a:lnTo>
                      <a:pt x="588" y="320"/>
                    </a:lnTo>
                    <a:lnTo>
                      <a:pt x="589" y="317"/>
                    </a:lnTo>
                    <a:lnTo>
                      <a:pt x="589" y="317"/>
                    </a:lnTo>
                    <a:lnTo>
                      <a:pt x="589" y="317"/>
                    </a:lnTo>
                    <a:lnTo>
                      <a:pt x="589" y="317"/>
                    </a:lnTo>
                    <a:lnTo>
                      <a:pt x="589" y="315"/>
                    </a:lnTo>
                    <a:lnTo>
                      <a:pt x="589" y="315"/>
                    </a:lnTo>
                    <a:lnTo>
                      <a:pt x="589" y="315"/>
                    </a:lnTo>
                    <a:lnTo>
                      <a:pt x="589" y="315"/>
                    </a:lnTo>
                    <a:lnTo>
                      <a:pt x="589" y="314"/>
                    </a:lnTo>
                    <a:lnTo>
                      <a:pt x="589" y="314"/>
                    </a:lnTo>
                    <a:lnTo>
                      <a:pt x="589" y="314"/>
                    </a:lnTo>
                    <a:lnTo>
                      <a:pt x="589" y="314"/>
                    </a:lnTo>
                    <a:lnTo>
                      <a:pt x="589" y="311"/>
                    </a:lnTo>
                    <a:lnTo>
                      <a:pt x="589" y="311"/>
                    </a:lnTo>
                    <a:lnTo>
                      <a:pt x="589" y="311"/>
                    </a:lnTo>
                    <a:lnTo>
                      <a:pt x="589" y="311"/>
                    </a:lnTo>
                    <a:lnTo>
                      <a:pt x="588" y="310"/>
                    </a:lnTo>
                    <a:lnTo>
                      <a:pt x="588" y="310"/>
                    </a:lnTo>
                    <a:lnTo>
                      <a:pt x="588" y="310"/>
                    </a:lnTo>
                    <a:lnTo>
                      <a:pt x="588" y="310"/>
                    </a:lnTo>
                    <a:lnTo>
                      <a:pt x="588" y="309"/>
                    </a:lnTo>
                    <a:lnTo>
                      <a:pt x="588" y="309"/>
                    </a:lnTo>
                    <a:lnTo>
                      <a:pt x="586" y="309"/>
                    </a:lnTo>
                    <a:lnTo>
                      <a:pt x="586" y="309"/>
                    </a:lnTo>
                    <a:lnTo>
                      <a:pt x="586" y="307"/>
                    </a:lnTo>
                    <a:lnTo>
                      <a:pt x="586" y="307"/>
                    </a:lnTo>
                    <a:lnTo>
                      <a:pt x="586" y="307"/>
                    </a:lnTo>
                    <a:lnTo>
                      <a:pt x="586" y="307"/>
                    </a:lnTo>
                    <a:lnTo>
                      <a:pt x="584" y="306"/>
                    </a:lnTo>
                    <a:lnTo>
                      <a:pt x="584" y="306"/>
                    </a:lnTo>
                    <a:lnTo>
                      <a:pt x="584" y="305"/>
                    </a:lnTo>
                    <a:lnTo>
                      <a:pt x="584" y="305"/>
                    </a:lnTo>
                    <a:lnTo>
                      <a:pt x="579" y="301"/>
                    </a:lnTo>
                    <a:lnTo>
                      <a:pt x="569" y="296"/>
                    </a:lnTo>
                    <a:lnTo>
                      <a:pt x="569" y="296"/>
                    </a:lnTo>
                    <a:lnTo>
                      <a:pt x="557" y="291"/>
                    </a:lnTo>
                    <a:lnTo>
                      <a:pt x="547" y="287"/>
                    </a:lnTo>
                    <a:lnTo>
                      <a:pt x="532" y="283"/>
                    </a:lnTo>
                    <a:lnTo>
                      <a:pt x="532" y="283"/>
                    </a:lnTo>
                    <a:lnTo>
                      <a:pt x="531" y="263"/>
                    </a:lnTo>
                    <a:lnTo>
                      <a:pt x="531" y="263"/>
                    </a:lnTo>
                    <a:lnTo>
                      <a:pt x="543" y="256"/>
                    </a:lnTo>
                    <a:lnTo>
                      <a:pt x="554" y="251"/>
                    </a:lnTo>
                    <a:lnTo>
                      <a:pt x="565" y="243"/>
                    </a:lnTo>
                    <a:lnTo>
                      <a:pt x="565" y="243"/>
                    </a:lnTo>
                    <a:lnTo>
                      <a:pt x="572" y="237"/>
                    </a:lnTo>
                    <a:lnTo>
                      <a:pt x="577" y="232"/>
                    </a:lnTo>
                    <a:lnTo>
                      <a:pt x="577" y="232"/>
                    </a:lnTo>
                    <a:lnTo>
                      <a:pt x="577" y="232"/>
                    </a:lnTo>
                    <a:lnTo>
                      <a:pt x="577" y="232"/>
                    </a:lnTo>
                    <a:lnTo>
                      <a:pt x="577" y="232"/>
                    </a:lnTo>
                    <a:lnTo>
                      <a:pt x="577" y="232"/>
                    </a:lnTo>
                    <a:lnTo>
                      <a:pt x="580" y="228"/>
                    </a:lnTo>
                    <a:lnTo>
                      <a:pt x="580" y="228"/>
                    </a:lnTo>
                    <a:lnTo>
                      <a:pt x="580" y="228"/>
                    </a:lnTo>
                    <a:lnTo>
                      <a:pt x="580" y="228"/>
                    </a:lnTo>
                    <a:lnTo>
                      <a:pt x="580" y="227"/>
                    </a:lnTo>
                    <a:lnTo>
                      <a:pt x="580" y="227"/>
                    </a:lnTo>
                    <a:lnTo>
                      <a:pt x="580" y="227"/>
                    </a:lnTo>
                    <a:lnTo>
                      <a:pt x="580" y="227"/>
                    </a:lnTo>
                    <a:lnTo>
                      <a:pt x="581" y="225"/>
                    </a:lnTo>
                    <a:lnTo>
                      <a:pt x="581" y="225"/>
                    </a:lnTo>
                    <a:lnTo>
                      <a:pt x="581" y="225"/>
                    </a:lnTo>
                    <a:lnTo>
                      <a:pt x="581" y="225"/>
                    </a:lnTo>
                    <a:lnTo>
                      <a:pt x="580" y="224"/>
                    </a:lnTo>
                    <a:lnTo>
                      <a:pt x="580" y="224"/>
                    </a:lnTo>
                    <a:lnTo>
                      <a:pt x="580" y="223"/>
                    </a:lnTo>
                    <a:lnTo>
                      <a:pt x="580" y="223"/>
                    </a:lnTo>
                    <a:lnTo>
                      <a:pt x="580" y="222"/>
                    </a:lnTo>
                    <a:lnTo>
                      <a:pt x="580" y="222"/>
                    </a:lnTo>
                    <a:lnTo>
                      <a:pt x="580" y="222"/>
                    </a:lnTo>
                    <a:lnTo>
                      <a:pt x="580" y="222"/>
                    </a:lnTo>
                    <a:lnTo>
                      <a:pt x="580" y="220"/>
                    </a:lnTo>
                    <a:lnTo>
                      <a:pt x="580" y="220"/>
                    </a:lnTo>
                    <a:lnTo>
                      <a:pt x="580" y="219"/>
                    </a:lnTo>
                    <a:lnTo>
                      <a:pt x="580" y="219"/>
                    </a:lnTo>
                    <a:lnTo>
                      <a:pt x="579" y="218"/>
                    </a:lnTo>
                    <a:lnTo>
                      <a:pt x="579" y="218"/>
                    </a:lnTo>
                    <a:lnTo>
                      <a:pt x="579" y="215"/>
                    </a:lnTo>
                    <a:lnTo>
                      <a:pt x="579" y="215"/>
                    </a:lnTo>
                    <a:lnTo>
                      <a:pt x="579" y="215"/>
                    </a:lnTo>
                    <a:lnTo>
                      <a:pt x="579" y="215"/>
                    </a:lnTo>
                    <a:lnTo>
                      <a:pt x="577" y="213"/>
                    </a:lnTo>
                    <a:lnTo>
                      <a:pt x="577" y="213"/>
                    </a:lnTo>
                    <a:lnTo>
                      <a:pt x="577" y="213"/>
                    </a:lnTo>
                    <a:lnTo>
                      <a:pt x="577" y="213"/>
                    </a:lnTo>
                    <a:lnTo>
                      <a:pt x="577" y="212"/>
                    </a:lnTo>
                    <a:lnTo>
                      <a:pt x="577" y="212"/>
                    </a:lnTo>
                    <a:lnTo>
                      <a:pt x="577" y="212"/>
                    </a:lnTo>
                    <a:lnTo>
                      <a:pt x="577" y="212"/>
                    </a:lnTo>
                    <a:lnTo>
                      <a:pt x="576" y="210"/>
                    </a:lnTo>
                    <a:lnTo>
                      <a:pt x="576" y="210"/>
                    </a:lnTo>
                    <a:lnTo>
                      <a:pt x="576" y="209"/>
                    </a:lnTo>
                    <a:lnTo>
                      <a:pt x="576" y="209"/>
                    </a:lnTo>
                    <a:lnTo>
                      <a:pt x="576" y="209"/>
                    </a:lnTo>
                    <a:lnTo>
                      <a:pt x="576" y="209"/>
                    </a:lnTo>
                    <a:lnTo>
                      <a:pt x="575" y="208"/>
                    </a:lnTo>
                    <a:lnTo>
                      <a:pt x="575" y="208"/>
                    </a:lnTo>
                    <a:lnTo>
                      <a:pt x="575" y="208"/>
                    </a:lnTo>
                    <a:lnTo>
                      <a:pt x="575" y="208"/>
                    </a:lnTo>
                    <a:lnTo>
                      <a:pt x="574" y="208"/>
                    </a:lnTo>
                    <a:lnTo>
                      <a:pt x="574" y="208"/>
                    </a:lnTo>
                    <a:lnTo>
                      <a:pt x="572" y="206"/>
                    </a:lnTo>
                    <a:lnTo>
                      <a:pt x="572" y="206"/>
                    </a:lnTo>
                    <a:lnTo>
                      <a:pt x="572" y="206"/>
                    </a:lnTo>
                    <a:lnTo>
                      <a:pt x="572" y="206"/>
                    </a:lnTo>
                    <a:lnTo>
                      <a:pt x="571" y="205"/>
                    </a:lnTo>
                    <a:lnTo>
                      <a:pt x="571" y="205"/>
                    </a:lnTo>
                    <a:lnTo>
                      <a:pt x="571" y="205"/>
                    </a:lnTo>
                    <a:lnTo>
                      <a:pt x="571" y="205"/>
                    </a:lnTo>
                    <a:lnTo>
                      <a:pt x="571" y="205"/>
                    </a:lnTo>
                    <a:lnTo>
                      <a:pt x="564" y="204"/>
                    </a:lnTo>
                    <a:lnTo>
                      <a:pt x="554" y="203"/>
                    </a:lnTo>
                    <a:lnTo>
                      <a:pt x="554" y="203"/>
                    </a:lnTo>
                    <a:lnTo>
                      <a:pt x="540" y="201"/>
                    </a:lnTo>
                    <a:lnTo>
                      <a:pt x="530" y="201"/>
                    </a:lnTo>
                    <a:lnTo>
                      <a:pt x="514" y="203"/>
                    </a:lnTo>
                    <a:lnTo>
                      <a:pt x="514" y="203"/>
                    </a:lnTo>
                    <a:lnTo>
                      <a:pt x="506" y="184"/>
                    </a:lnTo>
                    <a:lnTo>
                      <a:pt x="506" y="184"/>
                    </a:lnTo>
                    <a:lnTo>
                      <a:pt x="516" y="174"/>
                    </a:lnTo>
                    <a:lnTo>
                      <a:pt x="523" y="165"/>
                    </a:lnTo>
                    <a:lnTo>
                      <a:pt x="531" y="154"/>
                    </a:lnTo>
                    <a:lnTo>
                      <a:pt x="531" y="154"/>
                    </a:lnTo>
                    <a:lnTo>
                      <a:pt x="536" y="145"/>
                    </a:lnTo>
                    <a:lnTo>
                      <a:pt x="540" y="138"/>
                    </a:lnTo>
                    <a:lnTo>
                      <a:pt x="540" y="138"/>
                    </a:lnTo>
                    <a:lnTo>
                      <a:pt x="540" y="138"/>
                    </a:lnTo>
                    <a:lnTo>
                      <a:pt x="540" y="138"/>
                    </a:lnTo>
                    <a:lnTo>
                      <a:pt x="540" y="137"/>
                    </a:lnTo>
                    <a:lnTo>
                      <a:pt x="540" y="137"/>
                    </a:lnTo>
                    <a:lnTo>
                      <a:pt x="540" y="137"/>
                    </a:lnTo>
                    <a:lnTo>
                      <a:pt x="540" y="137"/>
                    </a:lnTo>
                    <a:lnTo>
                      <a:pt x="541" y="135"/>
                    </a:lnTo>
                    <a:lnTo>
                      <a:pt x="541" y="135"/>
                    </a:lnTo>
                    <a:lnTo>
                      <a:pt x="541" y="135"/>
                    </a:lnTo>
                    <a:lnTo>
                      <a:pt x="541" y="135"/>
                    </a:lnTo>
                    <a:lnTo>
                      <a:pt x="541" y="133"/>
                    </a:lnTo>
                    <a:lnTo>
                      <a:pt x="541" y="133"/>
                    </a:lnTo>
                    <a:lnTo>
                      <a:pt x="541" y="133"/>
                    </a:lnTo>
                    <a:lnTo>
                      <a:pt x="541" y="133"/>
                    </a:lnTo>
                    <a:lnTo>
                      <a:pt x="540" y="132"/>
                    </a:lnTo>
                    <a:lnTo>
                      <a:pt x="540" y="132"/>
                    </a:lnTo>
                    <a:lnTo>
                      <a:pt x="540" y="131"/>
                    </a:lnTo>
                    <a:lnTo>
                      <a:pt x="540" y="131"/>
                    </a:lnTo>
                    <a:lnTo>
                      <a:pt x="540" y="130"/>
                    </a:lnTo>
                    <a:lnTo>
                      <a:pt x="540" y="130"/>
                    </a:lnTo>
                    <a:lnTo>
                      <a:pt x="540" y="130"/>
                    </a:lnTo>
                    <a:lnTo>
                      <a:pt x="540" y="130"/>
                    </a:lnTo>
                    <a:lnTo>
                      <a:pt x="538" y="128"/>
                    </a:lnTo>
                    <a:lnTo>
                      <a:pt x="538" y="128"/>
                    </a:lnTo>
                    <a:lnTo>
                      <a:pt x="538" y="128"/>
                    </a:lnTo>
                    <a:lnTo>
                      <a:pt x="538" y="128"/>
                    </a:lnTo>
                    <a:lnTo>
                      <a:pt x="537" y="127"/>
                    </a:lnTo>
                    <a:lnTo>
                      <a:pt x="537" y="127"/>
                    </a:lnTo>
                    <a:lnTo>
                      <a:pt x="537" y="126"/>
                    </a:lnTo>
                    <a:lnTo>
                      <a:pt x="537" y="126"/>
                    </a:lnTo>
                    <a:lnTo>
                      <a:pt x="536" y="125"/>
                    </a:lnTo>
                    <a:lnTo>
                      <a:pt x="536" y="125"/>
                    </a:lnTo>
                    <a:lnTo>
                      <a:pt x="535" y="123"/>
                    </a:lnTo>
                    <a:lnTo>
                      <a:pt x="535" y="123"/>
                    </a:lnTo>
                    <a:lnTo>
                      <a:pt x="535" y="122"/>
                    </a:lnTo>
                    <a:lnTo>
                      <a:pt x="535" y="122"/>
                    </a:lnTo>
                    <a:lnTo>
                      <a:pt x="533" y="121"/>
                    </a:lnTo>
                    <a:lnTo>
                      <a:pt x="533" y="121"/>
                    </a:lnTo>
                    <a:lnTo>
                      <a:pt x="533" y="121"/>
                    </a:lnTo>
                    <a:lnTo>
                      <a:pt x="533" y="121"/>
                    </a:lnTo>
                    <a:lnTo>
                      <a:pt x="532" y="120"/>
                    </a:lnTo>
                    <a:lnTo>
                      <a:pt x="532" y="120"/>
                    </a:lnTo>
                    <a:lnTo>
                      <a:pt x="532" y="120"/>
                    </a:lnTo>
                    <a:lnTo>
                      <a:pt x="532" y="120"/>
                    </a:lnTo>
                    <a:lnTo>
                      <a:pt x="531" y="118"/>
                    </a:lnTo>
                    <a:lnTo>
                      <a:pt x="531" y="118"/>
                    </a:lnTo>
                    <a:lnTo>
                      <a:pt x="531" y="118"/>
                    </a:lnTo>
                    <a:lnTo>
                      <a:pt x="531" y="118"/>
                    </a:lnTo>
                    <a:lnTo>
                      <a:pt x="530" y="117"/>
                    </a:lnTo>
                    <a:lnTo>
                      <a:pt x="530" y="117"/>
                    </a:lnTo>
                    <a:lnTo>
                      <a:pt x="530" y="117"/>
                    </a:lnTo>
                    <a:lnTo>
                      <a:pt x="530" y="117"/>
                    </a:lnTo>
                    <a:lnTo>
                      <a:pt x="528" y="117"/>
                    </a:lnTo>
                    <a:lnTo>
                      <a:pt x="528" y="117"/>
                    </a:lnTo>
                    <a:lnTo>
                      <a:pt x="528" y="117"/>
                    </a:lnTo>
                    <a:lnTo>
                      <a:pt x="528" y="117"/>
                    </a:lnTo>
                    <a:lnTo>
                      <a:pt x="526" y="117"/>
                    </a:lnTo>
                    <a:lnTo>
                      <a:pt x="526" y="117"/>
                    </a:lnTo>
                    <a:lnTo>
                      <a:pt x="526" y="117"/>
                    </a:lnTo>
                    <a:lnTo>
                      <a:pt x="526" y="117"/>
                    </a:lnTo>
                    <a:lnTo>
                      <a:pt x="523" y="117"/>
                    </a:lnTo>
                    <a:lnTo>
                      <a:pt x="523" y="117"/>
                    </a:lnTo>
                    <a:lnTo>
                      <a:pt x="523" y="117"/>
                    </a:lnTo>
                    <a:lnTo>
                      <a:pt x="523" y="117"/>
                    </a:lnTo>
                    <a:lnTo>
                      <a:pt x="523" y="117"/>
                    </a:lnTo>
                    <a:lnTo>
                      <a:pt x="507" y="120"/>
                    </a:lnTo>
                    <a:lnTo>
                      <a:pt x="507" y="120"/>
                    </a:lnTo>
                    <a:lnTo>
                      <a:pt x="493" y="123"/>
                    </a:lnTo>
                    <a:lnTo>
                      <a:pt x="483" y="127"/>
                    </a:lnTo>
                    <a:lnTo>
                      <a:pt x="470" y="132"/>
                    </a:lnTo>
                    <a:lnTo>
                      <a:pt x="470" y="132"/>
                    </a:lnTo>
                    <a:lnTo>
                      <a:pt x="455" y="118"/>
                    </a:lnTo>
                    <a:lnTo>
                      <a:pt x="455" y="118"/>
                    </a:lnTo>
                    <a:lnTo>
                      <a:pt x="462" y="104"/>
                    </a:lnTo>
                    <a:lnTo>
                      <a:pt x="465" y="94"/>
                    </a:lnTo>
                    <a:lnTo>
                      <a:pt x="469" y="82"/>
                    </a:lnTo>
                    <a:lnTo>
                      <a:pt x="469" y="82"/>
                    </a:lnTo>
                    <a:lnTo>
                      <a:pt x="470" y="72"/>
                    </a:lnTo>
                    <a:lnTo>
                      <a:pt x="472" y="64"/>
                    </a:lnTo>
                    <a:lnTo>
                      <a:pt x="472" y="64"/>
                    </a:lnTo>
                    <a:lnTo>
                      <a:pt x="472" y="64"/>
                    </a:lnTo>
                    <a:lnTo>
                      <a:pt x="472" y="64"/>
                    </a:lnTo>
                    <a:lnTo>
                      <a:pt x="472" y="64"/>
                    </a:lnTo>
                    <a:lnTo>
                      <a:pt x="472" y="63"/>
                    </a:lnTo>
                    <a:lnTo>
                      <a:pt x="472" y="63"/>
                    </a:lnTo>
                    <a:lnTo>
                      <a:pt x="472" y="62"/>
                    </a:lnTo>
                    <a:lnTo>
                      <a:pt x="472" y="62"/>
                    </a:lnTo>
                    <a:lnTo>
                      <a:pt x="472" y="60"/>
                    </a:lnTo>
                    <a:lnTo>
                      <a:pt x="472" y="60"/>
                    </a:lnTo>
                    <a:lnTo>
                      <a:pt x="472" y="60"/>
                    </a:lnTo>
                    <a:lnTo>
                      <a:pt x="472" y="60"/>
                    </a:lnTo>
                    <a:lnTo>
                      <a:pt x="470" y="59"/>
                    </a:lnTo>
                    <a:lnTo>
                      <a:pt x="470" y="59"/>
                    </a:lnTo>
                    <a:lnTo>
                      <a:pt x="470" y="59"/>
                    </a:lnTo>
                    <a:lnTo>
                      <a:pt x="470" y="59"/>
                    </a:lnTo>
                    <a:lnTo>
                      <a:pt x="470" y="58"/>
                    </a:lnTo>
                    <a:lnTo>
                      <a:pt x="470" y="58"/>
                    </a:lnTo>
                    <a:lnTo>
                      <a:pt x="469" y="57"/>
                    </a:lnTo>
                    <a:lnTo>
                      <a:pt x="469" y="57"/>
                    </a:lnTo>
                    <a:lnTo>
                      <a:pt x="469" y="57"/>
                    </a:lnTo>
                    <a:lnTo>
                      <a:pt x="469" y="57"/>
                    </a:lnTo>
                    <a:lnTo>
                      <a:pt x="469" y="55"/>
                    </a:lnTo>
                    <a:lnTo>
                      <a:pt x="469" y="55"/>
                    </a:lnTo>
                    <a:lnTo>
                      <a:pt x="468" y="55"/>
                    </a:lnTo>
                    <a:lnTo>
                      <a:pt x="468" y="55"/>
                    </a:lnTo>
                    <a:lnTo>
                      <a:pt x="467" y="54"/>
                    </a:lnTo>
                    <a:lnTo>
                      <a:pt x="467" y="54"/>
                    </a:lnTo>
                    <a:lnTo>
                      <a:pt x="465" y="54"/>
                    </a:lnTo>
                    <a:lnTo>
                      <a:pt x="465" y="54"/>
                    </a:lnTo>
                    <a:lnTo>
                      <a:pt x="465" y="53"/>
                    </a:lnTo>
                    <a:lnTo>
                      <a:pt x="465" y="53"/>
                    </a:lnTo>
                    <a:lnTo>
                      <a:pt x="464" y="53"/>
                    </a:lnTo>
                    <a:lnTo>
                      <a:pt x="464" y="53"/>
                    </a:lnTo>
                    <a:lnTo>
                      <a:pt x="462" y="52"/>
                    </a:lnTo>
                    <a:lnTo>
                      <a:pt x="462" y="52"/>
                    </a:lnTo>
                    <a:lnTo>
                      <a:pt x="462" y="50"/>
                    </a:lnTo>
                    <a:lnTo>
                      <a:pt x="462" y="50"/>
                    </a:lnTo>
                    <a:lnTo>
                      <a:pt x="460" y="50"/>
                    </a:lnTo>
                    <a:lnTo>
                      <a:pt x="460" y="50"/>
                    </a:lnTo>
                    <a:lnTo>
                      <a:pt x="459" y="49"/>
                    </a:lnTo>
                    <a:lnTo>
                      <a:pt x="459" y="49"/>
                    </a:lnTo>
                    <a:lnTo>
                      <a:pt x="458" y="49"/>
                    </a:lnTo>
                    <a:lnTo>
                      <a:pt x="458" y="49"/>
                    </a:lnTo>
                    <a:lnTo>
                      <a:pt x="458" y="49"/>
                    </a:lnTo>
                    <a:lnTo>
                      <a:pt x="458" y="49"/>
                    </a:lnTo>
                    <a:lnTo>
                      <a:pt x="456" y="48"/>
                    </a:lnTo>
                    <a:lnTo>
                      <a:pt x="456" y="48"/>
                    </a:lnTo>
                    <a:lnTo>
                      <a:pt x="456" y="48"/>
                    </a:lnTo>
                    <a:lnTo>
                      <a:pt x="456" y="48"/>
                    </a:lnTo>
                    <a:lnTo>
                      <a:pt x="455" y="48"/>
                    </a:lnTo>
                    <a:lnTo>
                      <a:pt x="455" y="48"/>
                    </a:lnTo>
                    <a:lnTo>
                      <a:pt x="455" y="48"/>
                    </a:lnTo>
                    <a:lnTo>
                      <a:pt x="455" y="48"/>
                    </a:lnTo>
                    <a:lnTo>
                      <a:pt x="454" y="48"/>
                    </a:lnTo>
                    <a:lnTo>
                      <a:pt x="454" y="48"/>
                    </a:lnTo>
                    <a:lnTo>
                      <a:pt x="453" y="48"/>
                    </a:lnTo>
                    <a:lnTo>
                      <a:pt x="453" y="48"/>
                    </a:lnTo>
                    <a:lnTo>
                      <a:pt x="451" y="48"/>
                    </a:lnTo>
                    <a:lnTo>
                      <a:pt x="451" y="48"/>
                    </a:lnTo>
                    <a:lnTo>
                      <a:pt x="450" y="48"/>
                    </a:lnTo>
                    <a:lnTo>
                      <a:pt x="450" y="48"/>
                    </a:lnTo>
                    <a:lnTo>
                      <a:pt x="449" y="49"/>
                    </a:lnTo>
                    <a:lnTo>
                      <a:pt x="449" y="49"/>
                    </a:lnTo>
                    <a:lnTo>
                      <a:pt x="449" y="49"/>
                    </a:lnTo>
                    <a:lnTo>
                      <a:pt x="449" y="49"/>
                    </a:lnTo>
                    <a:lnTo>
                      <a:pt x="449" y="49"/>
                    </a:lnTo>
                    <a:lnTo>
                      <a:pt x="434" y="58"/>
                    </a:lnTo>
                    <a:lnTo>
                      <a:pt x="434" y="58"/>
                    </a:lnTo>
                    <a:lnTo>
                      <a:pt x="424" y="65"/>
                    </a:lnTo>
                    <a:lnTo>
                      <a:pt x="415" y="72"/>
                    </a:lnTo>
                    <a:lnTo>
                      <a:pt x="404" y="83"/>
                    </a:lnTo>
                    <a:lnTo>
                      <a:pt x="404" y="83"/>
                    </a:lnTo>
                    <a:lnTo>
                      <a:pt x="386" y="74"/>
                    </a:lnTo>
                    <a:lnTo>
                      <a:pt x="386" y="74"/>
                    </a:lnTo>
                    <a:lnTo>
                      <a:pt x="387" y="59"/>
                    </a:lnTo>
                    <a:lnTo>
                      <a:pt x="387" y="48"/>
                    </a:lnTo>
                    <a:lnTo>
                      <a:pt x="386" y="35"/>
                    </a:lnTo>
                    <a:lnTo>
                      <a:pt x="386" y="35"/>
                    </a:lnTo>
                    <a:lnTo>
                      <a:pt x="382" y="19"/>
                    </a:lnTo>
                    <a:lnTo>
                      <a:pt x="382" y="19"/>
                    </a:lnTo>
                    <a:lnTo>
                      <a:pt x="382" y="19"/>
                    </a:lnTo>
                    <a:lnTo>
                      <a:pt x="382" y="18"/>
                    </a:lnTo>
                    <a:lnTo>
                      <a:pt x="382" y="18"/>
                    </a:lnTo>
                    <a:lnTo>
                      <a:pt x="382" y="16"/>
                    </a:lnTo>
                    <a:lnTo>
                      <a:pt x="382" y="16"/>
                    </a:lnTo>
                    <a:lnTo>
                      <a:pt x="382" y="16"/>
                    </a:lnTo>
                    <a:lnTo>
                      <a:pt x="382" y="16"/>
                    </a:lnTo>
                    <a:lnTo>
                      <a:pt x="381" y="14"/>
                    </a:lnTo>
                    <a:lnTo>
                      <a:pt x="381" y="14"/>
                    </a:lnTo>
                    <a:lnTo>
                      <a:pt x="381" y="14"/>
                    </a:lnTo>
                    <a:lnTo>
                      <a:pt x="380" y="12"/>
                    </a:lnTo>
                    <a:lnTo>
                      <a:pt x="380" y="12"/>
                    </a:lnTo>
                    <a:lnTo>
                      <a:pt x="380" y="12"/>
                    </a:lnTo>
                    <a:lnTo>
                      <a:pt x="380" y="12"/>
                    </a:lnTo>
                    <a:lnTo>
                      <a:pt x="378" y="11"/>
                    </a:lnTo>
                    <a:lnTo>
                      <a:pt x="378" y="11"/>
                    </a:lnTo>
                    <a:lnTo>
                      <a:pt x="378" y="11"/>
                    </a:lnTo>
                    <a:lnTo>
                      <a:pt x="378" y="11"/>
                    </a:lnTo>
                    <a:lnTo>
                      <a:pt x="376" y="10"/>
                    </a:lnTo>
                    <a:lnTo>
                      <a:pt x="376" y="10"/>
                    </a:lnTo>
                    <a:lnTo>
                      <a:pt x="375" y="10"/>
                    </a:lnTo>
                    <a:lnTo>
                      <a:pt x="375" y="10"/>
                    </a:lnTo>
                    <a:lnTo>
                      <a:pt x="373" y="10"/>
                    </a:lnTo>
                    <a:lnTo>
                      <a:pt x="373" y="10"/>
                    </a:lnTo>
                    <a:lnTo>
                      <a:pt x="373" y="10"/>
                    </a:lnTo>
                    <a:lnTo>
                      <a:pt x="373" y="10"/>
                    </a:lnTo>
                    <a:lnTo>
                      <a:pt x="371" y="9"/>
                    </a:lnTo>
                    <a:lnTo>
                      <a:pt x="371" y="9"/>
                    </a:lnTo>
                    <a:lnTo>
                      <a:pt x="368" y="9"/>
                    </a:lnTo>
                    <a:lnTo>
                      <a:pt x="368" y="9"/>
                    </a:lnTo>
                    <a:lnTo>
                      <a:pt x="368" y="9"/>
                    </a:lnTo>
                    <a:lnTo>
                      <a:pt x="368" y="9"/>
                    </a:lnTo>
                    <a:lnTo>
                      <a:pt x="367" y="7"/>
                    </a:lnTo>
                    <a:lnTo>
                      <a:pt x="367" y="7"/>
                    </a:lnTo>
                    <a:lnTo>
                      <a:pt x="366" y="7"/>
                    </a:lnTo>
                    <a:lnTo>
                      <a:pt x="366" y="7"/>
                    </a:lnTo>
                    <a:lnTo>
                      <a:pt x="363" y="7"/>
                    </a:lnTo>
                    <a:lnTo>
                      <a:pt x="363" y="7"/>
                    </a:lnTo>
                    <a:lnTo>
                      <a:pt x="362" y="7"/>
                    </a:lnTo>
                    <a:lnTo>
                      <a:pt x="362" y="7"/>
                    </a:lnTo>
                    <a:lnTo>
                      <a:pt x="361" y="7"/>
                    </a:lnTo>
                    <a:lnTo>
                      <a:pt x="361" y="7"/>
                    </a:lnTo>
                    <a:lnTo>
                      <a:pt x="361" y="7"/>
                    </a:lnTo>
                    <a:lnTo>
                      <a:pt x="361" y="7"/>
                    </a:lnTo>
                    <a:lnTo>
                      <a:pt x="358" y="9"/>
                    </a:lnTo>
                    <a:lnTo>
                      <a:pt x="358" y="9"/>
                    </a:lnTo>
                    <a:lnTo>
                      <a:pt x="357" y="10"/>
                    </a:lnTo>
                    <a:lnTo>
                      <a:pt x="357" y="10"/>
                    </a:lnTo>
                    <a:lnTo>
                      <a:pt x="356" y="11"/>
                    </a:lnTo>
                    <a:lnTo>
                      <a:pt x="356" y="11"/>
                    </a:lnTo>
                    <a:lnTo>
                      <a:pt x="356" y="11"/>
                    </a:lnTo>
                    <a:lnTo>
                      <a:pt x="356" y="11"/>
                    </a:lnTo>
                    <a:lnTo>
                      <a:pt x="356" y="11"/>
                    </a:lnTo>
                    <a:lnTo>
                      <a:pt x="356" y="11"/>
                    </a:lnTo>
                    <a:lnTo>
                      <a:pt x="344" y="24"/>
                    </a:lnTo>
                    <a:lnTo>
                      <a:pt x="344" y="24"/>
                    </a:lnTo>
                    <a:lnTo>
                      <a:pt x="337" y="35"/>
                    </a:lnTo>
                    <a:lnTo>
                      <a:pt x="332" y="45"/>
                    </a:lnTo>
                    <a:lnTo>
                      <a:pt x="325" y="58"/>
                    </a:lnTo>
                    <a:lnTo>
                      <a:pt x="325" y="58"/>
                    </a:lnTo>
                    <a:lnTo>
                      <a:pt x="305" y="57"/>
                    </a:lnTo>
                    <a:lnTo>
                      <a:pt x="305" y="57"/>
                    </a:lnTo>
                    <a:lnTo>
                      <a:pt x="302" y="41"/>
                    </a:lnTo>
                    <a:lnTo>
                      <a:pt x="298" y="31"/>
                    </a:lnTo>
                    <a:lnTo>
                      <a:pt x="291" y="19"/>
                    </a:lnTo>
                    <a:lnTo>
                      <a:pt x="291" y="19"/>
                    </a:lnTo>
                    <a:lnTo>
                      <a:pt x="283" y="5"/>
                    </a:lnTo>
                    <a:lnTo>
                      <a:pt x="283" y="5"/>
                    </a:lnTo>
                    <a:lnTo>
                      <a:pt x="284" y="5"/>
                    </a:lnTo>
                    <a:lnTo>
                      <a:pt x="284" y="5"/>
                    </a:lnTo>
                    <a:lnTo>
                      <a:pt x="283" y="5"/>
                    </a:lnTo>
                    <a:lnTo>
                      <a:pt x="283" y="5"/>
                    </a:lnTo>
                    <a:lnTo>
                      <a:pt x="281" y="4"/>
                    </a:lnTo>
                    <a:lnTo>
                      <a:pt x="281" y="4"/>
                    </a:lnTo>
                    <a:lnTo>
                      <a:pt x="281" y="2"/>
                    </a:lnTo>
                    <a:lnTo>
                      <a:pt x="281" y="2"/>
                    </a:lnTo>
                    <a:lnTo>
                      <a:pt x="280" y="1"/>
                    </a:lnTo>
                    <a:lnTo>
                      <a:pt x="280" y="1"/>
                    </a:lnTo>
                    <a:lnTo>
                      <a:pt x="279" y="1"/>
                    </a:lnTo>
                    <a:lnTo>
                      <a:pt x="279" y="1"/>
                    </a:lnTo>
                    <a:lnTo>
                      <a:pt x="279" y="0"/>
                    </a:lnTo>
                    <a:lnTo>
                      <a:pt x="279" y="0"/>
                    </a:lnTo>
                    <a:lnTo>
                      <a:pt x="278" y="0"/>
                    </a:lnTo>
                    <a:lnTo>
                      <a:pt x="278" y="0"/>
                    </a:lnTo>
                    <a:lnTo>
                      <a:pt x="276" y="0"/>
                    </a:lnTo>
                    <a:lnTo>
                      <a:pt x="276" y="0"/>
                    </a:lnTo>
                    <a:lnTo>
                      <a:pt x="274" y="0"/>
                    </a:lnTo>
                    <a:lnTo>
                      <a:pt x="274" y="0"/>
                    </a:lnTo>
                    <a:lnTo>
                      <a:pt x="273" y="0"/>
                    </a:lnTo>
                    <a:lnTo>
                      <a:pt x="273" y="0"/>
                    </a:lnTo>
                    <a:lnTo>
                      <a:pt x="271" y="0"/>
                    </a:lnTo>
                    <a:lnTo>
                      <a:pt x="271" y="0"/>
                    </a:lnTo>
                    <a:lnTo>
                      <a:pt x="271" y="0"/>
                    </a:lnTo>
                    <a:lnTo>
                      <a:pt x="271" y="0"/>
                    </a:lnTo>
                    <a:lnTo>
                      <a:pt x="269" y="0"/>
                    </a:lnTo>
                    <a:lnTo>
                      <a:pt x="269" y="0"/>
                    </a:lnTo>
                    <a:lnTo>
                      <a:pt x="266" y="0"/>
                    </a:lnTo>
                    <a:lnTo>
                      <a:pt x="266" y="0"/>
                    </a:lnTo>
                    <a:lnTo>
                      <a:pt x="266" y="0"/>
                    </a:lnTo>
                    <a:lnTo>
                      <a:pt x="266" y="0"/>
                    </a:lnTo>
                    <a:lnTo>
                      <a:pt x="265" y="0"/>
                    </a:lnTo>
                    <a:lnTo>
                      <a:pt x="265" y="0"/>
                    </a:lnTo>
                    <a:lnTo>
                      <a:pt x="264" y="1"/>
                    </a:lnTo>
                    <a:lnTo>
                      <a:pt x="264" y="1"/>
                    </a:lnTo>
                    <a:lnTo>
                      <a:pt x="262" y="1"/>
                    </a:lnTo>
                    <a:lnTo>
                      <a:pt x="262" y="1"/>
                    </a:lnTo>
                    <a:lnTo>
                      <a:pt x="262" y="1"/>
                    </a:lnTo>
                    <a:lnTo>
                      <a:pt x="262" y="1"/>
                    </a:lnTo>
                    <a:lnTo>
                      <a:pt x="261" y="1"/>
                    </a:lnTo>
                    <a:lnTo>
                      <a:pt x="261" y="1"/>
                    </a:lnTo>
                    <a:lnTo>
                      <a:pt x="260" y="1"/>
                    </a:lnTo>
                    <a:lnTo>
                      <a:pt x="260" y="1"/>
                    </a:lnTo>
                    <a:lnTo>
                      <a:pt x="260" y="2"/>
                    </a:lnTo>
                    <a:lnTo>
                      <a:pt x="260" y="2"/>
                    </a:lnTo>
                    <a:lnTo>
                      <a:pt x="259" y="2"/>
                    </a:lnTo>
                    <a:lnTo>
                      <a:pt x="259" y="2"/>
                    </a:lnTo>
                    <a:lnTo>
                      <a:pt x="257" y="4"/>
                    </a:lnTo>
                    <a:lnTo>
                      <a:pt x="257" y="4"/>
                    </a:lnTo>
                    <a:lnTo>
                      <a:pt x="257" y="4"/>
                    </a:lnTo>
                    <a:lnTo>
                      <a:pt x="257" y="4"/>
                    </a:lnTo>
                    <a:lnTo>
                      <a:pt x="256" y="5"/>
                    </a:lnTo>
                    <a:lnTo>
                      <a:pt x="256" y="5"/>
                    </a:lnTo>
                    <a:lnTo>
                      <a:pt x="256" y="5"/>
                    </a:lnTo>
                    <a:lnTo>
                      <a:pt x="256" y="5"/>
                    </a:lnTo>
                    <a:lnTo>
                      <a:pt x="256" y="6"/>
                    </a:lnTo>
                    <a:lnTo>
                      <a:pt x="256" y="6"/>
                    </a:lnTo>
                    <a:lnTo>
                      <a:pt x="255" y="7"/>
                    </a:lnTo>
                    <a:lnTo>
                      <a:pt x="255" y="7"/>
                    </a:lnTo>
                    <a:lnTo>
                      <a:pt x="255" y="7"/>
                    </a:lnTo>
                    <a:lnTo>
                      <a:pt x="255" y="7"/>
                    </a:lnTo>
                    <a:lnTo>
                      <a:pt x="250" y="23"/>
                    </a:lnTo>
                    <a:lnTo>
                      <a:pt x="250" y="23"/>
                    </a:lnTo>
                    <a:lnTo>
                      <a:pt x="246" y="36"/>
                    </a:lnTo>
                    <a:lnTo>
                      <a:pt x="244" y="46"/>
                    </a:lnTo>
                    <a:lnTo>
                      <a:pt x="242" y="62"/>
                    </a:lnTo>
                    <a:lnTo>
                      <a:pt x="242" y="62"/>
                    </a:lnTo>
                    <a:lnTo>
                      <a:pt x="223" y="67"/>
                    </a:lnTo>
                    <a:lnTo>
                      <a:pt x="223" y="67"/>
                    </a:lnTo>
                    <a:lnTo>
                      <a:pt x="215" y="55"/>
                    </a:lnTo>
                    <a:lnTo>
                      <a:pt x="207" y="46"/>
                    </a:lnTo>
                    <a:lnTo>
                      <a:pt x="198" y="36"/>
                    </a:lnTo>
                    <a:lnTo>
                      <a:pt x="198" y="36"/>
                    </a:lnTo>
                    <a:lnTo>
                      <a:pt x="186" y="26"/>
                    </a:lnTo>
                    <a:lnTo>
                      <a:pt x="186" y="26"/>
                    </a:lnTo>
                    <a:lnTo>
                      <a:pt x="186" y="26"/>
                    </a:lnTo>
                    <a:lnTo>
                      <a:pt x="184" y="26"/>
                    </a:lnTo>
                    <a:lnTo>
                      <a:pt x="184" y="26"/>
                    </a:lnTo>
                    <a:lnTo>
                      <a:pt x="183" y="25"/>
                    </a:lnTo>
                    <a:lnTo>
                      <a:pt x="183" y="25"/>
                    </a:lnTo>
                    <a:lnTo>
                      <a:pt x="183" y="25"/>
                    </a:lnTo>
                    <a:lnTo>
                      <a:pt x="183" y="25"/>
                    </a:lnTo>
                    <a:lnTo>
                      <a:pt x="179" y="24"/>
                    </a:lnTo>
                    <a:lnTo>
                      <a:pt x="179" y="24"/>
                    </a:lnTo>
                    <a:lnTo>
                      <a:pt x="179" y="24"/>
                    </a:lnTo>
                    <a:lnTo>
                      <a:pt x="179" y="24"/>
                    </a:lnTo>
                    <a:lnTo>
                      <a:pt x="178" y="24"/>
                    </a:lnTo>
                    <a:lnTo>
                      <a:pt x="178" y="24"/>
                    </a:lnTo>
                    <a:lnTo>
                      <a:pt x="178" y="24"/>
                    </a:lnTo>
                    <a:lnTo>
                      <a:pt x="178" y="24"/>
                    </a:lnTo>
                    <a:lnTo>
                      <a:pt x="174" y="25"/>
                    </a:lnTo>
                    <a:lnTo>
                      <a:pt x="174" y="25"/>
                    </a:lnTo>
                    <a:lnTo>
                      <a:pt x="174" y="25"/>
                    </a:lnTo>
                    <a:lnTo>
                      <a:pt x="174" y="25"/>
                    </a:lnTo>
                    <a:lnTo>
                      <a:pt x="173" y="25"/>
                    </a:lnTo>
                    <a:lnTo>
                      <a:pt x="173" y="25"/>
                    </a:lnTo>
                    <a:lnTo>
                      <a:pt x="172" y="26"/>
                    </a:lnTo>
                    <a:lnTo>
                      <a:pt x="172" y="26"/>
                    </a:lnTo>
                    <a:lnTo>
                      <a:pt x="170" y="26"/>
                    </a:lnTo>
                    <a:lnTo>
                      <a:pt x="170" y="26"/>
                    </a:lnTo>
                    <a:lnTo>
                      <a:pt x="168" y="28"/>
                    </a:lnTo>
                    <a:lnTo>
                      <a:pt x="168" y="28"/>
                    </a:lnTo>
                    <a:lnTo>
                      <a:pt x="168" y="28"/>
                    </a:lnTo>
                    <a:lnTo>
                      <a:pt x="168" y="28"/>
                    </a:lnTo>
                    <a:lnTo>
                      <a:pt x="167" y="29"/>
                    </a:lnTo>
                    <a:lnTo>
                      <a:pt x="167" y="29"/>
                    </a:lnTo>
                    <a:lnTo>
                      <a:pt x="165" y="29"/>
                    </a:lnTo>
                    <a:lnTo>
                      <a:pt x="165" y="29"/>
                    </a:lnTo>
                    <a:lnTo>
                      <a:pt x="163" y="30"/>
                    </a:lnTo>
                    <a:lnTo>
                      <a:pt x="163" y="30"/>
                    </a:lnTo>
                    <a:lnTo>
                      <a:pt x="163" y="30"/>
                    </a:lnTo>
                    <a:lnTo>
                      <a:pt x="163" y="30"/>
                    </a:lnTo>
                    <a:lnTo>
                      <a:pt x="162" y="31"/>
                    </a:lnTo>
                    <a:lnTo>
                      <a:pt x="162" y="31"/>
                    </a:lnTo>
                    <a:lnTo>
                      <a:pt x="162" y="31"/>
                    </a:lnTo>
                    <a:lnTo>
                      <a:pt x="162" y="31"/>
                    </a:lnTo>
                    <a:lnTo>
                      <a:pt x="160" y="35"/>
                    </a:lnTo>
                    <a:lnTo>
                      <a:pt x="160" y="35"/>
                    </a:lnTo>
                    <a:lnTo>
                      <a:pt x="160" y="35"/>
                    </a:lnTo>
                    <a:lnTo>
                      <a:pt x="160" y="35"/>
                    </a:lnTo>
                    <a:lnTo>
                      <a:pt x="159" y="38"/>
                    </a:lnTo>
                    <a:lnTo>
                      <a:pt x="159" y="38"/>
                    </a:lnTo>
                    <a:lnTo>
                      <a:pt x="159" y="38"/>
                    </a:lnTo>
                    <a:lnTo>
                      <a:pt x="159" y="38"/>
                    </a:lnTo>
                    <a:lnTo>
                      <a:pt x="159" y="38"/>
                    </a:lnTo>
                    <a:lnTo>
                      <a:pt x="159" y="54"/>
                    </a:lnTo>
                    <a:lnTo>
                      <a:pt x="159" y="54"/>
                    </a:lnTo>
                    <a:lnTo>
                      <a:pt x="160" y="68"/>
                    </a:lnTo>
                    <a:lnTo>
                      <a:pt x="163" y="79"/>
                    </a:lnTo>
                    <a:lnTo>
                      <a:pt x="167" y="93"/>
                    </a:lnTo>
                    <a:lnTo>
                      <a:pt x="167" y="93"/>
                    </a:lnTo>
                    <a:lnTo>
                      <a:pt x="150" y="104"/>
                    </a:lnTo>
                    <a:lnTo>
                      <a:pt x="150" y="104"/>
                    </a:lnTo>
                    <a:lnTo>
                      <a:pt x="138" y="97"/>
                    </a:lnTo>
                    <a:lnTo>
                      <a:pt x="129" y="91"/>
                    </a:lnTo>
                    <a:lnTo>
                      <a:pt x="116" y="86"/>
                    </a:lnTo>
                    <a:lnTo>
                      <a:pt x="116" y="86"/>
                    </a:lnTo>
                    <a:lnTo>
                      <a:pt x="100" y="79"/>
                    </a:lnTo>
                    <a:lnTo>
                      <a:pt x="100" y="79"/>
                    </a:lnTo>
                    <a:lnTo>
                      <a:pt x="100" y="79"/>
                    </a:lnTo>
                    <a:lnTo>
                      <a:pt x="100" y="79"/>
                    </a:lnTo>
                    <a:lnTo>
                      <a:pt x="100" y="79"/>
                    </a:lnTo>
                    <a:lnTo>
                      <a:pt x="100" y="79"/>
                    </a:lnTo>
                    <a:lnTo>
                      <a:pt x="99" y="79"/>
                    </a:lnTo>
                    <a:lnTo>
                      <a:pt x="99" y="79"/>
                    </a:lnTo>
                    <a:lnTo>
                      <a:pt x="97" y="79"/>
                    </a:lnTo>
                    <a:lnTo>
                      <a:pt x="97" y="79"/>
                    </a:lnTo>
                    <a:lnTo>
                      <a:pt x="94" y="79"/>
                    </a:lnTo>
                    <a:lnTo>
                      <a:pt x="94" y="79"/>
                    </a:lnTo>
                    <a:lnTo>
                      <a:pt x="94" y="79"/>
                    </a:lnTo>
                    <a:lnTo>
                      <a:pt x="94" y="79"/>
                    </a:lnTo>
                    <a:lnTo>
                      <a:pt x="92" y="79"/>
                    </a:lnTo>
                    <a:lnTo>
                      <a:pt x="92" y="79"/>
                    </a:lnTo>
                    <a:lnTo>
                      <a:pt x="92" y="81"/>
                    </a:lnTo>
                    <a:lnTo>
                      <a:pt x="92" y="81"/>
                    </a:lnTo>
                    <a:lnTo>
                      <a:pt x="90" y="82"/>
                    </a:lnTo>
                    <a:lnTo>
                      <a:pt x="90" y="82"/>
                    </a:lnTo>
                    <a:lnTo>
                      <a:pt x="89" y="82"/>
                    </a:lnTo>
                    <a:lnTo>
                      <a:pt x="89" y="82"/>
                    </a:lnTo>
                    <a:lnTo>
                      <a:pt x="89" y="83"/>
                    </a:lnTo>
                    <a:lnTo>
                      <a:pt x="89" y="83"/>
                    </a:lnTo>
                    <a:lnTo>
                      <a:pt x="87" y="84"/>
                    </a:lnTo>
                    <a:lnTo>
                      <a:pt x="87" y="84"/>
                    </a:lnTo>
                    <a:lnTo>
                      <a:pt x="86" y="86"/>
                    </a:lnTo>
                    <a:lnTo>
                      <a:pt x="86" y="86"/>
                    </a:lnTo>
                    <a:lnTo>
                      <a:pt x="85" y="87"/>
                    </a:lnTo>
                    <a:lnTo>
                      <a:pt x="85" y="87"/>
                    </a:lnTo>
                    <a:lnTo>
                      <a:pt x="85" y="87"/>
                    </a:lnTo>
                    <a:lnTo>
                      <a:pt x="85" y="87"/>
                    </a:lnTo>
                    <a:lnTo>
                      <a:pt x="84" y="88"/>
                    </a:lnTo>
                    <a:lnTo>
                      <a:pt x="84" y="88"/>
                    </a:lnTo>
                    <a:lnTo>
                      <a:pt x="82" y="88"/>
                    </a:lnTo>
                    <a:lnTo>
                      <a:pt x="82" y="88"/>
                    </a:lnTo>
                    <a:lnTo>
                      <a:pt x="81" y="92"/>
                    </a:lnTo>
                    <a:lnTo>
                      <a:pt x="81" y="92"/>
                    </a:lnTo>
                    <a:lnTo>
                      <a:pt x="81" y="92"/>
                    </a:lnTo>
                    <a:lnTo>
                      <a:pt x="81" y="92"/>
                    </a:lnTo>
                    <a:lnTo>
                      <a:pt x="80" y="93"/>
                    </a:lnTo>
                    <a:lnTo>
                      <a:pt x="80" y="93"/>
                    </a:lnTo>
                    <a:lnTo>
                      <a:pt x="80" y="93"/>
                    </a:lnTo>
                    <a:lnTo>
                      <a:pt x="80" y="93"/>
                    </a:lnTo>
                    <a:lnTo>
                      <a:pt x="80" y="97"/>
                    </a:lnTo>
                    <a:lnTo>
                      <a:pt x="80" y="97"/>
                    </a:lnTo>
                    <a:lnTo>
                      <a:pt x="80" y="97"/>
                    </a:lnTo>
                    <a:lnTo>
                      <a:pt x="80" y="97"/>
                    </a:lnTo>
                    <a:lnTo>
                      <a:pt x="80" y="99"/>
                    </a:lnTo>
                    <a:lnTo>
                      <a:pt x="80" y="99"/>
                    </a:lnTo>
                    <a:lnTo>
                      <a:pt x="80" y="99"/>
                    </a:lnTo>
                    <a:lnTo>
                      <a:pt x="80" y="99"/>
                    </a:lnTo>
                    <a:lnTo>
                      <a:pt x="80" y="99"/>
                    </a:lnTo>
                    <a:lnTo>
                      <a:pt x="86" y="115"/>
                    </a:lnTo>
                    <a:lnTo>
                      <a:pt x="86" y="115"/>
                    </a:lnTo>
                    <a:lnTo>
                      <a:pt x="92" y="127"/>
                    </a:lnTo>
                    <a:lnTo>
                      <a:pt x="97" y="137"/>
                    </a:lnTo>
                    <a:lnTo>
                      <a:pt x="106" y="149"/>
                    </a:lnTo>
                    <a:lnTo>
                      <a:pt x="106" y="149"/>
                    </a:lnTo>
                    <a:lnTo>
                      <a:pt x="94" y="166"/>
                    </a:lnTo>
                    <a:lnTo>
                      <a:pt x="94" y="166"/>
                    </a:lnTo>
                    <a:lnTo>
                      <a:pt x="80" y="162"/>
                    </a:lnTo>
                    <a:lnTo>
                      <a:pt x="68" y="160"/>
                    </a:lnTo>
                    <a:lnTo>
                      <a:pt x="56" y="159"/>
                    </a:lnTo>
                    <a:lnTo>
                      <a:pt x="56" y="159"/>
                    </a:lnTo>
                    <a:lnTo>
                      <a:pt x="38" y="159"/>
                    </a:lnTo>
                    <a:lnTo>
                      <a:pt x="38" y="159"/>
                    </a:lnTo>
                    <a:lnTo>
                      <a:pt x="38" y="159"/>
                    </a:lnTo>
                    <a:lnTo>
                      <a:pt x="38" y="159"/>
                    </a:lnTo>
                    <a:lnTo>
                      <a:pt x="38" y="159"/>
                    </a:lnTo>
                    <a:lnTo>
                      <a:pt x="38" y="159"/>
                    </a:lnTo>
                    <a:lnTo>
                      <a:pt x="37" y="159"/>
                    </a:lnTo>
                    <a:lnTo>
                      <a:pt x="37" y="159"/>
                    </a:lnTo>
                    <a:lnTo>
                      <a:pt x="36" y="160"/>
                    </a:lnTo>
                    <a:lnTo>
                      <a:pt x="36" y="160"/>
                    </a:lnTo>
                    <a:lnTo>
                      <a:pt x="34" y="160"/>
                    </a:lnTo>
                    <a:lnTo>
                      <a:pt x="34" y="160"/>
                    </a:lnTo>
                    <a:lnTo>
                      <a:pt x="34" y="160"/>
                    </a:lnTo>
                    <a:lnTo>
                      <a:pt x="34" y="160"/>
                    </a:lnTo>
                    <a:lnTo>
                      <a:pt x="33" y="161"/>
                    </a:lnTo>
                    <a:lnTo>
                      <a:pt x="33" y="161"/>
                    </a:lnTo>
                    <a:lnTo>
                      <a:pt x="32" y="161"/>
                    </a:lnTo>
                    <a:lnTo>
                      <a:pt x="32" y="161"/>
                    </a:lnTo>
                    <a:lnTo>
                      <a:pt x="32" y="161"/>
                    </a:lnTo>
                    <a:lnTo>
                      <a:pt x="32" y="161"/>
                    </a:lnTo>
                    <a:lnTo>
                      <a:pt x="32" y="162"/>
                    </a:lnTo>
                    <a:lnTo>
                      <a:pt x="32" y="162"/>
                    </a:lnTo>
                    <a:lnTo>
                      <a:pt x="31" y="164"/>
                    </a:lnTo>
                    <a:lnTo>
                      <a:pt x="31" y="164"/>
                    </a:lnTo>
                    <a:lnTo>
                      <a:pt x="31" y="164"/>
                    </a:lnTo>
                    <a:lnTo>
                      <a:pt x="31" y="164"/>
                    </a:lnTo>
                    <a:lnTo>
                      <a:pt x="29" y="165"/>
                    </a:lnTo>
                    <a:lnTo>
                      <a:pt x="29" y="165"/>
                    </a:lnTo>
                    <a:lnTo>
                      <a:pt x="29" y="165"/>
                    </a:lnTo>
                    <a:lnTo>
                      <a:pt x="29" y="165"/>
                    </a:lnTo>
                    <a:lnTo>
                      <a:pt x="28" y="166"/>
                    </a:lnTo>
                    <a:lnTo>
                      <a:pt x="28" y="166"/>
                    </a:lnTo>
                    <a:lnTo>
                      <a:pt x="28" y="167"/>
                    </a:lnTo>
                    <a:lnTo>
                      <a:pt x="28" y="167"/>
                    </a:lnTo>
                    <a:lnTo>
                      <a:pt x="27" y="169"/>
                    </a:lnTo>
                    <a:lnTo>
                      <a:pt x="27" y="169"/>
                    </a:lnTo>
                    <a:lnTo>
                      <a:pt x="27" y="171"/>
                    </a:lnTo>
                    <a:lnTo>
                      <a:pt x="27" y="171"/>
                    </a:lnTo>
                    <a:lnTo>
                      <a:pt x="27" y="171"/>
                    </a:lnTo>
                    <a:lnTo>
                      <a:pt x="27" y="171"/>
                    </a:lnTo>
                    <a:lnTo>
                      <a:pt x="26" y="172"/>
                    </a:lnTo>
                    <a:lnTo>
                      <a:pt x="26" y="172"/>
                    </a:lnTo>
                    <a:lnTo>
                      <a:pt x="26" y="174"/>
                    </a:lnTo>
                    <a:lnTo>
                      <a:pt x="26" y="174"/>
                    </a:lnTo>
                    <a:lnTo>
                      <a:pt x="24" y="176"/>
                    </a:lnTo>
                    <a:lnTo>
                      <a:pt x="24" y="176"/>
                    </a:lnTo>
                    <a:lnTo>
                      <a:pt x="24" y="177"/>
                    </a:lnTo>
                    <a:lnTo>
                      <a:pt x="24" y="177"/>
                    </a:lnTo>
                    <a:lnTo>
                      <a:pt x="24" y="177"/>
                    </a:lnTo>
                    <a:lnTo>
                      <a:pt x="24" y="177"/>
                    </a:lnTo>
                    <a:lnTo>
                      <a:pt x="24" y="179"/>
                    </a:lnTo>
                    <a:lnTo>
                      <a:pt x="24" y="179"/>
                    </a:lnTo>
                    <a:lnTo>
                      <a:pt x="24" y="180"/>
                    </a:lnTo>
                    <a:lnTo>
                      <a:pt x="24" y="180"/>
                    </a:lnTo>
                    <a:lnTo>
                      <a:pt x="26" y="181"/>
                    </a:lnTo>
                    <a:lnTo>
                      <a:pt x="26" y="181"/>
                    </a:lnTo>
                    <a:lnTo>
                      <a:pt x="26" y="183"/>
                    </a:lnTo>
                    <a:lnTo>
                      <a:pt x="26" y="183"/>
                    </a:lnTo>
                    <a:lnTo>
                      <a:pt x="27" y="184"/>
                    </a:lnTo>
                    <a:lnTo>
                      <a:pt x="27" y="184"/>
                    </a:lnTo>
                    <a:lnTo>
                      <a:pt x="27" y="184"/>
                    </a:lnTo>
                    <a:lnTo>
                      <a:pt x="27" y="184"/>
                    </a:lnTo>
                    <a:lnTo>
                      <a:pt x="27" y="184"/>
                    </a:lnTo>
                    <a:lnTo>
                      <a:pt x="27" y="184"/>
                    </a:lnTo>
                    <a:lnTo>
                      <a:pt x="38" y="196"/>
                    </a:lnTo>
                    <a:lnTo>
                      <a:pt x="38" y="196"/>
                    </a:lnTo>
                    <a:lnTo>
                      <a:pt x="47" y="206"/>
                    </a:lnTo>
                    <a:lnTo>
                      <a:pt x="56" y="214"/>
                    </a:lnTo>
                    <a:lnTo>
                      <a:pt x="67" y="223"/>
                    </a:lnTo>
                    <a:lnTo>
                      <a:pt x="67" y="223"/>
                    </a:lnTo>
                    <a:lnTo>
                      <a:pt x="65" y="233"/>
                    </a:lnTo>
                    <a:lnTo>
                      <a:pt x="65" y="233"/>
                    </a:lnTo>
                    <a:lnTo>
                      <a:pt x="62" y="242"/>
                    </a:lnTo>
                    <a:lnTo>
                      <a:pt x="62" y="242"/>
                    </a:lnTo>
                    <a:lnTo>
                      <a:pt x="48" y="243"/>
                    </a:lnTo>
                    <a:lnTo>
                      <a:pt x="37" y="246"/>
                    </a:lnTo>
                    <a:lnTo>
                      <a:pt x="23" y="249"/>
                    </a:lnTo>
                    <a:lnTo>
                      <a:pt x="23" y="249"/>
                    </a:lnTo>
                    <a:lnTo>
                      <a:pt x="8" y="254"/>
                    </a:lnTo>
                    <a:lnTo>
                      <a:pt x="8" y="254"/>
                    </a:lnTo>
                    <a:lnTo>
                      <a:pt x="8" y="254"/>
                    </a:lnTo>
                    <a:lnTo>
                      <a:pt x="8" y="254"/>
                    </a:lnTo>
                    <a:lnTo>
                      <a:pt x="8" y="254"/>
                    </a:lnTo>
                    <a:lnTo>
                      <a:pt x="7" y="256"/>
                    </a:lnTo>
                    <a:lnTo>
                      <a:pt x="7" y="256"/>
                    </a:lnTo>
                    <a:lnTo>
                      <a:pt x="5" y="256"/>
                    </a:lnTo>
                    <a:lnTo>
                      <a:pt x="5" y="256"/>
                    </a:lnTo>
                    <a:lnTo>
                      <a:pt x="4" y="257"/>
                    </a:lnTo>
                    <a:lnTo>
                      <a:pt x="4" y="257"/>
                    </a:lnTo>
                    <a:lnTo>
                      <a:pt x="4" y="257"/>
                    </a:lnTo>
                    <a:lnTo>
                      <a:pt x="4" y="257"/>
                    </a:lnTo>
                    <a:lnTo>
                      <a:pt x="3" y="258"/>
                    </a:lnTo>
                    <a:lnTo>
                      <a:pt x="3" y="258"/>
                    </a:lnTo>
                    <a:lnTo>
                      <a:pt x="3" y="259"/>
                    </a:lnTo>
                    <a:lnTo>
                      <a:pt x="3" y="259"/>
                    </a:lnTo>
                    <a:lnTo>
                      <a:pt x="3" y="261"/>
                    </a:lnTo>
                    <a:lnTo>
                      <a:pt x="3" y="261"/>
                    </a:lnTo>
                    <a:close/>
                    <a:moveTo>
                      <a:pt x="94" y="240"/>
                    </a:moveTo>
                    <a:lnTo>
                      <a:pt x="94" y="240"/>
                    </a:lnTo>
                    <a:lnTo>
                      <a:pt x="100" y="220"/>
                    </a:lnTo>
                    <a:lnTo>
                      <a:pt x="109" y="200"/>
                    </a:lnTo>
                    <a:lnTo>
                      <a:pt x="119" y="183"/>
                    </a:lnTo>
                    <a:lnTo>
                      <a:pt x="130" y="166"/>
                    </a:lnTo>
                    <a:lnTo>
                      <a:pt x="144" y="151"/>
                    </a:lnTo>
                    <a:lnTo>
                      <a:pt x="158" y="137"/>
                    </a:lnTo>
                    <a:lnTo>
                      <a:pt x="174" y="125"/>
                    </a:lnTo>
                    <a:lnTo>
                      <a:pt x="191" y="115"/>
                    </a:lnTo>
                    <a:lnTo>
                      <a:pt x="208" y="104"/>
                    </a:lnTo>
                    <a:lnTo>
                      <a:pt x="227" y="97"/>
                    </a:lnTo>
                    <a:lnTo>
                      <a:pt x="246" y="92"/>
                    </a:lnTo>
                    <a:lnTo>
                      <a:pt x="266" y="88"/>
                    </a:lnTo>
                    <a:lnTo>
                      <a:pt x="286" y="87"/>
                    </a:lnTo>
                    <a:lnTo>
                      <a:pt x="307" y="87"/>
                    </a:lnTo>
                    <a:lnTo>
                      <a:pt x="328" y="89"/>
                    </a:lnTo>
                    <a:lnTo>
                      <a:pt x="348" y="93"/>
                    </a:lnTo>
                    <a:lnTo>
                      <a:pt x="348" y="93"/>
                    </a:lnTo>
                    <a:lnTo>
                      <a:pt x="368" y="99"/>
                    </a:lnTo>
                    <a:lnTo>
                      <a:pt x="388" y="108"/>
                    </a:lnTo>
                    <a:lnTo>
                      <a:pt x="406" y="118"/>
                    </a:lnTo>
                    <a:lnTo>
                      <a:pt x="422" y="130"/>
                    </a:lnTo>
                    <a:lnTo>
                      <a:pt x="438" y="143"/>
                    </a:lnTo>
                    <a:lnTo>
                      <a:pt x="451" y="157"/>
                    </a:lnTo>
                    <a:lnTo>
                      <a:pt x="464" y="174"/>
                    </a:lnTo>
                    <a:lnTo>
                      <a:pt x="474" y="190"/>
                    </a:lnTo>
                    <a:lnTo>
                      <a:pt x="484" y="208"/>
                    </a:lnTo>
                    <a:lnTo>
                      <a:pt x="492" y="227"/>
                    </a:lnTo>
                    <a:lnTo>
                      <a:pt x="497" y="246"/>
                    </a:lnTo>
                    <a:lnTo>
                      <a:pt x="501" y="266"/>
                    </a:lnTo>
                    <a:lnTo>
                      <a:pt x="502" y="286"/>
                    </a:lnTo>
                    <a:lnTo>
                      <a:pt x="502" y="306"/>
                    </a:lnTo>
                    <a:lnTo>
                      <a:pt x="499" y="327"/>
                    </a:lnTo>
                    <a:lnTo>
                      <a:pt x="496" y="348"/>
                    </a:lnTo>
                    <a:lnTo>
                      <a:pt x="496" y="348"/>
                    </a:lnTo>
                    <a:lnTo>
                      <a:pt x="489" y="368"/>
                    </a:lnTo>
                    <a:lnTo>
                      <a:pt x="480" y="387"/>
                    </a:lnTo>
                    <a:lnTo>
                      <a:pt x="470" y="405"/>
                    </a:lnTo>
                    <a:lnTo>
                      <a:pt x="459" y="422"/>
                    </a:lnTo>
                    <a:lnTo>
                      <a:pt x="445" y="437"/>
                    </a:lnTo>
                    <a:lnTo>
                      <a:pt x="431" y="451"/>
                    </a:lnTo>
                    <a:lnTo>
                      <a:pt x="415" y="463"/>
                    </a:lnTo>
                    <a:lnTo>
                      <a:pt x="399" y="474"/>
                    </a:lnTo>
                    <a:lnTo>
                      <a:pt x="381" y="484"/>
                    </a:lnTo>
                    <a:lnTo>
                      <a:pt x="362" y="490"/>
                    </a:lnTo>
                    <a:lnTo>
                      <a:pt x="343" y="496"/>
                    </a:lnTo>
                    <a:lnTo>
                      <a:pt x="323" y="500"/>
                    </a:lnTo>
                    <a:lnTo>
                      <a:pt x="303" y="501"/>
                    </a:lnTo>
                    <a:lnTo>
                      <a:pt x="283" y="501"/>
                    </a:lnTo>
                    <a:lnTo>
                      <a:pt x="261" y="499"/>
                    </a:lnTo>
                    <a:lnTo>
                      <a:pt x="241" y="495"/>
                    </a:lnTo>
                    <a:lnTo>
                      <a:pt x="241" y="495"/>
                    </a:lnTo>
                    <a:lnTo>
                      <a:pt x="221" y="489"/>
                    </a:lnTo>
                    <a:lnTo>
                      <a:pt x="202" y="480"/>
                    </a:lnTo>
                    <a:lnTo>
                      <a:pt x="183" y="470"/>
                    </a:lnTo>
                    <a:lnTo>
                      <a:pt x="167" y="458"/>
                    </a:lnTo>
                    <a:lnTo>
                      <a:pt x="152" y="445"/>
                    </a:lnTo>
                    <a:lnTo>
                      <a:pt x="138" y="431"/>
                    </a:lnTo>
                    <a:lnTo>
                      <a:pt x="125" y="414"/>
                    </a:lnTo>
                    <a:lnTo>
                      <a:pt x="115" y="398"/>
                    </a:lnTo>
                    <a:lnTo>
                      <a:pt x="105" y="380"/>
                    </a:lnTo>
                    <a:lnTo>
                      <a:pt x="99" y="361"/>
                    </a:lnTo>
                    <a:lnTo>
                      <a:pt x="92" y="343"/>
                    </a:lnTo>
                    <a:lnTo>
                      <a:pt x="89" y="322"/>
                    </a:lnTo>
                    <a:lnTo>
                      <a:pt x="87" y="302"/>
                    </a:lnTo>
                    <a:lnTo>
                      <a:pt x="87" y="282"/>
                    </a:lnTo>
                    <a:lnTo>
                      <a:pt x="90" y="261"/>
                    </a:lnTo>
                    <a:lnTo>
                      <a:pt x="94" y="240"/>
                    </a:lnTo>
                    <a:lnTo>
                      <a:pt x="94"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2" name="Freeform 31"/>
              <p:cNvSpPr>
                <a:spLocks/>
              </p:cNvSpPr>
              <p:nvPr/>
            </p:nvSpPr>
            <p:spPr bwMode="auto">
              <a:xfrm>
                <a:off x="5147733" y="4904551"/>
                <a:ext cx="77611" cy="76318"/>
              </a:xfrm>
              <a:custGeom>
                <a:avLst/>
                <a:gdLst>
                  <a:gd name="T0" fmla="*/ 44 w 119"/>
                  <a:gd name="T1" fmla="*/ 117 h 120"/>
                  <a:gd name="T2" fmla="*/ 44 w 119"/>
                  <a:gd name="T3" fmla="*/ 117 h 120"/>
                  <a:gd name="T4" fmla="*/ 56 w 119"/>
                  <a:gd name="T5" fmla="*/ 120 h 120"/>
                  <a:gd name="T6" fmla="*/ 68 w 119"/>
                  <a:gd name="T7" fmla="*/ 119 h 120"/>
                  <a:gd name="T8" fmla="*/ 79 w 119"/>
                  <a:gd name="T9" fmla="*/ 116 h 120"/>
                  <a:gd name="T10" fmla="*/ 89 w 119"/>
                  <a:gd name="T11" fmla="*/ 112 h 120"/>
                  <a:gd name="T12" fmla="*/ 99 w 119"/>
                  <a:gd name="T13" fmla="*/ 105 h 120"/>
                  <a:gd name="T14" fmla="*/ 107 w 119"/>
                  <a:gd name="T15" fmla="*/ 97 h 120"/>
                  <a:gd name="T16" fmla="*/ 113 w 119"/>
                  <a:gd name="T17" fmla="*/ 87 h 120"/>
                  <a:gd name="T18" fmla="*/ 117 w 119"/>
                  <a:gd name="T19" fmla="*/ 76 h 120"/>
                  <a:gd name="T20" fmla="*/ 117 w 119"/>
                  <a:gd name="T21" fmla="*/ 76 h 120"/>
                  <a:gd name="T22" fmla="*/ 119 w 119"/>
                  <a:gd name="T23" fmla="*/ 63 h 120"/>
                  <a:gd name="T24" fmla="*/ 119 w 119"/>
                  <a:gd name="T25" fmla="*/ 52 h 120"/>
                  <a:gd name="T26" fmla="*/ 116 w 119"/>
                  <a:gd name="T27" fmla="*/ 40 h 120"/>
                  <a:gd name="T28" fmla="*/ 112 w 119"/>
                  <a:gd name="T29" fmla="*/ 30 h 120"/>
                  <a:gd name="T30" fmla="*/ 104 w 119"/>
                  <a:gd name="T31" fmla="*/ 20 h 120"/>
                  <a:gd name="T32" fmla="*/ 97 w 119"/>
                  <a:gd name="T33" fmla="*/ 13 h 120"/>
                  <a:gd name="T34" fmla="*/ 87 w 119"/>
                  <a:gd name="T35" fmla="*/ 6 h 120"/>
                  <a:gd name="T36" fmla="*/ 75 w 119"/>
                  <a:gd name="T37" fmla="*/ 3 h 120"/>
                  <a:gd name="T38" fmla="*/ 75 w 119"/>
                  <a:gd name="T39" fmla="*/ 3 h 120"/>
                  <a:gd name="T40" fmla="*/ 63 w 119"/>
                  <a:gd name="T41" fmla="*/ 0 h 120"/>
                  <a:gd name="T42" fmla="*/ 51 w 119"/>
                  <a:gd name="T43" fmla="*/ 0 h 120"/>
                  <a:gd name="T44" fmla="*/ 40 w 119"/>
                  <a:gd name="T45" fmla="*/ 4 h 120"/>
                  <a:gd name="T46" fmla="*/ 30 w 119"/>
                  <a:gd name="T47" fmla="*/ 8 h 120"/>
                  <a:gd name="T48" fmla="*/ 20 w 119"/>
                  <a:gd name="T49" fmla="*/ 15 h 120"/>
                  <a:gd name="T50" fmla="*/ 12 w 119"/>
                  <a:gd name="T51" fmla="*/ 23 h 120"/>
                  <a:gd name="T52" fmla="*/ 6 w 119"/>
                  <a:gd name="T53" fmla="*/ 33 h 120"/>
                  <a:gd name="T54" fmla="*/ 2 w 119"/>
                  <a:gd name="T55" fmla="*/ 44 h 120"/>
                  <a:gd name="T56" fmla="*/ 2 w 119"/>
                  <a:gd name="T57" fmla="*/ 44 h 120"/>
                  <a:gd name="T58" fmla="*/ 0 w 119"/>
                  <a:gd name="T59" fmla="*/ 57 h 120"/>
                  <a:gd name="T60" fmla="*/ 1 w 119"/>
                  <a:gd name="T61" fmla="*/ 68 h 120"/>
                  <a:gd name="T62" fmla="*/ 4 w 119"/>
                  <a:gd name="T63" fmla="*/ 80 h 120"/>
                  <a:gd name="T64" fmla="*/ 9 w 119"/>
                  <a:gd name="T65" fmla="*/ 90 h 120"/>
                  <a:gd name="T66" fmla="*/ 15 w 119"/>
                  <a:gd name="T67" fmla="*/ 100 h 120"/>
                  <a:gd name="T68" fmla="*/ 22 w 119"/>
                  <a:gd name="T69" fmla="*/ 107 h 120"/>
                  <a:gd name="T70" fmla="*/ 33 w 119"/>
                  <a:gd name="T71" fmla="*/ 114 h 120"/>
                  <a:gd name="T72" fmla="*/ 44 w 119"/>
                  <a:gd name="T73" fmla="*/ 117 h 120"/>
                  <a:gd name="T74" fmla="*/ 44 w 119"/>
                  <a:gd name="T75" fmla="*/ 11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120">
                    <a:moveTo>
                      <a:pt x="44" y="117"/>
                    </a:moveTo>
                    <a:lnTo>
                      <a:pt x="44" y="117"/>
                    </a:lnTo>
                    <a:lnTo>
                      <a:pt x="56" y="120"/>
                    </a:lnTo>
                    <a:lnTo>
                      <a:pt x="68" y="119"/>
                    </a:lnTo>
                    <a:lnTo>
                      <a:pt x="79" y="116"/>
                    </a:lnTo>
                    <a:lnTo>
                      <a:pt x="89" y="112"/>
                    </a:lnTo>
                    <a:lnTo>
                      <a:pt x="99" y="105"/>
                    </a:lnTo>
                    <a:lnTo>
                      <a:pt x="107" y="97"/>
                    </a:lnTo>
                    <a:lnTo>
                      <a:pt x="113" y="87"/>
                    </a:lnTo>
                    <a:lnTo>
                      <a:pt x="117" y="76"/>
                    </a:lnTo>
                    <a:lnTo>
                      <a:pt x="117" y="76"/>
                    </a:lnTo>
                    <a:lnTo>
                      <a:pt x="119" y="63"/>
                    </a:lnTo>
                    <a:lnTo>
                      <a:pt x="119" y="52"/>
                    </a:lnTo>
                    <a:lnTo>
                      <a:pt x="116" y="40"/>
                    </a:lnTo>
                    <a:lnTo>
                      <a:pt x="112" y="30"/>
                    </a:lnTo>
                    <a:lnTo>
                      <a:pt x="104" y="20"/>
                    </a:lnTo>
                    <a:lnTo>
                      <a:pt x="97" y="13"/>
                    </a:lnTo>
                    <a:lnTo>
                      <a:pt x="87" y="6"/>
                    </a:lnTo>
                    <a:lnTo>
                      <a:pt x="75" y="3"/>
                    </a:lnTo>
                    <a:lnTo>
                      <a:pt x="75" y="3"/>
                    </a:lnTo>
                    <a:lnTo>
                      <a:pt x="63" y="0"/>
                    </a:lnTo>
                    <a:lnTo>
                      <a:pt x="51" y="0"/>
                    </a:lnTo>
                    <a:lnTo>
                      <a:pt x="40" y="4"/>
                    </a:lnTo>
                    <a:lnTo>
                      <a:pt x="30" y="8"/>
                    </a:lnTo>
                    <a:lnTo>
                      <a:pt x="20" y="15"/>
                    </a:lnTo>
                    <a:lnTo>
                      <a:pt x="12" y="23"/>
                    </a:lnTo>
                    <a:lnTo>
                      <a:pt x="6" y="33"/>
                    </a:lnTo>
                    <a:lnTo>
                      <a:pt x="2" y="44"/>
                    </a:lnTo>
                    <a:lnTo>
                      <a:pt x="2" y="44"/>
                    </a:lnTo>
                    <a:lnTo>
                      <a:pt x="0" y="57"/>
                    </a:lnTo>
                    <a:lnTo>
                      <a:pt x="1" y="68"/>
                    </a:lnTo>
                    <a:lnTo>
                      <a:pt x="4" y="80"/>
                    </a:lnTo>
                    <a:lnTo>
                      <a:pt x="9" y="90"/>
                    </a:lnTo>
                    <a:lnTo>
                      <a:pt x="15" y="100"/>
                    </a:lnTo>
                    <a:lnTo>
                      <a:pt x="22" y="107"/>
                    </a:lnTo>
                    <a:lnTo>
                      <a:pt x="33" y="114"/>
                    </a:lnTo>
                    <a:lnTo>
                      <a:pt x="44" y="117"/>
                    </a:lnTo>
                    <a:lnTo>
                      <a:pt x="4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3" name="Freeform 32"/>
              <p:cNvSpPr>
                <a:spLocks/>
              </p:cNvSpPr>
              <p:nvPr/>
            </p:nvSpPr>
            <p:spPr bwMode="auto">
              <a:xfrm>
                <a:off x="4996392" y="4920074"/>
                <a:ext cx="1294" cy="6468"/>
              </a:xfrm>
              <a:custGeom>
                <a:avLst/>
                <a:gdLst>
                  <a:gd name="T0" fmla="*/ 3 w 3"/>
                  <a:gd name="T1" fmla="*/ 0 h 10"/>
                  <a:gd name="T2" fmla="*/ 3 w 3"/>
                  <a:gd name="T3" fmla="*/ 0 h 10"/>
                  <a:gd name="T4" fmla="*/ 3 w 3"/>
                  <a:gd name="T5" fmla="*/ 1 h 10"/>
                  <a:gd name="T6" fmla="*/ 3 w 3"/>
                  <a:gd name="T7" fmla="*/ 1 h 10"/>
                  <a:gd name="T8" fmla="*/ 2 w 3"/>
                  <a:gd name="T9" fmla="*/ 1 h 10"/>
                  <a:gd name="T10" fmla="*/ 2 w 3"/>
                  <a:gd name="T11" fmla="*/ 1 h 10"/>
                  <a:gd name="T12" fmla="*/ 2 w 3"/>
                  <a:gd name="T13" fmla="*/ 5 h 10"/>
                  <a:gd name="T14" fmla="*/ 2 w 3"/>
                  <a:gd name="T15" fmla="*/ 5 h 10"/>
                  <a:gd name="T16" fmla="*/ 2 w 3"/>
                  <a:gd name="T17" fmla="*/ 5 h 10"/>
                  <a:gd name="T18" fmla="*/ 2 w 3"/>
                  <a:gd name="T19" fmla="*/ 5 h 10"/>
                  <a:gd name="T20" fmla="*/ 2 w 3"/>
                  <a:gd name="T21" fmla="*/ 8 h 10"/>
                  <a:gd name="T22" fmla="*/ 2 w 3"/>
                  <a:gd name="T23" fmla="*/ 8 h 10"/>
                  <a:gd name="T24" fmla="*/ 2 w 3"/>
                  <a:gd name="T25" fmla="*/ 8 h 10"/>
                  <a:gd name="T26" fmla="*/ 2 w 3"/>
                  <a:gd name="T27" fmla="*/ 8 h 10"/>
                  <a:gd name="T28" fmla="*/ 0 w 3"/>
                  <a:gd name="T29" fmla="*/ 10 h 10"/>
                  <a:gd name="T30" fmla="*/ 0 w 3"/>
                  <a:gd name="T31" fmla="*/ 10 h 10"/>
                  <a:gd name="T32" fmla="*/ 0 w 3"/>
                  <a:gd name="T33" fmla="*/ 10 h 10"/>
                  <a:gd name="T34" fmla="*/ 0 w 3"/>
                  <a:gd name="T35" fmla="*/ 10 h 10"/>
                  <a:gd name="T36" fmla="*/ 2 w 3"/>
                  <a:gd name="T37" fmla="*/ 9 h 10"/>
                  <a:gd name="T38" fmla="*/ 2 w 3"/>
                  <a:gd name="T39" fmla="*/ 9 h 10"/>
                  <a:gd name="T40" fmla="*/ 2 w 3"/>
                  <a:gd name="T41" fmla="*/ 9 h 10"/>
                  <a:gd name="T42" fmla="*/ 2 w 3"/>
                  <a:gd name="T43" fmla="*/ 9 h 10"/>
                  <a:gd name="T44" fmla="*/ 3 w 3"/>
                  <a:gd name="T45" fmla="*/ 5 h 10"/>
                  <a:gd name="T46" fmla="*/ 3 w 3"/>
                  <a:gd name="T47" fmla="*/ 5 h 10"/>
                  <a:gd name="T48" fmla="*/ 3 w 3"/>
                  <a:gd name="T49" fmla="*/ 5 h 10"/>
                  <a:gd name="T50" fmla="*/ 3 w 3"/>
                  <a:gd name="T51" fmla="*/ 5 h 10"/>
                  <a:gd name="T52" fmla="*/ 3 w 3"/>
                  <a:gd name="T53" fmla="*/ 3 h 10"/>
                  <a:gd name="T54" fmla="*/ 3 w 3"/>
                  <a:gd name="T55" fmla="*/ 3 h 10"/>
                  <a:gd name="T56" fmla="*/ 3 w 3"/>
                  <a:gd name="T57" fmla="*/ 1 h 10"/>
                  <a:gd name="T58" fmla="*/ 3 w 3"/>
                  <a:gd name="T59" fmla="*/ 1 h 10"/>
                  <a:gd name="T60" fmla="*/ 3 w 3"/>
                  <a:gd name="T61" fmla="*/ 0 h 10"/>
                  <a:gd name="T62" fmla="*/ 3 w 3"/>
                  <a:gd name="T63" fmla="*/ 0 h 10"/>
                  <a:gd name="T64" fmla="*/ 3 w 3"/>
                  <a:gd name="T65" fmla="*/ 0 h 10"/>
                  <a:gd name="T66" fmla="*/ 3 w 3"/>
                  <a:gd name="T67" fmla="*/ 0 h 10"/>
                  <a:gd name="T68" fmla="*/ 3 w 3"/>
                  <a:gd name="T69" fmla="*/ 0 h 10"/>
                  <a:gd name="T70" fmla="*/ 3 w 3"/>
                  <a:gd name="T7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 h="10">
                    <a:moveTo>
                      <a:pt x="3" y="0"/>
                    </a:moveTo>
                    <a:lnTo>
                      <a:pt x="3" y="0"/>
                    </a:lnTo>
                    <a:lnTo>
                      <a:pt x="3" y="1"/>
                    </a:lnTo>
                    <a:lnTo>
                      <a:pt x="3" y="1"/>
                    </a:lnTo>
                    <a:lnTo>
                      <a:pt x="2" y="1"/>
                    </a:lnTo>
                    <a:lnTo>
                      <a:pt x="2" y="1"/>
                    </a:lnTo>
                    <a:lnTo>
                      <a:pt x="2" y="5"/>
                    </a:lnTo>
                    <a:lnTo>
                      <a:pt x="2" y="5"/>
                    </a:lnTo>
                    <a:lnTo>
                      <a:pt x="2" y="5"/>
                    </a:lnTo>
                    <a:lnTo>
                      <a:pt x="2" y="5"/>
                    </a:lnTo>
                    <a:lnTo>
                      <a:pt x="2" y="8"/>
                    </a:lnTo>
                    <a:lnTo>
                      <a:pt x="2" y="8"/>
                    </a:lnTo>
                    <a:lnTo>
                      <a:pt x="2" y="8"/>
                    </a:lnTo>
                    <a:lnTo>
                      <a:pt x="2" y="8"/>
                    </a:lnTo>
                    <a:lnTo>
                      <a:pt x="0" y="10"/>
                    </a:lnTo>
                    <a:lnTo>
                      <a:pt x="0" y="10"/>
                    </a:lnTo>
                    <a:lnTo>
                      <a:pt x="0" y="10"/>
                    </a:lnTo>
                    <a:lnTo>
                      <a:pt x="0" y="10"/>
                    </a:lnTo>
                    <a:lnTo>
                      <a:pt x="2" y="9"/>
                    </a:lnTo>
                    <a:lnTo>
                      <a:pt x="2" y="9"/>
                    </a:lnTo>
                    <a:lnTo>
                      <a:pt x="2" y="9"/>
                    </a:lnTo>
                    <a:lnTo>
                      <a:pt x="2" y="9"/>
                    </a:lnTo>
                    <a:lnTo>
                      <a:pt x="3" y="5"/>
                    </a:lnTo>
                    <a:lnTo>
                      <a:pt x="3" y="5"/>
                    </a:lnTo>
                    <a:lnTo>
                      <a:pt x="3" y="5"/>
                    </a:lnTo>
                    <a:lnTo>
                      <a:pt x="3" y="5"/>
                    </a:lnTo>
                    <a:lnTo>
                      <a:pt x="3" y="3"/>
                    </a:lnTo>
                    <a:lnTo>
                      <a:pt x="3" y="3"/>
                    </a:lnTo>
                    <a:lnTo>
                      <a:pt x="3" y="1"/>
                    </a:lnTo>
                    <a:lnTo>
                      <a:pt x="3" y="1"/>
                    </a:lnTo>
                    <a:lnTo>
                      <a:pt x="3" y="0"/>
                    </a:lnTo>
                    <a:lnTo>
                      <a:pt x="3" y="0"/>
                    </a:lnTo>
                    <a:lnTo>
                      <a:pt x="3" y="0"/>
                    </a:lnTo>
                    <a:lnTo>
                      <a:pt x="3" y="0"/>
                    </a:lnTo>
                    <a:lnTo>
                      <a:pt x="3"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4" name="Freeform 33"/>
              <p:cNvSpPr>
                <a:spLocks/>
              </p:cNvSpPr>
              <p:nvPr/>
            </p:nvSpPr>
            <p:spPr bwMode="auto">
              <a:xfrm>
                <a:off x="5072709" y="3785658"/>
                <a:ext cx="59502" cy="59502"/>
              </a:xfrm>
              <a:custGeom>
                <a:avLst/>
                <a:gdLst>
                  <a:gd name="T0" fmla="*/ 34 w 92"/>
                  <a:gd name="T1" fmla="*/ 91 h 92"/>
                  <a:gd name="T2" fmla="*/ 34 w 92"/>
                  <a:gd name="T3" fmla="*/ 91 h 92"/>
                  <a:gd name="T4" fmla="*/ 43 w 92"/>
                  <a:gd name="T5" fmla="*/ 92 h 92"/>
                  <a:gd name="T6" fmla="*/ 51 w 92"/>
                  <a:gd name="T7" fmla="*/ 92 h 92"/>
                  <a:gd name="T8" fmla="*/ 60 w 92"/>
                  <a:gd name="T9" fmla="*/ 89 h 92"/>
                  <a:gd name="T10" fmla="*/ 69 w 92"/>
                  <a:gd name="T11" fmla="*/ 86 h 92"/>
                  <a:gd name="T12" fmla="*/ 75 w 92"/>
                  <a:gd name="T13" fmla="*/ 81 h 92"/>
                  <a:gd name="T14" fmla="*/ 82 w 92"/>
                  <a:gd name="T15" fmla="*/ 74 h 92"/>
                  <a:gd name="T16" fmla="*/ 87 w 92"/>
                  <a:gd name="T17" fmla="*/ 67 h 92"/>
                  <a:gd name="T18" fmla="*/ 91 w 92"/>
                  <a:gd name="T19" fmla="*/ 58 h 92"/>
                  <a:gd name="T20" fmla="*/ 91 w 92"/>
                  <a:gd name="T21" fmla="*/ 58 h 92"/>
                  <a:gd name="T22" fmla="*/ 92 w 92"/>
                  <a:gd name="T23" fmla="*/ 49 h 92"/>
                  <a:gd name="T24" fmla="*/ 92 w 92"/>
                  <a:gd name="T25" fmla="*/ 39 h 92"/>
                  <a:gd name="T26" fmla="*/ 89 w 92"/>
                  <a:gd name="T27" fmla="*/ 30 h 92"/>
                  <a:gd name="T28" fmla="*/ 86 w 92"/>
                  <a:gd name="T29" fmla="*/ 23 h 92"/>
                  <a:gd name="T30" fmla="*/ 80 w 92"/>
                  <a:gd name="T31" fmla="*/ 15 h 92"/>
                  <a:gd name="T32" fmla="*/ 74 w 92"/>
                  <a:gd name="T33" fmla="*/ 9 h 92"/>
                  <a:gd name="T34" fmla="*/ 67 w 92"/>
                  <a:gd name="T35" fmla="*/ 5 h 92"/>
                  <a:gd name="T36" fmla="*/ 58 w 92"/>
                  <a:gd name="T37" fmla="*/ 1 h 92"/>
                  <a:gd name="T38" fmla="*/ 58 w 92"/>
                  <a:gd name="T39" fmla="*/ 1 h 92"/>
                  <a:gd name="T40" fmla="*/ 48 w 92"/>
                  <a:gd name="T41" fmla="*/ 0 h 92"/>
                  <a:gd name="T42" fmla="*/ 39 w 92"/>
                  <a:gd name="T43" fmla="*/ 0 h 92"/>
                  <a:gd name="T44" fmla="*/ 30 w 92"/>
                  <a:gd name="T45" fmla="*/ 2 h 92"/>
                  <a:gd name="T46" fmla="*/ 23 w 92"/>
                  <a:gd name="T47" fmla="*/ 6 h 92"/>
                  <a:gd name="T48" fmla="*/ 15 w 92"/>
                  <a:gd name="T49" fmla="*/ 11 h 92"/>
                  <a:gd name="T50" fmla="*/ 9 w 92"/>
                  <a:gd name="T51" fmla="*/ 18 h 92"/>
                  <a:gd name="T52" fmla="*/ 4 w 92"/>
                  <a:gd name="T53" fmla="*/ 25 h 92"/>
                  <a:gd name="T54" fmla="*/ 1 w 92"/>
                  <a:gd name="T55" fmla="*/ 34 h 92"/>
                  <a:gd name="T56" fmla="*/ 1 w 92"/>
                  <a:gd name="T57" fmla="*/ 34 h 92"/>
                  <a:gd name="T58" fmla="*/ 0 w 92"/>
                  <a:gd name="T59" fmla="*/ 43 h 92"/>
                  <a:gd name="T60" fmla="*/ 0 w 92"/>
                  <a:gd name="T61" fmla="*/ 52 h 92"/>
                  <a:gd name="T62" fmla="*/ 1 w 92"/>
                  <a:gd name="T63" fmla="*/ 60 h 92"/>
                  <a:gd name="T64" fmla="*/ 5 w 92"/>
                  <a:gd name="T65" fmla="*/ 69 h 92"/>
                  <a:gd name="T66" fmla="*/ 11 w 92"/>
                  <a:gd name="T67" fmla="*/ 76 h 92"/>
                  <a:gd name="T68" fmla="*/ 17 w 92"/>
                  <a:gd name="T69" fmla="*/ 82 h 92"/>
                  <a:gd name="T70" fmla="*/ 25 w 92"/>
                  <a:gd name="T71" fmla="*/ 87 h 92"/>
                  <a:gd name="T72" fmla="*/ 34 w 92"/>
                  <a:gd name="T73" fmla="*/ 91 h 92"/>
                  <a:gd name="T74" fmla="*/ 34 w 92"/>
                  <a:gd name="T75" fmla="*/ 9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92">
                    <a:moveTo>
                      <a:pt x="34" y="91"/>
                    </a:moveTo>
                    <a:lnTo>
                      <a:pt x="34" y="91"/>
                    </a:lnTo>
                    <a:lnTo>
                      <a:pt x="43" y="92"/>
                    </a:lnTo>
                    <a:lnTo>
                      <a:pt x="51" y="92"/>
                    </a:lnTo>
                    <a:lnTo>
                      <a:pt x="60" y="89"/>
                    </a:lnTo>
                    <a:lnTo>
                      <a:pt x="69" y="86"/>
                    </a:lnTo>
                    <a:lnTo>
                      <a:pt x="75" y="81"/>
                    </a:lnTo>
                    <a:lnTo>
                      <a:pt x="82" y="74"/>
                    </a:lnTo>
                    <a:lnTo>
                      <a:pt x="87" y="67"/>
                    </a:lnTo>
                    <a:lnTo>
                      <a:pt x="91" y="58"/>
                    </a:lnTo>
                    <a:lnTo>
                      <a:pt x="91" y="58"/>
                    </a:lnTo>
                    <a:lnTo>
                      <a:pt x="92" y="49"/>
                    </a:lnTo>
                    <a:lnTo>
                      <a:pt x="92" y="39"/>
                    </a:lnTo>
                    <a:lnTo>
                      <a:pt x="89" y="30"/>
                    </a:lnTo>
                    <a:lnTo>
                      <a:pt x="86" y="23"/>
                    </a:lnTo>
                    <a:lnTo>
                      <a:pt x="80" y="15"/>
                    </a:lnTo>
                    <a:lnTo>
                      <a:pt x="74" y="9"/>
                    </a:lnTo>
                    <a:lnTo>
                      <a:pt x="67" y="5"/>
                    </a:lnTo>
                    <a:lnTo>
                      <a:pt x="58" y="1"/>
                    </a:lnTo>
                    <a:lnTo>
                      <a:pt x="58" y="1"/>
                    </a:lnTo>
                    <a:lnTo>
                      <a:pt x="48" y="0"/>
                    </a:lnTo>
                    <a:lnTo>
                      <a:pt x="39" y="0"/>
                    </a:lnTo>
                    <a:lnTo>
                      <a:pt x="30" y="2"/>
                    </a:lnTo>
                    <a:lnTo>
                      <a:pt x="23" y="6"/>
                    </a:lnTo>
                    <a:lnTo>
                      <a:pt x="15" y="11"/>
                    </a:lnTo>
                    <a:lnTo>
                      <a:pt x="9" y="18"/>
                    </a:lnTo>
                    <a:lnTo>
                      <a:pt x="4" y="25"/>
                    </a:lnTo>
                    <a:lnTo>
                      <a:pt x="1" y="34"/>
                    </a:lnTo>
                    <a:lnTo>
                      <a:pt x="1" y="34"/>
                    </a:lnTo>
                    <a:lnTo>
                      <a:pt x="0" y="43"/>
                    </a:lnTo>
                    <a:lnTo>
                      <a:pt x="0" y="52"/>
                    </a:lnTo>
                    <a:lnTo>
                      <a:pt x="1" y="60"/>
                    </a:lnTo>
                    <a:lnTo>
                      <a:pt x="5" y="69"/>
                    </a:lnTo>
                    <a:lnTo>
                      <a:pt x="11" y="76"/>
                    </a:lnTo>
                    <a:lnTo>
                      <a:pt x="17" y="82"/>
                    </a:lnTo>
                    <a:lnTo>
                      <a:pt x="25" y="87"/>
                    </a:lnTo>
                    <a:lnTo>
                      <a:pt x="34" y="91"/>
                    </a:lnTo>
                    <a:lnTo>
                      <a:pt x="34"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5" name="Freeform 34"/>
              <p:cNvSpPr>
                <a:spLocks noEditPoints="1"/>
              </p:cNvSpPr>
              <p:nvPr/>
            </p:nvSpPr>
            <p:spPr bwMode="auto">
              <a:xfrm>
                <a:off x="4956293" y="3669242"/>
                <a:ext cx="292335" cy="293629"/>
              </a:xfrm>
              <a:custGeom>
                <a:avLst/>
                <a:gdLst>
                  <a:gd name="T0" fmla="*/ 2 w 454"/>
                  <a:gd name="T1" fmla="*/ 200 h 453"/>
                  <a:gd name="T2" fmla="*/ 0 w 454"/>
                  <a:gd name="T3" fmla="*/ 210 h 453"/>
                  <a:gd name="T4" fmla="*/ 4 w 454"/>
                  <a:gd name="T5" fmla="*/ 217 h 453"/>
                  <a:gd name="T6" fmla="*/ 8 w 454"/>
                  <a:gd name="T7" fmla="*/ 275 h 453"/>
                  <a:gd name="T8" fmla="*/ 7 w 454"/>
                  <a:gd name="T9" fmla="*/ 283 h 453"/>
                  <a:gd name="T10" fmla="*/ 10 w 454"/>
                  <a:gd name="T11" fmla="*/ 292 h 453"/>
                  <a:gd name="T12" fmla="*/ 56 w 454"/>
                  <a:gd name="T13" fmla="*/ 319 h 453"/>
                  <a:gd name="T14" fmla="*/ 37 w 454"/>
                  <a:gd name="T15" fmla="*/ 352 h 453"/>
                  <a:gd name="T16" fmla="*/ 43 w 454"/>
                  <a:gd name="T17" fmla="*/ 361 h 453"/>
                  <a:gd name="T18" fmla="*/ 91 w 454"/>
                  <a:gd name="T19" fmla="*/ 351 h 453"/>
                  <a:gd name="T20" fmla="*/ 91 w 454"/>
                  <a:gd name="T21" fmla="*/ 409 h 453"/>
                  <a:gd name="T22" fmla="*/ 99 w 454"/>
                  <a:gd name="T23" fmla="*/ 415 h 453"/>
                  <a:gd name="T24" fmla="*/ 108 w 454"/>
                  <a:gd name="T25" fmla="*/ 415 h 453"/>
                  <a:gd name="T26" fmla="*/ 160 w 454"/>
                  <a:gd name="T27" fmla="*/ 443 h 453"/>
                  <a:gd name="T28" fmla="*/ 169 w 454"/>
                  <a:gd name="T29" fmla="*/ 447 h 453"/>
                  <a:gd name="T30" fmla="*/ 178 w 454"/>
                  <a:gd name="T31" fmla="*/ 447 h 453"/>
                  <a:gd name="T32" fmla="*/ 236 w 454"/>
                  <a:gd name="T33" fmla="*/ 450 h 453"/>
                  <a:gd name="T34" fmla="*/ 245 w 454"/>
                  <a:gd name="T35" fmla="*/ 453 h 453"/>
                  <a:gd name="T36" fmla="*/ 254 w 454"/>
                  <a:gd name="T37" fmla="*/ 452 h 453"/>
                  <a:gd name="T38" fmla="*/ 302 w 454"/>
                  <a:gd name="T39" fmla="*/ 425 h 453"/>
                  <a:gd name="T40" fmla="*/ 319 w 454"/>
                  <a:gd name="T41" fmla="*/ 434 h 453"/>
                  <a:gd name="T42" fmla="*/ 329 w 454"/>
                  <a:gd name="T43" fmla="*/ 429 h 453"/>
                  <a:gd name="T44" fmla="*/ 349 w 454"/>
                  <a:gd name="T45" fmla="*/ 379 h 453"/>
                  <a:gd name="T46" fmla="*/ 385 w 454"/>
                  <a:gd name="T47" fmla="*/ 391 h 453"/>
                  <a:gd name="T48" fmla="*/ 391 w 454"/>
                  <a:gd name="T49" fmla="*/ 384 h 453"/>
                  <a:gd name="T50" fmla="*/ 388 w 454"/>
                  <a:gd name="T51" fmla="*/ 365 h 453"/>
                  <a:gd name="T52" fmla="*/ 430 w 454"/>
                  <a:gd name="T53" fmla="*/ 330 h 453"/>
                  <a:gd name="T54" fmla="*/ 435 w 454"/>
                  <a:gd name="T55" fmla="*/ 321 h 453"/>
                  <a:gd name="T56" fmla="*/ 435 w 454"/>
                  <a:gd name="T57" fmla="*/ 313 h 453"/>
                  <a:gd name="T58" fmla="*/ 450 w 454"/>
                  <a:gd name="T59" fmla="*/ 255 h 453"/>
                  <a:gd name="T60" fmla="*/ 454 w 454"/>
                  <a:gd name="T61" fmla="*/ 249 h 453"/>
                  <a:gd name="T62" fmla="*/ 454 w 454"/>
                  <a:gd name="T63" fmla="*/ 239 h 453"/>
                  <a:gd name="T64" fmla="*/ 420 w 454"/>
                  <a:gd name="T65" fmla="*/ 197 h 453"/>
                  <a:gd name="T66" fmla="*/ 449 w 454"/>
                  <a:gd name="T67" fmla="*/ 172 h 453"/>
                  <a:gd name="T68" fmla="*/ 446 w 454"/>
                  <a:gd name="T69" fmla="*/ 163 h 453"/>
                  <a:gd name="T70" fmla="*/ 428 w 454"/>
                  <a:gd name="T71" fmla="*/ 156 h 453"/>
                  <a:gd name="T72" fmla="*/ 417 w 454"/>
                  <a:gd name="T73" fmla="*/ 103 h 453"/>
                  <a:gd name="T74" fmla="*/ 412 w 454"/>
                  <a:gd name="T75" fmla="*/ 94 h 453"/>
                  <a:gd name="T76" fmla="*/ 406 w 454"/>
                  <a:gd name="T77" fmla="*/ 89 h 453"/>
                  <a:gd name="T78" fmla="*/ 365 w 454"/>
                  <a:gd name="T79" fmla="*/ 50 h 453"/>
                  <a:gd name="T80" fmla="*/ 361 w 454"/>
                  <a:gd name="T81" fmla="*/ 42 h 453"/>
                  <a:gd name="T82" fmla="*/ 353 w 454"/>
                  <a:gd name="T83" fmla="*/ 36 h 453"/>
                  <a:gd name="T84" fmla="*/ 327 w 454"/>
                  <a:gd name="T85" fmla="*/ 50 h 453"/>
                  <a:gd name="T86" fmla="*/ 293 w 454"/>
                  <a:gd name="T87" fmla="*/ 10 h 453"/>
                  <a:gd name="T88" fmla="*/ 283 w 454"/>
                  <a:gd name="T89" fmla="*/ 6 h 453"/>
                  <a:gd name="T90" fmla="*/ 260 w 454"/>
                  <a:gd name="T91" fmla="*/ 26 h 453"/>
                  <a:gd name="T92" fmla="*/ 215 w 454"/>
                  <a:gd name="T93" fmla="*/ 0 h 453"/>
                  <a:gd name="T94" fmla="*/ 203 w 454"/>
                  <a:gd name="T95" fmla="*/ 0 h 453"/>
                  <a:gd name="T96" fmla="*/ 197 w 454"/>
                  <a:gd name="T97" fmla="*/ 5 h 453"/>
                  <a:gd name="T98" fmla="*/ 142 w 454"/>
                  <a:gd name="T99" fmla="*/ 18 h 453"/>
                  <a:gd name="T100" fmla="*/ 130 w 454"/>
                  <a:gd name="T101" fmla="*/ 21 h 453"/>
                  <a:gd name="T102" fmla="*/ 123 w 454"/>
                  <a:gd name="T103" fmla="*/ 29 h 453"/>
                  <a:gd name="T104" fmla="*/ 75 w 454"/>
                  <a:gd name="T105" fmla="*/ 60 h 453"/>
                  <a:gd name="T106" fmla="*/ 63 w 454"/>
                  <a:gd name="T107" fmla="*/ 68 h 453"/>
                  <a:gd name="T108" fmla="*/ 66 w 454"/>
                  <a:gd name="T109" fmla="*/ 88 h 453"/>
                  <a:gd name="T110" fmla="*/ 26 w 454"/>
                  <a:gd name="T111" fmla="*/ 123 h 453"/>
                  <a:gd name="T112" fmla="*/ 21 w 454"/>
                  <a:gd name="T113" fmla="*/ 131 h 453"/>
                  <a:gd name="T114" fmla="*/ 21 w 454"/>
                  <a:gd name="T115" fmla="*/ 142 h 453"/>
                  <a:gd name="T116" fmla="*/ 121 w 454"/>
                  <a:gd name="T117" fmla="*/ 105 h 453"/>
                  <a:gd name="T118" fmla="*/ 387 w 454"/>
                  <a:gd name="T119" fmla="*/ 205 h 453"/>
                  <a:gd name="T120" fmla="*/ 171 w 454"/>
                  <a:gd name="T121" fmla="*/ 37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4" h="453">
                    <a:moveTo>
                      <a:pt x="48" y="186"/>
                    </a:moveTo>
                    <a:lnTo>
                      <a:pt x="48" y="186"/>
                    </a:lnTo>
                    <a:lnTo>
                      <a:pt x="37" y="187"/>
                    </a:lnTo>
                    <a:lnTo>
                      <a:pt x="28" y="188"/>
                    </a:lnTo>
                    <a:lnTo>
                      <a:pt x="18" y="192"/>
                    </a:lnTo>
                    <a:lnTo>
                      <a:pt x="18" y="192"/>
                    </a:lnTo>
                    <a:lnTo>
                      <a:pt x="5" y="196"/>
                    </a:lnTo>
                    <a:lnTo>
                      <a:pt x="5" y="196"/>
                    </a:lnTo>
                    <a:lnTo>
                      <a:pt x="5" y="196"/>
                    </a:lnTo>
                    <a:lnTo>
                      <a:pt x="5" y="196"/>
                    </a:lnTo>
                    <a:lnTo>
                      <a:pt x="5" y="196"/>
                    </a:lnTo>
                    <a:lnTo>
                      <a:pt x="5" y="196"/>
                    </a:lnTo>
                    <a:lnTo>
                      <a:pt x="4" y="197"/>
                    </a:lnTo>
                    <a:lnTo>
                      <a:pt x="4" y="197"/>
                    </a:lnTo>
                    <a:lnTo>
                      <a:pt x="4" y="197"/>
                    </a:lnTo>
                    <a:lnTo>
                      <a:pt x="4" y="197"/>
                    </a:lnTo>
                    <a:lnTo>
                      <a:pt x="3" y="199"/>
                    </a:lnTo>
                    <a:lnTo>
                      <a:pt x="3" y="199"/>
                    </a:lnTo>
                    <a:lnTo>
                      <a:pt x="3" y="199"/>
                    </a:lnTo>
                    <a:lnTo>
                      <a:pt x="3" y="199"/>
                    </a:lnTo>
                    <a:lnTo>
                      <a:pt x="2" y="199"/>
                    </a:lnTo>
                    <a:lnTo>
                      <a:pt x="2" y="199"/>
                    </a:lnTo>
                    <a:lnTo>
                      <a:pt x="2" y="200"/>
                    </a:lnTo>
                    <a:lnTo>
                      <a:pt x="2" y="200"/>
                    </a:lnTo>
                    <a:lnTo>
                      <a:pt x="2" y="200"/>
                    </a:lnTo>
                    <a:lnTo>
                      <a:pt x="2" y="200"/>
                    </a:lnTo>
                    <a:lnTo>
                      <a:pt x="2" y="200"/>
                    </a:lnTo>
                    <a:lnTo>
                      <a:pt x="2" y="200"/>
                    </a:lnTo>
                    <a:lnTo>
                      <a:pt x="0" y="202"/>
                    </a:lnTo>
                    <a:lnTo>
                      <a:pt x="0" y="202"/>
                    </a:lnTo>
                    <a:lnTo>
                      <a:pt x="0" y="204"/>
                    </a:lnTo>
                    <a:lnTo>
                      <a:pt x="0" y="204"/>
                    </a:lnTo>
                    <a:lnTo>
                      <a:pt x="0" y="205"/>
                    </a:lnTo>
                    <a:lnTo>
                      <a:pt x="0" y="205"/>
                    </a:lnTo>
                    <a:lnTo>
                      <a:pt x="0" y="205"/>
                    </a:lnTo>
                    <a:lnTo>
                      <a:pt x="0" y="205"/>
                    </a:lnTo>
                    <a:lnTo>
                      <a:pt x="0" y="206"/>
                    </a:lnTo>
                    <a:lnTo>
                      <a:pt x="0" y="206"/>
                    </a:lnTo>
                    <a:lnTo>
                      <a:pt x="0" y="209"/>
                    </a:lnTo>
                    <a:lnTo>
                      <a:pt x="0" y="209"/>
                    </a:lnTo>
                    <a:lnTo>
                      <a:pt x="0" y="209"/>
                    </a:lnTo>
                    <a:lnTo>
                      <a:pt x="0" y="209"/>
                    </a:lnTo>
                    <a:lnTo>
                      <a:pt x="0" y="210"/>
                    </a:lnTo>
                    <a:lnTo>
                      <a:pt x="0" y="210"/>
                    </a:lnTo>
                    <a:lnTo>
                      <a:pt x="0" y="210"/>
                    </a:lnTo>
                    <a:lnTo>
                      <a:pt x="0" y="210"/>
                    </a:lnTo>
                    <a:lnTo>
                      <a:pt x="0" y="211"/>
                    </a:lnTo>
                    <a:lnTo>
                      <a:pt x="0" y="211"/>
                    </a:lnTo>
                    <a:lnTo>
                      <a:pt x="0" y="211"/>
                    </a:lnTo>
                    <a:lnTo>
                      <a:pt x="0" y="211"/>
                    </a:lnTo>
                    <a:lnTo>
                      <a:pt x="0" y="212"/>
                    </a:lnTo>
                    <a:lnTo>
                      <a:pt x="0" y="212"/>
                    </a:lnTo>
                    <a:lnTo>
                      <a:pt x="0" y="212"/>
                    </a:lnTo>
                    <a:lnTo>
                      <a:pt x="0" y="212"/>
                    </a:lnTo>
                    <a:lnTo>
                      <a:pt x="0" y="214"/>
                    </a:lnTo>
                    <a:lnTo>
                      <a:pt x="0" y="214"/>
                    </a:lnTo>
                    <a:lnTo>
                      <a:pt x="0" y="214"/>
                    </a:lnTo>
                    <a:lnTo>
                      <a:pt x="0" y="214"/>
                    </a:lnTo>
                    <a:lnTo>
                      <a:pt x="2" y="215"/>
                    </a:lnTo>
                    <a:lnTo>
                      <a:pt x="2" y="215"/>
                    </a:lnTo>
                    <a:lnTo>
                      <a:pt x="2" y="215"/>
                    </a:lnTo>
                    <a:lnTo>
                      <a:pt x="2" y="215"/>
                    </a:lnTo>
                    <a:lnTo>
                      <a:pt x="2" y="216"/>
                    </a:lnTo>
                    <a:lnTo>
                      <a:pt x="2" y="216"/>
                    </a:lnTo>
                    <a:lnTo>
                      <a:pt x="3" y="216"/>
                    </a:lnTo>
                    <a:lnTo>
                      <a:pt x="3" y="216"/>
                    </a:lnTo>
                    <a:lnTo>
                      <a:pt x="3" y="217"/>
                    </a:lnTo>
                    <a:lnTo>
                      <a:pt x="3" y="217"/>
                    </a:lnTo>
                    <a:lnTo>
                      <a:pt x="4" y="217"/>
                    </a:lnTo>
                    <a:lnTo>
                      <a:pt x="4" y="217"/>
                    </a:lnTo>
                    <a:lnTo>
                      <a:pt x="4" y="217"/>
                    </a:lnTo>
                    <a:lnTo>
                      <a:pt x="4" y="217"/>
                    </a:lnTo>
                    <a:lnTo>
                      <a:pt x="16" y="224"/>
                    </a:lnTo>
                    <a:lnTo>
                      <a:pt x="16" y="224"/>
                    </a:lnTo>
                    <a:lnTo>
                      <a:pt x="24" y="229"/>
                    </a:lnTo>
                    <a:lnTo>
                      <a:pt x="32" y="231"/>
                    </a:lnTo>
                    <a:lnTo>
                      <a:pt x="43" y="235"/>
                    </a:lnTo>
                    <a:lnTo>
                      <a:pt x="43" y="235"/>
                    </a:lnTo>
                    <a:lnTo>
                      <a:pt x="45" y="250"/>
                    </a:lnTo>
                    <a:lnTo>
                      <a:pt x="45" y="250"/>
                    </a:lnTo>
                    <a:lnTo>
                      <a:pt x="34" y="255"/>
                    </a:lnTo>
                    <a:lnTo>
                      <a:pt x="18" y="265"/>
                    </a:lnTo>
                    <a:lnTo>
                      <a:pt x="18" y="265"/>
                    </a:lnTo>
                    <a:lnTo>
                      <a:pt x="8" y="274"/>
                    </a:lnTo>
                    <a:lnTo>
                      <a:pt x="8" y="274"/>
                    </a:lnTo>
                    <a:lnTo>
                      <a:pt x="8" y="274"/>
                    </a:lnTo>
                    <a:lnTo>
                      <a:pt x="8" y="274"/>
                    </a:lnTo>
                    <a:lnTo>
                      <a:pt x="8" y="274"/>
                    </a:lnTo>
                    <a:lnTo>
                      <a:pt x="8" y="274"/>
                    </a:lnTo>
                    <a:lnTo>
                      <a:pt x="8" y="275"/>
                    </a:lnTo>
                    <a:lnTo>
                      <a:pt x="8" y="275"/>
                    </a:lnTo>
                    <a:lnTo>
                      <a:pt x="8" y="275"/>
                    </a:lnTo>
                    <a:lnTo>
                      <a:pt x="8" y="275"/>
                    </a:lnTo>
                    <a:lnTo>
                      <a:pt x="7" y="277"/>
                    </a:lnTo>
                    <a:lnTo>
                      <a:pt x="7" y="277"/>
                    </a:lnTo>
                    <a:lnTo>
                      <a:pt x="7" y="277"/>
                    </a:lnTo>
                    <a:lnTo>
                      <a:pt x="7" y="277"/>
                    </a:lnTo>
                    <a:lnTo>
                      <a:pt x="7" y="278"/>
                    </a:lnTo>
                    <a:lnTo>
                      <a:pt x="7" y="278"/>
                    </a:lnTo>
                    <a:lnTo>
                      <a:pt x="7" y="278"/>
                    </a:lnTo>
                    <a:lnTo>
                      <a:pt x="7" y="278"/>
                    </a:lnTo>
                    <a:lnTo>
                      <a:pt x="5" y="279"/>
                    </a:lnTo>
                    <a:lnTo>
                      <a:pt x="5" y="279"/>
                    </a:lnTo>
                    <a:lnTo>
                      <a:pt x="5" y="279"/>
                    </a:lnTo>
                    <a:lnTo>
                      <a:pt x="5" y="279"/>
                    </a:lnTo>
                    <a:lnTo>
                      <a:pt x="5" y="280"/>
                    </a:lnTo>
                    <a:lnTo>
                      <a:pt x="5" y="280"/>
                    </a:lnTo>
                    <a:lnTo>
                      <a:pt x="5" y="280"/>
                    </a:lnTo>
                    <a:lnTo>
                      <a:pt x="5" y="280"/>
                    </a:lnTo>
                    <a:lnTo>
                      <a:pt x="7" y="282"/>
                    </a:lnTo>
                    <a:lnTo>
                      <a:pt x="7" y="282"/>
                    </a:lnTo>
                    <a:lnTo>
                      <a:pt x="7" y="282"/>
                    </a:lnTo>
                    <a:lnTo>
                      <a:pt x="7" y="282"/>
                    </a:lnTo>
                    <a:lnTo>
                      <a:pt x="7" y="283"/>
                    </a:lnTo>
                    <a:lnTo>
                      <a:pt x="7" y="283"/>
                    </a:lnTo>
                    <a:lnTo>
                      <a:pt x="7" y="284"/>
                    </a:lnTo>
                    <a:lnTo>
                      <a:pt x="7" y="284"/>
                    </a:lnTo>
                    <a:lnTo>
                      <a:pt x="7" y="285"/>
                    </a:lnTo>
                    <a:lnTo>
                      <a:pt x="7" y="285"/>
                    </a:lnTo>
                    <a:lnTo>
                      <a:pt x="8" y="287"/>
                    </a:lnTo>
                    <a:lnTo>
                      <a:pt x="8" y="287"/>
                    </a:lnTo>
                    <a:lnTo>
                      <a:pt x="8" y="288"/>
                    </a:lnTo>
                    <a:lnTo>
                      <a:pt x="8" y="288"/>
                    </a:lnTo>
                    <a:lnTo>
                      <a:pt x="8" y="288"/>
                    </a:lnTo>
                    <a:lnTo>
                      <a:pt x="8" y="288"/>
                    </a:lnTo>
                    <a:lnTo>
                      <a:pt x="8" y="289"/>
                    </a:lnTo>
                    <a:lnTo>
                      <a:pt x="8" y="289"/>
                    </a:lnTo>
                    <a:lnTo>
                      <a:pt x="8" y="291"/>
                    </a:lnTo>
                    <a:lnTo>
                      <a:pt x="8" y="291"/>
                    </a:lnTo>
                    <a:lnTo>
                      <a:pt x="9" y="291"/>
                    </a:lnTo>
                    <a:lnTo>
                      <a:pt x="9" y="291"/>
                    </a:lnTo>
                    <a:lnTo>
                      <a:pt x="9" y="292"/>
                    </a:lnTo>
                    <a:lnTo>
                      <a:pt x="9" y="292"/>
                    </a:lnTo>
                    <a:lnTo>
                      <a:pt x="9" y="292"/>
                    </a:lnTo>
                    <a:lnTo>
                      <a:pt x="9" y="292"/>
                    </a:lnTo>
                    <a:lnTo>
                      <a:pt x="9" y="292"/>
                    </a:lnTo>
                    <a:lnTo>
                      <a:pt x="9" y="292"/>
                    </a:lnTo>
                    <a:lnTo>
                      <a:pt x="10" y="292"/>
                    </a:lnTo>
                    <a:lnTo>
                      <a:pt x="10" y="292"/>
                    </a:lnTo>
                    <a:lnTo>
                      <a:pt x="10" y="293"/>
                    </a:lnTo>
                    <a:lnTo>
                      <a:pt x="10" y="293"/>
                    </a:lnTo>
                    <a:lnTo>
                      <a:pt x="10" y="293"/>
                    </a:lnTo>
                    <a:lnTo>
                      <a:pt x="10" y="293"/>
                    </a:lnTo>
                    <a:lnTo>
                      <a:pt x="12" y="294"/>
                    </a:lnTo>
                    <a:lnTo>
                      <a:pt x="12" y="294"/>
                    </a:lnTo>
                    <a:lnTo>
                      <a:pt x="13" y="294"/>
                    </a:lnTo>
                    <a:lnTo>
                      <a:pt x="13" y="294"/>
                    </a:lnTo>
                    <a:lnTo>
                      <a:pt x="14" y="294"/>
                    </a:lnTo>
                    <a:lnTo>
                      <a:pt x="14" y="294"/>
                    </a:lnTo>
                    <a:lnTo>
                      <a:pt x="14" y="294"/>
                    </a:lnTo>
                    <a:lnTo>
                      <a:pt x="14" y="294"/>
                    </a:lnTo>
                    <a:lnTo>
                      <a:pt x="14" y="294"/>
                    </a:lnTo>
                    <a:lnTo>
                      <a:pt x="14" y="294"/>
                    </a:lnTo>
                    <a:lnTo>
                      <a:pt x="27" y="297"/>
                    </a:lnTo>
                    <a:lnTo>
                      <a:pt x="27" y="297"/>
                    </a:lnTo>
                    <a:lnTo>
                      <a:pt x="46" y="298"/>
                    </a:lnTo>
                    <a:lnTo>
                      <a:pt x="57" y="297"/>
                    </a:lnTo>
                    <a:lnTo>
                      <a:pt x="57" y="297"/>
                    </a:lnTo>
                    <a:lnTo>
                      <a:pt x="63" y="311"/>
                    </a:lnTo>
                    <a:lnTo>
                      <a:pt x="63" y="311"/>
                    </a:lnTo>
                    <a:lnTo>
                      <a:pt x="56" y="319"/>
                    </a:lnTo>
                    <a:lnTo>
                      <a:pt x="51" y="326"/>
                    </a:lnTo>
                    <a:lnTo>
                      <a:pt x="45" y="335"/>
                    </a:lnTo>
                    <a:lnTo>
                      <a:pt x="45" y="335"/>
                    </a:lnTo>
                    <a:lnTo>
                      <a:pt x="38" y="346"/>
                    </a:lnTo>
                    <a:lnTo>
                      <a:pt x="38" y="346"/>
                    </a:lnTo>
                    <a:lnTo>
                      <a:pt x="38" y="346"/>
                    </a:lnTo>
                    <a:lnTo>
                      <a:pt x="38" y="346"/>
                    </a:lnTo>
                    <a:lnTo>
                      <a:pt x="37" y="347"/>
                    </a:lnTo>
                    <a:lnTo>
                      <a:pt x="37" y="347"/>
                    </a:lnTo>
                    <a:lnTo>
                      <a:pt x="37" y="347"/>
                    </a:lnTo>
                    <a:lnTo>
                      <a:pt x="37" y="347"/>
                    </a:lnTo>
                    <a:lnTo>
                      <a:pt x="37" y="350"/>
                    </a:lnTo>
                    <a:lnTo>
                      <a:pt x="37" y="350"/>
                    </a:lnTo>
                    <a:lnTo>
                      <a:pt x="37" y="350"/>
                    </a:lnTo>
                    <a:lnTo>
                      <a:pt x="37" y="350"/>
                    </a:lnTo>
                    <a:lnTo>
                      <a:pt x="37" y="350"/>
                    </a:lnTo>
                    <a:lnTo>
                      <a:pt x="37" y="350"/>
                    </a:lnTo>
                    <a:lnTo>
                      <a:pt x="37" y="351"/>
                    </a:lnTo>
                    <a:lnTo>
                      <a:pt x="37" y="351"/>
                    </a:lnTo>
                    <a:lnTo>
                      <a:pt x="37" y="351"/>
                    </a:lnTo>
                    <a:lnTo>
                      <a:pt x="37" y="351"/>
                    </a:lnTo>
                    <a:lnTo>
                      <a:pt x="37" y="352"/>
                    </a:lnTo>
                    <a:lnTo>
                      <a:pt x="37" y="352"/>
                    </a:lnTo>
                    <a:lnTo>
                      <a:pt x="38" y="354"/>
                    </a:lnTo>
                    <a:lnTo>
                      <a:pt x="38" y="354"/>
                    </a:lnTo>
                    <a:lnTo>
                      <a:pt x="38" y="354"/>
                    </a:lnTo>
                    <a:lnTo>
                      <a:pt x="38" y="354"/>
                    </a:lnTo>
                    <a:lnTo>
                      <a:pt x="38" y="354"/>
                    </a:lnTo>
                    <a:lnTo>
                      <a:pt x="38" y="354"/>
                    </a:lnTo>
                    <a:lnTo>
                      <a:pt x="38" y="355"/>
                    </a:lnTo>
                    <a:lnTo>
                      <a:pt x="38" y="355"/>
                    </a:lnTo>
                    <a:lnTo>
                      <a:pt x="39" y="356"/>
                    </a:lnTo>
                    <a:lnTo>
                      <a:pt x="39" y="356"/>
                    </a:lnTo>
                    <a:lnTo>
                      <a:pt x="39" y="356"/>
                    </a:lnTo>
                    <a:lnTo>
                      <a:pt x="39" y="356"/>
                    </a:lnTo>
                    <a:lnTo>
                      <a:pt x="41" y="357"/>
                    </a:lnTo>
                    <a:lnTo>
                      <a:pt x="41" y="357"/>
                    </a:lnTo>
                    <a:lnTo>
                      <a:pt x="42" y="359"/>
                    </a:lnTo>
                    <a:lnTo>
                      <a:pt x="42" y="359"/>
                    </a:lnTo>
                    <a:lnTo>
                      <a:pt x="42" y="359"/>
                    </a:lnTo>
                    <a:lnTo>
                      <a:pt x="42" y="359"/>
                    </a:lnTo>
                    <a:lnTo>
                      <a:pt x="42" y="360"/>
                    </a:lnTo>
                    <a:lnTo>
                      <a:pt x="42" y="360"/>
                    </a:lnTo>
                    <a:lnTo>
                      <a:pt x="43" y="360"/>
                    </a:lnTo>
                    <a:lnTo>
                      <a:pt x="43" y="360"/>
                    </a:lnTo>
                    <a:lnTo>
                      <a:pt x="43" y="361"/>
                    </a:lnTo>
                    <a:lnTo>
                      <a:pt x="43" y="361"/>
                    </a:lnTo>
                    <a:lnTo>
                      <a:pt x="43" y="361"/>
                    </a:lnTo>
                    <a:lnTo>
                      <a:pt x="43" y="361"/>
                    </a:lnTo>
                    <a:lnTo>
                      <a:pt x="45" y="362"/>
                    </a:lnTo>
                    <a:lnTo>
                      <a:pt x="45" y="362"/>
                    </a:lnTo>
                    <a:lnTo>
                      <a:pt x="45" y="362"/>
                    </a:lnTo>
                    <a:lnTo>
                      <a:pt x="45" y="362"/>
                    </a:lnTo>
                    <a:lnTo>
                      <a:pt x="46" y="362"/>
                    </a:lnTo>
                    <a:lnTo>
                      <a:pt x="46" y="362"/>
                    </a:lnTo>
                    <a:lnTo>
                      <a:pt x="46" y="362"/>
                    </a:lnTo>
                    <a:lnTo>
                      <a:pt x="46" y="362"/>
                    </a:lnTo>
                    <a:lnTo>
                      <a:pt x="47" y="364"/>
                    </a:lnTo>
                    <a:lnTo>
                      <a:pt x="47" y="364"/>
                    </a:lnTo>
                    <a:lnTo>
                      <a:pt x="47" y="364"/>
                    </a:lnTo>
                    <a:lnTo>
                      <a:pt x="47" y="364"/>
                    </a:lnTo>
                    <a:lnTo>
                      <a:pt x="50" y="364"/>
                    </a:lnTo>
                    <a:lnTo>
                      <a:pt x="50" y="364"/>
                    </a:lnTo>
                    <a:lnTo>
                      <a:pt x="50" y="364"/>
                    </a:lnTo>
                    <a:lnTo>
                      <a:pt x="50" y="364"/>
                    </a:lnTo>
                    <a:lnTo>
                      <a:pt x="63" y="361"/>
                    </a:lnTo>
                    <a:lnTo>
                      <a:pt x="63" y="361"/>
                    </a:lnTo>
                    <a:lnTo>
                      <a:pt x="81" y="356"/>
                    </a:lnTo>
                    <a:lnTo>
                      <a:pt x="91" y="351"/>
                    </a:lnTo>
                    <a:lnTo>
                      <a:pt x="91" y="351"/>
                    </a:lnTo>
                    <a:lnTo>
                      <a:pt x="102" y="362"/>
                    </a:lnTo>
                    <a:lnTo>
                      <a:pt x="102" y="362"/>
                    </a:lnTo>
                    <a:lnTo>
                      <a:pt x="97" y="372"/>
                    </a:lnTo>
                    <a:lnTo>
                      <a:pt x="92" y="390"/>
                    </a:lnTo>
                    <a:lnTo>
                      <a:pt x="92" y="390"/>
                    </a:lnTo>
                    <a:lnTo>
                      <a:pt x="90" y="404"/>
                    </a:lnTo>
                    <a:lnTo>
                      <a:pt x="90" y="404"/>
                    </a:lnTo>
                    <a:lnTo>
                      <a:pt x="90" y="404"/>
                    </a:lnTo>
                    <a:lnTo>
                      <a:pt x="90" y="404"/>
                    </a:lnTo>
                    <a:lnTo>
                      <a:pt x="90" y="405"/>
                    </a:lnTo>
                    <a:lnTo>
                      <a:pt x="90" y="405"/>
                    </a:lnTo>
                    <a:lnTo>
                      <a:pt x="90" y="405"/>
                    </a:lnTo>
                    <a:lnTo>
                      <a:pt x="90" y="405"/>
                    </a:lnTo>
                    <a:lnTo>
                      <a:pt x="91" y="406"/>
                    </a:lnTo>
                    <a:lnTo>
                      <a:pt x="91" y="406"/>
                    </a:lnTo>
                    <a:lnTo>
                      <a:pt x="91" y="408"/>
                    </a:lnTo>
                    <a:lnTo>
                      <a:pt x="91" y="408"/>
                    </a:lnTo>
                    <a:lnTo>
                      <a:pt x="91" y="408"/>
                    </a:lnTo>
                    <a:lnTo>
                      <a:pt x="91" y="408"/>
                    </a:lnTo>
                    <a:lnTo>
                      <a:pt x="91" y="408"/>
                    </a:lnTo>
                    <a:lnTo>
                      <a:pt x="91" y="408"/>
                    </a:lnTo>
                    <a:lnTo>
                      <a:pt x="91" y="409"/>
                    </a:lnTo>
                    <a:lnTo>
                      <a:pt x="91" y="409"/>
                    </a:lnTo>
                    <a:lnTo>
                      <a:pt x="92" y="409"/>
                    </a:lnTo>
                    <a:lnTo>
                      <a:pt x="92" y="409"/>
                    </a:lnTo>
                    <a:lnTo>
                      <a:pt x="92" y="410"/>
                    </a:lnTo>
                    <a:lnTo>
                      <a:pt x="92" y="410"/>
                    </a:lnTo>
                    <a:lnTo>
                      <a:pt x="92" y="410"/>
                    </a:lnTo>
                    <a:lnTo>
                      <a:pt x="92" y="410"/>
                    </a:lnTo>
                    <a:lnTo>
                      <a:pt x="94" y="411"/>
                    </a:lnTo>
                    <a:lnTo>
                      <a:pt x="94" y="411"/>
                    </a:lnTo>
                    <a:lnTo>
                      <a:pt x="94" y="411"/>
                    </a:lnTo>
                    <a:lnTo>
                      <a:pt x="94" y="411"/>
                    </a:lnTo>
                    <a:lnTo>
                      <a:pt x="95" y="411"/>
                    </a:lnTo>
                    <a:lnTo>
                      <a:pt x="95" y="411"/>
                    </a:lnTo>
                    <a:lnTo>
                      <a:pt x="95" y="413"/>
                    </a:lnTo>
                    <a:lnTo>
                      <a:pt x="95" y="413"/>
                    </a:lnTo>
                    <a:lnTo>
                      <a:pt x="96" y="413"/>
                    </a:lnTo>
                    <a:lnTo>
                      <a:pt x="96" y="413"/>
                    </a:lnTo>
                    <a:lnTo>
                      <a:pt x="97" y="414"/>
                    </a:lnTo>
                    <a:lnTo>
                      <a:pt x="97" y="414"/>
                    </a:lnTo>
                    <a:lnTo>
                      <a:pt x="99" y="414"/>
                    </a:lnTo>
                    <a:lnTo>
                      <a:pt x="99" y="414"/>
                    </a:lnTo>
                    <a:lnTo>
                      <a:pt x="99" y="415"/>
                    </a:lnTo>
                    <a:lnTo>
                      <a:pt x="99" y="415"/>
                    </a:lnTo>
                    <a:lnTo>
                      <a:pt x="100" y="415"/>
                    </a:lnTo>
                    <a:lnTo>
                      <a:pt x="100" y="415"/>
                    </a:lnTo>
                    <a:lnTo>
                      <a:pt x="100" y="415"/>
                    </a:lnTo>
                    <a:lnTo>
                      <a:pt x="100" y="415"/>
                    </a:lnTo>
                    <a:lnTo>
                      <a:pt x="101" y="415"/>
                    </a:lnTo>
                    <a:lnTo>
                      <a:pt x="101" y="415"/>
                    </a:lnTo>
                    <a:lnTo>
                      <a:pt x="101" y="416"/>
                    </a:lnTo>
                    <a:lnTo>
                      <a:pt x="101" y="416"/>
                    </a:lnTo>
                    <a:lnTo>
                      <a:pt x="102" y="416"/>
                    </a:lnTo>
                    <a:lnTo>
                      <a:pt x="102" y="416"/>
                    </a:lnTo>
                    <a:lnTo>
                      <a:pt x="102" y="416"/>
                    </a:lnTo>
                    <a:lnTo>
                      <a:pt x="102" y="416"/>
                    </a:lnTo>
                    <a:lnTo>
                      <a:pt x="104" y="416"/>
                    </a:lnTo>
                    <a:lnTo>
                      <a:pt x="104" y="416"/>
                    </a:lnTo>
                    <a:lnTo>
                      <a:pt x="104" y="416"/>
                    </a:lnTo>
                    <a:lnTo>
                      <a:pt x="104" y="416"/>
                    </a:lnTo>
                    <a:lnTo>
                      <a:pt x="105" y="416"/>
                    </a:lnTo>
                    <a:lnTo>
                      <a:pt x="105" y="416"/>
                    </a:lnTo>
                    <a:lnTo>
                      <a:pt x="106" y="416"/>
                    </a:lnTo>
                    <a:lnTo>
                      <a:pt x="106" y="416"/>
                    </a:lnTo>
                    <a:lnTo>
                      <a:pt x="106" y="416"/>
                    </a:lnTo>
                    <a:lnTo>
                      <a:pt x="106" y="416"/>
                    </a:lnTo>
                    <a:lnTo>
                      <a:pt x="108" y="415"/>
                    </a:lnTo>
                    <a:lnTo>
                      <a:pt x="108" y="415"/>
                    </a:lnTo>
                    <a:lnTo>
                      <a:pt x="108" y="415"/>
                    </a:lnTo>
                    <a:lnTo>
                      <a:pt x="108" y="415"/>
                    </a:lnTo>
                    <a:lnTo>
                      <a:pt x="119" y="409"/>
                    </a:lnTo>
                    <a:lnTo>
                      <a:pt x="119" y="409"/>
                    </a:lnTo>
                    <a:lnTo>
                      <a:pt x="134" y="398"/>
                    </a:lnTo>
                    <a:lnTo>
                      <a:pt x="143" y="390"/>
                    </a:lnTo>
                    <a:lnTo>
                      <a:pt x="143" y="390"/>
                    </a:lnTo>
                    <a:lnTo>
                      <a:pt x="157" y="396"/>
                    </a:lnTo>
                    <a:lnTo>
                      <a:pt x="157" y="396"/>
                    </a:lnTo>
                    <a:lnTo>
                      <a:pt x="155" y="408"/>
                    </a:lnTo>
                    <a:lnTo>
                      <a:pt x="157" y="427"/>
                    </a:lnTo>
                    <a:lnTo>
                      <a:pt x="157" y="427"/>
                    </a:lnTo>
                    <a:lnTo>
                      <a:pt x="159" y="440"/>
                    </a:lnTo>
                    <a:lnTo>
                      <a:pt x="159" y="440"/>
                    </a:lnTo>
                    <a:lnTo>
                      <a:pt x="159" y="440"/>
                    </a:lnTo>
                    <a:lnTo>
                      <a:pt x="159" y="440"/>
                    </a:lnTo>
                    <a:lnTo>
                      <a:pt x="159" y="440"/>
                    </a:lnTo>
                    <a:lnTo>
                      <a:pt x="159" y="440"/>
                    </a:lnTo>
                    <a:lnTo>
                      <a:pt x="160" y="442"/>
                    </a:lnTo>
                    <a:lnTo>
                      <a:pt x="160" y="442"/>
                    </a:lnTo>
                    <a:lnTo>
                      <a:pt x="160" y="442"/>
                    </a:lnTo>
                    <a:lnTo>
                      <a:pt x="160" y="443"/>
                    </a:lnTo>
                    <a:lnTo>
                      <a:pt x="160" y="443"/>
                    </a:lnTo>
                    <a:lnTo>
                      <a:pt x="160" y="443"/>
                    </a:lnTo>
                    <a:lnTo>
                      <a:pt x="160" y="443"/>
                    </a:lnTo>
                    <a:lnTo>
                      <a:pt x="162" y="444"/>
                    </a:lnTo>
                    <a:lnTo>
                      <a:pt x="162" y="444"/>
                    </a:lnTo>
                    <a:lnTo>
                      <a:pt x="162" y="444"/>
                    </a:lnTo>
                    <a:lnTo>
                      <a:pt x="162" y="444"/>
                    </a:lnTo>
                    <a:lnTo>
                      <a:pt x="164" y="445"/>
                    </a:lnTo>
                    <a:lnTo>
                      <a:pt x="164" y="445"/>
                    </a:lnTo>
                    <a:lnTo>
                      <a:pt x="164" y="445"/>
                    </a:lnTo>
                    <a:lnTo>
                      <a:pt x="164" y="445"/>
                    </a:lnTo>
                    <a:lnTo>
                      <a:pt x="165" y="445"/>
                    </a:lnTo>
                    <a:lnTo>
                      <a:pt x="165" y="445"/>
                    </a:lnTo>
                    <a:lnTo>
                      <a:pt x="165" y="445"/>
                    </a:lnTo>
                    <a:lnTo>
                      <a:pt x="165" y="445"/>
                    </a:lnTo>
                    <a:lnTo>
                      <a:pt x="167" y="445"/>
                    </a:lnTo>
                    <a:lnTo>
                      <a:pt x="167" y="445"/>
                    </a:lnTo>
                    <a:lnTo>
                      <a:pt x="167" y="445"/>
                    </a:lnTo>
                    <a:lnTo>
                      <a:pt x="167" y="445"/>
                    </a:lnTo>
                    <a:lnTo>
                      <a:pt x="168" y="447"/>
                    </a:lnTo>
                    <a:lnTo>
                      <a:pt x="168" y="447"/>
                    </a:lnTo>
                    <a:lnTo>
                      <a:pt x="169" y="447"/>
                    </a:lnTo>
                    <a:lnTo>
                      <a:pt x="169" y="447"/>
                    </a:lnTo>
                    <a:lnTo>
                      <a:pt x="171" y="447"/>
                    </a:lnTo>
                    <a:lnTo>
                      <a:pt x="171" y="447"/>
                    </a:lnTo>
                    <a:lnTo>
                      <a:pt x="172" y="447"/>
                    </a:lnTo>
                    <a:lnTo>
                      <a:pt x="172" y="447"/>
                    </a:lnTo>
                    <a:lnTo>
                      <a:pt x="172" y="447"/>
                    </a:lnTo>
                    <a:lnTo>
                      <a:pt x="172" y="447"/>
                    </a:lnTo>
                    <a:lnTo>
                      <a:pt x="173" y="448"/>
                    </a:lnTo>
                    <a:lnTo>
                      <a:pt x="173" y="448"/>
                    </a:lnTo>
                    <a:lnTo>
                      <a:pt x="173" y="448"/>
                    </a:lnTo>
                    <a:lnTo>
                      <a:pt x="173" y="448"/>
                    </a:lnTo>
                    <a:lnTo>
                      <a:pt x="174" y="448"/>
                    </a:lnTo>
                    <a:lnTo>
                      <a:pt x="174" y="448"/>
                    </a:lnTo>
                    <a:lnTo>
                      <a:pt x="174" y="448"/>
                    </a:lnTo>
                    <a:lnTo>
                      <a:pt x="174" y="448"/>
                    </a:lnTo>
                    <a:lnTo>
                      <a:pt x="176" y="448"/>
                    </a:lnTo>
                    <a:lnTo>
                      <a:pt x="176" y="448"/>
                    </a:lnTo>
                    <a:lnTo>
                      <a:pt x="176" y="448"/>
                    </a:lnTo>
                    <a:lnTo>
                      <a:pt x="176" y="448"/>
                    </a:lnTo>
                    <a:lnTo>
                      <a:pt x="177" y="447"/>
                    </a:lnTo>
                    <a:lnTo>
                      <a:pt x="177" y="447"/>
                    </a:lnTo>
                    <a:lnTo>
                      <a:pt x="177" y="447"/>
                    </a:lnTo>
                    <a:lnTo>
                      <a:pt x="177" y="447"/>
                    </a:lnTo>
                    <a:lnTo>
                      <a:pt x="178" y="447"/>
                    </a:lnTo>
                    <a:lnTo>
                      <a:pt x="178" y="447"/>
                    </a:lnTo>
                    <a:lnTo>
                      <a:pt x="178" y="447"/>
                    </a:lnTo>
                    <a:lnTo>
                      <a:pt x="178" y="447"/>
                    </a:lnTo>
                    <a:lnTo>
                      <a:pt x="179" y="445"/>
                    </a:lnTo>
                    <a:lnTo>
                      <a:pt x="179" y="445"/>
                    </a:lnTo>
                    <a:lnTo>
                      <a:pt x="179" y="445"/>
                    </a:lnTo>
                    <a:lnTo>
                      <a:pt x="179" y="445"/>
                    </a:lnTo>
                    <a:lnTo>
                      <a:pt x="179" y="445"/>
                    </a:lnTo>
                    <a:lnTo>
                      <a:pt x="179" y="445"/>
                    </a:lnTo>
                    <a:lnTo>
                      <a:pt x="188" y="435"/>
                    </a:lnTo>
                    <a:lnTo>
                      <a:pt x="188" y="435"/>
                    </a:lnTo>
                    <a:lnTo>
                      <a:pt x="198" y="419"/>
                    </a:lnTo>
                    <a:lnTo>
                      <a:pt x="203" y="409"/>
                    </a:lnTo>
                    <a:lnTo>
                      <a:pt x="203" y="409"/>
                    </a:lnTo>
                    <a:lnTo>
                      <a:pt x="220" y="410"/>
                    </a:lnTo>
                    <a:lnTo>
                      <a:pt x="220" y="410"/>
                    </a:lnTo>
                    <a:lnTo>
                      <a:pt x="222" y="422"/>
                    </a:lnTo>
                    <a:lnTo>
                      <a:pt x="230" y="439"/>
                    </a:lnTo>
                    <a:lnTo>
                      <a:pt x="230" y="439"/>
                    </a:lnTo>
                    <a:lnTo>
                      <a:pt x="236" y="450"/>
                    </a:lnTo>
                    <a:lnTo>
                      <a:pt x="236" y="450"/>
                    </a:lnTo>
                    <a:lnTo>
                      <a:pt x="236" y="450"/>
                    </a:lnTo>
                    <a:lnTo>
                      <a:pt x="236" y="450"/>
                    </a:lnTo>
                    <a:lnTo>
                      <a:pt x="237" y="452"/>
                    </a:lnTo>
                    <a:lnTo>
                      <a:pt x="237" y="452"/>
                    </a:lnTo>
                    <a:lnTo>
                      <a:pt x="237" y="452"/>
                    </a:lnTo>
                    <a:lnTo>
                      <a:pt x="237" y="452"/>
                    </a:lnTo>
                    <a:lnTo>
                      <a:pt x="239" y="453"/>
                    </a:lnTo>
                    <a:lnTo>
                      <a:pt x="239" y="453"/>
                    </a:lnTo>
                    <a:lnTo>
                      <a:pt x="239" y="453"/>
                    </a:lnTo>
                    <a:lnTo>
                      <a:pt x="239" y="453"/>
                    </a:lnTo>
                    <a:lnTo>
                      <a:pt x="240" y="453"/>
                    </a:lnTo>
                    <a:lnTo>
                      <a:pt x="240" y="453"/>
                    </a:lnTo>
                    <a:lnTo>
                      <a:pt x="240" y="453"/>
                    </a:lnTo>
                    <a:lnTo>
                      <a:pt x="240" y="453"/>
                    </a:lnTo>
                    <a:lnTo>
                      <a:pt x="241" y="453"/>
                    </a:lnTo>
                    <a:lnTo>
                      <a:pt x="241" y="453"/>
                    </a:lnTo>
                    <a:lnTo>
                      <a:pt x="242" y="453"/>
                    </a:lnTo>
                    <a:lnTo>
                      <a:pt x="242" y="453"/>
                    </a:lnTo>
                    <a:lnTo>
                      <a:pt x="242" y="453"/>
                    </a:lnTo>
                    <a:lnTo>
                      <a:pt x="242" y="453"/>
                    </a:lnTo>
                    <a:lnTo>
                      <a:pt x="244" y="453"/>
                    </a:lnTo>
                    <a:lnTo>
                      <a:pt x="244" y="453"/>
                    </a:lnTo>
                    <a:lnTo>
                      <a:pt x="244" y="453"/>
                    </a:lnTo>
                    <a:lnTo>
                      <a:pt x="244" y="453"/>
                    </a:lnTo>
                    <a:lnTo>
                      <a:pt x="245" y="453"/>
                    </a:lnTo>
                    <a:lnTo>
                      <a:pt x="245" y="453"/>
                    </a:lnTo>
                    <a:lnTo>
                      <a:pt x="246" y="453"/>
                    </a:lnTo>
                    <a:lnTo>
                      <a:pt x="246" y="453"/>
                    </a:lnTo>
                    <a:lnTo>
                      <a:pt x="247" y="453"/>
                    </a:lnTo>
                    <a:lnTo>
                      <a:pt x="247" y="453"/>
                    </a:lnTo>
                    <a:lnTo>
                      <a:pt x="249" y="453"/>
                    </a:lnTo>
                    <a:lnTo>
                      <a:pt x="249" y="453"/>
                    </a:lnTo>
                    <a:lnTo>
                      <a:pt x="249" y="453"/>
                    </a:lnTo>
                    <a:lnTo>
                      <a:pt x="249" y="453"/>
                    </a:lnTo>
                    <a:lnTo>
                      <a:pt x="250" y="453"/>
                    </a:lnTo>
                    <a:lnTo>
                      <a:pt x="250" y="453"/>
                    </a:lnTo>
                    <a:lnTo>
                      <a:pt x="251" y="453"/>
                    </a:lnTo>
                    <a:lnTo>
                      <a:pt x="251" y="453"/>
                    </a:lnTo>
                    <a:lnTo>
                      <a:pt x="251" y="453"/>
                    </a:lnTo>
                    <a:lnTo>
                      <a:pt x="251" y="453"/>
                    </a:lnTo>
                    <a:lnTo>
                      <a:pt x="252" y="453"/>
                    </a:lnTo>
                    <a:lnTo>
                      <a:pt x="252" y="453"/>
                    </a:lnTo>
                    <a:lnTo>
                      <a:pt x="254" y="453"/>
                    </a:lnTo>
                    <a:lnTo>
                      <a:pt x="254" y="453"/>
                    </a:lnTo>
                    <a:lnTo>
                      <a:pt x="254" y="453"/>
                    </a:lnTo>
                    <a:lnTo>
                      <a:pt x="254" y="453"/>
                    </a:lnTo>
                    <a:lnTo>
                      <a:pt x="254" y="452"/>
                    </a:lnTo>
                    <a:lnTo>
                      <a:pt x="254" y="452"/>
                    </a:lnTo>
                    <a:lnTo>
                      <a:pt x="255" y="452"/>
                    </a:lnTo>
                    <a:lnTo>
                      <a:pt x="255" y="452"/>
                    </a:lnTo>
                    <a:lnTo>
                      <a:pt x="255" y="452"/>
                    </a:lnTo>
                    <a:lnTo>
                      <a:pt x="255" y="452"/>
                    </a:lnTo>
                    <a:lnTo>
                      <a:pt x="255" y="450"/>
                    </a:lnTo>
                    <a:lnTo>
                      <a:pt x="255" y="450"/>
                    </a:lnTo>
                    <a:lnTo>
                      <a:pt x="256" y="450"/>
                    </a:lnTo>
                    <a:lnTo>
                      <a:pt x="256" y="450"/>
                    </a:lnTo>
                    <a:lnTo>
                      <a:pt x="256" y="450"/>
                    </a:lnTo>
                    <a:lnTo>
                      <a:pt x="256" y="450"/>
                    </a:lnTo>
                    <a:lnTo>
                      <a:pt x="257" y="449"/>
                    </a:lnTo>
                    <a:lnTo>
                      <a:pt x="257" y="449"/>
                    </a:lnTo>
                    <a:lnTo>
                      <a:pt x="257" y="449"/>
                    </a:lnTo>
                    <a:lnTo>
                      <a:pt x="257" y="449"/>
                    </a:lnTo>
                    <a:lnTo>
                      <a:pt x="262" y="435"/>
                    </a:lnTo>
                    <a:lnTo>
                      <a:pt x="262" y="435"/>
                    </a:lnTo>
                    <a:lnTo>
                      <a:pt x="266" y="418"/>
                    </a:lnTo>
                    <a:lnTo>
                      <a:pt x="268" y="406"/>
                    </a:lnTo>
                    <a:lnTo>
                      <a:pt x="268" y="406"/>
                    </a:lnTo>
                    <a:lnTo>
                      <a:pt x="283" y="403"/>
                    </a:lnTo>
                    <a:lnTo>
                      <a:pt x="283" y="403"/>
                    </a:lnTo>
                    <a:lnTo>
                      <a:pt x="289" y="411"/>
                    </a:lnTo>
                    <a:lnTo>
                      <a:pt x="302" y="425"/>
                    </a:lnTo>
                    <a:lnTo>
                      <a:pt x="302" y="425"/>
                    </a:lnTo>
                    <a:lnTo>
                      <a:pt x="313" y="434"/>
                    </a:lnTo>
                    <a:lnTo>
                      <a:pt x="313" y="434"/>
                    </a:lnTo>
                    <a:lnTo>
                      <a:pt x="313" y="434"/>
                    </a:lnTo>
                    <a:lnTo>
                      <a:pt x="314" y="434"/>
                    </a:lnTo>
                    <a:lnTo>
                      <a:pt x="314" y="434"/>
                    </a:lnTo>
                    <a:lnTo>
                      <a:pt x="314" y="434"/>
                    </a:lnTo>
                    <a:lnTo>
                      <a:pt x="314" y="434"/>
                    </a:lnTo>
                    <a:lnTo>
                      <a:pt x="315" y="435"/>
                    </a:lnTo>
                    <a:lnTo>
                      <a:pt x="315" y="435"/>
                    </a:lnTo>
                    <a:lnTo>
                      <a:pt x="315" y="435"/>
                    </a:lnTo>
                    <a:lnTo>
                      <a:pt x="315" y="435"/>
                    </a:lnTo>
                    <a:lnTo>
                      <a:pt x="317" y="435"/>
                    </a:lnTo>
                    <a:lnTo>
                      <a:pt x="317" y="435"/>
                    </a:lnTo>
                    <a:lnTo>
                      <a:pt x="317" y="435"/>
                    </a:lnTo>
                    <a:lnTo>
                      <a:pt x="317" y="435"/>
                    </a:lnTo>
                    <a:lnTo>
                      <a:pt x="318" y="435"/>
                    </a:lnTo>
                    <a:lnTo>
                      <a:pt x="318" y="435"/>
                    </a:lnTo>
                    <a:lnTo>
                      <a:pt x="318" y="435"/>
                    </a:lnTo>
                    <a:lnTo>
                      <a:pt x="319" y="435"/>
                    </a:lnTo>
                    <a:lnTo>
                      <a:pt x="319" y="435"/>
                    </a:lnTo>
                    <a:lnTo>
                      <a:pt x="319" y="434"/>
                    </a:lnTo>
                    <a:lnTo>
                      <a:pt x="319" y="434"/>
                    </a:lnTo>
                    <a:lnTo>
                      <a:pt x="320" y="434"/>
                    </a:lnTo>
                    <a:lnTo>
                      <a:pt x="320" y="434"/>
                    </a:lnTo>
                    <a:lnTo>
                      <a:pt x="320" y="434"/>
                    </a:lnTo>
                    <a:lnTo>
                      <a:pt x="320" y="434"/>
                    </a:lnTo>
                    <a:lnTo>
                      <a:pt x="322" y="434"/>
                    </a:lnTo>
                    <a:lnTo>
                      <a:pt x="322" y="434"/>
                    </a:lnTo>
                    <a:lnTo>
                      <a:pt x="322" y="434"/>
                    </a:lnTo>
                    <a:lnTo>
                      <a:pt x="322" y="434"/>
                    </a:lnTo>
                    <a:lnTo>
                      <a:pt x="323" y="433"/>
                    </a:lnTo>
                    <a:lnTo>
                      <a:pt x="323" y="433"/>
                    </a:lnTo>
                    <a:lnTo>
                      <a:pt x="325" y="432"/>
                    </a:lnTo>
                    <a:lnTo>
                      <a:pt x="325" y="432"/>
                    </a:lnTo>
                    <a:lnTo>
                      <a:pt x="325" y="432"/>
                    </a:lnTo>
                    <a:lnTo>
                      <a:pt x="325" y="432"/>
                    </a:lnTo>
                    <a:lnTo>
                      <a:pt x="327" y="432"/>
                    </a:lnTo>
                    <a:lnTo>
                      <a:pt x="327" y="432"/>
                    </a:lnTo>
                    <a:lnTo>
                      <a:pt x="327" y="432"/>
                    </a:lnTo>
                    <a:lnTo>
                      <a:pt x="327" y="432"/>
                    </a:lnTo>
                    <a:lnTo>
                      <a:pt x="328" y="430"/>
                    </a:lnTo>
                    <a:lnTo>
                      <a:pt x="328" y="430"/>
                    </a:lnTo>
                    <a:lnTo>
                      <a:pt x="328" y="430"/>
                    </a:lnTo>
                    <a:lnTo>
                      <a:pt x="328" y="430"/>
                    </a:lnTo>
                    <a:lnTo>
                      <a:pt x="329" y="429"/>
                    </a:lnTo>
                    <a:lnTo>
                      <a:pt x="329" y="429"/>
                    </a:lnTo>
                    <a:lnTo>
                      <a:pt x="329" y="429"/>
                    </a:lnTo>
                    <a:lnTo>
                      <a:pt x="329" y="429"/>
                    </a:lnTo>
                    <a:lnTo>
                      <a:pt x="331" y="428"/>
                    </a:lnTo>
                    <a:lnTo>
                      <a:pt x="331" y="428"/>
                    </a:lnTo>
                    <a:lnTo>
                      <a:pt x="331" y="428"/>
                    </a:lnTo>
                    <a:lnTo>
                      <a:pt x="331" y="428"/>
                    </a:lnTo>
                    <a:lnTo>
                      <a:pt x="331" y="427"/>
                    </a:lnTo>
                    <a:lnTo>
                      <a:pt x="331" y="427"/>
                    </a:lnTo>
                    <a:lnTo>
                      <a:pt x="331" y="427"/>
                    </a:lnTo>
                    <a:lnTo>
                      <a:pt x="331" y="427"/>
                    </a:lnTo>
                    <a:lnTo>
                      <a:pt x="332" y="425"/>
                    </a:lnTo>
                    <a:lnTo>
                      <a:pt x="332" y="425"/>
                    </a:lnTo>
                    <a:lnTo>
                      <a:pt x="332" y="425"/>
                    </a:lnTo>
                    <a:lnTo>
                      <a:pt x="332" y="425"/>
                    </a:lnTo>
                    <a:lnTo>
                      <a:pt x="332" y="411"/>
                    </a:lnTo>
                    <a:lnTo>
                      <a:pt x="332" y="411"/>
                    </a:lnTo>
                    <a:lnTo>
                      <a:pt x="329" y="393"/>
                    </a:lnTo>
                    <a:lnTo>
                      <a:pt x="327" y="382"/>
                    </a:lnTo>
                    <a:lnTo>
                      <a:pt x="327" y="382"/>
                    </a:lnTo>
                    <a:lnTo>
                      <a:pt x="339" y="372"/>
                    </a:lnTo>
                    <a:lnTo>
                      <a:pt x="339" y="372"/>
                    </a:lnTo>
                    <a:lnTo>
                      <a:pt x="349" y="379"/>
                    </a:lnTo>
                    <a:lnTo>
                      <a:pt x="366" y="388"/>
                    </a:lnTo>
                    <a:lnTo>
                      <a:pt x="366" y="388"/>
                    </a:lnTo>
                    <a:lnTo>
                      <a:pt x="378" y="393"/>
                    </a:lnTo>
                    <a:lnTo>
                      <a:pt x="378" y="393"/>
                    </a:lnTo>
                    <a:lnTo>
                      <a:pt x="378" y="393"/>
                    </a:lnTo>
                    <a:lnTo>
                      <a:pt x="378" y="393"/>
                    </a:lnTo>
                    <a:lnTo>
                      <a:pt x="380" y="393"/>
                    </a:lnTo>
                    <a:lnTo>
                      <a:pt x="380" y="393"/>
                    </a:lnTo>
                    <a:lnTo>
                      <a:pt x="381" y="393"/>
                    </a:lnTo>
                    <a:lnTo>
                      <a:pt x="381" y="393"/>
                    </a:lnTo>
                    <a:lnTo>
                      <a:pt x="381" y="393"/>
                    </a:lnTo>
                    <a:lnTo>
                      <a:pt x="381" y="393"/>
                    </a:lnTo>
                    <a:lnTo>
                      <a:pt x="382" y="393"/>
                    </a:lnTo>
                    <a:lnTo>
                      <a:pt x="382" y="393"/>
                    </a:lnTo>
                    <a:lnTo>
                      <a:pt x="382" y="393"/>
                    </a:lnTo>
                    <a:lnTo>
                      <a:pt x="382" y="393"/>
                    </a:lnTo>
                    <a:lnTo>
                      <a:pt x="383" y="393"/>
                    </a:lnTo>
                    <a:lnTo>
                      <a:pt x="383" y="393"/>
                    </a:lnTo>
                    <a:lnTo>
                      <a:pt x="383" y="391"/>
                    </a:lnTo>
                    <a:lnTo>
                      <a:pt x="383" y="391"/>
                    </a:lnTo>
                    <a:lnTo>
                      <a:pt x="383" y="391"/>
                    </a:lnTo>
                    <a:lnTo>
                      <a:pt x="383" y="391"/>
                    </a:lnTo>
                    <a:lnTo>
                      <a:pt x="385" y="391"/>
                    </a:lnTo>
                    <a:lnTo>
                      <a:pt x="385" y="391"/>
                    </a:lnTo>
                    <a:lnTo>
                      <a:pt x="385" y="390"/>
                    </a:lnTo>
                    <a:lnTo>
                      <a:pt x="385" y="390"/>
                    </a:lnTo>
                    <a:lnTo>
                      <a:pt x="386" y="390"/>
                    </a:lnTo>
                    <a:lnTo>
                      <a:pt x="386" y="390"/>
                    </a:lnTo>
                    <a:lnTo>
                      <a:pt x="386" y="390"/>
                    </a:lnTo>
                    <a:lnTo>
                      <a:pt x="386" y="390"/>
                    </a:lnTo>
                    <a:lnTo>
                      <a:pt x="387" y="389"/>
                    </a:lnTo>
                    <a:lnTo>
                      <a:pt x="387" y="389"/>
                    </a:lnTo>
                    <a:lnTo>
                      <a:pt x="387" y="389"/>
                    </a:lnTo>
                    <a:lnTo>
                      <a:pt x="387" y="389"/>
                    </a:lnTo>
                    <a:lnTo>
                      <a:pt x="388" y="388"/>
                    </a:lnTo>
                    <a:lnTo>
                      <a:pt x="388" y="388"/>
                    </a:lnTo>
                    <a:lnTo>
                      <a:pt x="390" y="386"/>
                    </a:lnTo>
                    <a:lnTo>
                      <a:pt x="390" y="386"/>
                    </a:lnTo>
                    <a:lnTo>
                      <a:pt x="390" y="386"/>
                    </a:lnTo>
                    <a:lnTo>
                      <a:pt x="390" y="386"/>
                    </a:lnTo>
                    <a:lnTo>
                      <a:pt x="391" y="385"/>
                    </a:lnTo>
                    <a:lnTo>
                      <a:pt x="391" y="385"/>
                    </a:lnTo>
                    <a:lnTo>
                      <a:pt x="391" y="385"/>
                    </a:lnTo>
                    <a:lnTo>
                      <a:pt x="391" y="385"/>
                    </a:lnTo>
                    <a:lnTo>
                      <a:pt x="391" y="384"/>
                    </a:lnTo>
                    <a:lnTo>
                      <a:pt x="391" y="384"/>
                    </a:lnTo>
                    <a:lnTo>
                      <a:pt x="392" y="384"/>
                    </a:lnTo>
                    <a:lnTo>
                      <a:pt x="392" y="384"/>
                    </a:lnTo>
                    <a:lnTo>
                      <a:pt x="392" y="382"/>
                    </a:lnTo>
                    <a:lnTo>
                      <a:pt x="392" y="382"/>
                    </a:lnTo>
                    <a:lnTo>
                      <a:pt x="392" y="382"/>
                    </a:lnTo>
                    <a:lnTo>
                      <a:pt x="392" y="382"/>
                    </a:lnTo>
                    <a:lnTo>
                      <a:pt x="392" y="382"/>
                    </a:lnTo>
                    <a:lnTo>
                      <a:pt x="392" y="382"/>
                    </a:lnTo>
                    <a:lnTo>
                      <a:pt x="394" y="381"/>
                    </a:lnTo>
                    <a:lnTo>
                      <a:pt x="394" y="381"/>
                    </a:lnTo>
                    <a:lnTo>
                      <a:pt x="394" y="381"/>
                    </a:lnTo>
                    <a:lnTo>
                      <a:pt x="394" y="381"/>
                    </a:lnTo>
                    <a:lnTo>
                      <a:pt x="394" y="380"/>
                    </a:lnTo>
                    <a:lnTo>
                      <a:pt x="394" y="380"/>
                    </a:lnTo>
                    <a:lnTo>
                      <a:pt x="394" y="380"/>
                    </a:lnTo>
                    <a:lnTo>
                      <a:pt x="394" y="380"/>
                    </a:lnTo>
                    <a:lnTo>
                      <a:pt x="394" y="379"/>
                    </a:lnTo>
                    <a:lnTo>
                      <a:pt x="394" y="379"/>
                    </a:lnTo>
                    <a:lnTo>
                      <a:pt x="394" y="377"/>
                    </a:lnTo>
                    <a:lnTo>
                      <a:pt x="394" y="377"/>
                    </a:lnTo>
                    <a:lnTo>
                      <a:pt x="394" y="377"/>
                    </a:lnTo>
                    <a:lnTo>
                      <a:pt x="394" y="377"/>
                    </a:lnTo>
                    <a:lnTo>
                      <a:pt x="388" y="365"/>
                    </a:lnTo>
                    <a:lnTo>
                      <a:pt x="388" y="365"/>
                    </a:lnTo>
                    <a:lnTo>
                      <a:pt x="380" y="348"/>
                    </a:lnTo>
                    <a:lnTo>
                      <a:pt x="373" y="338"/>
                    </a:lnTo>
                    <a:lnTo>
                      <a:pt x="373" y="338"/>
                    </a:lnTo>
                    <a:lnTo>
                      <a:pt x="383" y="326"/>
                    </a:lnTo>
                    <a:lnTo>
                      <a:pt x="383" y="326"/>
                    </a:lnTo>
                    <a:lnTo>
                      <a:pt x="394" y="328"/>
                    </a:lnTo>
                    <a:lnTo>
                      <a:pt x="412" y="331"/>
                    </a:lnTo>
                    <a:lnTo>
                      <a:pt x="412" y="331"/>
                    </a:lnTo>
                    <a:lnTo>
                      <a:pt x="426" y="331"/>
                    </a:lnTo>
                    <a:lnTo>
                      <a:pt x="426" y="331"/>
                    </a:lnTo>
                    <a:lnTo>
                      <a:pt x="426" y="331"/>
                    </a:lnTo>
                    <a:lnTo>
                      <a:pt x="426" y="331"/>
                    </a:lnTo>
                    <a:lnTo>
                      <a:pt x="428" y="330"/>
                    </a:lnTo>
                    <a:lnTo>
                      <a:pt x="428" y="330"/>
                    </a:lnTo>
                    <a:lnTo>
                      <a:pt x="428" y="330"/>
                    </a:lnTo>
                    <a:lnTo>
                      <a:pt x="428" y="330"/>
                    </a:lnTo>
                    <a:lnTo>
                      <a:pt x="429" y="330"/>
                    </a:lnTo>
                    <a:lnTo>
                      <a:pt x="429" y="330"/>
                    </a:lnTo>
                    <a:lnTo>
                      <a:pt x="429" y="330"/>
                    </a:lnTo>
                    <a:lnTo>
                      <a:pt x="429" y="330"/>
                    </a:lnTo>
                    <a:lnTo>
                      <a:pt x="430" y="330"/>
                    </a:lnTo>
                    <a:lnTo>
                      <a:pt x="430" y="330"/>
                    </a:lnTo>
                    <a:lnTo>
                      <a:pt x="430" y="328"/>
                    </a:lnTo>
                    <a:lnTo>
                      <a:pt x="430" y="328"/>
                    </a:lnTo>
                    <a:lnTo>
                      <a:pt x="431" y="328"/>
                    </a:lnTo>
                    <a:lnTo>
                      <a:pt x="431" y="328"/>
                    </a:lnTo>
                    <a:lnTo>
                      <a:pt x="431" y="328"/>
                    </a:lnTo>
                    <a:lnTo>
                      <a:pt x="431" y="328"/>
                    </a:lnTo>
                    <a:lnTo>
                      <a:pt x="431" y="327"/>
                    </a:lnTo>
                    <a:lnTo>
                      <a:pt x="431" y="327"/>
                    </a:lnTo>
                    <a:lnTo>
                      <a:pt x="431" y="327"/>
                    </a:lnTo>
                    <a:lnTo>
                      <a:pt x="431" y="327"/>
                    </a:lnTo>
                    <a:lnTo>
                      <a:pt x="433" y="326"/>
                    </a:lnTo>
                    <a:lnTo>
                      <a:pt x="433" y="326"/>
                    </a:lnTo>
                    <a:lnTo>
                      <a:pt x="433" y="326"/>
                    </a:lnTo>
                    <a:lnTo>
                      <a:pt x="433" y="326"/>
                    </a:lnTo>
                    <a:lnTo>
                      <a:pt x="433" y="325"/>
                    </a:lnTo>
                    <a:lnTo>
                      <a:pt x="433" y="325"/>
                    </a:lnTo>
                    <a:lnTo>
                      <a:pt x="433" y="325"/>
                    </a:lnTo>
                    <a:lnTo>
                      <a:pt x="433" y="325"/>
                    </a:lnTo>
                    <a:lnTo>
                      <a:pt x="434" y="323"/>
                    </a:lnTo>
                    <a:lnTo>
                      <a:pt x="434" y="323"/>
                    </a:lnTo>
                    <a:lnTo>
                      <a:pt x="434" y="321"/>
                    </a:lnTo>
                    <a:lnTo>
                      <a:pt x="434" y="321"/>
                    </a:lnTo>
                    <a:lnTo>
                      <a:pt x="435" y="321"/>
                    </a:lnTo>
                    <a:lnTo>
                      <a:pt x="435" y="321"/>
                    </a:lnTo>
                    <a:lnTo>
                      <a:pt x="435" y="319"/>
                    </a:lnTo>
                    <a:lnTo>
                      <a:pt x="435" y="319"/>
                    </a:lnTo>
                    <a:lnTo>
                      <a:pt x="435" y="319"/>
                    </a:lnTo>
                    <a:lnTo>
                      <a:pt x="435" y="319"/>
                    </a:lnTo>
                    <a:lnTo>
                      <a:pt x="435" y="318"/>
                    </a:lnTo>
                    <a:lnTo>
                      <a:pt x="435" y="318"/>
                    </a:lnTo>
                    <a:lnTo>
                      <a:pt x="435" y="318"/>
                    </a:lnTo>
                    <a:lnTo>
                      <a:pt x="435" y="318"/>
                    </a:lnTo>
                    <a:lnTo>
                      <a:pt x="436" y="317"/>
                    </a:lnTo>
                    <a:lnTo>
                      <a:pt x="436" y="317"/>
                    </a:lnTo>
                    <a:lnTo>
                      <a:pt x="436" y="317"/>
                    </a:lnTo>
                    <a:lnTo>
                      <a:pt x="436" y="317"/>
                    </a:lnTo>
                    <a:lnTo>
                      <a:pt x="436" y="316"/>
                    </a:lnTo>
                    <a:lnTo>
                      <a:pt x="436" y="316"/>
                    </a:lnTo>
                    <a:lnTo>
                      <a:pt x="436" y="316"/>
                    </a:lnTo>
                    <a:lnTo>
                      <a:pt x="436" y="316"/>
                    </a:lnTo>
                    <a:lnTo>
                      <a:pt x="436" y="314"/>
                    </a:lnTo>
                    <a:lnTo>
                      <a:pt x="436" y="314"/>
                    </a:lnTo>
                    <a:lnTo>
                      <a:pt x="436" y="314"/>
                    </a:lnTo>
                    <a:lnTo>
                      <a:pt x="436" y="314"/>
                    </a:lnTo>
                    <a:lnTo>
                      <a:pt x="435" y="313"/>
                    </a:lnTo>
                    <a:lnTo>
                      <a:pt x="435" y="313"/>
                    </a:lnTo>
                    <a:lnTo>
                      <a:pt x="435" y="313"/>
                    </a:lnTo>
                    <a:lnTo>
                      <a:pt x="435" y="313"/>
                    </a:lnTo>
                    <a:lnTo>
                      <a:pt x="435" y="312"/>
                    </a:lnTo>
                    <a:lnTo>
                      <a:pt x="435" y="312"/>
                    </a:lnTo>
                    <a:lnTo>
                      <a:pt x="435" y="312"/>
                    </a:lnTo>
                    <a:lnTo>
                      <a:pt x="435" y="312"/>
                    </a:lnTo>
                    <a:lnTo>
                      <a:pt x="426" y="301"/>
                    </a:lnTo>
                    <a:lnTo>
                      <a:pt x="426" y="301"/>
                    </a:lnTo>
                    <a:lnTo>
                      <a:pt x="412" y="288"/>
                    </a:lnTo>
                    <a:lnTo>
                      <a:pt x="404" y="282"/>
                    </a:lnTo>
                    <a:lnTo>
                      <a:pt x="404" y="282"/>
                    </a:lnTo>
                    <a:lnTo>
                      <a:pt x="405" y="274"/>
                    </a:lnTo>
                    <a:lnTo>
                      <a:pt x="405" y="274"/>
                    </a:lnTo>
                    <a:lnTo>
                      <a:pt x="407" y="267"/>
                    </a:lnTo>
                    <a:lnTo>
                      <a:pt x="407" y="267"/>
                    </a:lnTo>
                    <a:lnTo>
                      <a:pt x="419" y="265"/>
                    </a:lnTo>
                    <a:lnTo>
                      <a:pt x="436" y="262"/>
                    </a:lnTo>
                    <a:lnTo>
                      <a:pt x="436" y="262"/>
                    </a:lnTo>
                    <a:lnTo>
                      <a:pt x="449" y="257"/>
                    </a:lnTo>
                    <a:lnTo>
                      <a:pt x="449" y="257"/>
                    </a:lnTo>
                    <a:lnTo>
                      <a:pt x="449" y="257"/>
                    </a:lnTo>
                    <a:lnTo>
                      <a:pt x="449" y="257"/>
                    </a:lnTo>
                    <a:lnTo>
                      <a:pt x="450" y="255"/>
                    </a:lnTo>
                    <a:lnTo>
                      <a:pt x="450" y="255"/>
                    </a:lnTo>
                    <a:lnTo>
                      <a:pt x="451" y="255"/>
                    </a:lnTo>
                    <a:lnTo>
                      <a:pt x="451" y="255"/>
                    </a:lnTo>
                    <a:lnTo>
                      <a:pt x="451" y="254"/>
                    </a:lnTo>
                    <a:lnTo>
                      <a:pt x="451" y="254"/>
                    </a:lnTo>
                    <a:lnTo>
                      <a:pt x="451" y="254"/>
                    </a:lnTo>
                    <a:lnTo>
                      <a:pt x="451" y="254"/>
                    </a:lnTo>
                    <a:lnTo>
                      <a:pt x="453" y="254"/>
                    </a:lnTo>
                    <a:lnTo>
                      <a:pt x="453" y="254"/>
                    </a:lnTo>
                    <a:lnTo>
                      <a:pt x="453" y="253"/>
                    </a:lnTo>
                    <a:lnTo>
                      <a:pt x="453" y="253"/>
                    </a:lnTo>
                    <a:lnTo>
                      <a:pt x="453" y="253"/>
                    </a:lnTo>
                    <a:lnTo>
                      <a:pt x="453" y="253"/>
                    </a:lnTo>
                    <a:lnTo>
                      <a:pt x="453" y="253"/>
                    </a:lnTo>
                    <a:lnTo>
                      <a:pt x="453" y="253"/>
                    </a:lnTo>
                    <a:lnTo>
                      <a:pt x="454" y="251"/>
                    </a:lnTo>
                    <a:lnTo>
                      <a:pt x="454" y="251"/>
                    </a:lnTo>
                    <a:lnTo>
                      <a:pt x="454" y="250"/>
                    </a:lnTo>
                    <a:lnTo>
                      <a:pt x="454" y="250"/>
                    </a:lnTo>
                    <a:lnTo>
                      <a:pt x="454" y="250"/>
                    </a:lnTo>
                    <a:lnTo>
                      <a:pt x="454" y="250"/>
                    </a:lnTo>
                    <a:lnTo>
                      <a:pt x="454" y="249"/>
                    </a:lnTo>
                    <a:lnTo>
                      <a:pt x="454" y="249"/>
                    </a:lnTo>
                    <a:lnTo>
                      <a:pt x="454" y="249"/>
                    </a:lnTo>
                    <a:lnTo>
                      <a:pt x="454" y="249"/>
                    </a:lnTo>
                    <a:lnTo>
                      <a:pt x="454" y="248"/>
                    </a:lnTo>
                    <a:lnTo>
                      <a:pt x="454" y="248"/>
                    </a:lnTo>
                    <a:lnTo>
                      <a:pt x="454" y="246"/>
                    </a:lnTo>
                    <a:lnTo>
                      <a:pt x="454" y="246"/>
                    </a:lnTo>
                    <a:lnTo>
                      <a:pt x="454" y="245"/>
                    </a:lnTo>
                    <a:lnTo>
                      <a:pt x="454" y="245"/>
                    </a:lnTo>
                    <a:lnTo>
                      <a:pt x="454" y="244"/>
                    </a:lnTo>
                    <a:lnTo>
                      <a:pt x="454" y="244"/>
                    </a:lnTo>
                    <a:lnTo>
                      <a:pt x="454" y="243"/>
                    </a:lnTo>
                    <a:lnTo>
                      <a:pt x="454" y="243"/>
                    </a:lnTo>
                    <a:lnTo>
                      <a:pt x="454" y="243"/>
                    </a:lnTo>
                    <a:lnTo>
                      <a:pt x="454" y="243"/>
                    </a:lnTo>
                    <a:lnTo>
                      <a:pt x="454" y="241"/>
                    </a:lnTo>
                    <a:lnTo>
                      <a:pt x="454" y="241"/>
                    </a:lnTo>
                    <a:lnTo>
                      <a:pt x="454" y="241"/>
                    </a:lnTo>
                    <a:lnTo>
                      <a:pt x="454" y="241"/>
                    </a:lnTo>
                    <a:lnTo>
                      <a:pt x="454" y="240"/>
                    </a:lnTo>
                    <a:lnTo>
                      <a:pt x="454" y="240"/>
                    </a:lnTo>
                    <a:lnTo>
                      <a:pt x="454" y="240"/>
                    </a:lnTo>
                    <a:lnTo>
                      <a:pt x="454" y="240"/>
                    </a:lnTo>
                    <a:lnTo>
                      <a:pt x="454" y="239"/>
                    </a:lnTo>
                    <a:lnTo>
                      <a:pt x="454" y="239"/>
                    </a:lnTo>
                    <a:lnTo>
                      <a:pt x="454" y="239"/>
                    </a:lnTo>
                    <a:lnTo>
                      <a:pt x="454" y="239"/>
                    </a:lnTo>
                    <a:lnTo>
                      <a:pt x="454" y="238"/>
                    </a:lnTo>
                    <a:lnTo>
                      <a:pt x="454" y="238"/>
                    </a:lnTo>
                    <a:lnTo>
                      <a:pt x="453" y="238"/>
                    </a:lnTo>
                    <a:lnTo>
                      <a:pt x="453" y="238"/>
                    </a:lnTo>
                    <a:lnTo>
                      <a:pt x="453" y="236"/>
                    </a:lnTo>
                    <a:lnTo>
                      <a:pt x="453" y="236"/>
                    </a:lnTo>
                    <a:lnTo>
                      <a:pt x="453" y="236"/>
                    </a:lnTo>
                    <a:lnTo>
                      <a:pt x="453" y="236"/>
                    </a:lnTo>
                    <a:lnTo>
                      <a:pt x="451" y="235"/>
                    </a:lnTo>
                    <a:lnTo>
                      <a:pt x="451" y="235"/>
                    </a:lnTo>
                    <a:lnTo>
                      <a:pt x="451" y="235"/>
                    </a:lnTo>
                    <a:lnTo>
                      <a:pt x="451" y="235"/>
                    </a:lnTo>
                    <a:lnTo>
                      <a:pt x="439" y="229"/>
                    </a:lnTo>
                    <a:lnTo>
                      <a:pt x="439" y="229"/>
                    </a:lnTo>
                    <a:lnTo>
                      <a:pt x="422" y="221"/>
                    </a:lnTo>
                    <a:lnTo>
                      <a:pt x="411" y="219"/>
                    </a:lnTo>
                    <a:lnTo>
                      <a:pt x="411" y="219"/>
                    </a:lnTo>
                    <a:lnTo>
                      <a:pt x="410" y="202"/>
                    </a:lnTo>
                    <a:lnTo>
                      <a:pt x="410" y="202"/>
                    </a:lnTo>
                    <a:lnTo>
                      <a:pt x="420" y="197"/>
                    </a:lnTo>
                    <a:lnTo>
                      <a:pt x="436" y="187"/>
                    </a:lnTo>
                    <a:lnTo>
                      <a:pt x="436" y="187"/>
                    </a:lnTo>
                    <a:lnTo>
                      <a:pt x="446" y="178"/>
                    </a:lnTo>
                    <a:lnTo>
                      <a:pt x="446" y="178"/>
                    </a:lnTo>
                    <a:lnTo>
                      <a:pt x="446" y="178"/>
                    </a:lnTo>
                    <a:lnTo>
                      <a:pt x="446" y="178"/>
                    </a:lnTo>
                    <a:lnTo>
                      <a:pt x="446" y="178"/>
                    </a:lnTo>
                    <a:lnTo>
                      <a:pt x="446" y="178"/>
                    </a:lnTo>
                    <a:lnTo>
                      <a:pt x="448" y="176"/>
                    </a:lnTo>
                    <a:lnTo>
                      <a:pt x="448" y="176"/>
                    </a:lnTo>
                    <a:lnTo>
                      <a:pt x="448" y="176"/>
                    </a:lnTo>
                    <a:lnTo>
                      <a:pt x="448" y="176"/>
                    </a:lnTo>
                    <a:lnTo>
                      <a:pt x="449" y="175"/>
                    </a:lnTo>
                    <a:lnTo>
                      <a:pt x="449" y="175"/>
                    </a:lnTo>
                    <a:lnTo>
                      <a:pt x="449" y="175"/>
                    </a:lnTo>
                    <a:lnTo>
                      <a:pt x="449" y="175"/>
                    </a:lnTo>
                    <a:lnTo>
                      <a:pt x="449" y="173"/>
                    </a:lnTo>
                    <a:lnTo>
                      <a:pt x="449" y="173"/>
                    </a:lnTo>
                    <a:lnTo>
                      <a:pt x="449" y="173"/>
                    </a:lnTo>
                    <a:lnTo>
                      <a:pt x="449" y="173"/>
                    </a:lnTo>
                    <a:lnTo>
                      <a:pt x="449" y="172"/>
                    </a:lnTo>
                    <a:lnTo>
                      <a:pt x="449" y="172"/>
                    </a:lnTo>
                    <a:lnTo>
                      <a:pt x="449" y="172"/>
                    </a:lnTo>
                    <a:lnTo>
                      <a:pt x="449" y="172"/>
                    </a:lnTo>
                    <a:lnTo>
                      <a:pt x="448" y="171"/>
                    </a:lnTo>
                    <a:lnTo>
                      <a:pt x="448" y="171"/>
                    </a:lnTo>
                    <a:lnTo>
                      <a:pt x="448" y="171"/>
                    </a:lnTo>
                    <a:lnTo>
                      <a:pt x="448" y="171"/>
                    </a:lnTo>
                    <a:lnTo>
                      <a:pt x="448" y="170"/>
                    </a:lnTo>
                    <a:lnTo>
                      <a:pt x="448" y="170"/>
                    </a:lnTo>
                    <a:lnTo>
                      <a:pt x="448" y="168"/>
                    </a:lnTo>
                    <a:lnTo>
                      <a:pt x="448" y="168"/>
                    </a:lnTo>
                    <a:lnTo>
                      <a:pt x="448" y="167"/>
                    </a:lnTo>
                    <a:lnTo>
                      <a:pt x="448" y="167"/>
                    </a:lnTo>
                    <a:lnTo>
                      <a:pt x="446" y="166"/>
                    </a:lnTo>
                    <a:lnTo>
                      <a:pt x="446" y="166"/>
                    </a:lnTo>
                    <a:lnTo>
                      <a:pt x="446" y="166"/>
                    </a:lnTo>
                    <a:lnTo>
                      <a:pt x="446" y="166"/>
                    </a:lnTo>
                    <a:lnTo>
                      <a:pt x="446" y="165"/>
                    </a:lnTo>
                    <a:lnTo>
                      <a:pt x="446" y="165"/>
                    </a:lnTo>
                    <a:lnTo>
                      <a:pt x="446" y="165"/>
                    </a:lnTo>
                    <a:lnTo>
                      <a:pt x="446" y="165"/>
                    </a:lnTo>
                    <a:lnTo>
                      <a:pt x="446" y="163"/>
                    </a:lnTo>
                    <a:lnTo>
                      <a:pt x="446" y="163"/>
                    </a:lnTo>
                    <a:lnTo>
                      <a:pt x="446" y="163"/>
                    </a:lnTo>
                    <a:lnTo>
                      <a:pt x="446" y="163"/>
                    </a:lnTo>
                    <a:lnTo>
                      <a:pt x="445" y="162"/>
                    </a:lnTo>
                    <a:lnTo>
                      <a:pt x="445" y="162"/>
                    </a:lnTo>
                    <a:lnTo>
                      <a:pt x="445" y="162"/>
                    </a:lnTo>
                    <a:lnTo>
                      <a:pt x="445" y="162"/>
                    </a:lnTo>
                    <a:lnTo>
                      <a:pt x="445" y="161"/>
                    </a:lnTo>
                    <a:lnTo>
                      <a:pt x="445" y="161"/>
                    </a:lnTo>
                    <a:lnTo>
                      <a:pt x="444" y="161"/>
                    </a:lnTo>
                    <a:lnTo>
                      <a:pt x="444" y="161"/>
                    </a:lnTo>
                    <a:lnTo>
                      <a:pt x="444" y="160"/>
                    </a:lnTo>
                    <a:lnTo>
                      <a:pt x="444" y="160"/>
                    </a:lnTo>
                    <a:lnTo>
                      <a:pt x="444" y="160"/>
                    </a:lnTo>
                    <a:lnTo>
                      <a:pt x="444" y="160"/>
                    </a:lnTo>
                    <a:lnTo>
                      <a:pt x="443" y="160"/>
                    </a:lnTo>
                    <a:lnTo>
                      <a:pt x="443" y="160"/>
                    </a:lnTo>
                    <a:lnTo>
                      <a:pt x="443" y="160"/>
                    </a:lnTo>
                    <a:lnTo>
                      <a:pt x="443" y="160"/>
                    </a:lnTo>
                    <a:lnTo>
                      <a:pt x="441" y="158"/>
                    </a:lnTo>
                    <a:lnTo>
                      <a:pt x="441" y="158"/>
                    </a:lnTo>
                    <a:lnTo>
                      <a:pt x="440" y="158"/>
                    </a:lnTo>
                    <a:lnTo>
                      <a:pt x="440" y="158"/>
                    </a:lnTo>
                    <a:lnTo>
                      <a:pt x="440" y="158"/>
                    </a:lnTo>
                    <a:lnTo>
                      <a:pt x="440" y="158"/>
                    </a:lnTo>
                    <a:lnTo>
                      <a:pt x="428" y="156"/>
                    </a:lnTo>
                    <a:lnTo>
                      <a:pt x="428" y="156"/>
                    </a:lnTo>
                    <a:lnTo>
                      <a:pt x="409" y="154"/>
                    </a:lnTo>
                    <a:lnTo>
                      <a:pt x="397" y="156"/>
                    </a:lnTo>
                    <a:lnTo>
                      <a:pt x="397" y="156"/>
                    </a:lnTo>
                    <a:lnTo>
                      <a:pt x="391" y="142"/>
                    </a:lnTo>
                    <a:lnTo>
                      <a:pt x="391" y="142"/>
                    </a:lnTo>
                    <a:lnTo>
                      <a:pt x="399" y="133"/>
                    </a:lnTo>
                    <a:lnTo>
                      <a:pt x="410" y="118"/>
                    </a:lnTo>
                    <a:lnTo>
                      <a:pt x="410" y="118"/>
                    </a:lnTo>
                    <a:lnTo>
                      <a:pt x="416" y="107"/>
                    </a:lnTo>
                    <a:lnTo>
                      <a:pt x="416" y="107"/>
                    </a:lnTo>
                    <a:lnTo>
                      <a:pt x="416" y="107"/>
                    </a:lnTo>
                    <a:lnTo>
                      <a:pt x="416" y="107"/>
                    </a:lnTo>
                    <a:lnTo>
                      <a:pt x="417" y="105"/>
                    </a:lnTo>
                    <a:lnTo>
                      <a:pt x="417" y="105"/>
                    </a:lnTo>
                    <a:lnTo>
                      <a:pt x="417" y="105"/>
                    </a:lnTo>
                    <a:lnTo>
                      <a:pt x="417" y="105"/>
                    </a:lnTo>
                    <a:lnTo>
                      <a:pt x="417" y="104"/>
                    </a:lnTo>
                    <a:lnTo>
                      <a:pt x="417" y="104"/>
                    </a:lnTo>
                    <a:lnTo>
                      <a:pt x="417" y="104"/>
                    </a:lnTo>
                    <a:lnTo>
                      <a:pt x="417" y="104"/>
                    </a:lnTo>
                    <a:lnTo>
                      <a:pt x="417" y="103"/>
                    </a:lnTo>
                    <a:lnTo>
                      <a:pt x="417" y="103"/>
                    </a:lnTo>
                    <a:lnTo>
                      <a:pt x="417" y="102"/>
                    </a:lnTo>
                    <a:lnTo>
                      <a:pt x="417" y="102"/>
                    </a:lnTo>
                    <a:lnTo>
                      <a:pt x="417" y="102"/>
                    </a:lnTo>
                    <a:lnTo>
                      <a:pt x="417" y="102"/>
                    </a:lnTo>
                    <a:lnTo>
                      <a:pt x="417" y="102"/>
                    </a:lnTo>
                    <a:lnTo>
                      <a:pt x="417" y="102"/>
                    </a:lnTo>
                    <a:lnTo>
                      <a:pt x="416" y="100"/>
                    </a:lnTo>
                    <a:lnTo>
                      <a:pt x="416" y="100"/>
                    </a:lnTo>
                    <a:lnTo>
                      <a:pt x="416" y="99"/>
                    </a:lnTo>
                    <a:lnTo>
                      <a:pt x="416" y="99"/>
                    </a:lnTo>
                    <a:lnTo>
                      <a:pt x="416" y="99"/>
                    </a:lnTo>
                    <a:lnTo>
                      <a:pt x="416" y="99"/>
                    </a:lnTo>
                    <a:lnTo>
                      <a:pt x="416" y="98"/>
                    </a:lnTo>
                    <a:lnTo>
                      <a:pt x="416" y="98"/>
                    </a:lnTo>
                    <a:lnTo>
                      <a:pt x="415" y="98"/>
                    </a:lnTo>
                    <a:lnTo>
                      <a:pt x="415" y="98"/>
                    </a:lnTo>
                    <a:lnTo>
                      <a:pt x="415" y="97"/>
                    </a:lnTo>
                    <a:lnTo>
                      <a:pt x="415" y="97"/>
                    </a:lnTo>
                    <a:lnTo>
                      <a:pt x="414" y="95"/>
                    </a:lnTo>
                    <a:lnTo>
                      <a:pt x="414" y="95"/>
                    </a:lnTo>
                    <a:lnTo>
                      <a:pt x="412" y="94"/>
                    </a:lnTo>
                    <a:lnTo>
                      <a:pt x="412" y="94"/>
                    </a:lnTo>
                    <a:lnTo>
                      <a:pt x="412" y="94"/>
                    </a:lnTo>
                    <a:lnTo>
                      <a:pt x="412" y="94"/>
                    </a:lnTo>
                    <a:lnTo>
                      <a:pt x="412" y="93"/>
                    </a:lnTo>
                    <a:lnTo>
                      <a:pt x="412" y="93"/>
                    </a:lnTo>
                    <a:lnTo>
                      <a:pt x="411" y="93"/>
                    </a:lnTo>
                    <a:lnTo>
                      <a:pt x="411" y="93"/>
                    </a:lnTo>
                    <a:lnTo>
                      <a:pt x="411" y="91"/>
                    </a:lnTo>
                    <a:lnTo>
                      <a:pt x="411" y="91"/>
                    </a:lnTo>
                    <a:lnTo>
                      <a:pt x="411" y="91"/>
                    </a:lnTo>
                    <a:lnTo>
                      <a:pt x="411" y="91"/>
                    </a:lnTo>
                    <a:lnTo>
                      <a:pt x="410" y="91"/>
                    </a:lnTo>
                    <a:lnTo>
                      <a:pt x="410" y="91"/>
                    </a:lnTo>
                    <a:lnTo>
                      <a:pt x="410" y="90"/>
                    </a:lnTo>
                    <a:lnTo>
                      <a:pt x="410" y="90"/>
                    </a:lnTo>
                    <a:lnTo>
                      <a:pt x="409" y="90"/>
                    </a:lnTo>
                    <a:lnTo>
                      <a:pt x="409" y="90"/>
                    </a:lnTo>
                    <a:lnTo>
                      <a:pt x="409" y="90"/>
                    </a:lnTo>
                    <a:lnTo>
                      <a:pt x="409" y="90"/>
                    </a:lnTo>
                    <a:lnTo>
                      <a:pt x="407" y="90"/>
                    </a:lnTo>
                    <a:lnTo>
                      <a:pt x="407" y="90"/>
                    </a:lnTo>
                    <a:lnTo>
                      <a:pt x="407" y="90"/>
                    </a:lnTo>
                    <a:lnTo>
                      <a:pt x="407" y="90"/>
                    </a:lnTo>
                    <a:lnTo>
                      <a:pt x="406" y="89"/>
                    </a:lnTo>
                    <a:lnTo>
                      <a:pt x="406" y="89"/>
                    </a:lnTo>
                    <a:lnTo>
                      <a:pt x="406" y="89"/>
                    </a:lnTo>
                    <a:lnTo>
                      <a:pt x="406" y="89"/>
                    </a:lnTo>
                    <a:lnTo>
                      <a:pt x="405" y="89"/>
                    </a:lnTo>
                    <a:lnTo>
                      <a:pt x="405" y="89"/>
                    </a:lnTo>
                    <a:lnTo>
                      <a:pt x="405" y="89"/>
                    </a:lnTo>
                    <a:lnTo>
                      <a:pt x="405" y="89"/>
                    </a:lnTo>
                    <a:lnTo>
                      <a:pt x="405" y="89"/>
                    </a:lnTo>
                    <a:lnTo>
                      <a:pt x="405" y="89"/>
                    </a:lnTo>
                    <a:lnTo>
                      <a:pt x="391" y="91"/>
                    </a:lnTo>
                    <a:lnTo>
                      <a:pt x="391" y="91"/>
                    </a:lnTo>
                    <a:lnTo>
                      <a:pt x="373" y="98"/>
                    </a:lnTo>
                    <a:lnTo>
                      <a:pt x="363" y="102"/>
                    </a:lnTo>
                    <a:lnTo>
                      <a:pt x="363" y="102"/>
                    </a:lnTo>
                    <a:lnTo>
                      <a:pt x="352" y="91"/>
                    </a:lnTo>
                    <a:lnTo>
                      <a:pt x="352" y="91"/>
                    </a:lnTo>
                    <a:lnTo>
                      <a:pt x="357" y="80"/>
                    </a:lnTo>
                    <a:lnTo>
                      <a:pt x="359" y="73"/>
                    </a:lnTo>
                    <a:lnTo>
                      <a:pt x="362" y="63"/>
                    </a:lnTo>
                    <a:lnTo>
                      <a:pt x="362" y="63"/>
                    </a:lnTo>
                    <a:lnTo>
                      <a:pt x="365" y="50"/>
                    </a:lnTo>
                    <a:lnTo>
                      <a:pt x="365" y="50"/>
                    </a:lnTo>
                    <a:lnTo>
                      <a:pt x="365" y="50"/>
                    </a:lnTo>
                    <a:lnTo>
                      <a:pt x="365" y="50"/>
                    </a:lnTo>
                    <a:lnTo>
                      <a:pt x="365" y="49"/>
                    </a:lnTo>
                    <a:lnTo>
                      <a:pt x="365" y="49"/>
                    </a:lnTo>
                    <a:lnTo>
                      <a:pt x="365" y="47"/>
                    </a:lnTo>
                    <a:lnTo>
                      <a:pt x="365" y="47"/>
                    </a:lnTo>
                    <a:lnTo>
                      <a:pt x="365" y="47"/>
                    </a:lnTo>
                    <a:lnTo>
                      <a:pt x="365" y="47"/>
                    </a:lnTo>
                    <a:lnTo>
                      <a:pt x="365" y="46"/>
                    </a:lnTo>
                    <a:lnTo>
                      <a:pt x="365" y="46"/>
                    </a:lnTo>
                    <a:lnTo>
                      <a:pt x="363" y="46"/>
                    </a:lnTo>
                    <a:lnTo>
                      <a:pt x="363" y="46"/>
                    </a:lnTo>
                    <a:lnTo>
                      <a:pt x="363" y="45"/>
                    </a:lnTo>
                    <a:lnTo>
                      <a:pt x="363" y="45"/>
                    </a:lnTo>
                    <a:lnTo>
                      <a:pt x="363" y="45"/>
                    </a:lnTo>
                    <a:lnTo>
                      <a:pt x="363" y="45"/>
                    </a:lnTo>
                    <a:lnTo>
                      <a:pt x="363" y="44"/>
                    </a:lnTo>
                    <a:lnTo>
                      <a:pt x="363" y="44"/>
                    </a:lnTo>
                    <a:lnTo>
                      <a:pt x="363" y="44"/>
                    </a:lnTo>
                    <a:lnTo>
                      <a:pt x="363" y="44"/>
                    </a:lnTo>
                    <a:lnTo>
                      <a:pt x="362" y="42"/>
                    </a:lnTo>
                    <a:lnTo>
                      <a:pt x="362" y="42"/>
                    </a:lnTo>
                    <a:lnTo>
                      <a:pt x="362" y="42"/>
                    </a:lnTo>
                    <a:lnTo>
                      <a:pt x="362" y="42"/>
                    </a:lnTo>
                    <a:lnTo>
                      <a:pt x="361" y="42"/>
                    </a:lnTo>
                    <a:lnTo>
                      <a:pt x="361" y="42"/>
                    </a:lnTo>
                    <a:lnTo>
                      <a:pt x="361" y="41"/>
                    </a:lnTo>
                    <a:lnTo>
                      <a:pt x="361" y="41"/>
                    </a:lnTo>
                    <a:lnTo>
                      <a:pt x="359" y="41"/>
                    </a:lnTo>
                    <a:lnTo>
                      <a:pt x="359" y="41"/>
                    </a:lnTo>
                    <a:lnTo>
                      <a:pt x="359" y="41"/>
                    </a:lnTo>
                    <a:lnTo>
                      <a:pt x="359" y="41"/>
                    </a:lnTo>
                    <a:lnTo>
                      <a:pt x="358" y="40"/>
                    </a:lnTo>
                    <a:lnTo>
                      <a:pt x="358" y="40"/>
                    </a:lnTo>
                    <a:lnTo>
                      <a:pt x="357" y="39"/>
                    </a:lnTo>
                    <a:lnTo>
                      <a:pt x="357" y="39"/>
                    </a:lnTo>
                    <a:lnTo>
                      <a:pt x="356" y="39"/>
                    </a:lnTo>
                    <a:lnTo>
                      <a:pt x="356" y="39"/>
                    </a:lnTo>
                    <a:lnTo>
                      <a:pt x="356" y="39"/>
                    </a:lnTo>
                    <a:lnTo>
                      <a:pt x="356" y="39"/>
                    </a:lnTo>
                    <a:lnTo>
                      <a:pt x="354" y="37"/>
                    </a:lnTo>
                    <a:lnTo>
                      <a:pt x="354" y="37"/>
                    </a:lnTo>
                    <a:lnTo>
                      <a:pt x="354" y="37"/>
                    </a:lnTo>
                    <a:lnTo>
                      <a:pt x="354" y="37"/>
                    </a:lnTo>
                    <a:lnTo>
                      <a:pt x="353" y="37"/>
                    </a:lnTo>
                    <a:lnTo>
                      <a:pt x="353" y="37"/>
                    </a:lnTo>
                    <a:lnTo>
                      <a:pt x="353" y="36"/>
                    </a:lnTo>
                    <a:lnTo>
                      <a:pt x="353" y="36"/>
                    </a:lnTo>
                    <a:lnTo>
                      <a:pt x="352" y="36"/>
                    </a:lnTo>
                    <a:lnTo>
                      <a:pt x="352" y="36"/>
                    </a:lnTo>
                    <a:lnTo>
                      <a:pt x="352" y="36"/>
                    </a:lnTo>
                    <a:lnTo>
                      <a:pt x="352" y="36"/>
                    </a:lnTo>
                    <a:lnTo>
                      <a:pt x="351" y="36"/>
                    </a:lnTo>
                    <a:lnTo>
                      <a:pt x="351" y="36"/>
                    </a:lnTo>
                    <a:lnTo>
                      <a:pt x="351" y="36"/>
                    </a:lnTo>
                    <a:lnTo>
                      <a:pt x="351" y="36"/>
                    </a:lnTo>
                    <a:lnTo>
                      <a:pt x="349" y="36"/>
                    </a:lnTo>
                    <a:lnTo>
                      <a:pt x="349" y="36"/>
                    </a:lnTo>
                    <a:lnTo>
                      <a:pt x="348" y="36"/>
                    </a:lnTo>
                    <a:lnTo>
                      <a:pt x="348" y="36"/>
                    </a:lnTo>
                    <a:lnTo>
                      <a:pt x="348" y="36"/>
                    </a:lnTo>
                    <a:lnTo>
                      <a:pt x="348" y="36"/>
                    </a:lnTo>
                    <a:lnTo>
                      <a:pt x="347" y="37"/>
                    </a:lnTo>
                    <a:lnTo>
                      <a:pt x="347" y="37"/>
                    </a:lnTo>
                    <a:lnTo>
                      <a:pt x="347" y="37"/>
                    </a:lnTo>
                    <a:lnTo>
                      <a:pt x="347" y="37"/>
                    </a:lnTo>
                    <a:lnTo>
                      <a:pt x="347" y="37"/>
                    </a:lnTo>
                    <a:lnTo>
                      <a:pt x="347" y="37"/>
                    </a:lnTo>
                    <a:lnTo>
                      <a:pt x="336" y="44"/>
                    </a:lnTo>
                    <a:lnTo>
                      <a:pt x="336" y="44"/>
                    </a:lnTo>
                    <a:lnTo>
                      <a:pt x="327" y="50"/>
                    </a:lnTo>
                    <a:lnTo>
                      <a:pt x="320" y="55"/>
                    </a:lnTo>
                    <a:lnTo>
                      <a:pt x="312" y="64"/>
                    </a:lnTo>
                    <a:lnTo>
                      <a:pt x="312" y="64"/>
                    </a:lnTo>
                    <a:lnTo>
                      <a:pt x="298" y="56"/>
                    </a:lnTo>
                    <a:lnTo>
                      <a:pt x="298" y="56"/>
                    </a:lnTo>
                    <a:lnTo>
                      <a:pt x="299" y="45"/>
                    </a:lnTo>
                    <a:lnTo>
                      <a:pt x="299" y="37"/>
                    </a:lnTo>
                    <a:lnTo>
                      <a:pt x="298" y="26"/>
                    </a:lnTo>
                    <a:lnTo>
                      <a:pt x="298" y="26"/>
                    </a:lnTo>
                    <a:lnTo>
                      <a:pt x="295" y="13"/>
                    </a:lnTo>
                    <a:lnTo>
                      <a:pt x="295" y="13"/>
                    </a:lnTo>
                    <a:lnTo>
                      <a:pt x="295" y="13"/>
                    </a:lnTo>
                    <a:lnTo>
                      <a:pt x="295" y="13"/>
                    </a:lnTo>
                    <a:lnTo>
                      <a:pt x="295" y="13"/>
                    </a:lnTo>
                    <a:lnTo>
                      <a:pt x="295" y="13"/>
                    </a:lnTo>
                    <a:lnTo>
                      <a:pt x="295" y="12"/>
                    </a:lnTo>
                    <a:lnTo>
                      <a:pt x="295" y="12"/>
                    </a:lnTo>
                    <a:lnTo>
                      <a:pt x="295" y="12"/>
                    </a:lnTo>
                    <a:lnTo>
                      <a:pt x="295" y="12"/>
                    </a:lnTo>
                    <a:lnTo>
                      <a:pt x="294" y="11"/>
                    </a:lnTo>
                    <a:lnTo>
                      <a:pt x="294" y="11"/>
                    </a:lnTo>
                    <a:lnTo>
                      <a:pt x="294" y="11"/>
                    </a:lnTo>
                    <a:lnTo>
                      <a:pt x="293" y="10"/>
                    </a:lnTo>
                    <a:lnTo>
                      <a:pt x="293" y="10"/>
                    </a:lnTo>
                    <a:lnTo>
                      <a:pt x="293" y="10"/>
                    </a:lnTo>
                    <a:lnTo>
                      <a:pt x="293" y="10"/>
                    </a:lnTo>
                    <a:lnTo>
                      <a:pt x="293" y="8"/>
                    </a:lnTo>
                    <a:lnTo>
                      <a:pt x="293" y="8"/>
                    </a:lnTo>
                    <a:lnTo>
                      <a:pt x="293" y="8"/>
                    </a:lnTo>
                    <a:lnTo>
                      <a:pt x="293" y="8"/>
                    </a:lnTo>
                    <a:lnTo>
                      <a:pt x="290" y="7"/>
                    </a:lnTo>
                    <a:lnTo>
                      <a:pt x="290" y="7"/>
                    </a:lnTo>
                    <a:lnTo>
                      <a:pt x="289" y="7"/>
                    </a:lnTo>
                    <a:lnTo>
                      <a:pt x="289" y="7"/>
                    </a:lnTo>
                    <a:lnTo>
                      <a:pt x="288" y="7"/>
                    </a:lnTo>
                    <a:lnTo>
                      <a:pt x="288" y="7"/>
                    </a:lnTo>
                    <a:lnTo>
                      <a:pt x="288" y="7"/>
                    </a:lnTo>
                    <a:lnTo>
                      <a:pt x="288" y="7"/>
                    </a:lnTo>
                    <a:lnTo>
                      <a:pt x="286" y="6"/>
                    </a:lnTo>
                    <a:lnTo>
                      <a:pt x="286" y="6"/>
                    </a:lnTo>
                    <a:lnTo>
                      <a:pt x="285" y="6"/>
                    </a:lnTo>
                    <a:lnTo>
                      <a:pt x="285" y="6"/>
                    </a:lnTo>
                    <a:lnTo>
                      <a:pt x="284" y="6"/>
                    </a:lnTo>
                    <a:lnTo>
                      <a:pt x="284" y="6"/>
                    </a:lnTo>
                    <a:lnTo>
                      <a:pt x="283" y="6"/>
                    </a:lnTo>
                    <a:lnTo>
                      <a:pt x="283" y="6"/>
                    </a:lnTo>
                    <a:lnTo>
                      <a:pt x="283" y="6"/>
                    </a:lnTo>
                    <a:lnTo>
                      <a:pt x="283" y="6"/>
                    </a:lnTo>
                    <a:lnTo>
                      <a:pt x="280" y="5"/>
                    </a:lnTo>
                    <a:lnTo>
                      <a:pt x="280" y="5"/>
                    </a:lnTo>
                    <a:lnTo>
                      <a:pt x="280" y="5"/>
                    </a:lnTo>
                    <a:lnTo>
                      <a:pt x="280" y="5"/>
                    </a:lnTo>
                    <a:lnTo>
                      <a:pt x="279" y="6"/>
                    </a:lnTo>
                    <a:lnTo>
                      <a:pt x="279" y="6"/>
                    </a:lnTo>
                    <a:lnTo>
                      <a:pt x="279" y="6"/>
                    </a:lnTo>
                    <a:lnTo>
                      <a:pt x="279" y="6"/>
                    </a:lnTo>
                    <a:lnTo>
                      <a:pt x="276" y="7"/>
                    </a:lnTo>
                    <a:lnTo>
                      <a:pt x="276" y="7"/>
                    </a:lnTo>
                    <a:lnTo>
                      <a:pt x="276" y="7"/>
                    </a:lnTo>
                    <a:lnTo>
                      <a:pt x="276" y="7"/>
                    </a:lnTo>
                    <a:lnTo>
                      <a:pt x="275" y="7"/>
                    </a:lnTo>
                    <a:lnTo>
                      <a:pt x="275" y="7"/>
                    </a:lnTo>
                    <a:lnTo>
                      <a:pt x="275" y="8"/>
                    </a:lnTo>
                    <a:lnTo>
                      <a:pt x="275" y="8"/>
                    </a:lnTo>
                    <a:lnTo>
                      <a:pt x="275" y="8"/>
                    </a:lnTo>
                    <a:lnTo>
                      <a:pt x="275" y="8"/>
                    </a:lnTo>
                    <a:lnTo>
                      <a:pt x="266" y="18"/>
                    </a:lnTo>
                    <a:lnTo>
                      <a:pt x="266" y="18"/>
                    </a:lnTo>
                    <a:lnTo>
                      <a:pt x="260" y="26"/>
                    </a:lnTo>
                    <a:lnTo>
                      <a:pt x="256" y="34"/>
                    </a:lnTo>
                    <a:lnTo>
                      <a:pt x="251" y="44"/>
                    </a:lnTo>
                    <a:lnTo>
                      <a:pt x="251" y="44"/>
                    </a:lnTo>
                    <a:lnTo>
                      <a:pt x="236" y="42"/>
                    </a:lnTo>
                    <a:lnTo>
                      <a:pt x="236" y="42"/>
                    </a:lnTo>
                    <a:lnTo>
                      <a:pt x="232" y="32"/>
                    </a:lnTo>
                    <a:lnTo>
                      <a:pt x="230" y="23"/>
                    </a:lnTo>
                    <a:lnTo>
                      <a:pt x="225" y="15"/>
                    </a:lnTo>
                    <a:lnTo>
                      <a:pt x="225" y="15"/>
                    </a:lnTo>
                    <a:lnTo>
                      <a:pt x="218" y="3"/>
                    </a:lnTo>
                    <a:lnTo>
                      <a:pt x="218" y="3"/>
                    </a:lnTo>
                    <a:lnTo>
                      <a:pt x="218" y="3"/>
                    </a:lnTo>
                    <a:lnTo>
                      <a:pt x="218" y="3"/>
                    </a:lnTo>
                    <a:lnTo>
                      <a:pt x="218" y="3"/>
                    </a:lnTo>
                    <a:lnTo>
                      <a:pt x="218" y="3"/>
                    </a:lnTo>
                    <a:lnTo>
                      <a:pt x="217" y="2"/>
                    </a:lnTo>
                    <a:lnTo>
                      <a:pt x="217" y="2"/>
                    </a:lnTo>
                    <a:lnTo>
                      <a:pt x="217" y="2"/>
                    </a:lnTo>
                    <a:lnTo>
                      <a:pt x="217" y="2"/>
                    </a:lnTo>
                    <a:lnTo>
                      <a:pt x="216" y="1"/>
                    </a:lnTo>
                    <a:lnTo>
                      <a:pt x="216" y="1"/>
                    </a:lnTo>
                    <a:lnTo>
                      <a:pt x="215" y="0"/>
                    </a:lnTo>
                    <a:lnTo>
                      <a:pt x="215" y="0"/>
                    </a:lnTo>
                    <a:lnTo>
                      <a:pt x="215" y="0"/>
                    </a:lnTo>
                    <a:lnTo>
                      <a:pt x="215" y="0"/>
                    </a:lnTo>
                    <a:lnTo>
                      <a:pt x="213" y="0"/>
                    </a:lnTo>
                    <a:lnTo>
                      <a:pt x="213" y="0"/>
                    </a:lnTo>
                    <a:lnTo>
                      <a:pt x="213" y="0"/>
                    </a:lnTo>
                    <a:lnTo>
                      <a:pt x="213" y="0"/>
                    </a:lnTo>
                    <a:lnTo>
                      <a:pt x="211" y="0"/>
                    </a:lnTo>
                    <a:lnTo>
                      <a:pt x="211" y="0"/>
                    </a:lnTo>
                    <a:lnTo>
                      <a:pt x="211" y="0"/>
                    </a:lnTo>
                    <a:lnTo>
                      <a:pt x="211" y="0"/>
                    </a:lnTo>
                    <a:lnTo>
                      <a:pt x="210" y="0"/>
                    </a:lnTo>
                    <a:lnTo>
                      <a:pt x="210" y="0"/>
                    </a:lnTo>
                    <a:lnTo>
                      <a:pt x="208" y="0"/>
                    </a:lnTo>
                    <a:lnTo>
                      <a:pt x="208" y="0"/>
                    </a:lnTo>
                    <a:lnTo>
                      <a:pt x="207" y="0"/>
                    </a:lnTo>
                    <a:lnTo>
                      <a:pt x="207" y="0"/>
                    </a:lnTo>
                    <a:lnTo>
                      <a:pt x="206" y="0"/>
                    </a:lnTo>
                    <a:lnTo>
                      <a:pt x="206" y="0"/>
                    </a:lnTo>
                    <a:lnTo>
                      <a:pt x="206" y="0"/>
                    </a:lnTo>
                    <a:lnTo>
                      <a:pt x="206" y="0"/>
                    </a:lnTo>
                    <a:lnTo>
                      <a:pt x="205" y="0"/>
                    </a:lnTo>
                    <a:lnTo>
                      <a:pt x="205" y="0"/>
                    </a:lnTo>
                    <a:lnTo>
                      <a:pt x="203" y="0"/>
                    </a:lnTo>
                    <a:lnTo>
                      <a:pt x="203" y="0"/>
                    </a:lnTo>
                    <a:lnTo>
                      <a:pt x="202" y="0"/>
                    </a:lnTo>
                    <a:lnTo>
                      <a:pt x="202" y="0"/>
                    </a:lnTo>
                    <a:lnTo>
                      <a:pt x="202" y="0"/>
                    </a:lnTo>
                    <a:lnTo>
                      <a:pt x="202" y="0"/>
                    </a:lnTo>
                    <a:lnTo>
                      <a:pt x="201" y="1"/>
                    </a:lnTo>
                    <a:lnTo>
                      <a:pt x="201" y="1"/>
                    </a:lnTo>
                    <a:lnTo>
                      <a:pt x="201" y="1"/>
                    </a:lnTo>
                    <a:lnTo>
                      <a:pt x="201" y="1"/>
                    </a:lnTo>
                    <a:lnTo>
                      <a:pt x="201" y="1"/>
                    </a:lnTo>
                    <a:lnTo>
                      <a:pt x="201" y="1"/>
                    </a:lnTo>
                    <a:lnTo>
                      <a:pt x="199" y="1"/>
                    </a:lnTo>
                    <a:lnTo>
                      <a:pt x="199" y="1"/>
                    </a:lnTo>
                    <a:lnTo>
                      <a:pt x="199" y="2"/>
                    </a:lnTo>
                    <a:lnTo>
                      <a:pt x="199" y="2"/>
                    </a:lnTo>
                    <a:lnTo>
                      <a:pt x="199" y="2"/>
                    </a:lnTo>
                    <a:lnTo>
                      <a:pt x="199" y="2"/>
                    </a:lnTo>
                    <a:lnTo>
                      <a:pt x="198" y="3"/>
                    </a:lnTo>
                    <a:lnTo>
                      <a:pt x="198" y="3"/>
                    </a:lnTo>
                    <a:lnTo>
                      <a:pt x="198" y="3"/>
                    </a:lnTo>
                    <a:lnTo>
                      <a:pt x="198" y="3"/>
                    </a:lnTo>
                    <a:lnTo>
                      <a:pt x="197" y="5"/>
                    </a:lnTo>
                    <a:lnTo>
                      <a:pt x="197" y="5"/>
                    </a:lnTo>
                    <a:lnTo>
                      <a:pt x="197" y="5"/>
                    </a:lnTo>
                    <a:lnTo>
                      <a:pt x="197" y="5"/>
                    </a:lnTo>
                    <a:lnTo>
                      <a:pt x="197" y="5"/>
                    </a:lnTo>
                    <a:lnTo>
                      <a:pt x="197" y="5"/>
                    </a:lnTo>
                    <a:lnTo>
                      <a:pt x="193" y="17"/>
                    </a:lnTo>
                    <a:lnTo>
                      <a:pt x="193" y="17"/>
                    </a:lnTo>
                    <a:lnTo>
                      <a:pt x="189" y="27"/>
                    </a:lnTo>
                    <a:lnTo>
                      <a:pt x="188" y="36"/>
                    </a:lnTo>
                    <a:lnTo>
                      <a:pt x="187" y="47"/>
                    </a:lnTo>
                    <a:lnTo>
                      <a:pt x="187" y="47"/>
                    </a:lnTo>
                    <a:lnTo>
                      <a:pt x="172" y="51"/>
                    </a:lnTo>
                    <a:lnTo>
                      <a:pt x="172" y="51"/>
                    </a:lnTo>
                    <a:lnTo>
                      <a:pt x="165" y="42"/>
                    </a:lnTo>
                    <a:lnTo>
                      <a:pt x="160" y="35"/>
                    </a:lnTo>
                    <a:lnTo>
                      <a:pt x="153" y="27"/>
                    </a:lnTo>
                    <a:lnTo>
                      <a:pt x="153" y="27"/>
                    </a:lnTo>
                    <a:lnTo>
                      <a:pt x="143" y="20"/>
                    </a:lnTo>
                    <a:lnTo>
                      <a:pt x="143" y="20"/>
                    </a:lnTo>
                    <a:lnTo>
                      <a:pt x="143" y="20"/>
                    </a:lnTo>
                    <a:lnTo>
                      <a:pt x="143" y="20"/>
                    </a:lnTo>
                    <a:lnTo>
                      <a:pt x="143" y="20"/>
                    </a:lnTo>
                    <a:lnTo>
                      <a:pt x="143" y="20"/>
                    </a:lnTo>
                    <a:lnTo>
                      <a:pt x="142" y="18"/>
                    </a:lnTo>
                    <a:lnTo>
                      <a:pt x="142" y="18"/>
                    </a:lnTo>
                    <a:lnTo>
                      <a:pt x="142" y="18"/>
                    </a:lnTo>
                    <a:lnTo>
                      <a:pt x="142" y="18"/>
                    </a:lnTo>
                    <a:lnTo>
                      <a:pt x="138" y="17"/>
                    </a:lnTo>
                    <a:lnTo>
                      <a:pt x="138" y="17"/>
                    </a:lnTo>
                    <a:lnTo>
                      <a:pt x="138" y="17"/>
                    </a:lnTo>
                    <a:lnTo>
                      <a:pt x="138" y="17"/>
                    </a:lnTo>
                    <a:lnTo>
                      <a:pt x="136" y="17"/>
                    </a:lnTo>
                    <a:lnTo>
                      <a:pt x="136" y="17"/>
                    </a:lnTo>
                    <a:lnTo>
                      <a:pt x="136" y="17"/>
                    </a:lnTo>
                    <a:lnTo>
                      <a:pt x="136" y="17"/>
                    </a:lnTo>
                    <a:lnTo>
                      <a:pt x="134" y="18"/>
                    </a:lnTo>
                    <a:lnTo>
                      <a:pt x="134" y="18"/>
                    </a:lnTo>
                    <a:lnTo>
                      <a:pt x="134" y="18"/>
                    </a:lnTo>
                    <a:lnTo>
                      <a:pt x="134" y="18"/>
                    </a:lnTo>
                    <a:lnTo>
                      <a:pt x="133" y="20"/>
                    </a:lnTo>
                    <a:lnTo>
                      <a:pt x="133" y="20"/>
                    </a:lnTo>
                    <a:lnTo>
                      <a:pt x="133" y="20"/>
                    </a:lnTo>
                    <a:lnTo>
                      <a:pt x="133" y="20"/>
                    </a:lnTo>
                    <a:lnTo>
                      <a:pt x="131" y="20"/>
                    </a:lnTo>
                    <a:lnTo>
                      <a:pt x="131" y="20"/>
                    </a:lnTo>
                    <a:lnTo>
                      <a:pt x="130" y="21"/>
                    </a:lnTo>
                    <a:lnTo>
                      <a:pt x="130" y="21"/>
                    </a:lnTo>
                    <a:lnTo>
                      <a:pt x="129" y="21"/>
                    </a:lnTo>
                    <a:lnTo>
                      <a:pt x="129" y="21"/>
                    </a:lnTo>
                    <a:lnTo>
                      <a:pt x="128" y="21"/>
                    </a:lnTo>
                    <a:lnTo>
                      <a:pt x="128" y="21"/>
                    </a:lnTo>
                    <a:lnTo>
                      <a:pt x="128" y="21"/>
                    </a:lnTo>
                    <a:lnTo>
                      <a:pt x="128" y="21"/>
                    </a:lnTo>
                    <a:lnTo>
                      <a:pt x="125" y="23"/>
                    </a:lnTo>
                    <a:lnTo>
                      <a:pt x="125" y="23"/>
                    </a:lnTo>
                    <a:lnTo>
                      <a:pt x="125" y="23"/>
                    </a:lnTo>
                    <a:lnTo>
                      <a:pt x="125" y="23"/>
                    </a:lnTo>
                    <a:lnTo>
                      <a:pt x="125" y="23"/>
                    </a:lnTo>
                    <a:lnTo>
                      <a:pt x="125" y="23"/>
                    </a:lnTo>
                    <a:lnTo>
                      <a:pt x="124" y="25"/>
                    </a:lnTo>
                    <a:lnTo>
                      <a:pt x="124" y="25"/>
                    </a:lnTo>
                    <a:lnTo>
                      <a:pt x="124" y="27"/>
                    </a:lnTo>
                    <a:lnTo>
                      <a:pt x="124" y="27"/>
                    </a:lnTo>
                    <a:lnTo>
                      <a:pt x="124" y="27"/>
                    </a:lnTo>
                    <a:lnTo>
                      <a:pt x="124" y="27"/>
                    </a:lnTo>
                    <a:lnTo>
                      <a:pt x="123" y="29"/>
                    </a:lnTo>
                    <a:lnTo>
                      <a:pt x="123" y="29"/>
                    </a:lnTo>
                    <a:lnTo>
                      <a:pt x="123" y="29"/>
                    </a:lnTo>
                    <a:lnTo>
                      <a:pt x="123" y="29"/>
                    </a:lnTo>
                    <a:lnTo>
                      <a:pt x="123" y="29"/>
                    </a:lnTo>
                    <a:lnTo>
                      <a:pt x="123" y="29"/>
                    </a:lnTo>
                    <a:lnTo>
                      <a:pt x="123" y="41"/>
                    </a:lnTo>
                    <a:lnTo>
                      <a:pt x="123" y="41"/>
                    </a:lnTo>
                    <a:lnTo>
                      <a:pt x="124" y="52"/>
                    </a:lnTo>
                    <a:lnTo>
                      <a:pt x="125" y="61"/>
                    </a:lnTo>
                    <a:lnTo>
                      <a:pt x="129" y="71"/>
                    </a:lnTo>
                    <a:lnTo>
                      <a:pt x="129" y="71"/>
                    </a:lnTo>
                    <a:lnTo>
                      <a:pt x="115" y="80"/>
                    </a:lnTo>
                    <a:lnTo>
                      <a:pt x="115" y="80"/>
                    </a:lnTo>
                    <a:lnTo>
                      <a:pt x="106" y="74"/>
                    </a:lnTo>
                    <a:lnTo>
                      <a:pt x="99" y="70"/>
                    </a:lnTo>
                    <a:lnTo>
                      <a:pt x="89" y="65"/>
                    </a:lnTo>
                    <a:lnTo>
                      <a:pt x="89" y="65"/>
                    </a:lnTo>
                    <a:lnTo>
                      <a:pt x="77" y="61"/>
                    </a:lnTo>
                    <a:lnTo>
                      <a:pt x="77" y="61"/>
                    </a:lnTo>
                    <a:lnTo>
                      <a:pt x="77" y="61"/>
                    </a:lnTo>
                    <a:lnTo>
                      <a:pt x="77" y="61"/>
                    </a:lnTo>
                    <a:lnTo>
                      <a:pt x="77" y="61"/>
                    </a:lnTo>
                    <a:lnTo>
                      <a:pt x="77" y="61"/>
                    </a:lnTo>
                    <a:lnTo>
                      <a:pt x="76" y="60"/>
                    </a:lnTo>
                    <a:lnTo>
                      <a:pt x="76" y="60"/>
                    </a:lnTo>
                    <a:lnTo>
                      <a:pt x="75" y="60"/>
                    </a:lnTo>
                    <a:lnTo>
                      <a:pt x="75" y="60"/>
                    </a:lnTo>
                    <a:lnTo>
                      <a:pt x="72" y="61"/>
                    </a:lnTo>
                    <a:lnTo>
                      <a:pt x="72" y="61"/>
                    </a:lnTo>
                    <a:lnTo>
                      <a:pt x="72" y="61"/>
                    </a:lnTo>
                    <a:lnTo>
                      <a:pt x="72" y="61"/>
                    </a:lnTo>
                    <a:lnTo>
                      <a:pt x="71" y="61"/>
                    </a:lnTo>
                    <a:lnTo>
                      <a:pt x="71" y="61"/>
                    </a:lnTo>
                    <a:lnTo>
                      <a:pt x="71" y="61"/>
                    </a:lnTo>
                    <a:lnTo>
                      <a:pt x="71" y="61"/>
                    </a:lnTo>
                    <a:lnTo>
                      <a:pt x="68" y="63"/>
                    </a:lnTo>
                    <a:lnTo>
                      <a:pt x="68" y="63"/>
                    </a:lnTo>
                    <a:lnTo>
                      <a:pt x="68" y="63"/>
                    </a:lnTo>
                    <a:lnTo>
                      <a:pt x="68" y="63"/>
                    </a:lnTo>
                    <a:lnTo>
                      <a:pt x="67" y="64"/>
                    </a:lnTo>
                    <a:lnTo>
                      <a:pt x="67" y="64"/>
                    </a:lnTo>
                    <a:lnTo>
                      <a:pt x="67" y="64"/>
                    </a:lnTo>
                    <a:lnTo>
                      <a:pt x="67" y="64"/>
                    </a:lnTo>
                    <a:lnTo>
                      <a:pt x="66" y="65"/>
                    </a:lnTo>
                    <a:lnTo>
                      <a:pt x="66" y="65"/>
                    </a:lnTo>
                    <a:lnTo>
                      <a:pt x="65" y="66"/>
                    </a:lnTo>
                    <a:lnTo>
                      <a:pt x="65" y="66"/>
                    </a:lnTo>
                    <a:lnTo>
                      <a:pt x="65" y="66"/>
                    </a:lnTo>
                    <a:lnTo>
                      <a:pt x="65" y="66"/>
                    </a:lnTo>
                    <a:lnTo>
                      <a:pt x="63" y="68"/>
                    </a:lnTo>
                    <a:lnTo>
                      <a:pt x="63" y="68"/>
                    </a:lnTo>
                    <a:lnTo>
                      <a:pt x="63" y="68"/>
                    </a:lnTo>
                    <a:lnTo>
                      <a:pt x="63" y="68"/>
                    </a:lnTo>
                    <a:lnTo>
                      <a:pt x="62" y="70"/>
                    </a:lnTo>
                    <a:lnTo>
                      <a:pt x="62" y="70"/>
                    </a:lnTo>
                    <a:lnTo>
                      <a:pt x="62" y="70"/>
                    </a:lnTo>
                    <a:lnTo>
                      <a:pt x="62" y="70"/>
                    </a:lnTo>
                    <a:lnTo>
                      <a:pt x="62" y="71"/>
                    </a:lnTo>
                    <a:lnTo>
                      <a:pt x="62" y="71"/>
                    </a:lnTo>
                    <a:lnTo>
                      <a:pt x="61" y="71"/>
                    </a:lnTo>
                    <a:lnTo>
                      <a:pt x="61" y="71"/>
                    </a:lnTo>
                    <a:lnTo>
                      <a:pt x="61" y="74"/>
                    </a:lnTo>
                    <a:lnTo>
                      <a:pt x="61" y="74"/>
                    </a:lnTo>
                    <a:lnTo>
                      <a:pt x="61" y="75"/>
                    </a:lnTo>
                    <a:lnTo>
                      <a:pt x="61" y="75"/>
                    </a:lnTo>
                    <a:lnTo>
                      <a:pt x="62" y="76"/>
                    </a:lnTo>
                    <a:lnTo>
                      <a:pt x="62" y="76"/>
                    </a:lnTo>
                    <a:lnTo>
                      <a:pt x="62" y="76"/>
                    </a:lnTo>
                    <a:lnTo>
                      <a:pt x="62" y="76"/>
                    </a:lnTo>
                    <a:lnTo>
                      <a:pt x="62" y="76"/>
                    </a:lnTo>
                    <a:lnTo>
                      <a:pt x="62" y="76"/>
                    </a:lnTo>
                    <a:lnTo>
                      <a:pt x="66" y="88"/>
                    </a:lnTo>
                    <a:lnTo>
                      <a:pt x="66" y="88"/>
                    </a:lnTo>
                    <a:lnTo>
                      <a:pt x="71" y="98"/>
                    </a:lnTo>
                    <a:lnTo>
                      <a:pt x="75" y="105"/>
                    </a:lnTo>
                    <a:lnTo>
                      <a:pt x="81" y="114"/>
                    </a:lnTo>
                    <a:lnTo>
                      <a:pt x="81" y="114"/>
                    </a:lnTo>
                    <a:lnTo>
                      <a:pt x="72" y="128"/>
                    </a:lnTo>
                    <a:lnTo>
                      <a:pt x="72" y="128"/>
                    </a:lnTo>
                    <a:lnTo>
                      <a:pt x="61" y="124"/>
                    </a:lnTo>
                    <a:lnTo>
                      <a:pt x="53" y="123"/>
                    </a:lnTo>
                    <a:lnTo>
                      <a:pt x="42" y="122"/>
                    </a:lnTo>
                    <a:lnTo>
                      <a:pt x="42" y="122"/>
                    </a:lnTo>
                    <a:lnTo>
                      <a:pt x="29" y="122"/>
                    </a:lnTo>
                    <a:lnTo>
                      <a:pt x="29" y="122"/>
                    </a:lnTo>
                    <a:lnTo>
                      <a:pt x="29" y="122"/>
                    </a:lnTo>
                    <a:lnTo>
                      <a:pt x="29" y="122"/>
                    </a:lnTo>
                    <a:lnTo>
                      <a:pt x="29" y="122"/>
                    </a:lnTo>
                    <a:lnTo>
                      <a:pt x="29" y="122"/>
                    </a:lnTo>
                    <a:lnTo>
                      <a:pt x="28" y="123"/>
                    </a:lnTo>
                    <a:lnTo>
                      <a:pt x="28" y="123"/>
                    </a:lnTo>
                    <a:lnTo>
                      <a:pt x="27" y="123"/>
                    </a:lnTo>
                    <a:lnTo>
                      <a:pt x="27" y="123"/>
                    </a:lnTo>
                    <a:lnTo>
                      <a:pt x="26" y="123"/>
                    </a:lnTo>
                    <a:lnTo>
                      <a:pt x="26" y="123"/>
                    </a:lnTo>
                    <a:lnTo>
                      <a:pt x="26" y="123"/>
                    </a:lnTo>
                    <a:lnTo>
                      <a:pt x="26" y="123"/>
                    </a:lnTo>
                    <a:lnTo>
                      <a:pt x="24" y="124"/>
                    </a:lnTo>
                    <a:lnTo>
                      <a:pt x="24" y="124"/>
                    </a:lnTo>
                    <a:lnTo>
                      <a:pt x="24" y="124"/>
                    </a:lnTo>
                    <a:lnTo>
                      <a:pt x="24" y="124"/>
                    </a:lnTo>
                    <a:lnTo>
                      <a:pt x="24" y="124"/>
                    </a:lnTo>
                    <a:lnTo>
                      <a:pt x="24" y="124"/>
                    </a:lnTo>
                    <a:lnTo>
                      <a:pt x="24" y="124"/>
                    </a:lnTo>
                    <a:lnTo>
                      <a:pt x="24" y="124"/>
                    </a:lnTo>
                    <a:lnTo>
                      <a:pt x="23" y="126"/>
                    </a:lnTo>
                    <a:lnTo>
                      <a:pt x="23" y="126"/>
                    </a:lnTo>
                    <a:lnTo>
                      <a:pt x="23" y="126"/>
                    </a:lnTo>
                    <a:lnTo>
                      <a:pt x="23" y="126"/>
                    </a:lnTo>
                    <a:lnTo>
                      <a:pt x="22" y="127"/>
                    </a:lnTo>
                    <a:lnTo>
                      <a:pt x="22" y="127"/>
                    </a:lnTo>
                    <a:lnTo>
                      <a:pt x="22" y="127"/>
                    </a:lnTo>
                    <a:lnTo>
                      <a:pt x="22" y="127"/>
                    </a:lnTo>
                    <a:lnTo>
                      <a:pt x="22" y="128"/>
                    </a:lnTo>
                    <a:lnTo>
                      <a:pt x="22" y="128"/>
                    </a:lnTo>
                    <a:lnTo>
                      <a:pt x="22" y="129"/>
                    </a:lnTo>
                    <a:lnTo>
                      <a:pt x="22" y="129"/>
                    </a:lnTo>
                    <a:lnTo>
                      <a:pt x="21" y="131"/>
                    </a:lnTo>
                    <a:lnTo>
                      <a:pt x="21" y="131"/>
                    </a:lnTo>
                    <a:lnTo>
                      <a:pt x="21" y="132"/>
                    </a:lnTo>
                    <a:lnTo>
                      <a:pt x="21" y="132"/>
                    </a:lnTo>
                    <a:lnTo>
                      <a:pt x="19" y="132"/>
                    </a:lnTo>
                    <a:lnTo>
                      <a:pt x="19" y="132"/>
                    </a:lnTo>
                    <a:lnTo>
                      <a:pt x="19" y="133"/>
                    </a:lnTo>
                    <a:lnTo>
                      <a:pt x="19" y="133"/>
                    </a:lnTo>
                    <a:lnTo>
                      <a:pt x="19" y="133"/>
                    </a:lnTo>
                    <a:lnTo>
                      <a:pt x="19" y="133"/>
                    </a:lnTo>
                    <a:lnTo>
                      <a:pt x="18" y="136"/>
                    </a:lnTo>
                    <a:lnTo>
                      <a:pt x="18" y="136"/>
                    </a:lnTo>
                    <a:lnTo>
                      <a:pt x="18" y="137"/>
                    </a:lnTo>
                    <a:lnTo>
                      <a:pt x="18" y="137"/>
                    </a:lnTo>
                    <a:lnTo>
                      <a:pt x="18" y="137"/>
                    </a:lnTo>
                    <a:lnTo>
                      <a:pt x="18" y="137"/>
                    </a:lnTo>
                    <a:lnTo>
                      <a:pt x="18" y="137"/>
                    </a:lnTo>
                    <a:lnTo>
                      <a:pt x="18" y="137"/>
                    </a:lnTo>
                    <a:lnTo>
                      <a:pt x="19" y="138"/>
                    </a:lnTo>
                    <a:lnTo>
                      <a:pt x="19" y="138"/>
                    </a:lnTo>
                    <a:lnTo>
                      <a:pt x="19" y="141"/>
                    </a:lnTo>
                    <a:lnTo>
                      <a:pt x="19" y="141"/>
                    </a:lnTo>
                    <a:lnTo>
                      <a:pt x="19" y="141"/>
                    </a:lnTo>
                    <a:lnTo>
                      <a:pt x="19" y="141"/>
                    </a:lnTo>
                    <a:lnTo>
                      <a:pt x="21" y="142"/>
                    </a:lnTo>
                    <a:lnTo>
                      <a:pt x="21" y="142"/>
                    </a:lnTo>
                    <a:lnTo>
                      <a:pt x="21" y="142"/>
                    </a:lnTo>
                    <a:lnTo>
                      <a:pt x="21" y="142"/>
                    </a:lnTo>
                    <a:lnTo>
                      <a:pt x="21" y="142"/>
                    </a:lnTo>
                    <a:lnTo>
                      <a:pt x="21" y="142"/>
                    </a:lnTo>
                    <a:lnTo>
                      <a:pt x="28" y="152"/>
                    </a:lnTo>
                    <a:lnTo>
                      <a:pt x="28" y="152"/>
                    </a:lnTo>
                    <a:lnTo>
                      <a:pt x="36" y="160"/>
                    </a:lnTo>
                    <a:lnTo>
                      <a:pt x="43" y="165"/>
                    </a:lnTo>
                    <a:lnTo>
                      <a:pt x="52" y="171"/>
                    </a:lnTo>
                    <a:lnTo>
                      <a:pt x="52" y="171"/>
                    </a:lnTo>
                    <a:lnTo>
                      <a:pt x="50" y="180"/>
                    </a:lnTo>
                    <a:lnTo>
                      <a:pt x="50" y="180"/>
                    </a:lnTo>
                    <a:lnTo>
                      <a:pt x="48" y="186"/>
                    </a:lnTo>
                    <a:lnTo>
                      <a:pt x="48" y="186"/>
                    </a:lnTo>
                    <a:close/>
                    <a:moveTo>
                      <a:pt x="72" y="185"/>
                    </a:moveTo>
                    <a:lnTo>
                      <a:pt x="72" y="185"/>
                    </a:lnTo>
                    <a:lnTo>
                      <a:pt x="77" y="170"/>
                    </a:lnTo>
                    <a:lnTo>
                      <a:pt x="84" y="154"/>
                    </a:lnTo>
                    <a:lnTo>
                      <a:pt x="91" y="141"/>
                    </a:lnTo>
                    <a:lnTo>
                      <a:pt x="101" y="128"/>
                    </a:lnTo>
                    <a:lnTo>
                      <a:pt x="111" y="117"/>
                    </a:lnTo>
                    <a:lnTo>
                      <a:pt x="121" y="105"/>
                    </a:lnTo>
                    <a:lnTo>
                      <a:pt x="134" y="95"/>
                    </a:lnTo>
                    <a:lnTo>
                      <a:pt x="147" y="88"/>
                    </a:lnTo>
                    <a:lnTo>
                      <a:pt x="160" y="80"/>
                    </a:lnTo>
                    <a:lnTo>
                      <a:pt x="176" y="75"/>
                    </a:lnTo>
                    <a:lnTo>
                      <a:pt x="189" y="70"/>
                    </a:lnTo>
                    <a:lnTo>
                      <a:pt x="206" y="68"/>
                    </a:lnTo>
                    <a:lnTo>
                      <a:pt x="221" y="66"/>
                    </a:lnTo>
                    <a:lnTo>
                      <a:pt x="237" y="66"/>
                    </a:lnTo>
                    <a:lnTo>
                      <a:pt x="252" y="68"/>
                    </a:lnTo>
                    <a:lnTo>
                      <a:pt x="269" y="71"/>
                    </a:lnTo>
                    <a:lnTo>
                      <a:pt x="269" y="71"/>
                    </a:lnTo>
                    <a:lnTo>
                      <a:pt x="285" y="76"/>
                    </a:lnTo>
                    <a:lnTo>
                      <a:pt x="299" y="83"/>
                    </a:lnTo>
                    <a:lnTo>
                      <a:pt x="313" y="90"/>
                    </a:lnTo>
                    <a:lnTo>
                      <a:pt x="327" y="100"/>
                    </a:lnTo>
                    <a:lnTo>
                      <a:pt x="338" y="110"/>
                    </a:lnTo>
                    <a:lnTo>
                      <a:pt x="348" y="122"/>
                    </a:lnTo>
                    <a:lnTo>
                      <a:pt x="358" y="133"/>
                    </a:lnTo>
                    <a:lnTo>
                      <a:pt x="367" y="147"/>
                    </a:lnTo>
                    <a:lnTo>
                      <a:pt x="373" y="160"/>
                    </a:lnTo>
                    <a:lnTo>
                      <a:pt x="380" y="175"/>
                    </a:lnTo>
                    <a:lnTo>
                      <a:pt x="383" y="190"/>
                    </a:lnTo>
                    <a:lnTo>
                      <a:pt x="387" y="205"/>
                    </a:lnTo>
                    <a:lnTo>
                      <a:pt x="388" y="220"/>
                    </a:lnTo>
                    <a:lnTo>
                      <a:pt x="388" y="236"/>
                    </a:lnTo>
                    <a:lnTo>
                      <a:pt x="386" y="253"/>
                    </a:lnTo>
                    <a:lnTo>
                      <a:pt x="382" y="268"/>
                    </a:lnTo>
                    <a:lnTo>
                      <a:pt x="382" y="268"/>
                    </a:lnTo>
                    <a:lnTo>
                      <a:pt x="377" y="284"/>
                    </a:lnTo>
                    <a:lnTo>
                      <a:pt x="371" y="299"/>
                    </a:lnTo>
                    <a:lnTo>
                      <a:pt x="363" y="313"/>
                    </a:lnTo>
                    <a:lnTo>
                      <a:pt x="354" y="326"/>
                    </a:lnTo>
                    <a:lnTo>
                      <a:pt x="344" y="337"/>
                    </a:lnTo>
                    <a:lnTo>
                      <a:pt x="333" y="348"/>
                    </a:lnTo>
                    <a:lnTo>
                      <a:pt x="320" y="357"/>
                    </a:lnTo>
                    <a:lnTo>
                      <a:pt x="308" y="366"/>
                    </a:lnTo>
                    <a:lnTo>
                      <a:pt x="294" y="372"/>
                    </a:lnTo>
                    <a:lnTo>
                      <a:pt x="280" y="379"/>
                    </a:lnTo>
                    <a:lnTo>
                      <a:pt x="265" y="382"/>
                    </a:lnTo>
                    <a:lnTo>
                      <a:pt x="250" y="386"/>
                    </a:lnTo>
                    <a:lnTo>
                      <a:pt x="233" y="388"/>
                    </a:lnTo>
                    <a:lnTo>
                      <a:pt x="218" y="388"/>
                    </a:lnTo>
                    <a:lnTo>
                      <a:pt x="202" y="385"/>
                    </a:lnTo>
                    <a:lnTo>
                      <a:pt x="186" y="382"/>
                    </a:lnTo>
                    <a:lnTo>
                      <a:pt x="186" y="382"/>
                    </a:lnTo>
                    <a:lnTo>
                      <a:pt x="171" y="377"/>
                    </a:lnTo>
                    <a:lnTo>
                      <a:pt x="155" y="370"/>
                    </a:lnTo>
                    <a:lnTo>
                      <a:pt x="142" y="362"/>
                    </a:lnTo>
                    <a:lnTo>
                      <a:pt x="129" y="354"/>
                    </a:lnTo>
                    <a:lnTo>
                      <a:pt x="116" y="343"/>
                    </a:lnTo>
                    <a:lnTo>
                      <a:pt x="106" y="332"/>
                    </a:lnTo>
                    <a:lnTo>
                      <a:pt x="96" y="319"/>
                    </a:lnTo>
                    <a:lnTo>
                      <a:pt x="89" y="307"/>
                    </a:lnTo>
                    <a:lnTo>
                      <a:pt x="81" y="293"/>
                    </a:lnTo>
                    <a:lnTo>
                      <a:pt x="76" y="279"/>
                    </a:lnTo>
                    <a:lnTo>
                      <a:pt x="71" y="264"/>
                    </a:lnTo>
                    <a:lnTo>
                      <a:pt x="68" y="249"/>
                    </a:lnTo>
                    <a:lnTo>
                      <a:pt x="67" y="233"/>
                    </a:lnTo>
                    <a:lnTo>
                      <a:pt x="67" y="217"/>
                    </a:lnTo>
                    <a:lnTo>
                      <a:pt x="68" y="201"/>
                    </a:lnTo>
                    <a:lnTo>
                      <a:pt x="72" y="185"/>
                    </a:lnTo>
                    <a:lnTo>
                      <a:pt x="72" y="1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6" name="Freeform 35"/>
              <p:cNvSpPr>
                <a:spLocks noEditPoints="1"/>
              </p:cNvSpPr>
              <p:nvPr/>
            </p:nvSpPr>
            <p:spPr bwMode="auto">
              <a:xfrm>
                <a:off x="3539890" y="4119386"/>
                <a:ext cx="293629" cy="293629"/>
              </a:xfrm>
              <a:custGeom>
                <a:avLst/>
                <a:gdLst>
                  <a:gd name="T0" fmla="*/ 161 w 453"/>
                  <a:gd name="T1" fmla="*/ 445 h 455"/>
                  <a:gd name="T2" fmla="*/ 172 w 453"/>
                  <a:gd name="T3" fmla="*/ 449 h 455"/>
                  <a:gd name="T4" fmla="*/ 179 w 453"/>
                  <a:gd name="T5" fmla="*/ 446 h 455"/>
                  <a:gd name="T6" fmla="*/ 238 w 453"/>
                  <a:gd name="T7" fmla="*/ 454 h 455"/>
                  <a:gd name="T8" fmla="*/ 248 w 453"/>
                  <a:gd name="T9" fmla="*/ 455 h 455"/>
                  <a:gd name="T10" fmla="*/ 255 w 453"/>
                  <a:gd name="T11" fmla="*/ 451 h 455"/>
                  <a:gd name="T12" fmla="*/ 313 w 453"/>
                  <a:gd name="T13" fmla="*/ 436 h 455"/>
                  <a:gd name="T14" fmla="*/ 321 w 453"/>
                  <a:gd name="T15" fmla="*/ 435 h 455"/>
                  <a:gd name="T16" fmla="*/ 330 w 453"/>
                  <a:gd name="T17" fmla="*/ 428 h 455"/>
                  <a:gd name="T18" fmla="*/ 379 w 453"/>
                  <a:gd name="T19" fmla="*/ 393 h 455"/>
                  <a:gd name="T20" fmla="*/ 387 w 453"/>
                  <a:gd name="T21" fmla="*/ 389 h 455"/>
                  <a:gd name="T22" fmla="*/ 393 w 453"/>
                  <a:gd name="T23" fmla="*/ 383 h 455"/>
                  <a:gd name="T24" fmla="*/ 412 w 453"/>
                  <a:gd name="T25" fmla="*/ 331 h 455"/>
                  <a:gd name="T26" fmla="*/ 431 w 453"/>
                  <a:gd name="T27" fmla="*/ 328 h 455"/>
                  <a:gd name="T28" fmla="*/ 436 w 453"/>
                  <a:gd name="T29" fmla="*/ 319 h 455"/>
                  <a:gd name="T30" fmla="*/ 412 w 453"/>
                  <a:gd name="T31" fmla="*/ 290 h 455"/>
                  <a:gd name="T32" fmla="*/ 452 w 453"/>
                  <a:gd name="T33" fmla="*/ 255 h 455"/>
                  <a:gd name="T34" fmla="*/ 453 w 453"/>
                  <a:gd name="T35" fmla="*/ 246 h 455"/>
                  <a:gd name="T36" fmla="*/ 452 w 453"/>
                  <a:gd name="T37" fmla="*/ 238 h 455"/>
                  <a:gd name="T38" fmla="*/ 447 w 453"/>
                  <a:gd name="T39" fmla="*/ 176 h 455"/>
                  <a:gd name="T40" fmla="*/ 447 w 453"/>
                  <a:gd name="T41" fmla="*/ 169 h 455"/>
                  <a:gd name="T42" fmla="*/ 443 w 453"/>
                  <a:gd name="T43" fmla="*/ 161 h 455"/>
                  <a:gd name="T44" fmla="*/ 416 w 453"/>
                  <a:gd name="T45" fmla="*/ 108 h 455"/>
                  <a:gd name="T46" fmla="*/ 416 w 453"/>
                  <a:gd name="T47" fmla="*/ 100 h 455"/>
                  <a:gd name="T48" fmla="*/ 409 w 453"/>
                  <a:gd name="T49" fmla="*/ 92 h 455"/>
                  <a:gd name="T50" fmla="*/ 363 w 453"/>
                  <a:gd name="T51" fmla="*/ 103 h 455"/>
                  <a:gd name="T52" fmla="*/ 363 w 453"/>
                  <a:gd name="T53" fmla="*/ 45 h 455"/>
                  <a:gd name="T54" fmla="*/ 355 w 453"/>
                  <a:gd name="T55" fmla="*/ 39 h 455"/>
                  <a:gd name="T56" fmla="*/ 347 w 453"/>
                  <a:gd name="T57" fmla="*/ 38 h 455"/>
                  <a:gd name="T58" fmla="*/ 295 w 453"/>
                  <a:gd name="T59" fmla="*/ 14 h 455"/>
                  <a:gd name="T60" fmla="*/ 287 w 453"/>
                  <a:gd name="T61" fmla="*/ 8 h 455"/>
                  <a:gd name="T62" fmla="*/ 276 w 453"/>
                  <a:gd name="T63" fmla="*/ 8 h 455"/>
                  <a:gd name="T64" fmla="*/ 218 w 453"/>
                  <a:gd name="T65" fmla="*/ 4 h 455"/>
                  <a:gd name="T66" fmla="*/ 209 w 453"/>
                  <a:gd name="T67" fmla="*/ 0 h 455"/>
                  <a:gd name="T68" fmla="*/ 199 w 453"/>
                  <a:gd name="T69" fmla="*/ 3 h 455"/>
                  <a:gd name="T70" fmla="*/ 160 w 453"/>
                  <a:gd name="T71" fmla="*/ 37 h 455"/>
                  <a:gd name="T72" fmla="*/ 133 w 453"/>
                  <a:gd name="T73" fmla="*/ 19 h 455"/>
                  <a:gd name="T74" fmla="*/ 124 w 453"/>
                  <a:gd name="T75" fmla="*/ 25 h 455"/>
                  <a:gd name="T76" fmla="*/ 77 w 453"/>
                  <a:gd name="T77" fmla="*/ 62 h 455"/>
                  <a:gd name="T78" fmla="*/ 67 w 453"/>
                  <a:gd name="T79" fmla="*/ 66 h 455"/>
                  <a:gd name="T80" fmla="*/ 60 w 453"/>
                  <a:gd name="T81" fmla="*/ 76 h 455"/>
                  <a:gd name="T82" fmla="*/ 29 w 453"/>
                  <a:gd name="T83" fmla="*/ 124 h 455"/>
                  <a:gd name="T84" fmla="*/ 21 w 453"/>
                  <a:gd name="T85" fmla="*/ 127 h 455"/>
                  <a:gd name="T86" fmla="*/ 17 w 453"/>
                  <a:gd name="T87" fmla="*/ 139 h 455"/>
                  <a:gd name="T88" fmla="*/ 48 w 453"/>
                  <a:gd name="T89" fmla="*/ 188 h 455"/>
                  <a:gd name="T90" fmla="*/ 1 w 453"/>
                  <a:gd name="T91" fmla="*/ 202 h 455"/>
                  <a:gd name="T92" fmla="*/ 0 w 453"/>
                  <a:gd name="T93" fmla="*/ 213 h 455"/>
                  <a:gd name="T94" fmla="*/ 4 w 453"/>
                  <a:gd name="T95" fmla="*/ 218 h 455"/>
                  <a:gd name="T96" fmla="*/ 6 w 453"/>
                  <a:gd name="T97" fmla="*/ 279 h 455"/>
                  <a:gd name="T98" fmla="*/ 6 w 453"/>
                  <a:gd name="T99" fmla="*/ 286 h 455"/>
                  <a:gd name="T100" fmla="*/ 11 w 453"/>
                  <a:gd name="T101" fmla="*/ 294 h 455"/>
                  <a:gd name="T102" fmla="*/ 38 w 453"/>
                  <a:gd name="T103" fmla="*/ 347 h 455"/>
                  <a:gd name="T104" fmla="*/ 38 w 453"/>
                  <a:gd name="T105" fmla="*/ 354 h 455"/>
                  <a:gd name="T106" fmla="*/ 44 w 453"/>
                  <a:gd name="T107" fmla="*/ 363 h 455"/>
                  <a:gd name="T108" fmla="*/ 98 w 453"/>
                  <a:gd name="T109" fmla="*/ 373 h 455"/>
                  <a:gd name="T110" fmla="*/ 92 w 453"/>
                  <a:gd name="T111" fmla="*/ 411 h 455"/>
                  <a:gd name="T112" fmla="*/ 99 w 453"/>
                  <a:gd name="T113" fmla="*/ 417 h 455"/>
                  <a:gd name="T114" fmla="*/ 118 w 453"/>
                  <a:gd name="T115" fmla="*/ 410 h 455"/>
                  <a:gd name="T116" fmla="*/ 252 w 453"/>
                  <a:gd name="T117" fmla="*/ 69 h 455"/>
                  <a:gd name="T118" fmla="*/ 354 w 453"/>
                  <a:gd name="T119" fmla="*/ 326 h 455"/>
                  <a:gd name="T120" fmla="*/ 75 w 453"/>
                  <a:gd name="T121" fmla="*/ 28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3" h="455">
                    <a:moveTo>
                      <a:pt x="156" y="398"/>
                    </a:moveTo>
                    <a:lnTo>
                      <a:pt x="156" y="398"/>
                    </a:lnTo>
                    <a:lnTo>
                      <a:pt x="155" y="410"/>
                    </a:lnTo>
                    <a:lnTo>
                      <a:pt x="156" y="427"/>
                    </a:lnTo>
                    <a:lnTo>
                      <a:pt x="156" y="427"/>
                    </a:lnTo>
                    <a:lnTo>
                      <a:pt x="158" y="441"/>
                    </a:lnTo>
                    <a:lnTo>
                      <a:pt x="158" y="441"/>
                    </a:lnTo>
                    <a:lnTo>
                      <a:pt x="158" y="441"/>
                    </a:lnTo>
                    <a:lnTo>
                      <a:pt x="158" y="441"/>
                    </a:lnTo>
                    <a:lnTo>
                      <a:pt x="158" y="441"/>
                    </a:lnTo>
                    <a:lnTo>
                      <a:pt x="158" y="441"/>
                    </a:lnTo>
                    <a:lnTo>
                      <a:pt x="160" y="442"/>
                    </a:lnTo>
                    <a:lnTo>
                      <a:pt x="160" y="442"/>
                    </a:lnTo>
                    <a:lnTo>
                      <a:pt x="160" y="442"/>
                    </a:lnTo>
                    <a:lnTo>
                      <a:pt x="160" y="442"/>
                    </a:lnTo>
                    <a:lnTo>
                      <a:pt x="160" y="444"/>
                    </a:lnTo>
                    <a:lnTo>
                      <a:pt x="160" y="444"/>
                    </a:lnTo>
                    <a:lnTo>
                      <a:pt x="160" y="444"/>
                    </a:lnTo>
                    <a:lnTo>
                      <a:pt x="160" y="444"/>
                    </a:lnTo>
                    <a:lnTo>
                      <a:pt x="161" y="445"/>
                    </a:lnTo>
                    <a:lnTo>
                      <a:pt x="161" y="445"/>
                    </a:lnTo>
                    <a:lnTo>
                      <a:pt x="161" y="445"/>
                    </a:lnTo>
                    <a:lnTo>
                      <a:pt x="161" y="445"/>
                    </a:lnTo>
                    <a:lnTo>
                      <a:pt x="164" y="446"/>
                    </a:lnTo>
                    <a:lnTo>
                      <a:pt x="164" y="446"/>
                    </a:lnTo>
                    <a:lnTo>
                      <a:pt x="164" y="446"/>
                    </a:lnTo>
                    <a:lnTo>
                      <a:pt x="164" y="446"/>
                    </a:lnTo>
                    <a:lnTo>
                      <a:pt x="165" y="446"/>
                    </a:lnTo>
                    <a:lnTo>
                      <a:pt x="165" y="446"/>
                    </a:lnTo>
                    <a:lnTo>
                      <a:pt x="165" y="446"/>
                    </a:lnTo>
                    <a:lnTo>
                      <a:pt x="165" y="446"/>
                    </a:lnTo>
                    <a:lnTo>
                      <a:pt x="166" y="447"/>
                    </a:lnTo>
                    <a:lnTo>
                      <a:pt x="166" y="447"/>
                    </a:lnTo>
                    <a:lnTo>
                      <a:pt x="166" y="447"/>
                    </a:lnTo>
                    <a:lnTo>
                      <a:pt x="166" y="447"/>
                    </a:lnTo>
                    <a:lnTo>
                      <a:pt x="167" y="447"/>
                    </a:lnTo>
                    <a:lnTo>
                      <a:pt x="167" y="447"/>
                    </a:lnTo>
                    <a:lnTo>
                      <a:pt x="169" y="447"/>
                    </a:lnTo>
                    <a:lnTo>
                      <a:pt x="169" y="447"/>
                    </a:lnTo>
                    <a:lnTo>
                      <a:pt x="170" y="449"/>
                    </a:lnTo>
                    <a:lnTo>
                      <a:pt x="170" y="449"/>
                    </a:lnTo>
                    <a:lnTo>
                      <a:pt x="171" y="449"/>
                    </a:lnTo>
                    <a:lnTo>
                      <a:pt x="171" y="449"/>
                    </a:lnTo>
                    <a:lnTo>
                      <a:pt x="171" y="449"/>
                    </a:lnTo>
                    <a:lnTo>
                      <a:pt x="171" y="449"/>
                    </a:lnTo>
                    <a:lnTo>
                      <a:pt x="172" y="449"/>
                    </a:lnTo>
                    <a:lnTo>
                      <a:pt x="172" y="449"/>
                    </a:lnTo>
                    <a:lnTo>
                      <a:pt x="172" y="449"/>
                    </a:lnTo>
                    <a:lnTo>
                      <a:pt x="172" y="449"/>
                    </a:lnTo>
                    <a:lnTo>
                      <a:pt x="174" y="449"/>
                    </a:lnTo>
                    <a:lnTo>
                      <a:pt x="174" y="449"/>
                    </a:lnTo>
                    <a:lnTo>
                      <a:pt x="174" y="449"/>
                    </a:lnTo>
                    <a:lnTo>
                      <a:pt x="174" y="449"/>
                    </a:lnTo>
                    <a:lnTo>
                      <a:pt x="175" y="449"/>
                    </a:lnTo>
                    <a:lnTo>
                      <a:pt x="175" y="449"/>
                    </a:lnTo>
                    <a:lnTo>
                      <a:pt x="175" y="449"/>
                    </a:lnTo>
                    <a:lnTo>
                      <a:pt x="175" y="449"/>
                    </a:lnTo>
                    <a:lnTo>
                      <a:pt x="176" y="449"/>
                    </a:lnTo>
                    <a:lnTo>
                      <a:pt x="176" y="449"/>
                    </a:lnTo>
                    <a:lnTo>
                      <a:pt x="176" y="449"/>
                    </a:lnTo>
                    <a:lnTo>
                      <a:pt x="176" y="449"/>
                    </a:lnTo>
                    <a:lnTo>
                      <a:pt x="177" y="447"/>
                    </a:lnTo>
                    <a:lnTo>
                      <a:pt x="177" y="447"/>
                    </a:lnTo>
                    <a:lnTo>
                      <a:pt x="177" y="447"/>
                    </a:lnTo>
                    <a:lnTo>
                      <a:pt x="177" y="447"/>
                    </a:lnTo>
                    <a:lnTo>
                      <a:pt x="179" y="446"/>
                    </a:lnTo>
                    <a:lnTo>
                      <a:pt x="179" y="446"/>
                    </a:lnTo>
                    <a:lnTo>
                      <a:pt x="179" y="446"/>
                    </a:lnTo>
                    <a:lnTo>
                      <a:pt x="179" y="446"/>
                    </a:lnTo>
                    <a:lnTo>
                      <a:pt x="179" y="446"/>
                    </a:lnTo>
                    <a:lnTo>
                      <a:pt x="179" y="446"/>
                    </a:lnTo>
                    <a:lnTo>
                      <a:pt x="187" y="436"/>
                    </a:lnTo>
                    <a:lnTo>
                      <a:pt x="187" y="436"/>
                    </a:lnTo>
                    <a:lnTo>
                      <a:pt x="198" y="421"/>
                    </a:lnTo>
                    <a:lnTo>
                      <a:pt x="203" y="411"/>
                    </a:lnTo>
                    <a:lnTo>
                      <a:pt x="203" y="411"/>
                    </a:lnTo>
                    <a:lnTo>
                      <a:pt x="219" y="412"/>
                    </a:lnTo>
                    <a:lnTo>
                      <a:pt x="219" y="412"/>
                    </a:lnTo>
                    <a:lnTo>
                      <a:pt x="221" y="422"/>
                    </a:lnTo>
                    <a:lnTo>
                      <a:pt x="229" y="440"/>
                    </a:lnTo>
                    <a:lnTo>
                      <a:pt x="229" y="440"/>
                    </a:lnTo>
                    <a:lnTo>
                      <a:pt x="235" y="451"/>
                    </a:lnTo>
                    <a:lnTo>
                      <a:pt x="235" y="451"/>
                    </a:lnTo>
                    <a:lnTo>
                      <a:pt x="235" y="451"/>
                    </a:lnTo>
                    <a:lnTo>
                      <a:pt x="235" y="451"/>
                    </a:lnTo>
                    <a:lnTo>
                      <a:pt x="237" y="452"/>
                    </a:lnTo>
                    <a:lnTo>
                      <a:pt x="237" y="452"/>
                    </a:lnTo>
                    <a:lnTo>
                      <a:pt x="237" y="452"/>
                    </a:lnTo>
                    <a:lnTo>
                      <a:pt x="237" y="452"/>
                    </a:lnTo>
                    <a:lnTo>
                      <a:pt x="238" y="454"/>
                    </a:lnTo>
                    <a:lnTo>
                      <a:pt x="238" y="454"/>
                    </a:lnTo>
                    <a:lnTo>
                      <a:pt x="238" y="454"/>
                    </a:lnTo>
                    <a:lnTo>
                      <a:pt x="238" y="454"/>
                    </a:lnTo>
                    <a:lnTo>
                      <a:pt x="239" y="454"/>
                    </a:lnTo>
                    <a:lnTo>
                      <a:pt x="239" y="454"/>
                    </a:lnTo>
                    <a:lnTo>
                      <a:pt x="239" y="455"/>
                    </a:lnTo>
                    <a:lnTo>
                      <a:pt x="239" y="455"/>
                    </a:lnTo>
                    <a:lnTo>
                      <a:pt x="240" y="455"/>
                    </a:lnTo>
                    <a:lnTo>
                      <a:pt x="240" y="455"/>
                    </a:lnTo>
                    <a:lnTo>
                      <a:pt x="242" y="455"/>
                    </a:lnTo>
                    <a:lnTo>
                      <a:pt x="242" y="455"/>
                    </a:lnTo>
                    <a:lnTo>
                      <a:pt x="242" y="455"/>
                    </a:lnTo>
                    <a:lnTo>
                      <a:pt x="242" y="455"/>
                    </a:lnTo>
                    <a:lnTo>
                      <a:pt x="243" y="455"/>
                    </a:lnTo>
                    <a:lnTo>
                      <a:pt x="243" y="455"/>
                    </a:lnTo>
                    <a:lnTo>
                      <a:pt x="243" y="455"/>
                    </a:lnTo>
                    <a:lnTo>
                      <a:pt x="243" y="455"/>
                    </a:lnTo>
                    <a:lnTo>
                      <a:pt x="244" y="455"/>
                    </a:lnTo>
                    <a:lnTo>
                      <a:pt x="244" y="455"/>
                    </a:lnTo>
                    <a:lnTo>
                      <a:pt x="245" y="455"/>
                    </a:lnTo>
                    <a:lnTo>
                      <a:pt x="245" y="455"/>
                    </a:lnTo>
                    <a:lnTo>
                      <a:pt x="247" y="455"/>
                    </a:lnTo>
                    <a:lnTo>
                      <a:pt x="247" y="455"/>
                    </a:lnTo>
                    <a:lnTo>
                      <a:pt x="248" y="455"/>
                    </a:lnTo>
                    <a:lnTo>
                      <a:pt x="248" y="455"/>
                    </a:lnTo>
                    <a:lnTo>
                      <a:pt x="248" y="454"/>
                    </a:lnTo>
                    <a:lnTo>
                      <a:pt x="248" y="454"/>
                    </a:lnTo>
                    <a:lnTo>
                      <a:pt x="249" y="454"/>
                    </a:lnTo>
                    <a:lnTo>
                      <a:pt x="249" y="454"/>
                    </a:lnTo>
                    <a:lnTo>
                      <a:pt x="250" y="454"/>
                    </a:lnTo>
                    <a:lnTo>
                      <a:pt x="250" y="454"/>
                    </a:lnTo>
                    <a:lnTo>
                      <a:pt x="250" y="454"/>
                    </a:lnTo>
                    <a:lnTo>
                      <a:pt x="250" y="454"/>
                    </a:lnTo>
                    <a:lnTo>
                      <a:pt x="252" y="454"/>
                    </a:lnTo>
                    <a:lnTo>
                      <a:pt x="252" y="454"/>
                    </a:lnTo>
                    <a:lnTo>
                      <a:pt x="253" y="454"/>
                    </a:lnTo>
                    <a:lnTo>
                      <a:pt x="253" y="454"/>
                    </a:lnTo>
                    <a:lnTo>
                      <a:pt x="253" y="454"/>
                    </a:lnTo>
                    <a:lnTo>
                      <a:pt x="253" y="454"/>
                    </a:lnTo>
                    <a:lnTo>
                      <a:pt x="253" y="454"/>
                    </a:lnTo>
                    <a:lnTo>
                      <a:pt x="253" y="454"/>
                    </a:lnTo>
                    <a:lnTo>
                      <a:pt x="254" y="452"/>
                    </a:lnTo>
                    <a:lnTo>
                      <a:pt x="254" y="452"/>
                    </a:lnTo>
                    <a:lnTo>
                      <a:pt x="254" y="452"/>
                    </a:lnTo>
                    <a:lnTo>
                      <a:pt x="254" y="452"/>
                    </a:lnTo>
                    <a:lnTo>
                      <a:pt x="254" y="452"/>
                    </a:lnTo>
                    <a:lnTo>
                      <a:pt x="254" y="452"/>
                    </a:lnTo>
                    <a:lnTo>
                      <a:pt x="255" y="451"/>
                    </a:lnTo>
                    <a:lnTo>
                      <a:pt x="255" y="451"/>
                    </a:lnTo>
                    <a:lnTo>
                      <a:pt x="255" y="451"/>
                    </a:lnTo>
                    <a:lnTo>
                      <a:pt x="255" y="451"/>
                    </a:lnTo>
                    <a:lnTo>
                      <a:pt x="257" y="450"/>
                    </a:lnTo>
                    <a:lnTo>
                      <a:pt x="257" y="450"/>
                    </a:lnTo>
                    <a:lnTo>
                      <a:pt x="257" y="450"/>
                    </a:lnTo>
                    <a:lnTo>
                      <a:pt x="262" y="437"/>
                    </a:lnTo>
                    <a:lnTo>
                      <a:pt x="262" y="437"/>
                    </a:lnTo>
                    <a:lnTo>
                      <a:pt x="266" y="418"/>
                    </a:lnTo>
                    <a:lnTo>
                      <a:pt x="267" y="407"/>
                    </a:lnTo>
                    <a:lnTo>
                      <a:pt x="267" y="407"/>
                    </a:lnTo>
                    <a:lnTo>
                      <a:pt x="282" y="403"/>
                    </a:lnTo>
                    <a:lnTo>
                      <a:pt x="282" y="403"/>
                    </a:lnTo>
                    <a:lnTo>
                      <a:pt x="288" y="412"/>
                    </a:lnTo>
                    <a:lnTo>
                      <a:pt x="301" y="426"/>
                    </a:lnTo>
                    <a:lnTo>
                      <a:pt x="301" y="426"/>
                    </a:lnTo>
                    <a:lnTo>
                      <a:pt x="312" y="435"/>
                    </a:lnTo>
                    <a:lnTo>
                      <a:pt x="312" y="435"/>
                    </a:lnTo>
                    <a:lnTo>
                      <a:pt x="312" y="435"/>
                    </a:lnTo>
                    <a:lnTo>
                      <a:pt x="313" y="436"/>
                    </a:lnTo>
                    <a:lnTo>
                      <a:pt x="313" y="436"/>
                    </a:lnTo>
                    <a:lnTo>
                      <a:pt x="313" y="436"/>
                    </a:lnTo>
                    <a:lnTo>
                      <a:pt x="313" y="436"/>
                    </a:lnTo>
                    <a:lnTo>
                      <a:pt x="315" y="436"/>
                    </a:lnTo>
                    <a:lnTo>
                      <a:pt x="315" y="436"/>
                    </a:lnTo>
                    <a:lnTo>
                      <a:pt x="315" y="436"/>
                    </a:lnTo>
                    <a:lnTo>
                      <a:pt x="315" y="436"/>
                    </a:lnTo>
                    <a:lnTo>
                      <a:pt x="316" y="436"/>
                    </a:lnTo>
                    <a:lnTo>
                      <a:pt x="316" y="436"/>
                    </a:lnTo>
                    <a:lnTo>
                      <a:pt x="316" y="436"/>
                    </a:lnTo>
                    <a:lnTo>
                      <a:pt x="316" y="436"/>
                    </a:lnTo>
                    <a:lnTo>
                      <a:pt x="317" y="436"/>
                    </a:lnTo>
                    <a:lnTo>
                      <a:pt x="317" y="436"/>
                    </a:lnTo>
                    <a:lnTo>
                      <a:pt x="317" y="436"/>
                    </a:lnTo>
                    <a:lnTo>
                      <a:pt x="318" y="436"/>
                    </a:lnTo>
                    <a:lnTo>
                      <a:pt x="318" y="436"/>
                    </a:lnTo>
                    <a:lnTo>
                      <a:pt x="318" y="436"/>
                    </a:lnTo>
                    <a:lnTo>
                      <a:pt x="318" y="436"/>
                    </a:lnTo>
                    <a:lnTo>
                      <a:pt x="320" y="435"/>
                    </a:lnTo>
                    <a:lnTo>
                      <a:pt x="320" y="435"/>
                    </a:lnTo>
                    <a:lnTo>
                      <a:pt x="320" y="435"/>
                    </a:lnTo>
                    <a:lnTo>
                      <a:pt x="320" y="435"/>
                    </a:lnTo>
                    <a:lnTo>
                      <a:pt x="321" y="435"/>
                    </a:lnTo>
                    <a:lnTo>
                      <a:pt x="321" y="435"/>
                    </a:lnTo>
                    <a:lnTo>
                      <a:pt x="321" y="435"/>
                    </a:lnTo>
                    <a:lnTo>
                      <a:pt x="321" y="435"/>
                    </a:lnTo>
                    <a:lnTo>
                      <a:pt x="324" y="433"/>
                    </a:lnTo>
                    <a:lnTo>
                      <a:pt x="324" y="433"/>
                    </a:lnTo>
                    <a:lnTo>
                      <a:pt x="325" y="433"/>
                    </a:lnTo>
                    <a:lnTo>
                      <a:pt x="325" y="433"/>
                    </a:lnTo>
                    <a:lnTo>
                      <a:pt x="325" y="433"/>
                    </a:lnTo>
                    <a:lnTo>
                      <a:pt x="325" y="433"/>
                    </a:lnTo>
                    <a:lnTo>
                      <a:pt x="326" y="432"/>
                    </a:lnTo>
                    <a:lnTo>
                      <a:pt x="326" y="432"/>
                    </a:lnTo>
                    <a:lnTo>
                      <a:pt x="326" y="432"/>
                    </a:lnTo>
                    <a:lnTo>
                      <a:pt x="326" y="432"/>
                    </a:lnTo>
                    <a:lnTo>
                      <a:pt x="327" y="432"/>
                    </a:lnTo>
                    <a:lnTo>
                      <a:pt x="327" y="432"/>
                    </a:lnTo>
                    <a:lnTo>
                      <a:pt x="327" y="432"/>
                    </a:lnTo>
                    <a:lnTo>
                      <a:pt x="327" y="432"/>
                    </a:lnTo>
                    <a:lnTo>
                      <a:pt x="329" y="430"/>
                    </a:lnTo>
                    <a:lnTo>
                      <a:pt x="329" y="430"/>
                    </a:lnTo>
                    <a:lnTo>
                      <a:pt x="330" y="430"/>
                    </a:lnTo>
                    <a:lnTo>
                      <a:pt x="330" y="430"/>
                    </a:lnTo>
                    <a:lnTo>
                      <a:pt x="330" y="430"/>
                    </a:lnTo>
                    <a:lnTo>
                      <a:pt x="330" y="430"/>
                    </a:lnTo>
                    <a:lnTo>
                      <a:pt x="330" y="428"/>
                    </a:lnTo>
                    <a:lnTo>
                      <a:pt x="330" y="428"/>
                    </a:lnTo>
                    <a:lnTo>
                      <a:pt x="330" y="428"/>
                    </a:lnTo>
                    <a:lnTo>
                      <a:pt x="330" y="428"/>
                    </a:lnTo>
                    <a:lnTo>
                      <a:pt x="330" y="427"/>
                    </a:lnTo>
                    <a:lnTo>
                      <a:pt x="330" y="427"/>
                    </a:lnTo>
                    <a:lnTo>
                      <a:pt x="331" y="426"/>
                    </a:lnTo>
                    <a:lnTo>
                      <a:pt x="331" y="426"/>
                    </a:lnTo>
                    <a:lnTo>
                      <a:pt x="331" y="426"/>
                    </a:lnTo>
                    <a:lnTo>
                      <a:pt x="331" y="426"/>
                    </a:lnTo>
                    <a:lnTo>
                      <a:pt x="331" y="412"/>
                    </a:lnTo>
                    <a:lnTo>
                      <a:pt x="331" y="412"/>
                    </a:lnTo>
                    <a:lnTo>
                      <a:pt x="329" y="394"/>
                    </a:lnTo>
                    <a:lnTo>
                      <a:pt x="326" y="383"/>
                    </a:lnTo>
                    <a:lnTo>
                      <a:pt x="326" y="383"/>
                    </a:lnTo>
                    <a:lnTo>
                      <a:pt x="339" y="374"/>
                    </a:lnTo>
                    <a:lnTo>
                      <a:pt x="339" y="374"/>
                    </a:lnTo>
                    <a:lnTo>
                      <a:pt x="349" y="381"/>
                    </a:lnTo>
                    <a:lnTo>
                      <a:pt x="365" y="388"/>
                    </a:lnTo>
                    <a:lnTo>
                      <a:pt x="365" y="388"/>
                    </a:lnTo>
                    <a:lnTo>
                      <a:pt x="378" y="393"/>
                    </a:lnTo>
                    <a:lnTo>
                      <a:pt x="378" y="393"/>
                    </a:lnTo>
                    <a:lnTo>
                      <a:pt x="378" y="393"/>
                    </a:lnTo>
                    <a:lnTo>
                      <a:pt x="378" y="393"/>
                    </a:lnTo>
                    <a:lnTo>
                      <a:pt x="379" y="393"/>
                    </a:lnTo>
                    <a:lnTo>
                      <a:pt x="379" y="393"/>
                    </a:lnTo>
                    <a:lnTo>
                      <a:pt x="380" y="393"/>
                    </a:lnTo>
                    <a:lnTo>
                      <a:pt x="380" y="393"/>
                    </a:lnTo>
                    <a:lnTo>
                      <a:pt x="380" y="393"/>
                    </a:lnTo>
                    <a:lnTo>
                      <a:pt x="380" y="393"/>
                    </a:lnTo>
                    <a:lnTo>
                      <a:pt x="381" y="393"/>
                    </a:lnTo>
                    <a:lnTo>
                      <a:pt x="381" y="393"/>
                    </a:lnTo>
                    <a:lnTo>
                      <a:pt x="381" y="393"/>
                    </a:lnTo>
                    <a:lnTo>
                      <a:pt x="381" y="393"/>
                    </a:lnTo>
                    <a:lnTo>
                      <a:pt x="383" y="393"/>
                    </a:lnTo>
                    <a:lnTo>
                      <a:pt x="383" y="393"/>
                    </a:lnTo>
                    <a:lnTo>
                      <a:pt x="383" y="393"/>
                    </a:lnTo>
                    <a:lnTo>
                      <a:pt x="383" y="393"/>
                    </a:lnTo>
                    <a:lnTo>
                      <a:pt x="383" y="393"/>
                    </a:lnTo>
                    <a:lnTo>
                      <a:pt x="383" y="393"/>
                    </a:lnTo>
                    <a:lnTo>
                      <a:pt x="384" y="392"/>
                    </a:lnTo>
                    <a:lnTo>
                      <a:pt x="384" y="392"/>
                    </a:lnTo>
                    <a:lnTo>
                      <a:pt x="384" y="392"/>
                    </a:lnTo>
                    <a:lnTo>
                      <a:pt x="384" y="392"/>
                    </a:lnTo>
                    <a:lnTo>
                      <a:pt x="385" y="391"/>
                    </a:lnTo>
                    <a:lnTo>
                      <a:pt x="385" y="391"/>
                    </a:lnTo>
                    <a:lnTo>
                      <a:pt x="385" y="391"/>
                    </a:lnTo>
                    <a:lnTo>
                      <a:pt x="385" y="391"/>
                    </a:lnTo>
                    <a:lnTo>
                      <a:pt x="387" y="389"/>
                    </a:lnTo>
                    <a:lnTo>
                      <a:pt x="387" y="389"/>
                    </a:lnTo>
                    <a:lnTo>
                      <a:pt x="387" y="389"/>
                    </a:lnTo>
                    <a:lnTo>
                      <a:pt x="387" y="389"/>
                    </a:lnTo>
                    <a:lnTo>
                      <a:pt x="388" y="388"/>
                    </a:lnTo>
                    <a:lnTo>
                      <a:pt x="388" y="388"/>
                    </a:lnTo>
                    <a:lnTo>
                      <a:pt x="389" y="387"/>
                    </a:lnTo>
                    <a:lnTo>
                      <a:pt x="389" y="387"/>
                    </a:lnTo>
                    <a:lnTo>
                      <a:pt x="389" y="387"/>
                    </a:lnTo>
                    <a:lnTo>
                      <a:pt x="389" y="387"/>
                    </a:lnTo>
                    <a:lnTo>
                      <a:pt x="390" y="387"/>
                    </a:lnTo>
                    <a:lnTo>
                      <a:pt x="390" y="387"/>
                    </a:lnTo>
                    <a:lnTo>
                      <a:pt x="390" y="386"/>
                    </a:lnTo>
                    <a:lnTo>
                      <a:pt x="390" y="386"/>
                    </a:lnTo>
                    <a:lnTo>
                      <a:pt x="390" y="386"/>
                    </a:lnTo>
                    <a:lnTo>
                      <a:pt x="390" y="386"/>
                    </a:lnTo>
                    <a:lnTo>
                      <a:pt x="392" y="386"/>
                    </a:lnTo>
                    <a:lnTo>
                      <a:pt x="392" y="386"/>
                    </a:lnTo>
                    <a:lnTo>
                      <a:pt x="392" y="384"/>
                    </a:lnTo>
                    <a:lnTo>
                      <a:pt x="392" y="384"/>
                    </a:lnTo>
                    <a:lnTo>
                      <a:pt x="392" y="384"/>
                    </a:lnTo>
                    <a:lnTo>
                      <a:pt x="392" y="384"/>
                    </a:lnTo>
                    <a:lnTo>
                      <a:pt x="393" y="383"/>
                    </a:lnTo>
                    <a:lnTo>
                      <a:pt x="393" y="383"/>
                    </a:lnTo>
                    <a:lnTo>
                      <a:pt x="393" y="383"/>
                    </a:lnTo>
                    <a:lnTo>
                      <a:pt x="393" y="383"/>
                    </a:lnTo>
                    <a:lnTo>
                      <a:pt x="393" y="382"/>
                    </a:lnTo>
                    <a:lnTo>
                      <a:pt x="393" y="382"/>
                    </a:lnTo>
                    <a:lnTo>
                      <a:pt x="393" y="382"/>
                    </a:lnTo>
                    <a:lnTo>
                      <a:pt x="393" y="382"/>
                    </a:lnTo>
                    <a:lnTo>
                      <a:pt x="393" y="381"/>
                    </a:lnTo>
                    <a:lnTo>
                      <a:pt x="393" y="381"/>
                    </a:lnTo>
                    <a:lnTo>
                      <a:pt x="393" y="381"/>
                    </a:lnTo>
                    <a:lnTo>
                      <a:pt x="393" y="381"/>
                    </a:lnTo>
                    <a:lnTo>
                      <a:pt x="393" y="378"/>
                    </a:lnTo>
                    <a:lnTo>
                      <a:pt x="393" y="378"/>
                    </a:lnTo>
                    <a:lnTo>
                      <a:pt x="393" y="378"/>
                    </a:lnTo>
                    <a:lnTo>
                      <a:pt x="388" y="365"/>
                    </a:lnTo>
                    <a:lnTo>
                      <a:pt x="388" y="365"/>
                    </a:lnTo>
                    <a:lnTo>
                      <a:pt x="379" y="349"/>
                    </a:lnTo>
                    <a:lnTo>
                      <a:pt x="373" y="340"/>
                    </a:lnTo>
                    <a:lnTo>
                      <a:pt x="373" y="340"/>
                    </a:lnTo>
                    <a:lnTo>
                      <a:pt x="383" y="326"/>
                    </a:lnTo>
                    <a:lnTo>
                      <a:pt x="383" y="326"/>
                    </a:lnTo>
                    <a:lnTo>
                      <a:pt x="393" y="329"/>
                    </a:lnTo>
                    <a:lnTo>
                      <a:pt x="412" y="331"/>
                    </a:lnTo>
                    <a:lnTo>
                      <a:pt x="412" y="331"/>
                    </a:lnTo>
                    <a:lnTo>
                      <a:pt x="426" y="331"/>
                    </a:lnTo>
                    <a:lnTo>
                      <a:pt x="426" y="331"/>
                    </a:lnTo>
                    <a:lnTo>
                      <a:pt x="426" y="331"/>
                    </a:lnTo>
                    <a:lnTo>
                      <a:pt x="426" y="331"/>
                    </a:lnTo>
                    <a:lnTo>
                      <a:pt x="427" y="331"/>
                    </a:lnTo>
                    <a:lnTo>
                      <a:pt x="427" y="331"/>
                    </a:lnTo>
                    <a:lnTo>
                      <a:pt x="427" y="331"/>
                    </a:lnTo>
                    <a:lnTo>
                      <a:pt x="427" y="331"/>
                    </a:lnTo>
                    <a:lnTo>
                      <a:pt x="428" y="330"/>
                    </a:lnTo>
                    <a:lnTo>
                      <a:pt x="428" y="330"/>
                    </a:lnTo>
                    <a:lnTo>
                      <a:pt x="428" y="330"/>
                    </a:lnTo>
                    <a:lnTo>
                      <a:pt x="428" y="330"/>
                    </a:lnTo>
                    <a:lnTo>
                      <a:pt x="429" y="330"/>
                    </a:lnTo>
                    <a:lnTo>
                      <a:pt x="429" y="330"/>
                    </a:lnTo>
                    <a:lnTo>
                      <a:pt x="429" y="330"/>
                    </a:lnTo>
                    <a:lnTo>
                      <a:pt x="429" y="330"/>
                    </a:lnTo>
                    <a:lnTo>
                      <a:pt x="431" y="329"/>
                    </a:lnTo>
                    <a:lnTo>
                      <a:pt x="431" y="329"/>
                    </a:lnTo>
                    <a:lnTo>
                      <a:pt x="431" y="329"/>
                    </a:lnTo>
                    <a:lnTo>
                      <a:pt x="431" y="329"/>
                    </a:lnTo>
                    <a:lnTo>
                      <a:pt x="431" y="328"/>
                    </a:lnTo>
                    <a:lnTo>
                      <a:pt x="431" y="328"/>
                    </a:lnTo>
                    <a:lnTo>
                      <a:pt x="431" y="328"/>
                    </a:lnTo>
                    <a:lnTo>
                      <a:pt x="431" y="328"/>
                    </a:lnTo>
                    <a:lnTo>
                      <a:pt x="432" y="326"/>
                    </a:lnTo>
                    <a:lnTo>
                      <a:pt x="432" y="326"/>
                    </a:lnTo>
                    <a:lnTo>
                      <a:pt x="432" y="326"/>
                    </a:lnTo>
                    <a:lnTo>
                      <a:pt x="432" y="326"/>
                    </a:lnTo>
                    <a:lnTo>
                      <a:pt x="432" y="325"/>
                    </a:lnTo>
                    <a:lnTo>
                      <a:pt x="432" y="325"/>
                    </a:lnTo>
                    <a:lnTo>
                      <a:pt x="432" y="325"/>
                    </a:lnTo>
                    <a:lnTo>
                      <a:pt x="432" y="325"/>
                    </a:lnTo>
                    <a:lnTo>
                      <a:pt x="433" y="324"/>
                    </a:lnTo>
                    <a:lnTo>
                      <a:pt x="433" y="324"/>
                    </a:lnTo>
                    <a:lnTo>
                      <a:pt x="434" y="323"/>
                    </a:lnTo>
                    <a:lnTo>
                      <a:pt x="434" y="323"/>
                    </a:lnTo>
                    <a:lnTo>
                      <a:pt x="434" y="321"/>
                    </a:lnTo>
                    <a:lnTo>
                      <a:pt x="434" y="321"/>
                    </a:lnTo>
                    <a:lnTo>
                      <a:pt x="434" y="321"/>
                    </a:lnTo>
                    <a:lnTo>
                      <a:pt x="434" y="321"/>
                    </a:lnTo>
                    <a:lnTo>
                      <a:pt x="434" y="320"/>
                    </a:lnTo>
                    <a:lnTo>
                      <a:pt x="434" y="320"/>
                    </a:lnTo>
                    <a:lnTo>
                      <a:pt x="434" y="320"/>
                    </a:lnTo>
                    <a:lnTo>
                      <a:pt x="434" y="320"/>
                    </a:lnTo>
                    <a:lnTo>
                      <a:pt x="436" y="319"/>
                    </a:lnTo>
                    <a:lnTo>
                      <a:pt x="436" y="319"/>
                    </a:lnTo>
                    <a:lnTo>
                      <a:pt x="436" y="318"/>
                    </a:lnTo>
                    <a:lnTo>
                      <a:pt x="436" y="318"/>
                    </a:lnTo>
                    <a:lnTo>
                      <a:pt x="436" y="318"/>
                    </a:lnTo>
                    <a:lnTo>
                      <a:pt x="436" y="318"/>
                    </a:lnTo>
                    <a:lnTo>
                      <a:pt x="436" y="316"/>
                    </a:lnTo>
                    <a:lnTo>
                      <a:pt x="436" y="316"/>
                    </a:lnTo>
                    <a:lnTo>
                      <a:pt x="436" y="316"/>
                    </a:lnTo>
                    <a:lnTo>
                      <a:pt x="436" y="316"/>
                    </a:lnTo>
                    <a:lnTo>
                      <a:pt x="436" y="316"/>
                    </a:lnTo>
                    <a:lnTo>
                      <a:pt x="436" y="316"/>
                    </a:lnTo>
                    <a:lnTo>
                      <a:pt x="436" y="315"/>
                    </a:lnTo>
                    <a:lnTo>
                      <a:pt x="436" y="315"/>
                    </a:lnTo>
                    <a:lnTo>
                      <a:pt x="434" y="314"/>
                    </a:lnTo>
                    <a:lnTo>
                      <a:pt x="434" y="314"/>
                    </a:lnTo>
                    <a:lnTo>
                      <a:pt x="434" y="314"/>
                    </a:lnTo>
                    <a:lnTo>
                      <a:pt x="434" y="314"/>
                    </a:lnTo>
                    <a:lnTo>
                      <a:pt x="434" y="313"/>
                    </a:lnTo>
                    <a:lnTo>
                      <a:pt x="434" y="313"/>
                    </a:lnTo>
                    <a:lnTo>
                      <a:pt x="434" y="313"/>
                    </a:lnTo>
                    <a:lnTo>
                      <a:pt x="434" y="313"/>
                    </a:lnTo>
                    <a:lnTo>
                      <a:pt x="426" y="302"/>
                    </a:lnTo>
                    <a:lnTo>
                      <a:pt x="426" y="302"/>
                    </a:lnTo>
                    <a:lnTo>
                      <a:pt x="412" y="290"/>
                    </a:lnTo>
                    <a:lnTo>
                      <a:pt x="403" y="282"/>
                    </a:lnTo>
                    <a:lnTo>
                      <a:pt x="403" y="282"/>
                    </a:lnTo>
                    <a:lnTo>
                      <a:pt x="404" y="276"/>
                    </a:lnTo>
                    <a:lnTo>
                      <a:pt x="404" y="276"/>
                    </a:lnTo>
                    <a:lnTo>
                      <a:pt x="407" y="267"/>
                    </a:lnTo>
                    <a:lnTo>
                      <a:pt x="407" y="267"/>
                    </a:lnTo>
                    <a:lnTo>
                      <a:pt x="418" y="266"/>
                    </a:lnTo>
                    <a:lnTo>
                      <a:pt x="436" y="262"/>
                    </a:lnTo>
                    <a:lnTo>
                      <a:pt x="436" y="262"/>
                    </a:lnTo>
                    <a:lnTo>
                      <a:pt x="448" y="257"/>
                    </a:lnTo>
                    <a:lnTo>
                      <a:pt x="448" y="257"/>
                    </a:lnTo>
                    <a:lnTo>
                      <a:pt x="448" y="257"/>
                    </a:lnTo>
                    <a:lnTo>
                      <a:pt x="448" y="257"/>
                    </a:lnTo>
                    <a:lnTo>
                      <a:pt x="451" y="256"/>
                    </a:lnTo>
                    <a:lnTo>
                      <a:pt x="451" y="256"/>
                    </a:lnTo>
                    <a:lnTo>
                      <a:pt x="451" y="256"/>
                    </a:lnTo>
                    <a:lnTo>
                      <a:pt x="451" y="256"/>
                    </a:lnTo>
                    <a:lnTo>
                      <a:pt x="451" y="256"/>
                    </a:lnTo>
                    <a:lnTo>
                      <a:pt x="451" y="256"/>
                    </a:lnTo>
                    <a:lnTo>
                      <a:pt x="452" y="256"/>
                    </a:lnTo>
                    <a:lnTo>
                      <a:pt x="452" y="256"/>
                    </a:lnTo>
                    <a:lnTo>
                      <a:pt x="452" y="255"/>
                    </a:lnTo>
                    <a:lnTo>
                      <a:pt x="452" y="255"/>
                    </a:lnTo>
                    <a:lnTo>
                      <a:pt x="452" y="255"/>
                    </a:lnTo>
                    <a:lnTo>
                      <a:pt x="452" y="255"/>
                    </a:lnTo>
                    <a:lnTo>
                      <a:pt x="452" y="253"/>
                    </a:lnTo>
                    <a:lnTo>
                      <a:pt x="452" y="253"/>
                    </a:lnTo>
                    <a:lnTo>
                      <a:pt x="453" y="253"/>
                    </a:lnTo>
                    <a:lnTo>
                      <a:pt x="453" y="253"/>
                    </a:lnTo>
                    <a:lnTo>
                      <a:pt x="453" y="252"/>
                    </a:lnTo>
                    <a:lnTo>
                      <a:pt x="453" y="252"/>
                    </a:lnTo>
                    <a:lnTo>
                      <a:pt x="453" y="252"/>
                    </a:lnTo>
                    <a:lnTo>
                      <a:pt x="453" y="252"/>
                    </a:lnTo>
                    <a:lnTo>
                      <a:pt x="453" y="251"/>
                    </a:lnTo>
                    <a:lnTo>
                      <a:pt x="453" y="251"/>
                    </a:lnTo>
                    <a:lnTo>
                      <a:pt x="453" y="251"/>
                    </a:lnTo>
                    <a:lnTo>
                      <a:pt x="453" y="251"/>
                    </a:lnTo>
                    <a:lnTo>
                      <a:pt x="453" y="250"/>
                    </a:lnTo>
                    <a:lnTo>
                      <a:pt x="453" y="250"/>
                    </a:lnTo>
                    <a:lnTo>
                      <a:pt x="453" y="248"/>
                    </a:lnTo>
                    <a:lnTo>
                      <a:pt x="453" y="248"/>
                    </a:lnTo>
                    <a:lnTo>
                      <a:pt x="453" y="247"/>
                    </a:lnTo>
                    <a:lnTo>
                      <a:pt x="453" y="247"/>
                    </a:lnTo>
                    <a:lnTo>
                      <a:pt x="453" y="246"/>
                    </a:lnTo>
                    <a:lnTo>
                      <a:pt x="453" y="246"/>
                    </a:lnTo>
                    <a:lnTo>
                      <a:pt x="453" y="246"/>
                    </a:lnTo>
                    <a:lnTo>
                      <a:pt x="453" y="246"/>
                    </a:lnTo>
                    <a:lnTo>
                      <a:pt x="453" y="245"/>
                    </a:lnTo>
                    <a:lnTo>
                      <a:pt x="453" y="245"/>
                    </a:lnTo>
                    <a:lnTo>
                      <a:pt x="453" y="243"/>
                    </a:lnTo>
                    <a:lnTo>
                      <a:pt x="453" y="243"/>
                    </a:lnTo>
                    <a:lnTo>
                      <a:pt x="453" y="243"/>
                    </a:lnTo>
                    <a:lnTo>
                      <a:pt x="453" y="243"/>
                    </a:lnTo>
                    <a:lnTo>
                      <a:pt x="453" y="242"/>
                    </a:lnTo>
                    <a:lnTo>
                      <a:pt x="453" y="242"/>
                    </a:lnTo>
                    <a:lnTo>
                      <a:pt x="453" y="241"/>
                    </a:lnTo>
                    <a:lnTo>
                      <a:pt x="453" y="241"/>
                    </a:lnTo>
                    <a:lnTo>
                      <a:pt x="453" y="241"/>
                    </a:lnTo>
                    <a:lnTo>
                      <a:pt x="453" y="241"/>
                    </a:lnTo>
                    <a:lnTo>
                      <a:pt x="453" y="239"/>
                    </a:lnTo>
                    <a:lnTo>
                      <a:pt x="453" y="239"/>
                    </a:lnTo>
                    <a:lnTo>
                      <a:pt x="453" y="239"/>
                    </a:lnTo>
                    <a:lnTo>
                      <a:pt x="453" y="239"/>
                    </a:lnTo>
                    <a:lnTo>
                      <a:pt x="453" y="239"/>
                    </a:lnTo>
                    <a:lnTo>
                      <a:pt x="453" y="239"/>
                    </a:lnTo>
                    <a:lnTo>
                      <a:pt x="453" y="238"/>
                    </a:lnTo>
                    <a:lnTo>
                      <a:pt x="453" y="238"/>
                    </a:lnTo>
                    <a:lnTo>
                      <a:pt x="452" y="238"/>
                    </a:lnTo>
                    <a:lnTo>
                      <a:pt x="452" y="238"/>
                    </a:lnTo>
                    <a:lnTo>
                      <a:pt x="452" y="238"/>
                    </a:lnTo>
                    <a:lnTo>
                      <a:pt x="452" y="238"/>
                    </a:lnTo>
                    <a:lnTo>
                      <a:pt x="451" y="237"/>
                    </a:lnTo>
                    <a:lnTo>
                      <a:pt x="451" y="237"/>
                    </a:lnTo>
                    <a:lnTo>
                      <a:pt x="451" y="237"/>
                    </a:lnTo>
                    <a:lnTo>
                      <a:pt x="451" y="237"/>
                    </a:lnTo>
                    <a:lnTo>
                      <a:pt x="439" y="229"/>
                    </a:lnTo>
                    <a:lnTo>
                      <a:pt x="439" y="229"/>
                    </a:lnTo>
                    <a:lnTo>
                      <a:pt x="422" y="222"/>
                    </a:lnTo>
                    <a:lnTo>
                      <a:pt x="410" y="219"/>
                    </a:lnTo>
                    <a:lnTo>
                      <a:pt x="410" y="219"/>
                    </a:lnTo>
                    <a:lnTo>
                      <a:pt x="409" y="203"/>
                    </a:lnTo>
                    <a:lnTo>
                      <a:pt x="409" y="203"/>
                    </a:lnTo>
                    <a:lnTo>
                      <a:pt x="419" y="199"/>
                    </a:lnTo>
                    <a:lnTo>
                      <a:pt x="436" y="188"/>
                    </a:lnTo>
                    <a:lnTo>
                      <a:pt x="436" y="188"/>
                    </a:lnTo>
                    <a:lnTo>
                      <a:pt x="446" y="180"/>
                    </a:lnTo>
                    <a:lnTo>
                      <a:pt x="446" y="180"/>
                    </a:lnTo>
                    <a:lnTo>
                      <a:pt x="446" y="180"/>
                    </a:lnTo>
                    <a:lnTo>
                      <a:pt x="446" y="179"/>
                    </a:lnTo>
                    <a:lnTo>
                      <a:pt x="446" y="179"/>
                    </a:lnTo>
                    <a:lnTo>
                      <a:pt x="447" y="176"/>
                    </a:lnTo>
                    <a:lnTo>
                      <a:pt x="447" y="176"/>
                    </a:lnTo>
                    <a:lnTo>
                      <a:pt x="447" y="176"/>
                    </a:lnTo>
                    <a:lnTo>
                      <a:pt x="447" y="176"/>
                    </a:lnTo>
                    <a:lnTo>
                      <a:pt x="448" y="176"/>
                    </a:lnTo>
                    <a:lnTo>
                      <a:pt x="448" y="176"/>
                    </a:lnTo>
                    <a:lnTo>
                      <a:pt x="448" y="175"/>
                    </a:lnTo>
                    <a:lnTo>
                      <a:pt x="448" y="175"/>
                    </a:lnTo>
                    <a:lnTo>
                      <a:pt x="448" y="175"/>
                    </a:lnTo>
                    <a:lnTo>
                      <a:pt x="448" y="175"/>
                    </a:lnTo>
                    <a:lnTo>
                      <a:pt x="448" y="174"/>
                    </a:lnTo>
                    <a:lnTo>
                      <a:pt x="448" y="174"/>
                    </a:lnTo>
                    <a:lnTo>
                      <a:pt x="448" y="173"/>
                    </a:lnTo>
                    <a:lnTo>
                      <a:pt x="448" y="173"/>
                    </a:lnTo>
                    <a:lnTo>
                      <a:pt x="448" y="173"/>
                    </a:lnTo>
                    <a:lnTo>
                      <a:pt x="448" y="173"/>
                    </a:lnTo>
                    <a:lnTo>
                      <a:pt x="447" y="171"/>
                    </a:lnTo>
                    <a:lnTo>
                      <a:pt x="447" y="171"/>
                    </a:lnTo>
                    <a:lnTo>
                      <a:pt x="447" y="171"/>
                    </a:lnTo>
                    <a:lnTo>
                      <a:pt x="447" y="171"/>
                    </a:lnTo>
                    <a:lnTo>
                      <a:pt x="447" y="170"/>
                    </a:lnTo>
                    <a:lnTo>
                      <a:pt x="447" y="170"/>
                    </a:lnTo>
                    <a:lnTo>
                      <a:pt x="447" y="170"/>
                    </a:lnTo>
                    <a:lnTo>
                      <a:pt x="447" y="170"/>
                    </a:lnTo>
                    <a:lnTo>
                      <a:pt x="447" y="169"/>
                    </a:lnTo>
                    <a:lnTo>
                      <a:pt x="447" y="169"/>
                    </a:lnTo>
                    <a:lnTo>
                      <a:pt x="446" y="166"/>
                    </a:lnTo>
                    <a:lnTo>
                      <a:pt x="446" y="166"/>
                    </a:lnTo>
                    <a:lnTo>
                      <a:pt x="446" y="166"/>
                    </a:lnTo>
                    <a:lnTo>
                      <a:pt x="446" y="166"/>
                    </a:lnTo>
                    <a:lnTo>
                      <a:pt x="446" y="165"/>
                    </a:lnTo>
                    <a:lnTo>
                      <a:pt x="446" y="165"/>
                    </a:lnTo>
                    <a:lnTo>
                      <a:pt x="446" y="165"/>
                    </a:lnTo>
                    <a:lnTo>
                      <a:pt x="446" y="165"/>
                    </a:lnTo>
                    <a:lnTo>
                      <a:pt x="446" y="164"/>
                    </a:lnTo>
                    <a:lnTo>
                      <a:pt x="446" y="164"/>
                    </a:lnTo>
                    <a:lnTo>
                      <a:pt x="446" y="164"/>
                    </a:lnTo>
                    <a:lnTo>
                      <a:pt x="446" y="164"/>
                    </a:lnTo>
                    <a:lnTo>
                      <a:pt x="444" y="163"/>
                    </a:lnTo>
                    <a:lnTo>
                      <a:pt x="444" y="163"/>
                    </a:lnTo>
                    <a:lnTo>
                      <a:pt x="444" y="163"/>
                    </a:lnTo>
                    <a:lnTo>
                      <a:pt x="444" y="163"/>
                    </a:lnTo>
                    <a:lnTo>
                      <a:pt x="444" y="161"/>
                    </a:lnTo>
                    <a:lnTo>
                      <a:pt x="444" y="161"/>
                    </a:lnTo>
                    <a:lnTo>
                      <a:pt x="443" y="161"/>
                    </a:lnTo>
                    <a:lnTo>
                      <a:pt x="443" y="161"/>
                    </a:lnTo>
                    <a:lnTo>
                      <a:pt x="443" y="161"/>
                    </a:lnTo>
                    <a:lnTo>
                      <a:pt x="443" y="161"/>
                    </a:lnTo>
                    <a:lnTo>
                      <a:pt x="443" y="160"/>
                    </a:lnTo>
                    <a:lnTo>
                      <a:pt x="443" y="160"/>
                    </a:lnTo>
                    <a:lnTo>
                      <a:pt x="442" y="160"/>
                    </a:lnTo>
                    <a:lnTo>
                      <a:pt x="442" y="160"/>
                    </a:lnTo>
                    <a:lnTo>
                      <a:pt x="442" y="160"/>
                    </a:lnTo>
                    <a:lnTo>
                      <a:pt x="442" y="160"/>
                    </a:lnTo>
                    <a:lnTo>
                      <a:pt x="441" y="159"/>
                    </a:lnTo>
                    <a:lnTo>
                      <a:pt x="441" y="159"/>
                    </a:lnTo>
                    <a:lnTo>
                      <a:pt x="439" y="159"/>
                    </a:lnTo>
                    <a:lnTo>
                      <a:pt x="439" y="159"/>
                    </a:lnTo>
                    <a:lnTo>
                      <a:pt x="439" y="159"/>
                    </a:lnTo>
                    <a:lnTo>
                      <a:pt x="427" y="158"/>
                    </a:lnTo>
                    <a:lnTo>
                      <a:pt x="427" y="158"/>
                    </a:lnTo>
                    <a:lnTo>
                      <a:pt x="408" y="156"/>
                    </a:lnTo>
                    <a:lnTo>
                      <a:pt x="397" y="156"/>
                    </a:lnTo>
                    <a:lnTo>
                      <a:pt x="397" y="156"/>
                    </a:lnTo>
                    <a:lnTo>
                      <a:pt x="390" y="142"/>
                    </a:lnTo>
                    <a:lnTo>
                      <a:pt x="390" y="142"/>
                    </a:lnTo>
                    <a:lnTo>
                      <a:pt x="398" y="135"/>
                    </a:lnTo>
                    <a:lnTo>
                      <a:pt x="409" y="120"/>
                    </a:lnTo>
                    <a:lnTo>
                      <a:pt x="409" y="120"/>
                    </a:lnTo>
                    <a:lnTo>
                      <a:pt x="416" y="108"/>
                    </a:lnTo>
                    <a:lnTo>
                      <a:pt x="416" y="108"/>
                    </a:lnTo>
                    <a:lnTo>
                      <a:pt x="416" y="107"/>
                    </a:lnTo>
                    <a:lnTo>
                      <a:pt x="416" y="107"/>
                    </a:lnTo>
                    <a:lnTo>
                      <a:pt x="417" y="106"/>
                    </a:lnTo>
                    <a:lnTo>
                      <a:pt x="417" y="106"/>
                    </a:lnTo>
                    <a:lnTo>
                      <a:pt x="417" y="106"/>
                    </a:lnTo>
                    <a:lnTo>
                      <a:pt x="417" y="106"/>
                    </a:lnTo>
                    <a:lnTo>
                      <a:pt x="417" y="105"/>
                    </a:lnTo>
                    <a:lnTo>
                      <a:pt x="417" y="105"/>
                    </a:lnTo>
                    <a:lnTo>
                      <a:pt x="417" y="105"/>
                    </a:lnTo>
                    <a:lnTo>
                      <a:pt x="417" y="105"/>
                    </a:lnTo>
                    <a:lnTo>
                      <a:pt x="417" y="103"/>
                    </a:lnTo>
                    <a:lnTo>
                      <a:pt x="417" y="103"/>
                    </a:lnTo>
                    <a:lnTo>
                      <a:pt x="417" y="103"/>
                    </a:lnTo>
                    <a:lnTo>
                      <a:pt x="417" y="103"/>
                    </a:lnTo>
                    <a:lnTo>
                      <a:pt x="417" y="102"/>
                    </a:lnTo>
                    <a:lnTo>
                      <a:pt x="417" y="102"/>
                    </a:lnTo>
                    <a:lnTo>
                      <a:pt x="417" y="102"/>
                    </a:lnTo>
                    <a:lnTo>
                      <a:pt x="417" y="102"/>
                    </a:lnTo>
                    <a:lnTo>
                      <a:pt x="416" y="101"/>
                    </a:lnTo>
                    <a:lnTo>
                      <a:pt x="416" y="101"/>
                    </a:lnTo>
                    <a:lnTo>
                      <a:pt x="416" y="101"/>
                    </a:lnTo>
                    <a:lnTo>
                      <a:pt x="416" y="101"/>
                    </a:lnTo>
                    <a:lnTo>
                      <a:pt x="416" y="100"/>
                    </a:lnTo>
                    <a:lnTo>
                      <a:pt x="416" y="100"/>
                    </a:lnTo>
                    <a:lnTo>
                      <a:pt x="416" y="100"/>
                    </a:lnTo>
                    <a:lnTo>
                      <a:pt x="416" y="100"/>
                    </a:lnTo>
                    <a:lnTo>
                      <a:pt x="414" y="98"/>
                    </a:lnTo>
                    <a:lnTo>
                      <a:pt x="414" y="98"/>
                    </a:lnTo>
                    <a:lnTo>
                      <a:pt x="414" y="98"/>
                    </a:lnTo>
                    <a:lnTo>
                      <a:pt x="414" y="98"/>
                    </a:lnTo>
                    <a:lnTo>
                      <a:pt x="413" y="97"/>
                    </a:lnTo>
                    <a:lnTo>
                      <a:pt x="413" y="97"/>
                    </a:lnTo>
                    <a:lnTo>
                      <a:pt x="413" y="96"/>
                    </a:lnTo>
                    <a:lnTo>
                      <a:pt x="413" y="96"/>
                    </a:lnTo>
                    <a:lnTo>
                      <a:pt x="412" y="95"/>
                    </a:lnTo>
                    <a:lnTo>
                      <a:pt x="412" y="95"/>
                    </a:lnTo>
                    <a:lnTo>
                      <a:pt x="412" y="95"/>
                    </a:lnTo>
                    <a:lnTo>
                      <a:pt x="412" y="95"/>
                    </a:lnTo>
                    <a:lnTo>
                      <a:pt x="412" y="93"/>
                    </a:lnTo>
                    <a:lnTo>
                      <a:pt x="412" y="93"/>
                    </a:lnTo>
                    <a:lnTo>
                      <a:pt x="410" y="93"/>
                    </a:lnTo>
                    <a:lnTo>
                      <a:pt x="410" y="93"/>
                    </a:lnTo>
                    <a:lnTo>
                      <a:pt x="410" y="93"/>
                    </a:lnTo>
                    <a:lnTo>
                      <a:pt x="410" y="93"/>
                    </a:lnTo>
                    <a:lnTo>
                      <a:pt x="409" y="92"/>
                    </a:lnTo>
                    <a:lnTo>
                      <a:pt x="409" y="92"/>
                    </a:lnTo>
                    <a:lnTo>
                      <a:pt x="409" y="92"/>
                    </a:lnTo>
                    <a:lnTo>
                      <a:pt x="409" y="92"/>
                    </a:lnTo>
                    <a:lnTo>
                      <a:pt x="408" y="91"/>
                    </a:lnTo>
                    <a:lnTo>
                      <a:pt x="408" y="91"/>
                    </a:lnTo>
                    <a:lnTo>
                      <a:pt x="408" y="91"/>
                    </a:lnTo>
                    <a:lnTo>
                      <a:pt x="408" y="91"/>
                    </a:lnTo>
                    <a:lnTo>
                      <a:pt x="407" y="91"/>
                    </a:lnTo>
                    <a:lnTo>
                      <a:pt x="407" y="91"/>
                    </a:lnTo>
                    <a:lnTo>
                      <a:pt x="407" y="91"/>
                    </a:lnTo>
                    <a:lnTo>
                      <a:pt x="407" y="91"/>
                    </a:lnTo>
                    <a:lnTo>
                      <a:pt x="405" y="91"/>
                    </a:lnTo>
                    <a:lnTo>
                      <a:pt x="405" y="91"/>
                    </a:lnTo>
                    <a:lnTo>
                      <a:pt x="405" y="91"/>
                    </a:lnTo>
                    <a:lnTo>
                      <a:pt x="405" y="91"/>
                    </a:lnTo>
                    <a:lnTo>
                      <a:pt x="404" y="91"/>
                    </a:lnTo>
                    <a:lnTo>
                      <a:pt x="404" y="91"/>
                    </a:lnTo>
                    <a:lnTo>
                      <a:pt x="404" y="91"/>
                    </a:lnTo>
                    <a:lnTo>
                      <a:pt x="404" y="91"/>
                    </a:lnTo>
                    <a:lnTo>
                      <a:pt x="404" y="91"/>
                    </a:lnTo>
                    <a:lnTo>
                      <a:pt x="390" y="93"/>
                    </a:lnTo>
                    <a:lnTo>
                      <a:pt x="390" y="93"/>
                    </a:lnTo>
                    <a:lnTo>
                      <a:pt x="373" y="98"/>
                    </a:lnTo>
                    <a:lnTo>
                      <a:pt x="363" y="103"/>
                    </a:lnTo>
                    <a:lnTo>
                      <a:pt x="363" y="103"/>
                    </a:lnTo>
                    <a:lnTo>
                      <a:pt x="351" y="92"/>
                    </a:lnTo>
                    <a:lnTo>
                      <a:pt x="351" y="92"/>
                    </a:lnTo>
                    <a:lnTo>
                      <a:pt x="356" y="82"/>
                    </a:lnTo>
                    <a:lnTo>
                      <a:pt x="361" y="63"/>
                    </a:lnTo>
                    <a:lnTo>
                      <a:pt x="361" y="63"/>
                    </a:lnTo>
                    <a:lnTo>
                      <a:pt x="364" y="51"/>
                    </a:lnTo>
                    <a:lnTo>
                      <a:pt x="364" y="51"/>
                    </a:lnTo>
                    <a:lnTo>
                      <a:pt x="364" y="51"/>
                    </a:lnTo>
                    <a:lnTo>
                      <a:pt x="364" y="51"/>
                    </a:lnTo>
                    <a:lnTo>
                      <a:pt x="364" y="51"/>
                    </a:lnTo>
                    <a:lnTo>
                      <a:pt x="364" y="51"/>
                    </a:lnTo>
                    <a:lnTo>
                      <a:pt x="364" y="49"/>
                    </a:lnTo>
                    <a:lnTo>
                      <a:pt x="364" y="49"/>
                    </a:lnTo>
                    <a:lnTo>
                      <a:pt x="364" y="48"/>
                    </a:lnTo>
                    <a:lnTo>
                      <a:pt x="364" y="48"/>
                    </a:lnTo>
                    <a:lnTo>
                      <a:pt x="364" y="47"/>
                    </a:lnTo>
                    <a:lnTo>
                      <a:pt x="364" y="47"/>
                    </a:lnTo>
                    <a:lnTo>
                      <a:pt x="364" y="47"/>
                    </a:lnTo>
                    <a:lnTo>
                      <a:pt x="364" y="47"/>
                    </a:lnTo>
                    <a:lnTo>
                      <a:pt x="363" y="45"/>
                    </a:lnTo>
                    <a:lnTo>
                      <a:pt x="363" y="45"/>
                    </a:lnTo>
                    <a:lnTo>
                      <a:pt x="363" y="45"/>
                    </a:lnTo>
                    <a:lnTo>
                      <a:pt x="363" y="45"/>
                    </a:lnTo>
                    <a:lnTo>
                      <a:pt x="363" y="45"/>
                    </a:lnTo>
                    <a:lnTo>
                      <a:pt x="363" y="45"/>
                    </a:lnTo>
                    <a:lnTo>
                      <a:pt x="363" y="44"/>
                    </a:lnTo>
                    <a:lnTo>
                      <a:pt x="363" y="44"/>
                    </a:lnTo>
                    <a:lnTo>
                      <a:pt x="361" y="44"/>
                    </a:lnTo>
                    <a:lnTo>
                      <a:pt x="361" y="44"/>
                    </a:lnTo>
                    <a:lnTo>
                      <a:pt x="361" y="44"/>
                    </a:lnTo>
                    <a:lnTo>
                      <a:pt x="361" y="44"/>
                    </a:lnTo>
                    <a:lnTo>
                      <a:pt x="360" y="43"/>
                    </a:lnTo>
                    <a:lnTo>
                      <a:pt x="360" y="43"/>
                    </a:lnTo>
                    <a:lnTo>
                      <a:pt x="360" y="43"/>
                    </a:lnTo>
                    <a:lnTo>
                      <a:pt x="360" y="43"/>
                    </a:lnTo>
                    <a:lnTo>
                      <a:pt x="359" y="42"/>
                    </a:lnTo>
                    <a:lnTo>
                      <a:pt x="359" y="42"/>
                    </a:lnTo>
                    <a:lnTo>
                      <a:pt x="359" y="42"/>
                    </a:lnTo>
                    <a:lnTo>
                      <a:pt x="359" y="42"/>
                    </a:lnTo>
                    <a:lnTo>
                      <a:pt x="358" y="40"/>
                    </a:lnTo>
                    <a:lnTo>
                      <a:pt x="358" y="40"/>
                    </a:lnTo>
                    <a:lnTo>
                      <a:pt x="356" y="40"/>
                    </a:lnTo>
                    <a:lnTo>
                      <a:pt x="356" y="40"/>
                    </a:lnTo>
                    <a:lnTo>
                      <a:pt x="355" y="39"/>
                    </a:lnTo>
                    <a:lnTo>
                      <a:pt x="355" y="39"/>
                    </a:lnTo>
                    <a:lnTo>
                      <a:pt x="355" y="39"/>
                    </a:lnTo>
                    <a:lnTo>
                      <a:pt x="355" y="39"/>
                    </a:lnTo>
                    <a:lnTo>
                      <a:pt x="354" y="39"/>
                    </a:lnTo>
                    <a:lnTo>
                      <a:pt x="354" y="39"/>
                    </a:lnTo>
                    <a:lnTo>
                      <a:pt x="354" y="38"/>
                    </a:lnTo>
                    <a:lnTo>
                      <a:pt x="354" y="38"/>
                    </a:lnTo>
                    <a:lnTo>
                      <a:pt x="353" y="38"/>
                    </a:lnTo>
                    <a:lnTo>
                      <a:pt x="353" y="38"/>
                    </a:lnTo>
                    <a:lnTo>
                      <a:pt x="353" y="38"/>
                    </a:lnTo>
                    <a:lnTo>
                      <a:pt x="353" y="38"/>
                    </a:lnTo>
                    <a:lnTo>
                      <a:pt x="351" y="38"/>
                    </a:lnTo>
                    <a:lnTo>
                      <a:pt x="351" y="38"/>
                    </a:lnTo>
                    <a:lnTo>
                      <a:pt x="351" y="38"/>
                    </a:lnTo>
                    <a:lnTo>
                      <a:pt x="351" y="38"/>
                    </a:lnTo>
                    <a:lnTo>
                      <a:pt x="350" y="38"/>
                    </a:lnTo>
                    <a:lnTo>
                      <a:pt x="350" y="38"/>
                    </a:lnTo>
                    <a:lnTo>
                      <a:pt x="350" y="38"/>
                    </a:lnTo>
                    <a:lnTo>
                      <a:pt x="350" y="38"/>
                    </a:lnTo>
                    <a:lnTo>
                      <a:pt x="349" y="38"/>
                    </a:lnTo>
                    <a:lnTo>
                      <a:pt x="349" y="38"/>
                    </a:lnTo>
                    <a:lnTo>
                      <a:pt x="347" y="38"/>
                    </a:lnTo>
                    <a:lnTo>
                      <a:pt x="347" y="38"/>
                    </a:lnTo>
                    <a:lnTo>
                      <a:pt x="347" y="38"/>
                    </a:lnTo>
                    <a:lnTo>
                      <a:pt x="347" y="38"/>
                    </a:lnTo>
                    <a:lnTo>
                      <a:pt x="346" y="38"/>
                    </a:lnTo>
                    <a:lnTo>
                      <a:pt x="346" y="38"/>
                    </a:lnTo>
                    <a:lnTo>
                      <a:pt x="346" y="38"/>
                    </a:lnTo>
                    <a:lnTo>
                      <a:pt x="346" y="38"/>
                    </a:lnTo>
                    <a:lnTo>
                      <a:pt x="346" y="38"/>
                    </a:lnTo>
                    <a:lnTo>
                      <a:pt x="346" y="38"/>
                    </a:lnTo>
                    <a:lnTo>
                      <a:pt x="335" y="44"/>
                    </a:lnTo>
                    <a:lnTo>
                      <a:pt x="335" y="44"/>
                    </a:lnTo>
                    <a:lnTo>
                      <a:pt x="320" y="57"/>
                    </a:lnTo>
                    <a:lnTo>
                      <a:pt x="311" y="64"/>
                    </a:lnTo>
                    <a:lnTo>
                      <a:pt x="311" y="64"/>
                    </a:lnTo>
                    <a:lnTo>
                      <a:pt x="297" y="58"/>
                    </a:lnTo>
                    <a:lnTo>
                      <a:pt x="297" y="58"/>
                    </a:lnTo>
                    <a:lnTo>
                      <a:pt x="298" y="47"/>
                    </a:lnTo>
                    <a:lnTo>
                      <a:pt x="298" y="38"/>
                    </a:lnTo>
                    <a:lnTo>
                      <a:pt x="297" y="28"/>
                    </a:lnTo>
                    <a:lnTo>
                      <a:pt x="297" y="28"/>
                    </a:lnTo>
                    <a:lnTo>
                      <a:pt x="295" y="14"/>
                    </a:lnTo>
                    <a:lnTo>
                      <a:pt x="295" y="14"/>
                    </a:lnTo>
                    <a:lnTo>
                      <a:pt x="295" y="14"/>
                    </a:lnTo>
                    <a:lnTo>
                      <a:pt x="295" y="14"/>
                    </a:lnTo>
                    <a:lnTo>
                      <a:pt x="295" y="14"/>
                    </a:lnTo>
                    <a:lnTo>
                      <a:pt x="295" y="14"/>
                    </a:lnTo>
                    <a:lnTo>
                      <a:pt x="295" y="13"/>
                    </a:lnTo>
                    <a:lnTo>
                      <a:pt x="295" y="13"/>
                    </a:lnTo>
                    <a:lnTo>
                      <a:pt x="295" y="13"/>
                    </a:lnTo>
                    <a:lnTo>
                      <a:pt x="295" y="13"/>
                    </a:lnTo>
                    <a:lnTo>
                      <a:pt x="293" y="11"/>
                    </a:lnTo>
                    <a:lnTo>
                      <a:pt x="293" y="11"/>
                    </a:lnTo>
                    <a:lnTo>
                      <a:pt x="293" y="11"/>
                    </a:lnTo>
                    <a:lnTo>
                      <a:pt x="293" y="10"/>
                    </a:lnTo>
                    <a:lnTo>
                      <a:pt x="293" y="10"/>
                    </a:lnTo>
                    <a:lnTo>
                      <a:pt x="292" y="10"/>
                    </a:lnTo>
                    <a:lnTo>
                      <a:pt x="292" y="10"/>
                    </a:lnTo>
                    <a:lnTo>
                      <a:pt x="292" y="10"/>
                    </a:lnTo>
                    <a:lnTo>
                      <a:pt x="292" y="10"/>
                    </a:lnTo>
                    <a:lnTo>
                      <a:pt x="292" y="9"/>
                    </a:lnTo>
                    <a:lnTo>
                      <a:pt x="292" y="9"/>
                    </a:lnTo>
                    <a:lnTo>
                      <a:pt x="290" y="9"/>
                    </a:lnTo>
                    <a:lnTo>
                      <a:pt x="290" y="9"/>
                    </a:lnTo>
                    <a:lnTo>
                      <a:pt x="288" y="8"/>
                    </a:lnTo>
                    <a:lnTo>
                      <a:pt x="288" y="8"/>
                    </a:lnTo>
                    <a:lnTo>
                      <a:pt x="288" y="8"/>
                    </a:lnTo>
                    <a:lnTo>
                      <a:pt x="288" y="8"/>
                    </a:lnTo>
                    <a:lnTo>
                      <a:pt x="287" y="8"/>
                    </a:lnTo>
                    <a:lnTo>
                      <a:pt x="287" y="8"/>
                    </a:lnTo>
                    <a:lnTo>
                      <a:pt x="286" y="8"/>
                    </a:lnTo>
                    <a:lnTo>
                      <a:pt x="286" y="8"/>
                    </a:lnTo>
                    <a:lnTo>
                      <a:pt x="284" y="6"/>
                    </a:lnTo>
                    <a:lnTo>
                      <a:pt x="284" y="6"/>
                    </a:lnTo>
                    <a:lnTo>
                      <a:pt x="283" y="6"/>
                    </a:lnTo>
                    <a:lnTo>
                      <a:pt x="283" y="6"/>
                    </a:lnTo>
                    <a:lnTo>
                      <a:pt x="282" y="6"/>
                    </a:lnTo>
                    <a:lnTo>
                      <a:pt x="282" y="6"/>
                    </a:lnTo>
                    <a:lnTo>
                      <a:pt x="282" y="6"/>
                    </a:lnTo>
                    <a:lnTo>
                      <a:pt x="282" y="6"/>
                    </a:lnTo>
                    <a:lnTo>
                      <a:pt x="279" y="6"/>
                    </a:lnTo>
                    <a:lnTo>
                      <a:pt x="279" y="6"/>
                    </a:lnTo>
                    <a:lnTo>
                      <a:pt x="279" y="6"/>
                    </a:lnTo>
                    <a:lnTo>
                      <a:pt x="279" y="6"/>
                    </a:lnTo>
                    <a:lnTo>
                      <a:pt x="278" y="6"/>
                    </a:lnTo>
                    <a:lnTo>
                      <a:pt x="278" y="6"/>
                    </a:lnTo>
                    <a:lnTo>
                      <a:pt x="278" y="6"/>
                    </a:lnTo>
                    <a:lnTo>
                      <a:pt x="278" y="6"/>
                    </a:lnTo>
                    <a:lnTo>
                      <a:pt x="276" y="8"/>
                    </a:lnTo>
                    <a:lnTo>
                      <a:pt x="276" y="8"/>
                    </a:lnTo>
                    <a:lnTo>
                      <a:pt x="276" y="8"/>
                    </a:lnTo>
                    <a:lnTo>
                      <a:pt x="276" y="8"/>
                    </a:lnTo>
                    <a:lnTo>
                      <a:pt x="274" y="9"/>
                    </a:lnTo>
                    <a:lnTo>
                      <a:pt x="274" y="9"/>
                    </a:lnTo>
                    <a:lnTo>
                      <a:pt x="274" y="9"/>
                    </a:lnTo>
                    <a:lnTo>
                      <a:pt x="274" y="9"/>
                    </a:lnTo>
                    <a:lnTo>
                      <a:pt x="274" y="9"/>
                    </a:lnTo>
                    <a:lnTo>
                      <a:pt x="274" y="9"/>
                    </a:lnTo>
                    <a:lnTo>
                      <a:pt x="266" y="19"/>
                    </a:lnTo>
                    <a:lnTo>
                      <a:pt x="266" y="19"/>
                    </a:lnTo>
                    <a:lnTo>
                      <a:pt x="259" y="28"/>
                    </a:lnTo>
                    <a:lnTo>
                      <a:pt x="255" y="35"/>
                    </a:lnTo>
                    <a:lnTo>
                      <a:pt x="250" y="45"/>
                    </a:lnTo>
                    <a:lnTo>
                      <a:pt x="250" y="45"/>
                    </a:lnTo>
                    <a:lnTo>
                      <a:pt x="235" y="44"/>
                    </a:lnTo>
                    <a:lnTo>
                      <a:pt x="235" y="44"/>
                    </a:lnTo>
                    <a:lnTo>
                      <a:pt x="232" y="33"/>
                    </a:lnTo>
                    <a:lnTo>
                      <a:pt x="229" y="25"/>
                    </a:lnTo>
                    <a:lnTo>
                      <a:pt x="224" y="15"/>
                    </a:lnTo>
                    <a:lnTo>
                      <a:pt x="224" y="15"/>
                    </a:lnTo>
                    <a:lnTo>
                      <a:pt x="218" y="4"/>
                    </a:lnTo>
                    <a:lnTo>
                      <a:pt x="218" y="4"/>
                    </a:lnTo>
                    <a:lnTo>
                      <a:pt x="218" y="4"/>
                    </a:lnTo>
                    <a:lnTo>
                      <a:pt x="218" y="4"/>
                    </a:lnTo>
                    <a:lnTo>
                      <a:pt x="218" y="4"/>
                    </a:lnTo>
                    <a:lnTo>
                      <a:pt x="218" y="4"/>
                    </a:lnTo>
                    <a:lnTo>
                      <a:pt x="216" y="3"/>
                    </a:lnTo>
                    <a:lnTo>
                      <a:pt x="216" y="3"/>
                    </a:lnTo>
                    <a:lnTo>
                      <a:pt x="216" y="3"/>
                    </a:lnTo>
                    <a:lnTo>
                      <a:pt x="216" y="3"/>
                    </a:lnTo>
                    <a:lnTo>
                      <a:pt x="215" y="1"/>
                    </a:lnTo>
                    <a:lnTo>
                      <a:pt x="215" y="1"/>
                    </a:lnTo>
                    <a:lnTo>
                      <a:pt x="214" y="1"/>
                    </a:lnTo>
                    <a:lnTo>
                      <a:pt x="214" y="1"/>
                    </a:lnTo>
                    <a:lnTo>
                      <a:pt x="214" y="0"/>
                    </a:lnTo>
                    <a:lnTo>
                      <a:pt x="214" y="0"/>
                    </a:lnTo>
                    <a:lnTo>
                      <a:pt x="214" y="0"/>
                    </a:lnTo>
                    <a:lnTo>
                      <a:pt x="214" y="0"/>
                    </a:lnTo>
                    <a:lnTo>
                      <a:pt x="213" y="0"/>
                    </a:lnTo>
                    <a:lnTo>
                      <a:pt x="213" y="0"/>
                    </a:lnTo>
                    <a:lnTo>
                      <a:pt x="210" y="0"/>
                    </a:lnTo>
                    <a:lnTo>
                      <a:pt x="210" y="0"/>
                    </a:lnTo>
                    <a:lnTo>
                      <a:pt x="210" y="0"/>
                    </a:lnTo>
                    <a:lnTo>
                      <a:pt x="210" y="0"/>
                    </a:lnTo>
                    <a:lnTo>
                      <a:pt x="209" y="0"/>
                    </a:lnTo>
                    <a:lnTo>
                      <a:pt x="209" y="0"/>
                    </a:lnTo>
                    <a:lnTo>
                      <a:pt x="209" y="0"/>
                    </a:lnTo>
                    <a:lnTo>
                      <a:pt x="209" y="0"/>
                    </a:lnTo>
                    <a:lnTo>
                      <a:pt x="206" y="0"/>
                    </a:lnTo>
                    <a:lnTo>
                      <a:pt x="206" y="0"/>
                    </a:lnTo>
                    <a:lnTo>
                      <a:pt x="205" y="0"/>
                    </a:lnTo>
                    <a:lnTo>
                      <a:pt x="205" y="0"/>
                    </a:lnTo>
                    <a:lnTo>
                      <a:pt x="205" y="0"/>
                    </a:lnTo>
                    <a:lnTo>
                      <a:pt x="205" y="0"/>
                    </a:lnTo>
                    <a:lnTo>
                      <a:pt x="204" y="1"/>
                    </a:lnTo>
                    <a:lnTo>
                      <a:pt x="204" y="1"/>
                    </a:lnTo>
                    <a:lnTo>
                      <a:pt x="203" y="1"/>
                    </a:lnTo>
                    <a:lnTo>
                      <a:pt x="203" y="1"/>
                    </a:lnTo>
                    <a:lnTo>
                      <a:pt x="201" y="1"/>
                    </a:lnTo>
                    <a:lnTo>
                      <a:pt x="201" y="1"/>
                    </a:lnTo>
                    <a:lnTo>
                      <a:pt x="201" y="1"/>
                    </a:lnTo>
                    <a:lnTo>
                      <a:pt x="201" y="1"/>
                    </a:lnTo>
                    <a:lnTo>
                      <a:pt x="200" y="1"/>
                    </a:lnTo>
                    <a:lnTo>
                      <a:pt x="200" y="1"/>
                    </a:lnTo>
                    <a:lnTo>
                      <a:pt x="200" y="1"/>
                    </a:lnTo>
                    <a:lnTo>
                      <a:pt x="200" y="1"/>
                    </a:lnTo>
                    <a:lnTo>
                      <a:pt x="200" y="3"/>
                    </a:lnTo>
                    <a:lnTo>
                      <a:pt x="200" y="3"/>
                    </a:lnTo>
                    <a:lnTo>
                      <a:pt x="199" y="3"/>
                    </a:lnTo>
                    <a:lnTo>
                      <a:pt x="199" y="3"/>
                    </a:lnTo>
                    <a:lnTo>
                      <a:pt x="199" y="3"/>
                    </a:lnTo>
                    <a:lnTo>
                      <a:pt x="199" y="3"/>
                    </a:lnTo>
                    <a:lnTo>
                      <a:pt x="199" y="3"/>
                    </a:lnTo>
                    <a:lnTo>
                      <a:pt x="199" y="3"/>
                    </a:lnTo>
                    <a:lnTo>
                      <a:pt x="198" y="4"/>
                    </a:lnTo>
                    <a:lnTo>
                      <a:pt x="198" y="4"/>
                    </a:lnTo>
                    <a:lnTo>
                      <a:pt x="198" y="5"/>
                    </a:lnTo>
                    <a:lnTo>
                      <a:pt x="198" y="5"/>
                    </a:lnTo>
                    <a:lnTo>
                      <a:pt x="196" y="5"/>
                    </a:lnTo>
                    <a:lnTo>
                      <a:pt x="196" y="5"/>
                    </a:lnTo>
                    <a:lnTo>
                      <a:pt x="196" y="6"/>
                    </a:lnTo>
                    <a:lnTo>
                      <a:pt x="196" y="6"/>
                    </a:lnTo>
                    <a:lnTo>
                      <a:pt x="196" y="6"/>
                    </a:lnTo>
                    <a:lnTo>
                      <a:pt x="196" y="6"/>
                    </a:lnTo>
                    <a:lnTo>
                      <a:pt x="193" y="18"/>
                    </a:lnTo>
                    <a:lnTo>
                      <a:pt x="193" y="18"/>
                    </a:lnTo>
                    <a:lnTo>
                      <a:pt x="189" y="28"/>
                    </a:lnTo>
                    <a:lnTo>
                      <a:pt x="187" y="37"/>
                    </a:lnTo>
                    <a:lnTo>
                      <a:pt x="186" y="48"/>
                    </a:lnTo>
                    <a:lnTo>
                      <a:pt x="186" y="48"/>
                    </a:lnTo>
                    <a:lnTo>
                      <a:pt x="171" y="52"/>
                    </a:lnTo>
                    <a:lnTo>
                      <a:pt x="171" y="52"/>
                    </a:lnTo>
                    <a:lnTo>
                      <a:pt x="165" y="43"/>
                    </a:lnTo>
                    <a:lnTo>
                      <a:pt x="160" y="37"/>
                    </a:lnTo>
                    <a:lnTo>
                      <a:pt x="152" y="29"/>
                    </a:lnTo>
                    <a:lnTo>
                      <a:pt x="152" y="29"/>
                    </a:lnTo>
                    <a:lnTo>
                      <a:pt x="142" y="20"/>
                    </a:lnTo>
                    <a:lnTo>
                      <a:pt x="142" y="20"/>
                    </a:lnTo>
                    <a:lnTo>
                      <a:pt x="142" y="20"/>
                    </a:lnTo>
                    <a:lnTo>
                      <a:pt x="142" y="20"/>
                    </a:lnTo>
                    <a:lnTo>
                      <a:pt x="142" y="20"/>
                    </a:lnTo>
                    <a:lnTo>
                      <a:pt x="142" y="20"/>
                    </a:lnTo>
                    <a:lnTo>
                      <a:pt x="141" y="20"/>
                    </a:lnTo>
                    <a:lnTo>
                      <a:pt x="141" y="20"/>
                    </a:lnTo>
                    <a:lnTo>
                      <a:pt x="141" y="19"/>
                    </a:lnTo>
                    <a:lnTo>
                      <a:pt x="141" y="19"/>
                    </a:lnTo>
                    <a:lnTo>
                      <a:pt x="138" y="19"/>
                    </a:lnTo>
                    <a:lnTo>
                      <a:pt x="138" y="19"/>
                    </a:lnTo>
                    <a:lnTo>
                      <a:pt x="137" y="19"/>
                    </a:lnTo>
                    <a:lnTo>
                      <a:pt x="137" y="19"/>
                    </a:lnTo>
                    <a:lnTo>
                      <a:pt x="137" y="19"/>
                    </a:lnTo>
                    <a:lnTo>
                      <a:pt x="137" y="19"/>
                    </a:lnTo>
                    <a:lnTo>
                      <a:pt x="136" y="19"/>
                    </a:lnTo>
                    <a:lnTo>
                      <a:pt x="136" y="19"/>
                    </a:lnTo>
                    <a:lnTo>
                      <a:pt x="133" y="19"/>
                    </a:lnTo>
                    <a:lnTo>
                      <a:pt x="133" y="19"/>
                    </a:lnTo>
                    <a:lnTo>
                      <a:pt x="133" y="19"/>
                    </a:lnTo>
                    <a:lnTo>
                      <a:pt x="133" y="19"/>
                    </a:lnTo>
                    <a:lnTo>
                      <a:pt x="132" y="20"/>
                    </a:lnTo>
                    <a:lnTo>
                      <a:pt x="132" y="20"/>
                    </a:lnTo>
                    <a:lnTo>
                      <a:pt x="132" y="20"/>
                    </a:lnTo>
                    <a:lnTo>
                      <a:pt x="132" y="20"/>
                    </a:lnTo>
                    <a:lnTo>
                      <a:pt x="131" y="22"/>
                    </a:lnTo>
                    <a:lnTo>
                      <a:pt x="131" y="22"/>
                    </a:lnTo>
                    <a:lnTo>
                      <a:pt x="130" y="22"/>
                    </a:lnTo>
                    <a:lnTo>
                      <a:pt x="130" y="22"/>
                    </a:lnTo>
                    <a:lnTo>
                      <a:pt x="128" y="22"/>
                    </a:lnTo>
                    <a:lnTo>
                      <a:pt x="128" y="22"/>
                    </a:lnTo>
                    <a:lnTo>
                      <a:pt x="127" y="23"/>
                    </a:lnTo>
                    <a:lnTo>
                      <a:pt x="127" y="23"/>
                    </a:lnTo>
                    <a:lnTo>
                      <a:pt x="127" y="23"/>
                    </a:lnTo>
                    <a:lnTo>
                      <a:pt x="127" y="23"/>
                    </a:lnTo>
                    <a:lnTo>
                      <a:pt x="124" y="24"/>
                    </a:lnTo>
                    <a:lnTo>
                      <a:pt x="124" y="24"/>
                    </a:lnTo>
                    <a:lnTo>
                      <a:pt x="124" y="24"/>
                    </a:lnTo>
                    <a:lnTo>
                      <a:pt x="124" y="24"/>
                    </a:lnTo>
                    <a:lnTo>
                      <a:pt x="124" y="25"/>
                    </a:lnTo>
                    <a:lnTo>
                      <a:pt x="124" y="25"/>
                    </a:lnTo>
                    <a:lnTo>
                      <a:pt x="124" y="25"/>
                    </a:lnTo>
                    <a:lnTo>
                      <a:pt x="124" y="25"/>
                    </a:lnTo>
                    <a:lnTo>
                      <a:pt x="123" y="28"/>
                    </a:lnTo>
                    <a:lnTo>
                      <a:pt x="123" y="28"/>
                    </a:lnTo>
                    <a:lnTo>
                      <a:pt x="123" y="28"/>
                    </a:lnTo>
                    <a:lnTo>
                      <a:pt x="123" y="28"/>
                    </a:lnTo>
                    <a:lnTo>
                      <a:pt x="122" y="29"/>
                    </a:lnTo>
                    <a:lnTo>
                      <a:pt x="122" y="29"/>
                    </a:lnTo>
                    <a:lnTo>
                      <a:pt x="122" y="29"/>
                    </a:lnTo>
                    <a:lnTo>
                      <a:pt x="122" y="29"/>
                    </a:lnTo>
                    <a:lnTo>
                      <a:pt x="122" y="29"/>
                    </a:lnTo>
                    <a:lnTo>
                      <a:pt x="122" y="43"/>
                    </a:lnTo>
                    <a:lnTo>
                      <a:pt x="122" y="43"/>
                    </a:lnTo>
                    <a:lnTo>
                      <a:pt x="123" y="53"/>
                    </a:lnTo>
                    <a:lnTo>
                      <a:pt x="124" y="62"/>
                    </a:lnTo>
                    <a:lnTo>
                      <a:pt x="128" y="73"/>
                    </a:lnTo>
                    <a:lnTo>
                      <a:pt x="128" y="73"/>
                    </a:lnTo>
                    <a:lnTo>
                      <a:pt x="114" y="82"/>
                    </a:lnTo>
                    <a:lnTo>
                      <a:pt x="114" y="82"/>
                    </a:lnTo>
                    <a:lnTo>
                      <a:pt x="106" y="76"/>
                    </a:lnTo>
                    <a:lnTo>
                      <a:pt x="98" y="71"/>
                    </a:lnTo>
                    <a:lnTo>
                      <a:pt x="89" y="67"/>
                    </a:lnTo>
                    <a:lnTo>
                      <a:pt x="89" y="67"/>
                    </a:lnTo>
                    <a:lnTo>
                      <a:pt x="77" y="62"/>
                    </a:lnTo>
                    <a:lnTo>
                      <a:pt x="77" y="62"/>
                    </a:lnTo>
                    <a:lnTo>
                      <a:pt x="77" y="62"/>
                    </a:lnTo>
                    <a:lnTo>
                      <a:pt x="77" y="62"/>
                    </a:lnTo>
                    <a:lnTo>
                      <a:pt x="77" y="62"/>
                    </a:lnTo>
                    <a:lnTo>
                      <a:pt x="77" y="62"/>
                    </a:lnTo>
                    <a:lnTo>
                      <a:pt x="75" y="62"/>
                    </a:lnTo>
                    <a:lnTo>
                      <a:pt x="75" y="62"/>
                    </a:lnTo>
                    <a:lnTo>
                      <a:pt x="74" y="62"/>
                    </a:lnTo>
                    <a:lnTo>
                      <a:pt x="74" y="62"/>
                    </a:lnTo>
                    <a:lnTo>
                      <a:pt x="72" y="62"/>
                    </a:lnTo>
                    <a:lnTo>
                      <a:pt x="72" y="62"/>
                    </a:lnTo>
                    <a:lnTo>
                      <a:pt x="72" y="62"/>
                    </a:lnTo>
                    <a:lnTo>
                      <a:pt x="72" y="62"/>
                    </a:lnTo>
                    <a:lnTo>
                      <a:pt x="70" y="62"/>
                    </a:lnTo>
                    <a:lnTo>
                      <a:pt x="70" y="62"/>
                    </a:lnTo>
                    <a:lnTo>
                      <a:pt x="70" y="62"/>
                    </a:lnTo>
                    <a:lnTo>
                      <a:pt x="70" y="62"/>
                    </a:lnTo>
                    <a:lnTo>
                      <a:pt x="68" y="64"/>
                    </a:lnTo>
                    <a:lnTo>
                      <a:pt x="68" y="64"/>
                    </a:lnTo>
                    <a:lnTo>
                      <a:pt x="68" y="64"/>
                    </a:lnTo>
                    <a:lnTo>
                      <a:pt x="68" y="64"/>
                    </a:lnTo>
                    <a:lnTo>
                      <a:pt x="67" y="64"/>
                    </a:lnTo>
                    <a:lnTo>
                      <a:pt x="67" y="64"/>
                    </a:lnTo>
                    <a:lnTo>
                      <a:pt x="67" y="66"/>
                    </a:lnTo>
                    <a:lnTo>
                      <a:pt x="67" y="66"/>
                    </a:lnTo>
                    <a:lnTo>
                      <a:pt x="65" y="67"/>
                    </a:lnTo>
                    <a:lnTo>
                      <a:pt x="65" y="67"/>
                    </a:lnTo>
                    <a:lnTo>
                      <a:pt x="64" y="68"/>
                    </a:lnTo>
                    <a:lnTo>
                      <a:pt x="64" y="68"/>
                    </a:lnTo>
                    <a:lnTo>
                      <a:pt x="64" y="68"/>
                    </a:lnTo>
                    <a:lnTo>
                      <a:pt x="64" y="68"/>
                    </a:lnTo>
                    <a:lnTo>
                      <a:pt x="63" y="68"/>
                    </a:lnTo>
                    <a:lnTo>
                      <a:pt x="63" y="68"/>
                    </a:lnTo>
                    <a:lnTo>
                      <a:pt x="63" y="69"/>
                    </a:lnTo>
                    <a:lnTo>
                      <a:pt x="63" y="69"/>
                    </a:lnTo>
                    <a:lnTo>
                      <a:pt x="61" y="71"/>
                    </a:lnTo>
                    <a:lnTo>
                      <a:pt x="61" y="71"/>
                    </a:lnTo>
                    <a:lnTo>
                      <a:pt x="61" y="72"/>
                    </a:lnTo>
                    <a:lnTo>
                      <a:pt x="61" y="72"/>
                    </a:lnTo>
                    <a:lnTo>
                      <a:pt x="61" y="72"/>
                    </a:lnTo>
                    <a:lnTo>
                      <a:pt x="61" y="72"/>
                    </a:lnTo>
                    <a:lnTo>
                      <a:pt x="61" y="72"/>
                    </a:lnTo>
                    <a:lnTo>
                      <a:pt x="61" y="72"/>
                    </a:lnTo>
                    <a:lnTo>
                      <a:pt x="60" y="76"/>
                    </a:lnTo>
                    <a:lnTo>
                      <a:pt x="60" y="76"/>
                    </a:lnTo>
                    <a:lnTo>
                      <a:pt x="60" y="76"/>
                    </a:lnTo>
                    <a:lnTo>
                      <a:pt x="60" y="76"/>
                    </a:lnTo>
                    <a:lnTo>
                      <a:pt x="61" y="77"/>
                    </a:lnTo>
                    <a:lnTo>
                      <a:pt x="61" y="77"/>
                    </a:lnTo>
                    <a:lnTo>
                      <a:pt x="61" y="77"/>
                    </a:lnTo>
                    <a:lnTo>
                      <a:pt x="61" y="77"/>
                    </a:lnTo>
                    <a:lnTo>
                      <a:pt x="61" y="77"/>
                    </a:lnTo>
                    <a:lnTo>
                      <a:pt x="61" y="77"/>
                    </a:lnTo>
                    <a:lnTo>
                      <a:pt x="65" y="90"/>
                    </a:lnTo>
                    <a:lnTo>
                      <a:pt x="65" y="90"/>
                    </a:lnTo>
                    <a:lnTo>
                      <a:pt x="70" y="98"/>
                    </a:lnTo>
                    <a:lnTo>
                      <a:pt x="74" y="106"/>
                    </a:lnTo>
                    <a:lnTo>
                      <a:pt x="80" y="116"/>
                    </a:lnTo>
                    <a:lnTo>
                      <a:pt x="80" y="116"/>
                    </a:lnTo>
                    <a:lnTo>
                      <a:pt x="72" y="129"/>
                    </a:lnTo>
                    <a:lnTo>
                      <a:pt x="72" y="129"/>
                    </a:lnTo>
                    <a:lnTo>
                      <a:pt x="60" y="126"/>
                    </a:lnTo>
                    <a:lnTo>
                      <a:pt x="53" y="125"/>
                    </a:lnTo>
                    <a:lnTo>
                      <a:pt x="41" y="124"/>
                    </a:lnTo>
                    <a:lnTo>
                      <a:pt x="41" y="124"/>
                    </a:lnTo>
                    <a:lnTo>
                      <a:pt x="29" y="124"/>
                    </a:lnTo>
                    <a:lnTo>
                      <a:pt x="29" y="124"/>
                    </a:lnTo>
                    <a:lnTo>
                      <a:pt x="29" y="124"/>
                    </a:lnTo>
                    <a:lnTo>
                      <a:pt x="29" y="124"/>
                    </a:lnTo>
                    <a:lnTo>
                      <a:pt x="29" y="124"/>
                    </a:lnTo>
                    <a:lnTo>
                      <a:pt x="29" y="124"/>
                    </a:lnTo>
                    <a:lnTo>
                      <a:pt x="27" y="124"/>
                    </a:lnTo>
                    <a:lnTo>
                      <a:pt x="27" y="124"/>
                    </a:lnTo>
                    <a:lnTo>
                      <a:pt x="26" y="124"/>
                    </a:lnTo>
                    <a:lnTo>
                      <a:pt x="26" y="124"/>
                    </a:lnTo>
                    <a:lnTo>
                      <a:pt x="25" y="124"/>
                    </a:lnTo>
                    <a:lnTo>
                      <a:pt x="25" y="124"/>
                    </a:lnTo>
                    <a:lnTo>
                      <a:pt x="25" y="124"/>
                    </a:lnTo>
                    <a:lnTo>
                      <a:pt x="25" y="124"/>
                    </a:lnTo>
                    <a:lnTo>
                      <a:pt x="25" y="125"/>
                    </a:lnTo>
                    <a:lnTo>
                      <a:pt x="25" y="125"/>
                    </a:lnTo>
                    <a:lnTo>
                      <a:pt x="24" y="125"/>
                    </a:lnTo>
                    <a:lnTo>
                      <a:pt x="24" y="125"/>
                    </a:lnTo>
                    <a:lnTo>
                      <a:pt x="24" y="126"/>
                    </a:lnTo>
                    <a:lnTo>
                      <a:pt x="24" y="126"/>
                    </a:lnTo>
                    <a:lnTo>
                      <a:pt x="24" y="126"/>
                    </a:lnTo>
                    <a:lnTo>
                      <a:pt x="24" y="126"/>
                    </a:lnTo>
                    <a:lnTo>
                      <a:pt x="22" y="126"/>
                    </a:lnTo>
                    <a:lnTo>
                      <a:pt x="22" y="126"/>
                    </a:lnTo>
                    <a:lnTo>
                      <a:pt x="22" y="127"/>
                    </a:lnTo>
                    <a:lnTo>
                      <a:pt x="22" y="127"/>
                    </a:lnTo>
                    <a:lnTo>
                      <a:pt x="21" y="127"/>
                    </a:lnTo>
                    <a:lnTo>
                      <a:pt x="21" y="127"/>
                    </a:lnTo>
                    <a:lnTo>
                      <a:pt x="21" y="129"/>
                    </a:lnTo>
                    <a:lnTo>
                      <a:pt x="21" y="129"/>
                    </a:lnTo>
                    <a:lnTo>
                      <a:pt x="21" y="130"/>
                    </a:lnTo>
                    <a:lnTo>
                      <a:pt x="21" y="130"/>
                    </a:lnTo>
                    <a:lnTo>
                      <a:pt x="21" y="130"/>
                    </a:lnTo>
                    <a:lnTo>
                      <a:pt x="21" y="130"/>
                    </a:lnTo>
                    <a:lnTo>
                      <a:pt x="20" y="131"/>
                    </a:lnTo>
                    <a:lnTo>
                      <a:pt x="20" y="131"/>
                    </a:lnTo>
                    <a:lnTo>
                      <a:pt x="20" y="132"/>
                    </a:lnTo>
                    <a:lnTo>
                      <a:pt x="20" y="132"/>
                    </a:lnTo>
                    <a:lnTo>
                      <a:pt x="20" y="134"/>
                    </a:lnTo>
                    <a:lnTo>
                      <a:pt x="20" y="134"/>
                    </a:lnTo>
                    <a:lnTo>
                      <a:pt x="19" y="134"/>
                    </a:lnTo>
                    <a:lnTo>
                      <a:pt x="19" y="134"/>
                    </a:lnTo>
                    <a:lnTo>
                      <a:pt x="19" y="135"/>
                    </a:lnTo>
                    <a:lnTo>
                      <a:pt x="19" y="135"/>
                    </a:lnTo>
                    <a:lnTo>
                      <a:pt x="17" y="137"/>
                    </a:lnTo>
                    <a:lnTo>
                      <a:pt x="17" y="137"/>
                    </a:lnTo>
                    <a:lnTo>
                      <a:pt x="17" y="137"/>
                    </a:lnTo>
                    <a:lnTo>
                      <a:pt x="17" y="137"/>
                    </a:lnTo>
                    <a:lnTo>
                      <a:pt x="17" y="139"/>
                    </a:lnTo>
                    <a:lnTo>
                      <a:pt x="17" y="139"/>
                    </a:lnTo>
                    <a:lnTo>
                      <a:pt x="17" y="139"/>
                    </a:lnTo>
                    <a:lnTo>
                      <a:pt x="17" y="139"/>
                    </a:lnTo>
                    <a:lnTo>
                      <a:pt x="19" y="140"/>
                    </a:lnTo>
                    <a:lnTo>
                      <a:pt x="19" y="140"/>
                    </a:lnTo>
                    <a:lnTo>
                      <a:pt x="19" y="141"/>
                    </a:lnTo>
                    <a:lnTo>
                      <a:pt x="19" y="141"/>
                    </a:lnTo>
                    <a:lnTo>
                      <a:pt x="19" y="141"/>
                    </a:lnTo>
                    <a:lnTo>
                      <a:pt x="19" y="141"/>
                    </a:lnTo>
                    <a:lnTo>
                      <a:pt x="20" y="142"/>
                    </a:lnTo>
                    <a:lnTo>
                      <a:pt x="20" y="142"/>
                    </a:lnTo>
                    <a:lnTo>
                      <a:pt x="20" y="142"/>
                    </a:lnTo>
                    <a:lnTo>
                      <a:pt x="20" y="142"/>
                    </a:lnTo>
                    <a:lnTo>
                      <a:pt x="20" y="142"/>
                    </a:lnTo>
                    <a:lnTo>
                      <a:pt x="20" y="142"/>
                    </a:lnTo>
                    <a:lnTo>
                      <a:pt x="27" y="153"/>
                    </a:lnTo>
                    <a:lnTo>
                      <a:pt x="27" y="153"/>
                    </a:lnTo>
                    <a:lnTo>
                      <a:pt x="35" y="160"/>
                    </a:lnTo>
                    <a:lnTo>
                      <a:pt x="43" y="166"/>
                    </a:lnTo>
                    <a:lnTo>
                      <a:pt x="51" y="173"/>
                    </a:lnTo>
                    <a:lnTo>
                      <a:pt x="51" y="173"/>
                    </a:lnTo>
                    <a:lnTo>
                      <a:pt x="49" y="180"/>
                    </a:lnTo>
                    <a:lnTo>
                      <a:pt x="49" y="180"/>
                    </a:lnTo>
                    <a:lnTo>
                      <a:pt x="48" y="188"/>
                    </a:lnTo>
                    <a:lnTo>
                      <a:pt x="48" y="188"/>
                    </a:lnTo>
                    <a:lnTo>
                      <a:pt x="36" y="189"/>
                    </a:lnTo>
                    <a:lnTo>
                      <a:pt x="27" y="190"/>
                    </a:lnTo>
                    <a:lnTo>
                      <a:pt x="17" y="193"/>
                    </a:lnTo>
                    <a:lnTo>
                      <a:pt x="17" y="193"/>
                    </a:lnTo>
                    <a:lnTo>
                      <a:pt x="5" y="197"/>
                    </a:lnTo>
                    <a:lnTo>
                      <a:pt x="5" y="197"/>
                    </a:lnTo>
                    <a:lnTo>
                      <a:pt x="5" y="197"/>
                    </a:lnTo>
                    <a:lnTo>
                      <a:pt x="5" y="197"/>
                    </a:lnTo>
                    <a:lnTo>
                      <a:pt x="5" y="198"/>
                    </a:lnTo>
                    <a:lnTo>
                      <a:pt x="5" y="198"/>
                    </a:lnTo>
                    <a:lnTo>
                      <a:pt x="4" y="198"/>
                    </a:lnTo>
                    <a:lnTo>
                      <a:pt x="4" y="198"/>
                    </a:lnTo>
                    <a:lnTo>
                      <a:pt x="4" y="198"/>
                    </a:lnTo>
                    <a:lnTo>
                      <a:pt x="4" y="198"/>
                    </a:lnTo>
                    <a:lnTo>
                      <a:pt x="2" y="199"/>
                    </a:lnTo>
                    <a:lnTo>
                      <a:pt x="2" y="199"/>
                    </a:lnTo>
                    <a:lnTo>
                      <a:pt x="2" y="199"/>
                    </a:lnTo>
                    <a:lnTo>
                      <a:pt x="2" y="199"/>
                    </a:lnTo>
                    <a:lnTo>
                      <a:pt x="1" y="200"/>
                    </a:lnTo>
                    <a:lnTo>
                      <a:pt x="1" y="200"/>
                    </a:lnTo>
                    <a:lnTo>
                      <a:pt x="1" y="200"/>
                    </a:lnTo>
                    <a:lnTo>
                      <a:pt x="1" y="200"/>
                    </a:lnTo>
                    <a:lnTo>
                      <a:pt x="1" y="202"/>
                    </a:lnTo>
                    <a:lnTo>
                      <a:pt x="1" y="202"/>
                    </a:lnTo>
                    <a:lnTo>
                      <a:pt x="1" y="202"/>
                    </a:lnTo>
                    <a:lnTo>
                      <a:pt x="1" y="202"/>
                    </a:lnTo>
                    <a:lnTo>
                      <a:pt x="0" y="204"/>
                    </a:lnTo>
                    <a:lnTo>
                      <a:pt x="0" y="204"/>
                    </a:lnTo>
                    <a:lnTo>
                      <a:pt x="0" y="204"/>
                    </a:lnTo>
                    <a:lnTo>
                      <a:pt x="0" y="204"/>
                    </a:lnTo>
                    <a:lnTo>
                      <a:pt x="0" y="205"/>
                    </a:lnTo>
                    <a:lnTo>
                      <a:pt x="0" y="205"/>
                    </a:lnTo>
                    <a:lnTo>
                      <a:pt x="0" y="205"/>
                    </a:lnTo>
                    <a:lnTo>
                      <a:pt x="0" y="205"/>
                    </a:lnTo>
                    <a:lnTo>
                      <a:pt x="0" y="208"/>
                    </a:lnTo>
                    <a:lnTo>
                      <a:pt x="0" y="208"/>
                    </a:lnTo>
                    <a:lnTo>
                      <a:pt x="0" y="209"/>
                    </a:lnTo>
                    <a:lnTo>
                      <a:pt x="0" y="209"/>
                    </a:lnTo>
                    <a:lnTo>
                      <a:pt x="0" y="209"/>
                    </a:lnTo>
                    <a:lnTo>
                      <a:pt x="0" y="209"/>
                    </a:lnTo>
                    <a:lnTo>
                      <a:pt x="0" y="210"/>
                    </a:lnTo>
                    <a:lnTo>
                      <a:pt x="0" y="210"/>
                    </a:lnTo>
                    <a:lnTo>
                      <a:pt x="0" y="212"/>
                    </a:lnTo>
                    <a:lnTo>
                      <a:pt x="0" y="212"/>
                    </a:lnTo>
                    <a:lnTo>
                      <a:pt x="0" y="213"/>
                    </a:lnTo>
                    <a:lnTo>
                      <a:pt x="0" y="213"/>
                    </a:lnTo>
                    <a:lnTo>
                      <a:pt x="0" y="213"/>
                    </a:lnTo>
                    <a:lnTo>
                      <a:pt x="0" y="213"/>
                    </a:lnTo>
                    <a:lnTo>
                      <a:pt x="0" y="214"/>
                    </a:lnTo>
                    <a:lnTo>
                      <a:pt x="0" y="214"/>
                    </a:lnTo>
                    <a:lnTo>
                      <a:pt x="0" y="214"/>
                    </a:lnTo>
                    <a:lnTo>
                      <a:pt x="0" y="214"/>
                    </a:lnTo>
                    <a:lnTo>
                      <a:pt x="0" y="214"/>
                    </a:lnTo>
                    <a:lnTo>
                      <a:pt x="0" y="214"/>
                    </a:lnTo>
                    <a:lnTo>
                      <a:pt x="0" y="216"/>
                    </a:lnTo>
                    <a:lnTo>
                      <a:pt x="0" y="216"/>
                    </a:lnTo>
                    <a:lnTo>
                      <a:pt x="1" y="216"/>
                    </a:lnTo>
                    <a:lnTo>
                      <a:pt x="1" y="216"/>
                    </a:lnTo>
                    <a:lnTo>
                      <a:pt x="1" y="217"/>
                    </a:lnTo>
                    <a:lnTo>
                      <a:pt x="1" y="217"/>
                    </a:lnTo>
                    <a:lnTo>
                      <a:pt x="1" y="217"/>
                    </a:lnTo>
                    <a:lnTo>
                      <a:pt x="1" y="217"/>
                    </a:lnTo>
                    <a:lnTo>
                      <a:pt x="2" y="218"/>
                    </a:lnTo>
                    <a:lnTo>
                      <a:pt x="2" y="218"/>
                    </a:lnTo>
                    <a:lnTo>
                      <a:pt x="2" y="218"/>
                    </a:lnTo>
                    <a:lnTo>
                      <a:pt x="2" y="218"/>
                    </a:lnTo>
                    <a:lnTo>
                      <a:pt x="4" y="218"/>
                    </a:lnTo>
                    <a:lnTo>
                      <a:pt x="4" y="218"/>
                    </a:lnTo>
                    <a:lnTo>
                      <a:pt x="4" y="218"/>
                    </a:lnTo>
                    <a:lnTo>
                      <a:pt x="15" y="226"/>
                    </a:lnTo>
                    <a:lnTo>
                      <a:pt x="15" y="226"/>
                    </a:lnTo>
                    <a:lnTo>
                      <a:pt x="24" y="229"/>
                    </a:lnTo>
                    <a:lnTo>
                      <a:pt x="32" y="233"/>
                    </a:lnTo>
                    <a:lnTo>
                      <a:pt x="43" y="236"/>
                    </a:lnTo>
                    <a:lnTo>
                      <a:pt x="43" y="236"/>
                    </a:lnTo>
                    <a:lnTo>
                      <a:pt x="44" y="251"/>
                    </a:lnTo>
                    <a:lnTo>
                      <a:pt x="44" y="251"/>
                    </a:lnTo>
                    <a:lnTo>
                      <a:pt x="34" y="256"/>
                    </a:lnTo>
                    <a:lnTo>
                      <a:pt x="19" y="266"/>
                    </a:lnTo>
                    <a:lnTo>
                      <a:pt x="19" y="266"/>
                    </a:lnTo>
                    <a:lnTo>
                      <a:pt x="9" y="275"/>
                    </a:lnTo>
                    <a:lnTo>
                      <a:pt x="9" y="275"/>
                    </a:lnTo>
                    <a:lnTo>
                      <a:pt x="9" y="275"/>
                    </a:lnTo>
                    <a:lnTo>
                      <a:pt x="7" y="275"/>
                    </a:lnTo>
                    <a:lnTo>
                      <a:pt x="7" y="275"/>
                    </a:lnTo>
                    <a:lnTo>
                      <a:pt x="7" y="276"/>
                    </a:lnTo>
                    <a:lnTo>
                      <a:pt x="7" y="276"/>
                    </a:lnTo>
                    <a:lnTo>
                      <a:pt x="7" y="276"/>
                    </a:lnTo>
                    <a:lnTo>
                      <a:pt x="7" y="276"/>
                    </a:lnTo>
                    <a:lnTo>
                      <a:pt x="6" y="277"/>
                    </a:lnTo>
                    <a:lnTo>
                      <a:pt x="6" y="277"/>
                    </a:lnTo>
                    <a:lnTo>
                      <a:pt x="6" y="279"/>
                    </a:lnTo>
                    <a:lnTo>
                      <a:pt x="6" y="279"/>
                    </a:lnTo>
                    <a:lnTo>
                      <a:pt x="6" y="279"/>
                    </a:lnTo>
                    <a:lnTo>
                      <a:pt x="6" y="279"/>
                    </a:lnTo>
                    <a:lnTo>
                      <a:pt x="6" y="280"/>
                    </a:lnTo>
                    <a:lnTo>
                      <a:pt x="6" y="280"/>
                    </a:lnTo>
                    <a:lnTo>
                      <a:pt x="5" y="280"/>
                    </a:lnTo>
                    <a:lnTo>
                      <a:pt x="5" y="280"/>
                    </a:lnTo>
                    <a:lnTo>
                      <a:pt x="5" y="280"/>
                    </a:lnTo>
                    <a:lnTo>
                      <a:pt x="5" y="280"/>
                    </a:lnTo>
                    <a:lnTo>
                      <a:pt x="6" y="281"/>
                    </a:lnTo>
                    <a:lnTo>
                      <a:pt x="6" y="281"/>
                    </a:lnTo>
                    <a:lnTo>
                      <a:pt x="6" y="282"/>
                    </a:lnTo>
                    <a:lnTo>
                      <a:pt x="6" y="282"/>
                    </a:lnTo>
                    <a:lnTo>
                      <a:pt x="6" y="282"/>
                    </a:lnTo>
                    <a:lnTo>
                      <a:pt x="6" y="282"/>
                    </a:lnTo>
                    <a:lnTo>
                      <a:pt x="6" y="284"/>
                    </a:lnTo>
                    <a:lnTo>
                      <a:pt x="6" y="284"/>
                    </a:lnTo>
                    <a:lnTo>
                      <a:pt x="6" y="285"/>
                    </a:lnTo>
                    <a:lnTo>
                      <a:pt x="6" y="285"/>
                    </a:lnTo>
                    <a:lnTo>
                      <a:pt x="6" y="285"/>
                    </a:lnTo>
                    <a:lnTo>
                      <a:pt x="6" y="285"/>
                    </a:lnTo>
                    <a:lnTo>
                      <a:pt x="6" y="286"/>
                    </a:lnTo>
                    <a:lnTo>
                      <a:pt x="6" y="286"/>
                    </a:lnTo>
                    <a:lnTo>
                      <a:pt x="7" y="287"/>
                    </a:lnTo>
                    <a:lnTo>
                      <a:pt x="7" y="287"/>
                    </a:lnTo>
                    <a:lnTo>
                      <a:pt x="7" y="289"/>
                    </a:lnTo>
                    <a:lnTo>
                      <a:pt x="7" y="289"/>
                    </a:lnTo>
                    <a:lnTo>
                      <a:pt x="7" y="290"/>
                    </a:lnTo>
                    <a:lnTo>
                      <a:pt x="7" y="290"/>
                    </a:lnTo>
                    <a:lnTo>
                      <a:pt x="7" y="290"/>
                    </a:lnTo>
                    <a:lnTo>
                      <a:pt x="7" y="290"/>
                    </a:lnTo>
                    <a:lnTo>
                      <a:pt x="7" y="291"/>
                    </a:lnTo>
                    <a:lnTo>
                      <a:pt x="7" y="291"/>
                    </a:lnTo>
                    <a:lnTo>
                      <a:pt x="9" y="291"/>
                    </a:lnTo>
                    <a:lnTo>
                      <a:pt x="9" y="291"/>
                    </a:lnTo>
                    <a:lnTo>
                      <a:pt x="9" y="292"/>
                    </a:lnTo>
                    <a:lnTo>
                      <a:pt x="9" y="292"/>
                    </a:lnTo>
                    <a:lnTo>
                      <a:pt x="9" y="292"/>
                    </a:lnTo>
                    <a:lnTo>
                      <a:pt x="9" y="292"/>
                    </a:lnTo>
                    <a:lnTo>
                      <a:pt x="10" y="294"/>
                    </a:lnTo>
                    <a:lnTo>
                      <a:pt x="10" y="294"/>
                    </a:lnTo>
                    <a:lnTo>
                      <a:pt x="10" y="294"/>
                    </a:lnTo>
                    <a:lnTo>
                      <a:pt x="10" y="294"/>
                    </a:lnTo>
                    <a:lnTo>
                      <a:pt x="10" y="294"/>
                    </a:lnTo>
                    <a:lnTo>
                      <a:pt x="10" y="294"/>
                    </a:lnTo>
                    <a:lnTo>
                      <a:pt x="11" y="294"/>
                    </a:lnTo>
                    <a:lnTo>
                      <a:pt x="11" y="294"/>
                    </a:lnTo>
                    <a:lnTo>
                      <a:pt x="11" y="295"/>
                    </a:lnTo>
                    <a:lnTo>
                      <a:pt x="11" y="295"/>
                    </a:lnTo>
                    <a:lnTo>
                      <a:pt x="12" y="295"/>
                    </a:lnTo>
                    <a:lnTo>
                      <a:pt x="12" y="295"/>
                    </a:lnTo>
                    <a:lnTo>
                      <a:pt x="14" y="296"/>
                    </a:lnTo>
                    <a:lnTo>
                      <a:pt x="14" y="296"/>
                    </a:lnTo>
                    <a:lnTo>
                      <a:pt x="14" y="296"/>
                    </a:lnTo>
                    <a:lnTo>
                      <a:pt x="14" y="296"/>
                    </a:lnTo>
                    <a:lnTo>
                      <a:pt x="14" y="296"/>
                    </a:lnTo>
                    <a:lnTo>
                      <a:pt x="14" y="296"/>
                    </a:lnTo>
                    <a:lnTo>
                      <a:pt x="26" y="297"/>
                    </a:lnTo>
                    <a:lnTo>
                      <a:pt x="26" y="297"/>
                    </a:lnTo>
                    <a:lnTo>
                      <a:pt x="45" y="299"/>
                    </a:lnTo>
                    <a:lnTo>
                      <a:pt x="56" y="297"/>
                    </a:lnTo>
                    <a:lnTo>
                      <a:pt x="56" y="297"/>
                    </a:lnTo>
                    <a:lnTo>
                      <a:pt x="63" y="313"/>
                    </a:lnTo>
                    <a:lnTo>
                      <a:pt x="63" y="313"/>
                    </a:lnTo>
                    <a:lnTo>
                      <a:pt x="55" y="320"/>
                    </a:lnTo>
                    <a:lnTo>
                      <a:pt x="50" y="326"/>
                    </a:lnTo>
                    <a:lnTo>
                      <a:pt x="44" y="335"/>
                    </a:lnTo>
                    <a:lnTo>
                      <a:pt x="44" y="335"/>
                    </a:lnTo>
                    <a:lnTo>
                      <a:pt x="38" y="347"/>
                    </a:lnTo>
                    <a:lnTo>
                      <a:pt x="38" y="347"/>
                    </a:lnTo>
                    <a:lnTo>
                      <a:pt x="38" y="347"/>
                    </a:lnTo>
                    <a:lnTo>
                      <a:pt x="38" y="347"/>
                    </a:lnTo>
                    <a:lnTo>
                      <a:pt x="36" y="349"/>
                    </a:lnTo>
                    <a:lnTo>
                      <a:pt x="36" y="349"/>
                    </a:lnTo>
                    <a:lnTo>
                      <a:pt x="36" y="349"/>
                    </a:lnTo>
                    <a:lnTo>
                      <a:pt x="36" y="349"/>
                    </a:lnTo>
                    <a:lnTo>
                      <a:pt x="36" y="350"/>
                    </a:lnTo>
                    <a:lnTo>
                      <a:pt x="36" y="350"/>
                    </a:lnTo>
                    <a:lnTo>
                      <a:pt x="36" y="350"/>
                    </a:lnTo>
                    <a:lnTo>
                      <a:pt x="36" y="350"/>
                    </a:lnTo>
                    <a:lnTo>
                      <a:pt x="36" y="352"/>
                    </a:lnTo>
                    <a:lnTo>
                      <a:pt x="36" y="352"/>
                    </a:lnTo>
                    <a:lnTo>
                      <a:pt x="36" y="352"/>
                    </a:lnTo>
                    <a:lnTo>
                      <a:pt x="36" y="352"/>
                    </a:lnTo>
                    <a:lnTo>
                      <a:pt x="36" y="353"/>
                    </a:lnTo>
                    <a:lnTo>
                      <a:pt x="36" y="353"/>
                    </a:lnTo>
                    <a:lnTo>
                      <a:pt x="36" y="353"/>
                    </a:lnTo>
                    <a:lnTo>
                      <a:pt x="36" y="353"/>
                    </a:lnTo>
                    <a:lnTo>
                      <a:pt x="38" y="354"/>
                    </a:lnTo>
                    <a:lnTo>
                      <a:pt x="38" y="354"/>
                    </a:lnTo>
                    <a:lnTo>
                      <a:pt x="38" y="354"/>
                    </a:lnTo>
                    <a:lnTo>
                      <a:pt x="38" y="354"/>
                    </a:lnTo>
                    <a:lnTo>
                      <a:pt x="38" y="355"/>
                    </a:lnTo>
                    <a:lnTo>
                      <a:pt x="38" y="355"/>
                    </a:lnTo>
                    <a:lnTo>
                      <a:pt x="39" y="355"/>
                    </a:lnTo>
                    <a:lnTo>
                      <a:pt x="39" y="355"/>
                    </a:lnTo>
                    <a:lnTo>
                      <a:pt x="39" y="357"/>
                    </a:lnTo>
                    <a:lnTo>
                      <a:pt x="39" y="357"/>
                    </a:lnTo>
                    <a:lnTo>
                      <a:pt x="39" y="357"/>
                    </a:lnTo>
                    <a:lnTo>
                      <a:pt x="39" y="357"/>
                    </a:lnTo>
                    <a:lnTo>
                      <a:pt x="40" y="358"/>
                    </a:lnTo>
                    <a:lnTo>
                      <a:pt x="40" y="358"/>
                    </a:lnTo>
                    <a:lnTo>
                      <a:pt x="41" y="359"/>
                    </a:lnTo>
                    <a:lnTo>
                      <a:pt x="41" y="359"/>
                    </a:lnTo>
                    <a:lnTo>
                      <a:pt x="41" y="360"/>
                    </a:lnTo>
                    <a:lnTo>
                      <a:pt x="41" y="360"/>
                    </a:lnTo>
                    <a:lnTo>
                      <a:pt x="41" y="360"/>
                    </a:lnTo>
                    <a:lnTo>
                      <a:pt x="41" y="360"/>
                    </a:lnTo>
                    <a:lnTo>
                      <a:pt x="43" y="362"/>
                    </a:lnTo>
                    <a:lnTo>
                      <a:pt x="43" y="362"/>
                    </a:lnTo>
                    <a:lnTo>
                      <a:pt x="43" y="362"/>
                    </a:lnTo>
                    <a:lnTo>
                      <a:pt x="43" y="362"/>
                    </a:lnTo>
                    <a:lnTo>
                      <a:pt x="43" y="362"/>
                    </a:lnTo>
                    <a:lnTo>
                      <a:pt x="43" y="362"/>
                    </a:lnTo>
                    <a:lnTo>
                      <a:pt x="44" y="363"/>
                    </a:lnTo>
                    <a:lnTo>
                      <a:pt x="44" y="363"/>
                    </a:lnTo>
                    <a:lnTo>
                      <a:pt x="44" y="363"/>
                    </a:lnTo>
                    <a:lnTo>
                      <a:pt x="44" y="363"/>
                    </a:lnTo>
                    <a:lnTo>
                      <a:pt x="45" y="363"/>
                    </a:lnTo>
                    <a:lnTo>
                      <a:pt x="45" y="363"/>
                    </a:lnTo>
                    <a:lnTo>
                      <a:pt x="45" y="364"/>
                    </a:lnTo>
                    <a:lnTo>
                      <a:pt x="45" y="364"/>
                    </a:lnTo>
                    <a:lnTo>
                      <a:pt x="46" y="364"/>
                    </a:lnTo>
                    <a:lnTo>
                      <a:pt x="46" y="364"/>
                    </a:lnTo>
                    <a:lnTo>
                      <a:pt x="46" y="364"/>
                    </a:lnTo>
                    <a:lnTo>
                      <a:pt x="46" y="364"/>
                    </a:lnTo>
                    <a:lnTo>
                      <a:pt x="49" y="364"/>
                    </a:lnTo>
                    <a:lnTo>
                      <a:pt x="49" y="364"/>
                    </a:lnTo>
                    <a:lnTo>
                      <a:pt x="49" y="364"/>
                    </a:lnTo>
                    <a:lnTo>
                      <a:pt x="49" y="364"/>
                    </a:lnTo>
                    <a:lnTo>
                      <a:pt x="63" y="362"/>
                    </a:lnTo>
                    <a:lnTo>
                      <a:pt x="63" y="362"/>
                    </a:lnTo>
                    <a:lnTo>
                      <a:pt x="80" y="357"/>
                    </a:lnTo>
                    <a:lnTo>
                      <a:pt x="90" y="352"/>
                    </a:lnTo>
                    <a:lnTo>
                      <a:pt x="90" y="352"/>
                    </a:lnTo>
                    <a:lnTo>
                      <a:pt x="102" y="363"/>
                    </a:lnTo>
                    <a:lnTo>
                      <a:pt x="102" y="363"/>
                    </a:lnTo>
                    <a:lnTo>
                      <a:pt x="98" y="373"/>
                    </a:lnTo>
                    <a:lnTo>
                      <a:pt x="92" y="392"/>
                    </a:lnTo>
                    <a:lnTo>
                      <a:pt x="92" y="392"/>
                    </a:lnTo>
                    <a:lnTo>
                      <a:pt x="89" y="404"/>
                    </a:lnTo>
                    <a:lnTo>
                      <a:pt x="89" y="404"/>
                    </a:lnTo>
                    <a:lnTo>
                      <a:pt x="89" y="404"/>
                    </a:lnTo>
                    <a:lnTo>
                      <a:pt x="89" y="404"/>
                    </a:lnTo>
                    <a:lnTo>
                      <a:pt x="89" y="407"/>
                    </a:lnTo>
                    <a:lnTo>
                      <a:pt x="89" y="407"/>
                    </a:lnTo>
                    <a:lnTo>
                      <a:pt x="89" y="407"/>
                    </a:lnTo>
                    <a:lnTo>
                      <a:pt x="89" y="407"/>
                    </a:lnTo>
                    <a:lnTo>
                      <a:pt x="90" y="408"/>
                    </a:lnTo>
                    <a:lnTo>
                      <a:pt x="90" y="408"/>
                    </a:lnTo>
                    <a:lnTo>
                      <a:pt x="90" y="408"/>
                    </a:lnTo>
                    <a:lnTo>
                      <a:pt x="90" y="408"/>
                    </a:lnTo>
                    <a:lnTo>
                      <a:pt x="90" y="410"/>
                    </a:lnTo>
                    <a:lnTo>
                      <a:pt x="90" y="410"/>
                    </a:lnTo>
                    <a:lnTo>
                      <a:pt x="90" y="410"/>
                    </a:lnTo>
                    <a:lnTo>
                      <a:pt x="90" y="410"/>
                    </a:lnTo>
                    <a:lnTo>
                      <a:pt x="90" y="410"/>
                    </a:lnTo>
                    <a:lnTo>
                      <a:pt x="90" y="410"/>
                    </a:lnTo>
                    <a:lnTo>
                      <a:pt x="92" y="411"/>
                    </a:lnTo>
                    <a:lnTo>
                      <a:pt x="92" y="411"/>
                    </a:lnTo>
                    <a:lnTo>
                      <a:pt x="92" y="411"/>
                    </a:lnTo>
                    <a:lnTo>
                      <a:pt x="92" y="411"/>
                    </a:lnTo>
                    <a:lnTo>
                      <a:pt x="92" y="411"/>
                    </a:lnTo>
                    <a:lnTo>
                      <a:pt x="92" y="411"/>
                    </a:lnTo>
                    <a:lnTo>
                      <a:pt x="93" y="412"/>
                    </a:lnTo>
                    <a:lnTo>
                      <a:pt x="93" y="412"/>
                    </a:lnTo>
                    <a:lnTo>
                      <a:pt x="93" y="412"/>
                    </a:lnTo>
                    <a:lnTo>
                      <a:pt x="93" y="412"/>
                    </a:lnTo>
                    <a:lnTo>
                      <a:pt x="94" y="413"/>
                    </a:lnTo>
                    <a:lnTo>
                      <a:pt x="94" y="413"/>
                    </a:lnTo>
                    <a:lnTo>
                      <a:pt x="94" y="413"/>
                    </a:lnTo>
                    <a:lnTo>
                      <a:pt x="94" y="413"/>
                    </a:lnTo>
                    <a:lnTo>
                      <a:pt x="95" y="415"/>
                    </a:lnTo>
                    <a:lnTo>
                      <a:pt x="95" y="415"/>
                    </a:lnTo>
                    <a:lnTo>
                      <a:pt x="97" y="415"/>
                    </a:lnTo>
                    <a:lnTo>
                      <a:pt x="97" y="415"/>
                    </a:lnTo>
                    <a:lnTo>
                      <a:pt x="98" y="416"/>
                    </a:lnTo>
                    <a:lnTo>
                      <a:pt x="98" y="416"/>
                    </a:lnTo>
                    <a:lnTo>
                      <a:pt x="98" y="416"/>
                    </a:lnTo>
                    <a:lnTo>
                      <a:pt x="98" y="416"/>
                    </a:lnTo>
                    <a:lnTo>
                      <a:pt x="99" y="416"/>
                    </a:lnTo>
                    <a:lnTo>
                      <a:pt x="99" y="416"/>
                    </a:lnTo>
                    <a:lnTo>
                      <a:pt x="99" y="417"/>
                    </a:lnTo>
                    <a:lnTo>
                      <a:pt x="99" y="417"/>
                    </a:lnTo>
                    <a:lnTo>
                      <a:pt x="101" y="417"/>
                    </a:lnTo>
                    <a:lnTo>
                      <a:pt x="101" y="417"/>
                    </a:lnTo>
                    <a:lnTo>
                      <a:pt x="102" y="417"/>
                    </a:lnTo>
                    <a:lnTo>
                      <a:pt x="102" y="417"/>
                    </a:lnTo>
                    <a:lnTo>
                      <a:pt x="102" y="417"/>
                    </a:lnTo>
                    <a:lnTo>
                      <a:pt x="102" y="417"/>
                    </a:lnTo>
                    <a:lnTo>
                      <a:pt x="102" y="417"/>
                    </a:lnTo>
                    <a:lnTo>
                      <a:pt x="102" y="417"/>
                    </a:lnTo>
                    <a:lnTo>
                      <a:pt x="103" y="417"/>
                    </a:lnTo>
                    <a:lnTo>
                      <a:pt x="103" y="417"/>
                    </a:lnTo>
                    <a:lnTo>
                      <a:pt x="103" y="417"/>
                    </a:lnTo>
                    <a:lnTo>
                      <a:pt x="103" y="417"/>
                    </a:lnTo>
                    <a:lnTo>
                      <a:pt x="104" y="417"/>
                    </a:lnTo>
                    <a:lnTo>
                      <a:pt x="104" y="417"/>
                    </a:lnTo>
                    <a:lnTo>
                      <a:pt x="106" y="417"/>
                    </a:lnTo>
                    <a:lnTo>
                      <a:pt x="106" y="417"/>
                    </a:lnTo>
                    <a:lnTo>
                      <a:pt x="106" y="417"/>
                    </a:lnTo>
                    <a:lnTo>
                      <a:pt x="106" y="417"/>
                    </a:lnTo>
                    <a:lnTo>
                      <a:pt x="107" y="417"/>
                    </a:lnTo>
                    <a:lnTo>
                      <a:pt x="107" y="417"/>
                    </a:lnTo>
                    <a:lnTo>
                      <a:pt x="107" y="417"/>
                    </a:lnTo>
                    <a:lnTo>
                      <a:pt x="107" y="417"/>
                    </a:lnTo>
                    <a:lnTo>
                      <a:pt x="118" y="410"/>
                    </a:lnTo>
                    <a:lnTo>
                      <a:pt x="118" y="410"/>
                    </a:lnTo>
                    <a:lnTo>
                      <a:pt x="133" y="399"/>
                    </a:lnTo>
                    <a:lnTo>
                      <a:pt x="142" y="391"/>
                    </a:lnTo>
                    <a:lnTo>
                      <a:pt x="142" y="391"/>
                    </a:lnTo>
                    <a:lnTo>
                      <a:pt x="156" y="398"/>
                    </a:lnTo>
                    <a:lnTo>
                      <a:pt x="156" y="398"/>
                    </a:lnTo>
                    <a:close/>
                    <a:moveTo>
                      <a:pt x="72" y="187"/>
                    </a:moveTo>
                    <a:lnTo>
                      <a:pt x="72" y="187"/>
                    </a:lnTo>
                    <a:lnTo>
                      <a:pt x="77" y="170"/>
                    </a:lnTo>
                    <a:lnTo>
                      <a:pt x="83" y="155"/>
                    </a:lnTo>
                    <a:lnTo>
                      <a:pt x="90" y="142"/>
                    </a:lnTo>
                    <a:lnTo>
                      <a:pt x="101" y="129"/>
                    </a:lnTo>
                    <a:lnTo>
                      <a:pt x="111" y="117"/>
                    </a:lnTo>
                    <a:lnTo>
                      <a:pt x="122" y="106"/>
                    </a:lnTo>
                    <a:lnTo>
                      <a:pt x="133" y="97"/>
                    </a:lnTo>
                    <a:lnTo>
                      <a:pt x="146" y="88"/>
                    </a:lnTo>
                    <a:lnTo>
                      <a:pt x="160" y="82"/>
                    </a:lnTo>
                    <a:lnTo>
                      <a:pt x="175" y="76"/>
                    </a:lnTo>
                    <a:lnTo>
                      <a:pt x="190" y="72"/>
                    </a:lnTo>
                    <a:lnTo>
                      <a:pt x="205" y="68"/>
                    </a:lnTo>
                    <a:lnTo>
                      <a:pt x="220" y="67"/>
                    </a:lnTo>
                    <a:lnTo>
                      <a:pt x="237" y="67"/>
                    </a:lnTo>
                    <a:lnTo>
                      <a:pt x="252" y="69"/>
                    </a:lnTo>
                    <a:lnTo>
                      <a:pt x="268" y="72"/>
                    </a:lnTo>
                    <a:lnTo>
                      <a:pt x="268" y="72"/>
                    </a:lnTo>
                    <a:lnTo>
                      <a:pt x="284" y="77"/>
                    </a:lnTo>
                    <a:lnTo>
                      <a:pt x="298" y="85"/>
                    </a:lnTo>
                    <a:lnTo>
                      <a:pt x="312" y="92"/>
                    </a:lnTo>
                    <a:lnTo>
                      <a:pt x="326" y="101"/>
                    </a:lnTo>
                    <a:lnTo>
                      <a:pt x="337" y="111"/>
                    </a:lnTo>
                    <a:lnTo>
                      <a:pt x="349" y="122"/>
                    </a:lnTo>
                    <a:lnTo>
                      <a:pt x="358" y="135"/>
                    </a:lnTo>
                    <a:lnTo>
                      <a:pt x="366" y="148"/>
                    </a:lnTo>
                    <a:lnTo>
                      <a:pt x="373" y="161"/>
                    </a:lnTo>
                    <a:lnTo>
                      <a:pt x="379" y="175"/>
                    </a:lnTo>
                    <a:lnTo>
                      <a:pt x="383" y="190"/>
                    </a:lnTo>
                    <a:lnTo>
                      <a:pt x="387" y="205"/>
                    </a:lnTo>
                    <a:lnTo>
                      <a:pt x="388" y="222"/>
                    </a:lnTo>
                    <a:lnTo>
                      <a:pt x="388" y="237"/>
                    </a:lnTo>
                    <a:lnTo>
                      <a:pt x="385" y="253"/>
                    </a:lnTo>
                    <a:lnTo>
                      <a:pt x="381" y="270"/>
                    </a:lnTo>
                    <a:lnTo>
                      <a:pt x="381" y="270"/>
                    </a:lnTo>
                    <a:lnTo>
                      <a:pt x="376" y="285"/>
                    </a:lnTo>
                    <a:lnTo>
                      <a:pt x="370" y="300"/>
                    </a:lnTo>
                    <a:lnTo>
                      <a:pt x="363" y="314"/>
                    </a:lnTo>
                    <a:lnTo>
                      <a:pt x="354" y="326"/>
                    </a:lnTo>
                    <a:lnTo>
                      <a:pt x="344" y="338"/>
                    </a:lnTo>
                    <a:lnTo>
                      <a:pt x="332" y="349"/>
                    </a:lnTo>
                    <a:lnTo>
                      <a:pt x="320" y="359"/>
                    </a:lnTo>
                    <a:lnTo>
                      <a:pt x="307" y="367"/>
                    </a:lnTo>
                    <a:lnTo>
                      <a:pt x="293" y="374"/>
                    </a:lnTo>
                    <a:lnTo>
                      <a:pt x="279" y="379"/>
                    </a:lnTo>
                    <a:lnTo>
                      <a:pt x="264" y="384"/>
                    </a:lnTo>
                    <a:lnTo>
                      <a:pt x="249" y="387"/>
                    </a:lnTo>
                    <a:lnTo>
                      <a:pt x="233" y="388"/>
                    </a:lnTo>
                    <a:lnTo>
                      <a:pt x="218" y="388"/>
                    </a:lnTo>
                    <a:lnTo>
                      <a:pt x="201" y="387"/>
                    </a:lnTo>
                    <a:lnTo>
                      <a:pt x="185" y="383"/>
                    </a:lnTo>
                    <a:lnTo>
                      <a:pt x="185" y="383"/>
                    </a:lnTo>
                    <a:lnTo>
                      <a:pt x="170" y="378"/>
                    </a:lnTo>
                    <a:lnTo>
                      <a:pt x="155" y="372"/>
                    </a:lnTo>
                    <a:lnTo>
                      <a:pt x="141" y="364"/>
                    </a:lnTo>
                    <a:lnTo>
                      <a:pt x="128" y="354"/>
                    </a:lnTo>
                    <a:lnTo>
                      <a:pt x="116" y="344"/>
                    </a:lnTo>
                    <a:lnTo>
                      <a:pt x="106" y="333"/>
                    </a:lnTo>
                    <a:lnTo>
                      <a:pt x="95" y="321"/>
                    </a:lnTo>
                    <a:lnTo>
                      <a:pt x="88" y="307"/>
                    </a:lnTo>
                    <a:lnTo>
                      <a:pt x="80" y="295"/>
                    </a:lnTo>
                    <a:lnTo>
                      <a:pt x="75" y="280"/>
                    </a:lnTo>
                    <a:lnTo>
                      <a:pt x="70" y="265"/>
                    </a:lnTo>
                    <a:lnTo>
                      <a:pt x="68" y="250"/>
                    </a:lnTo>
                    <a:lnTo>
                      <a:pt x="67" y="234"/>
                    </a:lnTo>
                    <a:lnTo>
                      <a:pt x="67" y="218"/>
                    </a:lnTo>
                    <a:lnTo>
                      <a:pt x="68" y="202"/>
                    </a:lnTo>
                    <a:lnTo>
                      <a:pt x="72" y="187"/>
                    </a:lnTo>
                    <a:lnTo>
                      <a:pt x="72" y="1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7" name="Freeform 36"/>
              <p:cNvSpPr>
                <a:spLocks/>
              </p:cNvSpPr>
              <p:nvPr/>
            </p:nvSpPr>
            <p:spPr bwMode="auto">
              <a:xfrm>
                <a:off x="3657600" y="4237096"/>
                <a:ext cx="59502" cy="59502"/>
              </a:xfrm>
              <a:custGeom>
                <a:avLst/>
                <a:gdLst>
                  <a:gd name="T0" fmla="*/ 34 w 92"/>
                  <a:gd name="T1" fmla="*/ 90 h 91"/>
                  <a:gd name="T2" fmla="*/ 34 w 92"/>
                  <a:gd name="T3" fmla="*/ 90 h 91"/>
                  <a:gd name="T4" fmla="*/ 43 w 92"/>
                  <a:gd name="T5" fmla="*/ 91 h 91"/>
                  <a:gd name="T6" fmla="*/ 52 w 92"/>
                  <a:gd name="T7" fmla="*/ 91 h 91"/>
                  <a:gd name="T8" fmla="*/ 61 w 92"/>
                  <a:gd name="T9" fmla="*/ 89 h 91"/>
                  <a:gd name="T10" fmla="*/ 69 w 92"/>
                  <a:gd name="T11" fmla="*/ 85 h 91"/>
                  <a:gd name="T12" fmla="*/ 76 w 92"/>
                  <a:gd name="T13" fmla="*/ 80 h 91"/>
                  <a:gd name="T14" fmla="*/ 82 w 92"/>
                  <a:gd name="T15" fmla="*/ 74 h 91"/>
                  <a:gd name="T16" fmla="*/ 87 w 92"/>
                  <a:gd name="T17" fmla="*/ 66 h 91"/>
                  <a:gd name="T18" fmla="*/ 91 w 92"/>
                  <a:gd name="T19" fmla="*/ 57 h 91"/>
                  <a:gd name="T20" fmla="*/ 91 w 92"/>
                  <a:gd name="T21" fmla="*/ 57 h 91"/>
                  <a:gd name="T22" fmla="*/ 92 w 92"/>
                  <a:gd name="T23" fmla="*/ 49 h 91"/>
                  <a:gd name="T24" fmla="*/ 92 w 92"/>
                  <a:gd name="T25" fmla="*/ 40 h 91"/>
                  <a:gd name="T26" fmla="*/ 90 w 92"/>
                  <a:gd name="T27" fmla="*/ 31 h 91"/>
                  <a:gd name="T28" fmla="*/ 86 w 92"/>
                  <a:gd name="T29" fmla="*/ 22 h 91"/>
                  <a:gd name="T30" fmla="*/ 81 w 92"/>
                  <a:gd name="T31" fmla="*/ 16 h 91"/>
                  <a:gd name="T32" fmla="*/ 74 w 92"/>
                  <a:gd name="T33" fmla="*/ 10 h 91"/>
                  <a:gd name="T34" fmla="*/ 67 w 92"/>
                  <a:gd name="T35" fmla="*/ 5 h 91"/>
                  <a:gd name="T36" fmla="*/ 58 w 92"/>
                  <a:gd name="T37" fmla="*/ 1 h 91"/>
                  <a:gd name="T38" fmla="*/ 58 w 92"/>
                  <a:gd name="T39" fmla="*/ 1 h 91"/>
                  <a:gd name="T40" fmla="*/ 48 w 92"/>
                  <a:gd name="T41" fmla="*/ 0 h 91"/>
                  <a:gd name="T42" fmla="*/ 39 w 92"/>
                  <a:gd name="T43" fmla="*/ 0 h 91"/>
                  <a:gd name="T44" fmla="*/ 30 w 92"/>
                  <a:gd name="T45" fmla="*/ 2 h 91"/>
                  <a:gd name="T46" fmla="*/ 23 w 92"/>
                  <a:gd name="T47" fmla="*/ 6 h 91"/>
                  <a:gd name="T48" fmla="*/ 15 w 92"/>
                  <a:gd name="T49" fmla="*/ 11 h 91"/>
                  <a:gd name="T50" fmla="*/ 9 w 92"/>
                  <a:gd name="T51" fmla="*/ 17 h 91"/>
                  <a:gd name="T52" fmla="*/ 4 w 92"/>
                  <a:gd name="T53" fmla="*/ 25 h 91"/>
                  <a:gd name="T54" fmla="*/ 1 w 92"/>
                  <a:gd name="T55" fmla="*/ 34 h 91"/>
                  <a:gd name="T56" fmla="*/ 1 w 92"/>
                  <a:gd name="T57" fmla="*/ 34 h 91"/>
                  <a:gd name="T58" fmla="*/ 0 w 92"/>
                  <a:gd name="T59" fmla="*/ 44 h 91"/>
                  <a:gd name="T60" fmla="*/ 0 w 92"/>
                  <a:gd name="T61" fmla="*/ 52 h 91"/>
                  <a:gd name="T62" fmla="*/ 3 w 92"/>
                  <a:gd name="T63" fmla="*/ 61 h 91"/>
                  <a:gd name="T64" fmla="*/ 5 w 92"/>
                  <a:gd name="T65" fmla="*/ 69 h 91"/>
                  <a:gd name="T66" fmla="*/ 12 w 92"/>
                  <a:gd name="T67" fmla="*/ 76 h 91"/>
                  <a:gd name="T68" fmla="*/ 18 w 92"/>
                  <a:gd name="T69" fmla="*/ 83 h 91"/>
                  <a:gd name="T70" fmla="*/ 25 w 92"/>
                  <a:gd name="T71" fmla="*/ 88 h 91"/>
                  <a:gd name="T72" fmla="*/ 34 w 92"/>
                  <a:gd name="T73" fmla="*/ 90 h 91"/>
                  <a:gd name="T74" fmla="*/ 34 w 92"/>
                  <a:gd name="T75" fmla="*/ 9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91">
                    <a:moveTo>
                      <a:pt x="34" y="90"/>
                    </a:moveTo>
                    <a:lnTo>
                      <a:pt x="34" y="90"/>
                    </a:lnTo>
                    <a:lnTo>
                      <a:pt x="43" y="91"/>
                    </a:lnTo>
                    <a:lnTo>
                      <a:pt x="52" y="91"/>
                    </a:lnTo>
                    <a:lnTo>
                      <a:pt x="61" y="89"/>
                    </a:lnTo>
                    <a:lnTo>
                      <a:pt x="69" y="85"/>
                    </a:lnTo>
                    <a:lnTo>
                      <a:pt x="76" y="80"/>
                    </a:lnTo>
                    <a:lnTo>
                      <a:pt x="82" y="74"/>
                    </a:lnTo>
                    <a:lnTo>
                      <a:pt x="87" y="66"/>
                    </a:lnTo>
                    <a:lnTo>
                      <a:pt x="91" y="57"/>
                    </a:lnTo>
                    <a:lnTo>
                      <a:pt x="91" y="57"/>
                    </a:lnTo>
                    <a:lnTo>
                      <a:pt x="92" y="49"/>
                    </a:lnTo>
                    <a:lnTo>
                      <a:pt x="92" y="40"/>
                    </a:lnTo>
                    <a:lnTo>
                      <a:pt x="90" y="31"/>
                    </a:lnTo>
                    <a:lnTo>
                      <a:pt x="86" y="22"/>
                    </a:lnTo>
                    <a:lnTo>
                      <a:pt x="81" y="16"/>
                    </a:lnTo>
                    <a:lnTo>
                      <a:pt x="74" y="10"/>
                    </a:lnTo>
                    <a:lnTo>
                      <a:pt x="67" y="5"/>
                    </a:lnTo>
                    <a:lnTo>
                      <a:pt x="58" y="1"/>
                    </a:lnTo>
                    <a:lnTo>
                      <a:pt x="58" y="1"/>
                    </a:lnTo>
                    <a:lnTo>
                      <a:pt x="48" y="0"/>
                    </a:lnTo>
                    <a:lnTo>
                      <a:pt x="39" y="0"/>
                    </a:lnTo>
                    <a:lnTo>
                      <a:pt x="30" y="2"/>
                    </a:lnTo>
                    <a:lnTo>
                      <a:pt x="23" y="6"/>
                    </a:lnTo>
                    <a:lnTo>
                      <a:pt x="15" y="11"/>
                    </a:lnTo>
                    <a:lnTo>
                      <a:pt x="9" y="17"/>
                    </a:lnTo>
                    <a:lnTo>
                      <a:pt x="4" y="25"/>
                    </a:lnTo>
                    <a:lnTo>
                      <a:pt x="1" y="34"/>
                    </a:lnTo>
                    <a:lnTo>
                      <a:pt x="1" y="34"/>
                    </a:lnTo>
                    <a:lnTo>
                      <a:pt x="0" y="44"/>
                    </a:lnTo>
                    <a:lnTo>
                      <a:pt x="0" y="52"/>
                    </a:lnTo>
                    <a:lnTo>
                      <a:pt x="3" y="61"/>
                    </a:lnTo>
                    <a:lnTo>
                      <a:pt x="5" y="69"/>
                    </a:lnTo>
                    <a:lnTo>
                      <a:pt x="12" y="76"/>
                    </a:lnTo>
                    <a:lnTo>
                      <a:pt x="18" y="83"/>
                    </a:lnTo>
                    <a:lnTo>
                      <a:pt x="25" y="88"/>
                    </a:lnTo>
                    <a:lnTo>
                      <a:pt x="34" y="90"/>
                    </a:lnTo>
                    <a:lnTo>
                      <a:pt x="34"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8" name="Freeform 37"/>
              <p:cNvSpPr>
                <a:spLocks/>
              </p:cNvSpPr>
              <p:nvPr/>
            </p:nvSpPr>
            <p:spPr bwMode="auto">
              <a:xfrm>
                <a:off x="2846564" y="6073468"/>
                <a:ext cx="839494" cy="768350"/>
              </a:xfrm>
              <a:custGeom>
                <a:avLst/>
                <a:gdLst>
                  <a:gd name="T0" fmla="*/ 1206 w 1298"/>
                  <a:gd name="T1" fmla="*/ 1072 h 1188"/>
                  <a:gd name="T2" fmla="*/ 1221 w 1298"/>
                  <a:gd name="T3" fmla="*/ 1065 h 1188"/>
                  <a:gd name="T4" fmla="*/ 1228 w 1298"/>
                  <a:gd name="T5" fmla="*/ 1052 h 1188"/>
                  <a:gd name="T6" fmla="*/ 1237 w 1298"/>
                  <a:gd name="T7" fmla="*/ 1033 h 1188"/>
                  <a:gd name="T8" fmla="*/ 1236 w 1298"/>
                  <a:gd name="T9" fmla="*/ 1017 h 1188"/>
                  <a:gd name="T10" fmla="*/ 1131 w 1298"/>
                  <a:gd name="T11" fmla="*/ 915 h 1188"/>
                  <a:gd name="T12" fmla="*/ 1281 w 1298"/>
                  <a:gd name="T13" fmla="*/ 833 h 1188"/>
                  <a:gd name="T14" fmla="*/ 1294 w 1298"/>
                  <a:gd name="T15" fmla="*/ 820 h 1188"/>
                  <a:gd name="T16" fmla="*/ 1296 w 1298"/>
                  <a:gd name="T17" fmla="*/ 805 h 1188"/>
                  <a:gd name="T18" fmla="*/ 1298 w 1298"/>
                  <a:gd name="T19" fmla="*/ 784 h 1188"/>
                  <a:gd name="T20" fmla="*/ 1291 w 1298"/>
                  <a:gd name="T21" fmla="*/ 770 h 1188"/>
                  <a:gd name="T22" fmla="*/ 1158 w 1298"/>
                  <a:gd name="T23" fmla="*/ 709 h 1188"/>
                  <a:gd name="T24" fmla="*/ 1271 w 1298"/>
                  <a:gd name="T25" fmla="*/ 581 h 1188"/>
                  <a:gd name="T26" fmla="*/ 1279 w 1298"/>
                  <a:gd name="T27" fmla="*/ 564 h 1188"/>
                  <a:gd name="T28" fmla="*/ 1275 w 1298"/>
                  <a:gd name="T29" fmla="*/ 544 h 1188"/>
                  <a:gd name="T30" fmla="*/ 1269 w 1298"/>
                  <a:gd name="T31" fmla="*/ 525 h 1188"/>
                  <a:gd name="T32" fmla="*/ 1258 w 1298"/>
                  <a:gd name="T33" fmla="*/ 517 h 1188"/>
                  <a:gd name="T34" fmla="*/ 1112 w 1298"/>
                  <a:gd name="T35" fmla="*/ 507 h 1188"/>
                  <a:gd name="T36" fmla="*/ 1177 w 1298"/>
                  <a:gd name="T37" fmla="*/ 344 h 1188"/>
                  <a:gd name="T38" fmla="*/ 1177 w 1298"/>
                  <a:gd name="T39" fmla="*/ 329 h 1188"/>
                  <a:gd name="T40" fmla="*/ 1166 w 1298"/>
                  <a:gd name="T41" fmla="*/ 313 h 1188"/>
                  <a:gd name="T42" fmla="*/ 1154 w 1298"/>
                  <a:gd name="T43" fmla="*/ 297 h 1188"/>
                  <a:gd name="T44" fmla="*/ 1140 w 1298"/>
                  <a:gd name="T45" fmla="*/ 292 h 1188"/>
                  <a:gd name="T46" fmla="*/ 1000 w 1298"/>
                  <a:gd name="T47" fmla="*/ 333 h 1188"/>
                  <a:gd name="T48" fmla="*/ 1005 w 1298"/>
                  <a:gd name="T49" fmla="*/ 163 h 1188"/>
                  <a:gd name="T50" fmla="*/ 1003 w 1298"/>
                  <a:gd name="T51" fmla="*/ 148 h 1188"/>
                  <a:gd name="T52" fmla="*/ 990 w 1298"/>
                  <a:gd name="T53" fmla="*/ 135 h 1188"/>
                  <a:gd name="T54" fmla="*/ 972 w 1298"/>
                  <a:gd name="T55" fmla="*/ 122 h 1188"/>
                  <a:gd name="T56" fmla="*/ 959 w 1298"/>
                  <a:gd name="T57" fmla="*/ 120 h 1188"/>
                  <a:gd name="T58" fmla="*/ 884 w 1298"/>
                  <a:gd name="T59" fmla="*/ 164 h 1188"/>
                  <a:gd name="T60" fmla="*/ 782 w 1298"/>
                  <a:gd name="T61" fmla="*/ 45 h 1188"/>
                  <a:gd name="T62" fmla="*/ 776 w 1298"/>
                  <a:gd name="T63" fmla="*/ 33 h 1188"/>
                  <a:gd name="T64" fmla="*/ 757 w 1298"/>
                  <a:gd name="T65" fmla="*/ 24 h 1188"/>
                  <a:gd name="T66" fmla="*/ 732 w 1298"/>
                  <a:gd name="T67" fmla="*/ 19 h 1188"/>
                  <a:gd name="T68" fmla="*/ 715 w 1298"/>
                  <a:gd name="T69" fmla="*/ 28 h 1188"/>
                  <a:gd name="T70" fmla="*/ 569 w 1298"/>
                  <a:gd name="T71" fmla="*/ 80 h 1188"/>
                  <a:gd name="T72" fmla="*/ 525 w 1298"/>
                  <a:gd name="T73" fmla="*/ 4 h 1188"/>
                  <a:gd name="T74" fmla="*/ 504 w 1298"/>
                  <a:gd name="T75" fmla="*/ 0 h 1188"/>
                  <a:gd name="T76" fmla="*/ 481 w 1298"/>
                  <a:gd name="T77" fmla="*/ 3 h 1188"/>
                  <a:gd name="T78" fmla="*/ 470 w 1298"/>
                  <a:gd name="T79" fmla="*/ 9 h 1188"/>
                  <a:gd name="T80" fmla="*/ 450 w 1298"/>
                  <a:gd name="T81" fmla="*/ 58 h 1188"/>
                  <a:gd name="T82" fmla="*/ 301 w 1298"/>
                  <a:gd name="T83" fmla="*/ 76 h 1188"/>
                  <a:gd name="T84" fmla="*/ 273 w 1298"/>
                  <a:gd name="T85" fmla="*/ 59 h 1188"/>
                  <a:gd name="T86" fmla="*/ 249 w 1298"/>
                  <a:gd name="T87" fmla="*/ 67 h 1188"/>
                  <a:gd name="T88" fmla="*/ 229 w 1298"/>
                  <a:gd name="T89" fmla="*/ 80 h 1188"/>
                  <a:gd name="T90" fmla="*/ 224 w 1298"/>
                  <a:gd name="T91" fmla="*/ 96 h 1188"/>
                  <a:gd name="T92" fmla="*/ 146 w 1298"/>
                  <a:gd name="T93" fmla="*/ 228 h 1188"/>
                  <a:gd name="T94" fmla="*/ 64 w 1298"/>
                  <a:gd name="T95" fmla="*/ 198 h 1188"/>
                  <a:gd name="T96" fmla="*/ 45 w 1298"/>
                  <a:gd name="T97" fmla="*/ 209 h 1188"/>
                  <a:gd name="T98" fmla="*/ 26 w 1298"/>
                  <a:gd name="T99" fmla="*/ 229 h 1188"/>
                  <a:gd name="T100" fmla="*/ 25 w 1298"/>
                  <a:gd name="T101" fmla="*/ 250 h 1188"/>
                  <a:gd name="T102" fmla="*/ 60 w 1298"/>
                  <a:gd name="T103" fmla="*/ 416 h 1188"/>
                  <a:gd name="T104" fmla="*/ 11 w 1298"/>
                  <a:gd name="T105" fmla="*/ 964 h 1188"/>
                  <a:gd name="T106" fmla="*/ 122 w 1298"/>
                  <a:gd name="T107" fmla="*/ 1139 h 1188"/>
                  <a:gd name="T108" fmla="*/ 186 w 1298"/>
                  <a:gd name="T109" fmla="*/ 1096 h 1188"/>
                  <a:gd name="T110" fmla="*/ 51 w 1298"/>
                  <a:gd name="T111" fmla="*/ 839 h 1188"/>
                  <a:gd name="T112" fmla="*/ 75 w 1298"/>
                  <a:gd name="T113" fmla="*/ 551 h 1188"/>
                  <a:gd name="T114" fmla="*/ 302 w 1298"/>
                  <a:gd name="T115" fmla="*/ 286 h 1188"/>
                  <a:gd name="T116" fmla="*/ 645 w 1298"/>
                  <a:gd name="T117" fmla="*/ 223 h 1188"/>
                  <a:gd name="T118" fmla="*/ 938 w 1298"/>
                  <a:gd name="T119" fmla="*/ 377 h 1188"/>
                  <a:gd name="T120" fmla="*/ 1081 w 1298"/>
                  <a:gd name="T121" fmla="*/ 690 h 1188"/>
                  <a:gd name="T122" fmla="*/ 1003 w 1298"/>
                  <a:gd name="T123" fmla="*/ 1015 h 1188"/>
                  <a:gd name="T124" fmla="*/ 1083 w 1298"/>
                  <a:gd name="T125" fmla="*/ 118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8" h="1188">
                    <a:moveTo>
                      <a:pt x="1035" y="1099"/>
                    </a:moveTo>
                    <a:lnTo>
                      <a:pt x="1035" y="1099"/>
                    </a:lnTo>
                    <a:lnTo>
                      <a:pt x="1051" y="1078"/>
                    </a:lnTo>
                    <a:lnTo>
                      <a:pt x="1066" y="1057"/>
                    </a:lnTo>
                    <a:lnTo>
                      <a:pt x="1066" y="1057"/>
                    </a:lnTo>
                    <a:lnTo>
                      <a:pt x="1081" y="1061"/>
                    </a:lnTo>
                    <a:lnTo>
                      <a:pt x="1101" y="1066"/>
                    </a:lnTo>
                    <a:lnTo>
                      <a:pt x="1127" y="1070"/>
                    </a:lnTo>
                    <a:lnTo>
                      <a:pt x="1160" y="1073"/>
                    </a:lnTo>
                    <a:lnTo>
                      <a:pt x="1160" y="1073"/>
                    </a:lnTo>
                    <a:lnTo>
                      <a:pt x="1188" y="1073"/>
                    </a:lnTo>
                    <a:lnTo>
                      <a:pt x="1206" y="1072"/>
                    </a:lnTo>
                    <a:lnTo>
                      <a:pt x="1206" y="1072"/>
                    </a:lnTo>
                    <a:lnTo>
                      <a:pt x="1206" y="1072"/>
                    </a:lnTo>
                    <a:lnTo>
                      <a:pt x="1206" y="1072"/>
                    </a:lnTo>
                    <a:lnTo>
                      <a:pt x="1211" y="1072"/>
                    </a:lnTo>
                    <a:lnTo>
                      <a:pt x="1211" y="1072"/>
                    </a:lnTo>
                    <a:lnTo>
                      <a:pt x="1211" y="1071"/>
                    </a:lnTo>
                    <a:lnTo>
                      <a:pt x="1211" y="1071"/>
                    </a:lnTo>
                    <a:lnTo>
                      <a:pt x="1214" y="1070"/>
                    </a:lnTo>
                    <a:lnTo>
                      <a:pt x="1214" y="1070"/>
                    </a:lnTo>
                    <a:lnTo>
                      <a:pt x="1216" y="1070"/>
                    </a:lnTo>
                    <a:lnTo>
                      <a:pt x="1216" y="1070"/>
                    </a:lnTo>
                    <a:lnTo>
                      <a:pt x="1217" y="1068"/>
                    </a:lnTo>
                    <a:lnTo>
                      <a:pt x="1217" y="1068"/>
                    </a:lnTo>
                    <a:lnTo>
                      <a:pt x="1218" y="1067"/>
                    </a:lnTo>
                    <a:lnTo>
                      <a:pt x="1218" y="1067"/>
                    </a:lnTo>
                    <a:lnTo>
                      <a:pt x="1221" y="1065"/>
                    </a:lnTo>
                    <a:lnTo>
                      <a:pt x="1221" y="1065"/>
                    </a:lnTo>
                    <a:lnTo>
                      <a:pt x="1221" y="1065"/>
                    </a:lnTo>
                    <a:lnTo>
                      <a:pt x="1221" y="1065"/>
                    </a:lnTo>
                    <a:lnTo>
                      <a:pt x="1223" y="1062"/>
                    </a:lnTo>
                    <a:lnTo>
                      <a:pt x="1223" y="1062"/>
                    </a:lnTo>
                    <a:lnTo>
                      <a:pt x="1224" y="1061"/>
                    </a:lnTo>
                    <a:lnTo>
                      <a:pt x="1224" y="1061"/>
                    </a:lnTo>
                    <a:lnTo>
                      <a:pt x="1226" y="1058"/>
                    </a:lnTo>
                    <a:lnTo>
                      <a:pt x="1226" y="1058"/>
                    </a:lnTo>
                    <a:lnTo>
                      <a:pt x="1226" y="1057"/>
                    </a:lnTo>
                    <a:lnTo>
                      <a:pt x="1226" y="1057"/>
                    </a:lnTo>
                    <a:lnTo>
                      <a:pt x="1227" y="1053"/>
                    </a:lnTo>
                    <a:lnTo>
                      <a:pt x="1227" y="1053"/>
                    </a:lnTo>
                    <a:lnTo>
                      <a:pt x="1228" y="1052"/>
                    </a:lnTo>
                    <a:lnTo>
                      <a:pt x="1228" y="1052"/>
                    </a:lnTo>
                    <a:lnTo>
                      <a:pt x="1231" y="1047"/>
                    </a:lnTo>
                    <a:lnTo>
                      <a:pt x="1231" y="1047"/>
                    </a:lnTo>
                    <a:lnTo>
                      <a:pt x="1232" y="1043"/>
                    </a:lnTo>
                    <a:lnTo>
                      <a:pt x="1232" y="1043"/>
                    </a:lnTo>
                    <a:lnTo>
                      <a:pt x="1233" y="1042"/>
                    </a:lnTo>
                    <a:lnTo>
                      <a:pt x="1233" y="1042"/>
                    </a:lnTo>
                    <a:lnTo>
                      <a:pt x="1235" y="1038"/>
                    </a:lnTo>
                    <a:lnTo>
                      <a:pt x="1235" y="1038"/>
                    </a:lnTo>
                    <a:lnTo>
                      <a:pt x="1236" y="1037"/>
                    </a:lnTo>
                    <a:lnTo>
                      <a:pt x="1236" y="1037"/>
                    </a:lnTo>
                    <a:lnTo>
                      <a:pt x="1236" y="1034"/>
                    </a:lnTo>
                    <a:lnTo>
                      <a:pt x="1236" y="1034"/>
                    </a:lnTo>
                    <a:lnTo>
                      <a:pt x="1237" y="1033"/>
                    </a:lnTo>
                    <a:lnTo>
                      <a:pt x="1237" y="1033"/>
                    </a:lnTo>
                    <a:lnTo>
                      <a:pt x="1237" y="1029"/>
                    </a:lnTo>
                    <a:lnTo>
                      <a:pt x="1237" y="1029"/>
                    </a:lnTo>
                    <a:lnTo>
                      <a:pt x="1237" y="1029"/>
                    </a:lnTo>
                    <a:lnTo>
                      <a:pt x="1237" y="1029"/>
                    </a:lnTo>
                    <a:lnTo>
                      <a:pt x="1238" y="1026"/>
                    </a:lnTo>
                    <a:lnTo>
                      <a:pt x="1238" y="1026"/>
                    </a:lnTo>
                    <a:lnTo>
                      <a:pt x="1238" y="1024"/>
                    </a:lnTo>
                    <a:lnTo>
                      <a:pt x="1238" y="1024"/>
                    </a:lnTo>
                    <a:lnTo>
                      <a:pt x="1237" y="1022"/>
                    </a:lnTo>
                    <a:lnTo>
                      <a:pt x="1237" y="1022"/>
                    </a:lnTo>
                    <a:lnTo>
                      <a:pt x="1237" y="1020"/>
                    </a:lnTo>
                    <a:lnTo>
                      <a:pt x="1237" y="1020"/>
                    </a:lnTo>
                    <a:lnTo>
                      <a:pt x="1236" y="1017"/>
                    </a:lnTo>
                    <a:lnTo>
                      <a:pt x="1236" y="1017"/>
                    </a:lnTo>
                    <a:lnTo>
                      <a:pt x="1236" y="1017"/>
                    </a:lnTo>
                    <a:lnTo>
                      <a:pt x="1236" y="1017"/>
                    </a:lnTo>
                    <a:lnTo>
                      <a:pt x="1233" y="1012"/>
                    </a:lnTo>
                    <a:lnTo>
                      <a:pt x="1233" y="1012"/>
                    </a:lnTo>
                    <a:lnTo>
                      <a:pt x="1233" y="1012"/>
                    </a:lnTo>
                    <a:lnTo>
                      <a:pt x="1233" y="1012"/>
                    </a:lnTo>
                    <a:lnTo>
                      <a:pt x="1223" y="998"/>
                    </a:lnTo>
                    <a:lnTo>
                      <a:pt x="1204" y="978"/>
                    </a:lnTo>
                    <a:lnTo>
                      <a:pt x="1204" y="978"/>
                    </a:lnTo>
                    <a:lnTo>
                      <a:pt x="1182" y="954"/>
                    </a:lnTo>
                    <a:lnTo>
                      <a:pt x="1161" y="936"/>
                    </a:lnTo>
                    <a:lnTo>
                      <a:pt x="1144" y="923"/>
                    </a:lnTo>
                    <a:lnTo>
                      <a:pt x="1131" y="915"/>
                    </a:lnTo>
                    <a:lnTo>
                      <a:pt x="1131" y="915"/>
                    </a:lnTo>
                    <a:lnTo>
                      <a:pt x="1139" y="891"/>
                    </a:lnTo>
                    <a:lnTo>
                      <a:pt x="1139" y="891"/>
                    </a:lnTo>
                    <a:lnTo>
                      <a:pt x="1144" y="866"/>
                    </a:lnTo>
                    <a:lnTo>
                      <a:pt x="1144" y="866"/>
                    </a:lnTo>
                    <a:lnTo>
                      <a:pt x="1160" y="864"/>
                    </a:lnTo>
                    <a:lnTo>
                      <a:pt x="1182" y="862"/>
                    </a:lnTo>
                    <a:lnTo>
                      <a:pt x="1208" y="857"/>
                    </a:lnTo>
                    <a:lnTo>
                      <a:pt x="1240" y="848"/>
                    </a:lnTo>
                    <a:lnTo>
                      <a:pt x="1240" y="848"/>
                    </a:lnTo>
                    <a:lnTo>
                      <a:pt x="1265" y="839"/>
                    </a:lnTo>
                    <a:lnTo>
                      <a:pt x="1281" y="833"/>
                    </a:lnTo>
                    <a:lnTo>
                      <a:pt x="1281" y="833"/>
                    </a:lnTo>
                    <a:lnTo>
                      <a:pt x="1281" y="833"/>
                    </a:lnTo>
                    <a:lnTo>
                      <a:pt x="1281" y="833"/>
                    </a:lnTo>
                    <a:lnTo>
                      <a:pt x="1286" y="829"/>
                    </a:lnTo>
                    <a:lnTo>
                      <a:pt x="1286" y="829"/>
                    </a:lnTo>
                    <a:lnTo>
                      <a:pt x="1286" y="829"/>
                    </a:lnTo>
                    <a:lnTo>
                      <a:pt x="1286" y="829"/>
                    </a:lnTo>
                    <a:lnTo>
                      <a:pt x="1289" y="826"/>
                    </a:lnTo>
                    <a:lnTo>
                      <a:pt x="1289" y="826"/>
                    </a:lnTo>
                    <a:lnTo>
                      <a:pt x="1290" y="826"/>
                    </a:lnTo>
                    <a:lnTo>
                      <a:pt x="1290" y="826"/>
                    </a:lnTo>
                    <a:lnTo>
                      <a:pt x="1291" y="824"/>
                    </a:lnTo>
                    <a:lnTo>
                      <a:pt x="1291" y="824"/>
                    </a:lnTo>
                    <a:lnTo>
                      <a:pt x="1292" y="823"/>
                    </a:lnTo>
                    <a:lnTo>
                      <a:pt x="1292" y="823"/>
                    </a:lnTo>
                    <a:lnTo>
                      <a:pt x="1294" y="820"/>
                    </a:lnTo>
                    <a:lnTo>
                      <a:pt x="1294" y="820"/>
                    </a:lnTo>
                    <a:lnTo>
                      <a:pt x="1294" y="819"/>
                    </a:lnTo>
                    <a:lnTo>
                      <a:pt x="1294" y="819"/>
                    </a:lnTo>
                    <a:lnTo>
                      <a:pt x="1295" y="815"/>
                    </a:lnTo>
                    <a:lnTo>
                      <a:pt x="1295" y="815"/>
                    </a:lnTo>
                    <a:lnTo>
                      <a:pt x="1295" y="815"/>
                    </a:lnTo>
                    <a:lnTo>
                      <a:pt x="1295" y="815"/>
                    </a:lnTo>
                    <a:lnTo>
                      <a:pt x="1295" y="811"/>
                    </a:lnTo>
                    <a:lnTo>
                      <a:pt x="1295" y="811"/>
                    </a:lnTo>
                    <a:lnTo>
                      <a:pt x="1296" y="810"/>
                    </a:lnTo>
                    <a:lnTo>
                      <a:pt x="1296" y="810"/>
                    </a:lnTo>
                    <a:lnTo>
                      <a:pt x="1296" y="806"/>
                    </a:lnTo>
                    <a:lnTo>
                      <a:pt x="1296" y="806"/>
                    </a:lnTo>
                    <a:lnTo>
                      <a:pt x="1296" y="805"/>
                    </a:lnTo>
                    <a:lnTo>
                      <a:pt x="1296" y="805"/>
                    </a:lnTo>
                    <a:lnTo>
                      <a:pt x="1296" y="800"/>
                    </a:lnTo>
                    <a:lnTo>
                      <a:pt x="1296" y="800"/>
                    </a:lnTo>
                    <a:lnTo>
                      <a:pt x="1298" y="795"/>
                    </a:lnTo>
                    <a:lnTo>
                      <a:pt x="1298" y="795"/>
                    </a:lnTo>
                    <a:lnTo>
                      <a:pt x="1298" y="794"/>
                    </a:lnTo>
                    <a:lnTo>
                      <a:pt x="1298" y="794"/>
                    </a:lnTo>
                    <a:lnTo>
                      <a:pt x="1298" y="790"/>
                    </a:lnTo>
                    <a:lnTo>
                      <a:pt x="1298" y="790"/>
                    </a:lnTo>
                    <a:lnTo>
                      <a:pt x="1298" y="789"/>
                    </a:lnTo>
                    <a:lnTo>
                      <a:pt x="1298" y="789"/>
                    </a:lnTo>
                    <a:lnTo>
                      <a:pt x="1298" y="785"/>
                    </a:lnTo>
                    <a:lnTo>
                      <a:pt x="1298" y="785"/>
                    </a:lnTo>
                    <a:lnTo>
                      <a:pt x="1298" y="784"/>
                    </a:lnTo>
                    <a:lnTo>
                      <a:pt x="1298" y="784"/>
                    </a:lnTo>
                    <a:lnTo>
                      <a:pt x="1298" y="780"/>
                    </a:lnTo>
                    <a:lnTo>
                      <a:pt x="1298" y="780"/>
                    </a:lnTo>
                    <a:lnTo>
                      <a:pt x="1298" y="780"/>
                    </a:lnTo>
                    <a:lnTo>
                      <a:pt x="1298" y="780"/>
                    </a:lnTo>
                    <a:lnTo>
                      <a:pt x="1296" y="776"/>
                    </a:lnTo>
                    <a:lnTo>
                      <a:pt x="1296" y="776"/>
                    </a:lnTo>
                    <a:lnTo>
                      <a:pt x="1296" y="776"/>
                    </a:lnTo>
                    <a:lnTo>
                      <a:pt x="1296" y="776"/>
                    </a:lnTo>
                    <a:lnTo>
                      <a:pt x="1295" y="774"/>
                    </a:lnTo>
                    <a:lnTo>
                      <a:pt x="1295" y="774"/>
                    </a:lnTo>
                    <a:lnTo>
                      <a:pt x="1294" y="772"/>
                    </a:lnTo>
                    <a:lnTo>
                      <a:pt x="1294" y="772"/>
                    </a:lnTo>
                    <a:lnTo>
                      <a:pt x="1291" y="770"/>
                    </a:lnTo>
                    <a:lnTo>
                      <a:pt x="1291" y="770"/>
                    </a:lnTo>
                    <a:lnTo>
                      <a:pt x="1291" y="769"/>
                    </a:lnTo>
                    <a:lnTo>
                      <a:pt x="1291" y="769"/>
                    </a:lnTo>
                    <a:lnTo>
                      <a:pt x="1287" y="765"/>
                    </a:lnTo>
                    <a:lnTo>
                      <a:pt x="1287" y="765"/>
                    </a:lnTo>
                    <a:lnTo>
                      <a:pt x="1287" y="765"/>
                    </a:lnTo>
                    <a:lnTo>
                      <a:pt x="1287" y="765"/>
                    </a:lnTo>
                    <a:lnTo>
                      <a:pt x="1272" y="756"/>
                    </a:lnTo>
                    <a:lnTo>
                      <a:pt x="1248" y="743"/>
                    </a:lnTo>
                    <a:lnTo>
                      <a:pt x="1248" y="743"/>
                    </a:lnTo>
                    <a:lnTo>
                      <a:pt x="1218" y="729"/>
                    </a:lnTo>
                    <a:lnTo>
                      <a:pt x="1193" y="719"/>
                    </a:lnTo>
                    <a:lnTo>
                      <a:pt x="1173" y="713"/>
                    </a:lnTo>
                    <a:lnTo>
                      <a:pt x="1158" y="709"/>
                    </a:lnTo>
                    <a:lnTo>
                      <a:pt x="1158" y="709"/>
                    </a:lnTo>
                    <a:lnTo>
                      <a:pt x="1156" y="684"/>
                    </a:lnTo>
                    <a:lnTo>
                      <a:pt x="1154" y="658"/>
                    </a:lnTo>
                    <a:lnTo>
                      <a:pt x="1154" y="658"/>
                    </a:lnTo>
                    <a:lnTo>
                      <a:pt x="1168" y="651"/>
                    </a:lnTo>
                    <a:lnTo>
                      <a:pt x="1187" y="643"/>
                    </a:lnTo>
                    <a:lnTo>
                      <a:pt x="1209" y="629"/>
                    </a:lnTo>
                    <a:lnTo>
                      <a:pt x="1237" y="610"/>
                    </a:lnTo>
                    <a:lnTo>
                      <a:pt x="1237" y="610"/>
                    </a:lnTo>
                    <a:lnTo>
                      <a:pt x="1258" y="593"/>
                    </a:lnTo>
                    <a:lnTo>
                      <a:pt x="1271" y="581"/>
                    </a:lnTo>
                    <a:lnTo>
                      <a:pt x="1271" y="581"/>
                    </a:lnTo>
                    <a:lnTo>
                      <a:pt x="1271" y="581"/>
                    </a:lnTo>
                    <a:lnTo>
                      <a:pt x="1271" y="581"/>
                    </a:lnTo>
                    <a:lnTo>
                      <a:pt x="1271" y="581"/>
                    </a:lnTo>
                    <a:lnTo>
                      <a:pt x="1271" y="581"/>
                    </a:lnTo>
                    <a:lnTo>
                      <a:pt x="1276" y="572"/>
                    </a:lnTo>
                    <a:lnTo>
                      <a:pt x="1276" y="572"/>
                    </a:lnTo>
                    <a:lnTo>
                      <a:pt x="1276" y="572"/>
                    </a:lnTo>
                    <a:lnTo>
                      <a:pt x="1276" y="572"/>
                    </a:lnTo>
                    <a:lnTo>
                      <a:pt x="1277" y="568"/>
                    </a:lnTo>
                    <a:lnTo>
                      <a:pt x="1277" y="568"/>
                    </a:lnTo>
                    <a:lnTo>
                      <a:pt x="1277" y="568"/>
                    </a:lnTo>
                    <a:lnTo>
                      <a:pt x="1277" y="568"/>
                    </a:lnTo>
                    <a:lnTo>
                      <a:pt x="1279" y="564"/>
                    </a:lnTo>
                    <a:lnTo>
                      <a:pt x="1279" y="564"/>
                    </a:lnTo>
                    <a:lnTo>
                      <a:pt x="1279" y="564"/>
                    </a:lnTo>
                    <a:lnTo>
                      <a:pt x="1279" y="564"/>
                    </a:lnTo>
                    <a:lnTo>
                      <a:pt x="1279" y="561"/>
                    </a:lnTo>
                    <a:lnTo>
                      <a:pt x="1279" y="561"/>
                    </a:lnTo>
                    <a:lnTo>
                      <a:pt x="1277" y="559"/>
                    </a:lnTo>
                    <a:lnTo>
                      <a:pt x="1277" y="559"/>
                    </a:lnTo>
                    <a:lnTo>
                      <a:pt x="1277" y="556"/>
                    </a:lnTo>
                    <a:lnTo>
                      <a:pt x="1277" y="556"/>
                    </a:lnTo>
                    <a:lnTo>
                      <a:pt x="1277" y="554"/>
                    </a:lnTo>
                    <a:lnTo>
                      <a:pt x="1277" y="554"/>
                    </a:lnTo>
                    <a:lnTo>
                      <a:pt x="1276" y="551"/>
                    </a:lnTo>
                    <a:lnTo>
                      <a:pt x="1276" y="551"/>
                    </a:lnTo>
                    <a:lnTo>
                      <a:pt x="1276" y="549"/>
                    </a:lnTo>
                    <a:lnTo>
                      <a:pt x="1276" y="549"/>
                    </a:lnTo>
                    <a:lnTo>
                      <a:pt x="1275" y="544"/>
                    </a:lnTo>
                    <a:lnTo>
                      <a:pt x="1275" y="544"/>
                    </a:lnTo>
                    <a:lnTo>
                      <a:pt x="1274" y="539"/>
                    </a:lnTo>
                    <a:lnTo>
                      <a:pt x="1274" y="539"/>
                    </a:lnTo>
                    <a:lnTo>
                      <a:pt x="1272" y="538"/>
                    </a:lnTo>
                    <a:lnTo>
                      <a:pt x="1272" y="538"/>
                    </a:lnTo>
                    <a:lnTo>
                      <a:pt x="1271" y="534"/>
                    </a:lnTo>
                    <a:lnTo>
                      <a:pt x="1271" y="534"/>
                    </a:lnTo>
                    <a:lnTo>
                      <a:pt x="1271" y="533"/>
                    </a:lnTo>
                    <a:lnTo>
                      <a:pt x="1271" y="533"/>
                    </a:lnTo>
                    <a:lnTo>
                      <a:pt x="1270" y="530"/>
                    </a:lnTo>
                    <a:lnTo>
                      <a:pt x="1270" y="530"/>
                    </a:lnTo>
                    <a:lnTo>
                      <a:pt x="1270" y="529"/>
                    </a:lnTo>
                    <a:lnTo>
                      <a:pt x="1270" y="529"/>
                    </a:lnTo>
                    <a:lnTo>
                      <a:pt x="1269" y="525"/>
                    </a:lnTo>
                    <a:lnTo>
                      <a:pt x="1269" y="525"/>
                    </a:lnTo>
                    <a:lnTo>
                      <a:pt x="1267" y="525"/>
                    </a:lnTo>
                    <a:lnTo>
                      <a:pt x="1267" y="525"/>
                    </a:lnTo>
                    <a:lnTo>
                      <a:pt x="1266" y="523"/>
                    </a:lnTo>
                    <a:lnTo>
                      <a:pt x="1266" y="523"/>
                    </a:lnTo>
                    <a:lnTo>
                      <a:pt x="1265" y="522"/>
                    </a:lnTo>
                    <a:lnTo>
                      <a:pt x="1265" y="522"/>
                    </a:lnTo>
                    <a:lnTo>
                      <a:pt x="1262" y="520"/>
                    </a:lnTo>
                    <a:lnTo>
                      <a:pt x="1262" y="520"/>
                    </a:lnTo>
                    <a:lnTo>
                      <a:pt x="1262" y="519"/>
                    </a:lnTo>
                    <a:lnTo>
                      <a:pt x="1262" y="519"/>
                    </a:lnTo>
                    <a:lnTo>
                      <a:pt x="1258" y="518"/>
                    </a:lnTo>
                    <a:lnTo>
                      <a:pt x="1258" y="518"/>
                    </a:lnTo>
                    <a:lnTo>
                      <a:pt x="1258" y="517"/>
                    </a:lnTo>
                    <a:lnTo>
                      <a:pt x="1258" y="517"/>
                    </a:lnTo>
                    <a:lnTo>
                      <a:pt x="1253" y="515"/>
                    </a:lnTo>
                    <a:lnTo>
                      <a:pt x="1253" y="515"/>
                    </a:lnTo>
                    <a:lnTo>
                      <a:pt x="1252" y="515"/>
                    </a:lnTo>
                    <a:lnTo>
                      <a:pt x="1252" y="515"/>
                    </a:lnTo>
                    <a:lnTo>
                      <a:pt x="1252" y="515"/>
                    </a:lnTo>
                    <a:lnTo>
                      <a:pt x="1252" y="515"/>
                    </a:lnTo>
                    <a:lnTo>
                      <a:pt x="1236" y="512"/>
                    </a:lnTo>
                    <a:lnTo>
                      <a:pt x="1209" y="508"/>
                    </a:lnTo>
                    <a:lnTo>
                      <a:pt x="1209" y="508"/>
                    </a:lnTo>
                    <a:lnTo>
                      <a:pt x="1177" y="504"/>
                    </a:lnTo>
                    <a:lnTo>
                      <a:pt x="1149" y="504"/>
                    </a:lnTo>
                    <a:lnTo>
                      <a:pt x="1127" y="505"/>
                    </a:lnTo>
                    <a:lnTo>
                      <a:pt x="1112" y="507"/>
                    </a:lnTo>
                    <a:lnTo>
                      <a:pt x="1112" y="507"/>
                    </a:lnTo>
                    <a:lnTo>
                      <a:pt x="1102" y="484"/>
                    </a:lnTo>
                    <a:lnTo>
                      <a:pt x="1091" y="461"/>
                    </a:lnTo>
                    <a:lnTo>
                      <a:pt x="1091" y="461"/>
                    </a:lnTo>
                    <a:lnTo>
                      <a:pt x="1102" y="450"/>
                    </a:lnTo>
                    <a:lnTo>
                      <a:pt x="1116" y="435"/>
                    </a:lnTo>
                    <a:lnTo>
                      <a:pt x="1134" y="413"/>
                    </a:lnTo>
                    <a:lnTo>
                      <a:pt x="1153" y="386"/>
                    </a:lnTo>
                    <a:lnTo>
                      <a:pt x="1153" y="386"/>
                    </a:lnTo>
                    <a:lnTo>
                      <a:pt x="1166" y="364"/>
                    </a:lnTo>
                    <a:lnTo>
                      <a:pt x="1174" y="349"/>
                    </a:lnTo>
                    <a:lnTo>
                      <a:pt x="1174" y="349"/>
                    </a:lnTo>
                    <a:lnTo>
                      <a:pt x="1175" y="348"/>
                    </a:lnTo>
                    <a:lnTo>
                      <a:pt x="1175" y="348"/>
                    </a:lnTo>
                    <a:lnTo>
                      <a:pt x="1177" y="344"/>
                    </a:lnTo>
                    <a:lnTo>
                      <a:pt x="1177" y="344"/>
                    </a:lnTo>
                    <a:lnTo>
                      <a:pt x="1177" y="343"/>
                    </a:lnTo>
                    <a:lnTo>
                      <a:pt x="1177" y="343"/>
                    </a:lnTo>
                    <a:lnTo>
                      <a:pt x="1178" y="339"/>
                    </a:lnTo>
                    <a:lnTo>
                      <a:pt x="1178" y="339"/>
                    </a:lnTo>
                    <a:lnTo>
                      <a:pt x="1178" y="338"/>
                    </a:lnTo>
                    <a:lnTo>
                      <a:pt x="1178" y="338"/>
                    </a:lnTo>
                    <a:lnTo>
                      <a:pt x="1178" y="334"/>
                    </a:lnTo>
                    <a:lnTo>
                      <a:pt x="1178" y="334"/>
                    </a:lnTo>
                    <a:lnTo>
                      <a:pt x="1178" y="333"/>
                    </a:lnTo>
                    <a:lnTo>
                      <a:pt x="1178" y="333"/>
                    </a:lnTo>
                    <a:lnTo>
                      <a:pt x="1177" y="330"/>
                    </a:lnTo>
                    <a:lnTo>
                      <a:pt x="1177" y="330"/>
                    </a:lnTo>
                    <a:lnTo>
                      <a:pt x="1177" y="329"/>
                    </a:lnTo>
                    <a:lnTo>
                      <a:pt x="1177" y="329"/>
                    </a:lnTo>
                    <a:lnTo>
                      <a:pt x="1175" y="326"/>
                    </a:lnTo>
                    <a:lnTo>
                      <a:pt x="1175" y="326"/>
                    </a:lnTo>
                    <a:lnTo>
                      <a:pt x="1174" y="325"/>
                    </a:lnTo>
                    <a:lnTo>
                      <a:pt x="1174" y="325"/>
                    </a:lnTo>
                    <a:lnTo>
                      <a:pt x="1173" y="323"/>
                    </a:lnTo>
                    <a:lnTo>
                      <a:pt x="1173" y="323"/>
                    </a:lnTo>
                    <a:lnTo>
                      <a:pt x="1172" y="321"/>
                    </a:lnTo>
                    <a:lnTo>
                      <a:pt x="1172" y="321"/>
                    </a:lnTo>
                    <a:lnTo>
                      <a:pt x="1170" y="318"/>
                    </a:lnTo>
                    <a:lnTo>
                      <a:pt x="1170" y="318"/>
                    </a:lnTo>
                    <a:lnTo>
                      <a:pt x="1169" y="316"/>
                    </a:lnTo>
                    <a:lnTo>
                      <a:pt x="1169" y="316"/>
                    </a:lnTo>
                    <a:lnTo>
                      <a:pt x="1166" y="313"/>
                    </a:lnTo>
                    <a:lnTo>
                      <a:pt x="1166" y="313"/>
                    </a:lnTo>
                    <a:lnTo>
                      <a:pt x="1163" y="309"/>
                    </a:lnTo>
                    <a:lnTo>
                      <a:pt x="1163" y="309"/>
                    </a:lnTo>
                    <a:lnTo>
                      <a:pt x="1163" y="307"/>
                    </a:lnTo>
                    <a:lnTo>
                      <a:pt x="1163" y="307"/>
                    </a:lnTo>
                    <a:lnTo>
                      <a:pt x="1160" y="304"/>
                    </a:lnTo>
                    <a:lnTo>
                      <a:pt x="1160" y="304"/>
                    </a:lnTo>
                    <a:lnTo>
                      <a:pt x="1159" y="302"/>
                    </a:lnTo>
                    <a:lnTo>
                      <a:pt x="1159" y="302"/>
                    </a:lnTo>
                    <a:lnTo>
                      <a:pt x="1156" y="300"/>
                    </a:lnTo>
                    <a:lnTo>
                      <a:pt x="1156" y="300"/>
                    </a:lnTo>
                    <a:lnTo>
                      <a:pt x="1156" y="300"/>
                    </a:lnTo>
                    <a:lnTo>
                      <a:pt x="1156" y="300"/>
                    </a:lnTo>
                    <a:lnTo>
                      <a:pt x="1154" y="297"/>
                    </a:lnTo>
                    <a:lnTo>
                      <a:pt x="1154" y="297"/>
                    </a:lnTo>
                    <a:lnTo>
                      <a:pt x="1153" y="296"/>
                    </a:lnTo>
                    <a:lnTo>
                      <a:pt x="1153" y="296"/>
                    </a:lnTo>
                    <a:lnTo>
                      <a:pt x="1150" y="295"/>
                    </a:lnTo>
                    <a:lnTo>
                      <a:pt x="1150" y="295"/>
                    </a:lnTo>
                    <a:lnTo>
                      <a:pt x="1149" y="295"/>
                    </a:lnTo>
                    <a:lnTo>
                      <a:pt x="1149" y="295"/>
                    </a:lnTo>
                    <a:lnTo>
                      <a:pt x="1146" y="294"/>
                    </a:lnTo>
                    <a:lnTo>
                      <a:pt x="1146" y="294"/>
                    </a:lnTo>
                    <a:lnTo>
                      <a:pt x="1145" y="292"/>
                    </a:lnTo>
                    <a:lnTo>
                      <a:pt x="1145" y="292"/>
                    </a:lnTo>
                    <a:lnTo>
                      <a:pt x="1141" y="292"/>
                    </a:lnTo>
                    <a:lnTo>
                      <a:pt x="1141" y="292"/>
                    </a:lnTo>
                    <a:lnTo>
                      <a:pt x="1140" y="292"/>
                    </a:lnTo>
                    <a:lnTo>
                      <a:pt x="1140" y="292"/>
                    </a:lnTo>
                    <a:lnTo>
                      <a:pt x="1136" y="292"/>
                    </a:lnTo>
                    <a:lnTo>
                      <a:pt x="1136" y="292"/>
                    </a:lnTo>
                    <a:lnTo>
                      <a:pt x="1135" y="292"/>
                    </a:lnTo>
                    <a:lnTo>
                      <a:pt x="1135" y="292"/>
                    </a:lnTo>
                    <a:lnTo>
                      <a:pt x="1135" y="292"/>
                    </a:lnTo>
                    <a:lnTo>
                      <a:pt x="1135" y="292"/>
                    </a:lnTo>
                    <a:lnTo>
                      <a:pt x="1117" y="294"/>
                    </a:lnTo>
                    <a:lnTo>
                      <a:pt x="1092" y="300"/>
                    </a:lnTo>
                    <a:lnTo>
                      <a:pt x="1092" y="300"/>
                    </a:lnTo>
                    <a:lnTo>
                      <a:pt x="1061" y="309"/>
                    </a:lnTo>
                    <a:lnTo>
                      <a:pt x="1034" y="318"/>
                    </a:lnTo>
                    <a:lnTo>
                      <a:pt x="1014" y="326"/>
                    </a:lnTo>
                    <a:lnTo>
                      <a:pt x="1000" y="333"/>
                    </a:lnTo>
                    <a:lnTo>
                      <a:pt x="1000" y="333"/>
                    </a:lnTo>
                    <a:lnTo>
                      <a:pt x="983" y="315"/>
                    </a:lnTo>
                    <a:lnTo>
                      <a:pt x="965" y="296"/>
                    </a:lnTo>
                    <a:lnTo>
                      <a:pt x="965" y="296"/>
                    </a:lnTo>
                    <a:lnTo>
                      <a:pt x="971" y="284"/>
                    </a:lnTo>
                    <a:lnTo>
                      <a:pt x="980" y="263"/>
                    </a:lnTo>
                    <a:lnTo>
                      <a:pt x="989" y="237"/>
                    </a:lnTo>
                    <a:lnTo>
                      <a:pt x="998" y="204"/>
                    </a:lnTo>
                    <a:lnTo>
                      <a:pt x="998" y="204"/>
                    </a:lnTo>
                    <a:lnTo>
                      <a:pt x="1003" y="180"/>
                    </a:lnTo>
                    <a:lnTo>
                      <a:pt x="1005" y="163"/>
                    </a:lnTo>
                    <a:lnTo>
                      <a:pt x="1005" y="163"/>
                    </a:lnTo>
                    <a:lnTo>
                      <a:pt x="1005" y="163"/>
                    </a:lnTo>
                    <a:lnTo>
                      <a:pt x="1005" y="163"/>
                    </a:lnTo>
                    <a:lnTo>
                      <a:pt x="1005" y="161"/>
                    </a:lnTo>
                    <a:lnTo>
                      <a:pt x="1005" y="161"/>
                    </a:lnTo>
                    <a:lnTo>
                      <a:pt x="1005" y="158"/>
                    </a:lnTo>
                    <a:lnTo>
                      <a:pt x="1005" y="158"/>
                    </a:lnTo>
                    <a:lnTo>
                      <a:pt x="1005" y="156"/>
                    </a:lnTo>
                    <a:lnTo>
                      <a:pt x="1005" y="156"/>
                    </a:lnTo>
                    <a:lnTo>
                      <a:pt x="1004" y="151"/>
                    </a:lnTo>
                    <a:lnTo>
                      <a:pt x="1004" y="151"/>
                    </a:lnTo>
                    <a:lnTo>
                      <a:pt x="1004" y="151"/>
                    </a:lnTo>
                    <a:lnTo>
                      <a:pt x="1004" y="151"/>
                    </a:lnTo>
                    <a:lnTo>
                      <a:pt x="1003" y="148"/>
                    </a:lnTo>
                    <a:lnTo>
                      <a:pt x="1003" y="148"/>
                    </a:lnTo>
                    <a:lnTo>
                      <a:pt x="1003" y="148"/>
                    </a:lnTo>
                    <a:lnTo>
                      <a:pt x="1003" y="148"/>
                    </a:lnTo>
                    <a:lnTo>
                      <a:pt x="1001" y="145"/>
                    </a:lnTo>
                    <a:lnTo>
                      <a:pt x="1001" y="145"/>
                    </a:lnTo>
                    <a:lnTo>
                      <a:pt x="1000" y="144"/>
                    </a:lnTo>
                    <a:lnTo>
                      <a:pt x="1000" y="144"/>
                    </a:lnTo>
                    <a:lnTo>
                      <a:pt x="998" y="141"/>
                    </a:lnTo>
                    <a:lnTo>
                      <a:pt x="998" y="141"/>
                    </a:lnTo>
                    <a:lnTo>
                      <a:pt x="998" y="141"/>
                    </a:lnTo>
                    <a:lnTo>
                      <a:pt x="998" y="141"/>
                    </a:lnTo>
                    <a:lnTo>
                      <a:pt x="994" y="139"/>
                    </a:lnTo>
                    <a:lnTo>
                      <a:pt x="994" y="139"/>
                    </a:lnTo>
                    <a:lnTo>
                      <a:pt x="994" y="137"/>
                    </a:lnTo>
                    <a:lnTo>
                      <a:pt x="994" y="137"/>
                    </a:lnTo>
                    <a:lnTo>
                      <a:pt x="990" y="135"/>
                    </a:lnTo>
                    <a:lnTo>
                      <a:pt x="990" y="135"/>
                    </a:lnTo>
                    <a:lnTo>
                      <a:pt x="989" y="134"/>
                    </a:lnTo>
                    <a:lnTo>
                      <a:pt x="989" y="134"/>
                    </a:lnTo>
                    <a:lnTo>
                      <a:pt x="985" y="131"/>
                    </a:lnTo>
                    <a:lnTo>
                      <a:pt x="985" y="131"/>
                    </a:lnTo>
                    <a:lnTo>
                      <a:pt x="981" y="129"/>
                    </a:lnTo>
                    <a:lnTo>
                      <a:pt x="981" y="129"/>
                    </a:lnTo>
                    <a:lnTo>
                      <a:pt x="979" y="127"/>
                    </a:lnTo>
                    <a:lnTo>
                      <a:pt x="979" y="127"/>
                    </a:lnTo>
                    <a:lnTo>
                      <a:pt x="976" y="126"/>
                    </a:lnTo>
                    <a:lnTo>
                      <a:pt x="976" y="126"/>
                    </a:lnTo>
                    <a:lnTo>
                      <a:pt x="975" y="125"/>
                    </a:lnTo>
                    <a:lnTo>
                      <a:pt x="975" y="125"/>
                    </a:lnTo>
                    <a:lnTo>
                      <a:pt x="972" y="122"/>
                    </a:lnTo>
                    <a:lnTo>
                      <a:pt x="972" y="122"/>
                    </a:lnTo>
                    <a:lnTo>
                      <a:pt x="971" y="122"/>
                    </a:lnTo>
                    <a:lnTo>
                      <a:pt x="971" y="122"/>
                    </a:lnTo>
                    <a:lnTo>
                      <a:pt x="967" y="121"/>
                    </a:lnTo>
                    <a:lnTo>
                      <a:pt x="967" y="121"/>
                    </a:lnTo>
                    <a:lnTo>
                      <a:pt x="966" y="121"/>
                    </a:lnTo>
                    <a:lnTo>
                      <a:pt x="966" y="121"/>
                    </a:lnTo>
                    <a:lnTo>
                      <a:pt x="964" y="120"/>
                    </a:lnTo>
                    <a:lnTo>
                      <a:pt x="964" y="120"/>
                    </a:lnTo>
                    <a:lnTo>
                      <a:pt x="962" y="120"/>
                    </a:lnTo>
                    <a:lnTo>
                      <a:pt x="962" y="120"/>
                    </a:lnTo>
                    <a:lnTo>
                      <a:pt x="960" y="120"/>
                    </a:lnTo>
                    <a:lnTo>
                      <a:pt x="960" y="120"/>
                    </a:lnTo>
                    <a:lnTo>
                      <a:pt x="959" y="120"/>
                    </a:lnTo>
                    <a:lnTo>
                      <a:pt x="959" y="120"/>
                    </a:lnTo>
                    <a:lnTo>
                      <a:pt x="955" y="121"/>
                    </a:lnTo>
                    <a:lnTo>
                      <a:pt x="955" y="121"/>
                    </a:lnTo>
                    <a:lnTo>
                      <a:pt x="954" y="121"/>
                    </a:lnTo>
                    <a:lnTo>
                      <a:pt x="954" y="121"/>
                    </a:lnTo>
                    <a:lnTo>
                      <a:pt x="950" y="122"/>
                    </a:lnTo>
                    <a:lnTo>
                      <a:pt x="950" y="122"/>
                    </a:lnTo>
                    <a:lnTo>
                      <a:pt x="949" y="122"/>
                    </a:lnTo>
                    <a:lnTo>
                      <a:pt x="949" y="122"/>
                    </a:lnTo>
                    <a:lnTo>
                      <a:pt x="949" y="122"/>
                    </a:lnTo>
                    <a:lnTo>
                      <a:pt x="949" y="122"/>
                    </a:lnTo>
                    <a:lnTo>
                      <a:pt x="933" y="131"/>
                    </a:lnTo>
                    <a:lnTo>
                      <a:pt x="912" y="144"/>
                    </a:lnTo>
                    <a:lnTo>
                      <a:pt x="912" y="144"/>
                    </a:lnTo>
                    <a:lnTo>
                      <a:pt x="884" y="164"/>
                    </a:lnTo>
                    <a:lnTo>
                      <a:pt x="862" y="182"/>
                    </a:lnTo>
                    <a:lnTo>
                      <a:pt x="846" y="197"/>
                    </a:lnTo>
                    <a:lnTo>
                      <a:pt x="836" y="207"/>
                    </a:lnTo>
                    <a:lnTo>
                      <a:pt x="836" y="207"/>
                    </a:lnTo>
                    <a:lnTo>
                      <a:pt x="814" y="197"/>
                    </a:lnTo>
                    <a:lnTo>
                      <a:pt x="790" y="187"/>
                    </a:lnTo>
                    <a:lnTo>
                      <a:pt x="790" y="187"/>
                    </a:lnTo>
                    <a:lnTo>
                      <a:pt x="792" y="171"/>
                    </a:lnTo>
                    <a:lnTo>
                      <a:pt x="794" y="150"/>
                    </a:lnTo>
                    <a:lnTo>
                      <a:pt x="792" y="121"/>
                    </a:lnTo>
                    <a:lnTo>
                      <a:pt x="790" y="87"/>
                    </a:lnTo>
                    <a:lnTo>
                      <a:pt x="790" y="87"/>
                    </a:lnTo>
                    <a:lnTo>
                      <a:pt x="786" y="63"/>
                    </a:lnTo>
                    <a:lnTo>
                      <a:pt x="782" y="45"/>
                    </a:lnTo>
                    <a:lnTo>
                      <a:pt x="782" y="45"/>
                    </a:lnTo>
                    <a:lnTo>
                      <a:pt x="782" y="45"/>
                    </a:lnTo>
                    <a:lnTo>
                      <a:pt x="782" y="45"/>
                    </a:lnTo>
                    <a:lnTo>
                      <a:pt x="782" y="45"/>
                    </a:lnTo>
                    <a:lnTo>
                      <a:pt x="782" y="45"/>
                    </a:lnTo>
                    <a:lnTo>
                      <a:pt x="781" y="42"/>
                    </a:lnTo>
                    <a:lnTo>
                      <a:pt x="781" y="42"/>
                    </a:lnTo>
                    <a:lnTo>
                      <a:pt x="781" y="40"/>
                    </a:lnTo>
                    <a:lnTo>
                      <a:pt x="781" y="40"/>
                    </a:lnTo>
                    <a:lnTo>
                      <a:pt x="778" y="35"/>
                    </a:lnTo>
                    <a:lnTo>
                      <a:pt x="778" y="35"/>
                    </a:lnTo>
                    <a:lnTo>
                      <a:pt x="778" y="35"/>
                    </a:lnTo>
                    <a:lnTo>
                      <a:pt x="776" y="33"/>
                    </a:lnTo>
                    <a:lnTo>
                      <a:pt x="776" y="33"/>
                    </a:lnTo>
                    <a:lnTo>
                      <a:pt x="775" y="32"/>
                    </a:lnTo>
                    <a:lnTo>
                      <a:pt x="775" y="32"/>
                    </a:lnTo>
                    <a:lnTo>
                      <a:pt x="772" y="30"/>
                    </a:lnTo>
                    <a:lnTo>
                      <a:pt x="772" y="30"/>
                    </a:lnTo>
                    <a:lnTo>
                      <a:pt x="772" y="29"/>
                    </a:lnTo>
                    <a:lnTo>
                      <a:pt x="772" y="29"/>
                    </a:lnTo>
                    <a:lnTo>
                      <a:pt x="765" y="27"/>
                    </a:lnTo>
                    <a:lnTo>
                      <a:pt x="765" y="27"/>
                    </a:lnTo>
                    <a:lnTo>
                      <a:pt x="763" y="25"/>
                    </a:lnTo>
                    <a:lnTo>
                      <a:pt x="763" y="25"/>
                    </a:lnTo>
                    <a:lnTo>
                      <a:pt x="760" y="25"/>
                    </a:lnTo>
                    <a:lnTo>
                      <a:pt x="760" y="25"/>
                    </a:lnTo>
                    <a:lnTo>
                      <a:pt x="757" y="24"/>
                    </a:lnTo>
                    <a:lnTo>
                      <a:pt x="757" y="24"/>
                    </a:lnTo>
                    <a:lnTo>
                      <a:pt x="753" y="23"/>
                    </a:lnTo>
                    <a:lnTo>
                      <a:pt x="753" y="23"/>
                    </a:lnTo>
                    <a:lnTo>
                      <a:pt x="748" y="22"/>
                    </a:lnTo>
                    <a:lnTo>
                      <a:pt x="748" y="22"/>
                    </a:lnTo>
                    <a:lnTo>
                      <a:pt x="746" y="22"/>
                    </a:lnTo>
                    <a:lnTo>
                      <a:pt x="746" y="22"/>
                    </a:lnTo>
                    <a:lnTo>
                      <a:pt x="743" y="20"/>
                    </a:lnTo>
                    <a:lnTo>
                      <a:pt x="743" y="20"/>
                    </a:lnTo>
                    <a:lnTo>
                      <a:pt x="741" y="20"/>
                    </a:lnTo>
                    <a:lnTo>
                      <a:pt x="741" y="20"/>
                    </a:lnTo>
                    <a:lnTo>
                      <a:pt x="733" y="19"/>
                    </a:lnTo>
                    <a:lnTo>
                      <a:pt x="733" y="19"/>
                    </a:lnTo>
                    <a:lnTo>
                      <a:pt x="732" y="19"/>
                    </a:lnTo>
                    <a:lnTo>
                      <a:pt x="732" y="19"/>
                    </a:lnTo>
                    <a:lnTo>
                      <a:pt x="729" y="20"/>
                    </a:lnTo>
                    <a:lnTo>
                      <a:pt x="729" y="20"/>
                    </a:lnTo>
                    <a:lnTo>
                      <a:pt x="728" y="20"/>
                    </a:lnTo>
                    <a:lnTo>
                      <a:pt x="728" y="20"/>
                    </a:lnTo>
                    <a:lnTo>
                      <a:pt x="720" y="24"/>
                    </a:lnTo>
                    <a:lnTo>
                      <a:pt x="720" y="24"/>
                    </a:lnTo>
                    <a:lnTo>
                      <a:pt x="719" y="24"/>
                    </a:lnTo>
                    <a:lnTo>
                      <a:pt x="719" y="24"/>
                    </a:lnTo>
                    <a:lnTo>
                      <a:pt x="715" y="28"/>
                    </a:lnTo>
                    <a:lnTo>
                      <a:pt x="715" y="28"/>
                    </a:lnTo>
                    <a:lnTo>
                      <a:pt x="715" y="28"/>
                    </a:lnTo>
                    <a:lnTo>
                      <a:pt x="715" y="28"/>
                    </a:lnTo>
                    <a:lnTo>
                      <a:pt x="715" y="28"/>
                    </a:lnTo>
                    <a:lnTo>
                      <a:pt x="715" y="28"/>
                    </a:lnTo>
                    <a:lnTo>
                      <a:pt x="704" y="40"/>
                    </a:lnTo>
                    <a:lnTo>
                      <a:pt x="688" y="61"/>
                    </a:lnTo>
                    <a:lnTo>
                      <a:pt x="688" y="61"/>
                    </a:lnTo>
                    <a:lnTo>
                      <a:pt x="669" y="88"/>
                    </a:lnTo>
                    <a:lnTo>
                      <a:pt x="654" y="112"/>
                    </a:lnTo>
                    <a:lnTo>
                      <a:pt x="645" y="131"/>
                    </a:lnTo>
                    <a:lnTo>
                      <a:pt x="639" y="146"/>
                    </a:lnTo>
                    <a:lnTo>
                      <a:pt x="639" y="146"/>
                    </a:lnTo>
                    <a:lnTo>
                      <a:pt x="613" y="142"/>
                    </a:lnTo>
                    <a:lnTo>
                      <a:pt x="588" y="141"/>
                    </a:lnTo>
                    <a:lnTo>
                      <a:pt x="588" y="141"/>
                    </a:lnTo>
                    <a:lnTo>
                      <a:pt x="584" y="126"/>
                    </a:lnTo>
                    <a:lnTo>
                      <a:pt x="578" y="106"/>
                    </a:lnTo>
                    <a:lnTo>
                      <a:pt x="569" y="80"/>
                    </a:lnTo>
                    <a:lnTo>
                      <a:pt x="554" y="48"/>
                    </a:lnTo>
                    <a:lnTo>
                      <a:pt x="554" y="48"/>
                    </a:lnTo>
                    <a:lnTo>
                      <a:pt x="543" y="27"/>
                    </a:lnTo>
                    <a:lnTo>
                      <a:pt x="534" y="13"/>
                    </a:lnTo>
                    <a:lnTo>
                      <a:pt x="534" y="13"/>
                    </a:lnTo>
                    <a:lnTo>
                      <a:pt x="534" y="13"/>
                    </a:lnTo>
                    <a:lnTo>
                      <a:pt x="534" y="13"/>
                    </a:lnTo>
                    <a:lnTo>
                      <a:pt x="533" y="11"/>
                    </a:lnTo>
                    <a:lnTo>
                      <a:pt x="533" y="11"/>
                    </a:lnTo>
                    <a:lnTo>
                      <a:pt x="530" y="8"/>
                    </a:lnTo>
                    <a:lnTo>
                      <a:pt x="530" y="8"/>
                    </a:lnTo>
                    <a:lnTo>
                      <a:pt x="529" y="8"/>
                    </a:lnTo>
                    <a:lnTo>
                      <a:pt x="529" y="8"/>
                    </a:lnTo>
                    <a:lnTo>
                      <a:pt x="525" y="4"/>
                    </a:lnTo>
                    <a:lnTo>
                      <a:pt x="525" y="4"/>
                    </a:lnTo>
                    <a:lnTo>
                      <a:pt x="523" y="1"/>
                    </a:lnTo>
                    <a:lnTo>
                      <a:pt x="523" y="1"/>
                    </a:lnTo>
                    <a:lnTo>
                      <a:pt x="521" y="1"/>
                    </a:lnTo>
                    <a:lnTo>
                      <a:pt x="521" y="1"/>
                    </a:lnTo>
                    <a:lnTo>
                      <a:pt x="519" y="0"/>
                    </a:lnTo>
                    <a:lnTo>
                      <a:pt x="519" y="0"/>
                    </a:lnTo>
                    <a:lnTo>
                      <a:pt x="518" y="0"/>
                    </a:lnTo>
                    <a:lnTo>
                      <a:pt x="518" y="0"/>
                    </a:lnTo>
                    <a:lnTo>
                      <a:pt x="509" y="0"/>
                    </a:lnTo>
                    <a:lnTo>
                      <a:pt x="509" y="0"/>
                    </a:lnTo>
                    <a:lnTo>
                      <a:pt x="508" y="0"/>
                    </a:lnTo>
                    <a:lnTo>
                      <a:pt x="508" y="0"/>
                    </a:lnTo>
                    <a:lnTo>
                      <a:pt x="504" y="0"/>
                    </a:lnTo>
                    <a:lnTo>
                      <a:pt x="504" y="0"/>
                    </a:lnTo>
                    <a:lnTo>
                      <a:pt x="503" y="0"/>
                    </a:lnTo>
                    <a:lnTo>
                      <a:pt x="503" y="0"/>
                    </a:lnTo>
                    <a:lnTo>
                      <a:pt x="497" y="0"/>
                    </a:lnTo>
                    <a:lnTo>
                      <a:pt x="497" y="0"/>
                    </a:lnTo>
                    <a:lnTo>
                      <a:pt x="492" y="1"/>
                    </a:lnTo>
                    <a:lnTo>
                      <a:pt x="492" y="1"/>
                    </a:lnTo>
                    <a:lnTo>
                      <a:pt x="490" y="1"/>
                    </a:lnTo>
                    <a:lnTo>
                      <a:pt x="490" y="1"/>
                    </a:lnTo>
                    <a:lnTo>
                      <a:pt x="487" y="1"/>
                    </a:lnTo>
                    <a:lnTo>
                      <a:pt x="487" y="1"/>
                    </a:lnTo>
                    <a:lnTo>
                      <a:pt x="485" y="1"/>
                    </a:lnTo>
                    <a:lnTo>
                      <a:pt x="485" y="1"/>
                    </a:lnTo>
                    <a:lnTo>
                      <a:pt x="481" y="3"/>
                    </a:lnTo>
                    <a:lnTo>
                      <a:pt x="481" y="3"/>
                    </a:lnTo>
                    <a:lnTo>
                      <a:pt x="481" y="3"/>
                    </a:lnTo>
                    <a:lnTo>
                      <a:pt x="481" y="3"/>
                    </a:lnTo>
                    <a:lnTo>
                      <a:pt x="477" y="4"/>
                    </a:lnTo>
                    <a:lnTo>
                      <a:pt x="477" y="4"/>
                    </a:lnTo>
                    <a:lnTo>
                      <a:pt x="476" y="4"/>
                    </a:lnTo>
                    <a:lnTo>
                      <a:pt x="476" y="4"/>
                    </a:lnTo>
                    <a:lnTo>
                      <a:pt x="474" y="5"/>
                    </a:lnTo>
                    <a:lnTo>
                      <a:pt x="474" y="5"/>
                    </a:lnTo>
                    <a:lnTo>
                      <a:pt x="474" y="6"/>
                    </a:lnTo>
                    <a:lnTo>
                      <a:pt x="474" y="6"/>
                    </a:lnTo>
                    <a:lnTo>
                      <a:pt x="470" y="9"/>
                    </a:lnTo>
                    <a:lnTo>
                      <a:pt x="470" y="9"/>
                    </a:lnTo>
                    <a:lnTo>
                      <a:pt x="470" y="9"/>
                    </a:lnTo>
                    <a:lnTo>
                      <a:pt x="470" y="9"/>
                    </a:lnTo>
                    <a:lnTo>
                      <a:pt x="467" y="13"/>
                    </a:lnTo>
                    <a:lnTo>
                      <a:pt x="467" y="13"/>
                    </a:lnTo>
                    <a:lnTo>
                      <a:pt x="466" y="14"/>
                    </a:lnTo>
                    <a:lnTo>
                      <a:pt x="466" y="14"/>
                    </a:lnTo>
                    <a:lnTo>
                      <a:pt x="465" y="18"/>
                    </a:lnTo>
                    <a:lnTo>
                      <a:pt x="465" y="18"/>
                    </a:lnTo>
                    <a:lnTo>
                      <a:pt x="463" y="18"/>
                    </a:lnTo>
                    <a:lnTo>
                      <a:pt x="463" y="18"/>
                    </a:lnTo>
                    <a:lnTo>
                      <a:pt x="463" y="18"/>
                    </a:lnTo>
                    <a:lnTo>
                      <a:pt x="463" y="18"/>
                    </a:lnTo>
                    <a:lnTo>
                      <a:pt x="457" y="34"/>
                    </a:lnTo>
                    <a:lnTo>
                      <a:pt x="450" y="58"/>
                    </a:lnTo>
                    <a:lnTo>
                      <a:pt x="450" y="58"/>
                    </a:lnTo>
                    <a:lnTo>
                      <a:pt x="441" y="91"/>
                    </a:lnTo>
                    <a:lnTo>
                      <a:pt x="436" y="119"/>
                    </a:lnTo>
                    <a:lnTo>
                      <a:pt x="433" y="140"/>
                    </a:lnTo>
                    <a:lnTo>
                      <a:pt x="432" y="155"/>
                    </a:lnTo>
                    <a:lnTo>
                      <a:pt x="432" y="155"/>
                    </a:lnTo>
                    <a:lnTo>
                      <a:pt x="408" y="161"/>
                    </a:lnTo>
                    <a:lnTo>
                      <a:pt x="384" y="168"/>
                    </a:lnTo>
                    <a:lnTo>
                      <a:pt x="384" y="168"/>
                    </a:lnTo>
                    <a:lnTo>
                      <a:pt x="375" y="155"/>
                    </a:lnTo>
                    <a:lnTo>
                      <a:pt x="363" y="139"/>
                    </a:lnTo>
                    <a:lnTo>
                      <a:pt x="344" y="117"/>
                    </a:lnTo>
                    <a:lnTo>
                      <a:pt x="320" y="92"/>
                    </a:lnTo>
                    <a:lnTo>
                      <a:pt x="320" y="92"/>
                    </a:lnTo>
                    <a:lnTo>
                      <a:pt x="301" y="76"/>
                    </a:lnTo>
                    <a:lnTo>
                      <a:pt x="288" y="66"/>
                    </a:lnTo>
                    <a:lnTo>
                      <a:pt x="288" y="66"/>
                    </a:lnTo>
                    <a:lnTo>
                      <a:pt x="288" y="66"/>
                    </a:lnTo>
                    <a:lnTo>
                      <a:pt x="288" y="66"/>
                    </a:lnTo>
                    <a:lnTo>
                      <a:pt x="287" y="66"/>
                    </a:lnTo>
                    <a:lnTo>
                      <a:pt x="287" y="66"/>
                    </a:lnTo>
                    <a:lnTo>
                      <a:pt x="283" y="63"/>
                    </a:lnTo>
                    <a:lnTo>
                      <a:pt x="283" y="63"/>
                    </a:lnTo>
                    <a:lnTo>
                      <a:pt x="282" y="62"/>
                    </a:lnTo>
                    <a:lnTo>
                      <a:pt x="282" y="62"/>
                    </a:lnTo>
                    <a:lnTo>
                      <a:pt x="278" y="61"/>
                    </a:lnTo>
                    <a:lnTo>
                      <a:pt x="273" y="59"/>
                    </a:lnTo>
                    <a:lnTo>
                      <a:pt x="273" y="59"/>
                    </a:lnTo>
                    <a:lnTo>
                      <a:pt x="273" y="59"/>
                    </a:lnTo>
                    <a:lnTo>
                      <a:pt x="273" y="59"/>
                    </a:lnTo>
                    <a:lnTo>
                      <a:pt x="269" y="59"/>
                    </a:lnTo>
                    <a:lnTo>
                      <a:pt x="269" y="59"/>
                    </a:lnTo>
                    <a:lnTo>
                      <a:pt x="268" y="59"/>
                    </a:lnTo>
                    <a:lnTo>
                      <a:pt x="268" y="59"/>
                    </a:lnTo>
                    <a:lnTo>
                      <a:pt x="261" y="62"/>
                    </a:lnTo>
                    <a:lnTo>
                      <a:pt x="261" y="62"/>
                    </a:lnTo>
                    <a:lnTo>
                      <a:pt x="259" y="63"/>
                    </a:lnTo>
                    <a:lnTo>
                      <a:pt x="259" y="63"/>
                    </a:lnTo>
                    <a:lnTo>
                      <a:pt x="256" y="64"/>
                    </a:lnTo>
                    <a:lnTo>
                      <a:pt x="256" y="64"/>
                    </a:lnTo>
                    <a:lnTo>
                      <a:pt x="254" y="64"/>
                    </a:lnTo>
                    <a:lnTo>
                      <a:pt x="254" y="64"/>
                    </a:lnTo>
                    <a:lnTo>
                      <a:pt x="249" y="67"/>
                    </a:lnTo>
                    <a:lnTo>
                      <a:pt x="249" y="67"/>
                    </a:lnTo>
                    <a:lnTo>
                      <a:pt x="246" y="69"/>
                    </a:lnTo>
                    <a:lnTo>
                      <a:pt x="246" y="69"/>
                    </a:lnTo>
                    <a:lnTo>
                      <a:pt x="243" y="69"/>
                    </a:lnTo>
                    <a:lnTo>
                      <a:pt x="243" y="69"/>
                    </a:lnTo>
                    <a:lnTo>
                      <a:pt x="240" y="72"/>
                    </a:lnTo>
                    <a:lnTo>
                      <a:pt x="240" y="72"/>
                    </a:lnTo>
                    <a:lnTo>
                      <a:pt x="239" y="72"/>
                    </a:lnTo>
                    <a:lnTo>
                      <a:pt x="239" y="72"/>
                    </a:lnTo>
                    <a:lnTo>
                      <a:pt x="232" y="77"/>
                    </a:lnTo>
                    <a:lnTo>
                      <a:pt x="232" y="77"/>
                    </a:lnTo>
                    <a:lnTo>
                      <a:pt x="232" y="77"/>
                    </a:lnTo>
                    <a:lnTo>
                      <a:pt x="232" y="77"/>
                    </a:lnTo>
                    <a:lnTo>
                      <a:pt x="229" y="80"/>
                    </a:lnTo>
                    <a:lnTo>
                      <a:pt x="229" y="80"/>
                    </a:lnTo>
                    <a:lnTo>
                      <a:pt x="229" y="81"/>
                    </a:lnTo>
                    <a:lnTo>
                      <a:pt x="229" y="81"/>
                    </a:lnTo>
                    <a:lnTo>
                      <a:pt x="227" y="85"/>
                    </a:lnTo>
                    <a:lnTo>
                      <a:pt x="225" y="88"/>
                    </a:lnTo>
                    <a:lnTo>
                      <a:pt x="225" y="88"/>
                    </a:lnTo>
                    <a:lnTo>
                      <a:pt x="225" y="90"/>
                    </a:lnTo>
                    <a:lnTo>
                      <a:pt x="225" y="90"/>
                    </a:lnTo>
                    <a:lnTo>
                      <a:pt x="224" y="95"/>
                    </a:lnTo>
                    <a:lnTo>
                      <a:pt x="224" y="95"/>
                    </a:lnTo>
                    <a:lnTo>
                      <a:pt x="224" y="96"/>
                    </a:lnTo>
                    <a:lnTo>
                      <a:pt x="224" y="96"/>
                    </a:lnTo>
                    <a:lnTo>
                      <a:pt x="224" y="96"/>
                    </a:lnTo>
                    <a:lnTo>
                      <a:pt x="224" y="96"/>
                    </a:lnTo>
                    <a:lnTo>
                      <a:pt x="223" y="112"/>
                    </a:lnTo>
                    <a:lnTo>
                      <a:pt x="224" y="137"/>
                    </a:lnTo>
                    <a:lnTo>
                      <a:pt x="224" y="137"/>
                    </a:lnTo>
                    <a:lnTo>
                      <a:pt x="228" y="171"/>
                    </a:lnTo>
                    <a:lnTo>
                      <a:pt x="232" y="199"/>
                    </a:lnTo>
                    <a:lnTo>
                      <a:pt x="237" y="219"/>
                    </a:lnTo>
                    <a:lnTo>
                      <a:pt x="242" y="234"/>
                    </a:lnTo>
                    <a:lnTo>
                      <a:pt x="242" y="234"/>
                    </a:lnTo>
                    <a:lnTo>
                      <a:pt x="220" y="248"/>
                    </a:lnTo>
                    <a:lnTo>
                      <a:pt x="200" y="263"/>
                    </a:lnTo>
                    <a:lnTo>
                      <a:pt x="200" y="263"/>
                    </a:lnTo>
                    <a:lnTo>
                      <a:pt x="188" y="255"/>
                    </a:lnTo>
                    <a:lnTo>
                      <a:pt x="170" y="242"/>
                    </a:lnTo>
                    <a:lnTo>
                      <a:pt x="146" y="228"/>
                    </a:lnTo>
                    <a:lnTo>
                      <a:pt x="114" y="214"/>
                    </a:lnTo>
                    <a:lnTo>
                      <a:pt x="114" y="214"/>
                    </a:lnTo>
                    <a:lnTo>
                      <a:pt x="92" y="204"/>
                    </a:lnTo>
                    <a:lnTo>
                      <a:pt x="75" y="199"/>
                    </a:lnTo>
                    <a:lnTo>
                      <a:pt x="75" y="199"/>
                    </a:lnTo>
                    <a:lnTo>
                      <a:pt x="75" y="199"/>
                    </a:lnTo>
                    <a:lnTo>
                      <a:pt x="75" y="199"/>
                    </a:lnTo>
                    <a:lnTo>
                      <a:pt x="74" y="199"/>
                    </a:lnTo>
                    <a:lnTo>
                      <a:pt x="74" y="199"/>
                    </a:lnTo>
                    <a:lnTo>
                      <a:pt x="70" y="199"/>
                    </a:lnTo>
                    <a:lnTo>
                      <a:pt x="70" y="199"/>
                    </a:lnTo>
                    <a:lnTo>
                      <a:pt x="68" y="198"/>
                    </a:lnTo>
                    <a:lnTo>
                      <a:pt x="68" y="198"/>
                    </a:lnTo>
                    <a:lnTo>
                      <a:pt x="64" y="198"/>
                    </a:lnTo>
                    <a:lnTo>
                      <a:pt x="60" y="199"/>
                    </a:lnTo>
                    <a:lnTo>
                      <a:pt x="60" y="199"/>
                    </a:lnTo>
                    <a:lnTo>
                      <a:pt x="59" y="199"/>
                    </a:lnTo>
                    <a:lnTo>
                      <a:pt x="59" y="199"/>
                    </a:lnTo>
                    <a:lnTo>
                      <a:pt x="57" y="200"/>
                    </a:lnTo>
                    <a:lnTo>
                      <a:pt x="57" y="200"/>
                    </a:lnTo>
                    <a:lnTo>
                      <a:pt x="55" y="200"/>
                    </a:lnTo>
                    <a:lnTo>
                      <a:pt x="55" y="200"/>
                    </a:lnTo>
                    <a:lnTo>
                      <a:pt x="49" y="205"/>
                    </a:lnTo>
                    <a:lnTo>
                      <a:pt x="49" y="205"/>
                    </a:lnTo>
                    <a:lnTo>
                      <a:pt x="48" y="207"/>
                    </a:lnTo>
                    <a:lnTo>
                      <a:pt x="48" y="207"/>
                    </a:lnTo>
                    <a:lnTo>
                      <a:pt x="45" y="209"/>
                    </a:lnTo>
                    <a:lnTo>
                      <a:pt x="45" y="209"/>
                    </a:lnTo>
                    <a:lnTo>
                      <a:pt x="44" y="211"/>
                    </a:lnTo>
                    <a:lnTo>
                      <a:pt x="44" y="211"/>
                    </a:lnTo>
                    <a:lnTo>
                      <a:pt x="40" y="214"/>
                    </a:lnTo>
                    <a:lnTo>
                      <a:pt x="40" y="214"/>
                    </a:lnTo>
                    <a:lnTo>
                      <a:pt x="36" y="218"/>
                    </a:lnTo>
                    <a:lnTo>
                      <a:pt x="36" y="218"/>
                    </a:lnTo>
                    <a:lnTo>
                      <a:pt x="35" y="218"/>
                    </a:lnTo>
                    <a:lnTo>
                      <a:pt x="35" y="218"/>
                    </a:lnTo>
                    <a:lnTo>
                      <a:pt x="33" y="222"/>
                    </a:lnTo>
                    <a:lnTo>
                      <a:pt x="33" y="222"/>
                    </a:lnTo>
                    <a:lnTo>
                      <a:pt x="31" y="222"/>
                    </a:lnTo>
                    <a:lnTo>
                      <a:pt x="31" y="222"/>
                    </a:lnTo>
                    <a:lnTo>
                      <a:pt x="26" y="229"/>
                    </a:lnTo>
                    <a:lnTo>
                      <a:pt x="26" y="229"/>
                    </a:lnTo>
                    <a:lnTo>
                      <a:pt x="26" y="229"/>
                    </a:lnTo>
                    <a:lnTo>
                      <a:pt x="26" y="229"/>
                    </a:lnTo>
                    <a:lnTo>
                      <a:pt x="25" y="233"/>
                    </a:lnTo>
                    <a:lnTo>
                      <a:pt x="25" y="233"/>
                    </a:lnTo>
                    <a:lnTo>
                      <a:pt x="25" y="234"/>
                    </a:lnTo>
                    <a:lnTo>
                      <a:pt x="25" y="234"/>
                    </a:lnTo>
                    <a:lnTo>
                      <a:pt x="24" y="238"/>
                    </a:lnTo>
                    <a:lnTo>
                      <a:pt x="24" y="243"/>
                    </a:lnTo>
                    <a:lnTo>
                      <a:pt x="24" y="243"/>
                    </a:lnTo>
                    <a:lnTo>
                      <a:pt x="25" y="243"/>
                    </a:lnTo>
                    <a:lnTo>
                      <a:pt x="25" y="243"/>
                    </a:lnTo>
                    <a:lnTo>
                      <a:pt x="25" y="248"/>
                    </a:lnTo>
                    <a:lnTo>
                      <a:pt x="25" y="248"/>
                    </a:lnTo>
                    <a:lnTo>
                      <a:pt x="25" y="250"/>
                    </a:lnTo>
                    <a:lnTo>
                      <a:pt x="25" y="250"/>
                    </a:lnTo>
                    <a:lnTo>
                      <a:pt x="25" y="250"/>
                    </a:lnTo>
                    <a:lnTo>
                      <a:pt x="25" y="250"/>
                    </a:lnTo>
                    <a:lnTo>
                      <a:pt x="30" y="266"/>
                    </a:lnTo>
                    <a:lnTo>
                      <a:pt x="40" y="289"/>
                    </a:lnTo>
                    <a:lnTo>
                      <a:pt x="40" y="289"/>
                    </a:lnTo>
                    <a:lnTo>
                      <a:pt x="54" y="320"/>
                    </a:lnTo>
                    <a:lnTo>
                      <a:pt x="68" y="344"/>
                    </a:lnTo>
                    <a:lnTo>
                      <a:pt x="80" y="362"/>
                    </a:lnTo>
                    <a:lnTo>
                      <a:pt x="89" y="374"/>
                    </a:lnTo>
                    <a:lnTo>
                      <a:pt x="89" y="374"/>
                    </a:lnTo>
                    <a:lnTo>
                      <a:pt x="74" y="394"/>
                    </a:lnTo>
                    <a:lnTo>
                      <a:pt x="60" y="416"/>
                    </a:lnTo>
                    <a:lnTo>
                      <a:pt x="60" y="416"/>
                    </a:lnTo>
                    <a:lnTo>
                      <a:pt x="36" y="408"/>
                    </a:lnTo>
                    <a:lnTo>
                      <a:pt x="20" y="404"/>
                    </a:lnTo>
                    <a:lnTo>
                      <a:pt x="0" y="402"/>
                    </a:lnTo>
                    <a:lnTo>
                      <a:pt x="0" y="402"/>
                    </a:lnTo>
                    <a:lnTo>
                      <a:pt x="2" y="499"/>
                    </a:lnTo>
                    <a:lnTo>
                      <a:pt x="5" y="591"/>
                    </a:lnTo>
                    <a:lnTo>
                      <a:pt x="7" y="682"/>
                    </a:lnTo>
                    <a:lnTo>
                      <a:pt x="10" y="776"/>
                    </a:lnTo>
                    <a:lnTo>
                      <a:pt x="10" y="776"/>
                    </a:lnTo>
                    <a:lnTo>
                      <a:pt x="11" y="862"/>
                    </a:lnTo>
                    <a:lnTo>
                      <a:pt x="11" y="964"/>
                    </a:lnTo>
                    <a:lnTo>
                      <a:pt x="11" y="964"/>
                    </a:lnTo>
                    <a:lnTo>
                      <a:pt x="11" y="964"/>
                    </a:lnTo>
                    <a:lnTo>
                      <a:pt x="11" y="964"/>
                    </a:lnTo>
                    <a:lnTo>
                      <a:pt x="21" y="988"/>
                    </a:lnTo>
                    <a:lnTo>
                      <a:pt x="33" y="1010"/>
                    </a:lnTo>
                    <a:lnTo>
                      <a:pt x="33" y="1010"/>
                    </a:lnTo>
                    <a:lnTo>
                      <a:pt x="23" y="1020"/>
                    </a:lnTo>
                    <a:lnTo>
                      <a:pt x="10" y="1033"/>
                    </a:lnTo>
                    <a:lnTo>
                      <a:pt x="10" y="1033"/>
                    </a:lnTo>
                    <a:lnTo>
                      <a:pt x="7" y="1177"/>
                    </a:lnTo>
                    <a:lnTo>
                      <a:pt x="7" y="1177"/>
                    </a:lnTo>
                    <a:lnTo>
                      <a:pt x="30" y="1172"/>
                    </a:lnTo>
                    <a:lnTo>
                      <a:pt x="30" y="1172"/>
                    </a:lnTo>
                    <a:lnTo>
                      <a:pt x="63" y="1163"/>
                    </a:lnTo>
                    <a:lnTo>
                      <a:pt x="89" y="1154"/>
                    </a:lnTo>
                    <a:lnTo>
                      <a:pt x="108" y="1145"/>
                    </a:lnTo>
                    <a:lnTo>
                      <a:pt x="122" y="1139"/>
                    </a:lnTo>
                    <a:lnTo>
                      <a:pt x="122" y="1139"/>
                    </a:lnTo>
                    <a:lnTo>
                      <a:pt x="140" y="1158"/>
                    </a:lnTo>
                    <a:lnTo>
                      <a:pt x="159" y="1175"/>
                    </a:lnTo>
                    <a:lnTo>
                      <a:pt x="159" y="1175"/>
                    </a:lnTo>
                    <a:lnTo>
                      <a:pt x="152" y="1188"/>
                    </a:lnTo>
                    <a:lnTo>
                      <a:pt x="303" y="1188"/>
                    </a:lnTo>
                    <a:lnTo>
                      <a:pt x="303" y="1188"/>
                    </a:lnTo>
                    <a:lnTo>
                      <a:pt x="285" y="1177"/>
                    </a:lnTo>
                    <a:lnTo>
                      <a:pt x="267" y="1164"/>
                    </a:lnTo>
                    <a:lnTo>
                      <a:pt x="249" y="1153"/>
                    </a:lnTo>
                    <a:lnTo>
                      <a:pt x="233" y="1139"/>
                    </a:lnTo>
                    <a:lnTo>
                      <a:pt x="217" y="1125"/>
                    </a:lnTo>
                    <a:lnTo>
                      <a:pt x="201" y="1111"/>
                    </a:lnTo>
                    <a:lnTo>
                      <a:pt x="186" y="1096"/>
                    </a:lnTo>
                    <a:lnTo>
                      <a:pt x="172" y="1081"/>
                    </a:lnTo>
                    <a:lnTo>
                      <a:pt x="159" y="1065"/>
                    </a:lnTo>
                    <a:lnTo>
                      <a:pt x="146" y="1048"/>
                    </a:lnTo>
                    <a:lnTo>
                      <a:pt x="133" y="1031"/>
                    </a:lnTo>
                    <a:lnTo>
                      <a:pt x="122" y="1013"/>
                    </a:lnTo>
                    <a:lnTo>
                      <a:pt x="111" y="995"/>
                    </a:lnTo>
                    <a:lnTo>
                      <a:pt x="101" y="978"/>
                    </a:lnTo>
                    <a:lnTo>
                      <a:pt x="92" y="959"/>
                    </a:lnTo>
                    <a:lnTo>
                      <a:pt x="83" y="939"/>
                    </a:lnTo>
                    <a:lnTo>
                      <a:pt x="75" y="920"/>
                    </a:lnTo>
                    <a:lnTo>
                      <a:pt x="68" y="900"/>
                    </a:lnTo>
                    <a:lnTo>
                      <a:pt x="62" y="879"/>
                    </a:lnTo>
                    <a:lnTo>
                      <a:pt x="57" y="859"/>
                    </a:lnTo>
                    <a:lnTo>
                      <a:pt x="51" y="839"/>
                    </a:lnTo>
                    <a:lnTo>
                      <a:pt x="48" y="818"/>
                    </a:lnTo>
                    <a:lnTo>
                      <a:pt x="45" y="796"/>
                    </a:lnTo>
                    <a:lnTo>
                      <a:pt x="43" y="776"/>
                    </a:lnTo>
                    <a:lnTo>
                      <a:pt x="41" y="755"/>
                    </a:lnTo>
                    <a:lnTo>
                      <a:pt x="41" y="733"/>
                    </a:lnTo>
                    <a:lnTo>
                      <a:pt x="43" y="711"/>
                    </a:lnTo>
                    <a:lnTo>
                      <a:pt x="44" y="689"/>
                    </a:lnTo>
                    <a:lnTo>
                      <a:pt x="46" y="668"/>
                    </a:lnTo>
                    <a:lnTo>
                      <a:pt x="50" y="645"/>
                    </a:lnTo>
                    <a:lnTo>
                      <a:pt x="54" y="624"/>
                    </a:lnTo>
                    <a:lnTo>
                      <a:pt x="59" y="602"/>
                    </a:lnTo>
                    <a:lnTo>
                      <a:pt x="59" y="602"/>
                    </a:lnTo>
                    <a:lnTo>
                      <a:pt x="67" y="576"/>
                    </a:lnTo>
                    <a:lnTo>
                      <a:pt x="75" y="551"/>
                    </a:lnTo>
                    <a:lnTo>
                      <a:pt x="86" y="527"/>
                    </a:lnTo>
                    <a:lnTo>
                      <a:pt x="97" y="503"/>
                    </a:lnTo>
                    <a:lnTo>
                      <a:pt x="109" y="480"/>
                    </a:lnTo>
                    <a:lnTo>
                      <a:pt x="122" y="459"/>
                    </a:lnTo>
                    <a:lnTo>
                      <a:pt x="136" y="437"/>
                    </a:lnTo>
                    <a:lnTo>
                      <a:pt x="151" y="417"/>
                    </a:lnTo>
                    <a:lnTo>
                      <a:pt x="167" y="397"/>
                    </a:lnTo>
                    <a:lnTo>
                      <a:pt x="185" y="378"/>
                    </a:lnTo>
                    <a:lnTo>
                      <a:pt x="203" y="360"/>
                    </a:lnTo>
                    <a:lnTo>
                      <a:pt x="220" y="344"/>
                    </a:lnTo>
                    <a:lnTo>
                      <a:pt x="240" y="328"/>
                    </a:lnTo>
                    <a:lnTo>
                      <a:pt x="261" y="313"/>
                    </a:lnTo>
                    <a:lnTo>
                      <a:pt x="281" y="299"/>
                    </a:lnTo>
                    <a:lnTo>
                      <a:pt x="302" y="286"/>
                    </a:lnTo>
                    <a:lnTo>
                      <a:pt x="324" y="273"/>
                    </a:lnTo>
                    <a:lnTo>
                      <a:pt x="346" y="263"/>
                    </a:lnTo>
                    <a:lnTo>
                      <a:pt x="369" y="253"/>
                    </a:lnTo>
                    <a:lnTo>
                      <a:pt x="393" y="245"/>
                    </a:lnTo>
                    <a:lnTo>
                      <a:pt x="417" y="237"/>
                    </a:lnTo>
                    <a:lnTo>
                      <a:pt x="441" y="231"/>
                    </a:lnTo>
                    <a:lnTo>
                      <a:pt x="466" y="226"/>
                    </a:lnTo>
                    <a:lnTo>
                      <a:pt x="491" y="221"/>
                    </a:lnTo>
                    <a:lnTo>
                      <a:pt x="516" y="218"/>
                    </a:lnTo>
                    <a:lnTo>
                      <a:pt x="542" y="217"/>
                    </a:lnTo>
                    <a:lnTo>
                      <a:pt x="567" y="216"/>
                    </a:lnTo>
                    <a:lnTo>
                      <a:pt x="593" y="217"/>
                    </a:lnTo>
                    <a:lnTo>
                      <a:pt x="618" y="219"/>
                    </a:lnTo>
                    <a:lnTo>
                      <a:pt x="645" y="223"/>
                    </a:lnTo>
                    <a:lnTo>
                      <a:pt x="671" y="228"/>
                    </a:lnTo>
                    <a:lnTo>
                      <a:pt x="697" y="234"/>
                    </a:lnTo>
                    <a:lnTo>
                      <a:pt x="697" y="234"/>
                    </a:lnTo>
                    <a:lnTo>
                      <a:pt x="723" y="242"/>
                    </a:lnTo>
                    <a:lnTo>
                      <a:pt x="748" y="251"/>
                    </a:lnTo>
                    <a:lnTo>
                      <a:pt x="772" y="260"/>
                    </a:lnTo>
                    <a:lnTo>
                      <a:pt x="796" y="271"/>
                    </a:lnTo>
                    <a:lnTo>
                      <a:pt x="819" y="284"/>
                    </a:lnTo>
                    <a:lnTo>
                      <a:pt x="840" y="296"/>
                    </a:lnTo>
                    <a:lnTo>
                      <a:pt x="862" y="311"/>
                    </a:lnTo>
                    <a:lnTo>
                      <a:pt x="882" y="326"/>
                    </a:lnTo>
                    <a:lnTo>
                      <a:pt x="902" y="342"/>
                    </a:lnTo>
                    <a:lnTo>
                      <a:pt x="921" y="359"/>
                    </a:lnTo>
                    <a:lnTo>
                      <a:pt x="938" y="377"/>
                    </a:lnTo>
                    <a:lnTo>
                      <a:pt x="955" y="396"/>
                    </a:lnTo>
                    <a:lnTo>
                      <a:pt x="971" y="415"/>
                    </a:lnTo>
                    <a:lnTo>
                      <a:pt x="986" y="435"/>
                    </a:lnTo>
                    <a:lnTo>
                      <a:pt x="1000" y="455"/>
                    </a:lnTo>
                    <a:lnTo>
                      <a:pt x="1013" y="476"/>
                    </a:lnTo>
                    <a:lnTo>
                      <a:pt x="1025" y="499"/>
                    </a:lnTo>
                    <a:lnTo>
                      <a:pt x="1035" y="520"/>
                    </a:lnTo>
                    <a:lnTo>
                      <a:pt x="1046" y="544"/>
                    </a:lnTo>
                    <a:lnTo>
                      <a:pt x="1054" y="567"/>
                    </a:lnTo>
                    <a:lnTo>
                      <a:pt x="1062" y="591"/>
                    </a:lnTo>
                    <a:lnTo>
                      <a:pt x="1068" y="615"/>
                    </a:lnTo>
                    <a:lnTo>
                      <a:pt x="1073" y="640"/>
                    </a:lnTo>
                    <a:lnTo>
                      <a:pt x="1078" y="665"/>
                    </a:lnTo>
                    <a:lnTo>
                      <a:pt x="1081" y="690"/>
                    </a:lnTo>
                    <a:lnTo>
                      <a:pt x="1082" y="716"/>
                    </a:lnTo>
                    <a:lnTo>
                      <a:pt x="1083" y="742"/>
                    </a:lnTo>
                    <a:lnTo>
                      <a:pt x="1082" y="767"/>
                    </a:lnTo>
                    <a:lnTo>
                      <a:pt x="1080" y="794"/>
                    </a:lnTo>
                    <a:lnTo>
                      <a:pt x="1076" y="819"/>
                    </a:lnTo>
                    <a:lnTo>
                      <a:pt x="1071" y="845"/>
                    </a:lnTo>
                    <a:lnTo>
                      <a:pt x="1064" y="872"/>
                    </a:lnTo>
                    <a:lnTo>
                      <a:pt x="1064" y="872"/>
                    </a:lnTo>
                    <a:lnTo>
                      <a:pt x="1057" y="897"/>
                    </a:lnTo>
                    <a:lnTo>
                      <a:pt x="1048" y="922"/>
                    </a:lnTo>
                    <a:lnTo>
                      <a:pt x="1038" y="946"/>
                    </a:lnTo>
                    <a:lnTo>
                      <a:pt x="1028" y="970"/>
                    </a:lnTo>
                    <a:lnTo>
                      <a:pt x="1015" y="993"/>
                    </a:lnTo>
                    <a:lnTo>
                      <a:pt x="1003" y="1015"/>
                    </a:lnTo>
                    <a:lnTo>
                      <a:pt x="988" y="1036"/>
                    </a:lnTo>
                    <a:lnTo>
                      <a:pt x="972" y="1057"/>
                    </a:lnTo>
                    <a:lnTo>
                      <a:pt x="957" y="1076"/>
                    </a:lnTo>
                    <a:lnTo>
                      <a:pt x="940" y="1095"/>
                    </a:lnTo>
                    <a:lnTo>
                      <a:pt x="922" y="1112"/>
                    </a:lnTo>
                    <a:lnTo>
                      <a:pt x="903" y="1130"/>
                    </a:lnTo>
                    <a:lnTo>
                      <a:pt x="884" y="1145"/>
                    </a:lnTo>
                    <a:lnTo>
                      <a:pt x="864" y="1160"/>
                    </a:lnTo>
                    <a:lnTo>
                      <a:pt x="844" y="1174"/>
                    </a:lnTo>
                    <a:lnTo>
                      <a:pt x="823" y="1188"/>
                    </a:lnTo>
                    <a:lnTo>
                      <a:pt x="1086" y="1188"/>
                    </a:lnTo>
                    <a:lnTo>
                      <a:pt x="1086" y="1188"/>
                    </a:lnTo>
                    <a:lnTo>
                      <a:pt x="1083" y="1183"/>
                    </a:lnTo>
                    <a:lnTo>
                      <a:pt x="1083" y="1183"/>
                    </a:lnTo>
                    <a:lnTo>
                      <a:pt x="1069" y="1153"/>
                    </a:lnTo>
                    <a:lnTo>
                      <a:pt x="1057" y="1130"/>
                    </a:lnTo>
                    <a:lnTo>
                      <a:pt x="1044" y="1111"/>
                    </a:lnTo>
                    <a:lnTo>
                      <a:pt x="1035" y="1099"/>
                    </a:lnTo>
                    <a:lnTo>
                      <a:pt x="1035" y="10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9" name="Freeform 38"/>
              <p:cNvSpPr>
                <a:spLocks/>
              </p:cNvSpPr>
              <p:nvPr/>
            </p:nvSpPr>
            <p:spPr bwMode="auto">
              <a:xfrm>
                <a:off x="3114322" y="6482644"/>
                <a:ext cx="192735" cy="192735"/>
              </a:xfrm>
              <a:custGeom>
                <a:avLst/>
                <a:gdLst>
                  <a:gd name="T0" fmla="*/ 188 w 299"/>
                  <a:gd name="T1" fmla="*/ 5 h 300"/>
                  <a:gd name="T2" fmla="*/ 158 w 299"/>
                  <a:gd name="T3" fmla="*/ 0 h 300"/>
                  <a:gd name="T4" fmla="*/ 129 w 299"/>
                  <a:gd name="T5" fmla="*/ 1 h 300"/>
                  <a:gd name="T6" fmla="*/ 101 w 299"/>
                  <a:gd name="T7" fmla="*/ 8 h 300"/>
                  <a:gd name="T8" fmla="*/ 74 w 299"/>
                  <a:gd name="T9" fmla="*/ 20 h 300"/>
                  <a:gd name="T10" fmla="*/ 50 w 299"/>
                  <a:gd name="T11" fmla="*/ 37 h 300"/>
                  <a:gd name="T12" fmla="*/ 32 w 299"/>
                  <a:gd name="T13" fmla="*/ 58 h 300"/>
                  <a:gd name="T14" fmla="*/ 15 w 299"/>
                  <a:gd name="T15" fmla="*/ 82 h 300"/>
                  <a:gd name="T16" fmla="*/ 5 w 299"/>
                  <a:gd name="T17" fmla="*/ 111 h 300"/>
                  <a:gd name="T18" fmla="*/ 1 w 299"/>
                  <a:gd name="T19" fmla="*/ 126 h 300"/>
                  <a:gd name="T20" fmla="*/ 0 w 299"/>
                  <a:gd name="T21" fmla="*/ 155 h 300"/>
                  <a:gd name="T22" fmla="*/ 4 w 299"/>
                  <a:gd name="T23" fmla="*/ 184 h 300"/>
                  <a:gd name="T24" fmla="*/ 13 w 299"/>
                  <a:gd name="T25" fmla="*/ 212 h 300"/>
                  <a:gd name="T26" fmla="*/ 28 w 299"/>
                  <a:gd name="T27" fmla="*/ 237 h 300"/>
                  <a:gd name="T28" fmla="*/ 47 w 299"/>
                  <a:gd name="T29" fmla="*/ 258 h 300"/>
                  <a:gd name="T30" fmla="*/ 69 w 299"/>
                  <a:gd name="T31" fmla="*/ 276 h 300"/>
                  <a:gd name="T32" fmla="*/ 96 w 299"/>
                  <a:gd name="T33" fmla="*/ 290 h 300"/>
                  <a:gd name="T34" fmla="*/ 111 w 299"/>
                  <a:gd name="T35" fmla="*/ 295 h 300"/>
                  <a:gd name="T36" fmla="*/ 140 w 299"/>
                  <a:gd name="T37" fmla="*/ 299 h 300"/>
                  <a:gd name="T38" fmla="*/ 170 w 299"/>
                  <a:gd name="T39" fmla="*/ 299 h 300"/>
                  <a:gd name="T40" fmla="*/ 198 w 299"/>
                  <a:gd name="T41" fmla="*/ 291 h 300"/>
                  <a:gd name="T42" fmla="*/ 224 w 299"/>
                  <a:gd name="T43" fmla="*/ 280 h 300"/>
                  <a:gd name="T44" fmla="*/ 247 w 299"/>
                  <a:gd name="T45" fmla="*/ 262 h 300"/>
                  <a:gd name="T46" fmla="*/ 267 w 299"/>
                  <a:gd name="T47" fmla="*/ 242 h 300"/>
                  <a:gd name="T48" fmla="*/ 284 w 299"/>
                  <a:gd name="T49" fmla="*/ 217 h 300"/>
                  <a:gd name="T50" fmla="*/ 294 w 299"/>
                  <a:gd name="T51" fmla="*/ 188 h 300"/>
                  <a:gd name="T52" fmla="*/ 297 w 299"/>
                  <a:gd name="T53" fmla="*/ 174 h 300"/>
                  <a:gd name="T54" fmla="*/ 299 w 299"/>
                  <a:gd name="T55" fmla="*/ 144 h 300"/>
                  <a:gd name="T56" fmla="*/ 295 w 299"/>
                  <a:gd name="T57" fmla="*/ 115 h 300"/>
                  <a:gd name="T58" fmla="*/ 286 w 299"/>
                  <a:gd name="T59" fmla="*/ 87 h 300"/>
                  <a:gd name="T60" fmla="*/ 271 w 299"/>
                  <a:gd name="T61" fmla="*/ 63 h 300"/>
                  <a:gd name="T62" fmla="*/ 252 w 299"/>
                  <a:gd name="T63" fmla="*/ 40 h 300"/>
                  <a:gd name="T64" fmla="*/ 229 w 299"/>
                  <a:gd name="T65" fmla="*/ 23 h 300"/>
                  <a:gd name="T66" fmla="*/ 203 w 299"/>
                  <a:gd name="T67" fmla="*/ 10 h 300"/>
                  <a:gd name="T68" fmla="*/ 188 w 299"/>
                  <a:gd name="T69" fmla="*/ 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9" h="300">
                    <a:moveTo>
                      <a:pt x="188" y="5"/>
                    </a:moveTo>
                    <a:lnTo>
                      <a:pt x="188" y="5"/>
                    </a:lnTo>
                    <a:lnTo>
                      <a:pt x="173" y="1"/>
                    </a:lnTo>
                    <a:lnTo>
                      <a:pt x="158" y="0"/>
                    </a:lnTo>
                    <a:lnTo>
                      <a:pt x="144" y="0"/>
                    </a:lnTo>
                    <a:lnTo>
                      <a:pt x="129" y="1"/>
                    </a:lnTo>
                    <a:lnTo>
                      <a:pt x="115" y="4"/>
                    </a:lnTo>
                    <a:lnTo>
                      <a:pt x="101" y="8"/>
                    </a:lnTo>
                    <a:lnTo>
                      <a:pt x="87" y="14"/>
                    </a:lnTo>
                    <a:lnTo>
                      <a:pt x="74" y="20"/>
                    </a:lnTo>
                    <a:lnTo>
                      <a:pt x="62" y="28"/>
                    </a:lnTo>
                    <a:lnTo>
                      <a:pt x="50" y="37"/>
                    </a:lnTo>
                    <a:lnTo>
                      <a:pt x="40" y="47"/>
                    </a:lnTo>
                    <a:lnTo>
                      <a:pt x="32" y="58"/>
                    </a:lnTo>
                    <a:lnTo>
                      <a:pt x="23" y="69"/>
                    </a:lnTo>
                    <a:lnTo>
                      <a:pt x="15" y="82"/>
                    </a:lnTo>
                    <a:lnTo>
                      <a:pt x="9" y="96"/>
                    </a:lnTo>
                    <a:lnTo>
                      <a:pt x="5" y="111"/>
                    </a:lnTo>
                    <a:lnTo>
                      <a:pt x="5" y="111"/>
                    </a:lnTo>
                    <a:lnTo>
                      <a:pt x="1" y="126"/>
                    </a:lnTo>
                    <a:lnTo>
                      <a:pt x="0" y="141"/>
                    </a:lnTo>
                    <a:lnTo>
                      <a:pt x="0" y="155"/>
                    </a:lnTo>
                    <a:lnTo>
                      <a:pt x="1" y="170"/>
                    </a:lnTo>
                    <a:lnTo>
                      <a:pt x="4" y="184"/>
                    </a:lnTo>
                    <a:lnTo>
                      <a:pt x="8" y="198"/>
                    </a:lnTo>
                    <a:lnTo>
                      <a:pt x="13" y="212"/>
                    </a:lnTo>
                    <a:lnTo>
                      <a:pt x="20" y="224"/>
                    </a:lnTo>
                    <a:lnTo>
                      <a:pt x="28" y="237"/>
                    </a:lnTo>
                    <a:lnTo>
                      <a:pt x="37" y="248"/>
                    </a:lnTo>
                    <a:lnTo>
                      <a:pt x="47" y="258"/>
                    </a:lnTo>
                    <a:lnTo>
                      <a:pt x="57" y="268"/>
                    </a:lnTo>
                    <a:lnTo>
                      <a:pt x="69" y="276"/>
                    </a:lnTo>
                    <a:lnTo>
                      <a:pt x="82" y="284"/>
                    </a:lnTo>
                    <a:lnTo>
                      <a:pt x="96" y="290"/>
                    </a:lnTo>
                    <a:lnTo>
                      <a:pt x="111" y="295"/>
                    </a:lnTo>
                    <a:lnTo>
                      <a:pt x="111" y="295"/>
                    </a:lnTo>
                    <a:lnTo>
                      <a:pt x="126" y="297"/>
                    </a:lnTo>
                    <a:lnTo>
                      <a:pt x="140" y="299"/>
                    </a:lnTo>
                    <a:lnTo>
                      <a:pt x="155" y="300"/>
                    </a:lnTo>
                    <a:lnTo>
                      <a:pt x="170" y="299"/>
                    </a:lnTo>
                    <a:lnTo>
                      <a:pt x="184" y="295"/>
                    </a:lnTo>
                    <a:lnTo>
                      <a:pt x="198" y="291"/>
                    </a:lnTo>
                    <a:lnTo>
                      <a:pt x="212" y="286"/>
                    </a:lnTo>
                    <a:lnTo>
                      <a:pt x="224" y="280"/>
                    </a:lnTo>
                    <a:lnTo>
                      <a:pt x="236" y="272"/>
                    </a:lnTo>
                    <a:lnTo>
                      <a:pt x="247" y="262"/>
                    </a:lnTo>
                    <a:lnTo>
                      <a:pt x="258" y="253"/>
                    </a:lnTo>
                    <a:lnTo>
                      <a:pt x="267" y="242"/>
                    </a:lnTo>
                    <a:lnTo>
                      <a:pt x="276" y="229"/>
                    </a:lnTo>
                    <a:lnTo>
                      <a:pt x="284" y="217"/>
                    </a:lnTo>
                    <a:lnTo>
                      <a:pt x="289" y="203"/>
                    </a:lnTo>
                    <a:lnTo>
                      <a:pt x="294" y="188"/>
                    </a:lnTo>
                    <a:lnTo>
                      <a:pt x="294" y="188"/>
                    </a:lnTo>
                    <a:lnTo>
                      <a:pt x="297" y="174"/>
                    </a:lnTo>
                    <a:lnTo>
                      <a:pt x="299" y="159"/>
                    </a:lnTo>
                    <a:lnTo>
                      <a:pt x="299" y="144"/>
                    </a:lnTo>
                    <a:lnTo>
                      <a:pt x="297" y="129"/>
                    </a:lnTo>
                    <a:lnTo>
                      <a:pt x="295" y="115"/>
                    </a:lnTo>
                    <a:lnTo>
                      <a:pt x="291" y="101"/>
                    </a:lnTo>
                    <a:lnTo>
                      <a:pt x="286" y="87"/>
                    </a:lnTo>
                    <a:lnTo>
                      <a:pt x="279" y="74"/>
                    </a:lnTo>
                    <a:lnTo>
                      <a:pt x="271" y="63"/>
                    </a:lnTo>
                    <a:lnTo>
                      <a:pt x="262" y="52"/>
                    </a:lnTo>
                    <a:lnTo>
                      <a:pt x="252" y="40"/>
                    </a:lnTo>
                    <a:lnTo>
                      <a:pt x="241" y="32"/>
                    </a:lnTo>
                    <a:lnTo>
                      <a:pt x="229" y="23"/>
                    </a:lnTo>
                    <a:lnTo>
                      <a:pt x="217" y="15"/>
                    </a:lnTo>
                    <a:lnTo>
                      <a:pt x="203" y="10"/>
                    </a:lnTo>
                    <a:lnTo>
                      <a:pt x="188" y="5"/>
                    </a:lnTo>
                    <a:lnTo>
                      <a:pt x="18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0" name="Freeform 39"/>
              <p:cNvSpPr>
                <a:spLocks/>
              </p:cNvSpPr>
              <p:nvPr/>
            </p:nvSpPr>
            <p:spPr bwMode="auto">
              <a:xfrm>
                <a:off x="3570935" y="5155494"/>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1" name="Rectangle 40"/>
              <p:cNvSpPr>
                <a:spLocks noChangeArrowheads="1"/>
              </p:cNvSpPr>
              <p:nvPr/>
            </p:nvSpPr>
            <p:spPr bwMode="auto">
              <a:xfrm>
                <a:off x="3570935" y="5723349"/>
                <a:ext cx="1294" cy="12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2" name="Freeform 41"/>
              <p:cNvSpPr>
                <a:spLocks noEditPoints="1"/>
              </p:cNvSpPr>
              <p:nvPr/>
            </p:nvSpPr>
            <p:spPr bwMode="auto">
              <a:xfrm>
                <a:off x="3407951" y="5099873"/>
                <a:ext cx="680391" cy="679098"/>
              </a:xfrm>
              <a:custGeom>
                <a:avLst/>
                <a:gdLst>
                  <a:gd name="T0" fmla="*/ 181 w 1051"/>
                  <a:gd name="T1" fmla="*/ 903 h 1050"/>
                  <a:gd name="T2" fmla="*/ 253 w 1051"/>
                  <a:gd name="T3" fmla="*/ 972 h 1050"/>
                  <a:gd name="T4" fmla="*/ 272 w 1051"/>
                  <a:gd name="T5" fmla="*/ 985 h 1050"/>
                  <a:gd name="T6" fmla="*/ 369 w 1051"/>
                  <a:gd name="T7" fmla="*/ 949 h 1050"/>
                  <a:gd name="T8" fmla="*/ 382 w 1051"/>
                  <a:gd name="T9" fmla="*/ 1030 h 1050"/>
                  <a:gd name="T10" fmla="*/ 404 w 1051"/>
                  <a:gd name="T11" fmla="*/ 1034 h 1050"/>
                  <a:gd name="T12" fmla="*/ 508 w 1051"/>
                  <a:gd name="T13" fmla="*/ 1044 h 1050"/>
                  <a:gd name="T14" fmla="*/ 528 w 1051"/>
                  <a:gd name="T15" fmla="*/ 1050 h 1050"/>
                  <a:gd name="T16" fmla="*/ 544 w 1051"/>
                  <a:gd name="T17" fmla="*/ 1044 h 1050"/>
                  <a:gd name="T18" fmla="*/ 651 w 1051"/>
                  <a:gd name="T19" fmla="*/ 1035 h 1050"/>
                  <a:gd name="T20" fmla="*/ 671 w 1051"/>
                  <a:gd name="T21" fmla="*/ 1029 h 1050"/>
                  <a:gd name="T22" fmla="*/ 750 w 1051"/>
                  <a:gd name="T23" fmla="*/ 969 h 1050"/>
                  <a:gd name="T24" fmla="*/ 785 w 1051"/>
                  <a:gd name="T25" fmla="*/ 982 h 1050"/>
                  <a:gd name="T26" fmla="*/ 800 w 1051"/>
                  <a:gd name="T27" fmla="*/ 968 h 1050"/>
                  <a:gd name="T28" fmla="*/ 884 w 1051"/>
                  <a:gd name="T29" fmla="*/ 905 h 1050"/>
                  <a:gd name="T30" fmla="*/ 902 w 1051"/>
                  <a:gd name="T31" fmla="*/ 893 h 1050"/>
                  <a:gd name="T32" fmla="*/ 941 w 1051"/>
                  <a:gd name="T33" fmla="*/ 798 h 1050"/>
                  <a:gd name="T34" fmla="*/ 978 w 1051"/>
                  <a:gd name="T35" fmla="*/ 793 h 1050"/>
                  <a:gd name="T36" fmla="*/ 985 w 1051"/>
                  <a:gd name="T37" fmla="*/ 772 h 1050"/>
                  <a:gd name="T38" fmla="*/ 1027 w 1051"/>
                  <a:gd name="T39" fmla="*/ 675 h 1050"/>
                  <a:gd name="T40" fmla="*/ 1034 w 1051"/>
                  <a:gd name="T41" fmla="*/ 656 h 1050"/>
                  <a:gd name="T42" fmla="*/ 964 w 1051"/>
                  <a:gd name="T43" fmla="*/ 598 h 1050"/>
                  <a:gd name="T44" fmla="*/ 1051 w 1051"/>
                  <a:gd name="T45" fmla="*/ 536 h 1050"/>
                  <a:gd name="T46" fmla="*/ 1049 w 1051"/>
                  <a:gd name="T47" fmla="*/ 512 h 1050"/>
                  <a:gd name="T48" fmla="*/ 1013 w 1051"/>
                  <a:gd name="T49" fmla="*/ 424 h 1050"/>
                  <a:gd name="T50" fmla="*/ 1033 w 1051"/>
                  <a:gd name="T51" fmla="*/ 389 h 1050"/>
                  <a:gd name="T52" fmla="*/ 1022 w 1051"/>
                  <a:gd name="T53" fmla="*/ 374 h 1050"/>
                  <a:gd name="T54" fmla="*/ 985 w 1051"/>
                  <a:gd name="T55" fmla="*/ 277 h 1050"/>
                  <a:gd name="T56" fmla="*/ 978 w 1051"/>
                  <a:gd name="T57" fmla="*/ 258 h 1050"/>
                  <a:gd name="T58" fmla="*/ 921 w 1051"/>
                  <a:gd name="T59" fmla="*/ 255 h 1050"/>
                  <a:gd name="T60" fmla="*/ 904 w 1051"/>
                  <a:gd name="T61" fmla="*/ 162 h 1050"/>
                  <a:gd name="T62" fmla="*/ 888 w 1051"/>
                  <a:gd name="T63" fmla="*/ 147 h 1050"/>
                  <a:gd name="T64" fmla="*/ 795 w 1051"/>
                  <a:gd name="T65" fmla="*/ 131 h 1050"/>
                  <a:gd name="T66" fmla="*/ 794 w 1051"/>
                  <a:gd name="T67" fmla="*/ 74 h 1050"/>
                  <a:gd name="T68" fmla="*/ 773 w 1051"/>
                  <a:gd name="T69" fmla="*/ 65 h 1050"/>
                  <a:gd name="T70" fmla="*/ 678 w 1051"/>
                  <a:gd name="T71" fmla="*/ 31 h 1050"/>
                  <a:gd name="T72" fmla="*/ 658 w 1051"/>
                  <a:gd name="T73" fmla="*/ 17 h 1050"/>
                  <a:gd name="T74" fmla="*/ 598 w 1051"/>
                  <a:gd name="T75" fmla="*/ 88 h 1050"/>
                  <a:gd name="T76" fmla="*/ 532 w 1051"/>
                  <a:gd name="T77" fmla="*/ 0 h 1050"/>
                  <a:gd name="T78" fmla="*/ 510 w 1051"/>
                  <a:gd name="T79" fmla="*/ 3 h 1050"/>
                  <a:gd name="T80" fmla="*/ 409 w 1051"/>
                  <a:gd name="T81" fmla="*/ 21 h 1050"/>
                  <a:gd name="T82" fmla="*/ 379 w 1051"/>
                  <a:gd name="T83" fmla="*/ 21 h 1050"/>
                  <a:gd name="T84" fmla="*/ 302 w 1051"/>
                  <a:gd name="T85" fmla="*/ 81 h 1050"/>
                  <a:gd name="T86" fmla="*/ 261 w 1051"/>
                  <a:gd name="T87" fmla="*/ 71 h 1050"/>
                  <a:gd name="T88" fmla="*/ 267 w 1051"/>
                  <a:gd name="T89" fmla="*/ 165 h 1050"/>
                  <a:gd name="T90" fmla="*/ 156 w 1051"/>
                  <a:gd name="T91" fmla="*/ 152 h 1050"/>
                  <a:gd name="T92" fmla="*/ 154 w 1051"/>
                  <a:gd name="T93" fmla="*/ 195 h 1050"/>
                  <a:gd name="T94" fmla="*/ 78 w 1051"/>
                  <a:gd name="T95" fmla="*/ 253 h 1050"/>
                  <a:gd name="T96" fmla="*/ 65 w 1051"/>
                  <a:gd name="T97" fmla="*/ 274 h 1050"/>
                  <a:gd name="T98" fmla="*/ 53 w 1051"/>
                  <a:gd name="T99" fmla="*/ 369 h 1050"/>
                  <a:gd name="T100" fmla="*/ 19 w 1051"/>
                  <a:gd name="T101" fmla="*/ 386 h 1050"/>
                  <a:gd name="T102" fmla="*/ 21 w 1051"/>
                  <a:gd name="T103" fmla="*/ 410 h 1050"/>
                  <a:gd name="T104" fmla="*/ 2 w 1051"/>
                  <a:gd name="T105" fmla="*/ 512 h 1050"/>
                  <a:gd name="T106" fmla="*/ 0 w 1051"/>
                  <a:gd name="T107" fmla="*/ 534 h 1050"/>
                  <a:gd name="T108" fmla="*/ 84 w 1051"/>
                  <a:gd name="T109" fmla="*/ 569 h 1050"/>
                  <a:gd name="T110" fmla="*/ 16 w 1051"/>
                  <a:gd name="T111" fmla="*/ 651 h 1050"/>
                  <a:gd name="T112" fmla="*/ 23 w 1051"/>
                  <a:gd name="T113" fmla="*/ 673 h 1050"/>
                  <a:gd name="T114" fmla="*/ 81 w 1051"/>
                  <a:gd name="T115" fmla="*/ 749 h 1050"/>
                  <a:gd name="T116" fmla="*/ 69 w 1051"/>
                  <a:gd name="T117" fmla="*/ 784 h 1050"/>
                  <a:gd name="T118" fmla="*/ 83 w 1051"/>
                  <a:gd name="T119" fmla="*/ 801 h 1050"/>
                  <a:gd name="T120" fmla="*/ 146 w 1051"/>
                  <a:gd name="T121" fmla="*/ 884 h 1050"/>
                  <a:gd name="T122" fmla="*/ 457 w 1051"/>
                  <a:gd name="T123" fmla="*/ 482 h 1050"/>
                  <a:gd name="T124" fmla="*/ 591 w 1051"/>
                  <a:gd name="T125" fmla="*/ 576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51" h="1050">
                    <a:moveTo>
                      <a:pt x="156" y="899"/>
                    </a:moveTo>
                    <a:lnTo>
                      <a:pt x="156" y="899"/>
                    </a:lnTo>
                    <a:lnTo>
                      <a:pt x="156" y="899"/>
                    </a:lnTo>
                    <a:lnTo>
                      <a:pt x="156" y="899"/>
                    </a:lnTo>
                    <a:lnTo>
                      <a:pt x="159" y="900"/>
                    </a:lnTo>
                    <a:lnTo>
                      <a:pt x="159" y="900"/>
                    </a:lnTo>
                    <a:lnTo>
                      <a:pt x="159" y="901"/>
                    </a:lnTo>
                    <a:lnTo>
                      <a:pt x="159" y="901"/>
                    </a:lnTo>
                    <a:lnTo>
                      <a:pt x="160" y="903"/>
                    </a:lnTo>
                    <a:lnTo>
                      <a:pt x="160" y="903"/>
                    </a:lnTo>
                    <a:lnTo>
                      <a:pt x="160" y="903"/>
                    </a:lnTo>
                    <a:lnTo>
                      <a:pt x="160" y="903"/>
                    </a:lnTo>
                    <a:lnTo>
                      <a:pt x="162" y="904"/>
                    </a:lnTo>
                    <a:lnTo>
                      <a:pt x="162" y="904"/>
                    </a:lnTo>
                    <a:lnTo>
                      <a:pt x="162" y="904"/>
                    </a:lnTo>
                    <a:lnTo>
                      <a:pt x="162" y="904"/>
                    </a:lnTo>
                    <a:lnTo>
                      <a:pt x="164" y="905"/>
                    </a:lnTo>
                    <a:lnTo>
                      <a:pt x="164" y="905"/>
                    </a:lnTo>
                    <a:lnTo>
                      <a:pt x="165" y="905"/>
                    </a:lnTo>
                    <a:lnTo>
                      <a:pt x="165" y="905"/>
                    </a:lnTo>
                    <a:lnTo>
                      <a:pt x="166" y="905"/>
                    </a:lnTo>
                    <a:lnTo>
                      <a:pt x="166" y="905"/>
                    </a:lnTo>
                    <a:lnTo>
                      <a:pt x="166" y="905"/>
                    </a:lnTo>
                    <a:lnTo>
                      <a:pt x="166" y="905"/>
                    </a:lnTo>
                    <a:lnTo>
                      <a:pt x="173" y="905"/>
                    </a:lnTo>
                    <a:lnTo>
                      <a:pt x="173" y="905"/>
                    </a:lnTo>
                    <a:lnTo>
                      <a:pt x="173" y="905"/>
                    </a:lnTo>
                    <a:lnTo>
                      <a:pt x="173" y="905"/>
                    </a:lnTo>
                    <a:lnTo>
                      <a:pt x="173" y="905"/>
                    </a:lnTo>
                    <a:lnTo>
                      <a:pt x="173" y="905"/>
                    </a:lnTo>
                    <a:lnTo>
                      <a:pt x="181" y="903"/>
                    </a:lnTo>
                    <a:lnTo>
                      <a:pt x="195" y="896"/>
                    </a:lnTo>
                    <a:lnTo>
                      <a:pt x="195" y="896"/>
                    </a:lnTo>
                    <a:lnTo>
                      <a:pt x="213" y="888"/>
                    </a:lnTo>
                    <a:lnTo>
                      <a:pt x="227" y="880"/>
                    </a:lnTo>
                    <a:lnTo>
                      <a:pt x="237" y="874"/>
                    </a:lnTo>
                    <a:lnTo>
                      <a:pt x="243" y="869"/>
                    </a:lnTo>
                    <a:lnTo>
                      <a:pt x="243" y="869"/>
                    </a:lnTo>
                    <a:lnTo>
                      <a:pt x="267" y="886"/>
                    </a:lnTo>
                    <a:lnTo>
                      <a:pt x="267" y="886"/>
                    </a:lnTo>
                    <a:lnTo>
                      <a:pt x="264" y="894"/>
                    </a:lnTo>
                    <a:lnTo>
                      <a:pt x="261" y="905"/>
                    </a:lnTo>
                    <a:lnTo>
                      <a:pt x="256" y="920"/>
                    </a:lnTo>
                    <a:lnTo>
                      <a:pt x="252" y="940"/>
                    </a:lnTo>
                    <a:lnTo>
                      <a:pt x="252" y="940"/>
                    </a:lnTo>
                    <a:lnTo>
                      <a:pt x="251" y="956"/>
                    </a:lnTo>
                    <a:lnTo>
                      <a:pt x="251" y="964"/>
                    </a:lnTo>
                    <a:lnTo>
                      <a:pt x="251" y="964"/>
                    </a:lnTo>
                    <a:lnTo>
                      <a:pt x="251" y="964"/>
                    </a:lnTo>
                    <a:lnTo>
                      <a:pt x="251" y="964"/>
                    </a:lnTo>
                    <a:lnTo>
                      <a:pt x="251" y="968"/>
                    </a:lnTo>
                    <a:lnTo>
                      <a:pt x="251" y="968"/>
                    </a:lnTo>
                    <a:lnTo>
                      <a:pt x="251" y="968"/>
                    </a:lnTo>
                    <a:lnTo>
                      <a:pt x="251" y="968"/>
                    </a:lnTo>
                    <a:lnTo>
                      <a:pt x="252" y="971"/>
                    </a:lnTo>
                    <a:lnTo>
                      <a:pt x="252" y="971"/>
                    </a:lnTo>
                    <a:lnTo>
                      <a:pt x="252" y="971"/>
                    </a:lnTo>
                    <a:lnTo>
                      <a:pt x="252" y="971"/>
                    </a:lnTo>
                    <a:lnTo>
                      <a:pt x="252" y="972"/>
                    </a:lnTo>
                    <a:lnTo>
                      <a:pt x="252" y="972"/>
                    </a:lnTo>
                    <a:lnTo>
                      <a:pt x="253" y="972"/>
                    </a:lnTo>
                    <a:lnTo>
                      <a:pt x="253" y="972"/>
                    </a:lnTo>
                    <a:lnTo>
                      <a:pt x="253" y="974"/>
                    </a:lnTo>
                    <a:lnTo>
                      <a:pt x="253" y="974"/>
                    </a:lnTo>
                    <a:lnTo>
                      <a:pt x="254" y="974"/>
                    </a:lnTo>
                    <a:lnTo>
                      <a:pt x="254" y="974"/>
                    </a:lnTo>
                    <a:lnTo>
                      <a:pt x="256" y="976"/>
                    </a:lnTo>
                    <a:lnTo>
                      <a:pt x="256" y="976"/>
                    </a:lnTo>
                    <a:lnTo>
                      <a:pt x="256" y="976"/>
                    </a:lnTo>
                    <a:lnTo>
                      <a:pt x="256" y="976"/>
                    </a:lnTo>
                    <a:lnTo>
                      <a:pt x="257" y="977"/>
                    </a:lnTo>
                    <a:lnTo>
                      <a:pt x="257" y="977"/>
                    </a:lnTo>
                    <a:lnTo>
                      <a:pt x="258" y="977"/>
                    </a:lnTo>
                    <a:lnTo>
                      <a:pt x="258" y="977"/>
                    </a:lnTo>
                    <a:lnTo>
                      <a:pt x="259" y="978"/>
                    </a:lnTo>
                    <a:lnTo>
                      <a:pt x="259" y="978"/>
                    </a:lnTo>
                    <a:lnTo>
                      <a:pt x="261" y="978"/>
                    </a:lnTo>
                    <a:lnTo>
                      <a:pt x="261" y="978"/>
                    </a:lnTo>
                    <a:lnTo>
                      <a:pt x="263" y="980"/>
                    </a:lnTo>
                    <a:lnTo>
                      <a:pt x="263" y="980"/>
                    </a:lnTo>
                    <a:lnTo>
                      <a:pt x="266" y="982"/>
                    </a:lnTo>
                    <a:lnTo>
                      <a:pt x="266" y="982"/>
                    </a:lnTo>
                    <a:lnTo>
                      <a:pt x="266" y="982"/>
                    </a:lnTo>
                    <a:lnTo>
                      <a:pt x="266" y="982"/>
                    </a:lnTo>
                    <a:lnTo>
                      <a:pt x="268" y="983"/>
                    </a:lnTo>
                    <a:lnTo>
                      <a:pt x="268" y="983"/>
                    </a:lnTo>
                    <a:lnTo>
                      <a:pt x="268" y="983"/>
                    </a:lnTo>
                    <a:lnTo>
                      <a:pt x="268" y="983"/>
                    </a:lnTo>
                    <a:lnTo>
                      <a:pt x="271" y="985"/>
                    </a:lnTo>
                    <a:lnTo>
                      <a:pt x="271" y="985"/>
                    </a:lnTo>
                    <a:lnTo>
                      <a:pt x="271" y="985"/>
                    </a:lnTo>
                    <a:lnTo>
                      <a:pt x="271" y="985"/>
                    </a:lnTo>
                    <a:lnTo>
                      <a:pt x="272" y="985"/>
                    </a:lnTo>
                    <a:lnTo>
                      <a:pt x="272" y="985"/>
                    </a:lnTo>
                    <a:lnTo>
                      <a:pt x="273" y="985"/>
                    </a:lnTo>
                    <a:lnTo>
                      <a:pt x="273" y="985"/>
                    </a:lnTo>
                    <a:lnTo>
                      <a:pt x="275" y="986"/>
                    </a:lnTo>
                    <a:lnTo>
                      <a:pt x="275" y="986"/>
                    </a:lnTo>
                    <a:lnTo>
                      <a:pt x="275" y="986"/>
                    </a:lnTo>
                    <a:lnTo>
                      <a:pt x="275" y="986"/>
                    </a:lnTo>
                    <a:lnTo>
                      <a:pt x="277" y="985"/>
                    </a:lnTo>
                    <a:lnTo>
                      <a:pt x="277" y="985"/>
                    </a:lnTo>
                    <a:lnTo>
                      <a:pt x="277" y="985"/>
                    </a:lnTo>
                    <a:lnTo>
                      <a:pt x="277" y="985"/>
                    </a:lnTo>
                    <a:lnTo>
                      <a:pt x="280" y="985"/>
                    </a:lnTo>
                    <a:lnTo>
                      <a:pt x="280" y="985"/>
                    </a:lnTo>
                    <a:lnTo>
                      <a:pt x="280" y="985"/>
                    </a:lnTo>
                    <a:lnTo>
                      <a:pt x="280" y="985"/>
                    </a:lnTo>
                    <a:lnTo>
                      <a:pt x="282" y="983"/>
                    </a:lnTo>
                    <a:lnTo>
                      <a:pt x="282" y="983"/>
                    </a:lnTo>
                    <a:lnTo>
                      <a:pt x="282" y="983"/>
                    </a:lnTo>
                    <a:lnTo>
                      <a:pt x="282" y="983"/>
                    </a:lnTo>
                    <a:lnTo>
                      <a:pt x="282" y="983"/>
                    </a:lnTo>
                    <a:lnTo>
                      <a:pt x="291" y="978"/>
                    </a:lnTo>
                    <a:lnTo>
                      <a:pt x="302" y="969"/>
                    </a:lnTo>
                    <a:lnTo>
                      <a:pt x="302" y="969"/>
                    </a:lnTo>
                    <a:lnTo>
                      <a:pt x="317" y="957"/>
                    </a:lnTo>
                    <a:lnTo>
                      <a:pt x="329" y="946"/>
                    </a:lnTo>
                    <a:lnTo>
                      <a:pt x="338" y="935"/>
                    </a:lnTo>
                    <a:lnTo>
                      <a:pt x="341" y="930"/>
                    </a:lnTo>
                    <a:lnTo>
                      <a:pt x="341" y="930"/>
                    </a:lnTo>
                    <a:lnTo>
                      <a:pt x="369" y="942"/>
                    </a:lnTo>
                    <a:lnTo>
                      <a:pt x="369" y="942"/>
                    </a:lnTo>
                    <a:lnTo>
                      <a:pt x="369" y="949"/>
                    </a:lnTo>
                    <a:lnTo>
                      <a:pt x="368" y="961"/>
                    </a:lnTo>
                    <a:lnTo>
                      <a:pt x="368" y="977"/>
                    </a:lnTo>
                    <a:lnTo>
                      <a:pt x="369" y="997"/>
                    </a:lnTo>
                    <a:lnTo>
                      <a:pt x="369" y="997"/>
                    </a:lnTo>
                    <a:lnTo>
                      <a:pt x="372" y="1012"/>
                    </a:lnTo>
                    <a:lnTo>
                      <a:pt x="374" y="1021"/>
                    </a:lnTo>
                    <a:lnTo>
                      <a:pt x="374" y="1021"/>
                    </a:lnTo>
                    <a:lnTo>
                      <a:pt x="374" y="1021"/>
                    </a:lnTo>
                    <a:lnTo>
                      <a:pt x="374" y="1021"/>
                    </a:lnTo>
                    <a:lnTo>
                      <a:pt x="374" y="1021"/>
                    </a:lnTo>
                    <a:lnTo>
                      <a:pt x="374" y="1021"/>
                    </a:lnTo>
                    <a:lnTo>
                      <a:pt x="375" y="1024"/>
                    </a:lnTo>
                    <a:lnTo>
                      <a:pt x="375" y="1024"/>
                    </a:lnTo>
                    <a:lnTo>
                      <a:pt x="375" y="1024"/>
                    </a:lnTo>
                    <a:lnTo>
                      <a:pt x="375" y="1024"/>
                    </a:lnTo>
                    <a:lnTo>
                      <a:pt x="375" y="1026"/>
                    </a:lnTo>
                    <a:lnTo>
                      <a:pt x="375" y="1026"/>
                    </a:lnTo>
                    <a:lnTo>
                      <a:pt x="377" y="1026"/>
                    </a:lnTo>
                    <a:lnTo>
                      <a:pt x="377" y="1026"/>
                    </a:lnTo>
                    <a:lnTo>
                      <a:pt x="378" y="1027"/>
                    </a:lnTo>
                    <a:lnTo>
                      <a:pt x="378" y="1027"/>
                    </a:lnTo>
                    <a:lnTo>
                      <a:pt x="378" y="1027"/>
                    </a:lnTo>
                    <a:lnTo>
                      <a:pt x="378" y="1027"/>
                    </a:lnTo>
                    <a:lnTo>
                      <a:pt x="379" y="1029"/>
                    </a:lnTo>
                    <a:lnTo>
                      <a:pt x="379" y="1029"/>
                    </a:lnTo>
                    <a:lnTo>
                      <a:pt x="379" y="1029"/>
                    </a:lnTo>
                    <a:lnTo>
                      <a:pt x="379" y="1029"/>
                    </a:lnTo>
                    <a:lnTo>
                      <a:pt x="382" y="1030"/>
                    </a:lnTo>
                    <a:lnTo>
                      <a:pt x="382" y="1030"/>
                    </a:lnTo>
                    <a:lnTo>
                      <a:pt x="382" y="1030"/>
                    </a:lnTo>
                    <a:lnTo>
                      <a:pt x="382" y="1030"/>
                    </a:lnTo>
                    <a:lnTo>
                      <a:pt x="383" y="1031"/>
                    </a:lnTo>
                    <a:lnTo>
                      <a:pt x="383" y="1031"/>
                    </a:lnTo>
                    <a:lnTo>
                      <a:pt x="384" y="1031"/>
                    </a:lnTo>
                    <a:lnTo>
                      <a:pt x="384" y="1031"/>
                    </a:lnTo>
                    <a:lnTo>
                      <a:pt x="387" y="1031"/>
                    </a:lnTo>
                    <a:lnTo>
                      <a:pt x="387" y="1031"/>
                    </a:lnTo>
                    <a:lnTo>
                      <a:pt x="387" y="1032"/>
                    </a:lnTo>
                    <a:lnTo>
                      <a:pt x="387" y="1032"/>
                    </a:lnTo>
                    <a:lnTo>
                      <a:pt x="389" y="1032"/>
                    </a:lnTo>
                    <a:lnTo>
                      <a:pt x="389" y="1032"/>
                    </a:lnTo>
                    <a:lnTo>
                      <a:pt x="392" y="1034"/>
                    </a:lnTo>
                    <a:lnTo>
                      <a:pt x="392" y="1034"/>
                    </a:lnTo>
                    <a:lnTo>
                      <a:pt x="393" y="1034"/>
                    </a:lnTo>
                    <a:lnTo>
                      <a:pt x="393" y="1034"/>
                    </a:lnTo>
                    <a:lnTo>
                      <a:pt x="396" y="1034"/>
                    </a:lnTo>
                    <a:lnTo>
                      <a:pt x="396" y="1034"/>
                    </a:lnTo>
                    <a:lnTo>
                      <a:pt x="396" y="1034"/>
                    </a:lnTo>
                    <a:lnTo>
                      <a:pt x="396" y="1034"/>
                    </a:lnTo>
                    <a:lnTo>
                      <a:pt x="398" y="1035"/>
                    </a:lnTo>
                    <a:lnTo>
                      <a:pt x="398" y="1035"/>
                    </a:lnTo>
                    <a:lnTo>
                      <a:pt x="398" y="1035"/>
                    </a:lnTo>
                    <a:lnTo>
                      <a:pt x="398" y="1035"/>
                    </a:lnTo>
                    <a:lnTo>
                      <a:pt x="401" y="1035"/>
                    </a:lnTo>
                    <a:lnTo>
                      <a:pt x="401" y="1035"/>
                    </a:lnTo>
                    <a:lnTo>
                      <a:pt x="401" y="1035"/>
                    </a:lnTo>
                    <a:lnTo>
                      <a:pt x="401" y="1035"/>
                    </a:lnTo>
                    <a:lnTo>
                      <a:pt x="402" y="1035"/>
                    </a:lnTo>
                    <a:lnTo>
                      <a:pt x="402" y="1035"/>
                    </a:lnTo>
                    <a:lnTo>
                      <a:pt x="403" y="1035"/>
                    </a:lnTo>
                    <a:lnTo>
                      <a:pt x="403" y="1035"/>
                    </a:lnTo>
                    <a:lnTo>
                      <a:pt x="404" y="1034"/>
                    </a:lnTo>
                    <a:lnTo>
                      <a:pt x="404" y="1034"/>
                    </a:lnTo>
                    <a:lnTo>
                      <a:pt x="404" y="1034"/>
                    </a:lnTo>
                    <a:lnTo>
                      <a:pt x="404" y="1034"/>
                    </a:lnTo>
                    <a:lnTo>
                      <a:pt x="407" y="1032"/>
                    </a:lnTo>
                    <a:lnTo>
                      <a:pt x="407" y="1032"/>
                    </a:lnTo>
                    <a:lnTo>
                      <a:pt x="407" y="1032"/>
                    </a:lnTo>
                    <a:lnTo>
                      <a:pt x="407" y="1032"/>
                    </a:lnTo>
                    <a:lnTo>
                      <a:pt x="409" y="1031"/>
                    </a:lnTo>
                    <a:lnTo>
                      <a:pt x="409" y="1031"/>
                    </a:lnTo>
                    <a:lnTo>
                      <a:pt x="409" y="1031"/>
                    </a:lnTo>
                    <a:lnTo>
                      <a:pt x="409" y="1031"/>
                    </a:lnTo>
                    <a:lnTo>
                      <a:pt x="409" y="1031"/>
                    </a:lnTo>
                    <a:lnTo>
                      <a:pt x="409" y="1031"/>
                    </a:lnTo>
                    <a:lnTo>
                      <a:pt x="416" y="1024"/>
                    </a:lnTo>
                    <a:lnTo>
                      <a:pt x="424" y="1012"/>
                    </a:lnTo>
                    <a:lnTo>
                      <a:pt x="424" y="1012"/>
                    </a:lnTo>
                    <a:lnTo>
                      <a:pt x="436" y="996"/>
                    </a:lnTo>
                    <a:lnTo>
                      <a:pt x="445" y="982"/>
                    </a:lnTo>
                    <a:lnTo>
                      <a:pt x="450" y="971"/>
                    </a:lnTo>
                    <a:lnTo>
                      <a:pt x="452" y="964"/>
                    </a:lnTo>
                    <a:lnTo>
                      <a:pt x="452" y="964"/>
                    </a:lnTo>
                    <a:lnTo>
                      <a:pt x="482" y="968"/>
                    </a:lnTo>
                    <a:lnTo>
                      <a:pt x="482" y="968"/>
                    </a:lnTo>
                    <a:lnTo>
                      <a:pt x="484" y="976"/>
                    </a:lnTo>
                    <a:lnTo>
                      <a:pt x="486" y="987"/>
                    </a:lnTo>
                    <a:lnTo>
                      <a:pt x="490" y="1002"/>
                    </a:lnTo>
                    <a:lnTo>
                      <a:pt x="496" y="1021"/>
                    </a:lnTo>
                    <a:lnTo>
                      <a:pt x="496" y="1021"/>
                    </a:lnTo>
                    <a:lnTo>
                      <a:pt x="503" y="1035"/>
                    </a:lnTo>
                    <a:lnTo>
                      <a:pt x="508" y="1044"/>
                    </a:lnTo>
                    <a:lnTo>
                      <a:pt x="508" y="1044"/>
                    </a:lnTo>
                    <a:lnTo>
                      <a:pt x="508" y="1044"/>
                    </a:lnTo>
                    <a:lnTo>
                      <a:pt x="508" y="1044"/>
                    </a:lnTo>
                    <a:lnTo>
                      <a:pt x="508" y="1044"/>
                    </a:lnTo>
                    <a:lnTo>
                      <a:pt x="508" y="1044"/>
                    </a:lnTo>
                    <a:lnTo>
                      <a:pt x="509" y="1046"/>
                    </a:lnTo>
                    <a:lnTo>
                      <a:pt x="509" y="1046"/>
                    </a:lnTo>
                    <a:lnTo>
                      <a:pt x="509" y="1046"/>
                    </a:lnTo>
                    <a:lnTo>
                      <a:pt x="509" y="1046"/>
                    </a:lnTo>
                    <a:lnTo>
                      <a:pt x="510" y="1048"/>
                    </a:lnTo>
                    <a:lnTo>
                      <a:pt x="510" y="1048"/>
                    </a:lnTo>
                    <a:lnTo>
                      <a:pt x="511" y="1048"/>
                    </a:lnTo>
                    <a:lnTo>
                      <a:pt x="511" y="1048"/>
                    </a:lnTo>
                    <a:lnTo>
                      <a:pt x="513" y="1049"/>
                    </a:lnTo>
                    <a:lnTo>
                      <a:pt x="513" y="1049"/>
                    </a:lnTo>
                    <a:lnTo>
                      <a:pt x="513" y="1049"/>
                    </a:lnTo>
                    <a:lnTo>
                      <a:pt x="513" y="1049"/>
                    </a:lnTo>
                    <a:lnTo>
                      <a:pt x="516" y="1050"/>
                    </a:lnTo>
                    <a:lnTo>
                      <a:pt x="516" y="1050"/>
                    </a:lnTo>
                    <a:lnTo>
                      <a:pt x="518" y="1050"/>
                    </a:lnTo>
                    <a:lnTo>
                      <a:pt x="518" y="1050"/>
                    </a:lnTo>
                    <a:lnTo>
                      <a:pt x="519" y="1050"/>
                    </a:lnTo>
                    <a:lnTo>
                      <a:pt x="519" y="1050"/>
                    </a:lnTo>
                    <a:lnTo>
                      <a:pt x="520" y="1050"/>
                    </a:lnTo>
                    <a:lnTo>
                      <a:pt x="520" y="1050"/>
                    </a:lnTo>
                    <a:lnTo>
                      <a:pt x="521" y="1050"/>
                    </a:lnTo>
                    <a:lnTo>
                      <a:pt x="521" y="1050"/>
                    </a:lnTo>
                    <a:lnTo>
                      <a:pt x="523" y="1050"/>
                    </a:lnTo>
                    <a:lnTo>
                      <a:pt x="523" y="1050"/>
                    </a:lnTo>
                    <a:lnTo>
                      <a:pt x="525" y="1050"/>
                    </a:lnTo>
                    <a:lnTo>
                      <a:pt x="525" y="1050"/>
                    </a:lnTo>
                    <a:lnTo>
                      <a:pt x="528" y="1050"/>
                    </a:lnTo>
                    <a:lnTo>
                      <a:pt x="528" y="1050"/>
                    </a:lnTo>
                    <a:lnTo>
                      <a:pt x="529" y="1050"/>
                    </a:lnTo>
                    <a:lnTo>
                      <a:pt x="529" y="1050"/>
                    </a:lnTo>
                    <a:lnTo>
                      <a:pt x="532" y="1050"/>
                    </a:lnTo>
                    <a:lnTo>
                      <a:pt x="532" y="1050"/>
                    </a:lnTo>
                    <a:lnTo>
                      <a:pt x="532" y="1050"/>
                    </a:lnTo>
                    <a:lnTo>
                      <a:pt x="532" y="1050"/>
                    </a:lnTo>
                    <a:lnTo>
                      <a:pt x="534" y="1050"/>
                    </a:lnTo>
                    <a:lnTo>
                      <a:pt x="534" y="1050"/>
                    </a:lnTo>
                    <a:lnTo>
                      <a:pt x="534" y="1050"/>
                    </a:lnTo>
                    <a:lnTo>
                      <a:pt x="534" y="1050"/>
                    </a:lnTo>
                    <a:lnTo>
                      <a:pt x="537" y="1050"/>
                    </a:lnTo>
                    <a:lnTo>
                      <a:pt x="537" y="1050"/>
                    </a:lnTo>
                    <a:lnTo>
                      <a:pt x="537" y="1050"/>
                    </a:lnTo>
                    <a:lnTo>
                      <a:pt x="537" y="1050"/>
                    </a:lnTo>
                    <a:lnTo>
                      <a:pt x="538" y="1049"/>
                    </a:lnTo>
                    <a:lnTo>
                      <a:pt x="538" y="1049"/>
                    </a:lnTo>
                    <a:lnTo>
                      <a:pt x="539" y="1049"/>
                    </a:lnTo>
                    <a:lnTo>
                      <a:pt x="539" y="1049"/>
                    </a:lnTo>
                    <a:lnTo>
                      <a:pt x="540" y="1048"/>
                    </a:lnTo>
                    <a:lnTo>
                      <a:pt x="540" y="1048"/>
                    </a:lnTo>
                    <a:lnTo>
                      <a:pt x="540" y="1048"/>
                    </a:lnTo>
                    <a:lnTo>
                      <a:pt x="540" y="1048"/>
                    </a:lnTo>
                    <a:lnTo>
                      <a:pt x="542" y="1046"/>
                    </a:lnTo>
                    <a:lnTo>
                      <a:pt x="542" y="1046"/>
                    </a:lnTo>
                    <a:lnTo>
                      <a:pt x="542" y="1046"/>
                    </a:lnTo>
                    <a:lnTo>
                      <a:pt x="542" y="1046"/>
                    </a:lnTo>
                    <a:lnTo>
                      <a:pt x="544" y="1044"/>
                    </a:lnTo>
                    <a:lnTo>
                      <a:pt x="544" y="1044"/>
                    </a:lnTo>
                    <a:lnTo>
                      <a:pt x="544" y="1044"/>
                    </a:lnTo>
                    <a:lnTo>
                      <a:pt x="544" y="1044"/>
                    </a:lnTo>
                    <a:lnTo>
                      <a:pt x="548" y="1035"/>
                    </a:lnTo>
                    <a:lnTo>
                      <a:pt x="554" y="1021"/>
                    </a:lnTo>
                    <a:lnTo>
                      <a:pt x="554" y="1021"/>
                    </a:lnTo>
                    <a:lnTo>
                      <a:pt x="561" y="1003"/>
                    </a:lnTo>
                    <a:lnTo>
                      <a:pt x="566" y="987"/>
                    </a:lnTo>
                    <a:lnTo>
                      <a:pt x="568" y="976"/>
                    </a:lnTo>
                    <a:lnTo>
                      <a:pt x="568" y="968"/>
                    </a:lnTo>
                    <a:lnTo>
                      <a:pt x="568" y="968"/>
                    </a:lnTo>
                    <a:lnTo>
                      <a:pt x="598" y="964"/>
                    </a:lnTo>
                    <a:lnTo>
                      <a:pt x="598" y="964"/>
                    </a:lnTo>
                    <a:lnTo>
                      <a:pt x="602" y="971"/>
                    </a:lnTo>
                    <a:lnTo>
                      <a:pt x="607" y="982"/>
                    </a:lnTo>
                    <a:lnTo>
                      <a:pt x="615" y="996"/>
                    </a:lnTo>
                    <a:lnTo>
                      <a:pt x="626" y="1012"/>
                    </a:lnTo>
                    <a:lnTo>
                      <a:pt x="626" y="1012"/>
                    </a:lnTo>
                    <a:lnTo>
                      <a:pt x="637" y="1026"/>
                    </a:lnTo>
                    <a:lnTo>
                      <a:pt x="645" y="1032"/>
                    </a:lnTo>
                    <a:lnTo>
                      <a:pt x="645" y="1032"/>
                    </a:lnTo>
                    <a:lnTo>
                      <a:pt x="645" y="1032"/>
                    </a:lnTo>
                    <a:lnTo>
                      <a:pt x="645" y="1032"/>
                    </a:lnTo>
                    <a:lnTo>
                      <a:pt x="646" y="1034"/>
                    </a:lnTo>
                    <a:lnTo>
                      <a:pt x="646" y="1034"/>
                    </a:lnTo>
                    <a:lnTo>
                      <a:pt x="647" y="1034"/>
                    </a:lnTo>
                    <a:lnTo>
                      <a:pt x="647" y="1034"/>
                    </a:lnTo>
                    <a:lnTo>
                      <a:pt x="649" y="1035"/>
                    </a:lnTo>
                    <a:lnTo>
                      <a:pt x="649" y="1035"/>
                    </a:lnTo>
                    <a:lnTo>
                      <a:pt x="649" y="1035"/>
                    </a:lnTo>
                    <a:lnTo>
                      <a:pt x="649" y="1035"/>
                    </a:lnTo>
                    <a:lnTo>
                      <a:pt x="651" y="1035"/>
                    </a:lnTo>
                    <a:lnTo>
                      <a:pt x="651" y="1035"/>
                    </a:lnTo>
                    <a:lnTo>
                      <a:pt x="651" y="1035"/>
                    </a:lnTo>
                    <a:lnTo>
                      <a:pt x="651" y="1035"/>
                    </a:lnTo>
                    <a:lnTo>
                      <a:pt x="654" y="1035"/>
                    </a:lnTo>
                    <a:lnTo>
                      <a:pt x="654" y="1035"/>
                    </a:lnTo>
                    <a:lnTo>
                      <a:pt x="654" y="1035"/>
                    </a:lnTo>
                    <a:lnTo>
                      <a:pt x="654" y="1035"/>
                    </a:lnTo>
                    <a:lnTo>
                      <a:pt x="655" y="1034"/>
                    </a:lnTo>
                    <a:lnTo>
                      <a:pt x="655" y="1034"/>
                    </a:lnTo>
                    <a:lnTo>
                      <a:pt x="656" y="1034"/>
                    </a:lnTo>
                    <a:lnTo>
                      <a:pt x="656" y="1034"/>
                    </a:lnTo>
                    <a:lnTo>
                      <a:pt x="658" y="1034"/>
                    </a:lnTo>
                    <a:lnTo>
                      <a:pt x="658" y="1034"/>
                    </a:lnTo>
                    <a:lnTo>
                      <a:pt x="659" y="1034"/>
                    </a:lnTo>
                    <a:lnTo>
                      <a:pt x="659" y="1034"/>
                    </a:lnTo>
                    <a:lnTo>
                      <a:pt x="661" y="1032"/>
                    </a:lnTo>
                    <a:lnTo>
                      <a:pt x="661" y="1032"/>
                    </a:lnTo>
                    <a:lnTo>
                      <a:pt x="664" y="1032"/>
                    </a:lnTo>
                    <a:lnTo>
                      <a:pt x="664" y="1032"/>
                    </a:lnTo>
                    <a:lnTo>
                      <a:pt x="665" y="1031"/>
                    </a:lnTo>
                    <a:lnTo>
                      <a:pt x="665" y="1031"/>
                    </a:lnTo>
                    <a:lnTo>
                      <a:pt x="666" y="1031"/>
                    </a:lnTo>
                    <a:lnTo>
                      <a:pt x="666" y="1031"/>
                    </a:lnTo>
                    <a:lnTo>
                      <a:pt x="668" y="1031"/>
                    </a:lnTo>
                    <a:lnTo>
                      <a:pt x="668" y="1031"/>
                    </a:lnTo>
                    <a:lnTo>
                      <a:pt x="669" y="1030"/>
                    </a:lnTo>
                    <a:lnTo>
                      <a:pt x="669" y="1030"/>
                    </a:lnTo>
                    <a:lnTo>
                      <a:pt x="670" y="1030"/>
                    </a:lnTo>
                    <a:lnTo>
                      <a:pt x="670" y="1030"/>
                    </a:lnTo>
                    <a:lnTo>
                      <a:pt x="671" y="1029"/>
                    </a:lnTo>
                    <a:lnTo>
                      <a:pt x="671" y="1029"/>
                    </a:lnTo>
                    <a:lnTo>
                      <a:pt x="671" y="1029"/>
                    </a:lnTo>
                    <a:lnTo>
                      <a:pt x="671" y="1029"/>
                    </a:lnTo>
                    <a:lnTo>
                      <a:pt x="674" y="1027"/>
                    </a:lnTo>
                    <a:lnTo>
                      <a:pt x="674" y="1027"/>
                    </a:lnTo>
                    <a:lnTo>
                      <a:pt x="674" y="1027"/>
                    </a:lnTo>
                    <a:lnTo>
                      <a:pt x="674" y="1027"/>
                    </a:lnTo>
                    <a:lnTo>
                      <a:pt x="675" y="1026"/>
                    </a:lnTo>
                    <a:lnTo>
                      <a:pt x="675" y="1026"/>
                    </a:lnTo>
                    <a:lnTo>
                      <a:pt x="675" y="1026"/>
                    </a:lnTo>
                    <a:lnTo>
                      <a:pt x="675" y="1026"/>
                    </a:lnTo>
                    <a:lnTo>
                      <a:pt x="676" y="1025"/>
                    </a:lnTo>
                    <a:lnTo>
                      <a:pt x="676" y="1025"/>
                    </a:lnTo>
                    <a:lnTo>
                      <a:pt x="676" y="1024"/>
                    </a:lnTo>
                    <a:lnTo>
                      <a:pt x="676" y="1024"/>
                    </a:lnTo>
                    <a:lnTo>
                      <a:pt x="678" y="1021"/>
                    </a:lnTo>
                    <a:lnTo>
                      <a:pt x="678" y="1021"/>
                    </a:lnTo>
                    <a:lnTo>
                      <a:pt x="678" y="1021"/>
                    </a:lnTo>
                    <a:lnTo>
                      <a:pt x="678" y="1021"/>
                    </a:lnTo>
                    <a:lnTo>
                      <a:pt x="680" y="1012"/>
                    </a:lnTo>
                    <a:lnTo>
                      <a:pt x="681" y="997"/>
                    </a:lnTo>
                    <a:lnTo>
                      <a:pt x="681" y="997"/>
                    </a:lnTo>
                    <a:lnTo>
                      <a:pt x="684" y="977"/>
                    </a:lnTo>
                    <a:lnTo>
                      <a:pt x="684" y="962"/>
                    </a:lnTo>
                    <a:lnTo>
                      <a:pt x="683" y="949"/>
                    </a:lnTo>
                    <a:lnTo>
                      <a:pt x="681" y="942"/>
                    </a:lnTo>
                    <a:lnTo>
                      <a:pt x="681" y="942"/>
                    </a:lnTo>
                    <a:lnTo>
                      <a:pt x="709" y="930"/>
                    </a:lnTo>
                    <a:lnTo>
                      <a:pt x="709" y="930"/>
                    </a:lnTo>
                    <a:lnTo>
                      <a:pt x="714" y="937"/>
                    </a:lnTo>
                    <a:lnTo>
                      <a:pt x="722" y="946"/>
                    </a:lnTo>
                    <a:lnTo>
                      <a:pt x="733" y="957"/>
                    </a:lnTo>
                    <a:lnTo>
                      <a:pt x="750" y="969"/>
                    </a:lnTo>
                    <a:lnTo>
                      <a:pt x="750" y="969"/>
                    </a:lnTo>
                    <a:lnTo>
                      <a:pt x="761" y="978"/>
                    </a:lnTo>
                    <a:lnTo>
                      <a:pt x="768" y="983"/>
                    </a:lnTo>
                    <a:lnTo>
                      <a:pt x="768" y="983"/>
                    </a:lnTo>
                    <a:lnTo>
                      <a:pt x="768" y="983"/>
                    </a:lnTo>
                    <a:lnTo>
                      <a:pt x="768" y="983"/>
                    </a:lnTo>
                    <a:lnTo>
                      <a:pt x="772" y="985"/>
                    </a:lnTo>
                    <a:lnTo>
                      <a:pt x="772" y="985"/>
                    </a:lnTo>
                    <a:lnTo>
                      <a:pt x="772" y="985"/>
                    </a:lnTo>
                    <a:lnTo>
                      <a:pt x="772" y="985"/>
                    </a:lnTo>
                    <a:lnTo>
                      <a:pt x="773" y="985"/>
                    </a:lnTo>
                    <a:lnTo>
                      <a:pt x="773" y="985"/>
                    </a:lnTo>
                    <a:lnTo>
                      <a:pt x="775" y="986"/>
                    </a:lnTo>
                    <a:lnTo>
                      <a:pt x="775" y="986"/>
                    </a:lnTo>
                    <a:lnTo>
                      <a:pt x="776" y="986"/>
                    </a:lnTo>
                    <a:lnTo>
                      <a:pt x="776" y="986"/>
                    </a:lnTo>
                    <a:lnTo>
                      <a:pt x="777" y="986"/>
                    </a:lnTo>
                    <a:lnTo>
                      <a:pt x="777" y="986"/>
                    </a:lnTo>
                    <a:lnTo>
                      <a:pt x="779" y="985"/>
                    </a:lnTo>
                    <a:lnTo>
                      <a:pt x="779" y="985"/>
                    </a:lnTo>
                    <a:lnTo>
                      <a:pt x="779" y="985"/>
                    </a:lnTo>
                    <a:lnTo>
                      <a:pt x="779" y="985"/>
                    </a:lnTo>
                    <a:lnTo>
                      <a:pt x="781" y="985"/>
                    </a:lnTo>
                    <a:lnTo>
                      <a:pt x="781" y="985"/>
                    </a:lnTo>
                    <a:lnTo>
                      <a:pt x="781" y="985"/>
                    </a:lnTo>
                    <a:lnTo>
                      <a:pt x="781" y="985"/>
                    </a:lnTo>
                    <a:lnTo>
                      <a:pt x="782" y="983"/>
                    </a:lnTo>
                    <a:lnTo>
                      <a:pt x="782" y="983"/>
                    </a:lnTo>
                    <a:lnTo>
                      <a:pt x="784" y="983"/>
                    </a:lnTo>
                    <a:lnTo>
                      <a:pt x="784" y="983"/>
                    </a:lnTo>
                    <a:lnTo>
                      <a:pt x="785" y="982"/>
                    </a:lnTo>
                    <a:lnTo>
                      <a:pt x="785" y="982"/>
                    </a:lnTo>
                    <a:lnTo>
                      <a:pt x="786" y="982"/>
                    </a:lnTo>
                    <a:lnTo>
                      <a:pt x="786" y="982"/>
                    </a:lnTo>
                    <a:lnTo>
                      <a:pt x="789" y="980"/>
                    </a:lnTo>
                    <a:lnTo>
                      <a:pt x="789" y="980"/>
                    </a:lnTo>
                    <a:lnTo>
                      <a:pt x="791" y="978"/>
                    </a:lnTo>
                    <a:lnTo>
                      <a:pt x="791" y="978"/>
                    </a:lnTo>
                    <a:lnTo>
                      <a:pt x="791" y="978"/>
                    </a:lnTo>
                    <a:lnTo>
                      <a:pt x="791" y="978"/>
                    </a:lnTo>
                    <a:lnTo>
                      <a:pt x="792" y="977"/>
                    </a:lnTo>
                    <a:lnTo>
                      <a:pt x="792" y="977"/>
                    </a:lnTo>
                    <a:lnTo>
                      <a:pt x="794" y="977"/>
                    </a:lnTo>
                    <a:lnTo>
                      <a:pt x="794" y="977"/>
                    </a:lnTo>
                    <a:lnTo>
                      <a:pt x="795" y="976"/>
                    </a:lnTo>
                    <a:lnTo>
                      <a:pt x="795" y="976"/>
                    </a:lnTo>
                    <a:lnTo>
                      <a:pt x="796" y="976"/>
                    </a:lnTo>
                    <a:lnTo>
                      <a:pt x="796" y="976"/>
                    </a:lnTo>
                    <a:lnTo>
                      <a:pt x="797" y="974"/>
                    </a:lnTo>
                    <a:lnTo>
                      <a:pt x="797" y="974"/>
                    </a:lnTo>
                    <a:lnTo>
                      <a:pt x="797" y="974"/>
                    </a:lnTo>
                    <a:lnTo>
                      <a:pt x="797" y="974"/>
                    </a:lnTo>
                    <a:lnTo>
                      <a:pt x="799" y="973"/>
                    </a:lnTo>
                    <a:lnTo>
                      <a:pt x="799" y="973"/>
                    </a:lnTo>
                    <a:lnTo>
                      <a:pt x="799" y="972"/>
                    </a:lnTo>
                    <a:lnTo>
                      <a:pt x="799" y="972"/>
                    </a:lnTo>
                    <a:lnTo>
                      <a:pt x="800" y="971"/>
                    </a:lnTo>
                    <a:lnTo>
                      <a:pt x="800" y="971"/>
                    </a:lnTo>
                    <a:lnTo>
                      <a:pt x="800" y="971"/>
                    </a:lnTo>
                    <a:lnTo>
                      <a:pt x="800" y="971"/>
                    </a:lnTo>
                    <a:lnTo>
                      <a:pt x="800" y="968"/>
                    </a:lnTo>
                    <a:lnTo>
                      <a:pt x="800" y="968"/>
                    </a:lnTo>
                    <a:lnTo>
                      <a:pt x="800" y="968"/>
                    </a:lnTo>
                    <a:lnTo>
                      <a:pt x="800" y="968"/>
                    </a:lnTo>
                    <a:lnTo>
                      <a:pt x="801" y="966"/>
                    </a:lnTo>
                    <a:lnTo>
                      <a:pt x="801" y="966"/>
                    </a:lnTo>
                    <a:lnTo>
                      <a:pt x="801" y="966"/>
                    </a:lnTo>
                    <a:lnTo>
                      <a:pt x="801" y="966"/>
                    </a:lnTo>
                    <a:lnTo>
                      <a:pt x="801" y="956"/>
                    </a:lnTo>
                    <a:lnTo>
                      <a:pt x="799" y="940"/>
                    </a:lnTo>
                    <a:lnTo>
                      <a:pt x="799" y="940"/>
                    </a:lnTo>
                    <a:lnTo>
                      <a:pt x="795" y="922"/>
                    </a:lnTo>
                    <a:lnTo>
                      <a:pt x="791" y="905"/>
                    </a:lnTo>
                    <a:lnTo>
                      <a:pt x="787" y="894"/>
                    </a:lnTo>
                    <a:lnTo>
                      <a:pt x="785" y="888"/>
                    </a:lnTo>
                    <a:lnTo>
                      <a:pt x="785" y="888"/>
                    </a:lnTo>
                    <a:lnTo>
                      <a:pt x="809" y="869"/>
                    </a:lnTo>
                    <a:lnTo>
                      <a:pt x="809" y="869"/>
                    </a:lnTo>
                    <a:lnTo>
                      <a:pt x="814" y="874"/>
                    </a:lnTo>
                    <a:lnTo>
                      <a:pt x="824" y="880"/>
                    </a:lnTo>
                    <a:lnTo>
                      <a:pt x="838" y="888"/>
                    </a:lnTo>
                    <a:lnTo>
                      <a:pt x="857" y="896"/>
                    </a:lnTo>
                    <a:lnTo>
                      <a:pt x="857" y="896"/>
                    </a:lnTo>
                    <a:lnTo>
                      <a:pt x="870" y="903"/>
                    </a:lnTo>
                    <a:lnTo>
                      <a:pt x="879" y="905"/>
                    </a:lnTo>
                    <a:lnTo>
                      <a:pt x="879" y="905"/>
                    </a:lnTo>
                    <a:lnTo>
                      <a:pt x="879" y="905"/>
                    </a:lnTo>
                    <a:lnTo>
                      <a:pt x="879" y="905"/>
                    </a:lnTo>
                    <a:lnTo>
                      <a:pt x="882" y="905"/>
                    </a:lnTo>
                    <a:lnTo>
                      <a:pt x="882" y="905"/>
                    </a:lnTo>
                    <a:lnTo>
                      <a:pt x="883" y="905"/>
                    </a:lnTo>
                    <a:lnTo>
                      <a:pt x="883" y="905"/>
                    </a:lnTo>
                    <a:lnTo>
                      <a:pt x="884" y="905"/>
                    </a:lnTo>
                    <a:lnTo>
                      <a:pt x="884" y="905"/>
                    </a:lnTo>
                    <a:lnTo>
                      <a:pt x="886" y="905"/>
                    </a:lnTo>
                    <a:lnTo>
                      <a:pt x="886" y="905"/>
                    </a:lnTo>
                    <a:lnTo>
                      <a:pt x="887" y="905"/>
                    </a:lnTo>
                    <a:lnTo>
                      <a:pt x="887" y="905"/>
                    </a:lnTo>
                    <a:lnTo>
                      <a:pt x="887" y="904"/>
                    </a:lnTo>
                    <a:lnTo>
                      <a:pt x="887" y="904"/>
                    </a:lnTo>
                    <a:lnTo>
                      <a:pt x="889" y="904"/>
                    </a:lnTo>
                    <a:lnTo>
                      <a:pt x="889" y="904"/>
                    </a:lnTo>
                    <a:lnTo>
                      <a:pt x="889" y="904"/>
                    </a:lnTo>
                    <a:lnTo>
                      <a:pt x="889" y="904"/>
                    </a:lnTo>
                    <a:lnTo>
                      <a:pt x="891" y="903"/>
                    </a:lnTo>
                    <a:lnTo>
                      <a:pt x="891" y="903"/>
                    </a:lnTo>
                    <a:lnTo>
                      <a:pt x="892" y="903"/>
                    </a:lnTo>
                    <a:lnTo>
                      <a:pt x="892" y="903"/>
                    </a:lnTo>
                    <a:lnTo>
                      <a:pt x="893" y="901"/>
                    </a:lnTo>
                    <a:lnTo>
                      <a:pt x="893" y="901"/>
                    </a:lnTo>
                    <a:lnTo>
                      <a:pt x="893" y="900"/>
                    </a:lnTo>
                    <a:lnTo>
                      <a:pt x="893" y="900"/>
                    </a:lnTo>
                    <a:lnTo>
                      <a:pt x="894" y="899"/>
                    </a:lnTo>
                    <a:lnTo>
                      <a:pt x="894" y="899"/>
                    </a:lnTo>
                    <a:lnTo>
                      <a:pt x="896" y="899"/>
                    </a:lnTo>
                    <a:lnTo>
                      <a:pt x="896" y="899"/>
                    </a:lnTo>
                    <a:lnTo>
                      <a:pt x="897" y="896"/>
                    </a:lnTo>
                    <a:lnTo>
                      <a:pt x="897" y="896"/>
                    </a:lnTo>
                    <a:lnTo>
                      <a:pt x="899" y="895"/>
                    </a:lnTo>
                    <a:lnTo>
                      <a:pt x="899" y="895"/>
                    </a:lnTo>
                    <a:lnTo>
                      <a:pt x="899" y="894"/>
                    </a:lnTo>
                    <a:lnTo>
                      <a:pt x="899" y="894"/>
                    </a:lnTo>
                    <a:lnTo>
                      <a:pt x="901" y="893"/>
                    </a:lnTo>
                    <a:lnTo>
                      <a:pt x="901" y="893"/>
                    </a:lnTo>
                    <a:lnTo>
                      <a:pt x="902" y="893"/>
                    </a:lnTo>
                    <a:lnTo>
                      <a:pt x="902" y="893"/>
                    </a:lnTo>
                    <a:lnTo>
                      <a:pt x="902" y="891"/>
                    </a:lnTo>
                    <a:lnTo>
                      <a:pt x="902" y="891"/>
                    </a:lnTo>
                    <a:lnTo>
                      <a:pt x="903" y="890"/>
                    </a:lnTo>
                    <a:lnTo>
                      <a:pt x="903" y="890"/>
                    </a:lnTo>
                    <a:lnTo>
                      <a:pt x="904" y="886"/>
                    </a:lnTo>
                    <a:lnTo>
                      <a:pt x="904" y="886"/>
                    </a:lnTo>
                    <a:lnTo>
                      <a:pt x="906" y="886"/>
                    </a:lnTo>
                    <a:lnTo>
                      <a:pt x="906" y="886"/>
                    </a:lnTo>
                    <a:lnTo>
                      <a:pt x="906" y="885"/>
                    </a:lnTo>
                    <a:lnTo>
                      <a:pt x="906" y="885"/>
                    </a:lnTo>
                    <a:lnTo>
                      <a:pt x="906" y="884"/>
                    </a:lnTo>
                    <a:lnTo>
                      <a:pt x="906" y="884"/>
                    </a:lnTo>
                    <a:lnTo>
                      <a:pt x="906" y="883"/>
                    </a:lnTo>
                    <a:lnTo>
                      <a:pt x="906" y="883"/>
                    </a:lnTo>
                    <a:lnTo>
                      <a:pt x="906" y="881"/>
                    </a:lnTo>
                    <a:lnTo>
                      <a:pt x="906" y="881"/>
                    </a:lnTo>
                    <a:lnTo>
                      <a:pt x="903" y="872"/>
                    </a:lnTo>
                    <a:lnTo>
                      <a:pt x="897" y="856"/>
                    </a:lnTo>
                    <a:lnTo>
                      <a:pt x="897" y="856"/>
                    </a:lnTo>
                    <a:lnTo>
                      <a:pt x="888" y="838"/>
                    </a:lnTo>
                    <a:lnTo>
                      <a:pt x="881" y="825"/>
                    </a:lnTo>
                    <a:lnTo>
                      <a:pt x="874" y="815"/>
                    </a:lnTo>
                    <a:lnTo>
                      <a:pt x="869" y="808"/>
                    </a:lnTo>
                    <a:lnTo>
                      <a:pt x="869" y="808"/>
                    </a:lnTo>
                    <a:lnTo>
                      <a:pt x="888" y="784"/>
                    </a:lnTo>
                    <a:lnTo>
                      <a:pt x="888" y="784"/>
                    </a:lnTo>
                    <a:lnTo>
                      <a:pt x="894" y="787"/>
                    </a:lnTo>
                    <a:lnTo>
                      <a:pt x="906" y="791"/>
                    </a:lnTo>
                    <a:lnTo>
                      <a:pt x="922" y="794"/>
                    </a:lnTo>
                    <a:lnTo>
                      <a:pt x="941" y="798"/>
                    </a:lnTo>
                    <a:lnTo>
                      <a:pt x="941" y="798"/>
                    </a:lnTo>
                    <a:lnTo>
                      <a:pt x="956" y="801"/>
                    </a:lnTo>
                    <a:lnTo>
                      <a:pt x="966" y="801"/>
                    </a:lnTo>
                    <a:lnTo>
                      <a:pt x="966" y="801"/>
                    </a:lnTo>
                    <a:lnTo>
                      <a:pt x="966" y="801"/>
                    </a:lnTo>
                    <a:lnTo>
                      <a:pt x="966" y="801"/>
                    </a:lnTo>
                    <a:lnTo>
                      <a:pt x="966" y="801"/>
                    </a:lnTo>
                    <a:lnTo>
                      <a:pt x="966" y="801"/>
                    </a:lnTo>
                    <a:lnTo>
                      <a:pt x="969" y="799"/>
                    </a:lnTo>
                    <a:lnTo>
                      <a:pt x="969" y="799"/>
                    </a:lnTo>
                    <a:lnTo>
                      <a:pt x="969" y="799"/>
                    </a:lnTo>
                    <a:lnTo>
                      <a:pt x="969" y="799"/>
                    </a:lnTo>
                    <a:lnTo>
                      <a:pt x="970" y="799"/>
                    </a:lnTo>
                    <a:lnTo>
                      <a:pt x="970" y="799"/>
                    </a:lnTo>
                    <a:lnTo>
                      <a:pt x="971" y="799"/>
                    </a:lnTo>
                    <a:lnTo>
                      <a:pt x="971" y="799"/>
                    </a:lnTo>
                    <a:lnTo>
                      <a:pt x="973" y="798"/>
                    </a:lnTo>
                    <a:lnTo>
                      <a:pt x="973" y="798"/>
                    </a:lnTo>
                    <a:lnTo>
                      <a:pt x="973" y="798"/>
                    </a:lnTo>
                    <a:lnTo>
                      <a:pt x="973" y="798"/>
                    </a:lnTo>
                    <a:lnTo>
                      <a:pt x="975" y="797"/>
                    </a:lnTo>
                    <a:lnTo>
                      <a:pt x="975" y="797"/>
                    </a:lnTo>
                    <a:lnTo>
                      <a:pt x="975" y="797"/>
                    </a:lnTo>
                    <a:lnTo>
                      <a:pt x="975" y="797"/>
                    </a:lnTo>
                    <a:lnTo>
                      <a:pt x="976" y="796"/>
                    </a:lnTo>
                    <a:lnTo>
                      <a:pt x="976" y="796"/>
                    </a:lnTo>
                    <a:lnTo>
                      <a:pt x="976" y="794"/>
                    </a:lnTo>
                    <a:lnTo>
                      <a:pt x="976" y="794"/>
                    </a:lnTo>
                    <a:lnTo>
                      <a:pt x="978" y="793"/>
                    </a:lnTo>
                    <a:lnTo>
                      <a:pt x="978" y="793"/>
                    </a:lnTo>
                    <a:lnTo>
                      <a:pt x="978" y="793"/>
                    </a:lnTo>
                    <a:lnTo>
                      <a:pt x="978" y="793"/>
                    </a:lnTo>
                    <a:lnTo>
                      <a:pt x="979" y="791"/>
                    </a:lnTo>
                    <a:lnTo>
                      <a:pt x="979" y="791"/>
                    </a:lnTo>
                    <a:lnTo>
                      <a:pt x="979" y="791"/>
                    </a:lnTo>
                    <a:lnTo>
                      <a:pt x="979" y="791"/>
                    </a:lnTo>
                    <a:lnTo>
                      <a:pt x="980" y="788"/>
                    </a:lnTo>
                    <a:lnTo>
                      <a:pt x="980" y="788"/>
                    </a:lnTo>
                    <a:lnTo>
                      <a:pt x="983" y="786"/>
                    </a:lnTo>
                    <a:lnTo>
                      <a:pt x="983" y="786"/>
                    </a:lnTo>
                    <a:lnTo>
                      <a:pt x="983" y="784"/>
                    </a:lnTo>
                    <a:lnTo>
                      <a:pt x="983" y="784"/>
                    </a:lnTo>
                    <a:lnTo>
                      <a:pt x="984" y="783"/>
                    </a:lnTo>
                    <a:lnTo>
                      <a:pt x="984" y="783"/>
                    </a:lnTo>
                    <a:lnTo>
                      <a:pt x="984" y="783"/>
                    </a:lnTo>
                    <a:lnTo>
                      <a:pt x="984" y="783"/>
                    </a:lnTo>
                    <a:lnTo>
                      <a:pt x="984" y="780"/>
                    </a:lnTo>
                    <a:lnTo>
                      <a:pt x="984" y="780"/>
                    </a:lnTo>
                    <a:lnTo>
                      <a:pt x="985" y="780"/>
                    </a:lnTo>
                    <a:lnTo>
                      <a:pt x="985" y="780"/>
                    </a:lnTo>
                    <a:lnTo>
                      <a:pt x="985" y="778"/>
                    </a:lnTo>
                    <a:lnTo>
                      <a:pt x="985" y="778"/>
                    </a:lnTo>
                    <a:lnTo>
                      <a:pt x="985" y="777"/>
                    </a:lnTo>
                    <a:lnTo>
                      <a:pt x="985" y="777"/>
                    </a:lnTo>
                    <a:lnTo>
                      <a:pt x="985" y="775"/>
                    </a:lnTo>
                    <a:lnTo>
                      <a:pt x="985" y="775"/>
                    </a:lnTo>
                    <a:lnTo>
                      <a:pt x="985" y="774"/>
                    </a:lnTo>
                    <a:lnTo>
                      <a:pt x="985" y="774"/>
                    </a:lnTo>
                    <a:lnTo>
                      <a:pt x="985" y="773"/>
                    </a:lnTo>
                    <a:lnTo>
                      <a:pt x="985" y="773"/>
                    </a:lnTo>
                    <a:lnTo>
                      <a:pt x="985" y="772"/>
                    </a:lnTo>
                    <a:lnTo>
                      <a:pt x="985" y="772"/>
                    </a:lnTo>
                    <a:lnTo>
                      <a:pt x="985" y="772"/>
                    </a:lnTo>
                    <a:lnTo>
                      <a:pt x="985" y="772"/>
                    </a:lnTo>
                    <a:lnTo>
                      <a:pt x="984" y="769"/>
                    </a:lnTo>
                    <a:lnTo>
                      <a:pt x="984" y="769"/>
                    </a:lnTo>
                    <a:lnTo>
                      <a:pt x="984" y="769"/>
                    </a:lnTo>
                    <a:lnTo>
                      <a:pt x="984" y="769"/>
                    </a:lnTo>
                    <a:lnTo>
                      <a:pt x="979" y="760"/>
                    </a:lnTo>
                    <a:lnTo>
                      <a:pt x="970" y="749"/>
                    </a:lnTo>
                    <a:lnTo>
                      <a:pt x="970" y="749"/>
                    </a:lnTo>
                    <a:lnTo>
                      <a:pt x="957" y="733"/>
                    </a:lnTo>
                    <a:lnTo>
                      <a:pt x="946" y="721"/>
                    </a:lnTo>
                    <a:lnTo>
                      <a:pt x="937" y="714"/>
                    </a:lnTo>
                    <a:lnTo>
                      <a:pt x="931" y="709"/>
                    </a:lnTo>
                    <a:lnTo>
                      <a:pt x="931" y="709"/>
                    </a:lnTo>
                    <a:lnTo>
                      <a:pt x="942" y="681"/>
                    </a:lnTo>
                    <a:lnTo>
                      <a:pt x="942" y="681"/>
                    </a:lnTo>
                    <a:lnTo>
                      <a:pt x="950" y="682"/>
                    </a:lnTo>
                    <a:lnTo>
                      <a:pt x="961" y="683"/>
                    </a:lnTo>
                    <a:lnTo>
                      <a:pt x="978" y="683"/>
                    </a:lnTo>
                    <a:lnTo>
                      <a:pt x="998" y="681"/>
                    </a:lnTo>
                    <a:lnTo>
                      <a:pt x="998" y="681"/>
                    </a:lnTo>
                    <a:lnTo>
                      <a:pt x="1013" y="680"/>
                    </a:lnTo>
                    <a:lnTo>
                      <a:pt x="1022" y="677"/>
                    </a:lnTo>
                    <a:lnTo>
                      <a:pt x="1022" y="677"/>
                    </a:lnTo>
                    <a:lnTo>
                      <a:pt x="1022" y="677"/>
                    </a:lnTo>
                    <a:lnTo>
                      <a:pt x="1022" y="677"/>
                    </a:lnTo>
                    <a:lnTo>
                      <a:pt x="1024" y="676"/>
                    </a:lnTo>
                    <a:lnTo>
                      <a:pt x="1024" y="676"/>
                    </a:lnTo>
                    <a:lnTo>
                      <a:pt x="1024" y="676"/>
                    </a:lnTo>
                    <a:lnTo>
                      <a:pt x="1024" y="676"/>
                    </a:lnTo>
                    <a:lnTo>
                      <a:pt x="1027" y="675"/>
                    </a:lnTo>
                    <a:lnTo>
                      <a:pt x="1027" y="675"/>
                    </a:lnTo>
                    <a:lnTo>
                      <a:pt x="1027" y="675"/>
                    </a:lnTo>
                    <a:lnTo>
                      <a:pt x="1027" y="675"/>
                    </a:lnTo>
                    <a:lnTo>
                      <a:pt x="1028" y="673"/>
                    </a:lnTo>
                    <a:lnTo>
                      <a:pt x="1028" y="673"/>
                    </a:lnTo>
                    <a:lnTo>
                      <a:pt x="1028" y="673"/>
                    </a:lnTo>
                    <a:lnTo>
                      <a:pt x="1028" y="673"/>
                    </a:lnTo>
                    <a:lnTo>
                      <a:pt x="1029" y="671"/>
                    </a:lnTo>
                    <a:lnTo>
                      <a:pt x="1029" y="671"/>
                    </a:lnTo>
                    <a:lnTo>
                      <a:pt x="1029" y="671"/>
                    </a:lnTo>
                    <a:lnTo>
                      <a:pt x="1029" y="671"/>
                    </a:lnTo>
                    <a:lnTo>
                      <a:pt x="1030" y="670"/>
                    </a:lnTo>
                    <a:lnTo>
                      <a:pt x="1030" y="670"/>
                    </a:lnTo>
                    <a:lnTo>
                      <a:pt x="1030" y="670"/>
                    </a:lnTo>
                    <a:lnTo>
                      <a:pt x="1030" y="670"/>
                    </a:lnTo>
                    <a:lnTo>
                      <a:pt x="1032" y="667"/>
                    </a:lnTo>
                    <a:lnTo>
                      <a:pt x="1032" y="667"/>
                    </a:lnTo>
                    <a:lnTo>
                      <a:pt x="1032" y="667"/>
                    </a:lnTo>
                    <a:lnTo>
                      <a:pt x="1032" y="667"/>
                    </a:lnTo>
                    <a:lnTo>
                      <a:pt x="1032" y="665"/>
                    </a:lnTo>
                    <a:lnTo>
                      <a:pt x="1032" y="665"/>
                    </a:lnTo>
                    <a:lnTo>
                      <a:pt x="1032" y="663"/>
                    </a:lnTo>
                    <a:lnTo>
                      <a:pt x="1032" y="663"/>
                    </a:lnTo>
                    <a:lnTo>
                      <a:pt x="1033" y="661"/>
                    </a:lnTo>
                    <a:lnTo>
                      <a:pt x="1033" y="661"/>
                    </a:lnTo>
                    <a:lnTo>
                      <a:pt x="1034" y="658"/>
                    </a:lnTo>
                    <a:lnTo>
                      <a:pt x="1034" y="658"/>
                    </a:lnTo>
                    <a:lnTo>
                      <a:pt x="1034" y="657"/>
                    </a:lnTo>
                    <a:lnTo>
                      <a:pt x="1034" y="657"/>
                    </a:lnTo>
                    <a:lnTo>
                      <a:pt x="1034" y="656"/>
                    </a:lnTo>
                    <a:lnTo>
                      <a:pt x="1034" y="656"/>
                    </a:lnTo>
                    <a:lnTo>
                      <a:pt x="1034" y="655"/>
                    </a:lnTo>
                    <a:lnTo>
                      <a:pt x="1034" y="655"/>
                    </a:lnTo>
                    <a:lnTo>
                      <a:pt x="1036" y="653"/>
                    </a:lnTo>
                    <a:lnTo>
                      <a:pt x="1036" y="653"/>
                    </a:lnTo>
                    <a:lnTo>
                      <a:pt x="1036" y="653"/>
                    </a:lnTo>
                    <a:lnTo>
                      <a:pt x="1036" y="653"/>
                    </a:lnTo>
                    <a:lnTo>
                      <a:pt x="1036" y="651"/>
                    </a:lnTo>
                    <a:lnTo>
                      <a:pt x="1036" y="651"/>
                    </a:lnTo>
                    <a:lnTo>
                      <a:pt x="1036" y="651"/>
                    </a:lnTo>
                    <a:lnTo>
                      <a:pt x="1036" y="651"/>
                    </a:lnTo>
                    <a:lnTo>
                      <a:pt x="1036" y="648"/>
                    </a:lnTo>
                    <a:lnTo>
                      <a:pt x="1036" y="648"/>
                    </a:lnTo>
                    <a:lnTo>
                      <a:pt x="1034" y="648"/>
                    </a:lnTo>
                    <a:lnTo>
                      <a:pt x="1034" y="648"/>
                    </a:lnTo>
                    <a:lnTo>
                      <a:pt x="1034" y="647"/>
                    </a:lnTo>
                    <a:lnTo>
                      <a:pt x="1034" y="647"/>
                    </a:lnTo>
                    <a:lnTo>
                      <a:pt x="1034" y="646"/>
                    </a:lnTo>
                    <a:lnTo>
                      <a:pt x="1034" y="646"/>
                    </a:lnTo>
                    <a:lnTo>
                      <a:pt x="1033" y="644"/>
                    </a:lnTo>
                    <a:lnTo>
                      <a:pt x="1033" y="644"/>
                    </a:lnTo>
                    <a:lnTo>
                      <a:pt x="1032" y="642"/>
                    </a:lnTo>
                    <a:lnTo>
                      <a:pt x="1032" y="642"/>
                    </a:lnTo>
                    <a:lnTo>
                      <a:pt x="1032" y="642"/>
                    </a:lnTo>
                    <a:lnTo>
                      <a:pt x="1032" y="642"/>
                    </a:lnTo>
                    <a:lnTo>
                      <a:pt x="1024" y="634"/>
                    </a:lnTo>
                    <a:lnTo>
                      <a:pt x="1013" y="626"/>
                    </a:lnTo>
                    <a:lnTo>
                      <a:pt x="1013" y="626"/>
                    </a:lnTo>
                    <a:lnTo>
                      <a:pt x="996" y="614"/>
                    </a:lnTo>
                    <a:lnTo>
                      <a:pt x="983" y="607"/>
                    </a:lnTo>
                    <a:lnTo>
                      <a:pt x="971" y="602"/>
                    </a:lnTo>
                    <a:lnTo>
                      <a:pt x="964" y="598"/>
                    </a:lnTo>
                    <a:lnTo>
                      <a:pt x="964" y="598"/>
                    </a:lnTo>
                    <a:lnTo>
                      <a:pt x="967" y="568"/>
                    </a:lnTo>
                    <a:lnTo>
                      <a:pt x="967" y="568"/>
                    </a:lnTo>
                    <a:lnTo>
                      <a:pt x="976" y="568"/>
                    </a:lnTo>
                    <a:lnTo>
                      <a:pt x="988" y="565"/>
                    </a:lnTo>
                    <a:lnTo>
                      <a:pt x="1003" y="561"/>
                    </a:lnTo>
                    <a:lnTo>
                      <a:pt x="1022" y="554"/>
                    </a:lnTo>
                    <a:lnTo>
                      <a:pt x="1022" y="554"/>
                    </a:lnTo>
                    <a:lnTo>
                      <a:pt x="1036" y="549"/>
                    </a:lnTo>
                    <a:lnTo>
                      <a:pt x="1044" y="544"/>
                    </a:lnTo>
                    <a:lnTo>
                      <a:pt x="1044" y="544"/>
                    </a:lnTo>
                    <a:lnTo>
                      <a:pt x="1044" y="544"/>
                    </a:lnTo>
                    <a:lnTo>
                      <a:pt x="1044" y="544"/>
                    </a:lnTo>
                    <a:lnTo>
                      <a:pt x="1044" y="544"/>
                    </a:lnTo>
                    <a:lnTo>
                      <a:pt x="1044" y="544"/>
                    </a:lnTo>
                    <a:lnTo>
                      <a:pt x="1047" y="542"/>
                    </a:lnTo>
                    <a:lnTo>
                      <a:pt x="1047" y="542"/>
                    </a:lnTo>
                    <a:lnTo>
                      <a:pt x="1047" y="541"/>
                    </a:lnTo>
                    <a:lnTo>
                      <a:pt x="1047" y="541"/>
                    </a:lnTo>
                    <a:lnTo>
                      <a:pt x="1048" y="540"/>
                    </a:lnTo>
                    <a:lnTo>
                      <a:pt x="1048" y="540"/>
                    </a:lnTo>
                    <a:lnTo>
                      <a:pt x="1048" y="540"/>
                    </a:lnTo>
                    <a:lnTo>
                      <a:pt x="1048" y="540"/>
                    </a:lnTo>
                    <a:lnTo>
                      <a:pt x="1049" y="539"/>
                    </a:lnTo>
                    <a:lnTo>
                      <a:pt x="1049" y="539"/>
                    </a:lnTo>
                    <a:lnTo>
                      <a:pt x="1049" y="537"/>
                    </a:lnTo>
                    <a:lnTo>
                      <a:pt x="1049" y="537"/>
                    </a:lnTo>
                    <a:lnTo>
                      <a:pt x="1051" y="536"/>
                    </a:lnTo>
                    <a:lnTo>
                      <a:pt x="1051" y="536"/>
                    </a:lnTo>
                    <a:lnTo>
                      <a:pt x="1051" y="536"/>
                    </a:lnTo>
                    <a:lnTo>
                      <a:pt x="1051" y="536"/>
                    </a:lnTo>
                    <a:lnTo>
                      <a:pt x="1051" y="534"/>
                    </a:lnTo>
                    <a:lnTo>
                      <a:pt x="1051" y="534"/>
                    </a:lnTo>
                    <a:lnTo>
                      <a:pt x="1051" y="534"/>
                    </a:lnTo>
                    <a:lnTo>
                      <a:pt x="1051" y="534"/>
                    </a:lnTo>
                    <a:lnTo>
                      <a:pt x="1051" y="531"/>
                    </a:lnTo>
                    <a:lnTo>
                      <a:pt x="1051" y="531"/>
                    </a:lnTo>
                    <a:lnTo>
                      <a:pt x="1051" y="531"/>
                    </a:lnTo>
                    <a:lnTo>
                      <a:pt x="1051" y="531"/>
                    </a:lnTo>
                    <a:lnTo>
                      <a:pt x="1051" y="529"/>
                    </a:lnTo>
                    <a:lnTo>
                      <a:pt x="1051" y="529"/>
                    </a:lnTo>
                    <a:lnTo>
                      <a:pt x="1051" y="529"/>
                    </a:lnTo>
                    <a:lnTo>
                      <a:pt x="1051" y="529"/>
                    </a:lnTo>
                    <a:lnTo>
                      <a:pt x="1051" y="525"/>
                    </a:lnTo>
                    <a:lnTo>
                      <a:pt x="1051" y="525"/>
                    </a:lnTo>
                    <a:lnTo>
                      <a:pt x="1051" y="522"/>
                    </a:lnTo>
                    <a:lnTo>
                      <a:pt x="1051" y="522"/>
                    </a:lnTo>
                    <a:lnTo>
                      <a:pt x="1051" y="522"/>
                    </a:lnTo>
                    <a:lnTo>
                      <a:pt x="1051" y="522"/>
                    </a:lnTo>
                    <a:lnTo>
                      <a:pt x="1051" y="520"/>
                    </a:lnTo>
                    <a:lnTo>
                      <a:pt x="1051" y="520"/>
                    </a:lnTo>
                    <a:lnTo>
                      <a:pt x="1051" y="518"/>
                    </a:lnTo>
                    <a:lnTo>
                      <a:pt x="1051" y="518"/>
                    </a:lnTo>
                    <a:lnTo>
                      <a:pt x="1051" y="517"/>
                    </a:lnTo>
                    <a:lnTo>
                      <a:pt x="1051" y="517"/>
                    </a:lnTo>
                    <a:lnTo>
                      <a:pt x="1051" y="516"/>
                    </a:lnTo>
                    <a:lnTo>
                      <a:pt x="1051" y="516"/>
                    </a:lnTo>
                    <a:lnTo>
                      <a:pt x="1051" y="515"/>
                    </a:lnTo>
                    <a:lnTo>
                      <a:pt x="1051" y="515"/>
                    </a:lnTo>
                    <a:lnTo>
                      <a:pt x="1051" y="515"/>
                    </a:lnTo>
                    <a:lnTo>
                      <a:pt x="1051" y="515"/>
                    </a:lnTo>
                    <a:lnTo>
                      <a:pt x="1049" y="512"/>
                    </a:lnTo>
                    <a:lnTo>
                      <a:pt x="1049" y="512"/>
                    </a:lnTo>
                    <a:lnTo>
                      <a:pt x="1049" y="512"/>
                    </a:lnTo>
                    <a:lnTo>
                      <a:pt x="1049" y="512"/>
                    </a:lnTo>
                    <a:lnTo>
                      <a:pt x="1048" y="511"/>
                    </a:lnTo>
                    <a:lnTo>
                      <a:pt x="1048" y="511"/>
                    </a:lnTo>
                    <a:lnTo>
                      <a:pt x="1048" y="510"/>
                    </a:lnTo>
                    <a:lnTo>
                      <a:pt x="1048" y="510"/>
                    </a:lnTo>
                    <a:lnTo>
                      <a:pt x="1047" y="508"/>
                    </a:lnTo>
                    <a:lnTo>
                      <a:pt x="1047" y="508"/>
                    </a:lnTo>
                    <a:lnTo>
                      <a:pt x="1047" y="508"/>
                    </a:lnTo>
                    <a:lnTo>
                      <a:pt x="1047" y="508"/>
                    </a:lnTo>
                    <a:lnTo>
                      <a:pt x="1044" y="507"/>
                    </a:lnTo>
                    <a:lnTo>
                      <a:pt x="1044" y="507"/>
                    </a:lnTo>
                    <a:lnTo>
                      <a:pt x="1044" y="507"/>
                    </a:lnTo>
                    <a:lnTo>
                      <a:pt x="1044" y="507"/>
                    </a:lnTo>
                    <a:lnTo>
                      <a:pt x="1044" y="507"/>
                    </a:lnTo>
                    <a:lnTo>
                      <a:pt x="1036" y="502"/>
                    </a:lnTo>
                    <a:lnTo>
                      <a:pt x="1022" y="496"/>
                    </a:lnTo>
                    <a:lnTo>
                      <a:pt x="1022" y="496"/>
                    </a:lnTo>
                    <a:lnTo>
                      <a:pt x="1003" y="490"/>
                    </a:lnTo>
                    <a:lnTo>
                      <a:pt x="988" y="486"/>
                    </a:lnTo>
                    <a:lnTo>
                      <a:pt x="976" y="483"/>
                    </a:lnTo>
                    <a:lnTo>
                      <a:pt x="967" y="482"/>
                    </a:lnTo>
                    <a:lnTo>
                      <a:pt x="967" y="482"/>
                    </a:lnTo>
                    <a:lnTo>
                      <a:pt x="964" y="452"/>
                    </a:lnTo>
                    <a:lnTo>
                      <a:pt x="964" y="452"/>
                    </a:lnTo>
                    <a:lnTo>
                      <a:pt x="971" y="449"/>
                    </a:lnTo>
                    <a:lnTo>
                      <a:pt x="981" y="444"/>
                    </a:lnTo>
                    <a:lnTo>
                      <a:pt x="996" y="437"/>
                    </a:lnTo>
                    <a:lnTo>
                      <a:pt x="1013" y="424"/>
                    </a:lnTo>
                    <a:lnTo>
                      <a:pt x="1013" y="424"/>
                    </a:lnTo>
                    <a:lnTo>
                      <a:pt x="1024" y="415"/>
                    </a:lnTo>
                    <a:lnTo>
                      <a:pt x="1030" y="409"/>
                    </a:lnTo>
                    <a:lnTo>
                      <a:pt x="1030" y="409"/>
                    </a:lnTo>
                    <a:lnTo>
                      <a:pt x="1030" y="409"/>
                    </a:lnTo>
                    <a:lnTo>
                      <a:pt x="1030" y="409"/>
                    </a:lnTo>
                    <a:lnTo>
                      <a:pt x="1030" y="409"/>
                    </a:lnTo>
                    <a:lnTo>
                      <a:pt x="1034" y="405"/>
                    </a:lnTo>
                    <a:lnTo>
                      <a:pt x="1034" y="405"/>
                    </a:lnTo>
                    <a:lnTo>
                      <a:pt x="1034" y="404"/>
                    </a:lnTo>
                    <a:lnTo>
                      <a:pt x="1034" y="404"/>
                    </a:lnTo>
                    <a:lnTo>
                      <a:pt x="1034" y="403"/>
                    </a:lnTo>
                    <a:lnTo>
                      <a:pt x="1034" y="403"/>
                    </a:lnTo>
                    <a:lnTo>
                      <a:pt x="1036" y="401"/>
                    </a:lnTo>
                    <a:lnTo>
                      <a:pt x="1036" y="401"/>
                    </a:lnTo>
                    <a:lnTo>
                      <a:pt x="1036" y="400"/>
                    </a:lnTo>
                    <a:lnTo>
                      <a:pt x="1036" y="400"/>
                    </a:lnTo>
                    <a:lnTo>
                      <a:pt x="1036" y="400"/>
                    </a:lnTo>
                    <a:lnTo>
                      <a:pt x="1036" y="400"/>
                    </a:lnTo>
                    <a:lnTo>
                      <a:pt x="1036" y="398"/>
                    </a:lnTo>
                    <a:lnTo>
                      <a:pt x="1036" y="398"/>
                    </a:lnTo>
                    <a:lnTo>
                      <a:pt x="1036" y="398"/>
                    </a:lnTo>
                    <a:lnTo>
                      <a:pt x="1036" y="398"/>
                    </a:lnTo>
                    <a:lnTo>
                      <a:pt x="1034" y="395"/>
                    </a:lnTo>
                    <a:lnTo>
                      <a:pt x="1034" y="395"/>
                    </a:lnTo>
                    <a:lnTo>
                      <a:pt x="1034" y="395"/>
                    </a:lnTo>
                    <a:lnTo>
                      <a:pt x="1034" y="395"/>
                    </a:lnTo>
                    <a:lnTo>
                      <a:pt x="1034" y="393"/>
                    </a:lnTo>
                    <a:lnTo>
                      <a:pt x="1034" y="393"/>
                    </a:lnTo>
                    <a:lnTo>
                      <a:pt x="1034" y="393"/>
                    </a:lnTo>
                    <a:lnTo>
                      <a:pt x="1034" y="393"/>
                    </a:lnTo>
                    <a:lnTo>
                      <a:pt x="1033" y="389"/>
                    </a:lnTo>
                    <a:lnTo>
                      <a:pt x="1033" y="389"/>
                    </a:lnTo>
                    <a:lnTo>
                      <a:pt x="1032" y="386"/>
                    </a:lnTo>
                    <a:lnTo>
                      <a:pt x="1032" y="386"/>
                    </a:lnTo>
                    <a:lnTo>
                      <a:pt x="1032" y="386"/>
                    </a:lnTo>
                    <a:lnTo>
                      <a:pt x="1032" y="386"/>
                    </a:lnTo>
                    <a:lnTo>
                      <a:pt x="1032" y="384"/>
                    </a:lnTo>
                    <a:lnTo>
                      <a:pt x="1032" y="384"/>
                    </a:lnTo>
                    <a:lnTo>
                      <a:pt x="1032" y="384"/>
                    </a:lnTo>
                    <a:lnTo>
                      <a:pt x="1032" y="384"/>
                    </a:lnTo>
                    <a:lnTo>
                      <a:pt x="1030" y="381"/>
                    </a:lnTo>
                    <a:lnTo>
                      <a:pt x="1030" y="381"/>
                    </a:lnTo>
                    <a:lnTo>
                      <a:pt x="1030" y="381"/>
                    </a:lnTo>
                    <a:lnTo>
                      <a:pt x="1030" y="381"/>
                    </a:lnTo>
                    <a:lnTo>
                      <a:pt x="1029" y="379"/>
                    </a:lnTo>
                    <a:lnTo>
                      <a:pt x="1029" y="379"/>
                    </a:lnTo>
                    <a:lnTo>
                      <a:pt x="1029" y="379"/>
                    </a:lnTo>
                    <a:lnTo>
                      <a:pt x="1029" y="379"/>
                    </a:lnTo>
                    <a:lnTo>
                      <a:pt x="1028" y="377"/>
                    </a:lnTo>
                    <a:lnTo>
                      <a:pt x="1028" y="377"/>
                    </a:lnTo>
                    <a:lnTo>
                      <a:pt x="1028" y="377"/>
                    </a:lnTo>
                    <a:lnTo>
                      <a:pt x="1028" y="377"/>
                    </a:lnTo>
                    <a:lnTo>
                      <a:pt x="1027" y="376"/>
                    </a:lnTo>
                    <a:lnTo>
                      <a:pt x="1027" y="376"/>
                    </a:lnTo>
                    <a:lnTo>
                      <a:pt x="1027" y="376"/>
                    </a:lnTo>
                    <a:lnTo>
                      <a:pt x="1027" y="376"/>
                    </a:lnTo>
                    <a:lnTo>
                      <a:pt x="1024" y="375"/>
                    </a:lnTo>
                    <a:lnTo>
                      <a:pt x="1024" y="375"/>
                    </a:lnTo>
                    <a:lnTo>
                      <a:pt x="1024" y="374"/>
                    </a:lnTo>
                    <a:lnTo>
                      <a:pt x="1024" y="374"/>
                    </a:lnTo>
                    <a:lnTo>
                      <a:pt x="1022" y="374"/>
                    </a:lnTo>
                    <a:lnTo>
                      <a:pt x="1022" y="374"/>
                    </a:lnTo>
                    <a:lnTo>
                      <a:pt x="1022" y="374"/>
                    </a:lnTo>
                    <a:lnTo>
                      <a:pt x="1022" y="374"/>
                    </a:lnTo>
                    <a:lnTo>
                      <a:pt x="1022" y="374"/>
                    </a:lnTo>
                    <a:lnTo>
                      <a:pt x="1012" y="371"/>
                    </a:lnTo>
                    <a:lnTo>
                      <a:pt x="998" y="369"/>
                    </a:lnTo>
                    <a:lnTo>
                      <a:pt x="998" y="369"/>
                    </a:lnTo>
                    <a:lnTo>
                      <a:pt x="978" y="367"/>
                    </a:lnTo>
                    <a:lnTo>
                      <a:pt x="961" y="367"/>
                    </a:lnTo>
                    <a:lnTo>
                      <a:pt x="949" y="369"/>
                    </a:lnTo>
                    <a:lnTo>
                      <a:pt x="941" y="370"/>
                    </a:lnTo>
                    <a:lnTo>
                      <a:pt x="941" y="370"/>
                    </a:lnTo>
                    <a:lnTo>
                      <a:pt x="930" y="341"/>
                    </a:lnTo>
                    <a:lnTo>
                      <a:pt x="930" y="341"/>
                    </a:lnTo>
                    <a:lnTo>
                      <a:pt x="936" y="337"/>
                    </a:lnTo>
                    <a:lnTo>
                      <a:pt x="945" y="330"/>
                    </a:lnTo>
                    <a:lnTo>
                      <a:pt x="956" y="317"/>
                    </a:lnTo>
                    <a:lnTo>
                      <a:pt x="970" y="302"/>
                    </a:lnTo>
                    <a:lnTo>
                      <a:pt x="970" y="302"/>
                    </a:lnTo>
                    <a:lnTo>
                      <a:pt x="979" y="290"/>
                    </a:lnTo>
                    <a:lnTo>
                      <a:pt x="984" y="283"/>
                    </a:lnTo>
                    <a:lnTo>
                      <a:pt x="984" y="283"/>
                    </a:lnTo>
                    <a:lnTo>
                      <a:pt x="984" y="283"/>
                    </a:lnTo>
                    <a:lnTo>
                      <a:pt x="984" y="283"/>
                    </a:lnTo>
                    <a:lnTo>
                      <a:pt x="984" y="283"/>
                    </a:lnTo>
                    <a:lnTo>
                      <a:pt x="984" y="283"/>
                    </a:lnTo>
                    <a:lnTo>
                      <a:pt x="985" y="279"/>
                    </a:lnTo>
                    <a:lnTo>
                      <a:pt x="985" y="279"/>
                    </a:lnTo>
                    <a:lnTo>
                      <a:pt x="985" y="279"/>
                    </a:lnTo>
                    <a:lnTo>
                      <a:pt x="985" y="279"/>
                    </a:lnTo>
                    <a:lnTo>
                      <a:pt x="985" y="277"/>
                    </a:lnTo>
                    <a:lnTo>
                      <a:pt x="985" y="277"/>
                    </a:lnTo>
                    <a:lnTo>
                      <a:pt x="985" y="277"/>
                    </a:lnTo>
                    <a:lnTo>
                      <a:pt x="985" y="277"/>
                    </a:lnTo>
                    <a:lnTo>
                      <a:pt x="985" y="275"/>
                    </a:lnTo>
                    <a:lnTo>
                      <a:pt x="985" y="275"/>
                    </a:lnTo>
                    <a:lnTo>
                      <a:pt x="985" y="274"/>
                    </a:lnTo>
                    <a:lnTo>
                      <a:pt x="985" y="274"/>
                    </a:lnTo>
                    <a:lnTo>
                      <a:pt x="985" y="273"/>
                    </a:lnTo>
                    <a:lnTo>
                      <a:pt x="985" y="273"/>
                    </a:lnTo>
                    <a:lnTo>
                      <a:pt x="985" y="273"/>
                    </a:lnTo>
                    <a:lnTo>
                      <a:pt x="985" y="273"/>
                    </a:lnTo>
                    <a:lnTo>
                      <a:pt x="985" y="270"/>
                    </a:lnTo>
                    <a:lnTo>
                      <a:pt x="985" y="270"/>
                    </a:lnTo>
                    <a:lnTo>
                      <a:pt x="985" y="270"/>
                    </a:lnTo>
                    <a:lnTo>
                      <a:pt x="985" y="270"/>
                    </a:lnTo>
                    <a:lnTo>
                      <a:pt x="984" y="268"/>
                    </a:lnTo>
                    <a:lnTo>
                      <a:pt x="984" y="268"/>
                    </a:lnTo>
                    <a:lnTo>
                      <a:pt x="984" y="268"/>
                    </a:lnTo>
                    <a:lnTo>
                      <a:pt x="984" y="268"/>
                    </a:lnTo>
                    <a:lnTo>
                      <a:pt x="983" y="265"/>
                    </a:lnTo>
                    <a:lnTo>
                      <a:pt x="983" y="265"/>
                    </a:lnTo>
                    <a:lnTo>
                      <a:pt x="983" y="265"/>
                    </a:lnTo>
                    <a:lnTo>
                      <a:pt x="983" y="265"/>
                    </a:lnTo>
                    <a:lnTo>
                      <a:pt x="980" y="263"/>
                    </a:lnTo>
                    <a:lnTo>
                      <a:pt x="980" y="263"/>
                    </a:lnTo>
                    <a:lnTo>
                      <a:pt x="979" y="260"/>
                    </a:lnTo>
                    <a:lnTo>
                      <a:pt x="979" y="260"/>
                    </a:lnTo>
                    <a:lnTo>
                      <a:pt x="979" y="259"/>
                    </a:lnTo>
                    <a:lnTo>
                      <a:pt x="979" y="259"/>
                    </a:lnTo>
                    <a:lnTo>
                      <a:pt x="978" y="258"/>
                    </a:lnTo>
                    <a:lnTo>
                      <a:pt x="978" y="258"/>
                    </a:lnTo>
                    <a:lnTo>
                      <a:pt x="978" y="258"/>
                    </a:lnTo>
                    <a:lnTo>
                      <a:pt x="978" y="258"/>
                    </a:lnTo>
                    <a:lnTo>
                      <a:pt x="976" y="255"/>
                    </a:lnTo>
                    <a:lnTo>
                      <a:pt x="976" y="255"/>
                    </a:lnTo>
                    <a:lnTo>
                      <a:pt x="976" y="255"/>
                    </a:lnTo>
                    <a:lnTo>
                      <a:pt x="976" y="255"/>
                    </a:lnTo>
                    <a:lnTo>
                      <a:pt x="975" y="254"/>
                    </a:lnTo>
                    <a:lnTo>
                      <a:pt x="975" y="254"/>
                    </a:lnTo>
                    <a:lnTo>
                      <a:pt x="974" y="253"/>
                    </a:lnTo>
                    <a:lnTo>
                      <a:pt x="974" y="253"/>
                    </a:lnTo>
                    <a:lnTo>
                      <a:pt x="973" y="253"/>
                    </a:lnTo>
                    <a:lnTo>
                      <a:pt x="973" y="253"/>
                    </a:lnTo>
                    <a:lnTo>
                      <a:pt x="973" y="251"/>
                    </a:lnTo>
                    <a:lnTo>
                      <a:pt x="973" y="251"/>
                    </a:lnTo>
                    <a:lnTo>
                      <a:pt x="971" y="251"/>
                    </a:lnTo>
                    <a:lnTo>
                      <a:pt x="971" y="251"/>
                    </a:lnTo>
                    <a:lnTo>
                      <a:pt x="970" y="251"/>
                    </a:lnTo>
                    <a:lnTo>
                      <a:pt x="970" y="251"/>
                    </a:lnTo>
                    <a:lnTo>
                      <a:pt x="967" y="250"/>
                    </a:lnTo>
                    <a:lnTo>
                      <a:pt x="967" y="250"/>
                    </a:lnTo>
                    <a:lnTo>
                      <a:pt x="967" y="250"/>
                    </a:lnTo>
                    <a:lnTo>
                      <a:pt x="967" y="250"/>
                    </a:lnTo>
                    <a:lnTo>
                      <a:pt x="965" y="250"/>
                    </a:lnTo>
                    <a:lnTo>
                      <a:pt x="965" y="250"/>
                    </a:lnTo>
                    <a:lnTo>
                      <a:pt x="965" y="250"/>
                    </a:lnTo>
                    <a:lnTo>
                      <a:pt x="965" y="250"/>
                    </a:lnTo>
                    <a:lnTo>
                      <a:pt x="965" y="250"/>
                    </a:lnTo>
                    <a:lnTo>
                      <a:pt x="965" y="250"/>
                    </a:lnTo>
                    <a:lnTo>
                      <a:pt x="955" y="250"/>
                    </a:lnTo>
                    <a:lnTo>
                      <a:pt x="941" y="251"/>
                    </a:lnTo>
                    <a:lnTo>
                      <a:pt x="941" y="251"/>
                    </a:lnTo>
                    <a:lnTo>
                      <a:pt x="921" y="255"/>
                    </a:lnTo>
                    <a:lnTo>
                      <a:pt x="906" y="260"/>
                    </a:lnTo>
                    <a:lnTo>
                      <a:pt x="894" y="264"/>
                    </a:lnTo>
                    <a:lnTo>
                      <a:pt x="887" y="267"/>
                    </a:lnTo>
                    <a:lnTo>
                      <a:pt x="887" y="267"/>
                    </a:lnTo>
                    <a:lnTo>
                      <a:pt x="868" y="243"/>
                    </a:lnTo>
                    <a:lnTo>
                      <a:pt x="868" y="243"/>
                    </a:lnTo>
                    <a:lnTo>
                      <a:pt x="873" y="238"/>
                    </a:lnTo>
                    <a:lnTo>
                      <a:pt x="881" y="227"/>
                    </a:lnTo>
                    <a:lnTo>
                      <a:pt x="888" y="214"/>
                    </a:lnTo>
                    <a:lnTo>
                      <a:pt x="897" y="195"/>
                    </a:lnTo>
                    <a:lnTo>
                      <a:pt x="897" y="195"/>
                    </a:lnTo>
                    <a:lnTo>
                      <a:pt x="902" y="181"/>
                    </a:lnTo>
                    <a:lnTo>
                      <a:pt x="904" y="172"/>
                    </a:lnTo>
                    <a:lnTo>
                      <a:pt x="904" y="172"/>
                    </a:lnTo>
                    <a:lnTo>
                      <a:pt x="904" y="172"/>
                    </a:lnTo>
                    <a:lnTo>
                      <a:pt x="906" y="172"/>
                    </a:lnTo>
                    <a:lnTo>
                      <a:pt x="906" y="172"/>
                    </a:lnTo>
                    <a:lnTo>
                      <a:pt x="906" y="170"/>
                    </a:lnTo>
                    <a:lnTo>
                      <a:pt x="906" y="170"/>
                    </a:lnTo>
                    <a:lnTo>
                      <a:pt x="906" y="170"/>
                    </a:lnTo>
                    <a:lnTo>
                      <a:pt x="906" y="170"/>
                    </a:lnTo>
                    <a:lnTo>
                      <a:pt x="906" y="167"/>
                    </a:lnTo>
                    <a:lnTo>
                      <a:pt x="906" y="167"/>
                    </a:lnTo>
                    <a:lnTo>
                      <a:pt x="906" y="166"/>
                    </a:lnTo>
                    <a:lnTo>
                      <a:pt x="906" y="166"/>
                    </a:lnTo>
                    <a:lnTo>
                      <a:pt x="906" y="165"/>
                    </a:lnTo>
                    <a:lnTo>
                      <a:pt x="906" y="165"/>
                    </a:lnTo>
                    <a:lnTo>
                      <a:pt x="904" y="165"/>
                    </a:lnTo>
                    <a:lnTo>
                      <a:pt x="904" y="165"/>
                    </a:lnTo>
                    <a:lnTo>
                      <a:pt x="904" y="162"/>
                    </a:lnTo>
                    <a:lnTo>
                      <a:pt x="904" y="162"/>
                    </a:lnTo>
                    <a:lnTo>
                      <a:pt x="904" y="162"/>
                    </a:lnTo>
                    <a:lnTo>
                      <a:pt x="904" y="162"/>
                    </a:lnTo>
                    <a:lnTo>
                      <a:pt x="903" y="161"/>
                    </a:lnTo>
                    <a:lnTo>
                      <a:pt x="903" y="161"/>
                    </a:lnTo>
                    <a:lnTo>
                      <a:pt x="903" y="159"/>
                    </a:lnTo>
                    <a:lnTo>
                      <a:pt x="903" y="159"/>
                    </a:lnTo>
                    <a:lnTo>
                      <a:pt x="902" y="158"/>
                    </a:lnTo>
                    <a:lnTo>
                      <a:pt x="902" y="158"/>
                    </a:lnTo>
                    <a:lnTo>
                      <a:pt x="901" y="158"/>
                    </a:lnTo>
                    <a:lnTo>
                      <a:pt x="901" y="158"/>
                    </a:lnTo>
                    <a:lnTo>
                      <a:pt x="899" y="156"/>
                    </a:lnTo>
                    <a:lnTo>
                      <a:pt x="899" y="156"/>
                    </a:lnTo>
                    <a:lnTo>
                      <a:pt x="899" y="156"/>
                    </a:lnTo>
                    <a:lnTo>
                      <a:pt x="899" y="156"/>
                    </a:lnTo>
                    <a:lnTo>
                      <a:pt x="897" y="154"/>
                    </a:lnTo>
                    <a:lnTo>
                      <a:pt x="897" y="154"/>
                    </a:lnTo>
                    <a:lnTo>
                      <a:pt x="896" y="152"/>
                    </a:lnTo>
                    <a:lnTo>
                      <a:pt x="896" y="152"/>
                    </a:lnTo>
                    <a:lnTo>
                      <a:pt x="894" y="151"/>
                    </a:lnTo>
                    <a:lnTo>
                      <a:pt x="894" y="151"/>
                    </a:lnTo>
                    <a:lnTo>
                      <a:pt x="893" y="149"/>
                    </a:lnTo>
                    <a:lnTo>
                      <a:pt x="893" y="149"/>
                    </a:lnTo>
                    <a:lnTo>
                      <a:pt x="892" y="149"/>
                    </a:lnTo>
                    <a:lnTo>
                      <a:pt x="892" y="149"/>
                    </a:lnTo>
                    <a:lnTo>
                      <a:pt x="891" y="148"/>
                    </a:lnTo>
                    <a:lnTo>
                      <a:pt x="891" y="148"/>
                    </a:lnTo>
                    <a:lnTo>
                      <a:pt x="891" y="148"/>
                    </a:lnTo>
                    <a:lnTo>
                      <a:pt x="891" y="148"/>
                    </a:lnTo>
                    <a:lnTo>
                      <a:pt x="889" y="147"/>
                    </a:lnTo>
                    <a:lnTo>
                      <a:pt x="889" y="147"/>
                    </a:lnTo>
                    <a:lnTo>
                      <a:pt x="888" y="147"/>
                    </a:lnTo>
                    <a:lnTo>
                      <a:pt x="888" y="147"/>
                    </a:lnTo>
                    <a:lnTo>
                      <a:pt x="887" y="146"/>
                    </a:lnTo>
                    <a:lnTo>
                      <a:pt x="887" y="146"/>
                    </a:lnTo>
                    <a:lnTo>
                      <a:pt x="887" y="146"/>
                    </a:lnTo>
                    <a:lnTo>
                      <a:pt x="887" y="146"/>
                    </a:lnTo>
                    <a:lnTo>
                      <a:pt x="884" y="146"/>
                    </a:lnTo>
                    <a:lnTo>
                      <a:pt x="884" y="146"/>
                    </a:lnTo>
                    <a:lnTo>
                      <a:pt x="884" y="146"/>
                    </a:lnTo>
                    <a:lnTo>
                      <a:pt x="884" y="146"/>
                    </a:lnTo>
                    <a:lnTo>
                      <a:pt x="882" y="146"/>
                    </a:lnTo>
                    <a:lnTo>
                      <a:pt x="882" y="146"/>
                    </a:lnTo>
                    <a:lnTo>
                      <a:pt x="882" y="146"/>
                    </a:lnTo>
                    <a:lnTo>
                      <a:pt x="882" y="146"/>
                    </a:lnTo>
                    <a:lnTo>
                      <a:pt x="879" y="146"/>
                    </a:lnTo>
                    <a:lnTo>
                      <a:pt x="879" y="146"/>
                    </a:lnTo>
                    <a:lnTo>
                      <a:pt x="878" y="146"/>
                    </a:lnTo>
                    <a:lnTo>
                      <a:pt x="878" y="146"/>
                    </a:lnTo>
                    <a:lnTo>
                      <a:pt x="878" y="146"/>
                    </a:lnTo>
                    <a:lnTo>
                      <a:pt x="869" y="148"/>
                    </a:lnTo>
                    <a:lnTo>
                      <a:pt x="857" y="154"/>
                    </a:lnTo>
                    <a:lnTo>
                      <a:pt x="857" y="154"/>
                    </a:lnTo>
                    <a:lnTo>
                      <a:pt x="838" y="163"/>
                    </a:lnTo>
                    <a:lnTo>
                      <a:pt x="824" y="171"/>
                    </a:lnTo>
                    <a:lnTo>
                      <a:pt x="814" y="178"/>
                    </a:lnTo>
                    <a:lnTo>
                      <a:pt x="807" y="182"/>
                    </a:lnTo>
                    <a:lnTo>
                      <a:pt x="807" y="182"/>
                    </a:lnTo>
                    <a:lnTo>
                      <a:pt x="784" y="165"/>
                    </a:lnTo>
                    <a:lnTo>
                      <a:pt x="784" y="165"/>
                    </a:lnTo>
                    <a:lnTo>
                      <a:pt x="787" y="157"/>
                    </a:lnTo>
                    <a:lnTo>
                      <a:pt x="791" y="146"/>
                    </a:lnTo>
                    <a:lnTo>
                      <a:pt x="795" y="131"/>
                    </a:lnTo>
                    <a:lnTo>
                      <a:pt x="799" y="109"/>
                    </a:lnTo>
                    <a:lnTo>
                      <a:pt x="799" y="109"/>
                    </a:lnTo>
                    <a:lnTo>
                      <a:pt x="800" y="95"/>
                    </a:lnTo>
                    <a:lnTo>
                      <a:pt x="801" y="86"/>
                    </a:lnTo>
                    <a:lnTo>
                      <a:pt x="801" y="86"/>
                    </a:lnTo>
                    <a:lnTo>
                      <a:pt x="801" y="86"/>
                    </a:lnTo>
                    <a:lnTo>
                      <a:pt x="801" y="86"/>
                    </a:lnTo>
                    <a:lnTo>
                      <a:pt x="801" y="86"/>
                    </a:lnTo>
                    <a:lnTo>
                      <a:pt x="801" y="86"/>
                    </a:lnTo>
                    <a:lnTo>
                      <a:pt x="801" y="84"/>
                    </a:lnTo>
                    <a:lnTo>
                      <a:pt x="801" y="84"/>
                    </a:lnTo>
                    <a:lnTo>
                      <a:pt x="800" y="83"/>
                    </a:lnTo>
                    <a:lnTo>
                      <a:pt x="800" y="83"/>
                    </a:lnTo>
                    <a:lnTo>
                      <a:pt x="800" y="80"/>
                    </a:lnTo>
                    <a:lnTo>
                      <a:pt x="800" y="80"/>
                    </a:lnTo>
                    <a:lnTo>
                      <a:pt x="800" y="80"/>
                    </a:lnTo>
                    <a:lnTo>
                      <a:pt x="800" y="80"/>
                    </a:lnTo>
                    <a:lnTo>
                      <a:pt x="799" y="79"/>
                    </a:lnTo>
                    <a:lnTo>
                      <a:pt x="799" y="79"/>
                    </a:lnTo>
                    <a:lnTo>
                      <a:pt x="799" y="78"/>
                    </a:lnTo>
                    <a:lnTo>
                      <a:pt x="799" y="78"/>
                    </a:lnTo>
                    <a:lnTo>
                      <a:pt x="797" y="76"/>
                    </a:lnTo>
                    <a:lnTo>
                      <a:pt x="797" y="76"/>
                    </a:lnTo>
                    <a:lnTo>
                      <a:pt x="797" y="76"/>
                    </a:lnTo>
                    <a:lnTo>
                      <a:pt x="797" y="76"/>
                    </a:lnTo>
                    <a:lnTo>
                      <a:pt x="796" y="75"/>
                    </a:lnTo>
                    <a:lnTo>
                      <a:pt x="796" y="75"/>
                    </a:lnTo>
                    <a:lnTo>
                      <a:pt x="795" y="75"/>
                    </a:lnTo>
                    <a:lnTo>
                      <a:pt x="795" y="75"/>
                    </a:lnTo>
                    <a:lnTo>
                      <a:pt x="794" y="74"/>
                    </a:lnTo>
                    <a:lnTo>
                      <a:pt x="794" y="74"/>
                    </a:lnTo>
                    <a:lnTo>
                      <a:pt x="794" y="73"/>
                    </a:lnTo>
                    <a:lnTo>
                      <a:pt x="794" y="73"/>
                    </a:lnTo>
                    <a:lnTo>
                      <a:pt x="791" y="73"/>
                    </a:lnTo>
                    <a:lnTo>
                      <a:pt x="791" y="73"/>
                    </a:lnTo>
                    <a:lnTo>
                      <a:pt x="791" y="71"/>
                    </a:lnTo>
                    <a:lnTo>
                      <a:pt x="791" y="71"/>
                    </a:lnTo>
                    <a:lnTo>
                      <a:pt x="789" y="70"/>
                    </a:lnTo>
                    <a:lnTo>
                      <a:pt x="789" y="70"/>
                    </a:lnTo>
                    <a:lnTo>
                      <a:pt x="786" y="69"/>
                    </a:lnTo>
                    <a:lnTo>
                      <a:pt x="786" y="69"/>
                    </a:lnTo>
                    <a:lnTo>
                      <a:pt x="785" y="69"/>
                    </a:lnTo>
                    <a:lnTo>
                      <a:pt x="785" y="69"/>
                    </a:lnTo>
                    <a:lnTo>
                      <a:pt x="784" y="68"/>
                    </a:lnTo>
                    <a:lnTo>
                      <a:pt x="784" y="68"/>
                    </a:lnTo>
                    <a:lnTo>
                      <a:pt x="782" y="68"/>
                    </a:lnTo>
                    <a:lnTo>
                      <a:pt x="782" y="68"/>
                    </a:lnTo>
                    <a:lnTo>
                      <a:pt x="781" y="66"/>
                    </a:lnTo>
                    <a:lnTo>
                      <a:pt x="781" y="66"/>
                    </a:lnTo>
                    <a:lnTo>
                      <a:pt x="781" y="66"/>
                    </a:lnTo>
                    <a:lnTo>
                      <a:pt x="781" y="66"/>
                    </a:lnTo>
                    <a:lnTo>
                      <a:pt x="779" y="65"/>
                    </a:lnTo>
                    <a:lnTo>
                      <a:pt x="779" y="65"/>
                    </a:lnTo>
                    <a:lnTo>
                      <a:pt x="777" y="65"/>
                    </a:lnTo>
                    <a:lnTo>
                      <a:pt x="777" y="65"/>
                    </a:lnTo>
                    <a:lnTo>
                      <a:pt x="776" y="65"/>
                    </a:lnTo>
                    <a:lnTo>
                      <a:pt x="776" y="65"/>
                    </a:lnTo>
                    <a:lnTo>
                      <a:pt x="776" y="65"/>
                    </a:lnTo>
                    <a:lnTo>
                      <a:pt x="776" y="65"/>
                    </a:lnTo>
                    <a:lnTo>
                      <a:pt x="773" y="65"/>
                    </a:lnTo>
                    <a:lnTo>
                      <a:pt x="773" y="65"/>
                    </a:lnTo>
                    <a:lnTo>
                      <a:pt x="773" y="65"/>
                    </a:lnTo>
                    <a:lnTo>
                      <a:pt x="773" y="65"/>
                    </a:lnTo>
                    <a:lnTo>
                      <a:pt x="771" y="66"/>
                    </a:lnTo>
                    <a:lnTo>
                      <a:pt x="771" y="66"/>
                    </a:lnTo>
                    <a:lnTo>
                      <a:pt x="771" y="66"/>
                    </a:lnTo>
                    <a:lnTo>
                      <a:pt x="771" y="66"/>
                    </a:lnTo>
                    <a:lnTo>
                      <a:pt x="768" y="68"/>
                    </a:lnTo>
                    <a:lnTo>
                      <a:pt x="768" y="68"/>
                    </a:lnTo>
                    <a:lnTo>
                      <a:pt x="768" y="68"/>
                    </a:lnTo>
                    <a:lnTo>
                      <a:pt x="768" y="68"/>
                    </a:lnTo>
                    <a:lnTo>
                      <a:pt x="768" y="68"/>
                    </a:lnTo>
                    <a:lnTo>
                      <a:pt x="768" y="68"/>
                    </a:lnTo>
                    <a:lnTo>
                      <a:pt x="760" y="73"/>
                    </a:lnTo>
                    <a:lnTo>
                      <a:pt x="750" y="81"/>
                    </a:lnTo>
                    <a:lnTo>
                      <a:pt x="750" y="81"/>
                    </a:lnTo>
                    <a:lnTo>
                      <a:pt x="733" y="94"/>
                    </a:lnTo>
                    <a:lnTo>
                      <a:pt x="722" y="107"/>
                    </a:lnTo>
                    <a:lnTo>
                      <a:pt x="713" y="115"/>
                    </a:lnTo>
                    <a:lnTo>
                      <a:pt x="709" y="122"/>
                    </a:lnTo>
                    <a:lnTo>
                      <a:pt x="709" y="122"/>
                    </a:lnTo>
                    <a:lnTo>
                      <a:pt x="681" y="110"/>
                    </a:lnTo>
                    <a:lnTo>
                      <a:pt x="681" y="110"/>
                    </a:lnTo>
                    <a:lnTo>
                      <a:pt x="683" y="103"/>
                    </a:lnTo>
                    <a:lnTo>
                      <a:pt x="684" y="90"/>
                    </a:lnTo>
                    <a:lnTo>
                      <a:pt x="684" y="74"/>
                    </a:lnTo>
                    <a:lnTo>
                      <a:pt x="681" y="54"/>
                    </a:lnTo>
                    <a:lnTo>
                      <a:pt x="681" y="54"/>
                    </a:lnTo>
                    <a:lnTo>
                      <a:pt x="680" y="40"/>
                    </a:lnTo>
                    <a:lnTo>
                      <a:pt x="678" y="31"/>
                    </a:lnTo>
                    <a:lnTo>
                      <a:pt x="678" y="31"/>
                    </a:lnTo>
                    <a:lnTo>
                      <a:pt x="678" y="31"/>
                    </a:lnTo>
                    <a:lnTo>
                      <a:pt x="678" y="31"/>
                    </a:lnTo>
                    <a:lnTo>
                      <a:pt x="678" y="30"/>
                    </a:lnTo>
                    <a:lnTo>
                      <a:pt x="678" y="30"/>
                    </a:lnTo>
                    <a:lnTo>
                      <a:pt x="676" y="27"/>
                    </a:lnTo>
                    <a:lnTo>
                      <a:pt x="676" y="27"/>
                    </a:lnTo>
                    <a:lnTo>
                      <a:pt x="676" y="27"/>
                    </a:lnTo>
                    <a:lnTo>
                      <a:pt x="676" y="27"/>
                    </a:lnTo>
                    <a:lnTo>
                      <a:pt x="675" y="25"/>
                    </a:lnTo>
                    <a:lnTo>
                      <a:pt x="675" y="25"/>
                    </a:lnTo>
                    <a:lnTo>
                      <a:pt x="675" y="25"/>
                    </a:lnTo>
                    <a:lnTo>
                      <a:pt x="675" y="25"/>
                    </a:lnTo>
                    <a:lnTo>
                      <a:pt x="674" y="23"/>
                    </a:lnTo>
                    <a:lnTo>
                      <a:pt x="674" y="23"/>
                    </a:lnTo>
                    <a:lnTo>
                      <a:pt x="674" y="22"/>
                    </a:lnTo>
                    <a:lnTo>
                      <a:pt x="674" y="22"/>
                    </a:lnTo>
                    <a:lnTo>
                      <a:pt x="673" y="22"/>
                    </a:lnTo>
                    <a:lnTo>
                      <a:pt x="673" y="22"/>
                    </a:lnTo>
                    <a:lnTo>
                      <a:pt x="671" y="21"/>
                    </a:lnTo>
                    <a:lnTo>
                      <a:pt x="671" y="21"/>
                    </a:lnTo>
                    <a:lnTo>
                      <a:pt x="668" y="20"/>
                    </a:lnTo>
                    <a:lnTo>
                      <a:pt x="668" y="20"/>
                    </a:lnTo>
                    <a:lnTo>
                      <a:pt x="668" y="20"/>
                    </a:lnTo>
                    <a:lnTo>
                      <a:pt x="668" y="20"/>
                    </a:lnTo>
                    <a:lnTo>
                      <a:pt x="665" y="18"/>
                    </a:lnTo>
                    <a:lnTo>
                      <a:pt x="665" y="18"/>
                    </a:lnTo>
                    <a:lnTo>
                      <a:pt x="664" y="18"/>
                    </a:lnTo>
                    <a:lnTo>
                      <a:pt x="664" y="18"/>
                    </a:lnTo>
                    <a:lnTo>
                      <a:pt x="661" y="18"/>
                    </a:lnTo>
                    <a:lnTo>
                      <a:pt x="661" y="18"/>
                    </a:lnTo>
                    <a:lnTo>
                      <a:pt x="659" y="17"/>
                    </a:lnTo>
                    <a:lnTo>
                      <a:pt x="659" y="17"/>
                    </a:lnTo>
                    <a:lnTo>
                      <a:pt x="658" y="17"/>
                    </a:lnTo>
                    <a:lnTo>
                      <a:pt x="658" y="17"/>
                    </a:lnTo>
                    <a:lnTo>
                      <a:pt x="656" y="16"/>
                    </a:lnTo>
                    <a:lnTo>
                      <a:pt x="656" y="16"/>
                    </a:lnTo>
                    <a:lnTo>
                      <a:pt x="655" y="16"/>
                    </a:lnTo>
                    <a:lnTo>
                      <a:pt x="655" y="16"/>
                    </a:lnTo>
                    <a:lnTo>
                      <a:pt x="651" y="16"/>
                    </a:lnTo>
                    <a:lnTo>
                      <a:pt x="651" y="16"/>
                    </a:lnTo>
                    <a:lnTo>
                      <a:pt x="650" y="16"/>
                    </a:lnTo>
                    <a:lnTo>
                      <a:pt x="650" y="16"/>
                    </a:lnTo>
                    <a:lnTo>
                      <a:pt x="649" y="16"/>
                    </a:lnTo>
                    <a:lnTo>
                      <a:pt x="649" y="16"/>
                    </a:lnTo>
                    <a:lnTo>
                      <a:pt x="647" y="16"/>
                    </a:lnTo>
                    <a:lnTo>
                      <a:pt x="647" y="16"/>
                    </a:lnTo>
                    <a:lnTo>
                      <a:pt x="644" y="18"/>
                    </a:lnTo>
                    <a:lnTo>
                      <a:pt x="644" y="18"/>
                    </a:lnTo>
                    <a:lnTo>
                      <a:pt x="644" y="18"/>
                    </a:lnTo>
                    <a:lnTo>
                      <a:pt x="644" y="18"/>
                    </a:lnTo>
                    <a:lnTo>
                      <a:pt x="641" y="21"/>
                    </a:lnTo>
                    <a:lnTo>
                      <a:pt x="641" y="21"/>
                    </a:lnTo>
                    <a:lnTo>
                      <a:pt x="641" y="21"/>
                    </a:lnTo>
                    <a:lnTo>
                      <a:pt x="641" y="21"/>
                    </a:lnTo>
                    <a:lnTo>
                      <a:pt x="641" y="21"/>
                    </a:lnTo>
                    <a:lnTo>
                      <a:pt x="641" y="21"/>
                    </a:lnTo>
                    <a:lnTo>
                      <a:pt x="635" y="27"/>
                    </a:lnTo>
                    <a:lnTo>
                      <a:pt x="626" y="39"/>
                    </a:lnTo>
                    <a:lnTo>
                      <a:pt x="626" y="39"/>
                    </a:lnTo>
                    <a:lnTo>
                      <a:pt x="615" y="55"/>
                    </a:lnTo>
                    <a:lnTo>
                      <a:pt x="606" y="70"/>
                    </a:lnTo>
                    <a:lnTo>
                      <a:pt x="601" y="81"/>
                    </a:lnTo>
                    <a:lnTo>
                      <a:pt x="598" y="88"/>
                    </a:lnTo>
                    <a:lnTo>
                      <a:pt x="598" y="88"/>
                    </a:lnTo>
                    <a:lnTo>
                      <a:pt x="568" y="84"/>
                    </a:lnTo>
                    <a:lnTo>
                      <a:pt x="568" y="84"/>
                    </a:lnTo>
                    <a:lnTo>
                      <a:pt x="568" y="76"/>
                    </a:lnTo>
                    <a:lnTo>
                      <a:pt x="566" y="65"/>
                    </a:lnTo>
                    <a:lnTo>
                      <a:pt x="562" y="49"/>
                    </a:lnTo>
                    <a:lnTo>
                      <a:pt x="554" y="28"/>
                    </a:lnTo>
                    <a:lnTo>
                      <a:pt x="554" y="28"/>
                    </a:lnTo>
                    <a:lnTo>
                      <a:pt x="549" y="16"/>
                    </a:lnTo>
                    <a:lnTo>
                      <a:pt x="544" y="8"/>
                    </a:lnTo>
                    <a:lnTo>
                      <a:pt x="544" y="8"/>
                    </a:lnTo>
                    <a:lnTo>
                      <a:pt x="544" y="8"/>
                    </a:lnTo>
                    <a:lnTo>
                      <a:pt x="544" y="8"/>
                    </a:lnTo>
                    <a:lnTo>
                      <a:pt x="544" y="7"/>
                    </a:lnTo>
                    <a:lnTo>
                      <a:pt x="544" y="7"/>
                    </a:lnTo>
                    <a:lnTo>
                      <a:pt x="543" y="6"/>
                    </a:lnTo>
                    <a:lnTo>
                      <a:pt x="543" y="6"/>
                    </a:lnTo>
                    <a:lnTo>
                      <a:pt x="543" y="5"/>
                    </a:lnTo>
                    <a:lnTo>
                      <a:pt x="543" y="5"/>
                    </a:lnTo>
                    <a:lnTo>
                      <a:pt x="540" y="3"/>
                    </a:lnTo>
                    <a:lnTo>
                      <a:pt x="540" y="3"/>
                    </a:lnTo>
                    <a:lnTo>
                      <a:pt x="540" y="3"/>
                    </a:lnTo>
                    <a:lnTo>
                      <a:pt x="540" y="3"/>
                    </a:lnTo>
                    <a:lnTo>
                      <a:pt x="539" y="2"/>
                    </a:lnTo>
                    <a:lnTo>
                      <a:pt x="539" y="2"/>
                    </a:lnTo>
                    <a:lnTo>
                      <a:pt x="539" y="2"/>
                    </a:lnTo>
                    <a:lnTo>
                      <a:pt x="539" y="2"/>
                    </a:lnTo>
                    <a:lnTo>
                      <a:pt x="537" y="1"/>
                    </a:lnTo>
                    <a:lnTo>
                      <a:pt x="537" y="1"/>
                    </a:lnTo>
                    <a:lnTo>
                      <a:pt x="537" y="1"/>
                    </a:lnTo>
                    <a:lnTo>
                      <a:pt x="537" y="1"/>
                    </a:lnTo>
                    <a:lnTo>
                      <a:pt x="532" y="0"/>
                    </a:lnTo>
                    <a:lnTo>
                      <a:pt x="532" y="0"/>
                    </a:lnTo>
                    <a:lnTo>
                      <a:pt x="532" y="0"/>
                    </a:lnTo>
                    <a:lnTo>
                      <a:pt x="532" y="0"/>
                    </a:lnTo>
                    <a:lnTo>
                      <a:pt x="529" y="0"/>
                    </a:lnTo>
                    <a:lnTo>
                      <a:pt x="529" y="0"/>
                    </a:lnTo>
                    <a:lnTo>
                      <a:pt x="528" y="0"/>
                    </a:lnTo>
                    <a:lnTo>
                      <a:pt x="528" y="0"/>
                    </a:lnTo>
                    <a:lnTo>
                      <a:pt x="525" y="0"/>
                    </a:lnTo>
                    <a:lnTo>
                      <a:pt x="525" y="0"/>
                    </a:lnTo>
                    <a:lnTo>
                      <a:pt x="523" y="0"/>
                    </a:lnTo>
                    <a:lnTo>
                      <a:pt x="523" y="0"/>
                    </a:lnTo>
                    <a:lnTo>
                      <a:pt x="521" y="0"/>
                    </a:lnTo>
                    <a:lnTo>
                      <a:pt x="521" y="0"/>
                    </a:lnTo>
                    <a:lnTo>
                      <a:pt x="520" y="0"/>
                    </a:lnTo>
                    <a:lnTo>
                      <a:pt x="520" y="0"/>
                    </a:lnTo>
                    <a:lnTo>
                      <a:pt x="519" y="0"/>
                    </a:lnTo>
                    <a:lnTo>
                      <a:pt x="519" y="0"/>
                    </a:lnTo>
                    <a:lnTo>
                      <a:pt x="516" y="1"/>
                    </a:lnTo>
                    <a:lnTo>
                      <a:pt x="516" y="1"/>
                    </a:lnTo>
                    <a:lnTo>
                      <a:pt x="515" y="1"/>
                    </a:lnTo>
                    <a:lnTo>
                      <a:pt x="515" y="1"/>
                    </a:lnTo>
                    <a:lnTo>
                      <a:pt x="514" y="1"/>
                    </a:lnTo>
                    <a:lnTo>
                      <a:pt x="514" y="1"/>
                    </a:lnTo>
                    <a:lnTo>
                      <a:pt x="513" y="2"/>
                    </a:lnTo>
                    <a:lnTo>
                      <a:pt x="513" y="2"/>
                    </a:lnTo>
                    <a:lnTo>
                      <a:pt x="513" y="2"/>
                    </a:lnTo>
                    <a:lnTo>
                      <a:pt x="513" y="2"/>
                    </a:lnTo>
                    <a:lnTo>
                      <a:pt x="510" y="3"/>
                    </a:lnTo>
                    <a:lnTo>
                      <a:pt x="510" y="3"/>
                    </a:lnTo>
                    <a:lnTo>
                      <a:pt x="510" y="3"/>
                    </a:lnTo>
                    <a:lnTo>
                      <a:pt x="510" y="3"/>
                    </a:lnTo>
                    <a:lnTo>
                      <a:pt x="509" y="5"/>
                    </a:lnTo>
                    <a:lnTo>
                      <a:pt x="509" y="5"/>
                    </a:lnTo>
                    <a:lnTo>
                      <a:pt x="508" y="6"/>
                    </a:lnTo>
                    <a:lnTo>
                      <a:pt x="508" y="6"/>
                    </a:lnTo>
                    <a:lnTo>
                      <a:pt x="506" y="7"/>
                    </a:lnTo>
                    <a:lnTo>
                      <a:pt x="506" y="7"/>
                    </a:lnTo>
                    <a:lnTo>
                      <a:pt x="506" y="8"/>
                    </a:lnTo>
                    <a:lnTo>
                      <a:pt x="506" y="8"/>
                    </a:lnTo>
                    <a:lnTo>
                      <a:pt x="506" y="8"/>
                    </a:lnTo>
                    <a:lnTo>
                      <a:pt x="503" y="16"/>
                    </a:lnTo>
                    <a:lnTo>
                      <a:pt x="496" y="28"/>
                    </a:lnTo>
                    <a:lnTo>
                      <a:pt x="496" y="28"/>
                    </a:lnTo>
                    <a:lnTo>
                      <a:pt x="490" y="49"/>
                    </a:lnTo>
                    <a:lnTo>
                      <a:pt x="485" y="65"/>
                    </a:lnTo>
                    <a:lnTo>
                      <a:pt x="484" y="76"/>
                    </a:lnTo>
                    <a:lnTo>
                      <a:pt x="482" y="84"/>
                    </a:lnTo>
                    <a:lnTo>
                      <a:pt x="482" y="84"/>
                    </a:lnTo>
                    <a:lnTo>
                      <a:pt x="453" y="88"/>
                    </a:lnTo>
                    <a:lnTo>
                      <a:pt x="453" y="88"/>
                    </a:lnTo>
                    <a:lnTo>
                      <a:pt x="450" y="81"/>
                    </a:lnTo>
                    <a:lnTo>
                      <a:pt x="445" y="70"/>
                    </a:lnTo>
                    <a:lnTo>
                      <a:pt x="437" y="56"/>
                    </a:lnTo>
                    <a:lnTo>
                      <a:pt x="424" y="39"/>
                    </a:lnTo>
                    <a:lnTo>
                      <a:pt x="424" y="39"/>
                    </a:lnTo>
                    <a:lnTo>
                      <a:pt x="417" y="27"/>
                    </a:lnTo>
                    <a:lnTo>
                      <a:pt x="411" y="21"/>
                    </a:lnTo>
                    <a:lnTo>
                      <a:pt x="411" y="21"/>
                    </a:lnTo>
                    <a:lnTo>
                      <a:pt x="411" y="21"/>
                    </a:lnTo>
                    <a:lnTo>
                      <a:pt x="411" y="21"/>
                    </a:lnTo>
                    <a:lnTo>
                      <a:pt x="409" y="21"/>
                    </a:lnTo>
                    <a:lnTo>
                      <a:pt x="409" y="21"/>
                    </a:lnTo>
                    <a:lnTo>
                      <a:pt x="408" y="18"/>
                    </a:lnTo>
                    <a:lnTo>
                      <a:pt x="408" y="18"/>
                    </a:lnTo>
                    <a:lnTo>
                      <a:pt x="407" y="18"/>
                    </a:lnTo>
                    <a:lnTo>
                      <a:pt x="407" y="18"/>
                    </a:lnTo>
                    <a:lnTo>
                      <a:pt x="403" y="16"/>
                    </a:lnTo>
                    <a:lnTo>
                      <a:pt x="403" y="16"/>
                    </a:lnTo>
                    <a:lnTo>
                      <a:pt x="403" y="16"/>
                    </a:lnTo>
                    <a:lnTo>
                      <a:pt x="403" y="16"/>
                    </a:lnTo>
                    <a:lnTo>
                      <a:pt x="401" y="16"/>
                    </a:lnTo>
                    <a:lnTo>
                      <a:pt x="401" y="16"/>
                    </a:lnTo>
                    <a:lnTo>
                      <a:pt x="401" y="16"/>
                    </a:lnTo>
                    <a:lnTo>
                      <a:pt x="401" y="16"/>
                    </a:lnTo>
                    <a:lnTo>
                      <a:pt x="396" y="16"/>
                    </a:lnTo>
                    <a:lnTo>
                      <a:pt x="396" y="16"/>
                    </a:lnTo>
                    <a:lnTo>
                      <a:pt x="396" y="16"/>
                    </a:lnTo>
                    <a:lnTo>
                      <a:pt x="396" y="16"/>
                    </a:lnTo>
                    <a:lnTo>
                      <a:pt x="393" y="17"/>
                    </a:lnTo>
                    <a:lnTo>
                      <a:pt x="393" y="17"/>
                    </a:lnTo>
                    <a:lnTo>
                      <a:pt x="392" y="17"/>
                    </a:lnTo>
                    <a:lnTo>
                      <a:pt x="392" y="17"/>
                    </a:lnTo>
                    <a:lnTo>
                      <a:pt x="389" y="18"/>
                    </a:lnTo>
                    <a:lnTo>
                      <a:pt x="389" y="18"/>
                    </a:lnTo>
                    <a:lnTo>
                      <a:pt x="387" y="18"/>
                    </a:lnTo>
                    <a:lnTo>
                      <a:pt x="387" y="18"/>
                    </a:lnTo>
                    <a:lnTo>
                      <a:pt x="385" y="18"/>
                    </a:lnTo>
                    <a:lnTo>
                      <a:pt x="385" y="18"/>
                    </a:lnTo>
                    <a:lnTo>
                      <a:pt x="384" y="20"/>
                    </a:lnTo>
                    <a:lnTo>
                      <a:pt x="384" y="20"/>
                    </a:lnTo>
                    <a:lnTo>
                      <a:pt x="383" y="20"/>
                    </a:lnTo>
                    <a:lnTo>
                      <a:pt x="383" y="20"/>
                    </a:lnTo>
                    <a:lnTo>
                      <a:pt x="379" y="21"/>
                    </a:lnTo>
                    <a:lnTo>
                      <a:pt x="379" y="21"/>
                    </a:lnTo>
                    <a:lnTo>
                      <a:pt x="379" y="22"/>
                    </a:lnTo>
                    <a:lnTo>
                      <a:pt x="379" y="22"/>
                    </a:lnTo>
                    <a:lnTo>
                      <a:pt x="378" y="22"/>
                    </a:lnTo>
                    <a:lnTo>
                      <a:pt x="378" y="22"/>
                    </a:lnTo>
                    <a:lnTo>
                      <a:pt x="377" y="23"/>
                    </a:lnTo>
                    <a:lnTo>
                      <a:pt x="377" y="23"/>
                    </a:lnTo>
                    <a:lnTo>
                      <a:pt x="374" y="27"/>
                    </a:lnTo>
                    <a:lnTo>
                      <a:pt x="374" y="27"/>
                    </a:lnTo>
                    <a:lnTo>
                      <a:pt x="374" y="28"/>
                    </a:lnTo>
                    <a:lnTo>
                      <a:pt x="374" y="28"/>
                    </a:lnTo>
                    <a:lnTo>
                      <a:pt x="373" y="30"/>
                    </a:lnTo>
                    <a:lnTo>
                      <a:pt x="373" y="30"/>
                    </a:lnTo>
                    <a:lnTo>
                      <a:pt x="373" y="31"/>
                    </a:lnTo>
                    <a:lnTo>
                      <a:pt x="373" y="31"/>
                    </a:lnTo>
                    <a:lnTo>
                      <a:pt x="373" y="31"/>
                    </a:lnTo>
                    <a:lnTo>
                      <a:pt x="373" y="31"/>
                    </a:lnTo>
                    <a:lnTo>
                      <a:pt x="372" y="40"/>
                    </a:lnTo>
                    <a:lnTo>
                      <a:pt x="369" y="54"/>
                    </a:lnTo>
                    <a:lnTo>
                      <a:pt x="369" y="54"/>
                    </a:lnTo>
                    <a:lnTo>
                      <a:pt x="368" y="74"/>
                    </a:lnTo>
                    <a:lnTo>
                      <a:pt x="368" y="91"/>
                    </a:lnTo>
                    <a:lnTo>
                      <a:pt x="369" y="103"/>
                    </a:lnTo>
                    <a:lnTo>
                      <a:pt x="370" y="110"/>
                    </a:lnTo>
                    <a:lnTo>
                      <a:pt x="370" y="110"/>
                    </a:lnTo>
                    <a:lnTo>
                      <a:pt x="343" y="122"/>
                    </a:lnTo>
                    <a:lnTo>
                      <a:pt x="343" y="122"/>
                    </a:lnTo>
                    <a:lnTo>
                      <a:pt x="338" y="115"/>
                    </a:lnTo>
                    <a:lnTo>
                      <a:pt x="330" y="107"/>
                    </a:lnTo>
                    <a:lnTo>
                      <a:pt x="319" y="94"/>
                    </a:lnTo>
                    <a:lnTo>
                      <a:pt x="302" y="81"/>
                    </a:lnTo>
                    <a:lnTo>
                      <a:pt x="302" y="81"/>
                    </a:lnTo>
                    <a:lnTo>
                      <a:pt x="291" y="73"/>
                    </a:lnTo>
                    <a:lnTo>
                      <a:pt x="283" y="68"/>
                    </a:lnTo>
                    <a:lnTo>
                      <a:pt x="283" y="68"/>
                    </a:lnTo>
                    <a:lnTo>
                      <a:pt x="283" y="68"/>
                    </a:lnTo>
                    <a:lnTo>
                      <a:pt x="283" y="68"/>
                    </a:lnTo>
                    <a:lnTo>
                      <a:pt x="283" y="68"/>
                    </a:lnTo>
                    <a:lnTo>
                      <a:pt x="283" y="68"/>
                    </a:lnTo>
                    <a:lnTo>
                      <a:pt x="281" y="66"/>
                    </a:lnTo>
                    <a:lnTo>
                      <a:pt x="281" y="66"/>
                    </a:lnTo>
                    <a:lnTo>
                      <a:pt x="281" y="66"/>
                    </a:lnTo>
                    <a:lnTo>
                      <a:pt x="281" y="66"/>
                    </a:lnTo>
                    <a:lnTo>
                      <a:pt x="276" y="65"/>
                    </a:lnTo>
                    <a:lnTo>
                      <a:pt x="276" y="65"/>
                    </a:lnTo>
                    <a:lnTo>
                      <a:pt x="275" y="65"/>
                    </a:lnTo>
                    <a:lnTo>
                      <a:pt x="275" y="65"/>
                    </a:lnTo>
                    <a:lnTo>
                      <a:pt x="273" y="65"/>
                    </a:lnTo>
                    <a:lnTo>
                      <a:pt x="273" y="65"/>
                    </a:lnTo>
                    <a:lnTo>
                      <a:pt x="273" y="65"/>
                    </a:lnTo>
                    <a:lnTo>
                      <a:pt x="273" y="65"/>
                    </a:lnTo>
                    <a:lnTo>
                      <a:pt x="268" y="68"/>
                    </a:lnTo>
                    <a:lnTo>
                      <a:pt x="268" y="68"/>
                    </a:lnTo>
                    <a:lnTo>
                      <a:pt x="268" y="68"/>
                    </a:lnTo>
                    <a:lnTo>
                      <a:pt x="268" y="68"/>
                    </a:lnTo>
                    <a:lnTo>
                      <a:pt x="266" y="69"/>
                    </a:lnTo>
                    <a:lnTo>
                      <a:pt x="266" y="69"/>
                    </a:lnTo>
                    <a:lnTo>
                      <a:pt x="266" y="69"/>
                    </a:lnTo>
                    <a:lnTo>
                      <a:pt x="266" y="69"/>
                    </a:lnTo>
                    <a:lnTo>
                      <a:pt x="263" y="70"/>
                    </a:lnTo>
                    <a:lnTo>
                      <a:pt x="263" y="70"/>
                    </a:lnTo>
                    <a:lnTo>
                      <a:pt x="261" y="71"/>
                    </a:lnTo>
                    <a:lnTo>
                      <a:pt x="261" y="71"/>
                    </a:lnTo>
                    <a:lnTo>
                      <a:pt x="259" y="73"/>
                    </a:lnTo>
                    <a:lnTo>
                      <a:pt x="259" y="73"/>
                    </a:lnTo>
                    <a:lnTo>
                      <a:pt x="258" y="74"/>
                    </a:lnTo>
                    <a:lnTo>
                      <a:pt x="258" y="74"/>
                    </a:lnTo>
                    <a:lnTo>
                      <a:pt x="257" y="74"/>
                    </a:lnTo>
                    <a:lnTo>
                      <a:pt x="257" y="74"/>
                    </a:lnTo>
                    <a:lnTo>
                      <a:pt x="253" y="76"/>
                    </a:lnTo>
                    <a:lnTo>
                      <a:pt x="253" y="76"/>
                    </a:lnTo>
                    <a:lnTo>
                      <a:pt x="253" y="76"/>
                    </a:lnTo>
                    <a:lnTo>
                      <a:pt x="253" y="76"/>
                    </a:lnTo>
                    <a:lnTo>
                      <a:pt x="252" y="79"/>
                    </a:lnTo>
                    <a:lnTo>
                      <a:pt x="252" y="79"/>
                    </a:lnTo>
                    <a:lnTo>
                      <a:pt x="252" y="79"/>
                    </a:lnTo>
                    <a:lnTo>
                      <a:pt x="252" y="79"/>
                    </a:lnTo>
                    <a:lnTo>
                      <a:pt x="251" y="84"/>
                    </a:lnTo>
                    <a:lnTo>
                      <a:pt x="251" y="84"/>
                    </a:lnTo>
                    <a:lnTo>
                      <a:pt x="251" y="84"/>
                    </a:lnTo>
                    <a:lnTo>
                      <a:pt x="251" y="84"/>
                    </a:lnTo>
                    <a:lnTo>
                      <a:pt x="251" y="86"/>
                    </a:lnTo>
                    <a:lnTo>
                      <a:pt x="251" y="86"/>
                    </a:lnTo>
                    <a:lnTo>
                      <a:pt x="251" y="86"/>
                    </a:lnTo>
                    <a:lnTo>
                      <a:pt x="251" y="86"/>
                    </a:lnTo>
                    <a:lnTo>
                      <a:pt x="251" y="96"/>
                    </a:lnTo>
                    <a:lnTo>
                      <a:pt x="252" y="109"/>
                    </a:lnTo>
                    <a:lnTo>
                      <a:pt x="252" y="109"/>
                    </a:lnTo>
                    <a:lnTo>
                      <a:pt x="256" y="131"/>
                    </a:lnTo>
                    <a:lnTo>
                      <a:pt x="261" y="147"/>
                    </a:lnTo>
                    <a:lnTo>
                      <a:pt x="264" y="158"/>
                    </a:lnTo>
                    <a:lnTo>
                      <a:pt x="267" y="165"/>
                    </a:lnTo>
                    <a:lnTo>
                      <a:pt x="267" y="165"/>
                    </a:lnTo>
                    <a:lnTo>
                      <a:pt x="244" y="182"/>
                    </a:lnTo>
                    <a:lnTo>
                      <a:pt x="244" y="182"/>
                    </a:lnTo>
                    <a:lnTo>
                      <a:pt x="238" y="178"/>
                    </a:lnTo>
                    <a:lnTo>
                      <a:pt x="228" y="171"/>
                    </a:lnTo>
                    <a:lnTo>
                      <a:pt x="214" y="163"/>
                    </a:lnTo>
                    <a:lnTo>
                      <a:pt x="195" y="154"/>
                    </a:lnTo>
                    <a:lnTo>
                      <a:pt x="195" y="154"/>
                    </a:lnTo>
                    <a:lnTo>
                      <a:pt x="183" y="148"/>
                    </a:lnTo>
                    <a:lnTo>
                      <a:pt x="174" y="146"/>
                    </a:lnTo>
                    <a:lnTo>
                      <a:pt x="174" y="146"/>
                    </a:lnTo>
                    <a:lnTo>
                      <a:pt x="173" y="146"/>
                    </a:lnTo>
                    <a:lnTo>
                      <a:pt x="173" y="146"/>
                    </a:lnTo>
                    <a:lnTo>
                      <a:pt x="170" y="146"/>
                    </a:lnTo>
                    <a:lnTo>
                      <a:pt x="170" y="146"/>
                    </a:lnTo>
                    <a:lnTo>
                      <a:pt x="170" y="146"/>
                    </a:lnTo>
                    <a:lnTo>
                      <a:pt x="170" y="146"/>
                    </a:lnTo>
                    <a:lnTo>
                      <a:pt x="165" y="146"/>
                    </a:lnTo>
                    <a:lnTo>
                      <a:pt x="165" y="146"/>
                    </a:lnTo>
                    <a:lnTo>
                      <a:pt x="165" y="146"/>
                    </a:lnTo>
                    <a:lnTo>
                      <a:pt x="165" y="146"/>
                    </a:lnTo>
                    <a:lnTo>
                      <a:pt x="162" y="147"/>
                    </a:lnTo>
                    <a:lnTo>
                      <a:pt x="162" y="147"/>
                    </a:lnTo>
                    <a:lnTo>
                      <a:pt x="162" y="147"/>
                    </a:lnTo>
                    <a:lnTo>
                      <a:pt x="162" y="147"/>
                    </a:lnTo>
                    <a:lnTo>
                      <a:pt x="159" y="149"/>
                    </a:lnTo>
                    <a:lnTo>
                      <a:pt x="159" y="149"/>
                    </a:lnTo>
                    <a:lnTo>
                      <a:pt x="159" y="149"/>
                    </a:lnTo>
                    <a:lnTo>
                      <a:pt x="159" y="149"/>
                    </a:lnTo>
                    <a:lnTo>
                      <a:pt x="156" y="151"/>
                    </a:lnTo>
                    <a:lnTo>
                      <a:pt x="156" y="151"/>
                    </a:lnTo>
                    <a:lnTo>
                      <a:pt x="156" y="152"/>
                    </a:lnTo>
                    <a:lnTo>
                      <a:pt x="156" y="152"/>
                    </a:lnTo>
                    <a:lnTo>
                      <a:pt x="154" y="154"/>
                    </a:lnTo>
                    <a:lnTo>
                      <a:pt x="154" y="154"/>
                    </a:lnTo>
                    <a:lnTo>
                      <a:pt x="152" y="156"/>
                    </a:lnTo>
                    <a:lnTo>
                      <a:pt x="152" y="156"/>
                    </a:lnTo>
                    <a:lnTo>
                      <a:pt x="151" y="157"/>
                    </a:lnTo>
                    <a:lnTo>
                      <a:pt x="151" y="157"/>
                    </a:lnTo>
                    <a:lnTo>
                      <a:pt x="150" y="158"/>
                    </a:lnTo>
                    <a:lnTo>
                      <a:pt x="150" y="158"/>
                    </a:lnTo>
                    <a:lnTo>
                      <a:pt x="150" y="158"/>
                    </a:lnTo>
                    <a:lnTo>
                      <a:pt x="150" y="158"/>
                    </a:lnTo>
                    <a:lnTo>
                      <a:pt x="147" y="162"/>
                    </a:lnTo>
                    <a:lnTo>
                      <a:pt x="147" y="162"/>
                    </a:lnTo>
                    <a:lnTo>
                      <a:pt x="146" y="162"/>
                    </a:lnTo>
                    <a:lnTo>
                      <a:pt x="146" y="162"/>
                    </a:lnTo>
                    <a:lnTo>
                      <a:pt x="146" y="165"/>
                    </a:lnTo>
                    <a:lnTo>
                      <a:pt x="146" y="165"/>
                    </a:lnTo>
                    <a:lnTo>
                      <a:pt x="146" y="165"/>
                    </a:lnTo>
                    <a:lnTo>
                      <a:pt x="146" y="165"/>
                    </a:lnTo>
                    <a:lnTo>
                      <a:pt x="146" y="170"/>
                    </a:lnTo>
                    <a:lnTo>
                      <a:pt x="146" y="170"/>
                    </a:lnTo>
                    <a:lnTo>
                      <a:pt x="146" y="170"/>
                    </a:lnTo>
                    <a:lnTo>
                      <a:pt x="146" y="170"/>
                    </a:lnTo>
                    <a:lnTo>
                      <a:pt x="146" y="172"/>
                    </a:lnTo>
                    <a:lnTo>
                      <a:pt x="146" y="172"/>
                    </a:lnTo>
                    <a:lnTo>
                      <a:pt x="146" y="173"/>
                    </a:lnTo>
                    <a:lnTo>
                      <a:pt x="146" y="173"/>
                    </a:lnTo>
                    <a:lnTo>
                      <a:pt x="146" y="173"/>
                    </a:lnTo>
                    <a:lnTo>
                      <a:pt x="149" y="182"/>
                    </a:lnTo>
                    <a:lnTo>
                      <a:pt x="154" y="195"/>
                    </a:lnTo>
                    <a:lnTo>
                      <a:pt x="154" y="195"/>
                    </a:lnTo>
                    <a:lnTo>
                      <a:pt x="164" y="214"/>
                    </a:lnTo>
                    <a:lnTo>
                      <a:pt x="171" y="227"/>
                    </a:lnTo>
                    <a:lnTo>
                      <a:pt x="179" y="238"/>
                    </a:lnTo>
                    <a:lnTo>
                      <a:pt x="183" y="244"/>
                    </a:lnTo>
                    <a:lnTo>
                      <a:pt x="183" y="244"/>
                    </a:lnTo>
                    <a:lnTo>
                      <a:pt x="165" y="268"/>
                    </a:lnTo>
                    <a:lnTo>
                      <a:pt x="165" y="268"/>
                    </a:lnTo>
                    <a:lnTo>
                      <a:pt x="157" y="264"/>
                    </a:lnTo>
                    <a:lnTo>
                      <a:pt x="146" y="260"/>
                    </a:lnTo>
                    <a:lnTo>
                      <a:pt x="131" y="256"/>
                    </a:lnTo>
                    <a:lnTo>
                      <a:pt x="110" y="251"/>
                    </a:lnTo>
                    <a:lnTo>
                      <a:pt x="110" y="251"/>
                    </a:lnTo>
                    <a:lnTo>
                      <a:pt x="97" y="250"/>
                    </a:lnTo>
                    <a:lnTo>
                      <a:pt x="87" y="250"/>
                    </a:lnTo>
                    <a:lnTo>
                      <a:pt x="87" y="250"/>
                    </a:lnTo>
                    <a:lnTo>
                      <a:pt x="87" y="250"/>
                    </a:lnTo>
                    <a:lnTo>
                      <a:pt x="87" y="250"/>
                    </a:lnTo>
                    <a:lnTo>
                      <a:pt x="87" y="250"/>
                    </a:lnTo>
                    <a:lnTo>
                      <a:pt x="87" y="250"/>
                    </a:lnTo>
                    <a:lnTo>
                      <a:pt x="84" y="250"/>
                    </a:lnTo>
                    <a:lnTo>
                      <a:pt x="84" y="250"/>
                    </a:lnTo>
                    <a:lnTo>
                      <a:pt x="83" y="250"/>
                    </a:lnTo>
                    <a:lnTo>
                      <a:pt x="83" y="250"/>
                    </a:lnTo>
                    <a:lnTo>
                      <a:pt x="81" y="251"/>
                    </a:lnTo>
                    <a:lnTo>
                      <a:pt x="81" y="251"/>
                    </a:lnTo>
                    <a:lnTo>
                      <a:pt x="81" y="251"/>
                    </a:lnTo>
                    <a:lnTo>
                      <a:pt x="81" y="251"/>
                    </a:lnTo>
                    <a:lnTo>
                      <a:pt x="79" y="251"/>
                    </a:lnTo>
                    <a:lnTo>
                      <a:pt x="79" y="251"/>
                    </a:lnTo>
                    <a:lnTo>
                      <a:pt x="78" y="253"/>
                    </a:lnTo>
                    <a:lnTo>
                      <a:pt x="78" y="253"/>
                    </a:lnTo>
                    <a:lnTo>
                      <a:pt x="77" y="253"/>
                    </a:lnTo>
                    <a:lnTo>
                      <a:pt x="77" y="253"/>
                    </a:lnTo>
                    <a:lnTo>
                      <a:pt x="77" y="254"/>
                    </a:lnTo>
                    <a:lnTo>
                      <a:pt x="77" y="254"/>
                    </a:lnTo>
                    <a:lnTo>
                      <a:pt x="75" y="255"/>
                    </a:lnTo>
                    <a:lnTo>
                      <a:pt x="75" y="255"/>
                    </a:lnTo>
                    <a:lnTo>
                      <a:pt x="75" y="255"/>
                    </a:lnTo>
                    <a:lnTo>
                      <a:pt x="75" y="255"/>
                    </a:lnTo>
                    <a:lnTo>
                      <a:pt x="74" y="256"/>
                    </a:lnTo>
                    <a:lnTo>
                      <a:pt x="74" y="256"/>
                    </a:lnTo>
                    <a:lnTo>
                      <a:pt x="73" y="258"/>
                    </a:lnTo>
                    <a:lnTo>
                      <a:pt x="73" y="258"/>
                    </a:lnTo>
                    <a:lnTo>
                      <a:pt x="73" y="259"/>
                    </a:lnTo>
                    <a:lnTo>
                      <a:pt x="73" y="259"/>
                    </a:lnTo>
                    <a:lnTo>
                      <a:pt x="72" y="260"/>
                    </a:lnTo>
                    <a:lnTo>
                      <a:pt x="72" y="260"/>
                    </a:lnTo>
                    <a:lnTo>
                      <a:pt x="70" y="263"/>
                    </a:lnTo>
                    <a:lnTo>
                      <a:pt x="70" y="263"/>
                    </a:lnTo>
                    <a:lnTo>
                      <a:pt x="69" y="265"/>
                    </a:lnTo>
                    <a:lnTo>
                      <a:pt x="69" y="265"/>
                    </a:lnTo>
                    <a:lnTo>
                      <a:pt x="69" y="265"/>
                    </a:lnTo>
                    <a:lnTo>
                      <a:pt x="69" y="265"/>
                    </a:lnTo>
                    <a:lnTo>
                      <a:pt x="68" y="268"/>
                    </a:lnTo>
                    <a:lnTo>
                      <a:pt x="68" y="268"/>
                    </a:lnTo>
                    <a:lnTo>
                      <a:pt x="68" y="268"/>
                    </a:lnTo>
                    <a:lnTo>
                      <a:pt x="68" y="268"/>
                    </a:lnTo>
                    <a:lnTo>
                      <a:pt x="65" y="273"/>
                    </a:lnTo>
                    <a:lnTo>
                      <a:pt x="65" y="273"/>
                    </a:lnTo>
                    <a:lnTo>
                      <a:pt x="65" y="273"/>
                    </a:lnTo>
                    <a:lnTo>
                      <a:pt x="65" y="273"/>
                    </a:lnTo>
                    <a:lnTo>
                      <a:pt x="65" y="274"/>
                    </a:lnTo>
                    <a:lnTo>
                      <a:pt x="65" y="274"/>
                    </a:lnTo>
                    <a:lnTo>
                      <a:pt x="65" y="275"/>
                    </a:lnTo>
                    <a:lnTo>
                      <a:pt x="65" y="275"/>
                    </a:lnTo>
                    <a:lnTo>
                      <a:pt x="65" y="278"/>
                    </a:lnTo>
                    <a:lnTo>
                      <a:pt x="65" y="278"/>
                    </a:lnTo>
                    <a:lnTo>
                      <a:pt x="65" y="278"/>
                    </a:lnTo>
                    <a:lnTo>
                      <a:pt x="65" y="278"/>
                    </a:lnTo>
                    <a:lnTo>
                      <a:pt x="67" y="280"/>
                    </a:lnTo>
                    <a:lnTo>
                      <a:pt x="67" y="280"/>
                    </a:lnTo>
                    <a:lnTo>
                      <a:pt x="67" y="280"/>
                    </a:lnTo>
                    <a:lnTo>
                      <a:pt x="67" y="280"/>
                    </a:lnTo>
                    <a:lnTo>
                      <a:pt x="68" y="283"/>
                    </a:lnTo>
                    <a:lnTo>
                      <a:pt x="68" y="283"/>
                    </a:lnTo>
                    <a:lnTo>
                      <a:pt x="68" y="283"/>
                    </a:lnTo>
                    <a:lnTo>
                      <a:pt x="68" y="283"/>
                    </a:lnTo>
                    <a:lnTo>
                      <a:pt x="68" y="283"/>
                    </a:lnTo>
                    <a:lnTo>
                      <a:pt x="68" y="283"/>
                    </a:lnTo>
                    <a:lnTo>
                      <a:pt x="73" y="290"/>
                    </a:lnTo>
                    <a:lnTo>
                      <a:pt x="81" y="302"/>
                    </a:lnTo>
                    <a:lnTo>
                      <a:pt x="81" y="302"/>
                    </a:lnTo>
                    <a:lnTo>
                      <a:pt x="94" y="318"/>
                    </a:lnTo>
                    <a:lnTo>
                      <a:pt x="107" y="330"/>
                    </a:lnTo>
                    <a:lnTo>
                      <a:pt x="116" y="337"/>
                    </a:lnTo>
                    <a:lnTo>
                      <a:pt x="122" y="342"/>
                    </a:lnTo>
                    <a:lnTo>
                      <a:pt x="122" y="342"/>
                    </a:lnTo>
                    <a:lnTo>
                      <a:pt x="111" y="370"/>
                    </a:lnTo>
                    <a:lnTo>
                      <a:pt x="111" y="370"/>
                    </a:lnTo>
                    <a:lnTo>
                      <a:pt x="103" y="369"/>
                    </a:lnTo>
                    <a:lnTo>
                      <a:pt x="91" y="367"/>
                    </a:lnTo>
                    <a:lnTo>
                      <a:pt x="74" y="367"/>
                    </a:lnTo>
                    <a:lnTo>
                      <a:pt x="53" y="369"/>
                    </a:lnTo>
                    <a:lnTo>
                      <a:pt x="53" y="369"/>
                    </a:lnTo>
                    <a:lnTo>
                      <a:pt x="40" y="371"/>
                    </a:lnTo>
                    <a:lnTo>
                      <a:pt x="30" y="372"/>
                    </a:lnTo>
                    <a:lnTo>
                      <a:pt x="30" y="372"/>
                    </a:lnTo>
                    <a:lnTo>
                      <a:pt x="30" y="372"/>
                    </a:lnTo>
                    <a:lnTo>
                      <a:pt x="30" y="374"/>
                    </a:lnTo>
                    <a:lnTo>
                      <a:pt x="30" y="374"/>
                    </a:lnTo>
                    <a:lnTo>
                      <a:pt x="28" y="374"/>
                    </a:lnTo>
                    <a:lnTo>
                      <a:pt x="28" y="374"/>
                    </a:lnTo>
                    <a:lnTo>
                      <a:pt x="28" y="374"/>
                    </a:lnTo>
                    <a:lnTo>
                      <a:pt x="28" y="374"/>
                    </a:lnTo>
                    <a:lnTo>
                      <a:pt x="25" y="375"/>
                    </a:lnTo>
                    <a:lnTo>
                      <a:pt x="25" y="375"/>
                    </a:lnTo>
                    <a:lnTo>
                      <a:pt x="25" y="375"/>
                    </a:lnTo>
                    <a:lnTo>
                      <a:pt x="25" y="375"/>
                    </a:lnTo>
                    <a:lnTo>
                      <a:pt x="24" y="377"/>
                    </a:lnTo>
                    <a:lnTo>
                      <a:pt x="24" y="377"/>
                    </a:lnTo>
                    <a:lnTo>
                      <a:pt x="23" y="377"/>
                    </a:lnTo>
                    <a:lnTo>
                      <a:pt x="23" y="377"/>
                    </a:lnTo>
                    <a:lnTo>
                      <a:pt x="23" y="379"/>
                    </a:lnTo>
                    <a:lnTo>
                      <a:pt x="23" y="379"/>
                    </a:lnTo>
                    <a:lnTo>
                      <a:pt x="21" y="379"/>
                    </a:lnTo>
                    <a:lnTo>
                      <a:pt x="21" y="379"/>
                    </a:lnTo>
                    <a:lnTo>
                      <a:pt x="20" y="384"/>
                    </a:lnTo>
                    <a:lnTo>
                      <a:pt x="20" y="384"/>
                    </a:lnTo>
                    <a:lnTo>
                      <a:pt x="20" y="384"/>
                    </a:lnTo>
                    <a:lnTo>
                      <a:pt x="20" y="384"/>
                    </a:lnTo>
                    <a:lnTo>
                      <a:pt x="19" y="386"/>
                    </a:lnTo>
                    <a:lnTo>
                      <a:pt x="19" y="386"/>
                    </a:lnTo>
                    <a:lnTo>
                      <a:pt x="19" y="386"/>
                    </a:lnTo>
                    <a:lnTo>
                      <a:pt x="19" y="386"/>
                    </a:lnTo>
                    <a:lnTo>
                      <a:pt x="18" y="389"/>
                    </a:lnTo>
                    <a:lnTo>
                      <a:pt x="18" y="389"/>
                    </a:lnTo>
                    <a:lnTo>
                      <a:pt x="18" y="393"/>
                    </a:lnTo>
                    <a:lnTo>
                      <a:pt x="18" y="393"/>
                    </a:lnTo>
                    <a:lnTo>
                      <a:pt x="18" y="393"/>
                    </a:lnTo>
                    <a:lnTo>
                      <a:pt x="18" y="393"/>
                    </a:lnTo>
                    <a:lnTo>
                      <a:pt x="16" y="395"/>
                    </a:lnTo>
                    <a:lnTo>
                      <a:pt x="16" y="395"/>
                    </a:lnTo>
                    <a:lnTo>
                      <a:pt x="16" y="395"/>
                    </a:lnTo>
                    <a:lnTo>
                      <a:pt x="16" y="395"/>
                    </a:lnTo>
                    <a:lnTo>
                      <a:pt x="16" y="400"/>
                    </a:lnTo>
                    <a:lnTo>
                      <a:pt x="16" y="400"/>
                    </a:lnTo>
                    <a:lnTo>
                      <a:pt x="16" y="400"/>
                    </a:lnTo>
                    <a:lnTo>
                      <a:pt x="16" y="400"/>
                    </a:lnTo>
                    <a:lnTo>
                      <a:pt x="16" y="403"/>
                    </a:lnTo>
                    <a:lnTo>
                      <a:pt x="16" y="403"/>
                    </a:lnTo>
                    <a:lnTo>
                      <a:pt x="16" y="403"/>
                    </a:lnTo>
                    <a:lnTo>
                      <a:pt x="16" y="403"/>
                    </a:lnTo>
                    <a:lnTo>
                      <a:pt x="18" y="405"/>
                    </a:lnTo>
                    <a:lnTo>
                      <a:pt x="18" y="405"/>
                    </a:lnTo>
                    <a:lnTo>
                      <a:pt x="18" y="405"/>
                    </a:lnTo>
                    <a:lnTo>
                      <a:pt x="18" y="405"/>
                    </a:lnTo>
                    <a:lnTo>
                      <a:pt x="19" y="408"/>
                    </a:lnTo>
                    <a:lnTo>
                      <a:pt x="19" y="408"/>
                    </a:lnTo>
                    <a:lnTo>
                      <a:pt x="19" y="408"/>
                    </a:lnTo>
                    <a:lnTo>
                      <a:pt x="19" y="408"/>
                    </a:lnTo>
                    <a:lnTo>
                      <a:pt x="20" y="409"/>
                    </a:lnTo>
                    <a:lnTo>
                      <a:pt x="20" y="409"/>
                    </a:lnTo>
                    <a:lnTo>
                      <a:pt x="21" y="410"/>
                    </a:lnTo>
                    <a:lnTo>
                      <a:pt x="21" y="410"/>
                    </a:lnTo>
                    <a:lnTo>
                      <a:pt x="21" y="410"/>
                    </a:lnTo>
                    <a:lnTo>
                      <a:pt x="28" y="416"/>
                    </a:lnTo>
                    <a:lnTo>
                      <a:pt x="39" y="424"/>
                    </a:lnTo>
                    <a:lnTo>
                      <a:pt x="39" y="424"/>
                    </a:lnTo>
                    <a:lnTo>
                      <a:pt x="55" y="437"/>
                    </a:lnTo>
                    <a:lnTo>
                      <a:pt x="70" y="444"/>
                    </a:lnTo>
                    <a:lnTo>
                      <a:pt x="81" y="449"/>
                    </a:lnTo>
                    <a:lnTo>
                      <a:pt x="88" y="453"/>
                    </a:lnTo>
                    <a:lnTo>
                      <a:pt x="88" y="453"/>
                    </a:lnTo>
                    <a:lnTo>
                      <a:pt x="84" y="482"/>
                    </a:lnTo>
                    <a:lnTo>
                      <a:pt x="84" y="482"/>
                    </a:lnTo>
                    <a:lnTo>
                      <a:pt x="77" y="483"/>
                    </a:lnTo>
                    <a:lnTo>
                      <a:pt x="64" y="486"/>
                    </a:lnTo>
                    <a:lnTo>
                      <a:pt x="49" y="490"/>
                    </a:lnTo>
                    <a:lnTo>
                      <a:pt x="29" y="496"/>
                    </a:lnTo>
                    <a:lnTo>
                      <a:pt x="29" y="496"/>
                    </a:lnTo>
                    <a:lnTo>
                      <a:pt x="16" y="502"/>
                    </a:lnTo>
                    <a:lnTo>
                      <a:pt x="7" y="506"/>
                    </a:lnTo>
                    <a:lnTo>
                      <a:pt x="7" y="506"/>
                    </a:lnTo>
                    <a:lnTo>
                      <a:pt x="7" y="506"/>
                    </a:lnTo>
                    <a:lnTo>
                      <a:pt x="7" y="506"/>
                    </a:lnTo>
                    <a:lnTo>
                      <a:pt x="7" y="507"/>
                    </a:lnTo>
                    <a:lnTo>
                      <a:pt x="7" y="507"/>
                    </a:lnTo>
                    <a:lnTo>
                      <a:pt x="6" y="508"/>
                    </a:lnTo>
                    <a:lnTo>
                      <a:pt x="6" y="508"/>
                    </a:lnTo>
                    <a:lnTo>
                      <a:pt x="5" y="508"/>
                    </a:lnTo>
                    <a:lnTo>
                      <a:pt x="5" y="508"/>
                    </a:lnTo>
                    <a:lnTo>
                      <a:pt x="4" y="510"/>
                    </a:lnTo>
                    <a:lnTo>
                      <a:pt x="4" y="510"/>
                    </a:lnTo>
                    <a:lnTo>
                      <a:pt x="4" y="511"/>
                    </a:lnTo>
                    <a:lnTo>
                      <a:pt x="4" y="511"/>
                    </a:lnTo>
                    <a:lnTo>
                      <a:pt x="2" y="512"/>
                    </a:lnTo>
                    <a:lnTo>
                      <a:pt x="2" y="512"/>
                    </a:lnTo>
                    <a:lnTo>
                      <a:pt x="1" y="512"/>
                    </a:lnTo>
                    <a:lnTo>
                      <a:pt x="1" y="512"/>
                    </a:lnTo>
                    <a:lnTo>
                      <a:pt x="1" y="513"/>
                    </a:lnTo>
                    <a:lnTo>
                      <a:pt x="1" y="513"/>
                    </a:lnTo>
                    <a:lnTo>
                      <a:pt x="1" y="515"/>
                    </a:lnTo>
                    <a:lnTo>
                      <a:pt x="1" y="515"/>
                    </a:lnTo>
                    <a:lnTo>
                      <a:pt x="0" y="516"/>
                    </a:lnTo>
                    <a:lnTo>
                      <a:pt x="0" y="516"/>
                    </a:lnTo>
                    <a:lnTo>
                      <a:pt x="0" y="517"/>
                    </a:lnTo>
                    <a:lnTo>
                      <a:pt x="0" y="517"/>
                    </a:lnTo>
                    <a:lnTo>
                      <a:pt x="0" y="518"/>
                    </a:lnTo>
                    <a:lnTo>
                      <a:pt x="0" y="518"/>
                    </a:lnTo>
                    <a:lnTo>
                      <a:pt x="0" y="520"/>
                    </a:lnTo>
                    <a:lnTo>
                      <a:pt x="0" y="520"/>
                    </a:lnTo>
                    <a:lnTo>
                      <a:pt x="0" y="521"/>
                    </a:lnTo>
                    <a:lnTo>
                      <a:pt x="0" y="521"/>
                    </a:lnTo>
                    <a:lnTo>
                      <a:pt x="0" y="522"/>
                    </a:lnTo>
                    <a:lnTo>
                      <a:pt x="0" y="522"/>
                    </a:lnTo>
                    <a:lnTo>
                      <a:pt x="0" y="525"/>
                    </a:lnTo>
                    <a:lnTo>
                      <a:pt x="0" y="525"/>
                    </a:lnTo>
                    <a:lnTo>
                      <a:pt x="0" y="529"/>
                    </a:lnTo>
                    <a:lnTo>
                      <a:pt x="0" y="529"/>
                    </a:lnTo>
                    <a:lnTo>
                      <a:pt x="0" y="529"/>
                    </a:lnTo>
                    <a:lnTo>
                      <a:pt x="0" y="529"/>
                    </a:lnTo>
                    <a:lnTo>
                      <a:pt x="0" y="531"/>
                    </a:lnTo>
                    <a:lnTo>
                      <a:pt x="0" y="531"/>
                    </a:lnTo>
                    <a:lnTo>
                      <a:pt x="0" y="531"/>
                    </a:lnTo>
                    <a:lnTo>
                      <a:pt x="0" y="531"/>
                    </a:lnTo>
                    <a:lnTo>
                      <a:pt x="0" y="534"/>
                    </a:lnTo>
                    <a:lnTo>
                      <a:pt x="0" y="534"/>
                    </a:lnTo>
                    <a:lnTo>
                      <a:pt x="0" y="534"/>
                    </a:lnTo>
                    <a:lnTo>
                      <a:pt x="0" y="534"/>
                    </a:lnTo>
                    <a:lnTo>
                      <a:pt x="1" y="536"/>
                    </a:lnTo>
                    <a:lnTo>
                      <a:pt x="1" y="536"/>
                    </a:lnTo>
                    <a:lnTo>
                      <a:pt x="1" y="536"/>
                    </a:lnTo>
                    <a:lnTo>
                      <a:pt x="1" y="536"/>
                    </a:lnTo>
                    <a:lnTo>
                      <a:pt x="1" y="539"/>
                    </a:lnTo>
                    <a:lnTo>
                      <a:pt x="1" y="539"/>
                    </a:lnTo>
                    <a:lnTo>
                      <a:pt x="2" y="539"/>
                    </a:lnTo>
                    <a:lnTo>
                      <a:pt x="2" y="539"/>
                    </a:lnTo>
                    <a:lnTo>
                      <a:pt x="2" y="540"/>
                    </a:lnTo>
                    <a:lnTo>
                      <a:pt x="2" y="540"/>
                    </a:lnTo>
                    <a:lnTo>
                      <a:pt x="4" y="540"/>
                    </a:lnTo>
                    <a:lnTo>
                      <a:pt x="4" y="540"/>
                    </a:lnTo>
                    <a:lnTo>
                      <a:pt x="5" y="542"/>
                    </a:lnTo>
                    <a:lnTo>
                      <a:pt x="5" y="542"/>
                    </a:lnTo>
                    <a:lnTo>
                      <a:pt x="6" y="542"/>
                    </a:lnTo>
                    <a:lnTo>
                      <a:pt x="6" y="542"/>
                    </a:lnTo>
                    <a:lnTo>
                      <a:pt x="7" y="544"/>
                    </a:lnTo>
                    <a:lnTo>
                      <a:pt x="7" y="544"/>
                    </a:lnTo>
                    <a:lnTo>
                      <a:pt x="7" y="544"/>
                    </a:lnTo>
                    <a:lnTo>
                      <a:pt x="7" y="544"/>
                    </a:lnTo>
                    <a:lnTo>
                      <a:pt x="7" y="544"/>
                    </a:lnTo>
                    <a:lnTo>
                      <a:pt x="7" y="544"/>
                    </a:lnTo>
                    <a:lnTo>
                      <a:pt x="16" y="549"/>
                    </a:lnTo>
                    <a:lnTo>
                      <a:pt x="29" y="554"/>
                    </a:lnTo>
                    <a:lnTo>
                      <a:pt x="29" y="554"/>
                    </a:lnTo>
                    <a:lnTo>
                      <a:pt x="49" y="561"/>
                    </a:lnTo>
                    <a:lnTo>
                      <a:pt x="64" y="565"/>
                    </a:lnTo>
                    <a:lnTo>
                      <a:pt x="77" y="568"/>
                    </a:lnTo>
                    <a:lnTo>
                      <a:pt x="84" y="569"/>
                    </a:lnTo>
                    <a:lnTo>
                      <a:pt x="84" y="569"/>
                    </a:lnTo>
                    <a:lnTo>
                      <a:pt x="88" y="598"/>
                    </a:lnTo>
                    <a:lnTo>
                      <a:pt x="88" y="598"/>
                    </a:lnTo>
                    <a:lnTo>
                      <a:pt x="81" y="600"/>
                    </a:lnTo>
                    <a:lnTo>
                      <a:pt x="70" y="605"/>
                    </a:lnTo>
                    <a:lnTo>
                      <a:pt x="55" y="614"/>
                    </a:lnTo>
                    <a:lnTo>
                      <a:pt x="39" y="626"/>
                    </a:lnTo>
                    <a:lnTo>
                      <a:pt x="39" y="626"/>
                    </a:lnTo>
                    <a:lnTo>
                      <a:pt x="28" y="634"/>
                    </a:lnTo>
                    <a:lnTo>
                      <a:pt x="20" y="641"/>
                    </a:lnTo>
                    <a:lnTo>
                      <a:pt x="20" y="641"/>
                    </a:lnTo>
                    <a:lnTo>
                      <a:pt x="20" y="641"/>
                    </a:lnTo>
                    <a:lnTo>
                      <a:pt x="20" y="641"/>
                    </a:lnTo>
                    <a:lnTo>
                      <a:pt x="20" y="641"/>
                    </a:lnTo>
                    <a:lnTo>
                      <a:pt x="20" y="641"/>
                    </a:lnTo>
                    <a:lnTo>
                      <a:pt x="19" y="643"/>
                    </a:lnTo>
                    <a:lnTo>
                      <a:pt x="19" y="643"/>
                    </a:lnTo>
                    <a:lnTo>
                      <a:pt x="19" y="643"/>
                    </a:lnTo>
                    <a:lnTo>
                      <a:pt x="19" y="643"/>
                    </a:lnTo>
                    <a:lnTo>
                      <a:pt x="18" y="646"/>
                    </a:lnTo>
                    <a:lnTo>
                      <a:pt x="18" y="646"/>
                    </a:lnTo>
                    <a:lnTo>
                      <a:pt x="18" y="646"/>
                    </a:lnTo>
                    <a:lnTo>
                      <a:pt x="18" y="646"/>
                    </a:lnTo>
                    <a:lnTo>
                      <a:pt x="16" y="648"/>
                    </a:lnTo>
                    <a:lnTo>
                      <a:pt x="16" y="648"/>
                    </a:lnTo>
                    <a:lnTo>
                      <a:pt x="16" y="648"/>
                    </a:lnTo>
                    <a:lnTo>
                      <a:pt x="16" y="648"/>
                    </a:lnTo>
                    <a:lnTo>
                      <a:pt x="16" y="649"/>
                    </a:lnTo>
                    <a:lnTo>
                      <a:pt x="16" y="649"/>
                    </a:lnTo>
                    <a:lnTo>
                      <a:pt x="16" y="651"/>
                    </a:lnTo>
                    <a:lnTo>
                      <a:pt x="16" y="651"/>
                    </a:lnTo>
                    <a:lnTo>
                      <a:pt x="16" y="653"/>
                    </a:lnTo>
                    <a:lnTo>
                      <a:pt x="16" y="653"/>
                    </a:lnTo>
                    <a:lnTo>
                      <a:pt x="16" y="653"/>
                    </a:lnTo>
                    <a:lnTo>
                      <a:pt x="16" y="653"/>
                    </a:lnTo>
                    <a:lnTo>
                      <a:pt x="16" y="655"/>
                    </a:lnTo>
                    <a:lnTo>
                      <a:pt x="16" y="655"/>
                    </a:lnTo>
                    <a:lnTo>
                      <a:pt x="16" y="656"/>
                    </a:lnTo>
                    <a:lnTo>
                      <a:pt x="16" y="656"/>
                    </a:lnTo>
                    <a:lnTo>
                      <a:pt x="18" y="658"/>
                    </a:lnTo>
                    <a:lnTo>
                      <a:pt x="18" y="658"/>
                    </a:lnTo>
                    <a:lnTo>
                      <a:pt x="18" y="658"/>
                    </a:lnTo>
                    <a:lnTo>
                      <a:pt x="18" y="658"/>
                    </a:lnTo>
                    <a:lnTo>
                      <a:pt x="18" y="661"/>
                    </a:lnTo>
                    <a:lnTo>
                      <a:pt x="18" y="661"/>
                    </a:lnTo>
                    <a:lnTo>
                      <a:pt x="19" y="663"/>
                    </a:lnTo>
                    <a:lnTo>
                      <a:pt x="19" y="663"/>
                    </a:lnTo>
                    <a:lnTo>
                      <a:pt x="19" y="665"/>
                    </a:lnTo>
                    <a:lnTo>
                      <a:pt x="19" y="665"/>
                    </a:lnTo>
                    <a:lnTo>
                      <a:pt x="20" y="667"/>
                    </a:lnTo>
                    <a:lnTo>
                      <a:pt x="20" y="667"/>
                    </a:lnTo>
                    <a:lnTo>
                      <a:pt x="20" y="667"/>
                    </a:lnTo>
                    <a:lnTo>
                      <a:pt x="20" y="667"/>
                    </a:lnTo>
                    <a:lnTo>
                      <a:pt x="20" y="670"/>
                    </a:lnTo>
                    <a:lnTo>
                      <a:pt x="20" y="670"/>
                    </a:lnTo>
                    <a:lnTo>
                      <a:pt x="20" y="670"/>
                    </a:lnTo>
                    <a:lnTo>
                      <a:pt x="20" y="670"/>
                    </a:lnTo>
                    <a:lnTo>
                      <a:pt x="21" y="671"/>
                    </a:lnTo>
                    <a:lnTo>
                      <a:pt x="21" y="671"/>
                    </a:lnTo>
                    <a:lnTo>
                      <a:pt x="21" y="672"/>
                    </a:lnTo>
                    <a:lnTo>
                      <a:pt x="21" y="672"/>
                    </a:lnTo>
                    <a:lnTo>
                      <a:pt x="23" y="673"/>
                    </a:lnTo>
                    <a:lnTo>
                      <a:pt x="23" y="673"/>
                    </a:lnTo>
                    <a:lnTo>
                      <a:pt x="24" y="673"/>
                    </a:lnTo>
                    <a:lnTo>
                      <a:pt x="24" y="673"/>
                    </a:lnTo>
                    <a:lnTo>
                      <a:pt x="25" y="675"/>
                    </a:lnTo>
                    <a:lnTo>
                      <a:pt x="25" y="675"/>
                    </a:lnTo>
                    <a:lnTo>
                      <a:pt x="25" y="675"/>
                    </a:lnTo>
                    <a:lnTo>
                      <a:pt x="25" y="675"/>
                    </a:lnTo>
                    <a:lnTo>
                      <a:pt x="28" y="676"/>
                    </a:lnTo>
                    <a:lnTo>
                      <a:pt x="28" y="676"/>
                    </a:lnTo>
                    <a:lnTo>
                      <a:pt x="28" y="676"/>
                    </a:lnTo>
                    <a:lnTo>
                      <a:pt x="28" y="676"/>
                    </a:lnTo>
                    <a:lnTo>
                      <a:pt x="30" y="677"/>
                    </a:lnTo>
                    <a:lnTo>
                      <a:pt x="30" y="677"/>
                    </a:lnTo>
                    <a:lnTo>
                      <a:pt x="30" y="677"/>
                    </a:lnTo>
                    <a:lnTo>
                      <a:pt x="30" y="677"/>
                    </a:lnTo>
                    <a:lnTo>
                      <a:pt x="30" y="677"/>
                    </a:lnTo>
                    <a:lnTo>
                      <a:pt x="30" y="677"/>
                    </a:lnTo>
                    <a:lnTo>
                      <a:pt x="39" y="680"/>
                    </a:lnTo>
                    <a:lnTo>
                      <a:pt x="53" y="681"/>
                    </a:lnTo>
                    <a:lnTo>
                      <a:pt x="53" y="681"/>
                    </a:lnTo>
                    <a:lnTo>
                      <a:pt x="74" y="683"/>
                    </a:lnTo>
                    <a:lnTo>
                      <a:pt x="91" y="683"/>
                    </a:lnTo>
                    <a:lnTo>
                      <a:pt x="102" y="682"/>
                    </a:lnTo>
                    <a:lnTo>
                      <a:pt x="110" y="681"/>
                    </a:lnTo>
                    <a:lnTo>
                      <a:pt x="110" y="681"/>
                    </a:lnTo>
                    <a:lnTo>
                      <a:pt x="121" y="709"/>
                    </a:lnTo>
                    <a:lnTo>
                      <a:pt x="121" y="709"/>
                    </a:lnTo>
                    <a:lnTo>
                      <a:pt x="116" y="714"/>
                    </a:lnTo>
                    <a:lnTo>
                      <a:pt x="106" y="721"/>
                    </a:lnTo>
                    <a:lnTo>
                      <a:pt x="94" y="733"/>
                    </a:lnTo>
                    <a:lnTo>
                      <a:pt x="81" y="749"/>
                    </a:lnTo>
                    <a:lnTo>
                      <a:pt x="81" y="749"/>
                    </a:lnTo>
                    <a:lnTo>
                      <a:pt x="73" y="760"/>
                    </a:lnTo>
                    <a:lnTo>
                      <a:pt x="68" y="768"/>
                    </a:lnTo>
                    <a:lnTo>
                      <a:pt x="68" y="768"/>
                    </a:lnTo>
                    <a:lnTo>
                      <a:pt x="68" y="768"/>
                    </a:lnTo>
                    <a:lnTo>
                      <a:pt x="68" y="768"/>
                    </a:lnTo>
                    <a:lnTo>
                      <a:pt x="67" y="770"/>
                    </a:lnTo>
                    <a:lnTo>
                      <a:pt x="67" y="770"/>
                    </a:lnTo>
                    <a:lnTo>
                      <a:pt x="67" y="770"/>
                    </a:lnTo>
                    <a:lnTo>
                      <a:pt x="67" y="770"/>
                    </a:lnTo>
                    <a:lnTo>
                      <a:pt x="65" y="773"/>
                    </a:lnTo>
                    <a:lnTo>
                      <a:pt x="65" y="773"/>
                    </a:lnTo>
                    <a:lnTo>
                      <a:pt x="65" y="774"/>
                    </a:lnTo>
                    <a:lnTo>
                      <a:pt x="65" y="774"/>
                    </a:lnTo>
                    <a:lnTo>
                      <a:pt x="65" y="775"/>
                    </a:lnTo>
                    <a:lnTo>
                      <a:pt x="65" y="775"/>
                    </a:lnTo>
                    <a:lnTo>
                      <a:pt x="65" y="775"/>
                    </a:lnTo>
                    <a:lnTo>
                      <a:pt x="65" y="775"/>
                    </a:lnTo>
                    <a:lnTo>
                      <a:pt x="65" y="778"/>
                    </a:lnTo>
                    <a:lnTo>
                      <a:pt x="65" y="778"/>
                    </a:lnTo>
                    <a:lnTo>
                      <a:pt x="65" y="778"/>
                    </a:lnTo>
                    <a:lnTo>
                      <a:pt x="65" y="778"/>
                    </a:lnTo>
                    <a:lnTo>
                      <a:pt x="67" y="780"/>
                    </a:lnTo>
                    <a:lnTo>
                      <a:pt x="67" y="780"/>
                    </a:lnTo>
                    <a:lnTo>
                      <a:pt x="67" y="780"/>
                    </a:lnTo>
                    <a:lnTo>
                      <a:pt x="67" y="780"/>
                    </a:lnTo>
                    <a:lnTo>
                      <a:pt x="68" y="782"/>
                    </a:lnTo>
                    <a:lnTo>
                      <a:pt x="68" y="782"/>
                    </a:lnTo>
                    <a:lnTo>
                      <a:pt x="68" y="783"/>
                    </a:lnTo>
                    <a:lnTo>
                      <a:pt x="68" y="783"/>
                    </a:lnTo>
                    <a:lnTo>
                      <a:pt x="69" y="784"/>
                    </a:lnTo>
                    <a:lnTo>
                      <a:pt x="69" y="784"/>
                    </a:lnTo>
                    <a:lnTo>
                      <a:pt x="69" y="786"/>
                    </a:lnTo>
                    <a:lnTo>
                      <a:pt x="69" y="786"/>
                    </a:lnTo>
                    <a:lnTo>
                      <a:pt x="70" y="788"/>
                    </a:lnTo>
                    <a:lnTo>
                      <a:pt x="70" y="788"/>
                    </a:lnTo>
                    <a:lnTo>
                      <a:pt x="72" y="791"/>
                    </a:lnTo>
                    <a:lnTo>
                      <a:pt x="72" y="791"/>
                    </a:lnTo>
                    <a:lnTo>
                      <a:pt x="73" y="791"/>
                    </a:lnTo>
                    <a:lnTo>
                      <a:pt x="73" y="791"/>
                    </a:lnTo>
                    <a:lnTo>
                      <a:pt x="73" y="793"/>
                    </a:lnTo>
                    <a:lnTo>
                      <a:pt x="73" y="793"/>
                    </a:lnTo>
                    <a:lnTo>
                      <a:pt x="74" y="793"/>
                    </a:lnTo>
                    <a:lnTo>
                      <a:pt x="74" y="793"/>
                    </a:lnTo>
                    <a:lnTo>
                      <a:pt x="75" y="794"/>
                    </a:lnTo>
                    <a:lnTo>
                      <a:pt x="75" y="794"/>
                    </a:lnTo>
                    <a:lnTo>
                      <a:pt x="75" y="796"/>
                    </a:lnTo>
                    <a:lnTo>
                      <a:pt x="75" y="796"/>
                    </a:lnTo>
                    <a:lnTo>
                      <a:pt x="77" y="797"/>
                    </a:lnTo>
                    <a:lnTo>
                      <a:pt x="77" y="797"/>
                    </a:lnTo>
                    <a:lnTo>
                      <a:pt x="77" y="797"/>
                    </a:lnTo>
                    <a:lnTo>
                      <a:pt x="77" y="797"/>
                    </a:lnTo>
                    <a:lnTo>
                      <a:pt x="78" y="798"/>
                    </a:lnTo>
                    <a:lnTo>
                      <a:pt x="78" y="798"/>
                    </a:lnTo>
                    <a:lnTo>
                      <a:pt x="79" y="798"/>
                    </a:lnTo>
                    <a:lnTo>
                      <a:pt x="79" y="798"/>
                    </a:lnTo>
                    <a:lnTo>
                      <a:pt x="81" y="799"/>
                    </a:lnTo>
                    <a:lnTo>
                      <a:pt x="81" y="799"/>
                    </a:lnTo>
                    <a:lnTo>
                      <a:pt x="81" y="799"/>
                    </a:lnTo>
                    <a:lnTo>
                      <a:pt x="81" y="799"/>
                    </a:lnTo>
                    <a:lnTo>
                      <a:pt x="83" y="801"/>
                    </a:lnTo>
                    <a:lnTo>
                      <a:pt x="83" y="801"/>
                    </a:lnTo>
                    <a:lnTo>
                      <a:pt x="83" y="801"/>
                    </a:lnTo>
                    <a:lnTo>
                      <a:pt x="83" y="801"/>
                    </a:lnTo>
                    <a:lnTo>
                      <a:pt x="86" y="801"/>
                    </a:lnTo>
                    <a:lnTo>
                      <a:pt x="86" y="801"/>
                    </a:lnTo>
                    <a:lnTo>
                      <a:pt x="87" y="801"/>
                    </a:lnTo>
                    <a:lnTo>
                      <a:pt x="87" y="801"/>
                    </a:lnTo>
                    <a:lnTo>
                      <a:pt x="87" y="801"/>
                    </a:lnTo>
                    <a:lnTo>
                      <a:pt x="87" y="801"/>
                    </a:lnTo>
                    <a:lnTo>
                      <a:pt x="96" y="801"/>
                    </a:lnTo>
                    <a:lnTo>
                      <a:pt x="110" y="798"/>
                    </a:lnTo>
                    <a:lnTo>
                      <a:pt x="110" y="798"/>
                    </a:lnTo>
                    <a:lnTo>
                      <a:pt x="130" y="794"/>
                    </a:lnTo>
                    <a:lnTo>
                      <a:pt x="146" y="791"/>
                    </a:lnTo>
                    <a:lnTo>
                      <a:pt x="157" y="787"/>
                    </a:lnTo>
                    <a:lnTo>
                      <a:pt x="164" y="783"/>
                    </a:lnTo>
                    <a:lnTo>
                      <a:pt x="164" y="783"/>
                    </a:lnTo>
                    <a:lnTo>
                      <a:pt x="183" y="807"/>
                    </a:lnTo>
                    <a:lnTo>
                      <a:pt x="183" y="807"/>
                    </a:lnTo>
                    <a:lnTo>
                      <a:pt x="178" y="813"/>
                    </a:lnTo>
                    <a:lnTo>
                      <a:pt x="171" y="823"/>
                    </a:lnTo>
                    <a:lnTo>
                      <a:pt x="162" y="837"/>
                    </a:lnTo>
                    <a:lnTo>
                      <a:pt x="154" y="856"/>
                    </a:lnTo>
                    <a:lnTo>
                      <a:pt x="154" y="856"/>
                    </a:lnTo>
                    <a:lnTo>
                      <a:pt x="149" y="869"/>
                    </a:lnTo>
                    <a:lnTo>
                      <a:pt x="146" y="879"/>
                    </a:lnTo>
                    <a:lnTo>
                      <a:pt x="146" y="879"/>
                    </a:lnTo>
                    <a:lnTo>
                      <a:pt x="146" y="879"/>
                    </a:lnTo>
                    <a:lnTo>
                      <a:pt x="146" y="879"/>
                    </a:lnTo>
                    <a:lnTo>
                      <a:pt x="146" y="879"/>
                    </a:lnTo>
                    <a:lnTo>
                      <a:pt x="146" y="884"/>
                    </a:lnTo>
                    <a:lnTo>
                      <a:pt x="146" y="884"/>
                    </a:lnTo>
                    <a:lnTo>
                      <a:pt x="146" y="885"/>
                    </a:lnTo>
                    <a:lnTo>
                      <a:pt x="146" y="885"/>
                    </a:lnTo>
                    <a:lnTo>
                      <a:pt x="146" y="886"/>
                    </a:lnTo>
                    <a:lnTo>
                      <a:pt x="146" y="886"/>
                    </a:lnTo>
                    <a:lnTo>
                      <a:pt x="146" y="886"/>
                    </a:lnTo>
                    <a:lnTo>
                      <a:pt x="146" y="886"/>
                    </a:lnTo>
                    <a:lnTo>
                      <a:pt x="147" y="888"/>
                    </a:lnTo>
                    <a:lnTo>
                      <a:pt x="147" y="888"/>
                    </a:lnTo>
                    <a:lnTo>
                      <a:pt x="147" y="889"/>
                    </a:lnTo>
                    <a:lnTo>
                      <a:pt x="147" y="889"/>
                    </a:lnTo>
                    <a:lnTo>
                      <a:pt x="149" y="890"/>
                    </a:lnTo>
                    <a:lnTo>
                      <a:pt x="149" y="890"/>
                    </a:lnTo>
                    <a:lnTo>
                      <a:pt x="149" y="890"/>
                    </a:lnTo>
                    <a:lnTo>
                      <a:pt x="149" y="890"/>
                    </a:lnTo>
                    <a:lnTo>
                      <a:pt x="150" y="893"/>
                    </a:lnTo>
                    <a:lnTo>
                      <a:pt x="150" y="893"/>
                    </a:lnTo>
                    <a:lnTo>
                      <a:pt x="150" y="893"/>
                    </a:lnTo>
                    <a:lnTo>
                      <a:pt x="150" y="893"/>
                    </a:lnTo>
                    <a:lnTo>
                      <a:pt x="151" y="894"/>
                    </a:lnTo>
                    <a:lnTo>
                      <a:pt x="151" y="894"/>
                    </a:lnTo>
                    <a:lnTo>
                      <a:pt x="152" y="895"/>
                    </a:lnTo>
                    <a:lnTo>
                      <a:pt x="152" y="895"/>
                    </a:lnTo>
                    <a:lnTo>
                      <a:pt x="154" y="896"/>
                    </a:lnTo>
                    <a:lnTo>
                      <a:pt x="154" y="896"/>
                    </a:lnTo>
                    <a:lnTo>
                      <a:pt x="156" y="899"/>
                    </a:lnTo>
                    <a:lnTo>
                      <a:pt x="156" y="899"/>
                    </a:lnTo>
                    <a:close/>
                    <a:moveTo>
                      <a:pt x="447" y="505"/>
                    </a:moveTo>
                    <a:lnTo>
                      <a:pt x="447" y="505"/>
                    </a:lnTo>
                    <a:lnTo>
                      <a:pt x="450" y="497"/>
                    </a:lnTo>
                    <a:lnTo>
                      <a:pt x="452" y="490"/>
                    </a:lnTo>
                    <a:lnTo>
                      <a:pt x="457" y="482"/>
                    </a:lnTo>
                    <a:lnTo>
                      <a:pt x="461" y="476"/>
                    </a:lnTo>
                    <a:lnTo>
                      <a:pt x="466" y="469"/>
                    </a:lnTo>
                    <a:lnTo>
                      <a:pt x="472" y="464"/>
                    </a:lnTo>
                    <a:lnTo>
                      <a:pt x="485" y="455"/>
                    </a:lnTo>
                    <a:lnTo>
                      <a:pt x="499" y="448"/>
                    </a:lnTo>
                    <a:lnTo>
                      <a:pt x="506" y="447"/>
                    </a:lnTo>
                    <a:lnTo>
                      <a:pt x="515" y="445"/>
                    </a:lnTo>
                    <a:lnTo>
                      <a:pt x="523" y="444"/>
                    </a:lnTo>
                    <a:lnTo>
                      <a:pt x="530" y="444"/>
                    </a:lnTo>
                    <a:lnTo>
                      <a:pt x="539" y="445"/>
                    </a:lnTo>
                    <a:lnTo>
                      <a:pt x="547" y="447"/>
                    </a:lnTo>
                    <a:lnTo>
                      <a:pt x="547" y="447"/>
                    </a:lnTo>
                    <a:lnTo>
                      <a:pt x="556" y="449"/>
                    </a:lnTo>
                    <a:lnTo>
                      <a:pt x="563" y="453"/>
                    </a:lnTo>
                    <a:lnTo>
                      <a:pt x="569" y="457"/>
                    </a:lnTo>
                    <a:lnTo>
                      <a:pt x="576" y="462"/>
                    </a:lnTo>
                    <a:lnTo>
                      <a:pt x="582" y="467"/>
                    </a:lnTo>
                    <a:lnTo>
                      <a:pt x="587" y="472"/>
                    </a:lnTo>
                    <a:lnTo>
                      <a:pt x="597" y="484"/>
                    </a:lnTo>
                    <a:lnTo>
                      <a:pt x="603" y="500"/>
                    </a:lnTo>
                    <a:lnTo>
                      <a:pt x="606" y="507"/>
                    </a:lnTo>
                    <a:lnTo>
                      <a:pt x="607" y="515"/>
                    </a:lnTo>
                    <a:lnTo>
                      <a:pt x="607" y="522"/>
                    </a:lnTo>
                    <a:lnTo>
                      <a:pt x="607" y="531"/>
                    </a:lnTo>
                    <a:lnTo>
                      <a:pt x="607" y="539"/>
                    </a:lnTo>
                    <a:lnTo>
                      <a:pt x="605" y="547"/>
                    </a:lnTo>
                    <a:lnTo>
                      <a:pt x="605" y="547"/>
                    </a:lnTo>
                    <a:lnTo>
                      <a:pt x="602" y="555"/>
                    </a:lnTo>
                    <a:lnTo>
                      <a:pt x="600" y="563"/>
                    </a:lnTo>
                    <a:lnTo>
                      <a:pt x="595" y="570"/>
                    </a:lnTo>
                    <a:lnTo>
                      <a:pt x="591" y="576"/>
                    </a:lnTo>
                    <a:lnTo>
                      <a:pt x="586" y="581"/>
                    </a:lnTo>
                    <a:lnTo>
                      <a:pt x="579" y="588"/>
                    </a:lnTo>
                    <a:lnTo>
                      <a:pt x="567" y="597"/>
                    </a:lnTo>
                    <a:lnTo>
                      <a:pt x="553" y="603"/>
                    </a:lnTo>
                    <a:lnTo>
                      <a:pt x="545" y="605"/>
                    </a:lnTo>
                    <a:lnTo>
                      <a:pt x="537" y="607"/>
                    </a:lnTo>
                    <a:lnTo>
                      <a:pt x="529" y="608"/>
                    </a:lnTo>
                    <a:lnTo>
                      <a:pt x="521" y="608"/>
                    </a:lnTo>
                    <a:lnTo>
                      <a:pt x="513" y="607"/>
                    </a:lnTo>
                    <a:lnTo>
                      <a:pt x="505" y="605"/>
                    </a:lnTo>
                    <a:lnTo>
                      <a:pt x="505" y="605"/>
                    </a:lnTo>
                    <a:lnTo>
                      <a:pt x="496" y="602"/>
                    </a:lnTo>
                    <a:lnTo>
                      <a:pt x="489" y="599"/>
                    </a:lnTo>
                    <a:lnTo>
                      <a:pt x="482" y="595"/>
                    </a:lnTo>
                    <a:lnTo>
                      <a:pt x="476" y="590"/>
                    </a:lnTo>
                    <a:lnTo>
                      <a:pt x="470" y="585"/>
                    </a:lnTo>
                    <a:lnTo>
                      <a:pt x="465" y="579"/>
                    </a:lnTo>
                    <a:lnTo>
                      <a:pt x="455" y="566"/>
                    </a:lnTo>
                    <a:lnTo>
                      <a:pt x="448" y="552"/>
                    </a:lnTo>
                    <a:lnTo>
                      <a:pt x="446" y="545"/>
                    </a:lnTo>
                    <a:lnTo>
                      <a:pt x="445" y="537"/>
                    </a:lnTo>
                    <a:lnTo>
                      <a:pt x="445" y="529"/>
                    </a:lnTo>
                    <a:lnTo>
                      <a:pt x="445" y="521"/>
                    </a:lnTo>
                    <a:lnTo>
                      <a:pt x="445" y="513"/>
                    </a:lnTo>
                    <a:lnTo>
                      <a:pt x="447" y="505"/>
                    </a:lnTo>
                    <a:lnTo>
                      <a:pt x="447" y="5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3" name="Freeform 42"/>
              <p:cNvSpPr>
                <a:spLocks noEditPoints="1"/>
              </p:cNvSpPr>
              <p:nvPr/>
            </p:nvSpPr>
            <p:spPr bwMode="auto">
              <a:xfrm>
                <a:off x="5366338" y="4313414"/>
                <a:ext cx="836907" cy="836907"/>
              </a:xfrm>
              <a:custGeom>
                <a:avLst/>
                <a:gdLst>
                  <a:gd name="T0" fmla="*/ 111 w 1294"/>
                  <a:gd name="T1" fmla="*/ 283 h 1294"/>
                  <a:gd name="T2" fmla="*/ 67 w 1294"/>
                  <a:gd name="T3" fmla="*/ 361 h 1294"/>
                  <a:gd name="T4" fmla="*/ 60 w 1294"/>
                  <a:gd name="T5" fmla="*/ 393 h 1294"/>
                  <a:gd name="T6" fmla="*/ 22 w 1294"/>
                  <a:gd name="T7" fmla="*/ 476 h 1294"/>
                  <a:gd name="T8" fmla="*/ 29 w 1294"/>
                  <a:gd name="T9" fmla="*/ 567 h 1294"/>
                  <a:gd name="T10" fmla="*/ 0 w 1294"/>
                  <a:gd name="T11" fmla="*/ 598 h 1294"/>
                  <a:gd name="T12" fmla="*/ 4 w 1294"/>
                  <a:gd name="T13" fmla="*/ 688 h 1294"/>
                  <a:gd name="T14" fmla="*/ 8 w 1294"/>
                  <a:gd name="T15" fmla="*/ 718 h 1294"/>
                  <a:gd name="T16" fmla="*/ 19 w 1294"/>
                  <a:gd name="T17" fmla="*/ 809 h 1294"/>
                  <a:gd name="T18" fmla="*/ 97 w 1294"/>
                  <a:gd name="T19" fmla="*/ 834 h 1294"/>
                  <a:gd name="T20" fmla="*/ 63 w 1294"/>
                  <a:gd name="T21" fmla="*/ 928 h 1294"/>
                  <a:gd name="T22" fmla="*/ 111 w 1294"/>
                  <a:gd name="T23" fmla="*/ 1010 h 1294"/>
                  <a:gd name="T24" fmla="*/ 167 w 1294"/>
                  <a:gd name="T25" fmla="*/ 1022 h 1294"/>
                  <a:gd name="T26" fmla="*/ 191 w 1294"/>
                  <a:gd name="T27" fmla="*/ 1107 h 1294"/>
                  <a:gd name="T28" fmla="*/ 265 w 1294"/>
                  <a:gd name="T29" fmla="*/ 1165 h 1294"/>
                  <a:gd name="T30" fmla="*/ 286 w 1294"/>
                  <a:gd name="T31" fmla="*/ 1184 h 1294"/>
                  <a:gd name="T32" fmla="*/ 366 w 1294"/>
                  <a:gd name="T33" fmla="*/ 1231 h 1294"/>
                  <a:gd name="T34" fmla="*/ 419 w 1294"/>
                  <a:gd name="T35" fmla="*/ 1212 h 1294"/>
                  <a:gd name="T36" fmla="*/ 483 w 1294"/>
                  <a:gd name="T37" fmla="*/ 1273 h 1294"/>
                  <a:gd name="T38" fmla="*/ 575 w 1294"/>
                  <a:gd name="T39" fmla="*/ 1286 h 1294"/>
                  <a:gd name="T40" fmla="*/ 603 w 1294"/>
                  <a:gd name="T41" fmla="*/ 1292 h 1294"/>
                  <a:gd name="T42" fmla="*/ 695 w 1294"/>
                  <a:gd name="T43" fmla="*/ 1292 h 1294"/>
                  <a:gd name="T44" fmla="*/ 721 w 1294"/>
                  <a:gd name="T45" fmla="*/ 1284 h 1294"/>
                  <a:gd name="T46" fmla="*/ 812 w 1294"/>
                  <a:gd name="T47" fmla="*/ 1273 h 1294"/>
                  <a:gd name="T48" fmla="*/ 870 w 1294"/>
                  <a:gd name="T49" fmla="*/ 1203 h 1294"/>
                  <a:gd name="T50" fmla="*/ 929 w 1294"/>
                  <a:gd name="T51" fmla="*/ 1231 h 1294"/>
                  <a:gd name="T52" fmla="*/ 1008 w 1294"/>
                  <a:gd name="T53" fmla="*/ 1184 h 1294"/>
                  <a:gd name="T54" fmla="*/ 1030 w 1294"/>
                  <a:gd name="T55" fmla="*/ 1165 h 1294"/>
                  <a:gd name="T56" fmla="*/ 1102 w 1294"/>
                  <a:gd name="T57" fmla="*/ 1110 h 1294"/>
                  <a:gd name="T58" fmla="*/ 1085 w 1294"/>
                  <a:gd name="T59" fmla="*/ 1030 h 1294"/>
                  <a:gd name="T60" fmla="*/ 1182 w 1294"/>
                  <a:gd name="T61" fmla="*/ 1014 h 1294"/>
                  <a:gd name="T62" fmla="*/ 1224 w 1294"/>
                  <a:gd name="T63" fmla="*/ 933 h 1294"/>
                  <a:gd name="T64" fmla="*/ 1239 w 1294"/>
                  <a:gd name="T65" fmla="*/ 909 h 1294"/>
                  <a:gd name="T66" fmla="*/ 1272 w 1294"/>
                  <a:gd name="T67" fmla="*/ 822 h 1294"/>
                  <a:gd name="T68" fmla="*/ 1244 w 1294"/>
                  <a:gd name="T69" fmla="*/ 775 h 1294"/>
                  <a:gd name="T70" fmla="*/ 1294 w 1294"/>
                  <a:gd name="T71" fmla="*/ 700 h 1294"/>
                  <a:gd name="T72" fmla="*/ 1289 w 1294"/>
                  <a:gd name="T73" fmla="*/ 607 h 1294"/>
                  <a:gd name="T74" fmla="*/ 1291 w 1294"/>
                  <a:gd name="T75" fmla="*/ 578 h 1294"/>
                  <a:gd name="T76" fmla="*/ 1277 w 1294"/>
                  <a:gd name="T77" fmla="*/ 487 h 1294"/>
                  <a:gd name="T78" fmla="*/ 1243 w 1294"/>
                  <a:gd name="T79" fmla="*/ 460 h 1294"/>
                  <a:gd name="T80" fmla="*/ 1233 w 1294"/>
                  <a:gd name="T81" fmla="*/ 368 h 1294"/>
                  <a:gd name="T82" fmla="*/ 1185 w 1294"/>
                  <a:gd name="T83" fmla="*/ 288 h 1294"/>
                  <a:gd name="T84" fmla="*/ 1162 w 1294"/>
                  <a:gd name="T85" fmla="*/ 264 h 1294"/>
                  <a:gd name="T86" fmla="*/ 1108 w 1294"/>
                  <a:gd name="T87" fmla="*/ 190 h 1294"/>
                  <a:gd name="T88" fmla="*/ 1030 w 1294"/>
                  <a:gd name="T89" fmla="*/ 132 h 1294"/>
                  <a:gd name="T90" fmla="*/ 1011 w 1294"/>
                  <a:gd name="T91" fmla="*/ 110 h 1294"/>
                  <a:gd name="T92" fmla="*/ 930 w 1294"/>
                  <a:gd name="T93" fmla="*/ 64 h 1294"/>
                  <a:gd name="T94" fmla="*/ 901 w 1294"/>
                  <a:gd name="T95" fmla="*/ 59 h 1294"/>
                  <a:gd name="T96" fmla="*/ 818 w 1294"/>
                  <a:gd name="T97" fmla="*/ 20 h 1294"/>
                  <a:gd name="T98" fmla="*/ 721 w 1294"/>
                  <a:gd name="T99" fmla="*/ 11 h 1294"/>
                  <a:gd name="T100" fmla="*/ 691 w 1294"/>
                  <a:gd name="T101" fmla="*/ 1 h 1294"/>
                  <a:gd name="T102" fmla="*/ 600 w 1294"/>
                  <a:gd name="T103" fmla="*/ 0 h 1294"/>
                  <a:gd name="T104" fmla="*/ 574 w 1294"/>
                  <a:gd name="T105" fmla="*/ 11 h 1294"/>
                  <a:gd name="T106" fmla="*/ 477 w 1294"/>
                  <a:gd name="T107" fmla="*/ 21 h 1294"/>
                  <a:gd name="T108" fmla="*/ 393 w 1294"/>
                  <a:gd name="T109" fmla="*/ 59 h 1294"/>
                  <a:gd name="T110" fmla="*/ 365 w 1294"/>
                  <a:gd name="T111" fmla="*/ 64 h 1294"/>
                  <a:gd name="T112" fmla="*/ 286 w 1294"/>
                  <a:gd name="T113" fmla="*/ 110 h 1294"/>
                  <a:gd name="T114" fmla="*/ 265 w 1294"/>
                  <a:gd name="T115" fmla="*/ 130 h 1294"/>
                  <a:gd name="T116" fmla="*/ 193 w 1294"/>
                  <a:gd name="T117" fmla="*/ 184 h 1294"/>
                  <a:gd name="T118" fmla="*/ 194 w 1294"/>
                  <a:gd name="T119" fmla="*/ 283 h 1294"/>
                  <a:gd name="T120" fmla="*/ 847 w 1294"/>
                  <a:gd name="T121" fmla="*/ 195 h 1294"/>
                  <a:gd name="T122" fmla="*/ 895 w 1294"/>
                  <a:gd name="T123" fmla="*/ 1076 h 1294"/>
                  <a:gd name="T124" fmla="*/ 157 w 1294"/>
                  <a:gd name="T125" fmla="*/ 593 h 1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4" h="1294">
                    <a:moveTo>
                      <a:pt x="134" y="264"/>
                    </a:moveTo>
                    <a:lnTo>
                      <a:pt x="134" y="264"/>
                    </a:lnTo>
                    <a:lnTo>
                      <a:pt x="130" y="264"/>
                    </a:lnTo>
                    <a:lnTo>
                      <a:pt x="130" y="264"/>
                    </a:lnTo>
                    <a:lnTo>
                      <a:pt x="130" y="264"/>
                    </a:lnTo>
                    <a:lnTo>
                      <a:pt x="130" y="264"/>
                    </a:lnTo>
                    <a:lnTo>
                      <a:pt x="128" y="264"/>
                    </a:lnTo>
                    <a:lnTo>
                      <a:pt x="128" y="264"/>
                    </a:lnTo>
                    <a:lnTo>
                      <a:pt x="128" y="264"/>
                    </a:lnTo>
                    <a:lnTo>
                      <a:pt x="128" y="264"/>
                    </a:lnTo>
                    <a:lnTo>
                      <a:pt x="125" y="266"/>
                    </a:lnTo>
                    <a:lnTo>
                      <a:pt x="125" y="266"/>
                    </a:lnTo>
                    <a:lnTo>
                      <a:pt x="125" y="266"/>
                    </a:lnTo>
                    <a:lnTo>
                      <a:pt x="125" y="266"/>
                    </a:lnTo>
                    <a:lnTo>
                      <a:pt x="123" y="266"/>
                    </a:lnTo>
                    <a:lnTo>
                      <a:pt x="123" y="266"/>
                    </a:lnTo>
                    <a:lnTo>
                      <a:pt x="123" y="267"/>
                    </a:lnTo>
                    <a:lnTo>
                      <a:pt x="123" y="267"/>
                    </a:lnTo>
                    <a:lnTo>
                      <a:pt x="121" y="267"/>
                    </a:lnTo>
                    <a:lnTo>
                      <a:pt x="121" y="267"/>
                    </a:lnTo>
                    <a:lnTo>
                      <a:pt x="121" y="268"/>
                    </a:lnTo>
                    <a:lnTo>
                      <a:pt x="121" y="268"/>
                    </a:lnTo>
                    <a:lnTo>
                      <a:pt x="120" y="269"/>
                    </a:lnTo>
                    <a:lnTo>
                      <a:pt x="120" y="269"/>
                    </a:lnTo>
                    <a:lnTo>
                      <a:pt x="119" y="269"/>
                    </a:lnTo>
                    <a:lnTo>
                      <a:pt x="119" y="269"/>
                    </a:lnTo>
                    <a:lnTo>
                      <a:pt x="118" y="272"/>
                    </a:lnTo>
                    <a:lnTo>
                      <a:pt x="118" y="272"/>
                    </a:lnTo>
                    <a:lnTo>
                      <a:pt x="118" y="272"/>
                    </a:lnTo>
                    <a:lnTo>
                      <a:pt x="118" y="272"/>
                    </a:lnTo>
                    <a:lnTo>
                      <a:pt x="116" y="275"/>
                    </a:lnTo>
                    <a:lnTo>
                      <a:pt x="116" y="275"/>
                    </a:lnTo>
                    <a:lnTo>
                      <a:pt x="115" y="277"/>
                    </a:lnTo>
                    <a:lnTo>
                      <a:pt x="115" y="277"/>
                    </a:lnTo>
                    <a:lnTo>
                      <a:pt x="114" y="277"/>
                    </a:lnTo>
                    <a:lnTo>
                      <a:pt x="114" y="277"/>
                    </a:lnTo>
                    <a:lnTo>
                      <a:pt x="113" y="280"/>
                    </a:lnTo>
                    <a:lnTo>
                      <a:pt x="113" y="280"/>
                    </a:lnTo>
                    <a:lnTo>
                      <a:pt x="113" y="280"/>
                    </a:lnTo>
                    <a:lnTo>
                      <a:pt x="113" y="280"/>
                    </a:lnTo>
                    <a:lnTo>
                      <a:pt x="111" y="281"/>
                    </a:lnTo>
                    <a:lnTo>
                      <a:pt x="111" y="281"/>
                    </a:lnTo>
                    <a:lnTo>
                      <a:pt x="111" y="282"/>
                    </a:lnTo>
                    <a:lnTo>
                      <a:pt x="111" y="282"/>
                    </a:lnTo>
                    <a:lnTo>
                      <a:pt x="111" y="283"/>
                    </a:lnTo>
                    <a:lnTo>
                      <a:pt x="111" y="283"/>
                    </a:lnTo>
                    <a:lnTo>
                      <a:pt x="111" y="283"/>
                    </a:lnTo>
                    <a:lnTo>
                      <a:pt x="111" y="283"/>
                    </a:lnTo>
                    <a:lnTo>
                      <a:pt x="110" y="286"/>
                    </a:lnTo>
                    <a:lnTo>
                      <a:pt x="110" y="286"/>
                    </a:lnTo>
                    <a:lnTo>
                      <a:pt x="110" y="286"/>
                    </a:lnTo>
                    <a:lnTo>
                      <a:pt x="110" y="286"/>
                    </a:lnTo>
                    <a:lnTo>
                      <a:pt x="111" y="288"/>
                    </a:lnTo>
                    <a:lnTo>
                      <a:pt x="111" y="288"/>
                    </a:lnTo>
                    <a:lnTo>
                      <a:pt x="111" y="288"/>
                    </a:lnTo>
                    <a:lnTo>
                      <a:pt x="111" y="288"/>
                    </a:lnTo>
                    <a:lnTo>
                      <a:pt x="111" y="291"/>
                    </a:lnTo>
                    <a:lnTo>
                      <a:pt x="111" y="291"/>
                    </a:lnTo>
                    <a:lnTo>
                      <a:pt x="111" y="291"/>
                    </a:lnTo>
                    <a:lnTo>
                      <a:pt x="111" y="291"/>
                    </a:lnTo>
                    <a:lnTo>
                      <a:pt x="113" y="295"/>
                    </a:lnTo>
                    <a:lnTo>
                      <a:pt x="113" y="295"/>
                    </a:lnTo>
                    <a:lnTo>
                      <a:pt x="113" y="295"/>
                    </a:lnTo>
                    <a:lnTo>
                      <a:pt x="113" y="295"/>
                    </a:lnTo>
                    <a:lnTo>
                      <a:pt x="113" y="295"/>
                    </a:lnTo>
                    <a:lnTo>
                      <a:pt x="123" y="311"/>
                    </a:lnTo>
                    <a:lnTo>
                      <a:pt x="123" y="311"/>
                    </a:lnTo>
                    <a:lnTo>
                      <a:pt x="131" y="322"/>
                    </a:lnTo>
                    <a:lnTo>
                      <a:pt x="139" y="332"/>
                    </a:lnTo>
                    <a:lnTo>
                      <a:pt x="152" y="345"/>
                    </a:lnTo>
                    <a:lnTo>
                      <a:pt x="152" y="345"/>
                    </a:lnTo>
                    <a:lnTo>
                      <a:pt x="139" y="366"/>
                    </a:lnTo>
                    <a:lnTo>
                      <a:pt x="139" y="366"/>
                    </a:lnTo>
                    <a:lnTo>
                      <a:pt x="121" y="363"/>
                    </a:lnTo>
                    <a:lnTo>
                      <a:pt x="109" y="361"/>
                    </a:lnTo>
                    <a:lnTo>
                      <a:pt x="94" y="360"/>
                    </a:lnTo>
                    <a:lnTo>
                      <a:pt x="94" y="360"/>
                    </a:lnTo>
                    <a:lnTo>
                      <a:pt x="76" y="359"/>
                    </a:lnTo>
                    <a:lnTo>
                      <a:pt x="76" y="359"/>
                    </a:lnTo>
                    <a:lnTo>
                      <a:pt x="76" y="359"/>
                    </a:lnTo>
                    <a:lnTo>
                      <a:pt x="76" y="359"/>
                    </a:lnTo>
                    <a:lnTo>
                      <a:pt x="75" y="360"/>
                    </a:lnTo>
                    <a:lnTo>
                      <a:pt x="75" y="360"/>
                    </a:lnTo>
                    <a:lnTo>
                      <a:pt x="72" y="360"/>
                    </a:lnTo>
                    <a:lnTo>
                      <a:pt x="72" y="360"/>
                    </a:lnTo>
                    <a:lnTo>
                      <a:pt x="72" y="360"/>
                    </a:lnTo>
                    <a:lnTo>
                      <a:pt x="72" y="360"/>
                    </a:lnTo>
                    <a:lnTo>
                      <a:pt x="70" y="360"/>
                    </a:lnTo>
                    <a:lnTo>
                      <a:pt x="70" y="360"/>
                    </a:lnTo>
                    <a:lnTo>
                      <a:pt x="68" y="361"/>
                    </a:lnTo>
                    <a:lnTo>
                      <a:pt x="68" y="361"/>
                    </a:lnTo>
                    <a:lnTo>
                      <a:pt x="67" y="361"/>
                    </a:lnTo>
                    <a:lnTo>
                      <a:pt x="67" y="361"/>
                    </a:lnTo>
                    <a:lnTo>
                      <a:pt x="67" y="361"/>
                    </a:lnTo>
                    <a:lnTo>
                      <a:pt x="67" y="361"/>
                    </a:lnTo>
                    <a:lnTo>
                      <a:pt x="65" y="363"/>
                    </a:lnTo>
                    <a:lnTo>
                      <a:pt x="65" y="363"/>
                    </a:lnTo>
                    <a:lnTo>
                      <a:pt x="65" y="364"/>
                    </a:lnTo>
                    <a:lnTo>
                      <a:pt x="65" y="364"/>
                    </a:lnTo>
                    <a:lnTo>
                      <a:pt x="63" y="365"/>
                    </a:lnTo>
                    <a:lnTo>
                      <a:pt x="63" y="365"/>
                    </a:lnTo>
                    <a:lnTo>
                      <a:pt x="63" y="365"/>
                    </a:lnTo>
                    <a:lnTo>
                      <a:pt x="63" y="365"/>
                    </a:lnTo>
                    <a:lnTo>
                      <a:pt x="62" y="366"/>
                    </a:lnTo>
                    <a:lnTo>
                      <a:pt x="62" y="366"/>
                    </a:lnTo>
                    <a:lnTo>
                      <a:pt x="62" y="368"/>
                    </a:lnTo>
                    <a:lnTo>
                      <a:pt x="62" y="368"/>
                    </a:lnTo>
                    <a:lnTo>
                      <a:pt x="61" y="369"/>
                    </a:lnTo>
                    <a:lnTo>
                      <a:pt x="61" y="369"/>
                    </a:lnTo>
                    <a:lnTo>
                      <a:pt x="61" y="370"/>
                    </a:lnTo>
                    <a:lnTo>
                      <a:pt x="61" y="370"/>
                    </a:lnTo>
                    <a:lnTo>
                      <a:pt x="60" y="373"/>
                    </a:lnTo>
                    <a:lnTo>
                      <a:pt x="60" y="373"/>
                    </a:lnTo>
                    <a:lnTo>
                      <a:pt x="58" y="375"/>
                    </a:lnTo>
                    <a:lnTo>
                      <a:pt x="58" y="375"/>
                    </a:lnTo>
                    <a:lnTo>
                      <a:pt x="58" y="375"/>
                    </a:lnTo>
                    <a:lnTo>
                      <a:pt x="58" y="375"/>
                    </a:lnTo>
                    <a:lnTo>
                      <a:pt x="57" y="378"/>
                    </a:lnTo>
                    <a:lnTo>
                      <a:pt x="57" y="378"/>
                    </a:lnTo>
                    <a:lnTo>
                      <a:pt x="57" y="378"/>
                    </a:lnTo>
                    <a:lnTo>
                      <a:pt x="57" y="378"/>
                    </a:lnTo>
                    <a:lnTo>
                      <a:pt x="56" y="380"/>
                    </a:lnTo>
                    <a:lnTo>
                      <a:pt x="56" y="380"/>
                    </a:lnTo>
                    <a:lnTo>
                      <a:pt x="56" y="380"/>
                    </a:lnTo>
                    <a:lnTo>
                      <a:pt x="56" y="380"/>
                    </a:lnTo>
                    <a:lnTo>
                      <a:pt x="56" y="382"/>
                    </a:lnTo>
                    <a:lnTo>
                      <a:pt x="56" y="382"/>
                    </a:lnTo>
                    <a:lnTo>
                      <a:pt x="56" y="383"/>
                    </a:lnTo>
                    <a:lnTo>
                      <a:pt x="56" y="383"/>
                    </a:lnTo>
                    <a:lnTo>
                      <a:pt x="56" y="384"/>
                    </a:lnTo>
                    <a:lnTo>
                      <a:pt x="56" y="384"/>
                    </a:lnTo>
                    <a:lnTo>
                      <a:pt x="56" y="385"/>
                    </a:lnTo>
                    <a:lnTo>
                      <a:pt x="56" y="385"/>
                    </a:lnTo>
                    <a:lnTo>
                      <a:pt x="57" y="387"/>
                    </a:lnTo>
                    <a:lnTo>
                      <a:pt x="57" y="387"/>
                    </a:lnTo>
                    <a:lnTo>
                      <a:pt x="57" y="388"/>
                    </a:lnTo>
                    <a:lnTo>
                      <a:pt x="57" y="388"/>
                    </a:lnTo>
                    <a:lnTo>
                      <a:pt x="60" y="393"/>
                    </a:lnTo>
                    <a:lnTo>
                      <a:pt x="60" y="393"/>
                    </a:lnTo>
                    <a:lnTo>
                      <a:pt x="60" y="393"/>
                    </a:lnTo>
                    <a:lnTo>
                      <a:pt x="60" y="393"/>
                    </a:lnTo>
                    <a:lnTo>
                      <a:pt x="60" y="393"/>
                    </a:lnTo>
                    <a:lnTo>
                      <a:pt x="72" y="407"/>
                    </a:lnTo>
                    <a:lnTo>
                      <a:pt x="72" y="407"/>
                    </a:lnTo>
                    <a:lnTo>
                      <a:pt x="82" y="417"/>
                    </a:lnTo>
                    <a:lnTo>
                      <a:pt x="92" y="426"/>
                    </a:lnTo>
                    <a:lnTo>
                      <a:pt x="106" y="436"/>
                    </a:lnTo>
                    <a:lnTo>
                      <a:pt x="106" y="436"/>
                    </a:lnTo>
                    <a:lnTo>
                      <a:pt x="97" y="460"/>
                    </a:lnTo>
                    <a:lnTo>
                      <a:pt x="97" y="460"/>
                    </a:lnTo>
                    <a:lnTo>
                      <a:pt x="80" y="458"/>
                    </a:lnTo>
                    <a:lnTo>
                      <a:pt x="67" y="458"/>
                    </a:lnTo>
                    <a:lnTo>
                      <a:pt x="53" y="460"/>
                    </a:lnTo>
                    <a:lnTo>
                      <a:pt x="53" y="460"/>
                    </a:lnTo>
                    <a:lnTo>
                      <a:pt x="34" y="463"/>
                    </a:lnTo>
                    <a:lnTo>
                      <a:pt x="34" y="463"/>
                    </a:lnTo>
                    <a:lnTo>
                      <a:pt x="34" y="463"/>
                    </a:lnTo>
                    <a:lnTo>
                      <a:pt x="34" y="463"/>
                    </a:lnTo>
                    <a:lnTo>
                      <a:pt x="34" y="463"/>
                    </a:lnTo>
                    <a:lnTo>
                      <a:pt x="34" y="463"/>
                    </a:lnTo>
                    <a:lnTo>
                      <a:pt x="28" y="466"/>
                    </a:lnTo>
                    <a:lnTo>
                      <a:pt x="28" y="466"/>
                    </a:lnTo>
                    <a:lnTo>
                      <a:pt x="28" y="466"/>
                    </a:lnTo>
                    <a:lnTo>
                      <a:pt x="28" y="466"/>
                    </a:lnTo>
                    <a:lnTo>
                      <a:pt x="27" y="467"/>
                    </a:lnTo>
                    <a:lnTo>
                      <a:pt x="27" y="467"/>
                    </a:lnTo>
                    <a:lnTo>
                      <a:pt x="26" y="467"/>
                    </a:lnTo>
                    <a:lnTo>
                      <a:pt x="26" y="467"/>
                    </a:lnTo>
                    <a:lnTo>
                      <a:pt x="24" y="469"/>
                    </a:lnTo>
                    <a:lnTo>
                      <a:pt x="24" y="469"/>
                    </a:lnTo>
                    <a:lnTo>
                      <a:pt x="24" y="469"/>
                    </a:lnTo>
                    <a:lnTo>
                      <a:pt x="24" y="469"/>
                    </a:lnTo>
                    <a:lnTo>
                      <a:pt x="23" y="470"/>
                    </a:lnTo>
                    <a:lnTo>
                      <a:pt x="23" y="470"/>
                    </a:lnTo>
                    <a:lnTo>
                      <a:pt x="23" y="471"/>
                    </a:lnTo>
                    <a:lnTo>
                      <a:pt x="23" y="471"/>
                    </a:lnTo>
                    <a:lnTo>
                      <a:pt x="23" y="472"/>
                    </a:lnTo>
                    <a:lnTo>
                      <a:pt x="23" y="472"/>
                    </a:lnTo>
                    <a:lnTo>
                      <a:pt x="22" y="474"/>
                    </a:lnTo>
                    <a:lnTo>
                      <a:pt x="22" y="474"/>
                    </a:lnTo>
                    <a:lnTo>
                      <a:pt x="22" y="475"/>
                    </a:lnTo>
                    <a:lnTo>
                      <a:pt x="22" y="475"/>
                    </a:lnTo>
                    <a:lnTo>
                      <a:pt x="22" y="476"/>
                    </a:lnTo>
                    <a:lnTo>
                      <a:pt x="22" y="476"/>
                    </a:lnTo>
                    <a:lnTo>
                      <a:pt x="21" y="479"/>
                    </a:lnTo>
                    <a:lnTo>
                      <a:pt x="21" y="479"/>
                    </a:lnTo>
                    <a:lnTo>
                      <a:pt x="21" y="481"/>
                    </a:lnTo>
                    <a:lnTo>
                      <a:pt x="21" y="481"/>
                    </a:lnTo>
                    <a:lnTo>
                      <a:pt x="21" y="482"/>
                    </a:lnTo>
                    <a:lnTo>
                      <a:pt x="21" y="482"/>
                    </a:lnTo>
                    <a:lnTo>
                      <a:pt x="19" y="484"/>
                    </a:lnTo>
                    <a:lnTo>
                      <a:pt x="19" y="484"/>
                    </a:lnTo>
                    <a:lnTo>
                      <a:pt x="19" y="485"/>
                    </a:lnTo>
                    <a:lnTo>
                      <a:pt x="19" y="485"/>
                    </a:lnTo>
                    <a:lnTo>
                      <a:pt x="19" y="486"/>
                    </a:lnTo>
                    <a:lnTo>
                      <a:pt x="19" y="486"/>
                    </a:lnTo>
                    <a:lnTo>
                      <a:pt x="19" y="487"/>
                    </a:lnTo>
                    <a:lnTo>
                      <a:pt x="19" y="487"/>
                    </a:lnTo>
                    <a:lnTo>
                      <a:pt x="19" y="489"/>
                    </a:lnTo>
                    <a:lnTo>
                      <a:pt x="19" y="489"/>
                    </a:lnTo>
                    <a:lnTo>
                      <a:pt x="19" y="489"/>
                    </a:lnTo>
                    <a:lnTo>
                      <a:pt x="19" y="489"/>
                    </a:lnTo>
                    <a:lnTo>
                      <a:pt x="19" y="491"/>
                    </a:lnTo>
                    <a:lnTo>
                      <a:pt x="19" y="491"/>
                    </a:lnTo>
                    <a:lnTo>
                      <a:pt x="19" y="491"/>
                    </a:lnTo>
                    <a:lnTo>
                      <a:pt x="19" y="491"/>
                    </a:lnTo>
                    <a:lnTo>
                      <a:pt x="21" y="494"/>
                    </a:lnTo>
                    <a:lnTo>
                      <a:pt x="21" y="494"/>
                    </a:lnTo>
                    <a:lnTo>
                      <a:pt x="21" y="494"/>
                    </a:lnTo>
                    <a:lnTo>
                      <a:pt x="21" y="494"/>
                    </a:lnTo>
                    <a:lnTo>
                      <a:pt x="22" y="496"/>
                    </a:lnTo>
                    <a:lnTo>
                      <a:pt x="22" y="496"/>
                    </a:lnTo>
                    <a:lnTo>
                      <a:pt x="22" y="496"/>
                    </a:lnTo>
                    <a:lnTo>
                      <a:pt x="24" y="499"/>
                    </a:lnTo>
                    <a:lnTo>
                      <a:pt x="24" y="499"/>
                    </a:lnTo>
                    <a:lnTo>
                      <a:pt x="24" y="499"/>
                    </a:lnTo>
                    <a:lnTo>
                      <a:pt x="24" y="499"/>
                    </a:lnTo>
                    <a:lnTo>
                      <a:pt x="24" y="499"/>
                    </a:lnTo>
                    <a:lnTo>
                      <a:pt x="24" y="499"/>
                    </a:lnTo>
                    <a:lnTo>
                      <a:pt x="39" y="510"/>
                    </a:lnTo>
                    <a:lnTo>
                      <a:pt x="39" y="510"/>
                    </a:lnTo>
                    <a:lnTo>
                      <a:pt x="51" y="519"/>
                    </a:lnTo>
                    <a:lnTo>
                      <a:pt x="62" y="525"/>
                    </a:lnTo>
                    <a:lnTo>
                      <a:pt x="79" y="533"/>
                    </a:lnTo>
                    <a:lnTo>
                      <a:pt x="79" y="533"/>
                    </a:lnTo>
                    <a:lnTo>
                      <a:pt x="73" y="558"/>
                    </a:lnTo>
                    <a:lnTo>
                      <a:pt x="73" y="558"/>
                    </a:lnTo>
                    <a:lnTo>
                      <a:pt x="56" y="560"/>
                    </a:lnTo>
                    <a:lnTo>
                      <a:pt x="43" y="563"/>
                    </a:lnTo>
                    <a:lnTo>
                      <a:pt x="29" y="567"/>
                    </a:lnTo>
                    <a:lnTo>
                      <a:pt x="29" y="567"/>
                    </a:lnTo>
                    <a:lnTo>
                      <a:pt x="12" y="573"/>
                    </a:lnTo>
                    <a:lnTo>
                      <a:pt x="12" y="573"/>
                    </a:lnTo>
                    <a:lnTo>
                      <a:pt x="12" y="573"/>
                    </a:lnTo>
                    <a:lnTo>
                      <a:pt x="12" y="573"/>
                    </a:lnTo>
                    <a:lnTo>
                      <a:pt x="12" y="573"/>
                    </a:lnTo>
                    <a:lnTo>
                      <a:pt x="8" y="574"/>
                    </a:lnTo>
                    <a:lnTo>
                      <a:pt x="8" y="574"/>
                    </a:lnTo>
                    <a:lnTo>
                      <a:pt x="8" y="574"/>
                    </a:lnTo>
                    <a:lnTo>
                      <a:pt x="8" y="574"/>
                    </a:lnTo>
                    <a:lnTo>
                      <a:pt x="7" y="576"/>
                    </a:lnTo>
                    <a:lnTo>
                      <a:pt x="7" y="576"/>
                    </a:lnTo>
                    <a:lnTo>
                      <a:pt x="5" y="576"/>
                    </a:lnTo>
                    <a:lnTo>
                      <a:pt x="5" y="576"/>
                    </a:lnTo>
                    <a:lnTo>
                      <a:pt x="4" y="577"/>
                    </a:lnTo>
                    <a:lnTo>
                      <a:pt x="4" y="577"/>
                    </a:lnTo>
                    <a:lnTo>
                      <a:pt x="4" y="578"/>
                    </a:lnTo>
                    <a:lnTo>
                      <a:pt x="4" y="578"/>
                    </a:lnTo>
                    <a:lnTo>
                      <a:pt x="3" y="579"/>
                    </a:lnTo>
                    <a:lnTo>
                      <a:pt x="3" y="579"/>
                    </a:lnTo>
                    <a:lnTo>
                      <a:pt x="3" y="579"/>
                    </a:lnTo>
                    <a:lnTo>
                      <a:pt x="3" y="579"/>
                    </a:lnTo>
                    <a:lnTo>
                      <a:pt x="3" y="582"/>
                    </a:lnTo>
                    <a:lnTo>
                      <a:pt x="3" y="582"/>
                    </a:lnTo>
                    <a:lnTo>
                      <a:pt x="3" y="582"/>
                    </a:lnTo>
                    <a:lnTo>
                      <a:pt x="3" y="582"/>
                    </a:lnTo>
                    <a:lnTo>
                      <a:pt x="2" y="584"/>
                    </a:lnTo>
                    <a:lnTo>
                      <a:pt x="2" y="584"/>
                    </a:lnTo>
                    <a:lnTo>
                      <a:pt x="2" y="584"/>
                    </a:lnTo>
                    <a:lnTo>
                      <a:pt x="2" y="584"/>
                    </a:lnTo>
                    <a:lnTo>
                      <a:pt x="2" y="587"/>
                    </a:lnTo>
                    <a:lnTo>
                      <a:pt x="2" y="587"/>
                    </a:lnTo>
                    <a:lnTo>
                      <a:pt x="2" y="587"/>
                    </a:lnTo>
                    <a:lnTo>
                      <a:pt x="2" y="587"/>
                    </a:lnTo>
                    <a:lnTo>
                      <a:pt x="2" y="589"/>
                    </a:lnTo>
                    <a:lnTo>
                      <a:pt x="2" y="589"/>
                    </a:lnTo>
                    <a:lnTo>
                      <a:pt x="2" y="592"/>
                    </a:lnTo>
                    <a:lnTo>
                      <a:pt x="2" y="592"/>
                    </a:lnTo>
                    <a:lnTo>
                      <a:pt x="0" y="593"/>
                    </a:lnTo>
                    <a:lnTo>
                      <a:pt x="0" y="593"/>
                    </a:lnTo>
                    <a:lnTo>
                      <a:pt x="0" y="596"/>
                    </a:lnTo>
                    <a:lnTo>
                      <a:pt x="0" y="596"/>
                    </a:lnTo>
                    <a:lnTo>
                      <a:pt x="0" y="596"/>
                    </a:lnTo>
                    <a:lnTo>
                      <a:pt x="0" y="596"/>
                    </a:lnTo>
                    <a:lnTo>
                      <a:pt x="0" y="598"/>
                    </a:lnTo>
                    <a:lnTo>
                      <a:pt x="0" y="598"/>
                    </a:lnTo>
                    <a:lnTo>
                      <a:pt x="0" y="598"/>
                    </a:lnTo>
                    <a:lnTo>
                      <a:pt x="0" y="598"/>
                    </a:lnTo>
                    <a:lnTo>
                      <a:pt x="2" y="601"/>
                    </a:lnTo>
                    <a:lnTo>
                      <a:pt x="2" y="601"/>
                    </a:lnTo>
                    <a:lnTo>
                      <a:pt x="2" y="601"/>
                    </a:lnTo>
                    <a:lnTo>
                      <a:pt x="2" y="601"/>
                    </a:lnTo>
                    <a:lnTo>
                      <a:pt x="2" y="602"/>
                    </a:lnTo>
                    <a:lnTo>
                      <a:pt x="2" y="602"/>
                    </a:lnTo>
                    <a:lnTo>
                      <a:pt x="2" y="603"/>
                    </a:lnTo>
                    <a:lnTo>
                      <a:pt x="2" y="603"/>
                    </a:lnTo>
                    <a:lnTo>
                      <a:pt x="3" y="605"/>
                    </a:lnTo>
                    <a:lnTo>
                      <a:pt x="3" y="605"/>
                    </a:lnTo>
                    <a:lnTo>
                      <a:pt x="4" y="605"/>
                    </a:lnTo>
                    <a:lnTo>
                      <a:pt x="4" y="605"/>
                    </a:lnTo>
                    <a:lnTo>
                      <a:pt x="5" y="607"/>
                    </a:lnTo>
                    <a:lnTo>
                      <a:pt x="5" y="607"/>
                    </a:lnTo>
                    <a:lnTo>
                      <a:pt x="5" y="607"/>
                    </a:lnTo>
                    <a:lnTo>
                      <a:pt x="5" y="607"/>
                    </a:lnTo>
                    <a:lnTo>
                      <a:pt x="8" y="608"/>
                    </a:lnTo>
                    <a:lnTo>
                      <a:pt x="8" y="608"/>
                    </a:lnTo>
                    <a:lnTo>
                      <a:pt x="8" y="608"/>
                    </a:lnTo>
                    <a:lnTo>
                      <a:pt x="8" y="608"/>
                    </a:lnTo>
                    <a:lnTo>
                      <a:pt x="8" y="608"/>
                    </a:lnTo>
                    <a:lnTo>
                      <a:pt x="24" y="618"/>
                    </a:lnTo>
                    <a:lnTo>
                      <a:pt x="24" y="618"/>
                    </a:lnTo>
                    <a:lnTo>
                      <a:pt x="38" y="625"/>
                    </a:lnTo>
                    <a:lnTo>
                      <a:pt x="50" y="629"/>
                    </a:lnTo>
                    <a:lnTo>
                      <a:pt x="67" y="634"/>
                    </a:lnTo>
                    <a:lnTo>
                      <a:pt x="67" y="634"/>
                    </a:lnTo>
                    <a:lnTo>
                      <a:pt x="67" y="659"/>
                    </a:lnTo>
                    <a:lnTo>
                      <a:pt x="67" y="659"/>
                    </a:lnTo>
                    <a:lnTo>
                      <a:pt x="50" y="664"/>
                    </a:lnTo>
                    <a:lnTo>
                      <a:pt x="38" y="669"/>
                    </a:lnTo>
                    <a:lnTo>
                      <a:pt x="24" y="675"/>
                    </a:lnTo>
                    <a:lnTo>
                      <a:pt x="24" y="675"/>
                    </a:lnTo>
                    <a:lnTo>
                      <a:pt x="8" y="684"/>
                    </a:lnTo>
                    <a:lnTo>
                      <a:pt x="8" y="684"/>
                    </a:lnTo>
                    <a:lnTo>
                      <a:pt x="8" y="684"/>
                    </a:lnTo>
                    <a:lnTo>
                      <a:pt x="8" y="684"/>
                    </a:lnTo>
                    <a:lnTo>
                      <a:pt x="8" y="684"/>
                    </a:lnTo>
                    <a:lnTo>
                      <a:pt x="8" y="684"/>
                    </a:lnTo>
                    <a:lnTo>
                      <a:pt x="5" y="686"/>
                    </a:lnTo>
                    <a:lnTo>
                      <a:pt x="5" y="686"/>
                    </a:lnTo>
                    <a:lnTo>
                      <a:pt x="5" y="686"/>
                    </a:lnTo>
                    <a:lnTo>
                      <a:pt x="5" y="686"/>
                    </a:lnTo>
                    <a:lnTo>
                      <a:pt x="4" y="688"/>
                    </a:lnTo>
                    <a:lnTo>
                      <a:pt x="4" y="688"/>
                    </a:lnTo>
                    <a:lnTo>
                      <a:pt x="3" y="689"/>
                    </a:lnTo>
                    <a:lnTo>
                      <a:pt x="3" y="689"/>
                    </a:lnTo>
                    <a:lnTo>
                      <a:pt x="2" y="693"/>
                    </a:lnTo>
                    <a:lnTo>
                      <a:pt x="2" y="693"/>
                    </a:lnTo>
                    <a:lnTo>
                      <a:pt x="2" y="693"/>
                    </a:lnTo>
                    <a:lnTo>
                      <a:pt x="2" y="693"/>
                    </a:lnTo>
                    <a:lnTo>
                      <a:pt x="0" y="694"/>
                    </a:lnTo>
                    <a:lnTo>
                      <a:pt x="0" y="694"/>
                    </a:lnTo>
                    <a:lnTo>
                      <a:pt x="0" y="695"/>
                    </a:lnTo>
                    <a:lnTo>
                      <a:pt x="0" y="695"/>
                    </a:lnTo>
                    <a:lnTo>
                      <a:pt x="0" y="697"/>
                    </a:lnTo>
                    <a:lnTo>
                      <a:pt x="0" y="697"/>
                    </a:lnTo>
                    <a:lnTo>
                      <a:pt x="0" y="698"/>
                    </a:lnTo>
                    <a:lnTo>
                      <a:pt x="0" y="698"/>
                    </a:lnTo>
                    <a:lnTo>
                      <a:pt x="0" y="699"/>
                    </a:lnTo>
                    <a:lnTo>
                      <a:pt x="0" y="699"/>
                    </a:lnTo>
                    <a:lnTo>
                      <a:pt x="2" y="700"/>
                    </a:lnTo>
                    <a:lnTo>
                      <a:pt x="2" y="700"/>
                    </a:lnTo>
                    <a:lnTo>
                      <a:pt x="2" y="703"/>
                    </a:lnTo>
                    <a:lnTo>
                      <a:pt x="2" y="703"/>
                    </a:lnTo>
                    <a:lnTo>
                      <a:pt x="2" y="705"/>
                    </a:lnTo>
                    <a:lnTo>
                      <a:pt x="2" y="705"/>
                    </a:lnTo>
                    <a:lnTo>
                      <a:pt x="2" y="707"/>
                    </a:lnTo>
                    <a:lnTo>
                      <a:pt x="2" y="707"/>
                    </a:lnTo>
                    <a:lnTo>
                      <a:pt x="2" y="708"/>
                    </a:lnTo>
                    <a:lnTo>
                      <a:pt x="2" y="708"/>
                    </a:lnTo>
                    <a:lnTo>
                      <a:pt x="2" y="709"/>
                    </a:lnTo>
                    <a:lnTo>
                      <a:pt x="2" y="709"/>
                    </a:lnTo>
                    <a:lnTo>
                      <a:pt x="3" y="712"/>
                    </a:lnTo>
                    <a:lnTo>
                      <a:pt x="3" y="712"/>
                    </a:lnTo>
                    <a:lnTo>
                      <a:pt x="3" y="712"/>
                    </a:lnTo>
                    <a:lnTo>
                      <a:pt x="3" y="712"/>
                    </a:lnTo>
                    <a:lnTo>
                      <a:pt x="3" y="713"/>
                    </a:lnTo>
                    <a:lnTo>
                      <a:pt x="3" y="713"/>
                    </a:lnTo>
                    <a:lnTo>
                      <a:pt x="3" y="714"/>
                    </a:lnTo>
                    <a:lnTo>
                      <a:pt x="3" y="714"/>
                    </a:lnTo>
                    <a:lnTo>
                      <a:pt x="4" y="715"/>
                    </a:lnTo>
                    <a:lnTo>
                      <a:pt x="4" y="715"/>
                    </a:lnTo>
                    <a:lnTo>
                      <a:pt x="4" y="715"/>
                    </a:lnTo>
                    <a:lnTo>
                      <a:pt x="4" y="715"/>
                    </a:lnTo>
                    <a:lnTo>
                      <a:pt x="5" y="717"/>
                    </a:lnTo>
                    <a:lnTo>
                      <a:pt x="5" y="717"/>
                    </a:lnTo>
                    <a:lnTo>
                      <a:pt x="7" y="717"/>
                    </a:lnTo>
                    <a:lnTo>
                      <a:pt x="7" y="717"/>
                    </a:lnTo>
                    <a:lnTo>
                      <a:pt x="8" y="718"/>
                    </a:lnTo>
                    <a:lnTo>
                      <a:pt x="8" y="718"/>
                    </a:lnTo>
                    <a:lnTo>
                      <a:pt x="8" y="719"/>
                    </a:lnTo>
                    <a:lnTo>
                      <a:pt x="8" y="719"/>
                    </a:lnTo>
                    <a:lnTo>
                      <a:pt x="12" y="720"/>
                    </a:lnTo>
                    <a:lnTo>
                      <a:pt x="12" y="720"/>
                    </a:lnTo>
                    <a:lnTo>
                      <a:pt x="12" y="720"/>
                    </a:lnTo>
                    <a:lnTo>
                      <a:pt x="12" y="720"/>
                    </a:lnTo>
                    <a:lnTo>
                      <a:pt x="12" y="720"/>
                    </a:lnTo>
                    <a:lnTo>
                      <a:pt x="12" y="720"/>
                    </a:lnTo>
                    <a:lnTo>
                      <a:pt x="29" y="727"/>
                    </a:lnTo>
                    <a:lnTo>
                      <a:pt x="29" y="727"/>
                    </a:lnTo>
                    <a:lnTo>
                      <a:pt x="43" y="731"/>
                    </a:lnTo>
                    <a:lnTo>
                      <a:pt x="56" y="733"/>
                    </a:lnTo>
                    <a:lnTo>
                      <a:pt x="73" y="736"/>
                    </a:lnTo>
                    <a:lnTo>
                      <a:pt x="73" y="736"/>
                    </a:lnTo>
                    <a:lnTo>
                      <a:pt x="77" y="760"/>
                    </a:lnTo>
                    <a:lnTo>
                      <a:pt x="77" y="760"/>
                    </a:lnTo>
                    <a:lnTo>
                      <a:pt x="62" y="768"/>
                    </a:lnTo>
                    <a:lnTo>
                      <a:pt x="51" y="775"/>
                    </a:lnTo>
                    <a:lnTo>
                      <a:pt x="39" y="782"/>
                    </a:lnTo>
                    <a:lnTo>
                      <a:pt x="39" y="782"/>
                    </a:lnTo>
                    <a:lnTo>
                      <a:pt x="24" y="795"/>
                    </a:lnTo>
                    <a:lnTo>
                      <a:pt x="24" y="795"/>
                    </a:lnTo>
                    <a:lnTo>
                      <a:pt x="24" y="795"/>
                    </a:lnTo>
                    <a:lnTo>
                      <a:pt x="24" y="795"/>
                    </a:lnTo>
                    <a:lnTo>
                      <a:pt x="24" y="795"/>
                    </a:lnTo>
                    <a:lnTo>
                      <a:pt x="22" y="797"/>
                    </a:lnTo>
                    <a:lnTo>
                      <a:pt x="22" y="797"/>
                    </a:lnTo>
                    <a:lnTo>
                      <a:pt x="22" y="797"/>
                    </a:lnTo>
                    <a:lnTo>
                      <a:pt x="22" y="797"/>
                    </a:lnTo>
                    <a:lnTo>
                      <a:pt x="21" y="800"/>
                    </a:lnTo>
                    <a:lnTo>
                      <a:pt x="21" y="800"/>
                    </a:lnTo>
                    <a:lnTo>
                      <a:pt x="21" y="800"/>
                    </a:lnTo>
                    <a:lnTo>
                      <a:pt x="21" y="800"/>
                    </a:lnTo>
                    <a:lnTo>
                      <a:pt x="19" y="804"/>
                    </a:lnTo>
                    <a:lnTo>
                      <a:pt x="19" y="804"/>
                    </a:lnTo>
                    <a:lnTo>
                      <a:pt x="19" y="805"/>
                    </a:lnTo>
                    <a:lnTo>
                      <a:pt x="19" y="805"/>
                    </a:lnTo>
                    <a:lnTo>
                      <a:pt x="19" y="806"/>
                    </a:lnTo>
                    <a:lnTo>
                      <a:pt x="19" y="806"/>
                    </a:lnTo>
                    <a:lnTo>
                      <a:pt x="19" y="806"/>
                    </a:lnTo>
                    <a:lnTo>
                      <a:pt x="19" y="806"/>
                    </a:lnTo>
                    <a:lnTo>
                      <a:pt x="19" y="809"/>
                    </a:lnTo>
                    <a:lnTo>
                      <a:pt x="19" y="809"/>
                    </a:lnTo>
                    <a:lnTo>
                      <a:pt x="19" y="809"/>
                    </a:lnTo>
                    <a:lnTo>
                      <a:pt x="19" y="809"/>
                    </a:lnTo>
                    <a:lnTo>
                      <a:pt x="21" y="811"/>
                    </a:lnTo>
                    <a:lnTo>
                      <a:pt x="21" y="811"/>
                    </a:lnTo>
                    <a:lnTo>
                      <a:pt x="21" y="812"/>
                    </a:lnTo>
                    <a:lnTo>
                      <a:pt x="21" y="812"/>
                    </a:lnTo>
                    <a:lnTo>
                      <a:pt x="21" y="815"/>
                    </a:lnTo>
                    <a:lnTo>
                      <a:pt x="21" y="815"/>
                    </a:lnTo>
                    <a:lnTo>
                      <a:pt x="22" y="816"/>
                    </a:lnTo>
                    <a:lnTo>
                      <a:pt x="22" y="816"/>
                    </a:lnTo>
                    <a:lnTo>
                      <a:pt x="22" y="817"/>
                    </a:lnTo>
                    <a:lnTo>
                      <a:pt x="22" y="817"/>
                    </a:lnTo>
                    <a:lnTo>
                      <a:pt x="22" y="820"/>
                    </a:lnTo>
                    <a:lnTo>
                      <a:pt x="22" y="820"/>
                    </a:lnTo>
                    <a:lnTo>
                      <a:pt x="23" y="820"/>
                    </a:lnTo>
                    <a:lnTo>
                      <a:pt x="23" y="820"/>
                    </a:lnTo>
                    <a:lnTo>
                      <a:pt x="23" y="822"/>
                    </a:lnTo>
                    <a:lnTo>
                      <a:pt x="23" y="822"/>
                    </a:lnTo>
                    <a:lnTo>
                      <a:pt x="23" y="822"/>
                    </a:lnTo>
                    <a:lnTo>
                      <a:pt x="23" y="822"/>
                    </a:lnTo>
                    <a:lnTo>
                      <a:pt x="24" y="824"/>
                    </a:lnTo>
                    <a:lnTo>
                      <a:pt x="24" y="824"/>
                    </a:lnTo>
                    <a:lnTo>
                      <a:pt x="24" y="825"/>
                    </a:lnTo>
                    <a:lnTo>
                      <a:pt x="24" y="825"/>
                    </a:lnTo>
                    <a:lnTo>
                      <a:pt x="26" y="826"/>
                    </a:lnTo>
                    <a:lnTo>
                      <a:pt x="26" y="826"/>
                    </a:lnTo>
                    <a:lnTo>
                      <a:pt x="26" y="826"/>
                    </a:lnTo>
                    <a:lnTo>
                      <a:pt x="26" y="826"/>
                    </a:lnTo>
                    <a:lnTo>
                      <a:pt x="28" y="828"/>
                    </a:lnTo>
                    <a:lnTo>
                      <a:pt x="28" y="828"/>
                    </a:lnTo>
                    <a:lnTo>
                      <a:pt x="28" y="828"/>
                    </a:lnTo>
                    <a:lnTo>
                      <a:pt x="28" y="828"/>
                    </a:lnTo>
                    <a:lnTo>
                      <a:pt x="31" y="829"/>
                    </a:lnTo>
                    <a:lnTo>
                      <a:pt x="31" y="829"/>
                    </a:lnTo>
                    <a:lnTo>
                      <a:pt x="31" y="829"/>
                    </a:lnTo>
                    <a:lnTo>
                      <a:pt x="31" y="829"/>
                    </a:lnTo>
                    <a:lnTo>
                      <a:pt x="33" y="830"/>
                    </a:lnTo>
                    <a:lnTo>
                      <a:pt x="33" y="830"/>
                    </a:lnTo>
                    <a:lnTo>
                      <a:pt x="34" y="830"/>
                    </a:lnTo>
                    <a:lnTo>
                      <a:pt x="34" y="830"/>
                    </a:lnTo>
                    <a:lnTo>
                      <a:pt x="34" y="830"/>
                    </a:lnTo>
                    <a:lnTo>
                      <a:pt x="34" y="830"/>
                    </a:lnTo>
                    <a:lnTo>
                      <a:pt x="53" y="833"/>
                    </a:lnTo>
                    <a:lnTo>
                      <a:pt x="53" y="833"/>
                    </a:lnTo>
                    <a:lnTo>
                      <a:pt x="67" y="834"/>
                    </a:lnTo>
                    <a:lnTo>
                      <a:pt x="80" y="834"/>
                    </a:lnTo>
                    <a:lnTo>
                      <a:pt x="97" y="834"/>
                    </a:lnTo>
                    <a:lnTo>
                      <a:pt x="97" y="834"/>
                    </a:lnTo>
                    <a:lnTo>
                      <a:pt x="106" y="856"/>
                    </a:lnTo>
                    <a:lnTo>
                      <a:pt x="106" y="856"/>
                    </a:lnTo>
                    <a:lnTo>
                      <a:pt x="91" y="868"/>
                    </a:lnTo>
                    <a:lnTo>
                      <a:pt x="82" y="875"/>
                    </a:lnTo>
                    <a:lnTo>
                      <a:pt x="72" y="887"/>
                    </a:lnTo>
                    <a:lnTo>
                      <a:pt x="72" y="887"/>
                    </a:lnTo>
                    <a:lnTo>
                      <a:pt x="60" y="901"/>
                    </a:lnTo>
                    <a:lnTo>
                      <a:pt x="60" y="901"/>
                    </a:lnTo>
                    <a:lnTo>
                      <a:pt x="60" y="901"/>
                    </a:lnTo>
                    <a:lnTo>
                      <a:pt x="60" y="901"/>
                    </a:lnTo>
                    <a:lnTo>
                      <a:pt x="60" y="901"/>
                    </a:lnTo>
                    <a:lnTo>
                      <a:pt x="58" y="903"/>
                    </a:lnTo>
                    <a:lnTo>
                      <a:pt x="58" y="903"/>
                    </a:lnTo>
                    <a:lnTo>
                      <a:pt x="58" y="903"/>
                    </a:lnTo>
                    <a:lnTo>
                      <a:pt x="58" y="903"/>
                    </a:lnTo>
                    <a:lnTo>
                      <a:pt x="57" y="906"/>
                    </a:lnTo>
                    <a:lnTo>
                      <a:pt x="57" y="906"/>
                    </a:lnTo>
                    <a:lnTo>
                      <a:pt x="57" y="907"/>
                    </a:lnTo>
                    <a:lnTo>
                      <a:pt x="57" y="907"/>
                    </a:lnTo>
                    <a:lnTo>
                      <a:pt x="56" y="911"/>
                    </a:lnTo>
                    <a:lnTo>
                      <a:pt x="56" y="911"/>
                    </a:lnTo>
                    <a:lnTo>
                      <a:pt x="56" y="911"/>
                    </a:lnTo>
                    <a:lnTo>
                      <a:pt x="56" y="911"/>
                    </a:lnTo>
                    <a:lnTo>
                      <a:pt x="56" y="913"/>
                    </a:lnTo>
                    <a:lnTo>
                      <a:pt x="56" y="913"/>
                    </a:lnTo>
                    <a:lnTo>
                      <a:pt x="56" y="913"/>
                    </a:lnTo>
                    <a:lnTo>
                      <a:pt x="56" y="913"/>
                    </a:lnTo>
                    <a:lnTo>
                      <a:pt x="57" y="916"/>
                    </a:lnTo>
                    <a:lnTo>
                      <a:pt x="57" y="916"/>
                    </a:lnTo>
                    <a:lnTo>
                      <a:pt x="57" y="916"/>
                    </a:lnTo>
                    <a:lnTo>
                      <a:pt x="57" y="916"/>
                    </a:lnTo>
                    <a:lnTo>
                      <a:pt x="58" y="917"/>
                    </a:lnTo>
                    <a:lnTo>
                      <a:pt x="58" y="917"/>
                    </a:lnTo>
                    <a:lnTo>
                      <a:pt x="58" y="918"/>
                    </a:lnTo>
                    <a:lnTo>
                      <a:pt x="58" y="918"/>
                    </a:lnTo>
                    <a:lnTo>
                      <a:pt x="60" y="921"/>
                    </a:lnTo>
                    <a:lnTo>
                      <a:pt x="60" y="921"/>
                    </a:lnTo>
                    <a:lnTo>
                      <a:pt x="61" y="923"/>
                    </a:lnTo>
                    <a:lnTo>
                      <a:pt x="61" y="923"/>
                    </a:lnTo>
                    <a:lnTo>
                      <a:pt x="61" y="923"/>
                    </a:lnTo>
                    <a:lnTo>
                      <a:pt x="61" y="923"/>
                    </a:lnTo>
                    <a:lnTo>
                      <a:pt x="62" y="926"/>
                    </a:lnTo>
                    <a:lnTo>
                      <a:pt x="62" y="926"/>
                    </a:lnTo>
                    <a:lnTo>
                      <a:pt x="62" y="926"/>
                    </a:lnTo>
                    <a:lnTo>
                      <a:pt x="62" y="926"/>
                    </a:lnTo>
                    <a:lnTo>
                      <a:pt x="63" y="928"/>
                    </a:lnTo>
                    <a:lnTo>
                      <a:pt x="63" y="928"/>
                    </a:lnTo>
                    <a:lnTo>
                      <a:pt x="63" y="928"/>
                    </a:lnTo>
                    <a:lnTo>
                      <a:pt x="63" y="928"/>
                    </a:lnTo>
                    <a:lnTo>
                      <a:pt x="65" y="930"/>
                    </a:lnTo>
                    <a:lnTo>
                      <a:pt x="65" y="930"/>
                    </a:lnTo>
                    <a:lnTo>
                      <a:pt x="65" y="930"/>
                    </a:lnTo>
                    <a:lnTo>
                      <a:pt x="65" y="930"/>
                    </a:lnTo>
                    <a:lnTo>
                      <a:pt x="68" y="932"/>
                    </a:lnTo>
                    <a:lnTo>
                      <a:pt x="68" y="932"/>
                    </a:lnTo>
                    <a:lnTo>
                      <a:pt x="70" y="932"/>
                    </a:lnTo>
                    <a:lnTo>
                      <a:pt x="70" y="932"/>
                    </a:lnTo>
                    <a:lnTo>
                      <a:pt x="71" y="933"/>
                    </a:lnTo>
                    <a:lnTo>
                      <a:pt x="71" y="933"/>
                    </a:lnTo>
                    <a:lnTo>
                      <a:pt x="72" y="933"/>
                    </a:lnTo>
                    <a:lnTo>
                      <a:pt x="72" y="933"/>
                    </a:lnTo>
                    <a:lnTo>
                      <a:pt x="75" y="933"/>
                    </a:lnTo>
                    <a:lnTo>
                      <a:pt x="75" y="933"/>
                    </a:lnTo>
                    <a:lnTo>
                      <a:pt x="75" y="933"/>
                    </a:lnTo>
                    <a:lnTo>
                      <a:pt x="75" y="933"/>
                    </a:lnTo>
                    <a:lnTo>
                      <a:pt x="94" y="933"/>
                    </a:lnTo>
                    <a:lnTo>
                      <a:pt x="94" y="933"/>
                    </a:lnTo>
                    <a:lnTo>
                      <a:pt x="109" y="932"/>
                    </a:lnTo>
                    <a:lnTo>
                      <a:pt x="121" y="930"/>
                    </a:lnTo>
                    <a:lnTo>
                      <a:pt x="138" y="926"/>
                    </a:lnTo>
                    <a:lnTo>
                      <a:pt x="138" y="926"/>
                    </a:lnTo>
                    <a:lnTo>
                      <a:pt x="150" y="947"/>
                    </a:lnTo>
                    <a:lnTo>
                      <a:pt x="150" y="947"/>
                    </a:lnTo>
                    <a:lnTo>
                      <a:pt x="139" y="961"/>
                    </a:lnTo>
                    <a:lnTo>
                      <a:pt x="131" y="970"/>
                    </a:lnTo>
                    <a:lnTo>
                      <a:pt x="123" y="982"/>
                    </a:lnTo>
                    <a:lnTo>
                      <a:pt x="123" y="982"/>
                    </a:lnTo>
                    <a:lnTo>
                      <a:pt x="113" y="999"/>
                    </a:lnTo>
                    <a:lnTo>
                      <a:pt x="113" y="999"/>
                    </a:lnTo>
                    <a:lnTo>
                      <a:pt x="113" y="999"/>
                    </a:lnTo>
                    <a:lnTo>
                      <a:pt x="113" y="999"/>
                    </a:lnTo>
                    <a:lnTo>
                      <a:pt x="111" y="1001"/>
                    </a:lnTo>
                    <a:lnTo>
                      <a:pt x="111" y="1001"/>
                    </a:lnTo>
                    <a:lnTo>
                      <a:pt x="111" y="1003"/>
                    </a:lnTo>
                    <a:lnTo>
                      <a:pt x="111" y="1003"/>
                    </a:lnTo>
                    <a:lnTo>
                      <a:pt x="111" y="1005"/>
                    </a:lnTo>
                    <a:lnTo>
                      <a:pt x="111" y="1005"/>
                    </a:lnTo>
                    <a:lnTo>
                      <a:pt x="111" y="1005"/>
                    </a:lnTo>
                    <a:lnTo>
                      <a:pt x="111" y="1005"/>
                    </a:lnTo>
                    <a:lnTo>
                      <a:pt x="111" y="1009"/>
                    </a:lnTo>
                    <a:lnTo>
                      <a:pt x="111" y="1009"/>
                    </a:lnTo>
                    <a:lnTo>
                      <a:pt x="111" y="1010"/>
                    </a:lnTo>
                    <a:lnTo>
                      <a:pt x="111" y="1010"/>
                    </a:lnTo>
                    <a:lnTo>
                      <a:pt x="111" y="1011"/>
                    </a:lnTo>
                    <a:lnTo>
                      <a:pt x="111" y="1011"/>
                    </a:lnTo>
                    <a:lnTo>
                      <a:pt x="111" y="1011"/>
                    </a:lnTo>
                    <a:lnTo>
                      <a:pt x="111" y="1011"/>
                    </a:lnTo>
                    <a:lnTo>
                      <a:pt x="113" y="1014"/>
                    </a:lnTo>
                    <a:lnTo>
                      <a:pt x="113" y="1014"/>
                    </a:lnTo>
                    <a:lnTo>
                      <a:pt x="113" y="1014"/>
                    </a:lnTo>
                    <a:lnTo>
                      <a:pt x="113" y="1014"/>
                    </a:lnTo>
                    <a:lnTo>
                      <a:pt x="114" y="1015"/>
                    </a:lnTo>
                    <a:lnTo>
                      <a:pt x="114" y="1015"/>
                    </a:lnTo>
                    <a:lnTo>
                      <a:pt x="115" y="1016"/>
                    </a:lnTo>
                    <a:lnTo>
                      <a:pt x="115" y="1016"/>
                    </a:lnTo>
                    <a:lnTo>
                      <a:pt x="116" y="1019"/>
                    </a:lnTo>
                    <a:lnTo>
                      <a:pt x="116" y="1019"/>
                    </a:lnTo>
                    <a:lnTo>
                      <a:pt x="118" y="1020"/>
                    </a:lnTo>
                    <a:lnTo>
                      <a:pt x="118" y="1020"/>
                    </a:lnTo>
                    <a:lnTo>
                      <a:pt x="118" y="1022"/>
                    </a:lnTo>
                    <a:lnTo>
                      <a:pt x="118" y="1022"/>
                    </a:lnTo>
                    <a:lnTo>
                      <a:pt x="119" y="1023"/>
                    </a:lnTo>
                    <a:lnTo>
                      <a:pt x="119" y="1023"/>
                    </a:lnTo>
                    <a:lnTo>
                      <a:pt x="120" y="1023"/>
                    </a:lnTo>
                    <a:lnTo>
                      <a:pt x="120" y="1023"/>
                    </a:lnTo>
                    <a:lnTo>
                      <a:pt x="121" y="1025"/>
                    </a:lnTo>
                    <a:lnTo>
                      <a:pt x="121" y="1025"/>
                    </a:lnTo>
                    <a:lnTo>
                      <a:pt x="121" y="1025"/>
                    </a:lnTo>
                    <a:lnTo>
                      <a:pt x="121" y="1025"/>
                    </a:lnTo>
                    <a:lnTo>
                      <a:pt x="123" y="1027"/>
                    </a:lnTo>
                    <a:lnTo>
                      <a:pt x="123" y="1027"/>
                    </a:lnTo>
                    <a:lnTo>
                      <a:pt x="123" y="1027"/>
                    </a:lnTo>
                    <a:lnTo>
                      <a:pt x="123" y="1027"/>
                    </a:lnTo>
                    <a:lnTo>
                      <a:pt x="126" y="1028"/>
                    </a:lnTo>
                    <a:lnTo>
                      <a:pt x="126" y="1028"/>
                    </a:lnTo>
                    <a:lnTo>
                      <a:pt x="128" y="1028"/>
                    </a:lnTo>
                    <a:lnTo>
                      <a:pt x="128" y="1028"/>
                    </a:lnTo>
                    <a:lnTo>
                      <a:pt x="130" y="1029"/>
                    </a:lnTo>
                    <a:lnTo>
                      <a:pt x="130" y="1029"/>
                    </a:lnTo>
                    <a:lnTo>
                      <a:pt x="130" y="1029"/>
                    </a:lnTo>
                    <a:lnTo>
                      <a:pt x="130" y="1029"/>
                    </a:lnTo>
                    <a:lnTo>
                      <a:pt x="134" y="1029"/>
                    </a:lnTo>
                    <a:lnTo>
                      <a:pt x="134" y="1029"/>
                    </a:lnTo>
                    <a:lnTo>
                      <a:pt x="134" y="1029"/>
                    </a:lnTo>
                    <a:lnTo>
                      <a:pt x="134" y="1029"/>
                    </a:lnTo>
                    <a:lnTo>
                      <a:pt x="153" y="1025"/>
                    </a:lnTo>
                    <a:lnTo>
                      <a:pt x="153" y="1025"/>
                    </a:lnTo>
                    <a:lnTo>
                      <a:pt x="167" y="1022"/>
                    </a:lnTo>
                    <a:lnTo>
                      <a:pt x="178" y="1018"/>
                    </a:lnTo>
                    <a:lnTo>
                      <a:pt x="194" y="1010"/>
                    </a:lnTo>
                    <a:lnTo>
                      <a:pt x="194" y="1010"/>
                    </a:lnTo>
                    <a:lnTo>
                      <a:pt x="211" y="1030"/>
                    </a:lnTo>
                    <a:lnTo>
                      <a:pt x="211" y="1030"/>
                    </a:lnTo>
                    <a:lnTo>
                      <a:pt x="201" y="1044"/>
                    </a:lnTo>
                    <a:lnTo>
                      <a:pt x="194" y="1056"/>
                    </a:lnTo>
                    <a:lnTo>
                      <a:pt x="189" y="1068"/>
                    </a:lnTo>
                    <a:lnTo>
                      <a:pt x="189" y="1068"/>
                    </a:lnTo>
                    <a:lnTo>
                      <a:pt x="182" y="1087"/>
                    </a:lnTo>
                    <a:lnTo>
                      <a:pt x="182" y="1087"/>
                    </a:lnTo>
                    <a:lnTo>
                      <a:pt x="182" y="1087"/>
                    </a:lnTo>
                    <a:lnTo>
                      <a:pt x="182" y="1087"/>
                    </a:lnTo>
                    <a:lnTo>
                      <a:pt x="182" y="1090"/>
                    </a:lnTo>
                    <a:lnTo>
                      <a:pt x="182" y="1090"/>
                    </a:lnTo>
                    <a:lnTo>
                      <a:pt x="182" y="1091"/>
                    </a:lnTo>
                    <a:lnTo>
                      <a:pt x="182" y="1091"/>
                    </a:lnTo>
                    <a:lnTo>
                      <a:pt x="181" y="1092"/>
                    </a:lnTo>
                    <a:lnTo>
                      <a:pt x="181" y="1092"/>
                    </a:lnTo>
                    <a:lnTo>
                      <a:pt x="181" y="1093"/>
                    </a:lnTo>
                    <a:lnTo>
                      <a:pt x="181" y="1093"/>
                    </a:lnTo>
                    <a:lnTo>
                      <a:pt x="182" y="1095"/>
                    </a:lnTo>
                    <a:lnTo>
                      <a:pt x="182" y="1095"/>
                    </a:lnTo>
                    <a:lnTo>
                      <a:pt x="182" y="1095"/>
                    </a:lnTo>
                    <a:lnTo>
                      <a:pt x="182" y="1095"/>
                    </a:lnTo>
                    <a:lnTo>
                      <a:pt x="182" y="1097"/>
                    </a:lnTo>
                    <a:lnTo>
                      <a:pt x="182" y="1097"/>
                    </a:lnTo>
                    <a:lnTo>
                      <a:pt x="182" y="1097"/>
                    </a:lnTo>
                    <a:lnTo>
                      <a:pt x="182" y="1097"/>
                    </a:lnTo>
                    <a:lnTo>
                      <a:pt x="183" y="1098"/>
                    </a:lnTo>
                    <a:lnTo>
                      <a:pt x="183" y="1098"/>
                    </a:lnTo>
                    <a:lnTo>
                      <a:pt x="183" y="1100"/>
                    </a:lnTo>
                    <a:lnTo>
                      <a:pt x="183" y="1100"/>
                    </a:lnTo>
                    <a:lnTo>
                      <a:pt x="184" y="1101"/>
                    </a:lnTo>
                    <a:lnTo>
                      <a:pt x="184" y="1101"/>
                    </a:lnTo>
                    <a:lnTo>
                      <a:pt x="186" y="1101"/>
                    </a:lnTo>
                    <a:lnTo>
                      <a:pt x="186" y="1101"/>
                    </a:lnTo>
                    <a:lnTo>
                      <a:pt x="187" y="1102"/>
                    </a:lnTo>
                    <a:lnTo>
                      <a:pt x="187" y="1102"/>
                    </a:lnTo>
                    <a:lnTo>
                      <a:pt x="187" y="1103"/>
                    </a:lnTo>
                    <a:lnTo>
                      <a:pt x="187" y="1103"/>
                    </a:lnTo>
                    <a:lnTo>
                      <a:pt x="189" y="1105"/>
                    </a:lnTo>
                    <a:lnTo>
                      <a:pt x="189" y="1105"/>
                    </a:lnTo>
                    <a:lnTo>
                      <a:pt x="191" y="1107"/>
                    </a:lnTo>
                    <a:lnTo>
                      <a:pt x="191" y="1107"/>
                    </a:lnTo>
                    <a:lnTo>
                      <a:pt x="191" y="1107"/>
                    </a:lnTo>
                    <a:lnTo>
                      <a:pt x="191" y="1107"/>
                    </a:lnTo>
                    <a:lnTo>
                      <a:pt x="193" y="1108"/>
                    </a:lnTo>
                    <a:lnTo>
                      <a:pt x="193" y="1108"/>
                    </a:lnTo>
                    <a:lnTo>
                      <a:pt x="193" y="1110"/>
                    </a:lnTo>
                    <a:lnTo>
                      <a:pt x="193" y="1110"/>
                    </a:lnTo>
                    <a:lnTo>
                      <a:pt x="194" y="1111"/>
                    </a:lnTo>
                    <a:lnTo>
                      <a:pt x="194" y="1111"/>
                    </a:lnTo>
                    <a:lnTo>
                      <a:pt x="196" y="1111"/>
                    </a:lnTo>
                    <a:lnTo>
                      <a:pt x="196" y="1111"/>
                    </a:lnTo>
                    <a:lnTo>
                      <a:pt x="197" y="1112"/>
                    </a:lnTo>
                    <a:lnTo>
                      <a:pt x="197" y="1112"/>
                    </a:lnTo>
                    <a:lnTo>
                      <a:pt x="197" y="1112"/>
                    </a:lnTo>
                    <a:lnTo>
                      <a:pt x="197" y="1112"/>
                    </a:lnTo>
                    <a:lnTo>
                      <a:pt x="198" y="1112"/>
                    </a:lnTo>
                    <a:lnTo>
                      <a:pt x="198" y="1112"/>
                    </a:lnTo>
                    <a:lnTo>
                      <a:pt x="199" y="1112"/>
                    </a:lnTo>
                    <a:lnTo>
                      <a:pt x="199" y="1112"/>
                    </a:lnTo>
                    <a:lnTo>
                      <a:pt x="201" y="1113"/>
                    </a:lnTo>
                    <a:lnTo>
                      <a:pt x="201" y="1113"/>
                    </a:lnTo>
                    <a:lnTo>
                      <a:pt x="202" y="1113"/>
                    </a:lnTo>
                    <a:lnTo>
                      <a:pt x="202" y="1113"/>
                    </a:lnTo>
                    <a:lnTo>
                      <a:pt x="203" y="1112"/>
                    </a:lnTo>
                    <a:lnTo>
                      <a:pt x="203" y="1112"/>
                    </a:lnTo>
                    <a:lnTo>
                      <a:pt x="205" y="1112"/>
                    </a:lnTo>
                    <a:lnTo>
                      <a:pt x="205" y="1112"/>
                    </a:lnTo>
                    <a:lnTo>
                      <a:pt x="207" y="1112"/>
                    </a:lnTo>
                    <a:lnTo>
                      <a:pt x="207" y="1112"/>
                    </a:lnTo>
                    <a:lnTo>
                      <a:pt x="207" y="1112"/>
                    </a:lnTo>
                    <a:lnTo>
                      <a:pt x="226" y="1105"/>
                    </a:lnTo>
                    <a:lnTo>
                      <a:pt x="226" y="1105"/>
                    </a:lnTo>
                    <a:lnTo>
                      <a:pt x="239" y="1100"/>
                    </a:lnTo>
                    <a:lnTo>
                      <a:pt x="250" y="1093"/>
                    </a:lnTo>
                    <a:lnTo>
                      <a:pt x="264" y="1083"/>
                    </a:lnTo>
                    <a:lnTo>
                      <a:pt x="264" y="1083"/>
                    </a:lnTo>
                    <a:lnTo>
                      <a:pt x="284" y="1100"/>
                    </a:lnTo>
                    <a:lnTo>
                      <a:pt x="284" y="1100"/>
                    </a:lnTo>
                    <a:lnTo>
                      <a:pt x="276" y="1116"/>
                    </a:lnTo>
                    <a:lnTo>
                      <a:pt x="273" y="1127"/>
                    </a:lnTo>
                    <a:lnTo>
                      <a:pt x="269" y="1141"/>
                    </a:lnTo>
                    <a:lnTo>
                      <a:pt x="269" y="1141"/>
                    </a:lnTo>
                    <a:lnTo>
                      <a:pt x="265" y="1161"/>
                    </a:lnTo>
                    <a:lnTo>
                      <a:pt x="265" y="1161"/>
                    </a:lnTo>
                    <a:lnTo>
                      <a:pt x="265" y="1164"/>
                    </a:lnTo>
                    <a:lnTo>
                      <a:pt x="265" y="1164"/>
                    </a:lnTo>
                    <a:lnTo>
                      <a:pt x="265" y="1165"/>
                    </a:lnTo>
                    <a:lnTo>
                      <a:pt x="265" y="1165"/>
                    </a:lnTo>
                    <a:lnTo>
                      <a:pt x="266" y="1166"/>
                    </a:lnTo>
                    <a:lnTo>
                      <a:pt x="266" y="1166"/>
                    </a:lnTo>
                    <a:lnTo>
                      <a:pt x="266" y="1168"/>
                    </a:lnTo>
                    <a:lnTo>
                      <a:pt x="266" y="1168"/>
                    </a:lnTo>
                    <a:lnTo>
                      <a:pt x="266" y="1169"/>
                    </a:lnTo>
                    <a:lnTo>
                      <a:pt x="266" y="1169"/>
                    </a:lnTo>
                    <a:lnTo>
                      <a:pt x="266" y="1169"/>
                    </a:lnTo>
                    <a:lnTo>
                      <a:pt x="266" y="1169"/>
                    </a:lnTo>
                    <a:lnTo>
                      <a:pt x="267" y="1171"/>
                    </a:lnTo>
                    <a:lnTo>
                      <a:pt x="267" y="1171"/>
                    </a:lnTo>
                    <a:lnTo>
                      <a:pt x="267" y="1171"/>
                    </a:lnTo>
                    <a:lnTo>
                      <a:pt x="267" y="1171"/>
                    </a:lnTo>
                    <a:lnTo>
                      <a:pt x="269" y="1173"/>
                    </a:lnTo>
                    <a:lnTo>
                      <a:pt x="269" y="1173"/>
                    </a:lnTo>
                    <a:lnTo>
                      <a:pt x="269" y="1173"/>
                    </a:lnTo>
                    <a:lnTo>
                      <a:pt x="269" y="1173"/>
                    </a:lnTo>
                    <a:lnTo>
                      <a:pt x="270" y="1174"/>
                    </a:lnTo>
                    <a:lnTo>
                      <a:pt x="270" y="1174"/>
                    </a:lnTo>
                    <a:lnTo>
                      <a:pt x="271" y="1175"/>
                    </a:lnTo>
                    <a:lnTo>
                      <a:pt x="271" y="1175"/>
                    </a:lnTo>
                    <a:lnTo>
                      <a:pt x="273" y="1176"/>
                    </a:lnTo>
                    <a:lnTo>
                      <a:pt x="273" y="1176"/>
                    </a:lnTo>
                    <a:lnTo>
                      <a:pt x="274" y="1176"/>
                    </a:lnTo>
                    <a:lnTo>
                      <a:pt x="274" y="1176"/>
                    </a:lnTo>
                    <a:lnTo>
                      <a:pt x="275" y="1178"/>
                    </a:lnTo>
                    <a:lnTo>
                      <a:pt x="275" y="1178"/>
                    </a:lnTo>
                    <a:lnTo>
                      <a:pt x="278" y="1179"/>
                    </a:lnTo>
                    <a:lnTo>
                      <a:pt x="278" y="1179"/>
                    </a:lnTo>
                    <a:lnTo>
                      <a:pt x="279" y="1180"/>
                    </a:lnTo>
                    <a:lnTo>
                      <a:pt x="279" y="1180"/>
                    </a:lnTo>
                    <a:lnTo>
                      <a:pt x="280" y="1181"/>
                    </a:lnTo>
                    <a:lnTo>
                      <a:pt x="280" y="1181"/>
                    </a:lnTo>
                    <a:lnTo>
                      <a:pt x="280" y="1181"/>
                    </a:lnTo>
                    <a:lnTo>
                      <a:pt x="280" y="1181"/>
                    </a:lnTo>
                    <a:lnTo>
                      <a:pt x="283" y="1183"/>
                    </a:lnTo>
                    <a:lnTo>
                      <a:pt x="283" y="1183"/>
                    </a:lnTo>
                    <a:lnTo>
                      <a:pt x="283" y="1183"/>
                    </a:lnTo>
                    <a:lnTo>
                      <a:pt x="283" y="1183"/>
                    </a:lnTo>
                    <a:lnTo>
                      <a:pt x="284" y="1183"/>
                    </a:lnTo>
                    <a:lnTo>
                      <a:pt x="284" y="1183"/>
                    </a:lnTo>
                    <a:lnTo>
                      <a:pt x="285" y="1183"/>
                    </a:lnTo>
                    <a:lnTo>
                      <a:pt x="285" y="1183"/>
                    </a:lnTo>
                    <a:lnTo>
                      <a:pt x="286" y="1184"/>
                    </a:lnTo>
                    <a:lnTo>
                      <a:pt x="286" y="1184"/>
                    </a:lnTo>
                    <a:lnTo>
                      <a:pt x="286" y="1184"/>
                    </a:lnTo>
                    <a:lnTo>
                      <a:pt x="286" y="1184"/>
                    </a:lnTo>
                    <a:lnTo>
                      <a:pt x="289" y="1183"/>
                    </a:lnTo>
                    <a:lnTo>
                      <a:pt x="289" y="1183"/>
                    </a:lnTo>
                    <a:lnTo>
                      <a:pt x="289" y="1183"/>
                    </a:lnTo>
                    <a:lnTo>
                      <a:pt x="289" y="1183"/>
                    </a:lnTo>
                    <a:lnTo>
                      <a:pt x="291" y="1183"/>
                    </a:lnTo>
                    <a:lnTo>
                      <a:pt x="291" y="1183"/>
                    </a:lnTo>
                    <a:lnTo>
                      <a:pt x="291" y="1183"/>
                    </a:lnTo>
                    <a:lnTo>
                      <a:pt x="291" y="1183"/>
                    </a:lnTo>
                    <a:lnTo>
                      <a:pt x="295" y="1181"/>
                    </a:lnTo>
                    <a:lnTo>
                      <a:pt x="295" y="1181"/>
                    </a:lnTo>
                    <a:lnTo>
                      <a:pt x="312" y="1171"/>
                    </a:lnTo>
                    <a:lnTo>
                      <a:pt x="312" y="1171"/>
                    </a:lnTo>
                    <a:lnTo>
                      <a:pt x="323" y="1163"/>
                    </a:lnTo>
                    <a:lnTo>
                      <a:pt x="333" y="1155"/>
                    </a:lnTo>
                    <a:lnTo>
                      <a:pt x="346" y="1144"/>
                    </a:lnTo>
                    <a:lnTo>
                      <a:pt x="346" y="1144"/>
                    </a:lnTo>
                    <a:lnTo>
                      <a:pt x="368" y="1156"/>
                    </a:lnTo>
                    <a:lnTo>
                      <a:pt x="368" y="1156"/>
                    </a:lnTo>
                    <a:lnTo>
                      <a:pt x="363" y="1174"/>
                    </a:lnTo>
                    <a:lnTo>
                      <a:pt x="362" y="1185"/>
                    </a:lnTo>
                    <a:lnTo>
                      <a:pt x="361" y="1200"/>
                    </a:lnTo>
                    <a:lnTo>
                      <a:pt x="361" y="1200"/>
                    </a:lnTo>
                    <a:lnTo>
                      <a:pt x="361" y="1219"/>
                    </a:lnTo>
                    <a:lnTo>
                      <a:pt x="361" y="1219"/>
                    </a:lnTo>
                    <a:lnTo>
                      <a:pt x="361" y="1219"/>
                    </a:lnTo>
                    <a:lnTo>
                      <a:pt x="361" y="1219"/>
                    </a:lnTo>
                    <a:lnTo>
                      <a:pt x="361" y="1223"/>
                    </a:lnTo>
                    <a:lnTo>
                      <a:pt x="361" y="1223"/>
                    </a:lnTo>
                    <a:lnTo>
                      <a:pt x="361" y="1223"/>
                    </a:lnTo>
                    <a:lnTo>
                      <a:pt x="361" y="1223"/>
                    </a:lnTo>
                    <a:lnTo>
                      <a:pt x="362" y="1226"/>
                    </a:lnTo>
                    <a:lnTo>
                      <a:pt x="362" y="1226"/>
                    </a:lnTo>
                    <a:lnTo>
                      <a:pt x="362" y="1226"/>
                    </a:lnTo>
                    <a:lnTo>
                      <a:pt x="362" y="1226"/>
                    </a:lnTo>
                    <a:lnTo>
                      <a:pt x="363" y="1228"/>
                    </a:lnTo>
                    <a:lnTo>
                      <a:pt x="363" y="1228"/>
                    </a:lnTo>
                    <a:lnTo>
                      <a:pt x="363" y="1228"/>
                    </a:lnTo>
                    <a:lnTo>
                      <a:pt x="363" y="1228"/>
                    </a:lnTo>
                    <a:lnTo>
                      <a:pt x="365" y="1229"/>
                    </a:lnTo>
                    <a:lnTo>
                      <a:pt x="365" y="1229"/>
                    </a:lnTo>
                    <a:lnTo>
                      <a:pt x="365" y="1229"/>
                    </a:lnTo>
                    <a:lnTo>
                      <a:pt x="365" y="1229"/>
                    </a:lnTo>
                    <a:lnTo>
                      <a:pt x="366" y="1231"/>
                    </a:lnTo>
                    <a:lnTo>
                      <a:pt x="366" y="1231"/>
                    </a:lnTo>
                    <a:lnTo>
                      <a:pt x="366" y="1231"/>
                    </a:lnTo>
                    <a:lnTo>
                      <a:pt x="366" y="1231"/>
                    </a:lnTo>
                    <a:lnTo>
                      <a:pt x="368" y="1232"/>
                    </a:lnTo>
                    <a:lnTo>
                      <a:pt x="368" y="1232"/>
                    </a:lnTo>
                    <a:lnTo>
                      <a:pt x="368" y="1232"/>
                    </a:lnTo>
                    <a:lnTo>
                      <a:pt x="368" y="1232"/>
                    </a:lnTo>
                    <a:lnTo>
                      <a:pt x="371" y="1233"/>
                    </a:lnTo>
                    <a:lnTo>
                      <a:pt x="371" y="1233"/>
                    </a:lnTo>
                    <a:lnTo>
                      <a:pt x="371" y="1233"/>
                    </a:lnTo>
                    <a:lnTo>
                      <a:pt x="371" y="1233"/>
                    </a:lnTo>
                    <a:lnTo>
                      <a:pt x="373" y="1234"/>
                    </a:lnTo>
                    <a:lnTo>
                      <a:pt x="373" y="1234"/>
                    </a:lnTo>
                    <a:lnTo>
                      <a:pt x="376" y="1236"/>
                    </a:lnTo>
                    <a:lnTo>
                      <a:pt x="376" y="1236"/>
                    </a:lnTo>
                    <a:lnTo>
                      <a:pt x="377" y="1236"/>
                    </a:lnTo>
                    <a:lnTo>
                      <a:pt x="377" y="1236"/>
                    </a:lnTo>
                    <a:lnTo>
                      <a:pt x="378" y="1237"/>
                    </a:lnTo>
                    <a:lnTo>
                      <a:pt x="378" y="1237"/>
                    </a:lnTo>
                    <a:lnTo>
                      <a:pt x="378" y="1237"/>
                    </a:lnTo>
                    <a:lnTo>
                      <a:pt x="378" y="1237"/>
                    </a:lnTo>
                    <a:lnTo>
                      <a:pt x="381" y="1237"/>
                    </a:lnTo>
                    <a:lnTo>
                      <a:pt x="381" y="1237"/>
                    </a:lnTo>
                    <a:lnTo>
                      <a:pt x="381" y="1238"/>
                    </a:lnTo>
                    <a:lnTo>
                      <a:pt x="381" y="1238"/>
                    </a:lnTo>
                    <a:lnTo>
                      <a:pt x="383" y="1238"/>
                    </a:lnTo>
                    <a:lnTo>
                      <a:pt x="383" y="1238"/>
                    </a:lnTo>
                    <a:lnTo>
                      <a:pt x="383" y="1238"/>
                    </a:lnTo>
                    <a:lnTo>
                      <a:pt x="383" y="1238"/>
                    </a:lnTo>
                    <a:lnTo>
                      <a:pt x="385" y="1238"/>
                    </a:lnTo>
                    <a:lnTo>
                      <a:pt x="385" y="1238"/>
                    </a:lnTo>
                    <a:lnTo>
                      <a:pt x="386" y="1238"/>
                    </a:lnTo>
                    <a:lnTo>
                      <a:pt x="386" y="1238"/>
                    </a:lnTo>
                    <a:lnTo>
                      <a:pt x="387" y="1237"/>
                    </a:lnTo>
                    <a:lnTo>
                      <a:pt x="387" y="1237"/>
                    </a:lnTo>
                    <a:lnTo>
                      <a:pt x="388" y="1237"/>
                    </a:lnTo>
                    <a:lnTo>
                      <a:pt x="388" y="1237"/>
                    </a:lnTo>
                    <a:lnTo>
                      <a:pt x="390" y="1237"/>
                    </a:lnTo>
                    <a:lnTo>
                      <a:pt x="390" y="1237"/>
                    </a:lnTo>
                    <a:lnTo>
                      <a:pt x="391" y="1236"/>
                    </a:lnTo>
                    <a:lnTo>
                      <a:pt x="391" y="1236"/>
                    </a:lnTo>
                    <a:lnTo>
                      <a:pt x="393" y="1234"/>
                    </a:lnTo>
                    <a:lnTo>
                      <a:pt x="393" y="1234"/>
                    </a:lnTo>
                    <a:lnTo>
                      <a:pt x="393" y="1234"/>
                    </a:lnTo>
                    <a:lnTo>
                      <a:pt x="393" y="1234"/>
                    </a:lnTo>
                    <a:lnTo>
                      <a:pt x="393" y="1234"/>
                    </a:lnTo>
                    <a:lnTo>
                      <a:pt x="407" y="1222"/>
                    </a:lnTo>
                    <a:lnTo>
                      <a:pt x="407" y="1222"/>
                    </a:lnTo>
                    <a:lnTo>
                      <a:pt x="419" y="1212"/>
                    </a:lnTo>
                    <a:lnTo>
                      <a:pt x="426" y="1203"/>
                    </a:lnTo>
                    <a:lnTo>
                      <a:pt x="436" y="1188"/>
                    </a:lnTo>
                    <a:lnTo>
                      <a:pt x="436" y="1188"/>
                    </a:lnTo>
                    <a:lnTo>
                      <a:pt x="460" y="1197"/>
                    </a:lnTo>
                    <a:lnTo>
                      <a:pt x="460" y="1197"/>
                    </a:lnTo>
                    <a:lnTo>
                      <a:pt x="460" y="1214"/>
                    </a:lnTo>
                    <a:lnTo>
                      <a:pt x="460" y="1227"/>
                    </a:lnTo>
                    <a:lnTo>
                      <a:pt x="462" y="1241"/>
                    </a:lnTo>
                    <a:lnTo>
                      <a:pt x="462" y="1241"/>
                    </a:lnTo>
                    <a:lnTo>
                      <a:pt x="464" y="1261"/>
                    </a:lnTo>
                    <a:lnTo>
                      <a:pt x="464" y="1261"/>
                    </a:lnTo>
                    <a:lnTo>
                      <a:pt x="464" y="1261"/>
                    </a:lnTo>
                    <a:lnTo>
                      <a:pt x="464" y="1261"/>
                    </a:lnTo>
                    <a:lnTo>
                      <a:pt x="465" y="1263"/>
                    </a:lnTo>
                    <a:lnTo>
                      <a:pt x="465" y="1263"/>
                    </a:lnTo>
                    <a:lnTo>
                      <a:pt x="465" y="1265"/>
                    </a:lnTo>
                    <a:lnTo>
                      <a:pt x="465" y="1265"/>
                    </a:lnTo>
                    <a:lnTo>
                      <a:pt x="467" y="1266"/>
                    </a:lnTo>
                    <a:lnTo>
                      <a:pt x="467" y="1266"/>
                    </a:lnTo>
                    <a:lnTo>
                      <a:pt x="467" y="1266"/>
                    </a:lnTo>
                    <a:lnTo>
                      <a:pt x="467" y="1266"/>
                    </a:lnTo>
                    <a:lnTo>
                      <a:pt x="468" y="1268"/>
                    </a:lnTo>
                    <a:lnTo>
                      <a:pt x="468" y="1268"/>
                    </a:lnTo>
                    <a:lnTo>
                      <a:pt x="468" y="1268"/>
                    </a:lnTo>
                    <a:lnTo>
                      <a:pt x="468" y="1268"/>
                    </a:lnTo>
                    <a:lnTo>
                      <a:pt x="469" y="1270"/>
                    </a:lnTo>
                    <a:lnTo>
                      <a:pt x="469" y="1270"/>
                    </a:lnTo>
                    <a:lnTo>
                      <a:pt x="470" y="1270"/>
                    </a:lnTo>
                    <a:lnTo>
                      <a:pt x="470" y="1270"/>
                    </a:lnTo>
                    <a:lnTo>
                      <a:pt x="472" y="1271"/>
                    </a:lnTo>
                    <a:lnTo>
                      <a:pt x="472" y="1271"/>
                    </a:lnTo>
                    <a:lnTo>
                      <a:pt x="472" y="1271"/>
                    </a:lnTo>
                    <a:lnTo>
                      <a:pt x="472" y="1271"/>
                    </a:lnTo>
                    <a:lnTo>
                      <a:pt x="474" y="1271"/>
                    </a:lnTo>
                    <a:lnTo>
                      <a:pt x="474" y="1271"/>
                    </a:lnTo>
                    <a:lnTo>
                      <a:pt x="474" y="1272"/>
                    </a:lnTo>
                    <a:lnTo>
                      <a:pt x="474" y="1272"/>
                    </a:lnTo>
                    <a:lnTo>
                      <a:pt x="477" y="1272"/>
                    </a:lnTo>
                    <a:lnTo>
                      <a:pt x="477" y="1272"/>
                    </a:lnTo>
                    <a:lnTo>
                      <a:pt x="478" y="1272"/>
                    </a:lnTo>
                    <a:lnTo>
                      <a:pt x="478" y="1272"/>
                    </a:lnTo>
                    <a:lnTo>
                      <a:pt x="479" y="1273"/>
                    </a:lnTo>
                    <a:lnTo>
                      <a:pt x="479" y="1273"/>
                    </a:lnTo>
                    <a:lnTo>
                      <a:pt x="482" y="1273"/>
                    </a:lnTo>
                    <a:lnTo>
                      <a:pt x="482" y="1273"/>
                    </a:lnTo>
                    <a:lnTo>
                      <a:pt x="483" y="1273"/>
                    </a:lnTo>
                    <a:lnTo>
                      <a:pt x="483" y="1273"/>
                    </a:lnTo>
                    <a:lnTo>
                      <a:pt x="484" y="1275"/>
                    </a:lnTo>
                    <a:lnTo>
                      <a:pt x="484" y="1275"/>
                    </a:lnTo>
                    <a:lnTo>
                      <a:pt x="485" y="1275"/>
                    </a:lnTo>
                    <a:lnTo>
                      <a:pt x="485" y="1275"/>
                    </a:lnTo>
                    <a:lnTo>
                      <a:pt x="488" y="1275"/>
                    </a:lnTo>
                    <a:lnTo>
                      <a:pt x="488" y="1275"/>
                    </a:lnTo>
                    <a:lnTo>
                      <a:pt x="488" y="1275"/>
                    </a:lnTo>
                    <a:lnTo>
                      <a:pt x="488" y="1275"/>
                    </a:lnTo>
                    <a:lnTo>
                      <a:pt x="489" y="1275"/>
                    </a:lnTo>
                    <a:lnTo>
                      <a:pt x="489" y="1275"/>
                    </a:lnTo>
                    <a:lnTo>
                      <a:pt x="490" y="1275"/>
                    </a:lnTo>
                    <a:lnTo>
                      <a:pt x="490" y="1275"/>
                    </a:lnTo>
                    <a:lnTo>
                      <a:pt x="492" y="1275"/>
                    </a:lnTo>
                    <a:lnTo>
                      <a:pt x="492" y="1275"/>
                    </a:lnTo>
                    <a:lnTo>
                      <a:pt x="492" y="1275"/>
                    </a:lnTo>
                    <a:lnTo>
                      <a:pt x="492" y="1275"/>
                    </a:lnTo>
                    <a:lnTo>
                      <a:pt x="494" y="1273"/>
                    </a:lnTo>
                    <a:lnTo>
                      <a:pt x="494" y="1273"/>
                    </a:lnTo>
                    <a:lnTo>
                      <a:pt x="494" y="1273"/>
                    </a:lnTo>
                    <a:lnTo>
                      <a:pt x="494" y="1273"/>
                    </a:lnTo>
                    <a:lnTo>
                      <a:pt x="496" y="1272"/>
                    </a:lnTo>
                    <a:lnTo>
                      <a:pt x="496" y="1272"/>
                    </a:lnTo>
                    <a:lnTo>
                      <a:pt x="497" y="1272"/>
                    </a:lnTo>
                    <a:lnTo>
                      <a:pt x="497" y="1272"/>
                    </a:lnTo>
                    <a:lnTo>
                      <a:pt x="499" y="1270"/>
                    </a:lnTo>
                    <a:lnTo>
                      <a:pt x="499" y="1270"/>
                    </a:lnTo>
                    <a:lnTo>
                      <a:pt x="499" y="1270"/>
                    </a:lnTo>
                    <a:lnTo>
                      <a:pt x="499" y="1270"/>
                    </a:lnTo>
                    <a:lnTo>
                      <a:pt x="512" y="1255"/>
                    </a:lnTo>
                    <a:lnTo>
                      <a:pt x="512" y="1255"/>
                    </a:lnTo>
                    <a:lnTo>
                      <a:pt x="519" y="1243"/>
                    </a:lnTo>
                    <a:lnTo>
                      <a:pt x="526" y="1233"/>
                    </a:lnTo>
                    <a:lnTo>
                      <a:pt x="535" y="1217"/>
                    </a:lnTo>
                    <a:lnTo>
                      <a:pt x="535" y="1217"/>
                    </a:lnTo>
                    <a:lnTo>
                      <a:pt x="559" y="1222"/>
                    </a:lnTo>
                    <a:lnTo>
                      <a:pt x="559" y="1222"/>
                    </a:lnTo>
                    <a:lnTo>
                      <a:pt x="561" y="1239"/>
                    </a:lnTo>
                    <a:lnTo>
                      <a:pt x="564" y="1251"/>
                    </a:lnTo>
                    <a:lnTo>
                      <a:pt x="567" y="1265"/>
                    </a:lnTo>
                    <a:lnTo>
                      <a:pt x="567" y="1265"/>
                    </a:lnTo>
                    <a:lnTo>
                      <a:pt x="574" y="1284"/>
                    </a:lnTo>
                    <a:lnTo>
                      <a:pt x="574" y="1284"/>
                    </a:lnTo>
                    <a:lnTo>
                      <a:pt x="574" y="1284"/>
                    </a:lnTo>
                    <a:lnTo>
                      <a:pt x="575" y="1286"/>
                    </a:lnTo>
                    <a:lnTo>
                      <a:pt x="575" y="1286"/>
                    </a:lnTo>
                    <a:lnTo>
                      <a:pt x="576" y="1286"/>
                    </a:lnTo>
                    <a:lnTo>
                      <a:pt x="576" y="1286"/>
                    </a:lnTo>
                    <a:lnTo>
                      <a:pt x="577" y="1289"/>
                    </a:lnTo>
                    <a:lnTo>
                      <a:pt x="577" y="1289"/>
                    </a:lnTo>
                    <a:lnTo>
                      <a:pt x="577" y="1289"/>
                    </a:lnTo>
                    <a:lnTo>
                      <a:pt x="577" y="1289"/>
                    </a:lnTo>
                    <a:lnTo>
                      <a:pt x="579" y="1290"/>
                    </a:lnTo>
                    <a:lnTo>
                      <a:pt x="579" y="1290"/>
                    </a:lnTo>
                    <a:lnTo>
                      <a:pt x="579" y="1290"/>
                    </a:lnTo>
                    <a:lnTo>
                      <a:pt x="579" y="1290"/>
                    </a:lnTo>
                    <a:lnTo>
                      <a:pt x="580" y="1291"/>
                    </a:lnTo>
                    <a:lnTo>
                      <a:pt x="580" y="1291"/>
                    </a:lnTo>
                    <a:lnTo>
                      <a:pt x="581" y="1291"/>
                    </a:lnTo>
                    <a:lnTo>
                      <a:pt x="581" y="1291"/>
                    </a:lnTo>
                    <a:lnTo>
                      <a:pt x="582" y="1291"/>
                    </a:lnTo>
                    <a:lnTo>
                      <a:pt x="582" y="1291"/>
                    </a:lnTo>
                    <a:lnTo>
                      <a:pt x="582" y="1291"/>
                    </a:lnTo>
                    <a:lnTo>
                      <a:pt x="582" y="1291"/>
                    </a:lnTo>
                    <a:lnTo>
                      <a:pt x="585" y="1292"/>
                    </a:lnTo>
                    <a:lnTo>
                      <a:pt x="585" y="1292"/>
                    </a:lnTo>
                    <a:lnTo>
                      <a:pt x="586" y="1292"/>
                    </a:lnTo>
                    <a:lnTo>
                      <a:pt x="586" y="1292"/>
                    </a:lnTo>
                    <a:lnTo>
                      <a:pt x="588" y="1292"/>
                    </a:lnTo>
                    <a:lnTo>
                      <a:pt x="588" y="1292"/>
                    </a:lnTo>
                    <a:lnTo>
                      <a:pt x="589" y="1292"/>
                    </a:lnTo>
                    <a:lnTo>
                      <a:pt x="589" y="1292"/>
                    </a:lnTo>
                    <a:lnTo>
                      <a:pt x="591" y="1292"/>
                    </a:lnTo>
                    <a:lnTo>
                      <a:pt x="591" y="1292"/>
                    </a:lnTo>
                    <a:lnTo>
                      <a:pt x="594" y="1292"/>
                    </a:lnTo>
                    <a:lnTo>
                      <a:pt x="594" y="1292"/>
                    </a:lnTo>
                    <a:lnTo>
                      <a:pt x="595" y="1292"/>
                    </a:lnTo>
                    <a:lnTo>
                      <a:pt x="595" y="1292"/>
                    </a:lnTo>
                    <a:lnTo>
                      <a:pt x="596" y="1294"/>
                    </a:lnTo>
                    <a:lnTo>
                      <a:pt x="596" y="1294"/>
                    </a:lnTo>
                    <a:lnTo>
                      <a:pt x="598" y="1294"/>
                    </a:lnTo>
                    <a:lnTo>
                      <a:pt x="598" y="1294"/>
                    </a:lnTo>
                    <a:lnTo>
                      <a:pt x="599" y="1294"/>
                    </a:lnTo>
                    <a:lnTo>
                      <a:pt x="599" y="1294"/>
                    </a:lnTo>
                    <a:lnTo>
                      <a:pt x="600" y="1294"/>
                    </a:lnTo>
                    <a:lnTo>
                      <a:pt x="600" y="1294"/>
                    </a:lnTo>
                    <a:lnTo>
                      <a:pt x="601" y="1292"/>
                    </a:lnTo>
                    <a:lnTo>
                      <a:pt x="601" y="1292"/>
                    </a:lnTo>
                    <a:lnTo>
                      <a:pt x="601" y="1292"/>
                    </a:lnTo>
                    <a:lnTo>
                      <a:pt x="601" y="1292"/>
                    </a:lnTo>
                    <a:lnTo>
                      <a:pt x="603" y="1292"/>
                    </a:lnTo>
                    <a:lnTo>
                      <a:pt x="603" y="1292"/>
                    </a:lnTo>
                    <a:lnTo>
                      <a:pt x="604" y="1292"/>
                    </a:lnTo>
                    <a:lnTo>
                      <a:pt x="604" y="1292"/>
                    </a:lnTo>
                    <a:lnTo>
                      <a:pt x="605" y="1291"/>
                    </a:lnTo>
                    <a:lnTo>
                      <a:pt x="605" y="1291"/>
                    </a:lnTo>
                    <a:lnTo>
                      <a:pt x="605" y="1291"/>
                    </a:lnTo>
                    <a:lnTo>
                      <a:pt x="605" y="1291"/>
                    </a:lnTo>
                    <a:lnTo>
                      <a:pt x="608" y="1289"/>
                    </a:lnTo>
                    <a:lnTo>
                      <a:pt x="608" y="1289"/>
                    </a:lnTo>
                    <a:lnTo>
                      <a:pt x="608" y="1289"/>
                    </a:lnTo>
                    <a:lnTo>
                      <a:pt x="608" y="1289"/>
                    </a:lnTo>
                    <a:lnTo>
                      <a:pt x="609" y="1286"/>
                    </a:lnTo>
                    <a:lnTo>
                      <a:pt x="609" y="1286"/>
                    </a:lnTo>
                    <a:lnTo>
                      <a:pt x="609" y="1286"/>
                    </a:lnTo>
                    <a:lnTo>
                      <a:pt x="609" y="1286"/>
                    </a:lnTo>
                    <a:lnTo>
                      <a:pt x="619" y="1270"/>
                    </a:lnTo>
                    <a:lnTo>
                      <a:pt x="619" y="1270"/>
                    </a:lnTo>
                    <a:lnTo>
                      <a:pt x="625" y="1256"/>
                    </a:lnTo>
                    <a:lnTo>
                      <a:pt x="629" y="1244"/>
                    </a:lnTo>
                    <a:lnTo>
                      <a:pt x="635" y="1228"/>
                    </a:lnTo>
                    <a:lnTo>
                      <a:pt x="635" y="1228"/>
                    </a:lnTo>
                    <a:lnTo>
                      <a:pt x="661" y="1228"/>
                    </a:lnTo>
                    <a:lnTo>
                      <a:pt x="661" y="1228"/>
                    </a:lnTo>
                    <a:lnTo>
                      <a:pt x="666" y="1244"/>
                    </a:lnTo>
                    <a:lnTo>
                      <a:pt x="669" y="1256"/>
                    </a:lnTo>
                    <a:lnTo>
                      <a:pt x="676" y="1270"/>
                    </a:lnTo>
                    <a:lnTo>
                      <a:pt x="676" y="1270"/>
                    </a:lnTo>
                    <a:lnTo>
                      <a:pt x="686" y="1286"/>
                    </a:lnTo>
                    <a:lnTo>
                      <a:pt x="686" y="1286"/>
                    </a:lnTo>
                    <a:lnTo>
                      <a:pt x="686" y="1286"/>
                    </a:lnTo>
                    <a:lnTo>
                      <a:pt x="686" y="1286"/>
                    </a:lnTo>
                    <a:lnTo>
                      <a:pt x="687" y="1289"/>
                    </a:lnTo>
                    <a:lnTo>
                      <a:pt x="687" y="1289"/>
                    </a:lnTo>
                    <a:lnTo>
                      <a:pt x="688" y="1289"/>
                    </a:lnTo>
                    <a:lnTo>
                      <a:pt x="688" y="1289"/>
                    </a:lnTo>
                    <a:lnTo>
                      <a:pt x="690" y="1291"/>
                    </a:lnTo>
                    <a:lnTo>
                      <a:pt x="690" y="1291"/>
                    </a:lnTo>
                    <a:lnTo>
                      <a:pt x="690" y="1291"/>
                    </a:lnTo>
                    <a:lnTo>
                      <a:pt x="690" y="1291"/>
                    </a:lnTo>
                    <a:lnTo>
                      <a:pt x="692" y="1292"/>
                    </a:lnTo>
                    <a:lnTo>
                      <a:pt x="692" y="1292"/>
                    </a:lnTo>
                    <a:lnTo>
                      <a:pt x="692" y="1292"/>
                    </a:lnTo>
                    <a:lnTo>
                      <a:pt x="692" y="1292"/>
                    </a:lnTo>
                    <a:lnTo>
                      <a:pt x="693" y="1292"/>
                    </a:lnTo>
                    <a:lnTo>
                      <a:pt x="693" y="1292"/>
                    </a:lnTo>
                    <a:lnTo>
                      <a:pt x="695" y="1292"/>
                    </a:lnTo>
                    <a:lnTo>
                      <a:pt x="695" y="1292"/>
                    </a:lnTo>
                    <a:lnTo>
                      <a:pt x="696" y="1294"/>
                    </a:lnTo>
                    <a:lnTo>
                      <a:pt x="696" y="1294"/>
                    </a:lnTo>
                    <a:lnTo>
                      <a:pt x="696" y="1294"/>
                    </a:lnTo>
                    <a:lnTo>
                      <a:pt x="696" y="1294"/>
                    </a:lnTo>
                    <a:lnTo>
                      <a:pt x="698" y="1294"/>
                    </a:lnTo>
                    <a:lnTo>
                      <a:pt x="698" y="1294"/>
                    </a:lnTo>
                    <a:lnTo>
                      <a:pt x="698" y="1294"/>
                    </a:lnTo>
                    <a:lnTo>
                      <a:pt x="698" y="1294"/>
                    </a:lnTo>
                    <a:lnTo>
                      <a:pt x="701" y="1292"/>
                    </a:lnTo>
                    <a:lnTo>
                      <a:pt x="701" y="1292"/>
                    </a:lnTo>
                    <a:lnTo>
                      <a:pt x="702" y="1292"/>
                    </a:lnTo>
                    <a:lnTo>
                      <a:pt x="702" y="1292"/>
                    </a:lnTo>
                    <a:lnTo>
                      <a:pt x="705" y="1292"/>
                    </a:lnTo>
                    <a:lnTo>
                      <a:pt x="705" y="1292"/>
                    </a:lnTo>
                    <a:lnTo>
                      <a:pt x="707" y="1292"/>
                    </a:lnTo>
                    <a:lnTo>
                      <a:pt x="707" y="1292"/>
                    </a:lnTo>
                    <a:lnTo>
                      <a:pt x="707" y="1292"/>
                    </a:lnTo>
                    <a:lnTo>
                      <a:pt x="707" y="1292"/>
                    </a:lnTo>
                    <a:lnTo>
                      <a:pt x="710" y="1292"/>
                    </a:lnTo>
                    <a:lnTo>
                      <a:pt x="710" y="1292"/>
                    </a:lnTo>
                    <a:lnTo>
                      <a:pt x="710" y="1292"/>
                    </a:lnTo>
                    <a:lnTo>
                      <a:pt x="710" y="1292"/>
                    </a:lnTo>
                    <a:lnTo>
                      <a:pt x="712" y="1291"/>
                    </a:lnTo>
                    <a:lnTo>
                      <a:pt x="712" y="1291"/>
                    </a:lnTo>
                    <a:lnTo>
                      <a:pt x="712" y="1291"/>
                    </a:lnTo>
                    <a:lnTo>
                      <a:pt x="712" y="1291"/>
                    </a:lnTo>
                    <a:lnTo>
                      <a:pt x="713" y="1291"/>
                    </a:lnTo>
                    <a:lnTo>
                      <a:pt x="713" y="1291"/>
                    </a:lnTo>
                    <a:lnTo>
                      <a:pt x="715" y="1291"/>
                    </a:lnTo>
                    <a:lnTo>
                      <a:pt x="715" y="1291"/>
                    </a:lnTo>
                    <a:lnTo>
                      <a:pt x="716" y="1290"/>
                    </a:lnTo>
                    <a:lnTo>
                      <a:pt x="716" y="1290"/>
                    </a:lnTo>
                    <a:lnTo>
                      <a:pt x="716" y="1290"/>
                    </a:lnTo>
                    <a:lnTo>
                      <a:pt x="716" y="1290"/>
                    </a:lnTo>
                    <a:lnTo>
                      <a:pt x="717" y="1289"/>
                    </a:lnTo>
                    <a:lnTo>
                      <a:pt x="717" y="1289"/>
                    </a:lnTo>
                    <a:lnTo>
                      <a:pt x="719" y="1289"/>
                    </a:lnTo>
                    <a:lnTo>
                      <a:pt x="719" y="1289"/>
                    </a:lnTo>
                    <a:lnTo>
                      <a:pt x="720" y="1286"/>
                    </a:lnTo>
                    <a:lnTo>
                      <a:pt x="720" y="1286"/>
                    </a:lnTo>
                    <a:lnTo>
                      <a:pt x="720" y="1286"/>
                    </a:lnTo>
                    <a:lnTo>
                      <a:pt x="720" y="1286"/>
                    </a:lnTo>
                    <a:lnTo>
                      <a:pt x="721" y="1284"/>
                    </a:lnTo>
                    <a:lnTo>
                      <a:pt x="721" y="1284"/>
                    </a:lnTo>
                    <a:lnTo>
                      <a:pt x="721" y="1284"/>
                    </a:lnTo>
                    <a:lnTo>
                      <a:pt x="721" y="1284"/>
                    </a:lnTo>
                    <a:lnTo>
                      <a:pt x="721" y="1284"/>
                    </a:lnTo>
                    <a:lnTo>
                      <a:pt x="724" y="1276"/>
                    </a:lnTo>
                    <a:lnTo>
                      <a:pt x="727" y="1265"/>
                    </a:lnTo>
                    <a:lnTo>
                      <a:pt x="727" y="1265"/>
                    </a:lnTo>
                    <a:lnTo>
                      <a:pt x="731" y="1251"/>
                    </a:lnTo>
                    <a:lnTo>
                      <a:pt x="734" y="1239"/>
                    </a:lnTo>
                    <a:lnTo>
                      <a:pt x="736" y="1222"/>
                    </a:lnTo>
                    <a:lnTo>
                      <a:pt x="736" y="1222"/>
                    </a:lnTo>
                    <a:lnTo>
                      <a:pt x="761" y="1217"/>
                    </a:lnTo>
                    <a:lnTo>
                      <a:pt x="761" y="1217"/>
                    </a:lnTo>
                    <a:lnTo>
                      <a:pt x="769" y="1233"/>
                    </a:lnTo>
                    <a:lnTo>
                      <a:pt x="775" y="1243"/>
                    </a:lnTo>
                    <a:lnTo>
                      <a:pt x="784" y="1255"/>
                    </a:lnTo>
                    <a:lnTo>
                      <a:pt x="784" y="1255"/>
                    </a:lnTo>
                    <a:lnTo>
                      <a:pt x="790" y="1263"/>
                    </a:lnTo>
                    <a:lnTo>
                      <a:pt x="797" y="1270"/>
                    </a:lnTo>
                    <a:lnTo>
                      <a:pt x="797" y="1270"/>
                    </a:lnTo>
                    <a:lnTo>
                      <a:pt x="797" y="1270"/>
                    </a:lnTo>
                    <a:lnTo>
                      <a:pt x="797" y="1270"/>
                    </a:lnTo>
                    <a:lnTo>
                      <a:pt x="797" y="1270"/>
                    </a:lnTo>
                    <a:lnTo>
                      <a:pt x="799" y="1272"/>
                    </a:lnTo>
                    <a:lnTo>
                      <a:pt x="799" y="1272"/>
                    </a:lnTo>
                    <a:lnTo>
                      <a:pt x="799" y="1272"/>
                    </a:lnTo>
                    <a:lnTo>
                      <a:pt x="799" y="1272"/>
                    </a:lnTo>
                    <a:lnTo>
                      <a:pt x="800" y="1273"/>
                    </a:lnTo>
                    <a:lnTo>
                      <a:pt x="800" y="1273"/>
                    </a:lnTo>
                    <a:lnTo>
                      <a:pt x="802" y="1273"/>
                    </a:lnTo>
                    <a:lnTo>
                      <a:pt x="802" y="1273"/>
                    </a:lnTo>
                    <a:lnTo>
                      <a:pt x="803" y="1275"/>
                    </a:lnTo>
                    <a:lnTo>
                      <a:pt x="803" y="1275"/>
                    </a:lnTo>
                    <a:lnTo>
                      <a:pt x="803" y="1275"/>
                    </a:lnTo>
                    <a:lnTo>
                      <a:pt x="803" y="1275"/>
                    </a:lnTo>
                    <a:lnTo>
                      <a:pt x="805" y="1275"/>
                    </a:lnTo>
                    <a:lnTo>
                      <a:pt x="805" y="1275"/>
                    </a:lnTo>
                    <a:lnTo>
                      <a:pt x="805" y="1275"/>
                    </a:lnTo>
                    <a:lnTo>
                      <a:pt x="805" y="1275"/>
                    </a:lnTo>
                    <a:lnTo>
                      <a:pt x="807" y="1275"/>
                    </a:lnTo>
                    <a:lnTo>
                      <a:pt x="807" y="1275"/>
                    </a:lnTo>
                    <a:lnTo>
                      <a:pt x="808" y="1275"/>
                    </a:lnTo>
                    <a:lnTo>
                      <a:pt x="808" y="1275"/>
                    </a:lnTo>
                    <a:lnTo>
                      <a:pt x="809" y="1275"/>
                    </a:lnTo>
                    <a:lnTo>
                      <a:pt x="809" y="1275"/>
                    </a:lnTo>
                    <a:lnTo>
                      <a:pt x="811" y="1275"/>
                    </a:lnTo>
                    <a:lnTo>
                      <a:pt x="811" y="1275"/>
                    </a:lnTo>
                    <a:lnTo>
                      <a:pt x="812" y="1273"/>
                    </a:lnTo>
                    <a:lnTo>
                      <a:pt x="812" y="1273"/>
                    </a:lnTo>
                    <a:lnTo>
                      <a:pt x="813" y="1273"/>
                    </a:lnTo>
                    <a:lnTo>
                      <a:pt x="813" y="1273"/>
                    </a:lnTo>
                    <a:lnTo>
                      <a:pt x="816" y="1273"/>
                    </a:lnTo>
                    <a:lnTo>
                      <a:pt x="816" y="1273"/>
                    </a:lnTo>
                    <a:lnTo>
                      <a:pt x="818" y="1272"/>
                    </a:lnTo>
                    <a:lnTo>
                      <a:pt x="818" y="1272"/>
                    </a:lnTo>
                    <a:lnTo>
                      <a:pt x="819" y="1272"/>
                    </a:lnTo>
                    <a:lnTo>
                      <a:pt x="819" y="1272"/>
                    </a:lnTo>
                    <a:lnTo>
                      <a:pt x="821" y="1272"/>
                    </a:lnTo>
                    <a:lnTo>
                      <a:pt x="821" y="1272"/>
                    </a:lnTo>
                    <a:lnTo>
                      <a:pt x="822" y="1271"/>
                    </a:lnTo>
                    <a:lnTo>
                      <a:pt x="822" y="1271"/>
                    </a:lnTo>
                    <a:lnTo>
                      <a:pt x="823" y="1271"/>
                    </a:lnTo>
                    <a:lnTo>
                      <a:pt x="823" y="1271"/>
                    </a:lnTo>
                    <a:lnTo>
                      <a:pt x="823" y="1271"/>
                    </a:lnTo>
                    <a:lnTo>
                      <a:pt x="823" y="1271"/>
                    </a:lnTo>
                    <a:lnTo>
                      <a:pt x="826" y="1270"/>
                    </a:lnTo>
                    <a:lnTo>
                      <a:pt x="826" y="1270"/>
                    </a:lnTo>
                    <a:lnTo>
                      <a:pt x="826" y="1270"/>
                    </a:lnTo>
                    <a:lnTo>
                      <a:pt x="826" y="1270"/>
                    </a:lnTo>
                    <a:lnTo>
                      <a:pt x="827" y="1268"/>
                    </a:lnTo>
                    <a:lnTo>
                      <a:pt x="827" y="1268"/>
                    </a:lnTo>
                    <a:lnTo>
                      <a:pt x="827" y="1268"/>
                    </a:lnTo>
                    <a:lnTo>
                      <a:pt x="827" y="1268"/>
                    </a:lnTo>
                    <a:lnTo>
                      <a:pt x="828" y="1266"/>
                    </a:lnTo>
                    <a:lnTo>
                      <a:pt x="828" y="1266"/>
                    </a:lnTo>
                    <a:lnTo>
                      <a:pt x="828" y="1266"/>
                    </a:lnTo>
                    <a:lnTo>
                      <a:pt x="828" y="1266"/>
                    </a:lnTo>
                    <a:lnTo>
                      <a:pt x="829" y="1265"/>
                    </a:lnTo>
                    <a:lnTo>
                      <a:pt x="829" y="1265"/>
                    </a:lnTo>
                    <a:lnTo>
                      <a:pt x="829" y="1263"/>
                    </a:lnTo>
                    <a:lnTo>
                      <a:pt x="829" y="1263"/>
                    </a:lnTo>
                    <a:lnTo>
                      <a:pt x="831" y="1261"/>
                    </a:lnTo>
                    <a:lnTo>
                      <a:pt x="831" y="1261"/>
                    </a:lnTo>
                    <a:lnTo>
                      <a:pt x="831" y="1261"/>
                    </a:lnTo>
                    <a:lnTo>
                      <a:pt x="831" y="1261"/>
                    </a:lnTo>
                    <a:lnTo>
                      <a:pt x="832" y="1253"/>
                    </a:lnTo>
                    <a:lnTo>
                      <a:pt x="834" y="1241"/>
                    </a:lnTo>
                    <a:lnTo>
                      <a:pt x="834" y="1241"/>
                    </a:lnTo>
                    <a:lnTo>
                      <a:pt x="836" y="1227"/>
                    </a:lnTo>
                    <a:lnTo>
                      <a:pt x="836" y="1216"/>
                    </a:lnTo>
                    <a:lnTo>
                      <a:pt x="834" y="1198"/>
                    </a:lnTo>
                    <a:lnTo>
                      <a:pt x="834" y="1198"/>
                    </a:lnTo>
                    <a:lnTo>
                      <a:pt x="858" y="1189"/>
                    </a:lnTo>
                    <a:lnTo>
                      <a:pt x="858" y="1189"/>
                    </a:lnTo>
                    <a:lnTo>
                      <a:pt x="870" y="1203"/>
                    </a:lnTo>
                    <a:lnTo>
                      <a:pt x="877" y="1212"/>
                    </a:lnTo>
                    <a:lnTo>
                      <a:pt x="887" y="1222"/>
                    </a:lnTo>
                    <a:lnTo>
                      <a:pt x="887" y="1222"/>
                    </a:lnTo>
                    <a:lnTo>
                      <a:pt x="897" y="1231"/>
                    </a:lnTo>
                    <a:lnTo>
                      <a:pt x="905" y="1236"/>
                    </a:lnTo>
                    <a:lnTo>
                      <a:pt x="905" y="1236"/>
                    </a:lnTo>
                    <a:lnTo>
                      <a:pt x="905" y="1237"/>
                    </a:lnTo>
                    <a:lnTo>
                      <a:pt x="905" y="1237"/>
                    </a:lnTo>
                    <a:lnTo>
                      <a:pt x="908" y="1237"/>
                    </a:lnTo>
                    <a:lnTo>
                      <a:pt x="908" y="1237"/>
                    </a:lnTo>
                    <a:lnTo>
                      <a:pt x="908" y="1237"/>
                    </a:lnTo>
                    <a:lnTo>
                      <a:pt x="908" y="1237"/>
                    </a:lnTo>
                    <a:lnTo>
                      <a:pt x="910" y="1238"/>
                    </a:lnTo>
                    <a:lnTo>
                      <a:pt x="910" y="1238"/>
                    </a:lnTo>
                    <a:lnTo>
                      <a:pt x="910" y="1238"/>
                    </a:lnTo>
                    <a:lnTo>
                      <a:pt x="910" y="1238"/>
                    </a:lnTo>
                    <a:lnTo>
                      <a:pt x="911" y="1238"/>
                    </a:lnTo>
                    <a:lnTo>
                      <a:pt x="911" y="1238"/>
                    </a:lnTo>
                    <a:lnTo>
                      <a:pt x="913" y="1238"/>
                    </a:lnTo>
                    <a:lnTo>
                      <a:pt x="913" y="1238"/>
                    </a:lnTo>
                    <a:lnTo>
                      <a:pt x="914" y="1237"/>
                    </a:lnTo>
                    <a:lnTo>
                      <a:pt x="914" y="1237"/>
                    </a:lnTo>
                    <a:lnTo>
                      <a:pt x="914" y="1237"/>
                    </a:lnTo>
                    <a:lnTo>
                      <a:pt x="914" y="1237"/>
                    </a:lnTo>
                    <a:lnTo>
                      <a:pt x="916" y="1237"/>
                    </a:lnTo>
                    <a:lnTo>
                      <a:pt x="916" y="1237"/>
                    </a:lnTo>
                    <a:lnTo>
                      <a:pt x="916" y="1237"/>
                    </a:lnTo>
                    <a:lnTo>
                      <a:pt x="916" y="1237"/>
                    </a:lnTo>
                    <a:lnTo>
                      <a:pt x="919" y="1236"/>
                    </a:lnTo>
                    <a:lnTo>
                      <a:pt x="919" y="1236"/>
                    </a:lnTo>
                    <a:lnTo>
                      <a:pt x="919" y="1236"/>
                    </a:lnTo>
                    <a:lnTo>
                      <a:pt x="919" y="1236"/>
                    </a:lnTo>
                    <a:lnTo>
                      <a:pt x="921" y="1234"/>
                    </a:lnTo>
                    <a:lnTo>
                      <a:pt x="921" y="1234"/>
                    </a:lnTo>
                    <a:lnTo>
                      <a:pt x="924" y="1233"/>
                    </a:lnTo>
                    <a:lnTo>
                      <a:pt x="924" y="1233"/>
                    </a:lnTo>
                    <a:lnTo>
                      <a:pt x="925" y="1233"/>
                    </a:lnTo>
                    <a:lnTo>
                      <a:pt x="925" y="1233"/>
                    </a:lnTo>
                    <a:lnTo>
                      <a:pt x="926" y="1232"/>
                    </a:lnTo>
                    <a:lnTo>
                      <a:pt x="926" y="1232"/>
                    </a:lnTo>
                    <a:lnTo>
                      <a:pt x="928" y="1232"/>
                    </a:lnTo>
                    <a:lnTo>
                      <a:pt x="928" y="1232"/>
                    </a:lnTo>
                    <a:lnTo>
                      <a:pt x="929" y="1231"/>
                    </a:lnTo>
                    <a:lnTo>
                      <a:pt x="929" y="1231"/>
                    </a:lnTo>
                    <a:lnTo>
                      <a:pt x="929" y="1231"/>
                    </a:lnTo>
                    <a:lnTo>
                      <a:pt x="929" y="1231"/>
                    </a:lnTo>
                    <a:lnTo>
                      <a:pt x="930" y="1229"/>
                    </a:lnTo>
                    <a:lnTo>
                      <a:pt x="930" y="1229"/>
                    </a:lnTo>
                    <a:lnTo>
                      <a:pt x="931" y="1229"/>
                    </a:lnTo>
                    <a:lnTo>
                      <a:pt x="931" y="1229"/>
                    </a:lnTo>
                    <a:lnTo>
                      <a:pt x="931" y="1228"/>
                    </a:lnTo>
                    <a:lnTo>
                      <a:pt x="931" y="1228"/>
                    </a:lnTo>
                    <a:lnTo>
                      <a:pt x="933" y="1228"/>
                    </a:lnTo>
                    <a:lnTo>
                      <a:pt x="933" y="1228"/>
                    </a:lnTo>
                    <a:lnTo>
                      <a:pt x="933" y="1226"/>
                    </a:lnTo>
                    <a:lnTo>
                      <a:pt x="933" y="1226"/>
                    </a:lnTo>
                    <a:lnTo>
                      <a:pt x="933" y="1226"/>
                    </a:lnTo>
                    <a:lnTo>
                      <a:pt x="933" y="1226"/>
                    </a:lnTo>
                    <a:lnTo>
                      <a:pt x="934" y="1223"/>
                    </a:lnTo>
                    <a:lnTo>
                      <a:pt x="934" y="1223"/>
                    </a:lnTo>
                    <a:lnTo>
                      <a:pt x="934" y="1223"/>
                    </a:lnTo>
                    <a:lnTo>
                      <a:pt x="934" y="1223"/>
                    </a:lnTo>
                    <a:lnTo>
                      <a:pt x="934" y="1219"/>
                    </a:lnTo>
                    <a:lnTo>
                      <a:pt x="934" y="1219"/>
                    </a:lnTo>
                    <a:lnTo>
                      <a:pt x="934" y="1219"/>
                    </a:lnTo>
                    <a:lnTo>
                      <a:pt x="934" y="1219"/>
                    </a:lnTo>
                    <a:lnTo>
                      <a:pt x="934" y="1200"/>
                    </a:lnTo>
                    <a:lnTo>
                      <a:pt x="934" y="1200"/>
                    </a:lnTo>
                    <a:lnTo>
                      <a:pt x="933" y="1185"/>
                    </a:lnTo>
                    <a:lnTo>
                      <a:pt x="931" y="1174"/>
                    </a:lnTo>
                    <a:lnTo>
                      <a:pt x="928" y="1156"/>
                    </a:lnTo>
                    <a:lnTo>
                      <a:pt x="928" y="1156"/>
                    </a:lnTo>
                    <a:lnTo>
                      <a:pt x="949" y="1144"/>
                    </a:lnTo>
                    <a:lnTo>
                      <a:pt x="949" y="1144"/>
                    </a:lnTo>
                    <a:lnTo>
                      <a:pt x="963" y="1156"/>
                    </a:lnTo>
                    <a:lnTo>
                      <a:pt x="972" y="1164"/>
                    </a:lnTo>
                    <a:lnTo>
                      <a:pt x="983" y="1171"/>
                    </a:lnTo>
                    <a:lnTo>
                      <a:pt x="983" y="1171"/>
                    </a:lnTo>
                    <a:lnTo>
                      <a:pt x="1001" y="1181"/>
                    </a:lnTo>
                    <a:lnTo>
                      <a:pt x="1001" y="1181"/>
                    </a:lnTo>
                    <a:lnTo>
                      <a:pt x="1001" y="1181"/>
                    </a:lnTo>
                    <a:lnTo>
                      <a:pt x="1001" y="1181"/>
                    </a:lnTo>
                    <a:lnTo>
                      <a:pt x="1003" y="1183"/>
                    </a:lnTo>
                    <a:lnTo>
                      <a:pt x="1003" y="1183"/>
                    </a:lnTo>
                    <a:lnTo>
                      <a:pt x="1005" y="1183"/>
                    </a:lnTo>
                    <a:lnTo>
                      <a:pt x="1005" y="1183"/>
                    </a:lnTo>
                    <a:lnTo>
                      <a:pt x="1006" y="1183"/>
                    </a:lnTo>
                    <a:lnTo>
                      <a:pt x="1006" y="1183"/>
                    </a:lnTo>
                    <a:lnTo>
                      <a:pt x="1007" y="1183"/>
                    </a:lnTo>
                    <a:lnTo>
                      <a:pt x="1007" y="1183"/>
                    </a:lnTo>
                    <a:lnTo>
                      <a:pt x="1008" y="1184"/>
                    </a:lnTo>
                    <a:lnTo>
                      <a:pt x="1008" y="1184"/>
                    </a:lnTo>
                    <a:lnTo>
                      <a:pt x="1008" y="1184"/>
                    </a:lnTo>
                    <a:lnTo>
                      <a:pt x="1008" y="1184"/>
                    </a:lnTo>
                    <a:lnTo>
                      <a:pt x="1011" y="1183"/>
                    </a:lnTo>
                    <a:lnTo>
                      <a:pt x="1011" y="1183"/>
                    </a:lnTo>
                    <a:lnTo>
                      <a:pt x="1011" y="1183"/>
                    </a:lnTo>
                    <a:lnTo>
                      <a:pt x="1011" y="1183"/>
                    </a:lnTo>
                    <a:lnTo>
                      <a:pt x="1012" y="1183"/>
                    </a:lnTo>
                    <a:lnTo>
                      <a:pt x="1012" y="1183"/>
                    </a:lnTo>
                    <a:lnTo>
                      <a:pt x="1013" y="1183"/>
                    </a:lnTo>
                    <a:lnTo>
                      <a:pt x="1013" y="1183"/>
                    </a:lnTo>
                    <a:lnTo>
                      <a:pt x="1015" y="1181"/>
                    </a:lnTo>
                    <a:lnTo>
                      <a:pt x="1015" y="1181"/>
                    </a:lnTo>
                    <a:lnTo>
                      <a:pt x="1016" y="1180"/>
                    </a:lnTo>
                    <a:lnTo>
                      <a:pt x="1016" y="1180"/>
                    </a:lnTo>
                    <a:lnTo>
                      <a:pt x="1017" y="1180"/>
                    </a:lnTo>
                    <a:lnTo>
                      <a:pt x="1017" y="1180"/>
                    </a:lnTo>
                    <a:lnTo>
                      <a:pt x="1017" y="1179"/>
                    </a:lnTo>
                    <a:lnTo>
                      <a:pt x="1017" y="1179"/>
                    </a:lnTo>
                    <a:lnTo>
                      <a:pt x="1020" y="1178"/>
                    </a:lnTo>
                    <a:lnTo>
                      <a:pt x="1020" y="1178"/>
                    </a:lnTo>
                    <a:lnTo>
                      <a:pt x="1022" y="1176"/>
                    </a:lnTo>
                    <a:lnTo>
                      <a:pt x="1022" y="1176"/>
                    </a:lnTo>
                    <a:lnTo>
                      <a:pt x="1022" y="1175"/>
                    </a:lnTo>
                    <a:lnTo>
                      <a:pt x="1022" y="1175"/>
                    </a:lnTo>
                    <a:lnTo>
                      <a:pt x="1023" y="1175"/>
                    </a:lnTo>
                    <a:lnTo>
                      <a:pt x="1023" y="1175"/>
                    </a:lnTo>
                    <a:lnTo>
                      <a:pt x="1025" y="1174"/>
                    </a:lnTo>
                    <a:lnTo>
                      <a:pt x="1025" y="1174"/>
                    </a:lnTo>
                    <a:lnTo>
                      <a:pt x="1026" y="1173"/>
                    </a:lnTo>
                    <a:lnTo>
                      <a:pt x="1026" y="1173"/>
                    </a:lnTo>
                    <a:lnTo>
                      <a:pt x="1026" y="1173"/>
                    </a:lnTo>
                    <a:lnTo>
                      <a:pt x="1026" y="1173"/>
                    </a:lnTo>
                    <a:lnTo>
                      <a:pt x="1027" y="1171"/>
                    </a:lnTo>
                    <a:lnTo>
                      <a:pt x="1027" y="1171"/>
                    </a:lnTo>
                    <a:lnTo>
                      <a:pt x="1028" y="1171"/>
                    </a:lnTo>
                    <a:lnTo>
                      <a:pt x="1028" y="1171"/>
                    </a:lnTo>
                    <a:lnTo>
                      <a:pt x="1028" y="1170"/>
                    </a:lnTo>
                    <a:lnTo>
                      <a:pt x="1028" y="1170"/>
                    </a:lnTo>
                    <a:lnTo>
                      <a:pt x="1028" y="1169"/>
                    </a:lnTo>
                    <a:lnTo>
                      <a:pt x="1028" y="1169"/>
                    </a:lnTo>
                    <a:lnTo>
                      <a:pt x="1030" y="1168"/>
                    </a:lnTo>
                    <a:lnTo>
                      <a:pt x="1030" y="1168"/>
                    </a:lnTo>
                    <a:lnTo>
                      <a:pt x="1030" y="1166"/>
                    </a:lnTo>
                    <a:lnTo>
                      <a:pt x="1030" y="1166"/>
                    </a:lnTo>
                    <a:lnTo>
                      <a:pt x="1030" y="1165"/>
                    </a:lnTo>
                    <a:lnTo>
                      <a:pt x="1030" y="1165"/>
                    </a:lnTo>
                    <a:lnTo>
                      <a:pt x="1030" y="1164"/>
                    </a:lnTo>
                    <a:lnTo>
                      <a:pt x="1030" y="1164"/>
                    </a:lnTo>
                    <a:lnTo>
                      <a:pt x="1030" y="1161"/>
                    </a:lnTo>
                    <a:lnTo>
                      <a:pt x="1030" y="1161"/>
                    </a:lnTo>
                    <a:lnTo>
                      <a:pt x="1030" y="1161"/>
                    </a:lnTo>
                    <a:lnTo>
                      <a:pt x="1030" y="1161"/>
                    </a:lnTo>
                    <a:lnTo>
                      <a:pt x="1028" y="1153"/>
                    </a:lnTo>
                    <a:lnTo>
                      <a:pt x="1026" y="1141"/>
                    </a:lnTo>
                    <a:lnTo>
                      <a:pt x="1026" y="1141"/>
                    </a:lnTo>
                    <a:lnTo>
                      <a:pt x="1022" y="1127"/>
                    </a:lnTo>
                    <a:lnTo>
                      <a:pt x="1018" y="1116"/>
                    </a:lnTo>
                    <a:lnTo>
                      <a:pt x="1012" y="1100"/>
                    </a:lnTo>
                    <a:lnTo>
                      <a:pt x="1012" y="1100"/>
                    </a:lnTo>
                    <a:lnTo>
                      <a:pt x="1031" y="1083"/>
                    </a:lnTo>
                    <a:lnTo>
                      <a:pt x="1031" y="1083"/>
                    </a:lnTo>
                    <a:lnTo>
                      <a:pt x="1046" y="1093"/>
                    </a:lnTo>
                    <a:lnTo>
                      <a:pt x="1056" y="1100"/>
                    </a:lnTo>
                    <a:lnTo>
                      <a:pt x="1070" y="1105"/>
                    </a:lnTo>
                    <a:lnTo>
                      <a:pt x="1070" y="1105"/>
                    </a:lnTo>
                    <a:lnTo>
                      <a:pt x="1088" y="1112"/>
                    </a:lnTo>
                    <a:lnTo>
                      <a:pt x="1088" y="1112"/>
                    </a:lnTo>
                    <a:lnTo>
                      <a:pt x="1088" y="1112"/>
                    </a:lnTo>
                    <a:lnTo>
                      <a:pt x="1089" y="1112"/>
                    </a:lnTo>
                    <a:lnTo>
                      <a:pt x="1089" y="1112"/>
                    </a:lnTo>
                    <a:lnTo>
                      <a:pt x="1091" y="1112"/>
                    </a:lnTo>
                    <a:lnTo>
                      <a:pt x="1091" y="1112"/>
                    </a:lnTo>
                    <a:lnTo>
                      <a:pt x="1091" y="1112"/>
                    </a:lnTo>
                    <a:lnTo>
                      <a:pt x="1091" y="1112"/>
                    </a:lnTo>
                    <a:lnTo>
                      <a:pt x="1094" y="1113"/>
                    </a:lnTo>
                    <a:lnTo>
                      <a:pt x="1094" y="1113"/>
                    </a:lnTo>
                    <a:lnTo>
                      <a:pt x="1094" y="1113"/>
                    </a:lnTo>
                    <a:lnTo>
                      <a:pt x="1094" y="1113"/>
                    </a:lnTo>
                    <a:lnTo>
                      <a:pt x="1097" y="1112"/>
                    </a:lnTo>
                    <a:lnTo>
                      <a:pt x="1097" y="1112"/>
                    </a:lnTo>
                    <a:lnTo>
                      <a:pt x="1097" y="1112"/>
                    </a:lnTo>
                    <a:lnTo>
                      <a:pt x="1097" y="1112"/>
                    </a:lnTo>
                    <a:lnTo>
                      <a:pt x="1098" y="1112"/>
                    </a:lnTo>
                    <a:lnTo>
                      <a:pt x="1098" y="1112"/>
                    </a:lnTo>
                    <a:lnTo>
                      <a:pt x="1099" y="1112"/>
                    </a:lnTo>
                    <a:lnTo>
                      <a:pt x="1099" y="1112"/>
                    </a:lnTo>
                    <a:lnTo>
                      <a:pt x="1100" y="1111"/>
                    </a:lnTo>
                    <a:lnTo>
                      <a:pt x="1100" y="1111"/>
                    </a:lnTo>
                    <a:lnTo>
                      <a:pt x="1100" y="1111"/>
                    </a:lnTo>
                    <a:lnTo>
                      <a:pt x="1100" y="1111"/>
                    </a:lnTo>
                    <a:lnTo>
                      <a:pt x="1102" y="1110"/>
                    </a:lnTo>
                    <a:lnTo>
                      <a:pt x="1102" y="1110"/>
                    </a:lnTo>
                    <a:lnTo>
                      <a:pt x="1103" y="1108"/>
                    </a:lnTo>
                    <a:lnTo>
                      <a:pt x="1103" y="1108"/>
                    </a:lnTo>
                    <a:lnTo>
                      <a:pt x="1104" y="1107"/>
                    </a:lnTo>
                    <a:lnTo>
                      <a:pt x="1104" y="1107"/>
                    </a:lnTo>
                    <a:lnTo>
                      <a:pt x="1104" y="1107"/>
                    </a:lnTo>
                    <a:lnTo>
                      <a:pt x="1104" y="1107"/>
                    </a:lnTo>
                    <a:lnTo>
                      <a:pt x="1107" y="1105"/>
                    </a:lnTo>
                    <a:lnTo>
                      <a:pt x="1107" y="1105"/>
                    </a:lnTo>
                    <a:lnTo>
                      <a:pt x="1108" y="1103"/>
                    </a:lnTo>
                    <a:lnTo>
                      <a:pt x="1108" y="1103"/>
                    </a:lnTo>
                    <a:lnTo>
                      <a:pt x="1109" y="1102"/>
                    </a:lnTo>
                    <a:lnTo>
                      <a:pt x="1109" y="1102"/>
                    </a:lnTo>
                    <a:lnTo>
                      <a:pt x="1110" y="1101"/>
                    </a:lnTo>
                    <a:lnTo>
                      <a:pt x="1110" y="1101"/>
                    </a:lnTo>
                    <a:lnTo>
                      <a:pt x="1110" y="1101"/>
                    </a:lnTo>
                    <a:lnTo>
                      <a:pt x="1110" y="1101"/>
                    </a:lnTo>
                    <a:lnTo>
                      <a:pt x="1112" y="1100"/>
                    </a:lnTo>
                    <a:lnTo>
                      <a:pt x="1112" y="1100"/>
                    </a:lnTo>
                    <a:lnTo>
                      <a:pt x="1112" y="1100"/>
                    </a:lnTo>
                    <a:lnTo>
                      <a:pt x="1112" y="1100"/>
                    </a:lnTo>
                    <a:lnTo>
                      <a:pt x="1113" y="1097"/>
                    </a:lnTo>
                    <a:lnTo>
                      <a:pt x="1113" y="1097"/>
                    </a:lnTo>
                    <a:lnTo>
                      <a:pt x="1113" y="1097"/>
                    </a:lnTo>
                    <a:lnTo>
                      <a:pt x="1113" y="1097"/>
                    </a:lnTo>
                    <a:lnTo>
                      <a:pt x="1114" y="1096"/>
                    </a:lnTo>
                    <a:lnTo>
                      <a:pt x="1114" y="1096"/>
                    </a:lnTo>
                    <a:lnTo>
                      <a:pt x="1114" y="1095"/>
                    </a:lnTo>
                    <a:lnTo>
                      <a:pt x="1114" y="1095"/>
                    </a:lnTo>
                    <a:lnTo>
                      <a:pt x="1114" y="1093"/>
                    </a:lnTo>
                    <a:lnTo>
                      <a:pt x="1114" y="1093"/>
                    </a:lnTo>
                    <a:lnTo>
                      <a:pt x="1114" y="1092"/>
                    </a:lnTo>
                    <a:lnTo>
                      <a:pt x="1114" y="1092"/>
                    </a:lnTo>
                    <a:lnTo>
                      <a:pt x="1114" y="1091"/>
                    </a:lnTo>
                    <a:lnTo>
                      <a:pt x="1114" y="1091"/>
                    </a:lnTo>
                    <a:lnTo>
                      <a:pt x="1114" y="1090"/>
                    </a:lnTo>
                    <a:lnTo>
                      <a:pt x="1114" y="1090"/>
                    </a:lnTo>
                    <a:lnTo>
                      <a:pt x="1113" y="1087"/>
                    </a:lnTo>
                    <a:lnTo>
                      <a:pt x="1113" y="1087"/>
                    </a:lnTo>
                    <a:lnTo>
                      <a:pt x="1113" y="1087"/>
                    </a:lnTo>
                    <a:lnTo>
                      <a:pt x="1113" y="1087"/>
                    </a:lnTo>
                    <a:lnTo>
                      <a:pt x="1107" y="1068"/>
                    </a:lnTo>
                    <a:lnTo>
                      <a:pt x="1107" y="1068"/>
                    </a:lnTo>
                    <a:lnTo>
                      <a:pt x="1100" y="1056"/>
                    </a:lnTo>
                    <a:lnTo>
                      <a:pt x="1095" y="1045"/>
                    </a:lnTo>
                    <a:lnTo>
                      <a:pt x="1085" y="1030"/>
                    </a:lnTo>
                    <a:lnTo>
                      <a:pt x="1085" y="1030"/>
                    </a:lnTo>
                    <a:lnTo>
                      <a:pt x="1102" y="1010"/>
                    </a:lnTo>
                    <a:lnTo>
                      <a:pt x="1102" y="1010"/>
                    </a:lnTo>
                    <a:lnTo>
                      <a:pt x="1118" y="1018"/>
                    </a:lnTo>
                    <a:lnTo>
                      <a:pt x="1129" y="1022"/>
                    </a:lnTo>
                    <a:lnTo>
                      <a:pt x="1143" y="1025"/>
                    </a:lnTo>
                    <a:lnTo>
                      <a:pt x="1143" y="1025"/>
                    </a:lnTo>
                    <a:lnTo>
                      <a:pt x="1154" y="1028"/>
                    </a:lnTo>
                    <a:lnTo>
                      <a:pt x="1162" y="1029"/>
                    </a:lnTo>
                    <a:lnTo>
                      <a:pt x="1162" y="1029"/>
                    </a:lnTo>
                    <a:lnTo>
                      <a:pt x="1163" y="1029"/>
                    </a:lnTo>
                    <a:lnTo>
                      <a:pt x="1163" y="1029"/>
                    </a:lnTo>
                    <a:lnTo>
                      <a:pt x="1166" y="1029"/>
                    </a:lnTo>
                    <a:lnTo>
                      <a:pt x="1166" y="1029"/>
                    </a:lnTo>
                    <a:lnTo>
                      <a:pt x="1166" y="1029"/>
                    </a:lnTo>
                    <a:lnTo>
                      <a:pt x="1166" y="1029"/>
                    </a:lnTo>
                    <a:lnTo>
                      <a:pt x="1168" y="1028"/>
                    </a:lnTo>
                    <a:lnTo>
                      <a:pt x="1168" y="1028"/>
                    </a:lnTo>
                    <a:lnTo>
                      <a:pt x="1168" y="1028"/>
                    </a:lnTo>
                    <a:lnTo>
                      <a:pt x="1168" y="1028"/>
                    </a:lnTo>
                    <a:lnTo>
                      <a:pt x="1171" y="1028"/>
                    </a:lnTo>
                    <a:lnTo>
                      <a:pt x="1171" y="1028"/>
                    </a:lnTo>
                    <a:lnTo>
                      <a:pt x="1171" y="1028"/>
                    </a:lnTo>
                    <a:lnTo>
                      <a:pt x="1171" y="1028"/>
                    </a:lnTo>
                    <a:lnTo>
                      <a:pt x="1172" y="1027"/>
                    </a:lnTo>
                    <a:lnTo>
                      <a:pt x="1172" y="1027"/>
                    </a:lnTo>
                    <a:lnTo>
                      <a:pt x="1172" y="1027"/>
                    </a:lnTo>
                    <a:lnTo>
                      <a:pt x="1172" y="1027"/>
                    </a:lnTo>
                    <a:lnTo>
                      <a:pt x="1173" y="1025"/>
                    </a:lnTo>
                    <a:lnTo>
                      <a:pt x="1173" y="1025"/>
                    </a:lnTo>
                    <a:lnTo>
                      <a:pt x="1175" y="1025"/>
                    </a:lnTo>
                    <a:lnTo>
                      <a:pt x="1175" y="1025"/>
                    </a:lnTo>
                    <a:lnTo>
                      <a:pt x="1176" y="1023"/>
                    </a:lnTo>
                    <a:lnTo>
                      <a:pt x="1176" y="1023"/>
                    </a:lnTo>
                    <a:lnTo>
                      <a:pt x="1176" y="1023"/>
                    </a:lnTo>
                    <a:lnTo>
                      <a:pt x="1176" y="1023"/>
                    </a:lnTo>
                    <a:lnTo>
                      <a:pt x="1177" y="1022"/>
                    </a:lnTo>
                    <a:lnTo>
                      <a:pt x="1177" y="1022"/>
                    </a:lnTo>
                    <a:lnTo>
                      <a:pt x="1177" y="1020"/>
                    </a:lnTo>
                    <a:lnTo>
                      <a:pt x="1177" y="1020"/>
                    </a:lnTo>
                    <a:lnTo>
                      <a:pt x="1178" y="1019"/>
                    </a:lnTo>
                    <a:lnTo>
                      <a:pt x="1178" y="1019"/>
                    </a:lnTo>
                    <a:lnTo>
                      <a:pt x="1181" y="1016"/>
                    </a:lnTo>
                    <a:lnTo>
                      <a:pt x="1181" y="1016"/>
                    </a:lnTo>
                    <a:lnTo>
                      <a:pt x="1181" y="1015"/>
                    </a:lnTo>
                    <a:lnTo>
                      <a:pt x="1181" y="1015"/>
                    </a:lnTo>
                    <a:lnTo>
                      <a:pt x="1182" y="1014"/>
                    </a:lnTo>
                    <a:lnTo>
                      <a:pt x="1182" y="1014"/>
                    </a:lnTo>
                    <a:lnTo>
                      <a:pt x="1182" y="1014"/>
                    </a:lnTo>
                    <a:lnTo>
                      <a:pt x="1182" y="1014"/>
                    </a:lnTo>
                    <a:lnTo>
                      <a:pt x="1183" y="1011"/>
                    </a:lnTo>
                    <a:lnTo>
                      <a:pt x="1183" y="1011"/>
                    </a:lnTo>
                    <a:lnTo>
                      <a:pt x="1183" y="1011"/>
                    </a:lnTo>
                    <a:lnTo>
                      <a:pt x="1183" y="1011"/>
                    </a:lnTo>
                    <a:lnTo>
                      <a:pt x="1185" y="1010"/>
                    </a:lnTo>
                    <a:lnTo>
                      <a:pt x="1185" y="1010"/>
                    </a:lnTo>
                    <a:lnTo>
                      <a:pt x="1185" y="1009"/>
                    </a:lnTo>
                    <a:lnTo>
                      <a:pt x="1185" y="1009"/>
                    </a:lnTo>
                    <a:lnTo>
                      <a:pt x="1185" y="1008"/>
                    </a:lnTo>
                    <a:lnTo>
                      <a:pt x="1185" y="1008"/>
                    </a:lnTo>
                    <a:lnTo>
                      <a:pt x="1185" y="1008"/>
                    </a:lnTo>
                    <a:lnTo>
                      <a:pt x="1185" y="1008"/>
                    </a:lnTo>
                    <a:lnTo>
                      <a:pt x="1185" y="1005"/>
                    </a:lnTo>
                    <a:lnTo>
                      <a:pt x="1185" y="1005"/>
                    </a:lnTo>
                    <a:lnTo>
                      <a:pt x="1185" y="1005"/>
                    </a:lnTo>
                    <a:lnTo>
                      <a:pt x="1185" y="1005"/>
                    </a:lnTo>
                    <a:lnTo>
                      <a:pt x="1183" y="1003"/>
                    </a:lnTo>
                    <a:lnTo>
                      <a:pt x="1183" y="1003"/>
                    </a:lnTo>
                    <a:lnTo>
                      <a:pt x="1183" y="1003"/>
                    </a:lnTo>
                    <a:lnTo>
                      <a:pt x="1183" y="1003"/>
                    </a:lnTo>
                    <a:lnTo>
                      <a:pt x="1182" y="1000"/>
                    </a:lnTo>
                    <a:lnTo>
                      <a:pt x="1182" y="1000"/>
                    </a:lnTo>
                    <a:lnTo>
                      <a:pt x="1182" y="1000"/>
                    </a:lnTo>
                    <a:lnTo>
                      <a:pt x="1182" y="1000"/>
                    </a:lnTo>
                    <a:lnTo>
                      <a:pt x="1178" y="993"/>
                    </a:lnTo>
                    <a:lnTo>
                      <a:pt x="1172" y="982"/>
                    </a:lnTo>
                    <a:lnTo>
                      <a:pt x="1172" y="982"/>
                    </a:lnTo>
                    <a:lnTo>
                      <a:pt x="1165" y="971"/>
                    </a:lnTo>
                    <a:lnTo>
                      <a:pt x="1157" y="961"/>
                    </a:lnTo>
                    <a:lnTo>
                      <a:pt x="1144" y="948"/>
                    </a:lnTo>
                    <a:lnTo>
                      <a:pt x="1144" y="948"/>
                    </a:lnTo>
                    <a:lnTo>
                      <a:pt x="1158" y="926"/>
                    </a:lnTo>
                    <a:lnTo>
                      <a:pt x="1158" y="926"/>
                    </a:lnTo>
                    <a:lnTo>
                      <a:pt x="1175" y="931"/>
                    </a:lnTo>
                    <a:lnTo>
                      <a:pt x="1187" y="932"/>
                    </a:lnTo>
                    <a:lnTo>
                      <a:pt x="1201" y="933"/>
                    </a:lnTo>
                    <a:lnTo>
                      <a:pt x="1201" y="933"/>
                    </a:lnTo>
                    <a:lnTo>
                      <a:pt x="1212" y="933"/>
                    </a:lnTo>
                    <a:lnTo>
                      <a:pt x="1221" y="933"/>
                    </a:lnTo>
                    <a:lnTo>
                      <a:pt x="1221" y="933"/>
                    </a:lnTo>
                    <a:lnTo>
                      <a:pt x="1221" y="933"/>
                    </a:lnTo>
                    <a:lnTo>
                      <a:pt x="1221" y="933"/>
                    </a:lnTo>
                    <a:lnTo>
                      <a:pt x="1224" y="933"/>
                    </a:lnTo>
                    <a:lnTo>
                      <a:pt x="1224" y="933"/>
                    </a:lnTo>
                    <a:lnTo>
                      <a:pt x="1225" y="933"/>
                    </a:lnTo>
                    <a:lnTo>
                      <a:pt x="1225" y="933"/>
                    </a:lnTo>
                    <a:lnTo>
                      <a:pt x="1226" y="932"/>
                    </a:lnTo>
                    <a:lnTo>
                      <a:pt x="1226" y="932"/>
                    </a:lnTo>
                    <a:lnTo>
                      <a:pt x="1228" y="932"/>
                    </a:lnTo>
                    <a:lnTo>
                      <a:pt x="1228" y="932"/>
                    </a:lnTo>
                    <a:lnTo>
                      <a:pt x="1229" y="931"/>
                    </a:lnTo>
                    <a:lnTo>
                      <a:pt x="1229" y="931"/>
                    </a:lnTo>
                    <a:lnTo>
                      <a:pt x="1229" y="931"/>
                    </a:lnTo>
                    <a:lnTo>
                      <a:pt x="1229" y="931"/>
                    </a:lnTo>
                    <a:lnTo>
                      <a:pt x="1230" y="930"/>
                    </a:lnTo>
                    <a:lnTo>
                      <a:pt x="1230" y="930"/>
                    </a:lnTo>
                    <a:lnTo>
                      <a:pt x="1230" y="930"/>
                    </a:lnTo>
                    <a:lnTo>
                      <a:pt x="1230" y="930"/>
                    </a:lnTo>
                    <a:lnTo>
                      <a:pt x="1231" y="928"/>
                    </a:lnTo>
                    <a:lnTo>
                      <a:pt x="1231" y="928"/>
                    </a:lnTo>
                    <a:lnTo>
                      <a:pt x="1231" y="928"/>
                    </a:lnTo>
                    <a:lnTo>
                      <a:pt x="1231" y="928"/>
                    </a:lnTo>
                    <a:lnTo>
                      <a:pt x="1233" y="926"/>
                    </a:lnTo>
                    <a:lnTo>
                      <a:pt x="1233" y="926"/>
                    </a:lnTo>
                    <a:lnTo>
                      <a:pt x="1234" y="926"/>
                    </a:lnTo>
                    <a:lnTo>
                      <a:pt x="1234" y="926"/>
                    </a:lnTo>
                    <a:lnTo>
                      <a:pt x="1234" y="923"/>
                    </a:lnTo>
                    <a:lnTo>
                      <a:pt x="1234" y="923"/>
                    </a:lnTo>
                    <a:lnTo>
                      <a:pt x="1234" y="923"/>
                    </a:lnTo>
                    <a:lnTo>
                      <a:pt x="1234" y="923"/>
                    </a:lnTo>
                    <a:lnTo>
                      <a:pt x="1235" y="921"/>
                    </a:lnTo>
                    <a:lnTo>
                      <a:pt x="1235" y="921"/>
                    </a:lnTo>
                    <a:lnTo>
                      <a:pt x="1236" y="918"/>
                    </a:lnTo>
                    <a:lnTo>
                      <a:pt x="1236" y="918"/>
                    </a:lnTo>
                    <a:lnTo>
                      <a:pt x="1236" y="918"/>
                    </a:lnTo>
                    <a:lnTo>
                      <a:pt x="1236" y="918"/>
                    </a:lnTo>
                    <a:lnTo>
                      <a:pt x="1238" y="916"/>
                    </a:lnTo>
                    <a:lnTo>
                      <a:pt x="1238" y="916"/>
                    </a:lnTo>
                    <a:lnTo>
                      <a:pt x="1238" y="916"/>
                    </a:lnTo>
                    <a:lnTo>
                      <a:pt x="1238" y="916"/>
                    </a:lnTo>
                    <a:lnTo>
                      <a:pt x="1239" y="913"/>
                    </a:lnTo>
                    <a:lnTo>
                      <a:pt x="1239" y="913"/>
                    </a:lnTo>
                    <a:lnTo>
                      <a:pt x="1239" y="913"/>
                    </a:lnTo>
                    <a:lnTo>
                      <a:pt x="1239" y="913"/>
                    </a:lnTo>
                    <a:lnTo>
                      <a:pt x="1239" y="911"/>
                    </a:lnTo>
                    <a:lnTo>
                      <a:pt x="1239" y="911"/>
                    </a:lnTo>
                    <a:lnTo>
                      <a:pt x="1239" y="911"/>
                    </a:lnTo>
                    <a:lnTo>
                      <a:pt x="1239" y="911"/>
                    </a:lnTo>
                    <a:lnTo>
                      <a:pt x="1239" y="909"/>
                    </a:lnTo>
                    <a:lnTo>
                      <a:pt x="1239" y="909"/>
                    </a:lnTo>
                    <a:lnTo>
                      <a:pt x="1239" y="908"/>
                    </a:lnTo>
                    <a:lnTo>
                      <a:pt x="1239" y="908"/>
                    </a:lnTo>
                    <a:lnTo>
                      <a:pt x="1239" y="907"/>
                    </a:lnTo>
                    <a:lnTo>
                      <a:pt x="1239" y="907"/>
                    </a:lnTo>
                    <a:lnTo>
                      <a:pt x="1239" y="906"/>
                    </a:lnTo>
                    <a:lnTo>
                      <a:pt x="1239" y="906"/>
                    </a:lnTo>
                    <a:lnTo>
                      <a:pt x="1238" y="904"/>
                    </a:lnTo>
                    <a:lnTo>
                      <a:pt x="1238" y="904"/>
                    </a:lnTo>
                    <a:lnTo>
                      <a:pt x="1238" y="904"/>
                    </a:lnTo>
                    <a:lnTo>
                      <a:pt x="1238" y="904"/>
                    </a:lnTo>
                    <a:lnTo>
                      <a:pt x="1233" y="897"/>
                    </a:lnTo>
                    <a:lnTo>
                      <a:pt x="1222" y="887"/>
                    </a:lnTo>
                    <a:lnTo>
                      <a:pt x="1222" y="887"/>
                    </a:lnTo>
                    <a:lnTo>
                      <a:pt x="1212" y="875"/>
                    </a:lnTo>
                    <a:lnTo>
                      <a:pt x="1204" y="868"/>
                    </a:lnTo>
                    <a:lnTo>
                      <a:pt x="1190" y="858"/>
                    </a:lnTo>
                    <a:lnTo>
                      <a:pt x="1190" y="858"/>
                    </a:lnTo>
                    <a:lnTo>
                      <a:pt x="1199" y="834"/>
                    </a:lnTo>
                    <a:lnTo>
                      <a:pt x="1199" y="834"/>
                    </a:lnTo>
                    <a:lnTo>
                      <a:pt x="1216" y="834"/>
                    </a:lnTo>
                    <a:lnTo>
                      <a:pt x="1228" y="834"/>
                    </a:lnTo>
                    <a:lnTo>
                      <a:pt x="1243" y="833"/>
                    </a:lnTo>
                    <a:lnTo>
                      <a:pt x="1243" y="833"/>
                    </a:lnTo>
                    <a:lnTo>
                      <a:pt x="1262" y="830"/>
                    </a:lnTo>
                    <a:lnTo>
                      <a:pt x="1262" y="830"/>
                    </a:lnTo>
                    <a:lnTo>
                      <a:pt x="1262" y="830"/>
                    </a:lnTo>
                    <a:lnTo>
                      <a:pt x="1265" y="829"/>
                    </a:lnTo>
                    <a:lnTo>
                      <a:pt x="1265" y="829"/>
                    </a:lnTo>
                    <a:lnTo>
                      <a:pt x="1265" y="829"/>
                    </a:lnTo>
                    <a:lnTo>
                      <a:pt x="1265" y="829"/>
                    </a:lnTo>
                    <a:lnTo>
                      <a:pt x="1267" y="828"/>
                    </a:lnTo>
                    <a:lnTo>
                      <a:pt x="1267" y="828"/>
                    </a:lnTo>
                    <a:lnTo>
                      <a:pt x="1268" y="828"/>
                    </a:lnTo>
                    <a:lnTo>
                      <a:pt x="1268" y="828"/>
                    </a:lnTo>
                    <a:lnTo>
                      <a:pt x="1269" y="826"/>
                    </a:lnTo>
                    <a:lnTo>
                      <a:pt x="1269" y="826"/>
                    </a:lnTo>
                    <a:lnTo>
                      <a:pt x="1269" y="826"/>
                    </a:lnTo>
                    <a:lnTo>
                      <a:pt x="1269" y="826"/>
                    </a:lnTo>
                    <a:lnTo>
                      <a:pt x="1270" y="824"/>
                    </a:lnTo>
                    <a:lnTo>
                      <a:pt x="1270" y="824"/>
                    </a:lnTo>
                    <a:lnTo>
                      <a:pt x="1270" y="824"/>
                    </a:lnTo>
                    <a:lnTo>
                      <a:pt x="1270" y="824"/>
                    </a:lnTo>
                    <a:lnTo>
                      <a:pt x="1272" y="822"/>
                    </a:lnTo>
                    <a:lnTo>
                      <a:pt x="1272" y="822"/>
                    </a:lnTo>
                    <a:lnTo>
                      <a:pt x="1272" y="822"/>
                    </a:lnTo>
                    <a:lnTo>
                      <a:pt x="1272" y="822"/>
                    </a:lnTo>
                    <a:lnTo>
                      <a:pt x="1273" y="820"/>
                    </a:lnTo>
                    <a:lnTo>
                      <a:pt x="1273" y="820"/>
                    </a:lnTo>
                    <a:lnTo>
                      <a:pt x="1273" y="820"/>
                    </a:lnTo>
                    <a:lnTo>
                      <a:pt x="1273" y="820"/>
                    </a:lnTo>
                    <a:lnTo>
                      <a:pt x="1273" y="817"/>
                    </a:lnTo>
                    <a:lnTo>
                      <a:pt x="1273" y="817"/>
                    </a:lnTo>
                    <a:lnTo>
                      <a:pt x="1274" y="816"/>
                    </a:lnTo>
                    <a:lnTo>
                      <a:pt x="1274" y="816"/>
                    </a:lnTo>
                    <a:lnTo>
                      <a:pt x="1274" y="815"/>
                    </a:lnTo>
                    <a:lnTo>
                      <a:pt x="1274" y="815"/>
                    </a:lnTo>
                    <a:lnTo>
                      <a:pt x="1275" y="812"/>
                    </a:lnTo>
                    <a:lnTo>
                      <a:pt x="1275" y="812"/>
                    </a:lnTo>
                    <a:lnTo>
                      <a:pt x="1275" y="811"/>
                    </a:lnTo>
                    <a:lnTo>
                      <a:pt x="1275" y="811"/>
                    </a:lnTo>
                    <a:lnTo>
                      <a:pt x="1275" y="809"/>
                    </a:lnTo>
                    <a:lnTo>
                      <a:pt x="1275" y="809"/>
                    </a:lnTo>
                    <a:lnTo>
                      <a:pt x="1275" y="809"/>
                    </a:lnTo>
                    <a:lnTo>
                      <a:pt x="1275" y="809"/>
                    </a:lnTo>
                    <a:lnTo>
                      <a:pt x="1277" y="806"/>
                    </a:lnTo>
                    <a:lnTo>
                      <a:pt x="1277" y="806"/>
                    </a:lnTo>
                    <a:lnTo>
                      <a:pt x="1277" y="806"/>
                    </a:lnTo>
                    <a:lnTo>
                      <a:pt x="1277" y="806"/>
                    </a:lnTo>
                    <a:lnTo>
                      <a:pt x="1277" y="805"/>
                    </a:lnTo>
                    <a:lnTo>
                      <a:pt x="1277" y="805"/>
                    </a:lnTo>
                    <a:lnTo>
                      <a:pt x="1277" y="804"/>
                    </a:lnTo>
                    <a:lnTo>
                      <a:pt x="1277" y="804"/>
                    </a:lnTo>
                    <a:lnTo>
                      <a:pt x="1275" y="802"/>
                    </a:lnTo>
                    <a:lnTo>
                      <a:pt x="1275" y="802"/>
                    </a:lnTo>
                    <a:lnTo>
                      <a:pt x="1275" y="802"/>
                    </a:lnTo>
                    <a:lnTo>
                      <a:pt x="1275" y="802"/>
                    </a:lnTo>
                    <a:lnTo>
                      <a:pt x="1275" y="800"/>
                    </a:lnTo>
                    <a:lnTo>
                      <a:pt x="1275" y="800"/>
                    </a:lnTo>
                    <a:lnTo>
                      <a:pt x="1274" y="800"/>
                    </a:lnTo>
                    <a:lnTo>
                      <a:pt x="1274" y="800"/>
                    </a:lnTo>
                    <a:lnTo>
                      <a:pt x="1273" y="797"/>
                    </a:lnTo>
                    <a:lnTo>
                      <a:pt x="1273" y="797"/>
                    </a:lnTo>
                    <a:lnTo>
                      <a:pt x="1273" y="797"/>
                    </a:lnTo>
                    <a:lnTo>
                      <a:pt x="1273" y="797"/>
                    </a:lnTo>
                    <a:lnTo>
                      <a:pt x="1272" y="795"/>
                    </a:lnTo>
                    <a:lnTo>
                      <a:pt x="1272" y="795"/>
                    </a:lnTo>
                    <a:lnTo>
                      <a:pt x="1272" y="795"/>
                    </a:lnTo>
                    <a:lnTo>
                      <a:pt x="1272" y="795"/>
                    </a:lnTo>
                    <a:lnTo>
                      <a:pt x="1257" y="782"/>
                    </a:lnTo>
                    <a:lnTo>
                      <a:pt x="1257" y="782"/>
                    </a:lnTo>
                    <a:lnTo>
                      <a:pt x="1244" y="775"/>
                    </a:lnTo>
                    <a:lnTo>
                      <a:pt x="1234" y="768"/>
                    </a:lnTo>
                    <a:lnTo>
                      <a:pt x="1217" y="760"/>
                    </a:lnTo>
                    <a:lnTo>
                      <a:pt x="1217" y="760"/>
                    </a:lnTo>
                    <a:lnTo>
                      <a:pt x="1222" y="734"/>
                    </a:lnTo>
                    <a:lnTo>
                      <a:pt x="1222" y="734"/>
                    </a:lnTo>
                    <a:lnTo>
                      <a:pt x="1240" y="733"/>
                    </a:lnTo>
                    <a:lnTo>
                      <a:pt x="1251" y="731"/>
                    </a:lnTo>
                    <a:lnTo>
                      <a:pt x="1265" y="727"/>
                    </a:lnTo>
                    <a:lnTo>
                      <a:pt x="1265" y="727"/>
                    </a:lnTo>
                    <a:lnTo>
                      <a:pt x="1284" y="720"/>
                    </a:lnTo>
                    <a:lnTo>
                      <a:pt x="1284" y="720"/>
                    </a:lnTo>
                    <a:lnTo>
                      <a:pt x="1284" y="720"/>
                    </a:lnTo>
                    <a:lnTo>
                      <a:pt x="1284" y="720"/>
                    </a:lnTo>
                    <a:lnTo>
                      <a:pt x="1284" y="720"/>
                    </a:lnTo>
                    <a:lnTo>
                      <a:pt x="1287" y="719"/>
                    </a:lnTo>
                    <a:lnTo>
                      <a:pt x="1287" y="719"/>
                    </a:lnTo>
                    <a:lnTo>
                      <a:pt x="1288" y="718"/>
                    </a:lnTo>
                    <a:lnTo>
                      <a:pt x="1288" y="718"/>
                    </a:lnTo>
                    <a:lnTo>
                      <a:pt x="1289" y="717"/>
                    </a:lnTo>
                    <a:lnTo>
                      <a:pt x="1289" y="717"/>
                    </a:lnTo>
                    <a:lnTo>
                      <a:pt x="1289" y="717"/>
                    </a:lnTo>
                    <a:lnTo>
                      <a:pt x="1289" y="717"/>
                    </a:lnTo>
                    <a:lnTo>
                      <a:pt x="1291" y="715"/>
                    </a:lnTo>
                    <a:lnTo>
                      <a:pt x="1291" y="715"/>
                    </a:lnTo>
                    <a:lnTo>
                      <a:pt x="1291" y="715"/>
                    </a:lnTo>
                    <a:lnTo>
                      <a:pt x="1291" y="715"/>
                    </a:lnTo>
                    <a:lnTo>
                      <a:pt x="1292" y="713"/>
                    </a:lnTo>
                    <a:lnTo>
                      <a:pt x="1292" y="713"/>
                    </a:lnTo>
                    <a:lnTo>
                      <a:pt x="1292" y="713"/>
                    </a:lnTo>
                    <a:lnTo>
                      <a:pt x="1292" y="713"/>
                    </a:lnTo>
                    <a:lnTo>
                      <a:pt x="1293" y="712"/>
                    </a:lnTo>
                    <a:lnTo>
                      <a:pt x="1293" y="712"/>
                    </a:lnTo>
                    <a:lnTo>
                      <a:pt x="1293" y="712"/>
                    </a:lnTo>
                    <a:lnTo>
                      <a:pt x="1293" y="712"/>
                    </a:lnTo>
                    <a:lnTo>
                      <a:pt x="1293" y="709"/>
                    </a:lnTo>
                    <a:lnTo>
                      <a:pt x="1293" y="709"/>
                    </a:lnTo>
                    <a:lnTo>
                      <a:pt x="1293" y="708"/>
                    </a:lnTo>
                    <a:lnTo>
                      <a:pt x="1293" y="708"/>
                    </a:lnTo>
                    <a:lnTo>
                      <a:pt x="1293" y="707"/>
                    </a:lnTo>
                    <a:lnTo>
                      <a:pt x="1293" y="707"/>
                    </a:lnTo>
                    <a:lnTo>
                      <a:pt x="1293" y="705"/>
                    </a:lnTo>
                    <a:lnTo>
                      <a:pt x="1293" y="705"/>
                    </a:lnTo>
                    <a:lnTo>
                      <a:pt x="1294" y="703"/>
                    </a:lnTo>
                    <a:lnTo>
                      <a:pt x="1294" y="703"/>
                    </a:lnTo>
                    <a:lnTo>
                      <a:pt x="1294" y="700"/>
                    </a:lnTo>
                    <a:lnTo>
                      <a:pt x="1294" y="700"/>
                    </a:lnTo>
                    <a:lnTo>
                      <a:pt x="1294" y="699"/>
                    </a:lnTo>
                    <a:lnTo>
                      <a:pt x="1294" y="699"/>
                    </a:lnTo>
                    <a:lnTo>
                      <a:pt x="1294" y="698"/>
                    </a:lnTo>
                    <a:lnTo>
                      <a:pt x="1294" y="698"/>
                    </a:lnTo>
                    <a:lnTo>
                      <a:pt x="1294" y="697"/>
                    </a:lnTo>
                    <a:lnTo>
                      <a:pt x="1294" y="697"/>
                    </a:lnTo>
                    <a:lnTo>
                      <a:pt x="1294" y="695"/>
                    </a:lnTo>
                    <a:lnTo>
                      <a:pt x="1294" y="695"/>
                    </a:lnTo>
                    <a:lnTo>
                      <a:pt x="1294" y="694"/>
                    </a:lnTo>
                    <a:lnTo>
                      <a:pt x="1294" y="694"/>
                    </a:lnTo>
                    <a:lnTo>
                      <a:pt x="1294" y="693"/>
                    </a:lnTo>
                    <a:lnTo>
                      <a:pt x="1294" y="693"/>
                    </a:lnTo>
                    <a:lnTo>
                      <a:pt x="1294" y="693"/>
                    </a:lnTo>
                    <a:lnTo>
                      <a:pt x="1294" y="693"/>
                    </a:lnTo>
                    <a:lnTo>
                      <a:pt x="1293" y="690"/>
                    </a:lnTo>
                    <a:lnTo>
                      <a:pt x="1293" y="690"/>
                    </a:lnTo>
                    <a:lnTo>
                      <a:pt x="1293" y="690"/>
                    </a:lnTo>
                    <a:lnTo>
                      <a:pt x="1293" y="690"/>
                    </a:lnTo>
                    <a:lnTo>
                      <a:pt x="1292" y="689"/>
                    </a:lnTo>
                    <a:lnTo>
                      <a:pt x="1292" y="689"/>
                    </a:lnTo>
                    <a:lnTo>
                      <a:pt x="1292" y="688"/>
                    </a:lnTo>
                    <a:lnTo>
                      <a:pt x="1292" y="688"/>
                    </a:lnTo>
                    <a:lnTo>
                      <a:pt x="1291" y="686"/>
                    </a:lnTo>
                    <a:lnTo>
                      <a:pt x="1291" y="686"/>
                    </a:lnTo>
                    <a:lnTo>
                      <a:pt x="1289" y="686"/>
                    </a:lnTo>
                    <a:lnTo>
                      <a:pt x="1289" y="686"/>
                    </a:lnTo>
                    <a:lnTo>
                      <a:pt x="1288" y="685"/>
                    </a:lnTo>
                    <a:lnTo>
                      <a:pt x="1288" y="685"/>
                    </a:lnTo>
                    <a:lnTo>
                      <a:pt x="1288" y="685"/>
                    </a:lnTo>
                    <a:lnTo>
                      <a:pt x="1270" y="675"/>
                    </a:lnTo>
                    <a:lnTo>
                      <a:pt x="1270" y="675"/>
                    </a:lnTo>
                    <a:lnTo>
                      <a:pt x="1258" y="669"/>
                    </a:lnTo>
                    <a:lnTo>
                      <a:pt x="1246" y="664"/>
                    </a:lnTo>
                    <a:lnTo>
                      <a:pt x="1229" y="659"/>
                    </a:lnTo>
                    <a:lnTo>
                      <a:pt x="1229" y="659"/>
                    </a:lnTo>
                    <a:lnTo>
                      <a:pt x="1229" y="634"/>
                    </a:lnTo>
                    <a:lnTo>
                      <a:pt x="1229" y="634"/>
                    </a:lnTo>
                    <a:lnTo>
                      <a:pt x="1246" y="629"/>
                    </a:lnTo>
                    <a:lnTo>
                      <a:pt x="1258" y="625"/>
                    </a:lnTo>
                    <a:lnTo>
                      <a:pt x="1270" y="618"/>
                    </a:lnTo>
                    <a:lnTo>
                      <a:pt x="1270" y="618"/>
                    </a:lnTo>
                    <a:lnTo>
                      <a:pt x="1288" y="608"/>
                    </a:lnTo>
                    <a:lnTo>
                      <a:pt x="1288" y="608"/>
                    </a:lnTo>
                    <a:lnTo>
                      <a:pt x="1288" y="608"/>
                    </a:lnTo>
                    <a:lnTo>
                      <a:pt x="1289" y="607"/>
                    </a:lnTo>
                    <a:lnTo>
                      <a:pt x="1289" y="607"/>
                    </a:lnTo>
                    <a:lnTo>
                      <a:pt x="1291" y="606"/>
                    </a:lnTo>
                    <a:lnTo>
                      <a:pt x="1291" y="606"/>
                    </a:lnTo>
                    <a:lnTo>
                      <a:pt x="1292" y="605"/>
                    </a:lnTo>
                    <a:lnTo>
                      <a:pt x="1292" y="605"/>
                    </a:lnTo>
                    <a:lnTo>
                      <a:pt x="1292" y="605"/>
                    </a:lnTo>
                    <a:lnTo>
                      <a:pt x="1292" y="605"/>
                    </a:lnTo>
                    <a:lnTo>
                      <a:pt x="1293" y="602"/>
                    </a:lnTo>
                    <a:lnTo>
                      <a:pt x="1293" y="602"/>
                    </a:lnTo>
                    <a:lnTo>
                      <a:pt x="1293" y="602"/>
                    </a:lnTo>
                    <a:lnTo>
                      <a:pt x="1293" y="602"/>
                    </a:lnTo>
                    <a:lnTo>
                      <a:pt x="1294" y="601"/>
                    </a:lnTo>
                    <a:lnTo>
                      <a:pt x="1294" y="601"/>
                    </a:lnTo>
                    <a:lnTo>
                      <a:pt x="1294" y="600"/>
                    </a:lnTo>
                    <a:lnTo>
                      <a:pt x="1294" y="600"/>
                    </a:lnTo>
                    <a:lnTo>
                      <a:pt x="1294" y="598"/>
                    </a:lnTo>
                    <a:lnTo>
                      <a:pt x="1294" y="598"/>
                    </a:lnTo>
                    <a:lnTo>
                      <a:pt x="1294" y="598"/>
                    </a:lnTo>
                    <a:lnTo>
                      <a:pt x="1294" y="598"/>
                    </a:lnTo>
                    <a:lnTo>
                      <a:pt x="1294" y="596"/>
                    </a:lnTo>
                    <a:lnTo>
                      <a:pt x="1294" y="596"/>
                    </a:lnTo>
                    <a:lnTo>
                      <a:pt x="1294" y="596"/>
                    </a:lnTo>
                    <a:lnTo>
                      <a:pt x="1294" y="596"/>
                    </a:lnTo>
                    <a:lnTo>
                      <a:pt x="1294" y="593"/>
                    </a:lnTo>
                    <a:lnTo>
                      <a:pt x="1294" y="593"/>
                    </a:lnTo>
                    <a:lnTo>
                      <a:pt x="1294" y="592"/>
                    </a:lnTo>
                    <a:lnTo>
                      <a:pt x="1294" y="592"/>
                    </a:lnTo>
                    <a:lnTo>
                      <a:pt x="1294" y="589"/>
                    </a:lnTo>
                    <a:lnTo>
                      <a:pt x="1294" y="589"/>
                    </a:lnTo>
                    <a:lnTo>
                      <a:pt x="1293" y="587"/>
                    </a:lnTo>
                    <a:lnTo>
                      <a:pt x="1293" y="587"/>
                    </a:lnTo>
                    <a:lnTo>
                      <a:pt x="1293" y="587"/>
                    </a:lnTo>
                    <a:lnTo>
                      <a:pt x="1293" y="587"/>
                    </a:lnTo>
                    <a:lnTo>
                      <a:pt x="1293" y="584"/>
                    </a:lnTo>
                    <a:lnTo>
                      <a:pt x="1293" y="584"/>
                    </a:lnTo>
                    <a:lnTo>
                      <a:pt x="1293" y="584"/>
                    </a:lnTo>
                    <a:lnTo>
                      <a:pt x="1293" y="584"/>
                    </a:lnTo>
                    <a:lnTo>
                      <a:pt x="1293" y="582"/>
                    </a:lnTo>
                    <a:lnTo>
                      <a:pt x="1293" y="582"/>
                    </a:lnTo>
                    <a:lnTo>
                      <a:pt x="1293" y="582"/>
                    </a:lnTo>
                    <a:lnTo>
                      <a:pt x="1293" y="582"/>
                    </a:lnTo>
                    <a:lnTo>
                      <a:pt x="1292" y="579"/>
                    </a:lnTo>
                    <a:lnTo>
                      <a:pt x="1292" y="579"/>
                    </a:lnTo>
                    <a:lnTo>
                      <a:pt x="1292" y="579"/>
                    </a:lnTo>
                    <a:lnTo>
                      <a:pt x="1292" y="579"/>
                    </a:lnTo>
                    <a:lnTo>
                      <a:pt x="1291" y="578"/>
                    </a:lnTo>
                    <a:lnTo>
                      <a:pt x="1291" y="578"/>
                    </a:lnTo>
                    <a:lnTo>
                      <a:pt x="1291" y="578"/>
                    </a:lnTo>
                    <a:lnTo>
                      <a:pt x="1291" y="578"/>
                    </a:lnTo>
                    <a:lnTo>
                      <a:pt x="1289" y="577"/>
                    </a:lnTo>
                    <a:lnTo>
                      <a:pt x="1289" y="577"/>
                    </a:lnTo>
                    <a:lnTo>
                      <a:pt x="1289" y="576"/>
                    </a:lnTo>
                    <a:lnTo>
                      <a:pt x="1289" y="576"/>
                    </a:lnTo>
                    <a:lnTo>
                      <a:pt x="1288" y="574"/>
                    </a:lnTo>
                    <a:lnTo>
                      <a:pt x="1288" y="574"/>
                    </a:lnTo>
                    <a:lnTo>
                      <a:pt x="1287" y="574"/>
                    </a:lnTo>
                    <a:lnTo>
                      <a:pt x="1287" y="574"/>
                    </a:lnTo>
                    <a:lnTo>
                      <a:pt x="1284" y="573"/>
                    </a:lnTo>
                    <a:lnTo>
                      <a:pt x="1284" y="573"/>
                    </a:lnTo>
                    <a:lnTo>
                      <a:pt x="1284" y="573"/>
                    </a:lnTo>
                    <a:lnTo>
                      <a:pt x="1265" y="567"/>
                    </a:lnTo>
                    <a:lnTo>
                      <a:pt x="1265" y="567"/>
                    </a:lnTo>
                    <a:lnTo>
                      <a:pt x="1251" y="563"/>
                    </a:lnTo>
                    <a:lnTo>
                      <a:pt x="1240" y="560"/>
                    </a:lnTo>
                    <a:lnTo>
                      <a:pt x="1222" y="558"/>
                    </a:lnTo>
                    <a:lnTo>
                      <a:pt x="1222" y="558"/>
                    </a:lnTo>
                    <a:lnTo>
                      <a:pt x="1217" y="533"/>
                    </a:lnTo>
                    <a:lnTo>
                      <a:pt x="1217" y="533"/>
                    </a:lnTo>
                    <a:lnTo>
                      <a:pt x="1234" y="525"/>
                    </a:lnTo>
                    <a:lnTo>
                      <a:pt x="1244" y="519"/>
                    </a:lnTo>
                    <a:lnTo>
                      <a:pt x="1257" y="510"/>
                    </a:lnTo>
                    <a:lnTo>
                      <a:pt x="1257" y="510"/>
                    </a:lnTo>
                    <a:lnTo>
                      <a:pt x="1270" y="497"/>
                    </a:lnTo>
                    <a:lnTo>
                      <a:pt x="1270" y="497"/>
                    </a:lnTo>
                    <a:lnTo>
                      <a:pt x="1270" y="497"/>
                    </a:lnTo>
                    <a:lnTo>
                      <a:pt x="1270" y="497"/>
                    </a:lnTo>
                    <a:lnTo>
                      <a:pt x="1273" y="496"/>
                    </a:lnTo>
                    <a:lnTo>
                      <a:pt x="1273" y="496"/>
                    </a:lnTo>
                    <a:lnTo>
                      <a:pt x="1273" y="495"/>
                    </a:lnTo>
                    <a:lnTo>
                      <a:pt x="1273" y="495"/>
                    </a:lnTo>
                    <a:lnTo>
                      <a:pt x="1274" y="494"/>
                    </a:lnTo>
                    <a:lnTo>
                      <a:pt x="1274" y="494"/>
                    </a:lnTo>
                    <a:lnTo>
                      <a:pt x="1275" y="492"/>
                    </a:lnTo>
                    <a:lnTo>
                      <a:pt x="1275" y="492"/>
                    </a:lnTo>
                    <a:lnTo>
                      <a:pt x="1275" y="491"/>
                    </a:lnTo>
                    <a:lnTo>
                      <a:pt x="1275" y="491"/>
                    </a:lnTo>
                    <a:lnTo>
                      <a:pt x="1275" y="491"/>
                    </a:lnTo>
                    <a:lnTo>
                      <a:pt x="1277" y="489"/>
                    </a:lnTo>
                    <a:lnTo>
                      <a:pt x="1277" y="489"/>
                    </a:lnTo>
                    <a:lnTo>
                      <a:pt x="1277" y="489"/>
                    </a:lnTo>
                    <a:lnTo>
                      <a:pt x="1277" y="489"/>
                    </a:lnTo>
                    <a:lnTo>
                      <a:pt x="1277" y="487"/>
                    </a:lnTo>
                    <a:lnTo>
                      <a:pt x="1277" y="487"/>
                    </a:lnTo>
                    <a:lnTo>
                      <a:pt x="1277" y="486"/>
                    </a:lnTo>
                    <a:lnTo>
                      <a:pt x="1277" y="486"/>
                    </a:lnTo>
                    <a:lnTo>
                      <a:pt x="1275" y="485"/>
                    </a:lnTo>
                    <a:lnTo>
                      <a:pt x="1275" y="485"/>
                    </a:lnTo>
                    <a:lnTo>
                      <a:pt x="1275" y="484"/>
                    </a:lnTo>
                    <a:lnTo>
                      <a:pt x="1275" y="484"/>
                    </a:lnTo>
                    <a:lnTo>
                      <a:pt x="1275" y="482"/>
                    </a:lnTo>
                    <a:lnTo>
                      <a:pt x="1275" y="482"/>
                    </a:lnTo>
                    <a:lnTo>
                      <a:pt x="1275" y="481"/>
                    </a:lnTo>
                    <a:lnTo>
                      <a:pt x="1275" y="481"/>
                    </a:lnTo>
                    <a:lnTo>
                      <a:pt x="1274" y="479"/>
                    </a:lnTo>
                    <a:lnTo>
                      <a:pt x="1274" y="479"/>
                    </a:lnTo>
                    <a:lnTo>
                      <a:pt x="1274" y="476"/>
                    </a:lnTo>
                    <a:lnTo>
                      <a:pt x="1274" y="476"/>
                    </a:lnTo>
                    <a:lnTo>
                      <a:pt x="1273" y="475"/>
                    </a:lnTo>
                    <a:lnTo>
                      <a:pt x="1273" y="475"/>
                    </a:lnTo>
                    <a:lnTo>
                      <a:pt x="1273" y="474"/>
                    </a:lnTo>
                    <a:lnTo>
                      <a:pt x="1273" y="474"/>
                    </a:lnTo>
                    <a:lnTo>
                      <a:pt x="1273" y="472"/>
                    </a:lnTo>
                    <a:lnTo>
                      <a:pt x="1273" y="472"/>
                    </a:lnTo>
                    <a:lnTo>
                      <a:pt x="1272" y="471"/>
                    </a:lnTo>
                    <a:lnTo>
                      <a:pt x="1272" y="471"/>
                    </a:lnTo>
                    <a:lnTo>
                      <a:pt x="1272" y="471"/>
                    </a:lnTo>
                    <a:lnTo>
                      <a:pt x="1272" y="471"/>
                    </a:lnTo>
                    <a:lnTo>
                      <a:pt x="1270" y="469"/>
                    </a:lnTo>
                    <a:lnTo>
                      <a:pt x="1270" y="469"/>
                    </a:lnTo>
                    <a:lnTo>
                      <a:pt x="1270" y="469"/>
                    </a:lnTo>
                    <a:lnTo>
                      <a:pt x="1270" y="469"/>
                    </a:lnTo>
                    <a:lnTo>
                      <a:pt x="1269" y="467"/>
                    </a:lnTo>
                    <a:lnTo>
                      <a:pt x="1269" y="467"/>
                    </a:lnTo>
                    <a:lnTo>
                      <a:pt x="1269" y="467"/>
                    </a:lnTo>
                    <a:lnTo>
                      <a:pt x="1269" y="467"/>
                    </a:lnTo>
                    <a:lnTo>
                      <a:pt x="1268" y="466"/>
                    </a:lnTo>
                    <a:lnTo>
                      <a:pt x="1268" y="466"/>
                    </a:lnTo>
                    <a:lnTo>
                      <a:pt x="1267" y="466"/>
                    </a:lnTo>
                    <a:lnTo>
                      <a:pt x="1267" y="466"/>
                    </a:lnTo>
                    <a:lnTo>
                      <a:pt x="1265" y="465"/>
                    </a:lnTo>
                    <a:lnTo>
                      <a:pt x="1265" y="465"/>
                    </a:lnTo>
                    <a:lnTo>
                      <a:pt x="1264" y="465"/>
                    </a:lnTo>
                    <a:lnTo>
                      <a:pt x="1264" y="465"/>
                    </a:lnTo>
                    <a:lnTo>
                      <a:pt x="1262" y="463"/>
                    </a:lnTo>
                    <a:lnTo>
                      <a:pt x="1262" y="463"/>
                    </a:lnTo>
                    <a:lnTo>
                      <a:pt x="1262" y="463"/>
                    </a:lnTo>
                    <a:lnTo>
                      <a:pt x="1262" y="463"/>
                    </a:lnTo>
                    <a:lnTo>
                      <a:pt x="1243" y="460"/>
                    </a:lnTo>
                    <a:lnTo>
                      <a:pt x="1243" y="460"/>
                    </a:lnTo>
                    <a:lnTo>
                      <a:pt x="1228" y="458"/>
                    </a:lnTo>
                    <a:lnTo>
                      <a:pt x="1216" y="458"/>
                    </a:lnTo>
                    <a:lnTo>
                      <a:pt x="1199" y="460"/>
                    </a:lnTo>
                    <a:lnTo>
                      <a:pt x="1199" y="460"/>
                    </a:lnTo>
                    <a:lnTo>
                      <a:pt x="1190" y="436"/>
                    </a:lnTo>
                    <a:lnTo>
                      <a:pt x="1190" y="436"/>
                    </a:lnTo>
                    <a:lnTo>
                      <a:pt x="1204" y="426"/>
                    </a:lnTo>
                    <a:lnTo>
                      <a:pt x="1212" y="417"/>
                    </a:lnTo>
                    <a:lnTo>
                      <a:pt x="1222" y="407"/>
                    </a:lnTo>
                    <a:lnTo>
                      <a:pt x="1222" y="407"/>
                    </a:lnTo>
                    <a:lnTo>
                      <a:pt x="1235" y="392"/>
                    </a:lnTo>
                    <a:lnTo>
                      <a:pt x="1235" y="392"/>
                    </a:lnTo>
                    <a:lnTo>
                      <a:pt x="1235" y="392"/>
                    </a:lnTo>
                    <a:lnTo>
                      <a:pt x="1235" y="392"/>
                    </a:lnTo>
                    <a:lnTo>
                      <a:pt x="1238" y="389"/>
                    </a:lnTo>
                    <a:lnTo>
                      <a:pt x="1238" y="389"/>
                    </a:lnTo>
                    <a:lnTo>
                      <a:pt x="1238" y="389"/>
                    </a:lnTo>
                    <a:lnTo>
                      <a:pt x="1238" y="389"/>
                    </a:lnTo>
                    <a:lnTo>
                      <a:pt x="1239" y="387"/>
                    </a:lnTo>
                    <a:lnTo>
                      <a:pt x="1239" y="387"/>
                    </a:lnTo>
                    <a:lnTo>
                      <a:pt x="1239" y="387"/>
                    </a:lnTo>
                    <a:lnTo>
                      <a:pt x="1239" y="387"/>
                    </a:lnTo>
                    <a:lnTo>
                      <a:pt x="1239" y="383"/>
                    </a:lnTo>
                    <a:lnTo>
                      <a:pt x="1239" y="383"/>
                    </a:lnTo>
                    <a:lnTo>
                      <a:pt x="1239" y="382"/>
                    </a:lnTo>
                    <a:lnTo>
                      <a:pt x="1239" y="382"/>
                    </a:lnTo>
                    <a:lnTo>
                      <a:pt x="1239" y="380"/>
                    </a:lnTo>
                    <a:lnTo>
                      <a:pt x="1239" y="380"/>
                    </a:lnTo>
                    <a:lnTo>
                      <a:pt x="1239" y="380"/>
                    </a:lnTo>
                    <a:lnTo>
                      <a:pt x="1239" y="380"/>
                    </a:lnTo>
                    <a:lnTo>
                      <a:pt x="1238" y="378"/>
                    </a:lnTo>
                    <a:lnTo>
                      <a:pt x="1238" y="378"/>
                    </a:lnTo>
                    <a:lnTo>
                      <a:pt x="1238" y="378"/>
                    </a:lnTo>
                    <a:lnTo>
                      <a:pt x="1238" y="378"/>
                    </a:lnTo>
                    <a:lnTo>
                      <a:pt x="1236" y="375"/>
                    </a:lnTo>
                    <a:lnTo>
                      <a:pt x="1236" y="375"/>
                    </a:lnTo>
                    <a:lnTo>
                      <a:pt x="1236" y="375"/>
                    </a:lnTo>
                    <a:lnTo>
                      <a:pt x="1236" y="375"/>
                    </a:lnTo>
                    <a:lnTo>
                      <a:pt x="1235" y="373"/>
                    </a:lnTo>
                    <a:lnTo>
                      <a:pt x="1235" y="373"/>
                    </a:lnTo>
                    <a:lnTo>
                      <a:pt x="1234" y="370"/>
                    </a:lnTo>
                    <a:lnTo>
                      <a:pt x="1234" y="370"/>
                    </a:lnTo>
                    <a:lnTo>
                      <a:pt x="1234" y="369"/>
                    </a:lnTo>
                    <a:lnTo>
                      <a:pt x="1234" y="369"/>
                    </a:lnTo>
                    <a:lnTo>
                      <a:pt x="1233" y="368"/>
                    </a:lnTo>
                    <a:lnTo>
                      <a:pt x="1233" y="368"/>
                    </a:lnTo>
                    <a:lnTo>
                      <a:pt x="1233" y="366"/>
                    </a:lnTo>
                    <a:lnTo>
                      <a:pt x="1233" y="366"/>
                    </a:lnTo>
                    <a:lnTo>
                      <a:pt x="1231" y="365"/>
                    </a:lnTo>
                    <a:lnTo>
                      <a:pt x="1231" y="365"/>
                    </a:lnTo>
                    <a:lnTo>
                      <a:pt x="1231" y="365"/>
                    </a:lnTo>
                    <a:lnTo>
                      <a:pt x="1231" y="365"/>
                    </a:lnTo>
                    <a:lnTo>
                      <a:pt x="1230" y="364"/>
                    </a:lnTo>
                    <a:lnTo>
                      <a:pt x="1230" y="364"/>
                    </a:lnTo>
                    <a:lnTo>
                      <a:pt x="1230" y="363"/>
                    </a:lnTo>
                    <a:lnTo>
                      <a:pt x="1230" y="363"/>
                    </a:lnTo>
                    <a:lnTo>
                      <a:pt x="1226" y="361"/>
                    </a:lnTo>
                    <a:lnTo>
                      <a:pt x="1226" y="361"/>
                    </a:lnTo>
                    <a:lnTo>
                      <a:pt x="1226" y="360"/>
                    </a:lnTo>
                    <a:lnTo>
                      <a:pt x="1226" y="360"/>
                    </a:lnTo>
                    <a:lnTo>
                      <a:pt x="1224" y="360"/>
                    </a:lnTo>
                    <a:lnTo>
                      <a:pt x="1224" y="360"/>
                    </a:lnTo>
                    <a:lnTo>
                      <a:pt x="1224" y="360"/>
                    </a:lnTo>
                    <a:lnTo>
                      <a:pt x="1224" y="360"/>
                    </a:lnTo>
                    <a:lnTo>
                      <a:pt x="1220" y="360"/>
                    </a:lnTo>
                    <a:lnTo>
                      <a:pt x="1220" y="360"/>
                    </a:lnTo>
                    <a:lnTo>
                      <a:pt x="1220" y="360"/>
                    </a:lnTo>
                    <a:lnTo>
                      <a:pt x="1220" y="360"/>
                    </a:lnTo>
                    <a:lnTo>
                      <a:pt x="1220" y="360"/>
                    </a:lnTo>
                    <a:lnTo>
                      <a:pt x="1201" y="360"/>
                    </a:lnTo>
                    <a:lnTo>
                      <a:pt x="1201" y="360"/>
                    </a:lnTo>
                    <a:lnTo>
                      <a:pt x="1186" y="361"/>
                    </a:lnTo>
                    <a:lnTo>
                      <a:pt x="1175" y="363"/>
                    </a:lnTo>
                    <a:lnTo>
                      <a:pt x="1157" y="366"/>
                    </a:lnTo>
                    <a:lnTo>
                      <a:pt x="1157" y="366"/>
                    </a:lnTo>
                    <a:lnTo>
                      <a:pt x="1144" y="345"/>
                    </a:lnTo>
                    <a:lnTo>
                      <a:pt x="1144" y="345"/>
                    </a:lnTo>
                    <a:lnTo>
                      <a:pt x="1157" y="332"/>
                    </a:lnTo>
                    <a:lnTo>
                      <a:pt x="1165" y="322"/>
                    </a:lnTo>
                    <a:lnTo>
                      <a:pt x="1172" y="311"/>
                    </a:lnTo>
                    <a:lnTo>
                      <a:pt x="1172" y="311"/>
                    </a:lnTo>
                    <a:lnTo>
                      <a:pt x="1182" y="295"/>
                    </a:lnTo>
                    <a:lnTo>
                      <a:pt x="1182" y="295"/>
                    </a:lnTo>
                    <a:lnTo>
                      <a:pt x="1182" y="293"/>
                    </a:lnTo>
                    <a:lnTo>
                      <a:pt x="1182" y="293"/>
                    </a:lnTo>
                    <a:lnTo>
                      <a:pt x="1183" y="291"/>
                    </a:lnTo>
                    <a:lnTo>
                      <a:pt x="1183" y="291"/>
                    </a:lnTo>
                    <a:lnTo>
                      <a:pt x="1183" y="291"/>
                    </a:lnTo>
                    <a:lnTo>
                      <a:pt x="1183" y="291"/>
                    </a:lnTo>
                    <a:lnTo>
                      <a:pt x="1185" y="288"/>
                    </a:lnTo>
                    <a:lnTo>
                      <a:pt x="1185" y="288"/>
                    </a:lnTo>
                    <a:lnTo>
                      <a:pt x="1185" y="288"/>
                    </a:lnTo>
                    <a:lnTo>
                      <a:pt x="1185" y="288"/>
                    </a:lnTo>
                    <a:lnTo>
                      <a:pt x="1185" y="283"/>
                    </a:lnTo>
                    <a:lnTo>
                      <a:pt x="1185" y="283"/>
                    </a:lnTo>
                    <a:lnTo>
                      <a:pt x="1185" y="283"/>
                    </a:lnTo>
                    <a:lnTo>
                      <a:pt x="1185" y="283"/>
                    </a:lnTo>
                    <a:lnTo>
                      <a:pt x="1183" y="282"/>
                    </a:lnTo>
                    <a:lnTo>
                      <a:pt x="1183" y="282"/>
                    </a:lnTo>
                    <a:lnTo>
                      <a:pt x="1183" y="281"/>
                    </a:lnTo>
                    <a:lnTo>
                      <a:pt x="1183" y="281"/>
                    </a:lnTo>
                    <a:lnTo>
                      <a:pt x="1182" y="280"/>
                    </a:lnTo>
                    <a:lnTo>
                      <a:pt x="1182" y="280"/>
                    </a:lnTo>
                    <a:lnTo>
                      <a:pt x="1182" y="280"/>
                    </a:lnTo>
                    <a:lnTo>
                      <a:pt x="1182" y="280"/>
                    </a:lnTo>
                    <a:lnTo>
                      <a:pt x="1181" y="277"/>
                    </a:lnTo>
                    <a:lnTo>
                      <a:pt x="1181" y="277"/>
                    </a:lnTo>
                    <a:lnTo>
                      <a:pt x="1181" y="277"/>
                    </a:lnTo>
                    <a:lnTo>
                      <a:pt x="1181" y="277"/>
                    </a:lnTo>
                    <a:lnTo>
                      <a:pt x="1178" y="275"/>
                    </a:lnTo>
                    <a:lnTo>
                      <a:pt x="1178" y="275"/>
                    </a:lnTo>
                    <a:lnTo>
                      <a:pt x="1177" y="272"/>
                    </a:lnTo>
                    <a:lnTo>
                      <a:pt x="1177" y="272"/>
                    </a:lnTo>
                    <a:lnTo>
                      <a:pt x="1177" y="272"/>
                    </a:lnTo>
                    <a:lnTo>
                      <a:pt x="1177" y="272"/>
                    </a:lnTo>
                    <a:lnTo>
                      <a:pt x="1176" y="269"/>
                    </a:lnTo>
                    <a:lnTo>
                      <a:pt x="1176" y="269"/>
                    </a:lnTo>
                    <a:lnTo>
                      <a:pt x="1176" y="269"/>
                    </a:lnTo>
                    <a:lnTo>
                      <a:pt x="1176" y="269"/>
                    </a:lnTo>
                    <a:lnTo>
                      <a:pt x="1175" y="268"/>
                    </a:lnTo>
                    <a:lnTo>
                      <a:pt x="1175" y="268"/>
                    </a:lnTo>
                    <a:lnTo>
                      <a:pt x="1173" y="268"/>
                    </a:lnTo>
                    <a:lnTo>
                      <a:pt x="1173" y="268"/>
                    </a:lnTo>
                    <a:lnTo>
                      <a:pt x="1172" y="267"/>
                    </a:lnTo>
                    <a:lnTo>
                      <a:pt x="1172" y="267"/>
                    </a:lnTo>
                    <a:lnTo>
                      <a:pt x="1172" y="266"/>
                    </a:lnTo>
                    <a:lnTo>
                      <a:pt x="1172" y="266"/>
                    </a:lnTo>
                    <a:lnTo>
                      <a:pt x="1168" y="264"/>
                    </a:lnTo>
                    <a:lnTo>
                      <a:pt x="1168" y="264"/>
                    </a:lnTo>
                    <a:lnTo>
                      <a:pt x="1167" y="264"/>
                    </a:lnTo>
                    <a:lnTo>
                      <a:pt x="1167" y="264"/>
                    </a:lnTo>
                    <a:lnTo>
                      <a:pt x="1166" y="264"/>
                    </a:lnTo>
                    <a:lnTo>
                      <a:pt x="1166" y="264"/>
                    </a:lnTo>
                    <a:lnTo>
                      <a:pt x="1165" y="264"/>
                    </a:lnTo>
                    <a:lnTo>
                      <a:pt x="1165" y="264"/>
                    </a:lnTo>
                    <a:lnTo>
                      <a:pt x="1162" y="264"/>
                    </a:lnTo>
                    <a:lnTo>
                      <a:pt x="1162" y="264"/>
                    </a:lnTo>
                    <a:lnTo>
                      <a:pt x="1162" y="264"/>
                    </a:lnTo>
                    <a:lnTo>
                      <a:pt x="1162" y="264"/>
                    </a:lnTo>
                    <a:lnTo>
                      <a:pt x="1143" y="268"/>
                    </a:lnTo>
                    <a:lnTo>
                      <a:pt x="1143" y="268"/>
                    </a:lnTo>
                    <a:lnTo>
                      <a:pt x="1129" y="272"/>
                    </a:lnTo>
                    <a:lnTo>
                      <a:pt x="1117" y="276"/>
                    </a:lnTo>
                    <a:lnTo>
                      <a:pt x="1100" y="283"/>
                    </a:lnTo>
                    <a:lnTo>
                      <a:pt x="1100" y="283"/>
                    </a:lnTo>
                    <a:lnTo>
                      <a:pt x="1085" y="263"/>
                    </a:lnTo>
                    <a:lnTo>
                      <a:pt x="1085" y="263"/>
                    </a:lnTo>
                    <a:lnTo>
                      <a:pt x="1094" y="248"/>
                    </a:lnTo>
                    <a:lnTo>
                      <a:pt x="1100" y="238"/>
                    </a:lnTo>
                    <a:lnTo>
                      <a:pt x="1107" y="224"/>
                    </a:lnTo>
                    <a:lnTo>
                      <a:pt x="1107" y="224"/>
                    </a:lnTo>
                    <a:lnTo>
                      <a:pt x="1113" y="207"/>
                    </a:lnTo>
                    <a:lnTo>
                      <a:pt x="1113" y="207"/>
                    </a:lnTo>
                    <a:lnTo>
                      <a:pt x="1113" y="207"/>
                    </a:lnTo>
                    <a:lnTo>
                      <a:pt x="1113" y="207"/>
                    </a:lnTo>
                    <a:lnTo>
                      <a:pt x="1113" y="207"/>
                    </a:lnTo>
                    <a:lnTo>
                      <a:pt x="1114" y="204"/>
                    </a:lnTo>
                    <a:lnTo>
                      <a:pt x="1114" y="204"/>
                    </a:lnTo>
                    <a:lnTo>
                      <a:pt x="1114" y="203"/>
                    </a:lnTo>
                    <a:lnTo>
                      <a:pt x="1114" y="203"/>
                    </a:lnTo>
                    <a:lnTo>
                      <a:pt x="1114" y="200"/>
                    </a:lnTo>
                    <a:lnTo>
                      <a:pt x="1114" y="200"/>
                    </a:lnTo>
                    <a:lnTo>
                      <a:pt x="1114" y="200"/>
                    </a:lnTo>
                    <a:lnTo>
                      <a:pt x="1114" y="200"/>
                    </a:lnTo>
                    <a:lnTo>
                      <a:pt x="1114" y="198"/>
                    </a:lnTo>
                    <a:lnTo>
                      <a:pt x="1114" y="198"/>
                    </a:lnTo>
                    <a:lnTo>
                      <a:pt x="1114" y="198"/>
                    </a:lnTo>
                    <a:lnTo>
                      <a:pt x="1114" y="198"/>
                    </a:lnTo>
                    <a:lnTo>
                      <a:pt x="1113" y="196"/>
                    </a:lnTo>
                    <a:lnTo>
                      <a:pt x="1113" y="196"/>
                    </a:lnTo>
                    <a:lnTo>
                      <a:pt x="1113" y="195"/>
                    </a:lnTo>
                    <a:lnTo>
                      <a:pt x="1113" y="195"/>
                    </a:lnTo>
                    <a:lnTo>
                      <a:pt x="1112" y="194"/>
                    </a:lnTo>
                    <a:lnTo>
                      <a:pt x="1112" y="194"/>
                    </a:lnTo>
                    <a:lnTo>
                      <a:pt x="1112" y="194"/>
                    </a:lnTo>
                    <a:lnTo>
                      <a:pt x="1112" y="194"/>
                    </a:lnTo>
                    <a:lnTo>
                      <a:pt x="1110" y="193"/>
                    </a:lnTo>
                    <a:lnTo>
                      <a:pt x="1110" y="193"/>
                    </a:lnTo>
                    <a:lnTo>
                      <a:pt x="1110" y="191"/>
                    </a:lnTo>
                    <a:lnTo>
                      <a:pt x="1110" y="191"/>
                    </a:lnTo>
                    <a:lnTo>
                      <a:pt x="1109" y="190"/>
                    </a:lnTo>
                    <a:lnTo>
                      <a:pt x="1109" y="190"/>
                    </a:lnTo>
                    <a:lnTo>
                      <a:pt x="1108" y="190"/>
                    </a:lnTo>
                    <a:lnTo>
                      <a:pt x="1108" y="190"/>
                    </a:lnTo>
                    <a:lnTo>
                      <a:pt x="1107" y="188"/>
                    </a:lnTo>
                    <a:lnTo>
                      <a:pt x="1107" y="188"/>
                    </a:lnTo>
                    <a:lnTo>
                      <a:pt x="1104" y="186"/>
                    </a:lnTo>
                    <a:lnTo>
                      <a:pt x="1104" y="186"/>
                    </a:lnTo>
                    <a:lnTo>
                      <a:pt x="1104" y="185"/>
                    </a:lnTo>
                    <a:lnTo>
                      <a:pt x="1104" y="185"/>
                    </a:lnTo>
                    <a:lnTo>
                      <a:pt x="1103" y="184"/>
                    </a:lnTo>
                    <a:lnTo>
                      <a:pt x="1103" y="184"/>
                    </a:lnTo>
                    <a:lnTo>
                      <a:pt x="1102" y="184"/>
                    </a:lnTo>
                    <a:lnTo>
                      <a:pt x="1102" y="184"/>
                    </a:lnTo>
                    <a:lnTo>
                      <a:pt x="1100" y="183"/>
                    </a:lnTo>
                    <a:lnTo>
                      <a:pt x="1100" y="183"/>
                    </a:lnTo>
                    <a:lnTo>
                      <a:pt x="1100" y="183"/>
                    </a:lnTo>
                    <a:lnTo>
                      <a:pt x="1100" y="183"/>
                    </a:lnTo>
                    <a:lnTo>
                      <a:pt x="1099" y="181"/>
                    </a:lnTo>
                    <a:lnTo>
                      <a:pt x="1099" y="181"/>
                    </a:lnTo>
                    <a:lnTo>
                      <a:pt x="1098" y="181"/>
                    </a:lnTo>
                    <a:lnTo>
                      <a:pt x="1098" y="181"/>
                    </a:lnTo>
                    <a:lnTo>
                      <a:pt x="1094" y="180"/>
                    </a:lnTo>
                    <a:lnTo>
                      <a:pt x="1094" y="180"/>
                    </a:lnTo>
                    <a:lnTo>
                      <a:pt x="1094" y="180"/>
                    </a:lnTo>
                    <a:lnTo>
                      <a:pt x="1094" y="180"/>
                    </a:lnTo>
                    <a:lnTo>
                      <a:pt x="1091" y="180"/>
                    </a:lnTo>
                    <a:lnTo>
                      <a:pt x="1091" y="180"/>
                    </a:lnTo>
                    <a:lnTo>
                      <a:pt x="1090" y="180"/>
                    </a:lnTo>
                    <a:lnTo>
                      <a:pt x="1090" y="180"/>
                    </a:lnTo>
                    <a:lnTo>
                      <a:pt x="1088" y="181"/>
                    </a:lnTo>
                    <a:lnTo>
                      <a:pt x="1088" y="181"/>
                    </a:lnTo>
                    <a:lnTo>
                      <a:pt x="1088" y="181"/>
                    </a:lnTo>
                    <a:lnTo>
                      <a:pt x="1088" y="181"/>
                    </a:lnTo>
                    <a:lnTo>
                      <a:pt x="1070" y="188"/>
                    </a:lnTo>
                    <a:lnTo>
                      <a:pt x="1070" y="188"/>
                    </a:lnTo>
                    <a:lnTo>
                      <a:pt x="1056" y="194"/>
                    </a:lnTo>
                    <a:lnTo>
                      <a:pt x="1046" y="200"/>
                    </a:lnTo>
                    <a:lnTo>
                      <a:pt x="1031" y="209"/>
                    </a:lnTo>
                    <a:lnTo>
                      <a:pt x="1031" y="209"/>
                    </a:lnTo>
                    <a:lnTo>
                      <a:pt x="1011" y="194"/>
                    </a:lnTo>
                    <a:lnTo>
                      <a:pt x="1011" y="194"/>
                    </a:lnTo>
                    <a:lnTo>
                      <a:pt x="1018" y="178"/>
                    </a:lnTo>
                    <a:lnTo>
                      <a:pt x="1022" y="165"/>
                    </a:lnTo>
                    <a:lnTo>
                      <a:pt x="1026" y="151"/>
                    </a:lnTo>
                    <a:lnTo>
                      <a:pt x="1026" y="151"/>
                    </a:lnTo>
                    <a:lnTo>
                      <a:pt x="1030" y="132"/>
                    </a:lnTo>
                    <a:lnTo>
                      <a:pt x="1030" y="132"/>
                    </a:lnTo>
                    <a:lnTo>
                      <a:pt x="1030" y="132"/>
                    </a:lnTo>
                    <a:lnTo>
                      <a:pt x="1030" y="132"/>
                    </a:lnTo>
                    <a:lnTo>
                      <a:pt x="1030" y="132"/>
                    </a:lnTo>
                    <a:lnTo>
                      <a:pt x="1030" y="130"/>
                    </a:lnTo>
                    <a:lnTo>
                      <a:pt x="1030" y="130"/>
                    </a:lnTo>
                    <a:lnTo>
                      <a:pt x="1030" y="128"/>
                    </a:lnTo>
                    <a:lnTo>
                      <a:pt x="1030" y="128"/>
                    </a:lnTo>
                    <a:lnTo>
                      <a:pt x="1030" y="127"/>
                    </a:lnTo>
                    <a:lnTo>
                      <a:pt x="1030" y="127"/>
                    </a:lnTo>
                    <a:lnTo>
                      <a:pt x="1030" y="126"/>
                    </a:lnTo>
                    <a:lnTo>
                      <a:pt x="1030" y="126"/>
                    </a:lnTo>
                    <a:lnTo>
                      <a:pt x="1028" y="123"/>
                    </a:lnTo>
                    <a:lnTo>
                      <a:pt x="1028" y="123"/>
                    </a:lnTo>
                    <a:lnTo>
                      <a:pt x="1028" y="123"/>
                    </a:lnTo>
                    <a:lnTo>
                      <a:pt x="1028" y="123"/>
                    </a:lnTo>
                    <a:lnTo>
                      <a:pt x="1028" y="122"/>
                    </a:lnTo>
                    <a:lnTo>
                      <a:pt x="1028" y="122"/>
                    </a:lnTo>
                    <a:lnTo>
                      <a:pt x="1027" y="122"/>
                    </a:lnTo>
                    <a:lnTo>
                      <a:pt x="1027" y="122"/>
                    </a:lnTo>
                    <a:lnTo>
                      <a:pt x="1026" y="121"/>
                    </a:lnTo>
                    <a:lnTo>
                      <a:pt x="1026" y="121"/>
                    </a:lnTo>
                    <a:lnTo>
                      <a:pt x="1026" y="120"/>
                    </a:lnTo>
                    <a:lnTo>
                      <a:pt x="1026" y="120"/>
                    </a:lnTo>
                    <a:lnTo>
                      <a:pt x="1025" y="118"/>
                    </a:lnTo>
                    <a:lnTo>
                      <a:pt x="1025" y="118"/>
                    </a:lnTo>
                    <a:lnTo>
                      <a:pt x="1025" y="118"/>
                    </a:lnTo>
                    <a:lnTo>
                      <a:pt x="1025" y="118"/>
                    </a:lnTo>
                    <a:lnTo>
                      <a:pt x="1022" y="117"/>
                    </a:lnTo>
                    <a:lnTo>
                      <a:pt x="1022" y="117"/>
                    </a:lnTo>
                    <a:lnTo>
                      <a:pt x="1022" y="117"/>
                    </a:lnTo>
                    <a:lnTo>
                      <a:pt x="1022" y="117"/>
                    </a:lnTo>
                    <a:lnTo>
                      <a:pt x="1020" y="115"/>
                    </a:lnTo>
                    <a:lnTo>
                      <a:pt x="1020" y="115"/>
                    </a:lnTo>
                    <a:lnTo>
                      <a:pt x="1017" y="113"/>
                    </a:lnTo>
                    <a:lnTo>
                      <a:pt x="1017" y="113"/>
                    </a:lnTo>
                    <a:lnTo>
                      <a:pt x="1017" y="113"/>
                    </a:lnTo>
                    <a:lnTo>
                      <a:pt x="1017" y="113"/>
                    </a:lnTo>
                    <a:lnTo>
                      <a:pt x="1015" y="112"/>
                    </a:lnTo>
                    <a:lnTo>
                      <a:pt x="1015" y="112"/>
                    </a:lnTo>
                    <a:lnTo>
                      <a:pt x="1015" y="112"/>
                    </a:lnTo>
                    <a:lnTo>
                      <a:pt x="1015" y="112"/>
                    </a:lnTo>
                    <a:lnTo>
                      <a:pt x="1013" y="111"/>
                    </a:lnTo>
                    <a:lnTo>
                      <a:pt x="1013" y="111"/>
                    </a:lnTo>
                    <a:lnTo>
                      <a:pt x="1012" y="111"/>
                    </a:lnTo>
                    <a:lnTo>
                      <a:pt x="1012" y="111"/>
                    </a:lnTo>
                    <a:lnTo>
                      <a:pt x="1011" y="110"/>
                    </a:lnTo>
                    <a:lnTo>
                      <a:pt x="1011" y="110"/>
                    </a:lnTo>
                    <a:lnTo>
                      <a:pt x="1011" y="110"/>
                    </a:lnTo>
                    <a:lnTo>
                      <a:pt x="1011" y="110"/>
                    </a:lnTo>
                    <a:lnTo>
                      <a:pt x="1006" y="110"/>
                    </a:lnTo>
                    <a:lnTo>
                      <a:pt x="1006" y="110"/>
                    </a:lnTo>
                    <a:lnTo>
                      <a:pt x="1006" y="110"/>
                    </a:lnTo>
                    <a:lnTo>
                      <a:pt x="1006" y="110"/>
                    </a:lnTo>
                    <a:lnTo>
                      <a:pt x="1003" y="111"/>
                    </a:lnTo>
                    <a:lnTo>
                      <a:pt x="1003" y="111"/>
                    </a:lnTo>
                    <a:lnTo>
                      <a:pt x="1003" y="111"/>
                    </a:lnTo>
                    <a:lnTo>
                      <a:pt x="1003" y="111"/>
                    </a:lnTo>
                    <a:lnTo>
                      <a:pt x="999" y="112"/>
                    </a:lnTo>
                    <a:lnTo>
                      <a:pt x="999" y="112"/>
                    </a:lnTo>
                    <a:lnTo>
                      <a:pt x="999" y="112"/>
                    </a:lnTo>
                    <a:lnTo>
                      <a:pt x="999" y="112"/>
                    </a:lnTo>
                    <a:lnTo>
                      <a:pt x="983" y="122"/>
                    </a:lnTo>
                    <a:lnTo>
                      <a:pt x="983" y="122"/>
                    </a:lnTo>
                    <a:lnTo>
                      <a:pt x="972" y="130"/>
                    </a:lnTo>
                    <a:lnTo>
                      <a:pt x="962" y="137"/>
                    </a:lnTo>
                    <a:lnTo>
                      <a:pt x="949" y="150"/>
                    </a:lnTo>
                    <a:lnTo>
                      <a:pt x="949" y="150"/>
                    </a:lnTo>
                    <a:lnTo>
                      <a:pt x="928" y="137"/>
                    </a:lnTo>
                    <a:lnTo>
                      <a:pt x="928" y="137"/>
                    </a:lnTo>
                    <a:lnTo>
                      <a:pt x="931" y="120"/>
                    </a:lnTo>
                    <a:lnTo>
                      <a:pt x="933" y="108"/>
                    </a:lnTo>
                    <a:lnTo>
                      <a:pt x="934" y="93"/>
                    </a:lnTo>
                    <a:lnTo>
                      <a:pt x="934" y="93"/>
                    </a:lnTo>
                    <a:lnTo>
                      <a:pt x="934" y="74"/>
                    </a:lnTo>
                    <a:lnTo>
                      <a:pt x="934" y="74"/>
                    </a:lnTo>
                    <a:lnTo>
                      <a:pt x="934" y="74"/>
                    </a:lnTo>
                    <a:lnTo>
                      <a:pt x="934" y="74"/>
                    </a:lnTo>
                    <a:lnTo>
                      <a:pt x="934" y="74"/>
                    </a:lnTo>
                    <a:lnTo>
                      <a:pt x="934" y="74"/>
                    </a:lnTo>
                    <a:lnTo>
                      <a:pt x="934" y="70"/>
                    </a:lnTo>
                    <a:lnTo>
                      <a:pt x="934" y="70"/>
                    </a:lnTo>
                    <a:lnTo>
                      <a:pt x="934" y="70"/>
                    </a:lnTo>
                    <a:lnTo>
                      <a:pt x="934" y="70"/>
                    </a:lnTo>
                    <a:lnTo>
                      <a:pt x="934" y="68"/>
                    </a:lnTo>
                    <a:lnTo>
                      <a:pt x="934" y="68"/>
                    </a:lnTo>
                    <a:lnTo>
                      <a:pt x="933" y="68"/>
                    </a:lnTo>
                    <a:lnTo>
                      <a:pt x="933" y="68"/>
                    </a:lnTo>
                    <a:lnTo>
                      <a:pt x="933" y="65"/>
                    </a:lnTo>
                    <a:lnTo>
                      <a:pt x="933" y="65"/>
                    </a:lnTo>
                    <a:lnTo>
                      <a:pt x="933" y="65"/>
                    </a:lnTo>
                    <a:lnTo>
                      <a:pt x="933" y="65"/>
                    </a:lnTo>
                    <a:lnTo>
                      <a:pt x="931" y="64"/>
                    </a:lnTo>
                    <a:lnTo>
                      <a:pt x="931" y="64"/>
                    </a:lnTo>
                    <a:lnTo>
                      <a:pt x="930" y="64"/>
                    </a:lnTo>
                    <a:lnTo>
                      <a:pt x="930" y="64"/>
                    </a:lnTo>
                    <a:lnTo>
                      <a:pt x="929" y="63"/>
                    </a:lnTo>
                    <a:lnTo>
                      <a:pt x="929" y="63"/>
                    </a:lnTo>
                    <a:lnTo>
                      <a:pt x="929" y="63"/>
                    </a:lnTo>
                    <a:lnTo>
                      <a:pt x="929" y="63"/>
                    </a:lnTo>
                    <a:lnTo>
                      <a:pt x="928" y="62"/>
                    </a:lnTo>
                    <a:lnTo>
                      <a:pt x="928" y="62"/>
                    </a:lnTo>
                    <a:lnTo>
                      <a:pt x="926" y="60"/>
                    </a:lnTo>
                    <a:lnTo>
                      <a:pt x="926" y="60"/>
                    </a:lnTo>
                    <a:lnTo>
                      <a:pt x="925" y="60"/>
                    </a:lnTo>
                    <a:lnTo>
                      <a:pt x="925" y="60"/>
                    </a:lnTo>
                    <a:lnTo>
                      <a:pt x="924" y="59"/>
                    </a:lnTo>
                    <a:lnTo>
                      <a:pt x="924" y="59"/>
                    </a:lnTo>
                    <a:lnTo>
                      <a:pt x="921" y="59"/>
                    </a:lnTo>
                    <a:lnTo>
                      <a:pt x="921" y="59"/>
                    </a:lnTo>
                    <a:lnTo>
                      <a:pt x="919" y="58"/>
                    </a:lnTo>
                    <a:lnTo>
                      <a:pt x="919" y="58"/>
                    </a:lnTo>
                    <a:lnTo>
                      <a:pt x="919" y="57"/>
                    </a:lnTo>
                    <a:lnTo>
                      <a:pt x="919" y="57"/>
                    </a:lnTo>
                    <a:lnTo>
                      <a:pt x="916" y="57"/>
                    </a:lnTo>
                    <a:lnTo>
                      <a:pt x="916" y="57"/>
                    </a:lnTo>
                    <a:lnTo>
                      <a:pt x="916" y="57"/>
                    </a:lnTo>
                    <a:lnTo>
                      <a:pt x="916" y="57"/>
                    </a:lnTo>
                    <a:lnTo>
                      <a:pt x="914" y="55"/>
                    </a:lnTo>
                    <a:lnTo>
                      <a:pt x="914" y="55"/>
                    </a:lnTo>
                    <a:lnTo>
                      <a:pt x="914" y="55"/>
                    </a:lnTo>
                    <a:lnTo>
                      <a:pt x="914" y="55"/>
                    </a:lnTo>
                    <a:lnTo>
                      <a:pt x="913" y="55"/>
                    </a:lnTo>
                    <a:lnTo>
                      <a:pt x="913" y="55"/>
                    </a:lnTo>
                    <a:lnTo>
                      <a:pt x="911" y="55"/>
                    </a:lnTo>
                    <a:lnTo>
                      <a:pt x="911" y="55"/>
                    </a:lnTo>
                    <a:lnTo>
                      <a:pt x="910" y="55"/>
                    </a:lnTo>
                    <a:lnTo>
                      <a:pt x="910" y="55"/>
                    </a:lnTo>
                    <a:lnTo>
                      <a:pt x="909" y="55"/>
                    </a:lnTo>
                    <a:lnTo>
                      <a:pt x="909" y="55"/>
                    </a:lnTo>
                    <a:lnTo>
                      <a:pt x="908" y="55"/>
                    </a:lnTo>
                    <a:lnTo>
                      <a:pt x="908" y="55"/>
                    </a:lnTo>
                    <a:lnTo>
                      <a:pt x="906" y="55"/>
                    </a:lnTo>
                    <a:lnTo>
                      <a:pt x="906" y="55"/>
                    </a:lnTo>
                    <a:lnTo>
                      <a:pt x="905" y="57"/>
                    </a:lnTo>
                    <a:lnTo>
                      <a:pt x="905" y="57"/>
                    </a:lnTo>
                    <a:lnTo>
                      <a:pt x="905" y="57"/>
                    </a:lnTo>
                    <a:lnTo>
                      <a:pt x="905" y="57"/>
                    </a:lnTo>
                    <a:lnTo>
                      <a:pt x="901" y="59"/>
                    </a:lnTo>
                    <a:lnTo>
                      <a:pt x="901" y="59"/>
                    </a:lnTo>
                    <a:lnTo>
                      <a:pt x="901" y="59"/>
                    </a:lnTo>
                    <a:lnTo>
                      <a:pt x="901" y="59"/>
                    </a:lnTo>
                    <a:lnTo>
                      <a:pt x="901" y="59"/>
                    </a:lnTo>
                    <a:lnTo>
                      <a:pt x="901" y="59"/>
                    </a:lnTo>
                    <a:lnTo>
                      <a:pt x="887" y="72"/>
                    </a:lnTo>
                    <a:lnTo>
                      <a:pt x="887" y="72"/>
                    </a:lnTo>
                    <a:lnTo>
                      <a:pt x="877" y="82"/>
                    </a:lnTo>
                    <a:lnTo>
                      <a:pt x="868" y="91"/>
                    </a:lnTo>
                    <a:lnTo>
                      <a:pt x="858" y="106"/>
                    </a:lnTo>
                    <a:lnTo>
                      <a:pt x="858" y="106"/>
                    </a:lnTo>
                    <a:lnTo>
                      <a:pt x="834" y="97"/>
                    </a:lnTo>
                    <a:lnTo>
                      <a:pt x="834" y="97"/>
                    </a:lnTo>
                    <a:lnTo>
                      <a:pt x="836" y="79"/>
                    </a:lnTo>
                    <a:lnTo>
                      <a:pt x="836" y="67"/>
                    </a:lnTo>
                    <a:lnTo>
                      <a:pt x="834" y="52"/>
                    </a:lnTo>
                    <a:lnTo>
                      <a:pt x="834" y="52"/>
                    </a:lnTo>
                    <a:lnTo>
                      <a:pt x="831" y="34"/>
                    </a:lnTo>
                    <a:lnTo>
                      <a:pt x="831" y="34"/>
                    </a:lnTo>
                    <a:lnTo>
                      <a:pt x="831" y="34"/>
                    </a:lnTo>
                    <a:lnTo>
                      <a:pt x="831" y="34"/>
                    </a:lnTo>
                    <a:lnTo>
                      <a:pt x="831" y="33"/>
                    </a:lnTo>
                    <a:lnTo>
                      <a:pt x="831" y="33"/>
                    </a:lnTo>
                    <a:lnTo>
                      <a:pt x="829" y="30"/>
                    </a:lnTo>
                    <a:lnTo>
                      <a:pt x="829" y="30"/>
                    </a:lnTo>
                    <a:lnTo>
                      <a:pt x="828" y="28"/>
                    </a:lnTo>
                    <a:lnTo>
                      <a:pt x="828" y="28"/>
                    </a:lnTo>
                    <a:lnTo>
                      <a:pt x="828" y="26"/>
                    </a:lnTo>
                    <a:lnTo>
                      <a:pt x="828" y="26"/>
                    </a:lnTo>
                    <a:lnTo>
                      <a:pt x="827" y="25"/>
                    </a:lnTo>
                    <a:lnTo>
                      <a:pt x="827" y="25"/>
                    </a:lnTo>
                    <a:lnTo>
                      <a:pt x="827" y="25"/>
                    </a:lnTo>
                    <a:lnTo>
                      <a:pt x="827" y="25"/>
                    </a:lnTo>
                    <a:lnTo>
                      <a:pt x="826" y="24"/>
                    </a:lnTo>
                    <a:lnTo>
                      <a:pt x="826" y="24"/>
                    </a:lnTo>
                    <a:lnTo>
                      <a:pt x="826" y="24"/>
                    </a:lnTo>
                    <a:lnTo>
                      <a:pt x="826" y="24"/>
                    </a:lnTo>
                    <a:lnTo>
                      <a:pt x="824" y="23"/>
                    </a:lnTo>
                    <a:lnTo>
                      <a:pt x="824" y="23"/>
                    </a:lnTo>
                    <a:lnTo>
                      <a:pt x="823" y="23"/>
                    </a:lnTo>
                    <a:lnTo>
                      <a:pt x="823" y="23"/>
                    </a:lnTo>
                    <a:lnTo>
                      <a:pt x="822" y="21"/>
                    </a:lnTo>
                    <a:lnTo>
                      <a:pt x="822" y="21"/>
                    </a:lnTo>
                    <a:lnTo>
                      <a:pt x="821" y="21"/>
                    </a:lnTo>
                    <a:lnTo>
                      <a:pt x="821" y="21"/>
                    </a:lnTo>
                    <a:lnTo>
                      <a:pt x="819" y="21"/>
                    </a:lnTo>
                    <a:lnTo>
                      <a:pt x="819" y="21"/>
                    </a:lnTo>
                    <a:lnTo>
                      <a:pt x="818" y="20"/>
                    </a:lnTo>
                    <a:lnTo>
                      <a:pt x="818" y="20"/>
                    </a:lnTo>
                    <a:lnTo>
                      <a:pt x="816" y="20"/>
                    </a:lnTo>
                    <a:lnTo>
                      <a:pt x="816" y="20"/>
                    </a:lnTo>
                    <a:lnTo>
                      <a:pt x="813" y="19"/>
                    </a:lnTo>
                    <a:lnTo>
                      <a:pt x="813" y="19"/>
                    </a:lnTo>
                    <a:lnTo>
                      <a:pt x="812" y="19"/>
                    </a:lnTo>
                    <a:lnTo>
                      <a:pt x="812" y="19"/>
                    </a:lnTo>
                    <a:lnTo>
                      <a:pt x="811" y="19"/>
                    </a:lnTo>
                    <a:lnTo>
                      <a:pt x="811" y="19"/>
                    </a:lnTo>
                    <a:lnTo>
                      <a:pt x="809" y="19"/>
                    </a:lnTo>
                    <a:lnTo>
                      <a:pt x="809" y="19"/>
                    </a:lnTo>
                    <a:lnTo>
                      <a:pt x="808" y="18"/>
                    </a:lnTo>
                    <a:lnTo>
                      <a:pt x="808" y="18"/>
                    </a:lnTo>
                    <a:lnTo>
                      <a:pt x="807" y="18"/>
                    </a:lnTo>
                    <a:lnTo>
                      <a:pt x="807" y="18"/>
                    </a:lnTo>
                    <a:lnTo>
                      <a:pt x="805" y="18"/>
                    </a:lnTo>
                    <a:lnTo>
                      <a:pt x="805" y="18"/>
                    </a:lnTo>
                    <a:lnTo>
                      <a:pt x="804" y="18"/>
                    </a:lnTo>
                    <a:lnTo>
                      <a:pt x="804" y="18"/>
                    </a:lnTo>
                    <a:lnTo>
                      <a:pt x="803" y="19"/>
                    </a:lnTo>
                    <a:lnTo>
                      <a:pt x="803" y="19"/>
                    </a:lnTo>
                    <a:lnTo>
                      <a:pt x="803" y="19"/>
                    </a:lnTo>
                    <a:lnTo>
                      <a:pt x="803" y="19"/>
                    </a:lnTo>
                    <a:lnTo>
                      <a:pt x="800" y="20"/>
                    </a:lnTo>
                    <a:lnTo>
                      <a:pt x="800" y="20"/>
                    </a:lnTo>
                    <a:lnTo>
                      <a:pt x="800" y="20"/>
                    </a:lnTo>
                    <a:lnTo>
                      <a:pt x="800" y="20"/>
                    </a:lnTo>
                    <a:lnTo>
                      <a:pt x="795" y="24"/>
                    </a:lnTo>
                    <a:lnTo>
                      <a:pt x="795" y="24"/>
                    </a:lnTo>
                    <a:lnTo>
                      <a:pt x="795" y="24"/>
                    </a:lnTo>
                    <a:lnTo>
                      <a:pt x="795" y="24"/>
                    </a:lnTo>
                    <a:lnTo>
                      <a:pt x="795" y="24"/>
                    </a:lnTo>
                    <a:lnTo>
                      <a:pt x="795" y="24"/>
                    </a:lnTo>
                    <a:lnTo>
                      <a:pt x="784" y="38"/>
                    </a:lnTo>
                    <a:lnTo>
                      <a:pt x="784" y="38"/>
                    </a:lnTo>
                    <a:lnTo>
                      <a:pt x="775" y="50"/>
                    </a:lnTo>
                    <a:lnTo>
                      <a:pt x="769" y="62"/>
                    </a:lnTo>
                    <a:lnTo>
                      <a:pt x="760" y="77"/>
                    </a:lnTo>
                    <a:lnTo>
                      <a:pt x="760" y="77"/>
                    </a:lnTo>
                    <a:lnTo>
                      <a:pt x="736" y="73"/>
                    </a:lnTo>
                    <a:lnTo>
                      <a:pt x="736" y="73"/>
                    </a:lnTo>
                    <a:lnTo>
                      <a:pt x="734" y="55"/>
                    </a:lnTo>
                    <a:lnTo>
                      <a:pt x="731" y="43"/>
                    </a:lnTo>
                    <a:lnTo>
                      <a:pt x="727" y="29"/>
                    </a:lnTo>
                    <a:lnTo>
                      <a:pt x="727" y="29"/>
                    </a:lnTo>
                    <a:lnTo>
                      <a:pt x="721" y="11"/>
                    </a:lnTo>
                    <a:lnTo>
                      <a:pt x="721" y="11"/>
                    </a:lnTo>
                    <a:lnTo>
                      <a:pt x="721" y="10"/>
                    </a:lnTo>
                    <a:lnTo>
                      <a:pt x="721" y="10"/>
                    </a:lnTo>
                    <a:lnTo>
                      <a:pt x="719" y="5"/>
                    </a:lnTo>
                    <a:lnTo>
                      <a:pt x="719" y="5"/>
                    </a:lnTo>
                    <a:lnTo>
                      <a:pt x="719" y="5"/>
                    </a:lnTo>
                    <a:lnTo>
                      <a:pt x="719" y="5"/>
                    </a:lnTo>
                    <a:lnTo>
                      <a:pt x="717" y="4"/>
                    </a:lnTo>
                    <a:lnTo>
                      <a:pt x="717" y="4"/>
                    </a:lnTo>
                    <a:lnTo>
                      <a:pt x="716" y="4"/>
                    </a:lnTo>
                    <a:lnTo>
                      <a:pt x="716" y="4"/>
                    </a:lnTo>
                    <a:lnTo>
                      <a:pt x="715" y="2"/>
                    </a:lnTo>
                    <a:lnTo>
                      <a:pt x="715" y="2"/>
                    </a:lnTo>
                    <a:lnTo>
                      <a:pt x="715" y="2"/>
                    </a:lnTo>
                    <a:lnTo>
                      <a:pt x="715" y="2"/>
                    </a:lnTo>
                    <a:lnTo>
                      <a:pt x="712" y="1"/>
                    </a:lnTo>
                    <a:lnTo>
                      <a:pt x="712" y="1"/>
                    </a:lnTo>
                    <a:lnTo>
                      <a:pt x="712" y="1"/>
                    </a:lnTo>
                    <a:lnTo>
                      <a:pt x="712" y="1"/>
                    </a:lnTo>
                    <a:lnTo>
                      <a:pt x="710" y="1"/>
                    </a:lnTo>
                    <a:lnTo>
                      <a:pt x="710" y="1"/>
                    </a:lnTo>
                    <a:lnTo>
                      <a:pt x="710" y="1"/>
                    </a:lnTo>
                    <a:lnTo>
                      <a:pt x="710" y="1"/>
                    </a:lnTo>
                    <a:lnTo>
                      <a:pt x="707" y="1"/>
                    </a:lnTo>
                    <a:lnTo>
                      <a:pt x="707" y="1"/>
                    </a:lnTo>
                    <a:lnTo>
                      <a:pt x="707" y="0"/>
                    </a:lnTo>
                    <a:lnTo>
                      <a:pt x="707" y="0"/>
                    </a:lnTo>
                    <a:lnTo>
                      <a:pt x="705" y="0"/>
                    </a:lnTo>
                    <a:lnTo>
                      <a:pt x="705" y="0"/>
                    </a:lnTo>
                    <a:lnTo>
                      <a:pt x="702" y="0"/>
                    </a:lnTo>
                    <a:lnTo>
                      <a:pt x="702" y="0"/>
                    </a:lnTo>
                    <a:lnTo>
                      <a:pt x="701" y="0"/>
                    </a:lnTo>
                    <a:lnTo>
                      <a:pt x="701" y="0"/>
                    </a:lnTo>
                    <a:lnTo>
                      <a:pt x="698" y="0"/>
                    </a:lnTo>
                    <a:lnTo>
                      <a:pt x="698" y="0"/>
                    </a:lnTo>
                    <a:lnTo>
                      <a:pt x="698" y="0"/>
                    </a:lnTo>
                    <a:lnTo>
                      <a:pt x="698" y="0"/>
                    </a:lnTo>
                    <a:lnTo>
                      <a:pt x="696" y="0"/>
                    </a:lnTo>
                    <a:lnTo>
                      <a:pt x="696" y="0"/>
                    </a:lnTo>
                    <a:lnTo>
                      <a:pt x="696" y="0"/>
                    </a:lnTo>
                    <a:lnTo>
                      <a:pt x="696" y="0"/>
                    </a:lnTo>
                    <a:lnTo>
                      <a:pt x="693" y="0"/>
                    </a:lnTo>
                    <a:lnTo>
                      <a:pt x="693" y="0"/>
                    </a:lnTo>
                    <a:lnTo>
                      <a:pt x="693" y="0"/>
                    </a:lnTo>
                    <a:lnTo>
                      <a:pt x="693" y="0"/>
                    </a:lnTo>
                    <a:lnTo>
                      <a:pt x="691" y="1"/>
                    </a:lnTo>
                    <a:lnTo>
                      <a:pt x="691" y="1"/>
                    </a:lnTo>
                    <a:lnTo>
                      <a:pt x="691" y="1"/>
                    </a:lnTo>
                    <a:lnTo>
                      <a:pt x="691" y="1"/>
                    </a:lnTo>
                    <a:lnTo>
                      <a:pt x="690" y="2"/>
                    </a:lnTo>
                    <a:lnTo>
                      <a:pt x="690" y="2"/>
                    </a:lnTo>
                    <a:lnTo>
                      <a:pt x="690" y="2"/>
                    </a:lnTo>
                    <a:lnTo>
                      <a:pt x="690" y="2"/>
                    </a:lnTo>
                    <a:lnTo>
                      <a:pt x="687" y="5"/>
                    </a:lnTo>
                    <a:lnTo>
                      <a:pt x="687" y="5"/>
                    </a:lnTo>
                    <a:lnTo>
                      <a:pt x="687" y="5"/>
                    </a:lnTo>
                    <a:lnTo>
                      <a:pt x="687" y="5"/>
                    </a:lnTo>
                    <a:lnTo>
                      <a:pt x="686" y="7"/>
                    </a:lnTo>
                    <a:lnTo>
                      <a:pt x="686" y="7"/>
                    </a:lnTo>
                    <a:lnTo>
                      <a:pt x="685" y="7"/>
                    </a:lnTo>
                    <a:lnTo>
                      <a:pt x="685" y="7"/>
                    </a:lnTo>
                    <a:lnTo>
                      <a:pt x="676" y="24"/>
                    </a:lnTo>
                    <a:lnTo>
                      <a:pt x="676" y="24"/>
                    </a:lnTo>
                    <a:lnTo>
                      <a:pt x="669" y="38"/>
                    </a:lnTo>
                    <a:lnTo>
                      <a:pt x="666" y="49"/>
                    </a:lnTo>
                    <a:lnTo>
                      <a:pt x="661" y="65"/>
                    </a:lnTo>
                    <a:lnTo>
                      <a:pt x="661" y="65"/>
                    </a:lnTo>
                    <a:lnTo>
                      <a:pt x="635" y="65"/>
                    </a:lnTo>
                    <a:lnTo>
                      <a:pt x="635" y="65"/>
                    </a:lnTo>
                    <a:lnTo>
                      <a:pt x="630" y="49"/>
                    </a:lnTo>
                    <a:lnTo>
                      <a:pt x="625" y="38"/>
                    </a:lnTo>
                    <a:lnTo>
                      <a:pt x="619" y="24"/>
                    </a:lnTo>
                    <a:lnTo>
                      <a:pt x="619" y="24"/>
                    </a:lnTo>
                    <a:lnTo>
                      <a:pt x="610" y="7"/>
                    </a:lnTo>
                    <a:lnTo>
                      <a:pt x="610" y="7"/>
                    </a:lnTo>
                    <a:lnTo>
                      <a:pt x="610" y="7"/>
                    </a:lnTo>
                    <a:lnTo>
                      <a:pt x="610" y="7"/>
                    </a:lnTo>
                    <a:lnTo>
                      <a:pt x="610" y="7"/>
                    </a:lnTo>
                    <a:lnTo>
                      <a:pt x="610" y="7"/>
                    </a:lnTo>
                    <a:lnTo>
                      <a:pt x="606" y="2"/>
                    </a:lnTo>
                    <a:lnTo>
                      <a:pt x="606" y="2"/>
                    </a:lnTo>
                    <a:lnTo>
                      <a:pt x="605" y="2"/>
                    </a:lnTo>
                    <a:lnTo>
                      <a:pt x="605" y="2"/>
                    </a:lnTo>
                    <a:lnTo>
                      <a:pt x="604" y="1"/>
                    </a:lnTo>
                    <a:lnTo>
                      <a:pt x="604" y="1"/>
                    </a:lnTo>
                    <a:lnTo>
                      <a:pt x="604" y="1"/>
                    </a:lnTo>
                    <a:lnTo>
                      <a:pt x="604" y="1"/>
                    </a:lnTo>
                    <a:lnTo>
                      <a:pt x="601" y="0"/>
                    </a:lnTo>
                    <a:lnTo>
                      <a:pt x="601" y="0"/>
                    </a:lnTo>
                    <a:lnTo>
                      <a:pt x="601" y="0"/>
                    </a:lnTo>
                    <a:lnTo>
                      <a:pt x="601" y="0"/>
                    </a:lnTo>
                    <a:lnTo>
                      <a:pt x="600" y="0"/>
                    </a:lnTo>
                    <a:lnTo>
                      <a:pt x="600" y="0"/>
                    </a:lnTo>
                    <a:lnTo>
                      <a:pt x="599" y="0"/>
                    </a:lnTo>
                    <a:lnTo>
                      <a:pt x="599" y="0"/>
                    </a:lnTo>
                    <a:lnTo>
                      <a:pt x="598" y="0"/>
                    </a:lnTo>
                    <a:lnTo>
                      <a:pt x="598" y="0"/>
                    </a:lnTo>
                    <a:lnTo>
                      <a:pt x="596" y="0"/>
                    </a:lnTo>
                    <a:lnTo>
                      <a:pt x="596" y="0"/>
                    </a:lnTo>
                    <a:lnTo>
                      <a:pt x="595" y="0"/>
                    </a:lnTo>
                    <a:lnTo>
                      <a:pt x="595" y="0"/>
                    </a:lnTo>
                    <a:lnTo>
                      <a:pt x="594" y="0"/>
                    </a:lnTo>
                    <a:lnTo>
                      <a:pt x="594" y="0"/>
                    </a:lnTo>
                    <a:lnTo>
                      <a:pt x="591" y="0"/>
                    </a:lnTo>
                    <a:lnTo>
                      <a:pt x="591" y="0"/>
                    </a:lnTo>
                    <a:lnTo>
                      <a:pt x="589" y="0"/>
                    </a:lnTo>
                    <a:lnTo>
                      <a:pt x="589" y="0"/>
                    </a:lnTo>
                    <a:lnTo>
                      <a:pt x="588" y="1"/>
                    </a:lnTo>
                    <a:lnTo>
                      <a:pt x="588" y="1"/>
                    </a:lnTo>
                    <a:lnTo>
                      <a:pt x="585" y="1"/>
                    </a:lnTo>
                    <a:lnTo>
                      <a:pt x="585" y="1"/>
                    </a:lnTo>
                    <a:lnTo>
                      <a:pt x="585" y="1"/>
                    </a:lnTo>
                    <a:lnTo>
                      <a:pt x="585" y="1"/>
                    </a:lnTo>
                    <a:lnTo>
                      <a:pt x="582" y="1"/>
                    </a:lnTo>
                    <a:lnTo>
                      <a:pt x="582" y="1"/>
                    </a:lnTo>
                    <a:lnTo>
                      <a:pt x="582" y="1"/>
                    </a:lnTo>
                    <a:lnTo>
                      <a:pt x="582" y="1"/>
                    </a:lnTo>
                    <a:lnTo>
                      <a:pt x="581" y="2"/>
                    </a:lnTo>
                    <a:lnTo>
                      <a:pt x="581" y="2"/>
                    </a:lnTo>
                    <a:lnTo>
                      <a:pt x="580" y="2"/>
                    </a:lnTo>
                    <a:lnTo>
                      <a:pt x="580" y="2"/>
                    </a:lnTo>
                    <a:lnTo>
                      <a:pt x="579" y="4"/>
                    </a:lnTo>
                    <a:lnTo>
                      <a:pt x="579" y="4"/>
                    </a:lnTo>
                    <a:lnTo>
                      <a:pt x="579" y="4"/>
                    </a:lnTo>
                    <a:lnTo>
                      <a:pt x="579" y="4"/>
                    </a:lnTo>
                    <a:lnTo>
                      <a:pt x="577" y="5"/>
                    </a:lnTo>
                    <a:lnTo>
                      <a:pt x="577" y="5"/>
                    </a:lnTo>
                    <a:lnTo>
                      <a:pt x="576" y="5"/>
                    </a:lnTo>
                    <a:lnTo>
                      <a:pt x="576" y="5"/>
                    </a:lnTo>
                    <a:lnTo>
                      <a:pt x="575" y="7"/>
                    </a:lnTo>
                    <a:lnTo>
                      <a:pt x="575" y="7"/>
                    </a:lnTo>
                    <a:lnTo>
                      <a:pt x="575" y="7"/>
                    </a:lnTo>
                    <a:lnTo>
                      <a:pt x="575" y="7"/>
                    </a:lnTo>
                    <a:lnTo>
                      <a:pt x="574" y="10"/>
                    </a:lnTo>
                    <a:lnTo>
                      <a:pt x="574" y="10"/>
                    </a:lnTo>
                    <a:lnTo>
                      <a:pt x="574" y="11"/>
                    </a:lnTo>
                    <a:lnTo>
                      <a:pt x="574" y="11"/>
                    </a:lnTo>
                    <a:lnTo>
                      <a:pt x="574" y="11"/>
                    </a:lnTo>
                    <a:lnTo>
                      <a:pt x="567" y="29"/>
                    </a:lnTo>
                    <a:lnTo>
                      <a:pt x="567" y="29"/>
                    </a:lnTo>
                    <a:lnTo>
                      <a:pt x="564" y="43"/>
                    </a:lnTo>
                    <a:lnTo>
                      <a:pt x="561" y="55"/>
                    </a:lnTo>
                    <a:lnTo>
                      <a:pt x="559" y="73"/>
                    </a:lnTo>
                    <a:lnTo>
                      <a:pt x="559" y="73"/>
                    </a:lnTo>
                    <a:lnTo>
                      <a:pt x="535" y="77"/>
                    </a:lnTo>
                    <a:lnTo>
                      <a:pt x="535" y="77"/>
                    </a:lnTo>
                    <a:lnTo>
                      <a:pt x="527" y="62"/>
                    </a:lnTo>
                    <a:lnTo>
                      <a:pt x="519" y="50"/>
                    </a:lnTo>
                    <a:lnTo>
                      <a:pt x="512" y="38"/>
                    </a:lnTo>
                    <a:lnTo>
                      <a:pt x="512" y="38"/>
                    </a:lnTo>
                    <a:lnTo>
                      <a:pt x="499" y="24"/>
                    </a:lnTo>
                    <a:lnTo>
                      <a:pt x="499" y="24"/>
                    </a:lnTo>
                    <a:lnTo>
                      <a:pt x="499" y="24"/>
                    </a:lnTo>
                    <a:lnTo>
                      <a:pt x="499" y="24"/>
                    </a:lnTo>
                    <a:lnTo>
                      <a:pt x="499" y="24"/>
                    </a:lnTo>
                    <a:lnTo>
                      <a:pt x="494" y="20"/>
                    </a:lnTo>
                    <a:lnTo>
                      <a:pt x="494" y="20"/>
                    </a:lnTo>
                    <a:lnTo>
                      <a:pt x="494" y="20"/>
                    </a:lnTo>
                    <a:lnTo>
                      <a:pt x="494" y="20"/>
                    </a:lnTo>
                    <a:lnTo>
                      <a:pt x="493" y="19"/>
                    </a:lnTo>
                    <a:lnTo>
                      <a:pt x="493" y="19"/>
                    </a:lnTo>
                    <a:lnTo>
                      <a:pt x="492" y="19"/>
                    </a:lnTo>
                    <a:lnTo>
                      <a:pt x="492" y="19"/>
                    </a:lnTo>
                    <a:lnTo>
                      <a:pt x="490" y="18"/>
                    </a:lnTo>
                    <a:lnTo>
                      <a:pt x="490" y="18"/>
                    </a:lnTo>
                    <a:lnTo>
                      <a:pt x="490" y="18"/>
                    </a:lnTo>
                    <a:lnTo>
                      <a:pt x="490" y="18"/>
                    </a:lnTo>
                    <a:lnTo>
                      <a:pt x="488" y="18"/>
                    </a:lnTo>
                    <a:lnTo>
                      <a:pt x="488" y="18"/>
                    </a:lnTo>
                    <a:lnTo>
                      <a:pt x="488" y="18"/>
                    </a:lnTo>
                    <a:lnTo>
                      <a:pt x="488" y="18"/>
                    </a:lnTo>
                    <a:lnTo>
                      <a:pt x="485" y="19"/>
                    </a:lnTo>
                    <a:lnTo>
                      <a:pt x="485" y="19"/>
                    </a:lnTo>
                    <a:lnTo>
                      <a:pt x="485" y="19"/>
                    </a:lnTo>
                    <a:lnTo>
                      <a:pt x="485" y="19"/>
                    </a:lnTo>
                    <a:lnTo>
                      <a:pt x="483" y="19"/>
                    </a:lnTo>
                    <a:lnTo>
                      <a:pt x="483" y="19"/>
                    </a:lnTo>
                    <a:lnTo>
                      <a:pt x="482" y="19"/>
                    </a:lnTo>
                    <a:lnTo>
                      <a:pt x="482" y="19"/>
                    </a:lnTo>
                    <a:lnTo>
                      <a:pt x="479" y="20"/>
                    </a:lnTo>
                    <a:lnTo>
                      <a:pt x="479" y="20"/>
                    </a:lnTo>
                    <a:lnTo>
                      <a:pt x="477" y="20"/>
                    </a:lnTo>
                    <a:lnTo>
                      <a:pt x="477" y="20"/>
                    </a:lnTo>
                    <a:lnTo>
                      <a:pt x="477" y="21"/>
                    </a:lnTo>
                    <a:lnTo>
                      <a:pt x="477" y="21"/>
                    </a:lnTo>
                    <a:lnTo>
                      <a:pt x="474" y="21"/>
                    </a:lnTo>
                    <a:lnTo>
                      <a:pt x="474" y="21"/>
                    </a:lnTo>
                    <a:lnTo>
                      <a:pt x="474" y="21"/>
                    </a:lnTo>
                    <a:lnTo>
                      <a:pt x="474" y="21"/>
                    </a:lnTo>
                    <a:lnTo>
                      <a:pt x="472" y="23"/>
                    </a:lnTo>
                    <a:lnTo>
                      <a:pt x="472" y="23"/>
                    </a:lnTo>
                    <a:lnTo>
                      <a:pt x="472" y="23"/>
                    </a:lnTo>
                    <a:lnTo>
                      <a:pt x="472" y="23"/>
                    </a:lnTo>
                    <a:lnTo>
                      <a:pt x="470" y="24"/>
                    </a:lnTo>
                    <a:lnTo>
                      <a:pt x="470" y="24"/>
                    </a:lnTo>
                    <a:lnTo>
                      <a:pt x="469" y="24"/>
                    </a:lnTo>
                    <a:lnTo>
                      <a:pt x="469" y="24"/>
                    </a:lnTo>
                    <a:lnTo>
                      <a:pt x="468" y="25"/>
                    </a:lnTo>
                    <a:lnTo>
                      <a:pt x="468" y="25"/>
                    </a:lnTo>
                    <a:lnTo>
                      <a:pt x="468" y="25"/>
                    </a:lnTo>
                    <a:lnTo>
                      <a:pt x="468" y="25"/>
                    </a:lnTo>
                    <a:lnTo>
                      <a:pt x="467" y="26"/>
                    </a:lnTo>
                    <a:lnTo>
                      <a:pt x="467" y="26"/>
                    </a:lnTo>
                    <a:lnTo>
                      <a:pt x="467" y="28"/>
                    </a:lnTo>
                    <a:lnTo>
                      <a:pt x="467" y="28"/>
                    </a:lnTo>
                    <a:lnTo>
                      <a:pt x="465" y="30"/>
                    </a:lnTo>
                    <a:lnTo>
                      <a:pt x="465" y="30"/>
                    </a:lnTo>
                    <a:lnTo>
                      <a:pt x="465" y="30"/>
                    </a:lnTo>
                    <a:lnTo>
                      <a:pt x="465" y="30"/>
                    </a:lnTo>
                    <a:lnTo>
                      <a:pt x="464" y="33"/>
                    </a:lnTo>
                    <a:lnTo>
                      <a:pt x="464" y="33"/>
                    </a:lnTo>
                    <a:lnTo>
                      <a:pt x="464" y="34"/>
                    </a:lnTo>
                    <a:lnTo>
                      <a:pt x="464" y="34"/>
                    </a:lnTo>
                    <a:lnTo>
                      <a:pt x="464" y="34"/>
                    </a:lnTo>
                    <a:lnTo>
                      <a:pt x="462" y="52"/>
                    </a:lnTo>
                    <a:lnTo>
                      <a:pt x="462" y="52"/>
                    </a:lnTo>
                    <a:lnTo>
                      <a:pt x="460" y="67"/>
                    </a:lnTo>
                    <a:lnTo>
                      <a:pt x="460" y="79"/>
                    </a:lnTo>
                    <a:lnTo>
                      <a:pt x="460" y="97"/>
                    </a:lnTo>
                    <a:lnTo>
                      <a:pt x="460" y="97"/>
                    </a:lnTo>
                    <a:lnTo>
                      <a:pt x="438" y="106"/>
                    </a:lnTo>
                    <a:lnTo>
                      <a:pt x="438" y="106"/>
                    </a:lnTo>
                    <a:lnTo>
                      <a:pt x="426" y="91"/>
                    </a:lnTo>
                    <a:lnTo>
                      <a:pt x="419" y="82"/>
                    </a:lnTo>
                    <a:lnTo>
                      <a:pt x="407" y="72"/>
                    </a:lnTo>
                    <a:lnTo>
                      <a:pt x="407" y="72"/>
                    </a:lnTo>
                    <a:lnTo>
                      <a:pt x="393" y="59"/>
                    </a:lnTo>
                    <a:lnTo>
                      <a:pt x="393" y="59"/>
                    </a:lnTo>
                    <a:lnTo>
                      <a:pt x="393" y="59"/>
                    </a:lnTo>
                    <a:lnTo>
                      <a:pt x="393" y="59"/>
                    </a:lnTo>
                    <a:lnTo>
                      <a:pt x="393" y="59"/>
                    </a:lnTo>
                    <a:lnTo>
                      <a:pt x="391" y="57"/>
                    </a:lnTo>
                    <a:lnTo>
                      <a:pt x="391" y="57"/>
                    </a:lnTo>
                    <a:lnTo>
                      <a:pt x="391" y="57"/>
                    </a:lnTo>
                    <a:lnTo>
                      <a:pt x="391" y="57"/>
                    </a:lnTo>
                    <a:lnTo>
                      <a:pt x="388" y="55"/>
                    </a:lnTo>
                    <a:lnTo>
                      <a:pt x="388" y="55"/>
                    </a:lnTo>
                    <a:lnTo>
                      <a:pt x="388" y="55"/>
                    </a:lnTo>
                    <a:lnTo>
                      <a:pt x="388" y="55"/>
                    </a:lnTo>
                    <a:lnTo>
                      <a:pt x="386" y="55"/>
                    </a:lnTo>
                    <a:lnTo>
                      <a:pt x="386" y="55"/>
                    </a:lnTo>
                    <a:lnTo>
                      <a:pt x="386" y="55"/>
                    </a:lnTo>
                    <a:lnTo>
                      <a:pt x="386" y="55"/>
                    </a:lnTo>
                    <a:lnTo>
                      <a:pt x="383" y="55"/>
                    </a:lnTo>
                    <a:lnTo>
                      <a:pt x="383" y="55"/>
                    </a:lnTo>
                    <a:lnTo>
                      <a:pt x="383" y="55"/>
                    </a:lnTo>
                    <a:lnTo>
                      <a:pt x="383" y="55"/>
                    </a:lnTo>
                    <a:lnTo>
                      <a:pt x="381" y="55"/>
                    </a:lnTo>
                    <a:lnTo>
                      <a:pt x="381" y="55"/>
                    </a:lnTo>
                    <a:lnTo>
                      <a:pt x="381" y="55"/>
                    </a:lnTo>
                    <a:lnTo>
                      <a:pt x="381" y="55"/>
                    </a:lnTo>
                    <a:lnTo>
                      <a:pt x="378" y="57"/>
                    </a:lnTo>
                    <a:lnTo>
                      <a:pt x="378" y="57"/>
                    </a:lnTo>
                    <a:lnTo>
                      <a:pt x="378" y="57"/>
                    </a:lnTo>
                    <a:lnTo>
                      <a:pt x="378" y="57"/>
                    </a:lnTo>
                    <a:lnTo>
                      <a:pt x="377" y="57"/>
                    </a:lnTo>
                    <a:lnTo>
                      <a:pt x="377" y="57"/>
                    </a:lnTo>
                    <a:lnTo>
                      <a:pt x="376" y="58"/>
                    </a:lnTo>
                    <a:lnTo>
                      <a:pt x="376" y="58"/>
                    </a:lnTo>
                    <a:lnTo>
                      <a:pt x="373" y="59"/>
                    </a:lnTo>
                    <a:lnTo>
                      <a:pt x="373" y="59"/>
                    </a:lnTo>
                    <a:lnTo>
                      <a:pt x="371" y="59"/>
                    </a:lnTo>
                    <a:lnTo>
                      <a:pt x="371" y="59"/>
                    </a:lnTo>
                    <a:lnTo>
                      <a:pt x="371" y="60"/>
                    </a:lnTo>
                    <a:lnTo>
                      <a:pt x="371" y="60"/>
                    </a:lnTo>
                    <a:lnTo>
                      <a:pt x="368" y="62"/>
                    </a:lnTo>
                    <a:lnTo>
                      <a:pt x="368" y="62"/>
                    </a:lnTo>
                    <a:lnTo>
                      <a:pt x="368" y="62"/>
                    </a:lnTo>
                    <a:lnTo>
                      <a:pt x="368" y="62"/>
                    </a:lnTo>
                    <a:lnTo>
                      <a:pt x="366" y="63"/>
                    </a:lnTo>
                    <a:lnTo>
                      <a:pt x="366" y="63"/>
                    </a:lnTo>
                    <a:lnTo>
                      <a:pt x="366" y="63"/>
                    </a:lnTo>
                    <a:lnTo>
                      <a:pt x="366" y="63"/>
                    </a:lnTo>
                    <a:lnTo>
                      <a:pt x="365" y="64"/>
                    </a:lnTo>
                    <a:lnTo>
                      <a:pt x="365" y="64"/>
                    </a:lnTo>
                    <a:lnTo>
                      <a:pt x="365" y="64"/>
                    </a:lnTo>
                    <a:lnTo>
                      <a:pt x="365" y="64"/>
                    </a:lnTo>
                    <a:lnTo>
                      <a:pt x="363" y="65"/>
                    </a:lnTo>
                    <a:lnTo>
                      <a:pt x="363" y="65"/>
                    </a:lnTo>
                    <a:lnTo>
                      <a:pt x="362" y="65"/>
                    </a:lnTo>
                    <a:lnTo>
                      <a:pt x="362" y="65"/>
                    </a:lnTo>
                    <a:lnTo>
                      <a:pt x="362" y="68"/>
                    </a:lnTo>
                    <a:lnTo>
                      <a:pt x="362" y="68"/>
                    </a:lnTo>
                    <a:lnTo>
                      <a:pt x="362" y="68"/>
                    </a:lnTo>
                    <a:lnTo>
                      <a:pt x="362" y="68"/>
                    </a:lnTo>
                    <a:lnTo>
                      <a:pt x="361" y="70"/>
                    </a:lnTo>
                    <a:lnTo>
                      <a:pt x="361" y="70"/>
                    </a:lnTo>
                    <a:lnTo>
                      <a:pt x="361" y="72"/>
                    </a:lnTo>
                    <a:lnTo>
                      <a:pt x="361" y="72"/>
                    </a:lnTo>
                    <a:lnTo>
                      <a:pt x="361" y="74"/>
                    </a:lnTo>
                    <a:lnTo>
                      <a:pt x="361" y="74"/>
                    </a:lnTo>
                    <a:lnTo>
                      <a:pt x="361" y="74"/>
                    </a:lnTo>
                    <a:lnTo>
                      <a:pt x="361" y="74"/>
                    </a:lnTo>
                    <a:lnTo>
                      <a:pt x="361" y="74"/>
                    </a:lnTo>
                    <a:lnTo>
                      <a:pt x="361" y="93"/>
                    </a:lnTo>
                    <a:lnTo>
                      <a:pt x="361" y="93"/>
                    </a:lnTo>
                    <a:lnTo>
                      <a:pt x="362" y="108"/>
                    </a:lnTo>
                    <a:lnTo>
                      <a:pt x="365" y="121"/>
                    </a:lnTo>
                    <a:lnTo>
                      <a:pt x="368" y="137"/>
                    </a:lnTo>
                    <a:lnTo>
                      <a:pt x="368" y="137"/>
                    </a:lnTo>
                    <a:lnTo>
                      <a:pt x="347" y="150"/>
                    </a:lnTo>
                    <a:lnTo>
                      <a:pt x="347" y="150"/>
                    </a:lnTo>
                    <a:lnTo>
                      <a:pt x="334" y="138"/>
                    </a:lnTo>
                    <a:lnTo>
                      <a:pt x="324" y="130"/>
                    </a:lnTo>
                    <a:lnTo>
                      <a:pt x="312" y="122"/>
                    </a:lnTo>
                    <a:lnTo>
                      <a:pt x="312" y="122"/>
                    </a:lnTo>
                    <a:lnTo>
                      <a:pt x="295" y="112"/>
                    </a:lnTo>
                    <a:lnTo>
                      <a:pt x="295" y="112"/>
                    </a:lnTo>
                    <a:lnTo>
                      <a:pt x="295" y="112"/>
                    </a:lnTo>
                    <a:lnTo>
                      <a:pt x="295" y="112"/>
                    </a:lnTo>
                    <a:lnTo>
                      <a:pt x="295" y="112"/>
                    </a:lnTo>
                    <a:lnTo>
                      <a:pt x="293" y="111"/>
                    </a:lnTo>
                    <a:lnTo>
                      <a:pt x="293" y="111"/>
                    </a:lnTo>
                    <a:lnTo>
                      <a:pt x="293" y="111"/>
                    </a:lnTo>
                    <a:lnTo>
                      <a:pt x="293" y="111"/>
                    </a:lnTo>
                    <a:lnTo>
                      <a:pt x="290" y="110"/>
                    </a:lnTo>
                    <a:lnTo>
                      <a:pt x="290" y="110"/>
                    </a:lnTo>
                    <a:lnTo>
                      <a:pt x="289" y="110"/>
                    </a:lnTo>
                    <a:lnTo>
                      <a:pt x="289" y="110"/>
                    </a:lnTo>
                    <a:lnTo>
                      <a:pt x="288" y="110"/>
                    </a:lnTo>
                    <a:lnTo>
                      <a:pt x="288" y="110"/>
                    </a:lnTo>
                    <a:lnTo>
                      <a:pt x="286" y="110"/>
                    </a:lnTo>
                    <a:lnTo>
                      <a:pt x="286" y="110"/>
                    </a:lnTo>
                    <a:lnTo>
                      <a:pt x="285" y="110"/>
                    </a:lnTo>
                    <a:lnTo>
                      <a:pt x="285" y="110"/>
                    </a:lnTo>
                    <a:lnTo>
                      <a:pt x="285" y="110"/>
                    </a:lnTo>
                    <a:lnTo>
                      <a:pt x="285" y="110"/>
                    </a:lnTo>
                    <a:lnTo>
                      <a:pt x="283" y="111"/>
                    </a:lnTo>
                    <a:lnTo>
                      <a:pt x="283" y="111"/>
                    </a:lnTo>
                    <a:lnTo>
                      <a:pt x="283" y="111"/>
                    </a:lnTo>
                    <a:lnTo>
                      <a:pt x="283" y="111"/>
                    </a:lnTo>
                    <a:lnTo>
                      <a:pt x="280" y="112"/>
                    </a:lnTo>
                    <a:lnTo>
                      <a:pt x="280" y="112"/>
                    </a:lnTo>
                    <a:lnTo>
                      <a:pt x="280" y="112"/>
                    </a:lnTo>
                    <a:lnTo>
                      <a:pt x="280" y="112"/>
                    </a:lnTo>
                    <a:lnTo>
                      <a:pt x="279" y="113"/>
                    </a:lnTo>
                    <a:lnTo>
                      <a:pt x="279" y="113"/>
                    </a:lnTo>
                    <a:lnTo>
                      <a:pt x="278" y="113"/>
                    </a:lnTo>
                    <a:lnTo>
                      <a:pt x="278" y="113"/>
                    </a:lnTo>
                    <a:lnTo>
                      <a:pt x="275" y="115"/>
                    </a:lnTo>
                    <a:lnTo>
                      <a:pt x="275" y="115"/>
                    </a:lnTo>
                    <a:lnTo>
                      <a:pt x="274" y="117"/>
                    </a:lnTo>
                    <a:lnTo>
                      <a:pt x="274" y="117"/>
                    </a:lnTo>
                    <a:lnTo>
                      <a:pt x="273" y="117"/>
                    </a:lnTo>
                    <a:lnTo>
                      <a:pt x="273" y="117"/>
                    </a:lnTo>
                    <a:lnTo>
                      <a:pt x="271" y="118"/>
                    </a:lnTo>
                    <a:lnTo>
                      <a:pt x="271" y="118"/>
                    </a:lnTo>
                    <a:lnTo>
                      <a:pt x="270" y="118"/>
                    </a:lnTo>
                    <a:lnTo>
                      <a:pt x="270" y="118"/>
                    </a:lnTo>
                    <a:lnTo>
                      <a:pt x="269" y="120"/>
                    </a:lnTo>
                    <a:lnTo>
                      <a:pt x="269" y="120"/>
                    </a:lnTo>
                    <a:lnTo>
                      <a:pt x="269" y="121"/>
                    </a:lnTo>
                    <a:lnTo>
                      <a:pt x="269" y="121"/>
                    </a:lnTo>
                    <a:lnTo>
                      <a:pt x="267" y="122"/>
                    </a:lnTo>
                    <a:lnTo>
                      <a:pt x="267" y="122"/>
                    </a:lnTo>
                    <a:lnTo>
                      <a:pt x="267" y="122"/>
                    </a:lnTo>
                    <a:lnTo>
                      <a:pt x="267" y="122"/>
                    </a:lnTo>
                    <a:lnTo>
                      <a:pt x="266" y="123"/>
                    </a:lnTo>
                    <a:lnTo>
                      <a:pt x="266" y="123"/>
                    </a:lnTo>
                    <a:lnTo>
                      <a:pt x="266" y="125"/>
                    </a:lnTo>
                    <a:lnTo>
                      <a:pt x="266" y="125"/>
                    </a:lnTo>
                    <a:lnTo>
                      <a:pt x="266" y="126"/>
                    </a:lnTo>
                    <a:lnTo>
                      <a:pt x="266" y="126"/>
                    </a:lnTo>
                    <a:lnTo>
                      <a:pt x="265" y="127"/>
                    </a:lnTo>
                    <a:lnTo>
                      <a:pt x="265" y="127"/>
                    </a:lnTo>
                    <a:lnTo>
                      <a:pt x="265" y="130"/>
                    </a:lnTo>
                    <a:lnTo>
                      <a:pt x="265" y="130"/>
                    </a:lnTo>
                    <a:lnTo>
                      <a:pt x="265" y="130"/>
                    </a:lnTo>
                    <a:lnTo>
                      <a:pt x="265" y="130"/>
                    </a:lnTo>
                    <a:lnTo>
                      <a:pt x="266" y="132"/>
                    </a:lnTo>
                    <a:lnTo>
                      <a:pt x="266" y="132"/>
                    </a:lnTo>
                    <a:lnTo>
                      <a:pt x="266" y="133"/>
                    </a:lnTo>
                    <a:lnTo>
                      <a:pt x="266" y="133"/>
                    </a:lnTo>
                    <a:lnTo>
                      <a:pt x="266" y="133"/>
                    </a:lnTo>
                    <a:lnTo>
                      <a:pt x="266" y="133"/>
                    </a:lnTo>
                    <a:lnTo>
                      <a:pt x="269" y="151"/>
                    </a:lnTo>
                    <a:lnTo>
                      <a:pt x="269" y="151"/>
                    </a:lnTo>
                    <a:lnTo>
                      <a:pt x="273" y="166"/>
                    </a:lnTo>
                    <a:lnTo>
                      <a:pt x="276" y="178"/>
                    </a:lnTo>
                    <a:lnTo>
                      <a:pt x="284" y="194"/>
                    </a:lnTo>
                    <a:lnTo>
                      <a:pt x="284" y="194"/>
                    </a:lnTo>
                    <a:lnTo>
                      <a:pt x="265" y="210"/>
                    </a:lnTo>
                    <a:lnTo>
                      <a:pt x="265" y="210"/>
                    </a:lnTo>
                    <a:lnTo>
                      <a:pt x="250" y="200"/>
                    </a:lnTo>
                    <a:lnTo>
                      <a:pt x="239" y="194"/>
                    </a:lnTo>
                    <a:lnTo>
                      <a:pt x="226" y="188"/>
                    </a:lnTo>
                    <a:lnTo>
                      <a:pt x="226" y="188"/>
                    </a:lnTo>
                    <a:lnTo>
                      <a:pt x="208" y="181"/>
                    </a:lnTo>
                    <a:lnTo>
                      <a:pt x="208" y="181"/>
                    </a:lnTo>
                    <a:lnTo>
                      <a:pt x="208" y="181"/>
                    </a:lnTo>
                    <a:lnTo>
                      <a:pt x="208" y="181"/>
                    </a:lnTo>
                    <a:lnTo>
                      <a:pt x="208" y="181"/>
                    </a:lnTo>
                    <a:lnTo>
                      <a:pt x="205" y="180"/>
                    </a:lnTo>
                    <a:lnTo>
                      <a:pt x="205" y="180"/>
                    </a:lnTo>
                    <a:lnTo>
                      <a:pt x="205" y="180"/>
                    </a:lnTo>
                    <a:lnTo>
                      <a:pt x="205" y="180"/>
                    </a:lnTo>
                    <a:lnTo>
                      <a:pt x="202" y="180"/>
                    </a:lnTo>
                    <a:lnTo>
                      <a:pt x="202" y="180"/>
                    </a:lnTo>
                    <a:lnTo>
                      <a:pt x="202" y="180"/>
                    </a:lnTo>
                    <a:lnTo>
                      <a:pt x="202" y="180"/>
                    </a:lnTo>
                    <a:lnTo>
                      <a:pt x="199" y="180"/>
                    </a:lnTo>
                    <a:lnTo>
                      <a:pt x="199" y="180"/>
                    </a:lnTo>
                    <a:lnTo>
                      <a:pt x="199" y="180"/>
                    </a:lnTo>
                    <a:lnTo>
                      <a:pt x="199" y="180"/>
                    </a:lnTo>
                    <a:lnTo>
                      <a:pt x="197" y="181"/>
                    </a:lnTo>
                    <a:lnTo>
                      <a:pt x="197" y="181"/>
                    </a:lnTo>
                    <a:lnTo>
                      <a:pt x="197" y="181"/>
                    </a:lnTo>
                    <a:lnTo>
                      <a:pt x="197" y="181"/>
                    </a:lnTo>
                    <a:lnTo>
                      <a:pt x="196" y="181"/>
                    </a:lnTo>
                    <a:lnTo>
                      <a:pt x="196" y="181"/>
                    </a:lnTo>
                    <a:lnTo>
                      <a:pt x="194" y="183"/>
                    </a:lnTo>
                    <a:lnTo>
                      <a:pt x="194" y="183"/>
                    </a:lnTo>
                    <a:lnTo>
                      <a:pt x="193" y="184"/>
                    </a:lnTo>
                    <a:lnTo>
                      <a:pt x="193" y="184"/>
                    </a:lnTo>
                    <a:lnTo>
                      <a:pt x="193" y="184"/>
                    </a:lnTo>
                    <a:lnTo>
                      <a:pt x="193" y="184"/>
                    </a:lnTo>
                    <a:lnTo>
                      <a:pt x="192" y="185"/>
                    </a:lnTo>
                    <a:lnTo>
                      <a:pt x="192" y="185"/>
                    </a:lnTo>
                    <a:lnTo>
                      <a:pt x="191" y="186"/>
                    </a:lnTo>
                    <a:lnTo>
                      <a:pt x="191" y="186"/>
                    </a:lnTo>
                    <a:lnTo>
                      <a:pt x="189" y="188"/>
                    </a:lnTo>
                    <a:lnTo>
                      <a:pt x="189" y="188"/>
                    </a:lnTo>
                    <a:lnTo>
                      <a:pt x="187" y="190"/>
                    </a:lnTo>
                    <a:lnTo>
                      <a:pt x="187" y="190"/>
                    </a:lnTo>
                    <a:lnTo>
                      <a:pt x="187" y="190"/>
                    </a:lnTo>
                    <a:lnTo>
                      <a:pt x="187" y="190"/>
                    </a:lnTo>
                    <a:lnTo>
                      <a:pt x="184" y="191"/>
                    </a:lnTo>
                    <a:lnTo>
                      <a:pt x="184" y="191"/>
                    </a:lnTo>
                    <a:lnTo>
                      <a:pt x="184" y="193"/>
                    </a:lnTo>
                    <a:lnTo>
                      <a:pt x="184" y="193"/>
                    </a:lnTo>
                    <a:lnTo>
                      <a:pt x="183" y="194"/>
                    </a:lnTo>
                    <a:lnTo>
                      <a:pt x="183" y="194"/>
                    </a:lnTo>
                    <a:lnTo>
                      <a:pt x="183" y="194"/>
                    </a:lnTo>
                    <a:lnTo>
                      <a:pt x="183" y="194"/>
                    </a:lnTo>
                    <a:lnTo>
                      <a:pt x="182" y="195"/>
                    </a:lnTo>
                    <a:lnTo>
                      <a:pt x="182" y="195"/>
                    </a:lnTo>
                    <a:lnTo>
                      <a:pt x="182" y="196"/>
                    </a:lnTo>
                    <a:lnTo>
                      <a:pt x="182" y="196"/>
                    </a:lnTo>
                    <a:lnTo>
                      <a:pt x="182" y="198"/>
                    </a:lnTo>
                    <a:lnTo>
                      <a:pt x="182" y="198"/>
                    </a:lnTo>
                    <a:lnTo>
                      <a:pt x="182" y="199"/>
                    </a:lnTo>
                    <a:lnTo>
                      <a:pt x="182" y="199"/>
                    </a:lnTo>
                    <a:lnTo>
                      <a:pt x="181" y="200"/>
                    </a:lnTo>
                    <a:lnTo>
                      <a:pt x="181" y="200"/>
                    </a:lnTo>
                    <a:lnTo>
                      <a:pt x="181" y="201"/>
                    </a:lnTo>
                    <a:lnTo>
                      <a:pt x="181" y="201"/>
                    </a:lnTo>
                    <a:lnTo>
                      <a:pt x="182" y="207"/>
                    </a:lnTo>
                    <a:lnTo>
                      <a:pt x="182" y="207"/>
                    </a:lnTo>
                    <a:lnTo>
                      <a:pt x="182" y="208"/>
                    </a:lnTo>
                    <a:lnTo>
                      <a:pt x="182" y="208"/>
                    </a:lnTo>
                    <a:lnTo>
                      <a:pt x="182" y="208"/>
                    </a:lnTo>
                    <a:lnTo>
                      <a:pt x="182" y="208"/>
                    </a:lnTo>
                    <a:lnTo>
                      <a:pt x="189" y="224"/>
                    </a:lnTo>
                    <a:lnTo>
                      <a:pt x="189" y="224"/>
                    </a:lnTo>
                    <a:lnTo>
                      <a:pt x="196" y="238"/>
                    </a:lnTo>
                    <a:lnTo>
                      <a:pt x="201" y="249"/>
                    </a:lnTo>
                    <a:lnTo>
                      <a:pt x="211" y="263"/>
                    </a:lnTo>
                    <a:lnTo>
                      <a:pt x="211" y="263"/>
                    </a:lnTo>
                    <a:lnTo>
                      <a:pt x="194" y="283"/>
                    </a:lnTo>
                    <a:lnTo>
                      <a:pt x="194" y="283"/>
                    </a:lnTo>
                    <a:lnTo>
                      <a:pt x="178" y="276"/>
                    </a:lnTo>
                    <a:lnTo>
                      <a:pt x="167" y="272"/>
                    </a:lnTo>
                    <a:lnTo>
                      <a:pt x="153" y="268"/>
                    </a:lnTo>
                    <a:lnTo>
                      <a:pt x="153" y="268"/>
                    </a:lnTo>
                    <a:lnTo>
                      <a:pt x="134" y="264"/>
                    </a:lnTo>
                    <a:lnTo>
                      <a:pt x="134" y="264"/>
                    </a:lnTo>
                    <a:lnTo>
                      <a:pt x="134" y="264"/>
                    </a:lnTo>
                    <a:lnTo>
                      <a:pt x="134" y="264"/>
                    </a:lnTo>
                    <a:close/>
                    <a:moveTo>
                      <a:pt x="170" y="519"/>
                    </a:moveTo>
                    <a:lnTo>
                      <a:pt x="170" y="519"/>
                    </a:lnTo>
                    <a:lnTo>
                      <a:pt x="178" y="495"/>
                    </a:lnTo>
                    <a:lnTo>
                      <a:pt x="186" y="471"/>
                    </a:lnTo>
                    <a:lnTo>
                      <a:pt x="196" y="448"/>
                    </a:lnTo>
                    <a:lnTo>
                      <a:pt x="206" y="426"/>
                    </a:lnTo>
                    <a:lnTo>
                      <a:pt x="217" y="404"/>
                    </a:lnTo>
                    <a:lnTo>
                      <a:pt x="230" y="383"/>
                    </a:lnTo>
                    <a:lnTo>
                      <a:pt x="244" y="363"/>
                    </a:lnTo>
                    <a:lnTo>
                      <a:pt x="257" y="344"/>
                    </a:lnTo>
                    <a:lnTo>
                      <a:pt x="273" y="325"/>
                    </a:lnTo>
                    <a:lnTo>
                      <a:pt x="289" y="307"/>
                    </a:lnTo>
                    <a:lnTo>
                      <a:pt x="305" y="290"/>
                    </a:lnTo>
                    <a:lnTo>
                      <a:pt x="323" y="275"/>
                    </a:lnTo>
                    <a:lnTo>
                      <a:pt x="342" y="259"/>
                    </a:lnTo>
                    <a:lnTo>
                      <a:pt x="361" y="244"/>
                    </a:lnTo>
                    <a:lnTo>
                      <a:pt x="381" y="232"/>
                    </a:lnTo>
                    <a:lnTo>
                      <a:pt x="401" y="219"/>
                    </a:lnTo>
                    <a:lnTo>
                      <a:pt x="421" y="208"/>
                    </a:lnTo>
                    <a:lnTo>
                      <a:pt x="443" y="198"/>
                    </a:lnTo>
                    <a:lnTo>
                      <a:pt x="465" y="188"/>
                    </a:lnTo>
                    <a:lnTo>
                      <a:pt x="487" y="180"/>
                    </a:lnTo>
                    <a:lnTo>
                      <a:pt x="509" y="173"/>
                    </a:lnTo>
                    <a:lnTo>
                      <a:pt x="533" y="166"/>
                    </a:lnTo>
                    <a:lnTo>
                      <a:pt x="556" y="161"/>
                    </a:lnTo>
                    <a:lnTo>
                      <a:pt x="580" y="157"/>
                    </a:lnTo>
                    <a:lnTo>
                      <a:pt x="604" y="155"/>
                    </a:lnTo>
                    <a:lnTo>
                      <a:pt x="628" y="154"/>
                    </a:lnTo>
                    <a:lnTo>
                      <a:pt x="653" y="152"/>
                    </a:lnTo>
                    <a:lnTo>
                      <a:pt x="677" y="154"/>
                    </a:lnTo>
                    <a:lnTo>
                      <a:pt x="702" y="156"/>
                    </a:lnTo>
                    <a:lnTo>
                      <a:pt x="726" y="159"/>
                    </a:lnTo>
                    <a:lnTo>
                      <a:pt x="751" y="164"/>
                    </a:lnTo>
                    <a:lnTo>
                      <a:pt x="775" y="170"/>
                    </a:lnTo>
                    <a:lnTo>
                      <a:pt x="775" y="170"/>
                    </a:lnTo>
                    <a:lnTo>
                      <a:pt x="800" y="176"/>
                    </a:lnTo>
                    <a:lnTo>
                      <a:pt x="824" y="185"/>
                    </a:lnTo>
                    <a:lnTo>
                      <a:pt x="847" y="195"/>
                    </a:lnTo>
                    <a:lnTo>
                      <a:pt x="870" y="205"/>
                    </a:lnTo>
                    <a:lnTo>
                      <a:pt x="891" y="217"/>
                    </a:lnTo>
                    <a:lnTo>
                      <a:pt x="913" y="229"/>
                    </a:lnTo>
                    <a:lnTo>
                      <a:pt x="933" y="243"/>
                    </a:lnTo>
                    <a:lnTo>
                      <a:pt x="952" y="257"/>
                    </a:lnTo>
                    <a:lnTo>
                      <a:pt x="971" y="272"/>
                    </a:lnTo>
                    <a:lnTo>
                      <a:pt x="988" y="288"/>
                    </a:lnTo>
                    <a:lnTo>
                      <a:pt x="1005" y="305"/>
                    </a:lnTo>
                    <a:lnTo>
                      <a:pt x="1021" y="322"/>
                    </a:lnTo>
                    <a:lnTo>
                      <a:pt x="1036" y="341"/>
                    </a:lnTo>
                    <a:lnTo>
                      <a:pt x="1050" y="360"/>
                    </a:lnTo>
                    <a:lnTo>
                      <a:pt x="1064" y="379"/>
                    </a:lnTo>
                    <a:lnTo>
                      <a:pt x="1076" y="399"/>
                    </a:lnTo>
                    <a:lnTo>
                      <a:pt x="1088" y="421"/>
                    </a:lnTo>
                    <a:lnTo>
                      <a:pt x="1098" y="442"/>
                    </a:lnTo>
                    <a:lnTo>
                      <a:pt x="1107" y="463"/>
                    </a:lnTo>
                    <a:lnTo>
                      <a:pt x="1115" y="486"/>
                    </a:lnTo>
                    <a:lnTo>
                      <a:pt x="1123" y="509"/>
                    </a:lnTo>
                    <a:lnTo>
                      <a:pt x="1129" y="532"/>
                    </a:lnTo>
                    <a:lnTo>
                      <a:pt x="1134" y="555"/>
                    </a:lnTo>
                    <a:lnTo>
                      <a:pt x="1138" y="579"/>
                    </a:lnTo>
                    <a:lnTo>
                      <a:pt x="1141" y="603"/>
                    </a:lnTo>
                    <a:lnTo>
                      <a:pt x="1142" y="627"/>
                    </a:lnTo>
                    <a:lnTo>
                      <a:pt x="1142" y="651"/>
                    </a:lnTo>
                    <a:lnTo>
                      <a:pt x="1142" y="676"/>
                    </a:lnTo>
                    <a:lnTo>
                      <a:pt x="1139" y="700"/>
                    </a:lnTo>
                    <a:lnTo>
                      <a:pt x="1136" y="725"/>
                    </a:lnTo>
                    <a:lnTo>
                      <a:pt x="1132" y="751"/>
                    </a:lnTo>
                    <a:lnTo>
                      <a:pt x="1125" y="775"/>
                    </a:lnTo>
                    <a:lnTo>
                      <a:pt x="1125" y="775"/>
                    </a:lnTo>
                    <a:lnTo>
                      <a:pt x="1118" y="800"/>
                    </a:lnTo>
                    <a:lnTo>
                      <a:pt x="1110" y="822"/>
                    </a:lnTo>
                    <a:lnTo>
                      <a:pt x="1100" y="846"/>
                    </a:lnTo>
                    <a:lnTo>
                      <a:pt x="1090" y="869"/>
                    </a:lnTo>
                    <a:lnTo>
                      <a:pt x="1079" y="891"/>
                    </a:lnTo>
                    <a:lnTo>
                      <a:pt x="1066" y="911"/>
                    </a:lnTo>
                    <a:lnTo>
                      <a:pt x="1052" y="931"/>
                    </a:lnTo>
                    <a:lnTo>
                      <a:pt x="1039" y="951"/>
                    </a:lnTo>
                    <a:lnTo>
                      <a:pt x="1023" y="970"/>
                    </a:lnTo>
                    <a:lnTo>
                      <a:pt x="1007" y="988"/>
                    </a:lnTo>
                    <a:lnTo>
                      <a:pt x="989" y="1004"/>
                    </a:lnTo>
                    <a:lnTo>
                      <a:pt x="972" y="1020"/>
                    </a:lnTo>
                    <a:lnTo>
                      <a:pt x="954" y="1035"/>
                    </a:lnTo>
                    <a:lnTo>
                      <a:pt x="935" y="1049"/>
                    </a:lnTo>
                    <a:lnTo>
                      <a:pt x="915" y="1063"/>
                    </a:lnTo>
                    <a:lnTo>
                      <a:pt x="895" y="1076"/>
                    </a:lnTo>
                    <a:lnTo>
                      <a:pt x="875" y="1087"/>
                    </a:lnTo>
                    <a:lnTo>
                      <a:pt x="853" y="1097"/>
                    </a:lnTo>
                    <a:lnTo>
                      <a:pt x="831" y="1106"/>
                    </a:lnTo>
                    <a:lnTo>
                      <a:pt x="809" y="1115"/>
                    </a:lnTo>
                    <a:lnTo>
                      <a:pt x="787" y="1122"/>
                    </a:lnTo>
                    <a:lnTo>
                      <a:pt x="763" y="1127"/>
                    </a:lnTo>
                    <a:lnTo>
                      <a:pt x="740" y="1132"/>
                    </a:lnTo>
                    <a:lnTo>
                      <a:pt x="716" y="1136"/>
                    </a:lnTo>
                    <a:lnTo>
                      <a:pt x="692" y="1140"/>
                    </a:lnTo>
                    <a:lnTo>
                      <a:pt x="668" y="1141"/>
                    </a:lnTo>
                    <a:lnTo>
                      <a:pt x="643" y="1141"/>
                    </a:lnTo>
                    <a:lnTo>
                      <a:pt x="619" y="1140"/>
                    </a:lnTo>
                    <a:lnTo>
                      <a:pt x="594" y="1139"/>
                    </a:lnTo>
                    <a:lnTo>
                      <a:pt x="570" y="1135"/>
                    </a:lnTo>
                    <a:lnTo>
                      <a:pt x="545" y="1130"/>
                    </a:lnTo>
                    <a:lnTo>
                      <a:pt x="519" y="1125"/>
                    </a:lnTo>
                    <a:lnTo>
                      <a:pt x="519" y="1125"/>
                    </a:lnTo>
                    <a:lnTo>
                      <a:pt x="496" y="1117"/>
                    </a:lnTo>
                    <a:lnTo>
                      <a:pt x="472" y="1108"/>
                    </a:lnTo>
                    <a:lnTo>
                      <a:pt x="449" y="1100"/>
                    </a:lnTo>
                    <a:lnTo>
                      <a:pt x="426" y="1090"/>
                    </a:lnTo>
                    <a:lnTo>
                      <a:pt x="405" y="1077"/>
                    </a:lnTo>
                    <a:lnTo>
                      <a:pt x="383" y="1064"/>
                    </a:lnTo>
                    <a:lnTo>
                      <a:pt x="363" y="1052"/>
                    </a:lnTo>
                    <a:lnTo>
                      <a:pt x="344" y="1037"/>
                    </a:lnTo>
                    <a:lnTo>
                      <a:pt x="325" y="1022"/>
                    </a:lnTo>
                    <a:lnTo>
                      <a:pt x="308" y="1006"/>
                    </a:lnTo>
                    <a:lnTo>
                      <a:pt x="291" y="989"/>
                    </a:lnTo>
                    <a:lnTo>
                      <a:pt x="275" y="971"/>
                    </a:lnTo>
                    <a:lnTo>
                      <a:pt x="260" y="953"/>
                    </a:lnTo>
                    <a:lnTo>
                      <a:pt x="245" y="935"/>
                    </a:lnTo>
                    <a:lnTo>
                      <a:pt x="232" y="914"/>
                    </a:lnTo>
                    <a:lnTo>
                      <a:pt x="220" y="894"/>
                    </a:lnTo>
                    <a:lnTo>
                      <a:pt x="208" y="873"/>
                    </a:lnTo>
                    <a:lnTo>
                      <a:pt x="198" y="851"/>
                    </a:lnTo>
                    <a:lnTo>
                      <a:pt x="188" y="830"/>
                    </a:lnTo>
                    <a:lnTo>
                      <a:pt x="181" y="807"/>
                    </a:lnTo>
                    <a:lnTo>
                      <a:pt x="173" y="785"/>
                    </a:lnTo>
                    <a:lnTo>
                      <a:pt x="167" y="762"/>
                    </a:lnTo>
                    <a:lnTo>
                      <a:pt x="162" y="738"/>
                    </a:lnTo>
                    <a:lnTo>
                      <a:pt x="158" y="715"/>
                    </a:lnTo>
                    <a:lnTo>
                      <a:pt x="155" y="691"/>
                    </a:lnTo>
                    <a:lnTo>
                      <a:pt x="154" y="666"/>
                    </a:lnTo>
                    <a:lnTo>
                      <a:pt x="153" y="642"/>
                    </a:lnTo>
                    <a:lnTo>
                      <a:pt x="154" y="618"/>
                    </a:lnTo>
                    <a:lnTo>
                      <a:pt x="157" y="593"/>
                    </a:lnTo>
                    <a:lnTo>
                      <a:pt x="159" y="568"/>
                    </a:lnTo>
                    <a:lnTo>
                      <a:pt x="164" y="544"/>
                    </a:lnTo>
                    <a:lnTo>
                      <a:pt x="170" y="519"/>
                    </a:lnTo>
                    <a:lnTo>
                      <a:pt x="170" y="5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4" name="Freeform 43"/>
              <p:cNvSpPr>
                <a:spLocks/>
              </p:cNvSpPr>
              <p:nvPr/>
            </p:nvSpPr>
            <p:spPr bwMode="auto">
              <a:xfrm>
                <a:off x="5239574" y="3066462"/>
                <a:ext cx="1045163" cy="1243072"/>
              </a:xfrm>
              <a:custGeom>
                <a:avLst/>
                <a:gdLst>
                  <a:gd name="T0" fmla="*/ 312 w 1615"/>
                  <a:gd name="T1" fmla="*/ 24 h 1922"/>
                  <a:gd name="T2" fmla="*/ 335 w 1615"/>
                  <a:gd name="T3" fmla="*/ 173 h 1922"/>
                  <a:gd name="T4" fmla="*/ 214 w 1615"/>
                  <a:gd name="T5" fmla="*/ 143 h 1922"/>
                  <a:gd name="T6" fmla="*/ 194 w 1615"/>
                  <a:gd name="T7" fmla="*/ 167 h 1922"/>
                  <a:gd name="T8" fmla="*/ 191 w 1615"/>
                  <a:gd name="T9" fmla="*/ 189 h 1922"/>
                  <a:gd name="T10" fmla="*/ 128 w 1615"/>
                  <a:gd name="T11" fmla="*/ 306 h 1922"/>
                  <a:gd name="T12" fmla="*/ 108 w 1615"/>
                  <a:gd name="T13" fmla="*/ 315 h 1922"/>
                  <a:gd name="T14" fmla="*/ 96 w 1615"/>
                  <a:gd name="T15" fmla="*/ 342 h 1922"/>
                  <a:gd name="T16" fmla="*/ 157 w 1615"/>
                  <a:gd name="T17" fmla="*/ 420 h 1922"/>
                  <a:gd name="T18" fmla="*/ 44 w 1615"/>
                  <a:gd name="T19" fmla="*/ 492 h 1922"/>
                  <a:gd name="T20" fmla="*/ 33 w 1615"/>
                  <a:gd name="T21" fmla="*/ 519 h 1922"/>
                  <a:gd name="T22" fmla="*/ 36 w 1615"/>
                  <a:gd name="T23" fmla="*/ 543 h 1922"/>
                  <a:gd name="T24" fmla="*/ 49 w 1615"/>
                  <a:gd name="T25" fmla="*/ 663 h 1922"/>
                  <a:gd name="T26" fmla="*/ 2 w 1615"/>
                  <a:gd name="T27" fmla="*/ 690 h 1922"/>
                  <a:gd name="T28" fmla="*/ 0 w 1615"/>
                  <a:gd name="T29" fmla="*/ 719 h 1922"/>
                  <a:gd name="T30" fmla="*/ 12 w 1615"/>
                  <a:gd name="T31" fmla="*/ 738 h 1922"/>
                  <a:gd name="T32" fmla="*/ 7 w 1615"/>
                  <a:gd name="T33" fmla="*/ 871 h 1922"/>
                  <a:gd name="T34" fmla="*/ 0 w 1615"/>
                  <a:gd name="T35" fmla="*/ 897 h 1922"/>
                  <a:gd name="T36" fmla="*/ 7 w 1615"/>
                  <a:gd name="T37" fmla="*/ 924 h 1922"/>
                  <a:gd name="T38" fmla="*/ 132 w 1615"/>
                  <a:gd name="T39" fmla="*/ 999 h 1922"/>
                  <a:gd name="T40" fmla="*/ 31 w 1615"/>
                  <a:gd name="T41" fmla="*/ 1075 h 1922"/>
                  <a:gd name="T42" fmla="*/ 38 w 1615"/>
                  <a:gd name="T43" fmla="*/ 1103 h 1922"/>
                  <a:gd name="T44" fmla="*/ 57 w 1615"/>
                  <a:gd name="T45" fmla="*/ 1119 h 1922"/>
                  <a:gd name="T46" fmla="*/ 102 w 1615"/>
                  <a:gd name="T47" fmla="*/ 1243 h 1922"/>
                  <a:gd name="T48" fmla="*/ 97 w 1615"/>
                  <a:gd name="T49" fmla="*/ 1268 h 1922"/>
                  <a:gd name="T50" fmla="*/ 117 w 1615"/>
                  <a:gd name="T51" fmla="*/ 1297 h 1922"/>
                  <a:gd name="T52" fmla="*/ 238 w 1615"/>
                  <a:gd name="T53" fmla="*/ 1346 h 1922"/>
                  <a:gd name="T54" fmla="*/ 191 w 1615"/>
                  <a:gd name="T55" fmla="*/ 1434 h 1922"/>
                  <a:gd name="T56" fmla="*/ 208 w 1615"/>
                  <a:gd name="T57" fmla="*/ 1458 h 1922"/>
                  <a:gd name="T58" fmla="*/ 322 w 1615"/>
                  <a:gd name="T59" fmla="*/ 1438 h 1922"/>
                  <a:gd name="T60" fmla="*/ 312 w 1615"/>
                  <a:gd name="T61" fmla="*/ 1579 h 1922"/>
                  <a:gd name="T62" fmla="*/ 327 w 1615"/>
                  <a:gd name="T63" fmla="*/ 1599 h 1922"/>
                  <a:gd name="T64" fmla="*/ 350 w 1615"/>
                  <a:gd name="T65" fmla="*/ 1609 h 1922"/>
                  <a:gd name="T66" fmla="*/ 460 w 1615"/>
                  <a:gd name="T67" fmla="*/ 1679 h 1922"/>
                  <a:gd name="T68" fmla="*/ 466 w 1615"/>
                  <a:gd name="T69" fmla="*/ 1717 h 1922"/>
                  <a:gd name="T70" fmla="*/ 490 w 1615"/>
                  <a:gd name="T71" fmla="*/ 1730 h 1922"/>
                  <a:gd name="T72" fmla="*/ 597 w 1615"/>
                  <a:gd name="T73" fmla="*/ 1662 h 1922"/>
                  <a:gd name="T74" fmla="*/ 626 w 1615"/>
                  <a:gd name="T75" fmla="*/ 1809 h 1922"/>
                  <a:gd name="T76" fmla="*/ 650 w 1615"/>
                  <a:gd name="T77" fmla="*/ 1822 h 1922"/>
                  <a:gd name="T78" fmla="*/ 673 w 1615"/>
                  <a:gd name="T79" fmla="*/ 1824 h 1922"/>
                  <a:gd name="T80" fmla="*/ 799 w 1615"/>
                  <a:gd name="T81" fmla="*/ 1851 h 1922"/>
                  <a:gd name="T82" fmla="*/ 815 w 1615"/>
                  <a:gd name="T83" fmla="*/ 1883 h 1922"/>
                  <a:gd name="T84" fmla="*/ 843 w 1615"/>
                  <a:gd name="T85" fmla="*/ 1890 h 1922"/>
                  <a:gd name="T86" fmla="*/ 883 w 1615"/>
                  <a:gd name="T87" fmla="*/ 1855 h 1922"/>
                  <a:gd name="T88" fmla="*/ 996 w 1615"/>
                  <a:gd name="T89" fmla="*/ 1913 h 1922"/>
                  <a:gd name="T90" fmla="*/ 1020 w 1615"/>
                  <a:gd name="T91" fmla="*/ 1921 h 1922"/>
                  <a:gd name="T92" fmla="*/ 1046 w 1615"/>
                  <a:gd name="T93" fmla="*/ 1918 h 1922"/>
                  <a:gd name="T94" fmla="*/ 1158 w 1615"/>
                  <a:gd name="T95" fmla="*/ 1858 h 1922"/>
                  <a:gd name="T96" fmla="*/ 1199 w 1615"/>
                  <a:gd name="T97" fmla="*/ 1921 h 1922"/>
                  <a:gd name="T98" fmla="*/ 1231 w 1615"/>
                  <a:gd name="T99" fmla="*/ 1919 h 1922"/>
                  <a:gd name="T100" fmla="*/ 1246 w 1615"/>
                  <a:gd name="T101" fmla="*/ 1904 h 1922"/>
                  <a:gd name="T102" fmla="*/ 1377 w 1615"/>
                  <a:gd name="T103" fmla="*/ 1882 h 1922"/>
                  <a:gd name="T104" fmla="*/ 1400 w 1615"/>
                  <a:gd name="T105" fmla="*/ 1889 h 1922"/>
                  <a:gd name="T106" fmla="*/ 1426 w 1615"/>
                  <a:gd name="T107" fmla="*/ 1880 h 1922"/>
                  <a:gd name="T108" fmla="*/ 1444 w 1615"/>
                  <a:gd name="T109" fmla="*/ 1769 h 1922"/>
                  <a:gd name="T110" fmla="*/ 1576 w 1615"/>
                  <a:gd name="T111" fmla="*/ 1826 h 1922"/>
                  <a:gd name="T112" fmla="*/ 1601 w 1615"/>
                  <a:gd name="T113" fmla="*/ 1816 h 1922"/>
                  <a:gd name="T114" fmla="*/ 1615 w 1615"/>
                  <a:gd name="T115" fmla="*/ 1795 h 1922"/>
                  <a:gd name="T116" fmla="*/ 1429 w 1615"/>
                  <a:gd name="T117" fmla="*/ 1601 h 1922"/>
                  <a:gd name="T118" fmla="*/ 530 w 1615"/>
                  <a:gd name="T119" fmla="*/ 1424 h 1922"/>
                  <a:gd name="T120" fmla="*/ 292 w 1615"/>
                  <a:gd name="T121" fmla="*/ 583 h 1922"/>
                  <a:gd name="T122" fmla="*/ 423 w 1615"/>
                  <a:gd name="T123" fmla="*/ 40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5" h="1922">
                    <a:moveTo>
                      <a:pt x="331" y="2"/>
                    </a:moveTo>
                    <a:lnTo>
                      <a:pt x="331" y="2"/>
                    </a:lnTo>
                    <a:lnTo>
                      <a:pt x="329" y="5"/>
                    </a:lnTo>
                    <a:lnTo>
                      <a:pt x="329" y="5"/>
                    </a:lnTo>
                    <a:lnTo>
                      <a:pt x="327" y="6"/>
                    </a:lnTo>
                    <a:lnTo>
                      <a:pt x="327" y="6"/>
                    </a:lnTo>
                    <a:lnTo>
                      <a:pt x="325" y="8"/>
                    </a:lnTo>
                    <a:lnTo>
                      <a:pt x="325" y="8"/>
                    </a:lnTo>
                    <a:lnTo>
                      <a:pt x="321" y="12"/>
                    </a:lnTo>
                    <a:lnTo>
                      <a:pt x="321" y="12"/>
                    </a:lnTo>
                    <a:lnTo>
                      <a:pt x="321" y="14"/>
                    </a:lnTo>
                    <a:lnTo>
                      <a:pt x="321" y="14"/>
                    </a:lnTo>
                    <a:lnTo>
                      <a:pt x="317" y="16"/>
                    </a:lnTo>
                    <a:lnTo>
                      <a:pt x="317" y="16"/>
                    </a:lnTo>
                    <a:lnTo>
                      <a:pt x="317" y="17"/>
                    </a:lnTo>
                    <a:lnTo>
                      <a:pt x="317" y="17"/>
                    </a:lnTo>
                    <a:lnTo>
                      <a:pt x="315" y="20"/>
                    </a:lnTo>
                    <a:lnTo>
                      <a:pt x="315" y="20"/>
                    </a:lnTo>
                    <a:lnTo>
                      <a:pt x="315" y="20"/>
                    </a:lnTo>
                    <a:lnTo>
                      <a:pt x="315" y="20"/>
                    </a:lnTo>
                    <a:lnTo>
                      <a:pt x="314" y="22"/>
                    </a:lnTo>
                    <a:lnTo>
                      <a:pt x="314" y="22"/>
                    </a:lnTo>
                    <a:lnTo>
                      <a:pt x="312" y="24"/>
                    </a:lnTo>
                    <a:lnTo>
                      <a:pt x="312" y="24"/>
                    </a:lnTo>
                    <a:lnTo>
                      <a:pt x="312" y="27"/>
                    </a:lnTo>
                    <a:lnTo>
                      <a:pt x="312" y="27"/>
                    </a:lnTo>
                    <a:lnTo>
                      <a:pt x="311" y="27"/>
                    </a:lnTo>
                    <a:lnTo>
                      <a:pt x="311" y="27"/>
                    </a:lnTo>
                    <a:lnTo>
                      <a:pt x="311" y="31"/>
                    </a:lnTo>
                    <a:lnTo>
                      <a:pt x="311" y="31"/>
                    </a:lnTo>
                    <a:lnTo>
                      <a:pt x="311" y="32"/>
                    </a:lnTo>
                    <a:lnTo>
                      <a:pt x="311" y="32"/>
                    </a:lnTo>
                    <a:lnTo>
                      <a:pt x="314" y="42"/>
                    </a:lnTo>
                    <a:lnTo>
                      <a:pt x="314" y="42"/>
                    </a:lnTo>
                    <a:lnTo>
                      <a:pt x="314" y="42"/>
                    </a:lnTo>
                    <a:lnTo>
                      <a:pt x="314" y="42"/>
                    </a:lnTo>
                    <a:lnTo>
                      <a:pt x="314" y="42"/>
                    </a:lnTo>
                    <a:lnTo>
                      <a:pt x="317" y="55"/>
                    </a:lnTo>
                    <a:lnTo>
                      <a:pt x="325" y="73"/>
                    </a:lnTo>
                    <a:lnTo>
                      <a:pt x="325" y="73"/>
                    </a:lnTo>
                    <a:lnTo>
                      <a:pt x="335" y="95"/>
                    </a:lnTo>
                    <a:lnTo>
                      <a:pt x="346" y="114"/>
                    </a:lnTo>
                    <a:lnTo>
                      <a:pt x="355" y="129"/>
                    </a:lnTo>
                    <a:lnTo>
                      <a:pt x="363" y="141"/>
                    </a:lnTo>
                    <a:lnTo>
                      <a:pt x="363" y="141"/>
                    </a:lnTo>
                    <a:lnTo>
                      <a:pt x="335" y="173"/>
                    </a:lnTo>
                    <a:lnTo>
                      <a:pt x="335" y="173"/>
                    </a:lnTo>
                    <a:lnTo>
                      <a:pt x="322" y="168"/>
                    </a:lnTo>
                    <a:lnTo>
                      <a:pt x="307" y="161"/>
                    </a:lnTo>
                    <a:lnTo>
                      <a:pt x="286" y="155"/>
                    </a:lnTo>
                    <a:lnTo>
                      <a:pt x="262" y="148"/>
                    </a:lnTo>
                    <a:lnTo>
                      <a:pt x="262" y="148"/>
                    </a:lnTo>
                    <a:lnTo>
                      <a:pt x="243" y="145"/>
                    </a:lnTo>
                    <a:lnTo>
                      <a:pt x="230" y="142"/>
                    </a:lnTo>
                    <a:lnTo>
                      <a:pt x="230" y="142"/>
                    </a:lnTo>
                    <a:lnTo>
                      <a:pt x="229" y="142"/>
                    </a:lnTo>
                    <a:lnTo>
                      <a:pt x="229" y="142"/>
                    </a:lnTo>
                    <a:lnTo>
                      <a:pt x="224" y="142"/>
                    </a:lnTo>
                    <a:lnTo>
                      <a:pt x="224" y="142"/>
                    </a:lnTo>
                    <a:lnTo>
                      <a:pt x="223" y="142"/>
                    </a:lnTo>
                    <a:lnTo>
                      <a:pt x="223" y="142"/>
                    </a:lnTo>
                    <a:lnTo>
                      <a:pt x="219" y="142"/>
                    </a:lnTo>
                    <a:lnTo>
                      <a:pt x="219" y="142"/>
                    </a:lnTo>
                    <a:lnTo>
                      <a:pt x="218" y="142"/>
                    </a:lnTo>
                    <a:lnTo>
                      <a:pt x="218" y="142"/>
                    </a:lnTo>
                    <a:lnTo>
                      <a:pt x="215" y="143"/>
                    </a:lnTo>
                    <a:lnTo>
                      <a:pt x="215" y="143"/>
                    </a:lnTo>
                    <a:lnTo>
                      <a:pt x="214" y="143"/>
                    </a:lnTo>
                    <a:lnTo>
                      <a:pt x="214" y="143"/>
                    </a:lnTo>
                    <a:lnTo>
                      <a:pt x="212" y="145"/>
                    </a:lnTo>
                    <a:lnTo>
                      <a:pt x="212" y="145"/>
                    </a:lnTo>
                    <a:lnTo>
                      <a:pt x="210" y="146"/>
                    </a:lnTo>
                    <a:lnTo>
                      <a:pt x="210" y="146"/>
                    </a:lnTo>
                    <a:lnTo>
                      <a:pt x="208" y="147"/>
                    </a:lnTo>
                    <a:lnTo>
                      <a:pt x="208" y="147"/>
                    </a:lnTo>
                    <a:lnTo>
                      <a:pt x="208" y="147"/>
                    </a:lnTo>
                    <a:lnTo>
                      <a:pt x="208" y="147"/>
                    </a:lnTo>
                    <a:lnTo>
                      <a:pt x="205" y="151"/>
                    </a:lnTo>
                    <a:lnTo>
                      <a:pt x="205" y="151"/>
                    </a:lnTo>
                    <a:lnTo>
                      <a:pt x="204" y="151"/>
                    </a:lnTo>
                    <a:lnTo>
                      <a:pt x="204" y="151"/>
                    </a:lnTo>
                    <a:lnTo>
                      <a:pt x="203" y="153"/>
                    </a:lnTo>
                    <a:lnTo>
                      <a:pt x="203" y="153"/>
                    </a:lnTo>
                    <a:lnTo>
                      <a:pt x="201" y="156"/>
                    </a:lnTo>
                    <a:lnTo>
                      <a:pt x="201" y="156"/>
                    </a:lnTo>
                    <a:lnTo>
                      <a:pt x="199" y="160"/>
                    </a:lnTo>
                    <a:lnTo>
                      <a:pt x="199" y="160"/>
                    </a:lnTo>
                    <a:lnTo>
                      <a:pt x="196" y="163"/>
                    </a:lnTo>
                    <a:lnTo>
                      <a:pt x="196" y="163"/>
                    </a:lnTo>
                    <a:lnTo>
                      <a:pt x="195" y="163"/>
                    </a:lnTo>
                    <a:lnTo>
                      <a:pt x="195" y="163"/>
                    </a:lnTo>
                    <a:lnTo>
                      <a:pt x="194" y="167"/>
                    </a:lnTo>
                    <a:lnTo>
                      <a:pt x="194" y="167"/>
                    </a:lnTo>
                    <a:lnTo>
                      <a:pt x="193" y="167"/>
                    </a:lnTo>
                    <a:lnTo>
                      <a:pt x="193" y="167"/>
                    </a:lnTo>
                    <a:lnTo>
                      <a:pt x="191" y="171"/>
                    </a:lnTo>
                    <a:lnTo>
                      <a:pt x="191" y="171"/>
                    </a:lnTo>
                    <a:lnTo>
                      <a:pt x="191" y="172"/>
                    </a:lnTo>
                    <a:lnTo>
                      <a:pt x="191" y="172"/>
                    </a:lnTo>
                    <a:lnTo>
                      <a:pt x="190" y="175"/>
                    </a:lnTo>
                    <a:lnTo>
                      <a:pt x="190" y="175"/>
                    </a:lnTo>
                    <a:lnTo>
                      <a:pt x="190" y="175"/>
                    </a:lnTo>
                    <a:lnTo>
                      <a:pt x="190" y="175"/>
                    </a:lnTo>
                    <a:lnTo>
                      <a:pt x="189" y="179"/>
                    </a:lnTo>
                    <a:lnTo>
                      <a:pt x="189" y="179"/>
                    </a:lnTo>
                    <a:lnTo>
                      <a:pt x="189" y="179"/>
                    </a:lnTo>
                    <a:lnTo>
                      <a:pt x="189" y="179"/>
                    </a:lnTo>
                    <a:lnTo>
                      <a:pt x="190" y="182"/>
                    </a:lnTo>
                    <a:lnTo>
                      <a:pt x="190" y="182"/>
                    </a:lnTo>
                    <a:lnTo>
                      <a:pt x="190" y="184"/>
                    </a:lnTo>
                    <a:lnTo>
                      <a:pt x="190" y="184"/>
                    </a:lnTo>
                    <a:lnTo>
                      <a:pt x="191" y="187"/>
                    </a:lnTo>
                    <a:lnTo>
                      <a:pt x="191" y="187"/>
                    </a:lnTo>
                    <a:lnTo>
                      <a:pt x="191" y="189"/>
                    </a:lnTo>
                    <a:lnTo>
                      <a:pt x="191" y="189"/>
                    </a:lnTo>
                    <a:lnTo>
                      <a:pt x="193" y="194"/>
                    </a:lnTo>
                    <a:lnTo>
                      <a:pt x="193" y="194"/>
                    </a:lnTo>
                    <a:lnTo>
                      <a:pt x="194" y="194"/>
                    </a:lnTo>
                    <a:lnTo>
                      <a:pt x="194" y="194"/>
                    </a:lnTo>
                    <a:lnTo>
                      <a:pt x="194" y="194"/>
                    </a:lnTo>
                    <a:lnTo>
                      <a:pt x="194" y="194"/>
                    </a:lnTo>
                    <a:lnTo>
                      <a:pt x="200" y="206"/>
                    </a:lnTo>
                    <a:lnTo>
                      <a:pt x="210" y="221"/>
                    </a:lnTo>
                    <a:lnTo>
                      <a:pt x="210" y="221"/>
                    </a:lnTo>
                    <a:lnTo>
                      <a:pt x="224" y="243"/>
                    </a:lnTo>
                    <a:lnTo>
                      <a:pt x="238" y="259"/>
                    </a:lnTo>
                    <a:lnTo>
                      <a:pt x="249" y="273"/>
                    </a:lnTo>
                    <a:lnTo>
                      <a:pt x="259" y="282"/>
                    </a:lnTo>
                    <a:lnTo>
                      <a:pt x="259" y="282"/>
                    </a:lnTo>
                    <a:lnTo>
                      <a:pt x="238" y="320"/>
                    </a:lnTo>
                    <a:lnTo>
                      <a:pt x="238" y="320"/>
                    </a:lnTo>
                    <a:lnTo>
                      <a:pt x="225" y="316"/>
                    </a:lnTo>
                    <a:lnTo>
                      <a:pt x="208" y="312"/>
                    </a:lnTo>
                    <a:lnTo>
                      <a:pt x="186" y="308"/>
                    </a:lnTo>
                    <a:lnTo>
                      <a:pt x="161" y="307"/>
                    </a:lnTo>
                    <a:lnTo>
                      <a:pt x="161" y="307"/>
                    </a:lnTo>
                    <a:lnTo>
                      <a:pt x="142" y="306"/>
                    </a:lnTo>
                    <a:lnTo>
                      <a:pt x="128" y="306"/>
                    </a:lnTo>
                    <a:lnTo>
                      <a:pt x="128" y="306"/>
                    </a:lnTo>
                    <a:lnTo>
                      <a:pt x="128" y="306"/>
                    </a:lnTo>
                    <a:lnTo>
                      <a:pt x="128" y="306"/>
                    </a:lnTo>
                    <a:lnTo>
                      <a:pt x="128" y="306"/>
                    </a:lnTo>
                    <a:lnTo>
                      <a:pt x="128" y="306"/>
                    </a:lnTo>
                    <a:lnTo>
                      <a:pt x="122" y="307"/>
                    </a:lnTo>
                    <a:lnTo>
                      <a:pt x="122" y="307"/>
                    </a:lnTo>
                    <a:lnTo>
                      <a:pt x="122" y="307"/>
                    </a:lnTo>
                    <a:lnTo>
                      <a:pt x="122" y="307"/>
                    </a:lnTo>
                    <a:lnTo>
                      <a:pt x="118" y="308"/>
                    </a:lnTo>
                    <a:lnTo>
                      <a:pt x="118" y="308"/>
                    </a:lnTo>
                    <a:lnTo>
                      <a:pt x="117" y="308"/>
                    </a:lnTo>
                    <a:lnTo>
                      <a:pt x="117" y="308"/>
                    </a:lnTo>
                    <a:lnTo>
                      <a:pt x="113" y="310"/>
                    </a:lnTo>
                    <a:lnTo>
                      <a:pt x="113" y="310"/>
                    </a:lnTo>
                    <a:lnTo>
                      <a:pt x="113" y="310"/>
                    </a:lnTo>
                    <a:lnTo>
                      <a:pt x="113" y="310"/>
                    </a:lnTo>
                    <a:lnTo>
                      <a:pt x="111" y="312"/>
                    </a:lnTo>
                    <a:lnTo>
                      <a:pt x="111" y="312"/>
                    </a:lnTo>
                    <a:lnTo>
                      <a:pt x="109" y="313"/>
                    </a:lnTo>
                    <a:lnTo>
                      <a:pt x="109" y="313"/>
                    </a:lnTo>
                    <a:lnTo>
                      <a:pt x="108" y="315"/>
                    </a:lnTo>
                    <a:lnTo>
                      <a:pt x="108" y="315"/>
                    </a:lnTo>
                    <a:lnTo>
                      <a:pt x="108" y="316"/>
                    </a:lnTo>
                    <a:lnTo>
                      <a:pt x="108" y="316"/>
                    </a:lnTo>
                    <a:lnTo>
                      <a:pt x="106" y="318"/>
                    </a:lnTo>
                    <a:lnTo>
                      <a:pt x="106" y="318"/>
                    </a:lnTo>
                    <a:lnTo>
                      <a:pt x="106" y="320"/>
                    </a:lnTo>
                    <a:lnTo>
                      <a:pt x="106" y="320"/>
                    </a:lnTo>
                    <a:lnTo>
                      <a:pt x="103" y="323"/>
                    </a:lnTo>
                    <a:lnTo>
                      <a:pt x="103" y="323"/>
                    </a:lnTo>
                    <a:lnTo>
                      <a:pt x="103" y="325"/>
                    </a:lnTo>
                    <a:lnTo>
                      <a:pt x="103" y="325"/>
                    </a:lnTo>
                    <a:lnTo>
                      <a:pt x="101" y="328"/>
                    </a:lnTo>
                    <a:lnTo>
                      <a:pt x="101" y="328"/>
                    </a:lnTo>
                    <a:lnTo>
                      <a:pt x="99" y="332"/>
                    </a:lnTo>
                    <a:lnTo>
                      <a:pt x="99" y="332"/>
                    </a:lnTo>
                    <a:lnTo>
                      <a:pt x="98" y="333"/>
                    </a:lnTo>
                    <a:lnTo>
                      <a:pt x="98" y="333"/>
                    </a:lnTo>
                    <a:lnTo>
                      <a:pt x="97" y="337"/>
                    </a:lnTo>
                    <a:lnTo>
                      <a:pt x="97" y="337"/>
                    </a:lnTo>
                    <a:lnTo>
                      <a:pt x="97" y="339"/>
                    </a:lnTo>
                    <a:lnTo>
                      <a:pt x="97" y="339"/>
                    </a:lnTo>
                    <a:lnTo>
                      <a:pt x="96" y="341"/>
                    </a:lnTo>
                    <a:lnTo>
                      <a:pt x="96" y="341"/>
                    </a:lnTo>
                    <a:lnTo>
                      <a:pt x="96" y="342"/>
                    </a:lnTo>
                    <a:lnTo>
                      <a:pt x="96" y="342"/>
                    </a:lnTo>
                    <a:lnTo>
                      <a:pt x="94" y="345"/>
                    </a:lnTo>
                    <a:lnTo>
                      <a:pt x="94" y="345"/>
                    </a:lnTo>
                    <a:lnTo>
                      <a:pt x="94" y="346"/>
                    </a:lnTo>
                    <a:lnTo>
                      <a:pt x="94" y="346"/>
                    </a:lnTo>
                    <a:lnTo>
                      <a:pt x="96" y="350"/>
                    </a:lnTo>
                    <a:lnTo>
                      <a:pt x="96" y="350"/>
                    </a:lnTo>
                    <a:lnTo>
                      <a:pt x="96" y="350"/>
                    </a:lnTo>
                    <a:lnTo>
                      <a:pt x="96" y="350"/>
                    </a:lnTo>
                    <a:lnTo>
                      <a:pt x="96" y="354"/>
                    </a:lnTo>
                    <a:lnTo>
                      <a:pt x="96" y="354"/>
                    </a:lnTo>
                    <a:lnTo>
                      <a:pt x="97" y="354"/>
                    </a:lnTo>
                    <a:lnTo>
                      <a:pt x="97" y="354"/>
                    </a:lnTo>
                    <a:lnTo>
                      <a:pt x="102" y="364"/>
                    </a:lnTo>
                    <a:lnTo>
                      <a:pt x="102" y="364"/>
                    </a:lnTo>
                    <a:lnTo>
                      <a:pt x="102" y="364"/>
                    </a:lnTo>
                    <a:lnTo>
                      <a:pt x="102" y="364"/>
                    </a:lnTo>
                    <a:lnTo>
                      <a:pt x="102" y="364"/>
                    </a:lnTo>
                    <a:lnTo>
                      <a:pt x="111" y="374"/>
                    </a:lnTo>
                    <a:lnTo>
                      <a:pt x="123" y="388"/>
                    </a:lnTo>
                    <a:lnTo>
                      <a:pt x="123" y="388"/>
                    </a:lnTo>
                    <a:lnTo>
                      <a:pt x="141" y="407"/>
                    </a:lnTo>
                    <a:lnTo>
                      <a:pt x="157" y="420"/>
                    </a:lnTo>
                    <a:lnTo>
                      <a:pt x="171" y="432"/>
                    </a:lnTo>
                    <a:lnTo>
                      <a:pt x="183" y="439"/>
                    </a:lnTo>
                    <a:lnTo>
                      <a:pt x="183" y="439"/>
                    </a:lnTo>
                    <a:lnTo>
                      <a:pt x="167" y="480"/>
                    </a:lnTo>
                    <a:lnTo>
                      <a:pt x="167" y="480"/>
                    </a:lnTo>
                    <a:lnTo>
                      <a:pt x="154" y="478"/>
                    </a:lnTo>
                    <a:lnTo>
                      <a:pt x="136" y="478"/>
                    </a:lnTo>
                    <a:lnTo>
                      <a:pt x="115" y="478"/>
                    </a:lnTo>
                    <a:lnTo>
                      <a:pt x="89" y="481"/>
                    </a:lnTo>
                    <a:lnTo>
                      <a:pt x="89" y="481"/>
                    </a:lnTo>
                    <a:lnTo>
                      <a:pt x="70" y="483"/>
                    </a:lnTo>
                    <a:lnTo>
                      <a:pt x="58" y="486"/>
                    </a:lnTo>
                    <a:lnTo>
                      <a:pt x="58" y="486"/>
                    </a:lnTo>
                    <a:lnTo>
                      <a:pt x="58" y="486"/>
                    </a:lnTo>
                    <a:lnTo>
                      <a:pt x="58" y="486"/>
                    </a:lnTo>
                    <a:lnTo>
                      <a:pt x="57" y="486"/>
                    </a:lnTo>
                    <a:lnTo>
                      <a:pt x="57" y="486"/>
                    </a:lnTo>
                    <a:lnTo>
                      <a:pt x="48" y="490"/>
                    </a:lnTo>
                    <a:lnTo>
                      <a:pt x="48" y="490"/>
                    </a:lnTo>
                    <a:lnTo>
                      <a:pt x="46" y="490"/>
                    </a:lnTo>
                    <a:lnTo>
                      <a:pt x="46" y="490"/>
                    </a:lnTo>
                    <a:lnTo>
                      <a:pt x="44" y="492"/>
                    </a:lnTo>
                    <a:lnTo>
                      <a:pt x="44" y="492"/>
                    </a:lnTo>
                    <a:lnTo>
                      <a:pt x="43" y="492"/>
                    </a:lnTo>
                    <a:lnTo>
                      <a:pt x="43" y="492"/>
                    </a:lnTo>
                    <a:lnTo>
                      <a:pt x="40" y="495"/>
                    </a:lnTo>
                    <a:lnTo>
                      <a:pt x="40" y="495"/>
                    </a:lnTo>
                    <a:lnTo>
                      <a:pt x="40" y="495"/>
                    </a:lnTo>
                    <a:lnTo>
                      <a:pt x="40" y="495"/>
                    </a:lnTo>
                    <a:lnTo>
                      <a:pt x="39" y="497"/>
                    </a:lnTo>
                    <a:lnTo>
                      <a:pt x="39" y="497"/>
                    </a:lnTo>
                    <a:lnTo>
                      <a:pt x="39" y="498"/>
                    </a:lnTo>
                    <a:lnTo>
                      <a:pt x="39" y="498"/>
                    </a:lnTo>
                    <a:lnTo>
                      <a:pt x="38" y="502"/>
                    </a:lnTo>
                    <a:lnTo>
                      <a:pt x="38" y="502"/>
                    </a:lnTo>
                    <a:lnTo>
                      <a:pt x="36" y="502"/>
                    </a:lnTo>
                    <a:lnTo>
                      <a:pt x="36" y="502"/>
                    </a:lnTo>
                    <a:lnTo>
                      <a:pt x="36" y="506"/>
                    </a:lnTo>
                    <a:lnTo>
                      <a:pt x="36" y="506"/>
                    </a:lnTo>
                    <a:lnTo>
                      <a:pt x="35" y="509"/>
                    </a:lnTo>
                    <a:lnTo>
                      <a:pt x="35" y="509"/>
                    </a:lnTo>
                    <a:lnTo>
                      <a:pt x="34" y="512"/>
                    </a:lnTo>
                    <a:lnTo>
                      <a:pt x="34" y="512"/>
                    </a:lnTo>
                    <a:lnTo>
                      <a:pt x="33" y="516"/>
                    </a:lnTo>
                    <a:lnTo>
                      <a:pt x="33" y="516"/>
                    </a:lnTo>
                    <a:lnTo>
                      <a:pt x="33" y="519"/>
                    </a:lnTo>
                    <a:lnTo>
                      <a:pt x="33" y="519"/>
                    </a:lnTo>
                    <a:lnTo>
                      <a:pt x="31" y="521"/>
                    </a:lnTo>
                    <a:lnTo>
                      <a:pt x="31" y="521"/>
                    </a:lnTo>
                    <a:lnTo>
                      <a:pt x="31" y="522"/>
                    </a:lnTo>
                    <a:lnTo>
                      <a:pt x="31" y="522"/>
                    </a:lnTo>
                    <a:lnTo>
                      <a:pt x="31" y="526"/>
                    </a:lnTo>
                    <a:lnTo>
                      <a:pt x="31" y="526"/>
                    </a:lnTo>
                    <a:lnTo>
                      <a:pt x="31" y="527"/>
                    </a:lnTo>
                    <a:lnTo>
                      <a:pt x="31" y="527"/>
                    </a:lnTo>
                    <a:lnTo>
                      <a:pt x="31" y="530"/>
                    </a:lnTo>
                    <a:lnTo>
                      <a:pt x="31" y="530"/>
                    </a:lnTo>
                    <a:lnTo>
                      <a:pt x="31" y="531"/>
                    </a:lnTo>
                    <a:lnTo>
                      <a:pt x="31" y="531"/>
                    </a:lnTo>
                    <a:lnTo>
                      <a:pt x="31" y="534"/>
                    </a:lnTo>
                    <a:lnTo>
                      <a:pt x="31" y="534"/>
                    </a:lnTo>
                    <a:lnTo>
                      <a:pt x="33" y="535"/>
                    </a:lnTo>
                    <a:lnTo>
                      <a:pt x="33" y="535"/>
                    </a:lnTo>
                    <a:lnTo>
                      <a:pt x="34" y="538"/>
                    </a:lnTo>
                    <a:lnTo>
                      <a:pt x="34" y="538"/>
                    </a:lnTo>
                    <a:lnTo>
                      <a:pt x="34" y="539"/>
                    </a:lnTo>
                    <a:lnTo>
                      <a:pt x="34" y="539"/>
                    </a:lnTo>
                    <a:lnTo>
                      <a:pt x="36" y="543"/>
                    </a:lnTo>
                    <a:lnTo>
                      <a:pt x="36" y="543"/>
                    </a:lnTo>
                    <a:lnTo>
                      <a:pt x="36" y="543"/>
                    </a:lnTo>
                    <a:lnTo>
                      <a:pt x="36" y="543"/>
                    </a:lnTo>
                    <a:lnTo>
                      <a:pt x="40" y="546"/>
                    </a:lnTo>
                    <a:lnTo>
                      <a:pt x="40" y="546"/>
                    </a:lnTo>
                    <a:lnTo>
                      <a:pt x="41" y="546"/>
                    </a:lnTo>
                    <a:lnTo>
                      <a:pt x="41" y="546"/>
                    </a:lnTo>
                    <a:lnTo>
                      <a:pt x="41" y="546"/>
                    </a:lnTo>
                    <a:lnTo>
                      <a:pt x="41" y="546"/>
                    </a:lnTo>
                    <a:lnTo>
                      <a:pt x="52" y="555"/>
                    </a:lnTo>
                    <a:lnTo>
                      <a:pt x="65" y="568"/>
                    </a:lnTo>
                    <a:lnTo>
                      <a:pt x="65" y="568"/>
                    </a:lnTo>
                    <a:lnTo>
                      <a:pt x="87" y="582"/>
                    </a:lnTo>
                    <a:lnTo>
                      <a:pt x="106" y="593"/>
                    </a:lnTo>
                    <a:lnTo>
                      <a:pt x="121" y="602"/>
                    </a:lnTo>
                    <a:lnTo>
                      <a:pt x="133" y="607"/>
                    </a:lnTo>
                    <a:lnTo>
                      <a:pt x="133" y="607"/>
                    </a:lnTo>
                    <a:lnTo>
                      <a:pt x="126" y="650"/>
                    </a:lnTo>
                    <a:lnTo>
                      <a:pt x="126" y="650"/>
                    </a:lnTo>
                    <a:lnTo>
                      <a:pt x="112" y="651"/>
                    </a:lnTo>
                    <a:lnTo>
                      <a:pt x="94" y="653"/>
                    </a:lnTo>
                    <a:lnTo>
                      <a:pt x="73" y="657"/>
                    </a:lnTo>
                    <a:lnTo>
                      <a:pt x="49" y="663"/>
                    </a:lnTo>
                    <a:lnTo>
                      <a:pt x="49" y="663"/>
                    </a:lnTo>
                    <a:lnTo>
                      <a:pt x="31" y="670"/>
                    </a:lnTo>
                    <a:lnTo>
                      <a:pt x="19" y="675"/>
                    </a:lnTo>
                    <a:lnTo>
                      <a:pt x="19" y="675"/>
                    </a:lnTo>
                    <a:lnTo>
                      <a:pt x="19" y="675"/>
                    </a:lnTo>
                    <a:lnTo>
                      <a:pt x="17" y="675"/>
                    </a:lnTo>
                    <a:lnTo>
                      <a:pt x="17" y="675"/>
                    </a:lnTo>
                    <a:lnTo>
                      <a:pt x="12" y="677"/>
                    </a:lnTo>
                    <a:lnTo>
                      <a:pt x="12" y="677"/>
                    </a:lnTo>
                    <a:lnTo>
                      <a:pt x="12" y="677"/>
                    </a:lnTo>
                    <a:lnTo>
                      <a:pt x="12" y="677"/>
                    </a:lnTo>
                    <a:lnTo>
                      <a:pt x="9" y="680"/>
                    </a:lnTo>
                    <a:lnTo>
                      <a:pt x="9" y="680"/>
                    </a:lnTo>
                    <a:lnTo>
                      <a:pt x="9" y="681"/>
                    </a:lnTo>
                    <a:lnTo>
                      <a:pt x="9" y="681"/>
                    </a:lnTo>
                    <a:lnTo>
                      <a:pt x="6" y="684"/>
                    </a:lnTo>
                    <a:lnTo>
                      <a:pt x="6" y="684"/>
                    </a:lnTo>
                    <a:lnTo>
                      <a:pt x="5" y="684"/>
                    </a:lnTo>
                    <a:lnTo>
                      <a:pt x="5" y="684"/>
                    </a:lnTo>
                    <a:lnTo>
                      <a:pt x="4" y="686"/>
                    </a:lnTo>
                    <a:lnTo>
                      <a:pt x="4" y="686"/>
                    </a:lnTo>
                    <a:lnTo>
                      <a:pt x="4" y="687"/>
                    </a:lnTo>
                    <a:lnTo>
                      <a:pt x="4" y="687"/>
                    </a:lnTo>
                    <a:lnTo>
                      <a:pt x="2" y="690"/>
                    </a:lnTo>
                    <a:lnTo>
                      <a:pt x="2" y="690"/>
                    </a:lnTo>
                    <a:lnTo>
                      <a:pt x="2" y="691"/>
                    </a:lnTo>
                    <a:lnTo>
                      <a:pt x="2" y="691"/>
                    </a:lnTo>
                    <a:lnTo>
                      <a:pt x="1" y="695"/>
                    </a:lnTo>
                    <a:lnTo>
                      <a:pt x="1" y="695"/>
                    </a:lnTo>
                    <a:lnTo>
                      <a:pt x="1" y="695"/>
                    </a:lnTo>
                    <a:lnTo>
                      <a:pt x="1" y="695"/>
                    </a:lnTo>
                    <a:lnTo>
                      <a:pt x="1" y="699"/>
                    </a:lnTo>
                    <a:lnTo>
                      <a:pt x="1" y="699"/>
                    </a:lnTo>
                    <a:lnTo>
                      <a:pt x="1" y="700"/>
                    </a:lnTo>
                    <a:lnTo>
                      <a:pt x="1" y="700"/>
                    </a:lnTo>
                    <a:lnTo>
                      <a:pt x="0" y="705"/>
                    </a:lnTo>
                    <a:lnTo>
                      <a:pt x="0" y="705"/>
                    </a:lnTo>
                    <a:lnTo>
                      <a:pt x="0" y="709"/>
                    </a:lnTo>
                    <a:lnTo>
                      <a:pt x="0" y="709"/>
                    </a:lnTo>
                    <a:lnTo>
                      <a:pt x="0" y="711"/>
                    </a:lnTo>
                    <a:lnTo>
                      <a:pt x="0" y="711"/>
                    </a:lnTo>
                    <a:lnTo>
                      <a:pt x="0" y="715"/>
                    </a:lnTo>
                    <a:lnTo>
                      <a:pt x="0" y="715"/>
                    </a:lnTo>
                    <a:lnTo>
                      <a:pt x="0" y="715"/>
                    </a:lnTo>
                    <a:lnTo>
                      <a:pt x="0" y="715"/>
                    </a:lnTo>
                    <a:lnTo>
                      <a:pt x="0" y="719"/>
                    </a:lnTo>
                    <a:lnTo>
                      <a:pt x="0" y="719"/>
                    </a:lnTo>
                    <a:lnTo>
                      <a:pt x="0" y="720"/>
                    </a:lnTo>
                    <a:lnTo>
                      <a:pt x="0" y="720"/>
                    </a:lnTo>
                    <a:lnTo>
                      <a:pt x="0" y="723"/>
                    </a:lnTo>
                    <a:lnTo>
                      <a:pt x="0" y="723"/>
                    </a:lnTo>
                    <a:lnTo>
                      <a:pt x="0" y="724"/>
                    </a:lnTo>
                    <a:lnTo>
                      <a:pt x="0" y="724"/>
                    </a:lnTo>
                    <a:lnTo>
                      <a:pt x="1" y="726"/>
                    </a:lnTo>
                    <a:lnTo>
                      <a:pt x="1" y="726"/>
                    </a:lnTo>
                    <a:lnTo>
                      <a:pt x="2" y="728"/>
                    </a:lnTo>
                    <a:lnTo>
                      <a:pt x="2" y="728"/>
                    </a:lnTo>
                    <a:lnTo>
                      <a:pt x="4" y="730"/>
                    </a:lnTo>
                    <a:lnTo>
                      <a:pt x="4" y="730"/>
                    </a:lnTo>
                    <a:lnTo>
                      <a:pt x="5" y="730"/>
                    </a:lnTo>
                    <a:lnTo>
                      <a:pt x="5" y="730"/>
                    </a:lnTo>
                    <a:lnTo>
                      <a:pt x="7" y="734"/>
                    </a:lnTo>
                    <a:lnTo>
                      <a:pt x="7" y="734"/>
                    </a:lnTo>
                    <a:lnTo>
                      <a:pt x="7" y="734"/>
                    </a:lnTo>
                    <a:lnTo>
                      <a:pt x="7" y="734"/>
                    </a:lnTo>
                    <a:lnTo>
                      <a:pt x="12" y="738"/>
                    </a:lnTo>
                    <a:lnTo>
                      <a:pt x="12" y="738"/>
                    </a:lnTo>
                    <a:lnTo>
                      <a:pt x="12" y="738"/>
                    </a:lnTo>
                    <a:lnTo>
                      <a:pt x="12" y="738"/>
                    </a:lnTo>
                    <a:lnTo>
                      <a:pt x="12" y="738"/>
                    </a:lnTo>
                    <a:lnTo>
                      <a:pt x="24" y="744"/>
                    </a:lnTo>
                    <a:lnTo>
                      <a:pt x="41" y="754"/>
                    </a:lnTo>
                    <a:lnTo>
                      <a:pt x="41" y="754"/>
                    </a:lnTo>
                    <a:lnTo>
                      <a:pt x="64" y="764"/>
                    </a:lnTo>
                    <a:lnTo>
                      <a:pt x="84" y="772"/>
                    </a:lnTo>
                    <a:lnTo>
                      <a:pt x="101" y="778"/>
                    </a:lnTo>
                    <a:lnTo>
                      <a:pt x="113" y="781"/>
                    </a:lnTo>
                    <a:lnTo>
                      <a:pt x="113" y="781"/>
                    </a:lnTo>
                    <a:lnTo>
                      <a:pt x="113" y="825"/>
                    </a:lnTo>
                    <a:lnTo>
                      <a:pt x="113" y="825"/>
                    </a:lnTo>
                    <a:lnTo>
                      <a:pt x="101" y="827"/>
                    </a:lnTo>
                    <a:lnTo>
                      <a:pt x="84" y="834"/>
                    </a:lnTo>
                    <a:lnTo>
                      <a:pt x="64" y="841"/>
                    </a:lnTo>
                    <a:lnTo>
                      <a:pt x="41" y="852"/>
                    </a:lnTo>
                    <a:lnTo>
                      <a:pt x="41" y="852"/>
                    </a:lnTo>
                    <a:lnTo>
                      <a:pt x="24" y="861"/>
                    </a:lnTo>
                    <a:lnTo>
                      <a:pt x="12" y="868"/>
                    </a:lnTo>
                    <a:lnTo>
                      <a:pt x="12" y="868"/>
                    </a:lnTo>
                    <a:lnTo>
                      <a:pt x="12" y="868"/>
                    </a:lnTo>
                    <a:lnTo>
                      <a:pt x="12" y="868"/>
                    </a:lnTo>
                    <a:lnTo>
                      <a:pt x="12" y="868"/>
                    </a:lnTo>
                    <a:lnTo>
                      <a:pt x="12" y="868"/>
                    </a:lnTo>
                    <a:lnTo>
                      <a:pt x="7" y="871"/>
                    </a:lnTo>
                    <a:lnTo>
                      <a:pt x="7" y="871"/>
                    </a:lnTo>
                    <a:lnTo>
                      <a:pt x="7" y="871"/>
                    </a:lnTo>
                    <a:lnTo>
                      <a:pt x="7" y="871"/>
                    </a:lnTo>
                    <a:lnTo>
                      <a:pt x="5" y="875"/>
                    </a:lnTo>
                    <a:lnTo>
                      <a:pt x="5" y="875"/>
                    </a:lnTo>
                    <a:lnTo>
                      <a:pt x="4" y="875"/>
                    </a:lnTo>
                    <a:lnTo>
                      <a:pt x="4" y="875"/>
                    </a:lnTo>
                    <a:lnTo>
                      <a:pt x="0" y="881"/>
                    </a:lnTo>
                    <a:lnTo>
                      <a:pt x="0" y="881"/>
                    </a:lnTo>
                    <a:lnTo>
                      <a:pt x="0" y="883"/>
                    </a:lnTo>
                    <a:lnTo>
                      <a:pt x="0" y="883"/>
                    </a:lnTo>
                    <a:lnTo>
                      <a:pt x="0" y="885"/>
                    </a:lnTo>
                    <a:lnTo>
                      <a:pt x="0" y="885"/>
                    </a:lnTo>
                    <a:lnTo>
                      <a:pt x="0" y="886"/>
                    </a:lnTo>
                    <a:lnTo>
                      <a:pt x="0" y="886"/>
                    </a:lnTo>
                    <a:lnTo>
                      <a:pt x="0" y="890"/>
                    </a:lnTo>
                    <a:lnTo>
                      <a:pt x="0" y="890"/>
                    </a:lnTo>
                    <a:lnTo>
                      <a:pt x="0" y="891"/>
                    </a:lnTo>
                    <a:lnTo>
                      <a:pt x="0" y="891"/>
                    </a:lnTo>
                    <a:lnTo>
                      <a:pt x="0" y="894"/>
                    </a:lnTo>
                    <a:lnTo>
                      <a:pt x="0" y="894"/>
                    </a:lnTo>
                    <a:lnTo>
                      <a:pt x="0" y="897"/>
                    </a:lnTo>
                    <a:lnTo>
                      <a:pt x="0" y="897"/>
                    </a:lnTo>
                    <a:lnTo>
                      <a:pt x="0" y="900"/>
                    </a:lnTo>
                    <a:lnTo>
                      <a:pt x="0" y="900"/>
                    </a:lnTo>
                    <a:lnTo>
                      <a:pt x="1" y="905"/>
                    </a:lnTo>
                    <a:lnTo>
                      <a:pt x="1" y="905"/>
                    </a:lnTo>
                    <a:lnTo>
                      <a:pt x="1" y="907"/>
                    </a:lnTo>
                    <a:lnTo>
                      <a:pt x="1" y="907"/>
                    </a:lnTo>
                    <a:lnTo>
                      <a:pt x="1" y="910"/>
                    </a:lnTo>
                    <a:lnTo>
                      <a:pt x="1" y="910"/>
                    </a:lnTo>
                    <a:lnTo>
                      <a:pt x="1" y="910"/>
                    </a:lnTo>
                    <a:lnTo>
                      <a:pt x="1" y="910"/>
                    </a:lnTo>
                    <a:lnTo>
                      <a:pt x="2" y="914"/>
                    </a:lnTo>
                    <a:lnTo>
                      <a:pt x="2" y="914"/>
                    </a:lnTo>
                    <a:lnTo>
                      <a:pt x="2" y="915"/>
                    </a:lnTo>
                    <a:lnTo>
                      <a:pt x="2" y="915"/>
                    </a:lnTo>
                    <a:lnTo>
                      <a:pt x="4" y="918"/>
                    </a:lnTo>
                    <a:lnTo>
                      <a:pt x="4" y="918"/>
                    </a:lnTo>
                    <a:lnTo>
                      <a:pt x="4" y="919"/>
                    </a:lnTo>
                    <a:lnTo>
                      <a:pt x="4" y="919"/>
                    </a:lnTo>
                    <a:lnTo>
                      <a:pt x="5" y="922"/>
                    </a:lnTo>
                    <a:lnTo>
                      <a:pt x="5" y="922"/>
                    </a:lnTo>
                    <a:lnTo>
                      <a:pt x="5" y="922"/>
                    </a:lnTo>
                    <a:lnTo>
                      <a:pt x="5" y="922"/>
                    </a:lnTo>
                    <a:lnTo>
                      <a:pt x="7" y="924"/>
                    </a:lnTo>
                    <a:lnTo>
                      <a:pt x="7" y="924"/>
                    </a:lnTo>
                    <a:lnTo>
                      <a:pt x="9" y="926"/>
                    </a:lnTo>
                    <a:lnTo>
                      <a:pt x="9" y="926"/>
                    </a:lnTo>
                    <a:lnTo>
                      <a:pt x="12" y="927"/>
                    </a:lnTo>
                    <a:lnTo>
                      <a:pt x="12" y="927"/>
                    </a:lnTo>
                    <a:lnTo>
                      <a:pt x="12" y="928"/>
                    </a:lnTo>
                    <a:lnTo>
                      <a:pt x="12" y="928"/>
                    </a:lnTo>
                    <a:lnTo>
                      <a:pt x="17" y="931"/>
                    </a:lnTo>
                    <a:lnTo>
                      <a:pt x="17" y="931"/>
                    </a:lnTo>
                    <a:lnTo>
                      <a:pt x="17" y="931"/>
                    </a:lnTo>
                    <a:lnTo>
                      <a:pt x="17" y="931"/>
                    </a:lnTo>
                    <a:lnTo>
                      <a:pt x="17" y="931"/>
                    </a:lnTo>
                    <a:lnTo>
                      <a:pt x="17" y="931"/>
                    </a:lnTo>
                    <a:lnTo>
                      <a:pt x="30" y="936"/>
                    </a:lnTo>
                    <a:lnTo>
                      <a:pt x="49" y="942"/>
                    </a:lnTo>
                    <a:lnTo>
                      <a:pt x="49" y="942"/>
                    </a:lnTo>
                    <a:lnTo>
                      <a:pt x="73" y="948"/>
                    </a:lnTo>
                    <a:lnTo>
                      <a:pt x="94" y="952"/>
                    </a:lnTo>
                    <a:lnTo>
                      <a:pt x="112" y="954"/>
                    </a:lnTo>
                    <a:lnTo>
                      <a:pt x="125" y="956"/>
                    </a:lnTo>
                    <a:lnTo>
                      <a:pt x="125" y="956"/>
                    </a:lnTo>
                    <a:lnTo>
                      <a:pt x="132" y="999"/>
                    </a:lnTo>
                    <a:lnTo>
                      <a:pt x="132" y="999"/>
                    </a:lnTo>
                    <a:lnTo>
                      <a:pt x="120" y="1005"/>
                    </a:lnTo>
                    <a:lnTo>
                      <a:pt x="104" y="1012"/>
                    </a:lnTo>
                    <a:lnTo>
                      <a:pt x="87" y="1024"/>
                    </a:lnTo>
                    <a:lnTo>
                      <a:pt x="65" y="1038"/>
                    </a:lnTo>
                    <a:lnTo>
                      <a:pt x="65" y="1038"/>
                    </a:lnTo>
                    <a:lnTo>
                      <a:pt x="50" y="1050"/>
                    </a:lnTo>
                    <a:lnTo>
                      <a:pt x="40" y="1059"/>
                    </a:lnTo>
                    <a:lnTo>
                      <a:pt x="40" y="1059"/>
                    </a:lnTo>
                    <a:lnTo>
                      <a:pt x="40" y="1059"/>
                    </a:lnTo>
                    <a:lnTo>
                      <a:pt x="40" y="1059"/>
                    </a:lnTo>
                    <a:lnTo>
                      <a:pt x="40" y="1059"/>
                    </a:lnTo>
                    <a:lnTo>
                      <a:pt x="40" y="1059"/>
                    </a:lnTo>
                    <a:lnTo>
                      <a:pt x="36" y="1064"/>
                    </a:lnTo>
                    <a:lnTo>
                      <a:pt x="36" y="1064"/>
                    </a:lnTo>
                    <a:lnTo>
                      <a:pt x="36" y="1064"/>
                    </a:lnTo>
                    <a:lnTo>
                      <a:pt x="36" y="1064"/>
                    </a:lnTo>
                    <a:lnTo>
                      <a:pt x="34" y="1067"/>
                    </a:lnTo>
                    <a:lnTo>
                      <a:pt x="34" y="1067"/>
                    </a:lnTo>
                    <a:lnTo>
                      <a:pt x="34" y="1068"/>
                    </a:lnTo>
                    <a:lnTo>
                      <a:pt x="34" y="1068"/>
                    </a:lnTo>
                    <a:lnTo>
                      <a:pt x="31" y="1072"/>
                    </a:lnTo>
                    <a:lnTo>
                      <a:pt x="31" y="1075"/>
                    </a:lnTo>
                    <a:lnTo>
                      <a:pt x="31" y="1075"/>
                    </a:lnTo>
                    <a:lnTo>
                      <a:pt x="31" y="1075"/>
                    </a:lnTo>
                    <a:lnTo>
                      <a:pt x="31" y="1075"/>
                    </a:lnTo>
                    <a:lnTo>
                      <a:pt x="31" y="1079"/>
                    </a:lnTo>
                    <a:lnTo>
                      <a:pt x="31" y="1079"/>
                    </a:lnTo>
                    <a:lnTo>
                      <a:pt x="31" y="1079"/>
                    </a:lnTo>
                    <a:lnTo>
                      <a:pt x="31" y="1079"/>
                    </a:lnTo>
                    <a:lnTo>
                      <a:pt x="31" y="1083"/>
                    </a:lnTo>
                    <a:lnTo>
                      <a:pt x="31" y="1083"/>
                    </a:lnTo>
                    <a:lnTo>
                      <a:pt x="31" y="1084"/>
                    </a:lnTo>
                    <a:lnTo>
                      <a:pt x="31" y="1084"/>
                    </a:lnTo>
                    <a:lnTo>
                      <a:pt x="33" y="1088"/>
                    </a:lnTo>
                    <a:lnTo>
                      <a:pt x="33" y="1088"/>
                    </a:lnTo>
                    <a:lnTo>
                      <a:pt x="33" y="1089"/>
                    </a:lnTo>
                    <a:lnTo>
                      <a:pt x="33" y="1089"/>
                    </a:lnTo>
                    <a:lnTo>
                      <a:pt x="34" y="1093"/>
                    </a:lnTo>
                    <a:lnTo>
                      <a:pt x="34" y="1093"/>
                    </a:lnTo>
                    <a:lnTo>
                      <a:pt x="35" y="1097"/>
                    </a:lnTo>
                    <a:lnTo>
                      <a:pt x="35" y="1097"/>
                    </a:lnTo>
                    <a:lnTo>
                      <a:pt x="36" y="1099"/>
                    </a:lnTo>
                    <a:lnTo>
                      <a:pt x="36" y="1099"/>
                    </a:lnTo>
                    <a:lnTo>
                      <a:pt x="36" y="1102"/>
                    </a:lnTo>
                    <a:lnTo>
                      <a:pt x="36" y="1102"/>
                    </a:lnTo>
                    <a:lnTo>
                      <a:pt x="38" y="1103"/>
                    </a:lnTo>
                    <a:lnTo>
                      <a:pt x="38" y="1103"/>
                    </a:lnTo>
                    <a:lnTo>
                      <a:pt x="39" y="1107"/>
                    </a:lnTo>
                    <a:lnTo>
                      <a:pt x="39" y="1107"/>
                    </a:lnTo>
                    <a:lnTo>
                      <a:pt x="39" y="1108"/>
                    </a:lnTo>
                    <a:lnTo>
                      <a:pt x="39" y="1108"/>
                    </a:lnTo>
                    <a:lnTo>
                      <a:pt x="40" y="1109"/>
                    </a:lnTo>
                    <a:lnTo>
                      <a:pt x="40" y="1109"/>
                    </a:lnTo>
                    <a:lnTo>
                      <a:pt x="40" y="1111"/>
                    </a:lnTo>
                    <a:lnTo>
                      <a:pt x="40" y="1111"/>
                    </a:lnTo>
                    <a:lnTo>
                      <a:pt x="43" y="1113"/>
                    </a:lnTo>
                    <a:lnTo>
                      <a:pt x="43" y="1113"/>
                    </a:lnTo>
                    <a:lnTo>
                      <a:pt x="43" y="1113"/>
                    </a:lnTo>
                    <a:lnTo>
                      <a:pt x="43" y="1113"/>
                    </a:lnTo>
                    <a:lnTo>
                      <a:pt x="46" y="1116"/>
                    </a:lnTo>
                    <a:lnTo>
                      <a:pt x="46" y="1116"/>
                    </a:lnTo>
                    <a:lnTo>
                      <a:pt x="46" y="1116"/>
                    </a:lnTo>
                    <a:lnTo>
                      <a:pt x="46" y="1116"/>
                    </a:lnTo>
                    <a:lnTo>
                      <a:pt x="50" y="1117"/>
                    </a:lnTo>
                    <a:lnTo>
                      <a:pt x="50" y="1117"/>
                    </a:lnTo>
                    <a:lnTo>
                      <a:pt x="52" y="1118"/>
                    </a:lnTo>
                    <a:lnTo>
                      <a:pt x="52" y="1118"/>
                    </a:lnTo>
                    <a:lnTo>
                      <a:pt x="57" y="1119"/>
                    </a:lnTo>
                    <a:lnTo>
                      <a:pt x="57" y="1119"/>
                    </a:lnTo>
                    <a:lnTo>
                      <a:pt x="57" y="1119"/>
                    </a:lnTo>
                    <a:lnTo>
                      <a:pt x="57" y="1119"/>
                    </a:lnTo>
                    <a:lnTo>
                      <a:pt x="57" y="1119"/>
                    </a:lnTo>
                    <a:lnTo>
                      <a:pt x="57" y="1119"/>
                    </a:lnTo>
                    <a:lnTo>
                      <a:pt x="70" y="1122"/>
                    </a:lnTo>
                    <a:lnTo>
                      <a:pt x="89" y="1125"/>
                    </a:lnTo>
                    <a:lnTo>
                      <a:pt x="89" y="1125"/>
                    </a:lnTo>
                    <a:lnTo>
                      <a:pt x="115" y="1127"/>
                    </a:lnTo>
                    <a:lnTo>
                      <a:pt x="136" y="1128"/>
                    </a:lnTo>
                    <a:lnTo>
                      <a:pt x="154" y="1127"/>
                    </a:lnTo>
                    <a:lnTo>
                      <a:pt x="166" y="1126"/>
                    </a:lnTo>
                    <a:lnTo>
                      <a:pt x="166" y="1126"/>
                    </a:lnTo>
                    <a:lnTo>
                      <a:pt x="181" y="1167"/>
                    </a:lnTo>
                    <a:lnTo>
                      <a:pt x="181" y="1167"/>
                    </a:lnTo>
                    <a:lnTo>
                      <a:pt x="170" y="1175"/>
                    </a:lnTo>
                    <a:lnTo>
                      <a:pt x="156" y="1185"/>
                    </a:lnTo>
                    <a:lnTo>
                      <a:pt x="141" y="1200"/>
                    </a:lnTo>
                    <a:lnTo>
                      <a:pt x="123" y="1218"/>
                    </a:lnTo>
                    <a:lnTo>
                      <a:pt x="123" y="1218"/>
                    </a:lnTo>
                    <a:lnTo>
                      <a:pt x="109" y="1232"/>
                    </a:lnTo>
                    <a:lnTo>
                      <a:pt x="102" y="1243"/>
                    </a:lnTo>
                    <a:lnTo>
                      <a:pt x="102" y="1243"/>
                    </a:lnTo>
                    <a:lnTo>
                      <a:pt x="102" y="1243"/>
                    </a:lnTo>
                    <a:lnTo>
                      <a:pt x="101" y="1243"/>
                    </a:lnTo>
                    <a:lnTo>
                      <a:pt x="101" y="1243"/>
                    </a:lnTo>
                    <a:lnTo>
                      <a:pt x="98" y="1248"/>
                    </a:lnTo>
                    <a:lnTo>
                      <a:pt x="98" y="1248"/>
                    </a:lnTo>
                    <a:lnTo>
                      <a:pt x="98" y="1248"/>
                    </a:lnTo>
                    <a:lnTo>
                      <a:pt x="98" y="1248"/>
                    </a:lnTo>
                    <a:lnTo>
                      <a:pt x="96" y="1252"/>
                    </a:lnTo>
                    <a:lnTo>
                      <a:pt x="96" y="1252"/>
                    </a:lnTo>
                    <a:lnTo>
                      <a:pt x="96" y="1252"/>
                    </a:lnTo>
                    <a:lnTo>
                      <a:pt x="96" y="1252"/>
                    </a:lnTo>
                    <a:lnTo>
                      <a:pt x="94" y="1256"/>
                    </a:lnTo>
                    <a:lnTo>
                      <a:pt x="94" y="1259"/>
                    </a:lnTo>
                    <a:lnTo>
                      <a:pt x="94" y="1259"/>
                    </a:lnTo>
                    <a:lnTo>
                      <a:pt x="94" y="1261"/>
                    </a:lnTo>
                    <a:lnTo>
                      <a:pt x="94" y="1261"/>
                    </a:lnTo>
                    <a:lnTo>
                      <a:pt x="96" y="1263"/>
                    </a:lnTo>
                    <a:lnTo>
                      <a:pt x="96" y="1263"/>
                    </a:lnTo>
                    <a:lnTo>
                      <a:pt x="96" y="1264"/>
                    </a:lnTo>
                    <a:lnTo>
                      <a:pt x="96" y="1264"/>
                    </a:lnTo>
                    <a:lnTo>
                      <a:pt x="97" y="1268"/>
                    </a:lnTo>
                    <a:lnTo>
                      <a:pt x="97" y="1268"/>
                    </a:lnTo>
                    <a:lnTo>
                      <a:pt x="97" y="1268"/>
                    </a:lnTo>
                    <a:lnTo>
                      <a:pt x="97" y="1268"/>
                    </a:lnTo>
                    <a:lnTo>
                      <a:pt x="98" y="1272"/>
                    </a:lnTo>
                    <a:lnTo>
                      <a:pt x="98" y="1272"/>
                    </a:lnTo>
                    <a:lnTo>
                      <a:pt x="99" y="1273"/>
                    </a:lnTo>
                    <a:lnTo>
                      <a:pt x="99" y="1273"/>
                    </a:lnTo>
                    <a:lnTo>
                      <a:pt x="101" y="1277"/>
                    </a:lnTo>
                    <a:lnTo>
                      <a:pt x="101" y="1277"/>
                    </a:lnTo>
                    <a:lnTo>
                      <a:pt x="103" y="1281"/>
                    </a:lnTo>
                    <a:lnTo>
                      <a:pt x="103" y="1281"/>
                    </a:lnTo>
                    <a:lnTo>
                      <a:pt x="103" y="1282"/>
                    </a:lnTo>
                    <a:lnTo>
                      <a:pt x="103" y="1282"/>
                    </a:lnTo>
                    <a:lnTo>
                      <a:pt x="106" y="1286"/>
                    </a:lnTo>
                    <a:lnTo>
                      <a:pt x="106" y="1286"/>
                    </a:lnTo>
                    <a:lnTo>
                      <a:pt x="106" y="1286"/>
                    </a:lnTo>
                    <a:lnTo>
                      <a:pt x="106" y="1286"/>
                    </a:lnTo>
                    <a:lnTo>
                      <a:pt x="108" y="1290"/>
                    </a:lnTo>
                    <a:lnTo>
                      <a:pt x="108" y="1290"/>
                    </a:lnTo>
                    <a:lnTo>
                      <a:pt x="108" y="1290"/>
                    </a:lnTo>
                    <a:lnTo>
                      <a:pt x="108" y="1290"/>
                    </a:lnTo>
                    <a:lnTo>
                      <a:pt x="109" y="1292"/>
                    </a:lnTo>
                    <a:lnTo>
                      <a:pt x="109" y="1292"/>
                    </a:lnTo>
                    <a:lnTo>
                      <a:pt x="111" y="1293"/>
                    </a:lnTo>
                    <a:lnTo>
                      <a:pt x="111" y="1293"/>
                    </a:lnTo>
                    <a:lnTo>
                      <a:pt x="117" y="1297"/>
                    </a:lnTo>
                    <a:lnTo>
                      <a:pt x="117" y="1297"/>
                    </a:lnTo>
                    <a:lnTo>
                      <a:pt x="117" y="1297"/>
                    </a:lnTo>
                    <a:lnTo>
                      <a:pt x="117" y="1297"/>
                    </a:lnTo>
                    <a:lnTo>
                      <a:pt x="121" y="1298"/>
                    </a:lnTo>
                    <a:lnTo>
                      <a:pt x="121" y="1298"/>
                    </a:lnTo>
                    <a:lnTo>
                      <a:pt x="122" y="1298"/>
                    </a:lnTo>
                    <a:lnTo>
                      <a:pt x="122" y="1298"/>
                    </a:lnTo>
                    <a:lnTo>
                      <a:pt x="127" y="1300"/>
                    </a:lnTo>
                    <a:lnTo>
                      <a:pt x="127" y="1300"/>
                    </a:lnTo>
                    <a:lnTo>
                      <a:pt x="128" y="1300"/>
                    </a:lnTo>
                    <a:lnTo>
                      <a:pt x="128" y="1300"/>
                    </a:lnTo>
                    <a:lnTo>
                      <a:pt x="141" y="1300"/>
                    </a:lnTo>
                    <a:lnTo>
                      <a:pt x="161" y="1298"/>
                    </a:lnTo>
                    <a:lnTo>
                      <a:pt x="161" y="1298"/>
                    </a:lnTo>
                    <a:lnTo>
                      <a:pt x="186" y="1297"/>
                    </a:lnTo>
                    <a:lnTo>
                      <a:pt x="206" y="1293"/>
                    </a:lnTo>
                    <a:lnTo>
                      <a:pt x="224" y="1290"/>
                    </a:lnTo>
                    <a:lnTo>
                      <a:pt x="237" y="1286"/>
                    </a:lnTo>
                    <a:lnTo>
                      <a:pt x="237" y="1286"/>
                    </a:lnTo>
                    <a:lnTo>
                      <a:pt x="259" y="1324"/>
                    </a:lnTo>
                    <a:lnTo>
                      <a:pt x="259" y="1324"/>
                    </a:lnTo>
                    <a:lnTo>
                      <a:pt x="249" y="1334"/>
                    </a:lnTo>
                    <a:lnTo>
                      <a:pt x="238" y="1346"/>
                    </a:lnTo>
                    <a:lnTo>
                      <a:pt x="224" y="1363"/>
                    </a:lnTo>
                    <a:lnTo>
                      <a:pt x="210" y="1384"/>
                    </a:lnTo>
                    <a:lnTo>
                      <a:pt x="210" y="1384"/>
                    </a:lnTo>
                    <a:lnTo>
                      <a:pt x="200" y="1400"/>
                    </a:lnTo>
                    <a:lnTo>
                      <a:pt x="193" y="1413"/>
                    </a:lnTo>
                    <a:lnTo>
                      <a:pt x="193" y="1413"/>
                    </a:lnTo>
                    <a:lnTo>
                      <a:pt x="193" y="1413"/>
                    </a:lnTo>
                    <a:lnTo>
                      <a:pt x="193" y="1413"/>
                    </a:lnTo>
                    <a:lnTo>
                      <a:pt x="191" y="1418"/>
                    </a:lnTo>
                    <a:lnTo>
                      <a:pt x="191" y="1418"/>
                    </a:lnTo>
                    <a:lnTo>
                      <a:pt x="190" y="1418"/>
                    </a:lnTo>
                    <a:lnTo>
                      <a:pt x="190" y="1418"/>
                    </a:lnTo>
                    <a:lnTo>
                      <a:pt x="190" y="1422"/>
                    </a:lnTo>
                    <a:lnTo>
                      <a:pt x="190" y="1422"/>
                    </a:lnTo>
                    <a:lnTo>
                      <a:pt x="190" y="1423"/>
                    </a:lnTo>
                    <a:lnTo>
                      <a:pt x="190" y="1423"/>
                    </a:lnTo>
                    <a:lnTo>
                      <a:pt x="189" y="1427"/>
                    </a:lnTo>
                    <a:lnTo>
                      <a:pt x="190" y="1431"/>
                    </a:lnTo>
                    <a:lnTo>
                      <a:pt x="190" y="1431"/>
                    </a:lnTo>
                    <a:lnTo>
                      <a:pt x="190" y="1431"/>
                    </a:lnTo>
                    <a:lnTo>
                      <a:pt x="190" y="1431"/>
                    </a:lnTo>
                    <a:lnTo>
                      <a:pt x="191" y="1434"/>
                    </a:lnTo>
                    <a:lnTo>
                      <a:pt x="191" y="1434"/>
                    </a:lnTo>
                    <a:lnTo>
                      <a:pt x="191" y="1434"/>
                    </a:lnTo>
                    <a:lnTo>
                      <a:pt x="191" y="1434"/>
                    </a:lnTo>
                    <a:lnTo>
                      <a:pt x="193" y="1438"/>
                    </a:lnTo>
                    <a:lnTo>
                      <a:pt x="193" y="1438"/>
                    </a:lnTo>
                    <a:lnTo>
                      <a:pt x="194" y="1438"/>
                    </a:lnTo>
                    <a:lnTo>
                      <a:pt x="194" y="1438"/>
                    </a:lnTo>
                    <a:lnTo>
                      <a:pt x="195" y="1442"/>
                    </a:lnTo>
                    <a:lnTo>
                      <a:pt x="195" y="1442"/>
                    </a:lnTo>
                    <a:lnTo>
                      <a:pt x="196" y="1443"/>
                    </a:lnTo>
                    <a:lnTo>
                      <a:pt x="196" y="1443"/>
                    </a:lnTo>
                    <a:lnTo>
                      <a:pt x="199" y="1447"/>
                    </a:lnTo>
                    <a:lnTo>
                      <a:pt x="199" y="1447"/>
                    </a:lnTo>
                    <a:lnTo>
                      <a:pt x="201" y="1451"/>
                    </a:lnTo>
                    <a:lnTo>
                      <a:pt x="201" y="1451"/>
                    </a:lnTo>
                    <a:lnTo>
                      <a:pt x="203" y="1451"/>
                    </a:lnTo>
                    <a:lnTo>
                      <a:pt x="203" y="1451"/>
                    </a:lnTo>
                    <a:lnTo>
                      <a:pt x="204" y="1455"/>
                    </a:lnTo>
                    <a:lnTo>
                      <a:pt x="204" y="1455"/>
                    </a:lnTo>
                    <a:lnTo>
                      <a:pt x="205" y="1455"/>
                    </a:lnTo>
                    <a:lnTo>
                      <a:pt x="205" y="1455"/>
                    </a:lnTo>
                    <a:lnTo>
                      <a:pt x="208" y="1458"/>
                    </a:lnTo>
                    <a:lnTo>
                      <a:pt x="208" y="1458"/>
                    </a:lnTo>
                    <a:lnTo>
                      <a:pt x="208" y="1458"/>
                    </a:lnTo>
                    <a:lnTo>
                      <a:pt x="208" y="1458"/>
                    </a:lnTo>
                    <a:lnTo>
                      <a:pt x="210" y="1460"/>
                    </a:lnTo>
                    <a:lnTo>
                      <a:pt x="210" y="1460"/>
                    </a:lnTo>
                    <a:lnTo>
                      <a:pt x="210" y="1461"/>
                    </a:lnTo>
                    <a:lnTo>
                      <a:pt x="210" y="1461"/>
                    </a:lnTo>
                    <a:lnTo>
                      <a:pt x="218" y="1463"/>
                    </a:lnTo>
                    <a:lnTo>
                      <a:pt x="218" y="1463"/>
                    </a:lnTo>
                    <a:lnTo>
                      <a:pt x="218" y="1463"/>
                    </a:lnTo>
                    <a:lnTo>
                      <a:pt x="218" y="1463"/>
                    </a:lnTo>
                    <a:lnTo>
                      <a:pt x="223" y="1463"/>
                    </a:lnTo>
                    <a:lnTo>
                      <a:pt x="223" y="1463"/>
                    </a:lnTo>
                    <a:lnTo>
                      <a:pt x="223" y="1463"/>
                    </a:lnTo>
                    <a:lnTo>
                      <a:pt x="223" y="1463"/>
                    </a:lnTo>
                    <a:lnTo>
                      <a:pt x="229" y="1463"/>
                    </a:lnTo>
                    <a:lnTo>
                      <a:pt x="229" y="1463"/>
                    </a:lnTo>
                    <a:lnTo>
                      <a:pt x="229" y="1463"/>
                    </a:lnTo>
                    <a:lnTo>
                      <a:pt x="229" y="1463"/>
                    </a:lnTo>
                    <a:lnTo>
                      <a:pt x="243" y="1462"/>
                    </a:lnTo>
                    <a:lnTo>
                      <a:pt x="262" y="1457"/>
                    </a:lnTo>
                    <a:lnTo>
                      <a:pt x="262" y="1457"/>
                    </a:lnTo>
                    <a:lnTo>
                      <a:pt x="286" y="1451"/>
                    </a:lnTo>
                    <a:lnTo>
                      <a:pt x="306" y="1444"/>
                    </a:lnTo>
                    <a:lnTo>
                      <a:pt x="322" y="1438"/>
                    </a:lnTo>
                    <a:lnTo>
                      <a:pt x="334" y="1432"/>
                    </a:lnTo>
                    <a:lnTo>
                      <a:pt x="334" y="1432"/>
                    </a:lnTo>
                    <a:lnTo>
                      <a:pt x="363" y="1466"/>
                    </a:lnTo>
                    <a:lnTo>
                      <a:pt x="363" y="1466"/>
                    </a:lnTo>
                    <a:lnTo>
                      <a:pt x="354" y="1477"/>
                    </a:lnTo>
                    <a:lnTo>
                      <a:pt x="345" y="1491"/>
                    </a:lnTo>
                    <a:lnTo>
                      <a:pt x="335" y="1510"/>
                    </a:lnTo>
                    <a:lnTo>
                      <a:pt x="325" y="1533"/>
                    </a:lnTo>
                    <a:lnTo>
                      <a:pt x="325" y="1533"/>
                    </a:lnTo>
                    <a:lnTo>
                      <a:pt x="317" y="1552"/>
                    </a:lnTo>
                    <a:lnTo>
                      <a:pt x="314" y="1564"/>
                    </a:lnTo>
                    <a:lnTo>
                      <a:pt x="314" y="1564"/>
                    </a:lnTo>
                    <a:lnTo>
                      <a:pt x="314" y="1564"/>
                    </a:lnTo>
                    <a:lnTo>
                      <a:pt x="314" y="1564"/>
                    </a:lnTo>
                    <a:lnTo>
                      <a:pt x="312" y="1569"/>
                    </a:lnTo>
                    <a:lnTo>
                      <a:pt x="312" y="1569"/>
                    </a:lnTo>
                    <a:lnTo>
                      <a:pt x="312" y="1570"/>
                    </a:lnTo>
                    <a:lnTo>
                      <a:pt x="312" y="1570"/>
                    </a:lnTo>
                    <a:lnTo>
                      <a:pt x="311" y="1574"/>
                    </a:lnTo>
                    <a:lnTo>
                      <a:pt x="311" y="1574"/>
                    </a:lnTo>
                    <a:lnTo>
                      <a:pt x="311" y="1575"/>
                    </a:lnTo>
                    <a:lnTo>
                      <a:pt x="311" y="1575"/>
                    </a:lnTo>
                    <a:lnTo>
                      <a:pt x="312" y="1579"/>
                    </a:lnTo>
                    <a:lnTo>
                      <a:pt x="312" y="1579"/>
                    </a:lnTo>
                    <a:lnTo>
                      <a:pt x="312" y="1579"/>
                    </a:lnTo>
                    <a:lnTo>
                      <a:pt x="312" y="1579"/>
                    </a:lnTo>
                    <a:lnTo>
                      <a:pt x="312" y="1582"/>
                    </a:lnTo>
                    <a:lnTo>
                      <a:pt x="312" y="1582"/>
                    </a:lnTo>
                    <a:lnTo>
                      <a:pt x="314" y="1583"/>
                    </a:lnTo>
                    <a:lnTo>
                      <a:pt x="314" y="1583"/>
                    </a:lnTo>
                    <a:lnTo>
                      <a:pt x="315" y="1586"/>
                    </a:lnTo>
                    <a:lnTo>
                      <a:pt x="315" y="1586"/>
                    </a:lnTo>
                    <a:lnTo>
                      <a:pt x="315" y="1586"/>
                    </a:lnTo>
                    <a:lnTo>
                      <a:pt x="315" y="1586"/>
                    </a:lnTo>
                    <a:lnTo>
                      <a:pt x="317" y="1589"/>
                    </a:lnTo>
                    <a:lnTo>
                      <a:pt x="317" y="1589"/>
                    </a:lnTo>
                    <a:lnTo>
                      <a:pt x="319" y="1589"/>
                    </a:lnTo>
                    <a:lnTo>
                      <a:pt x="319" y="1589"/>
                    </a:lnTo>
                    <a:lnTo>
                      <a:pt x="321" y="1592"/>
                    </a:lnTo>
                    <a:lnTo>
                      <a:pt x="321" y="1592"/>
                    </a:lnTo>
                    <a:lnTo>
                      <a:pt x="321" y="1593"/>
                    </a:lnTo>
                    <a:lnTo>
                      <a:pt x="321" y="1593"/>
                    </a:lnTo>
                    <a:lnTo>
                      <a:pt x="325" y="1597"/>
                    </a:lnTo>
                    <a:lnTo>
                      <a:pt x="325" y="1597"/>
                    </a:lnTo>
                    <a:lnTo>
                      <a:pt x="327" y="1599"/>
                    </a:lnTo>
                    <a:lnTo>
                      <a:pt x="327" y="1599"/>
                    </a:lnTo>
                    <a:lnTo>
                      <a:pt x="329" y="1601"/>
                    </a:lnTo>
                    <a:lnTo>
                      <a:pt x="329" y="1601"/>
                    </a:lnTo>
                    <a:lnTo>
                      <a:pt x="331" y="1603"/>
                    </a:lnTo>
                    <a:lnTo>
                      <a:pt x="331" y="1603"/>
                    </a:lnTo>
                    <a:lnTo>
                      <a:pt x="332" y="1603"/>
                    </a:lnTo>
                    <a:lnTo>
                      <a:pt x="332" y="1603"/>
                    </a:lnTo>
                    <a:lnTo>
                      <a:pt x="335" y="1606"/>
                    </a:lnTo>
                    <a:lnTo>
                      <a:pt x="335" y="1606"/>
                    </a:lnTo>
                    <a:lnTo>
                      <a:pt x="335" y="1606"/>
                    </a:lnTo>
                    <a:lnTo>
                      <a:pt x="335" y="1606"/>
                    </a:lnTo>
                    <a:lnTo>
                      <a:pt x="338" y="1608"/>
                    </a:lnTo>
                    <a:lnTo>
                      <a:pt x="338" y="1608"/>
                    </a:lnTo>
                    <a:lnTo>
                      <a:pt x="339" y="1608"/>
                    </a:lnTo>
                    <a:lnTo>
                      <a:pt x="339" y="1608"/>
                    </a:lnTo>
                    <a:lnTo>
                      <a:pt x="343" y="1609"/>
                    </a:lnTo>
                    <a:lnTo>
                      <a:pt x="343" y="1609"/>
                    </a:lnTo>
                    <a:lnTo>
                      <a:pt x="343" y="1609"/>
                    </a:lnTo>
                    <a:lnTo>
                      <a:pt x="343" y="1609"/>
                    </a:lnTo>
                    <a:lnTo>
                      <a:pt x="346" y="1609"/>
                    </a:lnTo>
                    <a:lnTo>
                      <a:pt x="346" y="1609"/>
                    </a:lnTo>
                    <a:lnTo>
                      <a:pt x="346" y="1609"/>
                    </a:lnTo>
                    <a:lnTo>
                      <a:pt x="346" y="1609"/>
                    </a:lnTo>
                    <a:lnTo>
                      <a:pt x="350" y="1609"/>
                    </a:lnTo>
                    <a:lnTo>
                      <a:pt x="350" y="1609"/>
                    </a:lnTo>
                    <a:lnTo>
                      <a:pt x="351" y="1609"/>
                    </a:lnTo>
                    <a:lnTo>
                      <a:pt x="351" y="1609"/>
                    </a:lnTo>
                    <a:lnTo>
                      <a:pt x="356" y="1608"/>
                    </a:lnTo>
                    <a:lnTo>
                      <a:pt x="356" y="1608"/>
                    </a:lnTo>
                    <a:lnTo>
                      <a:pt x="356" y="1608"/>
                    </a:lnTo>
                    <a:lnTo>
                      <a:pt x="356" y="1608"/>
                    </a:lnTo>
                    <a:lnTo>
                      <a:pt x="370" y="1603"/>
                    </a:lnTo>
                    <a:lnTo>
                      <a:pt x="388" y="1597"/>
                    </a:lnTo>
                    <a:lnTo>
                      <a:pt x="388" y="1597"/>
                    </a:lnTo>
                    <a:lnTo>
                      <a:pt x="411" y="1586"/>
                    </a:lnTo>
                    <a:lnTo>
                      <a:pt x="429" y="1575"/>
                    </a:lnTo>
                    <a:lnTo>
                      <a:pt x="445" y="1567"/>
                    </a:lnTo>
                    <a:lnTo>
                      <a:pt x="455" y="1559"/>
                    </a:lnTo>
                    <a:lnTo>
                      <a:pt x="455" y="1559"/>
                    </a:lnTo>
                    <a:lnTo>
                      <a:pt x="489" y="1587"/>
                    </a:lnTo>
                    <a:lnTo>
                      <a:pt x="489" y="1587"/>
                    </a:lnTo>
                    <a:lnTo>
                      <a:pt x="484" y="1599"/>
                    </a:lnTo>
                    <a:lnTo>
                      <a:pt x="476" y="1616"/>
                    </a:lnTo>
                    <a:lnTo>
                      <a:pt x="470" y="1636"/>
                    </a:lnTo>
                    <a:lnTo>
                      <a:pt x="463" y="1660"/>
                    </a:lnTo>
                    <a:lnTo>
                      <a:pt x="463" y="1660"/>
                    </a:lnTo>
                    <a:lnTo>
                      <a:pt x="460" y="1679"/>
                    </a:lnTo>
                    <a:lnTo>
                      <a:pt x="457" y="1693"/>
                    </a:lnTo>
                    <a:lnTo>
                      <a:pt x="457" y="1693"/>
                    </a:lnTo>
                    <a:lnTo>
                      <a:pt x="457" y="1698"/>
                    </a:lnTo>
                    <a:lnTo>
                      <a:pt x="457" y="1698"/>
                    </a:lnTo>
                    <a:lnTo>
                      <a:pt x="457" y="1699"/>
                    </a:lnTo>
                    <a:lnTo>
                      <a:pt x="457" y="1699"/>
                    </a:lnTo>
                    <a:lnTo>
                      <a:pt x="457" y="1703"/>
                    </a:lnTo>
                    <a:lnTo>
                      <a:pt x="457" y="1703"/>
                    </a:lnTo>
                    <a:lnTo>
                      <a:pt x="457" y="1704"/>
                    </a:lnTo>
                    <a:lnTo>
                      <a:pt x="457" y="1704"/>
                    </a:lnTo>
                    <a:lnTo>
                      <a:pt x="458" y="1708"/>
                    </a:lnTo>
                    <a:lnTo>
                      <a:pt x="458" y="1708"/>
                    </a:lnTo>
                    <a:lnTo>
                      <a:pt x="458" y="1708"/>
                    </a:lnTo>
                    <a:lnTo>
                      <a:pt x="458" y="1708"/>
                    </a:lnTo>
                    <a:lnTo>
                      <a:pt x="461" y="1710"/>
                    </a:lnTo>
                    <a:lnTo>
                      <a:pt x="461" y="1710"/>
                    </a:lnTo>
                    <a:lnTo>
                      <a:pt x="461" y="1712"/>
                    </a:lnTo>
                    <a:lnTo>
                      <a:pt x="461" y="1712"/>
                    </a:lnTo>
                    <a:lnTo>
                      <a:pt x="463" y="1713"/>
                    </a:lnTo>
                    <a:lnTo>
                      <a:pt x="463" y="1713"/>
                    </a:lnTo>
                    <a:lnTo>
                      <a:pt x="463" y="1714"/>
                    </a:lnTo>
                    <a:lnTo>
                      <a:pt x="463" y="1714"/>
                    </a:lnTo>
                    <a:lnTo>
                      <a:pt x="466" y="1717"/>
                    </a:lnTo>
                    <a:lnTo>
                      <a:pt x="466" y="1717"/>
                    </a:lnTo>
                    <a:lnTo>
                      <a:pt x="467" y="1717"/>
                    </a:lnTo>
                    <a:lnTo>
                      <a:pt x="467" y="1717"/>
                    </a:lnTo>
                    <a:lnTo>
                      <a:pt x="470" y="1719"/>
                    </a:lnTo>
                    <a:lnTo>
                      <a:pt x="470" y="1719"/>
                    </a:lnTo>
                    <a:lnTo>
                      <a:pt x="471" y="1719"/>
                    </a:lnTo>
                    <a:lnTo>
                      <a:pt x="471" y="1719"/>
                    </a:lnTo>
                    <a:lnTo>
                      <a:pt x="475" y="1722"/>
                    </a:lnTo>
                    <a:lnTo>
                      <a:pt x="475" y="1722"/>
                    </a:lnTo>
                    <a:lnTo>
                      <a:pt x="479" y="1724"/>
                    </a:lnTo>
                    <a:lnTo>
                      <a:pt x="479" y="1724"/>
                    </a:lnTo>
                    <a:lnTo>
                      <a:pt x="480" y="1725"/>
                    </a:lnTo>
                    <a:lnTo>
                      <a:pt x="480" y="1725"/>
                    </a:lnTo>
                    <a:lnTo>
                      <a:pt x="482" y="1728"/>
                    </a:lnTo>
                    <a:lnTo>
                      <a:pt x="482" y="1728"/>
                    </a:lnTo>
                    <a:lnTo>
                      <a:pt x="484" y="1728"/>
                    </a:lnTo>
                    <a:lnTo>
                      <a:pt x="484" y="1728"/>
                    </a:lnTo>
                    <a:lnTo>
                      <a:pt x="486" y="1729"/>
                    </a:lnTo>
                    <a:lnTo>
                      <a:pt x="486" y="1729"/>
                    </a:lnTo>
                    <a:lnTo>
                      <a:pt x="487" y="1730"/>
                    </a:lnTo>
                    <a:lnTo>
                      <a:pt x="487" y="1730"/>
                    </a:lnTo>
                    <a:lnTo>
                      <a:pt x="490" y="1730"/>
                    </a:lnTo>
                    <a:lnTo>
                      <a:pt x="490" y="1730"/>
                    </a:lnTo>
                    <a:lnTo>
                      <a:pt x="490" y="1732"/>
                    </a:lnTo>
                    <a:lnTo>
                      <a:pt x="490" y="1732"/>
                    </a:lnTo>
                    <a:lnTo>
                      <a:pt x="494" y="1732"/>
                    </a:lnTo>
                    <a:lnTo>
                      <a:pt x="494" y="1732"/>
                    </a:lnTo>
                    <a:lnTo>
                      <a:pt x="494" y="1732"/>
                    </a:lnTo>
                    <a:lnTo>
                      <a:pt x="494" y="1732"/>
                    </a:lnTo>
                    <a:lnTo>
                      <a:pt x="498" y="1732"/>
                    </a:lnTo>
                    <a:lnTo>
                      <a:pt x="498" y="1732"/>
                    </a:lnTo>
                    <a:lnTo>
                      <a:pt x="499" y="1732"/>
                    </a:lnTo>
                    <a:lnTo>
                      <a:pt x="499" y="1732"/>
                    </a:lnTo>
                    <a:lnTo>
                      <a:pt x="501" y="1730"/>
                    </a:lnTo>
                    <a:lnTo>
                      <a:pt x="501" y="1730"/>
                    </a:lnTo>
                    <a:lnTo>
                      <a:pt x="503" y="1730"/>
                    </a:lnTo>
                    <a:lnTo>
                      <a:pt x="503" y="1730"/>
                    </a:lnTo>
                    <a:lnTo>
                      <a:pt x="508" y="1728"/>
                    </a:lnTo>
                    <a:lnTo>
                      <a:pt x="508" y="1728"/>
                    </a:lnTo>
                    <a:lnTo>
                      <a:pt x="520" y="1722"/>
                    </a:lnTo>
                    <a:lnTo>
                      <a:pt x="537" y="1712"/>
                    </a:lnTo>
                    <a:lnTo>
                      <a:pt x="537" y="1712"/>
                    </a:lnTo>
                    <a:lnTo>
                      <a:pt x="558" y="1696"/>
                    </a:lnTo>
                    <a:lnTo>
                      <a:pt x="574" y="1684"/>
                    </a:lnTo>
                    <a:lnTo>
                      <a:pt x="587" y="1672"/>
                    </a:lnTo>
                    <a:lnTo>
                      <a:pt x="597" y="1662"/>
                    </a:lnTo>
                    <a:lnTo>
                      <a:pt x="597" y="1662"/>
                    </a:lnTo>
                    <a:lnTo>
                      <a:pt x="635" y="1685"/>
                    </a:lnTo>
                    <a:lnTo>
                      <a:pt x="635" y="1685"/>
                    </a:lnTo>
                    <a:lnTo>
                      <a:pt x="631" y="1698"/>
                    </a:lnTo>
                    <a:lnTo>
                      <a:pt x="627" y="1714"/>
                    </a:lnTo>
                    <a:lnTo>
                      <a:pt x="625" y="1735"/>
                    </a:lnTo>
                    <a:lnTo>
                      <a:pt x="622" y="1761"/>
                    </a:lnTo>
                    <a:lnTo>
                      <a:pt x="622" y="1761"/>
                    </a:lnTo>
                    <a:lnTo>
                      <a:pt x="621" y="1781"/>
                    </a:lnTo>
                    <a:lnTo>
                      <a:pt x="622" y="1795"/>
                    </a:lnTo>
                    <a:lnTo>
                      <a:pt x="622" y="1795"/>
                    </a:lnTo>
                    <a:lnTo>
                      <a:pt x="622" y="1795"/>
                    </a:lnTo>
                    <a:lnTo>
                      <a:pt x="622" y="1795"/>
                    </a:lnTo>
                    <a:lnTo>
                      <a:pt x="622" y="1800"/>
                    </a:lnTo>
                    <a:lnTo>
                      <a:pt x="622" y="1800"/>
                    </a:lnTo>
                    <a:lnTo>
                      <a:pt x="624" y="1801"/>
                    </a:lnTo>
                    <a:lnTo>
                      <a:pt x="624" y="1801"/>
                    </a:lnTo>
                    <a:lnTo>
                      <a:pt x="624" y="1803"/>
                    </a:lnTo>
                    <a:lnTo>
                      <a:pt x="624" y="1803"/>
                    </a:lnTo>
                    <a:lnTo>
                      <a:pt x="625" y="1805"/>
                    </a:lnTo>
                    <a:lnTo>
                      <a:pt x="625" y="1805"/>
                    </a:lnTo>
                    <a:lnTo>
                      <a:pt x="626" y="1809"/>
                    </a:lnTo>
                    <a:lnTo>
                      <a:pt x="626" y="1809"/>
                    </a:lnTo>
                    <a:lnTo>
                      <a:pt x="626" y="1809"/>
                    </a:lnTo>
                    <a:lnTo>
                      <a:pt x="626" y="1809"/>
                    </a:lnTo>
                    <a:lnTo>
                      <a:pt x="629" y="1811"/>
                    </a:lnTo>
                    <a:lnTo>
                      <a:pt x="629" y="1811"/>
                    </a:lnTo>
                    <a:lnTo>
                      <a:pt x="629" y="1811"/>
                    </a:lnTo>
                    <a:lnTo>
                      <a:pt x="629" y="1811"/>
                    </a:lnTo>
                    <a:lnTo>
                      <a:pt x="631" y="1814"/>
                    </a:lnTo>
                    <a:lnTo>
                      <a:pt x="631" y="1814"/>
                    </a:lnTo>
                    <a:lnTo>
                      <a:pt x="631" y="1814"/>
                    </a:lnTo>
                    <a:lnTo>
                      <a:pt x="631" y="1814"/>
                    </a:lnTo>
                    <a:lnTo>
                      <a:pt x="635" y="1815"/>
                    </a:lnTo>
                    <a:lnTo>
                      <a:pt x="635" y="1815"/>
                    </a:lnTo>
                    <a:lnTo>
                      <a:pt x="636" y="1816"/>
                    </a:lnTo>
                    <a:lnTo>
                      <a:pt x="636" y="1816"/>
                    </a:lnTo>
                    <a:lnTo>
                      <a:pt x="639" y="1817"/>
                    </a:lnTo>
                    <a:lnTo>
                      <a:pt x="639" y="1817"/>
                    </a:lnTo>
                    <a:lnTo>
                      <a:pt x="640" y="1819"/>
                    </a:lnTo>
                    <a:lnTo>
                      <a:pt x="640" y="1819"/>
                    </a:lnTo>
                    <a:lnTo>
                      <a:pt x="644" y="1820"/>
                    </a:lnTo>
                    <a:lnTo>
                      <a:pt x="644" y="1820"/>
                    </a:lnTo>
                    <a:lnTo>
                      <a:pt x="647" y="1821"/>
                    </a:lnTo>
                    <a:lnTo>
                      <a:pt x="647" y="1821"/>
                    </a:lnTo>
                    <a:lnTo>
                      <a:pt x="650" y="1822"/>
                    </a:lnTo>
                    <a:lnTo>
                      <a:pt x="650" y="1822"/>
                    </a:lnTo>
                    <a:lnTo>
                      <a:pt x="652" y="1824"/>
                    </a:lnTo>
                    <a:lnTo>
                      <a:pt x="652" y="1824"/>
                    </a:lnTo>
                    <a:lnTo>
                      <a:pt x="654" y="1824"/>
                    </a:lnTo>
                    <a:lnTo>
                      <a:pt x="654" y="1824"/>
                    </a:lnTo>
                    <a:lnTo>
                      <a:pt x="658" y="1825"/>
                    </a:lnTo>
                    <a:lnTo>
                      <a:pt x="658" y="1825"/>
                    </a:lnTo>
                    <a:lnTo>
                      <a:pt x="658" y="1825"/>
                    </a:lnTo>
                    <a:lnTo>
                      <a:pt x="658" y="1825"/>
                    </a:lnTo>
                    <a:lnTo>
                      <a:pt x="660" y="1826"/>
                    </a:lnTo>
                    <a:lnTo>
                      <a:pt x="660" y="1826"/>
                    </a:lnTo>
                    <a:lnTo>
                      <a:pt x="661" y="1826"/>
                    </a:lnTo>
                    <a:lnTo>
                      <a:pt x="661" y="1826"/>
                    </a:lnTo>
                    <a:lnTo>
                      <a:pt x="664" y="1826"/>
                    </a:lnTo>
                    <a:lnTo>
                      <a:pt x="664" y="1826"/>
                    </a:lnTo>
                    <a:lnTo>
                      <a:pt x="665" y="1826"/>
                    </a:lnTo>
                    <a:lnTo>
                      <a:pt x="665" y="1826"/>
                    </a:lnTo>
                    <a:lnTo>
                      <a:pt x="669" y="1825"/>
                    </a:lnTo>
                    <a:lnTo>
                      <a:pt x="669" y="1825"/>
                    </a:lnTo>
                    <a:lnTo>
                      <a:pt x="669" y="1825"/>
                    </a:lnTo>
                    <a:lnTo>
                      <a:pt x="669" y="1825"/>
                    </a:lnTo>
                    <a:lnTo>
                      <a:pt x="673" y="1824"/>
                    </a:lnTo>
                    <a:lnTo>
                      <a:pt x="673" y="1824"/>
                    </a:lnTo>
                    <a:lnTo>
                      <a:pt x="674" y="1824"/>
                    </a:lnTo>
                    <a:lnTo>
                      <a:pt x="674" y="1824"/>
                    </a:lnTo>
                    <a:lnTo>
                      <a:pt x="678" y="1820"/>
                    </a:lnTo>
                    <a:lnTo>
                      <a:pt x="678" y="1820"/>
                    </a:lnTo>
                    <a:lnTo>
                      <a:pt x="678" y="1820"/>
                    </a:lnTo>
                    <a:lnTo>
                      <a:pt x="678" y="1820"/>
                    </a:lnTo>
                    <a:lnTo>
                      <a:pt x="678" y="1820"/>
                    </a:lnTo>
                    <a:lnTo>
                      <a:pt x="689" y="1811"/>
                    </a:lnTo>
                    <a:lnTo>
                      <a:pt x="704" y="1798"/>
                    </a:lnTo>
                    <a:lnTo>
                      <a:pt x="704" y="1798"/>
                    </a:lnTo>
                    <a:lnTo>
                      <a:pt x="722" y="1781"/>
                    </a:lnTo>
                    <a:lnTo>
                      <a:pt x="736" y="1764"/>
                    </a:lnTo>
                    <a:lnTo>
                      <a:pt x="746" y="1752"/>
                    </a:lnTo>
                    <a:lnTo>
                      <a:pt x="753" y="1741"/>
                    </a:lnTo>
                    <a:lnTo>
                      <a:pt x="753" y="1741"/>
                    </a:lnTo>
                    <a:lnTo>
                      <a:pt x="795" y="1756"/>
                    </a:lnTo>
                    <a:lnTo>
                      <a:pt x="795" y="1756"/>
                    </a:lnTo>
                    <a:lnTo>
                      <a:pt x="794" y="1768"/>
                    </a:lnTo>
                    <a:lnTo>
                      <a:pt x="794" y="1786"/>
                    </a:lnTo>
                    <a:lnTo>
                      <a:pt x="794" y="1807"/>
                    </a:lnTo>
                    <a:lnTo>
                      <a:pt x="796" y="1831"/>
                    </a:lnTo>
                    <a:lnTo>
                      <a:pt x="796" y="1831"/>
                    </a:lnTo>
                    <a:lnTo>
                      <a:pt x="799" y="1851"/>
                    </a:lnTo>
                    <a:lnTo>
                      <a:pt x="802" y="1865"/>
                    </a:lnTo>
                    <a:lnTo>
                      <a:pt x="802" y="1865"/>
                    </a:lnTo>
                    <a:lnTo>
                      <a:pt x="802" y="1865"/>
                    </a:lnTo>
                    <a:lnTo>
                      <a:pt x="802" y="1865"/>
                    </a:lnTo>
                    <a:lnTo>
                      <a:pt x="804" y="1870"/>
                    </a:lnTo>
                    <a:lnTo>
                      <a:pt x="804" y="1870"/>
                    </a:lnTo>
                    <a:lnTo>
                      <a:pt x="804" y="1872"/>
                    </a:lnTo>
                    <a:lnTo>
                      <a:pt x="804" y="1872"/>
                    </a:lnTo>
                    <a:lnTo>
                      <a:pt x="805" y="1874"/>
                    </a:lnTo>
                    <a:lnTo>
                      <a:pt x="805" y="1874"/>
                    </a:lnTo>
                    <a:lnTo>
                      <a:pt x="806" y="1875"/>
                    </a:lnTo>
                    <a:lnTo>
                      <a:pt x="806" y="1875"/>
                    </a:lnTo>
                    <a:lnTo>
                      <a:pt x="809" y="1878"/>
                    </a:lnTo>
                    <a:lnTo>
                      <a:pt x="809" y="1878"/>
                    </a:lnTo>
                    <a:lnTo>
                      <a:pt x="809" y="1879"/>
                    </a:lnTo>
                    <a:lnTo>
                      <a:pt x="809" y="1879"/>
                    </a:lnTo>
                    <a:lnTo>
                      <a:pt x="811" y="1880"/>
                    </a:lnTo>
                    <a:lnTo>
                      <a:pt x="811" y="1880"/>
                    </a:lnTo>
                    <a:lnTo>
                      <a:pt x="811" y="1882"/>
                    </a:lnTo>
                    <a:lnTo>
                      <a:pt x="811" y="1882"/>
                    </a:lnTo>
                    <a:lnTo>
                      <a:pt x="814" y="1883"/>
                    </a:lnTo>
                    <a:lnTo>
                      <a:pt x="814" y="1883"/>
                    </a:lnTo>
                    <a:lnTo>
                      <a:pt x="815" y="1883"/>
                    </a:lnTo>
                    <a:lnTo>
                      <a:pt x="815" y="1883"/>
                    </a:lnTo>
                    <a:lnTo>
                      <a:pt x="818" y="1884"/>
                    </a:lnTo>
                    <a:lnTo>
                      <a:pt x="818" y="1884"/>
                    </a:lnTo>
                    <a:lnTo>
                      <a:pt x="819" y="1884"/>
                    </a:lnTo>
                    <a:lnTo>
                      <a:pt x="819" y="1884"/>
                    </a:lnTo>
                    <a:lnTo>
                      <a:pt x="823" y="1885"/>
                    </a:lnTo>
                    <a:lnTo>
                      <a:pt x="823" y="1885"/>
                    </a:lnTo>
                    <a:lnTo>
                      <a:pt x="824" y="1885"/>
                    </a:lnTo>
                    <a:lnTo>
                      <a:pt x="824" y="1885"/>
                    </a:lnTo>
                    <a:lnTo>
                      <a:pt x="828" y="1887"/>
                    </a:lnTo>
                    <a:lnTo>
                      <a:pt x="828" y="1887"/>
                    </a:lnTo>
                    <a:lnTo>
                      <a:pt x="833" y="1888"/>
                    </a:lnTo>
                    <a:lnTo>
                      <a:pt x="833" y="1888"/>
                    </a:lnTo>
                    <a:lnTo>
                      <a:pt x="834" y="1888"/>
                    </a:lnTo>
                    <a:lnTo>
                      <a:pt x="834" y="1888"/>
                    </a:lnTo>
                    <a:lnTo>
                      <a:pt x="836" y="1889"/>
                    </a:lnTo>
                    <a:lnTo>
                      <a:pt x="836" y="1889"/>
                    </a:lnTo>
                    <a:lnTo>
                      <a:pt x="838" y="1889"/>
                    </a:lnTo>
                    <a:lnTo>
                      <a:pt x="838" y="1889"/>
                    </a:lnTo>
                    <a:lnTo>
                      <a:pt x="841" y="1890"/>
                    </a:lnTo>
                    <a:lnTo>
                      <a:pt x="841" y="1890"/>
                    </a:lnTo>
                    <a:lnTo>
                      <a:pt x="843" y="1890"/>
                    </a:lnTo>
                    <a:lnTo>
                      <a:pt x="843" y="1890"/>
                    </a:lnTo>
                    <a:lnTo>
                      <a:pt x="845" y="1890"/>
                    </a:lnTo>
                    <a:lnTo>
                      <a:pt x="845" y="1890"/>
                    </a:lnTo>
                    <a:lnTo>
                      <a:pt x="847" y="1890"/>
                    </a:lnTo>
                    <a:lnTo>
                      <a:pt x="847" y="1890"/>
                    </a:lnTo>
                    <a:lnTo>
                      <a:pt x="849" y="1889"/>
                    </a:lnTo>
                    <a:lnTo>
                      <a:pt x="849" y="1889"/>
                    </a:lnTo>
                    <a:lnTo>
                      <a:pt x="849" y="1889"/>
                    </a:lnTo>
                    <a:lnTo>
                      <a:pt x="849" y="1889"/>
                    </a:lnTo>
                    <a:lnTo>
                      <a:pt x="853" y="1888"/>
                    </a:lnTo>
                    <a:lnTo>
                      <a:pt x="853" y="1888"/>
                    </a:lnTo>
                    <a:lnTo>
                      <a:pt x="854" y="1888"/>
                    </a:lnTo>
                    <a:lnTo>
                      <a:pt x="854" y="1888"/>
                    </a:lnTo>
                    <a:lnTo>
                      <a:pt x="857" y="1885"/>
                    </a:lnTo>
                    <a:lnTo>
                      <a:pt x="857" y="1885"/>
                    </a:lnTo>
                    <a:lnTo>
                      <a:pt x="858" y="1885"/>
                    </a:lnTo>
                    <a:lnTo>
                      <a:pt x="858" y="1885"/>
                    </a:lnTo>
                    <a:lnTo>
                      <a:pt x="862" y="1882"/>
                    </a:lnTo>
                    <a:lnTo>
                      <a:pt x="862" y="1882"/>
                    </a:lnTo>
                    <a:lnTo>
                      <a:pt x="862" y="1882"/>
                    </a:lnTo>
                    <a:lnTo>
                      <a:pt x="862" y="1882"/>
                    </a:lnTo>
                    <a:lnTo>
                      <a:pt x="870" y="1870"/>
                    </a:lnTo>
                    <a:lnTo>
                      <a:pt x="883" y="1855"/>
                    </a:lnTo>
                    <a:lnTo>
                      <a:pt x="883" y="1855"/>
                    </a:lnTo>
                    <a:lnTo>
                      <a:pt x="897" y="1835"/>
                    </a:lnTo>
                    <a:lnTo>
                      <a:pt x="908" y="1817"/>
                    </a:lnTo>
                    <a:lnTo>
                      <a:pt x="917" y="1802"/>
                    </a:lnTo>
                    <a:lnTo>
                      <a:pt x="922" y="1790"/>
                    </a:lnTo>
                    <a:lnTo>
                      <a:pt x="922" y="1790"/>
                    </a:lnTo>
                    <a:lnTo>
                      <a:pt x="965" y="1797"/>
                    </a:lnTo>
                    <a:lnTo>
                      <a:pt x="965" y="1797"/>
                    </a:lnTo>
                    <a:lnTo>
                      <a:pt x="966" y="1811"/>
                    </a:lnTo>
                    <a:lnTo>
                      <a:pt x="969" y="1827"/>
                    </a:lnTo>
                    <a:lnTo>
                      <a:pt x="974" y="1849"/>
                    </a:lnTo>
                    <a:lnTo>
                      <a:pt x="980" y="1872"/>
                    </a:lnTo>
                    <a:lnTo>
                      <a:pt x="980" y="1872"/>
                    </a:lnTo>
                    <a:lnTo>
                      <a:pt x="986" y="1892"/>
                    </a:lnTo>
                    <a:lnTo>
                      <a:pt x="991" y="1904"/>
                    </a:lnTo>
                    <a:lnTo>
                      <a:pt x="991" y="1904"/>
                    </a:lnTo>
                    <a:lnTo>
                      <a:pt x="991" y="1904"/>
                    </a:lnTo>
                    <a:lnTo>
                      <a:pt x="991" y="1904"/>
                    </a:lnTo>
                    <a:lnTo>
                      <a:pt x="994" y="1909"/>
                    </a:lnTo>
                    <a:lnTo>
                      <a:pt x="994" y="1909"/>
                    </a:lnTo>
                    <a:lnTo>
                      <a:pt x="994" y="1911"/>
                    </a:lnTo>
                    <a:lnTo>
                      <a:pt x="994" y="1911"/>
                    </a:lnTo>
                    <a:lnTo>
                      <a:pt x="996" y="1913"/>
                    </a:lnTo>
                    <a:lnTo>
                      <a:pt x="996" y="1913"/>
                    </a:lnTo>
                    <a:lnTo>
                      <a:pt x="996" y="1913"/>
                    </a:lnTo>
                    <a:lnTo>
                      <a:pt x="996" y="1913"/>
                    </a:lnTo>
                    <a:lnTo>
                      <a:pt x="1000" y="1916"/>
                    </a:lnTo>
                    <a:lnTo>
                      <a:pt x="1000" y="1916"/>
                    </a:lnTo>
                    <a:lnTo>
                      <a:pt x="1000" y="1916"/>
                    </a:lnTo>
                    <a:lnTo>
                      <a:pt x="1000" y="1916"/>
                    </a:lnTo>
                    <a:lnTo>
                      <a:pt x="1003" y="1918"/>
                    </a:lnTo>
                    <a:lnTo>
                      <a:pt x="1003" y="1918"/>
                    </a:lnTo>
                    <a:lnTo>
                      <a:pt x="1004" y="1918"/>
                    </a:lnTo>
                    <a:lnTo>
                      <a:pt x="1004" y="1918"/>
                    </a:lnTo>
                    <a:lnTo>
                      <a:pt x="1007" y="1919"/>
                    </a:lnTo>
                    <a:lnTo>
                      <a:pt x="1007" y="1919"/>
                    </a:lnTo>
                    <a:lnTo>
                      <a:pt x="1007" y="1919"/>
                    </a:lnTo>
                    <a:lnTo>
                      <a:pt x="1007" y="1919"/>
                    </a:lnTo>
                    <a:lnTo>
                      <a:pt x="1010" y="1919"/>
                    </a:lnTo>
                    <a:lnTo>
                      <a:pt x="1010" y="1919"/>
                    </a:lnTo>
                    <a:lnTo>
                      <a:pt x="1012" y="1919"/>
                    </a:lnTo>
                    <a:lnTo>
                      <a:pt x="1012" y="1919"/>
                    </a:lnTo>
                    <a:lnTo>
                      <a:pt x="1015" y="1921"/>
                    </a:lnTo>
                    <a:lnTo>
                      <a:pt x="1015" y="1921"/>
                    </a:lnTo>
                    <a:lnTo>
                      <a:pt x="1017" y="1921"/>
                    </a:lnTo>
                    <a:lnTo>
                      <a:pt x="1017" y="1921"/>
                    </a:lnTo>
                    <a:lnTo>
                      <a:pt x="1020" y="1921"/>
                    </a:lnTo>
                    <a:lnTo>
                      <a:pt x="1020" y="1921"/>
                    </a:lnTo>
                    <a:lnTo>
                      <a:pt x="1025" y="1921"/>
                    </a:lnTo>
                    <a:lnTo>
                      <a:pt x="1025" y="1921"/>
                    </a:lnTo>
                    <a:lnTo>
                      <a:pt x="1027" y="1922"/>
                    </a:lnTo>
                    <a:lnTo>
                      <a:pt x="1027" y="1922"/>
                    </a:lnTo>
                    <a:lnTo>
                      <a:pt x="1029" y="1922"/>
                    </a:lnTo>
                    <a:lnTo>
                      <a:pt x="1029" y="1922"/>
                    </a:lnTo>
                    <a:lnTo>
                      <a:pt x="1030" y="1922"/>
                    </a:lnTo>
                    <a:lnTo>
                      <a:pt x="1030" y="1922"/>
                    </a:lnTo>
                    <a:lnTo>
                      <a:pt x="1034" y="1922"/>
                    </a:lnTo>
                    <a:lnTo>
                      <a:pt x="1034" y="1922"/>
                    </a:lnTo>
                    <a:lnTo>
                      <a:pt x="1035" y="1922"/>
                    </a:lnTo>
                    <a:lnTo>
                      <a:pt x="1035" y="1922"/>
                    </a:lnTo>
                    <a:lnTo>
                      <a:pt x="1038" y="1921"/>
                    </a:lnTo>
                    <a:lnTo>
                      <a:pt x="1038" y="1921"/>
                    </a:lnTo>
                    <a:lnTo>
                      <a:pt x="1039" y="1921"/>
                    </a:lnTo>
                    <a:lnTo>
                      <a:pt x="1039" y="1921"/>
                    </a:lnTo>
                    <a:lnTo>
                      <a:pt x="1042" y="1919"/>
                    </a:lnTo>
                    <a:lnTo>
                      <a:pt x="1042" y="1919"/>
                    </a:lnTo>
                    <a:lnTo>
                      <a:pt x="1042" y="1919"/>
                    </a:lnTo>
                    <a:lnTo>
                      <a:pt x="1042" y="1919"/>
                    </a:lnTo>
                    <a:lnTo>
                      <a:pt x="1046" y="1918"/>
                    </a:lnTo>
                    <a:lnTo>
                      <a:pt x="1046" y="1918"/>
                    </a:lnTo>
                    <a:lnTo>
                      <a:pt x="1046" y="1917"/>
                    </a:lnTo>
                    <a:lnTo>
                      <a:pt x="1046" y="1917"/>
                    </a:lnTo>
                    <a:lnTo>
                      <a:pt x="1048" y="1914"/>
                    </a:lnTo>
                    <a:lnTo>
                      <a:pt x="1048" y="1914"/>
                    </a:lnTo>
                    <a:lnTo>
                      <a:pt x="1049" y="1914"/>
                    </a:lnTo>
                    <a:lnTo>
                      <a:pt x="1049" y="1914"/>
                    </a:lnTo>
                    <a:lnTo>
                      <a:pt x="1052" y="1911"/>
                    </a:lnTo>
                    <a:lnTo>
                      <a:pt x="1052" y="1911"/>
                    </a:lnTo>
                    <a:lnTo>
                      <a:pt x="1052" y="1909"/>
                    </a:lnTo>
                    <a:lnTo>
                      <a:pt x="1052" y="1909"/>
                    </a:lnTo>
                    <a:lnTo>
                      <a:pt x="1059" y="1898"/>
                    </a:lnTo>
                    <a:lnTo>
                      <a:pt x="1070" y="1880"/>
                    </a:lnTo>
                    <a:lnTo>
                      <a:pt x="1070" y="1880"/>
                    </a:lnTo>
                    <a:lnTo>
                      <a:pt x="1080" y="1858"/>
                    </a:lnTo>
                    <a:lnTo>
                      <a:pt x="1087" y="1839"/>
                    </a:lnTo>
                    <a:lnTo>
                      <a:pt x="1093" y="1822"/>
                    </a:lnTo>
                    <a:lnTo>
                      <a:pt x="1096" y="1809"/>
                    </a:lnTo>
                    <a:lnTo>
                      <a:pt x="1096" y="1809"/>
                    </a:lnTo>
                    <a:lnTo>
                      <a:pt x="1140" y="1809"/>
                    </a:lnTo>
                    <a:lnTo>
                      <a:pt x="1140" y="1809"/>
                    </a:lnTo>
                    <a:lnTo>
                      <a:pt x="1144" y="1822"/>
                    </a:lnTo>
                    <a:lnTo>
                      <a:pt x="1149" y="1839"/>
                    </a:lnTo>
                    <a:lnTo>
                      <a:pt x="1158" y="1858"/>
                    </a:lnTo>
                    <a:lnTo>
                      <a:pt x="1168" y="1880"/>
                    </a:lnTo>
                    <a:lnTo>
                      <a:pt x="1168" y="1880"/>
                    </a:lnTo>
                    <a:lnTo>
                      <a:pt x="1177" y="1898"/>
                    </a:lnTo>
                    <a:lnTo>
                      <a:pt x="1184" y="1911"/>
                    </a:lnTo>
                    <a:lnTo>
                      <a:pt x="1184" y="1911"/>
                    </a:lnTo>
                    <a:lnTo>
                      <a:pt x="1185" y="1911"/>
                    </a:lnTo>
                    <a:lnTo>
                      <a:pt x="1185" y="1911"/>
                    </a:lnTo>
                    <a:lnTo>
                      <a:pt x="1188" y="1914"/>
                    </a:lnTo>
                    <a:lnTo>
                      <a:pt x="1188" y="1914"/>
                    </a:lnTo>
                    <a:lnTo>
                      <a:pt x="1189" y="1914"/>
                    </a:lnTo>
                    <a:lnTo>
                      <a:pt x="1189" y="1914"/>
                    </a:lnTo>
                    <a:lnTo>
                      <a:pt x="1192" y="1917"/>
                    </a:lnTo>
                    <a:lnTo>
                      <a:pt x="1192" y="1917"/>
                    </a:lnTo>
                    <a:lnTo>
                      <a:pt x="1192" y="1918"/>
                    </a:lnTo>
                    <a:lnTo>
                      <a:pt x="1192" y="1918"/>
                    </a:lnTo>
                    <a:lnTo>
                      <a:pt x="1194" y="1919"/>
                    </a:lnTo>
                    <a:lnTo>
                      <a:pt x="1194" y="1919"/>
                    </a:lnTo>
                    <a:lnTo>
                      <a:pt x="1195" y="1919"/>
                    </a:lnTo>
                    <a:lnTo>
                      <a:pt x="1195" y="1919"/>
                    </a:lnTo>
                    <a:lnTo>
                      <a:pt x="1198" y="1921"/>
                    </a:lnTo>
                    <a:lnTo>
                      <a:pt x="1198" y="1921"/>
                    </a:lnTo>
                    <a:lnTo>
                      <a:pt x="1199" y="1921"/>
                    </a:lnTo>
                    <a:lnTo>
                      <a:pt x="1199" y="1921"/>
                    </a:lnTo>
                    <a:lnTo>
                      <a:pt x="1202" y="1922"/>
                    </a:lnTo>
                    <a:lnTo>
                      <a:pt x="1202" y="1922"/>
                    </a:lnTo>
                    <a:lnTo>
                      <a:pt x="1202" y="1922"/>
                    </a:lnTo>
                    <a:lnTo>
                      <a:pt x="1202" y="1922"/>
                    </a:lnTo>
                    <a:lnTo>
                      <a:pt x="1206" y="1922"/>
                    </a:lnTo>
                    <a:lnTo>
                      <a:pt x="1206" y="1922"/>
                    </a:lnTo>
                    <a:lnTo>
                      <a:pt x="1207" y="1922"/>
                    </a:lnTo>
                    <a:lnTo>
                      <a:pt x="1207" y="1922"/>
                    </a:lnTo>
                    <a:lnTo>
                      <a:pt x="1211" y="1922"/>
                    </a:lnTo>
                    <a:lnTo>
                      <a:pt x="1211" y="1922"/>
                    </a:lnTo>
                    <a:lnTo>
                      <a:pt x="1212" y="1921"/>
                    </a:lnTo>
                    <a:lnTo>
                      <a:pt x="1212" y="1921"/>
                    </a:lnTo>
                    <a:lnTo>
                      <a:pt x="1217" y="1921"/>
                    </a:lnTo>
                    <a:lnTo>
                      <a:pt x="1217" y="1921"/>
                    </a:lnTo>
                    <a:lnTo>
                      <a:pt x="1221" y="1921"/>
                    </a:lnTo>
                    <a:lnTo>
                      <a:pt x="1221" y="1921"/>
                    </a:lnTo>
                    <a:lnTo>
                      <a:pt x="1222" y="1921"/>
                    </a:lnTo>
                    <a:lnTo>
                      <a:pt x="1222" y="1921"/>
                    </a:lnTo>
                    <a:lnTo>
                      <a:pt x="1226" y="1919"/>
                    </a:lnTo>
                    <a:lnTo>
                      <a:pt x="1226" y="1919"/>
                    </a:lnTo>
                    <a:lnTo>
                      <a:pt x="1227" y="1919"/>
                    </a:lnTo>
                    <a:lnTo>
                      <a:pt x="1227" y="1919"/>
                    </a:lnTo>
                    <a:lnTo>
                      <a:pt x="1231" y="1919"/>
                    </a:lnTo>
                    <a:lnTo>
                      <a:pt x="1231" y="1919"/>
                    </a:lnTo>
                    <a:lnTo>
                      <a:pt x="1231" y="1919"/>
                    </a:lnTo>
                    <a:lnTo>
                      <a:pt x="1231" y="1919"/>
                    </a:lnTo>
                    <a:lnTo>
                      <a:pt x="1233" y="1918"/>
                    </a:lnTo>
                    <a:lnTo>
                      <a:pt x="1233" y="1918"/>
                    </a:lnTo>
                    <a:lnTo>
                      <a:pt x="1235" y="1918"/>
                    </a:lnTo>
                    <a:lnTo>
                      <a:pt x="1235" y="1918"/>
                    </a:lnTo>
                    <a:lnTo>
                      <a:pt x="1237" y="1917"/>
                    </a:lnTo>
                    <a:lnTo>
                      <a:pt x="1237" y="1917"/>
                    </a:lnTo>
                    <a:lnTo>
                      <a:pt x="1237" y="1916"/>
                    </a:lnTo>
                    <a:lnTo>
                      <a:pt x="1237" y="1916"/>
                    </a:lnTo>
                    <a:lnTo>
                      <a:pt x="1240" y="1913"/>
                    </a:lnTo>
                    <a:lnTo>
                      <a:pt x="1240" y="1913"/>
                    </a:lnTo>
                    <a:lnTo>
                      <a:pt x="1241" y="1913"/>
                    </a:lnTo>
                    <a:lnTo>
                      <a:pt x="1241" y="1913"/>
                    </a:lnTo>
                    <a:lnTo>
                      <a:pt x="1242" y="1911"/>
                    </a:lnTo>
                    <a:lnTo>
                      <a:pt x="1242" y="1911"/>
                    </a:lnTo>
                    <a:lnTo>
                      <a:pt x="1243" y="1909"/>
                    </a:lnTo>
                    <a:lnTo>
                      <a:pt x="1243" y="1909"/>
                    </a:lnTo>
                    <a:lnTo>
                      <a:pt x="1245" y="1906"/>
                    </a:lnTo>
                    <a:lnTo>
                      <a:pt x="1245" y="1906"/>
                    </a:lnTo>
                    <a:lnTo>
                      <a:pt x="1246" y="1904"/>
                    </a:lnTo>
                    <a:lnTo>
                      <a:pt x="1246" y="1904"/>
                    </a:lnTo>
                    <a:lnTo>
                      <a:pt x="1246" y="1904"/>
                    </a:lnTo>
                    <a:lnTo>
                      <a:pt x="1246" y="1904"/>
                    </a:lnTo>
                    <a:lnTo>
                      <a:pt x="1251" y="1892"/>
                    </a:lnTo>
                    <a:lnTo>
                      <a:pt x="1257" y="1872"/>
                    </a:lnTo>
                    <a:lnTo>
                      <a:pt x="1257" y="1872"/>
                    </a:lnTo>
                    <a:lnTo>
                      <a:pt x="1264" y="1849"/>
                    </a:lnTo>
                    <a:lnTo>
                      <a:pt x="1267" y="1827"/>
                    </a:lnTo>
                    <a:lnTo>
                      <a:pt x="1270" y="1811"/>
                    </a:lnTo>
                    <a:lnTo>
                      <a:pt x="1271" y="1797"/>
                    </a:lnTo>
                    <a:lnTo>
                      <a:pt x="1271" y="1797"/>
                    </a:lnTo>
                    <a:lnTo>
                      <a:pt x="1315" y="1790"/>
                    </a:lnTo>
                    <a:lnTo>
                      <a:pt x="1315" y="1790"/>
                    </a:lnTo>
                    <a:lnTo>
                      <a:pt x="1320" y="1802"/>
                    </a:lnTo>
                    <a:lnTo>
                      <a:pt x="1329" y="1817"/>
                    </a:lnTo>
                    <a:lnTo>
                      <a:pt x="1340" y="1835"/>
                    </a:lnTo>
                    <a:lnTo>
                      <a:pt x="1354" y="1855"/>
                    </a:lnTo>
                    <a:lnTo>
                      <a:pt x="1354" y="1855"/>
                    </a:lnTo>
                    <a:lnTo>
                      <a:pt x="1367" y="1872"/>
                    </a:lnTo>
                    <a:lnTo>
                      <a:pt x="1376" y="1882"/>
                    </a:lnTo>
                    <a:lnTo>
                      <a:pt x="1376" y="1882"/>
                    </a:lnTo>
                    <a:lnTo>
                      <a:pt x="1376" y="1882"/>
                    </a:lnTo>
                    <a:lnTo>
                      <a:pt x="1376" y="1882"/>
                    </a:lnTo>
                    <a:lnTo>
                      <a:pt x="1377" y="1882"/>
                    </a:lnTo>
                    <a:lnTo>
                      <a:pt x="1377" y="1882"/>
                    </a:lnTo>
                    <a:lnTo>
                      <a:pt x="1379" y="1885"/>
                    </a:lnTo>
                    <a:lnTo>
                      <a:pt x="1379" y="1885"/>
                    </a:lnTo>
                    <a:lnTo>
                      <a:pt x="1381" y="1885"/>
                    </a:lnTo>
                    <a:lnTo>
                      <a:pt x="1381" y="1885"/>
                    </a:lnTo>
                    <a:lnTo>
                      <a:pt x="1383" y="1888"/>
                    </a:lnTo>
                    <a:lnTo>
                      <a:pt x="1383" y="1888"/>
                    </a:lnTo>
                    <a:lnTo>
                      <a:pt x="1384" y="1888"/>
                    </a:lnTo>
                    <a:lnTo>
                      <a:pt x="1384" y="1888"/>
                    </a:lnTo>
                    <a:lnTo>
                      <a:pt x="1388" y="1889"/>
                    </a:lnTo>
                    <a:lnTo>
                      <a:pt x="1388" y="1889"/>
                    </a:lnTo>
                    <a:lnTo>
                      <a:pt x="1388" y="1889"/>
                    </a:lnTo>
                    <a:lnTo>
                      <a:pt x="1388" y="1889"/>
                    </a:lnTo>
                    <a:lnTo>
                      <a:pt x="1391" y="1890"/>
                    </a:lnTo>
                    <a:lnTo>
                      <a:pt x="1391" y="1890"/>
                    </a:lnTo>
                    <a:lnTo>
                      <a:pt x="1392" y="1890"/>
                    </a:lnTo>
                    <a:lnTo>
                      <a:pt x="1392" y="1890"/>
                    </a:lnTo>
                    <a:lnTo>
                      <a:pt x="1395" y="1890"/>
                    </a:lnTo>
                    <a:lnTo>
                      <a:pt x="1395" y="1890"/>
                    </a:lnTo>
                    <a:lnTo>
                      <a:pt x="1396" y="1890"/>
                    </a:lnTo>
                    <a:lnTo>
                      <a:pt x="1396" y="1890"/>
                    </a:lnTo>
                    <a:lnTo>
                      <a:pt x="1400" y="1889"/>
                    </a:lnTo>
                    <a:lnTo>
                      <a:pt x="1400" y="1889"/>
                    </a:lnTo>
                    <a:lnTo>
                      <a:pt x="1401" y="1889"/>
                    </a:lnTo>
                    <a:lnTo>
                      <a:pt x="1401" y="1889"/>
                    </a:lnTo>
                    <a:lnTo>
                      <a:pt x="1403" y="1888"/>
                    </a:lnTo>
                    <a:lnTo>
                      <a:pt x="1403" y="1888"/>
                    </a:lnTo>
                    <a:lnTo>
                      <a:pt x="1405" y="1888"/>
                    </a:lnTo>
                    <a:lnTo>
                      <a:pt x="1405" y="1888"/>
                    </a:lnTo>
                    <a:lnTo>
                      <a:pt x="1408" y="1887"/>
                    </a:lnTo>
                    <a:lnTo>
                      <a:pt x="1408" y="1887"/>
                    </a:lnTo>
                    <a:lnTo>
                      <a:pt x="1413" y="1885"/>
                    </a:lnTo>
                    <a:lnTo>
                      <a:pt x="1413" y="1885"/>
                    </a:lnTo>
                    <a:lnTo>
                      <a:pt x="1415" y="1885"/>
                    </a:lnTo>
                    <a:lnTo>
                      <a:pt x="1415" y="1885"/>
                    </a:lnTo>
                    <a:lnTo>
                      <a:pt x="1418" y="1884"/>
                    </a:lnTo>
                    <a:lnTo>
                      <a:pt x="1418" y="1884"/>
                    </a:lnTo>
                    <a:lnTo>
                      <a:pt x="1418" y="1884"/>
                    </a:lnTo>
                    <a:lnTo>
                      <a:pt x="1418" y="1884"/>
                    </a:lnTo>
                    <a:lnTo>
                      <a:pt x="1422" y="1883"/>
                    </a:lnTo>
                    <a:lnTo>
                      <a:pt x="1422" y="1883"/>
                    </a:lnTo>
                    <a:lnTo>
                      <a:pt x="1422" y="1883"/>
                    </a:lnTo>
                    <a:lnTo>
                      <a:pt x="1422" y="1883"/>
                    </a:lnTo>
                    <a:lnTo>
                      <a:pt x="1425" y="1882"/>
                    </a:lnTo>
                    <a:lnTo>
                      <a:pt x="1425" y="1882"/>
                    </a:lnTo>
                    <a:lnTo>
                      <a:pt x="1426" y="1880"/>
                    </a:lnTo>
                    <a:lnTo>
                      <a:pt x="1426" y="1880"/>
                    </a:lnTo>
                    <a:lnTo>
                      <a:pt x="1429" y="1879"/>
                    </a:lnTo>
                    <a:lnTo>
                      <a:pt x="1429" y="1879"/>
                    </a:lnTo>
                    <a:lnTo>
                      <a:pt x="1429" y="1878"/>
                    </a:lnTo>
                    <a:lnTo>
                      <a:pt x="1429" y="1878"/>
                    </a:lnTo>
                    <a:lnTo>
                      <a:pt x="1431" y="1875"/>
                    </a:lnTo>
                    <a:lnTo>
                      <a:pt x="1431" y="1875"/>
                    </a:lnTo>
                    <a:lnTo>
                      <a:pt x="1431" y="1875"/>
                    </a:lnTo>
                    <a:lnTo>
                      <a:pt x="1431" y="1875"/>
                    </a:lnTo>
                    <a:lnTo>
                      <a:pt x="1432" y="1872"/>
                    </a:lnTo>
                    <a:lnTo>
                      <a:pt x="1432" y="1872"/>
                    </a:lnTo>
                    <a:lnTo>
                      <a:pt x="1434" y="1870"/>
                    </a:lnTo>
                    <a:lnTo>
                      <a:pt x="1434" y="1870"/>
                    </a:lnTo>
                    <a:lnTo>
                      <a:pt x="1435" y="1866"/>
                    </a:lnTo>
                    <a:lnTo>
                      <a:pt x="1435" y="1866"/>
                    </a:lnTo>
                    <a:lnTo>
                      <a:pt x="1435" y="1865"/>
                    </a:lnTo>
                    <a:lnTo>
                      <a:pt x="1435" y="1865"/>
                    </a:lnTo>
                    <a:lnTo>
                      <a:pt x="1437" y="1851"/>
                    </a:lnTo>
                    <a:lnTo>
                      <a:pt x="1441" y="1831"/>
                    </a:lnTo>
                    <a:lnTo>
                      <a:pt x="1441" y="1831"/>
                    </a:lnTo>
                    <a:lnTo>
                      <a:pt x="1442" y="1807"/>
                    </a:lnTo>
                    <a:lnTo>
                      <a:pt x="1444" y="1786"/>
                    </a:lnTo>
                    <a:lnTo>
                      <a:pt x="1444" y="1769"/>
                    </a:lnTo>
                    <a:lnTo>
                      <a:pt x="1442" y="1756"/>
                    </a:lnTo>
                    <a:lnTo>
                      <a:pt x="1442" y="1756"/>
                    </a:lnTo>
                    <a:lnTo>
                      <a:pt x="1484" y="1741"/>
                    </a:lnTo>
                    <a:lnTo>
                      <a:pt x="1484" y="1741"/>
                    </a:lnTo>
                    <a:lnTo>
                      <a:pt x="1492" y="1752"/>
                    </a:lnTo>
                    <a:lnTo>
                      <a:pt x="1502" y="1766"/>
                    </a:lnTo>
                    <a:lnTo>
                      <a:pt x="1516" y="1781"/>
                    </a:lnTo>
                    <a:lnTo>
                      <a:pt x="1533" y="1798"/>
                    </a:lnTo>
                    <a:lnTo>
                      <a:pt x="1533" y="1798"/>
                    </a:lnTo>
                    <a:lnTo>
                      <a:pt x="1551" y="1815"/>
                    </a:lnTo>
                    <a:lnTo>
                      <a:pt x="1563" y="1824"/>
                    </a:lnTo>
                    <a:lnTo>
                      <a:pt x="1563" y="1824"/>
                    </a:lnTo>
                    <a:lnTo>
                      <a:pt x="1565" y="1824"/>
                    </a:lnTo>
                    <a:lnTo>
                      <a:pt x="1565" y="1824"/>
                    </a:lnTo>
                    <a:lnTo>
                      <a:pt x="1568" y="1825"/>
                    </a:lnTo>
                    <a:lnTo>
                      <a:pt x="1568" y="1825"/>
                    </a:lnTo>
                    <a:lnTo>
                      <a:pt x="1568" y="1825"/>
                    </a:lnTo>
                    <a:lnTo>
                      <a:pt x="1568" y="1825"/>
                    </a:lnTo>
                    <a:lnTo>
                      <a:pt x="1572" y="1826"/>
                    </a:lnTo>
                    <a:lnTo>
                      <a:pt x="1572" y="1826"/>
                    </a:lnTo>
                    <a:lnTo>
                      <a:pt x="1572" y="1826"/>
                    </a:lnTo>
                    <a:lnTo>
                      <a:pt x="1572" y="1826"/>
                    </a:lnTo>
                    <a:lnTo>
                      <a:pt x="1576" y="1826"/>
                    </a:lnTo>
                    <a:lnTo>
                      <a:pt x="1576" y="1826"/>
                    </a:lnTo>
                    <a:lnTo>
                      <a:pt x="1576" y="1826"/>
                    </a:lnTo>
                    <a:lnTo>
                      <a:pt x="1576" y="1826"/>
                    </a:lnTo>
                    <a:lnTo>
                      <a:pt x="1580" y="1825"/>
                    </a:lnTo>
                    <a:lnTo>
                      <a:pt x="1580" y="1825"/>
                    </a:lnTo>
                    <a:lnTo>
                      <a:pt x="1580" y="1825"/>
                    </a:lnTo>
                    <a:lnTo>
                      <a:pt x="1580" y="1825"/>
                    </a:lnTo>
                    <a:lnTo>
                      <a:pt x="1584" y="1824"/>
                    </a:lnTo>
                    <a:lnTo>
                      <a:pt x="1584" y="1824"/>
                    </a:lnTo>
                    <a:lnTo>
                      <a:pt x="1585" y="1824"/>
                    </a:lnTo>
                    <a:lnTo>
                      <a:pt x="1585" y="1824"/>
                    </a:lnTo>
                    <a:lnTo>
                      <a:pt x="1587" y="1822"/>
                    </a:lnTo>
                    <a:lnTo>
                      <a:pt x="1587" y="1822"/>
                    </a:lnTo>
                    <a:lnTo>
                      <a:pt x="1589" y="1822"/>
                    </a:lnTo>
                    <a:lnTo>
                      <a:pt x="1589" y="1822"/>
                    </a:lnTo>
                    <a:lnTo>
                      <a:pt x="1592" y="1820"/>
                    </a:lnTo>
                    <a:lnTo>
                      <a:pt x="1592" y="1820"/>
                    </a:lnTo>
                    <a:lnTo>
                      <a:pt x="1597" y="1817"/>
                    </a:lnTo>
                    <a:lnTo>
                      <a:pt x="1597" y="1817"/>
                    </a:lnTo>
                    <a:lnTo>
                      <a:pt x="1597" y="1817"/>
                    </a:lnTo>
                    <a:lnTo>
                      <a:pt x="1597" y="1817"/>
                    </a:lnTo>
                    <a:lnTo>
                      <a:pt x="1601" y="1816"/>
                    </a:lnTo>
                    <a:lnTo>
                      <a:pt x="1601" y="1816"/>
                    </a:lnTo>
                    <a:lnTo>
                      <a:pt x="1602" y="1816"/>
                    </a:lnTo>
                    <a:lnTo>
                      <a:pt x="1602" y="1816"/>
                    </a:lnTo>
                    <a:lnTo>
                      <a:pt x="1605" y="1814"/>
                    </a:lnTo>
                    <a:lnTo>
                      <a:pt x="1605" y="1814"/>
                    </a:lnTo>
                    <a:lnTo>
                      <a:pt x="1606" y="1814"/>
                    </a:lnTo>
                    <a:lnTo>
                      <a:pt x="1606" y="1814"/>
                    </a:lnTo>
                    <a:lnTo>
                      <a:pt x="1607" y="1811"/>
                    </a:lnTo>
                    <a:lnTo>
                      <a:pt x="1607" y="1811"/>
                    </a:lnTo>
                    <a:lnTo>
                      <a:pt x="1609" y="1811"/>
                    </a:lnTo>
                    <a:lnTo>
                      <a:pt x="1609" y="1811"/>
                    </a:lnTo>
                    <a:lnTo>
                      <a:pt x="1610" y="1809"/>
                    </a:lnTo>
                    <a:lnTo>
                      <a:pt x="1610" y="1809"/>
                    </a:lnTo>
                    <a:lnTo>
                      <a:pt x="1611" y="1809"/>
                    </a:lnTo>
                    <a:lnTo>
                      <a:pt x="1611" y="1809"/>
                    </a:lnTo>
                    <a:lnTo>
                      <a:pt x="1613" y="1805"/>
                    </a:lnTo>
                    <a:lnTo>
                      <a:pt x="1613" y="1805"/>
                    </a:lnTo>
                    <a:lnTo>
                      <a:pt x="1613" y="1805"/>
                    </a:lnTo>
                    <a:lnTo>
                      <a:pt x="1613" y="1805"/>
                    </a:lnTo>
                    <a:lnTo>
                      <a:pt x="1614" y="1801"/>
                    </a:lnTo>
                    <a:lnTo>
                      <a:pt x="1614" y="1801"/>
                    </a:lnTo>
                    <a:lnTo>
                      <a:pt x="1614" y="1800"/>
                    </a:lnTo>
                    <a:lnTo>
                      <a:pt x="1614" y="1800"/>
                    </a:lnTo>
                    <a:lnTo>
                      <a:pt x="1615" y="1795"/>
                    </a:lnTo>
                    <a:lnTo>
                      <a:pt x="1615" y="1795"/>
                    </a:lnTo>
                    <a:lnTo>
                      <a:pt x="1615" y="1795"/>
                    </a:lnTo>
                    <a:lnTo>
                      <a:pt x="1615" y="1795"/>
                    </a:lnTo>
                    <a:lnTo>
                      <a:pt x="1615" y="1781"/>
                    </a:lnTo>
                    <a:lnTo>
                      <a:pt x="1615" y="1761"/>
                    </a:lnTo>
                    <a:lnTo>
                      <a:pt x="1615" y="1761"/>
                    </a:lnTo>
                    <a:lnTo>
                      <a:pt x="1613" y="1735"/>
                    </a:lnTo>
                    <a:lnTo>
                      <a:pt x="1610" y="1715"/>
                    </a:lnTo>
                    <a:lnTo>
                      <a:pt x="1606" y="1698"/>
                    </a:lnTo>
                    <a:lnTo>
                      <a:pt x="1602" y="1685"/>
                    </a:lnTo>
                    <a:lnTo>
                      <a:pt x="1602" y="1685"/>
                    </a:lnTo>
                    <a:lnTo>
                      <a:pt x="1606" y="1683"/>
                    </a:lnTo>
                    <a:lnTo>
                      <a:pt x="1606" y="1683"/>
                    </a:lnTo>
                    <a:lnTo>
                      <a:pt x="1601" y="1652"/>
                    </a:lnTo>
                    <a:lnTo>
                      <a:pt x="1601" y="1652"/>
                    </a:lnTo>
                    <a:lnTo>
                      <a:pt x="1590" y="1584"/>
                    </a:lnTo>
                    <a:lnTo>
                      <a:pt x="1587" y="1553"/>
                    </a:lnTo>
                    <a:lnTo>
                      <a:pt x="1584" y="1521"/>
                    </a:lnTo>
                    <a:lnTo>
                      <a:pt x="1584" y="1521"/>
                    </a:lnTo>
                    <a:lnTo>
                      <a:pt x="1547" y="1544"/>
                    </a:lnTo>
                    <a:lnTo>
                      <a:pt x="1508" y="1565"/>
                    </a:lnTo>
                    <a:lnTo>
                      <a:pt x="1469" y="1584"/>
                    </a:lnTo>
                    <a:lnTo>
                      <a:pt x="1429" y="1601"/>
                    </a:lnTo>
                    <a:lnTo>
                      <a:pt x="1387" y="1616"/>
                    </a:lnTo>
                    <a:lnTo>
                      <a:pt x="1345" y="1628"/>
                    </a:lnTo>
                    <a:lnTo>
                      <a:pt x="1303" y="1640"/>
                    </a:lnTo>
                    <a:lnTo>
                      <a:pt x="1258" y="1647"/>
                    </a:lnTo>
                    <a:lnTo>
                      <a:pt x="1214" y="1654"/>
                    </a:lnTo>
                    <a:lnTo>
                      <a:pt x="1170" y="1657"/>
                    </a:lnTo>
                    <a:lnTo>
                      <a:pt x="1125" y="1659"/>
                    </a:lnTo>
                    <a:lnTo>
                      <a:pt x="1080" y="1659"/>
                    </a:lnTo>
                    <a:lnTo>
                      <a:pt x="1034" y="1655"/>
                    </a:lnTo>
                    <a:lnTo>
                      <a:pt x="989" y="1649"/>
                    </a:lnTo>
                    <a:lnTo>
                      <a:pt x="944" y="1641"/>
                    </a:lnTo>
                    <a:lnTo>
                      <a:pt x="898" y="1630"/>
                    </a:lnTo>
                    <a:lnTo>
                      <a:pt x="898" y="1630"/>
                    </a:lnTo>
                    <a:lnTo>
                      <a:pt x="855" y="1617"/>
                    </a:lnTo>
                    <a:lnTo>
                      <a:pt x="814" y="1603"/>
                    </a:lnTo>
                    <a:lnTo>
                      <a:pt x="775" y="1587"/>
                    </a:lnTo>
                    <a:lnTo>
                      <a:pt x="736" y="1568"/>
                    </a:lnTo>
                    <a:lnTo>
                      <a:pt x="698" y="1549"/>
                    </a:lnTo>
                    <a:lnTo>
                      <a:pt x="661" y="1526"/>
                    </a:lnTo>
                    <a:lnTo>
                      <a:pt x="627" y="1504"/>
                    </a:lnTo>
                    <a:lnTo>
                      <a:pt x="593" y="1478"/>
                    </a:lnTo>
                    <a:lnTo>
                      <a:pt x="562" y="1452"/>
                    </a:lnTo>
                    <a:lnTo>
                      <a:pt x="530" y="1424"/>
                    </a:lnTo>
                    <a:lnTo>
                      <a:pt x="501" y="1395"/>
                    </a:lnTo>
                    <a:lnTo>
                      <a:pt x="474" y="1365"/>
                    </a:lnTo>
                    <a:lnTo>
                      <a:pt x="447" y="1334"/>
                    </a:lnTo>
                    <a:lnTo>
                      <a:pt x="423" y="1301"/>
                    </a:lnTo>
                    <a:lnTo>
                      <a:pt x="399" y="1267"/>
                    </a:lnTo>
                    <a:lnTo>
                      <a:pt x="378" y="1232"/>
                    </a:lnTo>
                    <a:lnTo>
                      <a:pt x="359" y="1195"/>
                    </a:lnTo>
                    <a:lnTo>
                      <a:pt x="340" y="1159"/>
                    </a:lnTo>
                    <a:lnTo>
                      <a:pt x="325" y="1121"/>
                    </a:lnTo>
                    <a:lnTo>
                      <a:pt x="310" y="1082"/>
                    </a:lnTo>
                    <a:lnTo>
                      <a:pt x="297" y="1043"/>
                    </a:lnTo>
                    <a:lnTo>
                      <a:pt x="287" y="1002"/>
                    </a:lnTo>
                    <a:lnTo>
                      <a:pt x="278" y="962"/>
                    </a:lnTo>
                    <a:lnTo>
                      <a:pt x="272" y="922"/>
                    </a:lnTo>
                    <a:lnTo>
                      <a:pt x="267" y="880"/>
                    </a:lnTo>
                    <a:lnTo>
                      <a:pt x="264" y="837"/>
                    </a:lnTo>
                    <a:lnTo>
                      <a:pt x="263" y="796"/>
                    </a:lnTo>
                    <a:lnTo>
                      <a:pt x="264" y="753"/>
                    </a:lnTo>
                    <a:lnTo>
                      <a:pt x="268" y="710"/>
                    </a:lnTo>
                    <a:lnTo>
                      <a:pt x="275" y="669"/>
                    </a:lnTo>
                    <a:lnTo>
                      <a:pt x="282" y="626"/>
                    </a:lnTo>
                    <a:lnTo>
                      <a:pt x="292" y="583"/>
                    </a:lnTo>
                    <a:lnTo>
                      <a:pt x="292" y="583"/>
                    </a:lnTo>
                    <a:lnTo>
                      <a:pt x="303" y="545"/>
                    </a:lnTo>
                    <a:lnTo>
                      <a:pt x="316" y="510"/>
                    </a:lnTo>
                    <a:lnTo>
                      <a:pt x="330" y="475"/>
                    </a:lnTo>
                    <a:lnTo>
                      <a:pt x="345" y="441"/>
                    </a:lnTo>
                    <a:lnTo>
                      <a:pt x="361" y="407"/>
                    </a:lnTo>
                    <a:lnTo>
                      <a:pt x="379" y="375"/>
                    </a:lnTo>
                    <a:lnTo>
                      <a:pt x="398" y="344"/>
                    </a:lnTo>
                    <a:lnTo>
                      <a:pt x="418" y="313"/>
                    </a:lnTo>
                    <a:lnTo>
                      <a:pt x="440" y="283"/>
                    </a:lnTo>
                    <a:lnTo>
                      <a:pt x="462" y="255"/>
                    </a:lnTo>
                    <a:lnTo>
                      <a:pt x="486" y="228"/>
                    </a:lnTo>
                    <a:lnTo>
                      <a:pt x="511" y="202"/>
                    </a:lnTo>
                    <a:lnTo>
                      <a:pt x="537" y="177"/>
                    </a:lnTo>
                    <a:lnTo>
                      <a:pt x="563" y="153"/>
                    </a:lnTo>
                    <a:lnTo>
                      <a:pt x="591" y="131"/>
                    </a:lnTo>
                    <a:lnTo>
                      <a:pt x="620" y="109"/>
                    </a:lnTo>
                    <a:lnTo>
                      <a:pt x="620" y="109"/>
                    </a:lnTo>
                    <a:lnTo>
                      <a:pt x="566" y="95"/>
                    </a:lnTo>
                    <a:lnTo>
                      <a:pt x="538" y="87"/>
                    </a:lnTo>
                    <a:lnTo>
                      <a:pt x="510" y="78"/>
                    </a:lnTo>
                    <a:lnTo>
                      <a:pt x="482" y="66"/>
                    </a:lnTo>
                    <a:lnTo>
                      <a:pt x="453" y="54"/>
                    </a:lnTo>
                    <a:lnTo>
                      <a:pt x="423" y="40"/>
                    </a:lnTo>
                    <a:lnTo>
                      <a:pt x="392" y="24"/>
                    </a:lnTo>
                    <a:lnTo>
                      <a:pt x="392" y="24"/>
                    </a:lnTo>
                    <a:lnTo>
                      <a:pt x="334" y="0"/>
                    </a:lnTo>
                    <a:lnTo>
                      <a:pt x="334" y="0"/>
                    </a:lnTo>
                    <a:lnTo>
                      <a:pt x="332" y="2"/>
                    </a:lnTo>
                    <a:lnTo>
                      <a:pt x="332" y="2"/>
                    </a:lnTo>
                    <a:lnTo>
                      <a:pt x="331" y="2"/>
                    </a:lnTo>
                    <a:lnTo>
                      <a:pt x="33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5" name="Freeform 44"/>
              <p:cNvSpPr>
                <a:spLocks/>
              </p:cNvSpPr>
              <p:nvPr/>
            </p:nvSpPr>
            <p:spPr bwMode="auto">
              <a:xfrm>
                <a:off x="5938074" y="4933009"/>
                <a:ext cx="438503" cy="939094"/>
              </a:xfrm>
              <a:custGeom>
                <a:avLst/>
                <a:gdLst>
                  <a:gd name="T0" fmla="*/ 278 w 676"/>
                  <a:gd name="T1" fmla="*/ 1043 h 1451"/>
                  <a:gd name="T2" fmla="*/ 237 w 676"/>
                  <a:gd name="T3" fmla="*/ 458 h 1451"/>
                  <a:gd name="T4" fmla="*/ 600 w 676"/>
                  <a:gd name="T5" fmla="*/ 49 h 1451"/>
                  <a:gd name="T6" fmla="*/ 555 w 676"/>
                  <a:gd name="T7" fmla="*/ 0 h 1451"/>
                  <a:gd name="T8" fmla="*/ 537 w 676"/>
                  <a:gd name="T9" fmla="*/ 5 h 1451"/>
                  <a:gd name="T10" fmla="*/ 528 w 676"/>
                  <a:gd name="T11" fmla="*/ 17 h 1451"/>
                  <a:gd name="T12" fmla="*/ 445 w 676"/>
                  <a:gd name="T13" fmla="*/ 44 h 1451"/>
                  <a:gd name="T14" fmla="*/ 428 w 676"/>
                  <a:gd name="T15" fmla="*/ 44 h 1451"/>
                  <a:gd name="T16" fmla="*/ 413 w 676"/>
                  <a:gd name="T17" fmla="*/ 54 h 1451"/>
                  <a:gd name="T18" fmla="*/ 394 w 676"/>
                  <a:gd name="T19" fmla="*/ 149 h 1451"/>
                  <a:gd name="T20" fmla="*/ 326 w 676"/>
                  <a:gd name="T21" fmla="*/ 104 h 1451"/>
                  <a:gd name="T22" fmla="*/ 310 w 676"/>
                  <a:gd name="T23" fmla="*/ 112 h 1451"/>
                  <a:gd name="T24" fmla="*/ 301 w 676"/>
                  <a:gd name="T25" fmla="*/ 127 h 1451"/>
                  <a:gd name="T26" fmla="*/ 237 w 676"/>
                  <a:gd name="T27" fmla="*/ 185 h 1451"/>
                  <a:gd name="T28" fmla="*/ 222 w 676"/>
                  <a:gd name="T29" fmla="*/ 186 h 1451"/>
                  <a:gd name="T30" fmla="*/ 208 w 676"/>
                  <a:gd name="T31" fmla="*/ 200 h 1451"/>
                  <a:gd name="T32" fmla="*/ 228 w 676"/>
                  <a:gd name="T33" fmla="*/ 263 h 1451"/>
                  <a:gd name="T34" fmla="*/ 142 w 676"/>
                  <a:gd name="T35" fmla="*/ 280 h 1451"/>
                  <a:gd name="T36" fmla="*/ 130 w 676"/>
                  <a:gd name="T37" fmla="*/ 294 h 1451"/>
                  <a:gd name="T38" fmla="*/ 126 w 676"/>
                  <a:gd name="T39" fmla="*/ 308 h 1451"/>
                  <a:gd name="T40" fmla="*/ 86 w 676"/>
                  <a:gd name="T41" fmla="*/ 389 h 1451"/>
                  <a:gd name="T42" fmla="*/ 72 w 676"/>
                  <a:gd name="T43" fmla="*/ 394 h 1451"/>
                  <a:gd name="T44" fmla="*/ 64 w 676"/>
                  <a:gd name="T45" fmla="*/ 411 h 1451"/>
                  <a:gd name="T46" fmla="*/ 93 w 676"/>
                  <a:gd name="T47" fmla="*/ 454 h 1451"/>
                  <a:gd name="T48" fmla="*/ 29 w 676"/>
                  <a:gd name="T49" fmla="*/ 511 h 1451"/>
                  <a:gd name="T50" fmla="*/ 23 w 676"/>
                  <a:gd name="T51" fmla="*/ 527 h 1451"/>
                  <a:gd name="T52" fmla="*/ 23 w 676"/>
                  <a:gd name="T53" fmla="*/ 541 h 1451"/>
                  <a:gd name="T54" fmla="*/ 33 w 676"/>
                  <a:gd name="T55" fmla="*/ 624 h 1451"/>
                  <a:gd name="T56" fmla="*/ 2 w 676"/>
                  <a:gd name="T57" fmla="*/ 639 h 1451"/>
                  <a:gd name="T58" fmla="*/ 0 w 676"/>
                  <a:gd name="T59" fmla="*/ 658 h 1451"/>
                  <a:gd name="T60" fmla="*/ 9 w 676"/>
                  <a:gd name="T61" fmla="*/ 672 h 1451"/>
                  <a:gd name="T62" fmla="*/ 6 w 676"/>
                  <a:gd name="T63" fmla="*/ 760 h 1451"/>
                  <a:gd name="T64" fmla="*/ 0 w 676"/>
                  <a:gd name="T65" fmla="*/ 777 h 1451"/>
                  <a:gd name="T66" fmla="*/ 4 w 676"/>
                  <a:gd name="T67" fmla="*/ 793 h 1451"/>
                  <a:gd name="T68" fmla="*/ 88 w 676"/>
                  <a:gd name="T69" fmla="*/ 845 h 1451"/>
                  <a:gd name="T70" fmla="*/ 21 w 676"/>
                  <a:gd name="T71" fmla="*/ 895 h 1451"/>
                  <a:gd name="T72" fmla="*/ 25 w 676"/>
                  <a:gd name="T73" fmla="*/ 913 h 1451"/>
                  <a:gd name="T74" fmla="*/ 38 w 676"/>
                  <a:gd name="T75" fmla="*/ 924 h 1451"/>
                  <a:gd name="T76" fmla="*/ 67 w 676"/>
                  <a:gd name="T77" fmla="*/ 1005 h 1451"/>
                  <a:gd name="T78" fmla="*/ 65 w 676"/>
                  <a:gd name="T79" fmla="*/ 1024 h 1451"/>
                  <a:gd name="T80" fmla="*/ 78 w 676"/>
                  <a:gd name="T81" fmla="*/ 1040 h 1451"/>
                  <a:gd name="T82" fmla="*/ 138 w 676"/>
                  <a:gd name="T83" fmla="*/ 1098 h 1451"/>
                  <a:gd name="T84" fmla="*/ 128 w 676"/>
                  <a:gd name="T85" fmla="*/ 1133 h 1451"/>
                  <a:gd name="T86" fmla="*/ 138 w 676"/>
                  <a:gd name="T87" fmla="*/ 1148 h 1451"/>
                  <a:gd name="T88" fmla="*/ 239 w 676"/>
                  <a:gd name="T89" fmla="*/ 1152 h 1451"/>
                  <a:gd name="T90" fmla="*/ 206 w 676"/>
                  <a:gd name="T91" fmla="*/ 1229 h 1451"/>
                  <a:gd name="T92" fmla="*/ 219 w 676"/>
                  <a:gd name="T93" fmla="*/ 1242 h 1451"/>
                  <a:gd name="T94" fmla="*/ 232 w 676"/>
                  <a:gd name="T95" fmla="*/ 1247 h 1451"/>
                  <a:gd name="T96" fmla="*/ 302 w 676"/>
                  <a:gd name="T97" fmla="*/ 1305 h 1451"/>
                  <a:gd name="T98" fmla="*/ 309 w 676"/>
                  <a:gd name="T99" fmla="*/ 1317 h 1451"/>
                  <a:gd name="T100" fmla="*/ 324 w 676"/>
                  <a:gd name="T101" fmla="*/ 1326 h 1451"/>
                  <a:gd name="T102" fmla="*/ 418 w 676"/>
                  <a:gd name="T103" fmla="*/ 1296 h 1451"/>
                  <a:gd name="T104" fmla="*/ 413 w 676"/>
                  <a:gd name="T105" fmla="*/ 1378 h 1451"/>
                  <a:gd name="T106" fmla="*/ 428 w 676"/>
                  <a:gd name="T107" fmla="*/ 1386 h 1451"/>
                  <a:gd name="T108" fmla="*/ 443 w 676"/>
                  <a:gd name="T109" fmla="*/ 1388 h 1451"/>
                  <a:gd name="T110" fmla="*/ 529 w 676"/>
                  <a:gd name="T111" fmla="*/ 1415 h 1451"/>
                  <a:gd name="T112" fmla="*/ 539 w 676"/>
                  <a:gd name="T113" fmla="*/ 1427 h 1451"/>
                  <a:gd name="T114" fmla="*/ 557 w 676"/>
                  <a:gd name="T115" fmla="*/ 1431 h 1451"/>
                  <a:gd name="T116" fmla="*/ 598 w 676"/>
                  <a:gd name="T117" fmla="*/ 1383 h 1451"/>
                  <a:gd name="T118" fmla="*/ 659 w 676"/>
                  <a:gd name="T119" fmla="*/ 1448 h 1451"/>
                  <a:gd name="T120" fmla="*/ 671 w 676"/>
                  <a:gd name="T121" fmla="*/ 1398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6" h="1451">
                    <a:moveTo>
                      <a:pt x="673" y="1344"/>
                    </a:moveTo>
                    <a:lnTo>
                      <a:pt x="673" y="1344"/>
                    </a:lnTo>
                    <a:lnTo>
                      <a:pt x="676" y="1276"/>
                    </a:lnTo>
                    <a:lnTo>
                      <a:pt x="676" y="1276"/>
                    </a:lnTo>
                    <a:lnTo>
                      <a:pt x="635" y="1269"/>
                    </a:lnTo>
                    <a:lnTo>
                      <a:pt x="613" y="1265"/>
                    </a:lnTo>
                    <a:lnTo>
                      <a:pt x="592" y="1259"/>
                    </a:lnTo>
                    <a:lnTo>
                      <a:pt x="592" y="1259"/>
                    </a:lnTo>
                    <a:lnTo>
                      <a:pt x="564" y="1252"/>
                    </a:lnTo>
                    <a:lnTo>
                      <a:pt x="537" y="1242"/>
                    </a:lnTo>
                    <a:lnTo>
                      <a:pt x="510" y="1231"/>
                    </a:lnTo>
                    <a:lnTo>
                      <a:pt x="485" y="1219"/>
                    </a:lnTo>
                    <a:lnTo>
                      <a:pt x="460" y="1206"/>
                    </a:lnTo>
                    <a:lnTo>
                      <a:pt x="436" y="1192"/>
                    </a:lnTo>
                    <a:lnTo>
                      <a:pt x="413" y="1176"/>
                    </a:lnTo>
                    <a:lnTo>
                      <a:pt x="392" y="1160"/>
                    </a:lnTo>
                    <a:lnTo>
                      <a:pt x="370" y="1143"/>
                    </a:lnTo>
                    <a:lnTo>
                      <a:pt x="350" y="1124"/>
                    </a:lnTo>
                    <a:lnTo>
                      <a:pt x="330" y="1106"/>
                    </a:lnTo>
                    <a:lnTo>
                      <a:pt x="312" y="1085"/>
                    </a:lnTo>
                    <a:lnTo>
                      <a:pt x="295" y="1064"/>
                    </a:lnTo>
                    <a:lnTo>
                      <a:pt x="278" y="1043"/>
                    </a:lnTo>
                    <a:lnTo>
                      <a:pt x="263" y="1020"/>
                    </a:lnTo>
                    <a:lnTo>
                      <a:pt x="249" y="997"/>
                    </a:lnTo>
                    <a:lnTo>
                      <a:pt x="237" y="973"/>
                    </a:lnTo>
                    <a:lnTo>
                      <a:pt x="225" y="949"/>
                    </a:lnTo>
                    <a:lnTo>
                      <a:pt x="214" y="924"/>
                    </a:lnTo>
                    <a:lnTo>
                      <a:pt x="205" y="899"/>
                    </a:lnTo>
                    <a:lnTo>
                      <a:pt x="196" y="874"/>
                    </a:lnTo>
                    <a:lnTo>
                      <a:pt x="190" y="847"/>
                    </a:lnTo>
                    <a:lnTo>
                      <a:pt x="184" y="821"/>
                    </a:lnTo>
                    <a:lnTo>
                      <a:pt x="179" y="793"/>
                    </a:lnTo>
                    <a:lnTo>
                      <a:pt x="176" y="765"/>
                    </a:lnTo>
                    <a:lnTo>
                      <a:pt x="175" y="739"/>
                    </a:lnTo>
                    <a:lnTo>
                      <a:pt x="174" y="711"/>
                    </a:lnTo>
                    <a:lnTo>
                      <a:pt x="175" y="682"/>
                    </a:lnTo>
                    <a:lnTo>
                      <a:pt x="177" y="655"/>
                    </a:lnTo>
                    <a:lnTo>
                      <a:pt x="181" y="627"/>
                    </a:lnTo>
                    <a:lnTo>
                      <a:pt x="186" y="598"/>
                    </a:lnTo>
                    <a:lnTo>
                      <a:pt x="194" y="570"/>
                    </a:lnTo>
                    <a:lnTo>
                      <a:pt x="194" y="570"/>
                    </a:lnTo>
                    <a:lnTo>
                      <a:pt x="205" y="531"/>
                    </a:lnTo>
                    <a:lnTo>
                      <a:pt x="219" y="495"/>
                    </a:lnTo>
                    <a:lnTo>
                      <a:pt x="237" y="458"/>
                    </a:lnTo>
                    <a:lnTo>
                      <a:pt x="256" y="424"/>
                    </a:lnTo>
                    <a:lnTo>
                      <a:pt x="277" y="391"/>
                    </a:lnTo>
                    <a:lnTo>
                      <a:pt x="300" y="361"/>
                    </a:lnTo>
                    <a:lnTo>
                      <a:pt x="325" y="332"/>
                    </a:lnTo>
                    <a:lnTo>
                      <a:pt x="353" y="306"/>
                    </a:lnTo>
                    <a:lnTo>
                      <a:pt x="380" y="280"/>
                    </a:lnTo>
                    <a:lnTo>
                      <a:pt x="411" y="258"/>
                    </a:lnTo>
                    <a:lnTo>
                      <a:pt x="442" y="236"/>
                    </a:lnTo>
                    <a:lnTo>
                      <a:pt x="476" y="217"/>
                    </a:lnTo>
                    <a:lnTo>
                      <a:pt x="510" y="201"/>
                    </a:lnTo>
                    <a:lnTo>
                      <a:pt x="545" y="187"/>
                    </a:lnTo>
                    <a:lnTo>
                      <a:pt x="581" y="176"/>
                    </a:lnTo>
                    <a:lnTo>
                      <a:pt x="618" y="166"/>
                    </a:lnTo>
                    <a:lnTo>
                      <a:pt x="618" y="166"/>
                    </a:lnTo>
                    <a:lnTo>
                      <a:pt x="616" y="139"/>
                    </a:lnTo>
                    <a:lnTo>
                      <a:pt x="616" y="139"/>
                    </a:lnTo>
                    <a:lnTo>
                      <a:pt x="612" y="103"/>
                    </a:lnTo>
                    <a:lnTo>
                      <a:pt x="610" y="66"/>
                    </a:lnTo>
                    <a:lnTo>
                      <a:pt x="610" y="66"/>
                    </a:lnTo>
                    <a:lnTo>
                      <a:pt x="608" y="66"/>
                    </a:lnTo>
                    <a:lnTo>
                      <a:pt x="608" y="66"/>
                    </a:lnTo>
                    <a:lnTo>
                      <a:pt x="600" y="49"/>
                    </a:lnTo>
                    <a:lnTo>
                      <a:pt x="592" y="36"/>
                    </a:lnTo>
                    <a:lnTo>
                      <a:pt x="582" y="22"/>
                    </a:lnTo>
                    <a:lnTo>
                      <a:pt x="582" y="22"/>
                    </a:lnTo>
                    <a:lnTo>
                      <a:pt x="568" y="6"/>
                    </a:lnTo>
                    <a:lnTo>
                      <a:pt x="568" y="6"/>
                    </a:lnTo>
                    <a:lnTo>
                      <a:pt x="568" y="6"/>
                    </a:lnTo>
                    <a:lnTo>
                      <a:pt x="568" y="6"/>
                    </a:lnTo>
                    <a:lnTo>
                      <a:pt x="568" y="6"/>
                    </a:lnTo>
                    <a:lnTo>
                      <a:pt x="568" y="6"/>
                    </a:lnTo>
                    <a:lnTo>
                      <a:pt x="563" y="2"/>
                    </a:lnTo>
                    <a:lnTo>
                      <a:pt x="563" y="2"/>
                    </a:lnTo>
                    <a:lnTo>
                      <a:pt x="563" y="1"/>
                    </a:lnTo>
                    <a:lnTo>
                      <a:pt x="563" y="1"/>
                    </a:lnTo>
                    <a:lnTo>
                      <a:pt x="560" y="0"/>
                    </a:lnTo>
                    <a:lnTo>
                      <a:pt x="560" y="0"/>
                    </a:lnTo>
                    <a:lnTo>
                      <a:pt x="560" y="0"/>
                    </a:lnTo>
                    <a:lnTo>
                      <a:pt x="560" y="0"/>
                    </a:lnTo>
                    <a:lnTo>
                      <a:pt x="558" y="0"/>
                    </a:lnTo>
                    <a:lnTo>
                      <a:pt x="558" y="0"/>
                    </a:lnTo>
                    <a:lnTo>
                      <a:pt x="557" y="0"/>
                    </a:lnTo>
                    <a:lnTo>
                      <a:pt x="557" y="0"/>
                    </a:lnTo>
                    <a:lnTo>
                      <a:pt x="555" y="0"/>
                    </a:lnTo>
                    <a:lnTo>
                      <a:pt x="555" y="0"/>
                    </a:lnTo>
                    <a:lnTo>
                      <a:pt x="554" y="0"/>
                    </a:lnTo>
                    <a:lnTo>
                      <a:pt x="554" y="0"/>
                    </a:lnTo>
                    <a:lnTo>
                      <a:pt x="553" y="0"/>
                    </a:lnTo>
                    <a:lnTo>
                      <a:pt x="553" y="0"/>
                    </a:lnTo>
                    <a:lnTo>
                      <a:pt x="552" y="0"/>
                    </a:lnTo>
                    <a:lnTo>
                      <a:pt x="552" y="0"/>
                    </a:lnTo>
                    <a:lnTo>
                      <a:pt x="549" y="1"/>
                    </a:lnTo>
                    <a:lnTo>
                      <a:pt x="549" y="1"/>
                    </a:lnTo>
                    <a:lnTo>
                      <a:pt x="548" y="1"/>
                    </a:lnTo>
                    <a:lnTo>
                      <a:pt x="548" y="1"/>
                    </a:lnTo>
                    <a:lnTo>
                      <a:pt x="545" y="2"/>
                    </a:lnTo>
                    <a:lnTo>
                      <a:pt x="545" y="2"/>
                    </a:lnTo>
                    <a:lnTo>
                      <a:pt x="543" y="2"/>
                    </a:lnTo>
                    <a:lnTo>
                      <a:pt x="543" y="2"/>
                    </a:lnTo>
                    <a:lnTo>
                      <a:pt x="542" y="2"/>
                    </a:lnTo>
                    <a:lnTo>
                      <a:pt x="542" y="2"/>
                    </a:lnTo>
                    <a:lnTo>
                      <a:pt x="539" y="3"/>
                    </a:lnTo>
                    <a:lnTo>
                      <a:pt x="539" y="3"/>
                    </a:lnTo>
                    <a:lnTo>
                      <a:pt x="539" y="3"/>
                    </a:lnTo>
                    <a:lnTo>
                      <a:pt x="539" y="3"/>
                    </a:lnTo>
                    <a:lnTo>
                      <a:pt x="537" y="5"/>
                    </a:lnTo>
                    <a:lnTo>
                      <a:pt x="537" y="5"/>
                    </a:lnTo>
                    <a:lnTo>
                      <a:pt x="537" y="5"/>
                    </a:lnTo>
                    <a:lnTo>
                      <a:pt x="537" y="5"/>
                    </a:lnTo>
                    <a:lnTo>
                      <a:pt x="534" y="6"/>
                    </a:lnTo>
                    <a:lnTo>
                      <a:pt x="534" y="6"/>
                    </a:lnTo>
                    <a:lnTo>
                      <a:pt x="534" y="6"/>
                    </a:lnTo>
                    <a:lnTo>
                      <a:pt x="534" y="6"/>
                    </a:lnTo>
                    <a:lnTo>
                      <a:pt x="533" y="7"/>
                    </a:lnTo>
                    <a:lnTo>
                      <a:pt x="533" y="7"/>
                    </a:lnTo>
                    <a:lnTo>
                      <a:pt x="532" y="8"/>
                    </a:lnTo>
                    <a:lnTo>
                      <a:pt x="532" y="8"/>
                    </a:lnTo>
                    <a:lnTo>
                      <a:pt x="532" y="10"/>
                    </a:lnTo>
                    <a:lnTo>
                      <a:pt x="532" y="10"/>
                    </a:lnTo>
                    <a:lnTo>
                      <a:pt x="530" y="10"/>
                    </a:lnTo>
                    <a:lnTo>
                      <a:pt x="530" y="10"/>
                    </a:lnTo>
                    <a:lnTo>
                      <a:pt x="529" y="13"/>
                    </a:lnTo>
                    <a:lnTo>
                      <a:pt x="529" y="13"/>
                    </a:lnTo>
                    <a:lnTo>
                      <a:pt x="529" y="13"/>
                    </a:lnTo>
                    <a:lnTo>
                      <a:pt x="529" y="13"/>
                    </a:lnTo>
                    <a:lnTo>
                      <a:pt x="528" y="16"/>
                    </a:lnTo>
                    <a:lnTo>
                      <a:pt x="528" y="16"/>
                    </a:lnTo>
                    <a:lnTo>
                      <a:pt x="528" y="17"/>
                    </a:lnTo>
                    <a:lnTo>
                      <a:pt x="528" y="17"/>
                    </a:lnTo>
                    <a:lnTo>
                      <a:pt x="525" y="37"/>
                    </a:lnTo>
                    <a:lnTo>
                      <a:pt x="525" y="37"/>
                    </a:lnTo>
                    <a:lnTo>
                      <a:pt x="523" y="55"/>
                    </a:lnTo>
                    <a:lnTo>
                      <a:pt x="523" y="69"/>
                    </a:lnTo>
                    <a:lnTo>
                      <a:pt x="524" y="89"/>
                    </a:lnTo>
                    <a:lnTo>
                      <a:pt x="524" y="89"/>
                    </a:lnTo>
                    <a:lnTo>
                      <a:pt x="497" y="99"/>
                    </a:lnTo>
                    <a:lnTo>
                      <a:pt x="497" y="99"/>
                    </a:lnTo>
                    <a:lnTo>
                      <a:pt x="485" y="83"/>
                    </a:lnTo>
                    <a:lnTo>
                      <a:pt x="476" y="71"/>
                    </a:lnTo>
                    <a:lnTo>
                      <a:pt x="463" y="60"/>
                    </a:lnTo>
                    <a:lnTo>
                      <a:pt x="463" y="60"/>
                    </a:lnTo>
                    <a:lnTo>
                      <a:pt x="448" y="46"/>
                    </a:lnTo>
                    <a:lnTo>
                      <a:pt x="448" y="46"/>
                    </a:lnTo>
                    <a:lnTo>
                      <a:pt x="448" y="46"/>
                    </a:lnTo>
                    <a:lnTo>
                      <a:pt x="448" y="46"/>
                    </a:lnTo>
                    <a:lnTo>
                      <a:pt x="447" y="46"/>
                    </a:lnTo>
                    <a:lnTo>
                      <a:pt x="447" y="46"/>
                    </a:lnTo>
                    <a:lnTo>
                      <a:pt x="445" y="44"/>
                    </a:lnTo>
                    <a:lnTo>
                      <a:pt x="445" y="44"/>
                    </a:lnTo>
                    <a:lnTo>
                      <a:pt x="445" y="44"/>
                    </a:lnTo>
                    <a:lnTo>
                      <a:pt x="445" y="44"/>
                    </a:lnTo>
                    <a:lnTo>
                      <a:pt x="442" y="42"/>
                    </a:lnTo>
                    <a:lnTo>
                      <a:pt x="442" y="42"/>
                    </a:lnTo>
                    <a:lnTo>
                      <a:pt x="441" y="42"/>
                    </a:lnTo>
                    <a:lnTo>
                      <a:pt x="441" y="42"/>
                    </a:lnTo>
                    <a:lnTo>
                      <a:pt x="440" y="41"/>
                    </a:lnTo>
                    <a:lnTo>
                      <a:pt x="440" y="41"/>
                    </a:lnTo>
                    <a:lnTo>
                      <a:pt x="438" y="41"/>
                    </a:lnTo>
                    <a:lnTo>
                      <a:pt x="438" y="41"/>
                    </a:lnTo>
                    <a:lnTo>
                      <a:pt x="436" y="41"/>
                    </a:lnTo>
                    <a:lnTo>
                      <a:pt x="436" y="41"/>
                    </a:lnTo>
                    <a:lnTo>
                      <a:pt x="436" y="41"/>
                    </a:lnTo>
                    <a:lnTo>
                      <a:pt x="436" y="41"/>
                    </a:lnTo>
                    <a:lnTo>
                      <a:pt x="433" y="42"/>
                    </a:lnTo>
                    <a:lnTo>
                      <a:pt x="433" y="42"/>
                    </a:lnTo>
                    <a:lnTo>
                      <a:pt x="433" y="42"/>
                    </a:lnTo>
                    <a:lnTo>
                      <a:pt x="433" y="42"/>
                    </a:lnTo>
                    <a:lnTo>
                      <a:pt x="431" y="42"/>
                    </a:lnTo>
                    <a:lnTo>
                      <a:pt x="431" y="42"/>
                    </a:lnTo>
                    <a:lnTo>
                      <a:pt x="431" y="42"/>
                    </a:lnTo>
                    <a:lnTo>
                      <a:pt x="431" y="42"/>
                    </a:lnTo>
                    <a:lnTo>
                      <a:pt x="428" y="44"/>
                    </a:lnTo>
                    <a:lnTo>
                      <a:pt x="428" y="44"/>
                    </a:lnTo>
                    <a:lnTo>
                      <a:pt x="427" y="45"/>
                    </a:lnTo>
                    <a:lnTo>
                      <a:pt x="427" y="45"/>
                    </a:lnTo>
                    <a:lnTo>
                      <a:pt x="424" y="46"/>
                    </a:lnTo>
                    <a:lnTo>
                      <a:pt x="424" y="46"/>
                    </a:lnTo>
                    <a:lnTo>
                      <a:pt x="422" y="47"/>
                    </a:lnTo>
                    <a:lnTo>
                      <a:pt x="422" y="47"/>
                    </a:lnTo>
                    <a:lnTo>
                      <a:pt x="421" y="47"/>
                    </a:lnTo>
                    <a:lnTo>
                      <a:pt x="421" y="47"/>
                    </a:lnTo>
                    <a:lnTo>
                      <a:pt x="418" y="49"/>
                    </a:lnTo>
                    <a:lnTo>
                      <a:pt x="418" y="49"/>
                    </a:lnTo>
                    <a:lnTo>
                      <a:pt x="418" y="49"/>
                    </a:lnTo>
                    <a:lnTo>
                      <a:pt x="418" y="49"/>
                    </a:lnTo>
                    <a:lnTo>
                      <a:pt x="416" y="50"/>
                    </a:lnTo>
                    <a:lnTo>
                      <a:pt x="416" y="50"/>
                    </a:lnTo>
                    <a:lnTo>
                      <a:pt x="416" y="50"/>
                    </a:lnTo>
                    <a:lnTo>
                      <a:pt x="416" y="50"/>
                    </a:lnTo>
                    <a:lnTo>
                      <a:pt x="414" y="51"/>
                    </a:lnTo>
                    <a:lnTo>
                      <a:pt x="414" y="51"/>
                    </a:lnTo>
                    <a:lnTo>
                      <a:pt x="414" y="52"/>
                    </a:lnTo>
                    <a:lnTo>
                      <a:pt x="414" y="52"/>
                    </a:lnTo>
                    <a:lnTo>
                      <a:pt x="413" y="54"/>
                    </a:lnTo>
                    <a:lnTo>
                      <a:pt x="413" y="54"/>
                    </a:lnTo>
                    <a:lnTo>
                      <a:pt x="412" y="54"/>
                    </a:lnTo>
                    <a:lnTo>
                      <a:pt x="412" y="54"/>
                    </a:lnTo>
                    <a:lnTo>
                      <a:pt x="412" y="56"/>
                    </a:lnTo>
                    <a:lnTo>
                      <a:pt x="412" y="56"/>
                    </a:lnTo>
                    <a:lnTo>
                      <a:pt x="411" y="56"/>
                    </a:lnTo>
                    <a:lnTo>
                      <a:pt x="411" y="56"/>
                    </a:lnTo>
                    <a:lnTo>
                      <a:pt x="411" y="60"/>
                    </a:lnTo>
                    <a:lnTo>
                      <a:pt x="411" y="60"/>
                    </a:lnTo>
                    <a:lnTo>
                      <a:pt x="411" y="60"/>
                    </a:lnTo>
                    <a:lnTo>
                      <a:pt x="411" y="60"/>
                    </a:lnTo>
                    <a:lnTo>
                      <a:pt x="411" y="64"/>
                    </a:lnTo>
                    <a:lnTo>
                      <a:pt x="411" y="64"/>
                    </a:lnTo>
                    <a:lnTo>
                      <a:pt x="411" y="64"/>
                    </a:lnTo>
                    <a:lnTo>
                      <a:pt x="411" y="64"/>
                    </a:lnTo>
                    <a:lnTo>
                      <a:pt x="411" y="85"/>
                    </a:lnTo>
                    <a:lnTo>
                      <a:pt x="411" y="85"/>
                    </a:lnTo>
                    <a:lnTo>
                      <a:pt x="412" y="102"/>
                    </a:lnTo>
                    <a:lnTo>
                      <a:pt x="414" y="115"/>
                    </a:lnTo>
                    <a:lnTo>
                      <a:pt x="418" y="136"/>
                    </a:lnTo>
                    <a:lnTo>
                      <a:pt x="418" y="136"/>
                    </a:lnTo>
                    <a:lnTo>
                      <a:pt x="394" y="149"/>
                    </a:lnTo>
                    <a:lnTo>
                      <a:pt x="394" y="149"/>
                    </a:lnTo>
                    <a:lnTo>
                      <a:pt x="379" y="136"/>
                    </a:lnTo>
                    <a:lnTo>
                      <a:pt x="368" y="127"/>
                    </a:lnTo>
                    <a:lnTo>
                      <a:pt x="354" y="117"/>
                    </a:lnTo>
                    <a:lnTo>
                      <a:pt x="354" y="117"/>
                    </a:lnTo>
                    <a:lnTo>
                      <a:pt x="336" y="107"/>
                    </a:lnTo>
                    <a:lnTo>
                      <a:pt x="336" y="107"/>
                    </a:lnTo>
                    <a:lnTo>
                      <a:pt x="336" y="107"/>
                    </a:lnTo>
                    <a:lnTo>
                      <a:pt x="336" y="107"/>
                    </a:lnTo>
                    <a:lnTo>
                      <a:pt x="336" y="107"/>
                    </a:lnTo>
                    <a:lnTo>
                      <a:pt x="332" y="105"/>
                    </a:lnTo>
                    <a:lnTo>
                      <a:pt x="332" y="105"/>
                    </a:lnTo>
                    <a:lnTo>
                      <a:pt x="332" y="105"/>
                    </a:lnTo>
                    <a:lnTo>
                      <a:pt x="332" y="105"/>
                    </a:lnTo>
                    <a:lnTo>
                      <a:pt x="330" y="104"/>
                    </a:lnTo>
                    <a:lnTo>
                      <a:pt x="330" y="104"/>
                    </a:lnTo>
                    <a:lnTo>
                      <a:pt x="329" y="104"/>
                    </a:lnTo>
                    <a:lnTo>
                      <a:pt x="329" y="104"/>
                    </a:lnTo>
                    <a:lnTo>
                      <a:pt x="326" y="104"/>
                    </a:lnTo>
                    <a:lnTo>
                      <a:pt x="326" y="104"/>
                    </a:lnTo>
                    <a:lnTo>
                      <a:pt x="326" y="104"/>
                    </a:lnTo>
                    <a:lnTo>
                      <a:pt x="326" y="104"/>
                    </a:lnTo>
                    <a:lnTo>
                      <a:pt x="324" y="104"/>
                    </a:lnTo>
                    <a:lnTo>
                      <a:pt x="324" y="104"/>
                    </a:lnTo>
                    <a:lnTo>
                      <a:pt x="324" y="104"/>
                    </a:lnTo>
                    <a:lnTo>
                      <a:pt x="324" y="104"/>
                    </a:lnTo>
                    <a:lnTo>
                      <a:pt x="321" y="104"/>
                    </a:lnTo>
                    <a:lnTo>
                      <a:pt x="321" y="104"/>
                    </a:lnTo>
                    <a:lnTo>
                      <a:pt x="321" y="105"/>
                    </a:lnTo>
                    <a:lnTo>
                      <a:pt x="321" y="105"/>
                    </a:lnTo>
                    <a:lnTo>
                      <a:pt x="319" y="107"/>
                    </a:lnTo>
                    <a:lnTo>
                      <a:pt x="319" y="107"/>
                    </a:lnTo>
                    <a:lnTo>
                      <a:pt x="319" y="107"/>
                    </a:lnTo>
                    <a:lnTo>
                      <a:pt x="319" y="107"/>
                    </a:lnTo>
                    <a:lnTo>
                      <a:pt x="316" y="108"/>
                    </a:lnTo>
                    <a:lnTo>
                      <a:pt x="316" y="108"/>
                    </a:lnTo>
                    <a:lnTo>
                      <a:pt x="316" y="108"/>
                    </a:lnTo>
                    <a:lnTo>
                      <a:pt x="316" y="108"/>
                    </a:lnTo>
                    <a:lnTo>
                      <a:pt x="314" y="110"/>
                    </a:lnTo>
                    <a:lnTo>
                      <a:pt x="314" y="110"/>
                    </a:lnTo>
                    <a:lnTo>
                      <a:pt x="311" y="112"/>
                    </a:lnTo>
                    <a:lnTo>
                      <a:pt x="311" y="112"/>
                    </a:lnTo>
                    <a:lnTo>
                      <a:pt x="310" y="112"/>
                    </a:lnTo>
                    <a:lnTo>
                      <a:pt x="310" y="112"/>
                    </a:lnTo>
                    <a:lnTo>
                      <a:pt x="307" y="114"/>
                    </a:lnTo>
                    <a:lnTo>
                      <a:pt x="307" y="114"/>
                    </a:lnTo>
                    <a:lnTo>
                      <a:pt x="307" y="114"/>
                    </a:lnTo>
                    <a:lnTo>
                      <a:pt x="307" y="114"/>
                    </a:lnTo>
                    <a:lnTo>
                      <a:pt x="306" y="115"/>
                    </a:lnTo>
                    <a:lnTo>
                      <a:pt x="306" y="115"/>
                    </a:lnTo>
                    <a:lnTo>
                      <a:pt x="305" y="117"/>
                    </a:lnTo>
                    <a:lnTo>
                      <a:pt x="305" y="117"/>
                    </a:lnTo>
                    <a:lnTo>
                      <a:pt x="303" y="118"/>
                    </a:lnTo>
                    <a:lnTo>
                      <a:pt x="303" y="118"/>
                    </a:lnTo>
                    <a:lnTo>
                      <a:pt x="303" y="118"/>
                    </a:lnTo>
                    <a:lnTo>
                      <a:pt x="303" y="118"/>
                    </a:lnTo>
                    <a:lnTo>
                      <a:pt x="302" y="120"/>
                    </a:lnTo>
                    <a:lnTo>
                      <a:pt x="302" y="120"/>
                    </a:lnTo>
                    <a:lnTo>
                      <a:pt x="302" y="120"/>
                    </a:lnTo>
                    <a:lnTo>
                      <a:pt x="302" y="120"/>
                    </a:lnTo>
                    <a:lnTo>
                      <a:pt x="302" y="123"/>
                    </a:lnTo>
                    <a:lnTo>
                      <a:pt x="302" y="123"/>
                    </a:lnTo>
                    <a:lnTo>
                      <a:pt x="302" y="123"/>
                    </a:lnTo>
                    <a:lnTo>
                      <a:pt x="302" y="123"/>
                    </a:lnTo>
                    <a:lnTo>
                      <a:pt x="301" y="127"/>
                    </a:lnTo>
                    <a:lnTo>
                      <a:pt x="301" y="127"/>
                    </a:lnTo>
                    <a:lnTo>
                      <a:pt x="301" y="127"/>
                    </a:lnTo>
                    <a:lnTo>
                      <a:pt x="301" y="127"/>
                    </a:lnTo>
                    <a:lnTo>
                      <a:pt x="302" y="131"/>
                    </a:lnTo>
                    <a:lnTo>
                      <a:pt x="302" y="131"/>
                    </a:lnTo>
                    <a:lnTo>
                      <a:pt x="302" y="131"/>
                    </a:lnTo>
                    <a:lnTo>
                      <a:pt x="302" y="131"/>
                    </a:lnTo>
                    <a:lnTo>
                      <a:pt x="302" y="131"/>
                    </a:lnTo>
                    <a:lnTo>
                      <a:pt x="302" y="131"/>
                    </a:lnTo>
                    <a:lnTo>
                      <a:pt x="306" y="151"/>
                    </a:lnTo>
                    <a:lnTo>
                      <a:pt x="306" y="151"/>
                    </a:lnTo>
                    <a:lnTo>
                      <a:pt x="310" y="167"/>
                    </a:lnTo>
                    <a:lnTo>
                      <a:pt x="315" y="181"/>
                    </a:lnTo>
                    <a:lnTo>
                      <a:pt x="322" y="200"/>
                    </a:lnTo>
                    <a:lnTo>
                      <a:pt x="322" y="200"/>
                    </a:lnTo>
                    <a:lnTo>
                      <a:pt x="301" y="217"/>
                    </a:lnTo>
                    <a:lnTo>
                      <a:pt x="301" y="217"/>
                    </a:lnTo>
                    <a:lnTo>
                      <a:pt x="285" y="206"/>
                    </a:lnTo>
                    <a:lnTo>
                      <a:pt x="272" y="200"/>
                    </a:lnTo>
                    <a:lnTo>
                      <a:pt x="256" y="192"/>
                    </a:lnTo>
                    <a:lnTo>
                      <a:pt x="256" y="192"/>
                    </a:lnTo>
                    <a:lnTo>
                      <a:pt x="237" y="185"/>
                    </a:lnTo>
                    <a:lnTo>
                      <a:pt x="237" y="185"/>
                    </a:lnTo>
                    <a:lnTo>
                      <a:pt x="237" y="185"/>
                    </a:lnTo>
                    <a:lnTo>
                      <a:pt x="237" y="185"/>
                    </a:lnTo>
                    <a:lnTo>
                      <a:pt x="235" y="185"/>
                    </a:lnTo>
                    <a:lnTo>
                      <a:pt x="235" y="185"/>
                    </a:lnTo>
                    <a:lnTo>
                      <a:pt x="233" y="185"/>
                    </a:lnTo>
                    <a:lnTo>
                      <a:pt x="233" y="185"/>
                    </a:lnTo>
                    <a:lnTo>
                      <a:pt x="233" y="185"/>
                    </a:lnTo>
                    <a:lnTo>
                      <a:pt x="233" y="185"/>
                    </a:lnTo>
                    <a:lnTo>
                      <a:pt x="229" y="183"/>
                    </a:lnTo>
                    <a:lnTo>
                      <a:pt x="229" y="183"/>
                    </a:lnTo>
                    <a:lnTo>
                      <a:pt x="229" y="183"/>
                    </a:lnTo>
                    <a:lnTo>
                      <a:pt x="229" y="183"/>
                    </a:lnTo>
                    <a:lnTo>
                      <a:pt x="227" y="185"/>
                    </a:lnTo>
                    <a:lnTo>
                      <a:pt x="227" y="185"/>
                    </a:lnTo>
                    <a:lnTo>
                      <a:pt x="227" y="185"/>
                    </a:lnTo>
                    <a:lnTo>
                      <a:pt x="227" y="185"/>
                    </a:lnTo>
                    <a:lnTo>
                      <a:pt x="224" y="185"/>
                    </a:lnTo>
                    <a:lnTo>
                      <a:pt x="224" y="185"/>
                    </a:lnTo>
                    <a:lnTo>
                      <a:pt x="223" y="185"/>
                    </a:lnTo>
                    <a:lnTo>
                      <a:pt x="223" y="185"/>
                    </a:lnTo>
                    <a:lnTo>
                      <a:pt x="222" y="186"/>
                    </a:lnTo>
                    <a:lnTo>
                      <a:pt x="222" y="186"/>
                    </a:lnTo>
                    <a:lnTo>
                      <a:pt x="222" y="186"/>
                    </a:lnTo>
                    <a:lnTo>
                      <a:pt x="222" y="186"/>
                    </a:lnTo>
                    <a:lnTo>
                      <a:pt x="219" y="188"/>
                    </a:lnTo>
                    <a:lnTo>
                      <a:pt x="219" y="188"/>
                    </a:lnTo>
                    <a:lnTo>
                      <a:pt x="219" y="188"/>
                    </a:lnTo>
                    <a:lnTo>
                      <a:pt x="219" y="188"/>
                    </a:lnTo>
                    <a:lnTo>
                      <a:pt x="217" y="190"/>
                    </a:lnTo>
                    <a:lnTo>
                      <a:pt x="217" y="190"/>
                    </a:lnTo>
                    <a:lnTo>
                      <a:pt x="217" y="191"/>
                    </a:lnTo>
                    <a:lnTo>
                      <a:pt x="217" y="191"/>
                    </a:lnTo>
                    <a:lnTo>
                      <a:pt x="214" y="192"/>
                    </a:lnTo>
                    <a:lnTo>
                      <a:pt x="214" y="192"/>
                    </a:lnTo>
                    <a:lnTo>
                      <a:pt x="213" y="195"/>
                    </a:lnTo>
                    <a:lnTo>
                      <a:pt x="213" y="195"/>
                    </a:lnTo>
                    <a:lnTo>
                      <a:pt x="212" y="196"/>
                    </a:lnTo>
                    <a:lnTo>
                      <a:pt x="212" y="196"/>
                    </a:lnTo>
                    <a:lnTo>
                      <a:pt x="210" y="197"/>
                    </a:lnTo>
                    <a:lnTo>
                      <a:pt x="210" y="197"/>
                    </a:lnTo>
                    <a:lnTo>
                      <a:pt x="209" y="197"/>
                    </a:lnTo>
                    <a:lnTo>
                      <a:pt x="209" y="197"/>
                    </a:lnTo>
                    <a:lnTo>
                      <a:pt x="208" y="200"/>
                    </a:lnTo>
                    <a:lnTo>
                      <a:pt x="208" y="200"/>
                    </a:lnTo>
                    <a:lnTo>
                      <a:pt x="208" y="200"/>
                    </a:lnTo>
                    <a:lnTo>
                      <a:pt x="208" y="200"/>
                    </a:lnTo>
                    <a:lnTo>
                      <a:pt x="206" y="202"/>
                    </a:lnTo>
                    <a:lnTo>
                      <a:pt x="206" y="202"/>
                    </a:lnTo>
                    <a:lnTo>
                      <a:pt x="206" y="202"/>
                    </a:lnTo>
                    <a:lnTo>
                      <a:pt x="206" y="202"/>
                    </a:lnTo>
                    <a:lnTo>
                      <a:pt x="205" y="205"/>
                    </a:lnTo>
                    <a:lnTo>
                      <a:pt x="205" y="205"/>
                    </a:lnTo>
                    <a:lnTo>
                      <a:pt x="205" y="205"/>
                    </a:lnTo>
                    <a:lnTo>
                      <a:pt x="205" y="205"/>
                    </a:lnTo>
                    <a:lnTo>
                      <a:pt x="205" y="207"/>
                    </a:lnTo>
                    <a:lnTo>
                      <a:pt x="205" y="207"/>
                    </a:lnTo>
                    <a:lnTo>
                      <a:pt x="205" y="207"/>
                    </a:lnTo>
                    <a:lnTo>
                      <a:pt x="205" y="207"/>
                    </a:lnTo>
                    <a:lnTo>
                      <a:pt x="206" y="215"/>
                    </a:lnTo>
                    <a:lnTo>
                      <a:pt x="206" y="215"/>
                    </a:lnTo>
                    <a:lnTo>
                      <a:pt x="206" y="215"/>
                    </a:lnTo>
                    <a:lnTo>
                      <a:pt x="206" y="215"/>
                    </a:lnTo>
                    <a:lnTo>
                      <a:pt x="214" y="235"/>
                    </a:lnTo>
                    <a:lnTo>
                      <a:pt x="214" y="235"/>
                    </a:lnTo>
                    <a:lnTo>
                      <a:pt x="222" y="250"/>
                    </a:lnTo>
                    <a:lnTo>
                      <a:pt x="228" y="263"/>
                    </a:lnTo>
                    <a:lnTo>
                      <a:pt x="239" y="279"/>
                    </a:lnTo>
                    <a:lnTo>
                      <a:pt x="239" y="279"/>
                    </a:lnTo>
                    <a:lnTo>
                      <a:pt x="222" y="301"/>
                    </a:lnTo>
                    <a:lnTo>
                      <a:pt x="222" y="301"/>
                    </a:lnTo>
                    <a:lnTo>
                      <a:pt x="203" y="293"/>
                    </a:lnTo>
                    <a:lnTo>
                      <a:pt x="189" y="288"/>
                    </a:lnTo>
                    <a:lnTo>
                      <a:pt x="172" y="284"/>
                    </a:lnTo>
                    <a:lnTo>
                      <a:pt x="172" y="284"/>
                    </a:lnTo>
                    <a:lnTo>
                      <a:pt x="152" y="280"/>
                    </a:lnTo>
                    <a:lnTo>
                      <a:pt x="152" y="280"/>
                    </a:lnTo>
                    <a:lnTo>
                      <a:pt x="151" y="280"/>
                    </a:lnTo>
                    <a:lnTo>
                      <a:pt x="151" y="280"/>
                    </a:lnTo>
                    <a:lnTo>
                      <a:pt x="147" y="280"/>
                    </a:lnTo>
                    <a:lnTo>
                      <a:pt x="147" y="280"/>
                    </a:lnTo>
                    <a:lnTo>
                      <a:pt x="147" y="280"/>
                    </a:lnTo>
                    <a:lnTo>
                      <a:pt x="147" y="280"/>
                    </a:lnTo>
                    <a:lnTo>
                      <a:pt x="145" y="280"/>
                    </a:lnTo>
                    <a:lnTo>
                      <a:pt x="145" y="280"/>
                    </a:lnTo>
                    <a:lnTo>
                      <a:pt x="143" y="280"/>
                    </a:lnTo>
                    <a:lnTo>
                      <a:pt x="143" y="280"/>
                    </a:lnTo>
                    <a:lnTo>
                      <a:pt x="142" y="280"/>
                    </a:lnTo>
                    <a:lnTo>
                      <a:pt x="142" y="280"/>
                    </a:lnTo>
                    <a:lnTo>
                      <a:pt x="141" y="280"/>
                    </a:lnTo>
                    <a:lnTo>
                      <a:pt x="141" y="280"/>
                    </a:lnTo>
                    <a:lnTo>
                      <a:pt x="140" y="282"/>
                    </a:lnTo>
                    <a:lnTo>
                      <a:pt x="140" y="282"/>
                    </a:lnTo>
                    <a:lnTo>
                      <a:pt x="140" y="283"/>
                    </a:lnTo>
                    <a:lnTo>
                      <a:pt x="140" y="283"/>
                    </a:lnTo>
                    <a:lnTo>
                      <a:pt x="137" y="283"/>
                    </a:lnTo>
                    <a:lnTo>
                      <a:pt x="137" y="283"/>
                    </a:lnTo>
                    <a:lnTo>
                      <a:pt x="137" y="284"/>
                    </a:lnTo>
                    <a:lnTo>
                      <a:pt x="137" y="284"/>
                    </a:lnTo>
                    <a:lnTo>
                      <a:pt x="136" y="285"/>
                    </a:lnTo>
                    <a:lnTo>
                      <a:pt x="136" y="285"/>
                    </a:lnTo>
                    <a:lnTo>
                      <a:pt x="135" y="287"/>
                    </a:lnTo>
                    <a:lnTo>
                      <a:pt x="135" y="287"/>
                    </a:lnTo>
                    <a:lnTo>
                      <a:pt x="133" y="288"/>
                    </a:lnTo>
                    <a:lnTo>
                      <a:pt x="133" y="288"/>
                    </a:lnTo>
                    <a:lnTo>
                      <a:pt x="133" y="289"/>
                    </a:lnTo>
                    <a:lnTo>
                      <a:pt x="133" y="289"/>
                    </a:lnTo>
                    <a:lnTo>
                      <a:pt x="132" y="292"/>
                    </a:lnTo>
                    <a:lnTo>
                      <a:pt x="132" y="292"/>
                    </a:lnTo>
                    <a:lnTo>
                      <a:pt x="130" y="294"/>
                    </a:lnTo>
                    <a:lnTo>
                      <a:pt x="130" y="294"/>
                    </a:lnTo>
                    <a:lnTo>
                      <a:pt x="130" y="294"/>
                    </a:lnTo>
                    <a:lnTo>
                      <a:pt x="130" y="294"/>
                    </a:lnTo>
                    <a:lnTo>
                      <a:pt x="128" y="297"/>
                    </a:lnTo>
                    <a:lnTo>
                      <a:pt x="128" y="297"/>
                    </a:lnTo>
                    <a:lnTo>
                      <a:pt x="127" y="297"/>
                    </a:lnTo>
                    <a:lnTo>
                      <a:pt x="127" y="297"/>
                    </a:lnTo>
                    <a:lnTo>
                      <a:pt x="126" y="299"/>
                    </a:lnTo>
                    <a:lnTo>
                      <a:pt x="126" y="299"/>
                    </a:lnTo>
                    <a:lnTo>
                      <a:pt x="126" y="299"/>
                    </a:lnTo>
                    <a:lnTo>
                      <a:pt x="126" y="299"/>
                    </a:lnTo>
                    <a:lnTo>
                      <a:pt x="126" y="302"/>
                    </a:lnTo>
                    <a:lnTo>
                      <a:pt x="126" y="302"/>
                    </a:lnTo>
                    <a:lnTo>
                      <a:pt x="126" y="302"/>
                    </a:lnTo>
                    <a:lnTo>
                      <a:pt x="126" y="302"/>
                    </a:lnTo>
                    <a:lnTo>
                      <a:pt x="125" y="304"/>
                    </a:lnTo>
                    <a:lnTo>
                      <a:pt x="125" y="304"/>
                    </a:lnTo>
                    <a:lnTo>
                      <a:pt x="125" y="304"/>
                    </a:lnTo>
                    <a:lnTo>
                      <a:pt x="125" y="304"/>
                    </a:lnTo>
                    <a:lnTo>
                      <a:pt x="126" y="307"/>
                    </a:lnTo>
                    <a:lnTo>
                      <a:pt x="126" y="307"/>
                    </a:lnTo>
                    <a:lnTo>
                      <a:pt x="126" y="308"/>
                    </a:lnTo>
                    <a:lnTo>
                      <a:pt x="126" y="308"/>
                    </a:lnTo>
                    <a:lnTo>
                      <a:pt x="126" y="311"/>
                    </a:lnTo>
                    <a:lnTo>
                      <a:pt x="126" y="311"/>
                    </a:lnTo>
                    <a:lnTo>
                      <a:pt x="126" y="311"/>
                    </a:lnTo>
                    <a:lnTo>
                      <a:pt x="126" y="311"/>
                    </a:lnTo>
                    <a:lnTo>
                      <a:pt x="128" y="314"/>
                    </a:lnTo>
                    <a:lnTo>
                      <a:pt x="128" y="314"/>
                    </a:lnTo>
                    <a:lnTo>
                      <a:pt x="128" y="314"/>
                    </a:lnTo>
                    <a:lnTo>
                      <a:pt x="128" y="314"/>
                    </a:lnTo>
                    <a:lnTo>
                      <a:pt x="138" y="332"/>
                    </a:lnTo>
                    <a:lnTo>
                      <a:pt x="138" y="332"/>
                    </a:lnTo>
                    <a:lnTo>
                      <a:pt x="149" y="346"/>
                    </a:lnTo>
                    <a:lnTo>
                      <a:pt x="157" y="357"/>
                    </a:lnTo>
                    <a:lnTo>
                      <a:pt x="171" y="372"/>
                    </a:lnTo>
                    <a:lnTo>
                      <a:pt x="171" y="372"/>
                    </a:lnTo>
                    <a:lnTo>
                      <a:pt x="157" y="396"/>
                    </a:lnTo>
                    <a:lnTo>
                      <a:pt x="157" y="396"/>
                    </a:lnTo>
                    <a:lnTo>
                      <a:pt x="137" y="393"/>
                    </a:lnTo>
                    <a:lnTo>
                      <a:pt x="123" y="390"/>
                    </a:lnTo>
                    <a:lnTo>
                      <a:pt x="107" y="389"/>
                    </a:lnTo>
                    <a:lnTo>
                      <a:pt x="107" y="389"/>
                    </a:lnTo>
                    <a:lnTo>
                      <a:pt x="86" y="389"/>
                    </a:lnTo>
                    <a:lnTo>
                      <a:pt x="86" y="389"/>
                    </a:lnTo>
                    <a:lnTo>
                      <a:pt x="86" y="389"/>
                    </a:lnTo>
                    <a:lnTo>
                      <a:pt x="86" y="389"/>
                    </a:lnTo>
                    <a:lnTo>
                      <a:pt x="84" y="389"/>
                    </a:lnTo>
                    <a:lnTo>
                      <a:pt x="84" y="389"/>
                    </a:lnTo>
                    <a:lnTo>
                      <a:pt x="82" y="389"/>
                    </a:lnTo>
                    <a:lnTo>
                      <a:pt x="82" y="389"/>
                    </a:lnTo>
                    <a:lnTo>
                      <a:pt x="80" y="389"/>
                    </a:lnTo>
                    <a:lnTo>
                      <a:pt x="80" y="389"/>
                    </a:lnTo>
                    <a:lnTo>
                      <a:pt x="78" y="390"/>
                    </a:lnTo>
                    <a:lnTo>
                      <a:pt x="78" y="390"/>
                    </a:lnTo>
                    <a:lnTo>
                      <a:pt x="78" y="390"/>
                    </a:lnTo>
                    <a:lnTo>
                      <a:pt x="78" y="390"/>
                    </a:lnTo>
                    <a:lnTo>
                      <a:pt x="75" y="391"/>
                    </a:lnTo>
                    <a:lnTo>
                      <a:pt x="75" y="391"/>
                    </a:lnTo>
                    <a:lnTo>
                      <a:pt x="75" y="391"/>
                    </a:lnTo>
                    <a:lnTo>
                      <a:pt x="75" y="391"/>
                    </a:lnTo>
                    <a:lnTo>
                      <a:pt x="73" y="393"/>
                    </a:lnTo>
                    <a:lnTo>
                      <a:pt x="73" y="393"/>
                    </a:lnTo>
                    <a:lnTo>
                      <a:pt x="73" y="393"/>
                    </a:lnTo>
                    <a:lnTo>
                      <a:pt x="73" y="393"/>
                    </a:lnTo>
                    <a:lnTo>
                      <a:pt x="72" y="394"/>
                    </a:lnTo>
                    <a:lnTo>
                      <a:pt x="72" y="394"/>
                    </a:lnTo>
                    <a:lnTo>
                      <a:pt x="72" y="395"/>
                    </a:lnTo>
                    <a:lnTo>
                      <a:pt x="72" y="395"/>
                    </a:lnTo>
                    <a:lnTo>
                      <a:pt x="70" y="396"/>
                    </a:lnTo>
                    <a:lnTo>
                      <a:pt x="70" y="396"/>
                    </a:lnTo>
                    <a:lnTo>
                      <a:pt x="70" y="398"/>
                    </a:lnTo>
                    <a:lnTo>
                      <a:pt x="70" y="398"/>
                    </a:lnTo>
                    <a:lnTo>
                      <a:pt x="69" y="399"/>
                    </a:lnTo>
                    <a:lnTo>
                      <a:pt x="69" y="399"/>
                    </a:lnTo>
                    <a:lnTo>
                      <a:pt x="68" y="400"/>
                    </a:lnTo>
                    <a:lnTo>
                      <a:pt x="68" y="400"/>
                    </a:lnTo>
                    <a:lnTo>
                      <a:pt x="67" y="403"/>
                    </a:lnTo>
                    <a:lnTo>
                      <a:pt x="67" y="403"/>
                    </a:lnTo>
                    <a:lnTo>
                      <a:pt x="65" y="405"/>
                    </a:lnTo>
                    <a:lnTo>
                      <a:pt x="65" y="405"/>
                    </a:lnTo>
                    <a:lnTo>
                      <a:pt x="65" y="406"/>
                    </a:lnTo>
                    <a:lnTo>
                      <a:pt x="65" y="406"/>
                    </a:lnTo>
                    <a:lnTo>
                      <a:pt x="64" y="409"/>
                    </a:lnTo>
                    <a:lnTo>
                      <a:pt x="64" y="409"/>
                    </a:lnTo>
                    <a:lnTo>
                      <a:pt x="64" y="409"/>
                    </a:lnTo>
                    <a:lnTo>
                      <a:pt x="64" y="409"/>
                    </a:lnTo>
                    <a:lnTo>
                      <a:pt x="64" y="411"/>
                    </a:lnTo>
                    <a:lnTo>
                      <a:pt x="64" y="411"/>
                    </a:lnTo>
                    <a:lnTo>
                      <a:pt x="63" y="413"/>
                    </a:lnTo>
                    <a:lnTo>
                      <a:pt x="63" y="413"/>
                    </a:lnTo>
                    <a:lnTo>
                      <a:pt x="63" y="414"/>
                    </a:lnTo>
                    <a:lnTo>
                      <a:pt x="63" y="414"/>
                    </a:lnTo>
                    <a:lnTo>
                      <a:pt x="63" y="414"/>
                    </a:lnTo>
                    <a:lnTo>
                      <a:pt x="63" y="414"/>
                    </a:lnTo>
                    <a:lnTo>
                      <a:pt x="63" y="416"/>
                    </a:lnTo>
                    <a:lnTo>
                      <a:pt x="63" y="416"/>
                    </a:lnTo>
                    <a:lnTo>
                      <a:pt x="63" y="418"/>
                    </a:lnTo>
                    <a:lnTo>
                      <a:pt x="63" y="418"/>
                    </a:lnTo>
                    <a:lnTo>
                      <a:pt x="64" y="419"/>
                    </a:lnTo>
                    <a:lnTo>
                      <a:pt x="64" y="419"/>
                    </a:lnTo>
                    <a:lnTo>
                      <a:pt x="64" y="420"/>
                    </a:lnTo>
                    <a:lnTo>
                      <a:pt x="64" y="420"/>
                    </a:lnTo>
                    <a:lnTo>
                      <a:pt x="68" y="425"/>
                    </a:lnTo>
                    <a:lnTo>
                      <a:pt x="68" y="425"/>
                    </a:lnTo>
                    <a:lnTo>
                      <a:pt x="68" y="427"/>
                    </a:lnTo>
                    <a:lnTo>
                      <a:pt x="68" y="427"/>
                    </a:lnTo>
                    <a:lnTo>
                      <a:pt x="68" y="427"/>
                    </a:lnTo>
                    <a:lnTo>
                      <a:pt x="82" y="442"/>
                    </a:lnTo>
                    <a:lnTo>
                      <a:pt x="82" y="442"/>
                    </a:lnTo>
                    <a:lnTo>
                      <a:pt x="93" y="454"/>
                    </a:lnTo>
                    <a:lnTo>
                      <a:pt x="104" y="463"/>
                    </a:lnTo>
                    <a:lnTo>
                      <a:pt x="121" y="476"/>
                    </a:lnTo>
                    <a:lnTo>
                      <a:pt x="121" y="476"/>
                    </a:lnTo>
                    <a:lnTo>
                      <a:pt x="111" y="502"/>
                    </a:lnTo>
                    <a:lnTo>
                      <a:pt x="111" y="502"/>
                    </a:lnTo>
                    <a:lnTo>
                      <a:pt x="91" y="501"/>
                    </a:lnTo>
                    <a:lnTo>
                      <a:pt x="77" y="502"/>
                    </a:lnTo>
                    <a:lnTo>
                      <a:pt x="59" y="503"/>
                    </a:lnTo>
                    <a:lnTo>
                      <a:pt x="59" y="503"/>
                    </a:lnTo>
                    <a:lnTo>
                      <a:pt x="48" y="505"/>
                    </a:lnTo>
                    <a:lnTo>
                      <a:pt x="39" y="507"/>
                    </a:lnTo>
                    <a:lnTo>
                      <a:pt x="39" y="507"/>
                    </a:lnTo>
                    <a:lnTo>
                      <a:pt x="39" y="506"/>
                    </a:lnTo>
                    <a:lnTo>
                      <a:pt x="39" y="506"/>
                    </a:lnTo>
                    <a:lnTo>
                      <a:pt x="38" y="507"/>
                    </a:lnTo>
                    <a:lnTo>
                      <a:pt x="38" y="507"/>
                    </a:lnTo>
                    <a:lnTo>
                      <a:pt x="31" y="508"/>
                    </a:lnTo>
                    <a:lnTo>
                      <a:pt x="31" y="508"/>
                    </a:lnTo>
                    <a:lnTo>
                      <a:pt x="31" y="510"/>
                    </a:lnTo>
                    <a:lnTo>
                      <a:pt x="31" y="510"/>
                    </a:lnTo>
                    <a:lnTo>
                      <a:pt x="29" y="511"/>
                    </a:lnTo>
                    <a:lnTo>
                      <a:pt x="29" y="511"/>
                    </a:lnTo>
                    <a:lnTo>
                      <a:pt x="29" y="511"/>
                    </a:lnTo>
                    <a:lnTo>
                      <a:pt x="29" y="511"/>
                    </a:lnTo>
                    <a:lnTo>
                      <a:pt x="28" y="512"/>
                    </a:lnTo>
                    <a:lnTo>
                      <a:pt x="28" y="512"/>
                    </a:lnTo>
                    <a:lnTo>
                      <a:pt x="28" y="513"/>
                    </a:lnTo>
                    <a:lnTo>
                      <a:pt x="28" y="513"/>
                    </a:lnTo>
                    <a:lnTo>
                      <a:pt x="26" y="515"/>
                    </a:lnTo>
                    <a:lnTo>
                      <a:pt x="26" y="515"/>
                    </a:lnTo>
                    <a:lnTo>
                      <a:pt x="26" y="515"/>
                    </a:lnTo>
                    <a:lnTo>
                      <a:pt x="26" y="515"/>
                    </a:lnTo>
                    <a:lnTo>
                      <a:pt x="25" y="517"/>
                    </a:lnTo>
                    <a:lnTo>
                      <a:pt x="25" y="517"/>
                    </a:lnTo>
                    <a:lnTo>
                      <a:pt x="25" y="517"/>
                    </a:lnTo>
                    <a:lnTo>
                      <a:pt x="25" y="517"/>
                    </a:lnTo>
                    <a:lnTo>
                      <a:pt x="24" y="520"/>
                    </a:lnTo>
                    <a:lnTo>
                      <a:pt x="24" y="520"/>
                    </a:lnTo>
                    <a:lnTo>
                      <a:pt x="24" y="521"/>
                    </a:lnTo>
                    <a:lnTo>
                      <a:pt x="24" y="521"/>
                    </a:lnTo>
                    <a:lnTo>
                      <a:pt x="23" y="524"/>
                    </a:lnTo>
                    <a:lnTo>
                      <a:pt x="23" y="524"/>
                    </a:lnTo>
                    <a:lnTo>
                      <a:pt x="23" y="527"/>
                    </a:lnTo>
                    <a:lnTo>
                      <a:pt x="23" y="527"/>
                    </a:lnTo>
                    <a:lnTo>
                      <a:pt x="23" y="527"/>
                    </a:lnTo>
                    <a:lnTo>
                      <a:pt x="23" y="527"/>
                    </a:lnTo>
                    <a:lnTo>
                      <a:pt x="21" y="530"/>
                    </a:lnTo>
                    <a:lnTo>
                      <a:pt x="21" y="530"/>
                    </a:lnTo>
                    <a:lnTo>
                      <a:pt x="21" y="531"/>
                    </a:lnTo>
                    <a:lnTo>
                      <a:pt x="21" y="531"/>
                    </a:lnTo>
                    <a:lnTo>
                      <a:pt x="21" y="534"/>
                    </a:lnTo>
                    <a:lnTo>
                      <a:pt x="21" y="534"/>
                    </a:lnTo>
                    <a:lnTo>
                      <a:pt x="21" y="534"/>
                    </a:lnTo>
                    <a:lnTo>
                      <a:pt x="21" y="534"/>
                    </a:lnTo>
                    <a:lnTo>
                      <a:pt x="21" y="536"/>
                    </a:lnTo>
                    <a:lnTo>
                      <a:pt x="21" y="536"/>
                    </a:lnTo>
                    <a:lnTo>
                      <a:pt x="21" y="536"/>
                    </a:lnTo>
                    <a:lnTo>
                      <a:pt x="21" y="536"/>
                    </a:lnTo>
                    <a:lnTo>
                      <a:pt x="21" y="539"/>
                    </a:lnTo>
                    <a:lnTo>
                      <a:pt x="21" y="539"/>
                    </a:lnTo>
                    <a:lnTo>
                      <a:pt x="21" y="539"/>
                    </a:lnTo>
                    <a:lnTo>
                      <a:pt x="21" y="539"/>
                    </a:lnTo>
                    <a:lnTo>
                      <a:pt x="23" y="541"/>
                    </a:lnTo>
                    <a:lnTo>
                      <a:pt x="23" y="541"/>
                    </a:lnTo>
                    <a:lnTo>
                      <a:pt x="23" y="541"/>
                    </a:lnTo>
                    <a:lnTo>
                      <a:pt x="23" y="541"/>
                    </a:lnTo>
                    <a:lnTo>
                      <a:pt x="25" y="544"/>
                    </a:lnTo>
                    <a:lnTo>
                      <a:pt x="25" y="544"/>
                    </a:lnTo>
                    <a:lnTo>
                      <a:pt x="25" y="544"/>
                    </a:lnTo>
                    <a:lnTo>
                      <a:pt x="25" y="544"/>
                    </a:lnTo>
                    <a:lnTo>
                      <a:pt x="28" y="546"/>
                    </a:lnTo>
                    <a:lnTo>
                      <a:pt x="28" y="546"/>
                    </a:lnTo>
                    <a:lnTo>
                      <a:pt x="28" y="546"/>
                    </a:lnTo>
                    <a:lnTo>
                      <a:pt x="28" y="546"/>
                    </a:lnTo>
                    <a:lnTo>
                      <a:pt x="28" y="546"/>
                    </a:lnTo>
                    <a:lnTo>
                      <a:pt x="28" y="546"/>
                    </a:lnTo>
                    <a:lnTo>
                      <a:pt x="34" y="553"/>
                    </a:lnTo>
                    <a:lnTo>
                      <a:pt x="44" y="560"/>
                    </a:lnTo>
                    <a:lnTo>
                      <a:pt x="44" y="560"/>
                    </a:lnTo>
                    <a:lnTo>
                      <a:pt x="58" y="570"/>
                    </a:lnTo>
                    <a:lnTo>
                      <a:pt x="70" y="578"/>
                    </a:lnTo>
                    <a:lnTo>
                      <a:pt x="88" y="587"/>
                    </a:lnTo>
                    <a:lnTo>
                      <a:pt x="88" y="587"/>
                    </a:lnTo>
                    <a:lnTo>
                      <a:pt x="83" y="614"/>
                    </a:lnTo>
                    <a:lnTo>
                      <a:pt x="83" y="614"/>
                    </a:lnTo>
                    <a:lnTo>
                      <a:pt x="63" y="617"/>
                    </a:lnTo>
                    <a:lnTo>
                      <a:pt x="49" y="619"/>
                    </a:lnTo>
                    <a:lnTo>
                      <a:pt x="33" y="624"/>
                    </a:lnTo>
                    <a:lnTo>
                      <a:pt x="33" y="624"/>
                    </a:lnTo>
                    <a:lnTo>
                      <a:pt x="12" y="631"/>
                    </a:lnTo>
                    <a:lnTo>
                      <a:pt x="12" y="631"/>
                    </a:lnTo>
                    <a:lnTo>
                      <a:pt x="12" y="631"/>
                    </a:lnTo>
                    <a:lnTo>
                      <a:pt x="12" y="631"/>
                    </a:lnTo>
                    <a:lnTo>
                      <a:pt x="12" y="631"/>
                    </a:lnTo>
                    <a:lnTo>
                      <a:pt x="9" y="633"/>
                    </a:lnTo>
                    <a:lnTo>
                      <a:pt x="9" y="633"/>
                    </a:lnTo>
                    <a:lnTo>
                      <a:pt x="9" y="633"/>
                    </a:lnTo>
                    <a:lnTo>
                      <a:pt x="9" y="633"/>
                    </a:lnTo>
                    <a:lnTo>
                      <a:pt x="6" y="634"/>
                    </a:lnTo>
                    <a:lnTo>
                      <a:pt x="6" y="634"/>
                    </a:lnTo>
                    <a:lnTo>
                      <a:pt x="6" y="634"/>
                    </a:lnTo>
                    <a:lnTo>
                      <a:pt x="6" y="634"/>
                    </a:lnTo>
                    <a:lnTo>
                      <a:pt x="5" y="637"/>
                    </a:lnTo>
                    <a:lnTo>
                      <a:pt x="5" y="637"/>
                    </a:lnTo>
                    <a:lnTo>
                      <a:pt x="4" y="637"/>
                    </a:lnTo>
                    <a:lnTo>
                      <a:pt x="4" y="637"/>
                    </a:lnTo>
                    <a:lnTo>
                      <a:pt x="2" y="638"/>
                    </a:lnTo>
                    <a:lnTo>
                      <a:pt x="2" y="638"/>
                    </a:lnTo>
                    <a:lnTo>
                      <a:pt x="2" y="639"/>
                    </a:lnTo>
                    <a:lnTo>
                      <a:pt x="2" y="639"/>
                    </a:lnTo>
                    <a:lnTo>
                      <a:pt x="2" y="641"/>
                    </a:lnTo>
                    <a:lnTo>
                      <a:pt x="2" y="641"/>
                    </a:lnTo>
                    <a:lnTo>
                      <a:pt x="2" y="642"/>
                    </a:lnTo>
                    <a:lnTo>
                      <a:pt x="2" y="642"/>
                    </a:lnTo>
                    <a:lnTo>
                      <a:pt x="1" y="644"/>
                    </a:lnTo>
                    <a:lnTo>
                      <a:pt x="1" y="644"/>
                    </a:lnTo>
                    <a:lnTo>
                      <a:pt x="1" y="644"/>
                    </a:lnTo>
                    <a:lnTo>
                      <a:pt x="1" y="644"/>
                    </a:lnTo>
                    <a:lnTo>
                      <a:pt x="1" y="647"/>
                    </a:lnTo>
                    <a:lnTo>
                      <a:pt x="1" y="647"/>
                    </a:lnTo>
                    <a:lnTo>
                      <a:pt x="1" y="648"/>
                    </a:lnTo>
                    <a:lnTo>
                      <a:pt x="1" y="648"/>
                    </a:lnTo>
                    <a:lnTo>
                      <a:pt x="1" y="651"/>
                    </a:lnTo>
                    <a:lnTo>
                      <a:pt x="1" y="651"/>
                    </a:lnTo>
                    <a:lnTo>
                      <a:pt x="0" y="653"/>
                    </a:lnTo>
                    <a:lnTo>
                      <a:pt x="0" y="653"/>
                    </a:lnTo>
                    <a:lnTo>
                      <a:pt x="0" y="655"/>
                    </a:lnTo>
                    <a:lnTo>
                      <a:pt x="0" y="655"/>
                    </a:lnTo>
                    <a:lnTo>
                      <a:pt x="0" y="657"/>
                    </a:lnTo>
                    <a:lnTo>
                      <a:pt x="0" y="657"/>
                    </a:lnTo>
                    <a:lnTo>
                      <a:pt x="0" y="658"/>
                    </a:lnTo>
                    <a:lnTo>
                      <a:pt x="0" y="658"/>
                    </a:lnTo>
                    <a:lnTo>
                      <a:pt x="0" y="661"/>
                    </a:lnTo>
                    <a:lnTo>
                      <a:pt x="0" y="661"/>
                    </a:lnTo>
                    <a:lnTo>
                      <a:pt x="0" y="661"/>
                    </a:lnTo>
                    <a:lnTo>
                      <a:pt x="0" y="661"/>
                    </a:lnTo>
                    <a:lnTo>
                      <a:pt x="1" y="662"/>
                    </a:lnTo>
                    <a:lnTo>
                      <a:pt x="1" y="662"/>
                    </a:lnTo>
                    <a:lnTo>
                      <a:pt x="1" y="663"/>
                    </a:lnTo>
                    <a:lnTo>
                      <a:pt x="1" y="663"/>
                    </a:lnTo>
                    <a:lnTo>
                      <a:pt x="1" y="665"/>
                    </a:lnTo>
                    <a:lnTo>
                      <a:pt x="1" y="665"/>
                    </a:lnTo>
                    <a:lnTo>
                      <a:pt x="2" y="666"/>
                    </a:lnTo>
                    <a:lnTo>
                      <a:pt x="2" y="666"/>
                    </a:lnTo>
                    <a:lnTo>
                      <a:pt x="4" y="667"/>
                    </a:lnTo>
                    <a:lnTo>
                      <a:pt x="4" y="667"/>
                    </a:lnTo>
                    <a:lnTo>
                      <a:pt x="4" y="668"/>
                    </a:lnTo>
                    <a:lnTo>
                      <a:pt x="4" y="668"/>
                    </a:lnTo>
                    <a:lnTo>
                      <a:pt x="5" y="670"/>
                    </a:lnTo>
                    <a:lnTo>
                      <a:pt x="5" y="670"/>
                    </a:lnTo>
                    <a:lnTo>
                      <a:pt x="6" y="670"/>
                    </a:lnTo>
                    <a:lnTo>
                      <a:pt x="6" y="670"/>
                    </a:lnTo>
                    <a:lnTo>
                      <a:pt x="9" y="672"/>
                    </a:lnTo>
                    <a:lnTo>
                      <a:pt x="9" y="672"/>
                    </a:lnTo>
                    <a:lnTo>
                      <a:pt x="9" y="672"/>
                    </a:lnTo>
                    <a:lnTo>
                      <a:pt x="9" y="672"/>
                    </a:lnTo>
                    <a:lnTo>
                      <a:pt x="28" y="684"/>
                    </a:lnTo>
                    <a:lnTo>
                      <a:pt x="28" y="684"/>
                    </a:lnTo>
                    <a:lnTo>
                      <a:pt x="43" y="690"/>
                    </a:lnTo>
                    <a:lnTo>
                      <a:pt x="55" y="695"/>
                    </a:lnTo>
                    <a:lnTo>
                      <a:pt x="75" y="701"/>
                    </a:lnTo>
                    <a:lnTo>
                      <a:pt x="75" y="701"/>
                    </a:lnTo>
                    <a:lnTo>
                      <a:pt x="75" y="730"/>
                    </a:lnTo>
                    <a:lnTo>
                      <a:pt x="75" y="730"/>
                    </a:lnTo>
                    <a:lnTo>
                      <a:pt x="55" y="735"/>
                    </a:lnTo>
                    <a:lnTo>
                      <a:pt x="43" y="740"/>
                    </a:lnTo>
                    <a:lnTo>
                      <a:pt x="28" y="748"/>
                    </a:lnTo>
                    <a:lnTo>
                      <a:pt x="28" y="748"/>
                    </a:lnTo>
                    <a:lnTo>
                      <a:pt x="9" y="758"/>
                    </a:lnTo>
                    <a:lnTo>
                      <a:pt x="9" y="758"/>
                    </a:lnTo>
                    <a:lnTo>
                      <a:pt x="9" y="758"/>
                    </a:lnTo>
                    <a:lnTo>
                      <a:pt x="9" y="758"/>
                    </a:lnTo>
                    <a:lnTo>
                      <a:pt x="9" y="758"/>
                    </a:lnTo>
                    <a:lnTo>
                      <a:pt x="9" y="758"/>
                    </a:lnTo>
                    <a:lnTo>
                      <a:pt x="6" y="760"/>
                    </a:lnTo>
                    <a:lnTo>
                      <a:pt x="6" y="760"/>
                    </a:lnTo>
                    <a:lnTo>
                      <a:pt x="5" y="760"/>
                    </a:lnTo>
                    <a:lnTo>
                      <a:pt x="5" y="760"/>
                    </a:lnTo>
                    <a:lnTo>
                      <a:pt x="4" y="763"/>
                    </a:lnTo>
                    <a:lnTo>
                      <a:pt x="4" y="763"/>
                    </a:lnTo>
                    <a:lnTo>
                      <a:pt x="4" y="763"/>
                    </a:lnTo>
                    <a:lnTo>
                      <a:pt x="4" y="763"/>
                    </a:lnTo>
                    <a:lnTo>
                      <a:pt x="1" y="768"/>
                    </a:lnTo>
                    <a:lnTo>
                      <a:pt x="1" y="768"/>
                    </a:lnTo>
                    <a:lnTo>
                      <a:pt x="1" y="768"/>
                    </a:lnTo>
                    <a:lnTo>
                      <a:pt x="1" y="768"/>
                    </a:lnTo>
                    <a:lnTo>
                      <a:pt x="0" y="770"/>
                    </a:lnTo>
                    <a:lnTo>
                      <a:pt x="0" y="770"/>
                    </a:lnTo>
                    <a:lnTo>
                      <a:pt x="0" y="770"/>
                    </a:lnTo>
                    <a:lnTo>
                      <a:pt x="0" y="770"/>
                    </a:lnTo>
                    <a:lnTo>
                      <a:pt x="0" y="773"/>
                    </a:lnTo>
                    <a:lnTo>
                      <a:pt x="0" y="773"/>
                    </a:lnTo>
                    <a:lnTo>
                      <a:pt x="0" y="773"/>
                    </a:lnTo>
                    <a:lnTo>
                      <a:pt x="0" y="773"/>
                    </a:lnTo>
                    <a:lnTo>
                      <a:pt x="0" y="775"/>
                    </a:lnTo>
                    <a:lnTo>
                      <a:pt x="0" y="775"/>
                    </a:lnTo>
                    <a:lnTo>
                      <a:pt x="0" y="777"/>
                    </a:lnTo>
                    <a:lnTo>
                      <a:pt x="0" y="777"/>
                    </a:lnTo>
                    <a:lnTo>
                      <a:pt x="1" y="779"/>
                    </a:lnTo>
                    <a:lnTo>
                      <a:pt x="1" y="779"/>
                    </a:lnTo>
                    <a:lnTo>
                      <a:pt x="1" y="783"/>
                    </a:lnTo>
                    <a:lnTo>
                      <a:pt x="1" y="783"/>
                    </a:lnTo>
                    <a:lnTo>
                      <a:pt x="1" y="783"/>
                    </a:lnTo>
                    <a:lnTo>
                      <a:pt x="1" y="783"/>
                    </a:lnTo>
                    <a:lnTo>
                      <a:pt x="1" y="786"/>
                    </a:lnTo>
                    <a:lnTo>
                      <a:pt x="1" y="786"/>
                    </a:lnTo>
                    <a:lnTo>
                      <a:pt x="1" y="787"/>
                    </a:lnTo>
                    <a:lnTo>
                      <a:pt x="1" y="787"/>
                    </a:lnTo>
                    <a:lnTo>
                      <a:pt x="2" y="789"/>
                    </a:lnTo>
                    <a:lnTo>
                      <a:pt x="2" y="789"/>
                    </a:lnTo>
                    <a:lnTo>
                      <a:pt x="2" y="789"/>
                    </a:lnTo>
                    <a:lnTo>
                      <a:pt x="2" y="789"/>
                    </a:lnTo>
                    <a:lnTo>
                      <a:pt x="2" y="791"/>
                    </a:lnTo>
                    <a:lnTo>
                      <a:pt x="2" y="791"/>
                    </a:lnTo>
                    <a:lnTo>
                      <a:pt x="2" y="792"/>
                    </a:lnTo>
                    <a:lnTo>
                      <a:pt x="2" y="792"/>
                    </a:lnTo>
                    <a:lnTo>
                      <a:pt x="4" y="793"/>
                    </a:lnTo>
                    <a:lnTo>
                      <a:pt x="4" y="793"/>
                    </a:lnTo>
                    <a:lnTo>
                      <a:pt x="4" y="793"/>
                    </a:lnTo>
                    <a:lnTo>
                      <a:pt x="4" y="793"/>
                    </a:lnTo>
                    <a:lnTo>
                      <a:pt x="6" y="796"/>
                    </a:lnTo>
                    <a:lnTo>
                      <a:pt x="6" y="796"/>
                    </a:lnTo>
                    <a:lnTo>
                      <a:pt x="6" y="796"/>
                    </a:lnTo>
                    <a:lnTo>
                      <a:pt x="6" y="796"/>
                    </a:lnTo>
                    <a:lnTo>
                      <a:pt x="9" y="797"/>
                    </a:lnTo>
                    <a:lnTo>
                      <a:pt x="9" y="797"/>
                    </a:lnTo>
                    <a:lnTo>
                      <a:pt x="9" y="798"/>
                    </a:lnTo>
                    <a:lnTo>
                      <a:pt x="9" y="798"/>
                    </a:lnTo>
                    <a:lnTo>
                      <a:pt x="12" y="799"/>
                    </a:lnTo>
                    <a:lnTo>
                      <a:pt x="12" y="799"/>
                    </a:lnTo>
                    <a:lnTo>
                      <a:pt x="12" y="799"/>
                    </a:lnTo>
                    <a:lnTo>
                      <a:pt x="12" y="799"/>
                    </a:lnTo>
                    <a:lnTo>
                      <a:pt x="12" y="799"/>
                    </a:lnTo>
                    <a:lnTo>
                      <a:pt x="12" y="799"/>
                    </a:lnTo>
                    <a:lnTo>
                      <a:pt x="21" y="803"/>
                    </a:lnTo>
                    <a:lnTo>
                      <a:pt x="33" y="807"/>
                    </a:lnTo>
                    <a:lnTo>
                      <a:pt x="33" y="807"/>
                    </a:lnTo>
                    <a:lnTo>
                      <a:pt x="49" y="811"/>
                    </a:lnTo>
                    <a:lnTo>
                      <a:pt x="63" y="813"/>
                    </a:lnTo>
                    <a:lnTo>
                      <a:pt x="83" y="816"/>
                    </a:lnTo>
                    <a:lnTo>
                      <a:pt x="83" y="816"/>
                    </a:lnTo>
                    <a:lnTo>
                      <a:pt x="88" y="845"/>
                    </a:lnTo>
                    <a:lnTo>
                      <a:pt x="88" y="845"/>
                    </a:lnTo>
                    <a:lnTo>
                      <a:pt x="69" y="854"/>
                    </a:lnTo>
                    <a:lnTo>
                      <a:pt x="58" y="861"/>
                    </a:lnTo>
                    <a:lnTo>
                      <a:pt x="44" y="870"/>
                    </a:lnTo>
                    <a:lnTo>
                      <a:pt x="44" y="870"/>
                    </a:lnTo>
                    <a:lnTo>
                      <a:pt x="28" y="884"/>
                    </a:lnTo>
                    <a:lnTo>
                      <a:pt x="28" y="884"/>
                    </a:lnTo>
                    <a:lnTo>
                      <a:pt x="28" y="884"/>
                    </a:lnTo>
                    <a:lnTo>
                      <a:pt x="28" y="884"/>
                    </a:lnTo>
                    <a:lnTo>
                      <a:pt x="28" y="884"/>
                    </a:lnTo>
                    <a:lnTo>
                      <a:pt x="28" y="884"/>
                    </a:lnTo>
                    <a:lnTo>
                      <a:pt x="25" y="886"/>
                    </a:lnTo>
                    <a:lnTo>
                      <a:pt x="25" y="886"/>
                    </a:lnTo>
                    <a:lnTo>
                      <a:pt x="24" y="888"/>
                    </a:lnTo>
                    <a:lnTo>
                      <a:pt x="24" y="888"/>
                    </a:lnTo>
                    <a:lnTo>
                      <a:pt x="23" y="889"/>
                    </a:lnTo>
                    <a:lnTo>
                      <a:pt x="23" y="889"/>
                    </a:lnTo>
                    <a:lnTo>
                      <a:pt x="23" y="890"/>
                    </a:lnTo>
                    <a:lnTo>
                      <a:pt x="23" y="890"/>
                    </a:lnTo>
                    <a:lnTo>
                      <a:pt x="21" y="894"/>
                    </a:lnTo>
                    <a:lnTo>
                      <a:pt x="21" y="894"/>
                    </a:lnTo>
                    <a:lnTo>
                      <a:pt x="21" y="895"/>
                    </a:lnTo>
                    <a:lnTo>
                      <a:pt x="21" y="895"/>
                    </a:lnTo>
                    <a:lnTo>
                      <a:pt x="21" y="896"/>
                    </a:lnTo>
                    <a:lnTo>
                      <a:pt x="21" y="896"/>
                    </a:lnTo>
                    <a:lnTo>
                      <a:pt x="21" y="898"/>
                    </a:lnTo>
                    <a:lnTo>
                      <a:pt x="21" y="898"/>
                    </a:lnTo>
                    <a:lnTo>
                      <a:pt x="21" y="900"/>
                    </a:lnTo>
                    <a:lnTo>
                      <a:pt x="21" y="900"/>
                    </a:lnTo>
                    <a:lnTo>
                      <a:pt x="21" y="900"/>
                    </a:lnTo>
                    <a:lnTo>
                      <a:pt x="21" y="900"/>
                    </a:lnTo>
                    <a:lnTo>
                      <a:pt x="23" y="903"/>
                    </a:lnTo>
                    <a:lnTo>
                      <a:pt x="23" y="903"/>
                    </a:lnTo>
                    <a:lnTo>
                      <a:pt x="23" y="904"/>
                    </a:lnTo>
                    <a:lnTo>
                      <a:pt x="23" y="904"/>
                    </a:lnTo>
                    <a:lnTo>
                      <a:pt x="23" y="906"/>
                    </a:lnTo>
                    <a:lnTo>
                      <a:pt x="23" y="906"/>
                    </a:lnTo>
                    <a:lnTo>
                      <a:pt x="24" y="909"/>
                    </a:lnTo>
                    <a:lnTo>
                      <a:pt x="24" y="909"/>
                    </a:lnTo>
                    <a:lnTo>
                      <a:pt x="24" y="910"/>
                    </a:lnTo>
                    <a:lnTo>
                      <a:pt x="24" y="910"/>
                    </a:lnTo>
                    <a:lnTo>
                      <a:pt x="25" y="913"/>
                    </a:lnTo>
                    <a:lnTo>
                      <a:pt x="25" y="913"/>
                    </a:lnTo>
                    <a:lnTo>
                      <a:pt x="25" y="913"/>
                    </a:lnTo>
                    <a:lnTo>
                      <a:pt x="25" y="913"/>
                    </a:lnTo>
                    <a:lnTo>
                      <a:pt x="26" y="915"/>
                    </a:lnTo>
                    <a:lnTo>
                      <a:pt x="26" y="915"/>
                    </a:lnTo>
                    <a:lnTo>
                      <a:pt x="26" y="915"/>
                    </a:lnTo>
                    <a:lnTo>
                      <a:pt x="26" y="915"/>
                    </a:lnTo>
                    <a:lnTo>
                      <a:pt x="28" y="918"/>
                    </a:lnTo>
                    <a:lnTo>
                      <a:pt x="28" y="918"/>
                    </a:lnTo>
                    <a:lnTo>
                      <a:pt x="28" y="918"/>
                    </a:lnTo>
                    <a:lnTo>
                      <a:pt x="28" y="918"/>
                    </a:lnTo>
                    <a:lnTo>
                      <a:pt x="29" y="919"/>
                    </a:lnTo>
                    <a:lnTo>
                      <a:pt x="29" y="919"/>
                    </a:lnTo>
                    <a:lnTo>
                      <a:pt x="29" y="920"/>
                    </a:lnTo>
                    <a:lnTo>
                      <a:pt x="29" y="920"/>
                    </a:lnTo>
                    <a:lnTo>
                      <a:pt x="31" y="922"/>
                    </a:lnTo>
                    <a:lnTo>
                      <a:pt x="31" y="922"/>
                    </a:lnTo>
                    <a:lnTo>
                      <a:pt x="31" y="922"/>
                    </a:lnTo>
                    <a:lnTo>
                      <a:pt x="31" y="922"/>
                    </a:lnTo>
                    <a:lnTo>
                      <a:pt x="34" y="923"/>
                    </a:lnTo>
                    <a:lnTo>
                      <a:pt x="34" y="923"/>
                    </a:lnTo>
                    <a:lnTo>
                      <a:pt x="34" y="923"/>
                    </a:lnTo>
                    <a:lnTo>
                      <a:pt x="34" y="923"/>
                    </a:lnTo>
                    <a:lnTo>
                      <a:pt x="38" y="924"/>
                    </a:lnTo>
                    <a:lnTo>
                      <a:pt x="38" y="924"/>
                    </a:lnTo>
                    <a:lnTo>
                      <a:pt x="38" y="924"/>
                    </a:lnTo>
                    <a:lnTo>
                      <a:pt x="38" y="924"/>
                    </a:lnTo>
                    <a:lnTo>
                      <a:pt x="38" y="924"/>
                    </a:lnTo>
                    <a:lnTo>
                      <a:pt x="38" y="924"/>
                    </a:lnTo>
                    <a:lnTo>
                      <a:pt x="59" y="928"/>
                    </a:lnTo>
                    <a:lnTo>
                      <a:pt x="59" y="928"/>
                    </a:lnTo>
                    <a:lnTo>
                      <a:pt x="75" y="929"/>
                    </a:lnTo>
                    <a:lnTo>
                      <a:pt x="89" y="929"/>
                    </a:lnTo>
                    <a:lnTo>
                      <a:pt x="111" y="928"/>
                    </a:lnTo>
                    <a:lnTo>
                      <a:pt x="111" y="928"/>
                    </a:lnTo>
                    <a:lnTo>
                      <a:pt x="120" y="956"/>
                    </a:lnTo>
                    <a:lnTo>
                      <a:pt x="120" y="956"/>
                    </a:lnTo>
                    <a:lnTo>
                      <a:pt x="103" y="967"/>
                    </a:lnTo>
                    <a:lnTo>
                      <a:pt x="93" y="977"/>
                    </a:lnTo>
                    <a:lnTo>
                      <a:pt x="82" y="988"/>
                    </a:lnTo>
                    <a:lnTo>
                      <a:pt x="82" y="988"/>
                    </a:lnTo>
                    <a:lnTo>
                      <a:pt x="68" y="1005"/>
                    </a:lnTo>
                    <a:lnTo>
                      <a:pt x="68" y="1005"/>
                    </a:lnTo>
                    <a:lnTo>
                      <a:pt x="68" y="1005"/>
                    </a:lnTo>
                    <a:lnTo>
                      <a:pt x="67" y="1005"/>
                    </a:lnTo>
                    <a:lnTo>
                      <a:pt x="67" y="1005"/>
                    </a:lnTo>
                    <a:lnTo>
                      <a:pt x="65" y="1009"/>
                    </a:lnTo>
                    <a:lnTo>
                      <a:pt x="65" y="1009"/>
                    </a:lnTo>
                    <a:lnTo>
                      <a:pt x="65" y="1009"/>
                    </a:lnTo>
                    <a:lnTo>
                      <a:pt x="65" y="1009"/>
                    </a:lnTo>
                    <a:lnTo>
                      <a:pt x="64" y="1011"/>
                    </a:lnTo>
                    <a:lnTo>
                      <a:pt x="64" y="1011"/>
                    </a:lnTo>
                    <a:lnTo>
                      <a:pt x="64" y="1011"/>
                    </a:lnTo>
                    <a:lnTo>
                      <a:pt x="64" y="1011"/>
                    </a:lnTo>
                    <a:lnTo>
                      <a:pt x="63" y="1016"/>
                    </a:lnTo>
                    <a:lnTo>
                      <a:pt x="63" y="1016"/>
                    </a:lnTo>
                    <a:lnTo>
                      <a:pt x="63" y="1016"/>
                    </a:lnTo>
                    <a:lnTo>
                      <a:pt x="63" y="1016"/>
                    </a:lnTo>
                    <a:lnTo>
                      <a:pt x="63" y="1019"/>
                    </a:lnTo>
                    <a:lnTo>
                      <a:pt x="63" y="1019"/>
                    </a:lnTo>
                    <a:lnTo>
                      <a:pt x="64" y="1019"/>
                    </a:lnTo>
                    <a:lnTo>
                      <a:pt x="64" y="1019"/>
                    </a:lnTo>
                    <a:lnTo>
                      <a:pt x="64" y="1021"/>
                    </a:lnTo>
                    <a:lnTo>
                      <a:pt x="64" y="1021"/>
                    </a:lnTo>
                    <a:lnTo>
                      <a:pt x="64" y="1021"/>
                    </a:lnTo>
                    <a:lnTo>
                      <a:pt x="64" y="1021"/>
                    </a:lnTo>
                    <a:lnTo>
                      <a:pt x="65" y="1024"/>
                    </a:lnTo>
                    <a:lnTo>
                      <a:pt x="65" y="1024"/>
                    </a:lnTo>
                    <a:lnTo>
                      <a:pt x="65" y="1025"/>
                    </a:lnTo>
                    <a:lnTo>
                      <a:pt x="65" y="1025"/>
                    </a:lnTo>
                    <a:lnTo>
                      <a:pt x="67" y="1027"/>
                    </a:lnTo>
                    <a:lnTo>
                      <a:pt x="67" y="1027"/>
                    </a:lnTo>
                    <a:lnTo>
                      <a:pt x="68" y="1030"/>
                    </a:lnTo>
                    <a:lnTo>
                      <a:pt x="68" y="1030"/>
                    </a:lnTo>
                    <a:lnTo>
                      <a:pt x="69" y="1031"/>
                    </a:lnTo>
                    <a:lnTo>
                      <a:pt x="69" y="1031"/>
                    </a:lnTo>
                    <a:lnTo>
                      <a:pt x="70" y="1034"/>
                    </a:lnTo>
                    <a:lnTo>
                      <a:pt x="70" y="1034"/>
                    </a:lnTo>
                    <a:lnTo>
                      <a:pt x="70" y="1034"/>
                    </a:lnTo>
                    <a:lnTo>
                      <a:pt x="70" y="1034"/>
                    </a:lnTo>
                    <a:lnTo>
                      <a:pt x="72" y="1036"/>
                    </a:lnTo>
                    <a:lnTo>
                      <a:pt x="72" y="1036"/>
                    </a:lnTo>
                    <a:lnTo>
                      <a:pt x="72" y="1036"/>
                    </a:lnTo>
                    <a:lnTo>
                      <a:pt x="72" y="1036"/>
                    </a:lnTo>
                    <a:lnTo>
                      <a:pt x="73" y="1037"/>
                    </a:lnTo>
                    <a:lnTo>
                      <a:pt x="73" y="1037"/>
                    </a:lnTo>
                    <a:lnTo>
                      <a:pt x="73" y="1037"/>
                    </a:lnTo>
                    <a:lnTo>
                      <a:pt x="73" y="1037"/>
                    </a:lnTo>
                    <a:lnTo>
                      <a:pt x="78" y="1040"/>
                    </a:lnTo>
                    <a:lnTo>
                      <a:pt x="78" y="1040"/>
                    </a:lnTo>
                    <a:lnTo>
                      <a:pt x="78" y="1041"/>
                    </a:lnTo>
                    <a:lnTo>
                      <a:pt x="78" y="1041"/>
                    </a:lnTo>
                    <a:lnTo>
                      <a:pt x="80" y="1041"/>
                    </a:lnTo>
                    <a:lnTo>
                      <a:pt x="80" y="1041"/>
                    </a:lnTo>
                    <a:lnTo>
                      <a:pt x="80" y="1041"/>
                    </a:lnTo>
                    <a:lnTo>
                      <a:pt x="80" y="1041"/>
                    </a:lnTo>
                    <a:lnTo>
                      <a:pt x="84" y="1043"/>
                    </a:lnTo>
                    <a:lnTo>
                      <a:pt x="84" y="1043"/>
                    </a:lnTo>
                    <a:lnTo>
                      <a:pt x="84" y="1043"/>
                    </a:lnTo>
                    <a:lnTo>
                      <a:pt x="84" y="1043"/>
                    </a:lnTo>
                    <a:lnTo>
                      <a:pt x="107" y="1041"/>
                    </a:lnTo>
                    <a:lnTo>
                      <a:pt x="107" y="1041"/>
                    </a:lnTo>
                    <a:lnTo>
                      <a:pt x="123" y="1040"/>
                    </a:lnTo>
                    <a:lnTo>
                      <a:pt x="137" y="1039"/>
                    </a:lnTo>
                    <a:lnTo>
                      <a:pt x="156" y="1034"/>
                    </a:lnTo>
                    <a:lnTo>
                      <a:pt x="156" y="1034"/>
                    </a:lnTo>
                    <a:lnTo>
                      <a:pt x="171" y="1059"/>
                    </a:lnTo>
                    <a:lnTo>
                      <a:pt x="171" y="1059"/>
                    </a:lnTo>
                    <a:lnTo>
                      <a:pt x="157" y="1073"/>
                    </a:lnTo>
                    <a:lnTo>
                      <a:pt x="149" y="1084"/>
                    </a:lnTo>
                    <a:lnTo>
                      <a:pt x="138" y="1098"/>
                    </a:lnTo>
                    <a:lnTo>
                      <a:pt x="138" y="1098"/>
                    </a:lnTo>
                    <a:lnTo>
                      <a:pt x="132" y="1108"/>
                    </a:lnTo>
                    <a:lnTo>
                      <a:pt x="128" y="1117"/>
                    </a:lnTo>
                    <a:lnTo>
                      <a:pt x="128" y="1117"/>
                    </a:lnTo>
                    <a:lnTo>
                      <a:pt x="127" y="1117"/>
                    </a:lnTo>
                    <a:lnTo>
                      <a:pt x="127" y="1117"/>
                    </a:lnTo>
                    <a:lnTo>
                      <a:pt x="126" y="1121"/>
                    </a:lnTo>
                    <a:lnTo>
                      <a:pt x="126" y="1121"/>
                    </a:lnTo>
                    <a:lnTo>
                      <a:pt x="126" y="1121"/>
                    </a:lnTo>
                    <a:lnTo>
                      <a:pt x="126" y="1121"/>
                    </a:lnTo>
                    <a:lnTo>
                      <a:pt x="126" y="1123"/>
                    </a:lnTo>
                    <a:lnTo>
                      <a:pt x="126" y="1123"/>
                    </a:lnTo>
                    <a:lnTo>
                      <a:pt x="126" y="1123"/>
                    </a:lnTo>
                    <a:lnTo>
                      <a:pt x="126" y="1123"/>
                    </a:lnTo>
                    <a:lnTo>
                      <a:pt x="126" y="1128"/>
                    </a:lnTo>
                    <a:lnTo>
                      <a:pt x="126" y="1128"/>
                    </a:lnTo>
                    <a:lnTo>
                      <a:pt x="126" y="1129"/>
                    </a:lnTo>
                    <a:lnTo>
                      <a:pt x="126" y="1129"/>
                    </a:lnTo>
                    <a:lnTo>
                      <a:pt x="126" y="1131"/>
                    </a:lnTo>
                    <a:lnTo>
                      <a:pt x="126" y="1131"/>
                    </a:lnTo>
                    <a:lnTo>
                      <a:pt x="127" y="1131"/>
                    </a:lnTo>
                    <a:lnTo>
                      <a:pt x="127" y="1131"/>
                    </a:lnTo>
                    <a:lnTo>
                      <a:pt x="128" y="1133"/>
                    </a:lnTo>
                    <a:lnTo>
                      <a:pt x="128" y="1133"/>
                    </a:lnTo>
                    <a:lnTo>
                      <a:pt x="128" y="1133"/>
                    </a:lnTo>
                    <a:lnTo>
                      <a:pt x="128" y="1133"/>
                    </a:lnTo>
                    <a:lnTo>
                      <a:pt x="130" y="1136"/>
                    </a:lnTo>
                    <a:lnTo>
                      <a:pt x="130" y="1136"/>
                    </a:lnTo>
                    <a:lnTo>
                      <a:pt x="130" y="1137"/>
                    </a:lnTo>
                    <a:lnTo>
                      <a:pt x="130" y="1137"/>
                    </a:lnTo>
                    <a:lnTo>
                      <a:pt x="132" y="1140"/>
                    </a:lnTo>
                    <a:lnTo>
                      <a:pt x="132" y="1140"/>
                    </a:lnTo>
                    <a:lnTo>
                      <a:pt x="133" y="1142"/>
                    </a:lnTo>
                    <a:lnTo>
                      <a:pt x="133" y="1142"/>
                    </a:lnTo>
                    <a:lnTo>
                      <a:pt x="133" y="1142"/>
                    </a:lnTo>
                    <a:lnTo>
                      <a:pt x="133" y="1142"/>
                    </a:lnTo>
                    <a:lnTo>
                      <a:pt x="135" y="1145"/>
                    </a:lnTo>
                    <a:lnTo>
                      <a:pt x="135" y="1145"/>
                    </a:lnTo>
                    <a:lnTo>
                      <a:pt x="136" y="1145"/>
                    </a:lnTo>
                    <a:lnTo>
                      <a:pt x="136" y="1145"/>
                    </a:lnTo>
                    <a:lnTo>
                      <a:pt x="137" y="1147"/>
                    </a:lnTo>
                    <a:lnTo>
                      <a:pt x="137" y="1147"/>
                    </a:lnTo>
                    <a:lnTo>
                      <a:pt x="137" y="1147"/>
                    </a:lnTo>
                    <a:lnTo>
                      <a:pt x="137" y="1147"/>
                    </a:lnTo>
                    <a:lnTo>
                      <a:pt x="138" y="1148"/>
                    </a:lnTo>
                    <a:lnTo>
                      <a:pt x="138" y="1148"/>
                    </a:lnTo>
                    <a:lnTo>
                      <a:pt x="140" y="1148"/>
                    </a:lnTo>
                    <a:lnTo>
                      <a:pt x="140" y="1148"/>
                    </a:lnTo>
                    <a:lnTo>
                      <a:pt x="143" y="1150"/>
                    </a:lnTo>
                    <a:lnTo>
                      <a:pt x="143" y="1150"/>
                    </a:lnTo>
                    <a:lnTo>
                      <a:pt x="145" y="1150"/>
                    </a:lnTo>
                    <a:lnTo>
                      <a:pt x="145" y="1150"/>
                    </a:lnTo>
                    <a:lnTo>
                      <a:pt x="147" y="1151"/>
                    </a:lnTo>
                    <a:lnTo>
                      <a:pt x="147" y="1151"/>
                    </a:lnTo>
                    <a:lnTo>
                      <a:pt x="147" y="1151"/>
                    </a:lnTo>
                    <a:lnTo>
                      <a:pt x="147" y="1151"/>
                    </a:lnTo>
                    <a:lnTo>
                      <a:pt x="151" y="1151"/>
                    </a:lnTo>
                    <a:lnTo>
                      <a:pt x="151" y="1151"/>
                    </a:lnTo>
                    <a:lnTo>
                      <a:pt x="151" y="1151"/>
                    </a:lnTo>
                    <a:lnTo>
                      <a:pt x="151" y="1151"/>
                    </a:lnTo>
                    <a:lnTo>
                      <a:pt x="172" y="1146"/>
                    </a:lnTo>
                    <a:lnTo>
                      <a:pt x="172" y="1146"/>
                    </a:lnTo>
                    <a:lnTo>
                      <a:pt x="189" y="1142"/>
                    </a:lnTo>
                    <a:lnTo>
                      <a:pt x="201" y="1137"/>
                    </a:lnTo>
                    <a:lnTo>
                      <a:pt x="220" y="1129"/>
                    </a:lnTo>
                    <a:lnTo>
                      <a:pt x="220" y="1129"/>
                    </a:lnTo>
                    <a:lnTo>
                      <a:pt x="239" y="1152"/>
                    </a:lnTo>
                    <a:lnTo>
                      <a:pt x="239" y="1152"/>
                    </a:lnTo>
                    <a:lnTo>
                      <a:pt x="228" y="1168"/>
                    </a:lnTo>
                    <a:lnTo>
                      <a:pt x="222" y="1181"/>
                    </a:lnTo>
                    <a:lnTo>
                      <a:pt x="214" y="1196"/>
                    </a:lnTo>
                    <a:lnTo>
                      <a:pt x="214" y="1196"/>
                    </a:lnTo>
                    <a:lnTo>
                      <a:pt x="209" y="1208"/>
                    </a:lnTo>
                    <a:lnTo>
                      <a:pt x="206" y="1216"/>
                    </a:lnTo>
                    <a:lnTo>
                      <a:pt x="206" y="1216"/>
                    </a:lnTo>
                    <a:lnTo>
                      <a:pt x="206" y="1216"/>
                    </a:lnTo>
                    <a:lnTo>
                      <a:pt x="206" y="1216"/>
                    </a:lnTo>
                    <a:lnTo>
                      <a:pt x="205" y="1220"/>
                    </a:lnTo>
                    <a:lnTo>
                      <a:pt x="205" y="1220"/>
                    </a:lnTo>
                    <a:lnTo>
                      <a:pt x="205" y="1220"/>
                    </a:lnTo>
                    <a:lnTo>
                      <a:pt x="205" y="1220"/>
                    </a:lnTo>
                    <a:lnTo>
                      <a:pt x="205" y="1223"/>
                    </a:lnTo>
                    <a:lnTo>
                      <a:pt x="205" y="1223"/>
                    </a:lnTo>
                    <a:lnTo>
                      <a:pt x="205" y="1224"/>
                    </a:lnTo>
                    <a:lnTo>
                      <a:pt x="205" y="1224"/>
                    </a:lnTo>
                    <a:lnTo>
                      <a:pt x="205" y="1226"/>
                    </a:lnTo>
                    <a:lnTo>
                      <a:pt x="206" y="1226"/>
                    </a:lnTo>
                    <a:lnTo>
                      <a:pt x="206" y="1226"/>
                    </a:lnTo>
                    <a:lnTo>
                      <a:pt x="206" y="1229"/>
                    </a:lnTo>
                    <a:lnTo>
                      <a:pt x="206" y="1229"/>
                    </a:lnTo>
                    <a:lnTo>
                      <a:pt x="206" y="1229"/>
                    </a:lnTo>
                    <a:lnTo>
                      <a:pt x="206" y="1229"/>
                    </a:lnTo>
                    <a:lnTo>
                      <a:pt x="208" y="1230"/>
                    </a:lnTo>
                    <a:lnTo>
                      <a:pt x="208" y="1230"/>
                    </a:lnTo>
                    <a:lnTo>
                      <a:pt x="208" y="1231"/>
                    </a:lnTo>
                    <a:lnTo>
                      <a:pt x="208" y="1231"/>
                    </a:lnTo>
                    <a:lnTo>
                      <a:pt x="209" y="1233"/>
                    </a:lnTo>
                    <a:lnTo>
                      <a:pt x="209" y="1233"/>
                    </a:lnTo>
                    <a:lnTo>
                      <a:pt x="210" y="1233"/>
                    </a:lnTo>
                    <a:lnTo>
                      <a:pt x="210" y="1233"/>
                    </a:lnTo>
                    <a:lnTo>
                      <a:pt x="212" y="1235"/>
                    </a:lnTo>
                    <a:lnTo>
                      <a:pt x="212" y="1235"/>
                    </a:lnTo>
                    <a:lnTo>
                      <a:pt x="213" y="1235"/>
                    </a:lnTo>
                    <a:lnTo>
                      <a:pt x="213" y="1235"/>
                    </a:lnTo>
                    <a:lnTo>
                      <a:pt x="214" y="1238"/>
                    </a:lnTo>
                    <a:lnTo>
                      <a:pt x="214" y="1238"/>
                    </a:lnTo>
                    <a:lnTo>
                      <a:pt x="217" y="1240"/>
                    </a:lnTo>
                    <a:lnTo>
                      <a:pt x="217" y="1240"/>
                    </a:lnTo>
                    <a:lnTo>
                      <a:pt x="217" y="1240"/>
                    </a:lnTo>
                    <a:lnTo>
                      <a:pt x="217" y="1240"/>
                    </a:lnTo>
                    <a:lnTo>
                      <a:pt x="219" y="1242"/>
                    </a:lnTo>
                    <a:lnTo>
                      <a:pt x="219" y="1242"/>
                    </a:lnTo>
                    <a:lnTo>
                      <a:pt x="219" y="1243"/>
                    </a:lnTo>
                    <a:lnTo>
                      <a:pt x="219" y="1243"/>
                    </a:lnTo>
                    <a:lnTo>
                      <a:pt x="222" y="1244"/>
                    </a:lnTo>
                    <a:lnTo>
                      <a:pt x="222" y="1244"/>
                    </a:lnTo>
                    <a:lnTo>
                      <a:pt x="222" y="1244"/>
                    </a:lnTo>
                    <a:lnTo>
                      <a:pt x="222" y="1244"/>
                    </a:lnTo>
                    <a:lnTo>
                      <a:pt x="223" y="1245"/>
                    </a:lnTo>
                    <a:lnTo>
                      <a:pt x="223" y="1245"/>
                    </a:lnTo>
                    <a:lnTo>
                      <a:pt x="224" y="1245"/>
                    </a:lnTo>
                    <a:lnTo>
                      <a:pt x="224" y="1245"/>
                    </a:lnTo>
                    <a:lnTo>
                      <a:pt x="225" y="1247"/>
                    </a:lnTo>
                    <a:lnTo>
                      <a:pt x="225" y="1247"/>
                    </a:lnTo>
                    <a:lnTo>
                      <a:pt x="225" y="1247"/>
                    </a:lnTo>
                    <a:lnTo>
                      <a:pt x="225" y="1247"/>
                    </a:lnTo>
                    <a:lnTo>
                      <a:pt x="228" y="1247"/>
                    </a:lnTo>
                    <a:lnTo>
                      <a:pt x="228" y="1247"/>
                    </a:lnTo>
                    <a:lnTo>
                      <a:pt x="229" y="1247"/>
                    </a:lnTo>
                    <a:lnTo>
                      <a:pt x="229" y="1247"/>
                    </a:lnTo>
                    <a:lnTo>
                      <a:pt x="232" y="1247"/>
                    </a:lnTo>
                    <a:lnTo>
                      <a:pt x="232" y="1247"/>
                    </a:lnTo>
                    <a:lnTo>
                      <a:pt x="232" y="1247"/>
                    </a:lnTo>
                    <a:lnTo>
                      <a:pt x="232" y="1247"/>
                    </a:lnTo>
                    <a:lnTo>
                      <a:pt x="235" y="1245"/>
                    </a:lnTo>
                    <a:lnTo>
                      <a:pt x="235" y="1245"/>
                    </a:lnTo>
                    <a:lnTo>
                      <a:pt x="235" y="1245"/>
                    </a:lnTo>
                    <a:lnTo>
                      <a:pt x="244" y="1243"/>
                    </a:lnTo>
                    <a:lnTo>
                      <a:pt x="256" y="1238"/>
                    </a:lnTo>
                    <a:lnTo>
                      <a:pt x="256" y="1238"/>
                    </a:lnTo>
                    <a:lnTo>
                      <a:pt x="271" y="1230"/>
                    </a:lnTo>
                    <a:lnTo>
                      <a:pt x="283" y="1224"/>
                    </a:lnTo>
                    <a:lnTo>
                      <a:pt x="300" y="1213"/>
                    </a:lnTo>
                    <a:lnTo>
                      <a:pt x="300" y="1213"/>
                    </a:lnTo>
                    <a:lnTo>
                      <a:pt x="322" y="1231"/>
                    </a:lnTo>
                    <a:lnTo>
                      <a:pt x="322" y="1231"/>
                    </a:lnTo>
                    <a:lnTo>
                      <a:pt x="315" y="1250"/>
                    </a:lnTo>
                    <a:lnTo>
                      <a:pt x="310" y="1263"/>
                    </a:lnTo>
                    <a:lnTo>
                      <a:pt x="306" y="1279"/>
                    </a:lnTo>
                    <a:lnTo>
                      <a:pt x="306" y="1279"/>
                    </a:lnTo>
                    <a:lnTo>
                      <a:pt x="303" y="1292"/>
                    </a:lnTo>
                    <a:lnTo>
                      <a:pt x="302" y="1301"/>
                    </a:lnTo>
                    <a:lnTo>
                      <a:pt x="302" y="1301"/>
                    </a:lnTo>
                    <a:lnTo>
                      <a:pt x="302" y="1305"/>
                    </a:lnTo>
                    <a:lnTo>
                      <a:pt x="302" y="1305"/>
                    </a:lnTo>
                    <a:lnTo>
                      <a:pt x="302" y="1306"/>
                    </a:lnTo>
                    <a:lnTo>
                      <a:pt x="302" y="1306"/>
                    </a:lnTo>
                    <a:lnTo>
                      <a:pt x="302" y="1308"/>
                    </a:lnTo>
                    <a:lnTo>
                      <a:pt x="302" y="1308"/>
                    </a:lnTo>
                    <a:lnTo>
                      <a:pt x="302" y="1308"/>
                    </a:lnTo>
                    <a:lnTo>
                      <a:pt x="302" y="1308"/>
                    </a:lnTo>
                    <a:lnTo>
                      <a:pt x="302" y="1311"/>
                    </a:lnTo>
                    <a:lnTo>
                      <a:pt x="302" y="1311"/>
                    </a:lnTo>
                    <a:lnTo>
                      <a:pt x="302" y="1311"/>
                    </a:lnTo>
                    <a:lnTo>
                      <a:pt x="302" y="1311"/>
                    </a:lnTo>
                    <a:lnTo>
                      <a:pt x="303" y="1312"/>
                    </a:lnTo>
                    <a:lnTo>
                      <a:pt x="303" y="1312"/>
                    </a:lnTo>
                    <a:lnTo>
                      <a:pt x="303" y="1313"/>
                    </a:lnTo>
                    <a:lnTo>
                      <a:pt x="303" y="1313"/>
                    </a:lnTo>
                    <a:lnTo>
                      <a:pt x="306" y="1315"/>
                    </a:lnTo>
                    <a:lnTo>
                      <a:pt x="306" y="1315"/>
                    </a:lnTo>
                    <a:lnTo>
                      <a:pt x="306" y="1315"/>
                    </a:lnTo>
                    <a:lnTo>
                      <a:pt x="306" y="1315"/>
                    </a:lnTo>
                    <a:lnTo>
                      <a:pt x="307" y="1317"/>
                    </a:lnTo>
                    <a:lnTo>
                      <a:pt x="307" y="1317"/>
                    </a:lnTo>
                    <a:lnTo>
                      <a:pt x="309" y="1317"/>
                    </a:lnTo>
                    <a:lnTo>
                      <a:pt x="309" y="1317"/>
                    </a:lnTo>
                    <a:lnTo>
                      <a:pt x="310" y="1318"/>
                    </a:lnTo>
                    <a:lnTo>
                      <a:pt x="310" y="1318"/>
                    </a:lnTo>
                    <a:lnTo>
                      <a:pt x="311" y="1318"/>
                    </a:lnTo>
                    <a:lnTo>
                      <a:pt x="311" y="1318"/>
                    </a:lnTo>
                    <a:lnTo>
                      <a:pt x="314" y="1321"/>
                    </a:lnTo>
                    <a:lnTo>
                      <a:pt x="314" y="1321"/>
                    </a:lnTo>
                    <a:lnTo>
                      <a:pt x="316" y="1322"/>
                    </a:lnTo>
                    <a:lnTo>
                      <a:pt x="316" y="1322"/>
                    </a:lnTo>
                    <a:lnTo>
                      <a:pt x="316" y="1322"/>
                    </a:lnTo>
                    <a:lnTo>
                      <a:pt x="316" y="1322"/>
                    </a:lnTo>
                    <a:lnTo>
                      <a:pt x="319" y="1323"/>
                    </a:lnTo>
                    <a:lnTo>
                      <a:pt x="319" y="1323"/>
                    </a:lnTo>
                    <a:lnTo>
                      <a:pt x="319" y="1325"/>
                    </a:lnTo>
                    <a:lnTo>
                      <a:pt x="319" y="1325"/>
                    </a:lnTo>
                    <a:lnTo>
                      <a:pt x="321" y="1326"/>
                    </a:lnTo>
                    <a:lnTo>
                      <a:pt x="321" y="1326"/>
                    </a:lnTo>
                    <a:lnTo>
                      <a:pt x="321" y="1326"/>
                    </a:lnTo>
                    <a:lnTo>
                      <a:pt x="321" y="1326"/>
                    </a:lnTo>
                    <a:lnTo>
                      <a:pt x="322" y="1326"/>
                    </a:lnTo>
                    <a:lnTo>
                      <a:pt x="322" y="1326"/>
                    </a:lnTo>
                    <a:lnTo>
                      <a:pt x="324" y="1326"/>
                    </a:lnTo>
                    <a:lnTo>
                      <a:pt x="324" y="1326"/>
                    </a:lnTo>
                    <a:lnTo>
                      <a:pt x="325" y="1327"/>
                    </a:lnTo>
                    <a:lnTo>
                      <a:pt x="325" y="1327"/>
                    </a:lnTo>
                    <a:lnTo>
                      <a:pt x="326" y="1327"/>
                    </a:lnTo>
                    <a:lnTo>
                      <a:pt x="326" y="1327"/>
                    </a:lnTo>
                    <a:lnTo>
                      <a:pt x="329" y="1327"/>
                    </a:lnTo>
                    <a:lnTo>
                      <a:pt x="329" y="1327"/>
                    </a:lnTo>
                    <a:lnTo>
                      <a:pt x="329" y="1327"/>
                    </a:lnTo>
                    <a:lnTo>
                      <a:pt x="329" y="1327"/>
                    </a:lnTo>
                    <a:lnTo>
                      <a:pt x="331" y="1326"/>
                    </a:lnTo>
                    <a:lnTo>
                      <a:pt x="331" y="1326"/>
                    </a:lnTo>
                    <a:lnTo>
                      <a:pt x="331" y="1326"/>
                    </a:lnTo>
                    <a:lnTo>
                      <a:pt x="331" y="1326"/>
                    </a:lnTo>
                    <a:lnTo>
                      <a:pt x="335" y="1325"/>
                    </a:lnTo>
                    <a:lnTo>
                      <a:pt x="335" y="1325"/>
                    </a:lnTo>
                    <a:lnTo>
                      <a:pt x="343" y="1320"/>
                    </a:lnTo>
                    <a:lnTo>
                      <a:pt x="354" y="1313"/>
                    </a:lnTo>
                    <a:lnTo>
                      <a:pt x="354" y="1313"/>
                    </a:lnTo>
                    <a:lnTo>
                      <a:pt x="368" y="1303"/>
                    </a:lnTo>
                    <a:lnTo>
                      <a:pt x="379" y="1296"/>
                    </a:lnTo>
                    <a:lnTo>
                      <a:pt x="393" y="1282"/>
                    </a:lnTo>
                    <a:lnTo>
                      <a:pt x="393" y="1282"/>
                    </a:lnTo>
                    <a:lnTo>
                      <a:pt x="418" y="1296"/>
                    </a:lnTo>
                    <a:lnTo>
                      <a:pt x="418" y="1296"/>
                    </a:lnTo>
                    <a:lnTo>
                      <a:pt x="414" y="1316"/>
                    </a:lnTo>
                    <a:lnTo>
                      <a:pt x="412" y="1330"/>
                    </a:lnTo>
                    <a:lnTo>
                      <a:pt x="411" y="1346"/>
                    </a:lnTo>
                    <a:lnTo>
                      <a:pt x="411" y="1346"/>
                    </a:lnTo>
                    <a:lnTo>
                      <a:pt x="409" y="1359"/>
                    </a:lnTo>
                    <a:lnTo>
                      <a:pt x="411" y="1368"/>
                    </a:lnTo>
                    <a:lnTo>
                      <a:pt x="411" y="1368"/>
                    </a:lnTo>
                    <a:lnTo>
                      <a:pt x="411" y="1368"/>
                    </a:lnTo>
                    <a:lnTo>
                      <a:pt x="411" y="1368"/>
                    </a:lnTo>
                    <a:lnTo>
                      <a:pt x="411" y="1371"/>
                    </a:lnTo>
                    <a:lnTo>
                      <a:pt x="411" y="1371"/>
                    </a:lnTo>
                    <a:lnTo>
                      <a:pt x="411" y="1373"/>
                    </a:lnTo>
                    <a:lnTo>
                      <a:pt x="411" y="1373"/>
                    </a:lnTo>
                    <a:lnTo>
                      <a:pt x="412" y="1374"/>
                    </a:lnTo>
                    <a:lnTo>
                      <a:pt x="412" y="1374"/>
                    </a:lnTo>
                    <a:lnTo>
                      <a:pt x="412" y="1375"/>
                    </a:lnTo>
                    <a:lnTo>
                      <a:pt x="412" y="1375"/>
                    </a:lnTo>
                    <a:lnTo>
                      <a:pt x="413" y="1378"/>
                    </a:lnTo>
                    <a:lnTo>
                      <a:pt x="413" y="1378"/>
                    </a:lnTo>
                    <a:lnTo>
                      <a:pt x="413" y="1378"/>
                    </a:lnTo>
                    <a:lnTo>
                      <a:pt x="413" y="1378"/>
                    </a:lnTo>
                    <a:lnTo>
                      <a:pt x="414" y="1379"/>
                    </a:lnTo>
                    <a:lnTo>
                      <a:pt x="414" y="1379"/>
                    </a:lnTo>
                    <a:lnTo>
                      <a:pt x="414" y="1379"/>
                    </a:lnTo>
                    <a:lnTo>
                      <a:pt x="414" y="1379"/>
                    </a:lnTo>
                    <a:lnTo>
                      <a:pt x="416" y="1380"/>
                    </a:lnTo>
                    <a:lnTo>
                      <a:pt x="416" y="1380"/>
                    </a:lnTo>
                    <a:lnTo>
                      <a:pt x="417" y="1380"/>
                    </a:lnTo>
                    <a:lnTo>
                      <a:pt x="417" y="1380"/>
                    </a:lnTo>
                    <a:lnTo>
                      <a:pt x="418" y="1381"/>
                    </a:lnTo>
                    <a:lnTo>
                      <a:pt x="418" y="1381"/>
                    </a:lnTo>
                    <a:lnTo>
                      <a:pt x="419" y="1383"/>
                    </a:lnTo>
                    <a:lnTo>
                      <a:pt x="419" y="1383"/>
                    </a:lnTo>
                    <a:lnTo>
                      <a:pt x="421" y="1383"/>
                    </a:lnTo>
                    <a:lnTo>
                      <a:pt x="421" y="1383"/>
                    </a:lnTo>
                    <a:lnTo>
                      <a:pt x="422" y="1384"/>
                    </a:lnTo>
                    <a:lnTo>
                      <a:pt x="422" y="1384"/>
                    </a:lnTo>
                    <a:lnTo>
                      <a:pt x="424" y="1385"/>
                    </a:lnTo>
                    <a:lnTo>
                      <a:pt x="424" y="1385"/>
                    </a:lnTo>
                    <a:lnTo>
                      <a:pt x="427" y="1386"/>
                    </a:lnTo>
                    <a:lnTo>
                      <a:pt x="427" y="1386"/>
                    </a:lnTo>
                    <a:lnTo>
                      <a:pt x="428" y="1386"/>
                    </a:lnTo>
                    <a:lnTo>
                      <a:pt x="428" y="1386"/>
                    </a:lnTo>
                    <a:lnTo>
                      <a:pt x="431" y="1388"/>
                    </a:lnTo>
                    <a:lnTo>
                      <a:pt x="431" y="1388"/>
                    </a:lnTo>
                    <a:lnTo>
                      <a:pt x="431" y="1388"/>
                    </a:lnTo>
                    <a:lnTo>
                      <a:pt x="431" y="1388"/>
                    </a:lnTo>
                    <a:lnTo>
                      <a:pt x="433" y="1389"/>
                    </a:lnTo>
                    <a:lnTo>
                      <a:pt x="433" y="1389"/>
                    </a:lnTo>
                    <a:lnTo>
                      <a:pt x="433" y="1389"/>
                    </a:lnTo>
                    <a:lnTo>
                      <a:pt x="433" y="1389"/>
                    </a:lnTo>
                    <a:lnTo>
                      <a:pt x="436" y="1389"/>
                    </a:lnTo>
                    <a:lnTo>
                      <a:pt x="436" y="1389"/>
                    </a:lnTo>
                    <a:lnTo>
                      <a:pt x="436" y="1389"/>
                    </a:lnTo>
                    <a:lnTo>
                      <a:pt x="436" y="1389"/>
                    </a:lnTo>
                    <a:lnTo>
                      <a:pt x="438" y="1389"/>
                    </a:lnTo>
                    <a:lnTo>
                      <a:pt x="438" y="1389"/>
                    </a:lnTo>
                    <a:lnTo>
                      <a:pt x="438" y="1389"/>
                    </a:lnTo>
                    <a:lnTo>
                      <a:pt x="438" y="1389"/>
                    </a:lnTo>
                    <a:lnTo>
                      <a:pt x="441" y="1389"/>
                    </a:lnTo>
                    <a:lnTo>
                      <a:pt x="441" y="1389"/>
                    </a:lnTo>
                    <a:lnTo>
                      <a:pt x="441" y="1388"/>
                    </a:lnTo>
                    <a:lnTo>
                      <a:pt x="441" y="1388"/>
                    </a:lnTo>
                    <a:lnTo>
                      <a:pt x="443" y="1388"/>
                    </a:lnTo>
                    <a:lnTo>
                      <a:pt x="443" y="1388"/>
                    </a:lnTo>
                    <a:lnTo>
                      <a:pt x="443" y="1386"/>
                    </a:lnTo>
                    <a:lnTo>
                      <a:pt x="443" y="1386"/>
                    </a:lnTo>
                    <a:lnTo>
                      <a:pt x="447" y="1385"/>
                    </a:lnTo>
                    <a:lnTo>
                      <a:pt x="447" y="1385"/>
                    </a:lnTo>
                    <a:lnTo>
                      <a:pt x="447" y="1385"/>
                    </a:lnTo>
                    <a:lnTo>
                      <a:pt x="447" y="1385"/>
                    </a:lnTo>
                    <a:lnTo>
                      <a:pt x="463" y="1370"/>
                    </a:lnTo>
                    <a:lnTo>
                      <a:pt x="463" y="1370"/>
                    </a:lnTo>
                    <a:lnTo>
                      <a:pt x="475" y="1359"/>
                    </a:lnTo>
                    <a:lnTo>
                      <a:pt x="485" y="1349"/>
                    </a:lnTo>
                    <a:lnTo>
                      <a:pt x="496" y="1332"/>
                    </a:lnTo>
                    <a:lnTo>
                      <a:pt x="496" y="1332"/>
                    </a:lnTo>
                    <a:lnTo>
                      <a:pt x="524" y="1342"/>
                    </a:lnTo>
                    <a:lnTo>
                      <a:pt x="524" y="1342"/>
                    </a:lnTo>
                    <a:lnTo>
                      <a:pt x="523" y="1362"/>
                    </a:lnTo>
                    <a:lnTo>
                      <a:pt x="523" y="1376"/>
                    </a:lnTo>
                    <a:lnTo>
                      <a:pt x="525" y="1393"/>
                    </a:lnTo>
                    <a:lnTo>
                      <a:pt x="525" y="1393"/>
                    </a:lnTo>
                    <a:lnTo>
                      <a:pt x="526" y="1405"/>
                    </a:lnTo>
                    <a:lnTo>
                      <a:pt x="529" y="1414"/>
                    </a:lnTo>
                    <a:lnTo>
                      <a:pt x="529" y="1414"/>
                    </a:lnTo>
                    <a:lnTo>
                      <a:pt x="529" y="1415"/>
                    </a:lnTo>
                    <a:lnTo>
                      <a:pt x="529" y="1415"/>
                    </a:lnTo>
                    <a:lnTo>
                      <a:pt x="529" y="1418"/>
                    </a:lnTo>
                    <a:lnTo>
                      <a:pt x="529" y="1418"/>
                    </a:lnTo>
                    <a:lnTo>
                      <a:pt x="530" y="1419"/>
                    </a:lnTo>
                    <a:lnTo>
                      <a:pt x="530" y="1419"/>
                    </a:lnTo>
                    <a:lnTo>
                      <a:pt x="530" y="1420"/>
                    </a:lnTo>
                    <a:lnTo>
                      <a:pt x="530" y="1420"/>
                    </a:lnTo>
                    <a:lnTo>
                      <a:pt x="532" y="1422"/>
                    </a:lnTo>
                    <a:lnTo>
                      <a:pt x="532" y="1422"/>
                    </a:lnTo>
                    <a:lnTo>
                      <a:pt x="533" y="1423"/>
                    </a:lnTo>
                    <a:lnTo>
                      <a:pt x="533" y="1423"/>
                    </a:lnTo>
                    <a:lnTo>
                      <a:pt x="533" y="1423"/>
                    </a:lnTo>
                    <a:lnTo>
                      <a:pt x="533" y="1423"/>
                    </a:lnTo>
                    <a:lnTo>
                      <a:pt x="534" y="1424"/>
                    </a:lnTo>
                    <a:lnTo>
                      <a:pt x="534" y="1424"/>
                    </a:lnTo>
                    <a:lnTo>
                      <a:pt x="535" y="1425"/>
                    </a:lnTo>
                    <a:lnTo>
                      <a:pt x="535" y="1425"/>
                    </a:lnTo>
                    <a:lnTo>
                      <a:pt x="537" y="1425"/>
                    </a:lnTo>
                    <a:lnTo>
                      <a:pt x="537" y="1425"/>
                    </a:lnTo>
                    <a:lnTo>
                      <a:pt x="537" y="1427"/>
                    </a:lnTo>
                    <a:lnTo>
                      <a:pt x="537" y="1427"/>
                    </a:lnTo>
                    <a:lnTo>
                      <a:pt x="539" y="1427"/>
                    </a:lnTo>
                    <a:lnTo>
                      <a:pt x="539" y="1427"/>
                    </a:lnTo>
                    <a:lnTo>
                      <a:pt x="540" y="1427"/>
                    </a:lnTo>
                    <a:lnTo>
                      <a:pt x="540" y="1427"/>
                    </a:lnTo>
                    <a:lnTo>
                      <a:pt x="542" y="1428"/>
                    </a:lnTo>
                    <a:lnTo>
                      <a:pt x="542" y="1428"/>
                    </a:lnTo>
                    <a:lnTo>
                      <a:pt x="543" y="1428"/>
                    </a:lnTo>
                    <a:lnTo>
                      <a:pt x="543" y="1428"/>
                    </a:lnTo>
                    <a:lnTo>
                      <a:pt x="545" y="1429"/>
                    </a:lnTo>
                    <a:lnTo>
                      <a:pt x="545" y="1429"/>
                    </a:lnTo>
                    <a:lnTo>
                      <a:pt x="548" y="1429"/>
                    </a:lnTo>
                    <a:lnTo>
                      <a:pt x="548" y="1429"/>
                    </a:lnTo>
                    <a:lnTo>
                      <a:pt x="549" y="1431"/>
                    </a:lnTo>
                    <a:lnTo>
                      <a:pt x="549" y="1431"/>
                    </a:lnTo>
                    <a:lnTo>
                      <a:pt x="552" y="1431"/>
                    </a:lnTo>
                    <a:lnTo>
                      <a:pt x="552" y="1431"/>
                    </a:lnTo>
                    <a:lnTo>
                      <a:pt x="552" y="1431"/>
                    </a:lnTo>
                    <a:lnTo>
                      <a:pt x="552" y="1431"/>
                    </a:lnTo>
                    <a:lnTo>
                      <a:pt x="554" y="1431"/>
                    </a:lnTo>
                    <a:lnTo>
                      <a:pt x="554" y="1431"/>
                    </a:lnTo>
                    <a:lnTo>
                      <a:pt x="555" y="1431"/>
                    </a:lnTo>
                    <a:lnTo>
                      <a:pt x="555" y="1431"/>
                    </a:lnTo>
                    <a:lnTo>
                      <a:pt x="557" y="1431"/>
                    </a:lnTo>
                    <a:lnTo>
                      <a:pt x="557" y="1431"/>
                    </a:lnTo>
                    <a:lnTo>
                      <a:pt x="558" y="1431"/>
                    </a:lnTo>
                    <a:lnTo>
                      <a:pt x="558" y="1431"/>
                    </a:lnTo>
                    <a:lnTo>
                      <a:pt x="559" y="1431"/>
                    </a:lnTo>
                    <a:lnTo>
                      <a:pt x="559" y="1431"/>
                    </a:lnTo>
                    <a:lnTo>
                      <a:pt x="559" y="1431"/>
                    </a:lnTo>
                    <a:lnTo>
                      <a:pt x="559" y="1431"/>
                    </a:lnTo>
                    <a:lnTo>
                      <a:pt x="562" y="1429"/>
                    </a:lnTo>
                    <a:lnTo>
                      <a:pt x="562" y="1429"/>
                    </a:lnTo>
                    <a:lnTo>
                      <a:pt x="563" y="1429"/>
                    </a:lnTo>
                    <a:lnTo>
                      <a:pt x="563" y="1429"/>
                    </a:lnTo>
                    <a:lnTo>
                      <a:pt x="564" y="1428"/>
                    </a:lnTo>
                    <a:lnTo>
                      <a:pt x="564" y="1428"/>
                    </a:lnTo>
                    <a:lnTo>
                      <a:pt x="566" y="1428"/>
                    </a:lnTo>
                    <a:lnTo>
                      <a:pt x="566" y="1428"/>
                    </a:lnTo>
                    <a:lnTo>
                      <a:pt x="568" y="1425"/>
                    </a:lnTo>
                    <a:lnTo>
                      <a:pt x="568" y="1425"/>
                    </a:lnTo>
                    <a:lnTo>
                      <a:pt x="574" y="1418"/>
                    </a:lnTo>
                    <a:lnTo>
                      <a:pt x="582" y="1408"/>
                    </a:lnTo>
                    <a:lnTo>
                      <a:pt x="582" y="1408"/>
                    </a:lnTo>
                    <a:lnTo>
                      <a:pt x="591" y="1395"/>
                    </a:lnTo>
                    <a:lnTo>
                      <a:pt x="598" y="1383"/>
                    </a:lnTo>
                    <a:lnTo>
                      <a:pt x="607" y="1365"/>
                    </a:lnTo>
                    <a:lnTo>
                      <a:pt x="607" y="1365"/>
                    </a:lnTo>
                    <a:lnTo>
                      <a:pt x="636" y="1370"/>
                    </a:lnTo>
                    <a:lnTo>
                      <a:pt x="636" y="1370"/>
                    </a:lnTo>
                    <a:lnTo>
                      <a:pt x="639" y="1390"/>
                    </a:lnTo>
                    <a:lnTo>
                      <a:pt x="641" y="1404"/>
                    </a:lnTo>
                    <a:lnTo>
                      <a:pt x="646" y="1419"/>
                    </a:lnTo>
                    <a:lnTo>
                      <a:pt x="646" y="1419"/>
                    </a:lnTo>
                    <a:lnTo>
                      <a:pt x="650" y="1432"/>
                    </a:lnTo>
                    <a:lnTo>
                      <a:pt x="654" y="1441"/>
                    </a:lnTo>
                    <a:lnTo>
                      <a:pt x="654" y="1441"/>
                    </a:lnTo>
                    <a:lnTo>
                      <a:pt x="654" y="1441"/>
                    </a:lnTo>
                    <a:lnTo>
                      <a:pt x="654" y="1441"/>
                    </a:lnTo>
                    <a:lnTo>
                      <a:pt x="655" y="1443"/>
                    </a:lnTo>
                    <a:lnTo>
                      <a:pt x="655" y="1443"/>
                    </a:lnTo>
                    <a:lnTo>
                      <a:pt x="655" y="1444"/>
                    </a:lnTo>
                    <a:lnTo>
                      <a:pt x="655" y="1444"/>
                    </a:lnTo>
                    <a:lnTo>
                      <a:pt x="656" y="1446"/>
                    </a:lnTo>
                    <a:lnTo>
                      <a:pt x="656" y="1446"/>
                    </a:lnTo>
                    <a:lnTo>
                      <a:pt x="658" y="1447"/>
                    </a:lnTo>
                    <a:lnTo>
                      <a:pt x="658" y="1447"/>
                    </a:lnTo>
                    <a:lnTo>
                      <a:pt x="659" y="1448"/>
                    </a:lnTo>
                    <a:lnTo>
                      <a:pt x="659" y="1448"/>
                    </a:lnTo>
                    <a:lnTo>
                      <a:pt x="659" y="1448"/>
                    </a:lnTo>
                    <a:lnTo>
                      <a:pt x="659" y="1448"/>
                    </a:lnTo>
                    <a:lnTo>
                      <a:pt x="660" y="1449"/>
                    </a:lnTo>
                    <a:lnTo>
                      <a:pt x="660" y="1449"/>
                    </a:lnTo>
                    <a:lnTo>
                      <a:pt x="661" y="1449"/>
                    </a:lnTo>
                    <a:lnTo>
                      <a:pt x="661" y="1449"/>
                    </a:lnTo>
                    <a:lnTo>
                      <a:pt x="663" y="1451"/>
                    </a:lnTo>
                    <a:lnTo>
                      <a:pt x="663" y="1451"/>
                    </a:lnTo>
                    <a:lnTo>
                      <a:pt x="664" y="1451"/>
                    </a:lnTo>
                    <a:lnTo>
                      <a:pt x="664" y="1451"/>
                    </a:lnTo>
                    <a:lnTo>
                      <a:pt x="666" y="1451"/>
                    </a:lnTo>
                    <a:lnTo>
                      <a:pt x="666" y="1451"/>
                    </a:lnTo>
                    <a:lnTo>
                      <a:pt x="666" y="1451"/>
                    </a:lnTo>
                    <a:lnTo>
                      <a:pt x="666" y="1451"/>
                    </a:lnTo>
                    <a:lnTo>
                      <a:pt x="669" y="1451"/>
                    </a:lnTo>
                    <a:lnTo>
                      <a:pt x="669" y="1451"/>
                    </a:lnTo>
                    <a:lnTo>
                      <a:pt x="670" y="1451"/>
                    </a:lnTo>
                    <a:lnTo>
                      <a:pt x="670" y="1451"/>
                    </a:lnTo>
                    <a:lnTo>
                      <a:pt x="670" y="1451"/>
                    </a:lnTo>
                    <a:lnTo>
                      <a:pt x="670" y="1451"/>
                    </a:lnTo>
                    <a:lnTo>
                      <a:pt x="671" y="1398"/>
                    </a:lnTo>
                    <a:lnTo>
                      <a:pt x="673" y="1344"/>
                    </a:lnTo>
                    <a:lnTo>
                      <a:pt x="673" y="1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6" name="Freeform 45"/>
              <p:cNvSpPr>
                <a:spLocks noEditPoints="1"/>
              </p:cNvSpPr>
              <p:nvPr/>
            </p:nvSpPr>
            <p:spPr bwMode="auto">
              <a:xfrm>
                <a:off x="3507552" y="5773796"/>
                <a:ext cx="627357" cy="627357"/>
              </a:xfrm>
              <a:custGeom>
                <a:avLst/>
                <a:gdLst>
                  <a:gd name="T0" fmla="*/ 919 w 970"/>
                  <a:gd name="T1" fmla="*/ 480 h 970"/>
                  <a:gd name="T2" fmla="*/ 958 w 970"/>
                  <a:gd name="T3" fmla="*/ 374 h 970"/>
                  <a:gd name="T4" fmla="*/ 953 w 970"/>
                  <a:gd name="T5" fmla="*/ 353 h 970"/>
                  <a:gd name="T6" fmla="*/ 941 w 970"/>
                  <a:gd name="T7" fmla="*/ 339 h 970"/>
                  <a:gd name="T8" fmla="*/ 891 w 970"/>
                  <a:gd name="T9" fmla="*/ 227 h 970"/>
                  <a:gd name="T10" fmla="*/ 886 w 970"/>
                  <a:gd name="T11" fmla="*/ 209 h 970"/>
                  <a:gd name="T12" fmla="*/ 871 w 970"/>
                  <a:gd name="T13" fmla="*/ 193 h 970"/>
                  <a:gd name="T14" fmla="*/ 761 w 970"/>
                  <a:gd name="T15" fmla="*/ 174 h 970"/>
                  <a:gd name="T16" fmla="*/ 775 w 970"/>
                  <a:gd name="T17" fmla="*/ 95 h 970"/>
                  <a:gd name="T18" fmla="*/ 756 w 970"/>
                  <a:gd name="T19" fmla="*/ 81 h 970"/>
                  <a:gd name="T20" fmla="*/ 730 w 970"/>
                  <a:gd name="T21" fmla="*/ 86 h 970"/>
                  <a:gd name="T22" fmla="*/ 628 w 970"/>
                  <a:gd name="T23" fmla="*/ 24 h 970"/>
                  <a:gd name="T24" fmla="*/ 605 w 970"/>
                  <a:gd name="T25" fmla="*/ 14 h 970"/>
                  <a:gd name="T26" fmla="*/ 556 w 970"/>
                  <a:gd name="T27" fmla="*/ 58 h 970"/>
                  <a:gd name="T28" fmla="*/ 459 w 970"/>
                  <a:gd name="T29" fmla="*/ 1 h 970"/>
                  <a:gd name="T30" fmla="*/ 435 w 970"/>
                  <a:gd name="T31" fmla="*/ 1 h 970"/>
                  <a:gd name="T32" fmla="*/ 421 w 970"/>
                  <a:gd name="T33" fmla="*/ 13 h 970"/>
                  <a:gd name="T34" fmla="*/ 301 w 970"/>
                  <a:gd name="T35" fmla="*/ 42 h 970"/>
                  <a:gd name="T36" fmla="*/ 276 w 970"/>
                  <a:gd name="T37" fmla="*/ 47 h 970"/>
                  <a:gd name="T38" fmla="*/ 264 w 970"/>
                  <a:gd name="T39" fmla="*/ 91 h 970"/>
                  <a:gd name="T40" fmla="*/ 155 w 970"/>
                  <a:gd name="T41" fmla="*/ 131 h 970"/>
                  <a:gd name="T42" fmla="*/ 133 w 970"/>
                  <a:gd name="T43" fmla="*/ 151 h 970"/>
                  <a:gd name="T44" fmla="*/ 174 w 970"/>
                  <a:gd name="T45" fmla="*/ 247 h 970"/>
                  <a:gd name="T46" fmla="*/ 53 w 970"/>
                  <a:gd name="T47" fmla="*/ 266 h 970"/>
                  <a:gd name="T48" fmla="*/ 42 w 970"/>
                  <a:gd name="T49" fmla="*/ 286 h 970"/>
                  <a:gd name="T50" fmla="*/ 77 w 970"/>
                  <a:gd name="T51" fmla="*/ 342 h 970"/>
                  <a:gd name="T52" fmla="*/ 7 w 970"/>
                  <a:gd name="T53" fmla="*/ 425 h 970"/>
                  <a:gd name="T54" fmla="*/ 0 w 970"/>
                  <a:gd name="T55" fmla="*/ 447 h 970"/>
                  <a:gd name="T56" fmla="*/ 8 w 970"/>
                  <a:gd name="T57" fmla="*/ 466 h 970"/>
                  <a:gd name="T58" fmla="*/ 19 w 970"/>
                  <a:gd name="T59" fmla="*/ 586 h 970"/>
                  <a:gd name="T60" fmla="*/ 14 w 970"/>
                  <a:gd name="T61" fmla="*/ 604 h 970"/>
                  <a:gd name="T62" fmla="*/ 22 w 970"/>
                  <a:gd name="T63" fmla="*/ 625 h 970"/>
                  <a:gd name="T64" fmla="*/ 123 w 970"/>
                  <a:gd name="T65" fmla="*/ 635 h 970"/>
                  <a:gd name="T66" fmla="*/ 80 w 970"/>
                  <a:gd name="T67" fmla="*/ 750 h 970"/>
                  <a:gd name="T68" fmla="*/ 92 w 970"/>
                  <a:gd name="T69" fmla="*/ 770 h 970"/>
                  <a:gd name="T70" fmla="*/ 135 w 970"/>
                  <a:gd name="T71" fmla="*/ 772 h 970"/>
                  <a:gd name="T72" fmla="*/ 194 w 970"/>
                  <a:gd name="T73" fmla="*/ 869 h 970"/>
                  <a:gd name="T74" fmla="*/ 207 w 970"/>
                  <a:gd name="T75" fmla="*/ 883 h 970"/>
                  <a:gd name="T76" fmla="*/ 226 w 970"/>
                  <a:gd name="T77" fmla="*/ 890 h 970"/>
                  <a:gd name="T78" fmla="*/ 341 w 970"/>
                  <a:gd name="T79" fmla="*/ 941 h 970"/>
                  <a:gd name="T80" fmla="*/ 357 w 970"/>
                  <a:gd name="T81" fmla="*/ 954 h 970"/>
                  <a:gd name="T82" fmla="*/ 377 w 970"/>
                  <a:gd name="T83" fmla="*/ 956 h 970"/>
                  <a:gd name="T84" fmla="*/ 475 w 970"/>
                  <a:gd name="T85" fmla="*/ 901 h 970"/>
                  <a:gd name="T86" fmla="*/ 516 w 970"/>
                  <a:gd name="T87" fmla="*/ 969 h 970"/>
                  <a:gd name="T88" fmla="*/ 538 w 970"/>
                  <a:gd name="T89" fmla="*/ 968 h 970"/>
                  <a:gd name="T90" fmla="*/ 565 w 970"/>
                  <a:gd name="T91" fmla="*/ 911 h 970"/>
                  <a:gd name="T92" fmla="*/ 676 w 970"/>
                  <a:gd name="T93" fmla="*/ 930 h 970"/>
                  <a:gd name="T94" fmla="*/ 697 w 970"/>
                  <a:gd name="T95" fmla="*/ 922 h 970"/>
                  <a:gd name="T96" fmla="*/ 708 w 970"/>
                  <a:gd name="T97" fmla="*/ 897 h 970"/>
                  <a:gd name="T98" fmla="*/ 814 w 970"/>
                  <a:gd name="T99" fmla="*/ 839 h 970"/>
                  <a:gd name="T100" fmla="*/ 832 w 970"/>
                  <a:gd name="T101" fmla="*/ 827 h 970"/>
                  <a:gd name="T102" fmla="*/ 839 w 970"/>
                  <a:gd name="T103" fmla="*/ 811 h 970"/>
                  <a:gd name="T104" fmla="*/ 910 w 970"/>
                  <a:gd name="T105" fmla="*/ 707 h 970"/>
                  <a:gd name="T106" fmla="*/ 924 w 970"/>
                  <a:gd name="T107" fmla="*/ 697 h 970"/>
                  <a:gd name="T108" fmla="*/ 931 w 970"/>
                  <a:gd name="T109" fmla="*/ 675 h 970"/>
                  <a:gd name="T110" fmla="*/ 866 w 970"/>
                  <a:gd name="T111" fmla="*/ 587 h 970"/>
                  <a:gd name="T112" fmla="*/ 968 w 970"/>
                  <a:gd name="T113" fmla="*/ 541 h 970"/>
                  <a:gd name="T114" fmla="*/ 970 w 970"/>
                  <a:gd name="T115" fmla="*/ 519 h 970"/>
                  <a:gd name="T116" fmla="*/ 227 w 970"/>
                  <a:gd name="T117" fmla="*/ 720 h 970"/>
                  <a:gd name="T118" fmla="*/ 170 w 970"/>
                  <a:gd name="T119" fmla="*/ 333 h 970"/>
                  <a:gd name="T120" fmla="*/ 503 w 970"/>
                  <a:gd name="T121" fmla="*/ 135 h 970"/>
                  <a:gd name="T122" fmla="*/ 819 w 970"/>
                  <a:gd name="T123" fmla="*/ 381 h 970"/>
                  <a:gd name="T124" fmla="*/ 708 w 970"/>
                  <a:gd name="T125" fmla="*/ 755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70" h="970">
                    <a:moveTo>
                      <a:pt x="970" y="514"/>
                    </a:moveTo>
                    <a:lnTo>
                      <a:pt x="970" y="514"/>
                    </a:lnTo>
                    <a:lnTo>
                      <a:pt x="970" y="514"/>
                    </a:lnTo>
                    <a:lnTo>
                      <a:pt x="970" y="514"/>
                    </a:lnTo>
                    <a:lnTo>
                      <a:pt x="969" y="512"/>
                    </a:lnTo>
                    <a:lnTo>
                      <a:pt x="969" y="512"/>
                    </a:lnTo>
                    <a:lnTo>
                      <a:pt x="969" y="512"/>
                    </a:lnTo>
                    <a:lnTo>
                      <a:pt x="969" y="512"/>
                    </a:lnTo>
                    <a:lnTo>
                      <a:pt x="968" y="509"/>
                    </a:lnTo>
                    <a:lnTo>
                      <a:pt x="968" y="509"/>
                    </a:lnTo>
                    <a:lnTo>
                      <a:pt x="968" y="509"/>
                    </a:lnTo>
                    <a:lnTo>
                      <a:pt x="968" y="509"/>
                    </a:lnTo>
                    <a:lnTo>
                      <a:pt x="967" y="507"/>
                    </a:lnTo>
                    <a:lnTo>
                      <a:pt x="967" y="507"/>
                    </a:lnTo>
                    <a:lnTo>
                      <a:pt x="967" y="507"/>
                    </a:lnTo>
                    <a:lnTo>
                      <a:pt x="967" y="507"/>
                    </a:lnTo>
                    <a:lnTo>
                      <a:pt x="964" y="504"/>
                    </a:lnTo>
                    <a:lnTo>
                      <a:pt x="964" y="504"/>
                    </a:lnTo>
                    <a:lnTo>
                      <a:pt x="963" y="504"/>
                    </a:lnTo>
                    <a:lnTo>
                      <a:pt x="963" y="504"/>
                    </a:lnTo>
                    <a:lnTo>
                      <a:pt x="963" y="504"/>
                    </a:lnTo>
                    <a:lnTo>
                      <a:pt x="954" y="498"/>
                    </a:lnTo>
                    <a:lnTo>
                      <a:pt x="939" y="490"/>
                    </a:lnTo>
                    <a:lnTo>
                      <a:pt x="939" y="490"/>
                    </a:lnTo>
                    <a:lnTo>
                      <a:pt x="919" y="480"/>
                    </a:lnTo>
                    <a:lnTo>
                      <a:pt x="902" y="474"/>
                    </a:lnTo>
                    <a:lnTo>
                      <a:pt x="889" y="470"/>
                    </a:lnTo>
                    <a:lnTo>
                      <a:pt x="878" y="468"/>
                    </a:lnTo>
                    <a:lnTo>
                      <a:pt x="878" y="468"/>
                    </a:lnTo>
                    <a:lnTo>
                      <a:pt x="876" y="434"/>
                    </a:lnTo>
                    <a:lnTo>
                      <a:pt x="876" y="434"/>
                    </a:lnTo>
                    <a:lnTo>
                      <a:pt x="885" y="430"/>
                    </a:lnTo>
                    <a:lnTo>
                      <a:pt x="897" y="423"/>
                    </a:lnTo>
                    <a:lnTo>
                      <a:pt x="913" y="415"/>
                    </a:lnTo>
                    <a:lnTo>
                      <a:pt x="930" y="402"/>
                    </a:lnTo>
                    <a:lnTo>
                      <a:pt x="930" y="402"/>
                    </a:lnTo>
                    <a:lnTo>
                      <a:pt x="944" y="391"/>
                    </a:lnTo>
                    <a:lnTo>
                      <a:pt x="953" y="383"/>
                    </a:lnTo>
                    <a:lnTo>
                      <a:pt x="953" y="383"/>
                    </a:lnTo>
                    <a:lnTo>
                      <a:pt x="953" y="383"/>
                    </a:lnTo>
                    <a:lnTo>
                      <a:pt x="953" y="383"/>
                    </a:lnTo>
                    <a:lnTo>
                      <a:pt x="953" y="383"/>
                    </a:lnTo>
                    <a:lnTo>
                      <a:pt x="953" y="383"/>
                    </a:lnTo>
                    <a:lnTo>
                      <a:pt x="957" y="377"/>
                    </a:lnTo>
                    <a:lnTo>
                      <a:pt x="957" y="377"/>
                    </a:lnTo>
                    <a:lnTo>
                      <a:pt x="957" y="377"/>
                    </a:lnTo>
                    <a:lnTo>
                      <a:pt x="957" y="377"/>
                    </a:lnTo>
                    <a:lnTo>
                      <a:pt x="958" y="376"/>
                    </a:lnTo>
                    <a:lnTo>
                      <a:pt x="958" y="376"/>
                    </a:lnTo>
                    <a:lnTo>
                      <a:pt x="958" y="374"/>
                    </a:lnTo>
                    <a:lnTo>
                      <a:pt x="958" y="374"/>
                    </a:lnTo>
                    <a:lnTo>
                      <a:pt x="958" y="372"/>
                    </a:lnTo>
                    <a:lnTo>
                      <a:pt x="958" y="372"/>
                    </a:lnTo>
                    <a:lnTo>
                      <a:pt x="958" y="372"/>
                    </a:lnTo>
                    <a:lnTo>
                      <a:pt x="958" y="372"/>
                    </a:lnTo>
                    <a:lnTo>
                      <a:pt x="958" y="369"/>
                    </a:lnTo>
                    <a:lnTo>
                      <a:pt x="958" y="369"/>
                    </a:lnTo>
                    <a:lnTo>
                      <a:pt x="958" y="369"/>
                    </a:lnTo>
                    <a:lnTo>
                      <a:pt x="958" y="369"/>
                    </a:lnTo>
                    <a:lnTo>
                      <a:pt x="957" y="367"/>
                    </a:lnTo>
                    <a:lnTo>
                      <a:pt x="957" y="367"/>
                    </a:lnTo>
                    <a:lnTo>
                      <a:pt x="957" y="366"/>
                    </a:lnTo>
                    <a:lnTo>
                      <a:pt x="957" y="366"/>
                    </a:lnTo>
                    <a:lnTo>
                      <a:pt x="957" y="363"/>
                    </a:lnTo>
                    <a:lnTo>
                      <a:pt x="957" y="363"/>
                    </a:lnTo>
                    <a:lnTo>
                      <a:pt x="957" y="362"/>
                    </a:lnTo>
                    <a:lnTo>
                      <a:pt x="957" y="362"/>
                    </a:lnTo>
                    <a:lnTo>
                      <a:pt x="955" y="359"/>
                    </a:lnTo>
                    <a:lnTo>
                      <a:pt x="955" y="359"/>
                    </a:lnTo>
                    <a:lnTo>
                      <a:pt x="954" y="355"/>
                    </a:lnTo>
                    <a:lnTo>
                      <a:pt x="954" y="355"/>
                    </a:lnTo>
                    <a:lnTo>
                      <a:pt x="954" y="355"/>
                    </a:lnTo>
                    <a:lnTo>
                      <a:pt x="954" y="355"/>
                    </a:lnTo>
                    <a:lnTo>
                      <a:pt x="953" y="353"/>
                    </a:lnTo>
                    <a:lnTo>
                      <a:pt x="953" y="353"/>
                    </a:lnTo>
                    <a:lnTo>
                      <a:pt x="953" y="352"/>
                    </a:lnTo>
                    <a:lnTo>
                      <a:pt x="953" y="352"/>
                    </a:lnTo>
                    <a:lnTo>
                      <a:pt x="953" y="349"/>
                    </a:lnTo>
                    <a:lnTo>
                      <a:pt x="953" y="349"/>
                    </a:lnTo>
                    <a:lnTo>
                      <a:pt x="952" y="349"/>
                    </a:lnTo>
                    <a:lnTo>
                      <a:pt x="952" y="349"/>
                    </a:lnTo>
                    <a:lnTo>
                      <a:pt x="952" y="347"/>
                    </a:lnTo>
                    <a:lnTo>
                      <a:pt x="952" y="347"/>
                    </a:lnTo>
                    <a:lnTo>
                      <a:pt x="950" y="347"/>
                    </a:lnTo>
                    <a:lnTo>
                      <a:pt x="950" y="347"/>
                    </a:lnTo>
                    <a:lnTo>
                      <a:pt x="949" y="345"/>
                    </a:lnTo>
                    <a:lnTo>
                      <a:pt x="949" y="345"/>
                    </a:lnTo>
                    <a:lnTo>
                      <a:pt x="949" y="344"/>
                    </a:lnTo>
                    <a:lnTo>
                      <a:pt x="949" y="344"/>
                    </a:lnTo>
                    <a:lnTo>
                      <a:pt x="948" y="343"/>
                    </a:lnTo>
                    <a:lnTo>
                      <a:pt x="948" y="343"/>
                    </a:lnTo>
                    <a:lnTo>
                      <a:pt x="947" y="343"/>
                    </a:lnTo>
                    <a:lnTo>
                      <a:pt x="947" y="343"/>
                    </a:lnTo>
                    <a:lnTo>
                      <a:pt x="944" y="342"/>
                    </a:lnTo>
                    <a:lnTo>
                      <a:pt x="944" y="342"/>
                    </a:lnTo>
                    <a:lnTo>
                      <a:pt x="944" y="340"/>
                    </a:lnTo>
                    <a:lnTo>
                      <a:pt x="944" y="340"/>
                    </a:lnTo>
                    <a:lnTo>
                      <a:pt x="941" y="340"/>
                    </a:lnTo>
                    <a:lnTo>
                      <a:pt x="941" y="340"/>
                    </a:lnTo>
                    <a:lnTo>
                      <a:pt x="941" y="339"/>
                    </a:lnTo>
                    <a:lnTo>
                      <a:pt x="941" y="339"/>
                    </a:lnTo>
                    <a:lnTo>
                      <a:pt x="941" y="339"/>
                    </a:lnTo>
                    <a:lnTo>
                      <a:pt x="930" y="337"/>
                    </a:lnTo>
                    <a:lnTo>
                      <a:pt x="913" y="334"/>
                    </a:lnTo>
                    <a:lnTo>
                      <a:pt x="913" y="334"/>
                    </a:lnTo>
                    <a:lnTo>
                      <a:pt x="891" y="333"/>
                    </a:lnTo>
                    <a:lnTo>
                      <a:pt x="872" y="333"/>
                    </a:lnTo>
                    <a:lnTo>
                      <a:pt x="858" y="333"/>
                    </a:lnTo>
                    <a:lnTo>
                      <a:pt x="848" y="334"/>
                    </a:lnTo>
                    <a:lnTo>
                      <a:pt x="848" y="334"/>
                    </a:lnTo>
                    <a:lnTo>
                      <a:pt x="842" y="319"/>
                    </a:lnTo>
                    <a:lnTo>
                      <a:pt x="834" y="304"/>
                    </a:lnTo>
                    <a:lnTo>
                      <a:pt x="834" y="304"/>
                    </a:lnTo>
                    <a:lnTo>
                      <a:pt x="842" y="296"/>
                    </a:lnTo>
                    <a:lnTo>
                      <a:pt x="851" y="286"/>
                    </a:lnTo>
                    <a:lnTo>
                      <a:pt x="862" y="272"/>
                    </a:lnTo>
                    <a:lnTo>
                      <a:pt x="875" y="255"/>
                    </a:lnTo>
                    <a:lnTo>
                      <a:pt x="875" y="255"/>
                    </a:lnTo>
                    <a:lnTo>
                      <a:pt x="885" y="240"/>
                    </a:lnTo>
                    <a:lnTo>
                      <a:pt x="890" y="229"/>
                    </a:lnTo>
                    <a:lnTo>
                      <a:pt x="890" y="229"/>
                    </a:lnTo>
                    <a:lnTo>
                      <a:pt x="890" y="229"/>
                    </a:lnTo>
                    <a:lnTo>
                      <a:pt x="890" y="229"/>
                    </a:lnTo>
                    <a:lnTo>
                      <a:pt x="890" y="229"/>
                    </a:lnTo>
                    <a:lnTo>
                      <a:pt x="891" y="227"/>
                    </a:lnTo>
                    <a:lnTo>
                      <a:pt x="891" y="227"/>
                    </a:lnTo>
                    <a:lnTo>
                      <a:pt x="891" y="226"/>
                    </a:lnTo>
                    <a:lnTo>
                      <a:pt x="891" y="226"/>
                    </a:lnTo>
                    <a:lnTo>
                      <a:pt x="891" y="223"/>
                    </a:lnTo>
                    <a:lnTo>
                      <a:pt x="891" y="223"/>
                    </a:lnTo>
                    <a:lnTo>
                      <a:pt x="891" y="223"/>
                    </a:lnTo>
                    <a:lnTo>
                      <a:pt x="891" y="223"/>
                    </a:lnTo>
                    <a:lnTo>
                      <a:pt x="891" y="221"/>
                    </a:lnTo>
                    <a:lnTo>
                      <a:pt x="891" y="221"/>
                    </a:lnTo>
                    <a:lnTo>
                      <a:pt x="891" y="219"/>
                    </a:lnTo>
                    <a:lnTo>
                      <a:pt x="891" y="219"/>
                    </a:lnTo>
                    <a:lnTo>
                      <a:pt x="891" y="218"/>
                    </a:lnTo>
                    <a:lnTo>
                      <a:pt x="891" y="218"/>
                    </a:lnTo>
                    <a:lnTo>
                      <a:pt x="891" y="217"/>
                    </a:lnTo>
                    <a:lnTo>
                      <a:pt x="891" y="217"/>
                    </a:lnTo>
                    <a:lnTo>
                      <a:pt x="890" y="214"/>
                    </a:lnTo>
                    <a:lnTo>
                      <a:pt x="890" y="214"/>
                    </a:lnTo>
                    <a:lnTo>
                      <a:pt x="890" y="214"/>
                    </a:lnTo>
                    <a:lnTo>
                      <a:pt x="890" y="214"/>
                    </a:lnTo>
                    <a:lnTo>
                      <a:pt x="889" y="213"/>
                    </a:lnTo>
                    <a:lnTo>
                      <a:pt x="889" y="213"/>
                    </a:lnTo>
                    <a:lnTo>
                      <a:pt x="887" y="212"/>
                    </a:lnTo>
                    <a:lnTo>
                      <a:pt x="887" y="212"/>
                    </a:lnTo>
                    <a:lnTo>
                      <a:pt x="886" y="209"/>
                    </a:lnTo>
                    <a:lnTo>
                      <a:pt x="886" y="209"/>
                    </a:lnTo>
                    <a:lnTo>
                      <a:pt x="886" y="208"/>
                    </a:lnTo>
                    <a:lnTo>
                      <a:pt x="886" y="208"/>
                    </a:lnTo>
                    <a:lnTo>
                      <a:pt x="884" y="206"/>
                    </a:lnTo>
                    <a:lnTo>
                      <a:pt x="884" y="206"/>
                    </a:lnTo>
                    <a:lnTo>
                      <a:pt x="882" y="203"/>
                    </a:lnTo>
                    <a:lnTo>
                      <a:pt x="882" y="203"/>
                    </a:lnTo>
                    <a:lnTo>
                      <a:pt x="881" y="203"/>
                    </a:lnTo>
                    <a:lnTo>
                      <a:pt x="881" y="203"/>
                    </a:lnTo>
                    <a:lnTo>
                      <a:pt x="880" y="201"/>
                    </a:lnTo>
                    <a:lnTo>
                      <a:pt x="880" y="201"/>
                    </a:lnTo>
                    <a:lnTo>
                      <a:pt x="880" y="199"/>
                    </a:lnTo>
                    <a:lnTo>
                      <a:pt x="880" y="199"/>
                    </a:lnTo>
                    <a:lnTo>
                      <a:pt x="877" y="198"/>
                    </a:lnTo>
                    <a:lnTo>
                      <a:pt x="877" y="198"/>
                    </a:lnTo>
                    <a:lnTo>
                      <a:pt x="877" y="198"/>
                    </a:lnTo>
                    <a:lnTo>
                      <a:pt x="877" y="198"/>
                    </a:lnTo>
                    <a:lnTo>
                      <a:pt x="876" y="195"/>
                    </a:lnTo>
                    <a:lnTo>
                      <a:pt x="876" y="195"/>
                    </a:lnTo>
                    <a:lnTo>
                      <a:pt x="875" y="195"/>
                    </a:lnTo>
                    <a:lnTo>
                      <a:pt x="875" y="195"/>
                    </a:lnTo>
                    <a:lnTo>
                      <a:pt x="873" y="194"/>
                    </a:lnTo>
                    <a:lnTo>
                      <a:pt x="873" y="194"/>
                    </a:lnTo>
                    <a:lnTo>
                      <a:pt x="873" y="194"/>
                    </a:lnTo>
                    <a:lnTo>
                      <a:pt x="873" y="194"/>
                    </a:lnTo>
                    <a:lnTo>
                      <a:pt x="871" y="193"/>
                    </a:lnTo>
                    <a:lnTo>
                      <a:pt x="871" y="193"/>
                    </a:lnTo>
                    <a:lnTo>
                      <a:pt x="871" y="193"/>
                    </a:lnTo>
                    <a:lnTo>
                      <a:pt x="871" y="193"/>
                    </a:lnTo>
                    <a:lnTo>
                      <a:pt x="867" y="193"/>
                    </a:lnTo>
                    <a:lnTo>
                      <a:pt x="867" y="193"/>
                    </a:lnTo>
                    <a:lnTo>
                      <a:pt x="867" y="193"/>
                    </a:lnTo>
                    <a:lnTo>
                      <a:pt x="867" y="193"/>
                    </a:lnTo>
                    <a:lnTo>
                      <a:pt x="863" y="193"/>
                    </a:lnTo>
                    <a:lnTo>
                      <a:pt x="863" y="193"/>
                    </a:lnTo>
                    <a:lnTo>
                      <a:pt x="863" y="193"/>
                    </a:lnTo>
                    <a:lnTo>
                      <a:pt x="863" y="193"/>
                    </a:lnTo>
                    <a:lnTo>
                      <a:pt x="863" y="193"/>
                    </a:lnTo>
                    <a:lnTo>
                      <a:pt x="863" y="193"/>
                    </a:lnTo>
                    <a:lnTo>
                      <a:pt x="852" y="194"/>
                    </a:lnTo>
                    <a:lnTo>
                      <a:pt x="836" y="198"/>
                    </a:lnTo>
                    <a:lnTo>
                      <a:pt x="836" y="198"/>
                    </a:lnTo>
                    <a:lnTo>
                      <a:pt x="814" y="203"/>
                    </a:lnTo>
                    <a:lnTo>
                      <a:pt x="797" y="209"/>
                    </a:lnTo>
                    <a:lnTo>
                      <a:pt x="784" y="214"/>
                    </a:lnTo>
                    <a:lnTo>
                      <a:pt x="775" y="219"/>
                    </a:lnTo>
                    <a:lnTo>
                      <a:pt x="775" y="219"/>
                    </a:lnTo>
                    <a:lnTo>
                      <a:pt x="751" y="195"/>
                    </a:lnTo>
                    <a:lnTo>
                      <a:pt x="751" y="195"/>
                    </a:lnTo>
                    <a:lnTo>
                      <a:pt x="755" y="187"/>
                    </a:lnTo>
                    <a:lnTo>
                      <a:pt x="761" y="174"/>
                    </a:lnTo>
                    <a:lnTo>
                      <a:pt x="768" y="156"/>
                    </a:lnTo>
                    <a:lnTo>
                      <a:pt x="773" y="135"/>
                    </a:lnTo>
                    <a:lnTo>
                      <a:pt x="773" y="135"/>
                    </a:lnTo>
                    <a:lnTo>
                      <a:pt x="776" y="119"/>
                    </a:lnTo>
                    <a:lnTo>
                      <a:pt x="778" y="107"/>
                    </a:lnTo>
                    <a:lnTo>
                      <a:pt x="778" y="107"/>
                    </a:lnTo>
                    <a:lnTo>
                      <a:pt x="778" y="107"/>
                    </a:lnTo>
                    <a:lnTo>
                      <a:pt x="778" y="107"/>
                    </a:lnTo>
                    <a:lnTo>
                      <a:pt x="778" y="107"/>
                    </a:lnTo>
                    <a:lnTo>
                      <a:pt x="778" y="107"/>
                    </a:lnTo>
                    <a:lnTo>
                      <a:pt x="778" y="104"/>
                    </a:lnTo>
                    <a:lnTo>
                      <a:pt x="778" y="104"/>
                    </a:lnTo>
                    <a:lnTo>
                      <a:pt x="778" y="104"/>
                    </a:lnTo>
                    <a:lnTo>
                      <a:pt x="778" y="104"/>
                    </a:lnTo>
                    <a:lnTo>
                      <a:pt x="778" y="100"/>
                    </a:lnTo>
                    <a:lnTo>
                      <a:pt x="778" y="100"/>
                    </a:lnTo>
                    <a:lnTo>
                      <a:pt x="778" y="100"/>
                    </a:lnTo>
                    <a:lnTo>
                      <a:pt x="778" y="100"/>
                    </a:lnTo>
                    <a:lnTo>
                      <a:pt x="776" y="97"/>
                    </a:lnTo>
                    <a:lnTo>
                      <a:pt x="776" y="97"/>
                    </a:lnTo>
                    <a:lnTo>
                      <a:pt x="776" y="97"/>
                    </a:lnTo>
                    <a:lnTo>
                      <a:pt x="776" y="97"/>
                    </a:lnTo>
                    <a:lnTo>
                      <a:pt x="775" y="96"/>
                    </a:lnTo>
                    <a:lnTo>
                      <a:pt x="775" y="96"/>
                    </a:lnTo>
                    <a:lnTo>
                      <a:pt x="775" y="95"/>
                    </a:lnTo>
                    <a:lnTo>
                      <a:pt x="775" y="95"/>
                    </a:lnTo>
                    <a:lnTo>
                      <a:pt x="773" y="93"/>
                    </a:lnTo>
                    <a:lnTo>
                      <a:pt x="773" y="93"/>
                    </a:lnTo>
                    <a:lnTo>
                      <a:pt x="773" y="93"/>
                    </a:lnTo>
                    <a:lnTo>
                      <a:pt x="773" y="93"/>
                    </a:lnTo>
                    <a:lnTo>
                      <a:pt x="771" y="91"/>
                    </a:lnTo>
                    <a:lnTo>
                      <a:pt x="771" y="91"/>
                    </a:lnTo>
                    <a:lnTo>
                      <a:pt x="770" y="91"/>
                    </a:lnTo>
                    <a:lnTo>
                      <a:pt x="770" y="91"/>
                    </a:lnTo>
                    <a:lnTo>
                      <a:pt x="768" y="90"/>
                    </a:lnTo>
                    <a:lnTo>
                      <a:pt x="768" y="90"/>
                    </a:lnTo>
                    <a:lnTo>
                      <a:pt x="768" y="88"/>
                    </a:lnTo>
                    <a:lnTo>
                      <a:pt x="768" y="88"/>
                    </a:lnTo>
                    <a:lnTo>
                      <a:pt x="765" y="87"/>
                    </a:lnTo>
                    <a:lnTo>
                      <a:pt x="765" y="87"/>
                    </a:lnTo>
                    <a:lnTo>
                      <a:pt x="761" y="85"/>
                    </a:lnTo>
                    <a:lnTo>
                      <a:pt x="761" y="85"/>
                    </a:lnTo>
                    <a:lnTo>
                      <a:pt x="761" y="85"/>
                    </a:lnTo>
                    <a:lnTo>
                      <a:pt x="761" y="85"/>
                    </a:lnTo>
                    <a:lnTo>
                      <a:pt x="759" y="83"/>
                    </a:lnTo>
                    <a:lnTo>
                      <a:pt x="759" y="83"/>
                    </a:lnTo>
                    <a:lnTo>
                      <a:pt x="758" y="82"/>
                    </a:lnTo>
                    <a:lnTo>
                      <a:pt x="758" y="82"/>
                    </a:lnTo>
                    <a:lnTo>
                      <a:pt x="756" y="81"/>
                    </a:lnTo>
                    <a:lnTo>
                      <a:pt x="756" y="81"/>
                    </a:lnTo>
                    <a:lnTo>
                      <a:pt x="755" y="81"/>
                    </a:lnTo>
                    <a:lnTo>
                      <a:pt x="755" y="81"/>
                    </a:lnTo>
                    <a:lnTo>
                      <a:pt x="754" y="80"/>
                    </a:lnTo>
                    <a:lnTo>
                      <a:pt x="754" y="80"/>
                    </a:lnTo>
                    <a:lnTo>
                      <a:pt x="752" y="80"/>
                    </a:lnTo>
                    <a:lnTo>
                      <a:pt x="752" y="80"/>
                    </a:lnTo>
                    <a:lnTo>
                      <a:pt x="751" y="80"/>
                    </a:lnTo>
                    <a:lnTo>
                      <a:pt x="751" y="80"/>
                    </a:lnTo>
                    <a:lnTo>
                      <a:pt x="750" y="80"/>
                    </a:lnTo>
                    <a:lnTo>
                      <a:pt x="750" y="80"/>
                    </a:lnTo>
                    <a:lnTo>
                      <a:pt x="747" y="80"/>
                    </a:lnTo>
                    <a:lnTo>
                      <a:pt x="747" y="80"/>
                    </a:lnTo>
                    <a:lnTo>
                      <a:pt x="747" y="80"/>
                    </a:lnTo>
                    <a:lnTo>
                      <a:pt x="747" y="80"/>
                    </a:lnTo>
                    <a:lnTo>
                      <a:pt x="745" y="80"/>
                    </a:lnTo>
                    <a:lnTo>
                      <a:pt x="745" y="80"/>
                    </a:lnTo>
                    <a:lnTo>
                      <a:pt x="744" y="80"/>
                    </a:lnTo>
                    <a:lnTo>
                      <a:pt x="744" y="80"/>
                    </a:lnTo>
                    <a:lnTo>
                      <a:pt x="741" y="81"/>
                    </a:lnTo>
                    <a:lnTo>
                      <a:pt x="741" y="81"/>
                    </a:lnTo>
                    <a:lnTo>
                      <a:pt x="740" y="81"/>
                    </a:lnTo>
                    <a:lnTo>
                      <a:pt x="740" y="81"/>
                    </a:lnTo>
                    <a:lnTo>
                      <a:pt x="740" y="81"/>
                    </a:lnTo>
                    <a:lnTo>
                      <a:pt x="740" y="81"/>
                    </a:lnTo>
                    <a:lnTo>
                      <a:pt x="730" y="86"/>
                    </a:lnTo>
                    <a:lnTo>
                      <a:pt x="716" y="95"/>
                    </a:lnTo>
                    <a:lnTo>
                      <a:pt x="716" y="95"/>
                    </a:lnTo>
                    <a:lnTo>
                      <a:pt x="698" y="109"/>
                    </a:lnTo>
                    <a:lnTo>
                      <a:pt x="683" y="120"/>
                    </a:lnTo>
                    <a:lnTo>
                      <a:pt x="673" y="130"/>
                    </a:lnTo>
                    <a:lnTo>
                      <a:pt x="667" y="136"/>
                    </a:lnTo>
                    <a:lnTo>
                      <a:pt x="667" y="136"/>
                    </a:lnTo>
                    <a:lnTo>
                      <a:pt x="637" y="122"/>
                    </a:lnTo>
                    <a:lnTo>
                      <a:pt x="637" y="122"/>
                    </a:lnTo>
                    <a:lnTo>
                      <a:pt x="638" y="112"/>
                    </a:lnTo>
                    <a:lnTo>
                      <a:pt x="638" y="98"/>
                    </a:lnTo>
                    <a:lnTo>
                      <a:pt x="638" y="81"/>
                    </a:lnTo>
                    <a:lnTo>
                      <a:pt x="637" y="58"/>
                    </a:lnTo>
                    <a:lnTo>
                      <a:pt x="637" y="58"/>
                    </a:lnTo>
                    <a:lnTo>
                      <a:pt x="634" y="42"/>
                    </a:lnTo>
                    <a:lnTo>
                      <a:pt x="632" y="30"/>
                    </a:lnTo>
                    <a:lnTo>
                      <a:pt x="632" y="30"/>
                    </a:lnTo>
                    <a:lnTo>
                      <a:pt x="632" y="30"/>
                    </a:lnTo>
                    <a:lnTo>
                      <a:pt x="632" y="30"/>
                    </a:lnTo>
                    <a:lnTo>
                      <a:pt x="632" y="30"/>
                    </a:lnTo>
                    <a:lnTo>
                      <a:pt x="630" y="27"/>
                    </a:lnTo>
                    <a:lnTo>
                      <a:pt x="630" y="27"/>
                    </a:lnTo>
                    <a:lnTo>
                      <a:pt x="630" y="27"/>
                    </a:lnTo>
                    <a:lnTo>
                      <a:pt x="630" y="27"/>
                    </a:lnTo>
                    <a:lnTo>
                      <a:pt x="628" y="24"/>
                    </a:lnTo>
                    <a:lnTo>
                      <a:pt x="628" y="24"/>
                    </a:lnTo>
                    <a:lnTo>
                      <a:pt x="628" y="24"/>
                    </a:lnTo>
                    <a:lnTo>
                      <a:pt x="627" y="22"/>
                    </a:lnTo>
                    <a:lnTo>
                      <a:pt x="627" y="22"/>
                    </a:lnTo>
                    <a:lnTo>
                      <a:pt x="627" y="22"/>
                    </a:lnTo>
                    <a:lnTo>
                      <a:pt x="627" y="22"/>
                    </a:lnTo>
                    <a:lnTo>
                      <a:pt x="624" y="20"/>
                    </a:lnTo>
                    <a:lnTo>
                      <a:pt x="624" y="20"/>
                    </a:lnTo>
                    <a:lnTo>
                      <a:pt x="624" y="19"/>
                    </a:lnTo>
                    <a:lnTo>
                      <a:pt x="624" y="19"/>
                    </a:lnTo>
                    <a:lnTo>
                      <a:pt x="619" y="18"/>
                    </a:lnTo>
                    <a:lnTo>
                      <a:pt x="619" y="18"/>
                    </a:lnTo>
                    <a:lnTo>
                      <a:pt x="618" y="18"/>
                    </a:lnTo>
                    <a:lnTo>
                      <a:pt x="618" y="18"/>
                    </a:lnTo>
                    <a:lnTo>
                      <a:pt x="615" y="17"/>
                    </a:lnTo>
                    <a:lnTo>
                      <a:pt x="615" y="17"/>
                    </a:lnTo>
                    <a:lnTo>
                      <a:pt x="615" y="17"/>
                    </a:lnTo>
                    <a:lnTo>
                      <a:pt x="615" y="17"/>
                    </a:lnTo>
                    <a:lnTo>
                      <a:pt x="611" y="15"/>
                    </a:lnTo>
                    <a:lnTo>
                      <a:pt x="611" y="15"/>
                    </a:lnTo>
                    <a:lnTo>
                      <a:pt x="609" y="14"/>
                    </a:lnTo>
                    <a:lnTo>
                      <a:pt x="609" y="14"/>
                    </a:lnTo>
                    <a:lnTo>
                      <a:pt x="608" y="14"/>
                    </a:lnTo>
                    <a:lnTo>
                      <a:pt x="608" y="14"/>
                    </a:lnTo>
                    <a:lnTo>
                      <a:pt x="605" y="14"/>
                    </a:lnTo>
                    <a:lnTo>
                      <a:pt x="605" y="14"/>
                    </a:lnTo>
                    <a:lnTo>
                      <a:pt x="604" y="14"/>
                    </a:lnTo>
                    <a:lnTo>
                      <a:pt x="604" y="14"/>
                    </a:lnTo>
                    <a:lnTo>
                      <a:pt x="599" y="13"/>
                    </a:lnTo>
                    <a:lnTo>
                      <a:pt x="599" y="13"/>
                    </a:lnTo>
                    <a:lnTo>
                      <a:pt x="598" y="13"/>
                    </a:lnTo>
                    <a:lnTo>
                      <a:pt x="598" y="13"/>
                    </a:lnTo>
                    <a:lnTo>
                      <a:pt x="596" y="13"/>
                    </a:lnTo>
                    <a:lnTo>
                      <a:pt x="596" y="13"/>
                    </a:lnTo>
                    <a:lnTo>
                      <a:pt x="595" y="13"/>
                    </a:lnTo>
                    <a:lnTo>
                      <a:pt x="595" y="13"/>
                    </a:lnTo>
                    <a:lnTo>
                      <a:pt x="590" y="15"/>
                    </a:lnTo>
                    <a:lnTo>
                      <a:pt x="590" y="15"/>
                    </a:lnTo>
                    <a:lnTo>
                      <a:pt x="589" y="17"/>
                    </a:lnTo>
                    <a:lnTo>
                      <a:pt x="589" y="17"/>
                    </a:lnTo>
                    <a:lnTo>
                      <a:pt x="587" y="18"/>
                    </a:lnTo>
                    <a:lnTo>
                      <a:pt x="587" y="18"/>
                    </a:lnTo>
                    <a:lnTo>
                      <a:pt x="586" y="19"/>
                    </a:lnTo>
                    <a:lnTo>
                      <a:pt x="586" y="19"/>
                    </a:lnTo>
                    <a:lnTo>
                      <a:pt x="586" y="19"/>
                    </a:lnTo>
                    <a:lnTo>
                      <a:pt x="586" y="19"/>
                    </a:lnTo>
                    <a:lnTo>
                      <a:pt x="579" y="27"/>
                    </a:lnTo>
                    <a:lnTo>
                      <a:pt x="569" y="41"/>
                    </a:lnTo>
                    <a:lnTo>
                      <a:pt x="569" y="41"/>
                    </a:lnTo>
                    <a:lnTo>
                      <a:pt x="556" y="58"/>
                    </a:lnTo>
                    <a:lnTo>
                      <a:pt x="547" y="75"/>
                    </a:lnTo>
                    <a:lnTo>
                      <a:pt x="540" y="87"/>
                    </a:lnTo>
                    <a:lnTo>
                      <a:pt x="536" y="96"/>
                    </a:lnTo>
                    <a:lnTo>
                      <a:pt x="536" y="96"/>
                    </a:lnTo>
                    <a:lnTo>
                      <a:pt x="503" y="93"/>
                    </a:lnTo>
                    <a:lnTo>
                      <a:pt x="503" y="93"/>
                    </a:lnTo>
                    <a:lnTo>
                      <a:pt x="501" y="83"/>
                    </a:lnTo>
                    <a:lnTo>
                      <a:pt x="497" y="70"/>
                    </a:lnTo>
                    <a:lnTo>
                      <a:pt x="490" y="53"/>
                    </a:lnTo>
                    <a:lnTo>
                      <a:pt x="480" y="32"/>
                    </a:lnTo>
                    <a:lnTo>
                      <a:pt x="480" y="32"/>
                    </a:lnTo>
                    <a:lnTo>
                      <a:pt x="473" y="18"/>
                    </a:lnTo>
                    <a:lnTo>
                      <a:pt x="467" y="8"/>
                    </a:lnTo>
                    <a:lnTo>
                      <a:pt x="467" y="8"/>
                    </a:lnTo>
                    <a:lnTo>
                      <a:pt x="467" y="8"/>
                    </a:lnTo>
                    <a:lnTo>
                      <a:pt x="467" y="8"/>
                    </a:lnTo>
                    <a:lnTo>
                      <a:pt x="467" y="8"/>
                    </a:lnTo>
                    <a:lnTo>
                      <a:pt x="467" y="8"/>
                    </a:lnTo>
                    <a:lnTo>
                      <a:pt x="465" y="5"/>
                    </a:lnTo>
                    <a:lnTo>
                      <a:pt x="465" y="5"/>
                    </a:lnTo>
                    <a:lnTo>
                      <a:pt x="464" y="5"/>
                    </a:lnTo>
                    <a:lnTo>
                      <a:pt x="464" y="5"/>
                    </a:lnTo>
                    <a:lnTo>
                      <a:pt x="461" y="3"/>
                    </a:lnTo>
                    <a:lnTo>
                      <a:pt x="461" y="3"/>
                    </a:lnTo>
                    <a:lnTo>
                      <a:pt x="459" y="1"/>
                    </a:lnTo>
                    <a:lnTo>
                      <a:pt x="459" y="1"/>
                    </a:lnTo>
                    <a:lnTo>
                      <a:pt x="459" y="1"/>
                    </a:lnTo>
                    <a:lnTo>
                      <a:pt x="459" y="1"/>
                    </a:lnTo>
                    <a:lnTo>
                      <a:pt x="458" y="0"/>
                    </a:lnTo>
                    <a:lnTo>
                      <a:pt x="458" y="0"/>
                    </a:lnTo>
                    <a:lnTo>
                      <a:pt x="456" y="0"/>
                    </a:lnTo>
                    <a:lnTo>
                      <a:pt x="456" y="0"/>
                    </a:lnTo>
                    <a:lnTo>
                      <a:pt x="451" y="0"/>
                    </a:lnTo>
                    <a:lnTo>
                      <a:pt x="451" y="0"/>
                    </a:lnTo>
                    <a:lnTo>
                      <a:pt x="450" y="0"/>
                    </a:lnTo>
                    <a:lnTo>
                      <a:pt x="450" y="0"/>
                    </a:lnTo>
                    <a:lnTo>
                      <a:pt x="448" y="0"/>
                    </a:lnTo>
                    <a:lnTo>
                      <a:pt x="448" y="0"/>
                    </a:lnTo>
                    <a:lnTo>
                      <a:pt x="446" y="0"/>
                    </a:lnTo>
                    <a:lnTo>
                      <a:pt x="446" y="0"/>
                    </a:lnTo>
                    <a:lnTo>
                      <a:pt x="444" y="0"/>
                    </a:lnTo>
                    <a:lnTo>
                      <a:pt x="444" y="0"/>
                    </a:lnTo>
                    <a:lnTo>
                      <a:pt x="440" y="1"/>
                    </a:lnTo>
                    <a:lnTo>
                      <a:pt x="440" y="1"/>
                    </a:lnTo>
                    <a:lnTo>
                      <a:pt x="439" y="1"/>
                    </a:lnTo>
                    <a:lnTo>
                      <a:pt x="439" y="1"/>
                    </a:lnTo>
                    <a:lnTo>
                      <a:pt x="436" y="1"/>
                    </a:lnTo>
                    <a:lnTo>
                      <a:pt x="436" y="1"/>
                    </a:lnTo>
                    <a:lnTo>
                      <a:pt x="435" y="1"/>
                    </a:lnTo>
                    <a:lnTo>
                      <a:pt x="435" y="1"/>
                    </a:lnTo>
                    <a:lnTo>
                      <a:pt x="432" y="1"/>
                    </a:lnTo>
                    <a:lnTo>
                      <a:pt x="432" y="1"/>
                    </a:lnTo>
                    <a:lnTo>
                      <a:pt x="432" y="1"/>
                    </a:lnTo>
                    <a:lnTo>
                      <a:pt x="432" y="1"/>
                    </a:lnTo>
                    <a:lnTo>
                      <a:pt x="430" y="3"/>
                    </a:lnTo>
                    <a:lnTo>
                      <a:pt x="430" y="3"/>
                    </a:lnTo>
                    <a:lnTo>
                      <a:pt x="430" y="3"/>
                    </a:lnTo>
                    <a:lnTo>
                      <a:pt x="430" y="3"/>
                    </a:lnTo>
                    <a:lnTo>
                      <a:pt x="427" y="4"/>
                    </a:lnTo>
                    <a:lnTo>
                      <a:pt x="427" y="4"/>
                    </a:lnTo>
                    <a:lnTo>
                      <a:pt x="427" y="4"/>
                    </a:lnTo>
                    <a:lnTo>
                      <a:pt x="427" y="4"/>
                    </a:lnTo>
                    <a:lnTo>
                      <a:pt x="425" y="7"/>
                    </a:lnTo>
                    <a:lnTo>
                      <a:pt x="425" y="7"/>
                    </a:lnTo>
                    <a:lnTo>
                      <a:pt x="425" y="7"/>
                    </a:lnTo>
                    <a:lnTo>
                      <a:pt x="425" y="7"/>
                    </a:lnTo>
                    <a:lnTo>
                      <a:pt x="424" y="9"/>
                    </a:lnTo>
                    <a:lnTo>
                      <a:pt x="424" y="9"/>
                    </a:lnTo>
                    <a:lnTo>
                      <a:pt x="422" y="9"/>
                    </a:lnTo>
                    <a:lnTo>
                      <a:pt x="422" y="9"/>
                    </a:lnTo>
                    <a:lnTo>
                      <a:pt x="421" y="12"/>
                    </a:lnTo>
                    <a:lnTo>
                      <a:pt x="421" y="12"/>
                    </a:lnTo>
                    <a:lnTo>
                      <a:pt x="421" y="13"/>
                    </a:lnTo>
                    <a:lnTo>
                      <a:pt x="421" y="13"/>
                    </a:lnTo>
                    <a:lnTo>
                      <a:pt x="421" y="13"/>
                    </a:lnTo>
                    <a:lnTo>
                      <a:pt x="421" y="13"/>
                    </a:lnTo>
                    <a:lnTo>
                      <a:pt x="416" y="23"/>
                    </a:lnTo>
                    <a:lnTo>
                      <a:pt x="411" y="38"/>
                    </a:lnTo>
                    <a:lnTo>
                      <a:pt x="411" y="38"/>
                    </a:lnTo>
                    <a:lnTo>
                      <a:pt x="406" y="61"/>
                    </a:lnTo>
                    <a:lnTo>
                      <a:pt x="402" y="78"/>
                    </a:lnTo>
                    <a:lnTo>
                      <a:pt x="401" y="92"/>
                    </a:lnTo>
                    <a:lnTo>
                      <a:pt x="400" y="102"/>
                    </a:lnTo>
                    <a:lnTo>
                      <a:pt x="400" y="102"/>
                    </a:lnTo>
                    <a:lnTo>
                      <a:pt x="385" y="106"/>
                    </a:lnTo>
                    <a:lnTo>
                      <a:pt x="368" y="111"/>
                    </a:lnTo>
                    <a:lnTo>
                      <a:pt x="368" y="111"/>
                    </a:lnTo>
                    <a:lnTo>
                      <a:pt x="363" y="102"/>
                    </a:lnTo>
                    <a:lnTo>
                      <a:pt x="354" y="91"/>
                    </a:lnTo>
                    <a:lnTo>
                      <a:pt x="342" y="77"/>
                    </a:lnTo>
                    <a:lnTo>
                      <a:pt x="327" y="61"/>
                    </a:lnTo>
                    <a:lnTo>
                      <a:pt x="327" y="61"/>
                    </a:lnTo>
                    <a:lnTo>
                      <a:pt x="314" y="51"/>
                    </a:lnTo>
                    <a:lnTo>
                      <a:pt x="305" y="43"/>
                    </a:lnTo>
                    <a:lnTo>
                      <a:pt x="305" y="43"/>
                    </a:lnTo>
                    <a:lnTo>
                      <a:pt x="305" y="43"/>
                    </a:lnTo>
                    <a:lnTo>
                      <a:pt x="305" y="43"/>
                    </a:lnTo>
                    <a:lnTo>
                      <a:pt x="305" y="43"/>
                    </a:lnTo>
                    <a:lnTo>
                      <a:pt x="305" y="43"/>
                    </a:lnTo>
                    <a:lnTo>
                      <a:pt x="301" y="42"/>
                    </a:lnTo>
                    <a:lnTo>
                      <a:pt x="301" y="42"/>
                    </a:lnTo>
                    <a:lnTo>
                      <a:pt x="301" y="42"/>
                    </a:lnTo>
                    <a:lnTo>
                      <a:pt x="301" y="42"/>
                    </a:lnTo>
                    <a:lnTo>
                      <a:pt x="296" y="39"/>
                    </a:lnTo>
                    <a:lnTo>
                      <a:pt x="296" y="39"/>
                    </a:lnTo>
                    <a:lnTo>
                      <a:pt x="295" y="39"/>
                    </a:lnTo>
                    <a:lnTo>
                      <a:pt x="295" y="39"/>
                    </a:lnTo>
                    <a:lnTo>
                      <a:pt x="293" y="39"/>
                    </a:lnTo>
                    <a:lnTo>
                      <a:pt x="293" y="39"/>
                    </a:lnTo>
                    <a:lnTo>
                      <a:pt x="293" y="39"/>
                    </a:lnTo>
                    <a:lnTo>
                      <a:pt x="293" y="39"/>
                    </a:lnTo>
                    <a:lnTo>
                      <a:pt x="288" y="41"/>
                    </a:lnTo>
                    <a:lnTo>
                      <a:pt x="288" y="41"/>
                    </a:lnTo>
                    <a:lnTo>
                      <a:pt x="286" y="42"/>
                    </a:lnTo>
                    <a:lnTo>
                      <a:pt x="286" y="42"/>
                    </a:lnTo>
                    <a:lnTo>
                      <a:pt x="284" y="43"/>
                    </a:lnTo>
                    <a:lnTo>
                      <a:pt x="284" y="43"/>
                    </a:lnTo>
                    <a:lnTo>
                      <a:pt x="283" y="43"/>
                    </a:lnTo>
                    <a:lnTo>
                      <a:pt x="283" y="43"/>
                    </a:lnTo>
                    <a:lnTo>
                      <a:pt x="280" y="44"/>
                    </a:lnTo>
                    <a:lnTo>
                      <a:pt x="280" y="44"/>
                    </a:lnTo>
                    <a:lnTo>
                      <a:pt x="278" y="46"/>
                    </a:lnTo>
                    <a:lnTo>
                      <a:pt x="278" y="46"/>
                    </a:lnTo>
                    <a:lnTo>
                      <a:pt x="276" y="47"/>
                    </a:lnTo>
                    <a:lnTo>
                      <a:pt x="276" y="47"/>
                    </a:lnTo>
                    <a:lnTo>
                      <a:pt x="274" y="47"/>
                    </a:lnTo>
                    <a:lnTo>
                      <a:pt x="274" y="47"/>
                    </a:lnTo>
                    <a:lnTo>
                      <a:pt x="272" y="48"/>
                    </a:lnTo>
                    <a:lnTo>
                      <a:pt x="272" y="48"/>
                    </a:lnTo>
                    <a:lnTo>
                      <a:pt x="269" y="51"/>
                    </a:lnTo>
                    <a:lnTo>
                      <a:pt x="269" y="51"/>
                    </a:lnTo>
                    <a:lnTo>
                      <a:pt x="267" y="52"/>
                    </a:lnTo>
                    <a:lnTo>
                      <a:pt x="267" y="52"/>
                    </a:lnTo>
                    <a:lnTo>
                      <a:pt x="266" y="53"/>
                    </a:lnTo>
                    <a:lnTo>
                      <a:pt x="266" y="53"/>
                    </a:lnTo>
                    <a:lnTo>
                      <a:pt x="266" y="53"/>
                    </a:lnTo>
                    <a:lnTo>
                      <a:pt x="266" y="53"/>
                    </a:lnTo>
                    <a:lnTo>
                      <a:pt x="264" y="58"/>
                    </a:lnTo>
                    <a:lnTo>
                      <a:pt x="264" y="58"/>
                    </a:lnTo>
                    <a:lnTo>
                      <a:pt x="264" y="59"/>
                    </a:lnTo>
                    <a:lnTo>
                      <a:pt x="264" y="59"/>
                    </a:lnTo>
                    <a:lnTo>
                      <a:pt x="264" y="62"/>
                    </a:lnTo>
                    <a:lnTo>
                      <a:pt x="264" y="62"/>
                    </a:lnTo>
                    <a:lnTo>
                      <a:pt x="264" y="63"/>
                    </a:lnTo>
                    <a:lnTo>
                      <a:pt x="264" y="63"/>
                    </a:lnTo>
                    <a:lnTo>
                      <a:pt x="264" y="63"/>
                    </a:lnTo>
                    <a:lnTo>
                      <a:pt x="264" y="63"/>
                    </a:lnTo>
                    <a:lnTo>
                      <a:pt x="262" y="75"/>
                    </a:lnTo>
                    <a:lnTo>
                      <a:pt x="264" y="91"/>
                    </a:lnTo>
                    <a:lnTo>
                      <a:pt x="264" y="91"/>
                    </a:lnTo>
                    <a:lnTo>
                      <a:pt x="265" y="114"/>
                    </a:lnTo>
                    <a:lnTo>
                      <a:pt x="269" y="131"/>
                    </a:lnTo>
                    <a:lnTo>
                      <a:pt x="271" y="145"/>
                    </a:lnTo>
                    <a:lnTo>
                      <a:pt x="275" y="155"/>
                    </a:lnTo>
                    <a:lnTo>
                      <a:pt x="275" y="155"/>
                    </a:lnTo>
                    <a:lnTo>
                      <a:pt x="247" y="174"/>
                    </a:lnTo>
                    <a:lnTo>
                      <a:pt x="247" y="174"/>
                    </a:lnTo>
                    <a:lnTo>
                      <a:pt x="240" y="168"/>
                    </a:lnTo>
                    <a:lnTo>
                      <a:pt x="227" y="160"/>
                    </a:lnTo>
                    <a:lnTo>
                      <a:pt x="212" y="151"/>
                    </a:lnTo>
                    <a:lnTo>
                      <a:pt x="191" y="141"/>
                    </a:lnTo>
                    <a:lnTo>
                      <a:pt x="191" y="141"/>
                    </a:lnTo>
                    <a:lnTo>
                      <a:pt x="175" y="135"/>
                    </a:lnTo>
                    <a:lnTo>
                      <a:pt x="165" y="131"/>
                    </a:lnTo>
                    <a:lnTo>
                      <a:pt x="165" y="131"/>
                    </a:lnTo>
                    <a:lnTo>
                      <a:pt x="165" y="131"/>
                    </a:lnTo>
                    <a:lnTo>
                      <a:pt x="165" y="131"/>
                    </a:lnTo>
                    <a:lnTo>
                      <a:pt x="164" y="131"/>
                    </a:lnTo>
                    <a:lnTo>
                      <a:pt x="164" y="131"/>
                    </a:lnTo>
                    <a:lnTo>
                      <a:pt x="162" y="131"/>
                    </a:lnTo>
                    <a:lnTo>
                      <a:pt x="162" y="131"/>
                    </a:lnTo>
                    <a:lnTo>
                      <a:pt x="160" y="131"/>
                    </a:lnTo>
                    <a:lnTo>
                      <a:pt x="160" y="131"/>
                    </a:lnTo>
                    <a:lnTo>
                      <a:pt x="155" y="131"/>
                    </a:lnTo>
                    <a:lnTo>
                      <a:pt x="155" y="131"/>
                    </a:lnTo>
                    <a:lnTo>
                      <a:pt x="154" y="131"/>
                    </a:lnTo>
                    <a:lnTo>
                      <a:pt x="154" y="131"/>
                    </a:lnTo>
                    <a:lnTo>
                      <a:pt x="153" y="133"/>
                    </a:lnTo>
                    <a:lnTo>
                      <a:pt x="153" y="133"/>
                    </a:lnTo>
                    <a:lnTo>
                      <a:pt x="152" y="133"/>
                    </a:lnTo>
                    <a:lnTo>
                      <a:pt x="152" y="133"/>
                    </a:lnTo>
                    <a:lnTo>
                      <a:pt x="148" y="136"/>
                    </a:lnTo>
                    <a:lnTo>
                      <a:pt x="148" y="136"/>
                    </a:lnTo>
                    <a:lnTo>
                      <a:pt x="146" y="136"/>
                    </a:lnTo>
                    <a:lnTo>
                      <a:pt x="146" y="136"/>
                    </a:lnTo>
                    <a:lnTo>
                      <a:pt x="145" y="138"/>
                    </a:lnTo>
                    <a:lnTo>
                      <a:pt x="145" y="138"/>
                    </a:lnTo>
                    <a:lnTo>
                      <a:pt x="144" y="139"/>
                    </a:lnTo>
                    <a:lnTo>
                      <a:pt x="144" y="139"/>
                    </a:lnTo>
                    <a:lnTo>
                      <a:pt x="141" y="141"/>
                    </a:lnTo>
                    <a:lnTo>
                      <a:pt x="141" y="141"/>
                    </a:lnTo>
                    <a:lnTo>
                      <a:pt x="139" y="144"/>
                    </a:lnTo>
                    <a:lnTo>
                      <a:pt x="139" y="144"/>
                    </a:lnTo>
                    <a:lnTo>
                      <a:pt x="139" y="144"/>
                    </a:lnTo>
                    <a:lnTo>
                      <a:pt x="139" y="144"/>
                    </a:lnTo>
                    <a:lnTo>
                      <a:pt x="136" y="146"/>
                    </a:lnTo>
                    <a:lnTo>
                      <a:pt x="136" y="146"/>
                    </a:lnTo>
                    <a:lnTo>
                      <a:pt x="136" y="146"/>
                    </a:lnTo>
                    <a:lnTo>
                      <a:pt x="136" y="146"/>
                    </a:lnTo>
                    <a:lnTo>
                      <a:pt x="133" y="151"/>
                    </a:lnTo>
                    <a:lnTo>
                      <a:pt x="133" y="151"/>
                    </a:lnTo>
                    <a:lnTo>
                      <a:pt x="133" y="151"/>
                    </a:lnTo>
                    <a:lnTo>
                      <a:pt x="133" y="151"/>
                    </a:lnTo>
                    <a:lnTo>
                      <a:pt x="133" y="154"/>
                    </a:lnTo>
                    <a:lnTo>
                      <a:pt x="133" y="154"/>
                    </a:lnTo>
                    <a:lnTo>
                      <a:pt x="131" y="154"/>
                    </a:lnTo>
                    <a:lnTo>
                      <a:pt x="131" y="154"/>
                    </a:lnTo>
                    <a:lnTo>
                      <a:pt x="131" y="160"/>
                    </a:lnTo>
                    <a:lnTo>
                      <a:pt x="131" y="160"/>
                    </a:lnTo>
                    <a:lnTo>
                      <a:pt x="131" y="160"/>
                    </a:lnTo>
                    <a:lnTo>
                      <a:pt x="131" y="160"/>
                    </a:lnTo>
                    <a:lnTo>
                      <a:pt x="133" y="164"/>
                    </a:lnTo>
                    <a:lnTo>
                      <a:pt x="133" y="164"/>
                    </a:lnTo>
                    <a:lnTo>
                      <a:pt x="133" y="164"/>
                    </a:lnTo>
                    <a:lnTo>
                      <a:pt x="133" y="164"/>
                    </a:lnTo>
                    <a:lnTo>
                      <a:pt x="133" y="164"/>
                    </a:lnTo>
                    <a:lnTo>
                      <a:pt x="133" y="164"/>
                    </a:lnTo>
                    <a:lnTo>
                      <a:pt x="135" y="175"/>
                    </a:lnTo>
                    <a:lnTo>
                      <a:pt x="141" y="190"/>
                    </a:lnTo>
                    <a:lnTo>
                      <a:pt x="141" y="190"/>
                    </a:lnTo>
                    <a:lnTo>
                      <a:pt x="152" y="211"/>
                    </a:lnTo>
                    <a:lnTo>
                      <a:pt x="160" y="227"/>
                    </a:lnTo>
                    <a:lnTo>
                      <a:pt x="168" y="238"/>
                    </a:lnTo>
                    <a:lnTo>
                      <a:pt x="174" y="247"/>
                    </a:lnTo>
                    <a:lnTo>
                      <a:pt x="174" y="247"/>
                    </a:lnTo>
                    <a:lnTo>
                      <a:pt x="155" y="274"/>
                    </a:lnTo>
                    <a:lnTo>
                      <a:pt x="155" y="274"/>
                    </a:lnTo>
                    <a:lnTo>
                      <a:pt x="145" y="271"/>
                    </a:lnTo>
                    <a:lnTo>
                      <a:pt x="131" y="267"/>
                    </a:lnTo>
                    <a:lnTo>
                      <a:pt x="114" y="265"/>
                    </a:lnTo>
                    <a:lnTo>
                      <a:pt x="91" y="262"/>
                    </a:lnTo>
                    <a:lnTo>
                      <a:pt x="91" y="262"/>
                    </a:lnTo>
                    <a:lnTo>
                      <a:pt x="75" y="262"/>
                    </a:lnTo>
                    <a:lnTo>
                      <a:pt x="63" y="262"/>
                    </a:lnTo>
                    <a:lnTo>
                      <a:pt x="63" y="262"/>
                    </a:lnTo>
                    <a:lnTo>
                      <a:pt x="63" y="262"/>
                    </a:lnTo>
                    <a:lnTo>
                      <a:pt x="63" y="262"/>
                    </a:lnTo>
                    <a:lnTo>
                      <a:pt x="63" y="262"/>
                    </a:lnTo>
                    <a:lnTo>
                      <a:pt x="63" y="262"/>
                    </a:lnTo>
                    <a:lnTo>
                      <a:pt x="60" y="264"/>
                    </a:lnTo>
                    <a:lnTo>
                      <a:pt x="60" y="264"/>
                    </a:lnTo>
                    <a:lnTo>
                      <a:pt x="60" y="264"/>
                    </a:lnTo>
                    <a:lnTo>
                      <a:pt x="60" y="264"/>
                    </a:lnTo>
                    <a:lnTo>
                      <a:pt x="56" y="265"/>
                    </a:lnTo>
                    <a:lnTo>
                      <a:pt x="56" y="265"/>
                    </a:lnTo>
                    <a:lnTo>
                      <a:pt x="56" y="265"/>
                    </a:lnTo>
                    <a:lnTo>
                      <a:pt x="56" y="265"/>
                    </a:lnTo>
                    <a:lnTo>
                      <a:pt x="53" y="266"/>
                    </a:lnTo>
                    <a:lnTo>
                      <a:pt x="53" y="266"/>
                    </a:lnTo>
                    <a:lnTo>
                      <a:pt x="53" y="266"/>
                    </a:lnTo>
                    <a:lnTo>
                      <a:pt x="53" y="266"/>
                    </a:lnTo>
                    <a:lnTo>
                      <a:pt x="52" y="267"/>
                    </a:lnTo>
                    <a:lnTo>
                      <a:pt x="52" y="267"/>
                    </a:lnTo>
                    <a:lnTo>
                      <a:pt x="52" y="267"/>
                    </a:lnTo>
                    <a:lnTo>
                      <a:pt x="52" y="267"/>
                    </a:lnTo>
                    <a:lnTo>
                      <a:pt x="49" y="270"/>
                    </a:lnTo>
                    <a:lnTo>
                      <a:pt x="49" y="270"/>
                    </a:lnTo>
                    <a:lnTo>
                      <a:pt x="49" y="270"/>
                    </a:lnTo>
                    <a:lnTo>
                      <a:pt x="49" y="270"/>
                    </a:lnTo>
                    <a:lnTo>
                      <a:pt x="48" y="272"/>
                    </a:lnTo>
                    <a:lnTo>
                      <a:pt x="48" y="272"/>
                    </a:lnTo>
                    <a:lnTo>
                      <a:pt x="48" y="274"/>
                    </a:lnTo>
                    <a:lnTo>
                      <a:pt x="48" y="274"/>
                    </a:lnTo>
                    <a:lnTo>
                      <a:pt x="47" y="275"/>
                    </a:lnTo>
                    <a:lnTo>
                      <a:pt x="47" y="275"/>
                    </a:lnTo>
                    <a:lnTo>
                      <a:pt x="47" y="276"/>
                    </a:lnTo>
                    <a:lnTo>
                      <a:pt x="47" y="276"/>
                    </a:lnTo>
                    <a:lnTo>
                      <a:pt x="44" y="280"/>
                    </a:lnTo>
                    <a:lnTo>
                      <a:pt x="44" y="280"/>
                    </a:lnTo>
                    <a:lnTo>
                      <a:pt x="43" y="282"/>
                    </a:lnTo>
                    <a:lnTo>
                      <a:pt x="43" y="282"/>
                    </a:lnTo>
                    <a:lnTo>
                      <a:pt x="43" y="284"/>
                    </a:lnTo>
                    <a:lnTo>
                      <a:pt x="43" y="284"/>
                    </a:lnTo>
                    <a:lnTo>
                      <a:pt x="42" y="286"/>
                    </a:lnTo>
                    <a:lnTo>
                      <a:pt x="42" y="286"/>
                    </a:lnTo>
                    <a:lnTo>
                      <a:pt x="42" y="286"/>
                    </a:lnTo>
                    <a:lnTo>
                      <a:pt x="42" y="286"/>
                    </a:lnTo>
                    <a:lnTo>
                      <a:pt x="41" y="292"/>
                    </a:lnTo>
                    <a:lnTo>
                      <a:pt x="41" y="292"/>
                    </a:lnTo>
                    <a:lnTo>
                      <a:pt x="41" y="292"/>
                    </a:lnTo>
                    <a:lnTo>
                      <a:pt x="41" y="292"/>
                    </a:lnTo>
                    <a:lnTo>
                      <a:pt x="41" y="295"/>
                    </a:lnTo>
                    <a:lnTo>
                      <a:pt x="41" y="295"/>
                    </a:lnTo>
                    <a:lnTo>
                      <a:pt x="41" y="295"/>
                    </a:lnTo>
                    <a:lnTo>
                      <a:pt x="41" y="295"/>
                    </a:lnTo>
                    <a:lnTo>
                      <a:pt x="41" y="298"/>
                    </a:lnTo>
                    <a:lnTo>
                      <a:pt x="41" y="298"/>
                    </a:lnTo>
                    <a:lnTo>
                      <a:pt x="42" y="300"/>
                    </a:lnTo>
                    <a:lnTo>
                      <a:pt x="42" y="300"/>
                    </a:lnTo>
                    <a:lnTo>
                      <a:pt x="42" y="301"/>
                    </a:lnTo>
                    <a:lnTo>
                      <a:pt x="42" y="301"/>
                    </a:lnTo>
                    <a:lnTo>
                      <a:pt x="43" y="304"/>
                    </a:lnTo>
                    <a:lnTo>
                      <a:pt x="43" y="304"/>
                    </a:lnTo>
                    <a:lnTo>
                      <a:pt x="44" y="304"/>
                    </a:lnTo>
                    <a:lnTo>
                      <a:pt x="44" y="304"/>
                    </a:lnTo>
                    <a:lnTo>
                      <a:pt x="44" y="304"/>
                    </a:lnTo>
                    <a:lnTo>
                      <a:pt x="51" y="314"/>
                    </a:lnTo>
                    <a:lnTo>
                      <a:pt x="62" y="325"/>
                    </a:lnTo>
                    <a:lnTo>
                      <a:pt x="62" y="325"/>
                    </a:lnTo>
                    <a:lnTo>
                      <a:pt x="77" y="342"/>
                    </a:lnTo>
                    <a:lnTo>
                      <a:pt x="91" y="353"/>
                    </a:lnTo>
                    <a:lnTo>
                      <a:pt x="104" y="362"/>
                    </a:lnTo>
                    <a:lnTo>
                      <a:pt x="111" y="367"/>
                    </a:lnTo>
                    <a:lnTo>
                      <a:pt x="111" y="367"/>
                    </a:lnTo>
                    <a:lnTo>
                      <a:pt x="106" y="384"/>
                    </a:lnTo>
                    <a:lnTo>
                      <a:pt x="106" y="384"/>
                    </a:lnTo>
                    <a:lnTo>
                      <a:pt x="102" y="400"/>
                    </a:lnTo>
                    <a:lnTo>
                      <a:pt x="102" y="400"/>
                    </a:lnTo>
                    <a:lnTo>
                      <a:pt x="92" y="400"/>
                    </a:lnTo>
                    <a:lnTo>
                      <a:pt x="78" y="402"/>
                    </a:lnTo>
                    <a:lnTo>
                      <a:pt x="61" y="406"/>
                    </a:lnTo>
                    <a:lnTo>
                      <a:pt x="39" y="411"/>
                    </a:lnTo>
                    <a:lnTo>
                      <a:pt x="39" y="411"/>
                    </a:lnTo>
                    <a:lnTo>
                      <a:pt x="23" y="416"/>
                    </a:lnTo>
                    <a:lnTo>
                      <a:pt x="13" y="421"/>
                    </a:lnTo>
                    <a:lnTo>
                      <a:pt x="13" y="421"/>
                    </a:lnTo>
                    <a:lnTo>
                      <a:pt x="13" y="421"/>
                    </a:lnTo>
                    <a:lnTo>
                      <a:pt x="13" y="421"/>
                    </a:lnTo>
                    <a:lnTo>
                      <a:pt x="12" y="421"/>
                    </a:lnTo>
                    <a:lnTo>
                      <a:pt x="12" y="421"/>
                    </a:lnTo>
                    <a:lnTo>
                      <a:pt x="9" y="422"/>
                    </a:lnTo>
                    <a:lnTo>
                      <a:pt x="9" y="422"/>
                    </a:lnTo>
                    <a:lnTo>
                      <a:pt x="9" y="422"/>
                    </a:lnTo>
                    <a:lnTo>
                      <a:pt x="9" y="422"/>
                    </a:lnTo>
                    <a:lnTo>
                      <a:pt x="7" y="425"/>
                    </a:lnTo>
                    <a:lnTo>
                      <a:pt x="7" y="425"/>
                    </a:lnTo>
                    <a:lnTo>
                      <a:pt x="7" y="425"/>
                    </a:lnTo>
                    <a:lnTo>
                      <a:pt x="7" y="425"/>
                    </a:lnTo>
                    <a:lnTo>
                      <a:pt x="5" y="426"/>
                    </a:lnTo>
                    <a:lnTo>
                      <a:pt x="5" y="426"/>
                    </a:lnTo>
                    <a:lnTo>
                      <a:pt x="4" y="427"/>
                    </a:lnTo>
                    <a:lnTo>
                      <a:pt x="4" y="427"/>
                    </a:lnTo>
                    <a:lnTo>
                      <a:pt x="4" y="429"/>
                    </a:lnTo>
                    <a:lnTo>
                      <a:pt x="4" y="429"/>
                    </a:lnTo>
                    <a:lnTo>
                      <a:pt x="3" y="430"/>
                    </a:lnTo>
                    <a:lnTo>
                      <a:pt x="3" y="430"/>
                    </a:lnTo>
                    <a:lnTo>
                      <a:pt x="2" y="435"/>
                    </a:lnTo>
                    <a:lnTo>
                      <a:pt x="2" y="435"/>
                    </a:lnTo>
                    <a:lnTo>
                      <a:pt x="2" y="436"/>
                    </a:lnTo>
                    <a:lnTo>
                      <a:pt x="2" y="436"/>
                    </a:lnTo>
                    <a:lnTo>
                      <a:pt x="2" y="439"/>
                    </a:lnTo>
                    <a:lnTo>
                      <a:pt x="2" y="439"/>
                    </a:lnTo>
                    <a:lnTo>
                      <a:pt x="2" y="439"/>
                    </a:lnTo>
                    <a:lnTo>
                      <a:pt x="2" y="439"/>
                    </a:lnTo>
                    <a:lnTo>
                      <a:pt x="2" y="442"/>
                    </a:lnTo>
                    <a:lnTo>
                      <a:pt x="2" y="442"/>
                    </a:lnTo>
                    <a:lnTo>
                      <a:pt x="0" y="446"/>
                    </a:lnTo>
                    <a:lnTo>
                      <a:pt x="0" y="446"/>
                    </a:lnTo>
                    <a:lnTo>
                      <a:pt x="0" y="447"/>
                    </a:lnTo>
                    <a:lnTo>
                      <a:pt x="0" y="447"/>
                    </a:lnTo>
                    <a:lnTo>
                      <a:pt x="0" y="450"/>
                    </a:lnTo>
                    <a:lnTo>
                      <a:pt x="0" y="450"/>
                    </a:lnTo>
                    <a:lnTo>
                      <a:pt x="0" y="450"/>
                    </a:lnTo>
                    <a:lnTo>
                      <a:pt x="0" y="450"/>
                    </a:lnTo>
                    <a:lnTo>
                      <a:pt x="0" y="452"/>
                    </a:lnTo>
                    <a:lnTo>
                      <a:pt x="0" y="452"/>
                    </a:lnTo>
                    <a:lnTo>
                      <a:pt x="0" y="454"/>
                    </a:lnTo>
                    <a:lnTo>
                      <a:pt x="0" y="454"/>
                    </a:lnTo>
                    <a:lnTo>
                      <a:pt x="2" y="456"/>
                    </a:lnTo>
                    <a:lnTo>
                      <a:pt x="2" y="456"/>
                    </a:lnTo>
                    <a:lnTo>
                      <a:pt x="2" y="456"/>
                    </a:lnTo>
                    <a:lnTo>
                      <a:pt x="2" y="456"/>
                    </a:lnTo>
                    <a:lnTo>
                      <a:pt x="2" y="459"/>
                    </a:lnTo>
                    <a:lnTo>
                      <a:pt x="2" y="459"/>
                    </a:lnTo>
                    <a:lnTo>
                      <a:pt x="2" y="459"/>
                    </a:lnTo>
                    <a:lnTo>
                      <a:pt x="2" y="459"/>
                    </a:lnTo>
                    <a:lnTo>
                      <a:pt x="3" y="461"/>
                    </a:lnTo>
                    <a:lnTo>
                      <a:pt x="3" y="461"/>
                    </a:lnTo>
                    <a:lnTo>
                      <a:pt x="3" y="461"/>
                    </a:lnTo>
                    <a:lnTo>
                      <a:pt x="3" y="461"/>
                    </a:lnTo>
                    <a:lnTo>
                      <a:pt x="5" y="464"/>
                    </a:lnTo>
                    <a:lnTo>
                      <a:pt x="5" y="464"/>
                    </a:lnTo>
                    <a:lnTo>
                      <a:pt x="5" y="464"/>
                    </a:lnTo>
                    <a:lnTo>
                      <a:pt x="5" y="464"/>
                    </a:lnTo>
                    <a:lnTo>
                      <a:pt x="8" y="466"/>
                    </a:lnTo>
                    <a:lnTo>
                      <a:pt x="8" y="466"/>
                    </a:lnTo>
                    <a:lnTo>
                      <a:pt x="8" y="466"/>
                    </a:lnTo>
                    <a:lnTo>
                      <a:pt x="8" y="466"/>
                    </a:lnTo>
                    <a:lnTo>
                      <a:pt x="8" y="466"/>
                    </a:lnTo>
                    <a:lnTo>
                      <a:pt x="8" y="466"/>
                    </a:lnTo>
                    <a:lnTo>
                      <a:pt x="18" y="473"/>
                    </a:lnTo>
                    <a:lnTo>
                      <a:pt x="33" y="480"/>
                    </a:lnTo>
                    <a:lnTo>
                      <a:pt x="33" y="480"/>
                    </a:lnTo>
                    <a:lnTo>
                      <a:pt x="53" y="489"/>
                    </a:lnTo>
                    <a:lnTo>
                      <a:pt x="70" y="497"/>
                    </a:lnTo>
                    <a:lnTo>
                      <a:pt x="83" y="500"/>
                    </a:lnTo>
                    <a:lnTo>
                      <a:pt x="94" y="503"/>
                    </a:lnTo>
                    <a:lnTo>
                      <a:pt x="94" y="503"/>
                    </a:lnTo>
                    <a:lnTo>
                      <a:pt x="95" y="519"/>
                    </a:lnTo>
                    <a:lnTo>
                      <a:pt x="96" y="536"/>
                    </a:lnTo>
                    <a:lnTo>
                      <a:pt x="96" y="536"/>
                    </a:lnTo>
                    <a:lnTo>
                      <a:pt x="87" y="539"/>
                    </a:lnTo>
                    <a:lnTo>
                      <a:pt x="75" y="546"/>
                    </a:lnTo>
                    <a:lnTo>
                      <a:pt x="58" y="556"/>
                    </a:lnTo>
                    <a:lnTo>
                      <a:pt x="41" y="568"/>
                    </a:lnTo>
                    <a:lnTo>
                      <a:pt x="41" y="568"/>
                    </a:lnTo>
                    <a:lnTo>
                      <a:pt x="27" y="578"/>
                    </a:lnTo>
                    <a:lnTo>
                      <a:pt x="19" y="586"/>
                    </a:lnTo>
                    <a:lnTo>
                      <a:pt x="19" y="586"/>
                    </a:lnTo>
                    <a:lnTo>
                      <a:pt x="19" y="586"/>
                    </a:lnTo>
                    <a:lnTo>
                      <a:pt x="19" y="586"/>
                    </a:lnTo>
                    <a:lnTo>
                      <a:pt x="18" y="587"/>
                    </a:lnTo>
                    <a:lnTo>
                      <a:pt x="18" y="587"/>
                    </a:lnTo>
                    <a:lnTo>
                      <a:pt x="17" y="589"/>
                    </a:lnTo>
                    <a:lnTo>
                      <a:pt x="17" y="589"/>
                    </a:lnTo>
                    <a:lnTo>
                      <a:pt x="17" y="590"/>
                    </a:lnTo>
                    <a:lnTo>
                      <a:pt x="17" y="590"/>
                    </a:lnTo>
                    <a:lnTo>
                      <a:pt x="14" y="592"/>
                    </a:lnTo>
                    <a:lnTo>
                      <a:pt x="14" y="592"/>
                    </a:lnTo>
                    <a:lnTo>
                      <a:pt x="14" y="592"/>
                    </a:lnTo>
                    <a:lnTo>
                      <a:pt x="14" y="592"/>
                    </a:lnTo>
                    <a:lnTo>
                      <a:pt x="14" y="595"/>
                    </a:lnTo>
                    <a:lnTo>
                      <a:pt x="14" y="595"/>
                    </a:lnTo>
                    <a:lnTo>
                      <a:pt x="14" y="595"/>
                    </a:lnTo>
                    <a:lnTo>
                      <a:pt x="14" y="595"/>
                    </a:lnTo>
                    <a:lnTo>
                      <a:pt x="13" y="597"/>
                    </a:lnTo>
                    <a:lnTo>
                      <a:pt x="13" y="597"/>
                    </a:lnTo>
                    <a:lnTo>
                      <a:pt x="13" y="597"/>
                    </a:lnTo>
                    <a:lnTo>
                      <a:pt x="13" y="597"/>
                    </a:lnTo>
                    <a:lnTo>
                      <a:pt x="13" y="600"/>
                    </a:lnTo>
                    <a:lnTo>
                      <a:pt x="13" y="600"/>
                    </a:lnTo>
                    <a:lnTo>
                      <a:pt x="14" y="601"/>
                    </a:lnTo>
                    <a:lnTo>
                      <a:pt x="14" y="601"/>
                    </a:lnTo>
                    <a:lnTo>
                      <a:pt x="14" y="604"/>
                    </a:lnTo>
                    <a:lnTo>
                      <a:pt x="14" y="604"/>
                    </a:lnTo>
                    <a:lnTo>
                      <a:pt x="14" y="604"/>
                    </a:lnTo>
                    <a:lnTo>
                      <a:pt x="14" y="604"/>
                    </a:lnTo>
                    <a:lnTo>
                      <a:pt x="14" y="606"/>
                    </a:lnTo>
                    <a:lnTo>
                      <a:pt x="14" y="606"/>
                    </a:lnTo>
                    <a:lnTo>
                      <a:pt x="15" y="607"/>
                    </a:lnTo>
                    <a:lnTo>
                      <a:pt x="15" y="607"/>
                    </a:lnTo>
                    <a:lnTo>
                      <a:pt x="15" y="611"/>
                    </a:lnTo>
                    <a:lnTo>
                      <a:pt x="15" y="611"/>
                    </a:lnTo>
                    <a:lnTo>
                      <a:pt x="17" y="614"/>
                    </a:lnTo>
                    <a:lnTo>
                      <a:pt x="17" y="614"/>
                    </a:lnTo>
                    <a:lnTo>
                      <a:pt x="17" y="615"/>
                    </a:lnTo>
                    <a:lnTo>
                      <a:pt x="17" y="615"/>
                    </a:lnTo>
                    <a:lnTo>
                      <a:pt x="18" y="617"/>
                    </a:lnTo>
                    <a:lnTo>
                      <a:pt x="18" y="617"/>
                    </a:lnTo>
                    <a:lnTo>
                      <a:pt x="18" y="619"/>
                    </a:lnTo>
                    <a:lnTo>
                      <a:pt x="18" y="619"/>
                    </a:lnTo>
                    <a:lnTo>
                      <a:pt x="19" y="620"/>
                    </a:lnTo>
                    <a:lnTo>
                      <a:pt x="19" y="620"/>
                    </a:lnTo>
                    <a:lnTo>
                      <a:pt x="19" y="621"/>
                    </a:lnTo>
                    <a:lnTo>
                      <a:pt x="19" y="621"/>
                    </a:lnTo>
                    <a:lnTo>
                      <a:pt x="21" y="624"/>
                    </a:lnTo>
                    <a:lnTo>
                      <a:pt x="21" y="624"/>
                    </a:lnTo>
                    <a:lnTo>
                      <a:pt x="21" y="624"/>
                    </a:lnTo>
                    <a:lnTo>
                      <a:pt x="21" y="624"/>
                    </a:lnTo>
                    <a:lnTo>
                      <a:pt x="22" y="625"/>
                    </a:lnTo>
                    <a:lnTo>
                      <a:pt x="22" y="625"/>
                    </a:lnTo>
                    <a:lnTo>
                      <a:pt x="22" y="626"/>
                    </a:lnTo>
                    <a:lnTo>
                      <a:pt x="22" y="626"/>
                    </a:lnTo>
                    <a:lnTo>
                      <a:pt x="24" y="628"/>
                    </a:lnTo>
                    <a:lnTo>
                      <a:pt x="24" y="628"/>
                    </a:lnTo>
                    <a:lnTo>
                      <a:pt x="24" y="628"/>
                    </a:lnTo>
                    <a:lnTo>
                      <a:pt x="24" y="628"/>
                    </a:lnTo>
                    <a:lnTo>
                      <a:pt x="27" y="629"/>
                    </a:lnTo>
                    <a:lnTo>
                      <a:pt x="27" y="629"/>
                    </a:lnTo>
                    <a:lnTo>
                      <a:pt x="28" y="629"/>
                    </a:lnTo>
                    <a:lnTo>
                      <a:pt x="28" y="629"/>
                    </a:lnTo>
                    <a:lnTo>
                      <a:pt x="31" y="630"/>
                    </a:lnTo>
                    <a:lnTo>
                      <a:pt x="31" y="630"/>
                    </a:lnTo>
                    <a:lnTo>
                      <a:pt x="31" y="630"/>
                    </a:lnTo>
                    <a:lnTo>
                      <a:pt x="31" y="630"/>
                    </a:lnTo>
                    <a:lnTo>
                      <a:pt x="31" y="630"/>
                    </a:lnTo>
                    <a:lnTo>
                      <a:pt x="31" y="630"/>
                    </a:lnTo>
                    <a:lnTo>
                      <a:pt x="42" y="633"/>
                    </a:lnTo>
                    <a:lnTo>
                      <a:pt x="58" y="635"/>
                    </a:lnTo>
                    <a:lnTo>
                      <a:pt x="58" y="635"/>
                    </a:lnTo>
                    <a:lnTo>
                      <a:pt x="81" y="638"/>
                    </a:lnTo>
                    <a:lnTo>
                      <a:pt x="99" y="638"/>
                    </a:lnTo>
                    <a:lnTo>
                      <a:pt x="112" y="636"/>
                    </a:lnTo>
                    <a:lnTo>
                      <a:pt x="123" y="635"/>
                    </a:lnTo>
                    <a:lnTo>
                      <a:pt x="123" y="635"/>
                    </a:lnTo>
                    <a:lnTo>
                      <a:pt x="136" y="667"/>
                    </a:lnTo>
                    <a:lnTo>
                      <a:pt x="136" y="667"/>
                    </a:lnTo>
                    <a:lnTo>
                      <a:pt x="130" y="673"/>
                    </a:lnTo>
                    <a:lnTo>
                      <a:pt x="120" y="683"/>
                    </a:lnTo>
                    <a:lnTo>
                      <a:pt x="109" y="697"/>
                    </a:lnTo>
                    <a:lnTo>
                      <a:pt x="96" y="716"/>
                    </a:lnTo>
                    <a:lnTo>
                      <a:pt x="96" y="716"/>
                    </a:lnTo>
                    <a:lnTo>
                      <a:pt x="87" y="730"/>
                    </a:lnTo>
                    <a:lnTo>
                      <a:pt x="82" y="740"/>
                    </a:lnTo>
                    <a:lnTo>
                      <a:pt x="82" y="740"/>
                    </a:lnTo>
                    <a:lnTo>
                      <a:pt x="82" y="740"/>
                    </a:lnTo>
                    <a:lnTo>
                      <a:pt x="81" y="741"/>
                    </a:lnTo>
                    <a:lnTo>
                      <a:pt x="81" y="741"/>
                    </a:lnTo>
                    <a:lnTo>
                      <a:pt x="81" y="743"/>
                    </a:lnTo>
                    <a:lnTo>
                      <a:pt x="81" y="743"/>
                    </a:lnTo>
                    <a:lnTo>
                      <a:pt x="81" y="743"/>
                    </a:lnTo>
                    <a:lnTo>
                      <a:pt x="81" y="743"/>
                    </a:lnTo>
                    <a:lnTo>
                      <a:pt x="80" y="747"/>
                    </a:lnTo>
                    <a:lnTo>
                      <a:pt x="80" y="747"/>
                    </a:lnTo>
                    <a:lnTo>
                      <a:pt x="80" y="747"/>
                    </a:lnTo>
                    <a:lnTo>
                      <a:pt x="80" y="747"/>
                    </a:lnTo>
                    <a:lnTo>
                      <a:pt x="80" y="750"/>
                    </a:lnTo>
                    <a:lnTo>
                      <a:pt x="80" y="750"/>
                    </a:lnTo>
                    <a:lnTo>
                      <a:pt x="80" y="750"/>
                    </a:lnTo>
                    <a:lnTo>
                      <a:pt x="80" y="750"/>
                    </a:lnTo>
                    <a:lnTo>
                      <a:pt x="81" y="752"/>
                    </a:lnTo>
                    <a:lnTo>
                      <a:pt x="81" y="752"/>
                    </a:lnTo>
                    <a:lnTo>
                      <a:pt x="81" y="752"/>
                    </a:lnTo>
                    <a:lnTo>
                      <a:pt x="81" y="752"/>
                    </a:lnTo>
                    <a:lnTo>
                      <a:pt x="81" y="755"/>
                    </a:lnTo>
                    <a:lnTo>
                      <a:pt x="81" y="755"/>
                    </a:lnTo>
                    <a:lnTo>
                      <a:pt x="82" y="755"/>
                    </a:lnTo>
                    <a:lnTo>
                      <a:pt x="82" y="755"/>
                    </a:lnTo>
                    <a:lnTo>
                      <a:pt x="83" y="757"/>
                    </a:lnTo>
                    <a:lnTo>
                      <a:pt x="83" y="757"/>
                    </a:lnTo>
                    <a:lnTo>
                      <a:pt x="83" y="759"/>
                    </a:lnTo>
                    <a:lnTo>
                      <a:pt x="83" y="759"/>
                    </a:lnTo>
                    <a:lnTo>
                      <a:pt x="85" y="760"/>
                    </a:lnTo>
                    <a:lnTo>
                      <a:pt x="85" y="760"/>
                    </a:lnTo>
                    <a:lnTo>
                      <a:pt x="85" y="761"/>
                    </a:lnTo>
                    <a:lnTo>
                      <a:pt x="85" y="761"/>
                    </a:lnTo>
                    <a:lnTo>
                      <a:pt x="87" y="764"/>
                    </a:lnTo>
                    <a:lnTo>
                      <a:pt x="87" y="764"/>
                    </a:lnTo>
                    <a:lnTo>
                      <a:pt x="90" y="766"/>
                    </a:lnTo>
                    <a:lnTo>
                      <a:pt x="90" y="766"/>
                    </a:lnTo>
                    <a:lnTo>
                      <a:pt x="90" y="767"/>
                    </a:lnTo>
                    <a:lnTo>
                      <a:pt x="90" y="767"/>
                    </a:lnTo>
                    <a:lnTo>
                      <a:pt x="91" y="769"/>
                    </a:lnTo>
                    <a:lnTo>
                      <a:pt x="91" y="769"/>
                    </a:lnTo>
                    <a:lnTo>
                      <a:pt x="92" y="770"/>
                    </a:lnTo>
                    <a:lnTo>
                      <a:pt x="92" y="770"/>
                    </a:lnTo>
                    <a:lnTo>
                      <a:pt x="94" y="772"/>
                    </a:lnTo>
                    <a:lnTo>
                      <a:pt x="94" y="772"/>
                    </a:lnTo>
                    <a:lnTo>
                      <a:pt x="94" y="772"/>
                    </a:lnTo>
                    <a:lnTo>
                      <a:pt x="94" y="772"/>
                    </a:lnTo>
                    <a:lnTo>
                      <a:pt x="96" y="774"/>
                    </a:lnTo>
                    <a:lnTo>
                      <a:pt x="96" y="774"/>
                    </a:lnTo>
                    <a:lnTo>
                      <a:pt x="96" y="774"/>
                    </a:lnTo>
                    <a:lnTo>
                      <a:pt x="96" y="774"/>
                    </a:lnTo>
                    <a:lnTo>
                      <a:pt x="97" y="775"/>
                    </a:lnTo>
                    <a:lnTo>
                      <a:pt x="97" y="775"/>
                    </a:lnTo>
                    <a:lnTo>
                      <a:pt x="99" y="776"/>
                    </a:lnTo>
                    <a:lnTo>
                      <a:pt x="99" y="776"/>
                    </a:lnTo>
                    <a:lnTo>
                      <a:pt x="100" y="776"/>
                    </a:lnTo>
                    <a:lnTo>
                      <a:pt x="100" y="776"/>
                    </a:lnTo>
                    <a:lnTo>
                      <a:pt x="101" y="776"/>
                    </a:lnTo>
                    <a:lnTo>
                      <a:pt x="101" y="776"/>
                    </a:lnTo>
                    <a:lnTo>
                      <a:pt x="107" y="777"/>
                    </a:lnTo>
                    <a:lnTo>
                      <a:pt x="107" y="777"/>
                    </a:lnTo>
                    <a:lnTo>
                      <a:pt x="107" y="777"/>
                    </a:lnTo>
                    <a:lnTo>
                      <a:pt x="107" y="777"/>
                    </a:lnTo>
                    <a:lnTo>
                      <a:pt x="107" y="777"/>
                    </a:lnTo>
                    <a:lnTo>
                      <a:pt x="107" y="777"/>
                    </a:lnTo>
                    <a:lnTo>
                      <a:pt x="119" y="776"/>
                    </a:lnTo>
                    <a:lnTo>
                      <a:pt x="135" y="772"/>
                    </a:lnTo>
                    <a:lnTo>
                      <a:pt x="135" y="772"/>
                    </a:lnTo>
                    <a:lnTo>
                      <a:pt x="157" y="766"/>
                    </a:lnTo>
                    <a:lnTo>
                      <a:pt x="174" y="761"/>
                    </a:lnTo>
                    <a:lnTo>
                      <a:pt x="187" y="755"/>
                    </a:lnTo>
                    <a:lnTo>
                      <a:pt x="196" y="751"/>
                    </a:lnTo>
                    <a:lnTo>
                      <a:pt x="196" y="751"/>
                    </a:lnTo>
                    <a:lnTo>
                      <a:pt x="220" y="775"/>
                    </a:lnTo>
                    <a:lnTo>
                      <a:pt x="220" y="775"/>
                    </a:lnTo>
                    <a:lnTo>
                      <a:pt x="216" y="784"/>
                    </a:lnTo>
                    <a:lnTo>
                      <a:pt x="209" y="796"/>
                    </a:lnTo>
                    <a:lnTo>
                      <a:pt x="204" y="814"/>
                    </a:lnTo>
                    <a:lnTo>
                      <a:pt x="198" y="835"/>
                    </a:lnTo>
                    <a:lnTo>
                      <a:pt x="198" y="835"/>
                    </a:lnTo>
                    <a:lnTo>
                      <a:pt x="194" y="852"/>
                    </a:lnTo>
                    <a:lnTo>
                      <a:pt x="193" y="863"/>
                    </a:lnTo>
                    <a:lnTo>
                      <a:pt x="193" y="863"/>
                    </a:lnTo>
                    <a:lnTo>
                      <a:pt x="193" y="863"/>
                    </a:lnTo>
                    <a:lnTo>
                      <a:pt x="193" y="863"/>
                    </a:lnTo>
                    <a:lnTo>
                      <a:pt x="193" y="863"/>
                    </a:lnTo>
                    <a:lnTo>
                      <a:pt x="193" y="863"/>
                    </a:lnTo>
                    <a:lnTo>
                      <a:pt x="193" y="867"/>
                    </a:lnTo>
                    <a:lnTo>
                      <a:pt x="193" y="867"/>
                    </a:lnTo>
                    <a:lnTo>
                      <a:pt x="193" y="867"/>
                    </a:lnTo>
                    <a:lnTo>
                      <a:pt x="193" y="867"/>
                    </a:lnTo>
                    <a:lnTo>
                      <a:pt x="194" y="869"/>
                    </a:lnTo>
                    <a:lnTo>
                      <a:pt x="194" y="869"/>
                    </a:lnTo>
                    <a:lnTo>
                      <a:pt x="194" y="871"/>
                    </a:lnTo>
                    <a:lnTo>
                      <a:pt x="194" y="871"/>
                    </a:lnTo>
                    <a:lnTo>
                      <a:pt x="194" y="872"/>
                    </a:lnTo>
                    <a:lnTo>
                      <a:pt x="194" y="872"/>
                    </a:lnTo>
                    <a:lnTo>
                      <a:pt x="196" y="873"/>
                    </a:lnTo>
                    <a:lnTo>
                      <a:pt x="196" y="873"/>
                    </a:lnTo>
                    <a:lnTo>
                      <a:pt x="197" y="874"/>
                    </a:lnTo>
                    <a:lnTo>
                      <a:pt x="197" y="874"/>
                    </a:lnTo>
                    <a:lnTo>
                      <a:pt x="197" y="874"/>
                    </a:lnTo>
                    <a:lnTo>
                      <a:pt x="197" y="874"/>
                    </a:lnTo>
                    <a:lnTo>
                      <a:pt x="198" y="877"/>
                    </a:lnTo>
                    <a:lnTo>
                      <a:pt x="198" y="877"/>
                    </a:lnTo>
                    <a:lnTo>
                      <a:pt x="199" y="877"/>
                    </a:lnTo>
                    <a:lnTo>
                      <a:pt x="199" y="877"/>
                    </a:lnTo>
                    <a:lnTo>
                      <a:pt x="201" y="878"/>
                    </a:lnTo>
                    <a:lnTo>
                      <a:pt x="201" y="878"/>
                    </a:lnTo>
                    <a:lnTo>
                      <a:pt x="202" y="879"/>
                    </a:lnTo>
                    <a:lnTo>
                      <a:pt x="202" y="879"/>
                    </a:lnTo>
                    <a:lnTo>
                      <a:pt x="203" y="881"/>
                    </a:lnTo>
                    <a:lnTo>
                      <a:pt x="203" y="881"/>
                    </a:lnTo>
                    <a:lnTo>
                      <a:pt x="204" y="881"/>
                    </a:lnTo>
                    <a:lnTo>
                      <a:pt x="204" y="881"/>
                    </a:lnTo>
                    <a:lnTo>
                      <a:pt x="207" y="883"/>
                    </a:lnTo>
                    <a:lnTo>
                      <a:pt x="207" y="883"/>
                    </a:lnTo>
                    <a:lnTo>
                      <a:pt x="209" y="885"/>
                    </a:lnTo>
                    <a:lnTo>
                      <a:pt x="209" y="885"/>
                    </a:lnTo>
                    <a:lnTo>
                      <a:pt x="211" y="886"/>
                    </a:lnTo>
                    <a:lnTo>
                      <a:pt x="211" y="886"/>
                    </a:lnTo>
                    <a:lnTo>
                      <a:pt x="212" y="887"/>
                    </a:lnTo>
                    <a:lnTo>
                      <a:pt x="212" y="887"/>
                    </a:lnTo>
                    <a:lnTo>
                      <a:pt x="213" y="887"/>
                    </a:lnTo>
                    <a:lnTo>
                      <a:pt x="213" y="887"/>
                    </a:lnTo>
                    <a:lnTo>
                      <a:pt x="215" y="888"/>
                    </a:lnTo>
                    <a:lnTo>
                      <a:pt x="215" y="888"/>
                    </a:lnTo>
                    <a:lnTo>
                      <a:pt x="216" y="888"/>
                    </a:lnTo>
                    <a:lnTo>
                      <a:pt x="216" y="888"/>
                    </a:lnTo>
                    <a:lnTo>
                      <a:pt x="218" y="890"/>
                    </a:lnTo>
                    <a:lnTo>
                      <a:pt x="218" y="890"/>
                    </a:lnTo>
                    <a:lnTo>
                      <a:pt x="218" y="890"/>
                    </a:lnTo>
                    <a:lnTo>
                      <a:pt x="218" y="890"/>
                    </a:lnTo>
                    <a:lnTo>
                      <a:pt x="221" y="891"/>
                    </a:lnTo>
                    <a:lnTo>
                      <a:pt x="221" y="891"/>
                    </a:lnTo>
                    <a:lnTo>
                      <a:pt x="221" y="891"/>
                    </a:lnTo>
                    <a:lnTo>
                      <a:pt x="221" y="891"/>
                    </a:lnTo>
                    <a:lnTo>
                      <a:pt x="223" y="891"/>
                    </a:lnTo>
                    <a:lnTo>
                      <a:pt x="223" y="891"/>
                    </a:lnTo>
                    <a:lnTo>
                      <a:pt x="223" y="891"/>
                    </a:lnTo>
                    <a:lnTo>
                      <a:pt x="223" y="891"/>
                    </a:lnTo>
                    <a:lnTo>
                      <a:pt x="226" y="890"/>
                    </a:lnTo>
                    <a:lnTo>
                      <a:pt x="226" y="890"/>
                    </a:lnTo>
                    <a:lnTo>
                      <a:pt x="226" y="890"/>
                    </a:lnTo>
                    <a:lnTo>
                      <a:pt x="226" y="890"/>
                    </a:lnTo>
                    <a:lnTo>
                      <a:pt x="230" y="890"/>
                    </a:lnTo>
                    <a:lnTo>
                      <a:pt x="230" y="890"/>
                    </a:lnTo>
                    <a:lnTo>
                      <a:pt x="230" y="890"/>
                    </a:lnTo>
                    <a:lnTo>
                      <a:pt x="230" y="890"/>
                    </a:lnTo>
                    <a:lnTo>
                      <a:pt x="240" y="883"/>
                    </a:lnTo>
                    <a:lnTo>
                      <a:pt x="255" y="874"/>
                    </a:lnTo>
                    <a:lnTo>
                      <a:pt x="255" y="874"/>
                    </a:lnTo>
                    <a:lnTo>
                      <a:pt x="272" y="862"/>
                    </a:lnTo>
                    <a:lnTo>
                      <a:pt x="286" y="851"/>
                    </a:lnTo>
                    <a:lnTo>
                      <a:pt x="298" y="842"/>
                    </a:lnTo>
                    <a:lnTo>
                      <a:pt x="304" y="834"/>
                    </a:lnTo>
                    <a:lnTo>
                      <a:pt x="304" y="834"/>
                    </a:lnTo>
                    <a:lnTo>
                      <a:pt x="335" y="848"/>
                    </a:lnTo>
                    <a:lnTo>
                      <a:pt x="335" y="848"/>
                    </a:lnTo>
                    <a:lnTo>
                      <a:pt x="334" y="858"/>
                    </a:lnTo>
                    <a:lnTo>
                      <a:pt x="333" y="872"/>
                    </a:lnTo>
                    <a:lnTo>
                      <a:pt x="333" y="891"/>
                    </a:lnTo>
                    <a:lnTo>
                      <a:pt x="335" y="912"/>
                    </a:lnTo>
                    <a:lnTo>
                      <a:pt x="335" y="912"/>
                    </a:lnTo>
                    <a:lnTo>
                      <a:pt x="338" y="930"/>
                    </a:lnTo>
                    <a:lnTo>
                      <a:pt x="341" y="941"/>
                    </a:lnTo>
                    <a:lnTo>
                      <a:pt x="341" y="941"/>
                    </a:lnTo>
                    <a:lnTo>
                      <a:pt x="341" y="941"/>
                    </a:lnTo>
                    <a:lnTo>
                      <a:pt x="341" y="941"/>
                    </a:lnTo>
                    <a:lnTo>
                      <a:pt x="342" y="944"/>
                    </a:lnTo>
                    <a:lnTo>
                      <a:pt x="342" y="944"/>
                    </a:lnTo>
                    <a:lnTo>
                      <a:pt x="342" y="944"/>
                    </a:lnTo>
                    <a:lnTo>
                      <a:pt x="342" y="944"/>
                    </a:lnTo>
                    <a:lnTo>
                      <a:pt x="343" y="946"/>
                    </a:lnTo>
                    <a:lnTo>
                      <a:pt x="343" y="946"/>
                    </a:lnTo>
                    <a:lnTo>
                      <a:pt x="343" y="948"/>
                    </a:lnTo>
                    <a:lnTo>
                      <a:pt x="343" y="948"/>
                    </a:lnTo>
                    <a:lnTo>
                      <a:pt x="346" y="949"/>
                    </a:lnTo>
                    <a:lnTo>
                      <a:pt x="346" y="949"/>
                    </a:lnTo>
                    <a:lnTo>
                      <a:pt x="346" y="949"/>
                    </a:lnTo>
                    <a:lnTo>
                      <a:pt x="346" y="949"/>
                    </a:lnTo>
                    <a:lnTo>
                      <a:pt x="349" y="951"/>
                    </a:lnTo>
                    <a:lnTo>
                      <a:pt x="349" y="951"/>
                    </a:lnTo>
                    <a:lnTo>
                      <a:pt x="351" y="951"/>
                    </a:lnTo>
                    <a:lnTo>
                      <a:pt x="351" y="951"/>
                    </a:lnTo>
                    <a:lnTo>
                      <a:pt x="353" y="953"/>
                    </a:lnTo>
                    <a:lnTo>
                      <a:pt x="353" y="953"/>
                    </a:lnTo>
                    <a:lnTo>
                      <a:pt x="353" y="953"/>
                    </a:lnTo>
                    <a:lnTo>
                      <a:pt x="353" y="953"/>
                    </a:lnTo>
                    <a:lnTo>
                      <a:pt x="356" y="954"/>
                    </a:lnTo>
                    <a:lnTo>
                      <a:pt x="356" y="954"/>
                    </a:lnTo>
                    <a:lnTo>
                      <a:pt x="357" y="954"/>
                    </a:lnTo>
                    <a:lnTo>
                      <a:pt x="357" y="954"/>
                    </a:lnTo>
                    <a:lnTo>
                      <a:pt x="359" y="955"/>
                    </a:lnTo>
                    <a:lnTo>
                      <a:pt x="359" y="955"/>
                    </a:lnTo>
                    <a:lnTo>
                      <a:pt x="363" y="955"/>
                    </a:lnTo>
                    <a:lnTo>
                      <a:pt x="363" y="955"/>
                    </a:lnTo>
                    <a:lnTo>
                      <a:pt x="364" y="955"/>
                    </a:lnTo>
                    <a:lnTo>
                      <a:pt x="364" y="955"/>
                    </a:lnTo>
                    <a:lnTo>
                      <a:pt x="366" y="956"/>
                    </a:lnTo>
                    <a:lnTo>
                      <a:pt x="366" y="956"/>
                    </a:lnTo>
                    <a:lnTo>
                      <a:pt x="367" y="956"/>
                    </a:lnTo>
                    <a:lnTo>
                      <a:pt x="367" y="956"/>
                    </a:lnTo>
                    <a:lnTo>
                      <a:pt x="369" y="956"/>
                    </a:lnTo>
                    <a:lnTo>
                      <a:pt x="369" y="956"/>
                    </a:lnTo>
                    <a:lnTo>
                      <a:pt x="369" y="956"/>
                    </a:lnTo>
                    <a:lnTo>
                      <a:pt x="369" y="956"/>
                    </a:lnTo>
                    <a:lnTo>
                      <a:pt x="372" y="958"/>
                    </a:lnTo>
                    <a:lnTo>
                      <a:pt x="372" y="958"/>
                    </a:lnTo>
                    <a:lnTo>
                      <a:pt x="373" y="958"/>
                    </a:lnTo>
                    <a:lnTo>
                      <a:pt x="373" y="958"/>
                    </a:lnTo>
                    <a:lnTo>
                      <a:pt x="375" y="956"/>
                    </a:lnTo>
                    <a:lnTo>
                      <a:pt x="375" y="956"/>
                    </a:lnTo>
                    <a:lnTo>
                      <a:pt x="376" y="956"/>
                    </a:lnTo>
                    <a:lnTo>
                      <a:pt x="376" y="956"/>
                    </a:lnTo>
                    <a:lnTo>
                      <a:pt x="377" y="956"/>
                    </a:lnTo>
                    <a:lnTo>
                      <a:pt x="377" y="956"/>
                    </a:lnTo>
                    <a:lnTo>
                      <a:pt x="378" y="956"/>
                    </a:lnTo>
                    <a:lnTo>
                      <a:pt x="378" y="956"/>
                    </a:lnTo>
                    <a:lnTo>
                      <a:pt x="381" y="955"/>
                    </a:lnTo>
                    <a:lnTo>
                      <a:pt x="381" y="955"/>
                    </a:lnTo>
                    <a:lnTo>
                      <a:pt x="381" y="954"/>
                    </a:lnTo>
                    <a:lnTo>
                      <a:pt x="381" y="954"/>
                    </a:lnTo>
                    <a:lnTo>
                      <a:pt x="383" y="953"/>
                    </a:lnTo>
                    <a:lnTo>
                      <a:pt x="383" y="953"/>
                    </a:lnTo>
                    <a:lnTo>
                      <a:pt x="383" y="953"/>
                    </a:lnTo>
                    <a:lnTo>
                      <a:pt x="383" y="953"/>
                    </a:lnTo>
                    <a:lnTo>
                      <a:pt x="383" y="953"/>
                    </a:lnTo>
                    <a:lnTo>
                      <a:pt x="383" y="953"/>
                    </a:lnTo>
                    <a:lnTo>
                      <a:pt x="391" y="944"/>
                    </a:lnTo>
                    <a:lnTo>
                      <a:pt x="402" y="930"/>
                    </a:lnTo>
                    <a:lnTo>
                      <a:pt x="402" y="930"/>
                    </a:lnTo>
                    <a:lnTo>
                      <a:pt x="415" y="912"/>
                    </a:lnTo>
                    <a:lnTo>
                      <a:pt x="424" y="897"/>
                    </a:lnTo>
                    <a:lnTo>
                      <a:pt x="430" y="885"/>
                    </a:lnTo>
                    <a:lnTo>
                      <a:pt x="434" y="874"/>
                    </a:lnTo>
                    <a:lnTo>
                      <a:pt x="434" y="874"/>
                    </a:lnTo>
                    <a:lnTo>
                      <a:pt x="451" y="877"/>
                    </a:lnTo>
                    <a:lnTo>
                      <a:pt x="468" y="878"/>
                    </a:lnTo>
                    <a:lnTo>
                      <a:pt x="468" y="878"/>
                    </a:lnTo>
                    <a:lnTo>
                      <a:pt x="470" y="888"/>
                    </a:lnTo>
                    <a:lnTo>
                      <a:pt x="475" y="901"/>
                    </a:lnTo>
                    <a:lnTo>
                      <a:pt x="482" y="919"/>
                    </a:lnTo>
                    <a:lnTo>
                      <a:pt x="490" y="937"/>
                    </a:lnTo>
                    <a:lnTo>
                      <a:pt x="490" y="937"/>
                    </a:lnTo>
                    <a:lnTo>
                      <a:pt x="499" y="954"/>
                    </a:lnTo>
                    <a:lnTo>
                      <a:pt x="506" y="963"/>
                    </a:lnTo>
                    <a:lnTo>
                      <a:pt x="506" y="963"/>
                    </a:lnTo>
                    <a:lnTo>
                      <a:pt x="506" y="963"/>
                    </a:lnTo>
                    <a:lnTo>
                      <a:pt x="506" y="963"/>
                    </a:lnTo>
                    <a:lnTo>
                      <a:pt x="506" y="963"/>
                    </a:lnTo>
                    <a:lnTo>
                      <a:pt x="506" y="963"/>
                    </a:lnTo>
                    <a:lnTo>
                      <a:pt x="508" y="965"/>
                    </a:lnTo>
                    <a:lnTo>
                      <a:pt x="508" y="965"/>
                    </a:lnTo>
                    <a:lnTo>
                      <a:pt x="508" y="966"/>
                    </a:lnTo>
                    <a:lnTo>
                      <a:pt x="508" y="966"/>
                    </a:lnTo>
                    <a:lnTo>
                      <a:pt x="509" y="968"/>
                    </a:lnTo>
                    <a:lnTo>
                      <a:pt x="509" y="968"/>
                    </a:lnTo>
                    <a:lnTo>
                      <a:pt x="511" y="968"/>
                    </a:lnTo>
                    <a:lnTo>
                      <a:pt x="511" y="968"/>
                    </a:lnTo>
                    <a:lnTo>
                      <a:pt x="512" y="969"/>
                    </a:lnTo>
                    <a:lnTo>
                      <a:pt x="512" y="969"/>
                    </a:lnTo>
                    <a:lnTo>
                      <a:pt x="513" y="969"/>
                    </a:lnTo>
                    <a:lnTo>
                      <a:pt x="513" y="969"/>
                    </a:lnTo>
                    <a:lnTo>
                      <a:pt x="516" y="969"/>
                    </a:lnTo>
                    <a:lnTo>
                      <a:pt x="516" y="969"/>
                    </a:lnTo>
                    <a:lnTo>
                      <a:pt x="516" y="969"/>
                    </a:lnTo>
                    <a:lnTo>
                      <a:pt x="518" y="970"/>
                    </a:lnTo>
                    <a:lnTo>
                      <a:pt x="518" y="970"/>
                    </a:lnTo>
                    <a:lnTo>
                      <a:pt x="518" y="970"/>
                    </a:lnTo>
                    <a:lnTo>
                      <a:pt x="518" y="970"/>
                    </a:lnTo>
                    <a:lnTo>
                      <a:pt x="521" y="970"/>
                    </a:lnTo>
                    <a:lnTo>
                      <a:pt x="521" y="970"/>
                    </a:lnTo>
                    <a:lnTo>
                      <a:pt x="522" y="970"/>
                    </a:lnTo>
                    <a:lnTo>
                      <a:pt x="522" y="970"/>
                    </a:lnTo>
                    <a:lnTo>
                      <a:pt x="523" y="970"/>
                    </a:lnTo>
                    <a:lnTo>
                      <a:pt x="523" y="970"/>
                    </a:lnTo>
                    <a:lnTo>
                      <a:pt x="524" y="969"/>
                    </a:lnTo>
                    <a:lnTo>
                      <a:pt x="524" y="969"/>
                    </a:lnTo>
                    <a:lnTo>
                      <a:pt x="528" y="969"/>
                    </a:lnTo>
                    <a:lnTo>
                      <a:pt x="528" y="969"/>
                    </a:lnTo>
                    <a:lnTo>
                      <a:pt x="531" y="969"/>
                    </a:lnTo>
                    <a:lnTo>
                      <a:pt x="531" y="969"/>
                    </a:lnTo>
                    <a:lnTo>
                      <a:pt x="532" y="969"/>
                    </a:lnTo>
                    <a:lnTo>
                      <a:pt x="532" y="969"/>
                    </a:lnTo>
                    <a:lnTo>
                      <a:pt x="535" y="969"/>
                    </a:lnTo>
                    <a:lnTo>
                      <a:pt x="535" y="969"/>
                    </a:lnTo>
                    <a:lnTo>
                      <a:pt x="536" y="969"/>
                    </a:lnTo>
                    <a:lnTo>
                      <a:pt x="536" y="969"/>
                    </a:lnTo>
                    <a:lnTo>
                      <a:pt x="537" y="968"/>
                    </a:lnTo>
                    <a:lnTo>
                      <a:pt x="537" y="968"/>
                    </a:lnTo>
                    <a:lnTo>
                      <a:pt x="538" y="968"/>
                    </a:lnTo>
                    <a:lnTo>
                      <a:pt x="538" y="968"/>
                    </a:lnTo>
                    <a:lnTo>
                      <a:pt x="541" y="968"/>
                    </a:lnTo>
                    <a:lnTo>
                      <a:pt x="541" y="968"/>
                    </a:lnTo>
                    <a:lnTo>
                      <a:pt x="541" y="968"/>
                    </a:lnTo>
                    <a:lnTo>
                      <a:pt x="541" y="968"/>
                    </a:lnTo>
                    <a:lnTo>
                      <a:pt x="543" y="966"/>
                    </a:lnTo>
                    <a:lnTo>
                      <a:pt x="543" y="966"/>
                    </a:lnTo>
                    <a:lnTo>
                      <a:pt x="543" y="966"/>
                    </a:lnTo>
                    <a:lnTo>
                      <a:pt x="543" y="966"/>
                    </a:lnTo>
                    <a:lnTo>
                      <a:pt x="545" y="965"/>
                    </a:lnTo>
                    <a:lnTo>
                      <a:pt x="545" y="965"/>
                    </a:lnTo>
                    <a:lnTo>
                      <a:pt x="546" y="964"/>
                    </a:lnTo>
                    <a:lnTo>
                      <a:pt x="546" y="964"/>
                    </a:lnTo>
                    <a:lnTo>
                      <a:pt x="547" y="963"/>
                    </a:lnTo>
                    <a:lnTo>
                      <a:pt x="547" y="963"/>
                    </a:lnTo>
                    <a:lnTo>
                      <a:pt x="547" y="963"/>
                    </a:lnTo>
                    <a:lnTo>
                      <a:pt x="547" y="963"/>
                    </a:lnTo>
                    <a:lnTo>
                      <a:pt x="550" y="959"/>
                    </a:lnTo>
                    <a:lnTo>
                      <a:pt x="550" y="959"/>
                    </a:lnTo>
                    <a:lnTo>
                      <a:pt x="550" y="959"/>
                    </a:lnTo>
                    <a:lnTo>
                      <a:pt x="550" y="959"/>
                    </a:lnTo>
                    <a:lnTo>
                      <a:pt x="553" y="949"/>
                    </a:lnTo>
                    <a:lnTo>
                      <a:pt x="560" y="931"/>
                    </a:lnTo>
                    <a:lnTo>
                      <a:pt x="560" y="931"/>
                    </a:lnTo>
                    <a:lnTo>
                      <a:pt x="565" y="911"/>
                    </a:lnTo>
                    <a:lnTo>
                      <a:pt x="569" y="893"/>
                    </a:lnTo>
                    <a:lnTo>
                      <a:pt x="570" y="879"/>
                    </a:lnTo>
                    <a:lnTo>
                      <a:pt x="571" y="869"/>
                    </a:lnTo>
                    <a:lnTo>
                      <a:pt x="571" y="869"/>
                    </a:lnTo>
                    <a:lnTo>
                      <a:pt x="604" y="861"/>
                    </a:lnTo>
                    <a:lnTo>
                      <a:pt x="604" y="861"/>
                    </a:lnTo>
                    <a:lnTo>
                      <a:pt x="609" y="868"/>
                    </a:lnTo>
                    <a:lnTo>
                      <a:pt x="618" y="879"/>
                    </a:lnTo>
                    <a:lnTo>
                      <a:pt x="629" y="893"/>
                    </a:lnTo>
                    <a:lnTo>
                      <a:pt x="645" y="908"/>
                    </a:lnTo>
                    <a:lnTo>
                      <a:pt x="645" y="908"/>
                    </a:lnTo>
                    <a:lnTo>
                      <a:pt x="658" y="921"/>
                    </a:lnTo>
                    <a:lnTo>
                      <a:pt x="668" y="927"/>
                    </a:lnTo>
                    <a:lnTo>
                      <a:pt x="668" y="927"/>
                    </a:lnTo>
                    <a:lnTo>
                      <a:pt x="668" y="927"/>
                    </a:lnTo>
                    <a:lnTo>
                      <a:pt x="671" y="929"/>
                    </a:lnTo>
                    <a:lnTo>
                      <a:pt x="671" y="929"/>
                    </a:lnTo>
                    <a:lnTo>
                      <a:pt x="672" y="930"/>
                    </a:lnTo>
                    <a:lnTo>
                      <a:pt x="672" y="930"/>
                    </a:lnTo>
                    <a:lnTo>
                      <a:pt x="673" y="930"/>
                    </a:lnTo>
                    <a:lnTo>
                      <a:pt x="673" y="930"/>
                    </a:lnTo>
                    <a:lnTo>
                      <a:pt x="674" y="930"/>
                    </a:lnTo>
                    <a:lnTo>
                      <a:pt x="674" y="930"/>
                    </a:lnTo>
                    <a:lnTo>
                      <a:pt x="676" y="930"/>
                    </a:lnTo>
                    <a:lnTo>
                      <a:pt x="676" y="930"/>
                    </a:lnTo>
                    <a:lnTo>
                      <a:pt x="677" y="930"/>
                    </a:lnTo>
                    <a:lnTo>
                      <a:pt x="677" y="930"/>
                    </a:lnTo>
                    <a:lnTo>
                      <a:pt x="679" y="930"/>
                    </a:lnTo>
                    <a:lnTo>
                      <a:pt x="679" y="930"/>
                    </a:lnTo>
                    <a:lnTo>
                      <a:pt x="679" y="930"/>
                    </a:lnTo>
                    <a:lnTo>
                      <a:pt x="679" y="930"/>
                    </a:lnTo>
                    <a:lnTo>
                      <a:pt x="682" y="930"/>
                    </a:lnTo>
                    <a:lnTo>
                      <a:pt x="682" y="930"/>
                    </a:lnTo>
                    <a:lnTo>
                      <a:pt x="682" y="930"/>
                    </a:lnTo>
                    <a:lnTo>
                      <a:pt x="682" y="930"/>
                    </a:lnTo>
                    <a:lnTo>
                      <a:pt x="684" y="929"/>
                    </a:lnTo>
                    <a:lnTo>
                      <a:pt x="684" y="929"/>
                    </a:lnTo>
                    <a:lnTo>
                      <a:pt x="684" y="929"/>
                    </a:lnTo>
                    <a:lnTo>
                      <a:pt x="684" y="929"/>
                    </a:lnTo>
                    <a:lnTo>
                      <a:pt x="687" y="927"/>
                    </a:lnTo>
                    <a:lnTo>
                      <a:pt x="687" y="927"/>
                    </a:lnTo>
                    <a:lnTo>
                      <a:pt x="688" y="927"/>
                    </a:lnTo>
                    <a:lnTo>
                      <a:pt x="688" y="927"/>
                    </a:lnTo>
                    <a:lnTo>
                      <a:pt x="691" y="926"/>
                    </a:lnTo>
                    <a:lnTo>
                      <a:pt x="691" y="926"/>
                    </a:lnTo>
                    <a:lnTo>
                      <a:pt x="695" y="924"/>
                    </a:lnTo>
                    <a:lnTo>
                      <a:pt x="695" y="924"/>
                    </a:lnTo>
                    <a:lnTo>
                      <a:pt x="695" y="924"/>
                    </a:lnTo>
                    <a:lnTo>
                      <a:pt x="695" y="924"/>
                    </a:lnTo>
                    <a:lnTo>
                      <a:pt x="697" y="922"/>
                    </a:lnTo>
                    <a:lnTo>
                      <a:pt x="697" y="922"/>
                    </a:lnTo>
                    <a:lnTo>
                      <a:pt x="698" y="922"/>
                    </a:lnTo>
                    <a:lnTo>
                      <a:pt x="698" y="922"/>
                    </a:lnTo>
                    <a:lnTo>
                      <a:pt x="700" y="921"/>
                    </a:lnTo>
                    <a:lnTo>
                      <a:pt x="700" y="921"/>
                    </a:lnTo>
                    <a:lnTo>
                      <a:pt x="701" y="921"/>
                    </a:lnTo>
                    <a:lnTo>
                      <a:pt x="701" y="921"/>
                    </a:lnTo>
                    <a:lnTo>
                      <a:pt x="705" y="917"/>
                    </a:lnTo>
                    <a:lnTo>
                      <a:pt x="705" y="917"/>
                    </a:lnTo>
                    <a:lnTo>
                      <a:pt x="705" y="917"/>
                    </a:lnTo>
                    <a:lnTo>
                      <a:pt x="705" y="917"/>
                    </a:lnTo>
                    <a:lnTo>
                      <a:pt x="706" y="916"/>
                    </a:lnTo>
                    <a:lnTo>
                      <a:pt x="706" y="916"/>
                    </a:lnTo>
                    <a:lnTo>
                      <a:pt x="706" y="915"/>
                    </a:lnTo>
                    <a:lnTo>
                      <a:pt x="706" y="915"/>
                    </a:lnTo>
                    <a:lnTo>
                      <a:pt x="707" y="912"/>
                    </a:lnTo>
                    <a:lnTo>
                      <a:pt x="707" y="912"/>
                    </a:lnTo>
                    <a:lnTo>
                      <a:pt x="707" y="912"/>
                    </a:lnTo>
                    <a:lnTo>
                      <a:pt x="707" y="912"/>
                    </a:lnTo>
                    <a:lnTo>
                      <a:pt x="707" y="908"/>
                    </a:lnTo>
                    <a:lnTo>
                      <a:pt x="707" y="908"/>
                    </a:lnTo>
                    <a:lnTo>
                      <a:pt x="707" y="908"/>
                    </a:lnTo>
                    <a:lnTo>
                      <a:pt x="707" y="908"/>
                    </a:lnTo>
                    <a:lnTo>
                      <a:pt x="707" y="908"/>
                    </a:lnTo>
                    <a:lnTo>
                      <a:pt x="708" y="897"/>
                    </a:lnTo>
                    <a:lnTo>
                      <a:pt x="708" y="879"/>
                    </a:lnTo>
                    <a:lnTo>
                      <a:pt x="708" y="879"/>
                    </a:lnTo>
                    <a:lnTo>
                      <a:pt x="706" y="858"/>
                    </a:lnTo>
                    <a:lnTo>
                      <a:pt x="703" y="840"/>
                    </a:lnTo>
                    <a:lnTo>
                      <a:pt x="700" y="827"/>
                    </a:lnTo>
                    <a:lnTo>
                      <a:pt x="697" y="816"/>
                    </a:lnTo>
                    <a:lnTo>
                      <a:pt x="697" y="816"/>
                    </a:lnTo>
                    <a:lnTo>
                      <a:pt x="725" y="798"/>
                    </a:lnTo>
                    <a:lnTo>
                      <a:pt x="725" y="798"/>
                    </a:lnTo>
                    <a:lnTo>
                      <a:pt x="734" y="803"/>
                    </a:lnTo>
                    <a:lnTo>
                      <a:pt x="745" y="810"/>
                    </a:lnTo>
                    <a:lnTo>
                      <a:pt x="761" y="819"/>
                    </a:lnTo>
                    <a:lnTo>
                      <a:pt x="780" y="829"/>
                    </a:lnTo>
                    <a:lnTo>
                      <a:pt x="780" y="829"/>
                    </a:lnTo>
                    <a:lnTo>
                      <a:pt x="797" y="835"/>
                    </a:lnTo>
                    <a:lnTo>
                      <a:pt x="808" y="839"/>
                    </a:lnTo>
                    <a:lnTo>
                      <a:pt x="808" y="839"/>
                    </a:lnTo>
                    <a:lnTo>
                      <a:pt x="808" y="839"/>
                    </a:lnTo>
                    <a:lnTo>
                      <a:pt x="808" y="839"/>
                    </a:lnTo>
                    <a:lnTo>
                      <a:pt x="812" y="839"/>
                    </a:lnTo>
                    <a:lnTo>
                      <a:pt x="812" y="839"/>
                    </a:lnTo>
                    <a:lnTo>
                      <a:pt x="812" y="839"/>
                    </a:lnTo>
                    <a:lnTo>
                      <a:pt x="812" y="839"/>
                    </a:lnTo>
                    <a:lnTo>
                      <a:pt x="814" y="839"/>
                    </a:lnTo>
                    <a:lnTo>
                      <a:pt x="814" y="839"/>
                    </a:lnTo>
                    <a:lnTo>
                      <a:pt x="815" y="839"/>
                    </a:lnTo>
                    <a:lnTo>
                      <a:pt x="815" y="839"/>
                    </a:lnTo>
                    <a:lnTo>
                      <a:pt x="817" y="838"/>
                    </a:lnTo>
                    <a:lnTo>
                      <a:pt x="817" y="838"/>
                    </a:lnTo>
                    <a:lnTo>
                      <a:pt x="818" y="838"/>
                    </a:lnTo>
                    <a:lnTo>
                      <a:pt x="818" y="838"/>
                    </a:lnTo>
                    <a:lnTo>
                      <a:pt x="819" y="838"/>
                    </a:lnTo>
                    <a:lnTo>
                      <a:pt x="819" y="838"/>
                    </a:lnTo>
                    <a:lnTo>
                      <a:pt x="819" y="837"/>
                    </a:lnTo>
                    <a:lnTo>
                      <a:pt x="819" y="837"/>
                    </a:lnTo>
                    <a:lnTo>
                      <a:pt x="822" y="835"/>
                    </a:lnTo>
                    <a:lnTo>
                      <a:pt x="822" y="835"/>
                    </a:lnTo>
                    <a:lnTo>
                      <a:pt x="823" y="835"/>
                    </a:lnTo>
                    <a:lnTo>
                      <a:pt x="823" y="835"/>
                    </a:lnTo>
                    <a:lnTo>
                      <a:pt x="824" y="834"/>
                    </a:lnTo>
                    <a:lnTo>
                      <a:pt x="824" y="834"/>
                    </a:lnTo>
                    <a:lnTo>
                      <a:pt x="824" y="833"/>
                    </a:lnTo>
                    <a:lnTo>
                      <a:pt x="824" y="833"/>
                    </a:lnTo>
                    <a:lnTo>
                      <a:pt x="827" y="832"/>
                    </a:lnTo>
                    <a:lnTo>
                      <a:pt x="827" y="832"/>
                    </a:lnTo>
                    <a:lnTo>
                      <a:pt x="827" y="830"/>
                    </a:lnTo>
                    <a:lnTo>
                      <a:pt x="827" y="830"/>
                    </a:lnTo>
                    <a:lnTo>
                      <a:pt x="829" y="829"/>
                    </a:lnTo>
                    <a:lnTo>
                      <a:pt x="829" y="829"/>
                    </a:lnTo>
                    <a:lnTo>
                      <a:pt x="832" y="827"/>
                    </a:lnTo>
                    <a:lnTo>
                      <a:pt x="832" y="827"/>
                    </a:lnTo>
                    <a:lnTo>
                      <a:pt x="832" y="825"/>
                    </a:lnTo>
                    <a:lnTo>
                      <a:pt x="832" y="825"/>
                    </a:lnTo>
                    <a:lnTo>
                      <a:pt x="834" y="824"/>
                    </a:lnTo>
                    <a:lnTo>
                      <a:pt x="834" y="824"/>
                    </a:lnTo>
                    <a:lnTo>
                      <a:pt x="834" y="823"/>
                    </a:lnTo>
                    <a:lnTo>
                      <a:pt x="834" y="823"/>
                    </a:lnTo>
                    <a:lnTo>
                      <a:pt x="836" y="822"/>
                    </a:lnTo>
                    <a:lnTo>
                      <a:pt x="836" y="822"/>
                    </a:lnTo>
                    <a:lnTo>
                      <a:pt x="837" y="822"/>
                    </a:lnTo>
                    <a:lnTo>
                      <a:pt x="837" y="822"/>
                    </a:lnTo>
                    <a:lnTo>
                      <a:pt x="838" y="819"/>
                    </a:lnTo>
                    <a:lnTo>
                      <a:pt x="838" y="819"/>
                    </a:lnTo>
                    <a:lnTo>
                      <a:pt x="838" y="819"/>
                    </a:lnTo>
                    <a:lnTo>
                      <a:pt x="838" y="819"/>
                    </a:lnTo>
                    <a:lnTo>
                      <a:pt x="839" y="816"/>
                    </a:lnTo>
                    <a:lnTo>
                      <a:pt x="839" y="816"/>
                    </a:lnTo>
                    <a:lnTo>
                      <a:pt x="839" y="816"/>
                    </a:lnTo>
                    <a:lnTo>
                      <a:pt x="839" y="816"/>
                    </a:lnTo>
                    <a:lnTo>
                      <a:pt x="839" y="814"/>
                    </a:lnTo>
                    <a:lnTo>
                      <a:pt x="839" y="814"/>
                    </a:lnTo>
                    <a:lnTo>
                      <a:pt x="839" y="814"/>
                    </a:lnTo>
                    <a:lnTo>
                      <a:pt x="839" y="814"/>
                    </a:lnTo>
                    <a:lnTo>
                      <a:pt x="839" y="811"/>
                    </a:lnTo>
                    <a:lnTo>
                      <a:pt x="839" y="811"/>
                    </a:lnTo>
                    <a:lnTo>
                      <a:pt x="839" y="810"/>
                    </a:lnTo>
                    <a:lnTo>
                      <a:pt x="839" y="810"/>
                    </a:lnTo>
                    <a:lnTo>
                      <a:pt x="839" y="808"/>
                    </a:lnTo>
                    <a:lnTo>
                      <a:pt x="839" y="808"/>
                    </a:lnTo>
                    <a:lnTo>
                      <a:pt x="839" y="808"/>
                    </a:lnTo>
                    <a:lnTo>
                      <a:pt x="839" y="808"/>
                    </a:lnTo>
                    <a:lnTo>
                      <a:pt x="836" y="796"/>
                    </a:lnTo>
                    <a:lnTo>
                      <a:pt x="829" y="780"/>
                    </a:lnTo>
                    <a:lnTo>
                      <a:pt x="829" y="780"/>
                    </a:lnTo>
                    <a:lnTo>
                      <a:pt x="821" y="760"/>
                    </a:lnTo>
                    <a:lnTo>
                      <a:pt x="812" y="745"/>
                    </a:lnTo>
                    <a:lnTo>
                      <a:pt x="804" y="732"/>
                    </a:lnTo>
                    <a:lnTo>
                      <a:pt x="798" y="725"/>
                    </a:lnTo>
                    <a:lnTo>
                      <a:pt x="798" y="725"/>
                    </a:lnTo>
                    <a:lnTo>
                      <a:pt x="808" y="711"/>
                    </a:lnTo>
                    <a:lnTo>
                      <a:pt x="818" y="697"/>
                    </a:lnTo>
                    <a:lnTo>
                      <a:pt x="818" y="697"/>
                    </a:lnTo>
                    <a:lnTo>
                      <a:pt x="827" y="699"/>
                    </a:lnTo>
                    <a:lnTo>
                      <a:pt x="841" y="702"/>
                    </a:lnTo>
                    <a:lnTo>
                      <a:pt x="858" y="706"/>
                    </a:lnTo>
                    <a:lnTo>
                      <a:pt x="880" y="707"/>
                    </a:lnTo>
                    <a:lnTo>
                      <a:pt x="880" y="707"/>
                    </a:lnTo>
                    <a:lnTo>
                      <a:pt x="897" y="708"/>
                    </a:lnTo>
                    <a:lnTo>
                      <a:pt x="910" y="707"/>
                    </a:lnTo>
                    <a:lnTo>
                      <a:pt x="910" y="707"/>
                    </a:lnTo>
                    <a:lnTo>
                      <a:pt x="910" y="707"/>
                    </a:lnTo>
                    <a:lnTo>
                      <a:pt x="910" y="707"/>
                    </a:lnTo>
                    <a:lnTo>
                      <a:pt x="913" y="706"/>
                    </a:lnTo>
                    <a:lnTo>
                      <a:pt x="913" y="706"/>
                    </a:lnTo>
                    <a:lnTo>
                      <a:pt x="914" y="706"/>
                    </a:lnTo>
                    <a:lnTo>
                      <a:pt x="914" y="706"/>
                    </a:lnTo>
                    <a:lnTo>
                      <a:pt x="915" y="706"/>
                    </a:lnTo>
                    <a:lnTo>
                      <a:pt x="915" y="706"/>
                    </a:lnTo>
                    <a:lnTo>
                      <a:pt x="916" y="704"/>
                    </a:lnTo>
                    <a:lnTo>
                      <a:pt x="916" y="704"/>
                    </a:lnTo>
                    <a:lnTo>
                      <a:pt x="918" y="704"/>
                    </a:lnTo>
                    <a:lnTo>
                      <a:pt x="918" y="704"/>
                    </a:lnTo>
                    <a:lnTo>
                      <a:pt x="919" y="703"/>
                    </a:lnTo>
                    <a:lnTo>
                      <a:pt x="919" y="703"/>
                    </a:lnTo>
                    <a:lnTo>
                      <a:pt x="920" y="702"/>
                    </a:lnTo>
                    <a:lnTo>
                      <a:pt x="920" y="702"/>
                    </a:lnTo>
                    <a:lnTo>
                      <a:pt x="920" y="702"/>
                    </a:lnTo>
                    <a:lnTo>
                      <a:pt x="920" y="702"/>
                    </a:lnTo>
                    <a:lnTo>
                      <a:pt x="921" y="699"/>
                    </a:lnTo>
                    <a:lnTo>
                      <a:pt x="921" y="699"/>
                    </a:lnTo>
                    <a:lnTo>
                      <a:pt x="921" y="699"/>
                    </a:lnTo>
                    <a:lnTo>
                      <a:pt x="921" y="699"/>
                    </a:lnTo>
                    <a:lnTo>
                      <a:pt x="923" y="697"/>
                    </a:lnTo>
                    <a:lnTo>
                      <a:pt x="923" y="697"/>
                    </a:lnTo>
                    <a:lnTo>
                      <a:pt x="924" y="697"/>
                    </a:lnTo>
                    <a:lnTo>
                      <a:pt x="924" y="697"/>
                    </a:lnTo>
                    <a:lnTo>
                      <a:pt x="924" y="694"/>
                    </a:lnTo>
                    <a:lnTo>
                      <a:pt x="924" y="694"/>
                    </a:lnTo>
                    <a:lnTo>
                      <a:pt x="925" y="693"/>
                    </a:lnTo>
                    <a:lnTo>
                      <a:pt x="925" y="693"/>
                    </a:lnTo>
                    <a:lnTo>
                      <a:pt x="926" y="691"/>
                    </a:lnTo>
                    <a:lnTo>
                      <a:pt x="926" y="691"/>
                    </a:lnTo>
                    <a:lnTo>
                      <a:pt x="928" y="687"/>
                    </a:lnTo>
                    <a:lnTo>
                      <a:pt x="928" y="687"/>
                    </a:lnTo>
                    <a:lnTo>
                      <a:pt x="928" y="687"/>
                    </a:lnTo>
                    <a:lnTo>
                      <a:pt x="928" y="687"/>
                    </a:lnTo>
                    <a:lnTo>
                      <a:pt x="929" y="684"/>
                    </a:lnTo>
                    <a:lnTo>
                      <a:pt x="929" y="684"/>
                    </a:lnTo>
                    <a:lnTo>
                      <a:pt x="929" y="683"/>
                    </a:lnTo>
                    <a:lnTo>
                      <a:pt x="929" y="683"/>
                    </a:lnTo>
                    <a:lnTo>
                      <a:pt x="930" y="682"/>
                    </a:lnTo>
                    <a:lnTo>
                      <a:pt x="930" y="682"/>
                    </a:lnTo>
                    <a:lnTo>
                      <a:pt x="930" y="680"/>
                    </a:lnTo>
                    <a:lnTo>
                      <a:pt x="930" y="680"/>
                    </a:lnTo>
                    <a:lnTo>
                      <a:pt x="931" y="678"/>
                    </a:lnTo>
                    <a:lnTo>
                      <a:pt x="931" y="678"/>
                    </a:lnTo>
                    <a:lnTo>
                      <a:pt x="931" y="678"/>
                    </a:lnTo>
                    <a:lnTo>
                      <a:pt x="931" y="678"/>
                    </a:lnTo>
                    <a:lnTo>
                      <a:pt x="931" y="675"/>
                    </a:lnTo>
                    <a:lnTo>
                      <a:pt x="931" y="675"/>
                    </a:lnTo>
                    <a:lnTo>
                      <a:pt x="931" y="675"/>
                    </a:lnTo>
                    <a:lnTo>
                      <a:pt x="931" y="675"/>
                    </a:lnTo>
                    <a:lnTo>
                      <a:pt x="931" y="673"/>
                    </a:lnTo>
                    <a:lnTo>
                      <a:pt x="931" y="673"/>
                    </a:lnTo>
                    <a:lnTo>
                      <a:pt x="930" y="673"/>
                    </a:lnTo>
                    <a:lnTo>
                      <a:pt x="930" y="673"/>
                    </a:lnTo>
                    <a:lnTo>
                      <a:pt x="930" y="670"/>
                    </a:lnTo>
                    <a:lnTo>
                      <a:pt x="930" y="670"/>
                    </a:lnTo>
                    <a:lnTo>
                      <a:pt x="930" y="670"/>
                    </a:lnTo>
                    <a:lnTo>
                      <a:pt x="930" y="670"/>
                    </a:lnTo>
                    <a:lnTo>
                      <a:pt x="928" y="667"/>
                    </a:lnTo>
                    <a:lnTo>
                      <a:pt x="928" y="667"/>
                    </a:lnTo>
                    <a:lnTo>
                      <a:pt x="928" y="667"/>
                    </a:lnTo>
                    <a:lnTo>
                      <a:pt x="928" y="667"/>
                    </a:lnTo>
                    <a:lnTo>
                      <a:pt x="928" y="667"/>
                    </a:lnTo>
                    <a:lnTo>
                      <a:pt x="921" y="658"/>
                    </a:lnTo>
                    <a:lnTo>
                      <a:pt x="910" y="644"/>
                    </a:lnTo>
                    <a:lnTo>
                      <a:pt x="910" y="644"/>
                    </a:lnTo>
                    <a:lnTo>
                      <a:pt x="894" y="629"/>
                    </a:lnTo>
                    <a:lnTo>
                      <a:pt x="881" y="617"/>
                    </a:lnTo>
                    <a:lnTo>
                      <a:pt x="870" y="609"/>
                    </a:lnTo>
                    <a:lnTo>
                      <a:pt x="861" y="604"/>
                    </a:lnTo>
                    <a:lnTo>
                      <a:pt x="861" y="604"/>
                    </a:lnTo>
                    <a:lnTo>
                      <a:pt x="866" y="587"/>
                    </a:lnTo>
                    <a:lnTo>
                      <a:pt x="866" y="587"/>
                    </a:lnTo>
                    <a:lnTo>
                      <a:pt x="870" y="570"/>
                    </a:lnTo>
                    <a:lnTo>
                      <a:pt x="870" y="570"/>
                    </a:lnTo>
                    <a:lnTo>
                      <a:pt x="880" y="570"/>
                    </a:lnTo>
                    <a:lnTo>
                      <a:pt x="894" y="568"/>
                    </a:lnTo>
                    <a:lnTo>
                      <a:pt x="911" y="565"/>
                    </a:lnTo>
                    <a:lnTo>
                      <a:pt x="933" y="558"/>
                    </a:lnTo>
                    <a:lnTo>
                      <a:pt x="933" y="558"/>
                    </a:lnTo>
                    <a:lnTo>
                      <a:pt x="949" y="553"/>
                    </a:lnTo>
                    <a:lnTo>
                      <a:pt x="959" y="548"/>
                    </a:lnTo>
                    <a:lnTo>
                      <a:pt x="959" y="548"/>
                    </a:lnTo>
                    <a:lnTo>
                      <a:pt x="960" y="548"/>
                    </a:lnTo>
                    <a:lnTo>
                      <a:pt x="960" y="548"/>
                    </a:lnTo>
                    <a:lnTo>
                      <a:pt x="963" y="547"/>
                    </a:lnTo>
                    <a:lnTo>
                      <a:pt x="963" y="547"/>
                    </a:lnTo>
                    <a:lnTo>
                      <a:pt x="963" y="547"/>
                    </a:lnTo>
                    <a:lnTo>
                      <a:pt x="963" y="547"/>
                    </a:lnTo>
                    <a:lnTo>
                      <a:pt x="965" y="544"/>
                    </a:lnTo>
                    <a:lnTo>
                      <a:pt x="965" y="544"/>
                    </a:lnTo>
                    <a:lnTo>
                      <a:pt x="965" y="544"/>
                    </a:lnTo>
                    <a:lnTo>
                      <a:pt x="965" y="544"/>
                    </a:lnTo>
                    <a:lnTo>
                      <a:pt x="967" y="543"/>
                    </a:lnTo>
                    <a:lnTo>
                      <a:pt x="967" y="543"/>
                    </a:lnTo>
                    <a:lnTo>
                      <a:pt x="967" y="542"/>
                    </a:lnTo>
                    <a:lnTo>
                      <a:pt x="967" y="542"/>
                    </a:lnTo>
                    <a:lnTo>
                      <a:pt x="968" y="541"/>
                    </a:lnTo>
                    <a:lnTo>
                      <a:pt x="968" y="541"/>
                    </a:lnTo>
                    <a:lnTo>
                      <a:pt x="968" y="541"/>
                    </a:lnTo>
                    <a:lnTo>
                      <a:pt x="968" y="541"/>
                    </a:lnTo>
                    <a:lnTo>
                      <a:pt x="969" y="538"/>
                    </a:lnTo>
                    <a:lnTo>
                      <a:pt x="969" y="538"/>
                    </a:lnTo>
                    <a:lnTo>
                      <a:pt x="969" y="537"/>
                    </a:lnTo>
                    <a:lnTo>
                      <a:pt x="969" y="537"/>
                    </a:lnTo>
                    <a:lnTo>
                      <a:pt x="969" y="534"/>
                    </a:lnTo>
                    <a:lnTo>
                      <a:pt x="969" y="534"/>
                    </a:lnTo>
                    <a:lnTo>
                      <a:pt x="969" y="534"/>
                    </a:lnTo>
                    <a:lnTo>
                      <a:pt x="969" y="534"/>
                    </a:lnTo>
                    <a:lnTo>
                      <a:pt x="969" y="532"/>
                    </a:lnTo>
                    <a:lnTo>
                      <a:pt x="969" y="532"/>
                    </a:lnTo>
                    <a:lnTo>
                      <a:pt x="969" y="531"/>
                    </a:lnTo>
                    <a:lnTo>
                      <a:pt x="969" y="531"/>
                    </a:lnTo>
                    <a:lnTo>
                      <a:pt x="970" y="527"/>
                    </a:lnTo>
                    <a:lnTo>
                      <a:pt x="970" y="527"/>
                    </a:lnTo>
                    <a:lnTo>
                      <a:pt x="970" y="524"/>
                    </a:lnTo>
                    <a:lnTo>
                      <a:pt x="970" y="524"/>
                    </a:lnTo>
                    <a:lnTo>
                      <a:pt x="970" y="523"/>
                    </a:lnTo>
                    <a:lnTo>
                      <a:pt x="970" y="523"/>
                    </a:lnTo>
                    <a:lnTo>
                      <a:pt x="970" y="520"/>
                    </a:lnTo>
                    <a:lnTo>
                      <a:pt x="970" y="520"/>
                    </a:lnTo>
                    <a:lnTo>
                      <a:pt x="970" y="519"/>
                    </a:lnTo>
                    <a:lnTo>
                      <a:pt x="970" y="519"/>
                    </a:lnTo>
                    <a:lnTo>
                      <a:pt x="970" y="518"/>
                    </a:lnTo>
                    <a:lnTo>
                      <a:pt x="970" y="518"/>
                    </a:lnTo>
                    <a:lnTo>
                      <a:pt x="970" y="517"/>
                    </a:lnTo>
                    <a:lnTo>
                      <a:pt x="970" y="517"/>
                    </a:lnTo>
                    <a:lnTo>
                      <a:pt x="970" y="514"/>
                    </a:lnTo>
                    <a:lnTo>
                      <a:pt x="970" y="514"/>
                    </a:lnTo>
                    <a:close/>
                    <a:moveTo>
                      <a:pt x="485" y="834"/>
                    </a:moveTo>
                    <a:lnTo>
                      <a:pt x="485" y="834"/>
                    </a:lnTo>
                    <a:lnTo>
                      <a:pt x="468" y="834"/>
                    </a:lnTo>
                    <a:lnTo>
                      <a:pt x="450" y="833"/>
                    </a:lnTo>
                    <a:lnTo>
                      <a:pt x="432" y="830"/>
                    </a:lnTo>
                    <a:lnTo>
                      <a:pt x="415" y="828"/>
                    </a:lnTo>
                    <a:lnTo>
                      <a:pt x="398" y="824"/>
                    </a:lnTo>
                    <a:lnTo>
                      <a:pt x="382" y="819"/>
                    </a:lnTo>
                    <a:lnTo>
                      <a:pt x="366" y="814"/>
                    </a:lnTo>
                    <a:lnTo>
                      <a:pt x="349" y="808"/>
                    </a:lnTo>
                    <a:lnTo>
                      <a:pt x="334" y="800"/>
                    </a:lnTo>
                    <a:lnTo>
                      <a:pt x="319" y="793"/>
                    </a:lnTo>
                    <a:lnTo>
                      <a:pt x="304" y="784"/>
                    </a:lnTo>
                    <a:lnTo>
                      <a:pt x="290" y="775"/>
                    </a:lnTo>
                    <a:lnTo>
                      <a:pt x="276" y="765"/>
                    </a:lnTo>
                    <a:lnTo>
                      <a:pt x="264" y="755"/>
                    </a:lnTo>
                    <a:lnTo>
                      <a:pt x="250" y="743"/>
                    </a:lnTo>
                    <a:lnTo>
                      <a:pt x="238" y="732"/>
                    </a:lnTo>
                    <a:lnTo>
                      <a:pt x="227" y="720"/>
                    </a:lnTo>
                    <a:lnTo>
                      <a:pt x="216" y="707"/>
                    </a:lnTo>
                    <a:lnTo>
                      <a:pt x="206" y="694"/>
                    </a:lnTo>
                    <a:lnTo>
                      <a:pt x="196" y="680"/>
                    </a:lnTo>
                    <a:lnTo>
                      <a:pt x="187" y="667"/>
                    </a:lnTo>
                    <a:lnTo>
                      <a:pt x="178" y="651"/>
                    </a:lnTo>
                    <a:lnTo>
                      <a:pt x="170" y="636"/>
                    </a:lnTo>
                    <a:lnTo>
                      <a:pt x="163" y="621"/>
                    </a:lnTo>
                    <a:lnTo>
                      <a:pt x="157" y="605"/>
                    </a:lnTo>
                    <a:lnTo>
                      <a:pt x="152" y="589"/>
                    </a:lnTo>
                    <a:lnTo>
                      <a:pt x="146" y="572"/>
                    </a:lnTo>
                    <a:lnTo>
                      <a:pt x="143" y="556"/>
                    </a:lnTo>
                    <a:lnTo>
                      <a:pt x="140" y="538"/>
                    </a:lnTo>
                    <a:lnTo>
                      <a:pt x="138" y="520"/>
                    </a:lnTo>
                    <a:lnTo>
                      <a:pt x="136" y="503"/>
                    </a:lnTo>
                    <a:lnTo>
                      <a:pt x="135" y="485"/>
                    </a:lnTo>
                    <a:lnTo>
                      <a:pt x="135" y="485"/>
                    </a:lnTo>
                    <a:lnTo>
                      <a:pt x="136" y="466"/>
                    </a:lnTo>
                    <a:lnTo>
                      <a:pt x="138" y="449"/>
                    </a:lnTo>
                    <a:lnTo>
                      <a:pt x="140" y="431"/>
                    </a:lnTo>
                    <a:lnTo>
                      <a:pt x="143" y="415"/>
                    </a:lnTo>
                    <a:lnTo>
                      <a:pt x="146" y="397"/>
                    </a:lnTo>
                    <a:lnTo>
                      <a:pt x="152" y="381"/>
                    </a:lnTo>
                    <a:lnTo>
                      <a:pt x="157" y="364"/>
                    </a:lnTo>
                    <a:lnTo>
                      <a:pt x="163" y="349"/>
                    </a:lnTo>
                    <a:lnTo>
                      <a:pt x="170" y="333"/>
                    </a:lnTo>
                    <a:lnTo>
                      <a:pt x="178" y="318"/>
                    </a:lnTo>
                    <a:lnTo>
                      <a:pt x="187" y="304"/>
                    </a:lnTo>
                    <a:lnTo>
                      <a:pt x="196" y="290"/>
                    </a:lnTo>
                    <a:lnTo>
                      <a:pt x="206" y="276"/>
                    </a:lnTo>
                    <a:lnTo>
                      <a:pt x="216" y="262"/>
                    </a:lnTo>
                    <a:lnTo>
                      <a:pt x="227" y="250"/>
                    </a:lnTo>
                    <a:lnTo>
                      <a:pt x="238" y="237"/>
                    </a:lnTo>
                    <a:lnTo>
                      <a:pt x="250" y="226"/>
                    </a:lnTo>
                    <a:lnTo>
                      <a:pt x="264" y="216"/>
                    </a:lnTo>
                    <a:lnTo>
                      <a:pt x="276" y="204"/>
                    </a:lnTo>
                    <a:lnTo>
                      <a:pt x="290" y="195"/>
                    </a:lnTo>
                    <a:lnTo>
                      <a:pt x="304" y="185"/>
                    </a:lnTo>
                    <a:lnTo>
                      <a:pt x="319" y="178"/>
                    </a:lnTo>
                    <a:lnTo>
                      <a:pt x="334" y="169"/>
                    </a:lnTo>
                    <a:lnTo>
                      <a:pt x="349" y="163"/>
                    </a:lnTo>
                    <a:lnTo>
                      <a:pt x="366" y="156"/>
                    </a:lnTo>
                    <a:lnTo>
                      <a:pt x="382" y="151"/>
                    </a:lnTo>
                    <a:lnTo>
                      <a:pt x="398" y="146"/>
                    </a:lnTo>
                    <a:lnTo>
                      <a:pt x="415" y="143"/>
                    </a:lnTo>
                    <a:lnTo>
                      <a:pt x="432" y="139"/>
                    </a:lnTo>
                    <a:lnTo>
                      <a:pt x="450" y="138"/>
                    </a:lnTo>
                    <a:lnTo>
                      <a:pt x="468" y="135"/>
                    </a:lnTo>
                    <a:lnTo>
                      <a:pt x="485" y="135"/>
                    </a:lnTo>
                    <a:lnTo>
                      <a:pt x="485" y="135"/>
                    </a:lnTo>
                    <a:lnTo>
                      <a:pt x="503" y="135"/>
                    </a:lnTo>
                    <a:lnTo>
                      <a:pt x="522" y="138"/>
                    </a:lnTo>
                    <a:lnTo>
                      <a:pt x="538" y="139"/>
                    </a:lnTo>
                    <a:lnTo>
                      <a:pt x="556" y="143"/>
                    </a:lnTo>
                    <a:lnTo>
                      <a:pt x="574" y="146"/>
                    </a:lnTo>
                    <a:lnTo>
                      <a:pt x="590" y="151"/>
                    </a:lnTo>
                    <a:lnTo>
                      <a:pt x="606" y="156"/>
                    </a:lnTo>
                    <a:lnTo>
                      <a:pt x="621" y="163"/>
                    </a:lnTo>
                    <a:lnTo>
                      <a:pt x="638" y="169"/>
                    </a:lnTo>
                    <a:lnTo>
                      <a:pt x="653" y="178"/>
                    </a:lnTo>
                    <a:lnTo>
                      <a:pt x="667" y="185"/>
                    </a:lnTo>
                    <a:lnTo>
                      <a:pt x="681" y="195"/>
                    </a:lnTo>
                    <a:lnTo>
                      <a:pt x="695" y="204"/>
                    </a:lnTo>
                    <a:lnTo>
                      <a:pt x="708" y="216"/>
                    </a:lnTo>
                    <a:lnTo>
                      <a:pt x="721" y="226"/>
                    </a:lnTo>
                    <a:lnTo>
                      <a:pt x="732" y="237"/>
                    </a:lnTo>
                    <a:lnTo>
                      <a:pt x="745" y="250"/>
                    </a:lnTo>
                    <a:lnTo>
                      <a:pt x="755" y="262"/>
                    </a:lnTo>
                    <a:lnTo>
                      <a:pt x="766" y="276"/>
                    </a:lnTo>
                    <a:lnTo>
                      <a:pt x="775" y="290"/>
                    </a:lnTo>
                    <a:lnTo>
                      <a:pt x="785" y="304"/>
                    </a:lnTo>
                    <a:lnTo>
                      <a:pt x="793" y="318"/>
                    </a:lnTo>
                    <a:lnTo>
                      <a:pt x="800" y="333"/>
                    </a:lnTo>
                    <a:lnTo>
                      <a:pt x="808" y="349"/>
                    </a:lnTo>
                    <a:lnTo>
                      <a:pt x="814" y="364"/>
                    </a:lnTo>
                    <a:lnTo>
                      <a:pt x="819" y="381"/>
                    </a:lnTo>
                    <a:lnTo>
                      <a:pt x="824" y="397"/>
                    </a:lnTo>
                    <a:lnTo>
                      <a:pt x="828" y="415"/>
                    </a:lnTo>
                    <a:lnTo>
                      <a:pt x="832" y="431"/>
                    </a:lnTo>
                    <a:lnTo>
                      <a:pt x="833" y="449"/>
                    </a:lnTo>
                    <a:lnTo>
                      <a:pt x="834" y="466"/>
                    </a:lnTo>
                    <a:lnTo>
                      <a:pt x="836" y="485"/>
                    </a:lnTo>
                    <a:lnTo>
                      <a:pt x="836" y="485"/>
                    </a:lnTo>
                    <a:lnTo>
                      <a:pt x="834" y="503"/>
                    </a:lnTo>
                    <a:lnTo>
                      <a:pt x="833" y="520"/>
                    </a:lnTo>
                    <a:lnTo>
                      <a:pt x="832" y="538"/>
                    </a:lnTo>
                    <a:lnTo>
                      <a:pt x="828" y="556"/>
                    </a:lnTo>
                    <a:lnTo>
                      <a:pt x="824" y="572"/>
                    </a:lnTo>
                    <a:lnTo>
                      <a:pt x="819" y="589"/>
                    </a:lnTo>
                    <a:lnTo>
                      <a:pt x="814" y="605"/>
                    </a:lnTo>
                    <a:lnTo>
                      <a:pt x="808" y="621"/>
                    </a:lnTo>
                    <a:lnTo>
                      <a:pt x="800" y="636"/>
                    </a:lnTo>
                    <a:lnTo>
                      <a:pt x="793" y="651"/>
                    </a:lnTo>
                    <a:lnTo>
                      <a:pt x="785" y="667"/>
                    </a:lnTo>
                    <a:lnTo>
                      <a:pt x="775" y="680"/>
                    </a:lnTo>
                    <a:lnTo>
                      <a:pt x="766" y="694"/>
                    </a:lnTo>
                    <a:lnTo>
                      <a:pt x="755" y="707"/>
                    </a:lnTo>
                    <a:lnTo>
                      <a:pt x="745" y="720"/>
                    </a:lnTo>
                    <a:lnTo>
                      <a:pt x="732" y="732"/>
                    </a:lnTo>
                    <a:lnTo>
                      <a:pt x="721" y="743"/>
                    </a:lnTo>
                    <a:lnTo>
                      <a:pt x="708" y="755"/>
                    </a:lnTo>
                    <a:lnTo>
                      <a:pt x="695" y="765"/>
                    </a:lnTo>
                    <a:lnTo>
                      <a:pt x="681" y="775"/>
                    </a:lnTo>
                    <a:lnTo>
                      <a:pt x="667" y="784"/>
                    </a:lnTo>
                    <a:lnTo>
                      <a:pt x="653" y="793"/>
                    </a:lnTo>
                    <a:lnTo>
                      <a:pt x="638" y="800"/>
                    </a:lnTo>
                    <a:lnTo>
                      <a:pt x="621" y="808"/>
                    </a:lnTo>
                    <a:lnTo>
                      <a:pt x="606" y="814"/>
                    </a:lnTo>
                    <a:lnTo>
                      <a:pt x="590" y="819"/>
                    </a:lnTo>
                    <a:lnTo>
                      <a:pt x="574" y="824"/>
                    </a:lnTo>
                    <a:lnTo>
                      <a:pt x="556" y="828"/>
                    </a:lnTo>
                    <a:lnTo>
                      <a:pt x="538" y="830"/>
                    </a:lnTo>
                    <a:lnTo>
                      <a:pt x="522" y="833"/>
                    </a:lnTo>
                    <a:lnTo>
                      <a:pt x="503" y="834"/>
                    </a:lnTo>
                    <a:lnTo>
                      <a:pt x="485" y="834"/>
                    </a:lnTo>
                    <a:lnTo>
                      <a:pt x="485" y="8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7" name="Freeform 46"/>
              <p:cNvSpPr>
                <a:spLocks/>
              </p:cNvSpPr>
              <p:nvPr/>
            </p:nvSpPr>
            <p:spPr bwMode="auto">
              <a:xfrm>
                <a:off x="3022483" y="3211336"/>
                <a:ext cx="437209" cy="483776"/>
              </a:xfrm>
              <a:custGeom>
                <a:avLst/>
                <a:gdLst>
                  <a:gd name="T0" fmla="*/ 84 w 676"/>
                  <a:gd name="T1" fmla="*/ 721 h 748"/>
                  <a:gd name="T2" fmla="*/ 89 w 676"/>
                  <a:gd name="T3" fmla="*/ 729 h 748"/>
                  <a:gd name="T4" fmla="*/ 99 w 676"/>
                  <a:gd name="T5" fmla="*/ 733 h 748"/>
                  <a:gd name="T6" fmla="*/ 109 w 676"/>
                  <a:gd name="T7" fmla="*/ 735 h 748"/>
                  <a:gd name="T8" fmla="*/ 117 w 676"/>
                  <a:gd name="T9" fmla="*/ 737 h 748"/>
                  <a:gd name="T10" fmla="*/ 124 w 676"/>
                  <a:gd name="T11" fmla="*/ 731 h 748"/>
                  <a:gd name="T12" fmla="*/ 204 w 676"/>
                  <a:gd name="T13" fmla="*/ 662 h 748"/>
                  <a:gd name="T14" fmla="*/ 239 w 676"/>
                  <a:gd name="T15" fmla="*/ 742 h 748"/>
                  <a:gd name="T16" fmla="*/ 247 w 676"/>
                  <a:gd name="T17" fmla="*/ 748 h 748"/>
                  <a:gd name="T18" fmla="*/ 257 w 676"/>
                  <a:gd name="T19" fmla="*/ 748 h 748"/>
                  <a:gd name="T20" fmla="*/ 268 w 676"/>
                  <a:gd name="T21" fmla="*/ 747 h 748"/>
                  <a:gd name="T22" fmla="*/ 274 w 676"/>
                  <a:gd name="T23" fmla="*/ 744 h 748"/>
                  <a:gd name="T24" fmla="*/ 281 w 676"/>
                  <a:gd name="T25" fmla="*/ 739 h 748"/>
                  <a:gd name="T26" fmla="*/ 337 w 676"/>
                  <a:gd name="T27" fmla="*/ 653 h 748"/>
                  <a:gd name="T28" fmla="*/ 395 w 676"/>
                  <a:gd name="T29" fmla="*/ 710 h 748"/>
                  <a:gd name="T30" fmla="*/ 404 w 676"/>
                  <a:gd name="T31" fmla="*/ 710 h 748"/>
                  <a:gd name="T32" fmla="*/ 413 w 676"/>
                  <a:gd name="T33" fmla="*/ 706 h 748"/>
                  <a:gd name="T34" fmla="*/ 422 w 676"/>
                  <a:gd name="T35" fmla="*/ 703 h 748"/>
                  <a:gd name="T36" fmla="*/ 428 w 676"/>
                  <a:gd name="T37" fmla="*/ 694 h 748"/>
                  <a:gd name="T38" fmla="*/ 422 w 676"/>
                  <a:gd name="T39" fmla="*/ 614 h 748"/>
                  <a:gd name="T40" fmla="*/ 524 w 676"/>
                  <a:gd name="T41" fmla="*/ 626 h 748"/>
                  <a:gd name="T42" fmla="*/ 531 w 676"/>
                  <a:gd name="T43" fmla="*/ 626 h 748"/>
                  <a:gd name="T44" fmla="*/ 538 w 676"/>
                  <a:gd name="T45" fmla="*/ 621 h 748"/>
                  <a:gd name="T46" fmla="*/ 547 w 676"/>
                  <a:gd name="T47" fmla="*/ 613 h 748"/>
                  <a:gd name="T48" fmla="*/ 552 w 676"/>
                  <a:gd name="T49" fmla="*/ 607 h 748"/>
                  <a:gd name="T50" fmla="*/ 553 w 676"/>
                  <a:gd name="T51" fmla="*/ 599 h 748"/>
                  <a:gd name="T52" fmla="*/ 514 w 676"/>
                  <a:gd name="T53" fmla="*/ 519 h 748"/>
                  <a:gd name="T54" fmla="*/ 618 w 676"/>
                  <a:gd name="T55" fmla="*/ 502 h 748"/>
                  <a:gd name="T56" fmla="*/ 627 w 676"/>
                  <a:gd name="T57" fmla="*/ 498 h 748"/>
                  <a:gd name="T58" fmla="*/ 631 w 676"/>
                  <a:gd name="T59" fmla="*/ 492 h 748"/>
                  <a:gd name="T60" fmla="*/ 637 w 676"/>
                  <a:gd name="T61" fmla="*/ 481 h 748"/>
                  <a:gd name="T62" fmla="*/ 638 w 676"/>
                  <a:gd name="T63" fmla="*/ 472 h 748"/>
                  <a:gd name="T64" fmla="*/ 636 w 676"/>
                  <a:gd name="T65" fmla="*/ 464 h 748"/>
                  <a:gd name="T66" fmla="*/ 577 w 676"/>
                  <a:gd name="T67" fmla="*/ 389 h 748"/>
                  <a:gd name="T68" fmla="*/ 666 w 676"/>
                  <a:gd name="T69" fmla="*/ 354 h 748"/>
                  <a:gd name="T70" fmla="*/ 672 w 676"/>
                  <a:gd name="T71" fmla="*/ 347 h 748"/>
                  <a:gd name="T72" fmla="*/ 675 w 676"/>
                  <a:gd name="T73" fmla="*/ 340 h 748"/>
                  <a:gd name="T74" fmla="*/ 676 w 676"/>
                  <a:gd name="T75" fmla="*/ 327 h 748"/>
                  <a:gd name="T76" fmla="*/ 675 w 676"/>
                  <a:gd name="T77" fmla="*/ 318 h 748"/>
                  <a:gd name="T78" fmla="*/ 669 w 676"/>
                  <a:gd name="T79" fmla="*/ 312 h 748"/>
                  <a:gd name="T80" fmla="*/ 587 w 676"/>
                  <a:gd name="T81" fmla="*/ 245 h 748"/>
                  <a:gd name="T82" fmla="*/ 659 w 676"/>
                  <a:gd name="T83" fmla="*/ 197 h 748"/>
                  <a:gd name="T84" fmla="*/ 664 w 676"/>
                  <a:gd name="T85" fmla="*/ 187 h 748"/>
                  <a:gd name="T86" fmla="*/ 662 w 676"/>
                  <a:gd name="T87" fmla="*/ 178 h 748"/>
                  <a:gd name="T88" fmla="*/ 659 w 676"/>
                  <a:gd name="T89" fmla="*/ 166 h 748"/>
                  <a:gd name="T90" fmla="*/ 655 w 676"/>
                  <a:gd name="T91" fmla="*/ 160 h 748"/>
                  <a:gd name="T92" fmla="*/ 649 w 676"/>
                  <a:gd name="T93" fmla="*/ 157 h 748"/>
                  <a:gd name="T94" fmla="*/ 554 w 676"/>
                  <a:gd name="T95" fmla="*/ 117 h 748"/>
                  <a:gd name="T96" fmla="*/ 601 w 676"/>
                  <a:gd name="T97" fmla="*/ 51 h 748"/>
                  <a:gd name="T98" fmla="*/ 601 w 676"/>
                  <a:gd name="T99" fmla="*/ 42 h 748"/>
                  <a:gd name="T100" fmla="*/ 597 w 676"/>
                  <a:gd name="T101" fmla="*/ 35 h 748"/>
                  <a:gd name="T102" fmla="*/ 591 w 676"/>
                  <a:gd name="T103" fmla="*/ 26 h 748"/>
                  <a:gd name="T104" fmla="*/ 584 w 676"/>
                  <a:gd name="T105" fmla="*/ 20 h 748"/>
                  <a:gd name="T106" fmla="*/ 575 w 676"/>
                  <a:gd name="T107" fmla="*/ 19 h 748"/>
                  <a:gd name="T108" fmla="*/ 470 w 676"/>
                  <a:gd name="T109" fmla="*/ 22 h 748"/>
                  <a:gd name="T110" fmla="*/ 502 w 676"/>
                  <a:gd name="T111" fmla="*/ 124 h 748"/>
                  <a:gd name="T112" fmla="*/ 548 w 676"/>
                  <a:gd name="T113" fmla="*/ 327 h 748"/>
                  <a:gd name="T114" fmla="*/ 473 w 676"/>
                  <a:gd name="T115" fmla="*/ 502 h 748"/>
                  <a:gd name="T116" fmla="*/ 287 w 676"/>
                  <a:gd name="T117" fmla="*/ 614 h 748"/>
                  <a:gd name="T118" fmla="*/ 38 w 676"/>
                  <a:gd name="T119" fmla="*/ 565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76" h="748">
                    <a:moveTo>
                      <a:pt x="50" y="621"/>
                    </a:moveTo>
                    <a:lnTo>
                      <a:pt x="50" y="621"/>
                    </a:lnTo>
                    <a:lnTo>
                      <a:pt x="79" y="634"/>
                    </a:lnTo>
                    <a:lnTo>
                      <a:pt x="79" y="634"/>
                    </a:lnTo>
                    <a:lnTo>
                      <a:pt x="78" y="643"/>
                    </a:lnTo>
                    <a:lnTo>
                      <a:pt x="78" y="657"/>
                    </a:lnTo>
                    <a:lnTo>
                      <a:pt x="78" y="674"/>
                    </a:lnTo>
                    <a:lnTo>
                      <a:pt x="79" y="694"/>
                    </a:lnTo>
                    <a:lnTo>
                      <a:pt x="79" y="694"/>
                    </a:lnTo>
                    <a:lnTo>
                      <a:pt x="82" y="710"/>
                    </a:lnTo>
                    <a:lnTo>
                      <a:pt x="84" y="721"/>
                    </a:lnTo>
                    <a:lnTo>
                      <a:pt x="84" y="721"/>
                    </a:lnTo>
                    <a:lnTo>
                      <a:pt x="84" y="721"/>
                    </a:lnTo>
                    <a:lnTo>
                      <a:pt x="84" y="721"/>
                    </a:lnTo>
                    <a:lnTo>
                      <a:pt x="85" y="724"/>
                    </a:lnTo>
                    <a:lnTo>
                      <a:pt x="85" y="724"/>
                    </a:lnTo>
                    <a:lnTo>
                      <a:pt x="85" y="724"/>
                    </a:lnTo>
                    <a:lnTo>
                      <a:pt x="85" y="724"/>
                    </a:lnTo>
                    <a:lnTo>
                      <a:pt x="87" y="726"/>
                    </a:lnTo>
                    <a:lnTo>
                      <a:pt x="87" y="726"/>
                    </a:lnTo>
                    <a:lnTo>
                      <a:pt x="88" y="726"/>
                    </a:lnTo>
                    <a:lnTo>
                      <a:pt x="88" y="726"/>
                    </a:lnTo>
                    <a:lnTo>
                      <a:pt x="89" y="729"/>
                    </a:lnTo>
                    <a:lnTo>
                      <a:pt x="89" y="729"/>
                    </a:lnTo>
                    <a:lnTo>
                      <a:pt x="89" y="729"/>
                    </a:lnTo>
                    <a:lnTo>
                      <a:pt x="89" y="729"/>
                    </a:lnTo>
                    <a:lnTo>
                      <a:pt x="93" y="731"/>
                    </a:lnTo>
                    <a:lnTo>
                      <a:pt x="93" y="731"/>
                    </a:lnTo>
                    <a:lnTo>
                      <a:pt x="93" y="731"/>
                    </a:lnTo>
                    <a:lnTo>
                      <a:pt x="93" y="731"/>
                    </a:lnTo>
                    <a:lnTo>
                      <a:pt x="95" y="733"/>
                    </a:lnTo>
                    <a:lnTo>
                      <a:pt x="95" y="733"/>
                    </a:lnTo>
                    <a:lnTo>
                      <a:pt x="97" y="733"/>
                    </a:lnTo>
                    <a:lnTo>
                      <a:pt x="97" y="733"/>
                    </a:lnTo>
                    <a:lnTo>
                      <a:pt x="99" y="733"/>
                    </a:lnTo>
                    <a:lnTo>
                      <a:pt x="99" y="733"/>
                    </a:lnTo>
                    <a:lnTo>
                      <a:pt x="99" y="733"/>
                    </a:lnTo>
                    <a:lnTo>
                      <a:pt x="99" y="733"/>
                    </a:lnTo>
                    <a:lnTo>
                      <a:pt x="103" y="734"/>
                    </a:lnTo>
                    <a:lnTo>
                      <a:pt x="103" y="734"/>
                    </a:lnTo>
                    <a:lnTo>
                      <a:pt x="106" y="735"/>
                    </a:lnTo>
                    <a:lnTo>
                      <a:pt x="106" y="735"/>
                    </a:lnTo>
                    <a:lnTo>
                      <a:pt x="107" y="735"/>
                    </a:lnTo>
                    <a:lnTo>
                      <a:pt x="107" y="735"/>
                    </a:lnTo>
                    <a:lnTo>
                      <a:pt x="108" y="735"/>
                    </a:lnTo>
                    <a:lnTo>
                      <a:pt x="108" y="735"/>
                    </a:lnTo>
                    <a:lnTo>
                      <a:pt x="109" y="735"/>
                    </a:lnTo>
                    <a:lnTo>
                      <a:pt x="109" y="735"/>
                    </a:lnTo>
                    <a:lnTo>
                      <a:pt x="112" y="737"/>
                    </a:lnTo>
                    <a:lnTo>
                      <a:pt x="112" y="737"/>
                    </a:lnTo>
                    <a:lnTo>
                      <a:pt x="112" y="737"/>
                    </a:lnTo>
                    <a:lnTo>
                      <a:pt x="112" y="737"/>
                    </a:lnTo>
                    <a:lnTo>
                      <a:pt x="114" y="737"/>
                    </a:lnTo>
                    <a:lnTo>
                      <a:pt x="114" y="737"/>
                    </a:lnTo>
                    <a:lnTo>
                      <a:pt x="114" y="737"/>
                    </a:lnTo>
                    <a:lnTo>
                      <a:pt x="114" y="737"/>
                    </a:lnTo>
                    <a:lnTo>
                      <a:pt x="117" y="737"/>
                    </a:lnTo>
                    <a:lnTo>
                      <a:pt x="117" y="737"/>
                    </a:lnTo>
                    <a:lnTo>
                      <a:pt x="117" y="737"/>
                    </a:lnTo>
                    <a:lnTo>
                      <a:pt x="117" y="737"/>
                    </a:lnTo>
                    <a:lnTo>
                      <a:pt x="119" y="735"/>
                    </a:lnTo>
                    <a:lnTo>
                      <a:pt x="119" y="735"/>
                    </a:lnTo>
                    <a:lnTo>
                      <a:pt x="119" y="735"/>
                    </a:lnTo>
                    <a:lnTo>
                      <a:pt x="119" y="735"/>
                    </a:lnTo>
                    <a:lnTo>
                      <a:pt x="122" y="734"/>
                    </a:lnTo>
                    <a:lnTo>
                      <a:pt x="122" y="734"/>
                    </a:lnTo>
                    <a:lnTo>
                      <a:pt x="122" y="734"/>
                    </a:lnTo>
                    <a:lnTo>
                      <a:pt x="122" y="734"/>
                    </a:lnTo>
                    <a:lnTo>
                      <a:pt x="124" y="731"/>
                    </a:lnTo>
                    <a:lnTo>
                      <a:pt x="124" y="731"/>
                    </a:lnTo>
                    <a:lnTo>
                      <a:pt x="124" y="731"/>
                    </a:lnTo>
                    <a:lnTo>
                      <a:pt x="124" y="731"/>
                    </a:lnTo>
                    <a:lnTo>
                      <a:pt x="124" y="731"/>
                    </a:lnTo>
                    <a:lnTo>
                      <a:pt x="124" y="731"/>
                    </a:lnTo>
                    <a:lnTo>
                      <a:pt x="132" y="724"/>
                    </a:lnTo>
                    <a:lnTo>
                      <a:pt x="142" y="711"/>
                    </a:lnTo>
                    <a:lnTo>
                      <a:pt x="142" y="711"/>
                    </a:lnTo>
                    <a:lnTo>
                      <a:pt x="153" y="694"/>
                    </a:lnTo>
                    <a:lnTo>
                      <a:pt x="162" y="680"/>
                    </a:lnTo>
                    <a:lnTo>
                      <a:pt x="169" y="668"/>
                    </a:lnTo>
                    <a:lnTo>
                      <a:pt x="172" y="660"/>
                    </a:lnTo>
                    <a:lnTo>
                      <a:pt x="172" y="660"/>
                    </a:lnTo>
                    <a:lnTo>
                      <a:pt x="204" y="662"/>
                    </a:lnTo>
                    <a:lnTo>
                      <a:pt x="204" y="662"/>
                    </a:lnTo>
                    <a:lnTo>
                      <a:pt x="206" y="671"/>
                    </a:lnTo>
                    <a:lnTo>
                      <a:pt x="210" y="684"/>
                    </a:lnTo>
                    <a:lnTo>
                      <a:pt x="216" y="700"/>
                    </a:lnTo>
                    <a:lnTo>
                      <a:pt x="225" y="718"/>
                    </a:lnTo>
                    <a:lnTo>
                      <a:pt x="225" y="718"/>
                    </a:lnTo>
                    <a:lnTo>
                      <a:pt x="233" y="733"/>
                    </a:lnTo>
                    <a:lnTo>
                      <a:pt x="239" y="742"/>
                    </a:lnTo>
                    <a:lnTo>
                      <a:pt x="239" y="742"/>
                    </a:lnTo>
                    <a:lnTo>
                      <a:pt x="239" y="742"/>
                    </a:lnTo>
                    <a:lnTo>
                      <a:pt x="239" y="742"/>
                    </a:lnTo>
                    <a:lnTo>
                      <a:pt x="239" y="742"/>
                    </a:lnTo>
                    <a:lnTo>
                      <a:pt x="239" y="742"/>
                    </a:lnTo>
                    <a:lnTo>
                      <a:pt x="242" y="744"/>
                    </a:lnTo>
                    <a:lnTo>
                      <a:pt x="242" y="744"/>
                    </a:lnTo>
                    <a:lnTo>
                      <a:pt x="242" y="745"/>
                    </a:lnTo>
                    <a:lnTo>
                      <a:pt x="242" y="745"/>
                    </a:lnTo>
                    <a:lnTo>
                      <a:pt x="243" y="747"/>
                    </a:lnTo>
                    <a:lnTo>
                      <a:pt x="243" y="747"/>
                    </a:lnTo>
                    <a:lnTo>
                      <a:pt x="244" y="747"/>
                    </a:lnTo>
                    <a:lnTo>
                      <a:pt x="244" y="747"/>
                    </a:lnTo>
                    <a:lnTo>
                      <a:pt x="245" y="748"/>
                    </a:lnTo>
                    <a:lnTo>
                      <a:pt x="245" y="748"/>
                    </a:lnTo>
                    <a:lnTo>
                      <a:pt x="247" y="748"/>
                    </a:lnTo>
                    <a:lnTo>
                      <a:pt x="247" y="748"/>
                    </a:lnTo>
                    <a:lnTo>
                      <a:pt x="248" y="748"/>
                    </a:lnTo>
                    <a:lnTo>
                      <a:pt x="248" y="748"/>
                    </a:lnTo>
                    <a:lnTo>
                      <a:pt x="248" y="748"/>
                    </a:lnTo>
                    <a:lnTo>
                      <a:pt x="250" y="748"/>
                    </a:lnTo>
                    <a:lnTo>
                      <a:pt x="250" y="748"/>
                    </a:lnTo>
                    <a:lnTo>
                      <a:pt x="252" y="748"/>
                    </a:lnTo>
                    <a:lnTo>
                      <a:pt x="252" y="748"/>
                    </a:lnTo>
                    <a:lnTo>
                      <a:pt x="253" y="748"/>
                    </a:lnTo>
                    <a:lnTo>
                      <a:pt x="253" y="748"/>
                    </a:lnTo>
                    <a:lnTo>
                      <a:pt x="254" y="748"/>
                    </a:lnTo>
                    <a:lnTo>
                      <a:pt x="254" y="748"/>
                    </a:lnTo>
                    <a:lnTo>
                      <a:pt x="257" y="748"/>
                    </a:lnTo>
                    <a:lnTo>
                      <a:pt x="257" y="748"/>
                    </a:lnTo>
                    <a:lnTo>
                      <a:pt x="257" y="748"/>
                    </a:lnTo>
                    <a:lnTo>
                      <a:pt x="257" y="748"/>
                    </a:lnTo>
                    <a:lnTo>
                      <a:pt x="261" y="748"/>
                    </a:lnTo>
                    <a:lnTo>
                      <a:pt x="261" y="748"/>
                    </a:lnTo>
                    <a:lnTo>
                      <a:pt x="263" y="748"/>
                    </a:lnTo>
                    <a:lnTo>
                      <a:pt x="263" y="748"/>
                    </a:lnTo>
                    <a:lnTo>
                      <a:pt x="264" y="748"/>
                    </a:lnTo>
                    <a:lnTo>
                      <a:pt x="264" y="748"/>
                    </a:lnTo>
                    <a:lnTo>
                      <a:pt x="267" y="748"/>
                    </a:lnTo>
                    <a:lnTo>
                      <a:pt x="267" y="748"/>
                    </a:lnTo>
                    <a:lnTo>
                      <a:pt x="268" y="747"/>
                    </a:lnTo>
                    <a:lnTo>
                      <a:pt x="268" y="747"/>
                    </a:lnTo>
                    <a:lnTo>
                      <a:pt x="269" y="747"/>
                    </a:lnTo>
                    <a:lnTo>
                      <a:pt x="269" y="747"/>
                    </a:lnTo>
                    <a:lnTo>
                      <a:pt x="271" y="747"/>
                    </a:lnTo>
                    <a:lnTo>
                      <a:pt x="271" y="747"/>
                    </a:lnTo>
                    <a:lnTo>
                      <a:pt x="272" y="747"/>
                    </a:lnTo>
                    <a:lnTo>
                      <a:pt x="272" y="747"/>
                    </a:lnTo>
                    <a:lnTo>
                      <a:pt x="273" y="745"/>
                    </a:lnTo>
                    <a:lnTo>
                      <a:pt x="273" y="745"/>
                    </a:lnTo>
                    <a:lnTo>
                      <a:pt x="274" y="745"/>
                    </a:lnTo>
                    <a:lnTo>
                      <a:pt x="274" y="745"/>
                    </a:lnTo>
                    <a:lnTo>
                      <a:pt x="274" y="744"/>
                    </a:lnTo>
                    <a:lnTo>
                      <a:pt x="274" y="744"/>
                    </a:lnTo>
                    <a:lnTo>
                      <a:pt x="276" y="744"/>
                    </a:lnTo>
                    <a:lnTo>
                      <a:pt x="276" y="744"/>
                    </a:lnTo>
                    <a:lnTo>
                      <a:pt x="277" y="743"/>
                    </a:lnTo>
                    <a:lnTo>
                      <a:pt x="277" y="743"/>
                    </a:lnTo>
                    <a:lnTo>
                      <a:pt x="278" y="742"/>
                    </a:lnTo>
                    <a:lnTo>
                      <a:pt x="278" y="742"/>
                    </a:lnTo>
                    <a:lnTo>
                      <a:pt x="278" y="742"/>
                    </a:lnTo>
                    <a:lnTo>
                      <a:pt x="278" y="742"/>
                    </a:lnTo>
                    <a:lnTo>
                      <a:pt x="281" y="739"/>
                    </a:lnTo>
                    <a:lnTo>
                      <a:pt x="281" y="739"/>
                    </a:lnTo>
                    <a:lnTo>
                      <a:pt x="281" y="739"/>
                    </a:lnTo>
                    <a:lnTo>
                      <a:pt x="281" y="739"/>
                    </a:lnTo>
                    <a:lnTo>
                      <a:pt x="284" y="729"/>
                    </a:lnTo>
                    <a:lnTo>
                      <a:pt x="289" y="713"/>
                    </a:lnTo>
                    <a:lnTo>
                      <a:pt x="289" y="713"/>
                    </a:lnTo>
                    <a:lnTo>
                      <a:pt x="296" y="692"/>
                    </a:lnTo>
                    <a:lnTo>
                      <a:pt x="298" y="676"/>
                    </a:lnTo>
                    <a:lnTo>
                      <a:pt x="300" y="663"/>
                    </a:lnTo>
                    <a:lnTo>
                      <a:pt x="301" y="653"/>
                    </a:lnTo>
                    <a:lnTo>
                      <a:pt x="301" y="653"/>
                    </a:lnTo>
                    <a:lnTo>
                      <a:pt x="331" y="646"/>
                    </a:lnTo>
                    <a:lnTo>
                      <a:pt x="331" y="646"/>
                    </a:lnTo>
                    <a:lnTo>
                      <a:pt x="337" y="653"/>
                    </a:lnTo>
                    <a:lnTo>
                      <a:pt x="345" y="663"/>
                    </a:lnTo>
                    <a:lnTo>
                      <a:pt x="356" y="676"/>
                    </a:lnTo>
                    <a:lnTo>
                      <a:pt x="370" y="691"/>
                    </a:lnTo>
                    <a:lnTo>
                      <a:pt x="370" y="691"/>
                    </a:lnTo>
                    <a:lnTo>
                      <a:pt x="383" y="703"/>
                    </a:lnTo>
                    <a:lnTo>
                      <a:pt x="392" y="709"/>
                    </a:lnTo>
                    <a:lnTo>
                      <a:pt x="392" y="709"/>
                    </a:lnTo>
                    <a:lnTo>
                      <a:pt x="392" y="709"/>
                    </a:lnTo>
                    <a:lnTo>
                      <a:pt x="394" y="710"/>
                    </a:lnTo>
                    <a:lnTo>
                      <a:pt x="394" y="710"/>
                    </a:lnTo>
                    <a:lnTo>
                      <a:pt x="395" y="710"/>
                    </a:lnTo>
                    <a:lnTo>
                      <a:pt x="395" y="710"/>
                    </a:lnTo>
                    <a:lnTo>
                      <a:pt x="397" y="711"/>
                    </a:lnTo>
                    <a:lnTo>
                      <a:pt x="397" y="711"/>
                    </a:lnTo>
                    <a:lnTo>
                      <a:pt x="398" y="711"/>
                    </a:lnTo>
                    <a:lnTo>
                      <a:pt x="398" y="711"/>
                    </a:lnTo>
                    <a:lnTo>
                      <a:pt x="399" y="711"/>
                    </a:lnTo>
                    <a:lnTo>
                      <a:pt x="399" y="711"/>
                    </a:lnTo>
                    <a:lnTo>
                      <a:pt x="400" y="711"/>
                    </a:lnTo>
                    <a:lnTo>
                      <a:pt x="400" y="711"/>
                    </a:lnTo>
                    <a:lnTo>
                      <a:pt x="402" y="711"/>
                    </a:lnTo>
                    <a:lnTo>
                      <a:pt x="402" y="711"/>
                    </a:lnTo>
                    <a:lnTo>
                      <a:pt x="402" y="711"/>
                    </a:lnTo>
                    <a:lnTo>
                      <a:pt x="404" y="710"/>
                    </a:lnTo>
                    <a:lnTo>
                      <a:pt x="404" y="710"/>
                    </a:lnTo>
                    <a:lnTo>
                      <a:pt x="405" y="710"/>
                    </a:lnTo>
                    <a:lnTo>
                      <a:pt x="405" y="710"/>
                    </a:lnTo>
                    <a:lnTo>
                      <a:pt x="407" y="710"/>
                    </a:lnTo>
                    <a:lnTo>
                      <a:pt x="407" y="710"/>
                    </a:lnTo>
                    <a:lnTo>
                      <a:pt x="408" y="709"/>
                    </a:lnTo>
                    <a:lnTo>
                      <a:pt x="408" y="709"/>
                    </a:lnTo>
                    <a:lnTo>
                      <a:pt x="410" y="709"/>
                    </a:lnTo>
                    <a:lnTo>
                      <a:pt x="410" y="709"/>
                    </a:lnTo>
                    <a:lnTo>
                      <a:pt x="410" y="708"/>
                    </a:lnTo>
                    <a:lnTo>
                      <a:pt x="410" y="708"/>
                    </a:lnTo>
                    <a:lnTo>
                      <a:pt x="413" y="706"/>
                    </a:lnTo>
                    <a:lnTo>
                      <a:pt x="413" y="706"/>
                    </a:lnTo>
                    <a:lnTo>
                      <a:pt x="417" y="705"/>
                    </a:lnTo>
                    <a:lnTo>
                      <a:pt x="417" y="705"/>
                    </a:lnTo>
                    <a:lnTo>
                      <a:pt x="417" y="705"/>
                    </a:lnTo>
                    <a:lnTo>
                      <a:pt x="417" y="705"/>
                    </a:lnTo>
                    <a:lnTo>
                      <a:pt x="419" y="704"/>
                    </a:lnTo>
                    <a:lnTo>
                      <a:pt x="419" y="704"/>
                    </a:lnTo>
                    <a:lnTo>
                      <a:pt x="419" y="704"/>
                    </a:lnTo>
                    <a:lnTo>
                      <a:pt x="419" y="704"/>
                    </a:lnTo>
                    <a:lnTo>
                      <a:pt x="422" y="703"/>
                    </a:lnTo>
                    <a:lnTo>
                      <a:pt x="422" y="703"/>
                    </a:lnTo>
                    <a:lnTo>
                      <a:pt x="422" y="703"/>
                    </a:lnTo>
                    <a:lnTo>
                      <a:pt x="422" y="703"/>
                    </a:lnTo>
                    <a:lnTo>
                      <a:pt x="426" y="700"/>
                    </a:lnTo>
                    <a:lnTo>
                      <a:pt x="426" y="700"/>
                    </a:lnTo>
                    <a:lnTo>
                      <a:pt x="426" y="699"/>
                    </a:lnTo>
                    <a:lnTo>
                      <a:pt x="426" y="699"/>
                    </a:lnTo>
                    <a:lnTo>
                      <a:pt x="427" y="697"/>
                    </a:lnTo>
                    <a:lnTo>
                      <a:pt x="427" y="697"/>
                    </a:lnTo>
                    <a:lnTo>
                      <a:pt x="427" y="696"/>
                    </a:lnTo>
                    <a:lnTo>
                      <a:pt x="427" y="696"/>
                    </a:lnTo>
                    <a:lnTo>
                      <a:pt x="428" y="695"/>
                    </a:lnTo>
                    <a:lnTo>
                      <a:pt x="428" y="695"/>
                    </a:lnTo>
                    <a:lnTo>
                      <a:pt x="428" y="694"/>
                    </a:lnTo>
                    <a:lnTo>
                      <a:pt x="428" y="694"/>
                    </a:lnTo>
                    <a:lnTo>
                      <a:pt x="429" y="691"/>
                    </a:lnTo>
                    <a:lnTo>
                      <a:pt x="429" y="691"/>
                    </a:lnTo>
                    <a:lnTo>
                      <a:pt x="429" y="691"/>
                    </a:lnTo>
                    <a:lnTo>
                      <a:pt x="429" y="691"/>
                    </a:lnTo>
                    <a:lnTo>
                      <a:pt x="429" y="691"/>
                    </a:lnTo>
                    <a:lnTo>
                      <a:pt x="429" y="680"/>
                    </a:lnTo>
                    <a:lnTo>
                      <a:pt x="429" y="663"/>
                    </a:lnTo>
                    <a:lnTo>
                      <a:pt x="429" y="663"/>
                    </a:lnTo>
                    <a:lnTo>
                      <a:pt x="427" y="643"/>
                    </a:lnTo>
                    <a:lnTo>
                      <a:pt x="424" y="627"/>
                    </a:lnTo>
                    <a:lnTo>
                      <a:pt x="422" y="614"/>
                    </a:lnTo>
                    <a:lnTo>
                      <a:pt x="419" y="604"/>
                    </a:lnTo>
                    <a:lnTo>
                      <a:pt x="419" y="604"/>
                    </a:lnTo>
                    <a:lnTo>
                      <a:pt x="446" y="587"/>
                    </a:lnTo>
                    <a:lnTo>
                      <a:pt x="446" y="587"/>
                    </a:lnTo>
                    <a:lnTo>
                      <a:pt x="453" y="592"/>
                    </a:lnTo>
                    <a:lnTo>
                      <a:pt x="465" y="599"/>
                    </a:lnTo>
                    <a:lnTo>
                      <a:pt x="478" y="607"/>
                    </a:lnTo>
                    <a:lnTo>
                      <a:pt x="497" y="616"/>
                    </a:lnTo>
                    <a:lnTo>
                      <a:pt x="497" y="616"/>
                    </a:lnTo>
                    <a:lnTo>
                      <a:pt x="512" y="622"/>
                    </a:lnTo>
                    <a:lnTo>
                      <a:pt x="524" y="626"/>
                    </a:lnTo>
                    <a:lnTo>
                      <a:pt x="524" y="626"/>
                    </a:lnTo>
                    <a:lnTo>
                      <a:pt x="524" y="626"/>
                    </a:lnTo>
                    <a:lnTo>
                      <a:pt x="524" y="626"/>
                    </a:lnTo>
                    <a:lnTo>
                      <a:pt x="526" y="626"/>
                    </a:lnTo>
                    <a:lnTo>
                      <a:pt x="526" y="626"/>
                    </a:lnTo>
                    <a:lnTo>
                      <a:pt x="528" y="626"/>
                    </a:lnTo>
                    <a:lnTo>
                      <a:pt x="528" y="626"/>
                    </a:lnTo>
                    <a:lnTo>
                      <a:pt x="529" y="626"/>
                    </a:lnTo>
                    <a:lnTo>
                      <a:pt x="529" y="626"/>
                    </a:lnTo>
                    <a:lnTo>
                      <a:pt x="530" y="626"/>
                    </a:lnTo>
                    <a:lnTo>
                      <a:pt x="530" y="626"/>
                    </a:lnTo>
                    <a:lnTo>
                      <a:pt x="531" y="626"/>
                    </a:lnTo>
                    <a:lnTo>
                      <a:pt x="531" y="626"/>
                    </a:lnTo>
                    <a:lnTo>
                      <a:pt x="533" y="624"/>
                    </a:lnTo>
                    <a:lnTo>
                      <a:pt x="533" y="624"/>
                    </a:lnTo>
                    <a:lnTo>
                      <a:pt x="534" y="624"/>
                    </a:lnTo>
                    <a:lnTo>
                      <a:pt x="534" y="624"/>
                    </a:lnTo>
                    <a:lnTo>
                      <a:pt x="534" y="624"/>
                    </a:lnTo>
                    <a:lnTo>
                      <a:pt x="534" y="624"/>
                    </a:lnTo>
                    <a:lnTo>
                      <a:pt x="536" y="623"/>
                    </a:lnTo>
                    <a:lnTo>
                      <a:pt x="536" y="623"/>
                    </a:lnTo>
                    <a:lnTo>
                      <a:pt x="536" y="622"/>
                    </a:lnTo>
                    <a:lnTo>
                      <a:pt x="536" y="622"/>
                    </a:lnTo>
                    <a:lnTo>
                      <a:pt x="538" y="621"/>
                    </a:lnTo>
                    <a:lnTo>
                      <a:pt x="538" y="621"/>
                    </a:lnTo>
                    <a:lnTo>
                      <a:pt x="539" y="621"/>
                    </a:lnTo>
                    <a:lnTo>
                      <a:pt x="539" y="621"/>
                    </a:lnTo>
                    <a:lnTo>
                      <a:pt x="540" y="619"/>
                    </a:lnTo>
                    <a:lnTo>
                      <a:pt x="540" y="619"/>
                    </a:lnTo>
                    <a:lnTo>
                      <a:pt x="541" y="618"/>
                    </a:lnTo>
                    <a:lnTo>
                      <a:pt x="541" y="618"/>
                    </a:lnTo>
                    <a:lnTo>
                      <a:pt x="543" y="616"/>
                    </a:lnTo>
                    <a:lnTo>
                      <a:pt x="543" y="616"/>
                    </a:lnTo>
                    <a:lnTo>
                      <a:pt x="545" y="614"/>
                    </a:lnTo>
                    <a:lnTo>
                      <a:pt x="545" y="614"/>
                    </a:lnTo>
                    <a:lnTo>
                      <a:pt x="547" y="613"/>
                    </a:lnTo>
                    <a:lnTo>
                      <a:pt x="547" y="613"/>
                    </a:lnTo>
                    <a:lnTo>
                      <a:pt x="548" y="612"/>
                    </a:lnTo>
                    <a:lnTo>
                      <a:pt x="548" y="612"/>
                    </a:lnTo>
                    <a:lnTo>
                      <a:pt x="548" y="611"/>
                    </a:lnTo>
                    <a:lnTo>
                      <a:pt x="548" y="611"/>
                    </a:lnTo>
                    <a:lnTo>
                      <a:pt x="549" y="609"/>
                    </a:lnTo>
                    <a:lnTo>
                      <a:pt x="549" y="609"/>
                    </a:lnTo>
                    <a:lnTo>
                      <a:pt x="550" y="609"/>
                    </a:lnTo>
                    <a:lnTo>
                      <a:pt x="550" y="609"/>
                    </a:lnTo>
                    <a:lnTo>
                      <a:pt x="552" y="607"/>
                    </a:lnTo>
                    <a:lnTo>
                      <a:pt x="552" y="607"/>
                    </a:lnTo>
                    <a:lnTo>
                      <a:pt x="552" y="607"/>
                    </a:lnTo>
                    <a:lnTo>
                      <a:pt x="552" y="607"/>
                    </a:lnTo>
                    <a:lnTo>
                      <a:pt x="553" y="604"/>
                    </a:lnTo>
                    <a:lnTo>
                      <a:pt x="553" y="604"/>
                    </a:lnTo>
                    <a:lnTo>
                      <a:pt x="553" y="604"/>
                    </a:lnTo>
                    <a:lnTo>
                      <a:pt x="553" y="604"/>
                    </a:lnTo>
                    <a:lnTo>
                      <a:pt x="553" y="603"/>
                    </a:lnTo>
                    <a:lnTo>
                      <a:pt x="553" y="603"/>
                    </a:lnTo>
                    <a:lnTo>
                      <a:pt x="553" y="602"/>
                    </a:lnTo>
                    <a:lnTo>
                      <a:pt x="553" y="602"/>
                    </a:lnTo>
                    <a:lnTo>
                      <a:pt x="553" y="599"/>
                    </a:lnTo>
                    <a:lnTo>
                      <a:pt x="553" y="599"/>
                    </a:lnTo>
                    <a:lnTo>
                      <a:pt x="553" y="599"/>
                    </a:lnTo>
                    <a:lnTo>
                      <a:pt x="553" y="599"/>
                    </a:lnTo>
                    <a:lnTo>
                      <a:pt x="553" y="595"/>
                    </a:lnTo>
                    <a:lnTo>
                      <a:pt x="553" y="595"/>
                    </a:lnTo>
                    <a:lnTo>
                      <a:pt x="553" y="595"/>
                    </a:lnTo>
                    <a:lnTo>
                      <a:pt x="553" y="595"/>
                    </a:lnTo>
                    <a:lnTo>
                      <a:pt x="549" y="585"/>
                    </a:lnTo>
                    <a:lnTo>
                      <a:pt x="543" y="570"/>
                    </a:lnTo>
                    <a:lnTo>
                      <a:pt x="543" y="570"/>
                    </a:lnTo>
                    <a:lnTo>
                      <a:pt x="535" y="551"/>
                    </a:lnTo>
                    <a:lnTo>
                      <a:pt x="526" y="537"/>
                    </a:lnTo>
                    <a:lnTo>
                      <a:pt x="519" y="526"/>
                    </a:lnTo>
                    <a:lnTo>
                      <a:pt x="514" y="519"/>
                    </a:lnTo>
                    <a:lnTo>
                      <a:pt x="514" y="519"/>
                    </a:lnTo>
                    <a:lnTo>
                      <a:pt x="533" y="492"/>
                    </a:lnTo>
                    <a:lnTo>
                      <a:pt x="533" y="492"/>
                    </a:lnTo>
                    <a:lnTo>
                      <a:pt x="541" y="495"/>
                    </a:lnTo>
                    <a:lnTo>
                      <a:pt x="554" y="497"/>
                    </a:lnTo>
                    <a:lnTo>
                      <a:pt x="570" y="500"/>
                    </a:lnTo>
                    <a:lnTo>
                      <a:pt x="591" y="502"/>
                    </a:lnTo>
                    <a:lnTo>
                      <a:pt x="591" y="502"/>
                    </a:lnTo>
                    <a:lnTo>
                      <a:pt x="607" y="502"/>
                    </a:lnTo>
                    <a:lnTo>
                      <a:pt x="618" y="502"/>
                    </a:lnTo>
                    <a:lnTo>
                      <a:pt x="618" y="502"/>
                    </a:lnTo>
                    <a:lnTo>
                      <a:pt x="618" y="502"/>
                    </a:lnTo>
                    <a:lnTo>
                      <a:pt x="618" y="502"/>
                    </a:lnTo>
                    <a:lnTo>
                      <a:pt x="622" y="501"/>
                    </a:lnTo>
                    <a:lnTo>
                      <a:pt x="622" y="501"/>
                    </a:lnTo>
                    <a:lnTo>
                      <a:pt x="622" y="501"/>
                    </a:lnTo>
                    <a:lnTo>
                      <a:pt x="622" y="501"/>
                    </a:lnTo>
                    <a:lnTo>
                      <a:pt x="625" y="500"/>
                    </a:lnTo>
                    <a:lnTo>
                      <a:pt x="625" y="500"/>
                    </a:lnTo>
                    <a:lnTo>
                      <a:pt x="625" y="500"/>
                    </a:lnTo>
                    <a:lnTo>
                      <a:pt x="625" y="500"/>
                    </a:lnTo>
                    <a:lnTo>
                      <a:pt x="626" y="498"/>
                    </a:lnTo>
                    <a:lnTo>
                      <a:pt x="626" y="498"/>
                    </a:lnTo>
                    <a:lnTo>
                      <a:pt x="627" y="498"/>
                    </a:lnTo>
                    <a:lnTo>
                      <a:pt x="627" y="498"/>
                    </a:lnTo>
                    <a:lnTo>
                      <a:pt x="628" y="497"/>
                    </a:lnTo>
                    <a:lnTo>
                      <a:pt x="628" y="497"/>
                    </a:lnTo>
                    <a:lnTo>
                      <a:pt x="628" y="497"/>
                    </a:lnTo>
                    <a:lnTo>
                      <a:pt x="628" y="497"/>
                    </a:lnTo>
                    <a:lnTo>
                      <a:pt x="630" y="495"/>
                    </a:lnTo>
                    <a:lnTo>
                      <a:pt x="630" y="495"/>
                    </a:lnTo>
                    <a:lnTo>
                      <a:pt x="630" y="495"/>
                    </a:lnTo>
                    <a:lnTo>
                      <a:pt x="630" y="495"/>
                    </a:lnTo>
                    <a:lnTo>
                      <a:pt x="631" y="492"/>
                    </a:lnTo>
                    <a:lnTo>
                      <a:pt x="631" y="492"/>
                    </a:lnTo>
                    <a:lnTo>
                      <a:pt x="631" y="492"/>
                    </a:lnTo>
                    <a:lnTo>
                      <a:pt x="631" y="492"/>
                    </a:lnTo>
                    <a:lnTo>
                      <a:pt x="632" y="490"/>
                    </a:lnTo>
                    <a:lnTo>
                      <a:pt x="632" y="490"/>
                    </a:lnTo>
                    <a:lnTo>
                      <a:pt x="633" y="488"/>
                    </a:lnTo>
                    <a:lnTo>
                      <a:pt x="633" y="488"/>
                    </a:lnTo>
                    <a:lnTo>
                      <a:pt x="635" y="486"/>
                    </a:lnTo>
                    <a:lnTo>
                      <a:pt x="635" y="486"/>
                    </a:lnTo>
                    <a:lnTo>
                      <a:pt x="636" y="483"/>
                    </a:lnTo>
                    <a:lnTo>
                      <a:pt x="636" y="483"/>
                    </a:lnTo>
                    <a:lnTo>
                      <a:pt x="636" y="482"/>
                    </a:lnTo>
                    <a:lnTo>
                      <a:pt x="636" y="482"/>
                    </a:lnTo>
                    <a:lnTo>
                      <a:pt x="637" y="481"/>
                    </a:lnTo>
                    <a:lnTo>
                      <a:pt x="637" y="481"/>
                    </a:lnTo>
                    <a:lnTo>
                      <a:pt x="637" y="480"/>
                    </a:lnTo>
                    <a:lnTo>
                      <a:pt x="637" y="480"/>
                    </a:lnTo>
                    <a:lnTo>
                      <a:pt x="637" y="478"/>
                    </a:lnTo>
                    <a:lnTo>
                      <a:pt x="637" y="478"/>
                    </a:lnTo>
                    <a:lnTo>
                      <a:pt x="638" y="477"/>
                    </a:lnTo>
                    <a:lnTo>
                      <a:pt x="638" y="477"/>
                    </a:lnTo>
                    <a:lnTo>
                      <a:pt x="638" y="475"/>
                    </a:lnTo>
                    <a:lnTo>
                      <a:pt x="638" y="475"/>
                    </a:lnTo>
                    <a:lnTo>
                      <a:pt x="638" y="475"/>
                    </a:lnTo>
                    <a:lnTo>
                      <a:pt x="638" y="475"/>
                    </a:lnTo>
                    <a:lnTo>
                      <a:pt x="638" y="472"/>
                    </a:lnTo>
                    <a:lnTo>
                      <a:pt x="638" y="472"/>
                    </a:lnTo>
                    <a:lnTo>
                      <a:pt x="638" y="472"/>
                    </a:lnTo>
                    <a:lnTo>
                      <a:pt x="638" y="472"/>
                    </a:lnTo>
                    <a:lnTo>
                      <a:pt x="638" y="471"/>
                    </a:lnTo>
                    <a:lnTo>
                      <a:pt x="638" y="471"/>
                    </a:lnTo>
                    <a:lnTo>
                      <a:pt x="638" y="469"/>
                    </a:lnTo>
                    <a:lnTo>
                      <a:pt x="638" y="469"/>
                    </a:lnTo>
                    <a:lnTo>
                      <a:pt x="637" y="467"/>
                    </a:lnTo>
                    <a:lnTo>
                      <a:pt x="637" y="467"/>
                    </a:lnTo>
                    <a:lnTo>
                      <a:pt x="637" y="467"/>
                    </a:lnTo>
                    <a:lnTo>
                      <a:pt x="637" y="467"/>
                    </a:lnTo>
                    <a:lnTo>
                      <a:pt x="636" y="464"/>
                    </a:lnTo>
                    <a:lnTo>
                      <a:pt x="636" y="464"/>
                    </a:lnTo>
                    <a:lnTo>
                      <a:pt x="636" y="464"/>
                    </a:lnTo>
                    <a:lnTo>
                      <a:pt x="636" y="464"/>
                    </a:lnTo>
                    <a:lnTo>
                      <a:pt x="636" y="464"/>
                    </a:lnTo>
                    <a:lnTo>
                      <a:pt x="630" y="456"/>
                    </a:lnTo>
                    <a:lnTo>
                      <a:pt x="618" y="443"/>
                    </a:lnTo>
                    <a:lnTo>
                      <a:pt x="618" y="443"/>
                    </a:lnTo>
                    <a:lnTo>
                      <a:pt x="604" y="428"/>
                    </a:lnTo>
                    <a:lnTo>
                      <a:pt x="591" y="418"/>
                    </a:lnTo>
                    <a:lnTo>
                      <a:pt x="581" y="409"/>
                    </a:lnTo>
                    <a:lnTo>
                      <a:pt x="573" y="404"/>
                    </a:lnTo>
                    <a:lnTo>
                      <a:pt x="573" y="404"/>
                    </a:lnTo>
                    <a:lnTo>
                      <a:pt x="577" y="389"/>
                    </a:lnTo>
                    <a:lnTo>
                      <a:pt x="577" y="389"/>
                    </a:lnTo>
                    <a:lnTo>
                      <a:pt x="581" y="374"/>
                    </a:lnTo>
                    <a:lnTo>
                      <a:pt x="581" y="374"/>
                    </a:lnTo>
                    <a:lnTo>
                      <a:pt x="591" y="372"/>
                    </a:lnTo>
                    <a:lnTo>
                      <a:pt x="603" y="371"/>
                    </a:lnTo>
                    <a:lnTo>
                      <a:pt x="620" y="367"/>
                    </a:lnTo>
                    <a:lnTo>
                      <a:pt x="640" y="362"/>
                    </a:lnTo>
                    <a:lnTo>
                      <a:pt x="640" y="362"/>
                    </a:lnTo>
                    <a:lnTo>
                      <a:pt x="656" y="357"/>
                    </a:lnTo>
                    <a:lnTo>
                      <a:pt x="665" y="354"/>
                    </a:lnTo>
                    <a:lnTo>
                      <a:pt x="665" y="354"/>
                    </a:lnTo>
                    <a:lnTo>
                      <a:pt x="666" y="354"/>
                    </a:lnTo>
                    <a:lnTo>
                      <a:pt x="666" y="354"/>
                    </a:lnTo>
                    <a:lnTo>
                      <a:pt x="669" y="351"/>
                    </a:lnTo>
                    <a:lnTo>
                      <a:pt x="669" y="351"/>
                    </a:lnTo>
                    <a:lnTo>
                      <a:pt x="669" y="351"/>
                    </a:lnTo>
                    <a:lnTo>
                      <a:pt x="669" y="351"/>
                    </a:lnTo>
                    <a:lnTo>
                      <a:pt x="670" y="350"/>
                    </a:lnTo>
                    <a:lnTo>
                      <a:pt x="670" y="350"/>
                    </a:lnTo>
                    <a:lnTo>
                      <a:pt x="671" y="349"/>
                    </a:lnTo>
                    <a:lnTo>
                      <a:pt x="671" y="349"/>
                    </a:lnTo>
                    <a:lnTo>
                      <a:pt x="672" y="347"/>
                    </a:lnTo>
                    <a:lnTo>
                      <a:pt x="672" y="347"/>
                    </a:lnTo>
                    <a:lnTo>
                      <a:pt x="672" y="347"/>
                    </a:lnTo>
                    <a:lnTo>
                      <a:pt x="672" y="347"/>
                    </a:lnTo>
                    <a:lnTo>
                      <a:pt x="674" y="345"/>
                    </a:lnTo>
                    <a:lnTo>
                      <a:pt x="674" y="345"/>
                    </a:lnTo>
                    <a:lnTo>
                      <a:pt x="674" y="345"/>
                    </a:lnTo>
                    <a:lnTo>
                      <a:pt x="674" y="345"/>
                    </a:lnTo>
                    <a:lnTo>
                      <a:pt x="674" y="342"/>
                    </a:lnTo>
                    <a:lnTo>
                      <a:pt x="674" y="342"/>
                    </a:lnTo>
                    <a:lnTo>
                      <a:pt x="674" y="342"/>
                    </a:lnTo>
                    <a:lnTo>
                      <a:pt x="674" y="342"/>
                    </a:lnTo>
                    <a:lnTo>
                      <a:pt x="675" y="340"/>
                    </a:lnTo>
                    <a:lnTo>
                      <a:pt x="675" y="340"/>
                    </a:lnTo>
                    <a:lnTo>
                      <a:pt x="675" y="340"/>
                    </a:lnTo>
                    <a:lnTo>
                      <a:pt x="675" y="340"/>
                    </a:lnTo>
                    <a:lnTo>
                      <a:pt x="675" y="337"/>
                    </a:lnTo>
                    <a:lnTo>
                      <a:pt x="675" y="337"/>
                    </a:lnTo>
                    <a:lnTo>
                      <a:pt x="675" y="336"/>
                    </a:lnTo>
                    <a:lnTo>
                      <a:pt x="675" y="336"/>
                    </a:lnTo>
                    <a:lnTo>
                      <a:pt x="675" y="333"/>
                    </a:lnTo>
                    <a:lnTo>
                      <a:pt x="675" y="333"/>
                    </a:lnTo>
                    <a:lnTo>
                      <a:pt x="675" y="330"/>
                    </a:lnTo>
                    <a:lnTo>
                      <a:pt x="675" y="330"/>
                    </a:lnTo>
                    <a:lnTo>
                      <a:pt x="675" y="330"/>
                    </a:lnTo>
                    <a:lnTo>
                      <a:pt x="675" y="330"/>
                    </a:lnTo>
                    <a:lnTo>
                      <a:pt x="676" y="327"/>
                    </a:lnTo>
                    <a:lnTo>
                      <a:pt x="676" y="327"/>
                    </a:lnTo>
                    <a:lnTo>
                      <a:pt x="676" y="326"/>
                    </a:lnTo>
                    <a:lnTo>
                      <a:pt x="676" y="326"/>
                    </a:lnTo>
                    <a:lnTo>
                      <a:pt x="676" y="323"/>
                    </a:lnTo>
                    <a:lnTo>
                      <a:pt x="676" y="323"/>
                    </a:lnTo>
                    <a:lnTo>
                      <a:pt x="676" y="323"/>
                    </a:lnTo>
                    <a:lnTo>
                      <a:pt x="676" y="323"/>
                    </a:lnTo>
                    <a:lnTo>
                      <a:pt x="675" y="321"/>
                    </a:lnTo>
                    <a:lnTo>
                      <a:pt x="675" y="321"/>
                    </a:lnTo>
                    <a:lnTo>
                      <a:pt x="675" y="321"/>
                    </a:lnTo>
                    <a:lnTo>
                      <a:pt x="675" y="321"/>
                    </a:lnTo>
                    <a:lnTo>
                      <a:pt x="675" y="318"/>
                    </a:lnTo>
                    <a:lnTo>
                      <a:pt x="675" y="318"/>
                    </a:lnTo>
                    <a:lnTo>
                      <a:pt x="675" y="318"/>
                    </a:lnTo>
                    <a:lnTo>
                      <a:pt x="675" y="318"/>
                    </a:lnTo>
                    <a:lnTo>
                      <a:pt x="674" y="317"/>
                    </a:lnTo>
                    <a:lnTo>
                      <a:pt x="674" y="317"/>
                    </a:lnTo>
                    <a:lnTo>
                      <a:pt x="674" y="316"/>
                    </a:lnTo>
                    <a:lnTo>
                      <a:pt x="674" y="316"/>
                    </a:lnTo>
                    <a:lnTo>
                      <a:pt x="672" y="315"/>
                    </a:lnTo>
                    <a:lnTo>
                      <a:pt x="672" y="315"/>
                    </a:lnTo>
                    <a:lnTo>
                      <a:pt x="671" y="313"/>
                    </a:lnTo>
                    <a:lnTo>
                      <a:pt x="671" y="313"/>
                    </a:lnTo>
                    <a:lnTo>
                      <a:pt x="669" y="312"/>
                    </a:lnTo>
                    <a:lnTo>
                      <a:pt x="669" y="312"/>
                    </a:lnTo>
                    <a:lnTo>
                      <a:pt x="669" y="312"/>
                    </a:lnTo>
                    <a:lnTo>
                      <a:pt x="669" y="312"/>
                    </a:lnTo>
                    <a:lnTo>
                      <a:pt x="660" y="306"/>
                    </a:lnTo>
                    <a:lnTo>
                      <a:pt x="646" y="298"/>
                    </a:lnTo>
                    <a:lnTo>
                      <a:pt x="646" y="298"/>
                    </a:lnTo>
                    <a:lnTo>
                      <a:pt x="627" y="289"/>
                    </a:lnTo>
                    <a:lnTo>
                      <a:pt x="611" y="283"/>
                    </a:lnTo>
                    <a:lnTo>
                      <a:pt x="598" y="279"/>
                    </a:lnTo>
                    <a:lnTo>
                      <a:pt x="589" y="277"/>
                    </a:lnTo>
                    <a:lnTo>
                      <a:pt x="589" y="277"/>
                    </a:lnTo>
                    <a:lnTo>
                      <a:pt x="587" y="245"/>
                    </a:lnTo>
                    <a:lnTo>
                      <a:pt x="587" y="245"/>
                    </a:lnTo>
                    <a:lnTo>
                      <a:pt x="596" y="241"/>
                    </a:lnTo>
                    <a:lnTo>
                      <a:pt x="607" y="235"/>
                    </a:lnTo>
                    <a:lnTo>
                      <a:pt x="622" y="226"/>
                    </a:lnTo>
                    <a:lnTo>
                      <a:pt x="638" y="215"/>
                    </a:lnTo>
                    <a:lnTo>
                      <a:pt x="638" y="215"/>
                    </a:lnTo>
                    <a:lnTo>
                      <a:pt x="651" y="205"/>
                    </a:lnTo>
                    <a:lnTo>
                      <a:pt x="659" y="197"/>
                    </a:lnTo>
                    <a:lnTo>
                      <a:pt x="659" y="197"/>
                    </a:lnTo>
                    <a:lnTo>
                      <a:pt x="659" y="197"/>
                    </a:lnTo>
                    <a:lnTo>
                      <a:pt x="659" y="197"/>
                    </a:lnTo>
                    <a:lnTo>
                      <a:pt x="659" y="197"/>
                    </a:lnTo>
                    <a:lnTo>
                      <a:pt x="659" y="197"/>
                    </a:lnTo>
                    <a:lnTo>
                      <a:pt x="662" y="192"/>
                    </a:lnTo>
                    <a:lnTo>
                      <a:pt x="662" y="192"/>
                    </a:lnTo>
                    <a:lnTo>
                      <a:pt x="662" y="192"/>
                    </a:lnTo>
                    <a:lnTo>
                      <a:pt x="662" y="192"/>
                    </a:lnTo>
                    <a:lnTo>
                      <a:pt x="664" y="190"/>
                    </a:lnTo>
                    <a:lnTo>
                      <a:pt x="664" y="190"/>
                    </a:lnTo>
                    <a:lnTo>
                      <a:pt x="664" y="190"/>
                    </a:lnTo>
                    <a:lnTo>
                      <a:pt x="664" y="190"/>
                    </a:lnTo>
                    <a:lnTo>
                      <a:pt x="664" y="187"/>
                    </a:lnTo>
                    <a:lnTo>
                      <a:pt x="664" y="187"/>
                    </a:lnTo>
                    <a:lnTo>
                      <a:pt x="664" y="187"/>
                    </a:lnTo>
                    <a:lnTo>
                      <a:pt x="664" y="187"/>
                    </a:lnTo>
                    <a:lnTo>
                      <a:pt x="664" y="185"/>
                    </a:lnTo>
                    <a:lnTo>
                      <a:pt x="664" y="185"/>
                    </a:lnTo>
                    <a:lnTo>
                      <a:pt x="664" y="185"/>
                    </a:lnTo>
                    <a:lnTo>
                      <a:pt x="664" y="185"/>
                    </a:lnTo>
                    <a:lnTo>
                      <a:pt x="664" y="182"/>
                    </a:lnTo>
                    <a:lnTo>
                      <a:pt x="664" y="182"/>
                    </a:lnTo>
                    <a:lnTo>
                      <a:pt x="662" y="181"/>
                    </a:lnTo>
                    <a:lnTo>
                      <a:pt x="662" y="181"/>
                    </a:lnTo>
                    <a:lnTo>
                      <a:pt x="662" y="180"/>
                    </a:lnTo>
                    <a:lnTo>
                      <a:pt x="662" y="180"/>
                    </a:lnTo>
                    <a:lnTo>
                      <a:pt x="662" y="178"/>
                    </a:lnTo>
                    <a:lnTo>
                      <a:pt x="662" y="178"/>
                    </a:lnTo>
                    <a:lnTo>
                      <a:pt x="661" y="175"/>
                    </a:lnTo>
                    <a:lnTo>
                      <a:pt x="661" y="175"/>
                    </a:lnTo>
                    <a:lnTo>
                      <a:pt x="660" y="172"/>
                    </a:lnTo>
                    <a:lnTo>
                      <a:pt x="660" y="172"/>
                    </a:lnTo>
                    <a:lnTo>
                      <a:pt x="660" y="171"/>
                    </a:lnTo>
                    <a:lnTo>
                      <a:pt x="660" y="171"/>
                    </a:lnTo>
                    <a:lnTo>
                      <a:pt x="660" y="170"/>
                    </a:lnTo>
                    <a:lnTo>
                      <a:pt x="660" y="170"/>
                    </a:lnTo>
                    <a:lnTo>
                      <a:pt x="660" y="168"/>
                    </a:lnTo>
                    <a:lnTo>
                      <a:pt x="660" y="168"/>
                    </a:lnTo>
                    <a:lnTo>
                      <a:pt x="659" y="166"/>
                    </a:lnTo>
                    <a:lnTo>
                      <a:pt x="659" y="166"/>
                    </a:lnTo>
                    <a:lnTo>
                      <a:pt x="659" y="166"/>
                    </a:lnTo>
                    <a:lnTo>
                      <a:pt x="659" y="166"/>
                    </a:lnTo>
                    <a:lnTo>
                      <a:pt x="657" y="163"/>
                    </a:lnTo>
                    <a:lnTo>
                      <a:pt x="657" y="163"/>
                    </a:lnTo>
                    <a:lnTo>
                      <a:pt x="657" y="163"/>
                    </a:lnTo>
                    <a:lnTo>
                      <a:pt x="657" y="163"/>
                    </a:lnTo>
                    <a:lnTo>
                      <a:pt x="656" y="162"/>
                    </a:lnTo>
                    <a:lnTo>
                      <a:pt x="656" y="162"/>
                    </a:lnTo>
                    <a:lnTo>
                      <a:pt x="656" y="161"/>
                    </a:lnTo>
                    <a:lnTo>
                      <a:pt x="656" y="161"/>
                    </a:lnTo>
                    <a:lnTo>
                      <a:pt x="655" y="160"/>
                    </a:lnTo>
                    <a:lnTo>
                      <a:pt x="655" y="160"/>
                    </a:lnTo>
                    <a:lnTo>
                      <a:pt x="654" y="160"/>
                    </a:lnTo>
                    <a:lnTo>
                      <a:pt x="654" y="160"/>
                    </a:lnTo>
                    <a:lnTo>
                      <a:pt x="651" y="158"/>
                    </a:lnTo>
                    <a:lnTo>
                      <a:pt x="651" y="158"/>
                    </a:lnTo>
                    <a:lnTo>
                      <a:pt x="651" y="158"/>
                    </a:lnTo>
                    <a:lnTo>
                      <a:pt x="651" y="158"/>
                    </a:lnTo>
                    <a:lnTo>
                      <a:pt x="649" y="157"/>
                    </a:lnTo>
                    <a:lnTo>
                      <a:pt x="649" y="157"/>
                    </a:lnTo>
                    <a:lnTo>
                      <a:pt x="649" y="157"/>
                    </a:lnTo>
                    <a:lnTo>
                      <a:pt x="649" y="157"/>
                    </a:lnTo>
                    <a:lnTo>
                      <a:pt x="649" y="157"/>
                    </a:lnTo>
                    <a:lnTo>
                      <a:pt x="649" y="157"/>
                    </a:lnTo>
                    <a:lnTo>
                      <a:pt x="637" y="155"/>
                    </a:lnTo>
                    <a:lnTo>
                      <a:pt x="621" y="152"/>
                    </a:lnTo>
                    <a:lnTo>
                      <a:pt x="621" y="152"/>
                    </a:lnTo>
                    <a:lnTo>
                      <a:pt x="601" y="151"/>
                    </a:lnTo>
                    <a:lnTo>
                      <a:pt x="584" y="151"/>
                    </a:lnTo>
                    <a:lnTo>
                      <a:pt x="570" y="151"/>
                    </a:lnTo>
                    <a:lnTo>
                      <a:pt x="562" y="152"/>
                    </a:lnTo>
                    <a:lnTo>
                      <a:pt x="562" y="152"/>
                    </a:lnTo>
                    <a:lnTo>
                      <a:pt x="548" y="123"/>
                    </a:lnTo>
                    <a:lnTo>
                      <a:pt x="548" y="123"/>
                    </a:lnTo>
                    <a:lnTo>
                      <a:pt x="554" y="117"/>
                    </a:lnTo>
                    <a:lnTo>
                      <a:pt x="564" y="107"/>
                    </a:lnTo>
                    <a:lnTo>
                      <a:pt x="574" y="94"/>
                    </a:lnTo>
                    <a:lnTo>
                      <a:pt x="587" y="76"/>
                    </a:lnTo>
                    <a:lnTo>
                      <a:pt x="587" y="76"/>
                    </a:lnTo>
                    <a:lnTo>
                      <a:pt x="594" y="64"/>
                    </a:lnTo>
                    <a:lnTo>
                      <a:pt x="599" y="54"/>
                    </a:lnTo>
                    <a:lnTo>
                      <a:pt x="599" y="54"/>
                    </a:lnTo>
                    <a:lnTo>
                      <a:pt x="599" y="54"/>
                    </a:lnTo>
                    <a:lnTo>
                      <a:pt x="599" y="54"/>
                    </a:lnTo>
                    <a:lnTo>
                      <a:pt x="599" y="54"/>
                    </a:lnTo>
                    <a:lnTo>
                      <a:pt x="601" y="51"/>
                    </a:lnTo>
                    <a:lnTo>
                      <a:pt x="601" y="51"/>
                    </a:lnTo>
                    <a:lnTo>
                      <a:pt x="601" y="50"/>
                    </a:lnTo>
                    <a:lnTo>
                      <a:pt x="601" y="50"/>
                    </a:lnTo>
                    <a:lnTo>
                      <a:pt x="602" y="47"/>
                    </a:lnTo>
                    <a:lnTo>
                      <a:pt x="602" y="47"/>
                    </a:lnTo>
                    <a:lnTo>
                      <a:pt x="602" y="47"/>
                    </a:lnTo>
                    <a:lnTo>
                      <a:pt x="602" y="47"/>
                    </a:lnTo>
                    <a:lnTo>
                      <a:pt x="602" y="45"/>
                    </a:lnTo>
                    <a:lnTo>
                      <a:pt x="602" y="45"/>
                    </a:lnTo>
                    <a:lnTo>
                      <a:pt x="601" y="45"/>
                    </a:lnTo>
                    <a:lnTo>
                      <a:pt x="601" y="45"/>
                    </a:lnTo>
                    <a:lnTo>
                      <a:pt x="601" y="42"/>
                    </a:lnTo>
                    <a:lnTo>
                      <a:pt x="601" y="42"/>
                    </a:lnTo>
                    <a:lnTo>
                      <a:pt x="601" y="42"/>
                    </a:lnTo>
                    <a:lnTo>
                      <a:pt x="601" y="42"/>
                    </a:lnTo>
                    <a:lnTo>
                      <a:pt x="599" y="40"/>
                    </a:lnTo>
                    <a:lnTo>
                      <a:pt x="599" y="40"/>
                    </a:lnTo>
                    <a:lnTo>
                      <a:pt x="599" y="40"/>
                    </a:lnTo>
                    <a:lnTo>
                      <a:pt x="599" y="40"/>
                    </a:lnTo>
                    <a:lnTo>
                      <a:pt x="598" y="37"/>
                    </a:lnTo>
                    <a:lnTo>
                      <a:pt x="598" y="37"/>
                    </a:lnTo>
                    <a:lnTo>
                      <a:pt x="598" y="37"/>
                    </a:lnTo>
                    <a:lnTo>
                      <a:pt x="598" y="37"/>
                    </a:lnTo>
                    <a:lnTo>
                      <a:pt x="597" y="35"/>
                    </a:lnTo>
                    <a:lnTo>
                      <a:pt x="597" y="35"/>
                    </a:lnTo>
                    <a:lnTo>
                      <a:pt x="596" y="34"/>
                    </a:lnTo>
                    <a:lnTo>
                      <a:pt x="596" y="34"/>
                    </a:lnTo>
                    <a:lnTo>
                      <a:pt x="594" y="31"/>
                    </a:lnTo>
                    <a:lnTo>
                      <a:pt x="594" y="31"/>
                    </a:lnTo>
                    <a:lnTo>
                      <a:pt x="593" y="29"/>
                    </a:lnTo>
                    <a:lnTo>
                      <a:pt x="593" y="29"/>
                    </a:lnTo>
                    <a:lnTo>
                      <a:pt x="592" y="29"/>
                    </a:lnTo>
                    <a:lnTo>
                      <a:pt x="592" y="29"/>
                    </a:lnTo>
                    <a:lnTo>
                      <a:pt x="591" y="26"/>
                    </a:lnTo>
                    <a:lnTo>
                      <a:pt x="591" y="26"/>
                    </a:lnTo>
                    <a:lnTo>
                      <a:pt x="591" y="26"/>
                    </a:lnTo>
                    <a:lnTo>
                      <a:pt x="591" y="26"/>
                    </a:lnTo>
                    <a:lnTo>
                      <a:pt x="589" y="24"/>
                    </a:lnTo>
                    <a:lnTo>
                      <a:pt x="589" y="24"/>
                    </a:lnTo>
                    <a:lnTo>
                      <a:pt x="588" y="24"/>
                    </a:lnTo>
                    <a:lnTo>
                      <a:pt x="588" y="24"/>
                    </a:lnTo>
                    <a:lnTo>
                      <a:pt x="587" y="22"/>
                    </a:lnTo>
                    <a:lnTo>
                      <a:pt x="587" y="22"/>
                    </a:lnTo>
                    <a:lnTo>
                      <a:pt x="586" y="22"/>
                    </a:lnTo>
                    <a:lnTo>
                      <a:pt x="586" y="22"/>
                    </a:lnTo>
                    <a:lnTo>
                      <a:pt x="584" y="21"/>
                    </a:lnTo>
                    <a:lnTo>
                      <a:pt x="584" y="21"/>
                    </a:lnTo>
                    <a:lnTo>
                      <a:pt x="584" y="20"/>
                    </a:lnTo>
                    <a:lnTo>
                      <a:pt x="584" y="20"/>
                    </a:lnTo>
                    <a:lnTo>
                      <a:pt x="582" y="20"/>
                    </a:lnTo>
                    <a:lnTo>
                      <a:pt x="582" y="20"/>
                    </a:lnTo>
                    <a:lnTo>
                      <a:pt x="582" y="20"/>
                    </a:lnTo>
                    <a:lnTo>
                      <a:pt x="582" y="20"/>
                    </a:lnTo>
                    <a:lnTo>
                      <a:pt x="579" y="19"/>
                    </a:lnTo>
                    <a:lnTo>
                      <a:pt x="579" y="19"/>
                    </a:lnTo>
                    <a:lnTo>
                      <a:pt x="578" y="19"/>
                    </a:lnTo>
                    <a:lnTo>
                      <a:pt x="578" y="19"/>
                    </a:lnTo>
                    <a:lnTo>
                      <a:pt x="575" y="19"/>
                    </a:lnTo>
                    <a:lnTo>
                      <a:pt x="575" y="19"/>
                    </a:lnTo>
                    <a:lnTo>
                      <a:pt x="575" y="19"/>
                    </a:lnTo>
                    <a:lnTo>
                      <a:pt x="575" y="19"/>
                    </a:lnTo>
                    <a:lnTo>
                      <a:pt x="575" y="19"/>
                    </a:lnTo>
                    <a:lnTo>
                      <a:pt x="575" y="19"/>
                    </a:lnTo>
                    <a:lnTo>
                      <a:pt x="564" y="20"/>
                    </a:lnTo>
                    <a:lnTo>
                      <a:pt x="549" y="24"/>
                    </a:lnTo>
                    <a:lnTo>
                      <a:pt x="549" y="24"/>
                    </a:lnTo>
                    <a:lnTo>
                      <a:pt x="529" y="29"/>
                    </a:lnTo>
                    <a:lnTo>
                      <a:pt x="512" y="35"/>
                    </a:lnTo>
                    <a:lnTo>
                      <a:pt x="500" y="40"/>
                    </a:lnTo>
                    <a:lnTo>
                      <a:pt x="492" y="44"/>
                    </a:lnTo>
                    <a:lnTo>
                      <a:pt x="492" y="44"/>
                    </a:lnTo>
                    <a:lnTo>
                      <a:pt x="470" y="22"/>
                    </a:lnTo>
                    <a:lnTo>
                      <a:pt x="470" y="22"/>
                    </a:lnTo>
                    <a:lnTo>
                      <a:pt x="475" y="13"/>
                    </a:lnTo>
                    <a:lnTo>
                      <a:pt x="480" y="0"/>
                    </a:lnTo>
                    <a:lnTo>
                      <a:pt x="480" y="0"/>
                    </a:lnTo>
                    <a:lnTo>
                      <a:pt x="413" y="27"/>
                    </a:lnTo>
                    <a:lnTo>
                      <a:pt x="413" y="27"/>
                    </a:lnTo>
                    <a:lnTo>
                      <a:pt x="428" y="39"/>
                    </a:lnTo>
                    <a:lnTo>
                      <a:pt x="442" y="51"/>
                    </a:lnTo>
                    <a:lnTo>
                      <a:pt x="456" y="65"/>
                    </a:lnTo>
                    <a:lnTo>
                      <a:pt x="468" y="79"/>
                    </a:lnTo>
                    <a:lnTo>
                      <a:pt x="481" y="93"/>
                    </a:lnTo>
                    <a:lnTo>
                      <a:pt x="492" y="109"/>
                    </a:lnTo>
                    <a:lnTo>
                      <a:pt x="502" y="124"/>
                    </a:lnTo>
                    <a:lnTo>
                      <a:pt x="511" y="142"/>
                    </a:lnTo>
                    <a:lnTo>
                      <a:pt x="520" y="158"/>
                    </a:lnTo>
                    <a:lnTo>
                      <a:pt x="528" y="177"/>
                    </a:lnTo>
                    <a:lnTo>
                      <a:pt x="534" y="195"/>
                    </a:lnTo>
                    <a:lnTo>
                      <a:pt x="539" y="214"/>
                    </a:lnTo>
                    <a:lnTo>
                      <a:pt x="544" y="233"/>
                    </a:lnTo>
                    <a:lnTo>
                      <a:pt x="547" y="253"/>
                    </a:lnTo>
                    <a:lnTo>
                      <a:pt x="548" y="273"/>
                    </a:lnTo>
                    <a:lnTo>
                      <a:pt x="549" y="293"/>
                    </a:lnTo>
                    <a:lnTo>
                      <a:pt x="549" y="293"/>
                    </a:lnTo>
                    <a:lnTo>
                      <a:pt x="549" y="311"/>
                    </a:lnTo>
                    <a:lnTo>
                      <a:pt x="548" y="327"/>
                    </a:lnTo>
                    <a:lnTo>
                      <a:pt x="545" y="343"/>
                    </a:lnTo>
                    <a:lnTo>
                      <a:pt x="543" y="360"/>
                    </a:lnTo>
                    <a:lnTo>
                      <a:pt x="539" y="375"/>
                    </a:lnTo>
                    <a:lnTo>
                      <a:pt x="534" y="391"/>
                    </a:lnTo>
                    <a:lnTo>
                      <a:pt x="529" y="406"/>
                    </a:lnTo>
                    <a:lnTo>
                      <a:pt x="523" y="422"/>
                    </a:lnTo>
                    <a:lnTo>
                      <a:pt x="516" y="435"/>
                    </a:lnTo>
                    <a:lnTo>
                      <a:pt x="509" y="449"/>
                    </a:lnTo>
                    <a:lnTo>
                      <a:pt x="501" y="463"/>
                    </a:lnTo>
                    <a:lnTo>
                      <a:pt x="492" y="477"/>
                    </a:lnTo>
                    <a:lnTo>
                      <a:pt x="484" y="490"/>
                    </a:lnTo>
                    <a:lnTo>
                      <a:pt x="473" y="502"/>
                    </a:lnTo>
                    <a:lnTo>
                      <a:pt x="453" y="525"/>
                    </a:lnTo>
                    <a:lnTo>
                      <a:pt x="429" y="546"/>
                    </a:lnTo>
                    <a:lnTo>
                      <a:pt x="417" y="556"/>
                    </a:lnTo>
                    <a:lnTo>
                      <a:pt x="404" y="565"/>
                    </a:lnTo>
                    <a:lnTo>
                      <a:pt x="390" y="574"/>
                    </a:lnTo>
                    <a:lnTo>
                      <a:pt x="378" y="582"/>
                    </a:lnTo>
                    <a:lnTo>
                      <a:pt x="363" y="589"/>
                    </a:lnTo>
                    <a:lnTo>
                      <a:pt x="349" y="595"/>
                    </a:lnTo>
                    <a:lnTo>
                      <a:pt x="334" y="602"/>
                    </a:lnTo>
                    <a:lnTo>
                      <a:pt x="318" y="607"/>
                    </a:lnTo>
                    <a:lnTo>
                      <a:pt x="302" y="612"/>
                    </a:lnTo>
                    <a:lnTo>
                      <a:pt x="287" y="614"/>
                    </a:lnTo>
                    <a:lnTo>
                      <a:pt x="271" y="618"/>
                    </a:lnTo>
                    <a:lnTo>
                      <a:pt x="254" y="619"/>
                    </a:lnTo>
                    <a:lnTo>
                      <a:pt x="238" y="621"/>
                    </a:lnTo>
                    <a:lnTo>
                      <a:pt x="220" y="622"/>
                    </a:lnTo>
                    <a:lnTo>
                      <a:pt x="220" y="622"/>
                    </a:lnTo>
                    <a:lnTo>
                      <a:pt x="191" y="621"/>
                    </a:lnTo>
                    <a:lnTo>
                      <a:pt x="163" y="617"/>
                    </a:lnTo>
                    <a:lnTo>
                      <a:pt x="136" y="611"/>
                    </a:lnTo>
                    <a:lnTo>
                      <a:pt x="111" y="603"/>
                    </a:lnTo>
                    <a:lnTo>
                      <a:pt x="84" y="592"/>
                    </a:lnTo>
                    <a:lnTo>
                      <a:pt x="60" y="580"/>
                    </a:lnTo>
                    <a:lnTo>
                      <a:pt x="38" y="565"/>
                    </a:lnTo>
                    <a:lnTo>
                      <a:pt x="15" y="549"/>
                    </a:lnTo>
                    <a:lnTo>
                      <a:pt x="15" y="549"/>
                    </a:lnTo>
                    <a:lnTo>
                      <a:pt x="0" y="662"/>
                    </a:lnTo>
                    <a:lnTo>
                      <a:pt x="0" y="662"/>
                    </a:lnTo>
                    <a:lnTo>
                      <a:pt x="5" y="660"/>
                    </a:lnTo>
                    <a:lnTo>
                      <a:pt x="5" y="660"/>
                    </a:lnTo>
                    <a:lnTo>
                      <a:pt x="21" y="647"/>
                    </a:lnTo>
                    <a:lnTo>
                      <a:pt x="34" y="637"/>
                    </a:lnTo>
                    <a:lnTo>
                      <a:pt x="44" y="628"/>
                    </a:lnTo>
                    <a:lnTo>
                      <a:pt x="50" y="621"/>
                    </a:lnTo>
                    <a:lnTo>
                      <a:pt x="50" y="6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8" name="Freeform 47"/>
              <p:cNvSpPr>
                <a:spLocks/>
              </p:cNvSpPr>
              <p:nvPr/>
            </p:nvSpPr>
            <p:spPr bwMode="auto">
              <a:xfrm>
                <a:off x="5306837" y="6387346"/>
                <a:ext cx="589844" cy="451438"/>
              </a:xfrm>
              <a:custGeom>
                <a:avLst/>
                <a:gdLst>
                  <a:gd name="T0" fmla="*/ 860 w 911"/>
                  <a:gd name="T1" fmla="*/ 663 h 698"/>
                  <a:gd name="T2" fmla="*/ 866 w 911"/>
                  <a:gd name="T3" fmla="*/ 655 h 698"/>
                  <a:gd name="T4" fmla="*/ 874 w 911"/>
                  <a:gd name="T5" fmla="*/ 640 h 698"/>
                  <a:gd name="T6" fmla="*/ 872 w 911"/>
                  <a:gd name="T7" fmla="*/ 630 h 698"/>
                  <a:gd name="T8" fmla="*/ 812 w 911"/>
                  <a:gd name="T9" fmla="*/ 552 h 698"/>
                  <a:gd name="T10" fmla="*/ 906 w 911"/>
                  <a:gd name="T11" fmla="*/ 512 h 698"/>
                  <a:gd name="T12" fmla="*/ 910 w 911"/>
                  <a:gd name="T13" fmla="*/ 503 h 698"/>
                  <a:gd name="T14" fmla="*/ 911 w 911"/>
                  <a:gd name="T15" fmla="*/ 486 h 698"/>
                  <a:gd name="T16" fmla="*/ 908 w 911"/>
                  <a:gd name="T17" fmla="*/ 476 h 698"/>
                  <a:gd name="T18" fmla="*/ 831 w 911"/>
                  <a:gd name="T19" fmla="*/ 403 h 698"/>
                  <a:gd name="T20" fmla="*/ 899 w 911"/>
                  <a:gd name="T21" fmla="*/ 353 h 698"/>
                  <a:gd name="T22" fmla="*/ 897 w 911"/>
                  <a:gd name="T23" fmla="*/ 340 h 698"/>
                  <a:gd name="T24" fmla="*/ 892 w 911"/>
                  <a:gd name="T25" fmla="*/ 326 h 698"/>
                  <a:gd name="T26" fmla="*/ 884 w 911"/>
                  <a:gd name="T27" fmla="*/ 319 h 698"/>
                  <a:gd name="T28" fmla="*/ 822 w 911"/>
                  <a:gd name="T29" fmla="*/ 239 h 698"/>
                  <a:gd name="T30" fmla="*/ 837 w 911"/>
                  <a:gd name="T31" fmla="*/ 207 h 698"/>
                  <a:gd name="T32" fmla="*/ 832 w 911"/>
                  <a:gd name="T33" fmla="*/ 197 h 698"/>
                  <a:gd name="T34" fmla="*/ 822 w 911"/>
                  <a:gd name="T35" fmla="*/ 184 h 698"/>
                  <a:gd name="T36" fmla="*/ 811 w 911"/>
                  <a:gd name="T37" fmla="*/ 182 h 698"/>
                  <a:gd name="T38" fmla="*/ 726 w 911"/>
                  <a:gd name="T39" fmla="*/ 127 h 698"/>
                  <a:gd name="T40" fmla="*/ 729 w 911"/>
                  <a:gd name="T41" fmla="*/ 92 h 698"/>
                  <a:gd name="T42" fmla="*/ 720 w 911"/>
                  <a:gd name="T43" fmla="*/ 83 h 698"/>
                  <a:gd name="T44" fmla="*/ 707 w 911"/>
                  <a:gd name="T45" fmla="*/ 76 h 698"/>
                  <a:gd name="T46" fmla="*/ 695 w 911"/>
                  <a:gd name="T47" fmla="*/ 77 h 698"/>
                  <a:gd name="T48" fmla="*/ 596 w 911"/>
                  <a:gd name="T49" fmla="*/ 54 h 698"/>
                  <a:gd name="T50" fmla="*/ 588 w 911"/>
                  <a:gd name="T51" fmla="*/ 20 h 698"/>
                  <a:gd name="T52" fmla="*/ 571 w 911"/>
                  <a:gd name="T53" fmla="*/ 14 h 698"/>
                  <a:gd name="T54" fmla="*/ 554 w 911"/>
                  <a:gd name="T55" fmla="*/ 15 h 698"/>
                  <a:gd name="T56" fmla="*/ 473 w 911"/>
                  <a:gd name="T57" fmla="*/ 88 h 698"/>
                  <a:gd name="T58" fmla="*/ 434 w 911"/>
                  <a:gd name="T59" fmla="*/ 3 h 698"/>
                  <a:gd name="T60" fmla="*/ 416 w 911"/>
                  <a:gd name="T61" fmla="*/ 1 h 698"/>
                  <a:gd name="T62" fmla="*/ 404 w 911"/>
                  <a:gd name="T63" fmla="*/ 3 h 698"/>
                  <a:gd name="T64" fmla="*/ 395 w 911"/>
                  <a:gd name="T65" fmla="*/ 11 h 698"/>
                  <a:gd name="T66" fmla="*/ 295 w 911"/>
                  <a:gd name="T67" fmla="*/ 48 h 698"/>
                  <a:gd name="T68" fmla="*/ 270 w 911"/>
                  <a:gd name="T69" fmla="*/ 39 h 698"/>
                  <a:gd name="T70" fmla="*/ 256 w 911"/>
                  <a:gd name="T71" fmla="*/ 45 h 698"/>
                  <a:gd name="T72" fmla="*/ 247 w 911"/>
                  <a:gd name="T73" fmla="*/ 59 h 698"/>
                  <a:gd name="T74" fmla="*/ 165 w 911"/>
                  <a:gd name="T75" fmla="*/ 127 h 698"/>
                  <a:gd name="T76" fmla="*/ 143 w 911"/>
                  <a:gd name="T77" fmla="*/ 125 h 698"/>
                  <a:gd name="T78" fmla="*/ 129 w 911"/>
                  <a:gd name="T79" fmla="*/ 137 h 698"/>
                  <a:gd name="T80" fmla="*/ 124 w 911"/>
                  <a:gd name="T81" fmla="*/ 155 h 698"/>
                  <a:gd name="T82" fmla="*/ 86 w 911"/>
                  <a:gd name="T83" fmla="*/ 247 h 698"/>
                  <a:gd name="T84" fmla="*/ 51 w 911"/>
                  <a:gd name="T85" fmla="*/ 250 h 698"/>
                  <a:gd name="T86" fmla="*/ 45 w 911"/>
                  <a:gd name="T87" fmla="*/ 258 h 698"/>
                  <a:gd name="T88" fmla="*/ 38 w 911"/>
                  <a:gd name="T89" fmla="*/ 277 h 698"/>
                  <a:gd name="T90" fmla="*/ 58 w 911"/>
                  <a:gd name="T91" fmla="*/ 306 h 698"/>
                  <a:gd name="T92" fmla="*/ 12 w 911"/>
                  <a:gd name="T93" fmla="*/ 396 h 698"/>
                  <a:gd name="T94" fmla="*/ 3 w 911"/>
                  <a:gd name="T95" fmla="*/ 403 h 698"/>
                  <a:gd name="T96" fmla="*/ 0 w 911"/>
                  <a:gd name="T97" fmla="*/ 420 h 698"/>
                  <a:gd name="T98" fmla="*/ 3 w 911"/>
                  <a:gd name="T99" fmla="*/ 432 h 698"/>
                  <a:gd name="T100" fmla="*/ 50 w 911"/>
                  <a:gd name="T101" fmla="*/ 460 h 698"/>
                  <a:gd name="T102" fmla="*/ 18 w 911"/>
                  <a:gd name="T103" fmla="*/ 551 h 698"/>
                  <a:gd name="T104" fmla="*/ 13 w 911"/>
                  <a:gd name="T105" fmla="*/ 564 h 698"/>
                  <a:gd name="T106" fmla="*/ 16 w 911"/>
                  <a:gd name="T107" fmla="*/ 577 h 698"/>
                  <a:gd name="T108" fmla="*/ 22 w 911"/>
                  <a:gd name="T109" fmla="*/ 588 h 698"/>
                  <a:gd name="T110" fmla="*/ 76 w 911"/>
                  <a:gd name="T111" fmla="*/ 598 h 698"/>
                  <a:gd name="T112" fmla="*/ 76 w 911"/>
                  <a:gd name="T113" fmla="*/ 695 h 698"/>
                  <a:gd name="T114" fmla="*/ 129 w 911"/>
                  <a:gd name="T115" fmla="*/ 491 h 698"/>
                  <a:gd name="T116" fmla="*/ 202 w 911"/>
                  <a:gd name="T117" fmla="*/ 247 h 698"/>
                  <a:gd name="T118" fmla="*/ 455 w 911"/>
                  <a:gd name="T119" fmla="*/ 127 h 698"/>
                  <a:gd name="T120" fmla="*/ 719 w 911"/>
                  <a:gd name="T121" fmla="*/ 260 h 698"/>
                  <a:gd name="T122" fmla="*/ 780 w 911"/>
                  <a:gd name="T123" fmla="*/ 508 h 698"/>
                  <a:gd name="T124" fmla="*/ 749 w 911"/>
                  <a:gd name="T125" fmla="*/ 68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1" h="698">
                    <a:moveTo>
                      <a:pt x="768" y="654"/>
                    </a:moveTo>
                    <a:lnTo>
                      <a:pt x="768" y="654"/>
                    </a:lnTo>
                    <a:lnTo>
                      <a:pt x="777" y="656"/>
                    </a:lnTo>
                    <a:lnTo>
                      <a:pt x="789" y="660"/>
                    </a:lnTo>
                    <a:lnTo>
                      <a:pt x="805" y="663"/>
                    </a:lnTo>
                    <a:lnTo>
                      <a:pt x="826" y="664"/>
                    </a:lnTo>
                    <a:lnTo>
                      <a:pt x="826" y="664"/>
                    </a:lnTo>
                    <a:lnTo>
                      <a:pt x="843" y="665"/>
                    </a:lnTo>
                    <a:lnTo>
                      <a:pt x="853" y="664"/>
                    </a:lnTo>
                    <a:lnTo>
                      <a:pt x="853" y="664"/>
                    </a:lnTo>
                    <a:lnTo>
                      <a:pt x="853" y="664"/>
                    </a:lnTo>
                    <a:lnTo>
                      <a:pt x="853" y="664"/>
                    </a:lnTo>
                    <a:lnTo>
                      <a:pt x="857" y="663"/>
                    </a:lnTo>
                    <a:lnTo>
                      <a:pt x="857" y="663"/>
                    </a:lnTo>
                    <a:lnTo>
                      <a:pt x="857" y="663"/>
                    </a:lnTo>
                    <a:lnTo>
                      <a:pt x="857" y="663"/>
                    </a:lnTo>
                    <a:lnTo>
                      <a:pt x="860" y="663"/>
                    </a:lnTo>
                    <a:lnTo>
                      <a:pt x="860" y="663"/>
                    </a:lnTo>
                    <a:lnTo>
                      <a:pt x="860" y="661"/>
                    </a:lnTo>
                    <a:lnTo>
                      <a:pt x="860" y="661"/>
                    </a:lnTo>
                    <a:lnTo>
                      <a:pt x="861" y="661"/>
                    </a:lnTo>
                    <a:lnTo>
                      <a:pt x="861" y="661"/>
                    </a:lnTo>
                    <a:lnTo>
                      <a:pt x="862" y="660"/>
                    </a:lnTo>
                    <a:lnTo>
                      <a:pt x="862" y="660"/>
                    </a:lnTo>
                    <a:lnTo>
                      <a:pt x="863" y="659"/>
                    </a:lnTo>
                    <a:lnTo>
                      <a:pt x="863" y="659"/>
                    </a:lnTo>
                    <a:lnTo>
                      <a:pt x="863" y="659"/>
                    </a:lnTo>
                    <a:lnTo>
                      <a:pt x="863" y="659"/>
                    </a:lnTo>
                    <a:lnTo>
                      <a:pt x="865" y="656"/>
                    </a:lnTo>
                    <a:lnTo>
                      <a:pt x="865" y="656"/>
                    </a:lnTo>
                    <a:lnTo>
                      <a:pt x="866" y="656"/>
                    </a:lnTo>
                    <a:lnTo>
                      <a:pt x="866" y="656"/>
                    </a:lnTo>
                    <a:lnTo>
                      <a:pt x="866" y="655"/>
                    </a:lnTo>
                    <a:lnTo>
                      <a:pt x="866" y="655"/>
                    </a:lnTo>
                    <a:lnTo>
                      <a:pt x="867" y="654"/>
                    </a:lnTo>
                    <a:lnTo>
                      <a:pt x="867" y="654"/>
                    </a:lnTo>
                    <a:lnTo>
                      <a:pt x="867" y="653"/>
                    </a:lnTo>
                    <a:lnTo>
                      <a:pt x="867" y="653"/>
                    </a:lnTo>
                    <a:lnTo>
                      <a:pt x="868" y="651"/>
                    </a:lnTo>
                    <a:lnTo>
                      <a:pt x="868" y="651"/>
                    </a:lnTo>
                    <a:lnTo>
                      <a:pt x="870" y="649"/>
                    </a:lnTo>
                    <a:lnTo>
                      <a:pt x="870" y="649"/>
                    </a:lnTo>
                    <a:lnTo>
                      <a:pt x="871" y="645"/>
                    </a:lnTo>
                    <a:lnTo>
                      <a:pt x="871" y="645"/>
                    </a:lnTo>
                    <a:lnTo>
                      <a:pt x="871" y="645"/>
                    </a:lnTo>
                    <a:lnTo>
                      <a:pt x="871" y="645"/>
                    </a:lnTo>
                    <a:lnTo>
                      <a:pt x="872" y="643"/>
                    </a:lnTo>
                    <a:lnTo>
                      <a:pt x="872" y="643"/>
                    </a:lnTo>
                    <a:lnTo>
                      <a:pt x="872" y="641"/>
                    </a:lnTo>
                    <a:lnTo>
                      <a:pt x="872" y="641"/>
                    </a:lnTo>
                    <a:lnTo>
                      <a:pt x="874" y="640"/>
                    </a:lnTo>
                    <a:lnTo>
                      <a:pt x="874" y="640"/>
                    </a:lnTo>
                    <a:lnTo>
                      <a:pt x="874" y="639"/>
                    </a:lnTo>
                    <a:lnTo>
                      <a:pt x="874" y="639"/>
                    </a:lnTo>
                    <a:lnTo>
                      <a:pt x="874" y="638"/>
                    </a:lnTo>
                    <a:lnTo>
                      <a:pt x="874" y="638"/>
                    </a:lnTo>
                    <a:lnTo>
                      <a:pt x="874" y="636"/>
                    </a:lnTo>
                    <a:lnTo>
                      <a:pt x="874" y="636"/>
                    </a:lnTo>
                    <a:lnTo>
                      <a:pt x="874" y="635"/>
                    </a:lnTo>
                    <a:lnTo>
                      <a:pt x="874" y="635"/>
                    </a:lnTo>
                    <a:lnTo>
                      <a:pt x="874" y="634"/>
                    </a:lnTo>
                    <a:lnTo>
                      <a:pt x="874" y="634"/>
                    </a:lnTo>
                    <a:lnTo>
                      <a:pt x="874" y="632"/>
                    </a:lnTo>
                    <a:lnTo>
                      <a:pt x="874" y="632"/>
                    </a:lnTo>
                    <a:lnTo>
                      <a:pt x="874" y="631"/>
                    </a:lnTo>
                    <a:lnTo>
                      <a:pt x="874" y="631"/>
                    </a:lnTo>
                    <a:lnTo>
                      <a:pt x="872" y="630"/>
                    </a:lnTo>
                    <a:lnTo>
                      <a:pt x="872" y="630"/>
                    </a:lnTo>
                    <a:lnTo>
                      <a:pt x="872" y="629"/>
                    </a:lnTo>
                    <a:lnTo>
                      <a:pt x="872" y="629"/>
                    </a:lnTo>
                    <a:lnTo>
                      <a:pt x="871" y="626"/>
                    </a:lnTo>
                    <a:lnTo>
                      <a:pt x="871" y="626"/>
                    </a:lnTo>
                    <a:lnTo>
                      <a:pt x="871" y="626"/>
                    </a:lnTo>
                    <a:lnTo>
                      <a:pt x="871" y="626"/>
                    </a:lnTo>
                    <a:lnTo>
                      <a:pt x="871" y="626"/>
                    </a:lnTo>
                    <a:lnTo>
                      <a:pt x="865" y="617"/>
                    </a:lnTo>
                    <a:lnTo>
                      <a:pt x="853" y="605"/>
                    </a:lnTo>
                    <a:lnTo>
                      <a:pt x="853" y="605"/>
                    </a:lnTo>
                    <a:lnTo>
                      <a:pt x="840" y="591"/>
                    </a:lnTo>
                    <a:lnTo>
                      <a:pt x="827" y="580"/>
                    </a:lnTo>
                    <a:lnTo>
                      <a:pt x="816" y="572"/>
                    </a:lnTo>
                    <a:lnTo>
                      <a:pt x="808" y="567"/>
                    </a:lnTo>
                    <a:lnTo>
                      <a:pt x="808" y="567"/>
                    </a:lnTo>
                    <a:lnTo>
                      <a:pt x="812" y="552"/>
                    </a:lnTo>
                    <a:lnTo>
                      <a:pt x="812" y="552"/>
                    </a:lnTo>
                    <a:lnTo>
                      <a:pt x="817" y="536"/>
                    </a:lnTo>
                    <a:lnTo>
                      <a:pt x="817" y="536"/>
                    </a:lnTo>
                    <a:lnTo>
                      <a:pt x="826" y="536"/>
                    </a:lnTo>
                    <a:lnTo>
                      <a:pt x="838" y="533"/>
                    </a:lnTo>
                    <a:lnTo>
                      <a:pt x="856" y="530"/>
                    </a:lnTo>
                    <a:lnTo>
                      <a:pt x="875" y="525"/>
                    </a:lnTo>
                    <a:lnTo>
                      <a:pt x="875" y="525"/>
                    </a:lnTo>
                    <a:lnTo>
                      <a:pt x="891" y="519"/>
                    </a:lnTo>
                    <a:lnTo>
                      <a:pt x="901" y="515"/>
                    </a:lnTo>
                    <a:lnTo>
                      <a:pt x="901" y="515"/>
                    </a:lnTo>
                    <a:lnTo>
                      <a:pt x="901" y="515"/>
                    </a:lnTo>
                    <a:lnTo>
                      <a:pt x="901" y="515"/>
                    </a:lnTo>
                    <a:lnTo>
                      <a:pt x="904" y="514"/>
                    </a:lnTo>
                    <a:lnTo>
                      <a:pt x="904" y="514"/>
                    </a:lnTo>
                    <a:lnTo>
                      <a:pt x="904" y="514"/>
                    </a:lnTo>
                    <a:lnTo>
                      <a:pt x="904" y="514"/>
                    </a:lnTo>
                    <a:lnTo>
                      <a:pt x="906" y="512"/>
                    </a:lnTo>
                    <a:lnTo>
                      <a:pt x="906" y="512"/>
                    </a:lnTo>
                    <a:lnTo>
                      <a:pt x="906" y="512"/>
                    </a:lnTo>
                    <a:lnTo>
                      <a:pt x="906" y="512"/>
                    </a:lnTo>
                    <a:lnTo>
                      <a:pt x="908" y="510"/>
                    </a:lnTo>
                    <a:lnTo>
                      <a:pt x="908" y="510"/>
                    </a:lnTo>
                    <a:lnTo>
                      <a:pt x="908" y="509"/>
                    </a:lnTo>
                    <a:lnTo>
                      <a:pt x="908" y="509"/>
                    </a:lnTo>
                    <a:lnTo>
                      <a:pt x="909" y="508"/>
                    </a:lnTo>
                    <a:lnTo>
                      <a:pt x="909" y="508"/>
                    </a:lnTo>
                    <a:lnTo>
                      <a:pt x="909" y="508"/>
                    </a:lnTo>
                    <a:lnTo>
                      <a:pt x="909" y="508"/>
                    </a:lnTo>
                    <a:lnTo>
                      <a:pt x="909" y="505"/>
                    </a:lnTo>
                    <a:lnTo>
                      <a:pt x="909" y="505"/>
                    </a:lnTo>
                    <a:lnTo>
                      <a:pt x="909" y="504"/>
                    </a:lnTo>
                    <a:lnTo>
                      <a:pt x="909" y="504"/>
                    </a:lnTo>
                    <a:lnTo>
                      <a:pt x="910" y="503"/>
                    </a:lnTo>
                    <a:lnTo>
                      <a:pt x="910" y="503"/>
                    </a:lnTo>
                    <a:lnTo>
                      <a:pt x="910" y="501"/>
                    </a:lnTo>
                    <a:lnTo>
                      <a:pt x="910" y="501"/>
                    </a:lnTo>
                    <a:lnTo>
                      <a:pt x="910" y="499"/>
                    </a:lnTo>
                    <a:lnTo>
                      <a:pt x="910" y="499"/>
                    </a:lnTo>
                    <a:lnTo>
                      <a:pt x="910" y="498"/>
                    </a:lnTo>
                    <a:lnTo>
                      <a:pt x="910" y="498"/>
                    </a:lnTo>
                    <a:lnTo>
                      <a:pt x="910" y="495"/>
                    </a:lnTo>
                    <a:lnTo>
                      <a:pt x="910" y="495"/>
                    </a:lnTo>
                    <a:lnTo>
                      <a:pt x="910" y="491"/>
                    </a:lnTo>
                    <a:lnTo>
                      <a:pt x="910" y="491"/>
                    </a:lnTo>
                    <a:lnTo>
                      <a:pt x="911" y="491"/>
                    </a:lnTo>
                    <a:lnTo>
                      <a:pt x="911" y="491"/>
                    </a:lnTo>
                    <a:lnTo>
                      <a:pt x="911" y="489"/>
                    </a:lnTo>
                    <a:lnTo>
                      <a:pt x="911" y="489"/>
                    </a:lnTo>
                    <a:lnTo>
                      <a:pt x="911" y="488"/>
                    </a:lnTo>
                    <a:lnTo>
                      <a:pt x="911" y="488"/>
                    </a:lnTo>
                    <a:lnTo>
                      <a:pt x="911" y="486"/>
                    </a:lnTo>
                    <a:lnTo>
                      <a:pt x="911" y="486"/>
                    </a:lnTo>
                    <a:lnTo>
                      <a:pt x="911" y="485"/>
                    </a:lnTo>
                    <a:lnTo>
                      <a:pt x="911" y="485"/>
                    </a:lnTo>
                    <a:lnTo>
                      <a:pt x="910" y="483"/>
                    </a:lnTo>
                    <a:lnTo>
                      <a:pt x="910" y="483"/>
                    </a:lnTo>
                    <a:lnTo>
                      <a:pt x="910" y="483"/>
                    </a:lnTo>
                    <a:lnTo>
                      <a:pt x="910" y="483"/>
                    </a:lnTo>
                    <a:lnTo>
                      <a:pt x="910" y="481"/>
                    </a:lnTo>
                    <a:lnTo>
                      <a:pt x="910" y="481"/>
                    </a:lnTo>
                    <a:lnTo>
                      <a:pt x="910" y="480"/>
                    </a:lnTo>
                    <a:lnTo>
                      <a:pt x="910" y="480"/>
                    </a:lnTo>
                    <a:lnTo>
                      <a:pt x="909" y="479"/>
                    </a:lnTo>
                    <a:lnTo>
                      <a:pt x="909" y="479"/>
                    </a:lnTo>
                    <a:lnTo>
                      <a:pt x="909" y="478"/>
                    </a:lnTo>
                    <a:lnTo>
                      <a:pt x="909" y="478"/>
                    </a:lnTo>
                    <a:lnTo>
                      <a:pt x="908" y="476"/>
                    </a:lnTo>
                    <a:lnTo>
                      <a:pt x="908" y="476"/>
                    </a:lnTo>
                    <a:lnTo>
                      <a:pt x="906" y="476"/>
                    </a:lnTo>
                    <a:lnTo>
                      <a:pt x="906" y="476"/>
                    </a:lnTo>
                    <a:lnTo>
                      <a:pt x="905" y="474"/>
                    </a:lnTo>
                    <a:lnTo>
                      <a:pt x="905" y="474"/>
                    </a:lnTo>
                    <a:lnTo>
                      <a:pt x="904" y="474"/>
                    </a:lnTo>
                    <a:lnTo>
                      <a:pt x="904" y="474"/>
                    </a:lnTo>
                    <a:lnTo>
                      <a:pt x="895" y="467"/>
                    </a:lnTo>
                    <a:lnTo>
                      <a:pt x="881" y="460"/>
                    </a:lnTo>
                    <a:lnTo>
                      <a:pt x="881" y="460"/>
                    </a:lnTo>
                    <a:lnTo>
                      <a:pt x="862" y="451"/>
                    </a:lnTo>
                    <a:lnTo>
                      <a:pt x="847" y="445"/>
                    </a:lnTo>
                    <a:lnTo>
                      <a:pt x="833" y="441"/>
                    </a:lnTo>
                    <a:lnTo>
                      <a:pt x="824" y="440"/>
                    </a:lnTo>
                    <a:lnTo>
                      <a:pt x="824" y="440"/>
                    </a:lnTo>
                    <a:lnTo>
                      <a:pt x="822" y="407"/>
                    </a:lnTo>
                    <a:lnTo>
                      <a:pt x="822" y="407"/>
                    </a:lnTo>
                    <a:lnTo>
                      <a:pt x="831" y="403"/>
                    </a:lnTo>
                    <a:lnTo>
                      <a:pt x="842" y="398"/>
                    </a:lnTo>
                    <a:lnTo>
                      <a:pt x="857" y="389"/>
                    </a:lnTo>
                    <a:lnTo>
                      <a:pt x="874" y="377"/>
                    </a:lnTo>
                    <a:lnTo>
                      <a:pt x="874" y="377"/>
                    </a:lnTo>
                    <a:lnTo>
                      <a:pt x="886" y="367"/>
                    </a:lnTo>
                    <a:lnTo>
                      <a:pt x="894" y="360"/>
                    </a:lnTo>
                    <a:lnTo>
                      <a:pt x="894" y="360"/>
                    </a:lnTo>
                    <a:lnTo>
                      <a:pt x="894" y="360"/>
                    </a:lnTo>
                    <a:lnTo>
                      <a:pt x="894" y="360"/>
                    </a:lnTo>
                    <a:lnTo>
                      <a:pt x="895" y="359"/>
                    </a:lnTo>
                    <a:lnTo>
                      <a:pt x="895" y="359"/>
                    </a:lnTo>
                    <a:lnTo>
                      <a:pt x="897" y="354"/>
                    </a:lnTo>
                    <a:lnTo>
                      <a:pt x="897" y="354"/>
                    </a:lnTo>
                    <a:lnTo>
                      <a:pt x="897" y="354"/>
                    </a:lnTo>
                    <a:lnTo>
                      <a:pt x="897" y="354"/>
                    </a:lnTo>
                    <a:lnTo>
                      <a:pt x="899" y="353"/>
                    </a:lnTo>
                    <a:lnTo>
                      <a:pt x="899" y="353"/>
                    </a:lnTo>
                    <a:lnTo>
                      <a:pt x="899" y="352"/>
                    </a:lnTo>
                    <a:lnTo>
                      <a:pt x="899" y="352"/>
                    </a:lnTo>
                    <a:lnTo>
                      <a:pt x="899" y="350"/>
                    </a:lnTo>
                    <a:lnTo>
                      <a:pt x="899" y="350"/>
                    </a:lnTo>
                    <a:lnTo>
                      <a:pt x="899" y="349"/>
                    </a:lnTo>
                    <a:lnTo>
                      <a:pt x="899" y="349"/>
                    </a:lnTo>
                    <a:lnTo>
                      <a:pt x="899" y="347"/>
                    </a:lnTo>
                    <a:lnTo>
                      <a:pt x="899" y="347"/>
                    </a:lnTo>
                    <a:lnTo>
                      <a:pt x="899" y="347"/>
                    </a:lnTo>
                    <a:lnTo>
                      <a:pt x="899" y="347"/>
                    </a:lnTo>
                    <a:lnTo>
                      <a:pt x="899" y="344"/>
                    </a:lnTo>
                    <a:lnTo>
                      <a:pt x="899" y="344"/>
                    </a:lnTo>
                    <a:lnTo>
                      <a:pt x="899" y="344"/>
                    </a:lnTo>
                    <a:lnTo>
                      <a:pt x="899" y="344"/>
                    </a:lnTo>
                    <a:lnTo>
                      <a:pt x="897" y="342"/>
                    </a:lnTo>
                    <a:lnTo>
                      <a:pt x="897" y="342"/>
                    </a:lnTo>
                    <a:lnTo>
                      <a:pt x="897" y="340"/>
                    </a:lnTo>
                    <a:lnTo>
                      <a:pt x="897" y="340"/>
                    </a:lnTo>
                    <a:lnTo>
                      <a:pt x="896" y="338"/>
                    </a:lnTo>
                    <a:lnTo>
                      <a:pt x="896" y="338"/>
                    </a:lnTo>
                    <a:lnTo>
                      <a:pt x="896" y="334"/>
                    </a:lnTo>
                    <a:lnTo>
                      <a:pt x="896" y="334"/>
                    </a:lnTo>
                    <a:lnTo>
                      <a:pt x="895" y="334"/>
                    </a:lnTo>
                    <a:lnTo>
                      <a:pt x="895" y="334"/>
                    </a:lnTo>
                    <a:lnTo>
                      <a:pt x="895" y="331"/>
                    </a:lnTo>
                    <a:lnTo>
                      <a:pt x="895" y="331"/>
                    </a:lnTo>
                    <a:lnTo>
                      <a:pt x="895" y="330"/>
                    </a:lnTo>
                    <a:lnTo>
                      <a:pt x="895" y="330"/>
                    </a:lnTo>
                    <a:lnTo>
                      <a:pt x="894" y="329"/>
                    </a:lnTo>
                    <a:lnTo>
                      <a:pt x="894" y="329"/>
                    </a:lnTo>
                    <a:lnTo>
                      <a:pt x="894" y="328"/>
                    </a:lnTo>
                    <a:lnTo>
                      <a:pt x="894" y="328"/>
                    </a:lnTo>
                    <a:lnTo>
                      <a:pt x="892" y="326"/>
                    </a:lnTo>
                    <a:lnTo>
                      <a:pt x="892" y="326"/>
                    </a:lnTo>
                    <a:lnTo>
                      <a:pt x="892" y="325"/>
                    </a:lnTo>
                    <a:lnTo>
                      <a:pt x="892" y="325"/>
                    </a:lnTo>
                    <a:lnTo>
                      <a:pt x="891" y="324"/>
                    </a:lnTo>
                    <a:lnTo>
                      <a:pt x="891" y="324"/>
                    </a:lnTo>
                    <a:lnTo>
                      <a:pt x="891" y="324"/>
                    </a:lnTo>
                    <a:lnTo>
                      <a:pt x="891" y="324"/>
                    </a:lnTo>
                    <a:lnTo>
                      <a:pt x="890" y="323"/>
                    </a:lnTo>
                    <a:lnTo>
                      <a:pt x="890" y="323"/>
                    </a:lnTo>
                    <a:lnTo>
                      <a:pt x="889" y="321"/>
                    </a:lnTo>
                    <a:lnTo>
                      <a:pt x="889" y="321"/>
                    </a:lnTo>
                    <a:lnTo>
                      <a:pt x="886" y="320"/>
                    </a:lnTo>
                    <a:lnTo>
                      <a:pt x="886" y="320"/>
                    </a:lnTo>
                    <a:lnTo>
                      <a:pt x="886" y="320"/>
                    </a:lnTo>
                    <a:lnTo>
                      <a:pt x="886" y="320"/>
                    </a:lnTo>
                    <a:lnTo>
                      <a:pt x="884" y="319"/>
                    </a:lnTo>
                    <a:lnTo>
                      <a:pt x="884" y="319"/>
                    </a:lnTo>
                    <a:lnTo>
                      <a:pt x="884" y="319"/>
                    </a:lnTo>
                    <a:lnTo>
                      <a:pt x="884" y="319"/>
                    </a:lnTo>
                    <a:lnTo>
                      <a:pt x="884" y="319"/>
                    </a:lnTo>
                    <a:lnTo>
                      <a:pt x="884" y="319"/>
                    </a:lnTo>
                    <a:lnTo>
                      <a:pt x="872" y="316"/>
                    </a:lnTo>
                    <a:lnTo>
                      <a:pt x="857" y="314"/>
                    </a:lnTo>
                    <a:lnTo>
                      <a:pt x="857" y="314"/>
                    </a:lnTo>
                    <a:lnTo>
                      <a:pt x="836" y="313"/>
                    </a:lnTo>
                    <a:lnTo>
                      <a:pt x="819" y="313"/>
                    </a:lnTo>
                    <a:lnTo>
                      <a:pt x="805" y="313"/>
                    </a:lnTo>
                    <a:lnTo>
                      <a:pt x="797" y="314"/>
                    </a:lnTo>
                    <a:lnTo>
                      <a:pt x="797" y="314"/>
                    </a:lnTo>
                    <a:lnTo>
                      <a:pt x="783" y="286"/>
                    </a:lnTo>
                    <a:lnTo>
                      <a:pt x="783" y="286"/>
                    </a:lnTo>
                    <a:lnTo>
                      <a:pt x="790" y="279"/>
                    </a:lnTo>
                    <a:lnTo>
                      <a:pt x="799" y="270"/>
                    </a:lnTo>
                    <a:lnTo>
                      <a:pt x="809" y="256"/>
                    </a:lnTo>
                    <a:lnTo>
                      <a:pt x="822" y="239"/>
                    </a:lnTo>
                    <a:lnTo>
                      <a:pt x="822" y="239"/>
                    </a:lnTo>
                    <a:lnTo>
                      <a:pt x="829" y="226"/>
                    </a:lnTo>
                    <a:lnTo>
                      <a:pt x="834" y="216"/>
                    </a:lnTo>
                    <a:lnTo>
                      <a:pt x="834" y="216"/>
                    </a:lnTo>
                    <a:lnTo>
                      <a:pt x="834" y="216"/>
                    </a:lnTo>
                    <a:lnTo>
                      <a:pt x="834" y="216"/>
                    </a:lnTo>
                    <a:lnTo>
                      <a:pt x="834" y="216"/>
                    </a:lnTo>
                    <a:lnTo>
                      <a:pt x="836" y="213"/>
                    </a:lnTo>
                    <a:lnTo>
                      <a:pt x="836" y="213"/>
                    </a:lnTo>
                    <a:lnTo>
                      <a:pt x="836" y="213"/>
                    </a:lnTo>
                    <a:lnTo>
                      <a:pt x="836" y="213"/>
                    </a:lnTo>
                    <a:lnTo>
                      <a:pt x="837" y="209"/>
                    </a:lnTo>
                    <a:lnTo>
                      <a:pt x="837" y="209"/>
                    </a:lnTo>
                    <a:lnTo>
                      <a:pt x="837" y="209"/>
                    </a:lnTo>
                    <a:lnTo>
                      <a:pt x="837" y="209"/>
                    </a:lnTo>
                    <a:lnTo>
                      <a:pt x="837" y="207"/>
                    </a:lnTo>
                    <a:lnTo>
                      <a:pt x="837" y="207"/>
                    </a:lnTo>
                    <a:lnTo>
                      <a:pt x="837" y="207"/>
                    </a:lnTo>
                    <a:lnTo>
                      <a:pt x="837" y="207"/>
                    </a:lnTo>
                    <a:lnTo>
                      <a:pt x="836" y="205"/>
                    </a:lnTo>
                    <a:lnTo>
                      <a:pt x="836" y="205"/>
                    </a:lnTo>
                    <a:lnTo>
                      <a:pt x="836" y="204"/>
                    </a:lnTo>
                    <a:lnTo>
                      <a:pt x="836" y="204"/>
                    </a:lnTo>
                    <a:lnTo>
                      <a:pt x="834" y="202"/>
                    </a:lnTo>
                    <a:lnTo>
                      <a:pt x="834" y="202"/>
                    </a:lnTo>
                    <a:lnTo>
                      <a:pt x="834" y="202"/>
                    </a:lnTo>
                    <a:lnTo>
                      <a:pt x="834" y="202"/>
                    </a:lnTo>
                    <a:lnTo>
                      <a:pt x="833" y="200"/>
                    </a:lnTo>
                    <a:lnTo>
                      <a:pt x="833" y="200"/>
                    </a:lnTo>
                    <a:lnTo>
                      <a:pt x="833" y="199"/>
                    </a:lnTo>
                    <a:lnTo>
                      <a:pt x="833" y="199"/>
                    </a:lnTo>
                    <a:lnTo>
                      <a:pt x="832" y="197"/>
                    </a:lnTo>
                    <a:lnTo>
                      <a:pt x="832" y="197"/>
                    </a:lnTo>
                    <a:lnTo>
                      <a:pt x="832" y="197"/>
                    </a:lnTo>
                    <a:lnTo>
                      <a:pt x="832" y="197"/>
                    </a:lnTo>
                    <a:lnTo>
                      <a:pt x="829" y="194"/>
                    </a:lnTo>
                    <a:lnTo>
                      <a:pt x="829" y="194"/>
                    </a:lnTo>
                    <a:lnTo>
                      <a:pt x="828" y="192"/>
                    </a:lnTo>
                    <a:lnTo>
                      <a:pt x="828" y="192"/>
                    </a:lnTo>
                    <a:lnTo>
                      <a:pt x="827" y="190"/>
                    </a:lnTo>
                    <a:lnTo>
                      <a:pt x="827" y="190"/>
                    </a:lnTo>
                    <a:lnTo>
                      <a:pt x="826" y="189"/>
                    </a:lnTo>
                    <a:lnTo>
                      <a:pt x="826" y="189"/>
                    </a:lnTo>
                    <a:lnTo>
                      <a:pt x="826" y="188"/>
                    </a:lnTo>
                    <a:lnTo>
                      <a:pt x="826" y="188"/>
                    </a:lnTo>
                    <a:lnTo>
                      <a:pt x="824" y="187"/>
                    </a:lnTo>
                    <a:lnTo>
                      <a:pt x="824" y="187"/>
                    </a:lnTo>
                    <a:lnTo>
                      <a:pt x="823" y="185"/>
                    </a:lnTo>
                    <a:lnTo>
                      <a:pt x="823" y="185"/>
                    </a:lnTo>
                    <a:lnTo>
                      <a:pt x="822" y="184"/>
                    </a:lnTo>
                    <a:lnTo>
                      <a:pt x="822" y="184"/>
                    </a:lnTo>
                    <a:lnTo>
                      <a:pt x="822" y="184"/>
                    </a:lnTo>
                    <a:lnTo>
                      <a:pt x="822" y="184"/>
                    </a:lnTo>
                    <a:lnTo>
                      <a:pt x="819" y="183"/>
                    </a:lnTo>
                    <a:lnTo>
                      <a:pt x="819" y="183"/>
                    </a:lnTo>
                    <a:lnTo>
                      <a:pt x="819" y="183"/>
                    </a:lnTo>
                    <a:lnTo>
                      <a:pt x="819" y="183"/>
                    </a:lnTo>
                    <a:lnTo>
                      <a:pt x="818" y="182"/>
                    </a:lnTo>
                    <a:lnTo>
                      <a:pt x="818" y="182"/>
                    </a:lnTo>
                    <a:lnTo>
                      <a:pt x="817" y="182"/>
                    </a:lnTo>
                    <a:lnTo>
                      <a:pt x="817" y="182"/>
                    </a:lnTo>
                    <a:lnTo>
                      <a:pt x="814" y="182"/>
                    </a:lnTo>
                    <a:lnTo>
                      <a:pt x="814" y="182"/>
                    </a:lnTo>
                    <a:lnTo>
                      <a:pt x="813" y="182"/>
                    </a:lnTo>
                    <a:lnTo>
                      <a:pt x="813" y="182"/>
                    </a:lnTo>
                    <a:lnTo>
                      <a:pt x="811" y="182"/>
                    </a:lnTo>
                    <a:lnTo>
                      <a:pt x="811" y="182"/>
                    </a:lnTo>
                    <a:lnTo>
                      <a:pt x="811" y="182"/>
                    </a:lnTo>
                    <a:lnTo>
                      <a:pt x="811" y="182"/>
                    </a:lnTo>
                    <a:lnTo>
                      <a:pt x="811" y="182"/>
                    </a:lnTo>
                    <a:lnTo>
                      <a:pt x="799" y="183"/>
                    </a:lnTo>
                    <a:lnTo>
                      <a:pt x="784" y="185"/>
                    </a:lnTo>
                    <a:lnTo>
                      <a:pt x="784" y="185"/>
                    </a:lnTo>
                    <a:lnTo>
                      <a:pt x="764" y="192"/>
                    </a:lnTo>
                    <a:lnTo>
                      <a:pt x="748" y="197"/>
                    </a:lnTo>
                    <a:lnTo>
                      <a:pt x="736" y="202"/>
                    </a:lnTo>
                    <a:lnTo>
                      <a:pt x="727" y="207"/>
                    </a:lnTo>
                    <a:lnTo>
                      <a:pt x="727" y="207"/>
                    </a:lnTo>
                    <a:lnTo>
                      <a:pt x="705" y="184"/>
                    </a:lnTo>
                    <a:lnTo>
                      <a:pt x="705" y="184"/>
                    </a:lnTo>
                    <a:lnTo>
                      <a:pt x="710" y="175"/>
                    </a:lnTo>
                    <a:lnTo>
                      <a:pt x="715" y="164"/>
                    </a:lnTo>
                    <a:lnTo>
                      <a:pt x="720" y="148"/>
                    </a:lnTo>
                    <a:lnTo>
                      <a:pt x="726" y="127"/>
                    </a:lnTo>
                    <a:lnTo>
                      <a:pt x="726" y="127"/>
                    </a:lnTo>
                    <a:lnTo>
                      <a:pt x="729" y="111"/>
                    </a:lnTo>
                    <a:lnTo>
                      <a:pt x="730" y="101"/>
                    </a:lnTo>
                    <a:lnTo>
                      <a:pt x="730" y="101"/>
                    </a:lnTo>
                    <a:lnTo>
                      <a:pt x="730" y="101"/>
                    </a:lnTo>
                    <a:lnTo>
                      <a:pt x="730" y="101"/>
                    </a:lnTo>
                    <a:lnTo>
                      <a:pt x="730" y="101"/>
                    </a:lnTo>
                    <a:lnTo>
                      <a:pt x="730" y="101"/>
                    </a:lnTo>
                    <a:lnTo>
                      <a:pt x="730" y="98"/>
                    </a:lnTo>
                    <a:lnTo>
                      <a:pt x="730" y="98"/>
                    </a:lnTo>
                    <a:lnTo>
                      <a:pt x="730" y="97"/>
                    </a:lnTo>
                    <a:lnTo>
                      <a:pt x="730" y="97"/>
                    </a:lnTo>
                    <a:lnTo>
                      <a:pt x="730" y="95"/>
                    </a:lnTo>
                    <a:lnTo>
                      <a:pt x="730" y="95"/>
                    </a:lnTo>
                    <a:lnTo>
                      <a:pt x="730" y="93"/>
                    </a:lnTo>
                    <a:lnTo>
                      <a:pt x="730" y="93"/>
                    </a:lnTo>
                    <a:lnTo>
                      <a:pt x="729" y="92"/>
                    </a:lnTo>
                    <a:lnTo>
                      <a:pt x="729" y="92"/>
                    </a:lnTo>
                    <a:lnTo>
                      <a:pt x="729" y="91"/>
                    </a:lnTo>
                    <a:lnTo>
                      <a:pt x="729" y="91"/>
                    </a:lnTo>
                    <a:lnTo>
                      <a:pt x="727" y="90"/>
                    </a:lnTo>
                    <a:lnTo>
                      <a:pt x="727" y="90"/>
                    </a:lnTo>
                    <a:lnTo>
                      <a:pt x="727" y="90"/>
                    </a:lnTo>
                    <a:lnTo>
                      <a:pt x="727" y="90"/>
                    </a:lnTo>
                    <a:lnTo>
                      <a:pt x="726" y="88"/>
                    </a:lnTo>
                    <a:lnTo>
                      <a:pt x="726" y="88"/>
                    </a:lnTo>
                    <a:lnTo>
                      <a:pt x="725" y="87"/>
                    </a:lnTo>
                    <a:lnTo>
                      <a:pt x="725" y="87"/>
                    </a:lnTo>
                    <a:lnTo>
                      <a:pt x="724" y="86"/>
                    </a:lnTo>
                    <a:lnTo>
                      <a:pt x="724" y="86"/>
                    </a:lnTo>
                    <a:lnTo>
                      <a:pt x="722" y="86"/>
                    </a:lnTo>
                    <a:lnTo>
                      <a:pt x="722" y="86"/>
                    </a:lnTo>
                    <a:lnTo>
                      <a:pt x="721" y="85"/>
                    </a:lnTo>
                    <a:lnTo>
                      <a:pt x="721" y="85"/>
                    </a:lnTo>
                    <a:lnTo>
                      <a:pt x="720" y="83"/>
                    </a:lnTo>
                    <a:lnTo>
                      <a:pt x="720" y="83"/>
                    </a:lnTo>
                    <a:lnTo>
                      <a:pt x="717" y="82"/>
                    </a:lnTo>
                    <a:lnTo>
                      <a:pt x="717" y="82"/>
                    </a:lnTo>
                    <a:lnTo>
                      <a:pt x="715" y="80"/>
                    </a:lnTo>
                    <a:lnTo>
                      <a:pt x="715" y="80"/>
                    </a:lnTo>
                    <a:lnTo>
                      <a:pt x="714" y="80"/>
                    </a:lnTo>
                    <a:lnTo>
                      <a:pt x="714" y="80"/>
                    </a:lnTo>
                    <a:lnTo>
                      <a:pt x="712" y="78"/>
                    </a:lnTo>
                    <a:lnTo>
                      <a:pt x="712" y="78"/>
                    </a:lnTo>
                    <a:lnTo>
                      <a:pt x="711" y="78"/>
                    </a:lnTo>
                    <a:lnTo>
                      <a:pt x="711" y="78"/>
                    </a:lnTo>
                    <a:lnTo>
                      <a:pt x="710" y="77"/>
                    </a:lnTo>
                    <a:lnTo>
                      <a:pt x="710" y="77"/>
                    </a:lnTo>
                    <a:lnTo>
                      <a:pt x="710" y="76"/>
                    </a:lnTo>
                    <a:lnTo>
                      <a:pt x="710" y="76"/>
                    </a:lnTo>
                    <a:lnTo>
                      <a:pt x="707" y="76"/>
                    </a:lnTo>
                    <a:lnTo>
                      <a:pt x="707" y="76"/>
                    </a:lnTo>
                    <a:lnTo>
                      <a:pt x="706" y="76"/>
                    </a:lnTo>
                    <a:lnTo>
                      <a:pt x="706" y="76"/>
                    </a:lnTo>
                    <a:lnTo>
                      <a:pt x="705" y="74"/>
                    </a:lnTo>
                    <a:lnTo>
                      <a:pt x="705" y="74"/>
                    </a:lnTo>
                    <a:lnTo>
                      <a:pt x="703" y="74"/>
                    </a:lnTo>
                    <a:lnTo>
                      <a:pt x="703" y="74"/>
                    </a:lnTo>
                    <a:lnTo>
                      <a:pt x="702" y="74"/>
                    </a:lnTo>
                    <a:lnTo>
                      <a:pt x="702" y="74"/>
                    </a:lnTo>
                    <a:lnTo>
                      <a:pt x="701" y="74"/>
                    </a:lnTo>
                    <a:lnTo>
                      <a:pt x="701" y="74"/>
                    </a:lnTo>
                    <a:lnTo>
                      <a:pt x="698" y="76"/>
                    </a:lnTo>
                    <a:lnTo>
                      <a:pt x="698" y="76"/>
                    </a:lnTo>
                    <a:lnTo>
                      <a:pt x="698" y="76"/>
                    </a:lnTo>
                    <a:lnTo>
                      <a:pt x="698" y="76"/>
                    </a:lnTo>
                    <a:lnTo>
                      <a:pt x="696" y="76"/>
                    </a:lnTo>
                    <a:lnTo>
                      <a:pt x="696" y="76"/>
                    </a:lnTo>
                    <a:lnTo>
                      <a:pt x="695" y="77"/>
                    </a:lnTo>
                    <a:lnTo>
                      <a:pt x="695" y="77"/>
                    </a:lnTo>
                    <a:lnTo>
                      <a:pt x="695" y="77"/>
                    </a:lnTo>
                    <a:lnTo>
                      <a:pt x="695" y="77"/>
                    </a:lnTo>
                    <a:lnTo>
                      <a:pt x="686" y="81"/>
                    </a:lnTo>
                    <a:lnTo>
                      <a:pt x="672" y="90"/>
                    </a:lnTo>
                    <a:lnTo>
                      <a:pt x="672" y="90"/>
                    </a:lnTo>
                    <a:lnTo>
                      <a:pt x="656" y="102"/>
                    </a:lnTo>
                    <a:lnTo>
                      <a:pt x="642" y="112"/>
                    </a:lnTo>
                    <a:lnTo>
                      <a:pt x="632" y="122"/>
                    </a:lnTo>
                    <a:lnTo>
                      <a:pt x="625" y="129"/>
                    </a:lnTo>
                    <a:lnTo>
                      <a:pt x="625" y="129"/>
                    </a:lnTo>
                    <a:lnTo>
                      <a:pt x="598" y="116"/>
                    </a:lnTo>
                    <a:lnTo>
                      <a:pt x="598" y="116"/>
                    </a:lnTo>
                    <a:lnTo>
                      <a:pt x="598" y="106"/>
                    </a:lnTo>
                    <a:lnTo>
                      <a:pt x="599" y="93"/>
                    </a:lnTo>
                    <a:lnTo>
                      <a:pt x="599" y="76"/>
                    </a:lnTo>
                    <a:lnTo>
                      <a:pt x="596" y="54"/>
                    </a:lnTo>
                    <a:lnTo>
                      <a:pt x="596" y="54"/>
                    </a:lnTo>
                    <a:lnTo>
                      <a:pt x="595" y="39"/>
                    </a:lnTo>
                    <a:lnTo>
                      <a:pt x="593" y="29"/>
                    </a:lnTo>
                    <a:lnTo>
                      <a:pt x="593" y="29"/>
                    </a:lnTo>
                    <a:lnTo>
                      <a:pt x="593" y="29"/>
                    </a:lnTo>
                    <a:lnTo>
                      <a:pt x="593" y="28"/>
                    </a:lnTo>
                    <a:lnTo>
                      <a:pt x="593" y="28"/>
                    </a:lnTo>
                    <a:lnTo>
                      <a:pt x="591" y="27"/>
                    </a:lnTo>
                    <a:lnTo>
                      <a:pt x="591" y="27"/>
                    </a:lnTo>
                    <a:lnTo>
                      <a:pt x="591" y="25"/>
                    </a:lnTo>
                    <a:lnTo>
                      <a:pt x="591" y="25"/>
                    </a:lnTo>
                    <a:lnTo>
                      <a:pt x="590" y="23"/>
                    </a:lnTo>
                    <a:lnTo>
                      <a:pt x="590" y="23"/>
                    </a:lnTo>
                    <a:lnTo>
                      <a:pt x="590" y="23"/>
                    </a:lnTo>
                    <a:lnTo>
                      <a:pt x="588" y="20"/>
                    </a:lnTo>
                    <a:lnTo>
                      <a:pt x="588" y="20"/>
                    </a:lnTo>
                    <a:lnTo>
                      <a:pt x="588" y="20"/>
                    </a:lnTo>
                    <a:lnTo>
                      <a:pt x="588" y="20"/>
                    </a:lnTo>
                    <a:lnTo>
                      <a:pt x="586" y="19"/>
                    </a:lnTo>
                    <a:lnTo>
                      <a:pt x="586" y="19"/>
                    </a:lnTo>
                    <a:lnTo>
                      <a:pt x="586" y="19"/>
                    </a:lnTo>
                    <a:lnTo>
                      <a:pt x="586" y="19"/>
                    </a:lnTo>
                    <a:lnTo>
                      <a:pt x="581" y="17"/>
                    </a:lnTo>
                    <a:lnTo>
                      <a:pt x="581" y="17"/>
                    </a:lnTo>
                    <a:lnTo>
                      <a:pt x="580" y="17"/>
                    </a:lnTo>
                    <a:lnTo>
                      <a:pt x="580" y="17"/>
                    </a:lnTo>
                    <a:lnTo>
                      <a:pt x="577" y="15"/>
                    </a:lnTo>
                    <a:lnTo>
                      <a:pt x="577" y="15"/>
                    </a:lnTo>
                    <a:lnTo>
                      <a:pt x="577" y="15"/>
                    </a:lnTo>
                    <a:lnTo>
                      <a:pt x="577" y="15"/>
                    </a:lnTo>
                    <a:lnTo>
                      <a:pt x="574" y="15"/>
                    </a:lnTo>
                    <a:lnTo>
                      <a:pt x="574" y="15"/>
                    </a:lnTo>
                    <a:lnTo>
                      <a:pt x="571" y="14"/>
                    </a:lnTo>
                    <a:lnTo>
                      <a:pt x="571" y="14"/>
                    </a:lnTo>
                    <a:lnTo>
                      <a:pt x="570" y="14"/>
                    </a:lnTo>
                    <a:lnTo>
                      <a:pt x="570" y="14"/>
                    </a:lnTo>
                    <a:lnTo>
                      <a:pt x="567" y="13"/>
                    </a:lnTo>
                    <a:lnTo>
                      <a:pt x="567" y="13"/>
                    </a:lnTo>
                    <a:lnTo>
                      <a:pt x="567" y="13"/>
                    </a:lnTo>
                    <a:lnTo>
                      <a:pt x="567" y="13"/>
                    </a:lnTo>
                    <a:lnTo>
                      <a:pt x="561" y="13"/>
                    </a:lnTo>
                    <a:lnTo>
                      <a:pt x="561" y="13"/>
                    </a:lnTo>
                    <a:lnTo>
                      <a:pt x="561" y="13"/>
                    </a:lnTo>
                    <a:lnTo>
                      <a:pt x="561" y="13"/>
                    </a:lnTo>
                    <a:lnTo>
                      <a:pt x="560" y="13"/>
                    </a:lnTo>
                    <a:lnTo>
                      <a:pt x="560" y="13"/>
                    </a:lnTo>
                    <a:lnTo>
                      <a:pt x="559" y="13"/>
                    </a:lnTo>
                    <a:lnTo>
                      <a:pt x="559" y="13"/>
                    </a:lnTo>
                    <a:lnTo>
                      <a:pt x="554" y="15"/>
                    </a:lnTo>
                    <a:lnTo>
                      <a:pt x="554" y="15"/>
                    </a:lnTo>
                    <a:lnTo>
                      <a:pt x="554" y="15"/>
                    </a:lnTo>
                    <a:lnTo>
                      <a:pt x="554" y="15"/>
                    </a:lnTo>
                    <a:lnTo>
                      <a:pt x="551" y="18"/>
                    </a:lnTo>
                    <a:lnTo>
                      <a:pt x="551" y="18"/>
                    </a:lnTo>
                    <a:lnTo>
                      <a:pt x="551" y="18"/>
                    </a:lnTo>
                    <a:lnTo>
                      <a:pt x="551" y="18"/>
                    </a:lnTo>
                    <a:lnTo>
                      <a:pt x="551" y="18"/>
                    </a:lnTo>
                    <a:lnTo>
                      <a:pt x="551" y="18"/>
                    </a:lnTo>
                    <a:lnTo>
                      <a:pt x="543" y="25"/>
                    </a:lnTo>
                    <a:lnTo>
                      <a:pt x="533" y="38"/>
                    </a:lnTo>
                    <a:lnTo>
                      <a:pt x="533" y="38"/>
                    </a:lnTo>
                    <a:lnTo>
                      <a:pt x="522" y="56"/>
                    </a:lnTo>
                    <a:lnTo>
                      <a:pt x="513" y="71"/>
                    </a:lnTo>
                    <a:lnTo>
                      <a:pt x="507" y="82"/>
                    </a:lnTo>
                    <a:lnTo>
                      <a:pt x="503" y="91"/>
                    </a:lnTo>
                    <a:lnTo>
                      <a:pt x="503" y="91"/>
                    </a:lnTo>
                    <a:lnTo>
                      <a:pt x="473" y="88"/>
                    </a:lnTo>
                    <a:lnTo>
                      <a:pt x="473" y="88"/>
                    </a:lnTo>
                    <a:lnTo>
                      <a:pt x="470" y="78"/>
                    </a:lnTo>
                    <a:lnTo>
                      <a:pt x="467" y="66"/>
                    </a:lnTo>
                    <a:lnTo>
                      <a:pt x="460" y="49"/>
                    </a:lnTo>
                    <a:lnTo>
                      <a:pt x="451" y="30"/>
                    </a:lnTo>
                    <a:lnTo>
                      <a:pt x="451" y="30"/>
                    </a:lnTo>
                    <a:lnTo>
                      <a:pt x="444" y="17"/>
                    </a:lnTo>
                    <a:lnTo>
                      <a:pt x="439" y="8"/>
                    </a:lnTo>
                    <a:lnTo>
                      <a:pt x="439" y="8"/>
                    </a:lnTo>
                    <a:lnTo>
                      <a:pt x="439" y="8"/>
                    </a:lnTo>
                    <a:lnTo>
                      <a:pt x="438" y="8"/>
                    </a:lnTo>
                    <a:lnTo>
                      <a:pt x="438" y="8"/>
                    </a:lnTo>
                    <a:lnTo>
                      <a:pt x="436" y="5"/>
                    </a:lnTo>
                    <a:lnTo>
                      <a:pt x="436" y="5"/>
                    </a:lnTo>
                    <a:lnTo>
                      <a:pt x="435" y="5"/>
                    </a:lnTo>
                    <a:lnTo>
                      <a:pt x="435" y="5"/>
                    </a:lnTo>
                    <a:lnTo>
                      <a:pt x="434" y="3"/>
                    </a:lnTo>
                    <a:lnTo>
                      <a:pt x="434" y="3"/>
                    </a:lnTo>
                    <a:lnTo>
                      <a:pt x="431" y="1"/>
                    </a:lnTo>
                    <a:lnTo>
                      <a:pt x="431" y="1"/>
                    </a:lnTo>
                    <a:lnTo>
                      <a:pt x="431" y="1"/>
                    </a:lnTo>
                    <a:lnTo>
                      <a:pt x="431" y="1"/>
                    </a:lnTo>
                    <a:lnTo>
                      <a:pt x="429" y="1"/>
                    </a:lnTo>
                    <a:lnTo>
                      <a:pt x="429" y="1"/>
                    </a:lnTo>
                    <a:lnTo>
                      <a:pt x="429" y="1"/>
                    </a:lnTo>
                    <a:lnTo>
                      <a:pt x="429" y="1"/>
                    </a:lnTo>
                    <a:lnTo>
                      <a:pt x="424" y="0"/>
                    </a:lnTo>
                    <a:lnTo>
                      <a:pt x="424" y="0"/>
                    </a:lnTo>
                    <a:lnTo>
                      <a:pt x="422" y="0"/>
                    </a:lnTo>
                    <a:lnTo>
                      <a:pt x="422" y="0"/>
                    </a:lnTo>
                    <a:lnTo>
                      <a:pt x="420" y="0"/>
                    </a:lnTo>
                    <a:lnTo>
                      <a:pt x="420" y="0"/>
                    </a:lnTo>
                    <a:lnTo>
                      <a:pt x="419" y="0"/>
                    </a:lnTo>
                    <a:lnTo>
                      <a:pt x="419" y="0"/>
                    </a:lnTo>
                    <a:lnTo>
                      <a:pt x="416" y="1"/>
                    </a:lnTo>
                    <a:lnTo>
                      <a:pt x="416" y="1"/>
                    </a:lnTo>
                    <a:lnTo>
                      <a:pt x="412" y="1"/>
                    </a:lnTo>
                    <a:lnTo>
                      <a:pt x="412" y="1"/>
                    </a:lnTo>
                    <a:lnTo>
                      <a:pt x="411" y="1"/>
                    </a:lnTo>
                    <a:lnTo>
                      <a:pt x="411" y="1"/>
                    </a:lnTo>
                    <a:lnTo>
                      <a:pt x="410" y="1"/>
                    </a:lnTo>
                    <a:lnTo>
                      <a:pt x="410" y="1"/>
                    </a:lnTo>
                    <a:lnTo>
                      <a:pt x="409" y="1"/>
                    </a:lnTo>
                    <a:lnTo>
                      <a:pt x="409" y="1"/>
                    </a:lnTo>
                    <a:lnTo>
                      <a:pt x="406" y="3"/>
                    </a:lnTo>
                    <a:lnTo>
                      <a:pt x="406" y="3"/>
                    </a:lnTo>
                    <a:lnTo>
                      <a:pt x="406" y="3"/>
                    </a:lnTo>
                    <a:lnTo>
                      <a:pt x="406" y="3"/>
                    </a:lnTo>
                    <a:lnTo>
                      <a:pt x="404" y="3"/>
                    </a:lnTo>
                    <a:lnTo>
                      <a:pt x="404" y="3"/>
                    </a:lnTo>
                    <a:lnTo>
                      <a:pt x="404" y="3"/>
                    </a:lnTo>
                    <a:lnTo>
                      <a:pt x="404" y="3"/>
                    </a:lnTo>
                    <a:lnTo>
                      <a:pt x="401" y="4"/>
                    </a:lnTo>
                    <a:lnTo>
                      <a:pt x="401" y="4"/>
                    </a:lnTo>
                    <a:lnTo>
                      <a:pt x="401" y="4"/>
                    </a:lnTo>
                    <a:lnTo>
                      <a:pt x="401" y="4"/>
                    </a:lnTo>
                    <a:lnTo>
                      <a:pt x="400" y="6"/>
                    </a:lnTo>
                    <a:lnTo>
                      <a:pt x="400" y="6"/>
                    </a:lnTo>
                    <a:lnTo>
                      <a:pt x="399" y="6"/>
                    </a:lnTo>
                    <a:lnTo>
                      <a:pt x="399" y="6"/>
                    </a:lnTo>
                    <a:lnTo>
                      <a:pt x="397" y="8"/>
                    </a:lnTo>
                    <a:lnTo>
                      <a:pt x="397" y="8"/>
                    </a:lnTo>
                    <a:lnTo>
                      <a:pt x="397" y="9"/>
                    </a:lnTo>
                    <a:lnTo>
                      <a:pt x="397" y="9"/>
                    </a:lnTo>
                    <a:lnTo>
                      <a:pt x="396" y="11"/>
                    </a:lnTo>
                    <a:lnTo>
                      <a:pt x="396" y="11"/>
                    </a:lnTo>
                    <a:lnTo>
                      <a:pt x="395" y="11"/>
                    </a:lnTo>
                    <a:lnTo>
                      <a:pt x="395" y="11"/>
                    </a:lnTo>
                    <a:lnTo>
                      <a:pt x="395" y="11"/>
                    </a:lnTo>
                    <a:lnTo>
                      <a:pt x="395" y="11"/>
                    </a:lnTo>
                    <a:lnTo>
                      <a:pt x="391" y="22"/>
                    </a:lnTo>
                    <a:lnTo>
                      <a:pt x="386" y="37"/>
                    </a:lnTo>
                    <a:lnTo>
                      <a:pt x="386" y="37"/>
                    </a:lnTo>
                    <a:lnTo>
                      <a:pt x="381" y="57"/>
                    </a:lnTo>
                    <a:lnTo>
                      <a:pt x="377" y="73"/>
                    </a:lnTo>
                    <a:lnTo>
                      <a:pt x="376" y="87"/>
                    </a:lnTo>
                    <a:lnTo>
                      <a:pt x="376" y="96"/>
                    </a:lnTo>
                    <a:lnTo>
                      <a:pt x="376" y="96"/>
                    </a:lnTo>
                    <a:lnTo>
                      <a:pt x="346" y="105"/>
                    </a:lnTo>
                    <a:lnTo>
                      <a:pt x="346" y="105"/>
                    </a:lnTo>
                    <a:lnTo>
                      <a:pt x="341" y="97"/>
                    </a:lnTo>
                    <a:lnTo>
                      <a:pt x="333" y="86"/>
                    </a:lnTo>
                    <a:lnTo>
                      <a:pt x="322" y="73"/>
                    </a:lnTo>
                    <a:lnTo>
                      <a:pt x="307" y="58"/>
                    </a:lnTo>
                    <a:lnTo>
                      <a:pt x="307" y="58"/>
                    </a:lnTo>
                    <a:lnTo>
                      <a:pt x="295" y="48"/>
                    </a:lnTo>
                    <a:lnTo>
                      <a:pt x="286" y="42"/>
                    </a:lnTo>
                    <a:lnTo>
                      <a:pt x="286" y="42"/>
                    </a:lnTo>
                    <a:lnTo>
                      <a:pt x="286" y="40"/>
                    </a:lnTo>
                    <a:lnTo>
                      <a:pt x="286" y="40"/>
                    </a:lnTo>
                    <a:lnTo>
                      <a:pt x="284" y="39"/>
                    </a:lnTo>
                    <a:lnTo>
                      <a:pt x="284" y="39"/>
                    </a:lnTo>
                    <a:lnTo>
                      <a:pt x="283" y="39"/>
                    </a:lnTo>
                    <a:lnTo>
                      <a:pt x="283" y="39"/>
                    </a:lnTo>
                    <a:lnTo>
                      <a:pt x="278" y="38"/>
                    </a:lnTo>
                    <a:lnTo>
                      <a:pt x="278" y="38"/>
                    </a:lnTo>
                    <a:lnTo>
                      <a:pt x="278" y="38"/>
                    </a:lnTo>
                    <a:lnTo>
                      <a:pt x="278" y="38"/>
                    </a:lnTo>
                    <a:lnTo>
                      <a:pt x="275" y="38"/>
                    </a:lnTo>
                    <a:lnTo>
                      <a:pt x="275" y="38"/>
                    </a:lnTo>
                    <a:lnTo>
                      <a:pt x="275" y="38"/>
                    </a:lnTo>
                    <a:lnTo>
                      <a:pt x="275" y="38"/>
                    </a:lnTo>
                    <a:lnTo>
                      <a:pt x="270" y="39"/>
                    </a:lnTo>
                    <a:lnTo>
                      <a:pt x="270" y="39"/>
                    </a:lnTo>
                    <a:lnTo>
                      <a:pt x="269" y="39"/>
                    </a:lnTo>
                    <a:lnTo>
                      <a:pt x="269" y="39"/>
                    </a:lnTo>
                    <a:lnTo>
                      <a:pt x="266" y="40"/>
                    </a:lnTo>
                    <a:lnTo>
                      <a:pt x="266" y="40"/>
                    </a:lnTo>
                    <a:lnTo>
                      <a:pt x="266" y="40"/>
                    </a:lnTo>
                    <a:lnTo>
                      <a:pt x="266" y="40"/>
                    </a:lnTo>
                    <a:lnTo>
                      <a:pt x="262" y="42"/>
                    </a:lnTo>
                    <a:lnTo>
                      <a:pt x="262" y="42"/>
                    </a:lnTo>
                    <a:lnTo>
                      <a:pt x="260" y="43"/>
                    </a:lnTo>
                    <a:lnTo>
                      <a:pt x="260" y="43"/>
                    </a:lnTo>
                    <a:lnTo>
                      <a:pt x="259" y="44"/>
                    </a:lnTo>
                    <a:lnTo>
                      <a:pt x="259" y="44"/>
                    </a:lnTo>
                    <a:lnTo>
                      <a:pt x="257" y="44"/>
                    </a:lnTo>
                    <a:lnTo>
                      <a:pt x="257" y="44"/>
                    </a:lnTo>
                    <a:lnTo>
                      <a:pt x="256" y="45"/>
                    </a:lnTo>
                    <a:lnTo>
                      <a:pt x="256" y="45"/>
                    </a:lnTo>
                    <a:lnTo>
                      <a:pt x="252" y="48"/>
                    </a:lnTo>
                    <a:lnTo>
                      <a:pt x="252" y="48"/>
                    </a:lnTo>
                    <a:lnTo>
                      <a:pt x="251" y="48"/>
                    </a:lnTo>
                    <a:lnTo>
                      <a:pt x="251" y="48"/>
                    </a:lnTo>
                    <a:lnTo>
                      <a:pt x="250" y="51"/>
                    </a:lnTo>
                    <a:lnTo>
                      <a:pt x="250" y="51"/>
                    </a:lnTo>
                    <a:lnTo>
                      <a:pt x="250" y="51"/>
                    </a:lnTo>
                    <a:lnTo>
                      <a:pt x="250" y="51"/>
                    </a:lnTo>
                    <a:lnTo>
                      <a:pt x="247" y="56"/>
                    </a:lnTo>
                    <a:lnTo>
                      <a:pt x="247" y="56"/>
                    </a:lnTo>
                    <a:lnTo>
                      <a:pt x="247" y="57"/>
                    </a:lnTo>
                    <a:lnTo>
                      <a:pt x="247" y="57"/>
                    </a:lnTo>
                    <a:lnTo>
                      <a:pt x="247" y="59"/>
                    </a:lnTo>
                    <a:lnTo>
                      <a:pt x="247" y="59"/>
                    </a:lnTo>
                    <a:lnTo>
                      <a:pt x="247" y="59"/>
                    </a:lnTo>
                    <a:lnTo>
                      <a:pt x="247" y="59"/>
                    </a:lnTo>
                    <a:lnTo>
                      <a:pt x="247" y="59"/>
                    </a:lnTo>
                    <a:lnTo>
                      <a:pt x="247" y="59"/>
                    </a:lnTo>
                    <a:lnTo>
                      <a:pt x="246" y="69"/>
                    </a:lnTo>
                    <a:lnTo>
                      <a:pt x="247" y="86"/>
                    </a:lnTo>
                    <a:lnTo>
                      <a:pt x="247" y="86"/>
                    </a:lnTo>
                    <a:lnTo>
                      <a:pt x="249" y="106"/>
                    </a:lnTo>
                    <a:lnTo>
                      <a:pt x="252" y="124"/>
                    </a:lnTo>
                    <a:lnTo>
                      <a:pt x="255" y="136"/>
                    </a:lnTo>
                    <a:lnTo>
                      <a:pt x="257" y="145"/>
                    </a:lnTo>
                    <a:lnTo>
                      <a:pt x="257" y="145"/>
                    </a:lnTo>
                    <a:lnTo>
                      <a:pt x="232" y="164"/>
                    </a:lnTo>
                    <a:lnTo>
                      <a:pt x="232" y="164"/>
                    </a:lnTo>
                    <a:lnTo>
                      <a:pt x="225" y="158"/>
                    </a:lnTo>
                    <a:lnTo>
                      <a:pt x="213" y="150"/>
                    </a:lnTo>
                    <a:lnTo>
                      <a:pt x="198" y="142"/>
                    </a:lnTo>
                    <a:lnTo>
                      <a:pt x="179" y="132"/>
                    </a:lnTo>
                    <a:lnTo>
                      <a:pt x="179" y="132"/>
                    </a:lnTo>
                    <a:lnTo>
                      <a:pt x="165" y="127"/>
                    </a:lnTo>
                    <a:lnTo>
                      <a:pt x="155" y="124"/>
                    </a:lnTo>
                    <a:lnTo>
                      <a:pt x="155" y="124"/>
                    </a:lnTo>
                    <a:lnTo>
                      <a:pt x="155" y="124"/>
                    </a:lnTo>
                    <a:lnTo>
                      <a:pt x="155" y="124"/>
                    </a:lnTo>
                    <a:lnTo>
                      <a:pt x="154" y="124"/>
                    </a:lnTo>
                    <a:lnTo>
                      <a:pt x="154" y="124"/>
                    </a:lnTo>
                    <a:lnTo>
                      <a:pt x="152" y="124"/>
                    </a:lnTo>
                    <a:lnTo>
                      <a:pt x="152" y="124"/>
                    </a:lnTo>
                    <a:lnTo>
                      <a:pt x="150" y="124"/>
                    </a:lnTo>
                    <a:lnTo>
                      <a:pt x="150" y="124"/>
                    </a:lnTo>
                    <a:lnTo>
                      <a:pt x="145" y="124"/>
                    </a:lnTo>
                    <a:lnTo>
                      <a:pt x="145" y="124"/>
                    </a:lnTo>
                    <a:lnTo>
                      <a:pt x="145" y="124"/>
                    </a:lnTo>
                    <a:lnTo>
                      <a:pt x="145" y="124"/>
                    </a:lnTo>
                    <a:lnTo>
                      <a:pt x="143" y="125"/>
                    </a:lnTo>
                    <a:lnTo>
                      <a:pt x="143" y="125"/>
                    </a:lnTo>
                    <a:lnTo>
                      <a:pt x="143" y="125"/>
                    </a:lnTo>
                    <a:lnTo>
                      <a:pt x="143" y="125"/>
                    </a:lnTo>
                    <a:lnTo>
                      <a:pt x="138" y="127"/>
                    </a:lnTo>
                    <a:lnTo>
                      <a:pt x="138" y="127"/>
                    </a:lnTo>
                    <a:lnTo>
                      <a:pt x="138" y="129"/>
                    </a:lnTo>
                    <a:lnTo>
                      <a:pt x="138" y="129"/>
                    </a:lnTo>
                    <a:lnTo>
                      <a:pt x="136" y="130"/>
                    </a:lnTo>
                    <a:lnTo>
                      <a:pt x="136" y="130"/>
                    </a:lnTo>
                    <a:lnTo>
                      <a:pt x="135" y="131"/>
                    </a:lnTo>
                    <a:lnTo>
                      <a:pt x="135" y="131"/>
                    </a:lnTo>
                    <a:lnTo>
                      <a:pt x="133" y="132"/>
                    </a:lnTo>
                    <a:lnTo>
                      <a:pt x="133" y="132"/>
                    </a:lnTo>
                    <a:lnTo>
                      <a:pt x="130" y="135"/>
                    </a:lnTo>
                    <a:lnTo>
                      <a:pt x="130" y="135"/>
                    </a:lnTo>
                    <a:lnTo>
                      <a:pt x="130" y="136"/>
                    </a:lnTo>
                    <a:lnTo>
                      <a:pt x="130" y="136"/>
                    </a:lnTo>
                    <a:lnTo>
                      <a:pt x="129" y="137"/>
                    </a:lnTo>
                    <a:lnTo>
                      <a:pt x="129" y="137"/>
                    </a:lnTo>
                    <a:lnTo>
                      <a:pt x="128" y="139"/>
                    </a:lnTo>
                    <a:lnTo>
                      <a:pt x="128" y="139"/>
                    </a:lnTo>
                    <a:lnTo>
                      <a:pt x="125" y="142"/>
                    </a:lnTo>
                    <a:lnTo>
                      <a:pt x="125" y="142"/>
                    </a:lnTo>
                    <a:lnTo>
                      <a:pt x="125" y="142"/>
                    </a:lnTo>
                    <a:lnTo>
                      <a:pt x="125" y="142"/>
                    </a:lnTo>
                    <a:lnTo>
                      <a:pt x="124" y="145"/>
                    </a:lnTo>
                    <a:lnTo>
                      <a:pt x="124" y="145"/>
                    </a:lnTo>
                    <a:lnTo>
                      <a:pt x="124" y="145"/>
                    </a:lnTo>
                    <a:lnTo>
                      <a:pt x="124" y="145"/>
                    </a:lnTo>
                    <a:lnTo>
                      <a:pt x="124" y="150"/>
                    </a:lnTo>
                    <a:lnTo>
                      <a:pt x="124" y="150"/>
                    </a:lnTo>
                    <a:lnTo>
                      <a:pt x="124" y="151"/>
                    </a:lnTo>
                    <a:lnTo>
                      <a:pt x="124" y="151"/>
                    </a:lnTo>
                    <a:lnTo>
                      <a:pt x="124" y="154"/>
                    </a:lnTo>
                    <a:lnTo>
                      <a:pt x="124" y="154"/>
                    </a:lnTo>
                    <a:lnTo>
                      <a:pt x="124" y="155"/>
                    </a:lnTo>
                    <a:lnTo>
                      <a:pt x="124" y="155"/>
                    </a:lnTo>
                    <a:lnTo>
                      <a:pt x="124" y="155"/>
                    </a:lnTo>
                    <a:lnTo>
                      <a:pt x="124" y="155"/>
                    </a:lnTo>
                    <a:lnTo>
                      <a:pt x="128" y="165"/>
                    </a:lnTo>
                    <a:lnTo>
                      <a:pt x="133" y="179"/>
                    </a:lnTo>
                    <a:lnTo>
                      <a:pt x="133" y="179"/>
                    </a:lnTo>
                    <a:lnTo>
                      <a:pt x="142" y="198"/>
                    </a:lnTo>
                    <a:lnTo>
                      <a:pt x="150" y="213"/>
                    </a:lnTo>
                    <a:lnTo>
                      <a:pt x="158" y="224"/>
                    </a:lnTo>
                    <a:lnTo>
                      <a:pt x="163" y="232"/>
                    </a:lnTo>
                    <a:lnTo>
                      <a:pt x="163" y="232"/>
                    </a:lnTo>
                    <a:lnTo>
                      <a:pt x="145" y="257"/>
                    </a:lnTo>
                    <a:lnTo>
                      <a:pt x="145" y="257"/>
                    </a:lnTo>
                    <a:lnTo>
                      <a:pt x="136" y="255"/>
                    </a:lnTo>
                    <a:lnTo>
                      <a:pt x="124" y="252"/>
                    </a:lnTo>
                    <a:lnTo>
                      <a:pt x="106" y="248"/>
                    </a:lnTo>
                    <a:lnTo>
                      <a:pt x="86" y="247"/>
                    </a:lnTo>
                    <a:lnTo>
                      <a:pt x="86" y="247"/>
                    </a:lnTo>
                    <a:lnTo>
                      <a:pt x="70" y="246"/>
                    </a:lnTo>
                    <a:lnTo>
                      <a:pt x="60" y="247"/>
                    </a:lnTo>
                    <a:lnTo>
                      <a:pt x="60" y="247"/>
                    </a:lnTo>
                    <a:lnTo>
                      <a:pt x="60" y="247"/>
                    </a:lnTo>
                    <a:lnTo>
                      <a:pt x="60" y="247"/>
                    </a:lnTo>
                    <a:lnTo>
                      <a:pt x="58" y="247"/>
                    </a:lnTo>
                    <a:lnTo>
                      <a:pt x="58" y="247"/>
                    </a:lnTo>
                    <a:lnTo>
                      <a:pt x="56" y="247"/>
                    </a:lnTo>
                    <a:lnTo>
                      <a:pt x="56" y="247"/>
                    </a:lnTo>
                    <a:lnTo>
                      <a:pt x="56" y="247"/>
                    </a:lnTo>
                    <a:lnTo>
                      <a:pt x="56" y="247"/>
                    </a:lnTo>
                    <a:lnTo>
                      <a:pt x="53" y="248"/>
                    </a:lnTo>
                    <a:lnTo>
                      <a:pt x="53" y="248"/>
                    </a:lnTo>
                    <a:lnTo>
                      <a:pt x="52" y="248"/>
                    </a:lnTo>
                    <a:lnTo>
                      <a:pt x="52" y="248"/>
                    </a:lnTo>
                    <a:lnTo>
                      <a:pt x="51" y="250"/>
                    </a:lnTo>
                    <a:lnTo>
                      <a:pt x="51" y="250"/>
                    </a:lnTo>
                    <a:lnTo>
                      <a:pt x="50" y="250"/>
                    </a:lnTo>
                    <a:lnTo>
                      <a:pt x="50" y="250"/>
                    </a:lnTo>
                    <a:lnTo>
                      <a:pt x="48" y="251"/>
                    </a:lnTo>
                    <a:lnTo>
                      <a:pt x="48" y="251"/>
                    </a:lnTo>
                    <a:lnTo>
                      <a:pt x="48" y="252"/>
                    </a:lnTo>
                    <a:lnTo>
                      <a:pt x="48" y="252"/>
                    </a:lnTo>
                    <a:lnTo>
                      <a:pt x="47" y="253"/>
                    </a:lnTo>
                    <a:lnTo>
                      <a:pt x="47" y="253"/>
                    </a:lnTo>
                    <a:lnTo>
                      <a:pt x="47" y="253"/>
                    </a:lnTo>
                    <a:lnTo>
                      <a:pt x="47" y="253"/>
                    </a:lnTo>
                    <a:lnTo>
                      <a:pt x="46" y="256"/>
                    </a:lnTo>
                    <a:lnTo>
                      <a:pt x="46" y="256"/>
                    </a:lnTo>
                    <a:lnTo>
                      <a:pt x="45" y="257"/>
                    </a:lnTo>
                    <a:lnTo>
                      <a:pt x="45" y="257"/>
                    </a:lnTo>
                    <a:lnTo>
                      <a:pt x="45" y="258"/>
                    </a:lnTo>
                    <a:lnTo>
                      <a:pt x="45" y="258"/>
                    </a:lnTo>
                    <a:lnTo>
                      <a:pt x="43" y="260"/>
                    </a:lnTo>
                    <a:lnTo>
                      <a:pt x="43" y="260"/>
                    </a:lnTo>
                    <a:lnTo>
                      <a:pt x="42" y="262"/>
                    </a:lnTo>
                    <a:lnTo>
                      <a:pt x="42" y="262"/>
                    </a:lnTo>
                    <a:lnTo>
                      <a:pt x="41" y="266"/>
                    </a:lnTo>
                    <a:lnTo>
                      <a:pt x="41" y="266"/>
                    </a:lnTo>
                    <a:lnTo>
                      <a:pt x="41" y="266"/>
                    </a:lnTo>
                    <a:lnTo>
                      <a:pt x="41" y="266"/>
                    </a:lnTo>
                    <a:lnTo>
                      <a:pt x="39" y="268"/>
                    </a:lnTo>
                    <a:lnTo>
                      <a:pt x="39" y="268"/>
                    </a:lnTo>
                    <a:lnTo>
                      <a:pt x="39" y="270"/>
                    </a:lnTo>
                    <a:lnTo>
                      <a:pt x="39" y="270"/>
                    </a:lnTo>
                    <a:lnTo>
                      <a:pt x="38" y="275"/>
                    </a:lnTo>
                    <a:lnTo>
                      <a:pt x="38" y="275"/>
                    </a:lnTo>
                    <a:lnTo>
                      <a:pt x="38" y="275"/>
                    </a:lnTo>
                    <a:lnTo>
                      <a:pt x="38" y="275"/>
                    </a:lnTo>
                    <a:lnTo>
                      <a:pt x="38" y="277"/>
                    </a:lnTo>
                    <a:lnTo>
                      <a:pt x="38" y="277"/>
                    </a:lnTo>
                    <a:lnTo>
                      <a:pt x="38" y="277"/>
                    </a:lnTo>
                    <a:lnTo>
                      <a:pt x="38" y="277"/>
                    </a:lnTo>
                    <a:lnTo>
                      <a:pt x="38" y="280"/>
                    </a:lnTo>
                    <a:lnTo>
                      <a:pt x="38" y="280"/>
                    </a:lnTo>
                    <a:lnTo>
                      <a:pt x="39" y="282"/>
                    </a:lnTo>
                    <a:lnTo>
                      <a:pt x="39" y="282"/>
                    </a:lnTo>
                    <a:lnTo>
                      <a:pt x="39" y="284"/>
                    </a:lnTo>
                    <a:lnTo>
                      <a:pt x="39" y="284"/>
                    </a:lnTo>
                    <a:lnTo>
                      <a:pt x="41" y="286"/>
                    </a:lnTo>
                    <a:lnTo>
                      <a:pt x="41" y="286"/>
                    </a:lnTo>
                    <a:lnTo>
                      <a:pt x="41" y="286"/>
                    </a:lnTo>
                    <a:lnTo>
                      <a:pt x="41" y="286"/>
                    </a:lnTo>
                    <a:lnTo>
                      <a:pt x="41" y="286"/>
                    </a:lnTo>
                    <a:lnTo>
                      <a:pt x="47" y="295"/>
                    </a:lnTo>
                    <a:lnTo>
                      <a:pt x="58" y="306"/>
                    </a:lnTo>
                    <a:lnTo>
                      <a:pt x="58" y="306"/>
                    </a:lnTo>
                    <a:lnTo>
                      <a:pt x="74" y="321"/>
                    </a:lnTo>
                    <a:lnTo>
                      <a:pt x="86" y="333"/>
                    </a:lnTo>
                    <a:lnTo>
                      <a:pt x="96" y="340"/>
                    </a:lnTo>
                    <a:lnTo>
                      <a:pt x="105" y="345"/>
                    </a:lnTo>
                    <a:lnTo>
                      <a:pt x="105" y="345"/>
                    </a:lnTo>
                    <a:lnTo>
                      <a:pt x="100" y="360"/>
                    </a:lnTo>
                    <a:lnTo>
                      <a:pt x="100" y="360"/>
                    </a:lnTo>
                    <a:lnTo>
                      <a:pt x="96" y="376"/>
                    </a:lnTo>
                    <a:lnTo>
                      <a:pt x="96" y="376"/>
                    </a:lnTo>
                    <a:lnTo>
                      <a:pt x="87" y="376"/>
                    </a:lnTo>
                    <a:lnTo>
                      <a:pt x="74" y="378"/>
                    </a:lnTo>
                    <a:lnTo>
                      <a:pt x="57" y="381"/>
                    </a:lnTo>
                    <a:lnTo>
                      <a:pt x="37" y="386"/>
                    </a:lnTo>
                    <a:lnTo>
                      <a:pt x="37" y="386"/>
                    </a:lnTo>
                    <a:lnTo>
                      <a:pt x="22" y="391"/>
                    </a:lnTo>
                    <a:lnTo>
                      <a:pt x="12" y="396"/>
                    </a:lnTo>
                    <a:lnTo>
                      <a:pt x="12" y="396"/>
                    </a:lnTo>
                    <a:lnTo>
                      <a:pt x="12" y="394"/>
                    </a:lnTo>
                    <a:lnTo>
                      <a:pt x="12" y="394"/>
                    </a:lnTo>
                    <a:lnTo>
                      <a:pt x="12" y="396"/>
                    </a:lnTo>
                    <a:lnTo>
                      <a:pt x="12" y="396"/>
                    </a:lnTo>
                    <a:lnTo>
                      <a:pt x="9" y="397"/>
                    </a:lnTo>
                    <a:lnTo>
                      <a:pt x="9" y="397"/>
                    </a:lnTo>
                    <a:lnTo>
                      <a:pt x="8" y="397"/>
                    </a:lnTo>
                    <a:lnTo>
                      <a:pt x="8" y="397"/>
                    </a:lnTo>
                    <a:lnTo>
                      <a:pt x="7" y="399"/>
                    </a:lnTo>
                    <a:lnTo>
                      <a:pt x="7" y="399"/>
                    </a:lnTo>
                    <a:lnTo>
                      <a:pt x="5" y="399"/>
                    </a:lnTo>
                    <a:lnTo>
                      <a:pt x="5" y="399"/>
                    </a:lnTo>
                    <a:lnTo>
                      <a:pt x="4" y="401"/>
                    </a:lnTo>
                    <a:lnTo>
                      <a:pt x="4" y="401"/>
                    </a:lnTo>
                    <a:lnTo>
                      <a:pt x="4" y="402"/>
                    </a:lnTo>
                    <a:lnTo>
                      <a:pt x="4" y="402"/>
                    </a:lnTo>
                    <a:lnTo>
                      <a:pt x="3" y="403"/>
                    </a:lnTo>
                    <a:lnTo>
                      <a:pt x="3" y="403"/>
                    </a:lnTo>
                    <a:lnTo>
                      <a:pt x="3" y="403"/>
                    </a:lnTo>
                    <a:lnTo>
                      <a:pt x="3" y="403"/>
                    </a:lnTo>
                    <a:lnTo>
                      <a:pt x="2" y="408"/>
                    </a:lnTo>
                    <a:lnTo>
                      <a:pt x="2" y="408"/>
                    </a:lnTo>
                    <a:lnTo>
                      <a:pt x="2" y="410"/>
                    </a:lnTo>
                    <a:lnTo>
                      <a:pt x="2" y="410"/>
                    </a:lnTo>
                    <a:lnTo>
                      <a:pt x="2" y="412"/>
                    </a:lnTo>
                    <a:lnTo>
                      <a:pt x="2" y="412"/>
                    </a:lnTo>
                    <a:lnTo>
                      <a:pt x="2" y="412"/>
                    </a:lnTo>
                    <a:lnTo>
                      <a:pt x="2" y="412"/>
                    </a:lnTo>
                    <a:lnTo>
                      <a:pt x="2" y="416"/>
                    </a:lnTo>
                    <a:lnTo>
                      <a:pt x="2" y="416"/>
                    </a:lnTo>
                    <a:lnTo>
                      <a:pt x="0" y="418"/>
                    </a:lnTo>
                    <a:lnTo>
                      <a:pt x="0" y="418"/>
                    </a:lnTo>
                    <a:lnTo>
                      <a:pt x="0" y="420"/>
                    </a:lnTo>
                    <a:lnTo>
                      <a:pt x="0" y="420"/>
                    </a:lnTo>
                    <a:lnTo>
                      <a:pt x="0" y="422"/>
                    </a:lnTo>
                    <a:lnTo>
                      <a:pt x="0" y="422"/>
                    </a:lnTo>
                    <a:lnTo>
                      <a:pt x="0" y="423"/>
                    </a:lnTo>
                    <a:lnTo>
                      <a:pt x="0" y="423"/>
                    </a:lnTo>
                    <a:lnTo>
                      <a:pt x="0" y="426"/>
                    </a:lnTo>
                    <a:lnTo>
                      <a:pt x="0" y="426"/>
                    </a:lnTo>
                    <a:lnTo>
                      <a:pt x="0" y="426"/>
                    </a:lnTo>
                    <a:lnTo>
                      <a:pt x="0" y="426"/>
                    </a:lnTo>
                    <a:lnTo>
                      <a:pt x="0" y="428"/>
                    </a:lnTo>
                    <a:lnTo>
                      <a:pt x="0" y="428"/>
                    </a:lnTo>
                    <a:lnTo>
                      <a:pt x="2" y="428"/>
                    </a:lnTo>
                    <a:lnTo>
                      <a:pt x="2" y="428"/>
                    </a:lnTo>
                    <a:lnTo>
                      <a:pt x="2" y="431"/>
                    </a:lnTo>
                    <a:lnTo>
                      <a:pt x="2" y="431"/>
                    </a:lnTo>
                    <a:lnTo>
                      <a:pt x="2" y="431"/>
                    </a:lnTo>
                    <a:lnTo>
                      <a:pt x="2" y="431"/>
                    </a:lnTo>
                    <a:lnTo>
                      <a:pt x="3" y="432"/>
                    </a:lnTo>
                    <a:lnTo>
                      <a:pt x="3" y="432"/>
                    </a:lnTo>
                    <a:lnTo>
                      <a:pt x="3" y="433"/>
                    </a:lnTo>
                    <a:lnTo>
                      <a:pt x="3" y="433"/>
                    </a:lnTo>
                    <a:lnTo>
                      <a:pt x="5" y="435"/>
                    </a:lnTo>
                    <a:lnTo>
                      <a:pt x="5" y="435"/>
                    </a:lnTo>
                    <a:lnTo>
                      <a:pt x="5" y="436"/>
                    </a:lnTo>
                    <a:lnTo>
                      <a:pt x="5" y="436"/>
                    </a:lnTo>
                    <a:lnTo>
                      <a:pt x="8" y="437"/>
                    </a:lnTo>
                    <a:lnTo>
                      <a:pt x="8" y="437"/>
                    </a:lnTo>
                    <a:lnTo>
                      <a:pt x="8" y="439"/>
                    </a:lnTo>
                    <a:lnTo>
                      <a:pt x="8" y="439"/>
                    </a:lnTo>
                    <a:lnTo>
                      <a:pt x="8" y="437"/>
                    </a:lnTo>
                    <a:lnTo>
                      <a:pt x="8" y="437"/>
                    </a:lnTo>
                    <a:lnTo>
                      <a:pt x="17" y="444"/>
                    </a:lnTo>
                    <a:lnTo>
                      <a:pt x="31" y="451"/>
                    </a:lnTo>
                    <a:lnTo>
                      <a:pt x="31" y="451"/>
                    </a:lnTo>
                    <a:lnTo>
                      <a:pt x="50" y="460"/>
                    </a:lnTo>
                    <a:lnTo>
                      <a:pt x="66" y="466"/>
                    </a:lnTo>
                    <a:lnTo>
                      <a:pt x="79" y="470"/>
                    </a:lnTo>
                    <a:lnTo>
                      <a:pt x="87" y="473"/>
                    </a:lnTo>
                    <a:lnTo>
                      <a:pt x="87" y="473"/>
                    </a:lnTo>
                    <a:lnTo>
                      <a:pt x="90" y="503"/>
                    </a:lnTo>
                    <a:lnTo>
                      <a:pt x="90" y="503"/>
                    </a:lnTo>
                    <a:lnTo>
                      <a:pt x="82" y="507"/>
                    </a:lnTo>
                    <a:lnTo>
                      <a:pt x="70" y="513"/>
                    </a:lnTo>
                    <a:lnTo>
                      <a:pt x="55" y="522"/>
                    </a:lnTo>
                    <a:lnTo>
                      <a:pt x="38" y="534"/>
                    </a:lnTo>
                    <a:lnTo>
                      <a:pt x="38" y="534"/>
                    </a:lnTo>
                    <a:lnTo>
                      <a:pt x="26" y="543"/>
                    </a:lnTo>
                    <a:lnTo>
                      <a:pt x="18" y="551"/>
                    </a:lnTo>
                    <a:lnTo>
                      <a:pt x="18" y="551"/>
                    </a:lnTo>
                    <a:lnTo>
                      <a:pt x="18" y="551"/>
                    </a:lnTo>
                    <a:lnTo>
                      <a:pt x="18" y="551"/>
                    </a:lnTo>
                    <a:lnTo>
                      <a:pt x="18" y="551"/>
                    </a:lnTo>
                    <a:lnTo>
                      <a:pt x="16" y="553"/>
                    </a:lnTo>
                    <a:lnTo>
                      <a:pt x="16" y="553"/>
                    </a:lnTo>
                    <a:lnTo>
                      <a:pt x="16" y="553"/>
                    </a:lnTo>
                    <a:lnTo>
                      <a:pt x="16" y="553"/>
                    </a:lnTo>
                    <a:lnTo>
                      <a:pt x="14" y="556"/>
                    </a:lnTo>
                    <a:lnTo>
                      <a:pt x="14" y="556"/>
                    </a:lnTo>
                    <a:lnTo>
                      <a:pt x="14" y="557"/>
                    </a:lnTo>
                    <a:lnTo>
                      <a:pt x="14" y="557"/>
                    </a:lnTo>
                    <a:lnTo>
                      <a:pt x="13" y="558"/>
                    </a:lnTo>
                    <a:lnTo>
                      <a:pt x="13" y="558"/>
                    </a:lnTo>
                    <a:lnTo>
                      <a:pt x="13" y="559"/>
                    </a:lnTo>
                    <a:lnTo>
                      <a:pt x="13" y="559"/>
                    </a:lnTo>
                    <a:lnTo>
                      <a:pt x="13" y="561"/>
                    </a:lnTo>
                    <a:lnTo>
                      <a:pt x="13" y="561"/>
                    </a:lnTo>
                    <a:lnTo>
                      <a:pt x="13" y="562"/>
                    </a:lnTo>
                    <a:lnTo>
                      <a:pt x="13" y="562"/>
                    </a:lnTo>
                    <a:lnTo>
                      <a:pt x="13" y="564"/>
                    </a:lnTo>
                    <a:lnTo>
                      <a:pt x="13" y="564"/>
                    </a:lnTo>
                    <a:lnTo>
                      <a:pt x="13" y="564"/>
                    </a:lnTo>
                    <a:lnTo>
                      <a:pt x="13" y="564"/>
                    </a:lnTo>
                    <a:lnTo>
                      <a:pt x="13" y="567"/>
                    </a:lnTo>
                    <a:lnTo>
                      <a:pt x="13" y="567"/>
                    </a:lnTo>
                    <a:lnTo>
                      <a:pt x="13" y="567"/>
                    </a:lnTo>
                    <a:lnTo>
                      <a:pt x="13" y="567"/>
                    </a:lnTo>
                    <a:lnTo>
                      <a:pt x="14" y="570"/>
                    </a:lnTo>
                    <a:lnTo>
                      <a:pt x="14" y="570"/>
                    </a:lnTo>
                    <a:lnTo>
                      <a:pt x="14" y="571"/>
                    </a:lnTo>
                    <a:lnTo>
                      <a:pt x="14" y="571"/>
                    </a:lnTo>
                    <a:lnTo>
                      <a:pt x="16" y="573"/>
                    </a:lnTo>
                    <a:lnTo>
                      <a:pt x="16" y="573"/>
                    </a:lnTo>
                    <a:lnTo>
                      <a:pt x="16" y="577"/>
                    </a:lnTo>
                    <a:lnTo>
                      <a:pt x="16" y="577"/>
                    </a:lnTo>
                    <a:lnTo>
                      <a:pt x="16" y="577"/>
                    </a:lnTo>
                    <a:lnTo>
                      <a:pt x="16" y="577"/>
                    </a:lnTo>
                    <a:lnTo>
                      <a:pt x="17" y="580"/>
                    </a:lnTo>
                    <a:lnTo>
                      <a:pt x="17" y="580"/>
                    </a:lnTo>
                    <a:lnTo>
                      <a:pt x="17" y="581"/>
                    </a:lnTo>
                    <a:lnTo>
                      <a:pt x="17" y="581"/>
                    </a:lnTo>
                    <a:lnTo>
                      <a:pt x="18" y="582"/>
                    </a:lnTo>
                    <a:lnTo>
                      <a:pt x="18" y="582"/>
                    </a:lnTo>
                    <a:lnTo>
                      <a:pt x="18" y="583"/>
                    </a:lnTo>
                    <a:lnTo>
                      <a:pt x="18" y="583"/>
                    </a:lnTo>
                    <a:lnTo>
                      <a:pt x="19" y="585"/>
                    </a:lnTo>
                    <a:lnTo>
                      <a:pt x="19" y="585"/>
                    </a:lnTo>
                    <a:lnTo>
                      <a:pt x="19" y="586"/>
                    </a:lnTo>
                    <a:lnTo>
                      <a:pt x="19" y="586"/>
                    </a:lnTo>
                    <a:lnTo>
                      <a:pt x="21" y="587"/>
                    </a:lnTo>
                    <a:lnTo>
                      <a:pt x="21" y="587"/>
                    </a:lnTo>
                    <a:lnTo>
                      <a:pt x="21" y="587"/>
                    </a:lnTo>
                    <a:lnTo>
                      <a:pt x="21" y="587"/>
                    </a:lnTo>
                    <a:lnTo>
                      <a:pt x="22" y="588"/>
                    </a:lnTo>
                    <a:lnTo>
                      <a:pt x="22" y="588"/>
                    </a:lnTo>
                    <a:lnTo>
                      <a:pt x="23" y="590"/>
                    </a:lnTo>
                    <a:lnTo>
                      <a:pt x="23" y="590"/>
                    </a:lnTo>
                    <a:lnTo>
                      <a:pt x="26" y="591"/>
                    </a:lnTo>
                    <a:lnTo>
                      <a:pt x="26" y="591"/>
                    </a:lnTo>
                    <a:lnTo>
                      <a:pt x="26" y="591"/>
                    </a:lnTo>
                    <a:lnTo>
                      <a:pt x="26" y="591"/>
                    </a:lnTo>
                    <a:lnTo>
                      <a:pt x="28" y="592"/>
                    </a:lnTo>
                    <a:lnTo>
                      <a:pt x="28" y="592"/>
                    </a:lnTo>
                    <a:lnTo>
                      <a:pt x="29" y="592"/>
                    </a:lnTo>
                    <a:lnTo>
                      <a:pt x="29" y="592"/>
                    </a:lnTo>
                    <a:lnTo>
                      <a:pt x="28" y="592"/>
                    </a:lnTo>
                    <a:lnTo>
                      <a:pt x="28" y="592"/>
                    </a:lnTo>
                    <a:lnTo>
                      <a:pt x="39" y="595"/>
                    </a:lnTo>
                    <a:lnTo>
                      <a:pt x="55" y="597"/>
                    </a:lnTo>
                    <a:lnTo>
                      <a:pt x="55" y="597"/>
                    </a:lnTo>
                    <a:lnTo>
                      <a:pt x="76" y="598"/>
                    </a:lnTo>
                    <a:lnTo>
                      <a:pt x="92" y="598"/>
                    </a:lnTo>
                    <a:lnTo>
                      <a:pt x="106" y="598"/>
                    </a:lnTo>
                    <a:lnTo>
                      <a:pt x="115" y="597"/>
                    </a:lnTo>
                    <a:lnTo>
                      <a:pt x="115" y="597"/>
                    </a:lnTo>
                    <a:lnTo>
                      <a:pt x="129" y="625"/>
                    </a:lnTo>
                    <a:lnTo>
                      <a:pt x="129" y="625"/>
                    </a:lnTo>
                    <a:lnTo>
                      <a:pt x="121" y="632"/>
                    </a:lnTo>
                    <a:lnTo>
                      <a:pt x="113" y="641"/>
                    </a:lnTo>
                    <a:lnTo>
                      <a:pt x="102" y="655"/>
                    </a:lnTo>
                    <a:lnTo>
                      <a:pt x="90" y="672"/>
                    </a:lnTo>
                    <a:lnTo>
                      <a:pt x="90" y="672"/>
                    </a:lnTo>
                    <a:lnTo>
                      <a:pt x="81" y="685"/>
                    </a:lnTo>
                    <a:lnTo>
                      <a:pt x="76" y="695"/>
                    </a:lnTo>
                    <a:lnTo>
                      <a:pt x="76" y="695"/>
                    </a:lnTo>
                    <a:lnTo>
                      <a:pt x="76" y="695"/>
                    </a:lnTo>
                    <a:lnTo>
                      <a:pt x="76" y="695"/>
                    </a:lnTo>
                    <a:lnTo>
                      <a:pt x="76" y="695"/>
                    </a:lnTo>
                    <a:lnTo>
                      <a:pt x="76" y="698"/>
                    </a:lnTo>
                    <a:lnTo>
                      <a:pt x="235" y="698"/>
                    </a:lnTo>
                    <a:lnTo>
                      <a:pt x="235" y="698"/>
                    </a:lnTo>
                    <a:lnTo>
                      <a:pt x="222" y="685"/>
                    </a:lnTo>
                    <a:lnTo>
                      <a:pt x="211" y="674"/>
                    </a:lnTo>
                    <a:lnTo>
                      <a:pt x="201" y="661"/>
                    </a:lnTo>
                    <a:lnTo>
                      <a:pt x="191" y="648"/>
                    </a:lnTo>
                    <a:lnTo>
                      <a:pt x="181" y="634"/>
                    </a:lnTo>
                    <a:lnTo>
                      <a:pt x="172" y="620"/>
                    </a:lnTo>
                    <a:lnTo>
                      <a:pt x="164" y="605"/>
                    </a:lnTo>
                    <a:lnTo>
                      <a:pt x="157" y="590"/>
                    </a:lnTo>
                    <a:lnTo>
                      <a:pt x="150" y="575"/>
                    </a:lnTo>
                    <a:lnTo>
                      <a:pt x="144" y="558"/>
                    </a:lnTo>
                    <a:lnTo>
                      <a:pt x="139" y="542"/>
                    </a:lnTo>
                    <a:lnTo>
                      <a:pt x="135" y="525"/>
                    </a:lnTo>
                    <a:lnTo>
                      <a:pt x="131" y="508"/>
                    </a:lnTo>
                    <a:lnTo>
                      <a:pt x="129" y="491"/>
                    </a:lnTo>
                    <a:lnTo>
                      <a:pt x="128" y="474"/>
                    </a:lnTo>
                    <a:lnTo>
                      <a:pt x="128" y="455"/>
                    </a:lnTo>
                    <a:lnTo>
                      <a:pt x="128" y="455"/>
                    </a:lnTo>
                    <a:lnTo>
                      <a:pt x="128" y="439"/>
                    </a:lnTo>
                    <a:lnTo>
                      <a:pt x="129" y="422"/>
                    </a:lnTo>
                    <a:lnTo>
                      <a:pt x="131" y="406"/>
                    </a:lnTo>
                    <a:lnTo>
                      <a:pt x="134" y="389"/>
                    </a:lnTo>
                    <a:lnTo>
                      <a:pt x="138" y="373"/>
                    </a:lnTo>
                    <a:lnTo>
                      <a:pt x="143" y="358"/>
                    </a:lnTo>
                    <a:lnTo>
                      <a:pt x="148" y="343"/>
                    </a:lnTo>
                    <a:lnTo>
                      <a:pt x="153" y="328"/>
                    </a:lnTo>
                    <a:lnTo>
                      <a:pt x="160" y="313"/>
                    </a:lnTo>
                    <a:lnTo>
                      <a:pt x="167" y="299"/>
                    </a:lnTo>
                    <a:lnTo>
                      <a:pt x="176" y="285"/>
                    </a:lnTo>
                    <a:lnTo>
                      <a:pt x="183" y="272"/>
                    </a:lnTo>
                    <a:lnTo>
                      <a:pt x="193" y="260"/>
                    </a:lnTo>
                    <a:lnTo>
                      <a:pt x="202" y="247"/>
                    </a:lnTo>
                    <a:lnTo>
                      <a:pt x="223" y="223"/>
                    </a:lnTo>
                    <a:lnTo>
                      <a:pt x="247" y="202"/>
                    </a:lnTo>
                    <a:lnTo>
                      <a:pt x="259" y="193"/>
                    </a:lnTo>
                    <a:lnTo>
                      <a:pt x="273" y="183"/>
                    </a:lnTo>
                    <a:lnTo>
                      <a:pt x="285" y="175"/>
                    </a:lnTo>
                    <a:lnTo>
                      <a:pt x="299" y="166"/>
                    </a:lnTo>
                    <a:lnTo>
                      <a:pt x="313" y="160"/>
                    </a:lnTo>
                    <a:lnTo>
                      <a:pt x="328" y="153"/>
                    </a:lnTo>
                    <a:lnTo>
                      <a:pt x="343" y="148"/>
                    </a:lnTo>
                    <a:lnTo>
                      <a:pt x="358" y="142"/>
                    </a:lnTo>
                    <a:lnTo>
                      <a:pt x="373" y="137"/>
                    </a:lnTo>
                    <a:lnTo>
                      <a:pt x="390" y="134"/>
                    </a:lnTo>
                    <a:lnTo>
                      <a:pt x="406" y="131"/>
                    </a:lnTo>
                    <a:lnTo>
                      <a:pt x="422" y="129"/>
                    </a:lnTo>
                    <a:lnTo>
                      <a:pt x="439" y="127"/>
                    </a:lnTo>
                    <a:lnTo>
                      <a:pt x="455" y="127"/>
                    </a:lnTo>
                    <a:lnTo>
                      <a:pt x="455" y="127"/>
                    </a:lnTo>
                    <a:lnTo>
                      <a:pt x="473" y="127"/>
                    </a:lnTo>
                    <a:lnTo>
                      <a:pt x="489" y="129"/>
                    </a:lnTo>
                    <a:lnTo>
                      <a:pt x="506" y="131"/>
                    </a:lnTo>
                    <a:lnTo>
                      <a:pt x="522" y="134"/>
                    </a:lnTo>
                    <a:lnTo>
                      <a:pt x="538" y="137"/>
                    </a:lnTo>
                    <a:lnTo>
                      <a:pt x="554" y="142"/>
                    </a:lnTo>
                    <a:lnTo>
                      <a:pt x="569" y="148"/>
                    </a:lnTo>
                    <a:lnTo>
                      <a:pt x="584" y="153"/>
                    </a:lnTo>
                    <a:lnTo>
                      <a:pt x="598" y="160"/>
                    </a:lnTo>
                    <a:lnTo>
                      <a:pt x="613" y="166"/>
                    </a:lnTo>
                    <a:lnTo>
                      <a:pt x="627" y="175"/>
                    </a:lnTo>
                    <a:lnTo>
                      <a:pt x="639" y="183"/>
                    </a:lnTo>
                    <a:lnTo>
                      <a:pt x="652" y="193"/>
                    </a:lnTo>
                    <a:lnTo>
                      <a:pt x="664" y="202"/>
                    </a:lnTo>
                    <a:lnTo>
                      <a:pt x="688" y="223"/>
                    </a:lnTo>
                    <a:lnTo>
                      <a:pt x="710" y="247"/>
                    </a:lnTo>
                    <a:lnTo>
                      <a:pt x="719" y="260"/>
                    </a:lnTo>
                    <a:lnTo>
                      <a:pt x="729" y="272"/>
                    </a:lnTo>
                    <a:lnTo>
                      <a:pt x="736" y="285"/>
                    </a:lnTo>
                    <a:lnTo>
                      <a:pt x="745" y="299"/>
                    </a:lnTo>
                    <a:lnTo>
                      <a:pt x="751" y="313"/>
                    </a:lnTo>
                    <a:lnTo>
                      <a:pt x="759" y="328"/>
                    </a:lnTo>
                    <a:lnTo>
                      <a:pt x="764" y="343"/>
                    </a:lnTo>
                    <a:lnTo>
                      <a:pt x="769" y="358"/>
                    </a:lnTo>
                    <a:lnTo>
                      <a:pt x="774" y="373"/>
                    </a:lnTo>
                    <a:lnTo>
                      <a:pt x="778" y="389"/>
                    </a:lnTo>
                    <a:lnTo>
                      <a:pt x="780" y="406"/>
                    </a:lnTo>
                    <a:lnTo>
                      <a:pt x="783" y="422"/>
                    </a:lnTo>
                    <a:lnTo>
                      <a:pt x="784" y="439"/>
                    </a:lnTo>
                    <a:lnTo>
                      <a:pt x="784" y="455"/>
                    </a:lnTo>
                    <a:lnTo>
                      <a:pt x="784" y="455"/>
                    </a:lnTo>
                    <a:lnTo>
                      <a:pt x="784" y="474"/>
                    </a:lnTo>
                    <a:lnTo>
                      <a:pt x="783" y="491"/>
                    </a:lnTo>
                    <a:lnTo>
                      <a:pt x="780" y="508"/>
                    </a:lnTo>
                    <a:lnTo>
                      <a:pt x="777" y="525"/>
                    </a:lnTo>
                    <a:lnTo>
                      <a:pt x="773" y="542"/>
                    </a:lnTo>
                    <a:lnTo>
                      <a:pt x="768" y="558"/>
                    </a:lnTo>
                    <a:lnTo>
                      <a:pt x="761" y="575"/>
                    </a:lnTo>
                    <a:lnTo>
                      <a:pt x="755" y="590"/>
                    </a:lnTo>
                    <a:lnTo>
                      <a:pt x="748" y="605"/>
                    </a:lnTo>
                    <a:lnTo>
                      <a:pt x="740" y="620"/>
                    </a:lnTo>
                    <a:lnTo>
                      <a:pt x="731" y="634"/>
                    </a:lnTo>
                    <a:lnTo>
                      <a:pt x="721" y="648"/>
                    </a:lnTo>
                    <a:lnTo>
                      <a:pt x="711" y="661"/>
                    </a:lnTo>
                    <a:lnTo>
                      <a:pt x="701" y="674"/>
                    </a:lnTo>
                    <a:lnTo>
                      <a:pt x="690" y="685"/>
                    </a:lnTo>
                    <a:lnTo>
                      <a:pt x="677" y="698"/>
                    </a:lnTo>
                    <a:lnTo>
                      <a:pt x="760" y="698"/>
                    </a:lnTo>
                    <a:lnTo>
                      <a:pt x="760" y="698"/>
                    </a:lnTo>
                    <a:lnTo>
                      <a:pt x="749" y="680"/>
                    </a:lnTo>
                    <a:lnTo>
                      <a:pt x="749" y="680"/>
                    </a:lnTo>
                    <a:lnTo>
                      <a:pt x="768" y="654"/>
                    </a:lnTo>
                    <a:lnTo>
                      <a:pt x="768" y="6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5" name="Group 14" descr="Speach bubble group."/>
          <p:cNvGrpSpPr/>
          <p:nvPr/>
        </p:nvGrpSpPr>
        <p:grpSpPr>
          <a:xfrm>
            <a:off x="755168" y="459335"/>
            <a:ext cx="7646878" cy="6007402"/>
            <a:chOff x="1080026" y="480234"/>
            <a:chExt cx="10193182" cy="6007402"/>
          </a:xfrm>
        </p:grpSpPr>
        <p:grpSp>
          <p:nvGrpSpPr>
            <p:cNvPr id="8" name="Group 7"/>
            <p:cNvGrpSpPr/>
            <p:nvPr/>
          </p:nvGrpSpPr>
          <p:grpSpPr>
            <a:xfrm>
              <a:off x="9467005" y="480234"/>
              <a:ext cx="1705970" cy="1151759"/>
              <a:chOff x="9667838" y="480234"/>
              <a:chExt cx="1705970" cy="1151759"/>
            </a:xfrm>
          </p:grpSpPr>
          <p:sp>
            <p:nvSpPr>
              <p:cNvPr id="253" name="Rounded Rectangular Callout 252"/>
              <p:cNvSpPr/>
              <p:nvPr/>
            </p:nvSpPr>
            <p:spPr>
              <a:xfrm flipH="1">
                <a:off x="9667838" y="480234"/>
                <a:ext cx="1705970" cy="1143000"/>
              </a:xfrm>
              <a:prstGeom prst="wedgeRoundRectCallout">
                <a:avLst>
                  <a:gd name="adj1" fmla="val 78922"/>
                  <a:gd name="adj2" fmla="val 60278"/>
                  <a:gd name="adj3" fmla="val 16667"/>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3" name="Rectangle 282"/>
              <p:cNvSpPr>
                <a:spLocks noChangeArrowheads="1"/>
              </p:cNvSpPr>
              <p:nvPr/>
            </p:nvSpPr>
            <p:spPr bwMode="auto">
              <a:xfrm>
                <a:off x="9743673" y="1250993"/>
                <a:ext cx="1600200" cy="381000"/>
              </a:xfrm>
              <a:prstGeom prst="rect">
                <a:avLst/>
              </a:prstGeom>
              <a:noFill/>
              <a:ln w="9525">
                <a:noFill/>
                <a:miter lim="800000"/>
                <a:headEnd/>
                <a:tailEnd/>
              </a:ln>
            </p:spPr>
            <p:txBody>
              <a:bodyPr lIns="0" tIns="18288" rIns="0" bIns="18288" anchor="ctr"/>
              <a:lstStyle/>
              <a:p>
                <a:pPr algn="ctr">
                  <a:lnSpc>
                    <a:spcPct val="85000"/>
                  </a:lnSpc>
                </a:pPr>
                <a:r>
                  <a:rPr lang="en-US" sz="1600" dirty="0" smtClean="0">
                    <a:solidFill>
                      <a:srgbClr val="FFFFFF"/>
                    </a:solidFill>
                    <a:latin typeface="Arial Narrow" charset="0"/>
                    <a:ea typeface="Arial Narrow" charset="0"/>
                    <a:cs typeface="Arial Narrow" charset="0"/>
                  </a:rPr>
                  <a:t>Essential Workplace Skills</a:t>
                </a:r>
                <a:endParaRPr lang="en-US" sz="1600" dirty="0">
                  <a:solidFill>
                    <a:srgbClr val="FFFFFF"/>
                  </a:solidFill>
                  <a:latin typeface="Arial Narrow" charset="0"/>
                  <a:ea typeface="Arial Narrow" charset="0"/>
                  <a:cs typeface="Arial Narrow" charset="0"/>
                </a:endParaRPr>
              </a:p>
            </p:txBody>
          </p:sp>
          <p:grpSp>
            <p:nvGrpSpPr>
              <p:cNvPr id="98" name="Shape 639"/>
              <p:cNvGrpSpPr/>
              <p:nvPr/>
            </p:nvGrpSpPr>
            <p:grpSpPr>
              <a:xfrm>
                <a:off x="10210721" y="623876"/>
                <a:ext cx="666834" cy="550918"/>
                <a:chOff x="8439150" y="800100"/>
                <a:chExt cx="1589100" cy="1312863"/>
              </a:xfrm>
              <a:solidFill>
                <a:schemeClr val="bg1"/>
              </a:solidFill>
            </p:grpSpPr>
            <p:sp>
              <p:nvSpPr>
                <p:cNvPr id="99" name="Shape 640"/>
                <p:cNvSpPr/>
                <p:nvPr/>
              </p:nvSpPr>
              <p:spPr>
                <a:xfrm>
                  <a:off x="8439150" y="2074863"/>
                  <a:ext cx="1589100" cy="38100"/>
                </a:xfrm>
                <a:prstGeom prst="rect">
                  <a:avLst/>
                </a:prstGeom>
                <a:grpFill/>
                <a:ln w="9525" cap="flat" cmpd="sng">
                  <a:solidFill>
                    <a:schemeClr val="bg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01" name="Shape 641"/>
                <p:cNvSpPr/>
                <p:nvPr/>
              </p:nvSpPr>
              <p:spPr>
                <a:xfrm>
                  <a:off x="8439150" y="800100"/>
                  <a:ext cx="1589100" cy="1111200"/>
                </a:xfrm>
                <a:custGeom>
                  <a:avLst/>
                  <a:gdLst/>
                  <a:ahLst/>
                  <a:cxnLst/>
                  <a:rect l="0" t="0" r="0" b="0"/>
                  <a:pathLst>
                    <a:path w="120000" h="120000" extrusionOk="0">
                      <a:moveTo>
                        <a:pt x="108169" y="0"/>
                      </a:moveTo>
                      <a:cubicBezTo>
                        <a:pt x="11830" y="0"/>
                        <a:pt x="11830" y="0"/>
                        <a:pt x="11830" y="0"/>
                      </a:cubicBezTo>
                      <a:cubicBezTo>
                        <a:pt x="5070" y="0"/>
                        <a:pt x="0" y="8053"/>
                        <a:pt x="0" y="16912"/>
                      </a:cubicBezTo>
                      <a:cubicBezTo>
                        <a:pt x="0" y="103087"/>
                        <a:pt x="0" y="103087"/>
                        <a:pt x="0" y="103087"/>
                      </a:cubicBezTo>
                      <a:cubicBezTo>
                        <a:pt x="0" y="111946"/>
                        <a:pt x="5070" y="120000"/>
                        <a:pt x="11830" y="120000"/>
                      </a:cubicBezTo>
                      <a:cubicBezTo>
                        <a:pt x="108169" y="120000"/>
                        <a:pt x="108169" y="120000"/>
                        <a:pt x="108169" y="120000"/>
                      </a:cubicBezTo>
                      <a:cubicBezTo>
                        <a:pt x="114929" y="120000"/>
                        <a:pt x="119999" y="111946"/>
                        <a:pt x="119999" y="103087"/>
                      </a:cubicBezTo>
                      <a:cubicBezTo>
                        <a:pt x="119999" y="16912"/>
                        <a:pt x="119999" y="16912"/>
                        <a:pt x="119999" y="16912"/>
                      </a:cubicBezTo>
                      <a:cubicBezTo>
                        <a:pt x="119999" y="8053"/>
                        <a:pt x="114929" y="0"/>
                        <a:pt x="108169" y="0"/>
                      </a:cubicBezTo>
                      <a:close/>
                      <a:moveTo>
                        <a:pt x="117183" y="103087"/>
                      </a:moveTo>
                      <a:cubicBezTo>
                        <a:pt x="117183" y="110335"/>
                        <a:pt x="113239" y="115973"/>
                        <a:pt x="108169" y="115973"/>
                      </a:cubicBezTo>
                      <a:cubicBezTo>
                        <a:pt x="11830" y="115973"/>
                        <a:pt x="11830" y="115973"/>
                        <a:pt x="11830" y="115973"/>
                      </a:cubicBezTo>
                      <a:cubicBezTo>
                        <a:pt x="6760" y="115973"/>
                        <a:pt x="2816" y="110335"/>
                        <a:pt x="2816" y="103087"/>
                      </a:cubicBezTo>
                      <a:cubicBezTo>
                        <a:pt x="2816" y="16912"/>
                        <a:pt x="2816" y="16912"/>
                        <a:pt x="2816" y="16912"/>
                      </a:cubicBezTo>
                      <a:cubicBezTo>
                        <a:pt x="2816" y="10469"/>
                        <a:pt x="6760" y="4832"/>
                        <a:pt x="11830" y="4832"/>
                      </a:cubicBezTo>
                      <a:cubicBezTo>
                        <a:pt x="108169" y="4832"/>
                        <a:pt x="108169" y="4832"/>
                        <a:pt x="108169" y="4832"/>
                      </a:cubicBezTo>
                      <a:cubicBezTo>
                        <a:pt x="113239" y="4832"/>
                        <a:pt x="117183" y="10469"/>
                        <a:pt x="117183" y="16912"/>
                      </a:cubicBezTo>
                      <a:lnTo>
                        <a:pt x="117183" y="103087"/>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03" name="Shape 642"/>
                <p:cNvSpPr/>
                <p:nvPr/>
              </p:nvSpPr>
              <p:spPr>
                <a:xfrm>
                  <a:off x="8743950" y="1076325"/>
                  <a:ext cx="978000" cy="36600"/>
                </a:xfrm>
                <a:prstGeom prst="rect">
                  <a:avLst/>
                </a:prstGeom>
                <a:grpFill/>
                <a:ln w="9525" cap="flat" cmpd="sng">
                  <a:solidFill>
                    <a:schemeClr val="bg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04" name="Shape 643"/>
                <p:cNvSpPr/>
                <p:nvPr/>
              </p:nvSpPr>
              <p:spPr>
                <a:xfrm>
                  <a:off x="9290050" y="1195387"/>
                  <a:ext cx="447600" cy="185700"/>
                </a:xfrm>
                <a:custGeom>
                  <a:avLst/>
                  <a:gdLst/>
                  <a:ahLst/>
                  <a:cxnLst/>
                  <a:rect l="0" t="0" r="0" b="0"/>
                  <a:pathLst>
                    <a:path w="120000" h="120000" extrusionOk="0">
                      <a:moveTo>
                        <a:pt x="9787" y="0"/>
                      </a:moveTo>
                      <a:lnTo>
                        <a:pt x="0" y="0"/>
                      </a:lnTo>
                      <a:lnTo>
                        <a:pt x="0" y="23589"/>
                      </a:lnTo>
                      <a:lnTo>
                        <a:pt x="0" y="96410"/>
                      </a:lnTo>
                      <a:lnTo>
                        <a:pt x="0" y="120000"/>
                      </a:lnTo>
                      <a:lnTo>
                        <a:pt x="9787" y="120000"/>
                      </a:lnTo>
                      <a:lnTo>
                        <a:pt x="109787" y="120000"/>
                      </a:lnTo>
                      <a:lnTo>
                        <a:pt x="120000" y="120000"/>
                      </a:lnTo>
                      <a:lnTo>
                        <a:pt x="120000" y="96410"/>
                      </a:lnTo>
                      <a:lnTo>
                        <a:pt x="120000" y="23589"/>
                      </a:lnTo>
                      <a:lnTo>
                        <a:pt x="120000" y="0"/>
                      </a:lnTo>
                      <a:lnTo>
                        <a:pt x="109787" y="0"/>
                      </a:lnTo>
                      <a:lnTo>
                        <a:pt x="9787" y="0"/>
                      </a:lnTo>
                      <a:close/>
                      <a:moveTo>
                        <a:pt x="109787" y="96410"/>
                      </a:moveTo>
                      <a:lnTo>
                        <a:pt x="9787" y="96410"/>
                      </a:lnTo>
                      <a:lnTo>
                        <a:pt x="9787" y="23589"/>
                      </a:lnTo>
                      <a:lnTo>
                        <a:pt x="109787" y="23589"/>
                      </a:lnTo>
                      <a:lnTo>
                        <a:pt x="109787" y="96410"/>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05" name="Shape 644"/>
                <p:cNvSpPr/>
                <p:nvPr/>
              </p:nvSpPr>
              <p:spPr>
                <a:xfrm>
                  <a:off x="8743950" y="1195387"/>
                  <a:ext cx="455700" cy="185700"/>
                </a:xfrm>
                <a:custGeom>
                  <a:avLst/>
                  <a:gdLst/>
                  <a:ahLst/>
                  <a:cxnLst/>
                  <a:rect l="0" t="0" r="0" b="0"/>
                  <a:pathLst>
                    <a:path w="120000" h="120000" extrusionOk="0">
                      <a:moveTo>
                        <a:pt x="10034" y="0"/>
                      </a:moveTo>
                      <a:lnTo>
                        <a:pt x="0" y="0"/>
                      </a:lnTo>
                      <a:lnTo>
                        <a:pt x="0" y="23589"/>
                      </a:lnTo>
                      <a:lnTo>
                        <a:pt x="0" y="96410"/>
                      </a:lnTo>
                      <a:lnTo>
                        <a:pt x="0" y="120000"/>
                      </a:lnTo>
                      <a:lnTo>
                        <a:pt x="10034" y="120000"/>
                      </a:lnTo>
                      <a:lnTo>
                        <a:pt x="110383" y="120000"/>
                      </a:lnTo>
                      <a:lnTo>
                        <a:pt x="120000" y="120000"/>
                      </a:lnTo>
                      <a:lnTo>
                        <a:pt x="120000" y="96410"/>
                      </a:lnTo>
                      <a:lnTo>
                        <a:pt x="120000" y="23589"/>
                      </a:lnTo>
                      <a:lnTo>
                        <a:pt x="120000" y="0"/>
                      </a:lnTo>
                      <a:lnTo>
                        <a:pt x="110383" y="0"/>
                      </a:lnTo>
                      <a:lnTo>
                        <a:pt x="10034" y="0"/>
                      </a:lnTo>
                      <a:close/>
                      <a:moveTo>
                        <a:pt x="110383" y="96410"/>
                      </a:moveTo>
                      <a:lnTo>
                        <a:pt x="10034" y="96410"/>
                      </a:lnTo>
                      <a:lnTo>
                        <a:pt x="10034" y="23589"/>
                      </a:lnTo>
                      <a:lnTo>
                        <a:pt x="110383" y="23589"/>
                      </a:lnTo>
                      <a:lnTo>
                        <a:pt x="110383" y="96410"/>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06" name="Shape 645"/>
                <p:cNvSpPr/>
                <p:nvPr/>
              </p:nvSpPr>
              <p:spPr>
                <a:xfrm>
                  <a:off x="8743950" y="1449387"/>
                  <a:ext cx="455700" cy="177900"/>
                </a:xfrm>
                <a:custGeom>
                  <a:avLst/>
                  <a:gdLst/>
                  <a:ahLst/>
                  <a:cxnLst/>
                  <a:rect l="0" t="0" r="0" b="0"/>
                  <a:pathLst>
                    <a:path w="120000" h="120000" extrusionOk="0">
                      <a:moveTo>
                        <a:pt x="10034" y="0"/>
                      </a:moveTo>
                      <a:lnTo>
                        <a:pt x="0" y="0"/>
                      </a:lnTo>
                      <a:lnTo>
                        <a:pt x="0" y="24642"/>
                      </a:lnTo>
                      <a:lnTo>
                        <a:pt x="0" y="95357"/>
                      </a:lnTo>
                      <a:lnTo>
                        <a:pt x="0" y="119999"/>
                      </a:lnTo>
                      <a:lnTo>
                        <a:pt x="10034" y="119999"/>
                      </a:lnTo>
                      <a:lnTo>
                        <a:pt x="110383" y="119999"/>
                      </a:lnTo>
                      <a:lnTo>
                        <a:pt x="120000" y="119999"/>
                      </a:lnTo>
                      <a:lnTo>
                        <a:pt x="120000" y="95357"/>
                      </a:lnTo>
                      <a:lnTo>
                        <a:pt x="120000" y="24642"/>
                      </a:lnTo>
                      <a:lnTo>
                        <a:pt x="120000" y="0"/>
                      </a:lnTo>
                      <a:lnTo>
                        <a:pt x="110383" y="0"/>
                      </a:lnTo>
                      <a:lnTo>
                        <a:pt x="10034" y="0"/>
                      </a:lnTo>
                      <a:close/>
                      <a:moveTo>
                        <a:pt x="110383" y="95357"/>
                      </a:moveTo>
                      <a:lnTo>
                        <a:pt x="10034" y="95357"/>
                      </a:lnTo>
                      <a:lnTo>
                        <a:pt x="10034" y="24642"/>
                      </a:lnTo>
                      <a:lnTo>
                        <a:pt x="110383" y="24642"/>
                      </a:lnTo>
                      <a:lnTo>
                        <a:pt x="110383" y="95357"/>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07" name="Shape 646"/>
                <p:cNvSpPr/>
                <p:nvPr/>
              </p:nvSpPr>
              <p:spPr>
                <a:xfrm>
                  <a:off x="9536113" y="1538287"/>
                  <a:ext cx="185700" cy="268199"/>
                </a:xfrm>
                <a:custGeom>
                  <a:avLst/>
                  <a:gdLst/>
                  <a:ahLst/>
                  <a:cxnLst/>
                  <a:rect l="0" t="0" r="0" b="0"/>
                  <a:pathLst>
                    <a:path w="120000" h="120000" extrusionOk="0">
                      <a:moveTo>
                        <a:pt x="48205" y="83076"/>
                      </a:moveTo>
                      <a:lnTo>
                        <a:pt x="0" y="120000"/>
                      </a:lnTo>
                      <a:lnTo>
                        <a:pt x="9230" y="0"/>
                      </a:lnTo>
                      <a:lnTo>
                        <a:pt x="120000" y="90177"/>
                      </a:lnTo>
                      <a:lnTo>
                        <a:pt x="48205" y="83076"/>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08" name="Shape 647"/>
                <p:cNvSpPr/>
                <p:nvPr/>
              </p:nvSpPr>
              <p:spPr>
                <a:xfrm>
                  <a:off x="9290050" y="1449387"/>
                  <a:ext cx="447600" cy="177900"/>
                </a:xfrm>
                <a:custGeom>
                  <a:avLst/>
                  <a:gdLst/>
                  <a:ahLst/>
                  <a:cxnLst/>
                  <a:rect l="0" t="0" r="0" b="0"/>
                  <a:pathLst>
                    <a:path w="120000" h="120000" extrusionOk="0">
                      <a:moveTo>
                        <a:pt x="58000" y="60000"/>
                      </a:moveTo>
                      <a:cubicBezTo>
                        <a:pt x="58000" y="50000"/>
                        <a:pt x="62000" y="40000"/>
                        <a:pt x="66000" y="35000"/>
                      </a:cubicBezTo>
                      <a:cubicBezTo>
                        <a:pt x="66000" y="35000"/>
                        <a:pt x="68000" y="35000"/>
                        <a:pt x="70000" y="35000"/>
                      </a:cubicBezTo>
                      <a:cubicBezTo>
                        <a:pt x="72000" y="35000"/>
                        <a:pt x="74000" y="40000"/>
                        <a:pt x="76000" y="45000"/>
                      </a:cubicBezTo>
                      <a:cubicBezTo>
                        <a:pt x="104000" y="120000"/>
                        <a:pt x="104000" y="120000"/>
                        <a:pt x="104000" y="120000"/>
                      </a:cubicBezTo>
                      <a:cubicBezTo>
                        <a:pt x="110000" y="120000"/>
                        <a:pt x="110000" y="120000"/>
                        <a:pt x="110000" y="120000"/>
                      </a:cubicBezTo>
                      <a:cubicBezTo>
                        <a:pt x="120000" y="120000"/>
                        <a:pt x="120000" y="120000"/>
                        <a:pt x="120000" y="120000"/>
                      </a:cubicBezTo>
                      <a:cubicBezTo>
                        <a:pt x="120000" y="95000"/>
                        <a:pt x="120000" y="95000"/>
                        <a:pt x="120000" y="95000"/>
                      </a:cubicBezTo>
                      <a:cubicBezTo>
                        <a:pt x="120000" y="25000"/>
                        <a:pt x="120000" y="25000"/>
                        <a:pt x="120000" y="25000"/>
                      </a:cubicBezTo>
                      <a:cubicBezTo>
                        <a:pt x="120000" y="0"/>
                        <a:pt x="120000" y="0"/>
                        <a:pt x="120000" y="0"/>
                      </a:cubicBezTo>
                      <a:cubicBezTo>
                        <a:pt x="110000" y="0"/>
                        <a:pt x="110000" y="0"/>
                        <a:pt x="110000" y="0"/>
                      </a:cubicBezTo>
                      <a:cubicBezTo>
                        <a:pt x="10000" y="0"/>
                        <a:pt x="10000" y="0"/>
                        <a:pt x="10000" y="0"/>
                      </a:cubicBezTo>
                      <a:cubicBezTo>
                        <a:pt x="0" y="0"/>
                        <a:pt x="0" y="0"/>
                        <a:pt x="0" y="0"/>
                      </a:cubicBezTo>
                      <a:cubicBezTo>
                        <a:pt x="0" y="25000"/>
                        <a:pt x="0" y="25000"/>
                        <a:pt x="0" y="25000"/>
                      </a:cubicBezTo>
                      <a:cubicBezTo>
                        <a:pt x="0" y="95000"/>
                        <a:pt x="0" y="95000"/>
                        <a:pt x="0" y="95000"/>
                      </a:cubicBezTo>
                      <a:cubicBezTo>
                        <a:pt x="0" y="120000"/>
                        <a:pt x="0" y="120000"/>
                        <a:pt x="0" y="120000"/>
                      </a:cubicBezTo>
                      <a:cubicBezTo>
                        <a:pt x="10000" y="120000"/>
                        <a:pt x="10000" y="120000"/>
                        <a:pt x="10000" y="120000"/>
                      </a:cubicBezTo>
                      <a:cubicBezTo>
                        <a:pt x="58000" y="120000"/>
                        <a:pt x="58000" y="120000"/>
                        <a:pt x="58000" y="120000"/>
                      </a:cubicBezTo>
                      <a:lnTo>
                        <a:pt x="58000" y="60000"/>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grpSp>
          <p:nvGrpSpPr>
            <p:cNvPr id="7" name="Group 6"/>
            <p:cNvGrpSpPr/>
            <p:nvPr/>
          </p:nvGrpSpPr>
          <p:grpSpPr>
            <a:xfrm>
              <a:off x="9524716" y="1887074"/>
              <a:ext cx="1632876" cy="1614752"/>
              <a:chOff x="9725549" y="1973924"/>
              <a:chExt cx="1632876" cy="1614752"/>
            </a:xfrm>
          </p:grpSpPr>
          <p:sp>
            <p:nvSpPr>
              <p:cNvPr id="255" name="Oval Callout 254"/>
              <p:cNvSpPr/>
              <p:nvPr/>
            </p:nvSpPr>
            <p:spPr>
              <a:xfrm flipH="1">
                <a:off x="9743673" y="1973924"/>
                <a:ext cx="1614752" cy="1614752"/>
              </a:xfrm>
              <a:prstGeom prst="wedgeEllipseCallout">
                <a:avLst>
                  <a:gd name="adj1" fmla="val 108934"/>
                  <a:gd name="adj2" fmla="val 28796"/>
                </a:avLst>
              </a:prstGeom>
              <a:solidFill>
                <a:srgbClr val="FF7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4" name="Rectangle 283"/>
              <p:cNvSpPr>
                <a:spLocks noChangeArrowheads="1"/>
              </p:cNvSpPr>
              <p:nvPr/>
            </p:nvSpPr>
            <p:spPr bwMode="auto">
              <a:xfrm>
                <a:off x="9725549" y="2933700"/>
                <a:ext cx="1600200" cy="381000"/>
              </a:xfrm>
              <a:prstGeom prst="rect">
                <a:avLst/>
              </a:prstGeom>
              <a:noFill/>
              <a:ln w="9525">
                <a:noFill/>
                <a:miter lim="800000"/>
                <a:headEnd/>
                <a:tailEnd/>
              </a:ln>
            </p:spPr>
            <p:txBody>
              <a:bodyPr lIns="0" tIns="18288" rIns="0" bIns="18288" anchor="ctr"/>
              <a:lstStyle/>
              <a:p>
                <a:pPr algn="ctr">
                  <a:lnSpc>
                    <a:spcPct val="85000"/>
                  </a:lnSpc>
                </a:pPr>
                <a:r>
                  <a:rPr lang="en-US" sz="1800" dirty="0" smtClean="0">
                    <a:solidFill>
                      <a:srgbClr val="FFFFFF"/>
                    </a:solidFill>
                    <a:latin typeface="Arial Narrow" charset="0"/>
                    <a:ea typeface="Arial Narrow" charset="0"/>
                    <a:cs typeface="Arial Narrow" charset="0"/>
                  </a:rPr>
                  <a:t>Difficulty navigating the system</a:t>
                </a:r>
                <a:endParaRPr lang="en-US" sz="1800" dirty="0">
                  <a:solidFill>
                    <a:srgbClr val="FFFFFF"/>
                  </a:solidFill>
                  <a:latin typeface="Arial Narrow" charset="0"/>
                  <a:ea typeface="Arial Narrow" charset="0"/>
                  <a:cs typeface="Arial Narrow" charset="0"/>
                </a:endParaRPr>
              </a:p>
            </p:txBody>
          </p:sp>
          <p:sp>
            <p:nvSpPr>
              <p:cNvPr id="110" name="Shape 636"/>
              <p:cNvSpPr/>
              <p:nvPr/>
            </p:nvSpPr>
            <p:spPr>
              <a:xfrm>
                <a:off x="10233194" y="2033664"/>
                <a:ext cx="669180" cy="704340"/>
              </a:xfrm>
              <a:custGeom>
                <a:avLst/>
                <a:gdLst/>
                <a:ahLst/>
                <a:cxnLst/>
                <a:rect l="0" t="0" r="0" b="0"/>
                <a:pathLst>
                  <a:path w="120000" h="120000" extrusionOk="0">
                    <a:moveTo>
                      <a:pt x="111612" y="22040"/>
                    </a:moveTo>
                    <a:cubicBezTo>
                      <a:pt x="106451" y="22040"/>
                      <a:pt x="102580" y="25714"/>
                      <a:pt x="102580" y="30612"/>
                    </a:cubicBezTo>
                    <a:cubicBezTo>
                      <a:pt x="102580" y="31224"/>
                      <a:pt x="102580" y="31224"/>
                      <a:pt x="102580" y="31836"/>
                    </a:cubicBezTo>
                    <a:cubicBezTo>
                      <a:pt x="103225" y="33673"/>
                      <a:pt x="103225" y="33673"/>
                      <a:pt x="103225" y="33673"/>
                    </a:cubicBezTo>
                    <a:cubicBezTo>
                      <a:pt x="77419" y="47142"/>
                      <a:pt x="77419" y="47142"/>
                      <a:pt x="77419" y="47142"/>
                    </a:cubicBezTo>
                    <a:cubicBezTo>
                      <a:pt x="76129" y="45918"/>
                      <a:pt x="76129" y="45918"/>
                      <a:pt x="76129" y="45918"/>
                    </a:cubicBezTo>
                    <a:cubicBezTo>
                      <a:pt x="72903" y="42244"/>
                      <a:pt x="68387" y="39795"/>
                      <a:pt x="63870" y="39183"/>
                    </a:cubicBezTo>
                    <a:cubicBezTo>
                      <a:pt x="61935" y="38571"/>
                      <a:pt x="61935" y="38571"/>
                      <a:pt x="61935" y="38571"/>
                    </a:cubicBezTo>
                    <a:cubicBezTo>
                      <a:pt x="62580" y="21428"/>
                      <a:pt x="62580" y="21428"/>
                      <a:pt x="62580" y="21428"/>
                    </a:cubicBezTo>
                    <a:cubicBezTo>
                      <a:pt x="64516" y="20816"/>
                      <a:pt x="64516" y="20816"/>
                      <a:pt x="64516" y="20816"/>
                    </a:cubicBezTo>
                    <a:cubicBezTo>
                      <a:pt x="69032" y="19591"/>
                      <a:pt x="72903" y="15306"/>
                      <a:pt x="72903" y="10408"/>
                    </a:cubicBezTo>
                    <a:cubicBezTo>
                      <a:pt x="72903" y="4897"/>
                      <a:pt x="67741" y="0"/>
                      <a:pt x="61290" y="0"/>
                    </a:cubicBezTo>
                    <a:cubicBezTo>
                      <a:pt x="54838" y="0"/>
                      <a:pt x="49677" y="4897"/>
                      <a:pt x="49677" y="10408"/>
                    </a:cubicBezTo>
                    <a:cubicBezTo>
                      <a:pt x="49677" y="15306"/>
                      <a:pt x="52903" y="19591"/>
                      <a:pt x="58064" y="20816"/>
                    </a:cubicBezTo>
                    <a:cubicBezTo>
                      <a:pt x="60000" y="21428"/>
                      <a:pt x="60000" y="21428"/>
                      <a:pt x="60000" y="21428"/>
                    </a:cubicBezTo>
                    <a:cubicBezTo>
                      <a:pt x="59354" y="38571"/>
                      <a:pt x="59354" y="38571"/>
                      <a:pt x="59354" y="38571"/>
                    </a:cubicBezTo>
                    <a:cubicBezTo>
                      <a:pt x="57419" y="39183"/>
                      <a:pt x="57419" y="39183"/>
                      <a:pt x="57419" y="39183"/>
                    </a:cubicBezTo>
                    <a:cubicBezTo>
                      <a:pt x="49677" y="40408"/>
                      <a:pt x="43225" y="45918"/>
                      <a:pt x="40645" y="53265"/>
                    </a:cubicBezTo>
                    <a:cubicBezTo>
                      <a:pt x="40645" y="55102"/>
                      <a:pt x="40645" y="55102"/>
                      <a:pt x="40645" y="55102"/>
                    </a:cubicBezTo>
                    <a:cubicBezTo>
                      <a:pt x="21290" y="53265"/>
                      <a:pt x="21290" y="53265"/>
                      <a:pt x="21290" y="53265"/>
                    </a:cubicBezTo>
                    <a:cubicBezTo>
                      <a:pt x="21290" y="51428"/>
                      <a:pt x="21290" y="51428"/>
                      <a:pt x="21290" y="51428"/>
                    </a:cubicBezTo>
                    <a:cubicBezTo>
                      <a:pt x="20000" y="47755"/>
                      <a:pt x="16774" y="45306"/>
                      <a:pt x="12258" y="45306"/>
                    </a:cubicBezTo>
                    <a:cubicBezTo>
                      <a:pt x="7741" y="45306"/>
                      <a:pt x="3225" y="48979"/>
                      <a:pt x="3225" y="53877"/>
                    </a:cubicBezTo>
                    <a:cubicBezTo>
                      <a:pt x="3225" y="58163"/>
                      <a:pt x="7741" y="62448"/>
                      <a:pt x="12258" y="62448"/>
                    </a:cubicBezTo>
                    <a:cubicBezTo>
                      <a:pt x="16129" y="62448"/>
                      <a:pt x="18709" y="59999"/>
                      <a:pt x="20645" y="57551"/>
                    </a:cubicBezTo>
                    <a:cubicBezTo>
                      <a:pt x="21290" y="55714"/>
                      <a:pt x="21290" y="55714"/>
                      <a:pt x="21290" y="55714"/>
                    </a:cubicBezTo>
                    <a:cubicBezTo>
                      <a:pt x="40000" y="57551"/>
                      <a:pt x="40000" y="57551"/>
                      <a:pt x="40000" y="57551"/>
                    </a:cubicBezTo>
                    <a:cubicBezTo>
                      <a:pt x="40000" y="59387"/>
                      <a:pt x="40000" y="59387"/>
                      <a:pt x="40000" y="59387"/>
                    </a:cubicBezTo>
                    <a:cubicBezTo>
                      <a:pt x="40645" y="63061"/>
                      <a:pt x="41935" y="66734"/>
                      <a:pt x="44516" y="69795"/>
                    </a:cubicBezTo>
                    <a:cubicBezTo>
                      <a:pt x="45806" y="71020"/>
                      <a:pt x="45806" y="71020"/>
                      <a:pt x="45806" y="71020"/>
                    </a:cubicBezTo>
                    <a:cubicBezTo>
                      <a:pt x="18064" y="99795"/>
                      <a:pt x="18064" y="99795"/>
                      <a:pt x="18064" y="99795"/>
                    </a:cubicBezTo>
                    <a:cubicBezTo>
                      <a:pt x="16774" y="99183"/>
                      <a:pt x="16774" y="99183"/>
                      <a:pt x="16774" y="99183"/>
                    </a:cubicBezTo>
                    <a:cubicBezTo>
                      <a:pt x="14838" y="98571"/>
                      <a:pt x="12903" y="97959"/>
                      <a:pt x="11612" y="97959"/>
                    </a:cubicBezTo>
                    <a:cubicBezTo>
                      <a:pt x="5161" y="97959"/>
                      <a:pt x="0" y="102857"/>
                      <a:pt x="0" y="108979"/>
                    </a:cubicBezTo>
                    <a:cubicBezTo>
                      <a:pt x="0" y="115102"/>
                      <a:pt x="5161" y="119999"/>
                      <a:pt x="11612" y="119999"/>
                    </a:cubicBezTo>
                    <a:cubicBezTo>
                      <a:pt x="18064" y="119999"/>
                      <a:pt x="22580" y="115102"/>
                      <a:pt x="22580" y="108979"/>
                    </a:cubicBezTo>
                    <a:cubicBezTo>
                      <a:pt x="22580" y="107142"/>
                      <a:pt x="22580" y="104693"/>
                      <a:pt x="21290" y="102857"/>
                    </a:cubicBezTo>
                    <a:cubicBezTo>
                      <a:pt x="20000" y="101632"/>
                      <a:pt x="20000" y="101632"/>
                      <a:pt x="20000" y="101632"/>
                    </a:cubicBezTo>
                    <a:cubicBezTo>
                      <a:pt x="47741" y="72857"/>
                      <a:pt x="47741" y="72857"/>
                      <a:pt x="47741" y="72857"/>
                    </a:cubicBezTo>
                    <a:cubicBezTo>
                      <a:pt x="49677" y="74081"/>
                      <a:pt x="49677" y="74081"/>
                      <a:pt x="49677" y="74081"/>
                    </a:cubicBezTo>
                    <a:cubicBezTo>
                      <a:pt x="52903" y="75918"/>
                      <a:pt x="56774" y="77142"/>
                      <a:pt x="60000" y="77142"/>
                    </a:cubicBezTo>
                    <a:cubicBezTo>
                      <a:pt x="63870" y="77142"/>
                      <a:pt x="67741" y="75918"/>
                      <a:pt x="70322" y="74081"/>
                    </a:cubicBezTo>
                    <a:cubicBezTo>
                      <a:pt x="72258" y="73469"/>
                      <a:pt x="72258" y="73469"/>
                      <a:pt x="72258" y="73469"/>
                    </a:cubicBezTo>
                    <a:cubicBezTo>
                      <a:pt x="85161" y="87551"/>
                      <a:pt x="85161" y="87551"/>
                      <a:pt x="85161" y="87551"/>
                    </a:cubicBezTo>
                    <a:cubicBezTo>
                      <a:pt x="83870" y="88775"/>
                      <a:pt x="83870" y="88775"/>
                      <a:pt x="83870" y="88775"/>
                    </a:cubicBezTo>
                    <a:cubicBezTo>
                      <a:pt x="82580" y="90612"/>
                      <a:pt x="81935" y="93061"/>
                      <a:pt x="81935" y="94897"/>
                    </a:cubicBezTo>
                    <a:cubicBezTo>
                      <a:pt x="81935" y="101020"/>
                      <a:pt x="87096" y="105918"/>
                      <a:pt x="93548" y="105918"/>
                    </a:cubicBezTo>
                    <a:cubicBezTo>
                      <a:pt x="100000" y="105918"/>
                      <a:pt x="105161" y="101020"/>
                      <a:pt x="105161" y="94897"/>
                    </a:cubicBezTo>
                    <a:cubicBezTo>
                      <a:pt x="105161" y="89387"/>
                      <a:pt x="100000" y="84489"/>
                      <a:pt x="93548" y="84489"/>
                    </a:cubicBezTo>
                    <a:cubicBezTo>
                      <a:pt x="92258" y="84489"/>
                      <a:pt x="90322" y="84489"/>
                      <a:pt x="89032" y="85102"/>
                    </a:cubicBezTo>
                    <a:cubicBezTo>
                      <a:pt x="87096" y="85714"/>
                      <a:pt x="87096" y="85714"/>
                      <a:pt x="87096" y="85714"/>
                    </a:cubicBezTo>
                    <a:cubicBezTo>
                      <a:pt x="74193" y="71632"/>
                      <a:pt x="74193" y="71632"/>
                      <a:pt x="74193" y="71632"/>
                    </a:cubicBezTo>
                    <a:cubicBezTo>
                      <a:pt x="75483" y="70408"/>
                      <a:pt x="75483" y="70408"/>
                      <a:pt x="75483" y="70408"/>
                    </a:cubicBezTo>
                    <a:cubicBezTo>
                      <a:pt x="78709" y="66734"/>
                      <a:pt x="80645" y="62448"/>
                      <a:pt x="80645" y="58163"/>
                    </a:cubicBezTo>
                    <a:cubicBezTo>
                      <a:pt x="80645" y="55714"/>
                      <a:pt x="80000" y="53265"/>
                      <a:pt x="79354" y="51428"/>
                    </a:cubicBezTo>
                    <a:cubicBezTo>
                      <a:pt x="78709" y="49591"/>
                      <a:pt x="78709" y="49591"/>
                      <a:pt x="78709" y="49591"/>
                    </a:cubicBezTo>
                    <a:cubicBezTo>
                      <a:pt x="104516" y="35510"/>
                      <a:pt x="104516" y="35510"/>
                      <a:pt x="104516" y="35510"/>
                    </a:cubicBezTo>
                    <a:cubicBezTo>
                      <a:pt x="105806" y="36734"/>
                      <a:pt x="105806" y="36734"/>
                      <a:pt x="105806" y="36734"/>
                    </a:cubicBezTo>
                    <a:cubicBezTo>
                      <a:pt x="107096" y="38571"/>
                      <a:pt x="109032" y="39183"/>
                      <a:pt x="111612" y="39183"/>
                    </a:cubicBezTo>
                    <a:cubicBezTo>
                      <a:pt x="116129" y="39183"/>
                      <a:pt x="120000" y="35510"/>
                      <a:pt x="120000" y="30612"/>
                    </a:cubicBezTo>
                    <a:cubicBezTo>
                      <a:pt x="120000" y="25714"/>
                      <a:pt x="116129" y="22040"/>
                      <a:pt x="111612" y="22040"/>
                    </a:cubicBezTo>
                    <a:close/>
                    <a:moveTo>
                      <a:pt x="12258" y="59999"/>
                    </a:moveTo>
                    <a:cubicBezTo>
                      <a:pt x="9032" y="59999"/>
                      <a:pt x="5806" y="56938"/>
                      <a:pt x="5806" y="53877"/>
                    </a:cubicBezTo>
                    <a:cubicBezTo>
                      <a:pt x="5806" y="50204"/>
                      <a:pt x="9032" y="47755"/>
                      <a:pt x="12258" y="47755"/>
                    </a:cubicBezTo>
                    <a:cubicBezTo>
                      <a:pt x="16129" y="47755"/>
                      <a:pt x="18709" y="50204"/>
                      <a:pt x="18709" y="53877"/>
                    </a:cubicBezTo>
                    <a:cubicBezTo>
                      <a:pt x="18709" y="56938"/>
                      <a:pt x="16129" y="59999"/>
                      <a:pt x="12258" y="59999"/>
                    </a:cubicBezTo>
                    <a:close/>
                    <a:moveTo>
                      <a:pt x="20000" y="108979"/>
                    </a:moveTo>
                    <a:cubicBezTo>
                      <a:pt x="20000" y="113265"/>
                      <a:pt x="16129" y="116938"/>
                      <a:pt x="11612" y="116938"/>
                    </a:cubicBezTo>
                    <a:cubicBezTo>
                      <a:pt x="6451" y="116938"/>
                      <a:pt x="2580" y="113265"/>
                      <a:pt x="2580" y="108979"/>
                    </a:cubicBezTo>
                    <a:cubicBezTo>
                      <a:pt x="2580" y="104081"/>
                      <a:pt x="6451" y="100408"/>
                      <a:pt x="11612" y="100408"/>
                    </a:cubicBezTo>
                    <a:cubicBezTo>
                      <a:pt x="16129" y="100408"/>
                      <a:pt x="20000" y="104081"/>
                      <a:pt x="20000" y="108979"/>
                    </a:cubicBezTo>
                    <a:close/>
                    <a:moveTo>
                      <a:pt x="93548" y="86938"/>
                    </a:moveTo>
                    <a:cubicBezTo>
                      <a:pt x="98709" y="86938"/>
                      <a:pt x="102580" y="90612"/>
                      <a:pt x="102580" y="94897"/>
                    </a:cubicBezTo>
                    <a:cubicBezTo>
                      <a:pt x="102580" y="99795"/>
                      <a:pt x="98709" y="103469"/>
                      <a:pt x="93548" y="103469"/>
                    </a:cubicBezTo>
                    <a:cubicBezTo>
                      <a:pt x="88387" y="103469"/>
                      <a:pt x="84516" y="99795"/>
                      <a:pt x="84516" y="94897"/>
                    </a:cubicBezTo>
                    <a:cubicBezTo>
                      <a:pt x="84516" y="90612"/>
                      <a:pt x="88387" y="86938"/>
                      <a:pt x="93548" y="86938"/>
                    </a:cubicBezTo>
                    <a:close/>
                    <a:moveTo>
                      <a:pt x="52258" y="10408"/>
                    </a:moveTo>
                    <a:cubicBezTo>
                      <a:pt x="52258" y="6122"/>
                      <a:pt x="56129" y="2448"/>
                      <a:pt x="61290" y="2448"/>
                    </a:cubicBezTo>
                    <a:cubicBezTo>
                      <a:pt x="65806" y="2448"/>
                      <a:pt x="70322" y="6122"/>
                      <a:pt x="70322" y="10408"/>
                    </a:cubicBezTo>
                    <a:cubicBezTo>
                      <a:pt x="70322" y="15306"/>
                      <a:pt x="65806" y="18979"/>
                      <a:pt x="61290" y="18979"/>
                    </a:cubicBezTo>
                    <a:cubicBezTo>
                      <a:pt x="56129" y="18979"/>
                      <a:pt x="52258" y="15306"/>
                      <a:pt x="52258" y="10408"/>
                    </a:cubicBezTo>
                    <a:close/>
                    <a:moveTo>
                      <a:pt x="60000" y="74693"/>
                    </a:moveTo>
                    <a:cubicBezTo>
                      <a:pt x="50322" y="74693"/>
                      <a:pt x="42580" y="66734"/>
                      <a:pt x="42580" y="58163"/>
                    </a:cubicBezTo>
                    <a:cubicBezTo>
                      <a:pt x="42580" y="48979"/>
                      <a:pt x="50322" y="41020"/>
                      <a:pt x="60000" y="41020"/>
                    </a:cubicBezTo>
                    <a:cubicBezTo>
                      <a:pt x="69677" y="41020"/>
                      <a:pt x="78064" y="48979"/>
                      <a:pt x="78064" y="58163"/>
                    </a:cubicBezTo>
                    <a:cubicBezTo>
                      <a:pt x="78064" y="66734"/>
                      <a:pt x="69677" y="74693"/>
                      <a:pt x="60000" y="74693"/>
                    </a:cubicBezTo>
                    <a:close/>
                    <a:moveTo>
                      <a:pt x="111612" y="36734"/>
                    </a:moveTo>
                    <a:cubicBezTo>
                      <a:pt x="107741" y="36734"/>
                      <a:pt x="105161" y="33673"/>
                      <a:pt x="105161" y="30612"/>
                    </a:cubicBezTo>
                    <a:cubicBezTo>
                      <a:pt x="105161" y="27551"/>
                      <a:pt x="107741" y="24489"/>
                      <a:pt x="111612" y="24489"/>
                    </a:cubicBezTo>
                    <a:cubicBezTo>
                      <a:pt x="114838" y="24489"/>
                      <a:pt x="117419" y="27551"/>
                      <a:pt x="117419" y="30612"/>
                    </a:cubicBezTo>
                    <a:cubicBezTo>
                      <a:pt x="117419" y="33673"/>
                      <a:pt x="114838" y="36734"/>
                      <a:pt x="111612" y="36734"/>
                    </a:cubicBezTo>
                    <a:close/>
                  </a:path>
                </a:pathLst>
              </a:custGeom>
              <a:solidFill>
                <a:schemeClr val="bg1"/>
              </a:solid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nvGrpSpPr>
            <p:cNvPr id="4" name="Group 3"/>
            <p:cNvGrpSpPr/>
            <p:nvPr/>
          </p:nvGrpSpPr>
          <p:grpSpPr>
            <a:xfrm>
              <a:off x="9466697" y="3756907"/>
              <a:ext cx="1705970" cy="1143000"/>
              <a:chOff x="9667530" y="3695700"/>
              <a:chExt cx="1705970" cy="1143000"/>
            </a:xfrm>
          </p:grpSpPr>
          <p:sp>
            <p:nvSpPr>
              <p:cNvPr id="254" name="Rectangular Callout 253"/>
              <p:cNvSpPr/>
              <p:nvPr/>
            </p:nvSpPr>
            <p:spPr>
              <a:xfrm flipH="1">
                <a:off x="9667530" y="3695700"/>
                <a:ext cx="1705970" cy="1143000"/>
              </a:xfrm>
              <a:prstGeom prst="wedgeRectCallout">
                <a:avLst>
                  <a:gd name="adj1" fmla="val 84879"/>
                  <a:gd name="adj2" fmla="val -35278"/>
                </a:avLst>
              </a:prstGeom>
              <a:solidFill>
                <a:srgbClr val="37A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5" name="Rectangle 284"/>
              <p:cNvSpPr>
                <a:spLocks noChangeArrowheads="1"/>
              </p:cNvSpPr>
              <p:nvPr/>
            </p:nvSpPr>
            <p:spPr bwMode="auto">
              <a:xfrm>
                <a:off x="9718330" y="4432300"/>
                <a:ext cx="1600200" cy="381000"/>
              </a:xfrm>
              <a:prstGeom prst="rect">
                <a:avLst/>
              </a:prstGeom>
              <a:noFill/>
              <a:ln w="9525">
                <a:noFill/>
                <a:miter lim="800000"/>
                <a:headEnd/>
                <a:tailEnd/>
              </a:ln>
            </p:spPr>
            <p:txBody>
              <a:bodyPr lIns="0" tIns="18288" rIns="0" bIns="18288" anchor="ctr"/>
              <a:lstStyle/>
              <a:p>
                <a:pPr algn="ctr">
                  <a:lnSpc>
                    <a:spcPct val="85000"/>
                  </a:lnSpc>
                </a:pPr>
                <a:r>
                  <a:rPr lang="en-US" sz="2000" dirty="0" smtClean="0">
                    <a:solidFill>
                      <a:srgbClr val="FFFFFF"/>
                    </a:solidFill>
                    <a:latin typeface="Arial Narrow" charset="0"/>
                    <a:ea typeface="Arial Narrow" charset="0"/>
                    <a:cs typeface="Arial Narrow" charset="0"/>
                  </a:rPr>
                  <a:t>Basic Skills</a:t>
                </a:r>
                <a:endParaRPr lang="en-US" sz="2000" dirty="0">
                  <a:solidFill>
                    <a:srgbClr val="FFFFFF"/>
                  </a:solidFill>
                  <a:latin typeface="Arial Narrow" charset="0"/>
                  <a:ea typeface="Arial Narrow" charset="0"/>
                  <a:cs typeface="Arial Narrow" charset="0"/>
                </a:endParaRPr>
              </a:p>
            </p:txBody>
          </p:sp>
          <p:grpSp>
            <p:nvGrpSpPr>
              <p:cNvPr id="112" name="Shape 630"/>
              <p:cNvGrpSpPr/>
              <p:nvPr/>
            </p:nvGrpSpPr>
            <p:grpSpPr>
              <a:xfrm>
                <a:off x="10192540" y="3814777"/>
                <a:ext cx="666217" cy="549247"/>
                <a:chOff x="4932362" y="4760912"/>
                <a:chExt cx="1573200" cy="1296987"/>
              </a:xfrm>
              <a:solidFill>
                <a:schemeClr val="bg1"/>
              </a:solidFill>
            </p:grpSpPr>
            <p:sp>
              <p:nvSpPr>
                <p:cNvPr id="113" name="Shape 631"/>
                <p:cNvSpPr/>
                <p:nvPr/>
              </p:nvSpPr>
              <p:spPr>
                <a:xfrm>
                  <a:off x="5208587" y="5103812"/>
                  <a:ext cx="282600" cy="290400"/>
                </a:xfrm>
                <a:custGeom>
                  <a:avLst/>
                  <a:gdLst/>
                  <a:ahLst/>
                  <a:cxnLst/>
                  <a:rect l="0" t="0" r="0" b="0"/>
                  <a:pathLst>
                    <a:path w="120000" h="120000" extrusionOk="0">
                      <a:moveTo>
                        <a:pt x="60000" y="0"/>
                      </a:moveTo>
                      <a:cubicBezTo>
                        <a:pt x="28421" y="0"/>
                        <a:pt x="0" y="27692"/>
                        <a:pt x="0" y="58461"/>
                      </a:cubicBezTo>
                      <a:cubicBezTo>
                        <a:pt x="0" y="92307"/>
                        <a:pt x="28421" y="120000"/>
                        <a:pt x="60000" y="120000"/>
                      </a:cubicBezTo>
                      <a:cubicBezTo>
                        <a:pt x="94736" y="120000"/>
                        <a:pt x="120000" y="92307"/>
                        <a:pt x="120000" y="58461"/>
                      </a:cubicBezTo>
                      <a:cubicBezTo>
                        <a:pt x="120000" y="27692"/>
                        <a:pt x="94736" y="0"/>
                        <a:pt x="60000" y="0"/>
                      </a:cubicBezTo>
                      <a:close/>
                      <a:moveTo>
                        <a:pt x="60000" y="107692"/>
                      </a:moveTo>
                      <a:cubicBezTo>
                        <a:pt x="34736" y="107692"/>
                        <a:pt x="12631" y="86153"/>
                        <a:pt x="12631" y="58461"/>
                      </a:cubicBezTo>
                      <a:cubicBezTo>
                        <a:pt x="12631" y="33846"/>
                        <a:pt x="34736" y="12307"/>
                        <a:pt x="60000" y="12307"/>
                      </a:cubicBezTo>
                      <a:cubicBezTo>
                        <a:pt x="88421" y="12307"/>
                        <a:pt x="107368" y="33846"/>
                        <a:pt x="107368" y="58461"/>
                      </a:cubicBezTo>
                      <a:cubicBezTo>
                        <a:pt x="107368" y="86153"/>
                        <a:pt x="88421" y="107692"/>
                        <a:pt x="60000" y="107692"/>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14" name="Shape 632"/>
                <p:cNvSpPr/>
                <p:nvPr/>
              </p:nvSpPr>
              <p:spPr>
                <a:xfrm>
                  <a:off x="4932362" y="6019800"/>
                  <a:ext cx="1573200" cy="38100"/>
                </a:xfrm>
                <a:prstGeom prst="rect">
                  <a:avLst/>
                </a:prstGeom>
                <a:grpFill/>
                <a:ln w="9525" cap="flat" cmpd="sng">
                  <a:solidFill>
                    <a:schemeClr val="bg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15" name="Shape 633"/>
                <p:cNvSpPr/>
                <p:nvPr/>
              </p:nvSpPr>
              <p:spPr>
                <a:xfrm>
                  <a:off x="4932362" y="4760912"/>
                  <a:ext cx="1573200" cy="1095300"/>
                </a:xfrm>
                <a:custGeom>
                  <a:avLst/>
                  <a:gdLst/>
                  <a:ahLst/>
                  <a:cxnLst/>
                  <a:rect l="0" t="0" r="0" b="0"/>
                  <a:pathLst>
                    <a:path w="120000" h="120000" extrusionOk="0">
                      <a:moveTo>
                        <a:pt x="108056" y="0"/>
                      </a:moveTo>
                      <a:cubicBezTo>
                        <a:pt x="11943" y="0"/>
                        <a:pt x="11943" y="0"/>
                        <a:pt x="11943" y="0"/>
                      </a:cubicBezTo>
                      <a:cubicBezTo>
                        <a:pt x="5118" y="0"/>
                        <a:pt x="0" y="8163"/>
                        <a:pt x="0" y="17142"/>
                      </a:cubicBezTo>
                      <a:cubicBezTo>
                        <a:pt x="0" y="102857"/>
                        <a:pt x="0" y="102857"/>
                        <a:pt x="0" y="102857"/>
                      </a:cubicBezTo>
                      <a:cubicBezTo>
                        <a:pt x="0" y="112653"/>
                        <a:pt x="5118" y="120000"/>
                        <a:pt x="11943" y="120000"/>
                      </a:cubicBezTo>
                      <a:cubicBezTo>
                        <a:pt x="108056" y="120000"/>
                        <a:pt x="108056" y="120000"/>
                        <a:pt x="108056" y="120000"/>
                      </a:cubicBezTo>
                      <a:cubicBezTo>
                        <a:pt x="114881" y="120000"/>
                        <a:pt x="120000" y="112653"/>
                        <a:pt x="120000" y="102857"/>
                      </a:cubicBezTo>
                      <a:cubicBezTo>
                        <a:pt x="120000" y="17142"/>
                        <a:pt x="120000" y="17142"/>
                        <a:pt x="120000" y="17142"/>
                      </a:cubicBezTo>
                      <a:cubicBezTo>
                        <a:pt x="120000" y="8163"/>
                        <a:pt x="114881" y="0"/>
                        <a:pt x="108056" y="0"/>
                      </a:cubicBezTo>
                      <a:close/>
                      <a:moveTo>
                        <a:pt x="46635" y="115918"/>
                      </a:moveTo>
                      <a:cubicBezTo>
                        <a:pt x="17061" y="115918"/>
                        <a:pt x="17061" y="115918"/>
                        <a:pt x="17061" y="115918"/>
                      </a:cubicBezTo>
                      <a:cubicBezTo>
                        <a:pt x="17061" y="94693"/>
                        <a:pt x="17061" y="94693"/>
                        <a:pt x="17061" y="94693"/>
                      </a:cubicBezTo>
                      <a:cubicBezTo>
                        <a:pt x="17061" y="88979"/>
                        <a:pt x="20473" y="84897"/>
                        <a:pt x="23886" y="84897"/>
                      </a:cubicBezTo>
                      <a:cubicBezTo>
                        <a:pt x="39810" y="84897"/>
                        <a:pt x="39810" y="84897"/>
                        <a:pt x="39810" y="84897"/>
                      </a:cubicBezTo>
                      <a:cubicBezTo>
                        <a:pt x="43791" y="84897"/>
                        <a:pt x="46635" y="88979"/>
                        <a:pt x="46635" y="94693"/>
                      </a:cubicBezTo>
                      <a:lnTo>
                        <a:pt x="46635" y="115918"/>
                      </a:lnTo>
                      <a:close/>
                      <a:moveTo>
                        <a:pt x="117156" y="102857"/>
                      </a:moveTo>
                      <a:cubicBezTo>
                        <a:pt x="117156" y="110204"/>
                        <a:pt x="113175" y="115918"/>
                        <a:pt x="108056" y="115918"/>
                      </a:cubicBezTo>
                      <a:cubicBezTo>
                        <a:pt x="48909" y="115918"/>
                        <a:pt x="48909" y="115918"/>
                        <a:pt x="48909" y="115918"/>
                      </a:cubicBezTo>
                      <a:cubicBezTo>
                        <a:pt x="48909" y="94693"/>
                        <a:pt x="48909" y="94693"/>
                        <a:pt x="48909" y="94693"/>
                      </a:cubicBezTo>
                      <a:cubicBezTo>
                        <a:pt x="48909" y="87346"/>
                        <a:pt x="44928" y="81632"/>
                        <a:pt x="39810" y="81632"/>
                      </a:cubicBezTo>
                      <a:cubicBezTo>
                        <a:pt x="23886" y="81632"/>
                        <a:pt x="23886" y="81632"/>
                        <a:pt x="23886" y="81632"/>
                      </a:cubicBezTo>
                      <a:cubicBezTo>
                        <a:pt x="18767" y="81632"/>
                        <a:pt x="14786" y="87346"/>
                        <a:pt x="14786" y="94693"/>
                      </a:cubicBezTo>
                      <a:cubicBezTo>
                        <a:pt x="14786" y="115918"/>
                        <a:pt x="14786" y="115918"/>
                        <a:pt x="14786" y="115918"/>
                      </a:cubicBezTo>
                      <a:cubicBezTo>
                        <a:pt x="11943" y="115918"/>
                        <a:pt x="11943" y="115918"/>
                        <a:pt x="11943" y="115918"/>
                      </a:cubicBezTo>
                      <a:cubicBezTo>
                        <a:pt x="6824" y="115918"/>
                        <a:pt x="2843" y="110204"/>
                        <a:pt x="2843" y="102857"/>
                      </a:cubicBezTo>
                      <a:cubicBezTo>
                        <a:pt x="2843" y="17142"/>
                        <a:pt x="2843" y="17142"/>
                        <a:pt x="2843" y="17142"/>
                      </a:cubicBezTo>
                      <a:cubicBezTo>
                        <a:pt x="2843" y="10612"/>
                        <a:pt x="6824" y="4897"/>
                        <a:pt x="11943" y="4897"/>
                      </a:cubicBezTo>
                      <a:cubicBezTo>
                        <a:pt x="108056" y="4897"/>
                        <a:pt x="108056" y="4897"/>
                        <a:pt x="108056" y="4897"/>
                      </a:cubicBezTo>
                      <a:cubicBezTo>
                        <a:pt x="113175" y="4897"/>
                        <a:pt x="117156" y="10612"/>
                        <a:pt x="117156" y="17142"/>
                      </a:cubicBezTo>
                      <a:lnTo>
                        <a:pt x="117156" y="102857"/>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16" name="Shape 634"/>
                <p:cNvSpPr/>
                <p:nvPr/>
              </p:nvSpPr>
              <p:spPr>
                <a:xfrm>
                  <a:off x="5662612" y="4910137"/>
                  <a:ext cx="665100" cy="543000"/>
                </a:xfrm>
                <a:custGeom>
                  <a:avLst/>
                  <a:gdLst/>
                  <a:ahLst/>
                  <a:cxnLst/>
                  <a:rect l="0" t="0" r="0" b="0"/>
                  <a:pathLst>
                    <a:path w="120000" h="120000" extrusionOk="0">
                      <a:moveTo>
                        <a:pt x="117303" y="0"/>
                      </a:moveTo>
                      <a:cubicBezTo>
                        <a:pt x="115955" y="0"/>
                        <a:pt x="114606" y="0"/>
                        <a:pt x="114606" y="3287"/>
                      </a:cubicBezTo>
                      <a:cubicBezTo>
                        <a:pt x="90337" y="77260"/>
                        <a:pt x="90337" y="77260"/>
                        <a:pt x="90337" y="77260"/>
                      </a:cubicBezTo>
                      <a:cubicBezTo>
                        <a:pt x="75505" y="60821"/>
                        <a:pt x="75505" y="60821"/>
                        <a:pt x="75505" y="60821"/>
                      </a:cubicBezTo>
                      <a:cubicBezTo>
                        <a:pt x="74157" y="59178"/>
                        <a:pt x="72808" y="59178"/>
                        <a:pt x="71460" y="60821"/>
                      </a:cubicBezTo>
                      <a:cubicBezTo>
                        <a:pt x="51235" y="87123"/>
                        <a:pt x="51235" y="87123"/>
                        <a:pt x="51235" y="87123"/>
                      </a:cubicBezTo>
                      <a:cubicBezTo>
                        <a:pt x="35056" y="57534"/>
                        <a:pt x="35056" y="57534"/>
                        <a:pt x="35056" y="57534"/>
                      </a:cubicBezTo>
                      <a:cubicBezTo>
                        <a:pt x="33707" y="55890"/>
                        <a:pt x="33707" y="55890"/>
                        <a:pt x="32359" y="55890"/>
                      </a:cubicBezTo>
                      <a:cubicBezTo>
                        <a:pt x="31011" y="55890"/>
                        <a:pt x="29662" y="55890"/>
                        <a:pt x="29662" y="57534"/>
                      </a:cubicBezTo>
                      <a:cubicBezTo>
                        <a:pt x="1348" y="115068"/>
                        <a:pt x="1348" y="115068"/>
                        <a:pt x="1348" y="115068"/>
                      </a:cubicBezTo>
                      <a:cubicBezTo>
                        <a:pt x="0" y="116712"/>
                        <a:pt x="0" y="118356"/>
                        <a:pt x="1348" y="119999"/>
                      </a:cubicBezTo>
                      <a:cubicBezTo>
                        <a:pt x="2696" y="119999"/>
                        <a:pt x="2696" y="119999"/>
                        <a:pt x="4044" y="119999"/>
                      </a:cubicBezTo>
                      <a:cubicBezTo>
                        <a:pt x="4044" y="119999"/>
                        <a:pt x="5393" y="119999"/>
                        <a:pt x="6741" y="118356"/>
                      </a:cubicBezTo>
                      <a:cubicBezTo>
                        <a:pt x="32359" y="67397"/>
                        <a:pt x="32359" y="67397"/>
                        <a:pt x="32359" y="67397"/>
                      </a:cubicBezTo>
                      <a:cubicBezTo>
                        <a:pt x="47191" y="95342"/>
                        <a:pt x="47191" y="95342"/>
                        <a:pt x="47191" y="95342"/>
                      </a:cubicBezTo>
                      <a:cubicBezTo>
                        <a:pt x="48539" y="96986"/>
                        <a:pt x="48539" y="96986"/>
                        <a:pt x="49887" y="98630"/>
                      </a:cubicBezTo>
                      <a:cubicBezTo>
                        <a:pt x="51235" y="98630"/>
                        <a:pt x="51235" y="96986"/>
                        <a:pt x="52584" y="96986"/>
                      </a:cubicBezTo>
                      <a:cubicBezTo>
                        <a:pt x="74157" y="69041"/>
                        <a:pt x="74157" y="69041"/>
                        <a:pt x="74157" y="69041"/>
                      </a:cubicBezTo>
                      <a:cubicBezTo>
                        <a:pt x="90337" y="85479"/>
                        <a:pt x="90337" y="85479"/>
                        <a:pt x="90337" y="85479"/>
                      </a:cubicBezTo>
                      <a:cubicBezTo>
                        <a:pt x="90337" y="87123"/>
                        <a:pt x="91685" y="87123"/>
                        <a:pt x="91685" y="87123"/>
                      </a:cubicBezTo>
                      <a:cubicBezTo>
                        <a:pt x="91685" y="87123"/>
                        <a:pt x="91685" y="87123"/>
                        <a:pt x="93033" y="87123"/>
                      </a:cubicBezTo>
                      <a:cubicBezTo>
                        <a:pt x="93033" y="85479"/>
                        <a:pt x="94382" y="85479"/>
                        <a:pt x="94382" y="83835"/>
                      </a:cubicBezTo>
                      <a:cubicBezTo>
                        <a:pt x="120000" y="4931"/>
                        <a:pt x="120000" y="4931"/>
                        <a:pt x="120000" y="4931"/>
                      </a:cubicBezTo>
                      <a:cubicBezTo>
                        <a:pt x="120000" y="3287"/>
                        <a:pt x="120000" y="3287"/>
                        <a:pt x="120000" y="1643"/>
                      </a:cubicBezTo>
                      <a:cubicBezTo>
                        <a:pt x="120000" y="1643"/>
                        <a:pt x="118651" y="1643"/>
                        <a:pt x="117303"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grpSp>
          <p:nvGrpSpPr>
            <p:cNvPr id="3" name="Group 2"/>
            <p:cNvGrpSpPr/>
            <p:nvPr/>
          </p:nvGrpSpPr>
          <p:grpSpPr>
            <a:xfrm>
              <a:off x="9465637" y="5276563"/>
              <a:ext cx="1807571" cy="1211073"/>
              <a:chOff x="9666470" y="5276563"/>
              <a:chExt cx="1807571" cy="1211073"/>
            </a:xfrm>
          </p:grpSpPr>
          <p:sp>
            <p:nvSpPr>
              <p:cNvPr id="252" name="Oval Callout 251"/>
              <p:cNvSpPr/>
              <p:nvPr/>
            </p:nvSpPr>
            <p:spPr>
              <a:xfrm flipH="1">
                <a:off x="9666470" y="5276563"/>
                <a:ext cx="1807571" cy="1211073"/>
              </a:xfrm>
              <a:prstGeom prst="wedgeEllipseCallout">
                <a:avLst>
                  <a:gd name="adj1" fmla="val 81900"/>
                  <a:gd name="adj2" fmla="val -39722"/>
                </a:avLst>
              </a:prstGeom>
              <a:solidFill>
                <a:srgbClr val="EB3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8" name="Rectangle 287"/>
              <p:cNvSpPr>
                <a:spLocks noChangeArrowheads="1"/>
              </p:cNvSpPr>
              <p:nvPr/>
            </p:nvSpPr>
            <p:spPr bwMode="auto">
              <a:xfrm>
                <a:off x="9729971" y="5962364"/>
                <a:ext cx="1600200" cy="381000"/>
              </a:xfrm>
              <a:prstGeom prst="rect">
                <a:avLst/>
              </a:prstGeom>
              <a:noFill/>
              <a:ln w="9525">
                <a:noFill/>
                <a:miter lim="800000"/>
                <a:headEnd/>
                <a:tailEnd/>
              </a:ln>
            </p:spPr>
            <p:txBody>
              <a:bodyPr lIns="0" tIns="18288" rIns="0" bIns="18288" anchor="ctr"/>
              <a:lstStyle/>
              <a:p>
                <a:pPr algn="ctr">
                  <a:lnSpc>
                    <a:spcPct val="85000"/>
                  </a:lnSpc>
                </a:pPr>
                <a:r>
                  <a:rPr lang="en-US" sz="2000" dirty="0" smtClean="0">
                    <a:solidFill>
                      <a:srgbClr val="FFFFFF"/>
                    </a:solidFill>
                    <a:latin typeface="Arial Narrow" charset="0"/>
                    <a:ea typeface="Arial Narrow" charset="0"/>
                    <a:cs typeface="Arial Narrow" charset="0"/>
                  </a:rPr>
                  <a:t>Life Skills</a:t>
                </a:r>
                <a:endParaRPr lang="en-US" sz="2000" dirty="0">
                  <a:solidFill>
                    <a:srgbClr val="FFFFFF"/>
                  </a:solidFill>
                  <a:latin typeface="Arial Narrow" charset="0"/>
                  <a:ea typeface="Arial Narrow" charset="0"/>
                  <a:cs typeface="Arial Narrow" charset="0"/>
                </a:endParaRPr>
              </a:p>
            </p:txBody>
          </p:sp>
          <p:grpSp>
            <p:nvGrpSpPr>
              <p:cNvPr id="117" name="Shape 592"/>
              <p:cNvGrpSpPr/>
              <p:nvPr/>
            </p:nvGrpSpPr>
            <p:grpSpPr>
              <a:xfrm>
                <a:off x="10171281" y="5378407"/>
                <a:ext cx="708734" cy="522350"/>
                <a:chOff x="2127250" y="860425"/>
                <a:chExt cx="1617600" cy="1192200"/>
              </a:xfrm>
              <a:solidFill>
                <a:schemeClr val="bg1"/>
              </a:solidFill>
            </p:grpSpPr>
            <p:sp>
              <p:nvSpPr>
                <p:cNvPr id="118" name="Shape 593"/>
                <p:cNvSpPr/>
                <p:nvPr/>
              </p:nvSpPr>
              <p:spPr>
                <a:xfrm>
                  <a:off x="2127250" y="860425"/>
                  <a:ext cx="1617600" cy="1192200"/>
                </a:xfrm>
                <a:custGeom>
                  <a:avLst/>
                  <a:gdLst/>
                  <a:ahLst/>
                  <a:cxnLst/>
                  <a:rect l="0" t="0" r="0" b="0"/>
                  <a:pathLst>
                    <a:path w="120000" h="120000" extrusionOk="0">
                      <a:moveTo>
                        <a:pt x="119447" y="98250"/>
                      </a:moveTo>
                      <a:cubicBezTo>
                        <a:pt x="118341" y="84750"/>
                        <a:pt x="118341" y="84750"/>
                        <a:pt x="118341" y="84750"/>
                      </a:cubicBezTo>
                      <a:cubicBezTo>
                        <a:pt x="117788" y="73500"/>
                        <a:pt x="117235" y="60750"/>
                        <a:pt x="116682" y="48750"/>
                      </a:cubicBezTo>
                      <a:cubicBezTo>
                        <a:pt x="116129" y="39000"/>
                        <a:pt x="112258" y="31500"/>
                        <a:pt x="106175" y="26250"/>
                      </a:cubicBezTo>
                      <a:cubicBezTo>
                        <a:pt x="102857" y="24000"/>
                        <a:pt x="99539" y="23250"/>
                        <a:pt x="95668" y="23250"/>
                      </a:cubicBezTo>
                      <a:cubicBezTo>
                        <a:pt x="95115" y="23250"/>
                        <a:pt x="95115" y="23250"/>
                        <a:pt x="95115" y="23250"/>
                      </a:cubicBezTo>
                      <a:cubicBezTo>
                        <a:pt x="89032" y="23250"/>
                        <a:pt x="85161" y="25500"/>
                        <a:pt x="81843" y="30750"/>
                      </a:cubicBezTo>
                      <a:cubicBezTo>
                        <a:pt x="81290" y="31500"/>
                        <a:pt x="80184" y="31500"/>
                        <a:pt x="79631" y="31500"/>
                      </a:cubicBezTo>
                      <a:cubicBezTo>
                        <a:pt x="75207" y="31500"/>
                        <a:pt x="71336" y="31500"/>
                        <a:pt x="67465" y="31500"/>
                      </a:cubicBezTo>
                      <a:cubicBezTo>
                        <a:pt x="58617" y="31500"/>
                        <a:pt x="58617" y="31500"/>
                        <a:pt x="58617" y="31500"/>
                      </a:cubicBezTo>
                      <a:cubicBezTo>
                        <a:pt x="58617" y="30000"/>
                        <a:pt x="58617" y="30000"/>
                        <a:pt x="58617" y="30000"/>
                      </a:cubicBezTo>
                      <a:cubicBezTo>
                        <a:pt x="58617" y="26250"/>
                        <a:pt x="59723" y="22500"/>
                        <a:pt x="61382" y="19500"/>
                      </a:cubicBezTo>
                      <a:cubicBezTo>
                        <a:pt x="63041" y="16500"/>
                        <a:pt x="64147" y="13500"/>
                        <a:pt x="64147" y="10500"/>
                      </a:cubicBezTo>
                      <a:cubicBezTo>
                        <a:pt x="64700" y="7500"/>
                        <a:pt x="64700" y="5250"/>
                        <a:pt x="64700" y="2250"/>
                      </a:cubicBezTo>
                      <a:cubicBezTo>
                        <a:pt x="64700" y="1500"/>
                        <a:pt x="64700" y="1500"/>
                        <a:pt x="64700" y="750"/>
                      </a:cubicBezTo>
                      <a:cubicBezTo>
                        <a:pt x="64147" y="750"/>
                        <a:pt x="63594" y="0"/>
                        <a:pt x="63594" y="0"/>
                      </a:cubicBezTo>
                      <a:cubicBezTo>
                        <a:pt x="61935" y="0"/>
                        <a:pt x="61935" y="1500"/>
                        <a:pt x="61935" y="2250"/>
                      </a:cubicBezTo>
                      <a:cubicBezTo>
                        <a:pt x="61935" y="3000"/>
                        <a:pt x="61935" y="3000"/>
                        <a:pt x="61935" y="3750"/>
                      </a:cubicBezTo>
                      <a:cubicBezTo>
                        <a:pt x="61935" y="9750"/>
                        <a:pt x="60829" y="14250"/>
                        <a:pt x="58617" y="18000"/>
                      </a:cubicBezTo>
                      <a:cubicBezTo>
                        <a:pt x="57511" y="20250"/>
                        <a:pt x="56405" y="23250"/>
                        <a:pt x="56405" y="26250"/>
                      </a:cubicBezTo>
                      <a:cubicBezTo>
                        <a:pt x="55852" y="30000"/>
                        <a:pt x="55852" y="30000"/>
                        <a:pt x="55852" y="30000"/>
                      </a:cubicBezTo>
                      <a:cubicBezTo>
                        <a:pt x="55299" y="30750"/>
                        <a:pt x="55299" y="30750"/>
                        <a:pt x="55299" y="30750"/>
                      </a:cubicBezTo>
                      <a:cubicBezTo>
                        <a:pt x="54746" y="31500"/>
                        <a:pt x="54746" y="31500"/>
                        <a:pt x="54746" y="31500"/>
                      </a:cubicBezTo>
                      <a:cubicBezTo>
                        <a:pt x="54746" y="31500"/>
                        <a:pt x="54746" y="31500"/>
                        <a:pt x="54746" y="31500"/>
                      </a:cubicBezTo>
                      <a:cubicBezTo>
                        <a:pt x="45898" y="31500"/>
                        <a:pt x="45898" y="31500"/>
                        <a:pt x="45898" y="31500"/>
                      </a:cubicBezTo>
                      <a:cubicBezTo>
                        <a:pt x="43686" y="31500"/>
                        <a:pt x="41474" y="31500"/>
                        <a:pt x="39262" y="31500"/>
                      </a:cubicBezTo>
                      <a:cubicBezTo>
                        <a:pt x="38709" y="31500"/>
                        <a:pt x="37603" y="30750"/>
                        <a:pt x="37603" y="30000"/>
                      </a:cubicBezTo>
                      <a:cubicBezTo>
                        <a:pt x="35391" y="27750"/>
                        <a:pt x="33732" y="26250"/>
                        <a:pt x="32073" y="24750"/>
                      </a:cubicBezTo>
                      <a:cubicBezTo>
                        <a:pt x="29308" y="23250"/>
                        <a:pt x="27096" y="23250"/>
                        <a:pt x="24331" y="23250"/>
                      </a:cubicBezTo>
                      <a:cubicBezTo>
                        <a:pt x="23225" y="23250"/>
                        <a:pt x="21566" y="23250"/>
                        <a:pt x="19907" y="23250"/>
                      </a:cubicBezTo>
                      <a:cubicBezTo>
                        <a:pt x="10506" y="25500"/>
                        <a:pt x="3870" y="35250"/>
                        <a:pt x="2764" y="47250"/>
                      </a:cubicBezTo>
                      <a:cubicBezTo>
                        <a:pt x="2211" y="55500"/>
                        <a:pt x="1658" y="64500"/>
                        <a:pt x="1105" y="72750"/>
                      </a:cubicBezTo>
                      <a:cubicBezTo>
                        <a:pt x="1105" y="73500"/>
                        <a:pt x="1105" y="73500"/>
                        <a:pt x="1105" y="73500"/>
                      </a:cubicBezTo>
                      <a:cubicBezTo>
                        <a:pt x="1105" y="77250"/>
                        <a:pt x="1105" y="81000"/>
                        <a:pt x="552" y="85500"/>
                      </a:cubicBezTo>
                      <a:cubicBezTo>
                        <a:pt x="552" y="87750"/>
                        <a:pt x="552" y="90000"/>
                        <a:pt x="0" y="92250"/>
                      </a:cubicBezTo>
                      <a:cubicBezTo>
                        <a:pt x="0" y="96000"/>
                        <a:pt x="0" y="96000"/>
                        <a:pt x="0" y="96000"/>
                      </a:cubicBezTo>
                      <a:cubicBezTo>
                        <a:pt x="0" y="101250"/>
                        <a:pt x="0" y="101250"/>
                        <a:pt x="0" y="101250"/>
                      </a:cubicBezTo>
                      <a:cubicBezTo>
                        <a:pt x="0" y="101250"/>
                        <a:pt x="0" y="101250"/>
                        <a:pt x="0" y="101250"/>
                      </a:cubicBezTo>
                      <a:cubicBezTo>
                        <a:pt x="0" y="102000"/>
                        <a:pt x="0" y="102000"/>
                        <a:pt x="0" y="102750"/>
                      </a:cubicBezTo>
                      <a:cubicBezTo>
                        <a:pt x="1105" y="111000"/>
                        <a:pt x="6635" y="120000"/>
                        <a:pt x="14377" y="120000"/>
                      </a:cubicBezTo>
                      <a:cubicBezTo>
                        <a:pt x="14930" y="120000"/>
                        <a:pt x="15483" y="120000"/>
                        <a:pt x="16036" y="120000"/>
                      </a:cubicBezTo>
                      <a:cubicBezTo>
                        <a:pt x="22119" y="119250"/>
                        <a:pt x="25437" y="115500"/>
                        <a:pt x="27096" y="109500"/>
                      </a:cubicBezTo>
                      <a:cubicBezTo>
                        <a:pt x="27649" y="108750"/>
                        <a:pt x="27649" y="108000"/>
                        <a:pt x="27649" y="107250"/>
                      </a:cubicBezTo>
                      <a:cubicBezTo>
                        <a:pt x="32626" y="91500"/>
                        <a:pt x="32626" y="91500"/>
                        <a:pt x="32626" y="91500"/>
                      </a:cubicBezTo>
                      <a:cubicBezTo>
                        <a:pt x="33732" y="93000"/>
                        <a:pt x="33732" y="93000"/>
                        <a:pt x="33732" y="93000"/>
                      </a:cubicBezTo>
                      <a:cubicBezTo>
                        <a:pt x="36497" y="95250"/>
                        <a:pt x="38709" y="96750"/>
                        <a:pt x="41474" y="96750"/>
                      </a:cubicBezTo>
                      <a:cubicBezTo>
                        <a:pt x="47557" y="96750"/>
                        <a:pt x="51981" y="93000"/>
                        <a:pt x="54746" y="85500"/>
                      </a:cubicBezTo>
                      <a:cubicBezTo>
                        <a:pt x="55299" y="84750"/>
                        <a:pt x="55852" y="83250"/>
                        <a:pt x="56958" y="83250"/>
                      </a:cubicBezTo>
                      <a:cubicBezTo>
                        <a:pt x="57511" y="83250"/>
                        <a:pt x="58064" y="83250"/>
                        <a:pt x="58617" y="83250"/>
                      </a:cubicBezTo>
                      <a:cubicBezTo>
                        <a:pt x="60276" y="83250"/>
                        <a:pt x="60276" y="83250"/>
                        <a:pt x="60276" y="83250"/>
                      </a:cubicBezTo>
                      <a:cubicBezTo>
                        <a:pt x="61382" y="83250"/>
                        <a:pt x="61935" y="83250"/>
                        <a:pt x="62488" y="83250"/>
                      </a:cubicBezTo>
                      <a:cubicBezTo>
                        <a:pt x="63041" y="84000"/>
                        <a:pt x="64147" y="84750"/>
                        <a:pt x="64147" y="85500"/>
                      </a:cubicBezTo>
                      <a:cubicBezTo>
                        <a:pt x="66912" y="91500"/>
                        <a:pt x="71336" y="95250"/>
                        <a:pt x="76866" y="95250"/>
                      </a:cubicBezTo>
                      <a:cubicBezTo>
                        <a:pt x="77419" y="95250"/>
                        <a:pt x="77419" y="95250"/>
                        <a:pt x="77972" y="95250"/>
                      </a:cubicBezTo>
                      <a:cubicBezTo>
                        <a:pt x="80737" y="95250"/>
                        <a:pt x="82949" y="94500"/>
                        <a:pt x="85161" y="93000"/>
                      </a:cubicBezTo>
                      <a:cubicBezTo>
                        <a:pt x="86267" y="92250"/>
                        <a:pt x="86267" y="92250"/>
                        <a:pt x="86267" y="92250"/>
                      </a:cubicBezTo>
                      <a:cubicBezTo>
                        <a:pt x="87373" y="96000"/>
                        <a:pt x="87373" y="96000"/>
                        <a:pt x="87373" y="96000"/>
                      </a:cubicBezTo>
                      <a:cubicBezTo>
                        <a:pt x="92350" y="111000"/>
                        <a:pt x="92350" y="111000"/>
                        <a:pt x="92350" y="111000"/>
                      </a:cubicBezTo>
                      <a:cubicBezTo>
                        <a:pt x="93456" y="114000"/>
                        <a:pt x="95115" y="116250"/>
                        <a:pt x="97327" y="117750"/>
                      </a:cubicBezTo>
                      <a:cubicBezTo>
                        <a:pt x="99539" y="119250"/>
                        <a:pt x="101751" y="120000"/>
                        <a:pt x="104516" y="120000"/>
                      </a:cubicBezTo>
                      <a:cubicBezTo>
                        <a:pt x="104516" y="120000"/>
                        <a:pt x="104516" y="120000"/>
                        <a:pt x="104516" y="120000"/>
                      </a:cubicBezTo>
                      <a:cubicBezTo>
                        <a:pt x="105622" y="120000"/>
                        <a:pt x="106175" y="120000"/>
                        <a:pt x="107281" y="119250"/>
                      </a:cubicBezTo>
                      <a:cubicBezTo>
                        <a:pt x="114470" y="117750"/>
                        <a:pt x="120000" y="108750"/>
                        <a:pt x="119447" y="98250"/>
                      </a:cubicBezTo>
                      <a:close/>
                      <a:moveTo>
                        <a:pt x="113364" y="111000"/>
                      </a:moveTo>
                      <a:cubicBezTo>
                        <a:pt x="111705" y="113250"/>
                        <a:pt x="108940" y="116250"/>
                        <a:pt x="105069" y="116250"/>
                      </a:cubicBezTo>
                      <a:cubicBezTo>
                        <a:pt x="103963" y="116250"/>
                        <a:pt x="103410" y="116250"/>
                        <a:pt x="102857" y="116250"/>
                      </a:cubicBezTo>
                      <a:cubicBezTo>
                        <a:pt x="101751" y="115500"/>
                        <a:pt x="100645" y="115500"/>
                        <a:pt x="99539" y="114750"/>
                      </a:cubicBezTo>
                      <a:cubicBezTo>
                        <a:pt x="97327" y="114000"/>
                        <a:pt x="95668" y="111750"/>
                        <a:pt x="95115" y="108750"/>
                      </a:cubicBezTo>
                      <a:cubicBezTo>
                        <a:pt x="93456" y="103500"/>
                        <a:pt x="91244" y="98250"/>
                        <a:pt x="89585" y="93000"/>
                      </a:cubicBezTo>
                      <a:cubicBezTo>
                        <a:pt x="88479" y="88500"/>
                        <a:pt x="88479" y="88500"/>
                        <a:pt x="88479" y="88500"/>
                      </a:cubicBezTo>
                      <a:cubicBezTo>
                        <a:pt x="87926" y="87750"/>
                        <a:pt x="87373" y="87000"/>
                        <a:pt x="86820" y="87000"/>
                      </a:cubicBezTo>
                      <a:cubicBezTo>
                        <a:pt x="86267" y="87000"/>
                        <a:pt x="85714" y="87750"/>
                        <a:pt x="85161" y="88500"/>
                      </a:cubicBezTo>
                      <a:cubicBezTo>
                        <a:pt x="84055" y="89250"/>
                        <a:pt x="83502" y="90000"/>
                        <a:pt x="82396" y="90750"/>
                      </a:cubicBezTo>
                      <a:cubicBezTo>
                        <a:pt x="78525" y="92250"/>
                        <a:pt x="75207" y="92250"/>
                        <a:pt x="71889" y="90000"/>
                      </a:cubicBezTo>
                      <a:cubicBezTo>
                        <a:pt x="69124" y="88500"/>
                        <a:pt x="66912" y="85500"/>
                        <a:pt x="66359" y="81750"/>
                      </a:cubicBezTo>
                      <a:cubicBezTo>
                        <a:pt x="65806" y="80250"/>
                        <a:pt x="65806" y="79500"/>
                        <a:pt x="64700" y="79500"/>
                      </a:cubicBezTo>
                      <a:cubicBezTo>
                        <a:pt x="61382" y="79500"/>
                        <a:pt x="58064" y="79500"/>
                        <a:pt x="54746" y="79500"/>
                      </a:cubicBezTo>
                      <a:cubicBezTo>
                        <a:pt x="53640" y="79500"/>
                        <a:pt x="53087" y="80250"/>
                        <a:pt x="53087" y="81750"/>
                      </a:cubicBezTo>
                      <a:cubicBezTo>
                        <a:pt x="51428" y="88500"/>
                        <a:pt x="47004" y="92250"/>
                        <a:pt x="42580" y="92250"/>
                      </a:cubicBezTo>
                      <a:cubicBezTo>
                        <a:pt x="39815" y="92250"/>
                        <a:pt x="37050" y="90750"/>
                        <a:pt x="34838" y="88500"/>
                      </a:cubicBezTo>
                      <a:cubicBezTo>
                        <a:pt x="34285" y="87750"/>
                        <a:pt x="34285" y="87750"/>
                        <a:pt x="34285" y="87750"/>
                      </a:cubicBezTo>
                      <a:cubicBezTo>
                        <a:pt x="33179" y="86250"/>
                        <a:pt x="32626" y="86250"/>
                        <a:pt x="32073" y="86250"/>
                      </a:cubicBezTo>
                      <a:cubicBezTo>
                        <a:pt x="31520" y="86250"/>
                        <a:pt x="30967" y="87750"/>
                        <a:pt x="30967" y="88500"/>
                      </a:cubicBezTo>
                      <a:cubicBezTo>
                        <a:pt x="28755" y="94500"/>
                        <a:pt x="28755" y="94500"/>
                        <a:pt x="28755" y="94500"/>
                      </a:cubicBezTo>
                      <a:cubicBezTo>
                        <a:pt x="28755" y="94500"/>
                        <a:pt x="28755" y="94500"/>
                        <a:pt x="28755" y="94500"/>
                      </a:cubicBezTo>
                      <a:cubicBezTo>
                        <a:pt x="27649" y="99000"/>
                        <a:pt x="25990" y="103500"/>
                        <a:pt x="24331" y="108000"/>
                      </a:cubicBezTo>
                      <a:cubicBezTo>
                        <a:pt x="23225" y="112500"/>
                        <a:pt x="21013" y="114750"/>
                        <a:pt x="17695" y="115500"/>
                      </a:cubicBezTo>
                      <a:cubicBezTo>
                        <a:pt x="16589" y="115500"/>
                        <a:pt x="16036" y="116250"/>
                        <a:pt x="14930" y="116250"/>
                      </a:cubicBezTo>
                      <a:cubicBezTo>
                        <a:pt x="11612" y="116250"/>
                        <a:pt x="8294" y="114000"/>
                        <a:pt x="6082" y="111000"/>
                      </a:cubicBezTo>
                      <a:cubicBezTo>
                        <a:pt x="3870" y="107250"/>
                        <a:pt x="2764" y="102000"/>
                        <a:pt x="2764" y="96750"/>
                      </a:cubicBezTo>
                      <a:cubicBezTo>
                        <a:pt x="2764" y="96000"/>
                        <a:pt x="2764" y="96000"/>
                        <a:pt x="2764" y="96000"/>
                      </a:cubicBezTo>
                      <a:cubicBezTo>
                        <a:pt x="3870" y="81750"/>
                        <a:pt x="4423" y="66750"/>
                        <a:pt x="5529" y="52500"/>
                      </a:cubicBezTo>
                      <a:cubicBezTo>
                        <a:pt x="5529" y="47250"/>
                        <a:pt x="6082" y="40500"/>
                        <a:pt x="9953" y="35250"/>
                      </a:cubicBezTo>
                      <a:cubicBezTo>
                        <a:pt x="13824" y="29250"/>
                        <a:pt x="18248" y="27000"/>
                        <a:pt x="25437" y="27000"/>
                      </a:cubicBezTo>
                      <a:cubicBezTo>
                        <a:pt x="25990" y="27000"/>
                        <a:pt x="25990" y="27000"/>
                        <a:pt x="25990" y="27000"/>
                      </a:cubicBezTo>
                      <a:cubicBezTo>
                        <a:pt x="29861" y="27000"/>
                        <a:pt x="33732" y="30000"/>
                        <a:pt x="36497" y="34500"/>
                      </a:cubicBezTo>
                      <a:cubicBezTo>
                        <a:pt x="36497" y="35250"/>
                        <a:pt x="37050" y="35250"/>
                        <a:pt x="38156" y="35250"/>
                      </a:cubicBezTo>
                      <a:cubicBezTo>
                        <a:pt x="69124" y="35250"/>
                        <a:pt x="69124" y="35250"/>
                        <a:pt x="69124" y="35250"/>
                      </a:cubicBezTo>
                      <a:cubicBezTo>
                        <a:pt x="73548" y="35250"/>
                        <a:pt x="77419" y="35250"/>
                        <a:pt x="81290" y="35250"/>
                      </a:cubicBezTo>
                      <a:cubicBezTo>
                        <a:pt x="82396" y="35250"/>
                        <a:pt x="82949" y="35250"/>
                        <a:pt x="83502" y="33750"/>
                      </a:cubicBezTo>
                      <a:cubicBezTo>
                        <a:pt x="85714" y="30000"/>
                        <a:pt x="89032" y="27000"/>
                        <a:pt x="92903" y="27000"/>
                      </a:cubicBezTo>
                      <a:cubicBezTo>
                        <a:pt x="94009" y="27000"/>
                        <a:pt x="94562" y="27000"/>
                        <a:pt x="95115" y="27000"/>
                      </a:cubicBezTo>
                      <a:cubicBezTo>
                        <a:pt x="98433" y="27000"/>
                        <a:pt x="101198" y="27750"/>
                        <a:pt x="103963" y="29250"/>
                      </a:cubicBezTo>
                      <a:cubicBezTo>
                        <a:pt x="110046" y="33750"/>
                        <a:pt x="113364" y="40500"/>
                        <a:pt x="113917" y="50250"/>
                      </a:cubicBezTo>
                      <a:cubicBezTo>
                        <a:pt x="114470" y="60750"/>
                        <a:pt x="115023" y="69750"/>
                        <a:pt x="115576" y="81000"/>
                      </a:cubicBezTo>
                      <a:cubicBezTo>
                        <a:pt x="115576" y="87000"/>
                        <a:pt x="116129" y="93000"/>
                        <a:pt x="116682" y="99000"/>
                      </a:cubicBezTo>
                      <a:cubicBezTo>
                        <a:pt x="116682" y="103500"/>
                        <a:pt x="115576" y="108000"/>
                        <a:pt x="113364" y="111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19" name="Shape 594"/>
                <p:cNvSpPr/>
                <p:nvPr/>
              </p:nvSpPr>
              <p:spPr>
                <a:xfrm>
                  <a:off x="2298700" y="1344612"/>
                  <a:ext cx="238200" cy="246000"/>
                </a:xfrm>
                <a:custGeom>
                  <a:avLst/>
                  <a:gdLst/>
                  <a:ahLst/>
                  <a:cxnLst/>
                  <a:rect l="0" t="0" r="0" b="0"/>
                  <a:pathLst>
                    <a:path w="120000" h="120000" extrusionOk="0">
                      <a:moveTo>
                        <a:pt x="108750" y="50909"/>
                      </a:moveTo>
                      <a:cubicBezTo>
                        <a:pt x="78750" y="50909"/>
                        <a:pt x="78750" y="50909"/>
                        <a:pt x="78750" y="50909"/>
                      </a:cubicBezTo>
                      <a:cubicBezTo>
                        <a:pt x="75000" y="47272"/>
                        <a:pt x="75000" y="47272"/>
                        <a:pt x="75000" y="47272"/>
                      </a:cubicBezTo>
                      <a:cubicBezTo>
                        <a:pt x="71250" y="43636"/>
                        <a:pt x="71250" y="43636"/>
                        <a:pt x="71250" y="43636"/>
                      </a:cubicBezTo>
                      <a:cubicBezTo>
                        <a:pt x="71250" y="43636"/>
                        <a:pt x="71250" y="43636"/>
                        <a:pt x="71250" y="43636"/>
                      </a:cubicBezTo>
                      <a:cubicBezTo>
                        <a:pt x="71250" y="40000"/>
                        <a:pt x="71250" y="21818"/>
                        <a:pt x="71250" y="10909"/>
                      </a:cubicBezTo>
                      <a:cubicBezTo>
                        <a:pt x="71250" y="3636"/>
                        <a:pt x="67500" y="3636"/>
                        <a:pt x="63750" y="0"/>
                      </a:cubicBezTo>
                      <a:cubicBezTo>
                        <a:pt x="63750" y="0"/>
                        <a:pt x="60000" y="0"/>
                        <a:pt x="60000" y="0"/>
                      </a:cubicBezTo>
                      <a:cubicBezTo>
                        <a:pt x="56250" y="0"/>
                        <a:pt x="52500" y="3636"/>
                        <a:pt x="52500" y="10909"/>
                      </a:cubicBezTo>
                      <a:cubicBezTo>
                        <a:pt x="48750" y="18181"/>
                        <a:pt x="52500" y="25454"/>
                        <a:pt x="52500" y="32727"/>
                      </a:cubicBezTo>
                      <a:cubicBezTo>
                        <a:pt x="52500" y="50909"/>
                        <a:pt x="52500" y="50909"/>
                        <a:pt x="52500" y="50909"/>
                      </a:cubicBezTo>
                      <a:cubicBezTo>
                        <a:pt x="11250" y="50909"/>
                        <a:pt x="11250" y="50909"/>
                        <a:pt x="11250" y="50909"/>
                      </a:cubicBezTo>
                      <a:cubicBezTo>
                        <a:pt x="7500" y="50909"/>
                        <a:pt x="3750" y="50909"/>
                        <a:pt x="0" y="54545"/>
                      </a:cubicBezTo>
                      <a:cubicBezTo>
                        <a:pt x="0" y="54545"/>
                        <a:pt x="0" y="58181"/>
                        <a:pt x="0" y="58181"/>
                      </a:cubicBezTo>
                      <a:cubicBezTo>
                        <a:pt x="0" y="69090"/>
                        <a:pt x="7500" y="69090"/>
                        <a:pt x="11250" y="69090"/>
                      </a:cubicBezTo>
                      <a:cubicBezTo>
                        <a:pt x="15000" y="69090"/>
                        <a:pt x="18750" y="69090"/>
                        <a:pt x="22500" y="69090"/>
                      </a:cubicBezTo>
                      <a:cubicBezTo>
                        <a:pt x="52500" y="69090"/>
                        <a:pt x="52500" y="69090"/>
                        <a:pt x="52500" y="69090"/>
                      </a:cubicBezTo>
                      <a:cubicBezTo>
                        <a:pt x="52500" y="72727"/>
                        <a:pt x="52500" y="101818"/>
                        <a:pt x="52500" y="109090"/>
                      </a:cubicBezTo>
                      <a:cubicBezTo>
                        <a:pt x="52500" y="116363"/>
                        <a:pt x="52500" y="116363"/>
                        <a:pt x="56250" y="116363"/>
                      </a:cubicBezTo>
                      <a:cubicBezTo>
                        <a:pt x="60000" y="120000"/>
                        <a:pt x="60000" y="120000"/>
                        <a:pt x="60000" y="120000"/>
                      </a:cubicBezTo>
                      <a:cubicBezTo>
                        <a:pt x="67500" y="120000"/>
                        <a:pt x="71250" y="112727"/>
                        <a:pt x="71250" y="109090"/>
                      </a:cubicBezTo>
                      <a:cubicBezTo>
                        <a:pt x="71250" y="101818"/>
                        <a:pt x="71250" y="94545"/>
                        <a:pt x="71250" y="87272"/>
                      </a:cubicBezTo>
                      <a:cubicBezTo>
                        <a:pt x="71250" y="76363"/>
                        <a:pt x="71250" y="76363"/>
                        <a:pt x="71250" y="76363"/>
                      </a:cubicBezTo>
                      <a:cubicBezTo>
                        <a:pt x="71250" y="72727"/>
                        <a:pt x="71250" y="72727"/>
                        <a:pt x="71250" y="72727"/>
                      </a:cubicBezTo>
                      <a:cubicBezTo>
                        <a:pt x="78750" y="69090"/>
                        <a:pt x="78750" y="69090"/>
                        <a:pt x="78750" y="69090"/>
                      </a:cubicBezTo>
                      <a:cubicBezTo>
                        <a:pt x="108750" y="69090"/>
                        <a:pt x="108750" y="69090"/>
                        <a:pt x="108750" y="69090"/>
                      </a:cubicBezTo>
                      <a:cubicBezTo>
                        <a:pt x="112500" y="69090"/>
                        <a:pt x="120000" y="69090"/>
                        <a:pt x="120000" y="58181"/>
                      </a:cubicBezTo>
                      <a:cubicBezTo>
                        <a:pt x="120000" y="58181"/>
                        <a:pt x="120000" y="54545"/>
                        <a:pt x="120000" y="54545"/>
                      </a:cubicBezTo>
                      <a:cubicBezTo>
                        <a:pt x="116250" y="50909"/>
                        <a:pt x="112500" y="50909"/>
                        <a:pt x="108750" y="50909"/>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20" name="Shape 595"/>
                <p:cNvSpPr/>
                <p:nvPr/>
              </p:nvSpPr>
              <p:spPr>
                <a:xfrm>
                  <a:off x="3216275" y="1314450"/>
                  <a:ext cx="111000" cy="104700"/>
                </a:xfrm>
                <a:custGeom>
                  <a:avLst/>
                  <a:gdLst/>
                  <a:ahLst/>
                  <a:cxnLst/>
                  <a:rect l="0" t="0" r="0" b="0"/>
                  <a:pathLst>
                    <a:path w="120000" h="120000" extrusionOk="0">
                      <a:moveTo>
                        <a:pt x="64000" y="0"/>
                      </a:moveTo>
                      <a:cubicBezTo>
                        <a:pt x="48000" y="0"/>
                        <a:pt x="32000" y="0"/>
                        <a:pt x="24000" y="17142"/>
                      </a:cubicBezTo>
                      <a:cubicBezTo>
                        <a:pt x="8000" y="25714"/>
                        <a:pt x="0" y="42857"/>
                        <a:pt x="0" y="59999"/>
                      </a:cubicBezTo>
                      <a:cubicBezTo>
                        <a:pt x="8000" y="85714"/>
                        <a:pt x="32000" y="119999"/>
                        <a:pt x="64000" y="119999"/>
                      </a:cubicBezTo>
                      <a:cubicBezTo>
                        <a:pt x="64000" y="119999"/>
                        <a:pt x="64000" y="119999"/>
                        <a:pt x="64000" y="119999"/>
                      </a:cubicBezTo>
                      <a:cubicBezTo>
                        <a:pt x="96000" y="119999"/>
                        <a:pt x="120000" y="94285"/>
                        <a:pt x="120000" y="59999"/>
                      </a:cubicBezTo>
                      <a:cubicBezTo>
                        <a:pt x="120000" y="25714"/>
                        <a:pt x="96000" y="0"/>
                        <a:pt x="64000"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21" name="Shape 596"/>
                <p:cNvSpPr/>
                <p:nvPr/>
              </p:nvSpPr>
              <p:spPr>
                <a:xfrm>
                  <a:off x="3424237" y="1314450"/>
                  <a:ext cx="104700" cy="104700"/>
                </a:xfrm>
                <a:custGeom>
                  <a:avLst/>
                  <a:gdLst/>
                  <a:ahLst/>
                  <a:cxnLst/>
                  <a:rect l="0" t="0" r="0" b="0"/>
                  <a:pathLst>
                    <a:path w="120000" h="120000" extrusionOk="0">
                      <a:moveTo>
                        <a:pt x="59999" y="119999"/>
                      </a:moveTo>
                      <a:cubicBezTo>
                        <a:pt x="59999" y="119999"/>
                        <a:pt x="59999" y="119999"/>
                        <a:pt x="59999" y="119999"/>
                      </a:cubicBezTo>
                      <a:cubicBezTo>
                        <a:pt x="94285" y="119999"/>
                        <a:pt x="119999" y="94285"/>
                        <a:pt x="119999" y="59999"/>
                      </a:cubicBezTo>
                      <a:cubicBezTo>
                        <a:pt x="119999" y="42857"/>
                        <a:pt x="119999" y="25714"/>
                        <a:pt x="102857" y="17142"/>
                      </a:cubicBezTo>
                      <a:cubicBezTo>
                        <a:pt x="94285" y="0"/>
                        <a:pt x="77142" y="0"/>
                        <a:pt x="59999" y="0"/>
                      </a:cubicBezTo>
                      <a:cubicBezTo>
                        <a:pt x="25714" y="0"/>
                        <a:pt x="0" y="25714"/>
                        <a:pt x="0" y="59999"/>
                      </a:cubicBezTo>
                      <a:cubicBezTo>
                        <a:pt x="0" y="68571"/>
                        <a:pt x="8571" y="85714"/>
                        <a:pt x="17142" y="94285"/>
                      </a:cubicBezTo>
                      <a:cubicBezTo>
                        <a:pt x="25714" y="111428"/>
                        <a:pt x="42857" y="119999"/>
                        <a:pt x="59999" y="119999"/>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22" name="Shape 597"/>
                <p:cNvSpPr/>
                <p:nvPr/>
              </p:nvSpPr>
              <p:spPr>
                <a:xfrm>
                  <a:off x="3216275" y="1516062"/>
                  <a:ext cx="111000" cy="104700"/>
                </a:xfrm>
                <a:custGeom>
                  <a:avLst/>
                  <a:gdLst/>
                  <a:ahLst/>
                  <a:cxnLst/>
                  <a:rect l="0" t="0" r="0" b="0"/>
                  <a:pathLst>
                    <a:path w="120000" h="120000" extrusionOk="0">
                      <a:moveTo>
                        <a:pt x="64000" y="0"/>
                      </a:moveTo>
                      <a:cubicBezTo>
                        <a:pt x="32000" y="0"/>
                        <a:pt x="8000" y="25714"/>
                        <a:pt x="0" y="59999"/>
                      </a:cubicBezTo>
                      <a:cubicBezTo>
                        <a:pt x="0" y="94285"/>
                        <a:pt x="32000" y="119999"/>
                        <a:pt x="64000" y="119999"/>
                      </a:cubicBezTo>
                      <a:cubicBezTo>
                        <a:pt x="64000" y="119999"/>
                        <a:pt x="64000" y="119999"/>
                        <a:pt x="64000" y="119999"/>
                      </a:cubicBezTo>
                      <a:cubicBezTo>
                        <a:pt x="88000" y="119999"/>
                        <a:pt x="120000" y="94285"/>
                        <a:pt x="120000" y="59999"/>
                      </a:cubicBezTo>
                      <a:cubicBezTo>
                        <a:pt x="120000" y="25714"/>
                        <a:pt x="96000" y="0"/>
                        <a:pt x="64000"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23" name="Shape 598"/>
                <p:cNvSpPr/>
                <p:nvPr/>
              </p:nvSpPr>
              <p:spPr>
                <a:xfrm>
                  <a:off x="3424237" y="1516062"/>
                  <a:ext cx="104700" cy="104700"/>
                </a:xfrm>
                <a:custGeom>
                  <a:avLst/>
                  <a:gdLst/>
                  <a:ahLst/>
                  <a:cxnLst/>
                  <a:rect l="0" t="0" r="0" b="0"/>
                  <a:pathLst>
                    <a:path w="120000" h="120000" extrusionOk="0">
                      <a:moveTo>
                        <a:pt x="59999" y="0"/>
                      </a:moveTo>
                      <a:cubicBezTo>
                        <a:pt x="42857" y="0"/>
                        <a:pt x="25714" y="8571"/>
                        <a:pt x="17142" y="17142"/>
                      </a:cubicBezTo>
                      <a:cubicBezTo>
                        <a:pt x="8571" y="34285"/>
                        <a:pt x="0" y="42857"/>
                        <a:pt x="0" y="59999"/>
                      </a:cubicBezTo>
                      <a:cubicBezTo>
                        <a:pt x="0" y="94285"/>
                        <a:pt x="25714" y="119999"/>
                        <a:pt x="59999" y="119999"/>
                      </a:cubicBezTo>
                      <a:cubicBezTo>
                        <a:pt x="59999" y="119999"/>
                        <a:pt x="59999" y="119999"/>
                        <a:pt x="59999" y="119999"/>
                      </a:cubicBezTo>
                      <a:cubicBezTo>
                        <a:pt x="94285" y="119999"/>
                        <a:pt x="119999" y="94285"/>
                        <a:pt x="119999" y="59999"/>
                      </a:cubicBezTo>
                      <a:cubicBezTo>
                        <a:pt x="119999" y="25714"/>
                        <a:pt x="94285" y="0"/>
                        <a:pt x="59999"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24" name="Shape 599"/>
                <p:cNvSpPr/>
                <p:nvPr/>
              </p:nvSpPr>
              <p:spPr>
                <a:xfrm>
                  <a:off x="2774950" y="1449387"/>
                  <a:ext cx="104700" cy="36600"/>
                </a:xfrm>
                <a:custGeom>
                  <a:avLst/>
                  <a:gdLst/>
                  <a:ahLst/>
                  <a:cxnLst/>
                  <a:rect l="0" t="0" r="0" b="0"/>
                  <a:pathLst>
                    <a:path w="120000" h="120000" extrusionOk="0">
                      <a:moveTo>
                        <a:pt x="102857" y="0"/>
                      </a:moveTo>
                      <a:cubicBezTo>
                        <a:pt x="77142" y="0"/>
                        <a:pt x="51428" y="0"/>
                        <a:pt x="17142" y="0"/>
                      </a:cubicBezTo>
                      <a:cubicBezTo>
                        <a:pt x="8571" y="0"/>
                        <a:pt x="0" y="24000"/>
                        <a:pt x="0" y="48000"/>
                      </a:cubicBezTo>
                      <a:cubicBezTo>
                        <a:pt x="0" y="96000"/>
                        <a:pt x="8571" y="120000"/>
                        <a:pt x="25714" y="120000"/>
                      </a:cubicBezTo>
                      <a:cubicBezTo>
                        <a:pt x="25714" y="120000"/>
                        <a:pt x="25714" y="120000"/>
                        <a:pt x="34285" y="120000"/>
                      </a:cubicBezTo>
                      <a:cubicBezTo>
                        <a:pt x="59999" y="120000"/>
                        <a:pt x="59999" y="120000"/>
                        <a:pt x="59999" y="120000"/>
                      </a:cubicBezTo>
                      <a:cubicBezTo>
                        <a:pt x="85714" y="120000"/>
                        <a:pt x="85714" y="120000"/>
                        <a:pt x="85714" y="120000"/>
                      </a:cubicBezTo>
                      <a:cubicBezTo>
                        <a:pt x="94285" y="120000"/>
                        <a:pt x="94285" y="120000"/>
                        <a:pt x="102857" y="120000"/>
                      </a:cubicBezTo>
                      <a:cubicBezTo>
                        <a:pt x="111428" y="120000"/>
                        <a:pt x="119999" y="96000"/>
                        <a:pt x="119999" y="48000"/>
                      </a:cubicBezTo>
                      <a:cubicBezTo>
                        <a:pt x="119999" y="24000"/>
                        <a:pt x="111428" y="0"/>
                        <a:pt x="102857"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25" name="Shape 600"/>
                <p:cNvSpPr/>
                <p:nvPr/>
              </p:nvSpPr>
              <p:spPr>
                <a:xfrm>
                  <a:off x="2976563" y="1449387"/>
                  <a:ext cx="112800" cy="36600"/>
                </a:xfrm>
                <a:custGeom>
                  <a:avLst/>
                  <a:gdLst/>
                  <a:ahLst/>
                  <a:cxnLst/>
                  <a:rect l="0" t="0" r="0" b="0"/>
                  <a:pathLst>
                    <a:path w="120000" h="120000" extrusionOk="0">
                      <a:moveTo>
                        <a:pt x="96000" y="0"/>
                      </a:moveTo>
                      <a:cubicBezTo>
                        <a:pt x="80000" y="0"/>
                        <a:pt x="72000" y="0"/>
                        <a:pt x="64000" y="0"/>
                      </a:cubicBezTo>
                      <a:cubicBezTo>
                        <a:pt x="48000" y="0"/>
                        <a:pt x="40000" y="0"/>
                        <a:pt x="24000" y="0"/>
                      </a:cubicBezTo>
                      <a:cubicBezTo>
                        <a:pt x="8000" y="0"/>
                        <a:pt x="0" y="24000"/>
                        <a:pt x="0" y="48000"/>
                      </a:cubicBezTo>
                      <a:cubicBezTo>
                        <a:pt x="8000" y="96000"/>
                        <a:pt x="8000" y="120000"/>
                        <a:pt x="24000" y="120000"/>
                      </a:cubicBezTo>
                      <a:cubicBezTo>
                        <a:pt x="32000" y="120000"/>
                        <a:pt x="32000" y="120000"/>
                        <a:pt x="40000" y="120000"/>
                      </a:cubicBezTo>
                      <a:cubicBezTo>
                        <a:pt x="56000" y="120000"/>
                        <a:pt x="56000" y="120000"/>
                        <a:pt x="56000" y="120000"/>
                      </a:cubicBezTo>
                      <a:cubicBezTo>
                        <a:pt x="80000" y="120000"/>
                        <a:pt x="80000" y="120000"/>
                        <a:pt x="80000" y="120000"/>
                      </a:cubicBezTo>
                      <a:cubicBezTo>
                        <a:pt x="88000" y="120000"/>
                        <a:pt x="88000" y="120000"/>
                        <a:pt x="96000" y="120000"/>
                      </a:cubicBezTo>
                      <a:cubicBezTo>
                        <a:pt x="112000" y="120000"/>
                        <a:pt x="120000" y="96000"/>
                        <a:pt x="120000" y="48000"/>
                      </a:cubicBezTo>
                      <a:cubicBezTo>
                        <a:pt x="120000" y="24000"/>
                        <a:pt x="112000" y="0"/>
                        <a:pt x="96000"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grpSp>
          <p:nvGrpSpPr>
            <p:cNvPr id="14" name="Group 13"/>
            <p:cNvGrpSpPr/>
            <p:nvPr/>
          </p:nvGrpSpPr>
          <p:grpSpPr>
            <a:xfrm>
              <a:off x="1162644" y="5262653"/>
              <a:ext cx="1705970" cy="1143000"/>
              <a:chOff x="1331912" y="5260041"/>
              <a:chExt cx="1705970" cy="1143000"/>
            </a:xfrm>
          </p:grpSpPr>
          <p:sp>
            <p:nvSpPr>
              <p:cNvPr id="250" name="Rectangular Callout 249"/>
              <p:cNvSpPr/>
              <p:nvPr/>
            </p:nvSpPr>
            <p:spPr>
              <a:xfrm>
                <a:off x="1331912" y="5260041"/>
                <a:ext cx="1705970" cy="1143000"/>
              </a:xfrm>
              <a:prstGeom prst="wedgeRectCallout">
                <a:avLst>
                  <a:gd name="adj1" fmla="val 84879"/>
                  <a:gd name="adj2" fmla="val -35278"/>
                </a:avLst>
              </a:prstGeom>
              <a:solidFill>
                <a:srgbClr val="37A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9" name="Rectangle 288"/>
              <p:cNvSpPr>
                <a:spLocks noChangeArrowheads="1"/>
              </p:cNvSpPr>
              <p:nvPr/>
            </p:nvSpPr>
            <p:spPr bwMode="auto">
              <a:xfrm>
                <a:off x="1395412" y="6022041"/>
                <a:ext cx="1600200" cy="381000"/>
              </a:xfrm>
              <a:prstGeom prst="rect">
                <a:avLst/>
              </a:prstGeom>
              <a:noFill/>
              <a:ln w="9525">
                <a:noFill/>
                <a:miter lim="800000"/>
                <a:headEnd/>
                <a:tailEnd/>
              </a:ln>
            </p:spPr>
            <p:txBody>
              <a:bodyPr lIns="0" tIns="18288" rIns="0" bIns="18288" anchor="ctr"/>
              <a:lstStyle/>
              <a:p>
                <a:pPr algn="ctr">
                  <a:lnSpc>
                    <a:spcPct val="85000"/>
                  </a:lnSpc>
                </a:pPr>
                <a:r>
                  <a:rPr lang="en-US" sz="2000" dirty="0" smtClean="0">
                    <a:solidFill>
                      <a:srgbClr val="FFFFFF"/>
                    </a:solidFill>
                    <a:latin typeface="Arial Narrow" charset="0"/>
                    <a:ea typeface="Arial Narrow" charset="0"/>
                    <a:cs typeface="Arial Narrow" charset="0"/>
                  </a:rPr>
                  <a:t>Housing Issues</a:t>
                </a:r>
                <a:endParaRPr lang="en-US" sz="2000" dirty="0">
                  <a:solidFill>
                    <a:srgbClr val="FFFFFF"/>
                  </a:solidFill>
                  <a:latin typeface="Arial Narrow" charset="0"/>
                  <a:ea typeface="Arial Narrow" charset="0"/>
                  <a:cs typeface="Arial Narrow" charset="0"/>
                </a:endParaRPr>
              </a:p>
            </p:txBody>
          </p:sp>
          <p:grpSp>
            <p:nvGrpSpPr>
              <p:cNvPr id="128" name="Shape 625"/>
              <p:cNvGrpSpPr/>
              <p:nvPr/>
            </p:nvGrpSpPr>
            <p:grpSpPr>
              <a:xfrm>
                <a:off x="1830835" y="5374777"/>
                <a:ext cx="729354" cy="615662"/>
                <a:chOff x="5305425" y="2873375"/>
                <a:chExt cx="1536675" cy="1297137"/>
              </a:xfrm>
              <a:solidFill>
                <a:schemeClr val="bg1"/>
              </a:solidFill>
            </p:grpSpPr>
            <p:sp>
              <p:nvSpPr>
                <p:cNvPr id="129" name="Shape 626"/>
                <p:cNvSpPr/>
                <p:nvPr/>
              </p:nvSpPr>
              <p:spPr>
                <a:xfrm>
                  <a:off x="5424487" y="3335337"/>
                  <a:ext cx="66600" cy="68400"/>
                </a:xfrm>
                <a:prstGeom prst="ellipse">
                  <a:avLst/>
                </a:pr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30" name="Shape 627"/>
                <p:cNvSpPr/>
                <p:nvPr/>
              </p:nvSpPr>
              <p:spPr>
                <a:xfrm>
                  <a:off x="5767387" y="3067050"/>
                  <a:ext cx="530100" cy="558900"/>
                </a:xfrm>
                <a:custGeom>
                  <a:avLst/>
                  <a:gdLst/>
                  <a:ahLst/>
                  <a:cxnLst/>
                  <a:rect l="0" t="0" r="0" b="0"/>
                  <a:pathLst>
                    <a:path w="120000" h="120000" extrusionOk="0">
                      <a:moveTo>
                        <a:pt x="82816" y="89600"/>
                      </a:moveTo>
                      <a:cubicBezTo>
                        <a:pt x="82816" y="120000"/>
                        <a:pt x="82816" y="120000"/>
                        <a:pt x="82816" y="120000"/>
                      </a:cubicBezTo>
                      <a:cubicBezTo>
                        <a:pt x="101408" y="120000"/>
                        <a:pt x="101408" y="120000"/>
                        <a:pt x="101408" y="120000"/>
                      </a:cubicBezTo>
                      <a:cubicBezTo>
                        <a:pt x="101408" y="112000"/>
                        <a:pt x="101408" y="112000"/>
                        <a:pt x="101408" y="112000"/>
                      </a:cubicBezTo>
                      <a:cubicBezTo>
                        <a:pt x="92957" y="112000"/>
                        <a:pt x="92957" y="112000"/>
                        <a:pt x="92957" y="112000"/>
                      </a:cubicBezTo>
                      <a:cubicBezTo>
                        <a:pt x="92957" y="86400"/>
                        <a:pt x="92957" y="86400"/>
                        <a:pt x="92957" y="86400"/>
                      </a:cubicBezTo>
                      <a:cubicBezTo>
                        <a:pt x="92957" y="83200"/>
                        <a:pt x="91267" y="81600"/>
                        <a:pt x="87887" y="81600"/>
                      </a:cubicBezTo>
                      <a:cubicBezTo>
                        <a:pt x="57464" y="81600"/>
                        <a:pt x="57464" y="81600"/>
                        <a:pt x="57464" y="81600"/>
                      </a:cubicBezTo>
                      <a:cubicBezTo>
                        <a:pt x="55774" y="81600"/>
                        <a:pt x="54084" y="83200"/>
                        <a:pt x="54084" y="86400"/>
                      </a:cubicBezTo>
                      <a:cubicBezTo>
                        <a:pt x="54084" y="112000"/>
                        <a:pt x="54084" y="112000"/>
                        <a:pt x="54084" y="112000"/>
                      </a:cubicBezTo>
                      <a:cubicBezTo>
                        <a:pt x="28732" y="112000"/>
                        <a:pt x="28732" y="112000"/>
                        <a:pt x="28732" y="112000"/>
                      </a:cubicBezTo>
                      <a:cubicBezTo>
                        <a:pt x="28732" y="48000"/>
                        <a:pt x="28732" y="48000"/>
                        <a:pt x="28732" y="48000"/>
                      </a:cubicBezTo>
                      <a:cubicBezTo>
                        <a:pt x="72676" y="11200"/>
                        <a:pt x="72676" y="11200"/>
                        <a:pt x="72676" y="11200"/>
                      </a:cubicBezTo>
                      <a:cubicBezTo>
                        <a:pt x="113239" y="43200"/>
                        <a:pt x="113239" y="43200"/>
                        <a:pt x="113239" y="43200"/>
                      </a:cubicBezTo>
                      <a:cubicBezTo>
                        <a:pt x="113239" y="43200"/>
                        <a:pt x="113239" y="43200"/>
                        <a:pt x="113239" y="43200"/>
                      </a:cubicBezTo>
                      <a:cubicBezTo>
                        <a:pt x="113239" y="43200"/>
                        <a:pt x="113239" y="43200"/>
                        <a:pt x="113239" y="43200"/>
                      </a:cubicBezTo>
                      <a:cubicBezTo>
                        <a:pt x="114929" y="41600"/>
                        <a:pt x="116619" y="40000"/>
                        <a:pt x="120000" y="38400"/>
                      </a:cubicBezTo>
                      <a:cubicBezTo>
                        <a:pt x="120000" y="38400"/>
                        <a:pt x="120000" y="38400"/>
                        <a:pt x="120000" y="38400"/>
                      </a:cubicBezTo>
                      <a:cubicBezTo>
                        <a:pt x="76056" y="1600"/>
                        <a:pt x="76056" y="1600"/>
                        <a:pt x="76056" y="1600"/>
                      </a:cubicBezTo>
                      <a:cubicBezTo>
                        <a:pt x="74366" y="1600"/>
                        <a:pt x="74366" y="0"/>
                        <a:pt x="72676" y="0"/>
                      </a:cubicBezTo>
                      <a:cubicBezTo>
                        <a:pt x="70985" y="0"/>
                        <a:pt x="70985" y="1600"/>
                        <a:pt x="69295" y="1600"/>
                      </a:cubicBezTo>
                      <a:cubicBezTo>
                        <a:pt x="0" y="59200"/>
                        <a:pt x="0" y="59200"/>
                        <a:pt x="0" y="59200"/>
                      </a:cubicBezTo>
                      <a:cubicBezTo>
                        <a:pt x="0" y="59200"/>
                        <a:pt x="0" y="60800"/>
                        <a:pt x="0" y="60800"/>
                      </a:cubicBezTo>
                      <a:cubicBezTo>
                        <a:pt x="0" y="62400"/>
                        <a:pt x="0" y="64000"/>
                        <a:pt x="0" y="64000"/>
                      </a:cubicBezTo>
                      <a:cubicBezTo>
                        <a:pt x="1690" y="65600"/>
                        <a:pt x="1690" y="65600"/>
                        <a:pt x="3380" y="65600"/>
                      </a:cubicBezTo>
                      <a:cubicBezTo>
                        <a:pt x="5070" y="65600"/>
                        <a:pt x="6760" y="65600"/>
                        <a:pt x="6760" y="65600"/>
                      </a:cubicBezTo>
                      <a:cubicBezTo>
                        <a:pt x="18591" y="54400"/>
                        <a:pt x="18591" y="54400"/>
                        <a:pt x="18591" y="54400"/>
                      </a:cubicBezTo>
                      <a:cubicBezTo>
                        <a:pt x="18591" y="115200"/>
                        <a:pt x="18591" y="115200"/>
                        <a:pt x="18591" y="115200"/>
                      </a:cubicBezTo>
                      <a:cubicBezTo>
                        <a:pt x="18591" y="118400"/>
                        <a:pt x="20281" y="120000"/>
                        <a:pt x="23661" y="120000"/>
                      </a:cubicBezTo>
                      <a:cubicBezTo>
                        <a:pt x="62535" y="120000"/>
                        <a:pt x="62535" y="120000"/>
                        <a:pt x="62535" y="120000"/>
                      </a:cubicBezTo>
                      <a:cubicBezTo>
                        <a:pt x="62535" y="89600"/>
                        <a:pt x="62535" y="89600"/>
                        <a:pt x="62535" y="89600"/>
                      </a:cubicBezTo>
                      <a:lnTo>
                        <a:pt x="82816" y="89600"/>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31" name="Shape 628"/>
                <p:cNvSpPr/>
                <p:nvPr/>
              </p:nvSpPr>
              <p:spPr>
                <a:xfrm>
                  <a:off x="6057900" y="3313112"/>
                  <a:ext cx="784200" cy="857400"/>
                </a:xfrm>
                <a:custGeom>
                  <a:avLst/>
                  <a:gdLst/>
                  <a:ahLst/>
                  <a:cxnLst/>
                  <a:rect l="0" t="0" r="0" b="0"/>
                  <a:pathLst>
                    <a:path w="120000" h="120000" extrusionOk="0">
                      <a:moveTo>
                        <a:pt x="104000" y="51130"/>
                      </a:moveTo>
                      <a:cubicBezTo>
                        <a:pt x="67428" y="45913"/>
                        <a:pt x="67428" y="45913"/>
                        <a:pt x="67428" y="45913"/>
                      </a:cubicBezTo>
                      <a:cubicBezTo>
                        <a:pt x="67428" y="12521"/>
                        <a:pt x="67428" y="12521"/>
                        <a:pt x="67428" y="12521"/>
                      </a:cubicBezTo>
                      <a:cubicBezTo>
                        <a:pt x="67428" y="5217"/>
                        <a:pt x="61714" y="0"/>
                        <a:pt x="53714" y="0"/>
                      </a:cubicBezTo>
                      <a:cubicBezTo>
                        <a:pt x="52571" y="0"/>
                        <a:pt x="52571" y="0"/>
                        <a:pt x="52571" y="0"/>
                      </a:cubicBezTo>
                      <a:cubicBezTo>
                        <a:pt x="45714" y="0"/>
                        <a:pt x="40000" y="5217"/>
                        <a:pt x="40000" y="12521"/>
                      </a:cubicBezTo>
                      <a:cubicBezTo>
                        <a:pt x="40000" y="75130"/>
                        <a:pt x="40000" y="75130"/>
                        <a:pt x="40000" y="75130"/>
                      </a:cubicBezTo>
                      <a:cubicBezTo>
                        <a:pt x="26285" y="62608"/>
                        <a:pt x="26285" y="62608"/>
                        <a:pt x="26285" y="62608"/>
                      </a:cubicBezTo>
                      <a:cubicBezTo>
                        <a:pt x="22857" y="59478"/>
                        <a:pt x="19428" y="58434"/>
                        <a:pt x="16000" y="58434"/>
                      </a:cubicBezTo>
                      <a:cubicBezTo>
                        <a:pt x="12571" y="58434"/>
                        <a:pt x="9142" y="59478"/>
                        <a:pt x="6857" y="61565"/>
                      </a:cubicBezTo>
                      <a:cubicBezTo>
                        <a:pt x="5714" y="62608"/>
                        <a:pt x="5714" y="62608"/>
                        <a:pt x="5714" y="62608"/>
                      </a:cubicBezTo>
                      <a:cubicBezTo>
                        <a:pt x="0" y="67826"/>
                        <a:pt x="0" y="75130"/>
                        <a:pt x="5714" y="80347"/>
                      </a:cubicBezTo>
                      <a:cubicBezTo>
                        <a:pt x="46857" y="118956"/>
                        <a:pt x="46857" y="118956"/>
                        <a:pt x="46857" y="118956"/>
                      </a:cubicBezTo>
                      <a:cubicBezTo>
                        <a:pt x="48000" y="118956"/>
                        <a:pt x="49142" y="120000"/>
                        <a:pt x="49142" y="120000"/>
                      </a:cubicBezTo>
                      <a:cubicBezTo>
                        <a:pt x="50285" y="120000"/>
                        <a:pt x="51428" y="118956"/>
                        <a:pt x="51428" y="118956"/>
                      </a:cubicBezTo>
                      <a:cubicBezTo>
                        <a:pt x="52571" y="117913"/>
                        <a:pt x="52571" y="117913"/>
                        <a:pt x="52571" y="116869"/>
                      </a:cubicBezTo>
                      <a:cubicBezTo>
                        <a:pt x="52571" y="115826"/>
                        <a:pt x="52571" y="114782"/>
                        <a:pt x="51428" y="114782"/>
                      </a:cubicBezTo>
                      <a:cubicBezTo>
                        <a:pt x="10285" y="76173"/>
                        <a:pt x="10285" y="76173"/>
                        <a:pt x="10285" y="76173"/>
                      </a:cubicBezTo>
                      <a:cubicBezTo>
                        <a:pt x="6857" y="74086"/>
                        <a:pt x="6857" y="69913"/>
                        <a:pt x="10285" y="66782"/>
                      </a:cubicBezTo>
                      <a:cubicBezTo>
                        <a:pt x="11428" y="65739"/>
                        <a:pt x="11428" y="65739"/>
                        <a:pt x="11428" y="65739"/>
                      </a:cubicBezTo>
                      <a:cubicBezTo>
                        <a:pt x="12571" y="64695"/>
                        <a:pt x="14857" y="63652"/>
                        <a:pt x="16000" y="63652"/>
                      </a:cubicBezTo>
                      <a:cubicBezTo>
                        <a:pt x="18285" y="63652"/>
                        <a:pt x="20571" y="64695"/>
                        <a:pt x="21714" y="65739"/>
                      </a:cubicBezTo>
                      <a:cubicBezTo>
                        <a:pt x="35428" y="79304"/>
                        <a:pt x="35428" y="79304"/>
                        <a:pt x="35428" y="79304"/>
                      </a:cubicBezTo>
                      <a:cubicBezTo>
                        <a:pt x="36571" y="79304"/>
                        <a:pt x="36571" y="80347"/>
                        <a:pt x="37714" y="80347"/>
                      </a:cubicBezTo>
                      <a:cubicBezTo>
                        <a:pt x="37714" y="80347"/>
                        <a:pt x="38857" y="80347"/>
                        <a:pt x="40000" y="80347"/>
                      </a:cubicBezTo>
                      <a:cubicBezTo>
                        <a:pt x="40000" y="80347"/>
                        <a:pt x="41142" y="80347"/>
                        <a:pt x="41142" y="80347"/>
                      </a:cubicBezTo>
                      <a:cubicBezTo>
                        <a:pt x="41142" y="80347"/>
                        <a:pt x="41142" y="80347"/>
                        <a:pt x="41142" y="80347"/>
                      </a:cubicBezTo>
                      <a:cubicBezTo>
                        <a:pt x="42285" y="80347"/>
                        <a:pt x="43428" y="79304"/>
                        <a:pt x="44571" y="77217"/>
                      </a:cubicBezTo>
                      <a:cubicBezTo>
                        <a:pt x="45714" y="76173"/>
                        <a:pt x="45714" y="74086"/>
                        <a:pt x="45714" y="73043"/>
                      </a:cubicBezTo>
                      <a:cubicBezTo>
                        <a:pt x="45714" y="72000"/>
                        <a:pt x="45714" y="72000"/>
                        <a:pt x="45714" y="72000"/>
                      </a:cubicBezTo>
                      <a:cubicBezTo>
                        <a:pt x="45714" y="12521"/>
                        <a:pt x="45714" y="12521"/>
                        <a:pt x="45714" y="12521"/>
                      </a:cubicBezTo>
                      <a:cubicBezTo>
                        <a:pt x="45714" y="8347"/>
                        <a:pt x="49142" y="5217"/>
                        <a:pt x="52571" y="5217"/>
                      </a:cubicBezTo>
                      <a:cubicBezTo>
                        <a:pt x="53714" y="5217"/>
                        <a:pt x="53714" y="5217"/>
                        <a:pt x="53714" y="5217"/>
                      </a:cubicBezTo>
                      <a:cubicBezTo>
                        <a:pt x="58285" y="5217"/>
                        <a:pt x="61714" y="8347"/>
                        <a:pt x="61714" y="12521"/>
                      </a:cubicBezTo>
                      <a:cubicBezTo>
                        <a:pt x="61714" y="50086"/>
                        <a:pt x="61714" y="50086"/>
                        <a:pt x="61714" y="50086"/>
                      </a:cubicBezTo>
                      <a:cubicBezTo>
                        <a:pt x="104000" y="56347"/>
                        <a:pt x="104000" y="56347"/>
                        <a:pt x="104000" y="56347"/>
                      </a:cubicBezTo>
                      <a:cubicBezTo>
                        <a:pt x="104000" y="56347"/>
                        <a:pt x="114285" y="58434"/>
                        <a:pt x="114285" y="72000"/>
                      </a:cubicBezTo>
                      <a:cubicBezTo>
                        <a:pt x="109714" y="114782"/>
                        <a:pt x="109714" y="114782"/>
                        <a:pt x="109714" y="114782"/>
                      </a:cubicBezTo>
                      <a:cubicBezTo>
                        <a:pt x="109714" y="115826"/>
                        <a:pt x="110857" y="116869"/>
                        <a:pt x="110857" y="116869"/>
                      </a:cubicBezTo>
                      <a:cubicBezTo>
                        <a:pt x="110857" y="117913"/>
                        <a:pt x="112000" y="117913"/>
                        <a:pt x="113142" y="117913"/>
                      </a:cubicBezTo>
                      <a:cubicBezTo>
                        <a:pt x="113142" y="117913"/>
                        <a:pt x="113142" y="117913"/>
                        <a:pt x="113142" y="117913"/>
                      </a:cubicBezTo>
                      <a:cubicBezTo>
                        <a:pt x="115428" y="117913"/>
                        <a:pt x="116571" y="116869"/>
                        <a:pt x="116571" y="115826"/>
                      </a:cubicBezTo>
                      <a:cubicBezTo>
                        <a:pt x="120000" y="72000"/>
                        <a:pt x="120000" y="72000"/>
                        <a:pt x="120000" y="72000"/>
                      </a:cubicBezTo>
                      <a:cubicBezTo>
                        <a:pt x="120000" y="57391"/>
                        <a:pt x="109714" y="52173"/>
                        <a:pt x="104000" y="5113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32" name="Shape 629"/>
                <p:cNvSpPr/>
                <p:nvPr/>
              </p:nvSpPr>
              <p:spPr>
                <a:xfrm>
                  <a:off x="5305425" y="2873375"/>
                  <a:ext cx="1343100" cy="992100"/>
                </a:xfrm>
                <a:custGeom>
                  <a:avLst/>
                  <a:gdLst/>
                  <a:ahLst/>
                  <a:cxnLst/>
                  <a:rect l="0" t="0" r="0" b="0"/>
                  <a:pathLst>
                    <a:path w="120000" h="120000" extrusionOk="0">
                      <a:moveTo>
                        <a:pt x="58666" y="115488"/>
                      </a:moveTo>
                      <a:cubicBezTo>
                        <a:pt x="58666" y="115488"/>
                        <a:pt x="58666" y="115488"/>
                        <a:pt x="58666" y="115488"/>
                      </a:cubicBezTo>
                      <a:cubicBezTo>
                        <a:pt x="27333" y="115488"/>
                        <a:pt x="27333" y="115488"/>
                        <a:pt x="27333" y="115488"/>
                      </a:cubicBezTo>
                      <a:cubicBezTo>
                        <a:pt x="27333" y="4511"/>
                        <a:pt x="27333" y="4511"/>
                        <a:pt x="27333" y="4511"/>
                      </a:cubicBezTo>
                      <a:cubicBezTo>
                        <a:pt x="112000" y="4511"/>
                        <a:pt x="112000" y="4511"/>
                        <a:pt x="112000" y="4511"/>
                      </a:cubicBezTo>
                      <a:cubicBezTo>
                        <a:pt x="114666" y="4511"/>
                        <a:pt x="116666" y="7218"/>
                        <a:pt x="116666" y="10827"/>
                      </a:cubicBezTo>
                      <a:cubicBezTo>
                        <a:pt x="116666" y="82105"/>
                        <a:pt x="116666" y="82105"/>
                        <a:pt x="116666" y="82105"/>
                      </a:cubicBezTo>
                      <a:cubicBezTo>
                        <a:pt x="120000" y="83007"/>
                        <a:pt x="120000" y="83007"/>
                        <a:pt x="120000" y="83007"/>
                      </a:cubicBezTo>
                      <a:cubicBezTo>
                        <a:pt x="120000" y="10827"/>
                        <a:pt x="120000" y="10827"/>
                        <a:pt x="120000" y="10827"/>
                      </a:cubicBezTo>
                      <a:cubicBezTo>
                        <a:pt x="120000" y="4511"/>
                        <a:pt x="116666" y="0"/>
                        <a:pt x="112000" y="0"/>
                      </a:cubicBezTo>
                      <a:cubicBezTo>
                        <a:pt x="8000" y="0"/>
                        <a:pt x="8000" y="0"/>
                        <a:pt x="8000" y="0"/>
                      </a:cubicBezTo>
                      <a:cubicBezTo>
                        <a:pt x="3333" y="0"/>
                        <a:pt x="0" y="4511"/>
                        <a:pt x="0" y="10827"/>
                      </a:cubicBezTo>
                      <a:cubicBezTo>
                        <a:pt x="0" y="109172"/>
                        <a:pt x="0" y="109172"/>
                        <a:pt x="0" y="109172"/>
                      </a:cubicBezTo>
                      <a:cubicBezTo>
                        <a:pt x="0" y="115488"/>
                        <a:pt x="3333" y="120000"/>
                        <a:pt x="8000" y="120000"/>
                      </a:cubicBezTo>
                      <a:cubicBezTo>
                        <a:pt x="59333" y="120000"/>
                        <a:pt x="59333" y="120000"/>
                        <a:pt x="59333" y="120000"/>
                      </a:cubicBezTo>
                      <a:cubicBezTo>
                        <a:pt x="59333" y="120000"/>
                        <a:pt x="59333" y="120000"/>
                        <a:pt x="59333" y="120000"/>
                      </a:cubicBezTo>
                      <a:cubicBezTo>
                        <a:pt x="58666" y="119097"/>
                        <a:pt x="58666" y="117293"/>
                        <a:pt x="58666" y="115488"/>
                      </a:cubicBezTo>
                      <a:close/>
                      <a:moveTo>
                        <a:pt x="24000" y="4511"/>
                      </a:moveTo>
                      <a:cubicBezTo>
                        <a:pt x="24000" y="115488"/>
                        <a:pt x="24000" y="115488"/>
                        <a:pt x="24000" y="115488"/>
                      </a:cubicBezTo>
                      <a:cubicBezTo>
                        <a:pt x="8000" y="115488"/>
                        <a:pt x="8000" y="115488"/>
                        <a:pt x="8000" y="115488"/>
                      </a:cubicBezTo>
                      <a:cubicBezTo>
                        <a:pt x="5333" y="115488"/>
                        <a:pt x="3333" y="112781"/>
                        <a:pt x="3333" y="109172"/>
                      </a:cubicBezTo>
                      <a:cubicBezTo>
                        <a:pt x="3333" y="10827"/>
                        <a:pt x="3333" y="10827"/>
                        <a:pt x="3333" y="10827"/>
                      </a:cubicBezTo>
                      <a:cubicBezTo>
                        <a:pt x="3333" y="7218"/>
                        <a:pt x="5333" y="4511"/>
                        <a:pt x="8000" y="4511"/>
                      </a:cubicBezTo>
                      <a:lnTo>
                        <a:pt x="24000" y="4511"/>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grpSp>
          <p:nvGrpSpPr>
            <p:cNvPr id="12" name="Group 11"/>
            <p:cNvGrpSpPr/>
            <p:nvPr/>
          </p:nvGrpSpPr>
          <p:grpSpPr>
            <a:xfrm>
              <a:off x="1196755" y="3418521"/>
              <a:ext cx="1600200" cy="1592222"/>
              <a:chOff x="1366023" y="3356789"/>
              <a:chExt cx="1600200" cy="1592222"/>
            </a:xfrm>
          </p:grpSpPr>
          <p:sp>
            <p:nvSpPr>
              <p:cNvPr id="251" name="Oval Callout 250"/>
              <p:cNvSpPr/>
              <p:nvPr/>
            </p:nvSpPr>
            <p:spPr>
              <a:xfrm>
                <a:off x="1374001" y="3356789"/>
                <a:ext cx="1592222" cy="1592222"/>
              </a:xfrm>
              <a:prstGeom prst="wedgeEllipseCallout">
                <a:avLst>
                  <a:gd name="adj1" fmla="val 111712"/>
                  <a:gd name="adj2" fmla="val -4537"/>
                </a:avLst>
              </a:prstGeom>
              <a:solidFill>
                <a:srgbClr val="FF7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2" name="Rectangle 281"/>
              <p:cNvSpPr>
                <a:spLocks noChangeArrowheads="1"/>
              </p:cNvSpPr>
              <p:nvPr/>
            </p:nvSpPr>
            <p:spPr bwMode="auto">
              <a:xfrm>
                <a:off x="1366023" y="4322981"/>
                <a:ext cx="1600200" cy="381000"/>
              </a:xfrm>
              <a:prstGeom prst="rect">
                <a:avLst/>
              </a:prstGeom>
              <a:noFill/>
              <a:ln w="9525">
                <a:noFill/>
                <a:miter lim="800000"/>
                <a:headEnd/>
                <a:tailEnd/>
              </a:ln>
            </p:spPr>
            <p:txBody>
              <a:bodyPr lIns="0" tIns="18288" rIns="0" bIns="18288" anchor="ctr"/>
              <a:lstStyle/>
              <a:p>
                <a:pPr algn="ctr">
                  <a:lnSpc>
                    <a:spcPct val="85000"/>
                  </a:lnSpc>
                </a:pPr>
                <a:r>
                  <a:rPr lang="en-US" sz="1800" dirty="0" smtClean="0">
                    <a:solidFill>
                      <a:srgbClr val="FFFFFF"/>
                    </a:solidFill>
                    <a:latin typeface="Arial Narrow" charset="0"/>
                    <a:ea typeface="Arial Narrow" charset="0"/>
                    <a:cs typeface="Arial Narrow" charset="0"/>
                  </a:rPr>
                  <a:t>Family Issues</a:t>
                </a:r>
                <a:endParaRPr lang="en-US" sz="1800" dirty="0">
                  <a:solidFill>
                    <a:srgbClr val="FFFFFF"/>
                  </a:solidFill>
                  <a:latin typeface="Arial Narrow" charset="0"/>
                  <a:ea typeface="Arial Narrow" charset="0"/>
                  <a:cs typeface="Arial Narrow" charset="0"/>
                </a:endParaRPr>
              </a:p>
            </p:txBody>
          </p:sp>
          <p:grpSp>
            <p:nvGrpSpPr>
              <p:cNvPr id="133" name="Shape 612"/>
              <p:cNvGrpSpPr/>
              <p:nvPr/>
            </p:nvGrpSpPr>
            <p:grpSpPr>
              <a:xfrm>
                <a:off x="1815944" y="3541420"/>
                <a:ext cx="732363" cy="735877"/>
                <a:chOff x="209550" y="2903538"/>
                <a:chExt cx="1312900" cy="1319199"/>
              </a:xfrm>
              <a:solidFill>
                <a:schemeClr val="bg1"/>
              </a:solidFill>
            </p:grpSpPr>
            <p:sp>
              <p:nvSpPr>
                <p:cNvPr id="134" name="Shape 613"/>
                <p:cNvSpPr/>
                <p:nvPr/>
              </p:nvSpPr>
              <p:spPr>
                <a:xfrm>
                  <a:off x="611187" y="3276600"/>
                  <a:ext cx="507899" cy="201600"/>
                </a:xfrm>
                <a:custGeom>
                  <a:avLst/>
                  <a:gdLst/>
                  <a:ahLst/>
                  <a:cxnLst/>
                  <a:rect l="0" t="0" r="0" b="0"/>
                  <a:pathLst>
                    <a:path w="120000" h="120000" extrusionOk="0">
                      <a:moveTo>
                        <a:pt x="8823" y="80000"/>
                      </a:moveTo>
                      <a:cubicBezTo>
                        <a:pt x="8823" y="48888"/>
                        <a:pt x="19411" y="22222"/>
                        <a:pt x="31764" y="22222"/>
                      </a:cubicBezTo>
                      <a:cubicBezTo>
                        <a:pt x="88235" y="22222"/>
                        <a:pt x="88235" y="22222"/>
                        <a:pt x="88235" y="22222"/>
                      </a:cubicBezTo>
                      <a:cubicBezTo>
                        <a:pt x="100588" y="22222"/>
                        <a:pt x="111176" y="48888"/>
                        <a:pt x="111176" y="80000"/>
                      </a:cubicBezTo>
                      <a:cubicBezTo>
                        <a:pt x="111176" y="120000"/>
                        <a:pt x="111176" y="120000"/>
                        <a:pt x="111176" y="120000"/>
                      </a:cubicBezTo>
                      <a:cubicBezTo>
                        <a:pt x="120000" y="120000"/>
                        <a:pt x="120000" y="120000"/>
                        <a:pt x="120000" y="120000"/>
                      </a:cubicBezTo>
                      <a:cubicBezTo>
                        <a:pt x="120000" y="80000"/>
                        <a:pt x="120000" y="80000"/>
                        <a:pt x="120000" y="80000"/>
                      </a:cubicBezTo>
                      <a:cubicBezTo>
                        <a:pt x="120000" y="35555"/>
                        <a:pt x="105882" y="0"/>
                        <a:pt x="88235" y="0"/>
                      </a:cubicBezTo>
                      <a:cubicBezTo>
                        <a:pt x="31764" y="0"/>
                        <a:pt x="31764" y="0"/>
                        <a:pt x="31764" y="0"/>
                      </a:cubicBezTo>
                      <a:cubicBezTo>
                        <a:pt x="14117" y="0"/>
                        <a:pt x="0" y="35555"/>
                        <a:pt x="0" y="80000"/>
                      </a:cubicBezTo>
                      <a:cubicBezTo>
                        <a:pt x="0" y="120000"/>
                        <a:pt x="0" y="120000"/>
                        <a:pt x="0" y="120000"/>
                      </a:cubicBezTo>
                      <a:cubicBezTo>
                        <a:pt x="8823" y="120000"/>
                        <a:pt x="8823" y="120000"/>
                        <a:pt x="8823" y="120000"/>
                      </a:cubicBezTo>
                      <a:lnTo>
                        <a:pt x="8823" y="80000"/>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35" name="Shape 614"/>
                <p:cNvSpPr/>
                <p:nvPr/>
              </p:nvSpPr>
              <p:spPr>
                <a:xfrm>
                  <a:off x="209550" y="4021137"/>
                  <a:ext cx="500100" cy="201600"/>
                </a:xfrm>
                <a:custGeom>
                  <a:avLst/>
                  <a:gdLst/>
                  <a:ahLst/>
                  <a:cxnLst/>
                  <a:rect l="0" t="0" r="0" b="0"/>
                  <a:pathLst>
                    <a:path w="120000" h="120000" extrusionOk="0">
                      <a:moveTo>
                        <a:pt x="89552" y="0"/>
                      </a:moveTo>
                      <a:cubicBezTo>
                        <a:pt x="30447" y="0"/>
                        <a:pt x="30447" y="0"/>
                        <a:pt x="30447" y="0"/>
                      </a:cubicBezTo>
                      <a:cubicBezTo>
                        <a:pt x="14328" y="0"/>
                        <a:pt x="0" y="35555"/>
                        <a:pt x="0" y="75555"/>
                      </a:cubicBezTo>
                      <a:cubicBezTo>
                        <a:pt x="0" y="120000"/>
                        <a:pt x="0" y="120000"/>
                        <a:pt x="0" y="120000"/>
                      </a:cubicBezTo>
                      <a:cubicBezTo>
                        <a:pt x="8955" y="120000"/>
                        <a:pt x="8955" y="120000"/>
                        <a:pt x="8955" y="120000"/>
                      </a:cubicBezTo>
                      <a:cubicBezTo>
                        <a:pt x="8955" y="75555"/>
                        <a:pt x="8955" y="75555"/>
                        <a:pt x="8955" y="75555"/>
                      </a:cubicBezTo>
                      <a:cubicBezTo>
                        <a:pt x="8955" y="44444"/>
                        <a:pt x="17910" y="22222"/>
                        <a:pt x="30447" y="22222"/>
                      </a:cubicBezTo>
                      <a:cubicBezTo>
                        <a:pt x="89552" y="22222"/>
                        <a:pt x="89552" y="22222"/>
                        <a:pt x="89552" y="22222"/>
                      </a:cubicBezTo>
                      <a:cubicBezTo>
                        <a:pt x="102089" y="22222"/>
                        <a:pt x="111044" y="44444"/>
                        <a:pt x="111044" y="75555"/>
                      </a:cubicBezTo>
                      <a:cubicBezTo>
                        <a:pt x="111044" y="120000"/>
                        <a:pt x="111044" y="120000"/>
                        <a:pt x="111044" y="120000"/>
                      </a:cubicBezTo>
                      <a:cubicBezTo>
                        <a:pt x="120000" y="120000"/>
                        <a:pt x="120000" y="120000"/>
                        <a:pt x="120000" y="120000"/>
                      </a:cubicBezTo>
                      <a:cubicBezTo>
                        <a:pt x="120000" y="75555"/>
                        <a:pt x="120000" y="75555"/>
                        <a:pt x="120000" y="75555"/>
                      </a:cubicBezTo>
                      <a:cubicBezTo>
                        <a:pt x="120000" y="35555"/>
                        <a:pt x="105671" y="0"/>
                        <a:pt x="89552"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36" name="Shape 615"/>
                <p:cNvSpPr/>
                <p:nvPr/>
              </p:nvSpPr>
              <p:spPr>
                <a:xfrm>
                  <a:off x="701675" y="3500437"/>
                  <a:ext cx="328500" cy="312600"/>
                </a:xfrm>
                <a:custGeom>
                  <a:avLst/>
                  <a:gdLst/>
                  <a:ahLst/>
                  <a:cxnLst/>
                  <a:rect l="0" t="0" r="0" b="0"/>
                  <a:pathLst>
                    <a:path w="120000" h="120000" extrusionOk="0">
                      <a:moveTo>
                        <a:pt x="120000" y="117142"/>
                      </a:moveTo>
                      <a:cubicBezTo>
                        <a:pt x="120000" y="114285"/>
                        <a:pt x="120000" y="114285"/>
                        <a:pt x="120000" y="111428"/>
                      </a:cubicBezTo>
                      <a:cubicBezTo>
                        <a:pt x="120000" y="108571"/>
                        <a:pt x="120000" y="108571"/>
                        <a:pt x="117272" y="108571"/>
                      </a:cubicBezTo>
                      <a:cubicBezTo>
                        <a:pt x="70909" y="74285"/>
                        <a:pt x="70909" y="74285"/>
                        <a:pt x="70909" y="74285"/>
                      </a:cubicBezTo>
                      <a:cubicBezTo>
                        <a:pt x="68181" y="71428"/>
                        <a:pt x="65454" y="68571"/>
                        <a:pt x="65454" y="65714"/>
                      </a:cubicBezTo>
                      <a:cubicBezTo>
                        <a:pt x="65454" y="5714"/>
                        <a:pt x="65454" y="5714"/>
                        <a:pt x="65454" y="5714"/>
                      </a:cubicBezTo>
                      <a:cubicBezTo>
                        <a:pt x="65454" y="2857"/>
                        <a:pt x="62727" y="0"/>
                        <a:pt x="60000" y="0"/>
                      </a:cubicBezTo>
                      <a:cubicBezTo>
                        <a:pt x="57272" y="0"/>
                        <a:pt x="54545" y="2857"/>
                        <a:pt x="54545" y="5714"/>
                      </a:cubicBezTo>
                      <a:cubicBezTo>
                        <a:pt x="54545" y="65714"/>
                        <a:pt x="54545" y="65714"/>
                        <a:pt x="54545" y="65714"/>
                      </a:cubicBezTo>
                      <a:cubicBezTo>
                        <a:pt x="54545" y="68571"/>
                        <a:pt x="51818" y="71428"/>
                        <a:pt x="49090" y="74285"/>
                      </a:cubicBezTo>
                      <a:cubicBezTo>
                        <a:pt x="2727" y="108571"/>
                        <a:pt x="2727" y="108571"/>
                        <a:pt x="2727" y="108571"/>
                      </a:cubicBezTo>
                      <a:cubicBezTo>
                        <a:pt x="0" y="108571"/>
                        <a:pt x="0" y="108571"/>
                        <a:pt x="0" y="111428"/>
                      </a:cubicBezTo>
                      <a:cubicBezTo>
                        <a:pt x="0" y="114285"/>
                        <a:pt x="0" y="114285"/>
                        <a:pt x="0" y="117142"/>
                      </a:cubicBezTo>
                      <a:cubicBezTo>
                        <a:pt x="0" y="117142"/>
                        <a:pt x="2727" y="120000"/>
                        <a:pt x="5454" y="120000"/>
                      </a:cubicBezTo>
                      <a:cubicBezTo>
                        <a:pt x="5454" y="120000"/>
                        <a:pt x="8181" y="120000"/>
                        <a:pt x="8181" y="120000"/>
                      </a:cubicBezTo>
                      <a:cubicBezTo>
                        <a:pt x="54545" y="85714"/>
                        <a:pt x="54545" y="85714"/>
                        <a:pt x="54545" y="85714"/>
                      </a:cubicBezTo>
                      <a:cubicBezTo>
                        <a:pt x="57272" y="82857"/>
                        <a:pt x="57272" y="82857"/>
                        <a:pt x="60000" y="82857"/>
                      </a:cubicBezTo>
                      <a:cubicBezTo>
                        <a:pt x="62727" y="82857"/>
                        <a:pt x="62727" y="82857"/>
                        <a:pt x="65454" y="85714"/>
                      </a:cubicBezTo>
                      <a:cubicBezTo>
                        <a:pt x="111818" y="120000"/>
                        <a:pt x="111818" y="120000"/>
                        <a:pt x="111818" y="120000"/>
                      </a:cubicBezTo>
                      <a:cubicBezTo>
                        <a:pt x="111818" y="120000"/>
                        <a:pt x="114545" y="120000"/>
                        <a:pt x="114545" y="120000"/>
                      </a:cubicBezTo>
                      <a:cubicBezTo>
                        <a:pt x="117272" y="120000"/>
                        <a:pt x="120000" y="117142"/>
                        <a:pt x="120000" y="117142"/>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37" name="Shape 616"/>
                <p:cNvSpPr/>
                <p:nvPr/>
              </p:nvSpPr>
              <p:spPr>
                <a:xfrm>
                  <a:off x="1022350" y="4021137"/>
                  <a:ext cx="500100" cy="201600"/>
                </a:xfrm>
                <a:custGeom>
                  <a:avLst/>
                  <a:gdLst/>
                  <a:ahLst/>
                  <a:cxnLst/>
                  <a:rect l="0" t="0" r="0" b="0"/>
                  <a:pathLst>
                    <a:path w="120000" h="120000" extrusionOk="0">
                      <a:moveTo>
                        <a:pt x="89552" y="0"/>
                      </a:moveTo>
                      <a:cubicBezTo>
                        <a:pt x="30447" y="0"/>
                        <a:pt x="30447" y="0"/>
                        <a:pt x="30447" y="0"/>
                      </a:cubicBezTo>
                      <a:cubicBezTo>
                        <a:pt x="14328" y="0"/>
                        <a:pt x="0" y="35555"/>
                        <a:pt x="0" y="75555"/>
                      </a:cubicBezTo>
                      <a:cubicBezTo>
                        <a:pt x="0" y="120000"/>
                        <a:pt x="0" y="120000"/>
                        <a:pt x="0" y="120000"/>
                      </a:cubicBezTo>
                      <a:cubicBezTo>
                        <a:pt x="8955" y="120000"/>
                        <a:pt x="8955" y="120000"/>
                        <a:pt x="8955" y="120000"/>
                      </a:cubicBezTo>
                      <a:cubicBezTo>
                        <a:pt x="8955" y="75555"/>
                        <a:pt x="8955" y="75555"/>
                        <a:pt x="8955" y="75555"/>
                      </a:cubicBezTo>
                      <a:cubicBezTo>
                        <a:pt x="8955" y="44444"/>
                        <a:pt x="17910" y="22222"/>
                        <a:pt x="30447" y="22222"/>
                      </a:cubicBezTo>
                      <a:cubicBezTo>
                        <a:pt x="89552" y="22222"/>
                        <a:pt x="89552" y="22222"/>
                        <a:pt x="89552" y="22222"/>
                      </a:cubicBezTo>
                      <a:cubicBezTo>
                        <a:pt x="102089" y="22222"/>
                        <a:pt x="111044" y="44444"/>
                        <a:pt x="111044" y="75555"/>
                      </a:cubicBezTo>
                      <a:cubicBezTo>
                        <a:pt x="111044" y="120000"/>
                        <a:pt x="111044" y="120000"/>
                        <a:pt x="111044" y="120000"/>
                      </a:cubicBezTo>
                      <a:cubicBezTo>
                        <a:pt x="120000" y="120000"/>
                        <a:pt x="120000" y="120000"/>
                        <a:pt x="120000" y="120000"/>
                      </a:cubicBezTo>
                      <a:cubicBezTo>
                        <a:pt x="120000" y="75555"/>
                        <a:pt x="120000" y="75555"/>
                        <a:pt x="120000" y="75555"/>
                      </a:cubicBezTo>
                      <a:cubicBezTo>
                        <a:pt x="120000" y="35555"/>
                        <a:pt x="105671" y="0"/>
                        <a:pt x="89552"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38" name="Shape 617"/>
                <p:cNvSpPr/>
                <p:nvPr/>
              </p:nvSpPr>
              <p:spPr>
                <a:xfrm>
                  <a:off x="723900" y="2903538"/>
                  <a:ext cx="276300" cy="268200"/>
                </a:xfrm>
                <a:custGeom>
                  <a:avLst/>
                  <a:gdLst/>
                  <a:ahLst/>
                  <a:cxnLst/>
                  <a:rect l="0" t="0" r="0" b="0"/>
                  <a:pathLst>
                    <a:path w="120000" h="120000" extrusionOk="0">
                      <a:moveTo>
                        <a:pt x="61621" y="120000"/>
                      </a:moveTo>
                      <a:cubicBezTo>
                        <a:pt x="90810" y="120000"/>
                        <a:pt x="120000" y="93333"/>
                        <a:pt x="120000" y="60000"/>
                      </a:cubicBezTo>
                      <a:cubicBezTo>
                        <a:pt x="120000" y="26666"/>
                        <a:pt x="90810" y="0"/>
                        <a:pt x="61621" y="0"/>
                      </a:cubicBezTo>
                      <a:cubicBezTo>
                        <a:pt x="29189" y="0"/>
                        <a:pt x="0" y="26666"/>
                        <a:pt x="0" y="60000"/>
                      </a:cubicBezTo>
                      <a:cubicBezTo>
                        <a:pt x="0" y="93333"/>
                        <a:pt x="29189" y="120000"/>
                        <a:pt x="61621" y="120000"/>
                      </a:cubicBezTo>
                      <a:close/>
                      <a:moveTo>
                        <a:pt x="16216" y="60000"/>
                      </a:moveTo>
                      <a:cubicBezTo>
                        <a:pt x="16216" y="36666"/>
                        <a:pt x="35675" y="16666"/>
                        <a:pt x="61621" y="16666"/>
                      </a:cubicBezTo>
                      <a:cubicBezTo>
                        <a:pt x="84324" y="16666"/>
                        <a:pt x="103783" y="36666"/>
                        <a:pt x="103783" y="60000"/>
                      </a:cubicBezTo>
                      <a:cubicBezTo>
                        <a:pt x="103783" y="86666"/>
                        <a:pt x="84324" y="106666"/>
                        <a:pt x="61621" y="106666"/>
                      </a:cubicBezTo>
                      <a:cubicBezTo>
                        <a:pt x="35675" y="106666"/>
                        <a:pt x="16216" y="86666"/>
                        <a:pt x="16216" y="60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39" name="Shape 618"/>
                <p:cNvSpPr/>
                <p:nvPr/>
              </p:nvSpPr>
              <p:spPr>
                <a:xfrm>
                  <a:off x="1133475" y="3649662"/>
                  <a:ext cx="270000" cy="268200"/>
                </a:xfrm>
                <a:custGeom>
                  <a:avLst/>
                  <a:gdLst/>
                  <a:ahLst/>
                  <a:cxnLst/>
                  <a:rect l="0" t="0" r="0" b="0"/>
                  <a:pathLst>
                    <a:path w="120000" h="120000" extrusionOk="0">
                      <a:moveTo>
                        <a:pt x="60000" y="120000"/>
                      </a:moveTo>
                      <a:cubicBezTo>
                        <a:pt x="93333" y="120000"/>
                        <a:pt x="120000" y="93333"/>
                        <a:pt x="120000" y="60000"/>
                      </a:cubicBezTo>
                      <a:cubicBezTo>
                        <a:pt x="120000" y="26666"/>
                        <a:pt x="93333" y="0"/>
                        <a:pt x="60000" y="0"/>
                      </a:cubicBezTo>
                      <a:cubicBezTo>
                        <a:pt x="26666" y="0"/>
                        <a:pt x="0" y="26666"/>
                        <a:pt x="0" y="60000"/>
                      </a:cubicBezTo>
                      <a:cubicBezTo>
                        <a:pt x="0" y="93333"/>
                        <a:pt x="26666" y="120000"/>
                        <a:pt x="60000" y="120000"/>
                      </a:cubicBezTo>
                      <a:close/>
                      <a:moveTo>
                        <a:pt x="16666" y="60000"/>
                      </a:moveTo>
                      <a:cubicBezTo>
                        <a:pt x="16666" y="36666"/>
                        <a:pt x="36666" y="16666"/>
                        <a:pt x="60000" y="16666"/>
                      </a:cubicBezTo>
                      <a:cubicBezTo>
                        <a:pt x="83333" y="16666"/>
                        <a:pt x="103333" y="36666"/>
                        <a:pt x="103333" y="60000"/>
                      </a:cubicBezTo>
                      <a:cubicBezTo>
                        <a:pt x="103333" y="83333"/>
                        <a:pt x="83333" y="103333"/>
                        <a:pt x="60000" y="103333"/>
                      </a:cubicBezTo>
                      <a:cubicBezTo>
                        <a:pt x="36666" y="103333"/>
                        <a:pt x="16666" y="83333"/>
                        <a:pt x="16666" y="60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40" name="Shape 619"/>
                <p:cNvSpPr/>
                <p:nvPr/>
              </p:nvSpPr>
              <p:spPr>
                <a:xfrm>
                  <a:off x="320675" y="3649662"/>
                  <a:ext cx="268200" cy="268200"/>
                </a:xfrm>
                <a:custGeom>
                  <a:avLst/>
                  <a:gdLst/>
                  <a:ahLst/>
                  <a:cxnLst/>
                  <a:rect l="0" t="0" r="0" b="0"/>
                  <a:pathLst>
                    <a:path w="120000" h="120000" extrusionOk="0">
                      <a:moveTo>
                        <a:pt x="60000" y="120000"/>
                      </a:moveTo>
                      <a:cubicBezTo>
                        <a:pt x="93333" y="120000"/>
                        <a:pt x="120000" y="93333"/>
                        <a:pt x="120000" y="60000"/>
                      </a:cubicBezTo>
                      <a:cubicBezTo>
                        <a:pt x="120000" y="26666"/>
                        <a:pt x="93333" y="0"/>
                        <a:pt x="60000" y="0"/>
                      </a:cubicBezTo>
                      <a:cubicBezTo>
                        <a:pt x="26666" y="0"/>
                        <a:pt x="0" y="26666"/>
                        <a:pt x="0" y="60000"/>
                      </a:cubicBezTo>
                      <a:cubicBezTo>
                        <a:pt x="0" y="93333"/>
                        <a:pt x="26666" y="120000"/>
                        <a:pt x="60000" y="120000"/>
                      </a:cubicBezTo>
                      <a:close/>
                      <a:moveTo>
                        <a:pt x="16666" y="60000"/>
                      </a:moveTo>
                      <a:cubicBezTo>
                        <a:pt x="16666" y="36666"/>
                        <a:pt x="36666" y="16666"/>
                        <a:pt x="60000" y="16666"/>
                      </a:cubicBezTo>
                      <a:cubicBezTo>
                        <a:pt x="83333" y="16666"/>
                        <a:pt x="103333" y="36666"/>
                        <a:pt x="103333" y="60000"/>
                      </a:cubicBezTo>
                      <a:cubicBezTo>
                        <a:pt x="103333" y="83333"/>
                        <a:pt x="83333" y="103333"/>
                        <a:pt x="60000" y="103333"/>
                      </a:cubicBezTo>
                      <a:cubicBezTo>
                        <a:pt x="36666" y="103333"/>
                        <a:pt x="16666" y="83333"/>
                        <a:pt x="16666" y="60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grpSp>
          <p:nvGrpSpPr>
            <p:cNvPr id="11" name="Group 10"/>
            <p:cNvGrpSpPr/>
            <p:nvPr/>
          </p:nvGrpSpPr>
          <p:grpSpPr>
            <a:xfrm>
              <a:off x="1162644" y="1998210"/>
              <a:ext cx="1705970" cy="1145470"/>
              <a:chOff x="1331912" y="2095500"/>
              <a:chExt cx="1705970" cy="1145470"/>
            </a:xfrm>
          </p:grpSpPr>
          <p:sp>
            <p:nvSpPr>
              <p:cNvPr id="249" name="Rounded Rectangular Callout 248"/>
              <p:cNvSpPr/>
              <p:nvPr/>
            </p:nvSpPr>
            <p:spPr>
              <a:xfrm>
                <a:off x="1331912" y="2095500"/>
                <a:ext cx="1705970" cy="1143000"/>
              </a:xfrm>
              <a:prstGeom prst="wedgeRoundRectCallout">
                <a:avLst>
                  <a:gd name="adj1" fmla="val 90089"/>
                  <a:gd name="adj2" fmla="val 39167"/>
                  <a:gd name="adj3" fmla="val 16667"/>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1" name="Rectangle 280"/>
              <p:cNvSpPr>
                <a:spLocks noChangeArrowheads="1"/>
              </p:cNvSpPr>
              <p:nvPr/>
            </p:nvSpPr>
            <p:spPr bwMode="auto">
              <a:xfrm>
                <a:off x="1384168" y="2859970"/>
                <a:ext cx="1600200" cy="381000"/>
              </a:xfrm>
              <a:prstGeom prst="rect">
                <a:avLst/>
              </a:prstGeom>
              <a:noFill/>
              <a:ln w="9525">
                <a:noFill/>
                <a:miter lim="800000"/>
                <a:headEnd/>
                <a:tailEnd/>
              </a:ln>
            </p:spPr>
            <p:txBody>
              <a:bodyPr lIns="0" tIns="18288" rIns="0" bIns="18288" anchor="ctr"/>
              <a:lstStyle/>
              <a:p>
                <a:pPr algn="ctr">
                  <a:lnSpc>
                    <a:spcPct val="85000"/>
                  </a:lnSpc>
                </a:pPr>
                <a:r>
                  <a:rPr lang="en-US" sz="1800" dirty="0" smtClean="0">
                    <a:solidFill>
                      <a:srgbClr val="FFFFFF"/>
                    </a:solidFill>
                    <a:latin typeface="Arial Narrow" charset="0"/>
                    <a:ea typeface="Arial Narrow" charset="0"/>
                    <a:cs typeface="Arial Narrow" charset="0"/>
                  </a:rPr>
                  <a:t>Career Navigation</a:t>
                </a:r>
                <a:endParaRPr lang="en-US" sz="1800" dirty="0">
                  <a:solidFill>
                    <a:srgbClr val="FFFFFF"/>
                  </a:solidFill>
                  <a:latin typeface="Arial Narrow" charset="0"/>
                  <a:ea typeface="Arial Narrow" charset="0"/>
                  <a:cs typeface="Arial Narrow" charset="0"/>
                </a:endParaRPr>
              </a:p>
            </p:txBody>
          </p:sp>
          <p:grpSp>
            <p:nvGrpSpPr>
              <p:cNvPr id="142" name="Shape 660"/>
              <p:cNvGrpSpPr/>
              <p:nvPr/>
            </p:nvGrpSpPr>
            <p:grpSpPr>
              <a:xfrm>
                <a:off x="1753812" y="2215983"/>
                <a:ext cx="885680" cy="565318"/>
                <a:chOff x="66675" y="4902202"/>
                <a:chExt cx="1589100" cy="1014300"/>
              </a:xfrm>
              <a:solidFill>
                <a:schemeClr val="bg1"/>
              </a:solidFill>
            </p:grpSpPr>
            <p:sp>
              <p:nvSpPr>
                <p:cNvPr id="143" name="Shape 661"/>
                <p:cNvSpPr/>
                <p:nvPr/>
              </p:nvSpPr>
              <p:spPr>
                <a:xfrm>
                  <a:off x="66675" y="4902202"/>
                  <a:ext cx="1589100" cy="1014300"/>
                </a:xfrm>
                <a:custGeom>
                  <a:avLst/>
                  <a:gdLst/>
                  <a:ahLst/>
                  <a:cxnLst/>
                  <a:rect l="0" t="0" r="0" b="0"/>
                  <a:pathLst>
                    <a:path w="120000" h="120000" extrusionOk="0">
                      <a:moveTo>
                        <a:pt x="112676" y="0"/>
                      </a:moveTo>
                      <a:cubicBezTo>
                        <a:pt x="7323" y="0"/>
                        <a:pt x="7323" y="0"/>
                        <a:pt x="7323" y="0"/>
                      </a:cubicBezTo>
                      <a:cubicBezTo>
                        <a:pt x="3380" y="0"/>
                        <a:pt x="0" y="5294"/>
                        <a:pt x="0" y="11470"/>
                      </a:cubicBezTo>
                      <a:cubicBezTo>
                        <a:pt x="0" y="108529"/>
                        <a:pt x="0" y="108529"/>
                        <a:pt x="0" y="108529"/>
                      </a:cubicBezTo>
                      <a:cubicBezTo>
                        <a:pt x="0" y="114705"/>
                        <a:pt x="3380" y="120000"/>
                        <a:pt x="7323" y="120000"/>
                      </a:cubicBezTo>
                      <a:cubicBezTo>
                        <a:pt x="112676" y="120000"/>
                        <a:pt x="112676" y="120000"/>
                        <a:pt x="112676" y="120000"/>
                      </a:cubicBezTo>
                      <a:cubicBezTo>
                        <a:pt x="116619" y="120000"/>
                        <a:pt x="119999" y="114705"/>
                        <a:pt x="119999" y="108529"/>
                      </a:cubicBezTo>
                      <a:cubicBezTo>
                        <a:pt x="119999" y="11470"/>
                        <a:pt x="119999" y="11470"/>
                        <a:pt x="119999" y="11470"/>
                      </a:cubicBezTo>
                      <a:cubicBezTo>
                        <a:pt x="119999" y="5294"/>
                        <a:pt x="116619" y="0"/>
                        <a:pt x="112676" y="0"/>
                      </a:cubicBezTo>
                      <a:close/>
                      <a:moveTo>
                        <a:pt x="117746" y="108529"/>
                      </a:moveTo>
                      <a:cubicBezTo>
                        <a:pt x="117746" y="112941"/>
                        <a:pt x="115492" y="116470"/>
                        <a:pt x="112676" y="116470"/>
                      </a:cubicBezTo>
                      <a:cubicBezTo>
                        <a:pt x="7323" y="116470"/>
                        <a:pt x="7323" y="116470"/>
                        <a:pt x="7323" y="116470"/>
                      </a:cubicBezTo>
                      <a:cubicBezTo>
                        <a:pt x="4507" y="116470"/>
                        <a:pt x="2253" y="112941"/>
                        <a:pt x="2253" y="108529"/>
                      </a:cubicBezTo>
                      <a:cubicBezTo>
                        <a:pt x="2253" y="30000"/>
                        <a:pt x="2253" y="30000"/>
                        <a:pt x="2253" y="30000"/>
                      </a:cubicBezTo>
                      <a:cubicBezTo>
                        <a:pt x="117746" y="30000"/>
                        <a:pt x="117746" y="30000"/>
                        <a:pt x="117746" y="30000"/>
                      </a:cubicBezTo>
                      <a:lnTo>
                        <a:pt x="117746" y="108529"/>
                      </a:lnTo>
                      <a:close/>
                      <a:moveTo>
                        <a:pt x="117746" y="25588"/>
                      </a:moveTo>
                      <a:cubicBezTo>
                        <a:pt x="2253" y="25588"/>
                        <a:pt x="2253" y="25588"/>
                        <a:pt x="2253" y="25588"/>
                      </a:cubicBezTo>
                      <a:cubicBezTo>
                        <a:pt x="2253" y="11470"/>
                        <a:pt x="2253" y="11470"/>
                        <a:pt x="2253" y="11470"/>
                      </a:cubicBezTo>
                      <a:cubicBezTo>
                        <a:pt x="2253" y="7058"/>
                        <a:pt x="4507" y="3529"/>
                        <a:pt x="7323" y="3529"/>
                      </a:cubicBezTo>
                      <a:cubicBezTo>
                        <a:pt x="112676" y="3529"/>
                        <a:pt x="112676" y="3529"/>
                        <a:pt x="112676" y="3529"/>
                      </a:cubicBezTo>
                      <a:cubicBezTo>
                        <a:pt x="115492" y="3529"/>
                        <a:pt x="117746" y="7058"/>
                        <a:pt x="117746" y="11470"/>
                      </a:cubicBezTo>
                      <a:lnTo>
                        <a:pt x="117746" y="25588"/>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44" name="Shape 662"/>
                <p:cNvSpPr/>
                <p:nvPr/>
              </p:nvSpPr>
              <p:spPr>
                <a:xfrm>
                  <a:off x="738187" y="5245100"/>
                  <a:ext cx="768299" cy="30300"/>
                </a:xfrm>
                <a:custGeom>
                  <a:avLst/>
                  <a:gdLst/>
                  <a:ahLst/>
                  <a:cxnLst/>
                  <a:rect l="0" t="0" r="0" b="0"/>
                  <a:pathLst>
                    <a:path w="120000" h="120000" extrusionOk="0">
                      <a:moveTo>
                        <a:pt x="2330" y="120000"/>
                      </a:moveTo>
                      <a:cubicBezTo>
                        <a:pt x="117669" y="120000"/>
                        <a:pt x="117669" y="120000"/>
                        <a:pt x="117669" y="120000"/>
                      </a:cubicBezTo>
                      <a:cubicBezTo>
                        <a:pt x="118834" y="120000"/>
                        <a:pt x="120000" y="90000"/>
                        <a:pt x="120000" y="60000"/>
                      </a:cubicBezTo>
                      <a:cubicBezTo>
                        <a:pt x="120000" y="30000"/>
                        <a:pt x="118834" y="0"/>
                        <a:pt x="117669" y="0"/>
                      </a:cubicBezTo>
                      <a:cubicBezTo>
                        <a:pt x="2330" y="0"/>
                        <a:pt x="2330" y="0"/>
                        <a:pt x="2330" y="0"/>
                      </a:cubicBezTo>
                      <a:cubicBezTo>
                        <a:pt x="1165" y="0"/>
                        <a:pt x="0" y="30000"/>
                        <a:pt x="0" y="60000"/>
                      </a:cubicBezTo>
                      <a:cubicBezTo>
                        <a:pt x="0" y="90000"/>
                        <a:pt x="1165" y="120000"/>
                        <a:pt x="2330" y="120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46" name="Shape 663"/>
                <p:cNvSpPr/>
                <p:nvPr/>
              </p:nvSpPr>
              <p:spPr>
                <a:xfrm>
                  <a:off x="738187" y="5416550"/>
                  <a:ext cx="768299" cy="30300"/>
                </a:xfrm>
                <a:custGeom>
                  <a:avLst/>
                  <a:gdLst/>
                  <a:ahLst/>
                  <a:cxnLst/>
                  <a:rect l="0" t="0" r="0" b="0"/>
                  <a:pathLst>
                    <a:path w="120000" h="120000" extrusionOk="0">
                      <a:moveTo>
                        <a:pt x="2330" y="120000"/>
                      </a:moveTo>
                      <a:cubicBezTo>
                        <a:pt x="117669" y="120000"/>
                        <a:pt x="117669" y="120000"/>
                        <a:pt x="117669" y="120000"/>
                      </a:cubicBezTo>
                      <a:cubicBezTo>
                        <a:pt x="118834" y="120000"/>
                        <a:pt x="120000" y="90000"/>
                        <a:pt x="120000" y="60000"/>
                      </a:cubicBezTo>
                      <a:cubicBezTo>
                        <a:pt x="120000" y="30000"/>
                        <a:pt x="118834" y="0"/>
                        <a:pt x="117669" y="0"/>
                      </a:cubicBezTo>
                      <a:cubicBezTo>
                        <a:pt x="2330" y="0"/>
                        <a:pt x="2330" y="0"/>
                        <a:pt x="2330" y="0"/>
                      </a:cubicBezTo>
                      <a:cubicBezTo>
                        <a:pt x="1165" y="0"/>
                        <a:pt x="0" y="30000"/>
                        <a:pt x="0" y="60000"/>
                      </a:cubicBezTo>
                      <a:cubicBezTo>
                        <a:pt x="0" y="90000"/>
                        <a:pt x="1165" y="120000"/>
                        <a:pt x="2330" y="120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47" name="Shape 664"/>
                <p:cNvSpPr/>
                <p:nvPr/>
              </p:nvSpPr>
              <p:spPr>
                <a:xfrm>
                  <a:off x="738187" y="5759450"/>
                  <a:ext cx="522299" cy="38100"/>
                </a:xfrm>
                <a:custGeom>
                  <a:avLst/>
                  <a:gdLst/>
                  <a:ahLst/>
                  <a:cxnLst/>
                  <a:rect l="0" t="0" r="0" b="0"/>
                  <a:pathLst>
                    <a:path w="120000" h="120000" extrusionOk="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48" name="Shape 665"/>
                <p:cNvSpPr/>
                <p:nvPr/>
              </p:nvSpPr>
              <p:spPr>
                <a:xfrm>
                  <a:off x="582612" y="5416550"/>
                  <a:ext cx="177900" cy="254100"/>
                </a:xfrm>
                <a:custGeom>
                  <a:avLst/>
                  <a:gdLst/>
                  <a:ahLst/>
                  <a:cxnLst/>
                  <a:rect l="0" t="0" r="0" b="0"/>
                  <a:pathLst>
                    <a:path w="120000" h="120000" extrusionOk="0">
                      <a:moveTo>
                        <a:pt x="9642" y="0"/>
                      </a:moveTo>
                      <a:lnTo>
                        <a:pt x="0" y="120000"/>
                      </a:lnTo>
                      <a:lnTo>
                        <a:pt x="50357" y="84750"/>
                      </a:lnTo>
                      <a:lnTo>
                        <a:pt x="119999" y="91500"/>
                      </a:lnTo>
                      <a:lnTo>
                        <a:pt x="9642" y="0"/>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49" name="Shape 666"/>
                <p:cNvSpPr/>
                <p:nvPr/>
              </p:nvSpPr>
              <p:spPr>
                <a:xfrm>
                  <a:off x="193675" y="5245100"/>
                  <a:ext cx="463500" cy="552300"/>
                </a:xfrm>
                <a:custGeom>
                  <a:avLst/>
                  <a:gdLst/>
                  <a:ahLst/>
                  <a:cxnLst/>
                  <a:rect l="0" t="0" r="0" b="0"/>
                  <a:pathLst>
                    <a:path w="120000" h="120000" extrusionOk="0">
                      <a:moveTo>
                        <a:pt x="3870" y="120000"/>
                      </a:moveTo>
                      <a:cubicBezTo>
                        <a:pt x="116129" y="120000"/>
                        <a:pt x="116129" y="120000"/>
                        <a:pt x="116129" y="120000"/>
                      </a:cubicBezTo>
                      <a:cubicBezTo>
                        <a:pt x="118064" y="120000"/>
                        <a:pt x="120000" y="118378"/>
                        <a:pt x="120000" y="115135"/>
                      </a:cubicBezTo>
                      <a:cubicBezTo>
                        <a:pt x="120000" y="90810"/>
                        <a:pt x="120000" y="90810"/>
                        <a:pt x="120000" y="90810"/>
                      </a:cubicBezTo>
                      <a:cubicBezTo>
                        <a:pt x="112258" y="97297"/>
                        <a:pt x="112258" y="97297"/>
                        <a:pt x="112258" y="97297"/>
                      </a:cubicBezTo>
                      <a:cubicBezTo>
                        <a:pt x="112258" y="111891"/>
                        <a:pt x="112258" y="111891"/>
                        <a:pt x="112258" y="111891"/>
                      </a:cubicBezTo>
                      <a:cubicBezTo>
                        <a:pt x="9677" y="111891"/>
                        <a:pt x="9677" y="111891"/>
                        <a:pt x="9677" y="111891"/>
                      </a:cubicBezTo>
                      <a:cubicBezTo>
                        <a:pt x="9677" y="6486"/>
                        <a:pt x="9677" y="6486"/>
                        <a:pt x="9677" y="6486"/>
                      </a:cubicBezTo>
                      <a:cubicBezTo>
                        <a:pt x="112258" y="6486"/>
                        <a:pt x="112258" y="6486"/>
                        <a:pt x="112258" y="6486"/>
                      </a:cubicBezTo>
                      <a:cubicBezTo>
                        <a:pt x="112258" y="30810"/>
                        <a:pt x="112258" y="30810"/>
                        <a:pt x="112258" y="30810"/>
                      </a:cubicBezTo>
                      <a:cubicBezTo>
                        <a:pt x="120000" y="38918"/>
                        <a:pt x="120000" y="38918"/>
                        <a:pt x="120000" y="38918"/>
                      </a:cubicBezTo>
                      <a:cubicBezTo>
                        <a:pt x="120000" y="3243"/>
                        <a:pt x="120000" y="3243"/>
                        <a:pt x="120000" y="3243"/>
                      </a:cubicBezTo>
                      <a:cubicBezTo>
                        <a:pt x="120000" y="1621"/>
                        <a:pt x="118064" y="0"/>
                        <a:pt x="116129" y="0"/>
                      </a:cubicBezTo>
                      <a:cubicBezTo>
                        <a:pt x="3870" y="0"/>
                        <a:pt x="3870" y="0"/>
                        <a:pt x="3870" y="0"/>
                      </a:cubicBezTo>
                      <a:cubicBezTo>
                        <a:pt x="1935" y="0"/>
                        <a:pt x="0" y="1621"/>
                        <a:pt x="0" y="3243"/>
                      </a:cubicBezTo>
                      <a:cubicBezTo>
                        <a:pt x="0" y="115135"/>
                        <a:pt x="0" y="115135"/>
                        <a:pt x="0" y="115135"/>
                      </a:cubicBezTo>
                      <a:cubicBezTo>
                        <a:pt x="0" y="118378"/>
                        <a:pt x="1935" y="120000"/>
                        <a:pt x="3870" y="120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52" name="Shape 667"/>
                <p:cNvSpPr/>
                <p:nvPr/>
              </p:nvSpPr>
              <p:spPr>
                <a:xfrm>
                  <a:off x="806449" y="5588000"/>
                  <a:ext cx="700199" cy="30301"/>
                </a:xfrm>
                <a:custGeom>
                  <a:avLst/>
                  <a:gdLst/>
                  <a:ahLst/>
                  <a:cxnLst/>
                  <a:rect l="0" t="0" r="0" b="0"/>
                  <a:pathLst>
                    <a:path w="120000" h="120000" extrusionOk="0">
                      <a:moveTo>
                        <a:pt x="117446" y="0"/>
                      </a:moveTo>
                      <a:cubicBezTo>
                        <a:pt x="0" y="0"/>
                        <a:pt x="0" y="0"/>
                        <a:pt x="0" y="0"/>
                      </a:cubicBezTo>
                      <a:cubicBezTo>
                        <a:pt x="0" y="30000"/>
                        <a:pt x="1276" y="90000"/>
                        <a:pt x="0" y="120000"/>
                      </a:cubicBezTo>
                      <a:cubicBezTo>
                        <a:pt x="117446" y="120000"/>
                        <a:pt x="117446" y="120000"/>
                        <a:pt x="117446" y="120000"/>
                      </a:cubicBezTo>
                      <a:cubicBezTo>
                        <a:pt x="118723" y="120000"/>
                        <a:pt x="120000" y="90000"/>
                        <a:pt x="120000" y="60000"/>
                      </a:cubicBezTo>
                      <a:cubicBezTo>
                        <a:pt x="120000" y="30000"/>
                        <a:pt x="118723" y="0"/>
                        <a:pt x="117446"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53" name="Shape 668"/>
                <p:cNvSpPr/>
                <p:nvPr/>
              </p:nvSpPr>
              <p:spPr>
                <a:xfrm>
                  <a:off x="163513" y="4991100"/>
                  <a:ext cx="82500" cy="74700"/>
                </a:xfrm>
                <a:prstGeom prst="rect">
                  <a:avLst/>
                </a:prstGeom>
                <a:grpFill/>
                <a:ln w="9525" cap="flat" cmpd="sng">
                  <a:solidFill>
                    <a:schemeClr val="bg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54" name="Shape 669"/>
                <p:cNvSpPr/>
                <p:nvPr/>
              </p:nvSpPr>
              <p:spPr>
                <a:xfrm>
                  <a:off x="290512" y="4991100"/>
                  <a:ext cx="90600" cy="74700"/>
                </a:xfrm>
                <a:prstGeom prst="rect">
                  <a:avLst/>
                </a:prstGeom>
                <a:grpFill/>
                <a:ln w="9525" cap="flat" cmpd="sng">
                  <a:solidFill>
                    <a:schemeClr val="bg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55" name="Shape 670"/>
                <p:cNvSpPr/>
                <p:nvPr/>
              </p:nvSpPr>
              <p:spPr>
                <a:xfrm>
                  <a:off x="433387" y="4991100"/>
                  <a:ext cx="81000" cy="74700"/>
                </a:xfrm>
                <a:prstGeom prst="rect">
                  <a:avLst/>
                </a:prstGeom>
                <a:grpFill/>
                <a:ln w="9525" cap="flat" cmpd="sng">
                  <a:solidFill>
                    <a:schemeClr val="bg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grpSp>
          <p:nvGrpSpPr>
            <p:cNvPr id="10" name="Group 9"/>
            <p:cNvGrpSpPr/>
            <p:nvPr/>
          </p:nvGrpSpPr>
          <p:grpSpPr>
            <a:xfrm>
              <a:off x="1080026" y="492988"/>
              <a:ext cx="1791674" cy="1200422"/>
              <a:chOff x="1249294" y="490376"/>
              <a:chExt cx="1791674" cy="1200422"/>
            </a:xfrm>
          </p:grpSpPr>
          <p:sp>
            <p:nvSpPr>
              <p:cNvPr id="13" name="Oval Callout 12"/>
              <p:cNvSpPr/>
              <p:nvPr/>
            </p:nvSpPr>
            <p:spPr>
              <a:xfrm>
                <a:off x="1249294" y="490376"/>
                <a:ext cx="1791674" cy="1200422"/>
              </a:xfrm>
              <a:prstGeom prst="wedgeEllipseCallout">
                <a:avLst>
                  <a:gd name="adj1" fmla="val 58078"/>
                  <a:gd name="adj2" fmla="val 73611"/>
                </a:avLst>
              </a:prstGeom>
              <a:solidFill>
                <a:srgbClr val="EB3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0" name="Rectangle 279"/>
              <p:cNvSpPr>
                <a:spLocks noChangeArrowheads="1"/>
              </p:cNvSpPr>
              <p:nvPr/>
            </p:nvSpPr>
            <p:spPr bwMode="auto">
              <a:xfrm>
                <a:off x="1307877" y="1203801"/>
                <a:ext cx="1600200" cy="381000"/>
              </a:xfrm>
              <a:prstGeom prst="rect">
                <a:avLst/>
              </a:prstGeom>
              <a:noFill/>
              <a:ln w="9525">
                <a:noFill/>
                <a:miter lim="800000"/>
                <a:headEnd/>
                <a:tailEnd/>
              </a:ln>
            </p:spPr>
            <p:txBody>
              <a:bodyPr lIns="0" tIns="18288" rIns="0" bIns="18288" anchor="ctr"/>
              <a:lstStyle/>
              <a:p>
                <a:pPr algn="ctr">
                  <a:lnSpc>
                    <a:spcPct val="85000"/>
                  </a:lnSpc>
                </a:pPr>
                <a:r>
                  <a:rPr lang="en-US" sz="1800" dirty="0" smtClean="0">
                    <a:solidFill>
                      <a:srgbClr val="FFFFFF"/>
                    </a:solidFill>
                    <a:latin typeface="Arial Narrow" charset="0"/>
                    <a:ea typeface="Arial Narrow" charset="0"/>
                    <a:cs typeface="Arial Narrow" charset="0"/>
                  </a:rPr>
                  <a:t>Interpersonal </a:t>
                </a:r>
                <a:r>
                  <a:rPr lang="en-US" sz="1600" dirty="0" smtClean="0">
                    <a:solidFill>
                      <a:srgbClr val="FFFFFF"/>
                    </a:solidFill>
                    <a:latin typeface="Arial Narrow" charset="0"/>
                    <a:ea typeface="Arial Narrow" charset="0"/>
                    <a:cs typeface="Arial Narrow" charset="0"/>
                  </a:rPr>
                  <a:t>Relationships</a:t>
                </a:r>
                <a:endParaRPr lang="en-US" sz="1800" dirty="0">
                  <a:solidFill>
                    <a:srgbClr val="FFFFFF"/>
                  </a:solidFill>
                  <a:latin typeface="Arial Narrow" charset="0"/>
                  <a:ea typeface="Arial Narrow" charset="0"/>
                  <a:cs typeface="Arial Narrow" charset="0"/>
                </a:endParaRPr>
              </a:p>
            </p:txBody>
          </p:sp>
          <p:grpSp>
            <p:nvGrpSpPr>
              <p:cNvPr id="156" name="Shape 648"/>
              <p:cNvGrpSpPr/>
              <p:nvPr/>
            </p:nvGrpSpPr>
            <p:grpSpPr>
              <a:xfrm>
                <a:off x="1694256" y="591166"/>
                <a:ext cx="827441" cy="564784"/>
                <a:chOff x="8089247" y="4872037"/>
                <a:chExt cx="1574700" cy="1074838"/>
              </a:xfrm>
              <a:solidFill>
                <a:schemeClr val="bg1"/>
              </a:solidFill>
            </p:grpSpPr>
            <p:sp>
              <p:nvSpPr>
                <p:cNvPr id="157" name="Shape 649"/>
                <p:cNvSpPr/>
                <p:nvPr/>
              </p:nvSpPr>
              <p:spPr>
                <a:xfrm>
                  <a:off x="8573435" y="4872037"/>
                  <a:ext cx="649200" cy="604800"/>
                </a:xfrm>
                <a:custGeom>
                  <a:avLst/>
                  <a:gdLst/>
                  <a:ahLst/>
                  <a:cxnLst/>
                  <a:rect l="0" t="0" r="0" b="0"/>
                  <a:pathLst>
                    <a:path w="120000" h="120000" extrusionOk="0">
                      <a:moveTo>
                        <a:pt x="120000" y="65185"/>
                      </a:moveTo>
                      <a:cubicBezTo>
                        <a:pt x="120000" y="28148"/>
                        <a:pt x="120000" y="28148"/>
                        <a:pt x="120000" y="28148"/>
                      </a:cubicBezTo>
                      <a:cubicBezTo>
                        <a:pt x="120000" y="11851"/>
                        <a:pt x="108965" y="0"/>
                        <a:pt x="95172" y="0"/>
                      </a:cubicBezTo>
                      <a:cubicBezTo>
                        <a:pt x="26206" y="0"/>
                        <a:pt x="26206" y="0"/>
                        <a:pt x="26206" y="0"/>
                      </a:cubicBezTo>
                      <a:cubicBezTo>
                        <a:pt x="12413" y="0"/>
                        <a:pt x="0" y="11851"/>
                        <a:pt x="0" y="28148"/>
                      </a:cubicBezTo>
                      <a:cubicBezTo>
                        <a:pt x="0" y="65185"/>
                        <a:pt x="0" y="65185"/>
                        <a:pt x="0" y="65185"/>
                      </a:cubicBezTo>
                      <a:cubicBezTo>
                        <a:pt x="0" y="80000"/>
                        <a:pt x="12413" y="91851"/>
                        <a:pt x="26206" y="91851"/>
                      </a:cubicBezTo>
                      <a:cubicBezTo>
                        <a:pt x="35862" y="91851"/>
                        <a:pt x="35862" y="91851"/>
                        <a:pt x="35862" y="91851"/>
                      </a:cubicBezTo>
                      <a:cubicBezTo>
                        <a:pt x="15172" y="114074"/>
                        <a:pt x="15172" y="114074"/>
                        <a:pt x="15172" y="114074"/>
                      </a:cubicBezTo>
                      <a:cubicBezTo>
                        <a:pt x="13793" y="115555"/>
                        <a:pt x="13793" y="117037"/>
                        <a:pt x="13793" y="118518"/>
                      </a:cubicBezTo>
                      <a:cubicBezTo>
                        <a:pt x="15172" y="120000"/>
                        <a:pt x="16551" y="120000"/>
                        <a:pt x="16551" y="120000"/>
                      </a:cubicBezTo>
                      <a:cubicBezTo>
                        <a:pt x="17931" y="120000"/>
                        <a:pt x="17931" y="120000"/>
                        <a:pt x="19310" y="120000"/>
                      </a:cubicBezTo>
                      <a:cubicBezTo>
                        <a:pt x="52413" y="85925"/>
                        <a:pt x="52413" y="85925"/>
                        <a:pt x="52413" y="85925"/>
                      </a:cubicBezTo>
                      <a:cubicBezTo>
                        <a:pt x="26206" y="85925"/>
                        <a:pt x="26206" y="85925"/>
                        <a:pt x="26206" y="85925"/>
                      </a:cubicBezTo>
                      <a:cubicBezTo>
                        <a:pt x="15172" y="85925"/>
                        <a:pt x="6896" y="75555"/>
                        <a:pt x="6896" y="65185"/>
                      </a:cubicBezTo>
                      <a:cubicBezTo>
                        <a:pt x="6896" y="28148"/>
                        <a:pt x="6896" y="28148"/>
                        <a:pt x="6896" y="28148"/>
                      </a:cubicBezTo>
                      <a:cubicBezTo>
                        <a:pt x="6896" y="16296"/>
                        <a:pt x="15172" y="7407"/>
                        <a:pt x="26206" y="7407"/>
                      </a:cubicBezTo>
                      <a:cubicBezTo>
                        <a:pt x="95172" y="7407"/>
                        <a:pt x="95172" y="7407"/>
                        <a:pt x="95172" y="7407"/>
                      </a:cubicBezTo>
                      <a:cubicBezTo>
                        <a:pt x="104827" y="7407"/>
                        <a:pt x="114482" y="16296"/>
                        <a:pt x="114482" y="28148"/>
                      </a:cubicBezTo>
                      <a:cubicBezTo>
                        <a:pt x="114482" y="65185"/>
                        <a:pt x="114482" y="65185"/>
                        <a:pt x="114482" y="65185"/>
                      </a:cubicBezTo>
                      <a:cubicBezTo>
                        <a:pt x="114482" y="75555"/>
                        <a:pt x="104827" y="85925"/>
                        <a:pt x="95172" y="85925"/>
                      </a:cubicBezTo>
                      <a:cubicBezTo>
                        <a:pt x="77241" y="85925"/>
                        <a:pt x="77241" y="85925"/>
                        <a:pt x="77241" y="85925"/>
                      </a:cubicBezTo>
                      <a:cubicBezTo>
                        <a:pt x="70344" y="91851"/>
                        <a:pt x="70344" y="91851"/>
                        <a:pt x="70344" y="91851"/>
                      </a:cubicBezTo>
                      <a:cubicBezTo>
                        <a:pt x="95172" y="91851"/>
                        <a:pt x="95172" y="91851"/>
                        <a:pt x="95172" y="91851"/>
                      </a:cubicBezTo>
                      <a:cubicBezTo>
                        <a:pt x="108965" y="91851"/>
                        <a:pt x="120000" y="80000"/>
                        <a:pt x="120000" y="65185"/>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58" name="Shape 650"/>
                <p:cNvSpPr/>
                <p:nvPr/>
              </p:nvSpPr>
              <p:spPr>
                <a:xfrm>
                  <a:off x="8089247" y="5654676"/>
                  <a:ext cx="514500" cy="292199"/>
                </a:xfrm>
                <a:custGeom>
                  <a:avLst/>
                  <a:gdLst/>
                  <a:ahLst/>
                  <a:cxnLst/>
                  <a:rect l="0" t="0" r="0" b="0"/>
                  <a:pathLst>
                    <a:path w="120000" h="120000" extrusionOk="0">
                      <a:moveTo>
                        <a:pt x="93913" y="0"/>
                      </a:moveTo>
                      <a:cubicBezTo>
                        <a:pt x="26086" y="0"/>
                        <a:pt x="26086" y="0"/>
                        <a:pt x="26086" y="0"/>
                      </a:cubicBezTo>
                      <a:cubicBezTo>
                        <a:pt x="12173" y="0"/>
                        <a:pt x="0" y="21538"/>
                        <a:pt x="0" y="46153"/>
                      </a:cubicBezTo>
                      <a:cubicBezTo>
                        <a:pt x="0" y="120000"/>
                        <a:pt x="0" y="120000"/>
                        <a:pt x="0" y="120000"/>
                      </a:cubicBezTo>
                      <a:cubicBezTo>
                        <a:pt x="8695" y="120000"/>
                        <a:pt x="8695" y="120000"/>
                        <a:pt x="8695" y="120000"/>
                      </a:cubicBezTo>
                      <a:cubicBezTo>
                        <a:pt x="8695" y="46153"/>
                        <a:pt x="8695" y="46153"/>
                        <a:pt x="8695" y="46153"/>
                      </a:cubicBezTo>
                      <a:cubicBezTo>
                        <a:pt x="8695" y="27692"/>
                        <a:pt x="15652" y="15384"/>
                        <a:pt x="26086" y="15384"/>
                      </a:cubicBezTo>
                      <a:cubicBezTo>
                        <a:pt x="93913" y="15384"/>
                        <a:pt x="93913" y="15384"/>
                        <a:pt x="93913" y="15384"/>
                      </a:cubicBezTo>
                      <a:cubicBezTo>
                        <a:pt x="104347" y="15384"/>
                        <a:pt x="111304" y="27692"/>
                        <a:pt x="111304" y="46153"/>
                      </a:cubicBezTo>
                      <a:cubicBezTo>
                        <a:pt x="111304" y="120000"/>
                        <a:pt x="111304" y="120000"/>
                        <a:pt x="111304" y="120000"/>
                      </a:cubicBezTo>
                      <a:cubicBezTo>
                        <a:pt x="120000" y="120000"/>
                        <a:pt x="120000" y="120000"/>
                        <a:pt x="120000" y="120000"/>
                      </a:cubicBezTo>
                      <a:cubicBezTo>
                        <a:pt x="120000" y="46153"/>
                        <a:pt x="120000" y="46153"/>
                        <a:pt x="120000" y="46153"/>
                      </a:cubicBezTo>
                      <a:cubicBezTo>
                        <a:pt x="120000" y="21538"/>
                        <a:pt x="107826" y="0"/>
                        <a:pt x="93913"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59" name="Shape 651"/>
                <p:cNvSpPr/>
                <p:nvPr/>
              </p:nvSpPr>
              <p:spPr>
                <a:xfrm>
                  <a:off x="8178146" y="5222875"/>
                  <a:ext cx="336601" cy="342900"/>
                </a:xfrm>
                <a:custGeom>
                  <a:avLst/>
                  <a:gdLst/>
                  <a:ahLst/>
                  <a:cxnLst/>
                  <a:rect l="0" t="0" r="0" b="0"/>
                  <a:pathLst>
                    <a:path w="120000" h="120000" extrusionOk="0">
                      <a:moveTo>
                        <a:pt x="58666" y="120000"/>
                      </a:moveTo>
                      <a:cubicBezTo>
                        <a:pt x="93333" y="120000"/>
                        <a:pt x="120000" y="91304"/>
                        <a:pt x="120000" y="60000"/>
                      </a:cubicBezTo>
                      <a:cubicBezTo>
                        <a:pt x="120000" y="28695"/>
                        <a:pt x="93333" y="0"/>
                        <a:pt x="58666" y="0"/>
                      </a:cubicBezTo>
                      <a:cubicBezTo>
                        <a:pt x="26666" y="0"/>
                        <a:pt x="0" y="28695"/>
                        <a:pt x="0" y="60000"/>
                      </a:cubicBezTo>
                      <a:cubicBezTo>
                        <a:pt x="0" y="91304"/>
                        <a:pt x="26666" y="120000"/>
                        <a:pt x="58666" y="120000"/>
                      </a:cubicBezTo>
                      <a:close/>
                      <a:moveTo>
                        <a:pt x="10666" y="60000"/>
                      </a:moveTo>
                      <a:cubicBezTo>
                        <a:pt x="10666" y="33913"/>
                        <a:pt x="32000" y="13043"/>
                        <a:pt x="58666" y="13043"/>
                      </a:cubicBezTo>
                      <a:cubicBezTo>
                        <a:pt x="85333" y="13043"/>
                        <a:pt x="106666" y="33913"/>
                        <a:pt x="106666" y="60000"/>
                      </a:cubicBezTo>
                      <a:cubicBezTo>
                        <a:pt x="106666" y="86086"/>
                        <a:pt x="85333" y="106956"/>
                        <a:pt x="58666" y="106956"/>
                      </a:cubicBezTo>
                      <a:cubicBezTo>
                        <a:pt x="32000" y="106956"/>
                        <a:pt x="10666" y="86086"/>
                        <a:pt x="10666" y="60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60" name="Shape 652"/>
                <p:cNvSpPr/>
                <p:nvPr/>
              </p:nvSpPr>
              <p:spPr>
                <a:xfrm>
                  <a:off x="9156047" y="5654674"/>
                  <a:ext cx="507900" cy="292200"/>
                </a:xfrm>
                <a:custGeom>
                  <a:avLst/>
                  <a:gdLst/>
                  <a:ahLst/>
                  <a:cxnLst/>
                  <a:rect l="0" t="0" r="0" b="0"/>
                  <a:pathLst>
                    <a:path w="120000" h="120000" extrusionOk="0">
                      <a:moveTo>
                        <a:pt x="95294" y="0"/>
                      </a:moveTo>
                      <a:cubicBezTo>
                        <a:pt x="24705" y="0"/>
                        <a:pt x="24705" y="0"/>
                        <a:pt x="24705" y="0"/>
                      </a:cubicBezTo>
                      <a:cubicBezTo>
                        <a:pt x="10588" y="0"/>
                        <a:pt x="0" y="21538"/>
                        <a:pt x="0" y="46153"/>
                      </a:cubicBezTo>
                      <a:cubicBezTo>
                        <a:pt x="0" y="120000"/>
                        <a:pt x="0" y="120000"/>
                        <a:pt x="0" y="120000"/>
                      </a:cubicBezTo>
                      <a:cubicBezTo>
                        <a:pt x="7058" y="120000"/>
                        <a:pt x="7058" y="120000"/>
                        <a:pt x="7058" y="120000"/>
                      </a:cubicBezTo>
                      <a:cubicBezTo>
                        <a:pt x="7058" y="46153"/>
                        <a:pt x="7058" y="46153"/>
                        <a:pt x="7058" y="46153"/>
                      </a:cubicBezTo>
                      <a:cubicBezTo>
                        <a:pt x="7058" y="27692"/>
                        <a:pt x="15882" y="15384"/>
                        <a:pt x="24705" y="15384"/>
                      </a:cubicBezTo>
                      <a:cubicBezTo>
                        <a:pt x="95294" y="15384"/>
                        <a:pt x="95294" y="15384"/>
                        <a:pt x="95294" y="15384"/>
                      </a:cubicBezTo>
                      <a:cubicBezTo>
                        <a:pt x="104117" y="15384"/>
                        <a:pt x="112941" y="27692"/>
                        <a:pt x="112941" y="46153"/>
                      </a:cubicBezTo>
                      <a:cubicBezTo>
                        <a:pt x="112941" y="120000"/>
                        <a:pt x="112941" y="120000"/>
                        <a:pt x="112941" y="120000"/>
                      </a:cubicBezTo>
                      <a:cubicBezTo>
                        <a:pt x="120000" y="120000"/>
                        <a:pt x="120000" y="120000"/>
                        <a:pt x="120000" y="120000"/>
                      </a:cubicBezTo>
                      <a:cubicBezTo>
                        <a:pt x="120000" y="46153"/>
                        <a:pt x="120000" y="46153"/>
                        <a:pt x="120000" y="46153"/>
                      </a:cubicBezTo>
                      <a:cubicBezTo>
                        <a:pt x="120000" y="21538"/>
                        <a:pt x="109411" y="0"/>
                        <a:pt x="95294"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63" name="Shape 653"/>
                <p:cNvSpPr/>
                <p:nvPr/>
              </p:nvSpPr>
              <p:spPr>
                <a:xfrm>
                  <a:off x="9238598" y="5222875"/>
                  <a:ext cx="335099" cy="342900"/>
                </a:xfrm>
                <a:custGeom>
                  <a:avLst/>
                  <a:gdLst/>
                  <a:ahLst/>
                  <a:cxnLst/>
                  <a:rect l="0" t="0" r="0" b="0"/>
                  <a:pathLst>
                    <a:path w="120000" h="120000" extrusionOk="0">
                      <a:moveTo>
                        <a:pt x="58666" y="120000"/>
                      </a:moveTo>
                      <a:cubicBezTo>
                        <a:pt x="93333" y="120000"/>
                        <a:pt x="120000" y="91304"/>
                        <a:pt x="120000" y="60000"/>
                      </a:cubicBezTo>
                      <a:cubicBezTo>
                        <a:pt x="120000" y="28695"/>
                        <a:pt x="93333" y="0"/>
                        <a:pt x="58666" y="0"/>
                      </a:cubicBezTo>
                      <a:cubicBezTo>
                        <a:pt x="26666" y="0"/>
                        <a:pt x="0" y="28695"/>
                        <a:pt x="0" y="60000"/>
                      </a:cubicBezTo>
                      <a:cubicBezTo>
                        <a:pt x="0" y="91304"/>
                        <a:pt x="26666" y="120000"/>
                        <a:pt x="58666" y="120000"/>
                      </a:cubicBezTo>
                      <a:close/>
                      <a:moveTo>
                        <a:pt x="13333" y="60000"/>
                      </a:moveTo>
                      <a:cubicBezTo>
                        <a:pt x="13333" y="33913"/>
                        <a:pt x="34666" y="13043"/>
                        <a:pt x="58666" y="13043"/>
                      </a:cubicBezTo>
                      <a:cubicBezTo>
                        <a:pt x="85333" y="13043"/>
                        <a:pt x="106666" y="33913"/>
                        <a:pt x="106666" y="60000"/>
                      </a:cubicBezTo>
                      <a:cubicBezTo>
                        <a:pt x="106666" y="86086"/>
                        <a:pt x="85333" y="106956"/>
                        <a:pt x="58666" y="106956"/>
                      </a:cubicBezTo>
                      <a:cubicBezTo>
                        <a:pt x="34666" y="106956"/>
                        <a:pt x="13333" y="86086"/>
                        <a:pt x="13333" y="60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grpSp>
    </p:spTree>
    <p:extLst>
      <p:ext uri="{BB962C8B-B14F-4D97-AF65-F5344CB8AC3E}">
        <p14:creationId xmlns:p14="http://schemas.microsoft.com/office/powerpoint/2010/main" val="179904701"/>
      </p:ext>
    </p:extLst>
  </p:cSld>
  <p:clrMapOvr>
    <a:masterClrMapping/>
  </p:clrMapOvr>
  <p:transition spd="slow" advTm="2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2" presetClass="entr" presetSubtype="4" fill="hold" nodeType="withEffect">
                                  <p:stCondLst>
                                    <p:cond delay="5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the rest of the day…</a:t>
            </a:r>
            <a:endParaRPr lang="en-US" dirty="0"/>
          </a:p>
        </p:txBody>
      </p:sp>
      <p:sp>
        <p:nvSpPr>
          <p:cNvPr id="3" name="TextBox 2"/>
          <p:cNvSpPr txBox="1"/>
          <p:nvPr/>
        </p:nvSpPr>
        <p:spPr>
          <a:xfrm>
            <a:off x="70311" y="1139365"/>
            <a:ext cx="2638211" cy="1569660"/>
          </a:xfrm>
          <a:prstGeom prst="rect">
            <a:avLst/>
          </a:prstGeom>
          <a:noFill/>
        </p:spPr>
        <p:txBody>
          <a:bodyPr wrap="square" rtlCol="0">
            <a:spAutoFit/>
          </a:bodyPr>
          <a:lstStyle/>
          <a:p>
            <a:r>
              <a:rPr lang="en-US" dirty="0" smtClean="0"/>
              <a:t>Maryland’s Draft </a:t>
            </a:r>
          </a:p>
          <a:p>
            <a:r>
              <a:rPr lang="en-US" dirty="0" smtClean="0"/>
              <a:t>Nondiscrimination Plan</a:t>
            </a:r>
          </a:p>
          <a:p>
            <a:r>
              <a:rPr lang="en-US" dirty="0" smtClean="0"/>
              <a:t>   </a:t>
            </a:r>
            <a:endParaRPr lang="en-US" dirty="0"/>
          </a:p>
        </p:txBody>
      </p:sp>
      <p:sp>
        <p:nvSpPr>
          <p:cNvPr id="4" name="Rectangle 3"/>
          <p:cNvSpPr/>
          <p:nvPr/>
        </p:nvSpPr>
        <p:spPr>
          <a:xfrm>
            <a:off x="2686751" y="1457231"/>
            <a:ext cx="1942414" cy="1200329"/>
          </a:xfrm>
          <a:prstGeom prst="rect">
            <a:avLst/>
          </a:prstGeom>
        </p:spPr>
        <p:txBody>
          <a:bodyPr wrap="square">
            <a:spAutoFit/>
          </a:bodyPr>
          <a:lstStyle/>
          <a:p>
            <a:r>
              <a:rPr lang="en-US" dirty="0"/>
              <a:t>Ensuring Language </a:t>
            </a:r>
            <a:r>
              <a:rPr lang="en-US" dirty="0" smtClean="0"/>
              <a:t>Access</a:t>
            </a:r>
            <a:endParaRPr lang="en-US" dirty="0"/>
          </a:p>
        </p:txBody>
      </p:sp>
      <p:sp>
        <p:nvSpPr>
          <p:cNvPr id="6" name="Rectangle 5"/>
          <p:cNvSpPr/>
          <p:nvPr/>
        </p:nvSpPr>
        <p:spPr>
          <a:xfrm>
            <a:off x="7107754" y="1826562"/>
            <a:ext cx="1676400" cy="461665"/>
          </a:xfrm>
          <a:prstGeom prst="rect">
            <a:avLst/>
          </a:prstGeom>
        </p:spPr>
        <p:txBody>
          <a:bodyPr wrap="square">
            <a:spAutoFit/>
          </a:bodyPr>
          <a:lstStyle/>
          <a:p>
            <a:r>
              <a:rPr lang="en-US" dirty="0" smtClean="0"/>
              <a:t>Monitoring</a:t>
            </a:r>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7608"/>
          <a:stretch/>
        </p:blipFill>
        <p:spPr>
          <a:xfrm>
            <a:off x="284633" y="2615472"/>
            <a:ext cx="1853121" cy="259772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2569" y="2980912"/>
            <a:ext cx="1867335" cy="186684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9165" y="3042799"/>
            <a:ext cx="1965043" cy="1743075"/>
          </a:xfrm>
          <a:prstGeom prst="rect">
            <a:avLst/>
          </a:prstGeom>
        </p:spPr>
      </p:pic>
      <p:sp>
        <p:nvSpPr>
          <p:cNvPr id="5" name="Rectangle 4"/>
          <p:cNvSpPr/>
          <p:nvPr/>
        </p:nvSpPr>
        <p:spPr>
          <a:xfrm>
            <a:off x="4474341" y="1647196"/>
            <a:ext cx="2686750" cy="1569660"/>
          </a:xfrm>
          <a:prstGeom prst="rect">
            <a:avLst/>
          </a:prstGeom>
        </p:spPr>
        <p:txBody>
          <a:bodyPr wrap="square">
            <a:spAutoFit/>
          </a:bodyPr>
          <a:lstStyle/>
          <a:p>
            <a:r>
              <a:rPr lang="en-US" dirty="0"/>
              <a:t>Providing Opportunities for Those with Disabilities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22" y="2955512"/>
            <a:ext cx="2243722" cy="1776565"/>
          </a:xfrm>
          <a:prstGeom prst="rect">
            <a:avLst/>
          </a:prstGeom>
        </p:spPr>
      </p:pic>
    </p:spTree>
    <p:extLst>
      <p:ext uri="{BB962C8B-B14F-4D97-AF65-F5344CB8AC3E}">
        <p14:creationId xmlns:p14="http://schemas.microsoft.com/office/powerpoint/2010/main" val="1862377844"/>
      </p:ext>
    </p:extLst>
  </p:cSld>
  <p:clrMapOvr>
    <a:masterClrMapping/>
  </p:clrMapOvr>
  <p:transition spd="slow" advTm="2500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Benchmarks for Success</a:t>
            </a:r>
            <a:endParaRPr lang="en-US" dirty="0"/>
          </a:p>
        </p:txBody>
      </p:sp>
      <p:sp>
        <p:nvSpPr>
          <p:cNvPr id="3" name="TextBox 2"/>
          <p:cNvSpPr txBox="1"/>
          <p:nvPr/>
        </p:nvSpPr>
        <p:spPr>
          <a:xfrm>
            <a:off x="-10549" y="1106930"/>
            <a:ext cx="2458090" cy="1200329"/>
          </a:xfrm>
          <a:prstGeom prst="rect">
            <a:avLst/>
          </a:prstGeom>
          <a:noFill/>
        </p:spPr>
        <p:txBody>
          <a:bodyPr wrap="square" rtlCol="0">
            <a:spAutoFit/>
          </a:bodyPr>
          <a:lstStyle/>
          <a:p>
            <a:pPr algn="ctr"/>
            <a:r>
              <a:rPr lang="en-US" dirty="0" smtClean="0"/>
              <a:t>Maximizing </a:t>
            </a:r>
            <a:r>
              <a:rPr lang="en-US" dirty="0" smtClean="0">
                <a:solidFill>
                  <a:schemeClr val="tx2">
                    <a:lumMod val="60000"/>
                    <a:lumOff val="40000"/>
                  </a:schemeClr>
                </a:solidFill>
              </a:rPr>
              <a:t>Employment</a:t>
            </a:r>
            <a:r>
              <a:rPr lang="en-US" dirty="0" smtClean="0"/>
              <a:t> Opportunities </a:t>
            </a:r>
            <a:endParaRPr lang="en-US" dirty="0"/>
          </a:p>
        </p:txBody>
      </p:sp>
      <p:sp>
        <p:nvSpPr>
          <p:cNvPr id="5" name="TextBox 4"/>
          <p:cNvSpPr txBox="1"/>
          <p:nvPr/>
        </p:nvSpPr>
        <p:spPr>
          <a:xfrm>
            <a:off x="2057909" y="1674437"/>
            <a:ext cx="2172266" cy="1200329"/>
          </a:xfrm>
          <a:prstGeom prst="rect">
            <a:avLst/>
          </a:prstGeom>
          <a:noFill/>
        </p:spPr>
        <p:txBody>
          <a:bodyPr wrap="square" rtlCol="0">
            <a:spAutoFit/>
          </a:bodyPr>
          <a:lstStyle/>
          <a:p>
            <a:r>
              <a:rPr lang="en-US" dirty="0" smtClean="0"/>
              <a:t>Maximizing </a:t>
            </a:r>
            <a:r>
              <a:rPr lang="en-US" dirty="0" smtClean="0">
                <a:solidFill>
                  <a:schemeClr val="tx2">
                    <a:lumMod val="60000"/>
                    <a:lumOff val="40000"/>
                  </a:schemeClr>
                </a:solidFill>
              </a:rPr>
              <a:t>Skills and Credentialing</a:t>
            </a:r>
            <a:r>
              <a:rPr lang="en-US" dirty="0" smtClean="0"/>
              <a:t> </a:t>
            </a:r>
            <a:endParaRPr lang="en-US" dirty="0"/>
          </a:p>
        </p:txBody>
      </p:sp>
      <p:sp>
        <p:nvSpPr>
          <p:cNvPr id="6" name="TextBox 5"/>
          <p:cNvSpPr txBox="1"/>
          <p:nvPr/>
        </p:nvSpPr>
        <p:spPr>
          <a:xfrm>
            <a:off x="4249213" y="1702084"/>
            <a:ext cx="2172266" cy="1569660"/>
          </a:xfrm>
          <a:prstGeom prst="rect">
            <a:avLst/>
          </a:prstGeom>
          <a:noFill/>
        </p:spPr>
        <p:txBody>
          <a:bodyPr wrap="square" rtlCol="0">
            <a:spAutoFit/>
          </a:bodyPr>
          <a:lstStyle/>
          <a:p>
            <a:pPr algn="ctr"/>
            <a:r>
              <a:rPr lang="en-US" dirty="0" smtClean="0"/>
              <a:t>Maximizing </a:t>
            </a:r>
            <a:r>
              <a:rPr lang="en-US" dirty="0" smtClean="0">
                <a:solidFill>
                  <a:schemeClr val="tx2">
                    <a:lumMod val="60000"/>
                    <a:lumOff val="40000"/>
                  </a:schemeClr>
                </a:solidFill>
              </a:rPr>
              <a:t>Life Management Skills</a:t>
            </a:r>
            <a:endParaRPr lang="en-US" dirty="0"/>
          </a:p>
        </p:txBody>
      </p:sp>
      <p:sp>
        <p:nvSpPr>
          <p:cNvPr id="7" name="TextBox 6"/>
          <p:cNvSpPr txBox="1"/>
          <p:nvPr/>
        </p:nvSpPr>
        <p:spPr>
          <a:xfrm>
            <a:off x="6572771" y="2586848"/>
            <a:ext cx="2172266" cy="1200329"/>
          </a:xfrm>
          <a:prstGeom prst="rect">
            <a:avLst/>
          </a:prstGeom>
          <a:noFill/>
        </p:spPr>
        <p:txBody>
          <a:bodyPr wrap="square" rtlCol="0">
            <a:spAutoFit/>
          </a:bodyPr>
          <a:lstStyle/>
          <a:p>
            <a:pPr algn="ctr"/>
            <a:r>
              <a:rPr lang="en-US" dirty="0" smtClean="0">
                <a:solidFill>
                  <a:schemeClr val="tx2">
                    <a:lumMod val="60000"/>
                    <a:lumOff val="40000"/>
                  </a:schemeClr>
                </a:solidFill>
              </a:rPr>
              <a:t>Eliminating</a:t>
            </a:r>
            <a:r>
              <a:rPr lang="en-US" dirty="0" smtClean="0"/>
              <a:t> Barriers to Employment</a:t>
            </a:r>
            <a:endParaRPr lang="en-US" dirty="0"/>
          </a:p>
        </p:txBody>
      </p:sp>
      <p:pic>
        <p:nvPicPr>
          <p:cNvPr id="1027" name="Picture 3" descr="C:\Users\BBUTLER\Desktop\iStock-6425014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5" y="2251304"/>
            <a:ext cx="2051115" cy="19671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BBUTLER\Desktop\iStock-8215525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4121" y="2819400"/>
            <a:ext cx="2482435" cy="221555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BBUTLER\Desktop\iStock-61086149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0351" y="3234898"/>
            <a:ext cx="2572420" cy="24564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BBUTLER\Desktop\iStock-9222673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1277" y="3787177"/>
            <a:ext cx="2300467" cy="24955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2708" y="3787178"/>
            <a:ext cx="8060249" cy="461665"/>
          </a:xfrm>
          <a:prstGeom prst="rect">
            <a:avLst/>
          </a:prstGeom>
          <a:blipFill>
            <a:blip r:embed="rId6"/>
            <a:tile tx="0" ty="0" sx="100000" sy="100000" flip="none" algn="tl"/>
          </a:blipFill>
        </p:spPr>
        <p:txBody>
          <a:bodyPr wrap="square" rtlCol="0">
            <a:spAutoFit/>
          </a:bodyPr>
          <a:lstStyle/>
          <a:p>
            <a:pPr algn="ctr"/>
            <a:r>
              <a:rPr lang="en-US" dirty="0" smtClean="0"/>
              <a:t>Enhancing the Efficiency of Maryland’s Workforce System</a:t>
            </a:r>
            <a:endParaRPr lang="en-US" dirty="0"/>
          </a:p>
        </p:txBody>
      </p:sp>
    </p:spTree>
    <p:extLst>
      <p:ext uri="{BB962C8B-B14F-4D97-AF65-F5344CB8AC3E}">
        <p14:creationId xmlns:p14="http://schemas.microsoft.com/office/powerpoint/2010/main" val="786096624"/>
      </p:ext>
    </p:extLst>
  </p:cSld>
  <p:clrMapOvr>
    <a:masterClrMapping/>
  </p:clrMapOvr>
  <p:transition spd="slow" advTm="2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altLang="en-US" sz="3200" b="1" smtClean="0">
                <a:solidFill>
                  <a:schemeClr val="accent1"/>
                </a:solidFill>
                <a:latin typeface="Arial" charset="0"/>
                <a:ea typeface="Verdana" pitchFamily="34" charset="0"/>
                <a:cs typeface="Arial" charset="0"/>
              </a:rPr>
              <a:t>WELCOME FROM LEADERSHIP</a:t>
            </a:r>
          </a:p>
        </p:txBody>
      </p:sp>
      <p:sp>
        <p:nvSpPr>
          <p:cNvPr id="4099" name="Content Placeholder 2"/>
          <p:cNvSpPr>
            <a:spLocks noGrp="1"/>
          </p:cNvSpPr>
          <p:nvPr>
            <p:ph sz="half" idx="1"/>
          </p:nvPr>
        </p:nvSpPr>
        <p:spPr>
          <a:xfrm>
            <a:off x="457200" y="1219200"/>
            <a:ext cx="4038600" cy="4911725"/>
          </a:xfrm>
        </p:spPr>
        <p:txBody>
          <a:bodyPr/>
          <a:lstStyle/>
          <a:p>
            <a:pPr marL="0" indent="0">
              <a:spcBef>
                <a:spcPts val="600"/>
              </a:spcBef>
              <a:spcAft>
                <a:spcPts val="600"/>
              </a:spcAft>
              <a:buClr>
                <a:srgbClr val="CC0000"/>
              </a:buClr>
              <a:buSzPct val="105000"/>
              <a:buFont typeface="Wingdings" pitchFamily="2" charset="2"/>
              <a:buNone/>
            </a:pPr>
            <a:r>
              <a:rPr lang="en-US" altLang="en-US" sz="2200" dirty="0" smtClean="0">
                <a:latin typeface="Arial" charset="0"/>
                <a:cs typeface="Arial" charset="0"/>
              </a:rPr>
              <a:t>Secretary Kelly Schulz</a:t>
            </a:r>
          </a:p>
          <a:p>
            <a:pPr marL="0" indent="0">
              <a:spcBef>
                <a:spcPts val="600"/>
              </a:spcBef>
              <a:spcAft>
                <a:spcPts val="600"/>
              </a:spcAft>
              <a:buClr>
                <a:srgbClr val="CC0000"/>
              </a:buClr>
              <a:buSzPct val="105000"/>
              <a:buFont typeface="Wingdings" pitchFamily="2" charset="2"/>
              <a:buNone/>
            </a:pPr>
            <a:endParaRPr lang="en-US" altLang="en-US" sz="2200" dirty="0" smtClean="0">
              <a:latin typeface="Arial" charset="0"/>
              <a:cs typeface="Arial" charset="0"/>
            </a:endParaRPr>
          </a:p>
          <a:p>
            <a:pPr marL="0" indent="0">
              <a:spcBef>
                <a:spcPts val="600"/>
              </a:spcBef>
              <a:spcAft>
                <a:spcPts val="600"/>
              </a:spcAft>
              <a:buClr>
                <a:srgbClr val="CC0000"/>
              </a:buClr>
              <a:buSzPct val="105000"/>
              <a:buNone/>
            </a:pPr>
            <a:r>
              <a:rPr lang="en-US" altLang="en-US" sz="2200" dirty="0">
                <a:latin typeface="Arial" charset="0"/>
                <a:cs typeface="Arial" charset="0"/>
              </a:rPr>
              <a:t>Secretary Carol Beatty</a:t>
            </a:r>
          </a:p>
          <a:p>
            <a:pPr marL="0" indent="0">
              <a:spcBef>
                <a:spcPts val="600"/>
              </a:spcBef>
              <a:spcAft>
                <a:spcPts val="600"/>
              </a:spcAft>
              <a:buClr>
                <a:srgbClr val="CC0000"/>
              </a:buClr>
              <a:buSzPct val="105000"/>
              <a:buFont typeface="Wingdings" pitchFamily="2" charset="2"/>
              <a:buNone/>
            </a:pPr>
            <a:endParaRPr lang="en-US" altLang="en-US" sz="2200" dirty="0" smtClean="0">
              <a:latin typeface="Arial" charset="0"/>
              <a:cs typeface="Arial" charset="0"/>
            </a:endParaRPr>
          </a:p>
          <a:p>
            <a:pPr marL="0" indent="0">
              <a:spcBef>
                <a:spcPts val="600"/>
              </a:spcBef>
              <a:spcAft>
                <a:spcPts val="600"/>
              </a:spcAft>
              <a:buClr>
                <a:srgbClr val="CC0000"/>
              </a:buClr>
              <a:buSzPct val="105000"/>
              <a:buFont typeface="Wingdings" pitchFamily="2" charset="2"/>
              <a:buNone/>
            </a:pPr>
            <a:r>
              <a:rPr lang="en-US" altLang="en-US" sz="2200" dirty="0" smtClean="0">
                <a:latin typeface="Arial" charset="0"/>
                <a:cs typeface="Arial" charset="0"/>
              </a:rPr>
              <a:t>Secretary Lourdes Padilla</a:t>
            </a:r>
          </a:p>
          <a:p>
            <a:pPr marL="0" indent="0">
              <a:spcBef>
                <a:spcPts val="600"/>
              </a:spcBef>
              <a:spcAft>
                <a:spcPts val="600"/>
              </a:spcAft>
              <a:buClr>
                <a:srgbClr val="CC0000"/>
              </a:buClr>
              <a:buSzPct val="105000"/>
              <a:buFont typeface="Wingdings" pitchFamily="2" charset="2"/>
              <a:buNone/>
            </a:pPr>
            <a:endParaRPr lang="en-US" altLang="en-US" sz="2200" dirty="0" smtClean="0">
              <a:latin typeface="Arial" charset="0"/>
              <a:cs typeface="Arial" charset="0"/>
            </a:endParaRPr>
          </a:p>
          <a:p>
            <a:pPr marL="0" indent="0">
              <a:spcBef>
                <a:spcPts val="600"/>
              </a:spcBef>
              <a:spcAft>
                <a:spcPts val="600"/>
              </a:spcAft>
              <a:buClr>
                <a:srgbClr val="CC0000"/>
              </a:buClr>
              <a:buSzPct val="105000"/>
              <a:buFont typeface="Wingdings" pitchFamily="2" charset="2"/>
              <a:buNone/>
            </a:pPr>
            <a:r>
              <a:rPr lang="en-US" altLang="en-US" sz="2200" dirty="0" smtClean="0">
                <a:latin typeface="Arial" charset="0"/>
                <a:cs typeface="Arial" charset="0"/>
              </a:rPr>
              <a:t>Assistant State Superintendent Suzanne Page</a:t>
            </a:r>
          </a:p>
          <a:p>
            <a:pPr marL="0" indent="0">
              <a:spcBef>
                <a:spcPts val="600"/>
              </a:spcBef>
              <a:spcAft>
                <a:spcPts val="600"/>
              </a:spcAft>
              <a:buClr>
                <a:srgbClr val="CC0000"/>
              </a:buClr>
              <a:buSzPct val="105000"/>
              <a:buFont typeface="Wingdings" pitchFamily="2" charset="2"/>
              <a:buNone/>
            </a:pPr>
            <a:endParaRPr lang="en-US" altLang="en-US" sz="2200" dirty="0" smtClean="0">
              <a:latin typeface="Arial" charset="0"/>
              <a:cs typeface="Arial" charset="0"/>
            </a:endParaRPr>
          </a:p>
          <a:p>
            <a:pPr marL="0" indent="0">
              <a:spcBef>
                <a:spcPts val="600"/>
              </a:spcBef>
              <a:spcAft>
                <a:spcPts val="600"/>
              </a:spcAft>
              <a:buClr>
                <a:srgbClr val="CC0000"/>
              </a:buClr>
              <a:buSzPct val="105000"/>
              <a:buFont typeface="Wingdings" pitchFamily="2" charset="2"/>
              <a:buNone/>
            </a:pPr>
            <a:r>
              <a:rPr lang="en-US" altLang="en-US" sz="2200" dirty="0" smtClean="0">
                <a:latin typeface="Arial" charset="0"/>
                <a:cs typeface="Arial" charset="0"/>
              </a:rPr>
              <a:t>Chairman Louis </a:t>
            </a:r>
            <a:r>
              <a:rPr lang="en-US" altLang="en-US" sz="2200" dirty="0" err="1" smtClean="0">
                <a:latin typeface="Arial" charset="0"/>
                <a:cs typeface="Arial" charset="0"/>
              </a:rPr>
              <a:t>Dubin</a:t>
            </a:r>
            <a:endParaRPr lang="en-US" altLang="en-US" sz="2200" dirty="0" smtClean="0"/>
          </a:p>
        </p:txBody>
      </p:sp>
      <p:sp>
        <p:nvSpPr>
          <p:cNvPr id="410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6845AFE3-6E94-4CB0-84DE-1C1343237CB5}" type="slidenum">
              <a:rPr lang="en-US" altLang="en-US" sz="1200" smtClean="0">
                <a:latin typeface="Garamond" pitchFamily="18" charset="0"/>
              </a:rPr>
              <a:pPr/>
              <a:t>3</a:t>
            </a:fld>
            <a:endParaRPr lang="en-US" altLang="en-US" sz="1200" smtClean="0">
              <a:latin typeface="Garamond" pitchFamily="18" charset="0"/>
            </a:endParaRPr>
          </a:p>
        </p:txBody>
      </p:sp>
      <p:pic>
        <p:nvPicPr>
          <p:cNvPr id="7" name="Picture 6" descr="The logo contains the Maryland flag and the words: State of Maryland DLLR Department of Labor, Licensing and Regulation." title="Department of Labor, Licensing and Regulation Logo"/>
          <p:cNvPicPr>
            <a:picLocks noChangeAspect="1"/>
          </p:cNvPicPr>
          <p:nvPr/>
        </p:nvPicPr>
        <p:blipFill>
          <a:blip r:embed="rId3"/>
          <a:stretch>
            <a:fillRect/>
          </a:stretch>
        </p:blipFill>
        <p:spPr>
          <a:xfrm>
            <a:off x="5317556" y="1143000"/>
            <a:ext cx="2057400" cy="607218"/>
          </a:xfrm>
          <a:prstGeom prst="rect">
            <a:avLst/>
          </a:prstGeom>
        </p:spPr>
      </p:pic>
      <p:pic>
        <p:nvPicPr>
          <p:cNvPr id="8" name="Picture 7" descr="The logo contains the name, Department of Human Services, as well as the abbreviation &quot;DHS&quot;." title="Department of Human Services Logo"/>
          <p:cNvPicPr>
            <a:picLocks noChangeAspect="1"/>
          </p:cNvPicPr>
          <p:nvPr/>
        </p:nvPicPr>
        <p:blipFill>
          <a:blip r:embed="rId4"/>
          <a:stretch>
            <a:fillRect/>
          </a:stretch>
        </p:blipFill>
        <p:spPr>
          <a:xfrm>
            <a:off x="5939290" y="2971800"/>
            <a:ext cx="990600" cy="633413"/>
          </a:xfrm>
          <a:prstGeom prst="rect">
            <a:avLst/>
          </a:prstGeom>
        </p:spPr>
      </p:pic>
      <p:pic>
        <p:nvPicPr>
          <p:cNvPr id="4" name="Picture 3" descr="The logo contains the full name of the department and division: Maryland State Department of Education, Division of Rehabilitation Services. The logo also includes the abbreviation for the division, DORS." title="Division of Rehabilitation Services Logo"/>
          <p:cNvPicPr>
            <a:picLocks noChangeAspect="1"/>
          </p:cNvPicPr>
          <p:nvPr/>
        </p:nvPicPr>
        <p:blipFill>
          <a:blip r:embed="rId5"/>
          <a:stretch>
            <a:fillRect/>
          </a:stretch>
        </p:blipFill>
        <p:spPr>
          <a:xfrm>
            <a:off x="5939290" y="3886200"/>
            <a:ext cx="996950" cy="968375"/>
          </a:xfrm>
          <a:prstGeom prst="rect">
            <a:avLst/>
          </a:prstGeom>
        </p:spPr>
      </p:pic>
      <p:pic>
        <p:nvPicPr>
          <p:cNvPr id="6" name="Picture 5" descr="The logo contains the Maryland flag and the agency name: Maryland Department of Disabilities." title="Maryland Department of Disabilities Logo"/>
          <p:cNvPicPr>
            <a:picLocks noChangeAspect="1"/>
          </p:cNvPicPr>
          <p:nvPr/>
        </p:nvPicPr>
        <p:blipFill>
          <a:blip r:embed="rId6"/>
          <a:stretch>
            <a:fillRect/>
          </a:stretch>
        </p:blipFill>
        <p:spPr>
          <a:xfrm>
            <a:off x="5627800" y="1905000"/>
            <a:ext cx="1613581" cy="839609"/>
          </a:xfrm>
          <a:prstGeom prst="rect">
            <a:avLst/>
          </a:prstGeom>
        </p:spPr>
      </p:pic>
      <p:pic>
        <p:nvPicPr>
          <p:cNvPr id="2" name="Picture 1" descr="The logo contains the Maryland flag and the words: Maryland Governor's Workforce Development Board." title="Governor's Workforce Development Board Logo"/>
          <p:cNvPicPr>
            <a:picLocks noChangeAspect="1"/>
          </p:cNvPicPr>
          <p:nvPr/>
        </p:nvPicPr>
        <p:blipFill>
          <a:blip r:embed="rId7"/>
          <a:stretch>
            <a:fillRect/>
          </a:stretch>
        </p:blipFill>
        <p:spPr>
          <a:xfrm>
            <a:off x="5580626" y="5105400"/>
            <a:ext cx="1672999" cy="1006922"/>
          </a:xfrm>
          <a:prstGeom prst="rect">
            <a:avLst/>
          </a:prstGeom>
        </p:spPr>
      </p:pic>
    </p:spTree>
  </p:cSld>
  <p:clrMapOvr>
    <a:masterClrMapping/>
  </p:clrMapOvr>
  <p:transition spd="slow" advTm="2500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40135" y="762000"/>
            <a:ext cx="8230552" cy="1447800"/>
          </a:xfrm>
          <a:prstGeom prst="rect">
            <a:avLst/>
          </a:prstGeom>
        </p:spPr>
        <p:txBody>
          <a:bodyPr/>
          <a:lstStyle>
            <a:lvl1pPr marL="457120" indent="-457120" algn="l" defTabSz="1218987" rtl="0" eaLnBrk="1" latinLnBrk="0" hangingPunct="1">
              <a:lnSpc>
                <a:spcPct val="85000"/>
              </a:lnSpc>
              <a:spcBef>
                <a:spcPts val="0"/>
              </a:spcBef>
              <a:spcAft>
                <a:spcPts val="600"/>
              </a:spcAft>
              <a:buFont typeface="Arial" pitchFamily="34" charset="0"/>
              <a:buChar char="•"/>
              <a:defRPr sz="4300" kern="1200">
                <a:solidFill>
                  <a:srgbClr val="70A0D7"/>
                </a:solidFill>
                <a:latin typeface="Arial"/>
                <a:ea typeface="+mn-ea"/>
                <a:cs typeface="Arial"/>
              </a:defRPr>
            </a:lvl1pPr>
            <a:lvl2pPr marL="990427" indent="-380933" algn="l" defTabSz="1218987" rtl="0" eaLnBrk="1" latinLnBrk="0" hangingPunct="1">
              <a:lnSpc>
                <a:spcPct val="85000"/>
              </a:lnSpc>
              <a:spcBef>
                <a:spcPts val="0"/>
              </a:spcBef>
              <a:spcAft>
                <a:spcPts val="600"/>
              </a:spcAft>
              <a:buFont typeface="Arial" pitchFamily="34" charset="0"/>
              <a:buChar char="–"/>
              <a:defRPr sz="3700" kern="1200">
                <a:solidFill>
                  <a:srgbClr val="70A0D7"/>
                </a:solidFill>
                <a:latin typeface="Arial"/>
                <a:ea typeface="+mn-ea"/>
                <a:cs typeface="Arial"/>
              </a:defRPr>
            </a:lvl2pPr>
            <a:lvl3pPr marL="1523733" indent="-304747" algn="l" defTabSz="1218987" rtl="0" eaLnBrk="1" latinLnBrk="0" hangingPunct="1">
              <a:lnSpc>
                <a:spcPct val="85000"/>
              </a:lnSpc>
              <a:spcBef>
                <a:spcPts val="0"/>
              </a:spcBef>
              <a:spcAft>
                <a:spcPts val="600"/>
              </a:spcAft>
              <a:buFont typeface="Arial" pitchFamily="34" charset="0"/>
              <a:buChar char="•"/>
              <a:defRPr sz="3200" kern="1200">
                <a:solidFill>
                  <a:srgbClr val="70A0D7"/>
                </a:solidFill>
                <a:latin typeface="Arial"/>
                <a:ea typeface="+mn-ea"/>
                <a:cs typeface="Arial"/>
              </a:defRPr>
            </a:lvl3pPr>
            <a:lvl4pPr marL="2133227" indent="-304747" algn="l" defTabSz="1218987" rtl="0" eaLnBrk="1" latinLnBrk="0" hangingPunct="1">
              <a:lnSpc>
                <a:spcPct val="85000"/>
              </a:lnSpc>
              <a:spcBef>
                <a:spcPts val="0"/>
              </a:spcBef>
              <a:spcAft>
                <a:spcPts val="600"/>
              </a:spcAft>
              <a:buFont typeface="Arial" pitchFamily="34" charset="0"/>
              <a:buChar char="–"/>
              <a:defRPr sz="2700" kern="1200">
                <a:solidFill>
                  <a:srgbClr val="70A0D7"/>
                </a:solidFill>
                <a:latin typeface="Arial"/>
                <a:ea typeface="+mn-ea"/>
                <a:cs typeface="Arial"/>
              </a:defRPr>
            </a:lvl4pPr>
            <a:lvl5pPr marL="2742720" indent="-304747" algn="l" defTabSz="1218987" rtl="0" eaLnBrk="1" latinLnBrk="0" hangingPunct="1">
              <a:lnSpc>
                <a:spcPct val="85000"/>
              </a:lnSpc>
              <a:spcBef>
                <a:spcPts val="0"/>
              </a:spcBef>
              <a:spcAft>
                <a:spcPts val="600"/>
              </a:spcAft>
              <a:buFont typeface="Arial" pitchFamily="34" charset="0"/>
              <a:buChar char="»"/>
              <a:defRPr sz="2700" kern="1200">
                <a:solidFill>
                  <a:srgbClr val="70A0D7"/>
                </a:solidFill>
                <a:latin typeface="Arial"/>
                <a:ea typeface="+mn-ea"/>
                <a:cs typeface="Arial"/>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lgn="ctr">
              <a:buFont typeface="Arial" pitchFamily="34" charset="0"/>
              <a:buNone/>
            </a:pPr>
            <a:r>
              <a:rPr lang="en-US" dirty="0" smtClean="0"/>
              <a:t>“When can we get through all of this compliance stuff and get to innovating?”</a:t>
            </a:r>
          </a:p>
          <a:p>
            <a:pPr marL="0" indent="0">
              <a:buFont typeface="Arial" pitchFamily="34" charset="0"/>
              <a:buNone/>
            </a:pPr>
            <a:r>
              <a:rPr lang="en-US" dirty="0" smtClean="0"/>
              <a:t> 				</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8964" y="2514600"/>
            <a:ext cx="4012894" cy="3549306"/>
          </a:xfrm>
          <a:prstGeom prst="rect">
            <a:avLst/>
          </a:prstGeom>
        </p:spPr>
      </p:pic>
    </p:spTree>
    <p:extLst>
      <p:ext uri="{BB962C8B-B14F-4D97-AF65-F5344CB8AC3E}">
        <p14:creationId xmlns:p14="http://schemas.microsoft.com/office/powerpoint/2010/main" val="808521541"/>
      </p:ext>
    </p:extLst>
  </p:cSld>
  <p:clrMapOvr>
    <a:masterClrMapping/>
  </p:clrMapOvr>
  <p:transition spd="slow" advTm="2500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sz="half" idx="1"/>
          </p:nvPr>
        </p:nvSpPr>
        <p:spPr/>
        <p:txBody>
          <a:bodyPr/>
          <a:lstStyle/>
          <a:p>
            <a:pPr marL="0" indent="0">
              <a:buFont typeface="Wingdings" pitchFamily="2" charset="2"/>
              <a:buNone/>
            </a:pPr>
            <a:endParaRPr lang="en-US" altLang="en-US" sz="2000" b="1" smtClean="0">
              <a:latin typeface="Arial" charset="0"/>
              <a:cs typeface="Arial" charset="0"/>
            </a:endParaRPr>
          </a:p>
          <a:p>
            <a:pPr marL="0" indent="0">
              <a:buFont typeface="Wingdings" pitchFamily="2" charset="2"/>
              <a:buNone/>
            </a:pPr>
            <a:r>
              <a:rPr lang="en-US" altLang="en-US" sz="2000" b="1" smtClean="0">
                <a:latin typeface="Arial" charset="0"/>
                <a:cs typeface="Arial" charset="0"/>
              </a:rPr>
              <a:t>Augustin Ntabaganyimana</a:t>
            </a:r>
          </a:p>
          <a:p>
            <a:pPr marL="0" indent="0">
              <a:buFont typeface="Wingdings" pitchFamily="2" charset="2"/>
              <a:buNone/>
            </a:pPr>
            <a:r>
              <a:rPr lang="en-US" altLang="en-US" sz="1800" i="1" smtClean="0">
                <a:latin typeface="Arial" charset="0"/>
                <a:cs typeface="Arial" charset="0"/>
              </a:rPr>
              <a:t>Acting Director, Office of Grants Management</a:t>
            </a:r>
          </a:p>
          <a:p>
            <a:pPr marL="0" indent="0">
              <a:buFont typeface="Wingdings" pitchFamily="2" charset="2"/>
              <a:buNone/>
            </a:pPr>
            <a:r>
              <a:rPr lang="en-US" altLang="en-US" sz="1800" smtClean="0">
                <a:latin typeface="Arial" charset="0"/>
                <a:cs typeface="Arial" charset="0"/>
              </a:rPr>
              <a:t>Maryland Office for Refugees and Asylees (MORA)</a:t>
            </a:r>
          </a:p>
          <a:p>
            <a:pPr marL="0" indent="0">
              <a:buFont typeface="Wingdings" pitchFamily="2" charset="2"/>
              <a:buNone/>
            </a:pPr>
            <a:r>
              <a:rPr lang="en-US" altLang="en-US" sz="1800" smtClean="0">
                <a:latin typeface="Arial" charset="0"/>
                <a:cs typeface="Arial" charset="0"/>
              </a:rPr>
              <a:t>Department of Human Services (DHS)</a:t>
            </a:r>
          </a:p>
        </p:txBody>
      </p:sp>
      <p:pic>
        <p:nvPicPr>
          <p:cNvPr id="2" name="Content Placeholder 1" descr="Augustin Ntabaganyimana's LinkedIn photo." title="Speaker: Augustin Ntabaganyimana"/>
          <p:cNvPicPr>
            <a:picLocks noGrp="1" noChangeAspect="1"/>
          </p:cNvPicPr>
          <p:nvPr>
            <p:ph sz="half" idx="2"/>
          </p:nvPr>
        </p:nvPicPr>
        <p:blipFill>
          <a:blip r:embed="rId2"/>
          <a:stretch>
            <a:fillRect/>
          </a:stretch>
        </p:blipFill>
        <p:spPr>
          <a:xfrm>
            <a:off x="4953000" y="2151063"/>
            <a:ext cx="3429000" cy="3429000"/>
          </a:xfrm>
        </p:spPr>
      </p:pic>
      <p:sp>
        <p:nvSpPr>
          <p:cNvPr id="3277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BA4F398C-C8A7-4C5C-9EAA-A99457291A82}" type="slidenum">
              <a:rPr lang="en-US" altLang="en-US" sz="1200" smtClean="0">
                <a:latin typeface="Garamond" pitchFamily="18" charset="0"/>
              </a:rPr>
              <a:pPr/>
              <a:t>31</a:t>
            </a:fld>
            <a:endParaRPr lang="en-US" altLang="en-US" sz="1200" smtClean="0">
              <a:latin typeface="Garamond" pitchFamily="18" charset="0"/>
            </a:endParaRPr>
          </a:p>
        </p:txBody>
      </p:sp>
      <p:sp>
        <p:nvSpPr>
          <p:cNvPr id="6" name="Title 1"/>
          <p:cNvSpPr>
            <a:spLocks noGrp="1"/>
          </p:cNvSpPr>
          <p:nvPr>
            <p:ph type="title"/>
          </p:nvPr>
        </p:nvSpPr>
        <p:spPr>
          <a:xfrm>
            <a:off x="457200" y="304800"/>
            <a:ext cx="8153400" cy="955675"/>
          </a:xfrm>
        </p:spPr>
        <p:txBody>
          <a:bodyPr/>
          <a:lstStyle/>
          <a:p>
            <a:pPr>
              <a:defRPr/>
            </a:pPr>
            <a:r>
              <a:rPr lang="en-US" altLang="en-US" b="1" cap="small" dirty="0" smtClean="0">
                <a:solidFill>
                  <a:schemeClr val="accent1"/>
                </a:solidFill>
                <a:latin typeface="Arial" panose="020B0604020202020204" pitchFamily="34" charset="0"/>
                <a:ea typeface="Verdana" panose="020B0604030504040204" pitchFamily="34" charset="0"/>
                <a:cs typeface="Arial" panose="020B0604020202020204" pitchFamily="34" charset="0"/>
              </a:rPr>
              <a:t>The Workforce System Survey to Assess WIOA Network Capacity to Serve Skilled Immigrants and LEP Individuals</a:t>
            </a:r>
            <a:endParaRPr lang="en-US" altLang="en-US" cap="small" dirty="0" smtClean="0">
              <a:latin typeface="Arial" panose="020B0604020202020204" pitchFamily="34" charset="0"/>
              <a:ea typeface="Verdana" panose="020B0604030504040204" pitchFamily="34" charset="0"/>
              <a:cs typeface="Arial" panose="020B0604020202020204" pitchFamily="34" charset="0"/>
            </a:endParaRPr>
          </a:p>
        </p:txBody>
      </p:sp>
      <p:pic>
        <p:nvPicPr>
          <p:cNvPr id="7" name="Picture 6" descr="The logo contains the name, Department of Human Services, as well as the abbreviation &quot;DHS&quot;." title="Department of Human Services Logo"/>
          <p:cNvPicPr>
            <a:picLocks noChangeAspect="1"/>
          </p:cNvPicPr>
          <p:nvPr/>
        </p:nvPicPr>
        <p:blipFill>
          <a:blip r:embed="rId3"/>
          <a:stretch>
            <a:fillRect/>
          </a:stretch>
        </p:blipFill>
        <p:spPr>
          <a:xfrm>
            <a:off x="533400" y="5284788"/>
            <a:ext cx="1295400" cy="827087"/>
          </a:xfrm>
          <a:prstGeom prst="rect">
            <a:avLst/>
          </a:prstGeom>
        </p:spPr>
      </p:pic>
    </p:spTree>
  </p:cSld>
  <p:clrMapOvr>
    <a:masterClrMapping/>
  </p:clrMapOvr>
  <p:transition spd="slow" advTm="2500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he logo contains the name, Maryland Skilled Immigrant Task Force,  and an arrow with the Maryland flag colors." title="Maryland Skilled Immigrant Task Force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130" y="5291125"/>
            <a:ext cx="2905836" cy="1196089"/>
          </a:xfrm>
          <a:prstGeom prst="rect">
            <a:avLst/>
          </a:prstGeom>
          <a:ln w="3175" cap="sq">
            <a:solidFill>
              <a:schemeClr val="tx1"/>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ctrTitle"/>
          </p:nvPr>
        </p:nvSpPr>
        <p:spPr>
          <a:xfrm>
            <a:off x="381000" y="381000"/>
            <a:ext cx="8534400" cy="1752600"/>
          </a:xfrm>
        </p:spPr>
        <p:txBody>
          <a:bodyPr>
            <a:noAutofit/>
          </a:bodyPr>
          <a:lstStyle/>
          <a:p>
            <a:r>
              <a:rPr lang="en-US" sz="3200" dirty="0">
                <a:solidFill>
                  <a:srgbClr val="C00000"/>
                </a:solidFill>
                <a:latin typeface="Helvetica Condensed" pitchFamily="34" charset="0"/>
              </a:rPr>
              <a:t>The Workforce System </a:t>
            </a:r>
            <a:r>
              <a:rPr lang="en-US" sz="3200" dirty="0" smtClean="0">
                <a:solidFill>
                  <a:srgbClr val="C00000"/>
                </a:solidFill>
                <a:latin typeface="Helvetica Condensed" pitchFamily="34" charset="0"/>
              </a:rPr>
              <a:t>Survey:</a:t>
            </a:r>
            <a:br>
              <a:rPr lang="en-US" sz="3200" dirty="0" smtClean="0">
                <a:solidFill>
                  <a:srgbClr val="C00000"/>
                </a:solidFill>
                <a:latin typeface="Helvetica Condensed" pitchFamily="34" charset="0"/>
              </a:rPr>
            </a:br>
            <a:r>
              <a:rPr lang="en-US" sz="3200" dirty="0" smtClean="0">
                <a:solidFill>
                  <a:srgbClr val="C00000"/>
                </a:solidFill>
                <a:latin typeface="Helvetica Condensed" pitchFamily="34" charset="0"/>
              </a:rPr>
              <a:t>Assessing </a:t>
            </a:r>
            <a:r>
              <a:rPr lang="en-US" sz="3200" dirty="0">
                <a:solidFill>
                  <a:srgbClr val="C00000"/>
                </a:solidFill>
                <a:latin typeface="Helvetica Condensed" pitchFamily="34" charset="0"/>
              </a:rPr>
              <a:t>WIOA Network Capacity to Serve Skilled Immigrants and LEP </a:t>
            </a:r>
            <a:r>
              <a:rPr lang="en-US" sz="3200" dirty="0" smtClean="0">
                <a:solidFill>
                  <a:srgbClr val="C00000"/>
                </a:solidFill>
                <a:latin typeface="Helvetica Condensed" pitchFamily="34" charset="0"/>
              </a:rPr>
              <a:t>Individuals</a:t>
            </a:r>
            <a:endParaRPr lang="en-US" sz="3200" dirty="0">
              <a:solidFill>
                <a:srgbClr val="C00000"/>
              </a:solidFill>
              <a:latin typeface="Helvetica Condensed" pitchFamily="34" charset="0"/>
            </a:endParaRPr>
          </a:p>
        </p:txBody>
      </p:sp>
      <p:sp>
        <p:nvSpPr>
          <p:cNvPr id="5" name="Subtitle 4"/>
          <p:cNvSpPr>
            <a:spLocks noGrp="1"/>
          </p:cNvSpPr>
          <p:nvPr>
            <p:ph type="subTitle" idx="1"/>
          </p:nvPr>
        </p:nvSpPr>
        <p:spPr>
          <a:xfrm>
            <a:off x="914400" y="2819400"/>
            <a:ext cx="7086600" cy="1752600"/>
          </a:xfrm>
        </p:spPr>
        <p:txBody>
          <a:bodyPr>
            <a:noAutofit/>
          </a:bodyPr>
          <a:lstStyle/>
          <a:p>
            <a:r>
              <a:rPr lang="en-US" sz="1400" b="1" dirty="0" smtClean="0">
                <a:solidFill>
                  <a:schemeClr val="tx1"/>
                </a:solidFill>
                <a:latin typeface="Arial" panose="020B0604020202020204" pitchFamily="34" charset="0"/>
                <a:cs typeface="Arial" panose="020B0604020202020204" pitchFamily="34" charset="0"/>
              </a:rPr>
              <a:t>Third WIOA Convening: Providing Opportunities for All Marylanders</a:t>
            </a:r>
          </a:p>
          <a:p>
            <a:r>
              <a:rPr lang="en-US" sz="1400" b="1" dirty="0" smtClean="0">
                <a:solidFill>
                  <a:schemeClr val="tx1"/>
                </a:solidFill>
                <a:latin typeface="Arial" panose="020B0604020202020204" pitchFamily="34" charset="0"/>
                <a:cs typeface="Arial" panose="020B0604020202020204" pitchFamily="34" charset="0"/>
              </a:rPr>
              <a:t>January 26, 2018 | Maritime Institute</a:t>
            </a:r>
          </a:p>
          <a:p>
            <a:endParaRPr lang="en-US" sz="1400" dirty="0" smtClean="0">
              <a:solidFill>
                <a:schemeClr val="tx1"/>
              </a:solidFill>
              <a:latin typeface="Arial" panose="020B0604020202020204" pitchFamily="34" charset="0"/>
              <a:cs typeface="Arial" panose="020B0604020202020204" pitchFamily="34" charset="0"/>
            </a:endParaRPr>
          </a:p>
          <a:p>
            <a:r>
              <a:rPr lang="en-US" sz="1400" dirty="0" smtClean="0">
                <a:solidFill>
                  <a:schemeClr val="tx1"/>
                </a:solidFill>
                <a:latin typeface="Arial" panose="020B0604020202020204" pitchFamily="34" charset="0"/>
                <a:cs typeface="Arial" panose="020B0604020202020204" pitchFamily="34" charset="0"/>
              </a:rPr>
              <a:t>Augustin </a:t>
            </a:r>
            <a:r>
              <a:rPr lang="en-US" sz="1400" dirty="0" err="1" smtClean="0">
                <a:solidFill>
                  <a:schemeClr val="tx1"/>
                </a:solidFill>
                <a:latin typeface="Arial" panose="020B0604020202020204" pitchFamily="34" charset="0"/>
                <a:cs typeface="Arial" panose="020B0604020202020204" pitchFamily="34" charset="0"/>
              </a:rPr>
              <a:t>Ntabaganyimana</a:t>
            </a:r>
            <a:r>
              <a:rPr lang="en-US" sz="1400" dirty="0" smtClean="0">
                <a:solidFill>
                  <a:schemeClr val="tx1"/>
                </a:solidFill>
                <a:latin typeface="Arial" panose="020B0604020202020204" pitchFamily="34" charset="0"/>
                <a:cs typeface="Arial" panose="020B0604020202020204" pitchFamily="34" charset="0"/>
              </a:rPr>
              <a:t>, </a:t>
            </a:r>
            <a:r>
              <a:rPr lang="en-US" sz="1400" i="1" dirty="0" smtClean="0">
                <a:solidFill>
                  <a:schemeClr val="tx1"/>
                </a:solidFill>
                <a:latin typeface="Arial" panose="020B0604020202020204" pitchFamily="34" charset="0"/>
                <a:cs typeface="Arial" panose="020B0604020202020204" pitchFamily="34" charset="0"/>
              </a:rPr>
              <a:t>Acting Director, Office of Grants Management</a:t>
            </a:r>
            <a:endParaRPr lang="en-US" sz="1400" dirty="0" smtClean="0">
              <a:solidFill>
                <a:schemeClr val="tx1"/>
              </a:solidFill>
              <a:latin typeface="Arial" panose="020B0604020202020204" pitchFamily="34" charset="0"/>
              <a:cs typeface="Arial" panose="020B0604020202020204" pitchFamily="34" charset="0"/>
            </a:endParaRPr>
          </a:p>
          <a:p>
            <a:r>
              <a:rPr lang="en-US" sz="1400" dirty="0" smtClean="0">
                <a:solidFill>
                  <a:schemeClr val="tx1"/>
                </a:solidFill>
                <a:latin typeface="Arial" panose="020B0604020202020204" pitchFamily="34" charset="0"/>
                <a:cs typeface="Arial" panose="020B0604020202020204" pitchFamily="34" charset="0"/>
              </a:rPr>
              <a:t>Maryland Office for Refugees and </a:t>
            </a:r>
            <a:r>
              <a:rPr lang="en-US" sz="1400" dirty="0" err="1" smtClean="0">
                <a:solidFill>
                  <a:schemeClr val="tx1"/>
                </a:solidFill>
                <a:latin typeface="Arial" panose="020B0604020202020204" pitchFamily="34" charset="0"/>
                <a:cs typeface="Arial" panose="020B0604020202020204" pitchFamily="34" charset="0"/>
              </a:rPr>
              <a:t>Asylees</a:t>
            </a:r>
            <a:r>
              <a:rPr lang="en-US" sz="1400" dirty="0" smtClean="0">
                <a:solidFill>
                  <a:schemeClr val="tx1"/>
                </a:solidFill>
                <a:latin typeface="Arial" panose="020B0604020202020204" pitchFamily="34" charset="0"/>
                <a:cs typeface="Arial" panose="020B0604020202020204" pitchFamily="34" charset="0"/>
              </a:rPr>
              <a:t> (MORA)</a:t>
            </a:r>
          </a:p>
          <a:p>
            <a:r>
              <a:rPr lang="en-US" sz="1400" dirty="0" smtClean="0">
                <a:solidFill>
                  <a:schemeClr val="tx1"/>
                </a:solidFill>
                <a:latin typeface="Arial" panose="020B0604020202020204" pitchFamily="34" charset="0"/>
                <a:cs typeface="Arial" panose="020B0604020202020204" pitchFamily="34" charset="0"/>
              </a:rPr>
              <a:t>Maryland Department of Human Services (DHS)</a:t>
            </a:r>
            <a:endParaRPr lang="en-US" sz="1400" dirty="0">
              <a:solidFill>
                <a:schemeClr val="tx1"/>
              </a:solidFill>
              <a:latin typeface="Arial" panose="020B0604020202020204" pitchFamily="34" charset="0"/>
              <a:cs typeface="Arial" panose="020B0604020202020204" pitchFamily="34" charset="0"/>
            </a:endParaRPr>
          </a:p>
        </p:txBody>
      </p:sp>
      <p:cxnSp>
        <p:nvCxnSpPr>
          <p:cNvPr id="6" name="Straight Connector 5"/>
          <p:cNvCxnSpPr/>
          <p:nvPr/>
        </p:nvCxnSpPr>
        <p:spPr>
          <a:xfrm>
            <a:off x="1686636" y="3505200"/>
            <a:ext cx="5943600"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7" name="Picture 6" descr="Third WIOA Convening: Providing Opportunities for all Marylanders" title="PowerPoint Title"/>
          <p:cNvPicPr>
            <a:picLocks noChangeAspect="1"/>
          </p:cNvPicPr>
          <p:nvPr/>
        </p:nvPicPr>
        <p:blipFill>
          <a:blip r:embed="rId4"/>
          <a:stretch>
            <a:fillRect/>
          </a:stretch>
        </p:blipFill>
        <p:spPr>
          <a:xfrm>
            <a:off x="1295400" y="5508170"/>
            <a:ext cx="3261195" cy="762000"/>
          </a:xfrm>
          <a:prstGeom prst="rect">
            <a:avLst/>
          </a:prstGeom>
          <a:ln w="3175" cap="sq">
            <a:solidFill>
              <a:schemeClr val="tx1"/>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521936" cy="6858000"/>
          </a:xfrm>
          <a:prstGeom prst="rect">
            <a:avLst/>
          </a:prstGeom>
        </p:spPr>
      </p:pic>
    </p:spTree>
    <p:extLst>
      <p:ext uri="{BB962C8B-B14F-4D97-AF65-F5344CB8AC3E}">
        <p14:creationId xmlns:p14="http://schemas.microsoft.com/office/powerpoint/2010/main" val="429427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936" y="228600"/>
            <a:ext cx="8229600" cy="1143000"/>
          </a:xfrm>
        </p:spPr>
        <p:txBody>
          <a:bodyPr>
            <a:normAutofit/>
          </a:bodyPr>
          <a:lstStyle/>
          <a:p>
            <a:r>
              <a:rPr lang="en-US" sz="3500" dirty="0">
                <a:solidFill>
                  <a:srgbClr val="C00000"/>
                </a:solidFill>
                <a:latin typeface="Helvetica Condensed" pitchFamily="34" charset="0"/>
              </a:rPr>
              <a:t>Workforce System Survey</a:t>
            </a:r>
            <a:endParaRPr lang="en-US" sz="3500" dirty="0"/>
          </a:p>
        </p:txBody>
      </p:sp>
      <p:sp>
        <p:nvSpPr>
          <p:cNvPr id="3" name="Content Placeholder 2"/>
          <p:cNvSpPr>
            <a:spLocks noGrp="1"/>
          </p:cNvSpPr>
          <p:nvPr>
            <p:ph idx="1"/>
          </p:nvPr>
        </p:nvSpPr>
        <p:spPr>
          <a:xfrm>
            <a:off x="521936" y="1527048"/>
            <a:ext cx="8283736" cy="4949952"/>
          </a:xfrm>
        </p:spPr>
        <p:txBody>
          <a:bodyPr>
            <a:normAutofit fontScale="70000" lnSpcReduction="20000"/>
          </a:bodyPr>
          <a:lstStyle/>
          <a:p>
            <a:pPr marL="57150" indent="0" algn="ctr">
              <a:buNone/>
            </a:pPr>
            <a:r>
              <a:rPr lang="en-US" b="1" i="1" dirty="0"/>
              <a:t>Purpose</a:t>
            </a:r>
            <a:r>
              <a:rPr lang="en-US" i="1" dirty="0"/>
              <a:t>: Assess the capacity of the MD workforce system to serve Limited English </a:t>
            </a:r>
            <a:r>
              <a:rPr lang="en-US" i="1" dirty="0" smtClean="0"/>
              <a:t>Proficient (LEP) </a:t>
            </a:r>
            <a:r>
              <a:rPr lang="en-US" i="1" dirty="0"/>
              <a:t>individuals and skilled </a:t>
            </a:r>
            <a:r>
              <a:rPr lang="en-US" i="1" dirty="0" smtClean="0"/>
              <a:t>immigrants</a:t>
            </a:r>
          </a:p>
          <a:p>
            <a:pPr marL="57150" indent="0">
              <a:buNone/>
            </a:pPr>
            <a:endParaRPr lang="en-US" dirty="0" smtClean="0"/>
          </a:p>
          <a:p>
            <a:pPr marL="514350" indent="-457200"/>
            <a:r>
              <a:rPr lang="en-US" dirty="0" smtClean="0"/>
              <a:t>Developed </a:t>
            </a:r>
            <a:r>
              <a:rPr lang="en-US" dirty="0"/>
              <a:t>out of the work of the Capacity Building and Best Practices subcommittee in the first year of the Maryland Skilled Immigrant Task </a:t>
            </a:r>
            <a:r>
              <a:rPr lang="en-US" dirty="0" smtClean="0"/>
              <a:t>Force</a:t>
            </a:r>
          </a:p>
          <a:p>
            <a:pPr marL="57150" indent="0">
              <a:buNone/>
            </a:pPr>
            <a:endParaRPr lang="en-US" dirty="0"/>
          </a:p>
          <a:p>
            <a:pPr marL="514350" indent="-457200"/>
            <a:r>
              <a:rPr lang="en-US" dirty="0" smtClean="0"/>
              <a:t>Disseminated </a:t>
            </a:r>
            <a:r>
              <a:rPr lang="en-US" dirty="0"/>
              <a:t>in August of 2017 to leadership and frontline staff </a:t>
            </a:r>
            <a:r>
              <a:rPr lang="en-US" dirty="0" smtClean="0"/>
              <a:t>at the following:</a:t>
            </a:r>
          </a:p>
          <a:p>
            <a:pPr marL="914400" lvl="1" indent="-457200"/>
            <a:r>
              <a:rPr lang="en-US" dirty="0" smtClean="0"/>
              <a:t>American </a:t>
            </a:r>
            <a:r>
              <a:rPr lang="en-US" dirty="0"/>
              <a:t>Job Centers (</a:t>
            </a:r>
            <a:r>
              <a:rPr lang="en-US" dirty="0" smtClean="0"/>
              <a:t>AJCs)</a:t>
            </a:r>
          </a:p>
          <a:p>
            <a:pPr marL="914400" lvl="1" indent="-457200"/>
            <a:r>
              <a:rPr lang="en-US" dirty="0" smtClean="0"/>
              <a:t>Local </a:t>
            </a:r>
            <a:r>
              <a:rPr lang="en-US" dirty="0"/>
              <a:t>Department of Social Services (</a:t>
            </a:r>
            <a:r>
              <a:rPr lang="en-US" dirty="0" smtClean="0"/>
              <a:t>LDSS)</a:t>
            </a:r>
          </a:p>
          <a:p>
            <a:pPr marL="914400" lvl="1" indent="-457200"/>
            <a:r>
              <a:rPr lang="en-US" dirty="0" smtClean="0"/>
              <a:t>Division </a:t>
            </a:r>
            <a:r>
              <a:rPr lang="en-US" dirty="0"/>
              <a:t>of Rehabilitation Services (</a:t>
            </a:r>
            <a:r>
              <a:rPr lang="en-US" dirty="0" smtClean="0"/>
              <a:t>DORS)</a:t>
            </a:r>
          </a:p>
          <a:p>
            <a:pPr marL="914400" lvl="1" indent="-457200"/>
            <a:r>
              <a:rPr lang="en-US" dirty="0" smtClean="0"/>
              <a:t>WIOA </a:t>
            </a:r>
            <a:r>
              <a:rPr lang="en-US" dirty="0"/>
              <a:t>Title II adult education in all 12 Local Workforce Development Areas of </a:t>
            </a:r>
            <a:r>
              <a:rPr lang="en-US" dirty="0" smtClean="0"/>
              <a:t>Maryland</a:t>
            </a:r>
            <a:endParaRPr lang="en-US" dirty="0"/>
          </a:p>
        </p:txBody>
      </p:sp>
      <p:sp>
        <p:nvSpPr>
          <p:cNvPr id="4" name="Slide Number Placeholder 3"/>
          <p:cNvSpPr>
            <a:spLocks noGrp="1"/>
          </p:cNvSpPr>
          <p:nvPr>
            <p:ph type="sldNum" sz="quarter" idx="12"/>
          </p:nvPr>
        </p:nvSpPr>
        <p:spPr/>
        <p:txBody>
          <a:bodyPr/>
          <a:lstStyle/>
          <a:p>
            <a:fld id="{105867FE-D817-4D6B-9D0E-12192501638C}" type="slidenum">
              <a:rPr lang="en-US" smtClean="0">
                <a:solidFill>
                  <a:prstClr val="black">
                    <a:tint val="75000"/>
                  </a:prstClr>
                </a:solidFill>
              </a:rPr>
              <a:pPr/>
              <a:t>33</a:t>
            </a:fld>
            <a:endParaRPr lang="en-US">
              <a:solidFill>
                <a:prstClr val="black">
                  <a:tint val="75000"/>
                </a:prst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21936" cy="6858000"/>
          </a:xfrm>
          <a:prstGeom prst="rect">
            <a:avLst/>
          </a:prstGeom>
        </p:spPr>
      </p:pic>
    </p:spTree>
    <p:extLst>
      <p:ext uri="{BB962C8B-B14F-4D97-AF65-F5344CB8AC3E}">
        <p14:creationId xmlns:p14="http://schemas.microsoft.com/office/powerpoint/2010/main" val="31257142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936" y="304800"/>
            <a:ext cx="8229600" cy="1143000"/>
          </a:xfrm>
        </p:spPr>
        <p:txBody>
          <a:bodyPr>
            <a:normAutofit/>
          </a:bodyPr>
          <a:lstStyle/>
          <a:p>
            <a:r>
              <a:rPr lang="en-US" sz="3500" dirty="0">
                <a:solidFill>
                  <a:srgbClr val="C00000"/>
                </a:solidFill>
                <a:latin typeface="Helvetica Condensed" pitchFamily="34" charset="0"/>
              </a:rPr>
              <a:t>Workforce System </a:t>
            </a:r>
            <a:r>
              <a:rPr lang="en-US" sz="3500" dirty="0" smtClean="0">
                <a:solidFill>
                  <a:srgbClr val="C00000"/>
                </a:solidFill>
                <a:latin typeface="Helvetica Condensed" pitchFamily="34" charset="0"/>
              </a:rPr>
              <a:t>Survey 101</a:t>
            </a:r>
            <a:endParaRPr lang="en-US" sz="3500" dirty="0"/>
          </a:p>
        </p:txBody>
      </p:sp>
      <p:sp>
        <p:nvSpPr>
          <p:cNvPr id="4" name="Content Placeholder 3"/>
          <p:cNvSpPr>
            <a:spLocks noGrp="1"/>
          </p:cNvSpPr>
          <p:nvPr>
            <p:ph idx="1"/>
          </p:nvPr>
        </p:nvSpPr>
        <p:spPr>
          <a:xfrm>
            <a:off x="521936" y="1600200"/>
            <a:ext cx="8164864" cy="4525963"/>
          </a:xfrm>
        </p:spPr>
        <p:txBody>
          <a:bodyPr>
            <a:normAutofit fontScale="77500" lnSpcReduction="20000"/>
          </a:bodyPr>
          <a:lstStyle/>
          <a:p>
            <a:pPr marL="514350" indent="-457200"/>
            <a:r>
              <a:rPr lang="en-US" dirty="0" smtClean="0"/>
              <a:t>Anonymous to allow for honest results </a:t>
            </a:r>
          </a:p>
          <a:p>
            <a:pPr marL="514350" indent="-457200"/>
            <a:r>
              <a:rPr lang="en-US" dirty="0"/>
              <a:t>Disseminated via Google Forms</a:t>
            </a:r>
          </a:p>
          <a:p>
            <a:pPr marL="514350" indent="-457200"/>
            <a:r>
              <a:rPr lang="en-US" dirty="0" smtClean="0"/>
              <a:t>Largely multiple choice along with 4 open-ended questions</a:t>
            </a:r>
          </a:p>
          <a:p>
            <a:pPr marL="514350" indent="-457200"/>
            <a:r>
              <a:rPr lang="en-US" dirty="0" smtClean="0"/>
              <a:t>Multiple </a:t>
            </a:r>
            <a:r>
              <a:rPr lang="en-US" dirty="0"/>
              <a:t>choice questions often included an open-ended “other” option, where respondents could write in their own </a:t>
            </a:r>
            <a:r>
              <a:rPr lang="en-US" dirty="0" smtClean="0"/>
              <a:t>answer</a:t>
            </a:r>
            <a:endParaRPr lang="en-US" dirty="0"/>
          </a:p>
          <a:p>
            <a:pPr marL="514350" indent="-457200"/>
            <a:r>
              <a:rPr lang="en-US" dirty="0"/>
              <a:t>All of the questions in the survey were optional, so there was an implicit “not applicable” option (e.g. not applicable to my job function) by skipping the </a:t>
            </a:r>
            <a:r>
              <a:rPr lang="en-US" dirty="0" smtClean="0"/>
              <a:t>question</a:t>
            </a:r>
          </a:p>
          <a:p>
            <a:pPr marL="514350" indent="-457200" algn="ctr"/>
            <a:endParaRPr lang="en-US" dirty="0"/>
          </a:p>
          <a:p>
            <a:pPr marL="57150" indent="0" algn="ctr">
              <a:buNone/>
            </a:pPr>
            <a:r>
              <a:rPr lang="en-US" dirty="0"/>
              <a:t>Full Survey available online at: </a:t>
            </a:r>
            <a:r>
              <a:rPr lang="en-US" sz="2400" dirty="0">
                <a:solidFill>
                  <a:srgbClr val="0000FF"/>
                </a:solidFill>
              </a:rPr>
              <a:t>https://</a:t>
            </a:r>
            <a:r>
              <a:rPr lang="en-US" sz="2400" dirty="0" smtClean="0">
                <a:solidFill>
                  <a:srgbClr val="0000FF"/>
                </a:solidFill>
              </a:rPr>
              <a:t>www.dllr.state.md.us/employment/skilledimmigrant.shtml  </a:t>
            </a:r>
            <a:endParaRPr lang="en-US" sz="2400" dirty="0">
              <a:solidFill>
                <a:srgbClr val="0000FF"/>
              </a:solidFill>
            </a:endParaRPr>
          </a:p>
          <a:p>
            <a:endParaRPr lang="en-US" dirty="0"/>
          </a:p>
        </p:txBody>
      </p:sp>
      <p:sp>
        <p:nvSpPr>
          <p:cNvPr id="3" name="Slide Number Placeholder 2"/>
          <p:cNvSpPr>
            <a:spLocks noGrp="1"/>
          </p:cNvSpPr>
          <p:nvPr>
            <p:ph type="sldNum" sz="quarter" idx="12"/>
          </p:nvPr>
        </p:nvSpPr>
        <p:spPr/>
        <p:txBody>
          <a:bodyPr/>
          <a:lstStyle/>
          <a:p>
            <a:fld id="{105867FE-D817-4D6B-9D0E-12192501638C}" type="slidenum">
              <a:rPr lang="en-US" smtClean="0">
                <a:solidFill>
                  <a:prstClr val="black">
                    <a:tint val="75000"/>
                  </a:prstClr>
                </a:solidFill>
              </a:rPr>
              <a:pPr/>
              <a:t>34</a:t>
            </a:fld>
            <a:endParaRPr lang="en-US">
              <a:solidFill>
                <a:prstClr val="black">
                  <a:tint val="75000"/>
                </a:prst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21936" cy="6858000"/>
          </a:xfrm>
          <a:prstGeom prst="rect">
            <a:avLst/>
          </a:prstGeom>
        </p:spPr>
      </p:pic>
    </p:spTree>
    <p:extLst>
      <p:ext uri="{BB962C8B-B14F-4D97-AF65-F5344CB8AC3E}">
        <p14:creationId xmlns:p14="http://schemas.microsoft.com/office/powerpoint/2010/main" val="18960846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838200"/>
            <a:ext cx="7772400" cy="1362075"/>
          </a:xfrm>
        </p:spPr>
        <p:txBody>
          <a:bodyPr>
            <a:noAutofit/>
          </a:bodyPr>
          <a:lstStyle/>
          <a:p>
            <a:pPr algn="ctr"/>
            <a:r>
              <a:rPr lang="en-US" sz="5500" dirty="0" smtClean="0">
                <a:solidFill>
                  <a:schemeClr val="tx1"/>
                </a:solidFill>
              </a:rPr>
              <a:t>Professional Demographics</a:t>
            </a:r>
            <a:endParaRPr lang="en-US" sz="5500" dirty="0">
              <a:solidFill>
                <a:schemeClr val="tx1"/>
              </a:solidFill>
            </a:endParaRPr>
          </a:p>
        </p:txBody>
      </p:sp>
      <p:sp>
        <p:nvSpPr>
          <p:cNvPr id="4" name="Slide Number Placeholder 3"/>
          <p:cNvSpPr>
            <a:spLocks noGrp="1"/>
          </p:cNvSpPr>
          <p:nvPr>
            <p:ph type="sldNum" sz="quarter" idx="12"/>
          </p:nvPr>
        </p:nvSpPr>
        <p:spPr/>
        <p:txBody>
          <a:bodyPr/>
          <a:lstStyle/>
          <a:p>
            <a:fld id="{105867FE-D817-4D6B-9D0E-12192501638C}" type="slidenum">
              <a:rPr lang="en-US" smtClean="0">
                <a:solidFill>
                  <a:prstClr val="black">
                    <a:tint val="75000"/>
                  </a:prstClr>
                </a:solidFill>
              </a:rPr>
              <a:pPr/>
              <a:t>35</a:t>
            </a:fld>
            <a:endParaRPr lang="en-US">
              <a:solidFill>
                <a:prstClr val="black">
                  <a:tint val="75000"/>
                </a:prst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21936" cy="6858000"/>
          </a:xfrm>
          <a:prstGeom prst="rect">
            <a:avLst/>
          </a:prstGeom>
        </p:spPr>
      </p:pic>
    </p:spTree>
    <p:extLst>
      <p:ext uri="{BB962C8B-B14F-4D97-AF65-F5344CB8AC3E}">
        <p14:creationId xmlns:p14="http://schemas.microsoft.com/office/powerpoint/2010/main" val="18230580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609600" y="152400"/>
            <a:ext cx="8382000" cy="1143000"/>
          </a:xfrm>
        </p:spPr>
        <p:txBody>
          <a:bodyPr>
            <a:normAutofit fontScale="25000" lnSpcReduction="20000"/>
          </a:bodyPr>
          <a:lstStyle/>
          <a:p>
            <a:endParaRPr lang="en-US" sz="2500" dirty="0" smtClean="0"/>
          </a:p>
          <a:p>
            <a:endParaRPr lang="en-US" sz="2500" dirty="0"/>
          </a:p>
          <a:p>
            <a:pPr algn="ctr"/>
            <a:r>
              <a:rPr lang="en-US" sz="14000" dirty="0" smtClean="0">
                <a:solidFill>
                  <a:srgbClr val="C00000"/>
                </a:solidFill>
              </a:rPr>
              <a:t>Organizations Represented in Survey Results</a:t>
            </a:r>
            <a:endParaRPr lang="en-US" sz="14000" dirty="0">
              <a:solidFill>
                <a:srgbClr val="C00000"/>
              </a:solidFill>
            </a:endParaRPr>
          </a:p>
        </p:txBody>
      </p:sp>
      <p:sp>
        <p:nvSpPr>
          <p:cNvPr id="2" name="Slide Number Placeholder 1"/>
          <p:cNvSpPr>
            <a:spLocks noGrp="1"/>
          </p:cNvSpPr>
          <p:nvPr>
            <p:ph type="sldNum" sz="quarter" idx="12"/>
          </p:nvPr>
        </p:nvSpPr>
        <p:spPr/>
        <p:txBody>
          <a:bodyPr/>
          <a:lstStyle/>
          <a:p>
            <a:fld id="{105867FE-D817-4D6B-9D0E-12192501638C}" type="slidenum">
              <a:rPr lang="en-US" smtClean="0">
                <a:solidFill>
                  <a:prstClr val="black">
                    <a:tint val="75000"/>
                  </a:prstClr>
                </a:solidFill>
              </a:rPr>
              <a:pPr/>
              <a:t>36</a:t>
            </a:fld>
            <a:endParaRPr lang="en-US">
              <a:solidFill>
                <a:prstClr val="black">
                  <a:tint val="75000"/>
                </a:prstClr>
              </a:solidFill>
            </a:endParaRPr>
          </a:p>
        </p:txBody>
      </p:sp>
      <p:graphicFrame>
        <p:nvGraphicFramePr>
          <p:cNvPr id="7" name="Chart 6"/>
          <p:cNvGraphicFramePr>
            <a:graphicFrameLocks/>
          </p:cNvGraphicFramePr>
          <p:nvPr>
            <p:extLst>
              <p:ext uri="{D42A27DB-BD31-4B8C-83A1-F6EECF244321}">
                <p14:modId xmlns:p14="http://schemas.microsoft.com/office/powerpoint/2010/main" val="662550795"/>
              </p:ext>
            </p:extLst>
          </p:nvPr>
        </p:nvGraphicFramePr>
        <p:xfrm>
          <a:off x="990600" y="1219200"/>
          <a:ext cx="7525409" cy="5416138"/>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21936" cy="6858000"/>
          </a:xfrm>
          <a:prstGeom prst="rect">
            <a:avLst/>
          </a:prstGeom>
        </p:spPr>
      </p:pic>
    </p:spTree>
    <p:extLst>
      <p:ext uri="{BB962C8B-B14F-4D97-AF65-F5344CB8AC3E}">
        <p14:creationId xmlns:p14="http://schemas.microsoft.com/office/powerpoint/2010/main" val="41062493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28600"/>
            <a:ext cx="8229600" cy="1143000"/>
          </a:xfrm>
        </p:spPr>
        <p:txBody>
          <a:bodyPr>
            <a:noAutofit/>
          </a:bodyPr>
          <a:lstStyle/>
          <a:p>
            <a:r>
              <a:rPr lang="en-US" sz="3100" dirty="0" smtClean="0">
                <a:solidFill>
                  <a:srgbClr val="CC0000"/>
                </a:solidFill>
              </a:rPr>
              <a:t>Local Workforce Development Areas Represented</a:t>
            </a:r>
            <a:endParaRPr lang="en-US" sz="3100" dirty="0">
              <a:solidFill>
                <a:srgbClr val="CC0000"/>
              </a:solidFill>
            </a:endParaRPr>
          </a:p>
        </p:txBody>
      </p:sp>
      <p:sp>
        <p:nvSpPr>
          <p:cNvPr id="2" name="Slide Number Placeholder 1"/>
          <p:cNvSpPr>
            <a:spLocks noGrp="1"/>
          </p:cNvSpPr>
          <p:nvPr>
            <p:ph type="sldNum" sz="quarter" idx="12"/>
          </p:nvPr>
        </p:nvSpPr>
        <p:spPr/>
        <p:txBody>
          <a:bodyPr/>
          <a:lstStyle/>
          <a:p>
            <a:fld id="{105867FE-D817-4D6B-9D0E-12192501638C}" type="slidenum">
              <a:rPr lang="en-US" smtClean="0">
                <a:solidFill>
                  <a:prstClr val="black">
                    <a:tint val="75000"/>
                  </a:prstClr>
                </a:solidFill>
              </a:rPr>
              <a:pPr/>
              <a:t>37</a:t>
            </a:fld>
            <a:endParaRPr lang="en-US">
              <a:solidFill>
                <a:prstClr val="black">
                  <a:tint val="75000"/>
                </a:prstClr>
              </a:solidFill>
            </a:endParaRPr>
          </a:p>
        </p:txBody>
      </p:sp>
      <p:graphicFrame>
        <p:nvGraphicFramePr>
          <p:cNvPr id="10" name="Chart 9"/>
          <p:cNvGraphicFramePr>
            <a:graphicFrameLocks/>
          </p:cNvGraphicFramePr>
          <p:nvPr>
            <p:extLst>
              <p:ext uri="{D42A27DB-BD31-4B8C-83A1-F6EECF244321}">
                <p14:modId xmlns:p14="http://schemas.microsoft.com/office/powerpoint/2010/main" val="4063762855"/>
              </p:ext>
            </p:extLst>
          </p:nvPr>
        </p:nvGraphicFramePr>
        <p:xfrm>
          <a:off x="533400" y="1371600"/>
          <a:ext cx="8229600" cy="5105400"/>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21936" cy="6858000"/>
          </a:xfrm>
          <a:prstGeom prst="rect">
            <a:avLst/>
          </a:prstGeom>
        </p:spPr>
      </p:pic>
    </p:spTree>
    <p:extLst>
      <p:ext uri="{BB962C8B-B14F-4D97-AF65-F5344CB8AC3E}">
        <p14:creationId xmlns:p14="http://schemas.microsoft.com/office/powerpoint/2010/main" val="2540071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1936" y="304800"/>
            <a:ext cx="8229600" cy="1143000"/>
          </a:xfrm>
        </p:spPr>
        <p:txBody>
          <a:bodyPr>
            <a:normAutofit/>
          </a:bodyPr>
          <a:lstStyle/>
          <a:p>
            <a:r>
              <a:rPr lang="en-US" sz="3500" dirty="0" smtClean="0">
                <a:solidFill>
                  <a:srgbClr val="C00000"/>
                </a:solidFill>
              </a:rPr>
              <a:t>Job Functions of Respondents</a:t>
            </a:r>
            <a:endParaRPr lang="en-US" sz="3500" dirty="0">
              <a:solidFill>
                <a:srgbClr val="C00000"/>
              </a:solidFill>
            </a:endParaRPr>
          </a:p>
        </p:txBody>
      </p:sp>
      <p:sp>
        <p:nvSpPr>
          <p:cNvPr id="2" name="Slide Number Placeholder 1"/>
          <p:cNvSpPr>
            <a:spLocks noGrp="1"/>
          </p:cNvSpPr>
          <p:nvPr>
            <p:ph type="sldNum" sz="quarter" idx="12"/>
          </p:nvPr>
        </p:nvSpPr>
        <p:spPr/>
        <p:txBody>
          <a:bodyPr/>
          <a:lstStyle/>
          <a:p>
            <a:fld id="{105867FE-D817-4D6B-9D0E-12192501638C}" type="slidenum">
              <a:rPr lang="en-US" smtClean="0">
                <a:solidFill>
                  <a:prstClr val="black">
                    <a:tint val="75000"/>
                  </a:prstClr>
                </a:solidFill>
              </a:rPr>
              <a:pPr/>
              <a:t>38</a:t>
            </a:fld>
            <a:endParaRPr lang="en-US">
              <a:solidFill>
                <a:prstClr val="black">
                  <a:tint val="75000"/>
                </a:prstClr>
              </a:solidFill>
            </a:endParaRPr>
          </a:p>
        </p:txBody>
      </p:sp>
      <p:graphicFrame>
        <p:nvGraphicFramePr>
          <p:cNvPr id="10" name="Chart 9"/>
          <p:cNvGraphicFramePr>
            <a:graphicFrameLocks/>
          </p:cNvGraphicFramePr>
          <p:nvPr>
            <p:extLst>
              <p:ext uri="{D42A27DB-BD31-4B8C-83A1-F6EECF244321}">
                <p14:modId xmlns:p14="http://schemas.microsoft.com/office/powerpoint/2010/main" val="2443115873"/>
              </p:ext>
            </p:extLst>
          </p:nvPr>
        </p:nvGraphicFramePr>
        <p:xfrm>
          <a:off x="685800" y="1524000"/>
          <a:ext cx="8031707" cy="4976884"/>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21936" cy="6858000"/>
          </a:xfrm>
          <a:prstGeom prst="rect">
            <a:avLst/>
          </a:prstGeom>
        </p:spPr>
      </p:pic>
    </p:spTree>
    <p:extLst>
      <p:ext uri="{BB962C8B-B14F-4D97-AF65-F5344CB8AC3E}">
        <p14:creationId xmlns:p14="http://schemas.microsoft.com/office/powerpoint/2010/main" val="34919233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6780" y="914400"/>
            <a:ext cx="7772400" cy="1362075"/>
          </a:xfrm>
        </p:spPr>
        <p:txBody>
          <a:bodyPr>
            <a:noAutofit/>
          </a:bodyPr>
          <a:lstStyle/>
          <a:p>
            <a:pPr algn="ctr"/>
            <a:r>
              <a:rPr lang="en-US" sz="5500" dirty="0" smtClean="0">
                <a:solidFill>
                  <a:schemeClr val="tx1"/>
                </a:solidFill>
              </a:rPr>
              <a:t>Limited English Proficiency (LEP)</a:t>
            </a:r>
            <a:endParaRPr lang="en-US" sz="5500" dirty="0">
              <a:solidFill>
                <a:schemeClr val="tx1"/>
              </a:solidFill>
            </a:endParaRPr>
          </a:p>
        </p:txBody>
      </p:sp>
      <p:sp>
        <p:nvSpPr>
          <p:cNvPr id="2" name="Slide Number Placeholder 1"/>
          <p:cNvSpPr>
            <a:spLocks noGrp="1"/>
          </p:cNvSpPr>
          <p:nvPr>
            <p:ph type="sldNum" sz="quarter" idx="12"/>
          </p:nvPr>
        </p:nvSpPr>
        <p:spPr/>
        <p:txBody>
          <a:bodyPr/>
          <a:lstStyle/>
          <a:p>
            <a:fld id="{105867FE-D817-4D6B-9D0E-12192501638C}" type="slidenum">
              <a:rPr lang="en-US" smtClean="0">
                <a:solidFill>
                  <a:prstClr val="black">
                    <a:tint val="75000"/>
                  </a:prstClr>
                </a:solidFill>
              </a:rPr>
              <a:pPr/>
              <a:t>39</a:t>
            </a:fld>
            <a:endParaRPr lang="en-US">
              <a:solidFill>
                <a:prstClr val="black">
                  <a:tint val="75000"/>
                </a:prstClr>
              </a:solidFill>
            </a:endParaRPr>
          </a:p>
        </p:txBody>
      </p:sp>
      <p:sp>
        <p:nvSpPr>
          <p:cNvPr id="6" name="TextBox 5"/>
          <p:cNvSpPr txBox="1"/>
          <p:nvPr/>
        </p:nvSpPr>
        <p:spPr>
          <a:xfrm>
            <a:off x="536780" y="3048000"/>
            <a:ext cx="8382000" cy="2554545"/>
          </a:xfrm>
          <a:prstGeom prst="rect">
            <a:avLst/>
          </a:prstGeom>
          <a:noFill/>
        </p:spPr>
        <p:txBody>
          <a:bodyPr wrap="square" rtlCol="0">
            <a:spAutoFit/>
          </a:bodyPr>
          <a:lstStyle/>
          <a:p>
            <a:pPr algn="ctr" eaLnBrk="1" fontAlgn="auto" hangingPunct="1">
              <a:spcBef>
                <a:spcPts val="0"/>
              </a:spcBef>
              <a:spcAft>
                <a:spcPts val="0"/>
              </a:spcAft>
            </a:pPr>
            <a:r>
              <a:rPr lang="en-US" sz="2000" i="1" dirty="0" smtClean="0">
                <a:solidFill>
                  <a:prstClr val="black"/>
                </a:solidFill>
                <a:latin typeface="Calibri"/>
              </a:rPr>
              <a:t>Individuals who do not speak English as </a:t>
            </a:r>
            <a:r>
              <a:rPr lang="en-US" sz="2000" i="1" dirty="0">
                <a:solidFill>
                  <a:prstClr val="black"/>
                </a:solidFill>
                <a:latin typeface="Calibri"/>
              </a:rPr>
              <a:t>their primary language and who have a limited ability to read, speak, write, or understand English can be limited English proficient. </a:t>
            </a:r>
            <a:endParaRPr lang="en-US" sz="2000" i="1" dirty="0" smtClean="0">
              <a:solidFill>
                <a:prstClr val="black"/>
              </a:solidFill>
              <a:latin typeface="Calibri"/>
            </a:endParaRPr>
          </a:p>
          <a:p>
            <a:pPr algn="ctr" eaLnBrk="1" fontAlgn="auto" hangingPunct="1">
              <a:spcBef>
                <a:spcPts val="0"/>
              </a:spcBef>
              <a:spcAft>
                <a:spcPts val="0"/>
              </a:spcAft>
            </a:pPr>
            <a:endParaRPr lang="en-US" sz="2000" i="1" dirty="0">
              <a:solidFill>
                <a:prstClr val="black"/>
              </a:solidFill>
              <a:latin typeface="Calibri"/>
            </a:endParaRPr>
          </a:p>
          <a:p>
            <a:pPr algn="ctr" eaLnBrk="1" fontAlgn="auto" hangingPunct="1">
              <a:spcBef>
                <a:spcPts val="0"/>
              </a:spcBef>
              <a:spcAft>
                <a:spcPts val="0"/>
              </a:spcAft>
            </a:pPr>
            <a:r>
              <a:rPr lang="en-US" sz="2000" i="1" dirty="0">
                <a:solidFill>
                  <a:prstClr val="black"/>
                </a:solidFill>
                <a:latin typeface="Calibri"/>
              </a:rPr>
              <a:t>LEP individuals may be competent in English for certain types of communication (e.g., speaking or understanding), but still be LEP for other purposes (e.g., reading or writing). </a:t>
            </a:r>
          </a:p>
          <a:p>
            <a:pPr eaLnBrk="1" fontAlgn="auto" hangingPunct="1">
              <a:spcBef>
                <a:spcPts val="0"/>
              </a:spcBef>
              <a:spcAft>
                <a:spcPts val="0"/>
              </a:spcAft>
            </a:pPr>
            <a:endParaRPr lang="en-US" sz="2000" dirty="0">
              <a:solidFill>
                <a:prstClr val="black"/>
              </a:solidFill>
              <a:latin typeface="Calibri"/>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21936" cy="6858000"/>
          </a:xfrm>
          <a:prstGeom prst="rect">
            <a:avLst/>
          </a:prstGeom>
        </p:spPr>
      </p:pic>
    </p:spTree>
    <p:extLst>
      <p:ext uri="{BB962C8B-B14F-4D97-AF65-F5344CB8AC3E}">
        <p14:creationId xmlns:p14="http://schemas.microsoft.com/office/powerpoint/2010/main" val="15956999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a:spLocks noGrp="1"/>
          </p:cNvSpPr>
          <p:nvPr>
            <p:ph sz="half" idx="1"/>
          </p:nvPr>
        </p:nvSpPr>
        <p:spPr/>
        <p:txBody>
          <a:bodyPr/>
          <a:lstStyle/>
          <a:p>
            <a:pPr marL="0" indent="0">
              <a:buFont typeface="Wingdings" pitchFamily="2" charset="2"/>
              <a:buNone/>
            </a:pPr>
            <a:endParaRPr lang="en-US" altLang="en-US" sz="2000" b="1" smtClean="0">
              <a:latin typeface="Arial" charset="0"/>
              <a:cs typeface="Arial" charset="0"/>
            </a:endParaRPr>
          </a:p>
          <a:p>
            <a:pPr marL="0" indent="0">
              <a:buFont typeface="Wingdings" pitchFamily="2" charset="2"/>
              <a:buNone/>
            </a:pPr>
            <a:r>
              <a:rPr lang="en-US" altLang="en-US" sz="2000" b="1" smtClean="0">
                <a:latin typeface="Arial" charset="0"/>
                <a:cs typeface="Arial" charset="0"/>
              </a:rPr>
              <a:t>Brandon Butler</a:t>
            </a:r>
          </a:p>
          <a:p>
            <a:pPr marL="0" indent="0">
              <a:buFont typeface="Wingdings" pitchFamily="2" charset="2"/>
              <a:buNone/>
            </a:pPr>
            <a:r>
              <a:rPr lang="en-US" altLang="en-US" sz="1800" i="1" smtClean="0">
                <a:latin typeface="Arial" charset="0"/>
                <a:cs typeface="Arial" charset="0"/>
              </a:rPr>
              <a:t>Deputy Assistant Secretary</a:t>
            </a:r>
          </a:p>
          <a:p>
            <a:pPr marL="0" indent="0">
              <a:buFont typeface="Wingdings" pitchFamily="2" charset="2"/>
              <a:buNone/>
            </a:pPr>
            <a:r>
              <a:rPr lang="en-US" altLang="en-US" sz="1800" smtClean="0">
                <a:latin typeface="Arial" charset="0"/>
                <a:cs typeface="Arial" charset="0"/>
              </a:rPr>
              <a:t>Division of Workforce Development and Adult Learning (DWDAL)</a:t>
            </a:r>
          </a:p>
          <a:p>
            <a:pPr marL="0" indent="0">
              <a:buFont typeface="Wingdings" pitchFamily="2" charset="2"/>
              <a:buNone/>
            </a:pPr>
            <a:r>
              <a:rPr lang="en-US" altLang="en-US" sz="1800" smtClean="0">
                <a:latin typeface="Arial" charset="0"/>
                <a:cs typeface="Arial" charset="0"/>
              </a:rPr>
              <a:t>Department of Labor, Licensing and Regulation (DLLR)</a:t>
            </a:r>
          </a:p>
        </p:txBody>
      </p:sp>
      <p:pic>
        <p:nvPicPr>
          <p:cNvPr id="5123"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05400" y="1752600"/>
            <a:ext cx="2895600" cy="3860800"/>
          </a:xfrm>
        </p:spPr>
      </p:pic>
      <p:sp>
        <p:nvSpPr>
          <p:cNvPr id="512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ECE1640C-ED08-4774-993F-91DC0B4D9D94}" type="slidenum">
              <a:rPr lang="en-US" altLang="en-US" sz="1200" smtClean="0">
                <a:latin typeface="Garamond" pitchFamily="18" charset="0"/>
              </a:rPr>
              <a:pPr/>
              <a:t>4</a:t>
            </a:fld>
            <a:endParaRPr lang="en-US" altLang="en-US" sz="1200" smtClean="0">
              <a:latin typeface="Garamond" pitchFamily="18" charset="0"/>
            </a:endParaRPr>
          </a:p>
        </p:txBody>
      </p:sp>
      <p:sp>
        <p:nvSpPr>
          <p:cNvPr id="6" name="Title 1"/>
          <p:cNvSpPr>
            <a:spLocks noGrp="1"/>
          </p:cNvSpPr>
          <p:nvPr>
            <p:ph type="title"/>
          </p:nvPr>
        </p:nvSpPr>
        <p:spPr>
          <a:xfrm>
            <a:off x="457200" y="304800"/>
            <a:ext cx="8153400" cy="955675"/>
          </a:xfrm>
        </p:spPr>
        <p:txBody>
          <a:bodyPr/>
          <a:lstStyle/>
          <a:p>
            <a:pPr>
              <a:defRPr/>
            </a:pPr>
            <a:r>
              <a:rPr lang="en-US" altLang="en-US" b="1" cap="small" dirty="0" smtClean="0">
                <a:solidFill>
                  <a:schemeClr val="accent1"/>
                </a:solidFill>
                <a:latin typeface="Arial" panose="020B0604020202020204" pitchFamily="34" charset="0"/>
                <a:ea typeface="Verdana" panose="020B0604030504040204" pitchFamily="34" charset="0"/>
                <a:cs typeface="Arial" panose="020B0604020202020204" pitchFamily="34" charset="0"/>
              </a:rPr>
              <a:t>Overview: Maryland’s Nondiscrimination Plan (draft) under the Workforce Innovation and Opportunity Act</a:t>
            </a:r>
            <a:endParaRPr lang="en-US" altLang="en-US" cap="small" dirty="0" smtClean="0">
              <a:latin typeface="Arial" panose="020B0604020202020204" pitchFamily="34" charset="0"/>
              <a:ea typeface="Verdana" panose="020B0604030504040204" pitchFamily="34" charset="0"/>
              <a:cs typeface="Arial" panose="020B0604020202020204" pitchFamily="34" charset="0"/>
            </a:endParaRPr>
          </a:p>
        </p:txBody>
      </p:sp>
      <p:pic>
        <p:nvPicPr>
          <p:cNvPr id="8" name="Picture 7" descr="The logo contains the Maryland flag and the words: State of Maryland DLLR Department of Labor, Licensing and Regulation." title="Department of Labor, Licensing and Regulation Logo"/>
          <p:cNvPicPr>
            <a:picLocks noChangeAspect="1"/>
          </p:cNvPicPr>
          <p:nvPr/>
        </p:nvPicPr>
        <p:blipFill>
          <a:blip r:embed="rId3"/>
          <a:stretch>
            <a:fillRect/>
          </a:stretch>
        </p:blipFill>
        <p:spPr>
          <a:xfrm>
            <a:off x="533400" y="5334000"/>
            <a:ext cx="2667000" cy="787400"/>
          </a:xfrm>
          <a:prstGeom prst="rect">
            <a:avLst/>
          </a:prstGeom>
        </p:spPr>
      </p:pic>
    </p:spTree>
  </p:cSld>
  <p:clrMapOvr>
    <a:masterClrMapping/>
  </p:clrMapOvr>
  <p:transition spd="slow" advTm="2500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58552" y="304800"/>
            <a:ext cx="8229600" cy="1143000"/>
          </a:xfrm>
        </p:spPr>
        <p:txBody>
          <a:bodyPr>
            <a:noAutofit/>
          </a:bodyPr>
          <a:lstStyle/>
          <a:p>
            <a:r>
              <a:rPr lang="en-US" sz="3000" dirty="0" smtClean="0">
                <a:solidFill>
                  <a:srgbClr val="CC0000"/>
                </a:solidFill>
              </a:rPr>
              <a:t>Time at which language assistance training is available for staff</a:t>
            </a:r>
            <a:endParaRPr lang="en-US" sz="3000" dirty="0">
              <a:solidFill>
                <a:srgbClr val="CC0000"/>
              </a:solidFill>
            </a:endParaRPr>
          </a:p>
        </p:txBody>
      </p:sp>
      <p:sp>
        <p:nvSpPr>
          <p:cNvPr id="4" name="Slide Number Placeholder 3"/>
          <p:cNvSpPr>
            <a:spLocks noGrp="1"/>
          </p:cNvSpPr>
          <p:nvPr>
            <p:ph type="sldNum" sz="quarter" idx="12"/>
          </p:nvPr>
        </p:nvSpPr>
        <p:spPr/>
        <p:txBody>
          <a:bodyPr/>
          <a:lstStyle/>
          <a:p>
            <a:fld id="{105867FE-D817-4D6B-9D0E-12192501638C}" type="slidenum">
              <a:rPr lang="en-US" smtClean="0">
                <a:solidFill>
                  <a:prstClr val="black">
                    <a:tint val="75000"/>
                  </a:prstClr>
                </a:solidFill>
              </a:rPr>
              <a:pPr/>
              <a:t>40</a:t>
            </a:fld>
            <a:endParaRPr lang="en-US">
              <a:solidFill>
                <a:prstClr val="black">
                  <a:tint val="75000"/>
                </a:prstClr>
              </a:solidFill>
            </a:endParaRPr>
          </a:p>
        </p:txBody>
      </p:sp>
      <p:graphicFrame>
        <p:nvGraphicFramePr>
          <p:cNvPr id="9" name="Chart 8"/>
          <p:cNvGraphicFramePr>
            <a:graphicFrameLocks/>
          </p:cNvGraphicFramePr>
          <p:nvPr>
            <p:extLst>
              <p:ext uri="{D42A27DB-BD31-4B8C-83A1-F6EECF244321}">
                <p14:modId xmlns:p14="http://schemas.microsoft.com/office/powerpoint/2010/main" val="1116748142"/>
              </p:ext>
            </p:extLst>
          </p:nvPr>
        </p:nvGraphicFramePr>
        <p:xfrm>
          <a:off x="762000" y="1524000"/>
          <a:ext cx="8153400" cy="4724400"/>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21936" cy="6858000"/>
          </a:xfrm>
          <a:prstGeom prst="rect">
            <a:avLst/>
          </a:prstGeom>
        </p:spPr>
      </p:pic>
    </p:spTree>
    <p:extLst>
      <p:ext uri="{BB962C8B-B14F-4D97-AF65-F5344CB8AC3E}">
        <p14:creationId xmlns:p14="http://schemas.microsoft.com/office/powerpoint/2010/main" val="39812978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2614" y="914400"/>
            <a:ext cx="8077778" cy="1362075"/>
          </a:xfrm>
        </p:spPr>
        <p:txBody>
          <a:bodyPr>
            <a:normAutofit/>
          </a:bodyPr>
          <a:lstStyle/>
          <a:p>
            <a:pPr algn="ctr"/>
            <a:r>
              <a:rPr lang="en-US" sz="5500" dirty="0" smtClean="0">
                <a:solidFill>
                  <a:schemeClr val="tx1"/>
                </a:solidFill>
              </a:rPr>
              <a:t>Skilled Immigrant</a:t>
            </a:r>
            <a:endParaRPr lang="en-US" sz="5500" dirty="0">
              <a:solidFill>
                <a:schemeClr val="tx1"/>
              </a:solidFill>
            </a:endParaRPr>
          </a:p>
        </p:txBody>
      </p:sp>
      <p:sp>
        <p:nvSpPr>
          <p:cNvPr id="2" name="Slide Number Placeholder 1"/>
          <p:cNvSpPr>
            <a:spLocks noGrp="1"/>
          </p:cNvSpPr>
          <p:nvPr>
            <p:ph type="sldNum" sz="quarter" idx="12"/>
          </p:nvPr>
        </p:nvSpPr>
        <p:spPr/>
        <p:txBody>
          <a:bodyPr/>
          <a:lstStyle/>
          <a:p>
            <a:fld id="{105867FE-D817-4D6B-9D0E-12192501638C}" type="slidenum">
              <a:rPr lang="en-US" smtClean="0">
                <a:solidFill>
                  <a:prstClr val="black">
                    <a:tint val="75000"/>
                  </a:prstClr>
                </a:solidFill>
              </a:rPr>
              <a:pPr/>
              <a:t>41</a:t>
            </a:fld>
            <a:endParaRPr lang="en-US">
              <a:solidFill>
                <a:prstClr val="black">
                  <a:tint val="75000"/>
                </a:prstClr>
              </a:solidFill>
            </a:endParaRPr>
          </a:p>
        </p:txBody>
      </p:sp>
      <p:sp>
        <p:nvSpPr>
          <p:cNvPr id="6" name="TextBox 5"/>
          <p:cNvSpPr txBox="1"/>
          <p:nvPr/>
        </p:nvSpPr>
        <p:spPr>
          <a:xfrm>
            <a:off x="537770" y="2438400"/>
            <a:ext cx="8153400" cy="1446550"/>
          </a:xfrm>
          <a:prstGeom prst="rect">
            <a:avLst/>
          </a:prstGeom>
          <a:noFill/>
        </p:spPr>
        <p:txBody>
          <a:bodyPr wrap="square" rtlCol="0">
            <a:spAutoFit/>
          </a:bodyPr>
          <a:lstStyle/>
          <a:p>
            <a:pPr algn="ctr" eaLnBrk="1" fontAlgn="auto" hangingPunct="1">
              <a:spcBef>
                <a:spcPts val="0"/>
              </a:spcBef>
              <a:spcAft>
                <a:spcPts val="0"/>
              </a:spcAft>
            </a:pPr>
            <a:r>
              <a:rPr lang="en-US" sz="2200" i="1" dirty="0">
                <a:solidFill>
                  <a:prstClr val="black"/>
                </a:solidFill>
                <a:latin typeface="Calibri"/>
              </a:rPr>
              <a:t>A work-authorized foreign-born and foreign-trained worker with at least two (2) years of formal or informal education, training, or on the job experience that has led to special skills, training, knowledge, and/or abilities for certain types of work</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21936" cy="6858000"/>
          </a:xfrm>
          <a:prstGeom prst="rect">
            <a:avLst/>
          </a:prstGeom>
        </p:spPr>
      </p:pic>
    </p:spTree>
    <p:extLst>
      <p:ext uri="{BB962C8B-B14F-4D97-AF65-F5344CB8AC3E}">
        <p14:creationId xmlns:p14="http://schemas.microsoft.com/office/powerpoint/2010/main" val="9854510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8236" y="228600"/>
            <a:ext cx="8534400" cy="1066800"/>
          </a:xfrm>
        </p:spPr>
        <p:txBody>
          <a:bodyPr>
            <a:noAutofit/>
          </a:bodyPr>
          <a:lstStyle/>
          <a:p>
            <a:r>
              <a:rPr lang="en-US" sz="2800" dirty="0" smtClean="0">
                <a:solidFill>
                  <a:srgbClr val="CC0000"/>
                </a:solidFill>
              </a:rPr>
              <a:t>What are the barriers preventing skilled immigrants from returning to their previous occupation?</a:t>
            </a:r>
            <a:endParaRPr lang="en-US" sz="2800" dirty="0">
              <a:solidFill>
                <a:srgbClr val="CC0000"/>
              </a:solidFill>
            </a:endParaRPr>
          </a:p>
        </p:txBody>
      </p:sp>
      <p:sp>
        <p:nvSpPr>
          <p:cNvPr id="2" name="Slide Number Placeholder 1"/>
          <p:cNvSpPr>
            <a:spLocks noGrp="1"/>
          </p:cNvSpPr>
          <p:nvPr>
            <p:ph type="sldNum" sz="quarter" idx="12"/>
          </p:nvPr>
        </p:nvSpPr>
        <p:spPr/>
        <p:txBody>
          <a:bodyPr/>
          <a:lstStyle/>
          <a:p>
            <a:fld id="{105867FE-D817-4D6B-9D0E-12192501638C}" type="slidenum">
              <a:rPr lang="en-US" smtClean="0">
                <a:solidFill>
                  <a:prstClr val="black">
                    <a:tint val="75000"/>
                  </a:prstClr>
                </a:solidFill>
              </a:rPr>
              <a:pPr/>
              <a:t>42</a:t>
            </a:fld>
            <a:endParaRPr lang="en-US">
              <a:solidFill>
                <a:prstClr val="black">
                  <a:tint val="75000"/>
                </a:prstClr>
              </a:solidFill>
            </a:endParaRPr>
          </a:p>
        </p:txBody>
      </p:sp>
      <p:graphicFrame>
        <p:nvGraphicFramePr>
          <p:cNvPr id="10" name="Chart 9"/>
          <p:cNvGraphicFramePr>
            <a:graphicFrameLocks/>
          </p:cNvGraphicFramePr>
          <p:nvPr>
            <p:extLst>
              <p:ext uri="{D42A27DB-BD31-4B8C-83A1-F6EECF244321}">
                <p14:modId xmlns:p14="http://schemas.microsoft.com/office/powerpoint/2010/main" val="3747711048"/>
              </p:ext>
            </p:extLst>
          </p:nvPr>
        </p:nvGraphicFramePr>
        <p:xfrm>
          <a:off x="517566" y="1447800"/>
          <a:ext cx="8610600" cy="5029200"/>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Arrow Connector 6"/>
          <p:cNvCxnSpPr/>
          <p:nvPr/>
        </p:nvCxnSpPr>
        <p:spPr>
          <a:xfrm flipH="1">
            <a:off x="4725740" y="1972788"/>
            <a:ext cx="289636"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529650" y="2133600"/>
            <a:ext cx="289636"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1627117" y="1439388"/>
            <a:ext cx="289636"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21936" cy="6858000"/>
          </a:xfrm>
          <a:prstGeom prst="rect">
            <a:avLst/>
          </a:prstGeom>
        </p:spPr>
      </p:pic>
    </p:spTree>
    <p:extLst>
      <p:ext uri="{BB962C8B-B14F-4D97-AF65-F5344CB8AC3E}">
        <p14:creationId xmlns:p14="http://schemas.microsoft.com/office/powerpoint/2010/main" val="268391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 fill="hold"/>
                                        <p:tgtEl>
                                          <p:spTgt spid="7"/>
                                        </p:tgtEl>
                                        <p:attrNameLst>
                                          <p:attrName>ppt_w</p:attrName>
                                        </p:attrNameLst>
                                      </p:cBhvr>
                                      <p:tavLst>
                                        <p:tav tm="0">
                                          <p:val>
                                            <p:fltVal val="0"/>
                                          </p:val>
                                        </p:tav>
                                        <p:tav tm="100000">
                                          <p:val>
                                            <p:strVal val="#ppt_w"/>
                                          </p:val>
                                        </p:tav>
                                      </p:tavLst>
                                    </p:anim>
                                    <p:anim calcmode="lin" valueType="num">
                                      <p:cBhvr>
                                        <p:cTn id="8" dur="10" fill="hold"/>
                                        <p:tgtEl>
                                          <p:spTgt spid="7"/>
                                        </p:tgtEl>
                                        <p:attrNameLst>
                                          <p:attrName>ppt_h</p:attrName>
                                        </p:attrNameLst>
                                      </p:cBhvr>
                                      <p:tavLst>
                                        <p:tav tm="0">
                                          <p:val>
                                            <p:fltVal val="0"/>
                                          </p:val>
                                        </p:tav>
                                        <p:tav tm="100000">
                                          <p:val>
                                            <p:strVal val="#ppt_h"/>
                                          </p:val>
                                        </p:tav>
                                      </p:tavLst>
                                    </p:anim>
                                    <p:animEffect transition="in" filter="fade">
                                      <p:cBhvr>
                                        <p:cTn id="9" dur="1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 fill="hold"/>
                                        <p:tgtEl>
                                          <p:spTgt spid="8"/>
                                        </p:tgtEl>
                                        <p:attrNameLst>
                                          <p:attrName>ppt_w</p:attrName>
                                        </p:attrNameLst>
                                      </p:cBhvr>
                                      <p:tavLst>
                                        <p:tav tm="0">
                                          <p:val>
                                            <p:fltVal val="0"/>
                                          </p:val>
                                        </p:tav>
                                        <p:tav tm="100000">
                                          <p:val>
                                            <p:strVal val="#ppt_w"/>
                                          </p:val>
                                        </p:tav>
                                      </p:tavLst>
                                    </p:anim>
                                    <p:anim calcmode="lin" valueType="num">
                                      <p:cBhvr>
                                        <p:cTn id="13" dur="10" fill="hold"/>
                                        <p:tgtEl>
                                          <p:spTgt spid="8"/>
                                        </p:tgtEl>
                                        <p:attrNameLst>
                                          <p:attrName>ppt_h</p:attrName>
                                        </p:attrNameLst>
                                      </p:cBhvr>
                                      <p:tavLst>
                                        <p:tav tm="0">
                                          <p:val>
                                            <p:fltVal val="0"/>
                                          </p:val>
                                        </p:tav>
                                        <p:tav tm="100000">
                                          <p:val>
                                            <p:strVal val="#ppt_h"/>
                                          </p:val>
                                        </p:tav>
                                      </p:tavLst>
                                    </p:anim>
                                    <p:animEffect transition="in" filter="fade">
                                      <p:cBhvr>
                                        <p:cTn id="14" dur="1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 fill="hold"/>
                                        <p:tgtEl>
                                          <p:spTgt spid="9"/>
                                        </p:tgtEl>
                                        <p:attrNameLst>
                                          <p:attrName>ppt_w</p:attrName>
                                        </p:attrNameLst>
                                      </p:cBhvr>
                                      <p:tavLst>
                                        <p:tav tm="0">
                                          <p:val>
                                            <p:fltVal val="0"/>
                                          </p:val>
                                        </p:tav>
                                        <p:tav tm="100000">
                                          <p:val>
                                            <p:strVal val="#ppt_w"/>
                                          </p:val>
                                        </p:tav>
                                      </p:tavLst>
                                    </p:anim>
                                    <p:anim calcmode="lin" valueType="num">
                                      <p:cBhvr>
                                        <p:cTn id="18" dur="10" fill="hold"/>
                                        <p:tgtEl>
                                          <p:spTgt spid="9"/>
                                        </p:tgtEl>
                                        <p:attrNameLst>
                                          <p:attrName>ppt_h</p:attrName>
                                        </p:attrNameLst>
                                      </p:cBhvr>
                                      <p:tavLst>
                                        <p:tav tm="0">
                                          <p:val>
                                            <p:fltVal val="0"/>
                                          </p:val>
                                        </p:tav>
                                        <p:tav tm="100000">
                                          <p:val>
                                            <p:strVal val="#ppt_h"/>
                                          </p:val>
                                        </p:tav>
                                      </p:tavLst>
                                    </p:anim>
                                    <p:animEffect transition="in" filter="fade">
                                      <p:cBhvr>
                                        <p:cTn id="19" dur="1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sz="half" idx="1"/>
          </p:nvPr>
        </p:nvSpPr>
        <p:spPr/>
        <p:txBody>
          <a:bodyPr/>
          <a:lstStyle/>
          <a:p>
            <a:pPr marL="0" indent="0">
              <a:buFont typeface="Wingdings" pitchFamily="2" charset="2"/>
              <a:buNone/>
            </a:pPr>
            <a:endParaRPr lang="en-US" altLang="en-US" sz="2000" b="1" dirty="0" smtClean="0">
              <a:latin typeface="Arial" charset="0"/>
              <a:cs typeface="Arial" charset="0"/>
            </a:endParaRPr>
          </a:p>
          <a:p>
            <a:pPr marL="0" indent="0">
              <a:buFont typeface="Wingdings" pitchFamily="2" charset="2"/>
              <a:buNone/>
            </a:pPr>
            <a:r>
              <a:rPr lang="en-US" altLang="en-US" sz="2000" b="1" dirty="0" smtClean="0">
                <a:latin typeface="Arial" charset="0"/>
                <a:cs typeface="Arial" charset="0"/>
              </a:rPr>
              <a:t>Lauren </a:t>
            </a:r>
            <a:r>
              <a:rPr lang="en-US" altLang="en-US" sz="2000" b="1" dirty="0" err="1" smtClean="0">
                <a:latin typeface="Arial" charset="0"/>
                <a:cs typeface="Arial" charset="0"/>
              </a:rPr>
              <a:t>Gilwee</a:t>
            </a:r>
            <a:endParaRPr lang="en-US" altLang="en-US" sz="2000" b="1" dirty="0" smtClean="0">
              <a:latin typeface="Arial" charset="0"/>
              <a:cs typeface="Arial" charset="0"/>
            </a:endParaRPr>
          </a:p>
          <a:p>
            <a:pPr marL="0" indent="0">
              <a:buFont typeface="Wingdings" pitchFamily="2" charset="2"/>
              <a:buNone/>
            </a:pPr>
            <a:r>
              <a:rPr lang="en-US" altLang="en-US" sz="1800" i="1" dirty="0" smtClean="0">
                <a:latin typeface="Arial" charset="0"/>
                <a:cs typeface="Arial" charset="0"/>
              </a:rPr>
              <a:t>New Americans Initiative Coordinator</a:t>
            </a:r>
          </a:p>
          <a:p>
            <a:pPr marL="0" indent="0">
              <a:buFont typeface="Wingdings" pitchFamily="2" charset="2"/>
              <a:buNone/>
            </a:pPr>
            <a:r>
              <a:rPr lang="en-US" altLang="en-US" sz="1800" dirty="0" smtClean="0">
                <a:latin typeface="Arial" charset="0"/>
                <a:cs typeface="Arial" charset="0"/>
              </a:rPr>
              <a:t>Division of Workforce Development and Adult Learning (DWDAL)</a:t>
            </a:r>
          </a:p>
          <a:p>
            <a:pPr marL="0" indent="0">
              <a:buFont typeface="Wingdings" pitchFamily="2" charset="2"/>
              <a:buNone/>
            </a:pPr>
            <a:r>
              <a:rPr lang="en-US" altLang="en-US" sz="1800" dirty="0" smtClean="0">
                <a:latin typeface="Arial" charset="0"/>
                <a:cs typeface="Arial" charset="0"/>
              </a:rPr>
              <a:t>Department of Labor, Licensing and Regulation (DLLR)</a:t>
            </a:r>
          </a:p>
        </p:txBody>
      </p:sp>
      <p:sp>
        <p:nvSpPr>
          <p:cNvPr id="3379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C50387E5-EEFA-4295-86CA-8C118BEDF4A4}" type="slidenum">
              <a:rPr lang="en-US" altLang="en-US" sz="1200" smtClean="0">
                <a:latin typeface="Garamond" pitchFamily="18" charset="0"/>
              </a:rPr>
              <a:pPr/>
              <a:t>43</a:t>
            </a:fld>
            <a:endParaRPr lang="en-US" altLang="en-US" sz="1200" smtClean="0">
              <a:latin typeface="Garamond" pitchFamily="18" charset="0"/>
            </a:endParaRPr>
          </a:p>
        </p:txBody>
      </p:sp>
      <p:sp>
        <p:nvSpPr>
          <p:cNvPr id="6" name="Title 1"/>
          <p:cNvSpPr>
            <a:spLocks noGrp="1"/>
          </p:cNvSpPr>
          <p:nvPr>
            <p:ph type="title"/>
          </p:nvPr>
        </p:nvSpPr>
        <p:spPr>
          <a:xfrm>
            <a:off x="457200" y="304800"/>
            <a:ext cx="8153400" cy="955675"/>
          </a:xfrm>
        </p:spPr>
        <p:txBody>
          <a:bodyPr/>
          <a:lstStyle/>
          <a:p>
            <a:pPr>
              <a:defRPr/>
            </a:pPr>
            <a:r>
              <a:rPr lang="en-US" altLang="en-US" b="1" cap="small" dirty="0" smtClean="0">
                <a:solidFill>
                  <a:schemeClr val="accent1"/>
                </a:solidFill>
                <a:latin typeface="Arial" panose="020B0604020202020204" pitchFamily="34" charset="0"/>
                <a:ea typeface="Verdana" panose="020B0604030504040204" pitchFamily="34" charset="0"/>
                <a:cs typeface="Arial" panose="020B0604020202020204" pitchFamily="34" charset="0"/>
              </a:rPr>
              <a:t>Overview: Draft LAP for the Division of Workforce Development and Adult Learning and the Division of Unemployment Insurance</a:t>
            </a:r>
            <a:endParaRPr lang="en-US" altLang="en-US" cap="small" dirty="0" smtClean="0">
              <a:latin typeface="Arial" panose="020B0604020202020204" pitchFamily="34" charset="0"/>
              <a:ea typeface="Verdana" panose="020B0604030504040204" pitchFamily="34" charset="0"/>
              <a:cs typeface="Arial" panose="020B0604020202020204" pitchFamily="34" charset="0"/>
            </a:endParaRPr>
          </a:p>
        </p:txBody>
      </p:sp>
      <p:pic>
        <p:nvPicPr>
          <p:cNvPr id="7" name="Picture 6" descr="The logo contains the Maryland flag and the words: State of Maryland DLLR Department of Labor, Licensing and Regulation." title="Department of Labor, Licensing and Regulation Logo"/>
          <p:cNvPicPr>
            <a:picLocks noChangeAspect="1"/>
          </p:cNvPicPr>
          <p:nvPr/>
        </p:nvPicPr>
        <p:blipFill>
          <a:blip r:embed="rId2"/>
          <a:stretch>
            <a:fillRect/>
          </a:stretch>
        </p:blipFill>
        <p:spPr>
          <a:xfrm>
            <a:off x="533400" y="5334000"/>
            <a:ext cx="2667000" cy="787400"/>
          </a:xfrm>
          <a:prstGeom prst="rect">
            <a:avLst/>
          </a:prstGeom>
        </p:spPr>
      </p:pic>
      <p:pic>
        <p:nvPicPr>
          <p:cNvPr id="11" name="Picture 10" descr="Lauren Gilwee's LinkedIn photo." title="Speaker: Lauren Gilwee"/>
          <p:cNvPicPr/>
          <p:nvPr/>
        </p:nvPicPr>
        <p:blipFill rotWithShape="1">
          <a:blip r:embed="rId3"/>
          <a:srcRect l="49142" t="24942" r="26056" b="53633"/>
          <a:stretch/>
        </p:blipFill>
        <p:spPr bwMode="auto">
          <a:xfrm>
            <a:off x="5257800" y="1905000"/>
            <a:ext cx="2514600" cy="3200400"/>
          </a:xfrm>
          <a:prstGeom prst="rect">
            <a:avLst/>
          </a:prstGeom>
          <a:noFill/>
          <a:ln>
            <a:noFill/>
          </a:ln>
          <a:extLst>
            <a:ext uri="{53640926-AAD7-44D8-BBD7-CCE9431645EC}">
              <a14:shadowObscured xmlns:a14="http://schemas.microsoft.com/office/drawing/2010/main"/>
            </a:ext>
          </a:extLst>
        </p:spPr>
      </p:pic>
    </p:spTree>
  </p:cSld>
  <p:clrMapOvr>
    <a:masterClrMapping/>
  </p:clrMapOvr>
  <p:transition spd="slow" advTm="25000">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292" y="3352800"/>
            <a:ext cx="8991600" cy="1139825"/>
          </a:xfrm>
        </p:spPr>
        <p:txBody>
          <a:bodyPr/>
          <a:lstStyle/>
          <a:p>
            <a:r>
              <a:rPr lang="en-US" sz="5400" b="1" dirty="0" smtClean="0">
                <a:solidFill>
                  <a:srgbClr val="C00000"/>
                </a:solidFill>
              </a:rPr>
              <a:t>Language Access Plan </a:t>
            </a:r>
            <a:r>
              <a:rPr lang="en-US" sz="3200" b="1" dirty="0" smtClean="0">
                <a:solidFill>
                  <a:srgbClr val="C00000"/>
                </a:solidFill>
              </a:rPr>
              <a:t>(draft)</a:t>
            </a:r>
            <a:r>
              <a:rPr lang="en-US" sz="8000" b="1" dirty="0" smtClean="0">
                <a:solidFill>
                  <a:srgbClr val="C00000"/>
                </a:solidFill>
              </a:rPr>
              <a:t/>
            </a:r>
            <a:br>
              <a:rPr lang="en-US" sz="8000" b="1" dirty="0" smtClean="0">
                <a:solidFill>
                  <a:srgbClr val="C00000"/>
                </a:solidFill>
              </a:rPr>
            </a:br>
            <a:r>
              <a:rPr lang="en-US" sz="3600" b="1" dirty="0" smtClean="0">
                <a:solidFill>
                  <a:srgbClr val="FFC000"/>
                </a:solidFill>
              </a:rPr>
              <a:t>Lauren </a:t>
            </a:r>
            <a:r>
              <a:rPr lang="en-US" sz="3600" b="1" dirty="0" err="1" smtClean="0">
                <a:solidFill>
                  <a:srgbClr val="FFC000"/>
                </a:solidFill>
              </a:rPr>
              <a:t>Gilwee</a:t>
            </a:r>
            <a:r>
              <a:rPr lang="en-US" sz="3600" b="1" dirty="0" smtClean="0">
                <a:solidFill>
                  <a:srgbClr val="FFC000"/>
                </a:solidFill>
              </a:rPr>
              <a:t> </a:t>
            </a:r>
            <a:br>
              <a:rPr lang="en-US" sz="3600" b="1" dirty="0" smtClean="0">
                <a:solidFill>
                  <a:srgbClr val="FFC000"/>
                </a:solidFill>
              </a:rPr>
            </a:br>
            <a:r>
              <a:rPr lang="en-US" sz="2400" b="1" i="1" dirty="0" smtClean="0">
                <a:solidFill>
                  <a:srgbClr val="FFC000"/>
                </a:solidFill>
              </a:rPr>
              <a:t>New Americans Initiative Coordinator</a:t>
            </a:r>
            <a:r>
              <a:rPr lang="en-US" b="1" dirty="0" smtClean="0">
                <a:solidFill>
                  <a:srgbClr val="FFC000"/>
                </a:solidFill>
              </a:rPr>
              <a:t/>
            </a:r>
            <a:br>
              <a:rPr lang="en-US" b="1" dirty="0" smtClean="0">
                <a:solidFill>
                  <a:srgbClr val="FFC000"/>
                </a:solidFill>
              </a:rPr>
            </a:br>
            <a:endParaRPr lang="en-US" sz="8000" b="1" dirty="0">
              <a:solidFill>
                <a:srgbClr val="FFC000"/>
              </a:solidFill>
            </a:endParaRPr>
          </a:p>
        </p:txBody>
      </p:sp>
      <p:sp>
        <p:nvSpPr>
          <p:cNvPr id="3" name="AutoShape 2" descr="Image result for languages">
            <a:hlinkClick r:id="rId2"/>
          </p:cNvPr>
          <p:cNvSpPr>
            <a:spLocks noChangeAspect="1" noChangeArrowheads="1"/>
          </p:cNvSpPr>
          <p:nvPr/>
        </p:nvSpPr>
        <p:spPr bwMode="auto">
          <a:xfrm>
            <a:off x="38100" y="-8842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AutoShape 4" descr="Image result for languages">
            <a:hlinkClick r:id="rId2"/>
          </p:cNvPr>
          <p:cNvSpPr>
            <a:spLocks noChangeAspect="1" noChangeArrowheads="1"/>
          </p:cNvSpPr>
          <p:nvPr/>
        </p:nvSpPr>
        <p:spPr bwMode="auto">
          <a:xfrm>
            <a:off x="190500" y="-7318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6" descr="Image result for languages">
            <a:hlinkClick r:id="rId3"/>
          </p:cNvPr>
          <p:cNvSpPr>
            <a:spLocks noChangeAspect="1" noChangeArrowheads="1"/>
          </p:cNvSpPr>
          <p:nvPr/>
        </p:nvSpPr>
        <p:spPr bwMode="auto">
          <a:xfrm>
            <a:off x="342900" y="-5794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32" name="Picture 8" descr="Image result for languages">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468" y="234822"/>
            <a:ext cx="8458200" cy="2966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782079"/>
      </p:ext>
    </p:extLst>
  </p:cSld>
  <p:clrMapOvr>
    <a:masterClrMapping/>
  </p:clrMapOvr>
  <p:transition spd="slow" advTm="2500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b="1" dirty="0" smtClean="0">
                <a:solidFill>
                  <a:srgbClr val="C00000"/>
                </a:solidFill>
              </a:rPr>
              <a:t>Development and Timeline </a:t>
            </a:r>
            <a:endParaRPr lang="en-US" sz="4200" b="1" dirty="0">
              <a:solidFill>
                <a:srgbClr val="C00000"/>
              </a:solidFill>
            </a:endParaRPr>
          </a:p>
        </p:txBody>
      </p:sp>
      <p:sp>
        <p:nvSpPr>
          <p:cNvPr id="4" name="Slide Number Placeholder 3"/>
          <p:cNvSpPr>
            <a:spLocks noGrp="1"/>
          </p:cNvSpPr>
          <p:nvPr>
            <p:ph type="sldNum" sz="quarter" idx="12"/>
          </p:nvPr>
        </p:nvSpPr>
        <p:spPr/>
        <p:txBody>
          <a:bodyPr/>
          <a:lstStyle/>
          <a:p>
            <a:pPr>
              <a:defRPr/>
            </a:pPr>
            <a:fld id="{8C242506-2292-4825-804A-4C6D957355B3}" type="slidenum">
              <a:rPr lang="en-US" altLang="en-US" smtClean="0">
                <a:solidFill>
                  <a:srgbClr val="000000"/>
                </a:solidFill>
              </a:rPr>
              <a:pPr>
                <a:defRPr/>
              </a:pPr>
              <a:t>45</a:t>
            </a:fld>
            <a:endParaRPr lang="en-US" altLang="en-US">
              <a:solidFill>
                <a:srgbClr val="000000"/>
              </a:solidFill>
            </a:endParaRPr>
          </a:p>
        </p:txBody>
      </p:sp>
      <p:sp>
        <p:nvSpPr>
          <p:cNvPr id="8" name="Freeform 7"/>
          <p:cNvSpPr/>
          <p:nvPr/>
        </p:nvSpPr>
        <p:spPr>
          <a:xfrm>
            <a:off x="457201" y="987322"/>
            <a:ext cx="1315476" cy="1879252"/>
          </a:xfrm>
          <a:custGeom>
            <a:avLst/>
            <a:gdLst>
              <a:gd name="connsiteX0" fmla="*/ 0 w 1879252"/>
              <a:gd name="connsiteY0" fmla="*/ 0 h 1315476"/>
              <a:gd name="connsiteX1" fmla="*/ 1221514 w 1879252"/>
              <a:gd name="connsiteY1" fmla="*/ 0 h 1315476"/>
              <a:gd name="connsiteX2" fmla="*/ 1879252 w 1879252"/>
              <a:gd name="connsiteY2" fmla="*/ 657738 h 1315476"/>
              <a:gd name="connsiteX3" fmla="*/ 1221514 w 1879252"/>
              <a:gd name="connsiteY3" fmla="*/ 1315476 h 1315476"/>
              <a:gd name="connsiteX4" fmla="*/ 0 w 1879252"/>
              <a:gd name="connsiteY4" fmla="*/ 1315476 h 1315476"/>
              <a:gd name="connsiteX5" fmla="*/ 657738 w 1879252"/>
              <a:gd name="connsiteY5" fmla="*/ 657738 h 1315476"/>
              <a:gd name="connsiteX6" fmla="*/ 0 w 1879252"/>
              <a:gd name="connsiteY6" fmla="*/ 0 h 131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9252" h="1315476">
                <a:moveTo>
                  <a:pt x="1879252" y="0"/>
                </a:moveTo>
                <a:lnTo>
                  <a:pt x="1879252" y="855060"/>
                </a:lnTo>
                <a:lnTo>
                  <a:pt x="939626" y="1315476"/>
                </a:lnTo>
                <a:lnTo>
                  <a:pt x="0" y="855060"/>
                </a:lnTo>
                <a:lnTo>
                  <a:pt x="0" y="0"/>
                </a:lnTo>
                <a:lnTo>
                  <a:pt x="939626" y="460416"/>
                </a:lnTo>
                <a:lnTo>
                  <a:pt x="1879252"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670438" rIns="12700" bIns="670438" numCol="1" spcCol="1270" anchor="ctr" anchorCtr="0">
            <a:noAutofit/>
          </a:bodyPr>
          <a:lstStyle/>
          <a:p>
            <a:pPr algn="ctr" defTabSz="889000">
              <a:lnSpc>
                <a:spcPct val="90000"/>
              </a:lnSpc>
              <a:spcAft>
                <a:spcPct val="35000"/>
              </a:spcAft>
            </a:pPr>
            <a:r>
              <a:rPr lang="en-US" sz="2000" b="1" dirty="0" smtClean="0">
                <a:solidFill>
                  <a:srgbClr val="FFFFFF"/>
                </a:solidFill>
              </a:rPr>
              <a:t>Developed</a:t>
            </a:r>
            <a:endParaRPr lang="en-US" sz="2000" b="1" dirty="0">
              <a:solidFill>
                <a:srgbClr val="FFFFFF"/>
              </a:solidFill>
            </a:endParaRPr>
          </a:p>
        </p:txBody>
      </p:sp>
      <p:sp>
        <p:nvSpPr>
          <p:cNvPr id="9" name="Freeform 8"/>
          <p:cNvSpPr/>
          <p:nvPr/>
        </p:nvSpPr>
        <p:spPr>
          <a:xfrm>
            <a:off x="1752625" y="1220459"/>
            <a:ext cx="6248375" cy="1221515"/>
          </a:xfrm>
          <a:custGeom>
            <a:avLst/>
            <a:gdLst>
              <a:gd name="connsiteX0" fmla="*/ 203590 w 1221514"/>
              <a:gd name="connsiteY0" fmla="*/ 0 h 6914123"/>
              <a:gd name="connsiteX1" fmla="*/ 1017924 w 1221514"/>
              <a:gd name="connsiteY1" fmla="*/ 0 h 6914123"/>
              <a:gd name="connsiteX2" fmla="*/ 1221514 w 1221514"/>
              <a:gd name="connsiteY2" fmla="*/ 203590 h 6914123"/>
              <a:gd name="connsiteX3" fmla="*/ 1221514 w 1221514"/>
              <a:gd name="connsiteY3" fmla="*/ 6914123 h 6914123"/>
              <a:gd name="connsiteX4" fmla="*/ 1221514 w 1221514"/>
              <a:gd name="connsiteY4" fmla="*/ 6914123 h 6914123"/>
              <a:gd name="connsiteX5" fmla="*/ 0 w 1221514"/>
              <a:gd name="connsiteY5" fmla="*/ 6914123 h 6914123"/>
              <a:gd name="connsiteX6" fmla="*/ 0 w 1221514"/>
              <a:gd name="connsiteY6" fmla="*/ 6914123 h 6914123"/>
              <a:gd name="connsiteX7" fmla="*/ 0 w 1221514"/>
              <a:gd name="connsiteY7" fmla="*/ 203590 h 6914123"/>
              <a:gd name="connsiteX8" fmla="*/ 203590 w 1221514"/>
              <a:gd name="connsiteY8" fmla="*/ 0 h 691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514" h="6914123">
                <a:moveTo>
                  <a:pt x="1221514" y="1152380"/>
                </a:moveTo>
                <a:lnTo>
                  <a:pt x="1221514" y="5761743"/>
                </a:lnTo>
                <a:cubicBezTo>
                  <a:pt x="1221514" y="6398185"/>
                  <a:pt x="1205410" y="6914120"/>
                  <a:pt x="1185546" y="6914120"/>
                </a:cubicBezTo>
                <a:lnTo>
                  <a:pt x="0" y="6914120"/>
                </a:lnTo>
                <a:lnTo>
                  <a:pt x="0" y="6914120"/>
                </a:lnTo>
                <a:lnTo>
                  <a:pt x="0" y="3"/>
                </a:lnTo>
                <a:lnTo>
                  <a:pt x="0" y="3"/>
                </a:lnTo>
                <a:lnTo>
                  <a:pt x="1185546" y="3"/>
                </a:lnTo>
                <a:cubicBezTo>
                  <a:pt x="1205410" y="3"/>
                  <a:pt x="1221514" y="515938"/>
                  <a:pt x="1221514" y="115238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71059" rIns="71059" bIns="71060" numCol="1" spcCol="1270" anchor="ctr" anchorCtr="0">
            <a:noAutofit/>
          </a:bodyPr>
          <a:lstStyle/>
          <a:p>
            <a:pPr marL="0" lvl="1" defTabSz="800100">
              <a:lnSpc>
                <a:spcPct val="90000"/>
              </a:lnSpc>
              <a:spcAft>
                <a:spcPct val="15000"/>
              </a:spcAft>
            </a:pPr>
            <a:r>
              <a:rPr lang="en-US" sz="2000" dirty="0" smtClean="0">
                <a:solidFill>
                  <a:srgbClr val="000000">
                    <a:hueOff val="0"/>
                    <a:satOff val="0"/>
                    <a:lumOff val="0"/>
                    <a:alphaOff val="0"/>
                  </a:srgbClr>
                </a:solidFill>
              </a:rPr>
              <a:t>in conjunction with the Nondiscrimination Plan</a:t>
            </a:r>
            <a:endParaRPr lang="en-US" sz="2000" dirty="0">
              <a:solidFill>
                <a:srgbClr val="000000">
                  <a:hueOff val="0"/>
                  <a:satOff val="0"/>
                  <a:lumOff val="0"/>
                  <a:alphaOff val="0"/>
                </a:srgbClr>
              </a:solidFill>
            </a:endParaRPr>
          </a:p>
        </p:txBody>
      </p:sp>
      <p:sp>
        <p:nvSpPr>
          <p:cNvPr id="10" name="Freeform 9"/>
          <p:cNvSpPr/>
          <p:nvPr/>
        </p:nvSpPr>
        <p:spPr>
          <a:xfrm>
            <a:off x="457201" y="2675111"/>
            <a:ext cx="1315476" cy="1879252"/>
          </a:xfrm>
          <a:custGeom>
            <a:avLst/>
            <a:gdLst>
              <a:gd name="connsiteX0" fmla="*/ 0 w 1879252"/>
              <a:gd name="connsiteY0" fmla="*/ 0 h 1315476"/>
              <a:gd name="connsiteX1" fmla="*/ 1221514 w 1879252"/>
              <a:gd name="connsiteY1" fmla="*/ 0 h 1315476"/>
              <a:gd name="connsiteX2" fmla="*/ 1879252 w 1879252"/>
              <a:gd name="connsiteY2" fmla="*/ 657738 h 1315476"/>
              <a:gd name="connsiteX3" fmla="*/ 1221514 w 1879252"/>
              <a:gd name="connsiteY3" fmla="*/ 1315476 h 1315476"/>
              <a:gd name="connsiteX4" fmla="*/ 0 w 1879252"/>
              <a:gd name="connsiteY4" fmla="*/ 1315476 h 1315476"/>
              <a:gd name="connsiteX5" fmla="*/ 657738 w 1879252"/>
              <a:gd name="connsiteY5" fmla="*/ 657738 h 1315476"/>
              <a:gd name="connsiteX6" fmla="*/ 0 w 1879252"/>
              <a:gd name="connsiteY6" fmla="*/ 0 h 131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9252" h="1315476">
                <a:moveTo>
                  <a:pt x="1879252" y="0"/>
                </a:moveTo>
                <a:lnTo>
                  <a:pt x="1879252" y="855060"/>
                </a:lnTo>
                <a:lnTo>
                  <a:pt x="939626" y="1315476"/>
                </a:lnTo>
                <a:lnTo>
                  <a:pt x="0" y="855060"/>
                </a:lnTo>
                <a:lnTo>
                  <a:pt x="0" y="0"/>
                </a:lnTo>
                <a:lnTo>
                  <a:pt x="939626" y="460416"/>
                </a:lnTo>
                <a:lnTo>
                  <a:pt x="1879252"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670438" rIns="12700" bIns="670438" numCol="1" spcCol="1270" anchor="ctr" anchorCtr="0">
            <a:noAutofit/>
          </a:bodyPr>
          <a:lstStyle/>
          <a:p>
            <a:pPr algn="ctr" defTabSz="889000">
              <a:lnSpc>
                <a:spcPct val="90000"/>
              </a:lnSpc>
              <a:spcAft>
                <a:spcPct val="35000"/>
              </a:spcAft>
            </a:pPr>
            <a:r>
              <a:rPr lang="en-US" sz="2000" b="1" dirty="0" smtClean="0">
                <a:solidFill>
                  <a:srgbClr val="FFFFFF"/>
                </a:solidFill>
              </a:rPr>
              <a:t>Drafted and released</a:t>
            </a:r>
            <a:endParaRPr lang="en-US" sz="2000" b="1" dirty="0">
              <a:solidFill>
                <a:srgbClr val="FFFFFF"/>
              </a:solidFill>
            </a:endParaRPr>
          </a:p>
        </p:txBody>
      </p:sp>
      <p:sp>
        <p:nvSpPr>
          <p:cNvPr id="11" name="Freeform 10"/>
          <p:cNvSpPr/>
          <p:nvPr/>
        </p:nvSpPr>
        <p:spPr>
          <a:xfrm>
            <a:off x="1752625" y="2811773"/>
            <a:ext cx="6228324" cy="1221515"/>
          </a:xfrm>
          <a:custGeom>
            <a:avLst/>
            <a:gdLst>
              <a:gd name="connsiteX0" fmla="*/ 203590 w 1221514"/>
              <a:gd name="connsiteY0" fmla="*/ 0 h 6914123"/>
              <a:gd name="connsiteX1" fmla="*/ 1017924 w 1221514"/>
              <a:gd name="connsiteY1" fmla="*/ 0 h 6914123"/>
              <a:gd name="connsiteX2" fmla="*/ 1221514 w 1221514"/>
              <a:gd name="connsiteY2" fmla="*/ 203590 h 6914123"/>
              <a:gd name="connsiteX3" fmla="*/ 1221514 w 1221514"/>
              <a:gd name="connsiteY3" fmla="*/ 6914123 h 6914123"/>
              <a:gd name="connsiteX4" fmla="*/ 1221514 w 1221514"/>
              <a:gd name="connsiteY4" fmla="*/ 6914123 h 6914123"/>
              <a:gd name="connsiteX5" fmla="*/ 0 w 1221514"/>
              <a:gd name="connsiteY5" fmla="*/ 6914123 h 6914123"/>
              <a:gd name="connsiteX6" fmla="*/ 0 w 1221514"/>
              <a:gd name="connsiteY6" fmla="*/ 6914123 h 6914123"/>
              <a:gd name="connsiteX7" fmla="*/ 0 w 1221514"/>
              <a:gd name="connsiteY7" fmla="*/ 203590 h 6914123"/>
              <a:gd name="connsiteX8" fmla="*/ 203590 w 1221514"/>
              <a:gd name="connsiteY8" fmla="*/ 0 h 691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514" h="6914123">
                <a:moveTo>
                  <a:pt x="1221514" y="1152380"/>
                </a:moveTo>
                <a:lnTo>
                  <a:pt x="1221514" y="5761743"/>
                </a:lnTo>
                <a:cubicBezTo>
                  <a:pt x="1221514" y="6398185"/>
                  <a:pt x="1205410" y="6914120"/>
                  <a:pt x="1185546" y="6914120"/>
                </a:cubicBezTo>
                <a:lnTo>
                  <a:pt x="0" y="6914120"/>
                </a:lnTo>
                <a:lnTo>
                  <a:pt x="0" y="6914120"/>
                </a:lnTo>
                <a:lnTo>
                  <a:pt x="0" y="3"/>
                </a:lnTo>
                <a:lnTo>
                  <a:pt x="0" y="3"/>
                </a:lnTo>
                <a:lnTo>
                  <a:pt x="1185546" y="3"/>
                </a:lnTo>
                <a:cubicBezTo>
                  <a:pt x="1205410" y="3"/>
                  <a:pt x="1221514" y="515938"/>
                  <a:pt x="1221514" y="115238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71059" rIns="71059" bIns="71060" numCol="1" spcCol="1270" anchor="ctr" anchorCtr="0">
            <a:noAutofit/>
          </a:bodyPr>
          <a:lstStyle/>
          <a:p>
            <a:pPr marL="0" lvl="1" defTabSz="800100">
              <a:lnSpc>
                <a:spcPct val="90000"/>
              </a:lnSpc>
              <a:spcAft>
                <a:spcPct val="15000"/>
              </a:spcAft>
            </a:pPr>
            <a:r>
              <a:rPr lang="en-US" sz="2000" dirty="0" smtClean="0">
                <a:solidFill>
                  <a:srgbClr val="000000">
                    <a:hueOff val="0"/>
                    <a:satOff val="0"/>
                    <a:lumOff val="0"/>
                    <a:alphaOff val="0"/>
                  </a:srgbClr>
                </a:solidFill>
              </a:rPr>
              <a:t>for public comment August 2017- January 2018</a:t>
            </a:r>
            <a:endParaRPr lang="en-US" sz="2000" dirty="0">
              <a:solidFill>
                <a:srgbClr val="000000">
                  <a:hueOff val="0"/>
                  <a:satOff val="0"/>
                  <a:lumOff val="0"/>
                  <a:alphaOff val="0"/>
                </a:srgbClr>
              </a:solidFill>
            </a:endParaRPr>
          </a:p>
        </p:txBody>
      </p:sp>
      <p:sp>
        <p:nvSpPr>
          <p:cNvPr id="12" name="Freeform 11"/>
          <p:cNvSpPr/>
          <p:nvPr/>
        </p:nvSpPr>
        <p:spPr>
          <a:xfrm>
            <a:off x="457201" y="4362900"/>
            <a:ext cx="1315476" cy="1879252"/>
          </a:xfrm>
          <a:custGeom>
            <a:avLst/>
            <a:gdLst>
              <a:gd name="connsiteX0" fmla="*/ 0 w 1879252"/>
              <a:gd name="connsiteY0" fmla="*/ 0 h 1315476"/>
              <a:gd name="connsiteX1" fmla="*/ 1221514 w 1879252"/>
              <a:gd name="connsiteY1" fmla="*/ 0 h 1315476"/>
              <a:gd name="connsiteX2" fmla="*/ 1879252 w 1879252"/>
              <a:gd name="connsiteY2" fmla="*/ 657738 h 1315476"/>
              <a:gd name="connsiteX3" fmla="*/ 1221514 w 1879252"/>
              <a:gd name="connsiteY3" fmla="*/ 1315476 h 1315476"/>
              <a:gd name="connsiteX4" fmla="*/ 0 w 1879252"/>
              <a:gd name="connsiteY4" fmla="*/ 1315476 h 1315476"/>
              <a:gd name="connsiteX5" fmla="*/ 657738 w 1879252"/>
              <a:gd name="connsiteY5" fmla="*/ 657738 h 1315476"/>
              <a:gd name="connsiteX6" fmla="*/ 0 w 1879252"/>
              <a:gd name="connsiteY6" fmla="*/ 0 h 131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9252" h="1315476">
                <a:moveTo>
                  <a:pt x="1879252" y="0"/>
                </a:moveTo>
                <a:lnTo>
                  <a:pt x="1879252" y="855060"/>
                </a:lnTo>
                <a:lnTo>
                  <a:pt x="939626" y="1315476"/>
                </a:lnTo>
                <a:lnTo>
                  <a:pt x="0" y="855060"/>
                </a:lnTo>
                <a:lnTo>
                  <a:pt x="0" y="0"/>
                </a:lnTo>
                <a:lnTo>
                  <a:pt x="939626" y="460416"/>
                </a:lnTo>
                <a:lnTo>
                  <a:pt x="1879252"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670438" rIns="12700" bIns="670438" numCol="1" spcCol="1270" anchor="ctr" anchorCtr="0">
            <a:noAutofit/>
          </a:bodyPr>
          <a:lstStyle/>
          <a:p>
            <a:pPr algn="ctr" defTabSz="889000">
              <a:spcAft>
                <a:spcPct val="35000"/>
              </a:spcAft>
            </a:pPr>
            <a:r>
              <a:rPr lang="en-US" sz="2000" b="1" dirty="0" smtClean="0">
                <a:solidFill>
                  <a:srgbClr val="FFFFFF"/>
                </a:solidFill>
              </a:rPr>
              <a:t>Pursuant  to</a:t>
            </a:r>
            <a:endParaRPr lang="en-US" sz="2000" b="1" dirty="0">
              <a:solidFill>
                <a:srgbClr val="FFFFFF"/>
              </a:solidFill>
            </a:endParaRPr>
          </a:p>
        </p:txBody>
      </p:sp>
      <p:sp>
        <p:nvSpPr>
          <p:cNvPr id="13" name="Freeform 12"/>
          <p:cNvSpPr/>
          <p:nvPr/>
        </p:nvSpPr>
        <p:spPr>
          <a:xfrm>
            <a:off x="1772677" y="4527705"/>
            <a:ext cx="6228324" cy="1221515"/>
          </a:xfrm>
          <a:custGeom>
            <a:avLst/>
            <a:gdLst>
              <a:gd name="connsiteX0" fmla="*/ 203590 w 1221514"/>
              <a:gd name="connsiteY0" fmla="*/ 0 h 6914123"/>
              <a:gd name="connsiteX1" fmla="*/ 1017924 w 1221514"/>
              <a:gd name="connsiteY1" fmla="*/ 0 h 6914123"/>
              <a:gd name="connsiteX2" fmla="*/ 1221514 w 1221514"/>
              <a:gd name="connsiteY2" fmla="*/ 203590 h 6914123"/>
              <a:gd name="connsiteX3" fmla="*/ 1221514 w 1221514"/>
              <a:gd name="connsiteY3" fmla="*/ 6914123 h 6914123"/>
              <a:gd name="connsiteX4" fmla="*/ 1221514 w 1221514"/>
              <a:gd name="connsiteY4" fmla="*/ 6914123 h 6914123"/>
              <a:gd name="connsiteX5" fmla="*/ 0 w 1221514"/>
              <a:gd name="connsiteY5" fmla="*/ 6914123 h 6914123"/>
              <a:gd name="connsiteX6" fmla="*/ 0 w 1221514"/>
              <a:gd name="connsiteY6" fmla="*/ 6914123 h 6914123"/>
              <a:gd name="connsiteX7" fmla="*/ 0 w 1221514"/>
              <a:gd name="connsiteY7" fmla="*/ 203590 h 6914123"/>
              <a:gd name="connsiteX8" fmla="*/ 203590 w 1221514"/>
              <a:gd name="connsiteY8" fmla="*/ 0 h 691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514" h="6914123">
                <a:moveTo>
                  <a:pt x="1221514" y="1152380"/>
                </a:moveTo>
                <a:lnTo>
                  <a:pt x="1221514" y="5761743"/>
                </a:lnTo>
                <a:cubicBezTo>
                  <a:pt x="1221514" y="6398185"/>
                  <a:pt x="1205410" y="6914120"/>
                  <a:pt x="1185546" y="6914120"/>
                </a:cubicBezTo>
                <a:lnTo>
                  <a:pt x="0" y="6914120"/>
                </a:lnTo>
                <a:lnTo>
                  <a:pt x="0" y="6914120"/>
                </a:lnTo>
                <a:lnTo>
                  <a:pt x="0" y="3"/>
                </a:lnTo>
                <a:lnTo>
                  <a:pt x="0" y="3"/>
                </a:lnTo>
                <a:lnTo>
                  <a:pt x="1185546" y="3"/>
                </a:lnTo>
                <a:cubicBezTo>
                  <a:pt x="1205410" y="3"/>
                  <a:pt x="1221514" y="515938"/>
                  <a:pt x="1221514" y="115238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71060" rIns="71059" bIns="71059" numCol="1" spcCol="1270" anchor="ctr" anchorCtr="0">
            <a:noAutofit/>
          </a:bodyPr>
          <a:lstStyle/>
          <a:p>
            <a:pPr marL="171450" lvl="1" indent="-171450" defTabSz="800100">
              <a:lnSpc>
                <a:spcPct val="90000"/>
              </a:lnSpc>
              <a:spcAft>
                <a:spcPct val="15000"/>
              </a:spcAft>
              <a:buFontTx/>
              <a:buChar char="••"/>
            </a:pPr>
            <a:r>
              <a:rPr lang="en-US" sz="1700" dirty="0" smtClean="0">
                <a:solidFill>
                  <a:srgbClr val="000000">
                    <a:hueOff val="0"/>
                    <a:satOff val="0"/>
                    <a:lumOff val="0"/>
                    <a:alphaOff val="0"/>
                  </a:srgbClr>
                </a:solidFill>
              </a:rPr>
              <a:t>Section 188 of Workforce Innovation and Opportunity Act (WIOA) </a:t>
            </a:r>
            <a:endParaRPr lang="en-US" sz="1700" dirty="0">
              <a:solidFill>
                <a:srgbClr val="000000">
                  <a:hueOff val="0"/>
                  <a:satOff val="0"/>
                  <a:lumOff val="0"/>
                  <a:alphaOff val="0"/>
                </a:srgbClr>
              </a:solidFill>
            </a:endParaRPr>
          </a:p>
          <a:p>
            <a:pPr marL="171450" lvl="1" indent="-171450" defTabSz="800100">
              <a:lnSpc>
                <a:spcPct val="90000"/>
              </a:lnSpc>
              <a:spcAft>
                <a:spcPct val="15000"/>
              </a:spcAft>
              <a:buFontTx/>
              <a:buChar char="••"/>
            </a:pPr>
            <a:r>
              <a:rPr lang="en-US" sz="1700" dirty="0" smtClean="0">
                <a:solidFill>
                  <a:srgbClr val="000000">
                    <a:hueOff val="0"/>
                    <a:satOff val="0"/>
                    <a:lumOff val="0"/>
                    <a:alphaOff val="0"/>
                  </a:srgbClr>
                </a:solidFill>
              </a:rPr>
              <a:t>Md. STATE GOVERNMENT Code Ann. §§ 10-1101-10-1103</a:t>
            </a:r>
            <a:endParaRPr lang="en-US" sz="1700" dirty="0">
              <a:solidFill>
                <a:srgbClr val="000000">
                  <a:hueOff val="0"/>
                  <a:satOff val="0"/>
                  <a:lumOff val="0"/>
                  <a:alphaOff val="0"/>
                </a:srgbClr>
              </a:solidFill>
            </a:endParaRPr>
          </a:p>
          <a:p>
            <a:pPr marL="171450" lvl="1" indent="-171450" defTabSz="800100">
              <a:lnSpc>
                <a:spcPct val="90000"/>
              </a:lnSpc>
              <a:spcAft>
                <a:spcPct val="15000"/>
              </a:spcAft>
              <a:buFontTx/>
              <a:buChar char="••"/>
            </a:pPr>
            <a:r>
              <a:rPr lang="en-US" sz="1700" dirty="0" smtClean="0">
                <a:solidFill>
                  <a:srgbClr val="000000">
                    <a:hueOff val="0"/>
                    <a:satOff val="0"/>
                    <a:lumOff val="0"/>
                    <a:alphaOff val="0"/>
                  </a:srgbClr>
                </a:solidFill>
              </a:rPr>
              <a:t>DLLR’s Office of Fair Practices</a:t>
            </a:r>
            <a:endParaRPr lang="en-US" sz="1700" dirty="0">
              <a:solidFill>
                <a:srgbClr val="000000">
                  <a:hueOff val="0"/>
                  <a:satOff val="0"/>
                  <a:lumOff val="0"/>
                  <a:alphaOff val="0"/>
                </a:srgbClr>
              </a:solidFill>
            </a:endParaRPr>
          </a:p>
        </p:txBody>
      </p:sp>
    </p:spTree>
    <p:extLst>
      <p:ext uri="{BB962C8B-B14F-4D97-AF65-F5344CB8AC3E}">
        <p14:creationId xmlns:p14="http://schemas.microsoft.com/office/powerpoint/2010/main" val="1478094687"/>
      </p:ext>
    </p:extLst>
  </p:cSld>
  <p:clrMapOvr>
    <a:masterClrMapping/>
  </p:clrMapOvr>
  <p:transition spd="slow" advTm="25000">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smtClean="0">
                <a:solidFill>
                  <a:srgbClr val="C00000"/>
                </a:solidFill>
              </a:rPr>
              <a:t>Why is the LAP being created now?</a:t>
            </a:r>
            <a:endParaRPr lang="en-US" sz="4000" b="1" dirty="0">
              <a:solidFill>
                <a:srgbClr val="C00000"/>
              </a:solidFill>
            </a:endParaRPr>
          </a:p>
        </p:txBody>
      </p:sp>
      <p:sp>
        <p:nvSpPr>
          <p:cNvPr id="3" name="Content Placeholder 2"/>
          <p:cNvSpPr>
            <a:spLocks noGrp="1"/>
          </p:cNvSpPr>
          <p:nvPr>
            <p:ph idx="1"/>
          </p:nvPr>
        </p:nvSpPr>
        <p:spPr>
          <a:xfrm>
            <a:off x="457200" y="1417638"/>
            <a:ext cx="4800600" cy="4530725"/>
          </a:xfrm>
        </p:spPr>
        <p:txBody>
          <a:bodyPr/>
          <a:lstStyle/>
          <a:p>
            <a:r>
              <a:rPr lang="en-US" sz="2800" dirty="0" smtClean="0"/>
              <a:t>Commitment to excellent </a:t>
            </a:r>
            <a:r>
              <a:rPr lang="en-US" sz="2800" i="1" dirty="0" smtClean="0">
                <a:solidFill>
                  <a:srgbClr val="C00000"/>
                </a:solidFill>
              </a:rPr>
              <a:t>customer service</a:t>
            </a:r>
          </a:p>
          <a:p>
            <a:r>
              <a:rPr lang="en-US" sz="2800" dirty="0" smtClean="0"/>
              <a:t>Prioritizing </a:t>
            </a:r>
            <a:r>
              <a:rPr lang="en-US" sz="2800" i="1" dirty="0" smtClean="0">
                <a:solidFill>
                  <a:srgbClr val="C00000"/>
                </a:solidFill>
              </a:rPr>
              <a:t>“people over performance”</a:t>
            </a:r>
            <a:r>
              <a:rPr lang="en-US" sz="2800" dirty="0" smtClean="0"/>
              <a:t> </a:t>
            </a:r>
          </a:p>
          <a:p>
            <a:r>
              <a:rPr lang="en-US" sz="2800" dirty="0" smtClean="0"/>
              <a:t>Guidance following results of the </a:t>
            </a:r>
            <a:r>
              <a:rPr lang="en-US" sz="2800" i="1" dirty="0" smtClean="0">
                <a:solidFill>
                  <a:srgbClr val="C00000"/>
                </a:solidFill>
              </a:rPr>
              <a:t>Workforce System Survey</a:t>
            </a:r>
          </a:p>
          <a:p>
            <a:r>
              <a:rPr lang="en-US" sz="2800" dirty="0" smtClean="0"/>
              <a:t>Ensuring </a:t>
            </a:r>
            <a:r>
              <a:rPr lang="en-US" sz="2800" i="1" dirty="0" smtClean="0">
                <a:solidFill>
                  <a:srgbClr val="C00000"/>
                </a:solidFill>
              </a:rPr>
              <a:t>compliance</a:t>
            </a:r>
            <a:r>
              <a:rPr lang="en-US" sz="2800" dirty="0" smtClean="0"/>
              <a:t> for federally-funded programs </a:t>
            </a:r>
            <a:endParaRPr lang="en-US" sz="2800" dirty="0"/>
          </a:p>
        </p:txBody>
      </p:sp>
      <p:sp>
        <p:nvSpPr>
          <p:cNvPr id="4" name="Slide Number Placeholder 3"/>
          <p:cNvSpPr>
            <a:spLocks noGrp="1"/>
          </p:cNvSpPr>
          <p:nvPr>
            <p:ph type="sldNum" sz="quarter" idx="12"/>
          </p:nvPr>
        </p:nvSpPr>
        <p:spPr/>
        <p:txBody>
          <a:bodyPr/>
          <a:lstStyle/>
          <a:p>
            <a:pPr>
              <a:defRPr/>
            </a:pPr>
            <a:fld id="{8C242506-2292-4825-804A-4C6D957355B3}" type="slidenum">
              <a:rPr lang="en-US" altLang="en-US" smtClean="0">
                <a:solidFill>
                  <a:srgbClr val="000000"/>
                </a:solidFill>
              </a:rPr>
              <a:pPr>
                <a:defRPr/>
              </a:pPr>
              <a:t>46</a:t>
            </a:fld>
            <a:endParaRPr lang="en-US" altLang="en-US" dirty="0">
              <a:solidFill>
                <a:srgbClr val="000000"/>
              </a:solidFill>
            </a:endParaRPr>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0865" y="1752600"/>
            <a:ext cx="3505199" cy="3416376"/>
          </a:xfrm>
          <a:prstGeom prst="rect">
            <a:avLst/>
          </a:prstGeom>
          <a:noFill/>
          <a:ln>
            <a:noFill/>
          </a:ln>
          <a:extLst/>
        </p:spPr>
      </p:pic>
    </p:spTree>
    <p:extLst>
      <p:ext uri="{BB962C8B-B14F-4D97-AF65-F5344CB8AC3E}">
        <p14:creationId xmlns:p14="http://schemas.microsoft.com/office/powerpoint/2010/main" val="2588489796"/>
      </p:ext>
    </p:extLst>
  </p:cSld>
  <p:clrMapOvr>
    <a:masterClrMapping/>
  </p:clrMapOvr>
  <p:transition spd="slow" advTm="2500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artisticCrisscrossEtching/>
                    </a14:imgEffect>
                    <a14:imgEffect>
                      <a14:saturation sat="0"/>
                    </a14:imgEffect>
                  </a14:imgLayer>
                </a14:imgProps>
              </a:ext>
              <a:ext uri="{28A0092B-C50C-407E-A947-70E740481C1C}">
                <a14:useLocalDpi xmlns:a14="http://schemas.microsoft.com/office/drawing/2010/main" val="0"/>
              </a:ext>
            </a:extLst>
          </a:blip>
          <a:srcRect l="11810"/>
          <a:stretch/>
        </p:blipFill>
        <p:spPr>
          <a:xfrm>
            <a:off x="-585020" y="27039"/>
            <a:ext cx="9763433" cy="6830961"/>
          </a:xfrm>
          <a:prstGeom prst="rect">
            <a:avLst/>
          </a:prstGeom>
        </p:spPr>
      </p:pic>
      <p:sp>
        <p:nvSpPr>
          <p:cNvPr id="2" name="Title 1"/>
          <p:cNvSpPr>
            <a:spLocks noGrp="1"/>
          </p:cNvSpPr>
          <p:nvPr>
            <p:ph type="title"/>
          </p:nvPr>
        </p:nvSpPr>
        <p:spPr>
          <a:xfrm>
            <a:off x="914400" y="447674"/>
            <a:ext cx="6248400" cy="788987"/>
          </a:xfrm>
          <a:solidFill>
            <a:schemeClr val="bg1"/>
          </a:solidFill>
        </p:spPr>
        <p:txBody>
          <a:bodyPr/>
          <a:lstStyle/>
          <a:p>
            <a:pPr algn="ctr"/>
            <a:r>
              <a:rPr lang="en-US" sz="4000" b="1" dirty="0" smtClean="0"/>
              <a:t>Stakeholder Consultation </a:t>
            </a:r>
            <a:endParaRPr lang="en-US" sz="4000" b="1" dirty="0"/>
          </a:p>
        </p:txBody>
      </p:sp>
      <p:sp>
        <p:nvSpPr>
          <p:cNvPr id="4" name="Slide Number Placeholder 3"/>
          <p:cNvSpPr>
            <a:spLocks noGrp="1"/>
          </p:cNvSpPr>
          <p:nvPr>
            <p:ph type="sldNum" sz="quarter" idx="12"/>
          </p:nvPr>
        </p:nvSpPr>
        <p:spPr/>
        <p:txBody>
          <a:bodyPr/>
          <a:lstStyle/>
          <a:p>
            <a:pPr>
              <a:defRPr/>
            </a:pPr>
            <a:fld id="{8C242506-2292-4825-804A-4C6D957355B3}" type="slidenum">
              <a:rPr lang="en-US" altLang="en-US" smtClean="0">
                <a:solidFill>
                  <a:srgbClr val="000000"/>
                </a:solidFill>
              </a:rPr>
              <a:pPr>
                <a:defRPr/>
              </a:pPr>
              <a:t>47</a:t>
            </a:fld>
            <a:endParaRPr lang="en-US" altLang="en-US">
              <a:solidFill>
                <a:srgbClr val="000000"/>
              </a:solidFill>
            </a:endParaRPr>
          </a:p>
        </p:txBody>
      </p:sp>
      <p:graphicFrame>
        <p:nvGraphicFramePr>
          <p:cNvPr id="10" name="Diagram 9"/>
          <p:cNvGraphicFramePr/>
          <p:nvPr>
            <p:extLst>
              <p:ext uri="{D42A27DB-BD31-4B8C-83A1-F6EECF244321}">
                <p14:modId xmlns:p14="http://schemas.microsoft.com/office/powerpoint/2010/main" val="2648919230"/>
              </p:ext>
            </p:extLst>
          </p:nvPr>
        </p:nvGraphicFramePr>
        <p:xfrm>
          <a:off x="114300" y="1657296"/>
          <a:ext cx="78486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52962040"/>
      </p:ext>
    </p:extLst>
  </p:cSld>
  <p:clrMapOvr>
    <a:masterClrMapping/>
  </p:clrMapOvr>
  <p:transition spd="slow" advTm="25000">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rgbClr val="C00000"/>
                </a:solidFill>
              </a:rPr>
              <a:t>Examples of Progress</a:t>
            </a:r>
            <a:endParaRPr lang="en-US" sz="4000" dirty="0"/>
          </a:p>
        </p:txBody>
      </p:sp>
      <p:sp>
        <p:nvSpPr>
          <p:cNvPr id="3" name="Content Placeholder 2"/>
          <p:cNvSpPr>
            <a:spLocks noGrp="1"/>
          </p:cNvSpPr>
          <p:nvPr>
            <p:ph sz="half" idx="1"/>
          </p:nvPr>
        </p:nvSpPr>
        <p:spPr>
          <a:xfrm>
            <a:off x="1039971" y="5839845"/>
            <a:ext cx="7064057" cy="470846"/>
          </a:xfrm>
        </p:spPr>
        <p:txBody>
          <a:bodyPr/>
          <a:lstStyle/>
          <a:p>
            <a:pPr marL="0" indent="0">
              <a:buNone/>
            </a:pPr>
            <a:r>
              <a:rPr lang="en-US" sz="2400" dirty="0" smtClean="0"/>
              <a:t>Maryland Workforce Exchange available </a:t>
            </a:r>
            <a:r>
              <a:rPr lang="en-US" sz="2400" i="1" dirty="0" err="1" smtClean="0">
                <a:solidFill>
                  <a:srgbClr val="C00000"/>
                </a:solidFill>
              </a:rPr>
              <a:t>En</a:t>
            </a:r>
            <a:r>
              <a:rPr lang="en-US" sz="2400" dirty="0" smtClean="0">
                <a:solidFill>
                  <a:srgbClr val="C00000"/>
                </a:solidFill>
              </a:rPr>
              <a:t> </a:t>
            </a:r>
            <a:r>
              <a:rPr lang="en-US" sz="2400" i="1" dirty="0" err="1">
                <a:solidFill>
                  <a:srgbClr val="C00000"/>
                </a:solidFill>
              </a:rPr>
              <a:t>E</a:t>
            </a:r>
            <a:r>
              <a:rPr lang="en-US" sz="2400" i="1" dirty="0" err="1" smtClean="0">
                <a:solidFill>
                  <a:srgbClr val="C00000"/>
                </a:solidFill>
              </a:rPr>
              <a:t>spañol</a:t>
            </a:r>
            <a:endParaRPr lang="en-US" sz="2400" dirty="0" smtClean="0">
              <a:solidFill>
                <a:srgbClr val="C00000"/>
              </a:solidFill>
            </a:endParaRPr>
          </a:p>
          <a:p>
            <a:pPr marL="0" indent="0">
              <a:buNone/>
            </a:pPr>
            <a:endParaRPr lang="en-US" dirty="0"/>
          </a:p>
        </p:txBody>
      </p:sp>
      <p:sp>
        <p:nvSpPr>
          <p:cNvPr id="5" name="Slide Number Placeholder 4"/>
          <p:cNvSpPr>
            <a:spLocks noGrp="1"/>
          </p:cNvSpPr>
          <p:nvPr>
            <p:ph type="sldNum" sz="quarter" idx="12"/>
          </p:nvPr>
        </p:nvSpPr>
        <p:spPr/>
        <p:txBody>
          <a:bodyPr/>
          <a:lstStyle/>
          <a:p>
            <a:pPr>
              <a:defRPr/>
            </a:pPr>
            <a:fld id="{4BF7612A-7754-4762-87EF-ADA4D8FBE201}" type="slidenum">
              <a:rPr lang="en-US" altLang="en-US" smtClean="0">
                <a:solidFill>
                  <a:srgbClr val="000000"/>
                </a:solidFill>
              </a:rPr>
              <a:pPr>
                <a:defRPr/>
              </a:pPr>
              <a:t>48</a:t>
            </a:fld>
            <a:endParaRPr lang="en-US" altLang="en-US">
              <a:solidFill>
                <a:srgbClr val="000000"/>
              </a:solidFill>
            </a:endParaRPr>
          </a:p>
        </p:txBody>
      </p:sp>
      <p:pic>
        <p:nvPicPr>
          <p:cNvPr id="6041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230858" y="996717"/>
            <a:ext cx="6610511" cy="4846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487296"/>
      </p:ext>
    </p:extLst>
  </p:cSld>
  <p:clrMapOvr>
    <a:masterClrMapping/>
  </p:clrMapOvr>
  <p:transition spd="slow" advTm="25000">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F552E86B-5E5F-4172-9444-29ECA9325FBC}" type="slidenum">
              <a:rPr lang="en-US" altLang="en-US" smtClean="0">
                <a:solidFill>
                  <a:srgbClr val="000000"/>
                </a:solidFill>
              </a:rPr>
              <a:pPr>
                <a:defRPr/>
              </a:pPr>
              <a:t>49</a:t>
            </a:fld>
            <a:endParaRPr lang="en-US" altLang="en-US">
              <a:solidFill>
                <a:srgbClr val="000000"/>
              </a:solidFill>
            </a:endParaRP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895600" y="381000"/>
            <a:ext cx="5791200" cy="5486400"/>
          </a:xfrm>
          <a:prstGeom prst="rect">
            <a:avLst/>
          </a:prstGeom>
          <a:effectLst>
            <a:softEdge rad="38100"/>
          </a:effectLst>
        </p:spPr>
      </p:pic>
      <p:sp>
        <p:nvSpPr>
          <p:cNvPr id="7" name="Content Placeholder 2"/>
          <p:cNvSpPr txBox="1">
            <a:spLocks/>
          </p:cNvSpPr>
          <p:nvPr/>
        </p:nvSpPr>
        <p:spPr bwMode="auto">
          <a:xfrm>
            <a:off x="609600" y="1600200"/>
            <a:ext cx="2514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SzPct val="65000"/>
              <a:buFont typeface="Wingdings" pitchFamily="2" charset="2"/>
              <a:buChar char="n"/>
              <a:defRPr sz="3200">
                <a:solidFill>
                  <a:schemeClr val="tx1"/>
                </a:solidFill>
                <a:latin typeface="+mn-lt"/>
                <a:ea typeface="+mn-ea"/>
                <a:cs typeface="+mn-cs"/>
              </a:defRPr>
            </a:lvl1pPr>
            <a:lvl2pPr marL="669925" indent="-325438" algn="l" rtl="0" eaLnBrk="1" fontAlgn="base" hangingPunct="1">
              <a:spcBef>
                <a:spcPct val="20000"/>
              </a:spcBef>
              <a:spcAft>
                <a:spcPct val="0"/>
              </a:spcAft>
              <a:buClr>
                <a:srgbClr val="CC0000"/>
              </a:buClr>
              <a:buFont typeface="Wingdings" pitchFamily="2" charset="2"/>
              <a:buChar char="Ø"/>
              <a:defRPr sz="2800">
                <a:solidFill>
                  <a:schemeClr val="tx1"/>
                </a:solidFill>
                <a:latin typeface="+mn-lt"/>
              </a:defRPr>
            </a:lvl2pPr>
            <a:lvl3pPr marL="1022350" indent="-350838" algn="l" rtl="0" eaLnBrk="1" fontAlgn="base" hangingPunct="1">
              <a:spcBef>
                <a:spcPct val="20000"/>
              </a:spcBef>
              <a:spcAft>
                <a:spcPct val="0"/>
              </a:spcAft>
              <a:buClr>
                <a:schemeClr val="accent1"/>
              </a:buClr>
              <a:buFont typeface="Wingdings" pitchFamily="2" charset="2"/>
              <a:buChar char="Ø"/>
              <a:defRPr sz="2400">
                <a:solidFill>
                  <a:schemeClr val="tx1"/>
                </a:solidFill>
                <a:latin typeface="+mn-lt"/>
              </a:defRPr>
            </a:lvl3pPr>
            <a:lvl4pPr marL="1339850" indent="-315913" algn="l" rtl="0" eaLnBrk="1" fontAlgn="base" hangingPunct="1">
              <a:spcBef>
                <a:spcPct val="20000"/>
              </a:spcBef>
              <a:spcAft>
                <a:spcPct val="0"/>
              </a:spcAft>
              <a:buClr>
                <a:srgbClr val="CC0000"/>
              </a:buClr>
              <a:buFont typeface="Wingdings" pitchFamily="2" charset="2"/>
              <a:buChar char="Ø"/>
              <a:defRPr sz="2000">
                <a:solidFill>
                  <a:schemeClr val="tx1"/>
                </a:solidFill>
                <a:latin typeface="+mn-lt"/>
              </a:defRPr>
            </a:lvl4pPr>
            <a:lvl5pPr marL="1681163" indent="-339725"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5pPr>
            <a:lvl6pPr marL="2138363" indent="-339725"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6pPr>
            <a:lvl7pPr marL="2595563" indent="-339725"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7pPr>
            <a:lvl8pPr marL="3052763" indent="-339725"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8pPr>
            <a:lvl9pPr marL="3509963" indent="-339725"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9pPr>
          </a:lstStyle>
          <a:p>
            <a:pPr marL="0" indent="0">
              <a:buClr>
                <a:srgbClr val="CC9900"/>
              </a:buClr>
              <a:buFont typeface="Wingdings" pitchFamily="2" charset="2"/>
              <a:buNone/>
            </a:pPr>
            <a:r>
              <a:rPr lang="en-US" sz="2800" kern="0" dirty="0" smtClean="0">
                <a:solidFill>
                  <a:srgbClr val="000000"/>
                </a:solidFill>
              </a:rPr>
              <a:t>Use of multilingual </a:t>
            </a:r>
            <a:br>
              <a:rPr lang="en-US" sz="2800" kern="0" dirty="0" smtClean="0">
                <a:solidFill>
                  <a:srgbClr val="000000"/>
                </a:solidFill>
              </a:rPr>
            </a:br>
            <a:r>
              <a:rPr lang="en-US" sz="2800" i="1" kern="0" dirty="0" smtClean="0">
                <a:solidFill>
                  <a:srgbClr val="C00000"/>
                </a:solidFill>
              </a:rPr>
              <a:t>I Speak</a:t>
            </a:r>
            <a:r>
              <a:rPr lang="en-US" sz="2800" kern="0" dirty="0" smtClean="0">
                <a:solidFill>
                  <a:srgbClr val="000000"/>
                </a:solidFill>
              </a:rPr>
              <a:t> cards at the American Job Centers </a:t>
            </a:r>
            <a:endParaRPr lang="en-US" sz="2800" kern="0" dirty="0" smtClean="0">
              <a:solidFill>
                <a:srgbClr val="C00000"/>
              </a:solidFill>
            </a:endParaRPr>
          </a:p>
          <a:p>
            <a:pPr>
              <a:buClr>
                <a:srgbClr val="CC9900"/>
              </a:buClr>
            </a:pPr>
            <a:endParaRPr lang="en-US" kern="0" dirty="0">
              <a:solidFill>
                <a:srgbClr val="000000"/>
              </a:solidFill>
            </a:endParaRPr>
          </a:p>
        </p:txBody>
      </p:sp>
    </p:spTree>
    <p:extLst>
      <p:ext uri="{BB962C8B-B14F-4D97-AF65-F5344CB8AC3E}">
        <p14:creationId xmlns:p14="http://schemas.microsoft.com/office/powerpoint/2010/main" val="3028623343"/>
      </p:ext>
    </p:extLst>
  </p:cSld>
  <p:clrMapOvr>
    <a:masterClrMapping/>
  </p:clrMapOvr>
  <p:transition spd="slow" advTm="25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Orange background."/>
          <p:cNvSpPr/>
          <p:nvPr/>
        </p:nvSpPr>
        <p:spPr>
          <a:xfrm>
            <a:off x="0" y="-6418"/>
            <a:ext cx="9144000" cy="6858000"/>
          </a:xfrm>
          <a:prstGeom prst="rect">
            <a:avLst/>
          </a:prstGeom>
          <a:solidFill>
            <a:srgbClr val="FF7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lstStyle/>
          <a:p>
            <a:r>
              <a:rPr lang="en-US" dirty="0">
                <a:noFill/>
              </a:rPr>
              <a:t>Title slide.</a:t>
            </a:r>
          </a:p>
        </p:txBody>
      </p:sp>
      <p:sp>
        <p:nvSpPr>
          <p:cNvPr id="7" name="TextBox 6"/>
          <p:cNvSpPr txBox="1"/>
          <p:nvPr/>
        </p:nvSpPr>
        <p:spPr>
          <a:xfrm>
            <a:off x="259373" y="455474"/>
            <a:ext cx="7231913" cy="1754326"/>
          </a:xfrm>
          <a:prstGeom prst="rect">
            <a:avLst/>
          </a:prstGeom>
          <a:noFill/>
        </p:spPr>
        <p:txBody>
          <a:bodyPr wrap="square" rtlCol="0">
            <a:spAutoFit/>
          </a:bodyPr>
          <a:lstStyle/>
          <a:p>
            <a:r>
              <a:rPr lang="en-US" sz="2800" dirty="0" smtClean="0">
                <a:solidFill>
                  <a:schemeClr val="bg1"/>
                </a:solidFill>
                <a:latin typeface="Impact" charset="0"/>
                <a:ea typeface="Impact" charset="0"/>
                <a:cs typeface="Impact" charset="0"/>
              </a:rPr>
              <a:t>Maryland’s Workforce System’s </a:t>
            </a:r>
            <a:endParaRPr lang="en-US" sz="2800" dirty="0">
              <a:solidFill>
                <a:schemeClr val="bg1"/>
              </a:solidFill>
              <a:latin typeface="Impact" charset="0"/>
              <a:ea typeface="Impact" charset="0"/>
              <a:cs typeface="Impact" charset="0"/>
            </a:endParaRPr>
          </a:p>
          <a:p>
            <a:r>
              <a:rPr lang="en-US" sz="4000" dirty="0" smtClean="0">
                <a:solidFill>
                  <a:schemeClr val="bg1"/>
                </a:solidFill>
                <a:latin typeface="Impact" charset="0"/>
                <a:ea typeface="Impact" charset="0"/>
                <a:cs typeface="Impact" charset="0"/>
              </a:rPr>
              <a:t>Pathway to Providing Opportunity for All Marylanders </a:t>
            </a:r>
            <a:endParaRPr lang="en-US" sz="4000" dirty="0">
              <a:solidFill>
                <a:schemeClr val="bg1"/>
              </a:solidFill>
              <a:latin typeface="Impact" charset="0"/>
              <a:ea typeface="Impact" charset="0"/>
              <a:cs typeface="Impact" charset="0"/>
            </a:endParaRPr>
          </a:p>
        </p:txBody>
      </p:sp>
      <p:sp>
        <p:nvSpPr>
          <p:cNvPr id="6" name="Rectangle 5" descr="Divides the title from the subtitle." title="Dividing Bar"/>
          <p:cNvSpPr/>
          <p:nvPr/>
        </p:nvSpPr>
        <p:spPr>
          <a:xfrm>
            <a:off x="259372" y="2209801"/>
            <a:ext cx="705654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084" t="20117" r="46484" b="69707"/>
          <a:stretch/>
        </p:blipFill>
        <p:spPr>
          <a:xfrm>
            <a:off x="6001122" y="5556288"/>
            <a:ext cx="3142878" cy="1301712"/>
          </a:xfrm>
          <a:prstGeom prst="rect">
            <a:avLst/>
          </a:prstGeom>
        </p:spPr>
      </p:pic>
    </p:spTree>
    <p:extLst>
      <p:ext uri="{BB962C8B-B14F-4D97-AF65-F5344CB8AC3E}">
        <p14:creationId xmlns:p14="http://schemas.microsoft.com/office/powerpoint/2010/main" val="3265263826"/>
      </p:ext>
    </p:extLst>
  </p:cSld>
  <p:clrMapOvr>
    <a:masterClrMapping/>
  </p:clrMapOvr>
  <p:transition spd="slow" advTm="25000">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2E2E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5930" t="23129" b="10000"/>
          <a:stretch/>
        </p:blipFill>
        <p:spPr>
          <a:xfrm>
            <a:off x="457200" y="304800"/>
            <a:ext cx="5702127" cy="3841402"/>
          </a:xfrm>
          <a:prstGeom prst="rect">
            <a:avLst/>
          </a:prstGeom>
        </p:spPr>
      </p:pic>
      <p:sp>
        <p:nvSpPr>
          <p:cNvPr id="2" name="Slide Number Placeholder 1"/>
          <p:cNvSpPr>
            <a:spLocks noGrp="1"/>
          </p:cNvSpPr>
          <p:nvPr>
            <p:ph type="sldNum" sz="quarter" idx="12"/>
          </p:nvPr>
        </p:nvSpPr>
        <p:spPr/>
        <p:txBody>
          <a:bodyPr/>
          <a:lstStyle/>
          <a:p>
            <a:pPr>
              <a:defRPr/>
            </a:pPr>
            <a:fld id="{B275BDCD-BCD4-4D8E-ADC2-C35E3D0B310C}" type="slidenum">
              <a:rPr lang="en-US" altLang="en-US" smtClean="0">
                <a:solidFill>
                  <a:srgbClr val="000000"/>
                </a:solidFill>
              </a:rPr>
              <a:pPr>
                <a:defRPr/>
              </a:pPr>
              <a:t>50</a:t>
            </a:fld>
            <a:endParaRPr lang="en-US" altLang="en-US">
              <a:solidFill>
                <a:srgbClr val="000000"/>
              </a:solidFill>
            </a:endParaRPr>
          </a:p>
        </p:txBody>
      </p:sp>
      <p:pic>
        <p:nvPicPr>
          <p:cNvPr id="6" name="Picture 5"/>
          <p:cNvPicPr>
            <a:picLocks noChangeAspect="1"/>
          </p:cNvPicPr>
          <p:nvPr/>
        </p:nvPicPr>
        <p:blipFill>
          <a:blip r:embed="rId3"/>
          <a:stretch>
            <a:fillRect/>
          </a:stretch>
        </p:blipFill>
        <p:spPr>
          <a:xfrm>
            <a:off x="5900647" y="3023685"/>
            <a:ext cx="3243353" cy="3249450"/>
          </a:xfrm>
          <a:prstGeom prst="rect">
            <a:avLst/>
          </a:prstGeom>
          <a:effectLst>
            <a:softEdge rad="76200"/>
          </a:effectLst>
        </p:spPr>
      </p:pic>
      <p:sp>
        <p:nvSpPr>
          <p:cNvPr id="3" name="TextBox 2"/>
          <p:cNvSpPr txBox="1"/>
          <p:nvPr/>
        </p:nvSpPr>
        <p:spPr>
          <a:xfrm>
            <a:off x="304799" y="4383260"/>
            <a:ext cx="5595847" cy="1938992"/>
          </a:xfrm>
          <a:prstGeom prst="rect">
            <a:avLst/>
          </a:prstGeom>
          <a:noFill/>
        </p:spPr>
        <p:txBody>
          <a:bodyPr wrap="square" rtlCol="0">
            <a:spAutoFit/>
          </a:bodyPr>
          <a:lstStyle/>
          <a:p>
            <a:r>
              <a:rPr lang="en-US" sz="6000" b="1" dirty="0" smtClean="0">
                <a:solidFill>
                  <a:srgbClr val="C00000"/>
                </a:solidFill>
              </a:rPr>
              <a:t>Important </a:t>
            </a:r>
            <a:br>
              <a:rPr lang="en-US" sz="6000" b="1" dirty="0" smtClean="0">
                <a:solidFill>
                  <a:srgbClr val="C00000"/>
                </a:solidFill>
              </a:rPr>
            </a:br>
            <a:r>
              <a:rPr lang="en-US" sz="6000" b="1" dirty="0" smtClean="0">
                <a:solidFill>
                  <a:srgbClr val="C00000"/>
                </a:solidFill>
              </a:rPr>
              <a:t>Implications</a:t>
            </a:r>
            <a:endParaRPr lang="en-US" sz="6000" b="1" dirty="0">
              <a:solidFill>
                <a:srgbClr val="C00000"/>
              </a:solidFill>
            </a:endParaRPr>
          </a:p>
        </p:txBody>
      </p:sp>
    </p:spTree>
    <p:extLst>
      <p:ext uri="{BB962C8B-B14F-4D97-AF65-F5344CB8AC3E}">
        <p14:creationId xmlns:p14="http://schemas.microsoft.com/office/powerpoint/2010/main" val="3060550405"/>
      </p:ext>
    </p:extLst>
  </p:cSld>
  <p:clrMapOvr>
    <a:masterClrMapping/>
  </p:clrMapOvr>
  <p:transition spd="slow" advTm="25000">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dirty="0" smtClean="0">
                <a:solidFill>
                  <a:srgbClr val="C00000"/>
                </a:solidFill>
              </a:rPr>
              <a:t>Oral Interpretation</a:t>
            </a:r>
            <a:r>
              <a:rPr lang="en-US" sz="4000" b="1" dirty="0" smtClean="0">
                <a:solidFill>
                  <a:srgbClr val="C00000"/>
                </a:solidFill>
              </a:rPr>
              <a:t> </a:t>
            </a:r>
            <a:endParaRPr lang="en-US" sz="4000" b="1" dirty="0">
              <a:solidFill>
                <a:srgbClr val="C00000"/>
              </a:solidFill>
            </a:endParaRPr>
          </a:p>
        </p:txBody>
      </p:sp>
      <p:sp>
        <p:nvSpPr>
          <p:cNvPr id="4" name="Slide Number Placeholder 3"/>
          <p:cNvSpPr>
            <a:spLocks noGrp="1"/>
          </p:cNvSpPr>
          <p:nvPr>
            <p:ph type="sldNum" sz="quarter" idx="12"/>
          </p:nvPr>
        </p:nvSpPr>
        <p:spPr/>
        <p:txBody>
          <a:bodyPr/>
          <a:lstStyle/>
          <a:p>
            <a:pPr>
              <a:defRPr/>
            </a:pPr>
            <a:fld id="{8C242506-2292-4825-804A-4C6D957355B3}" type="slidenum">
              <a:rPr lang="en-US" altLang="en-US" smtClean="0">
                <a:solidFill>
                  <a:srgbClr val="000000"/>
                </a:solidFill>
              </a:rPr>
              <a:pPr>
                <a:defRPr/>
              </a:pPr>
              <a:t>51</a:t>
            </a:fld>
            <a:endParaRPr lang="en-US" altLang="en-US">
              <a:solidFill>
                <a:srgbClr val="000000"/>
              </a:solidFill>
            </a:endParaRPr>
          </a:p>
        </p:txBody>
      </p:sp>
      <p:graphicFrame>
        <p:nvGraphicFramePr>
          <p:cNvPr id="16" name="Diagram 15"/>
          <p:cNvGraphicFramePr/>
          <p:nvPr>
            <p:extLst>
              <p:ext uri="{D42A27DB-BD31-4B8C-83A1-F6EECF244321}">
                <p14:modId xmlns:p14="http://schemas.microsoft.com/office/powerpoint/2010/main" val="2243664643"/>
              </p:ext>
            </p:extLst>
          </p:nvPr>
        </p:nvGraphicFramePr>
        <p:xfrm>
          <a:off x="422564" y="1082964"/>
          <a:ext cx="7467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17"/>
          <p:cNvPicPr>
            <a:picLocks noChangeAspect="1"/>
          </p:cNvPicPr>
          <p:nvPr/>
        </p:nvPicPr>
        <p:blipFill rotWithShape="1">
          <a:blip r:embed="rId8"/>
          <a:srcRect r="33636"/>
          <a:stretch/>
        </p:blipFill>
        <p:spPr>
          <a:xfrm>
            <a:off x="3339378" y="4926200"/>
            <a:ext cx="2465243" cy="1228725"/>
          </a:xfrm>
          <a:prstGeom prst="rect">
            <a:avLst/>
          </a:prstGeom>
          <a:effectLst>
            <a:softEdge rad="38100"/>
          </a:effectLst>
        </p:spPr>
      </p:pic>
    </p:spTree>
    <p:extLst>
      <p:ext uri="{BB962C8B-B14F-4D97-AF65-F5344CB8AC3E}">
        <p14:creationId xmlns:p14="http://schemas.microsoft.com/office/powerpoint/2010/main" val="362449536"/>
      </p:ext>
    </p:extLst>
  </p:cSld>
  <p:clrMapOvr>
    <a:masterClrMapping/>
  </p:clrMapOvr>
  <p:transition spd="slow" advTm="25000">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dirty="0" smtClean="0">
                <a:solidFill>
                  <a:srgbClr val="C00000"/>
                </a:solidFill>
              </a:rPr>
              <a:t>Vital Documents </a:t>
            </a:r>
            <a:endParaRPr lang="en-US" sz="4400" b="1" dirty="0">
              <a:solidFill>
                <a:srgbClr val="C00000"/>
              </a:solidFill>
            </a:endParaRPr>
          </a:p>
        </p:txBody>
      </p:sp>
      <p:sp>
        <p:nvSpPr>
          <p:cNvPr id="4" name="Slide Number Placeholder 3"/>
          <p:cNvSpPr>
            <a:spLocks noGrp="1"/>
          </p:cNvSpPr>
          <p:nvPr>
            <p:ph type="sldNum" sz="quarter" idx="12"/>
          </p:nvPr>
        </p:nvSpPr>
        <p:spPr/>
        <p:txBody>
          <a:bodyPr/>
          <a:lstStyle/>
          <a:p>
            <a:pPr>
              <a:defRPr/>
            </a:pPr>
            <a:fld id="{8C242506-2292-4825-804A-4C6D957355B3}" type="slidenum">
              <a:rPr lang="en-US" altLang="en-US" smtClean="0">
                <a:solidFill>
                  <a:srgbClr val="000000"/>
                </a:solidFill>
              </a:rPr>
              <a:pPr>
                <a:defRPr/>
              </a:pPr>
              <a:t>52</a:t>
            </a:fld>
            <a:endParaRPr lang="en-US" altLang="en-US">
              <a:solidFill>
                <a:srgbClr val="000000"/>
              </a:solidFill>
            </a:endParaRPr>
          </a:p>
        </p:txBody>
      </p:sp>
      <p:graphicFrame>
        <p:nvGraphicFramePr>
          <p:cNvPr id="5" name="Diagram 4"/>
          <p:cNvGraphicFramePr/>
          <p:nvPr>
            <p:extLst>
              <p:ext uri="{D42A27DB-BD31-4B8C-83A1-F6EECF244321}">
                <p14:modId xmlns:p14="http://schemas.microsoft.com/office/powerpoint/2010/main" val="979547758"/>
              </p:ext>
            </p:extLst>
          </p:nvPr>
        </p:nvGraphicFramePr>
        <p:xfrm>
          <a:off x="474406" y="1295400"/>
          <a:ext cx="8059994"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0914474"/>
      </p:ext>
    </p:extLst>
  </p:cSld>
  <p:clrMapOvr>
    <a:masterClrMapping/>
  </p:clrMapOvr>
  <p:transition spd="slow" advTm="25000">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a:off x="-152400" y="-3733800"/>
            <a:ext cx="9296400" cy="13944600"/>
          </a:xfrm>
          <a:prstGeom prst="rect">
            <a:avLst/>
          </a:prstGeom>
          <a:effectLst>
            <a:softEdge rad="63500"/>
          </a:effectLst>
        </p:spPr>
      </p:pic>
      <p:sp>
        <p:nvSpPr>
          <p:cNvPr id="4" name="Slide Number Placeholder 3"/>
          <p:cNvSpPr>
            <a:spLocks noGrp="1"/>
          </p:cNvSpPr>
          <p:nvPr>
            <p:ph type="sldNum" sz="quarter" idx="12"/>
          </p:nvPr>
        </p:nvSpPr>
        <p:spPr/>
        <p:txBody>
          <a:bodyPr/>
          <a:lstStyle/>
          <a:p>
            <a:pPr>
              <a:defRPr/>
            </a:pPr>
            <a:fld id="{8C242506-2292-4825-804A-4C6D957355B3}" type="slidenum">
              <a:rPr lang="en-US" altLang="en-US" smtClean="0">
                <a:solidFill>
                  <a:srgbClr val="000000"/>
                </a:solidFill>
              </a:rPr>
              <a:pPr>
                <a:defRPr/>
              </a:pPr>
              <a:t>53</a:t>
            </a:fld>
            <a:endParaRPr lang="en-US" altLang="en-US">
              <a:solidFill>
                <a:srgbClr val="000000"/>
              </a:solidFill>
            </a:endParaRPr>
          </a:p>
        </p:txBody>
      </p:sp>
      <p:graphicFrame>
        <p:nvGraphicFramePr>
          <p:cNvPr id="3" name="Diagram 2"/>
          <p:cNvGraphicFramePr/>
          <p:nvPr>
            <p:extLst>
              <p:ext uri="{D42A27DB-BD31-4B8C-83A1-F6EECF244321}">
                <p14:modId xmlns:p14="http://schemas.microsoft.com/office/powerpoint/2010/main" val="3642994718"/>
              </p:ext>
            </p:extLst>
          </p:nvPr>
        </p:nvGraphicFramePr>
        <p:xfrm>
          <a:off x="-533400" y="0"/>
          <a:ext cx="9906000"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3128610"/>
      </p:ext>
    </p:extLst>
  </p:cSld>
  <p:clrMapOvr>
    <a:masterClrMapping/>
  </p:clrMapOvr>
  <p:transition spd="slow" advTm="25000">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rgbClr val="C00000"/>
                </a:solidFill>
              </a:rPr>
              <a:t>Questions about the (draft) LAP?</a:t>
            </a:r>
            <a:endParaRPr lang="en-US" sz="4000" b="1" dirty="0">
              <a:solidFill>
                <a:srgbClr val="C00000"/>
              </a:solidFill>
            </a:endParaRPr>
          </a:p>
        </p:txBody>
      </p:sp>
      <p:sp>
        <p:nvSpPr>
          <p:cNvPr id="3" name="Content Placeholder 2"/>
          <p:cNvSpPr>
            <a:spLocks noGrp="1"/>
          </p:cNvSpPr>
          <p:nvPr>
            <p:ph idx="1"/>
          </p:nvPr>
        </p:nvSpPr>
        <p:spPr>
          <a:xfrm>
            <a:off x="228600" y="1212807"/>
            <a:ext cx="8458200" cy="4530725"/>
          </a:xfrm>
        </p:spPr>
        <p:txBody>
          <a:bodyPr/>
          <a:lstStyle/>
          <a:p>
            <a:pPr lvl="1"/>
            <a:r>
              <a:rPr lang="en-US" dirty="0" smtClean="0"/>
              <a:t>Lauren </a:t>
            </a:r>
            <a:r>
              <a:rPr lang="en-US" dirty="0" err="1" smtClean="0"/>
              <a:t>Gilwee</a:t>
            </a:r>
            <a:r>
              <a:rPr lang="en-US" dirty="0" smtClean="0"/>
              <a:t/>
            </a:r>
            <a:br>
              <a:rPr lang="en-US" dirty="0" smtClean="0"/>
            </a:br>
            <a:r>
              <a:rPr lang="en-US" dirty="0" smtClean="0"/>
              <a:t>New Americans Initiative Coordinator</a:t>
            </a:r>
            <a:br>
              <a:rPr lang="en-US" dirty="0" smtClean="0"/>
            </a:br>
            <a:r>
              <a:rPr lang="en-US" dirty="0" smtClean="0">
                <a:hlinkClick r:id="rId2"/>
              </a:rPr>
              <a:t>lauren.gilwee@maryland.gov</a:t>
            </a:r>
            <a:r>
              <a:rPr lang="en-US" dirty="0" smtClean="0"/>
              <a:t/>
            </a:r>
            <a:br>
              <a:rPr lang="en-US" dirty="0" smtClean="0"/>
            </a:br>
            <a:r>
              <a:rPr lang="en-US" dirty="0" smtClean="0"/>
              <a:t>410-767-2268</a:t>
            </a:r>
            <a:r>
              <a:rPr lang="en-US" dirty="0" smtClean="0">
                <a:solidFill>
                  <a:schemeClr val="bg1"/>
                </a:solidFill>
              </a:rPr>
              <a:t/>
            </a:r>
            <a:br>
              <a:rPr lang="en-US" dirty="0" smtClean="0">
                <a:solidFill>
                  <a:schemeClr val="bg1"/>
                </a:solidFill>
              </a:rPr>
            </a:br>
            <a:endParaRPr lang="en-US" dirty="0" smtClean="0">
              <a:solidFill>
                <a:schemeClr val="bg1"/>
              </a:solidFill>
            </a:endParaRPr>
          </a:p>
        </p:txBody>
      </p:sp>
      <p:sp>
        <p:nvSpPr>
          <p:cNvPr id="4" name="Slide Number Placeholder 3"/>
          <p:cNvSpPr>
            <a:spLocks noGrp="1"/>
          </p:cNvSpPr>
          <p:nvPr>
            <p:ph type="sldNum" sz="quarter" idx="12"/>
          </p:nvPr>
        </p:nvSpPr>
        <p:spPr>
          <a:xfrm>
            <a:off x="6553200" y="6378677"/>
            <a:ext cx="2133600" cy="457200"/>
          </a:xfrm>
        </p:spPr>
        <p:txBody>
          <a:bodyPr/>
          <a:lstStyle/>
          <a:p>
            <a:pPr>
              <a:defRPr/>
            </a:pPr>
            <a:fld id="{8C242506-2292-4825-804A-4C6D957355B3}" type="slidenum">
              <a:rPr lang="en-US" altLang="en-US" smtClean="0">
                <a:solidFill>
                  <a:srgbClr val="000000"/>
                </a:solidFill>
              </a:rPr>
              <a:pPr>
                <a:defRPr/>
              </a:pPr>
              <a:t>54</a:t>
            </a:fld>
            <a:endParaRPr lang="en-US" altLang="en-US" dirty="0">
              <a:solidFill>
                <a:srgbClr val="000000"/>
              </a:solidFill>
            </a:endParaRPr>
          </a:p>
        </p:txBody>
      </p:sp>
    </p:spTree>
    <p:extLst>
      <p:ext uri="{BB962C8B-B14F-4D97-AF65-F5344CB8AC3E}">
        <p14:creationId xmlns:p14="http://schemas.microsoft.com/office/powerpoint/2010/main" val="3403019392"/>
      </p:ext>
    </p:extLst>
  </p:cSld>
  <p:clrMapOvr>
    <a:masterClrMapping/>
  </p:clrMapOvr>
  <p:transition spd="slow" advTm="25000">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275BDCD-BCD4-4D8E-ADC2-C35E3D0B310C}" type="slidenum">
              <a:rPr lang="en-US" altLang="en-US" smtClean="0">
                <a:solidFill>
                  <a:srgbClr val="000000"/>
                </a:solidFill>
              </a:rPr>
              <a:pPr>
                <a:defRPr/>
              </a:pPr>
              <a:t>55</a:t>
            </a:fld>
            <a:endParaRPr lang="en-US" altLang="en-US">
              <a:solidFill>
                <a:srgbClr val="000000"/>
              </a:solidFill>
            </a:endParaRPr>
          </a:p>
        </p:txBody>
      </p:sp>
      <p:pic>
        <p:nvPicPr>
          <p:cNvPr id="2050" name="Picture 2" descr="Image result for thank you in many languag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4495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615299"/>
      </p:ext>
    </p:extLst>
  </p:cSld>
  <p:clrMapOvr>
    <a:masterClrMapping/>
  </p:clrMapOvr>
  <p:transition spd="slow" advTm="25000">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sz="half" idx="1"/>
          </p:nvPr>
        </p:nvSpPr>
        <p:spPr>
          <a:xfrm>
            <a:off x="381000" y="1557338"/>
            <a:ext cx="4038600" cy="4530725"/>
          </a:xfrm>
        </p:spPr>
        <p:txBody>
          <a:bodyPr/>
          <a:lstStyle/>
          <a:p>
            <a:pPr marL="0" indent="0">
              <a:buFont typeface="Wingdings" pitchFamily="2" charset="2"/>
              <a:buNone/>
            </a:pPr>
            <a:endParaRPr lang="en-US" altLang="en-US" sz="2000" b="1" smtClean="0">
              <a:latin typeface="Arial" charset="0"/>
              <a:cs typeface="Arial" charset="0"/>
            </a:endParaRPr>
          </a:p>
          <a:p>
            <a:pPr marL="0" indent="0">
              <a:buFont typeface="Wingdings" pitchFamily="2" charset="2"/>
              <a:buNone/>
            </a:pPr>
            <a:r>
              <a:rPr lang="en-US" altLang="en-US" sz="2000" b="1" smtClean="0">
                <a:latin typeface="Arial" charset="0"/>
                <a:cs typeface="Arial" charset="0"/>
              </a:rPr>
              <a:t>Tanya Washington</a:t>
            </a:r>
          </a:p>
          <a:p>
            <a:pPr marL="0" indent="0">
              <a:buFont typeface="Wingdings" pitchFamily="2" charset="2"/>
              <a:buNone/>
            </a:pPr>
            <a:r>
              <a:rPr lang="en-US" altLang="en-US" sz="1800" i="1" smtClean="0">
                <a:latin typeface="Arial" charset="0"/>
                <a:cs typeface="Arial" charset="0"/>
              </a:rPr>
              <a:t>Monitoring and Compliance Manager</a:t>
            </a:r>
          </a:p>
          <a:p>
            <a:pPr marL="0" indent="0">
              <a:buFont typeface="Wingdings" pitchFamily="2" charset="2"/>
              <a:buNone/>
            </a:pPr>
            <a:r>
              <a:rPr lang="en-US" altLang="en-US" sz="1800" smtClean="0">
                <a:latin typeface="Arial" charset="0"/>
                <a:cs typeface="Arial" charset="0"/>
              </a:rPr>
              <a:t>Division of Workforce Development and Adult Learning (DWDAL)</a:t>
            </a:r>
          </a:p>
          <a:p>
            <a:pPr marL="0" indent="0">
              <a:buFont typeface="Wingdings" pitchFamily="2" charset="2"/>
              <a:buNone/>
            </a:pPr>
            <a:r>
              <a:rPr lang="en-US" altLang="en-US" sz="1800" smtClean="0">
                <a:latin typeface="Arial" charset="0"/>
                <a:cs typeface="Arial" charset="0"/>
              </a:rPr>
              <a:t>Department of Labor, Licensing and Regulation (DLLR)</a:t>
            </a:r>
          </a:p>
        </p:txBody>
      </p:sp>
      <p:pic>
        <p:nvPicPr>
          <p:cNvPr id="2" name="Content Placeholder 1" descr="Tanya Washington's LinkedIn photo." title="Speaker: Tanya Washington"/>
          <p:cNvPicPr>
            <a:picLocks noGrp="1" noChangeAspect="1"/>
          </p:cNvPicPr>
          <p:nvPr>
            <p:ph sz="half" idx="2"/>
          </p:nvPr>
        </p:nvPicPr>
        <p:blipFill>
          <a:blip r:embed="rId2"/>
          <a:stretch>
            <a:fillRect/>
          </a:stretch>
        </p:blipFill>
        <p:spPr>
          <a:xfrm>
            <a:off x="5181600" y="1524000"/>
            <a:ext cx="2755900" cy="3556000"/>
          </a:xfrm>
        </p:spPr>
      </p:pic>
      <p:sp>
        <p:nvSpPr>
          <p:cNvPr id="3482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787272BE-8025-4EB5-B6A6-4CFB00EF8B18}" type="slidenum">
              <a:rPr lang="en-US" altLang="en-US" sz="1200" smtClean="0">
                <a:latin typeface="Garamond" pitchFamily="18" charset="0"/>
              </a:rPr>
              <a:pPr/>
              <a:t>56</a:t>
            </a:fld>
            <a:endParaRPr lang="en-US" altLang="en-US" sz="1200" smtClean="0">
              <a:latin typeface="Garamond" pitchFamily="18" charset="0"/>
            </a:endParaRPr>
          </a:p>
        </p:txBody>
      </p:sp>
      <p:sp>
        <p:nvSpPr>
          <p:cNvPr id="6" name="Title 1"/>
          <p:cNvSpPr>
            <a:spLocks noGrp="1"/>
          </p:cNvSpPr>
          <p:nvPr>
            <p:ph type="title"/>
          </p:nvPr>
        </p:nvSpPr>
        <p:spPr>
          <a:xfrm>
            <a:off x="457200" y="304800"/>
            <a:ext cx="8153400" cy="955675"/>
          </a:xfrm>
        </p:spPr>
        <p:txBody>
          <a:bodyPr/>
          <a:lstStyle/>
          <a:p>
            <a:pPr>
              <a:defRPr/>
            </a:pPr>
            <a:r>
              <a:rPr lang="en-US" altLang="en-US" b="1" cap="small" dirty="0" smtClean="0">
                <a:solidFill>
                  <a:schemeClr val="accent1"/>
                </a:solidFill>
                <a:latin typeface="Arial" panose="020B0604020202020204" pitchFamily="34" charset="0"/>
                <a:ea typeface="Verdana" panose="020B0604030504040204" pitchFamily="34" charset="0"/>
                <a:cs typeface="Arial" panose="020B0604020202020204" pitchFamily="34" charset="0"/>
              </a:rPr>
              <a:t>WIOA Section 188: Compliance Planning and Deadlines</a:t>
            </a:r>
            <a:endParaRPr lang="en-US" altLang="en-US" cap="small" dirty="0" smtClean="0">
              <a:latin typeface="Arial" panose="020B0604020202020204" pitchFamily="34" charset="0"/>
              <a:ea typeface="Verdana" panose="020B0604030504040204" pitchFamily="34" charset="0"/>
              <a:cs typeface="Arial" panose="020B0604020202020204" pitchFamily="34" charset="0"/>
            </a:endParaRPr>
          </a:p>
        </p:txBody>
      </p:sp>
      <p:pic>
        <p:nvPicPr>
          <p:cNvPr id="7" name="Picture 6" descr="The logo contains the Maryland flag and the words: State of Maryland DLLR Department of Labor, Licensing and Regulation." title="Department of Labor, Licensing and Regulation Logo"/>
          <p:cNvPicPr>
            <a:picLocks noChangeAspect="1"/>
          </p:cNvPicPr>
          <p:nvPr/>
        </p:nvPicPr>
        <p:blipFill>
          <a:blip r:embed="rId3"/>
          <a:stretch>
            <a:fillRect/>
          </a:stretch>
        </p:blipFill>
        <p:spPr>
          <a:xfrm>
            <a:off x="533400" y="5334000"/>
            <a:ext cx="2667000" cy="787400"/>
          </a:xfrm>
          <a:prstGeom prst="rect">
            <a:avLst/>
          </a:prstGeom>
        </p:spPr>
      </p:pic>
    </p:spTree>
  </p:cSld>
  <p:clrMapOvr>
    <a:masterClrMapping/>
  </p:clrMapOvr>
  <p:transition spd="slow" advTm="25000">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ChangeArrowheads="1"/>
          </p:cNvSpPr>
          <p:nvPr/>
        </p:nvSpPr>
        <p:spPr bwMode="auto">
          <a:xfrm>
            <a:off x="533400" y="2514600"/>
            <a:ext cx="8077200" cy="1371600"/>
          </a:xfrm>
          <a:prstGeom prst="rect">
            <a:avLst/>
          </a:prstGeom>
          <a:noFill/>
          <a:ln w="9525">
            <a:noFill/>
            <a:miter lim="800000"/>
            <a:headEnd/>
            <a:tailEnd/>
          </a:ln>
          <a:effectLst/>
        </p:spPr>
        <p:txBody>
          <a:bodyPr/>
          <a:lstStyle/>
          <a:p>
            <a:pPr algn="ctr">
              <a:defRPr/>
            </a:pPr>
            <a:r>
              <a:rPr lang="en-US" sz="3600" b="1" dirty="0">
                <a:solidFill>
                  <a:srgbClr val="C00000"/>
                </a:solidFill>
                <a:effectLst>
                  <a:outerShdw blurRad="38100" dist="38100" dir="2700000" algn="tl">
                    <a:srgbClr val="000000">
                      <a:alpha val="43137"/>
                    </a:srgbClr>
                  </a:outerShdw>
                </a:effectLst>
                <a:latin typeface="Arial" pitchFamily="34" charset="0"/>
              </a:rPr>
              <a:t>Division of Workforce Development</a:t>
            </a:r>
          </a:p>
          <a:p>
            <a:pPr algn="ctr">
              <a:defRPr/>
            </a:pPr>
            <a:r>
              <a:rPr lang="en-US" sz="3600" b="1" dirty="0">
                <a:solidFill>
                  <a:srgbClr val="C00000"/>
                </a:solidFill>
                <a:effectLst>
                  <a:outerShdw blurRad="38100" dist="38100" dir="2700000" algn="tl">
                    <a:srgbClr val="000000">
                      <a:alpha val="43137"/>
                    </a:srgbClr>
                  </a:outerShdw>
                </a:effectLst>
                <a:latin typeface="Arial" pitchFamily="34" charset="0"/>
              </a:rPr>
              <a:t>and Adult Learning (DWDAL)</a:t>
            </a:r>
          </a:p>
        </p:txBody>
      </p:sp>
      <p:pic>
        <p:nvPicPr>
          <p:cNvPr id="35843" name="Picture 10" descr="C:\Documents and Settings\skaliush\My Documents\DLLR\LOGO\NEW LOGO - 3-2010\DLLR_LOGO_2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609600"/>
            <a:ext cx="3570288" cy="121920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584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419600"/>
            <a:ext cx="3270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LogoBi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270375"/>
            <a:ext cx="3106738"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Box 1"/>
          <p:cNvSpPr txBox="1">
            <a:spLocks noChangeArrowheads="1"/>
          </p:cNvSpPr>
          <p:nvPr/>
        </p:nvSpPr>
        <p:spPr bwMode="auto">
          <a:xfrm>
            <a:off x="539750" y="5357813"/>
            <a:ext cx="83820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2000" b="1">
                <a:solidFill>
                  <a:srgbClr val="000000"/>
                </a:solidFill>
                <a:latin typeface="Garamond" pitchFamily="18" charset="0"/>
              </a:rPr>
              <a:t>Kelly M. Schulz, Secretary of Department of Labor, Licensing &amp; Regulation</a:t>
            </a:r>
          </a:p>
          <a:p>
            <a:pPr algn="ctr"/>
            <a:r>
              <a:rPr lang="en-US" altLang="en-US" sz="2000" b="1">
                <a:solidFill>
                  <a:srgbClr val="000000"/>
                </a:solidFill>
                <a:latin typeface="Garamond" pitchFamily="18" charset="0"/>
              </a:rPr>
              <a:t>David McGlone, Deputy Secretary</a:t>
            </a:r>
          </a:p>
          <a:p>
            <a:pPr algn="ctr"/>
            <a:r>
              <a:rPr lang="en-US" altLang="en-US" sz="2000" b="1">
                <a:solidFill>
                  <a:srgbClr val="000000"/>
                </a:solidFill>
                <a:latin typeface="Garamond" pitchFamily="18" charset="0"/>
              </a:rPr>
              <a:t>James Rzepkowski, Assistant Secretary DWDAL</a:t>
            </a:r>
          </a:p>
        </p:txBody>
      </p:sp>
    </p:spTree>
  </p:cSld>
  <p:clrMapOvr>
    <a:masterClrMapping/>
  </p:clrMapOvr>
  <p:transition spd="slow" advTm="9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1000"/>
                                  </p:stCondLst>
                                  <p:childTnLst>
                                    <p:set>
                                      <p:cBhvr>
                                        <p:cTn id="6" dur="1" fill="hold">
                                          <p:stCondLst>
                                            <p:cond delay="0"/>
                                          </p:stCondLst>
                                        </p:cTn>
                                        <p:tgtEl>
                                          <p:spTgt spid="2053"/>
                                        </p:tgtEl>
                                        <p:attrNameLst>
                                          <p:attrName>style.visibility</p:attrName>
                                        </p:attrNameLst>
                                      </p:cBhvr>
                                      <p:to>
                                        <p:strVal val="visible"/>
                                      </p:to>
                                    </p:set>
                                    <p:anim calcmode="lin" valueType="num">
                                      <p:cBhvr>
                                        <p:cTn id="7" dur="3000" fill="hold"/>
                                        <p:tgtEl>
                                          <p:spTgt spid="2053"/>
                                        </p:tgtEl>
                                        <p:attrNameLst>
                                          <p:attrName>ppt_x</p:attrName>
                                        </p:attrNameLst>
                                      </p:cBhvr>
                                      <p:tavLst>
                                        <p:tav tm="0">
                                          <p:val>
                                            <p:strVal val="#ppt_x-.2"/>
                                          </p:val>
                                        </p:tav>
                                        <p:tav tm="100000">
                                          <p:val>
                                            <p:strVal val="#ppt_x"/>
                                          </p:val>
                                        </p:tav>
                                      </p:tavLst>
                                    </p:anim>
                                    <p:anim calcmode="lin" valueType="num">
                                      <p:cBhvr>
                                        <p:cTn id="8" dur="3000" fill="hold"/>
                                        <p:tgtEl>
                                          <p:spTgt spid="2053"/>
                                        </p:tgtEl>
                                        <p:attrNameLst>
                                          <p:attrName>ppt_y</p:attrName>
                                        </p:attrNameLst>
                                      </p:cBhvr>
                                      <p:tavLst>
                                        <p:tav tm="0">
                                          <p:val>
                                            <p:strVal val="#ppt_y"/>
                                          </p:val>
                                        </p:tav>
                                        <p:tav tm="100000">
                                          <p:val>
                                            <p:strVal val="#ppt_y"/>
                                          </p:val>
                                        </p:tav>
                                      </p:tavLst>
                                    </p:anim>
                                    <p:animEffect transition="in" filter="wipe(right)" prLst="gradientSize: 0.1">
                                      <p:cBhvr>
                                        <p:cTn id="9" dur="3000"/>
                                        <p:tgtEl>
                                          <p:spTgt spid="2053"/>
                                        </p:tgtEl>
                                      </p:cBhvr>
                                    </p:animEffect>
                                  </p:childTnLst>
                                </p:cTn>
                              </p:par>
                            </p:childTnLst>
                          </p:cTn>
                        </p:par>
                        <p:par>
                          <p:cTn id="10" fill="hold" nodeType="afterGroup">
                            <p:stCondLst>
                              <p:cond delay="4000"/>
                            </p:stCondLst>
                            <p:childTnLst>
                              <p:par>
                                <p:cTn id="11" presetID="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Franklin Gothic Book" pitchFamily="34" charset="0"/>
              </a:defRPr>
            </a:lvl1pPr>
            <a:lvl2pPr marL="742950" indent="-285750">
              <a:spcBef>
                <a:spcPct val="20000"/>
              </a:spcBef>
              <a:buClr>
                <a:srgbClr val="CC0000"/>
              </a:buClr>
              <a:buFont typeface="Wingdings" pitchFamily="2" charset="2"/>
              <a:buChar char="Ø"/>
              <a:defRPr sz="2600">
                <a:solidFill>
                  <a:schemeClr val="tx1"/>
                </a:solidFill>
                <a:latin typeface="Franklin Gothic Book" pitchFamily="34" charset="0"/>
              </a:defRPr>
            </a:lvl2pPr>
            <a:lvl3pPr marL="1143000" indent="-228600">
              <a:spcBef>
                <a:spcPct val="20000"/>
              </a:spcBef>
              <a:buClr>
                <a:schemeClr val="accent1"/>
              </a:buClr>
              <a:buFont typeface="Wingdings" pitchFamily="2" charset="2"/>
              <a:buChar char="Ø"/>
              <a:defRPr sz="2200">
                <a:solidFill>
                  <a:schemeClr val="tx1"/>
                </a:solidFill>
                <a:latin typeface="Franklin Gothic Book" pitchFamily="34" charset="0"/>
              </a:defRPr>
            </a:lvl3pPr>
            <a:lvl4pPr marL="1600200" indent="-228600">
              <a:spcBef>
                <a:spcPct val="20000"/>
              </a:spcBef>
              <a:buClr>
                <a:srgbClr val="CC0000"/>
              </a:buClr>
              <a:buFont typeface="Wingdings" pitchFamily="2" charset="2"/>
              <a:buChar char="Ø"/>
              <a:defRPr sz="2000">
                <a:solidFill>
                  <a:schemeClr val="tx1"/>
                </a:solidFill>
                <a:latin typeface="Franklin Gothic Book" pitchFamily="34" charset="0"/>
              </a:defRPr>
            </a:lvl4pPr>
            <a:lvl5pPr marL="2057400" indent="-228600">
              <a:spcBef>
                <a:spcPct val="20000"/>
              </a:spcBef>
              <a:buClr>
                <a:schemeClr val="accent1"/>
              </a:buClr>
              <a:buFont typeface="Wingdings" pitchFamily="2" charset="2"/>
              <a:buChar char="Ø"/>
              <a:defRPr sz="2000">
                <a:solidFill>
                  <a:schemeClr val="tx1"/>
                </a:solidFill>
                <a:latin typeface="Franklin Gothic Book" pitchFamily="34" charset="0"/>
              </a:defRPr>
            </a:lvl5pPr>
            <a:lvl6pPr marL="2514600" indent="-228600" eaLnBrk="0" fontAlgn="base" hangingPunct="0">
              <a:spcBef>
                <a:spcPct val="20000"/>
              </a:spcBef>
              <a:spcAft>
                <a:spcPct val="0"/>
              </a:spcAft>
              <a:buClr>
                <a:schemeClr val="accent1"/>
              </a:buClr>
              <a:buFont typeface="Wingdings" pitchFamily="2" charset="2"/>
              <a:buChar char="Ø"/>
              <a:defRPr sz="2000">
                <a:solidFill>
                  <a:schemeClr val="tx1"/>
                </a:solidFill>
                <a:latin typeface="Franklin Gothic Book" pitchFamily="34" charset="0"/>
              </a:defRPr>
            </a:lvl6pPr>
            <a:lvl7pPr marL="2971800" indent="-228600" eaLnBrk="0" fontAlgn="base" hangingPunct="0">
              <a:spcBef>
                <a:spcPct val="20000"/>
              </a:spcBef>
              <a:spcAft>
                <a:spcPct val="0"/>
              </a:spcAft>
              <a:buClr>
                <a:schemeClr val="accent1"/>
              </a:buClr>
              <a:buFont typeface="Wingdings" pitchFamily="2" charset="2"/>
              <a:buChar char="Ø"/>
              <a:defRPr sz="2000">
                <a:solidFill>
                  <a:schemeClr val="tx1"/>
                </a:solidFill>
                <a:latin typeface="Franklin Gothic Book" pitchFamily="34" charset="0"/>
              </a:defRPr>
            </a:lvl7pPr>
            <a:lvl8pPr marL="3429000" indent="-228600" eaLnBrk="0" fontAlgn="base" hangingPunct="0">
              <a:spcBef>
                <a:spcPct val="20000"/>
              </a:spcBef>
              <a:spcAft>
                <a:spcPct val="0"/>
              </a:spcAft>
              <a:buClr>
                <a:schemeClr val="accent1"/>
              </a:buClr>
              <a:buFont typeface="Wingdings" pitchFamily="2" charset="2"/>
              <a:buChar char="Ø"/>
              <a:defRPr sz="2000">
                <a:solidFill>
                  <a:schemeClr val="tx1"/>
                </a:solidFill>
                <a:latin typeface="Franklin Gothic Book" pitchFamily="34" charset="0"/>
              </a:defRPr>
            </a:lvl8pPr>
            <a:lvl9pPr marL="3886200" indent="-228600" eaLnBrk="0" fontAlgn="base" hangingPunct="0">
              <a:spcBef>
                <a:spcPct val="20000"/>
              </a:spcBef>
              <a:spcAft>
                <a:spcPct val="0"/>
              </a:spcAft>
              <a:buClr>
                <a:schemeClr val="accent1"/>
              </a:buClr>
              <a:buFont typeface="Wingdings" pitchFamily="2" charset="2"/>
              <a:buChar char="Ø"/>
              <a:defRPr sz="2000">
                <a:solidFill>
                  <a:schemeClr val="tx1"/>
                </a:solidFill>
                <a:latin typeface="Franklin Gothic Book" pitchFamily="34" charset="0"/>
              </a:defRPr>
            </a:lvl9pPr>
          </a:lstStyle>
          <a:p>
            <a:pPr>
              <a:spcBef>
                <a:spcPct val="0"/>
              </a:spcBef>
              <a:buClrTx/>
              <a:buSzTx/>
              <a:buFontTx/>
              <a:buNone/>
            </a:pPr>
            <a:fld id="{456A45BF-4D84-471D-84E6-04C57BD78A5F}" type="slidenum">
              <a:rPr lang="en-US" altLang="en-US" sz="1200" smtClean="0">
                <a:latin typeface="Garamond" pitchFamily="18" charset="0"/>
              </a:rPr>
              <a:pPr>
                <a:spcBef>
                  <a:spcPct val="0"/>
                </a:spcBef>
                <a:buClrTx/>
                <a:buSzTx/>
                <a:buFontTx/>
                <a:buNone/>
              </a:pPr>
              <a:t>58</a:t>
            </a:fld>
            <a:endParaRPr lang="en-US" altLang="en-US" sz="1200" smtClean="0">
              <a:latin typeface="Garamond" pitchFamily="18" charset="0"/>
            </a:endParaRPr>
          </a:p>
        </p:txBody>
      </p:sp>
      <p:sp>
        <p:nvSpPr>
          <p:cNvPr id="5124" name="Content Placeholder 1"/>
          <p:cNvSpPr>
            <a:spLocks noGrp="1"/>
          </p:cNvSpPr>
          <p:nvPr>
            <p:ph idx="1"/>
          </p:nvPr>
        </p:nvSpPr>
        <p:spPr>
          <a:xfrm>
            <a:off x="415925" y="1676400"/>
            <a:ext cx="8229600" cy="4495800"/>
          </a:xfrm>
        </p:spPr>
        <p:txBody>
          <a:bodyPr/>
          <a:lstStyle/>
          <a:p>
            <a:pPr marL="0" indent="0">
              <a:spcBef>
                <a:spcPct val="0"/>
              </a:spcBef>
              <a:buClrTx/>
              <a:buSzTx/>
              <a:buFont typeface="Wingdings" pitchFamily="2" charset="2"/>
              <a:buNone/>
              <a:defRPr/>
            </a:pPr>
            <a:r>
              <a:rPr lang="en-US" sz="4000" b="1" kern="1200" dirty="0">
                <a:solidFill>
                  <a:srgbClr val="C00000"/>
                </a:solidFill>
                <a:effectLst>
                  <a:outerShdw blurRad="38100" dist="38100" dir="2700000" algn="tl">
                    <a:srgbClr val="000000">
                      <a:alpha val="43137"/>
                    </a:srgbClr>
                  </a:outerShdw>
                </a:effectLst>
                <a:latin typeface="+mj-lt"/>
              </a:rPr>
              <a:t>Monitor’s Purpose</a:t>
            </a:r>
          </a:p>
          <a:p>
            <a:pPr marL="0" indent="0">
              <a:spcBef>
                <a:spcPts val="0"/>
              </a:spcBef>
              <a:spcAft>
                <a:spcPts val="0"/>
              </a:spcAft>
              <a:buFont typeface="Wingdings" pitchFamily="2" charset="2"/>
              <a:buNone/>
              <a:defRPr/>
            </a:pPr>
            <a:r>
              <a:rPr lang="en-US" sz="3200" dirty="0" smtClean="0">
                <a:latin typeface="Garamond" panose="02020404030301010803" pitchFamily="18" charset="0"/>
                <a:ea typeface="Times New Roman"/>
              </a:rPr>
              <a:t>The purpose of the Workforce Innovation and Opportunity Act (WIOA) monitoring is to ensure the integrity of the Workforce system and assess the compliance with applicable laws and regulations, and to identify successful methods and best practices that serve to enhance the programmatic system and internal controls of Local Workforce Development Areas.</a:t>
            </a:r>
          </a:p>
          <a:p>
            <a:pPr marL="0" indent="0" eaLnBrk="1" hangingPunct="1">
              <a:buFont typeface="Wingdings" pitchFamily="2" charset="2"/>
              <a:buNone/>
              <a:defRPr/>
            </a:pPr>
            <a:endParaRPr lang="en-US" altLang="en-US" dirty="0" smtClean="0"/>
          </a:p>
        </p:txBody>
      </p:sp>
      <p:pic>
        <p:nvPicPr>
          <p:cNvPr id="36868" name="Picture 10" descr="C:\Documents and Settings\skaliush\My Documents\DLLR\LOGO\NEW LOGO - 3-2010\DLLR_LOGO_2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
            <a:ext cx="3570288" cy="121920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advTm="25000">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b="1" smtClean="0">
                <a:solidFill>
                  <a:srgbClr val="C00000"/>
                </a:solidFill>
              </a:rPr>
              <a:t>We are</a:t>
            </a:r>
            <a:r>
              <a:rPr lang="en-US" altLang="en-US" smtClean="0">
                <a:solidFill>
                  <a:srgbClr val="C00000"/>
                </a:solidFill>
              </a:rPr>
              <a:t>…</a:t>
            </a:r>
            <a:r>
              <a:rPr lang="en-US" altLang="en-US" smtClean="0">
                <a:solidFill>
                  <a:srgbClr val="C00000"/>
                </a:solidFill>
                <a:ea typeface="Calibri" pitchFamily="34" charset="0"/>
                <a:cs typeface="Times New Roman" pitchFamily="18" charset="0"/>
              </a:rPr>
              <a:t>organized into two major components - Programmatic and Fiscal </a:t>
            </a:r>
            <a:r>
              <a:rPr lang="en-US" altLang="en-US" smtClean="0">
                <a:latin typeface="Garamond" pitchFamily="18" charset="0"/>
                <a:ea typeface="Calibri" pitchFamily="34" charset="0"/>
                <a:cs typeface="Times New Roman" pitchFamily="18" charset="0"/>
              </a:rPr>
              <a:t> </a:t>
            </a:r>
            <a:r>
              <a:rPr lang="en-US" altLang="en-US" smtClean="0">
                <a:latin typeface="Calibri" pitchFamily="34" charset="0"/>
                <a:ea typeface="Calibri" pitchFamily="34" charset="0"/>
                <a:cs typeface="Times New Roman" pitchFamily="18" charset="0"/>
              </a:rPr>
              <a:t/>
            </a:r>
            <a:br>
              <a:rPr lang="en-US" altLang="en-US" smtClean="0">
                <a:latin typeface="Calibri" pitchFamily="34" charset="0"/>
                <a:ea typeface="Calibri" pitchFamily="34" charset="0"/>
                <a:cs typeface="Times New Roman" pitchFamily="18" charset="0"/>
              </a:rPr>
            </a:br>
            <a:endParaRPr lang="en-US" altLang="en-US" smtClean="0"/>
          </a:p>
        </p:txBody>
      </p:sp>
      <p:sp>
        <p:nvSpPr>
          <p:cNvPr id="3" name="Content Placeholder 2"/>
          <p:cNvSpPr>
            <a:spLocks noGrp="1"/>
          </p:cNvSpPr>
          <p:nvPr>
            <p:ph idx="1"/>
          </p:nvPr>
        </p:nvSpPr>
        <p:spPr/>
        <p:txBody>
          <a:bodyPr/>
          <a:lstStyle/>
          <a:p>
            <a:pPr marL="0">
              <a:lnSpc>
                <a:spcPct val="115000"/>
              </a:lnSpc>
              <a:spcBef>
                <a:spcPts val="0"/>
              </a:spcBef>
              <a:spcAft>
                <a:spcPts val="1000"/>
              </a:spcAft>
              <a:defRPr/>
            </a:pPr>
            <a:r>
              <a:rPr lang="en-US" sz="2000" dirty="0" smtClean="0">
                <a:latin typeface="Garamond"/>
                <a:ea typeface="Calibri"/>
                <a:cs typeface="Times New Roman"/>
              </a:rPr>
              <a:t>The Monitoring and Compliance (M&amp;C) </a:t>
            </a:r>
            <a:r>
              <a:rPr lang="en-US" sz="2000" dirty="0">
                <a:latin typeface="Garamond"/>
                <a:ea typeface="Calibri"/>
                <a:cs typeface="Times New Roman"/>
              </a:rPr>
              <a:t>Unit is primarily responsible for </a:t>
            </a:r>
            <a:r>
              <a:rPr lang="en-US" sz="2000" dirty="0" smtClean="0">
                <a:latin typeface="Garamond"/>
                <a:ea typeface="Calibri"/>
                <a:cs typeface="Times New Roman"/>
              </a:rPr>
              <a:t>managing the </a:t>
            </a:r>
            <a:r>
              <a:rPr lang="en-US" sz="2000" dirty="0">
                <a:latin typeface="Garamond"/>
                <a:ea typeface="Calibri"/>
                <a:cs typeface="Times New Roman"/>
              </a:rPr>
              <a:t>Division of Workforce Development and Adult </a:t>
            </a:r>
            <a:r>
              <a:rPr lang="en-US" sz="2000" dirty="0" smtClean="0">
                <a:latin typeface="Garamond"/>
                <a:ea typeface="Calibri"/>
                <a:cs typeface="Times New Roman"/>
              </a:rPr>
              <a:t>Learning’s </a:t>
            </a:r>
            <a:r>
              <a:rPr lang="en-US" sz="2000" dirty="0">
                <a:latin typeface="Garamond"/>
                <a:ea typeface="Calibri"/>
                <a:cs typeface="Times New Roman"/>
              </a:rPr>
              <a:t>program compliance as a whole.  </a:t>
            </a:r>
            <a:r>
              <a:rPr lang="en-US" sz="2000" dirty="0" smtClean="0">
                <a:latin typeface="Garamond"/>
                <a:ea typeface="Calibri"/>
                <a:cs typeface="Times New Roman"/>
              </a:rPr>
              <a:t>The </a:t>
            </a:r>
            <a:r>
              <a:rPr lang="en-US" sz="2000" dirty="0">
                <a:latin typeface="Garamond"/>
                <a:ea typeface="Calibri"/>
                <a:cs typeface="Times New Roman"/>
              </a:rPr>
              <a:t>basic functions of the Unit include:</a:t>
            </a:r>
            <a:endParaRPr lang="en-US" sz="2000" dirty="0">
              <a:latin typeface="Calibri"/>
              <a:ea typeface="Calibri"/>
              <a:cs typeface="Times New Roman"/>
            </a:endParaRPr>
          </a:p>
          <a:p>
            <a:pPr>
              <a:lnSpc>
                <a:spcPct val="115000"/>
              </a:lnSpc>
              <a:spcBef>
                <a:spcPts val="0"/>
              </a:spcBef>
              <a:spcAft>
                <a:spcPts val="0"/>
              </a:spcAft>
              <a:buFont typeface="Wingdings"/>
              <a:buChar char=""/>
              <a:defRPr/>
            </a:pPr>
            <a:r>
              <a:rPr lang="en-US" sz="2000" b="1" dirty="0">
                <a:latin typeface="Garamond"/>
                <a:ea typeface="Calibri"/>
                <a:cs typeface="Times New Roman"/>
              </a:rPr>
              <a:t>Monitoring and Oversight </a:t>
            </a:r>
            <a:r>
              <a:rPr lang="en-US" sz="2000" dirty="0">
                <a:latin typeface="Garamond"/>
                <a:ea typeface="Calibri"/>
                <a:cs typeface="Times New Roman"/>
              </a:rPr>
              <a:t>of </a:t>
            </a:r>
            <a:r>
              <a:rPr lang="en-US" sz="2000" dirty="0" smtClean="0">
                <a:latin typeface="Garamond"/>
                <a:ea typeface="Calibri"/>
                <a:cs typeface="Times New Roman"/>
              </a:rPr>
              <a:t>federal </a:t>
            </a:r>
            <a:r>
              <a:rPr lang="en-US" sz="2000" dirty="0">
                <a:latin typeface="Garamond"/>
                <a:ea typeface="Calibri"/>
                <a:cs typeface="Times New Roman"/>
              </a:rPr>
              <a:t>program finances and activities;</a:t>
            </a:r>
            <a:endParaRPr lang="en-US" sz="2000" dirty="0">
              <a:latin typeface="Calibri"/>
              <a:ea typeface="Calibri"/>
              <a:cs typeface="Times New Roman"/>
            </a:endParaRPr>
          </a:p>
          <a:p>
            <a:pPr>
              <a:lnSpc>
                <a:spcPct val="115000"/>
              </a:lnSpc>
              <a:spcBef>
                <a:spcPts val="0"/>
              </a:spcBef>
              <a:spcAft>
                <a:spcPts val="0"/>
              </a:spcAft>
              <a:buFont typeface="Wingdings"/>
              <a:buChar char=""/>
              <a:defRPr/>
            </a:pPr>
            <a:r>
              <a:rPr lang="en-US" sz="2000" dirty="0">
                <a:latin typeface="Garamond"/>
                <a:ea typeface="Calibri"/>
                <a:cs typeface="Times New Roman"/>
              </a:rPr>
              <a:t>Implementing </a:t>
            </a:r>
            <a:r>
              <a:rPr lang="en-US" sz="2000" b="1" dirty="0">
                <a:latin typeface="Garamond"/>
                <a:ea typeface="Calibri"/>
                <a:cs typeface="Times New Roman"/>
              </a:rPr>
              <a:t>Corrective Actions</a:t>
            </a:r>
            <a:r>
              <a:rPr lang="en-US" sz="2000" dirty="0">
                <a:latin typeface="Garamond"/>
                <a:ea typeface="Calibri"/>
                <a:cs typeface="Times New Roman"/>
              </a:rPr>
              <a:t>;</a:t>
            </a:r>
            <a:endParaRPr lang="en-US" sz="2000" dirty="0">
              <a:latin typeface="Calibri"/>
              <a:ea typeface="Calibri"/>
              <a:cs typeface="Times New Roman"/>
            </a:endParaRPr>
          </a:p>
          <a:p>
            <a:pPr>
              <a:lnSpc>
                <a:spcPct val="115000"/>
              </a:lnSpc>
              <a:spcBef>
                <a:spcPts val="0"/>
              </a:spcBef>
              <a:spcAft>
                <a:spcPts val="0"/>
              </a:spcAft>
              <a:buFont typeface="Wingdings"/>
              <a:buChar char=""/>
              <a:defRPr/>
            </a:pPr>
            <a:r>
              <a:rPr lang="en-US" sz="2000" dirty="0">
                <a:latin typeface="Garamond"/>
                <a:ea typeface="Calibri"/>
                <a:cs typeface="Times New Roman"/>
              </a:rPr>
              <a:t>Providing </a:t>
            </a:r>
            <a:r>
              <a:rPr lang="en-US" sz="2000" b="1" dirty="0">
                <a:latin typeface="Garamond"/>
                <a:ea typeface="Calibri"/>
                <a:cs typeface="Times New Roman"/>
              </a:rPr>
              <a:t>Technical Assistance</a:t>
            </a:r>
            <a:r>
              <a:rPr lang="en-US" sz="2000" dirty="0">
                <a:latin typeface="Garamond"/>
                <a:ea typeface="Calibri"/>
                <a:cs typeface="Times New Roman"/>
              </a:rPr>
              <a:t>;</a:t>
            </a:r>
            <a:endParaRPr lang="en-US" sz="2000" dirty="0">
              <a:latin typeface="Calibri"/>
              <a:ea typeface="Calibri"/>
              <a:cs typeface="Times New Roman"/>
            </a:endParaRPr>
          </a:p>
          <a:p>
            <a:pPr>
              <a:lnSpc>
                <a:spcPct val="115000"/>
              </a:lnSpc>
              <a:spcBef>
                <a:spcPts val="0"/>
              </a:spcBef>
              <a:spcAft>
                <a:spcPts val="0"/>
              </a:spcAft>
              <a:buFont typeface="Wingdings"/>
              <a:buChar char=""/>
              <a:defRPr/>
            </a:pPr>
            <a:r>
              <a:rPr lang="en-US" sz="2000" dirty="0">
                <a:latin typeface="Garamond"/>
                <a:ea typeface="Calibri"/>
                <a:cs typeface="Times New Roman"/>
              </a:rPr>
              <a:t>Serve as </a:t>
            </a:r>
            <a:r>
              <a:rPr lang="en-US" sz="2000" b="1" dirty="0">
                <a:latin typeface="Garamond"/>
                <a:ea typeface="Calibri"/>
                <a:cs typeface="Times New Roman"/>
              </a:rPr>
              <a:t>Consultants</a:t>
            </a:r>
            <a:r>
              <a:rPr lang="en-US" sz="2000" dirty="0">
                <a:latin typeface="Garamond"/>
                <a:ea typeface="Calibri"/>
                <a:cs typeface="Times New Roman"/>
              </a:rPr>
              <a:t> to the Local areas;</a:t>
            </a:r>
            <a:endParaRPr lang="en-US" sz="2000" dirty="0">
              <a:latin typeface="Calibri"/>
              <a:ea typeface="Calibri"/>
              <a:cs typeface="Times New Roman"/>
            </a:endParaRPr>
          </a:p>
          <a:p>
            <a:pPr>
              <a:lnSpc>
                <a:spcPct val="115000"/>
              </a:lnSpc>
              <a:spcBef>
                <a:spcPts val="0"/>
              </a:spcBef>
              <a:spcAft>
                <a:spcPts val="0"/>
              </a:spcAft>
              <a:buFont typeface="Wingdings"/>
              <a:buChar char=""/>
              <a:defRPr/>
            </a:pPr>
            <a:r>
              <a:rPr lang="en-US" sz="2000" dirty="0">
                <a:latin typeface="Garamond"/>
                <a:ea typeface="Calibri"/>
                <a:cs typeface="Times New Roman"/>
              </a:rPr>
              <a:t>Safeguarding the </a:t>
            </a:r>
            <a:r>
              <a:rPr lang="en-US" sz="2000" b="1" dirty="0">
                <a:latin typeface="Garamond"/>
                <a:ea typeface="Calibri"/>
                <a:cs typeface="Times New Roman"/>
              </a:rPr>
              <a:t>WIOA</a:t>
            </a:r>
            <a:r>
              <a:rPr lang="en-US" sz="2000" dirty="0">
                <a:latin typeface="Garamond"/>
                <a:ea typeface="Calibri"/>
                <a:cs typeface="Times New Roman"/>
              </a:rPr>
              <a:t> financial system from the abuses of financial crime, and other illicit activity; </a:t>
            </a:r>
            <a:endParaRPr lang="en-US" sz="2000" dirty="0">
              <a:latin typeface="Calibri"/>
              <a:ea typeface="Calibri"/>
              <a:cs typeface="Times New Roman"/>
            </a:endParaRPr>
          </a:p>
          <a:p>
            <a:pPr>
              <a:lnSpc>
                <a:spcPct val="115000"/>
              </a:lnSpc>
              <a:spcBef>
                <a:spcPts val="0"/>
              </a:spcBef>
              <a:spcAft>
                <a:spcPts val="1000"/>
              </a:spcAft>
              <a:buFont typeface="Wingdings"/>
              <a:buChar char=""/>
              <a:defRPr/>
            </a:pPr>
            <a:r>
              <a:rPr lang="en-US" sz="2000" dirty="0">
                <a:latin typeface="Garamond"/>
                <a:ea typeface="Calibri"/>
                <a:cs typeface="Times New Roman"/>
              </a:rPr>
              <a:t>Enforcing program and </a:t>
            </a:r>
            <a:r>
              <a:rPr lang="en-US" sz="2000" dirty="0" smtClean="0">
                <a:latin typeface="Garamond"/>
                <a:ea typeface="Calibri"/>
                <a:cs typeface="Times New Roman"/>
              </a:rPr>
              <a:t>federal </a:t>
            </a:r>
            <a:r>
              <a:rPr lang="en-US" sz="2000" dirty="0">
                <a:latin typeface="Garamond"/>
                <a:ea typeface="Calibri"/>
                <a:cs typeface="Times New Roman"/>
              </a:rPr>
              <a:t>finance laws under </a:t>
            </a:r>
            <a:r>
              <a:rPr lang="en-US" sz="2000" b="1" dirty="0">
                <a:latin typeface="Garamond"/>
                <a:ea typeface="Calibri"/>
                <a:cs typeface="Times New Roman"/>
              </a:rPr>
              <a:t>Uniform </a:t>
            </a:r>
            <a:r>
              <a:rPr lang="en-US" sz="2000" b="1" dirty="0" smtClean="0">
                <a:latin typeface="Garamond"/>
                <a:ea typeface="Calibri"/>
                <a:cs typeface="Times New Roman"/>
              </a:rPr>
              <a:t>Guidance</a:t>
            </a:r>
            <a:r>
              <a:rPr lang="en-US" sz="2000" dirty="0" smtClean="0">
                <a:latin typeface="Garamond"/>
                <a:ea typeface="Calibri"/>
                <a:cs typeface="Times New Roman"/>
              </a:rPr>
              <a:t>; and</a:t>
            </a:r>
          </a:p>
          <a:p>
            <a:pPr>
              <a:lnSpc>
                <a:spcPct val="115000"/>
              </a:lnSpc>
              <a:spcBef>
                <a:spcPts val="0"/>
              </a:spcBef>
              <a:spcAft>
                <a:spcPts val="1000"/>
              </a:spcAft>
              <a:buFont typeface="Wingdings"/>
              <a:buChar char=""/>
              <a:defRPr/>
            </a:pPr>
            <a:r>
              <a:rPr lang="en-US" sz="2000" dirty="0" smtClean="0">
                <a:latin typeface="Garamond"/>
                <a:ea typeface="Calibri"/>
                <a:cs typeface="Times New Roman"/>
              </a:rPr>
              <a:t>Ensuring compliance in regards to </a:t>
            </a:r>
            <a:r>
              <a:rPr lang="en-US" sz="2000" b="1" dirty="0" smtClean="0">
                <a:latin typeface="Garamond"/>
                <a:ea typeface="Calibri"/>
                <a:cs typeface="Times New Roman"/>
              </a:rPr>
              <a:t>ACCESS</a:t>
            </a:r>
            <a:r>
              <a:rPr lang="en-US" sz="2000" dirty="0" smtClean="0">
                <a:latin typeface="Garamond"/>
                <a:ea typeface="Calibri"/>
                <a:cs typeface="Times New Roman"/>
              </a:rPr>
              <a:t> to all programs.</a:t>
            </a:r>
            <a:endParaRPr lang="en-US" sz="2000" dirty="0">
              <a:latin typeface="Calibri"/>
              <a:ea typeface="Calibri"/>
              <a:cs typeface="Times New Roman"/>
            </a:endParaRPr>
          </a:p>
          <a:p>
            <a:pPr>
              <a:defRPr/>
            </a:pPr>
            <a:endParaRPr lang="en-US" dirty="0"/>
          </a:p>
        </p:txBody>
      </p:sp>
      <p:sp>
        <p:nvSpPr>
          <p:cNvPr id="3789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82C51803-1AE6-4EEC-B5BC-CEBC8A930273}" type="slidenum">
              <a:rPr lang="en-US" altLang="en-US" sz="1200" smtClean="0">
                <a:latin typeface="Garamond" pitchFamily="18" charset="0"/>
              </a:rPr>
              <a:pPr/>
              <a:t>59</a:t>
            </a:fld>
            <a:endParaRPr lang="en-US" altLang="en-US" sz="1200" smtClean="0">
              <a:latin typeface="Garamond" pitchFamily="18" charset="0"/>
            </a:endParaRPr>
          </a:p>
        </p:txBody>
      </p:sp>
    </p:spTree>
  </p:cSld>
  <p:clrMapOvr>
    <a:masterClrMapping/>
  </p:clrMapOvr>
  <p:transition spd="slow" advTm="25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9580" y="200523"/>
            <a:ext cx="7031281" cy="6494687"/>
          </a:xfrm>
          <a:prstGeom prst="rect">
            <a:avLst/>
          </a:prstGeom>
        </p:spPr>
      </p:pic>
      <p:sp>
        <p:nvSpPr>
          <p:cNvPr id="2" name="Title 1"/>
          <p:cNvSpPr>
            <a:spLocks noGrp="1"/>
          </p:cNvSpPr>
          <p:nvPr>
            <p:ph type="title"/>
          </p:nvPr>
        </p:nvSpPr>
        <p:spPr>
          <a:xfrm>
            <a:off x="626025" y="518320"/>
            <a:ext cx="6148954" cy="944561"/>
          </a:xfrm>
        </p:spPr>
        <p:txBody>
          <a:bodyPr/>
          <a:lstStyle/>
          <a:p>
            <a:pPr algn="l"/>
            <a:r>
              <a:rPr lang="en-US" dirty="0" smtClean="0"/>
              <a:t>Why am </a:t>
            </a:r>
            <a:r>
              <a:rPr lang="en-US" dirty="0" smtClean="0">
                <a:solidFill>
                  <a:schemeClr val="bg1"/>
                </a:solidFill>
              </a:rPr>
              <a:t>I</a:t>
            </a:r>
            <a:r>
              <a:rPr lang="en-US" dirty="0" smtClean="0"/>
              <a:t> </a:t>
            </a:r>
            <a:r>
              <a:rPr lang="en-US" dirty="0" smtClean="0">
                <a:solidFill>
                  <a:schemeClr val="bg1"/>
                </a:solidFill>
              </a:rPr>
              <a:t>here? </a:t>
            </a:r>
            <a:endParaRPr lang="en-US" dirty="0">
              <a:solidFill>
                <a:schemeClr val="bg1"/>
              </a:solidFill>
            </a:endParaRPr>
          </a:p>
        </p:txBody>
      </p:sp>
      <p:sp>
        <p:nvSpPr>
          <p:cNvPr id="6" name="Rounded Rectangular Callout 5"/>
          <p:cNvSpPr/>
          <p:nvPr/>
        </p:nvSpPr>
        <p:spPr>
          <a:xfrm>
            <a:off x="6774979" y="866864"/>
            <a:ext cx="2343760" cy="1447800"/>
          </a:xfrm>
          <a:prstGeom prst="wedgeRoundRect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TextBox 4"/>
          <p:cNvSpPr txBox="1"/>
          <p:nvPr/>
        </p:nvSpPr>
        <p:spPr>
          <a:xfrm>
            <a:off x="6862857" y="805934"/>
            <a:ext cx="2255882" cy="1569660"/>
          </a:xfrm>
          <a:prstGeom prst="rect">
            <a:avLst/>
          </a:prstGeom>
          <a:noFill/>
        </p:spPr>
        <p:txBody>
          <a:bodyPr wrap="square" rtlCol="0">
            <a:spAutoFit/>
          </a:bodyPr>
          <a:lstStyle/>
          <a:p>
            <a:r>
              <a:rPr lang="en-US" dirty="0" smtClean="0"/>
              <a:t>Brandon is presenting. Why else would I come? </a:t>
            </a:r>
            <a:endParaRPr lang="en-US" dirty="0"/>
          </a:p>
        </p:txBody>
      </p:sp>
    </p:spTree>
    <p:extLst>
      <p:ext uri="{BB962C8B-B14F-4D97-AF65-F5344CB8AC3E}">
        <p14:creationId xmlns:p14="http://schemas.microsoft.com/office/powerpoint/2010/main" val="3025802959"/>
      </p:ext>
    </p:extLst>
  </p:cSld>
  <p:clrMapOvr>
    <a:masterClrMapping/>
  </p:clrMapOvr>
  <p:transition spd="slow" advTm="2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algn="ctr"/>
            <a:r>
              <a:rPr lang="en-US" altLang="en-US" b="1" smtClean="0">
                <a:solidFill>
                  <a:srgbClr val="C00000"/>
                </a:solidFill>
              </a:rPr>
              <a:t>Our Guides</a:t>
            </a:r>
          </a:p>
        </p:txBody>
      </p:sp>
      <p:sp>
        <p:nvSpPr>
          <p:cNvPr id="3891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1E343724-D7E2-4D5A-8C80-151F51762FFB}" type="slidenum">
              <a:rPr lang="en-US" altLang="en-US" sz="1200" smtClean="0">
                <a:latin typeface="Garamond" pitchFamily="18" charset="0"/>
              </a:rPr>
              <a:pPr/>
              <a:t>60</a:t>
            </a:fld>
            <a:endParaRPr lang="en-US" altLang="en-US" sz="1200" smtClean="0">
              <a:latin typeface="Garamond" pitchFamily="18" charset="0"/>
            </a:endParaRPr>
          </a:p>
        </p:txBody>
      </p:sp>
      <p:pic>
        <p:nvPicPr>
          <p:cNvPr id="3891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95600" y="685800"/>
            <a:ext cx="3074988" cy="2057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7888" y="2613025"/>
            <a:ext cx="3579812" cy="325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8" name="TextBox 4"/>
          <p:cNvSpPr txBox="1">
            <a:spLocks noChangeArrowheads="1"/>
          </p:cNvSpPr>
          <p:nvPr/>
        </p:nvSpPr>
        <p:spPr bwMode="auto">
          <a:xfrm>
            <a:off x="457200" y="1295400"/>
            <a:ext cx="2971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2000" b="1"/>
              <a:t>WORKFORCE INNOVATION AND OPPORTUNITY ACT</a:t>
            </a:r>
          </a:p>
        </p:txBody>
      </p:sp>
      <p:sp>
        <p:nvSpPr>
          <p:cNvPr id="38919" name="TextBox 5"/>
          <p:cNvSpPr txBox="1">
            <a:spLocks noChangeArrowheads="1"/>
          </p:cNvSpPr>
          <p:nvPr/>
        </p:nvSpPr>
        <p:spPr bwMode="auto">
          <a:xfrm>
            <a:off x="528638" y="4038600"/>
            <a:ext cx="4159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a:t>US DOL</a:t>
            </a:r>
          </a:p>
          <a:p>
            <a:r>
              <a:rPr lang="en-US" altLang="en-US">
                <a:solidFill>
                  <a:srgbClr val="0070C0"/>
                </a:solidFill>
              </a:rPr>
              <a:t>State of Maryland</a:t>
            </a:r>
          </a:p>
          <a:p>
            <a:r>
              <a:rPr lang="en-US" altLang="en-US"/>
              <a:t>Local Government </a:t>
            </a:r>
          </a:p>
        </p:txBody>
      </p:sp>
      <p:sp>
        <p:nvSpPr>
          <p:cNvPr id="38920" name="TextBox 6"/>
          <p:cNvSpPr txBox="1">
            <a:spLocks noChangeArrowheads="1"/>
          </p:cNvSpPr>
          <p:nvPr/>
        </p:nvSpPr>
        <p:spPr bwMode="auto">
          <a:xfrm>
            <a:off x="528638" y="2627313"/>
            <a:ext cx="3657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a:solidFill>
                  <a:srgbClr val="FF0000"/>
                </a:solidFill>
              </a:rPr>
              <a:t>TEGLs – Training &amp; Employment Guidance Letters</a:t>
            </a:r>
          </a:p>
        </p:txBody>
      </p:sp>
      <p:sp>
        <p:nvSpPr>
          <p:cNvPr id="8" name="Chevron 7"/>
          <p:cNvSpPr/>
          <p:nvPr/>
        </p:nvSpPr>
        <p:spPr>
          <a:xfrm>
            <a:off x="4495800" y="4419600"/>
            <a:ext cx="381000" cy="4572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9" name="Chevron 8"/>
          <p:cNvSpPr/>
          <p:nvPr/>
        </p:nvSpPr>
        <p:spPr>
          <a:xfrm rot="16200000">
            <a:off x="1466850" y="2274888"/>
            <a:ext cx="381000" cy="3810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transition spd="slow" advTm="25000">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algn="ctr"/>
            <a:r>
              <a:rPr lang="en-US" altLang="en-US" b="1" smtClean="0">
                <a:solidFill>
                  <a:srgbClr val="C00000"/>
                </a:solidFill>
              </a:rPr>
              <a:t>Monitoring Process Cycle</a:t>
            </a:r>
          </a:p>
        </p:txBody>
      </p:sp>
      <p:sp>
        <p:nvSpPr>
          <p:cNvPr id="3993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43BD1CAA-3658-4040-A2A7-C18D0D3C4378}" type="slidenum">
              <a:rPr lang="en-US" altLang="en-US" sz="1200" smtClean="0">
                <a:latin typeface="Garamond" pitchFamily="18" charset="0"/>
              </a:rPr>
              <a:pPr/>
              <a:t>61</a:t>
            </a:fld>
            <a:endParaRPr lang="en-US" altLang="en-US" sz="1200" smtClean="0">
              <a:latin typeface="Garamond" pitchFamily="18" charset="0"/>
            </a:endParaRPr>
          </a:p>
        </p:txBody>
      </p:sp>
      <p:graphicFrame>
        <p:nvGraphicFramePr>
          <p:cNvPr id="5" name="Content Placeholder 4"/>
          <p:cNvGraphicFramePr>
            <a:graphicFrameLocks noGrp="1"/>
          </p:cNvGraphicFramePr>
          <p:nvPr>
            <p:ph idx="1"/>
          </p:nvPr>
        </p:nvGraphicFramePr>
        <p:xfrm>
          <a:off x="457200" y="160020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advTm="25000">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algn="ctr"/>
            <a:r>
              <a:rPr lang="en-US" altLang="en-US" b="1" smtClean="0">
                <a:solidFill>
                  <a:srgbClr val="FF0000"/>
                </a:solidFill>
              </a:rPr>
              <a:t>Monitoring Basics</a:t>
            </a:r>
          </a:p>
        </p:txBody>
      </p:sp>
      <p:sp>
        <p:nvSpPr>
          <p:cNvPr id="4096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A8B50E82-216C-4C01-B7E6-12E2765A2886}" type="slidenum">
              <a:rPr lang="en-US" altLang="en-US" sz="1200" smtClean="0">
                <a:latin typeface="Garamond" pitchFamily="18" charset="0"/>
              </a:rPr>
              <a:pPr/>
              <a:t>62</a:t>
            </a:fld>
            <a:endParaRPr lang="en-US" altLang="en-US" sz="1200" smtClean="0">
              <a:latin typeface="Garamond" pitchFamily="18" charset="0"/>
            </a:endParaRPr>
          </a:p>
        </p:txBody>
      </p:sp>
      <p:pic>
        <p:nvPicPr>
          <p:cNvPr id="4096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38200" y="1295400"/>
            <a:ext cx="4210050" cy="45243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791200" y="2209800"/>
            <a:ext cx="2895600" cy="4032250"/>
          </a:xfrm>
          <a:prstGeom prst="rect">
            <a:avLst/>
          </a:prstGeom>
          <a:noFill/>
        </p:spPr>
        <p:txBody>
          <a:bodyPr>
            <a:spAutoFit/>
          </a:bodyPr>
          <a:lstStyle/>
          <a:p>
            <a:pPr>
              <a:defRPr/>
            </a:pPr>
            <a:r>
              <a:rPr lang="en-US" sz="1600" b="1" dirty="0">
                <a:latin typeface="Garamond" panose="02020404030301010803" pitchFamily="18" charset="0"/>
              </a:rPr>
              <a:t>Desk and Annual Onsite Reviews:</a:t>
            </a:r>
          </a:p>
          <a:p>
            <a:pPr marL="285750" indent="-285750">
              <a:buFont typeface="Wingdings" panose="05000000000000000000" pitchFamily="2" charset="2"/>
              <a:buChar char="Ø"/>
              <a:defRPr/>
            </a:pPr>
            <a:endParaRPr lang="en-US" sz="1600" dirty="0">
              <a:latin typeface="Garamond" panose="02020404030301010803" pitchFamily="18" charset="0"/>
            </a:endParaRPr>
          </a:p>
          <a:p>
            <a:pPr marL="285750" indent="-285750">
              <a:buFont typeface="Wingdings" panose="05000000000000000000" pitchFamily="2" charset="2"/>
              <a:buChar char="Ø"/>
              <a:defRPr/>
            </a:pPr>
            <a:r>
              <a:rPr lang="en-US" sz="1600" dirty="0">
                <a:latin typeface="Garamond" panose="02020404030301010803" pitchFamily="18" charset="0"/>
              </a:rPr>
              <a:t>Design and Governance</a:t>
            </a:r>
          </a:p>
          <a:p>
            <a:pPr marL="285750" indent="-285750">
              <a:buFont typeface="Wingdings" panose="05000000000000000000" pitchFamily="2" charset="2"/>
              <a:buChar char="Ø"/>
              <a:defRPr/>
            </a:pPr>
            <a:r>
              <a:rPr lang="en-US" sz="1600" dirty="0">
                <a:latin typeface="Garamond" panose="02020404030301010803" pitchFamily="18" charset="0"/>
              </a:rPr>
              <a:t>Program and Grant Management</a:t>
            </a:r>
          </a:p>
          <a:p>
            <a:pPr marL="285750" indent="-285750">
              <a:buFont typeface="Wingdings" panose="05000000000000000000" pitchFamily="2" charset="2"/>
              <a:buChar char="Ø"/>
              <a:defRPr/>
            </a:pPr>
            <a:r>
              <a:rPr lang="en-US" sz="1600" dirty="0">
                <a:latin typeface="Garamond" panose="02020404030301010803" pitchFamily="18" charset="0"/>
              </a:rPr>
              <a:t>Financial Management Systems</a:t>
            </a:r>
          </a:p>
          <a:p>
            <a:pPr marL="285750" indent="-285750">
              <a:buFont typeface="Wingdings" panose="05000000000000000000" pitchFamily="2" charset="2"/>
              <a:buChar char="Ø"/>
              <a:defRPr/>
            </a:pPr>
            <a:r>
              <a:rPr lang="en-US" sz="1600" dirty="0">
                <a:latin typeface="Garamond" panose="02020404030301010803" pitchFamily="18" charset="0"/>
              </a:rPr>
              <a:t>Adult/Dislocated Worker Programs</a:t>
            </a:r>
          </a:p>
          <a:p>
            <a:pPr marL="285750" indent="-285750">
              <a:buFont typeface="Wingdings" panose="05000000000000000000" pitchFamily="2" charset="2"/>
              <a:buChar char="Ø"/>
              <a:defRPr/>
            </a:pPr>
            <a:r>
              <a:rPr lang="en-US" sz="1600" dirty="0">
                <a:latin typeface="Garamond" panose="02020404030301010803" pitchFamily="18" charset="0"/>
              </a:rPr>
              <a:t>Youth Programs</a:t>
            </a:r>
          </a:p>
          <a:p>
            <a:pPr marL="285750" indent="-285750">
              <a:buFont typeface="Wingdings" panose="05000000000000000000" pitchFamily="2" charset="2"/>
              <a:buChar char="Ø"/>
              <a:defRPr/>
            </a:pPr>
            <a:r>
              <a:rPr lang="en-US" sz="1600" b="1" dirty="0">
                <a:solidFill>
                  <a:srgbClr val="3366FF"/>
                </a:solidFill>
                <a:latin typeface="Garamond" panose="02020404030301010803" pitchFamily="18" charset="0"/>
              </a:rPr>
              <a:t>NEW</a:t>
            </a:r>
            <a:r>
              <a:rPr lang="en-US" sz="1600" dirty="0">
                <a:latin typeface="Garamond" panose="02020404030301010803" pitchFamily="18" charset="0"/>
              </a:rPr>
              <a:t>: </a:t>
            </a:r>
            <a:r>
              <a:rPr lang="en-US" sz="1600" b="1" dirty="0">
                <a:latin typeface="Garamond" panose="02020404030301010803" pitchFamily="18" charset="0"/>
              </a:rPr>
              <a:t>EQUAL OPPORTUNITY, DISABILITY ACCESS AND LANGUAGE ACCESS</a:t>
            </a:r>
          </a:p>
        </p:txBody>
      </p:sp>
    </p:spTree>
  </p:cSld>
  <p:clrMapOvr>
    <a:masterClrMapping/>
  </p:clrMapOvr>
  <p:transition spd="slow" advTm="25000">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5"/>
          <p:cNvSpPr>
            <a:spLocks noGrp="1"/>
          </p:cNvSpPr>
          <p:nvPr>
            <p:ph type="title"/>
          </p:nvPr>
        </p:nvSpPr>
        <p:spPr/>
        <p:txBody>
          <a:bodyPr/>
          <a:lstStyle/>
          <a:p>
            <a:r>
              <a:rPr lang="en-US" altLang="en-US" smtClean="0">
                <a:solidFill>
                  <a:srgbClr val="C00000"/>
                </a:solidFill>
              </a:rPr>
              <a:t>What’s Next?</a:t>
            </a:r>
          </a:p>
        </p:txBody>
      </p:sp>
      <p:sp>
        <p:nvSpPr>
          <p:cNvPr id="7" name="Content Placeholder 6"/>
          <p:cNvSpPr>
            <a:spLocks noGrp="1"/>
          </p:cNvSpPr>
          <p:nvPr>
            <p:ph idx="1"/>
          </p:nvPr>
        </p:nvSpPr>
        <p:spPr>
          <a:xfrm>
            <a:off x="3429000" y="1066800"/>
            <a:ext cx="5257800" cy="5059363"/>
          </a:xfrm>
        </p:spPr>
        <p:txBody>
          <a:bodyPr/>
          <a:lstStyle/>
          <a:p>
            <a:pPr marL="0" indent="0">
              <a:buFont typeface="Wingdings" pitchFamily="2" charset="2"/>
              <a:buNone/>
              <a:defRPr/>
            </a:pPr>
            <a:r>
              <a:rPr lang="en-US" b="1" dirty="0">
                <a:solidFill>
                  <a:srgbClr val="183669"/>
                </a:solidFill>
                <a:latin typeface="Garamond" panose="02020404030301010803" pitchFamily="18" charset="0"/>
              </a:rPr>
              <a:t>The Monitoring </a:t>
            </a:r>
            <a:r>
              <a:rPr lang="en-US" b="1" dirty="0" smtClean="0">
                <a:solidFill>
                  <a:srgbClr val="183669"/>
                </a:solidFill>
                <a:latin typeface="Garamond" panose="02020404030301010803" pitchFamily="18" charset="0"/>
              </a:rPr>
              <a:t>Report:</a:t>
            </a:r>
            <a:endParaRPr lang="en-US" b="1" dirty="0">
              <a:solidFill>
                <a:srgbClr val="183669"/>
              </a:solidFill>
              <a:latin typeface="Garamond" panose="02020404030301010803" pitchFamily="18" charset="0"/>
            </a:endParaRPr>
          </a:p>
          <a:p>
            <a:pPr>
              <a:defRPr/>
            </a:pPr>
            <a:r>
              <a:rPr lang="en-US" sz="2800" dirty="0">
                <a:solidFill>
                  <a:srgbClr val="183669"/>
                </a:solidFill>
                <a:latin typeface="Garamond" panose="02020404030301010803" pitchFamily="18" charset="0"/>
              </a:rPr>
              <a:t>• Describes the goals, scope, and </a:t>
            </a:r>
            <a:r>
              <a:rPr lang="en-US" sz="2800" dirty="0" smtClean="0">
                <a:solidFill>
                  <a:srgbClr val="183669"/>
                </a:solidFill>
                <a:latin typeface="Garamond" panose="02020404030301010803" pitchFamily="18" charset="0"/>
              </a:rPr>
              <a:t>standards of </a:t>
            </a:r>
            <a:r>
              <a:rPr lang="en-US" sz="2800" dirty="0">
                <a:solidFill>
                  <a:srgbClr val="183669"/>
                </a:solidFill>
                <a:latin typeface="Garamond" panose="02020404030301010803" pitchFamily="18" charset="0"/>
              </a:rPr>
              <a:t>the monitoring process</a:t>
            </a:r>
          </a:p>
          <a:p>
            <a:pPr>
              <a:defRPr/>
            </a:pPr>
            <a:r>
              <a:rPr lang="en-US" sz="2800" dirty="0">
                <a:solidFill>
                  <a:srgbClr val="183669"/>
                </a:solidFill>
                <a:latin typeface="Garamond" panose="02020404030301010803" pitchFamily="18" charset="0"/>
              </a:rPr>
              <a:t>• Defines specific concerns, observations </a:t>
            </a:r>
            <a:r>
              <a:rPr lang="en-US" sz="2800" dirty="0" smtClean="0">
                <a:solidFill>
                  <a:srgbClr val="183669"/>
                </a:solidFill>
                <a:latin typeface="Garamond" panose="02020404030301010803" pitchFamily="18" charset="0"/>
              </a:rPr>
              <a:t>or findings</a:t>
            </a:r>
            <a:endParaRPr lang="en-US" sz="2800" dirty="0">
              <a:solidFill>
                <a:srgbClr val="183669"/>
              </a:solidFill>
              <a:latin typeface="Garamond" panose="02020404030301010803" pitchFamily="18" charset="0"/>
            </a:endParaRPr>
          </a:p>
          <a:p>
            <a:pPr>
              <a:defRPr/>
            </a:pPr>
            <a:r>
              <a:rPr lang="en-US" sz="2800" dirty="0">
                <a:solidFill>
                  <a:srgbClr val="183669"/>
                </a:solidFill>
                <a:latin typeface="Garamond" panose="02020404030301010803" pitchFamily="18" charset="0"/>
              </a:rPr>
              <a:t>• Specifies the expected response </a:t>
            </a:r>
            <a:r>
              <a:rPr lang="en-US" sz="2800" dirty="0" smtClean="0">
                <a:solidFill>
                  <a:srgbClr val="183669"/>
                </a:solidFill>
                <a:latin typeface="Garamond" panose="02020404030301010803" pitchFamily="18" charset="0"/>
              </a:rPr>
              <a:t>or corrective </a:t>
            </a:r>
            <a:r>
              <a:rPr lang="en-US" sz="2800" dirty="0">
                <a:solidFill>
                  <a:srgbClr val="183669"/>
                </a:solidFill>
                <a:latin typeface="Garamond" panose="02020404030301010803" pitchFamily="18" charset="0"/>
              </a:rPr>
              <a:t>action needed from the grantee</a:t>
            </a:r>
            <a:endParaRPr lang="en-US" sz="2800" dirty="0">
              <a:latin typeface="Garamond" panose="02020404030301010803" pitchFamily="18" charset="0"/>
            </a:endParaRPr>
          </a:p>
        </p:txBody>
      </p:sp>
      <p:sp>
        <p:nvSpPr>
          <p:cNvPr id="41988" name="Text Placeholder 7"/>
          <p:cNvSpPr>
            <a:spLocks noGrp="1"/>
          </p:cNvSpPr>
          <p:nvPr>
            <p:ph type="body" sz="half" idx="2"/>
          </p:nvPr>
        </p:nvSpPr>
        <p:spPr/>
        <p:txBody>
          <a:bodyPr/>
          <a:lstStyle/>
          <a:p>
            <a:endParaRPr lang="en-US" altLang="en-US" b="1" i="1" smtClean="0"/>
          </a:p>
          <a:p>
            <a:r>
              <a:rPr lang="en-US" altLang="en-US" b="1" i="1" smtClean="0"/>
              <a:t>After the Onsite Visits and Desk Reviews - which support one another… </a:t>
            </a:r>
          </a:p>
          <a:p>
            <a:endParaRPr lang="en-US" altLang="en-US" b="1" i="1" smtClean="0"/>
          </a:p>
          <a:p>
            <a:r>
              <a:rPr lang="en-US" altLang="en-US" b="1" i="1" smtClean="0"/>
              <a:t>We take our working papers to develop a report highlighting the area observations.</a:t>
            </a:r>
          </a:p>
          <a:p>
            <a:endParaRPr lang="en-US" altLang="en-US" smtClean="0"/>
          </a:p>
          <a:p>
            <a:endParaRPr lang="en-US" altLang="en-US" smtClean="0"/>
          </a:p>
        </p:txBody>
      </p:sp>
      <p:sp>
        <p:nvSpPr>
          <p:cNvPr id="419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59B63C1F-3990-485A-94E5-5480250482B6}" type="slidenum">
              <a:rPr lang="en-US" altLang="en-US" sz="1200" smtClean="0">
                <a:latin typeface="Garamond" pitchFamily="18" charset="0"/>
              </a:rPr>
              <a:pPr/>
              <a:t>63</a:t>
            </a:fld>
            <a:endParaRPr lang="en-US" altLang="en-US" sz="1200" smtClean="0">
              <a:latin typeface="Garamond" pitchFamily="18" charset="0"/>
            </a:endParaRPr>
          </a:p>
        </p:txBody>
      </p:sp>
    </p:spTree>
  </p:cSld>
  <p:clrMapOvr>
    <a:masterClrMapping/>
  </p:clrMapOvr>
  <p:transition spd="slow" advTm="25000">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b="1" smtClean="0">
                <a:solidFill>
                  <a:srgbClr val="C00000"/>
                </a:solidFill>
                <a:latin typeface="Verdana" pitchFamily="34" charset="0"/>
                <a:ea typeface="Verdana" pitchFamily="34" charset="0"/>
                <a:cs typeface="Verdana" pitchFamily="34" charset="0"/>
              </a:rPr>
              <a:t>Federal Requirements – Section 188</a:t>
            </a:r>
            <a:br>
              <a:rPr lang="en-US" altLang="en-US" b="1" smtClean="0">
                <a:solidFill>
                  <a:srgbClr val="C00000"/>
                </a:solidFill>
                <a:latin typeface="Verdana" pitchFamily="34" charset="0"/>
                <a:ea typeface="Verdana" pitchFamily="34" charset="0"/>
                <a:cs typeface="Verdana" pitchFamily="34" charset="0"/>
              </a:rPr>
            </a:br>
            <a:r>
              <a:rPr lang="en-US" altLang="en-US" b="1" smtClean="0">
                <a:solidFill>
                  <a:srgbClr val="C00000"/>
                </a:solidFill>
                <a:latin typeface="Verdana" pitchFamily="34" charset="0"/>
                <a:ea typeface="Verdana" pitchFamily="34" charset="0"/>
                <a:cs typeface="Verdana" pitchFamily="34" charset="0"/>
              </a:rPr>
              <a:t>Additional Observations</a:t>
            </a:r>
          </a:p>
        </p:txBody>
      </p:sp>
      <p:sp>
        <p:nvSpPr>
          <p:cNvPr id="43011" name="Content Placeholder 2"/>
          <p:cNvSpPr>
            <a:spLocks noGrp="1"/>
          </p:cNvSpPr>
          <p:nvPr>
            <p:ph idx="1"/>
          </p:nvPr>
        </p:nvSpPr>
        <p:spPr/>
        <p:txBody>
          <a:bodyPr/>
          <a:lstStyle/>
          <a:p>
            <a:endParaRPr lang="en-US" altLang="en-US" smtClean="0"/>
          </a:p>
        </p:txBody>
      </p:sp>
      <p:sp>
        <p:nvSpPr>
          <p:cNvPr id="4301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4A8445CF-E441-461A-9398-E27C7DE2568C}" type="slidenum">
              <a:rPr lang="en-US" altLang="en-US" sz="1200" smtClean="0">
                <a:latin typeface="Garamond" pitchFamily="18" charset="0"/>
              </a:rPr>
              <a:pPr/>
              <a:t>64</a:t>
            </a:fld>
            <a:endParaRPr lang="en-US" altLang="en-US" sz="1200" smtClean="0">
              <a:latin typeface="Garamond" pitchFamily="18" charset="0"/>
            </a:endParaRPr>
          </a:p>
        </p:txBody>
      </p:sp>
      <p:pic>
        <p:nvPicPr>
          <p:cNvPr id="5" name="Picture 6" descr="Picture of the US Capitol." title="Picture of US Capitol"/>
          <p:cNvPicPr>
            <a:picLocks noChangeAspect="1" noChangeArrowheads="1"/>
          </p:cNvPicPr>
          <p:nvPr/>
        </p:nvPicPr>
        <p:blipFill>
          <a:blip r:embed="rId3"/>
          <a:srcRect/>
          <a:stretch>
            <a:fillRect/>
          </a:stretch>
        </p:blipFill>
        <p:spPr bwMode="auto">
          <a:xfrm>
            <a:off x="0" y="1563688"/>
            <a:ext cx="9144000" cy="5294312"/>
          </a:xfrm>
          <a:prstGeom prst="rect">
            <a:avLst/>
          </a:prstGeom>
          <a:noFill/>
          <a:ln w="12700">
            <a:noFill/>
            <a:miter lim="800000"/>
            <a:headEnd type="none" w="sm" len="sm"/>
            <a:tailEnd type="none" w="sm" len="sm"/>
          </a:ln>
        </p:spPr>
      </p:pic>
    </p:spTree>
  </p:cSld>
  <p:clrMapOvr>
    <a:masterClrMapping/>
  </p:clrMapOvr>
  <p:transition spd="slow" advTm="25000">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277813"/>
            <a:ext cx="8229600" cy="1246187"/>
          </a:xfrm>
        </p:spPr>
        <p:txBody>
          <a:bodyPr/>
          <a:lstStyle/>
          <a:p>
            <a:r>
              <a:rPr lang="en-US" altLang="en-US" b="1" smtClean="0">
                <a:solidFill>
                  <a:srgbClr val="C00000"/>
                </a:solidFill>
              </a:rPr>
              <a:t>29 CFR Part 38–All of the provisions, terms and conditions “Flow Down”</a:t>
            </a:r>
          </a:p>
        </p:txBody>
      </p:sp>
      <p:sp>
        <p:nvSpPr>
          <p:cNvPr id="4403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41876941-DA2C-4644-A0B7-85FDD05BD05B}" type="slidenum">
              <a:rPr lang="en-US" altLang="en-US" sz="1200" smtClean="0">
                <a:latin typeface="Garamond" pitchFamily="18" charset="0"/>
              </a:rPr>
              <a:pPr/>
              <a:t>65</a:t>
            </a:fld>
            <a:endParaRPr lang="en-US" altLang="en-US" sz="1200" smtClean="0">
              <a:latin typeface="Garamond" pitchFamily="18" charset="0"/>
            </a:endParaRPr>
          </a:p>
        </p:txBody>
      </p:sp>
      <p:sp>
        <p:nvSpPr>
          <p:cNvPr id="44036" name="TextBox 11"/>
          <p:cNvSpPr txBox="1">
            <a:spLocks noChangeArrowheads="1"/>
          </p:cNvSpPr>
          <p:nvPr/>
        </p:nvSpPr>
        <p:spPr bwMode="auto">
          <a:xfrm>
            <a:off x="533400" y="1371600"/>
            <a:ext cx="7467600" cy="46196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i="1"/>
              <a:t>Depending on…</a:t>
            </a:r>
          </a:p>
        </p:txBody>
      </p:sp>
      <p:pic>
        <p:nvPicPr>
          <p:cNvPr id="4403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994025"/>
            <a:ext cx="4197350" cy="228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38" name="TextBox 13"/>
          <p:cNvSpPr txBox="1">
            <a:spLocks noChangeArrowheads="1"/>
          </p:cNvSpPr>
          <p:nvPr/>
        </p:nvSpPr>
        <p:spPr bwMode="auto">
          <a:xfrm>
            <a:off x="4043363" y="4821238"/>
            <a:ext cx="4195762" cy="461962"/>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b="1"/>
              <a:t>OUTCOME/RESULTS</a:t>
            </a:r>
          </a:p>
        </p:txBody>
      </p:sp>
      <p:pic>
        <p:nvPicPr>
          <p:cNvPr id="4403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176463"/>
            <a:ext cx="1600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40" name="TextBox 14"/>
          <p:cNvSpPr txBox="1">
            <a:spLocks noChangeArrowheads="1"/>
          </p:cNvSpPr>
          <p:nvPr/>
        </p:nvSpPr>
        <p:spPr bwMode="auto">
          <a:xfrm>
            <a:off x="2667000" y="2133600"/>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a:t>You will be responsible for outcome</a:t>
            </a:r>
          </a:p>
        </p:txBody>
      </p:sp>
    </p:spTree>
  </p:cSld>
  <p:clrMapOvr>
    <a:masterClrMapping/>
  </p:clrMapOvr>
  <p:transition spd="slow" advTm="25000">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b="1" smtClean="0">
                <a:solidFill>
                  <a:srgbClr val="C00000"/>
                </a:solidFill>
              </a:rPr>
              <a:t>MARCHING ORDERS…</a:t>
            </a:r>
          </a:p>
        </p:txBody>
      </p:sp>
      <p:sp>
        <p:nvSpPr>
          <p:cNvPr id="4505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2F9CE8AD-2B7E-4E45-82BD-AA9DF66BF5EA}" type="slidenum">
              <a:rPr lang="en-US" altLang="en-US" sz="1200" smtClean="0">
                <a:latin typeface="Garamond" pitchFamily="18" charset="0"/>
              </a:rPr>
              <a:pPr/>
              <a:t>66</a:t>
            </a:fld>
            <a:endParaRPr lang="en-US" altLang="en-US" sz="1200" smtClean="0">
              <a:latin typeface="Garamond" pitchFamily="18" charset="0"/>
            </a:endParaRPr>
          </a:p>
        </p:txBody>
      </p:sp>
      <p:pic>
        <p:nvPicPr>
          <p:cNvPr id="4506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5113" y="1120775"/>
            <a:ext cx="5943600" cy="47482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61" name="TextBox 12"/>
          <p:cNvSpPr txBox="1">
            <a:spLocks noChangeArrowheads="1"/>
          </p:cNvSpPr>
          <p:nvPr/>
        </p:nvSpPr>
        <p:spPr bwMode="auto">
          <a:xfrm>
            <a:off x="4572000" y="1927225"/>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a:t>FEDERAL</a:t>
            </a:r>
          </a:p>
        </p:txBody>
      </p:sp>
      <p:sp>
        <p:nvSpPr>
          <p:cNvPr id="45062" name="TextBox 13"/>
          <p:cNvSpPr txBox="1">
            <a:spLocks noChangeArrowheads="1"/>
          </p:cNvSpPr>
          <p:nvPr/>
        </p:nvSpPr>
        <p:spPr bwMode="auto">
          <a:xfrm>
            <a:off x="5029200" y="3033713"/>
            <a:ext cx="1219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a:solidFill>
                  <a:srgbClr val="0070C0"/>
                </a:solidFill>
              </a:rPr>
              <a:t>STATE</a:t>
            </a:r>
          </a:p>
        </p:txBody>
      </p:sp>
      <p:sp>
        <p:nvSpPr>
          <p:cNvPr id="45063" name="TextBox 14"/>
          <p:cNvSpPr txBox="1">
            <a:spLocks noChangeArrowheads="1"/>
          </p:cNvSpPr>
          <p:nvPr/>
        </p:nvSpPr>
        <p:spPr bwMode="auto">
          <a:xfrm>
            <a:off x="5616575" y="3903663"/>
            <a:ext cx="152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a:solidFill>
                  <a:srgbClr val="C00000"/>
                </a:solidFill>
              </a:rPr>
              <a:t>LOCAL</a:t>
            </a:r>
          </a:p>
        </p:txBody>
      </p:sp>
      <p:sp>
        <p:nvSpPr>
          <p:cNvPr id="3" name="Isosceles Triangle 2"/>
          <p:cNvSpPr/>
          <p:nvPr/>
        </p:nvSpPr>
        <p:spPr>
          <a:xfrm>
            <a:off x="2362200" y="1412875"/>
            <a:ext cx="1676400" cy="1254125"/>
          </a:xfrm>
          <a:prstGeom prst="triangle">
            <a:avLst>
              <a:gd name="adj" fmla="val 5073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chemeClr val="bg1">
                    <a:lumMod val="95000"/>
                  </a:schemeClr>
                </a:solidFill>
              </a:ln>
              <a:solidFill>
                <a:schemeClr val="bg1"/>
              </a:solidFill>
            </a:endParaRPr>
          </a:p>
        </p:txBody>
      </p:sp>
      <p:sp>
        <p:nvSpPr>
          <p:cNvPr id="45065" name="TextBox 4"/>
          <p:cNvSpPr txBox="1">
            <a:spLocks noChangeArrowheads="1"/>
          </p:cNvSpPr>
          <p:nvPr/>
        </p:nvSpPr>
        <p:spPr bwMode="auto">
          <a:xfrm>
            <a:off x="2819400" y="1927225"/>
            <a:ext cx="914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b="1"/>
              <a:t>Final Rule</a:t>
            </a:r>
          </a:p>
        </p:txBody>
      </p:sp>
    </p:spTree>
  </p:cSld>
  <p:clrMapOvr>
    <a:masterClrMapping/>
  </p:clrMapOvr>
  <p:transition spd="slow" advTm="25000">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3"/>
          <p:cNvSpPr>
            <a:spLocks noGrp="1"/>
          </p:cNvSpPr>
          <p:nvPr>
            <p:ph type="title"/>
          </p:nvPr>
        </p:nvSpPr>
        <p:spPr>
          <a:xfrm>
            <a:off x="457200" y="277813"/>
            <a:ext cx="8229600" cy="1398587"/>
          </a:xfrm>
        </p:spPr>
        <p:txBody>
          <a:bodyPr/>
          <a:lstStyle/>
          <a:p>
            <a:pPr algn="ctr"/>
            <a:r>
              <a:rPr lang="en-US" altLang="en-US" b="1" smtClean="0">
                <a:solidFill>
                  <a:srgbClr val="C00000"/>
                </a:solidFill>
              </a:rPr>
              <a:t>NEW …29 CFR Part 38</a:t>
            </a:r>
            <a:br>
              <a:rPr lang="en-US" altLang="en-US" b="1" smtClean="0">
                <a:solidFill>
                  <a:srgbClr val="C00000"/>
                </a:solidFill>
              </a:rPr>
            </a:br>
            <a:r>
              <a:rPr lang="en-US" altLang="en-US" b="1" smtClean="0">
                <a:solidFill>
                  <a:srgbClr val="C00000"/>
                </a:solidFill>
              </a:rPr>
              <a:t>HOW WE </a:t>
            </a:r>
            <a:r>
              <a:rPr lang="en-US" altLang="en-US" sz="1800" b="1" smtClean="0">
                <a:solidFill>
                  <a:srgbClr val="000000"/>
                </a:solidFill>
                <a:latin typeface="Verdana" pitchFamily="34" charset="0"/>
                <a:ea typeface="Verdana" pitchFamily="34" charset="0"/>
                <a:cs typeface="Verdana" pitchFamily="34" charset="0"/>
              </a:rPr>
              <a:t>Ensure Equal Access to the Nation’s Workforce Development System</a:t>
            </a:r>
            <a:br>
              <a:rPr lang="en-US" altLang="en-US" sz="1800" b="1" smtClean="0">
                <a:solidFill>
                  <a:srgbClr val="000000"/>
                </a:solidFill>
                <a:latin typeface="Verdana" pitchFamily="34" charset="0"/>
                <a:ea typeface="Verdana" pitchFamily="34" charset="0"/>
                <a:cs typeface="Verdana" pitchFamily="34" charset="0"/>
              </a:rPr>
            </a:br>
            <a:r>
              <a:rPr lang="en-US" altLang="en-US" b="1" smtClean="0">
                <a:solidFill>
                  <a:srgbClr val="000000"/>
                </a:solidFill>
                <a:latin typeface="Verdana" pitchFamily="34" charset="0"/>
                <a:ea typeface="Verdana" pitchFamily="34" charset="0"/>
                <a:cs typeface="Verdana" pitchFamily="34" charset="0"/>
              </a:rPr>
              <a:t/>
            </a:r>
            <a:br>
              <a:rPr lang="en-US" altLang="en-US" b="1" smtClean="0">
                <a:solidFill>
                  <a:srgbClr val="000000"/>
                </a:solidFill>
                <a:latin typeface="Verdana" pitchFamily="34" charset="0"/>
                <a:ea typeface="Verdana" pitchFamily="34" charset="0"/>
                <a:cs typeface="Verdana" pitchFamily="34" charset="0"/>
              </a:rPr>
            </a:br>
            <a:r>
              <a:rPr lang="en-US" altLang="en-US" b="1" smtClean="0">
                <a:solidFill>
                  <a:srgbClr val="000000"/>
                </a:solidFill>
                <a:latin typeface="Tahoma" pitchFamily="34" charset="0"/>
              </a:rPr>
              <a:t/>
            </a:r>
            <a:br>
              <a:rPr lang="en-US" altLang="en-US" b="1" smtClean="0">
                <a:solidFill>
                  <a:srgbClr val="000000"/>
                </a:solidFill>
                <a:latin typeface="Tahoma" pitchFamily="34" charset="0"/>
              </a:rPr>
            </a:br>
            <a:endParaRPr lang="en-US" altLang="en-US" smtClean="0">
              <a:solidFill>
                <a:srgbClr val="C00000"/>
              </a:solidFill>
            </a:endParaRPr>
          </a:p>
        </p:txBody>
      </p:sp>
      <p:sp>
        <p:nvSpPr>
          <p:cNvPr id="46083" name="Content Placeholder 4"/>
          <p:cNvSpPr>
            <a:spLocks noGrp="1"/>
          </p:cNvSpPr>
          <p:nvPr>
            <p:ph idx="1"/>
          </p:nvPr>
        </p:nvSpPr>
        <p:spPr>
          <a:xfrm>
            <a:off x="457200" y="1752600"/>
            <a:ext cx="8229600" cy="4378325"/>
          </a:xfrm>
        </p:spPr>
        <p:txBody>
          <a:bodyPr/>
          <a:lstStyle/>
          <a:p>
            <a:r>
              <a:rPr lang="en-US" altLang="en-US" sz="2400" smtClean="0"/>
              <a:t>EQUAL OPPORTUNITY </a:t>
            </a:r>
            <a:r>
              <a:rPr lang="en-US" altLang="en-US" sz="2400" b="1" smtClean="0"/>
              <a:t>ACCESS</a:t>
            </a:r>
          </a:p>
          <a:p>
            <a:endParaRPr lang="en-US" altLang="en-US" sz="2400" smtClean="0"/>
          </a:p>
          <a:p>
            <a:endParaRPr lang="en-US" altLang="en-US" sz="2400" smtClean="0"/>
          </a:p>
          <a:p>
            <a:r>
              <a:rPr lang="en-US" altLang="en-US" sz="2400" smtClean="0">
                <a:solidFill>
                  <a:srgbClr val="003399"/>
                </a:solidFill>
              </a:rPr>
              <a:t>LANGUAGE </a:t>
            </a:r>
            <a:r>
              <a:rPr lang="en-US" altLang="en-US" sz="2400" b="1" smtClean="0">
                <a:solidFill>
                  <a:srgbClr val="003399"/>
                </a:solidFill>
              </a:rPr>
              <a:t>ACCESS</a:t>
            </a:r>
          </a:p>
          <a:p>
            <a:endParaRPr lang="en-US" altLang="en-US" sz="2400" smtClean="0"/>
          </a:p>
          <a:p>
            <a:endParaRPr lang="en-US" altLang="en-US" sz="2400" smtClean="0"/>
          </a:p>
          <a:p>
            <a:endParaRPr lang="en-US" altLang="en-US" sz="2400" smtClean="0"/>
          </a:p>
          <a:p>
            <a:r>
              <a:rPr lang="en-US" altLang="en-US" sz="2400" smtClean="0">
                <a:solidFill>
                  <a:srgbClr val="00B050"/>
                </a:solidFill>
              </a:rPr>
              <a:t>DISABILITY </a:t>
            </a:r>
            <a:r>
              <a:rPr lang="en-US" altLang="en-US" sz="2400" b="1" smtClean="0">
                <a:solidFill>
                  <a:srgbClr val="00B050"/>
                </a:solidFill>
              </a:rPr>
              <a:t>ACCESS</a:t>
            </a:r>
            <a:endParaRPr lang="en-US" altLang="en-US" sz="1600" b="1" smtClean="0">
              <a:latin typeface="Garamond" pitchFamily="18" charset="0"/>
            </a:endParaRPr>
          </a:p>
        </p:txBody>
      </p:sp>
      <p:sp>
        <p:nvSpPr>
          <p:cNvPr id="4608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D618AEBC-1A16-47ED-A9E7-29492D80F5C4}" type="slidenum">
              <a:rPr lang="en-US" altLang="en-US" sz="1200" smtClean="0">
                <a:latin typeface="Garamond" pitchFamily="18" charset="0"/>
              </a:rPr>
              <a:pPr/>
              <a:t>67</a:t>
            </a:fld>
            <a:endParaRPr lang="en-US" altLang="en-US" sz="1200" smtClean="0">
              <a:latin typeface="Garamond" pitchFamily="18" charset="0"/>
            </a:endParaRPr>
          </a:p>
        </p:txBody>
      </p:sp>
      <p:pic>
        <p:nvPicPr>
          <p:cNvPr id="460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325" y="2819400"/>
            <a:ext cx="250507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advTm="25000">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algn="ctr"/>
            <a:r>
              <a:rPr lang="en-US" altLang="en-US" b="1" smtClean="0">
                <a:solidFill>
                  <a:srgbClr val="C00000"/>
                </a:solidFill>
                <a:latin typeface="Verdana" pitchFamily="34" charset="0"/>
                <a:ea typeface="Verdana" pitchFamily="34" charset="0"/>
                <a:cs typeface="Verdana" pitchFamily="34" charset="0"/>
              </a:rPr>
              <a:t>Sub-Recipient’s Responsibilities</a:t>
            </a:r>
          </a:p>
        </p:txBody>
      </p:sp>
      <p:sp>
        <p:nvSpPr>
          <p:cNvPr id="3" name="Content Placeholder 2"/>
          <p:cNvSpPr>
            <a:spLocks noGrp="1"/>
          </p:cNvSpPr>
          <p:nvPr>
            <p:ph idx="1"/>
          </p:nvPr>
        </p:nvSpPr>
        <p:spPr>
          <a:xfrm>
            <a:off x="457200" y="1371600"/>
            <a:ext cx="8153400" cy="5105400"/>
          </a:xfrm>
        </p:spPr>
        <p:txBody>
          <a:bodyPr/>
          <a:lstStyle/>
          <a:p>
            <a:pPr fontAlgn="auto">
              <a:lnSpc>
                <a:spcPct val="80000"/>
              </a:lnSpc>
              <a:spcBef>
                <a:spcPts val="0"/>
              </a:spcBef>
              <a:spcAft>
                <a:spcPts val="800"/>
              </a:spcAft>
              <a:buClr>
                <a:srgbClr val="00359E"/>
              </a:buClr>
              <a:buSzPct val="100000"/>
              <a:buFont typeface="Arial" pitchFamily="34" charset="0"/>
              <a:buChar char="•"/>
              <a:defRPr/>
            </a:pPr>
            <a:r>
              <a:rPr lang="en-US" sz="2800" b="1" kern="1200" dirty="0" smtClean="0">
                <a:solidFill>
                  <a:srgbClr val="00B050"/>
                </a:solidFill>
                <a:latin typeface="Garamond" panose="02020404030301010803" pitchFamily="18" charset="0"/>
                <a:cs typeface="Arial" pitchFamily="34" charset="0"/>
              </a:rPr>
              <a:t>Train and Advise your staff &amp; sub-recipients;</a:t>
            </a:r>
          </a:p>
          <a:p>
            <a:pPr fontAlgn="auto">
              <a:lnSpc>
                <a:spcPct val="80000"/>
              </a:lnSpc>
              <a:spcBef>
                <a:spcPts val="0"/>
              </a:spcBef>
              <a:spcAft>
                <a:spcPts val="800"/>
              </a:spcAft>
              <a:buClr>
                <a:srgbClr val="00359E"/>
              </a:buClr>
              <a:buSzPct val="100000"/>
              <a:buFont typeface="Arial" pitchFamily="34" charset="0"/>
              <a:buChar char="•"/>
              <a:defRPr/>
            </a:pPr>
            <a:r>
              <a:rPr lang="en-US" sz="2800" b="1" kern="1200" dirty="0" smtClean="0">
                <a:solidFill>
                  <a:srgbClr val="00B050"/>
                </a:solidFill>
                <a:latin typeface="Garamond" panose="02020404030301010803" pitchFamily="18" charset="0"/>
                <a:cs typeface="Arial" pitchFamily="34" charset="0"/>
              </a:rPr>
              <a:t>Implement a Discrimination Complaint Process</a:t>
            </a:r>
            <a:endParaRPr lang="en-US" sz="2800" b="1" kern="1200" dirty="0">
              <a:solidFill>
                <a:srgbClr val="00B050"/>
              </a:solidFill>
              <a:latin typeface="Garamond" panose="02020404030301010803" pitchFamily="18" charset="0"/>
              <a:cs typeface="Arial" pitchFamily="34" charset="0"/>
            </a:endParaRPr>
          </a:p>
          <a:p>
            <a:pPr fontAlgn="auto">
              <a:lnSpc>
                <a:spcPct val="80000"/>
              </a:lnSpc>
              <a:spcBef>
                <a:spcPts val="0"/>
              </a:spcBef>
              <a:spcAft>
                <a:spcPts val="800"/>
              </a:spcAft>
              <a:buClr>
                <a:srgbClr val="00359E"/>
              </a:buClr>
              <a:buSzPct val="100000"/>
              <a:buFont typeface="Arial" pitchFamily="34" charset="0"/>
              <a:buChar char="•"/>
              <a:defRPr/>
            </a:pPr>
            <a:r>
              <a:rPr lang="en-US" sz="2800" b="1" kern="1200" dirty="0" smtClean="0">
                <a:solidFill>
                  <a:srgbClr val="00B050"/>
                </a:solidFill>
                <a:latin typeface="Garamond" panose="02020404030301010803" pitchFamily="18" charset="0"/>
                <a:cs typeface="Arial" pitchFamily="34" charset="0"/>
              </a:rPr>
              <a:t>Develop </a:t>
            </a:r>
            <a:r>
              <a:rPr lang="en-US" sz="2800" b="1" kern="1200" dirty="0">
                <a:solidFill>
                  <a:srgbClr val="00B050"/>
                </a:solidFill>
                <a:latin typeface="Garamond" panose="02020404030301010803" pitchFamily="18" charset="0"/>
                <a:cs typeface="Arial" pitchFamily="34" charset="0"/>
              </a:rPr>
              <a:t>and </a:t>
            </a:r>
            <a:r>
              <a:rPr lang="en-US" sz="2800" b="1" kern="1200" dirty="0" smtClean="0">
                <a:solidFill>
                  <a:srgbClr val="00B050"/>
                </a:solidFill>
                <a:latin typeface="Garamond" panose="02020404030301010803" pitchFamily="18" charset="0"/>
                <a:cs typeface="Arial" pitchFamily="34" charset="0"/>
              </a:rPr>
              <a:t>implement </a:t>
            </a:r>
            <a:r>
              <a:rPr lang="en-US" sz="2800" b="1" kern="1200" dirty="0">
                <a:solidFill>
                  <a:srgbClr val="00B050"/>
                </a:solidFill>
                <a:latin typeface="Garamond" panose="02020404030301010803" pitchFamily="18" charset="0"/>
                <a:cs typeface="Arial" pitchFamily="34" charset="0"/>
              </a:rPr>
              <a:t>systems to ensure proper </a:t>
            </a:r>
            <a:r>
              <a:rPr lang="en-US" sz="2800" b="1" kern="1200" dirty="0" smtClean="0">
                <a:solidFill>
                  <a:srgbClr val="00B050"/>
                </a:solidFill>
                <a:latin typeface="Garamond" panose="02020404030301010803" pitchFamily="18" charset="0"/>
                <a:cs typeface="Arial" pitchFamily="34" charset="0"/>
              </a:rPr>
              <a:t>collection of data</a:t>
            </a:r>
            <a:endParaRPr lang="en-US" sz="2800" b="1" kern="1200" dirty="0">
              <a:solidFill>
                <a:srgbClr val="00B050"/>
              </a:solidFill>
              <a:latin typeface="Garamond" panose="02020404030301010803" pitchFamily="18" charset="0"/>
              <a:cs typeface="Arial" pitchFamily="34" charset="0"/>
            </a:endParaRPr>
          </a:p>
          <a:p>
            <a:pPr marL="742950" lvl="1" indent="-285750" fontAlgn="auto">
              <a:lnSpc>
                <a:spcPct val="80000"/>
              </a:lnSpc>
              <a:spcAft>
                <a:spcPts val="0"/>
              </a:spcAft>
              <a:buClr>
                <a:srgbClr val="00B050"/>
              </a:buClr>
              <a:buSzPct val="85000"/>
              <a:buFont typeface="Courier New" pitchFamily="49" charset="0"/>
              <a:buChar char="o"/>
              <a:defRPr/>
            </a:pPr>
            <a:r>
              <a:rPr lang="en-US" sz="2400" b="1" kern="1200" dirty="0" smtClean="0">
                <a:latin typeface="Garamond" panose="02020404030301010803" pitchFamily="18" charset="0"/>
                <a:ea typeface="+mn-ea"/>
                <a:cs typeface="Arial" pitchFamily="34" charset="0"/>
              </a:rPr>
              <a:t>File and document management process</a:t>
            </a:r>
            <a:endParaRPr lang="en-US" sz="2400" b="1" kern="1200" dirty="0">
              <a:latin typeface="Garamond" panose="02020404030301010803" pitchFamily="18" charset="0"/>
              <a:ea typeface="+mn-ea"/>
              <a:cs typeface="Arial" pitchFamily="34" charset="0"/>
            </a:endParaRPr>
          </a:p>
          <a:p>
            <a:pPr marL="742950" lvl="1" indent="-285750" fontAlgn="auto">
              <a:lnSpc>
                <a:spcPct val="80000"/>
              </a:lnSpc>
              <a:spcAft>
                <a:spcPts val="0"/>
              </a:spcAft>
              <a:buClr>
                <a:srgbClr val="00B050"/>
              </a:buClr>
              <a:buSzPct val="85000"/>
              <a:buFont typeface="Courier New" pitchFamily="49" charset="0"/>
              <a:buChar char="o"/>
              <a:defRPr/>
            </a:pPr>
            <a:r>
              <a:rPr lang="en-US" sz="2400" b="1" kern="1200" dirty="0" smtClean="0">
                <a:latin typeface="Garamond" panose="02020404030301010803" pitchFamily="18" charset="0"/>
                <a:ea typeface="+mn-ea"/>
                <a:cs typeface="Arial" pitchFamily="34" charset="0"/>
              </a:rPr>
              <a:t>Intake process</a:t>
            </a:r>
            <a:endParaRPr lang="en-US" sz="2400" b="1" kern="1200" dirty="0">
              <a:latin typeface="Garamond" panose="02020404030301010803" pitchFamily="18" charset="0"/>
              <a:ea typeface="+mn-ea"/>
              <a:cs typeface="Arial" pitchFamily="34" charset="0"/>
            </a:endParaRPr>
          </a:p>
          <a:p>
            <a:pPr marL="742950" lvl="1" indent="-285750" fontAlgn="auto">
              <a:lnSpc>
                <a:spcPct val="80000"/>
              </a:lnSpc>
              <a:spcAft>
                <a:spcPts val="0"/>
              </a:spcAft>
              <a:buClr>
                <a:srgbClr val="00B050"/>
              </a:buClr>
              <a:buSzPct val="85000"/>
              <a:buFont typeface="Courier New" pitchFamily="49" charset="0"/>
              <a:buChar char="o"/>
              <a:defRPr/>
            </a:pPr>
            <a:r>
              <a:rPr lang="en-US" sz="2400" b="1" kern="1200" dirty="0" smtClean="0">
                <a:latin typeface="Garamond" panose="02020404030301010803" pitchFamily="18" charset="0"/>
                <a:ea typeface="+mn-ea"/>
                <a:cs typeface="Arial" pitchFamily="34" charset="0"/>
              </a:rPr>
              <a:t>Distribution of information and materials</a:t>
            </a:r>
            <a:endParaRPr lang="en-US" sz="2400" b="1" kern="1200" dirty="0">
              <a:latin typeface="Garamond" panose="02020404030301010803" pitchFamily="18" charset="0"/>
              <a:ea typeface="+mn-ea"/>
              <a:cs typeface="Arial" pitchFamily="34" charset="0"/>
            </a:endParaRPr>
          </a:p>
          <a:p>
            <a:pPr marL="742950" lvl="1" indent="-285750" fontAlgn="auto">
              <a:lnSpc>
                <a:spcPct val="80000"/>
              </a:lnSpc>
              <a:spcAft>
                <a:spcPts val="0"/>
              </a:spcAft>
              <a:buClr>
                <a:srgbClr val="00B050"/>
              </a:buClr>
              <a:buSzPct val="85000"/>
              <a:buFont typeface="Courier New" pitchFamily="49" charset="0"/>
              <a:buChar char="o"/>
              <a:defRPr/>
            </a:pPr>
            <a:r>
              <a:rPr lang="en-US" sz="2400" b="1" kern="1200" dirty="0">
                <a:latin typeface="Garamond" panose="02020404030301010803" pitchFamily="18" charset="0"/>
                <a:ea typeface="+mn-ea"/>
                <a:cs typeface="Arial" pitchFamily="34" charset="0"/>
              </a:rPr>
              <a:t>Monitoring activities</a:t>
            </a:r>
          </a:p>
          <a:p>
            <a:pPr marL="742950" lvl="1" indent="-285750" fontAlgn="auto">
              <a:lnSpc>
                <a:spcPct val="80000"/>
              </a:lnSpc>
              <a:spcAft>
                <a:spcPts val="0"/>
              </a:spcAft>
              <a:buClr>
                <a:srgbClr val="00B050"/>
              </a:buClr>
              <a:buSzPct val="85000"/>
              <a:buFont typeface="Courier New" pitchFamily="49" charset="0"/>
              <a:buChar char="o"/>
              <a:defRPr/>
            </a:pPr>
            <a:r>
              <a:rPr lang="en-US" sz="2400" b="1" kern="1200" dirty="0">
                <a:latin typeface="Garamond" panose="02020404030301010803" pitchFamily="18" charset="0"/>
                <a:ea typeface="+mn-ea"/>
                <a:cs typeface="Arial" pitchFamily="34" charset="0"/>
              </a:rPr>
              <a:t>Adherence to terms &amp; conditions of </a:t>
            </a:r>
            <a:r>
              <a:rPr lang="en-US" sz="2400" b="1" kern="1200" dirty="0" smtClean="0">
                <a:latin typeface="Garamond" panose="02020404030301010803" pitchFamily="18" charset="0"/>
                <a:ea typeface="+mn-ea"/>
                <a:cs typeface="Arial" pitchFamily="34" charset="0"/>
              </a:rPr>
              <a:t>award as well as TEGLs, statues, regulations and provisions</a:t>
            </a:r>
            <a:endParaRPr lang="en-US" sz="2400" b="1" kern="1200" dirty="0">
              <a:latin typeface="Garamond" panose="02020404030301010803" pitchFamily="18" charset="0"/>
              <a:ea typeface="+mn-ea"/>
              <a:cs typeface="Arial" pitchFamily="34" charset="0"/>
            </a:endParaRPr>
          </a:p>
          <a:p>
            <a:pPr>
              <a:defRPr/>
            </a:pPr>
            <a:endParaRPr lang="en-US" dirty="0">
              <a:latin typeface="Garamond" panose="02020404030301010803" pitchFamily="18" charset="0"/>
            </a:endParaRPr>
          </a:p>
        </p:txBody>
      </p:sp>
      <p:sp>
        <p:nvSpPr>
          <p:cNvPr id="4710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CE6B8170-EDF8-425E-88DE-3B6A6C516655}" type="slidenum">
              <a:rPr lang="en-US" altLang="en-US" sz="1200" smtClean="0">
                <a:latin typeface="Garamond" pitchFamily="18" charset="0"/>
              </a:rPr>
              <a:pPr/>
              <a:t>68</a:t>
            </a:fld>
            <a:endParaRPr lang="en-US" altLang="en-US" sz="1200" smtClean="0">
              <a:latin typeface="Garamond" pitchFamily="18" charset="0"/>
            </a:endParaRPr>
          </a:p>
        </p:txBody>
      </p:sp>
      <p:pic>
        <p:nvPicPr>
          <p:cNvPr id="471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270500"/>
            <a:ext cx="4800600" cy="893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advTm="25000">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712787"/>
          </a:xfrm>
        </p:spPr>
        <p:txBody>
          <a:bodyPr/>
          <a:lstStyle/>
          <a:p>
            <a:pPr>
              <a:spcBef>
                <a:spcPct val="20000"/>
              </a:spcBef>
              <a:defRPr/>
            </a:pPr>
            <a:r>
              <a:rPr lang="en-US" sz="3000" b="1" dirty="0">
                <a:solidFill>
                  <a:srgbClr val="C00000"/>
                </a:solidFill>
                <a:latin typeface="Verdana" panose="020B0604030504040204" pitchFamily="34" charset="0"/>
                <a:ea typeface="Verdana" panose="020B0604030504040204" pitchFamily="34" charset="0"/>
                <a:cs typeface="Verdana" panose="020B0604030504040204" pitchFamily="34" charset="0"/>
              </a:rPr>
              <a:t>WHAT SHOULD YOU DO?</a:t>
            </a:r>
            <a:r>
              <a:rPr lang="en-US" sz="3000" b="1" dirty="0">
                <a:solidFill>
                  <a:srgbClr val="000000"/>
                </a:solidFill>
                <a:latin typeface="Times New Roman" panose="02020603050405020304" pitchFamily="18" charset="0"/>
                <a:ea typeface="+mn-ea"/>
                <a:cs typeface="Times New Roman" panose="02020603050405020304" pitchFamily="18" charset="0"/>
              </a:rPr>
              <a:t/>
            </a:r>
            <a:br>
              <a:rPr lang="en-US" sz="3000" b="1" dirty="0">
                <a:solidFill>
                  <a:srgbClr val="000000"/>
                </a:solidFill>
                <a:latin typeface="Times New Roman" panose="02020603050405020304" pitchFamily="18" charset="0"/>
                <a:ea typeface="+mn-ea"/>
                <a:cs typeface="Times New Roman" panose="02020603050405020304" pitchFamily="18" charset="0"/>
              </a:rPr>
            </a:br>
            <a:endParaRPr lang="en-US" b="1" dirty="0">
              <a:solidFill>
                <a:srgbClr val="FF0000"/>
              </a:solidFill>
            </a:endParaRPr>
          </a:p>
        </p:txBody>
      </p:sp>
      <p:sp>
        <p:nvSpPr>
          <p:cNvPr id="48131" name="Content Placeholder 2"/>
          <p:cNvSpPr>
            <a:spLocks noGrp="1"/>
          </p:cNvSpPr>
          <p:nvPr>
            <p:ph idx="1"/>
          </p:nvPr>
        </p:nvSpPr>
        <p:spPr>
          <a:xfrm>
            <a:off x="457200" y="838200"/>
            <a:ext cx="8229600" cy="5410200"/>
          </a:xfrm>
        </p:spPr>
        <p:txBody>
          <a:bodyPr/>
          <a:lstStyle/>
          <a:p>
            <a:r>
              <a:rPr lang="en-US" altLang="en-US" sz="2400" smtClean="0">
                <a:latin typeface="Garamond" pitchFamily="18" charset="0"/>
                <a:cs typeface="Times New Roman" pitchFamily="18" charset="0"/>
              </a:rPr>
              <a:t>Every year create a schedule based on location of when YOU will review your region’s Language Access Plan and Nondiscrimination Plan.</a:t>
            </a:r>
          </a:p>
          <a:p>
            <a:r>
              <a:rPr lang="en-US" altLang="en-US" sz="2400" smtClean="0">
                <a:latin typeface="Garamond" pitchFamily="18" charset="0"/>
                <a:cs typeface="Times New Roman" pitchFamily="18" charset="0"/>
              </a:rPr>
              <a:t>Send notifications to comprehensive and satellite offices alerting them of the requirements for posters, Babel Notice, Interpreter Services and Outreach materials. Update as necessary!</a:t>
            </a:r>
          </a:p>
          <a:p>
            <a:r>
              <a:rPr lang="en-US" altLang="en-US" sz="2400" smtClean="0">
                <a:latin typeface="Garamond" pitchFamily="18" charset="0"/>
                <a:cs typeface="Times New Roman" pitchFamily="18" charset="0"/>
              </a:rPr>
              <a:t>Monitor each site once a year and conduct random check-ins as a courtesy.</a:t>
            </a:r>
          </a:p>
          <a:p>
            <a:r>
              <a:rPr lang="en-US" altLang="en-US" sz="2400" smtClean="0">
                <a:latin typeface="Garamond" pitchFamily="18" charset="0"/>
              </a:rPr>
              <a:t>Evaluate the risk posed by your Sub-recipient.  You will be held accountable for many acts of noncompliance on the part of the Sub-recipient. </a:t>
            </a:r>
          </a:p>
          <a:p>
            <a:r>
              <a:rPr lang="en-US" altLang="en-US" sz="2400" smtClean="0">
                <a:latin typeface="Garamond" pitchFamily="18" charset="0"/>
              </a:rPr>
              <a:t>If you are a Local Government, follow your applicable administrative statutes, regulations, and State’s policy for Nondiscrimination.</a:t>
            </a:r>
          </a:p>
          <a:p>
            <a:endParaRPr lang="en-US" altLang="en-US" sz="2400" smtClean="0"/>
          </a:p>
          <a:p>
            <a:endParaRPr lang="en-US" altLang="en-US" sz="2400" smtClean="0">
              <a:latin typeface="Garamond" pitchFamily="18" charset="0"/>
            </a:endParaRPr>
          </a:p>
          <a:p>
            <a:endParaRPr lang="en-US" altLang="en-US" sz="3200" smtClean="0">
              <a:latin typeface="Calibri" pitchFamily="34" charset="0"/>
            </a:endParaRPr>
          </a:p>
          <a:p>
            <a:endParaRPr lang="en-US" altLang="en-US" smtClean="0">
              <a:latin typeface="Garamond" pitchFamily="18" charset="0"/>
              <a:cs typeface="Times New Roman" pitchFamily="18" charset="0"/>
            </a:endParaRPr>
          </a:p>
        </p:txBody>
      </p:sp>
      <p:sp>
        <p:nvSpPr>
          <p:cNvPr id="4813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4A6DC882-A75F-43C8-8015-03DC7AEB29D8}" type="slidenum">
              <a:rPr lang="en-US" altLang="en-US" sz="1200" smtClean="0">
                <a:latin typeface="Garamond" pitchFamily="18" charset="0"/>
              </a:rPr>
              <a:pPr/>
              <a:t>69</a:t>
            </a:fld>
            <a:endParaRPr lang="en-US" altLang="en-US" sz="1200" smtClean="0">
              <a:latin typeface="Garamond" pitchFamily="18" charset="0"/>
            </a:endParaRPr>
          </a:p>
        </p:txBody>
      </p:sp>
    </p:spTree>
  </p:cSld>
  <p:clrMapOvr>
    <a:masterClrMapping/>
  </p:clrMapOvr>
  <p:transition spd="slow" advTm="2500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458" y="2282246"/>
            <a:ext cx="8033385" cy="2141108"/>
          </a:xfrm>
          <a:prstGeom prst="rect">
            <a:avLst/>
          </a:prstGeom>
        </p:spPr>
      </p:pic>
    </p:spTree>
    <p:extLst>
      <p:ext uri="{BB962C8B-B14F-4D97-AF65-F5344CB8AC3E}">
        <p14:creationId xmlns:p14="http://schemas.microsoft.com/office/powerpoint/2010/main" val="3724030519"/>
      </p:ext>
    </p:extLst>
  </p:cSld>
  <p:clrMapOvr>
    <a:masterClrMapping/>
  </p:clrMapOvr>
  <p:transition spd="slow" advTm="25000">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algn="ctr"/>
            <a:r>
              <a:rPr lang="en-US" altLang="en-US" b="1" smtClean="0">
                <a:solidFill>
                  <a:srgbClr val="C00000"/>
                </a:solidFill>
              </a:rPr>
              <a:t>Timeliness</a:t>
            </a:r>
          </a:p>
        </p:txBody>
      </p:sp>
      <p:sp>
        <p:nvSpPr>
          <p:cNvPr id="49155" name="Content Placeholder 2"/>
          <p:cNvSpPr>
            <a:spLocks noGrp="1"/>
          </p:cNvSpPr>
          <p:nvPr>
            <p:ph idx="1"/>
          </p:nvPr>
        </p:nvSpPr>
        <p:spPr/>
        <p:txBody>
          <a:bodyPr/>
          <a:lstStyle/>
          <a:p>
            <a:r>
              <a:rPr lang="en-US" altLang="en-US" smtClean="0"/>
              <a:t>Deadlines!</a:t>
            </a:r>
          </a:p>
        </p:txBody>
      </p:sp>
      <p:sp>
        <p:nvSpPr>
          <p:cNvPr id="4915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044A8E36-F332-4FCF-8645-69F0A6E384C9}" type="slidenum">
              <a:rPr lang="en-US" altLang="en-US" sz="1200" smtClean="0">
                <a:latin typeface="Garamond" pitchFamily="18" charset="0"/>
              </a:rPr>
              <a:pPr/>
              <a:t>70</a:t>
            </a:fld>
            <a:endParaRPr lang="en-US" altLang="en-US" sz="1200" smtClean="0">
              <a:latin typeface="Garamond" pitchFamily="18" charset="0"/>
            </a:endParaRPr>
          </a:p>
        </p:txBody>
      </p:sp>
      <p:pic>
        <p:nvPicPr>
          <p:cNvPr id="491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976313"/>
            <a:ext cx="5829300"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Tm="25000">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b="1" smtClean="0">
                <a:solidFill>
                  <a:srgbClr val="C00000"/>
                </a:solidFill>
              </a:rPr>
              <a:t>Scope </a:t>
            </a:r>
            <a:r>
              <a:rPr lang="en-US" altLang="en-US" sz="2000" b="1" smtClean="0">
                <a:solidFill>
                  <a:srgbClr val="C00000"/>
                </a:solidFill>
              </a:rPr>
              <a:t>OF IMPLEMENTATION OF SECTION 188 -DEADLINES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21159651"/>
              </p:ext>
            </p:extLst>
          </p:nvPr>
        </p:nvGraphicFramePr>
        <p:xfrm>
          <a:off x="685800" y="1143000"/>
          <a:ext cx="7543799" cy="5108574"/>
        </p:xfrm>
        <a:graphic>
          <a:graphicData uri="http://schemas.openxmlformats.org/drawingml/2006/table">
            <a:tbl>
              <a:tblPr firstRow="1" firstCol="1" bandRow="1"/>
              <a:tblGrid>
                <a:gridCol w="1523999"/>
                <a:gridCol w="1699114"/>
                <a:gridCol w="1545248"/>
                <a:gridCol w="1523267"/>
                <a:gridCol w="1252171"/>
              </a:tblGrid>
              <a:tr h="1040615">
                <a:tc>
                  <a:txBody>
                    <a:bodyPr/>
                    <a:lstStyle/>
                    <a:p>
                      <a:pPr marL="0" marR="0" algn="l">
                        <a:lnSpc>
                          <a:spcPct val="115000"/>
                        </a:lnSpc>
                        <a:spcBef>
                          <a:spcPts val="0"/>
                        </a:spcBef>
                        <a:spcAft>
                          <a:spcPts val="0"/>
                        </a:spcAft>
                      </a:pPr>
                      <a:r>
                        <a:rPr lang="en-US" sz="1600" b="1" dirty="0">
                          <a:effectLst/>
                          <a:latin typeface="Times New Roman"/>
                          <a:ea typeface="Calibri"/>
                          <a:cs typeface="Times New Roman"/>
                        </a:rPr>
                        <a:t>Types of </a:t>
                      </a:r>
                      <a:r>
                        <a:rPr lang="en-US" sz="1600" b="1" dirty="0" smtClean="0">
                          <a:effectLst/>
                          <a:latin typeface="Times New Roman"/>
                          <a:ea typeface="Calibri"/>
                          <a:cs typeface="Times New Roman"/>
                        </a:rPr>
                        <a:t>Plans</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lnSpc>
                          <a:spcPct val="115000"/>
                        </a:lnSpc>
                        <a:spcBef>
                          <a:spcPts val="0"/>
                        </a:spcBef>
                        <a:spcAft>
                          <a:spcPts val="0"/>
                        </a:spcAft>
                      </a:pPr>
                      <a:r>
                        <a:rPr lang="en-US" sz="1600" dirty="0" smtClean="0">
                          <a:effectLst/>
                          <a:latin typeface="Times New Roman"/>
                          <a:ea typeface="Calibri"/>
                          <a:cs typeface="Times New Roman"/>
                        </a:rPr>
                        <a:t>Nondiscrimination </a:t>
                      </a:r>
                    </a:p>
                    <a:p>
                      <a:pPr marL="0" marR="0" algn="just">
                        <a:lnSpc>
                          <a:spcPct val="115000"/>
                        </a:lnSpc>
                        <a:spcBef>
                          <a:spcPts val="0"/>
                        </a:spcBef>
                        <a:spcAft>
                          <a:spcPts val="0"/>
                        </a:spcAft>
                      </a:pPr>
                      <a:r>
                        <a:rPr lang="en-US" sz="1600" b="1" dirty="0" smtClean="0">
                          <a:latin typeface="Garamond" panose="02020404030301010803" pitchFamily="18" charset="0"/>
                        </a:rPr>
                        <a:t>FEBRUARY 2019</a:t>
                      </a:r>
                      <a:endParaRPr lang="en-US" sz="1600" b="1" dirty="0">
                        <a:effectLst/>
                        <a:latin typeface="Garamond" panose="02020404030301010803"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600" dirty="0" smtClean="0">
                          <a:effectLst/>
                          <a:latin typeface="Times New Roman"/>
                          <a:ea typeface="Calibri"/>
                          <a:cs typeface="Times New Roman"/>
                        </a:rPr>
                        <a:t>Language Access Plan</a:t>
                      </a:r>
                    </a:p>
                    <a:p>
                      <a:pPr marL="0" marR="0" indent="0" algn="just" defTabSz="914400" rtl="0" eaLnBrk="1" fontAlgn="auto" latinLnBrk="0" hangingPunct="1">
                        <a:lnSpc>
                          <a:spcPct val="115000"/>
                        </a:lnSpc>
                        <a:spcBef>
                          <a:spcPts val="0"/>
                        </a:spcBef>
                        <a:spcAft>
                          <a:spcPts val="0"/>
                        </a:spcAft>
                        <a:buClrTx/>
                        <a:buSzTx/>
                        <a:buFontTx/>
                        <a:buNone/>
                        <a:tabLst/>
                        <a:defRPr/>
                      </a:pPr>
                      <a:r>
                        <a:rPr lang="en-US" sz="1600" b="1" dirty="0" smtClean="0">
                          <a:latin typeface="Garamond" panose="02020404030301010803" pitchFamily="18" charset="0"/>
                        </a:rPr>
                        <a:t>JANUARY 2019</a:t>
                      </a:r>
                    </a:p>
                    <a:p>
                      <a:pPr marL="0" marR="0" algn="just">
                        <a:lnSpc>
                          <a:spcPct val="115000"/>
                        </a:lnSpc>
                        <a:spcBef>
                          <a:spcPts val="0"/>
                        </a:spcBef>
                        <a:spcAft>
                          <a:spcPts val="0"/>
                        </a:spcAft>
                      </a:pP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600" dirty="0" smtClean="0">
                          <a:effectLst/>
                          <a:latin typeface="Times New Roman"/>
                          <a:ea typeface="Calibri"/>
                          <a:cs typeface="Times New Roman"/>
                        </a:rPr>
                        <a:t>Disability</a:t>
                      </a:r>
                      <a:r>
                        <a:rPr lang="en-US" sz="1600" baseline="0" dirty="0" smtClean="0">
                          <a:effectLst/>
                          <a:latin typeface="Times New Roman"/>
                          <a:ea typeface="Calibri"/>
                          <a:cs typeface="Times New Roman"/>
                        </a:rPr>
                        <a:t> Accessibility </a:t>
                      </a:r>
                    </a:p>
                    <a:p>
                      <a:pPr marL="0" marR="0" algn="just">
                        <a:lnSpc>
                          <a:spcPct val="115000"/>
                        </a:lnSpc>
                        <a:spcBef>
                          <a:spcPts val="0"/>
                        </a:spcBef>
                        <a:spcAft>
                          <a:spcPts val="0"/>
                        </a:spcAft>
                      </a:pPr>
                      <a:r>
                        <a:rPr lang="en-US" sz="1600" b="1" baseline="0" dirty="0" smtClean="0">
                          <a:effectLst/>
                          <a:latin typeface="Times New Roman"/>
                          <a:ea typeface="Calibri"/>
                          <a:cs typeface="Times New Roman"/>
                        </a:rPr>
                        <a:t>NOW</a:t>
                      </a:r>
                      <a:endParaRPr lang="en-US" sz="16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600" dirty="0">
                          <a:effectLst/>
                          <a:latin typeface="Times New Roman"/>
                          <a:ea typeface="Calibri"/>
                          <a:cs typeface="Times New Roman"/>
                        </a:rPr>
                        <a:t>Equal </a:t>
                      </a:r>
                      <a:r>
                        <a:rPr lang="en-US" sz="1600" dirty="0" smtClean="0">
                          <a:effectLst/>
                          <a:latin typeface="Times New Roman"/>
                          <a:ea typeface="Calibri"/>
                          <a:cs typeface="Times New Roman"/>
                        </a:rPr>
                        <a:t>Opportunity</a:t>
                      </a:r>
                    </a:p>
                    <a:p>
                      <a:pPr marL="0" marR="0" algn="just">
                        <a:lnSpc>
                          <a:spcPct val="115000"/>
                        </a:lnSpc>
                        <a:spcBef>
                          <a:spcPts val="0"/>
                        </a:spcBef>
                        <a:spcAft>
                          <a:spcPts val="0"/>
                        </a:spcAft>
                      </a:pPr>
                      <a:r>
                        <a:rPr lang="en-US" sz="1600" b="1" dirty="0" smtClean="0">
                          <a:effectLst/>
                          <a:latin typeface="Times New Roman"/>
                          <a:ea typeface="Calibri"/>
                          <a:cs typeface="Times New Roman"/>
                        </a:rPr>
                        <a:t>NOW</a:t>
                      </a:r>
                      <a:endParaRPr lang="en-US" sz="16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5856">
                <a:tc>
                  <a:txBody>
                    <a:bodyPr/>
                    <a:lstStyle/>
                    <a:p>
                      <a:pPr marL="0" marR="0" algn="l">
                        <a:lnSpc>
                          <a:spcPct val="115000"/>
                        </a:lnSpc>
                        <a:spcBef>
                          <a:spcPts val="0"/>
                        </a:spcBef>
                        <a:spcAft>
                          <a:spcPts val="0"/>
                        </a:spcAft>
                      </a:pPr>
                      <a:r>
                        <a:rPr lang="en-US" sz="1600" b="1" dirty="0">
                          <a:effectLst/>
                          <a:latin typeface="Times New Roman"/>
                          <a:ea typeface="Calibri"/>
                          <a:cs typeface="Times New Roman"/>
                        </a:rPr>
                        <a:t>Frequency</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lnSpc>
                          <a:spcPct val="115000"/>
                        </a:lnSpc>
                        <a:spcBef>
                          <a:spcPts val="0"/>
                        </a:spcBef>
                        <a:spcAft>
                          <a:spcPts val="0"/>
                        </a:spcAft>
                      </a:pPr>
                      <a:r>
                        <a:rPr lang="en-US" sz="1600" dirty="0">
                          <a:effectLst/>
                          <a:latin typeface="Times New Roman"/>
                          <a:ea typeface="Calibri"/>
                          <a:cs typeface="Times New Roman"/>
                        </a:rPr>
                        <a:t>Once a year</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600" dirty="0" smtClean="0">
                          <a:effectLst/>
                          <a:latin typeface="Times New Roman"/>
                          <a:ea typeface="Calibri"/>
                          <a:cs typeface="Times New Roman"/>
                        </a:rPr>
                        <a:t>Once a year</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effectLst/>
                          <a:latin typeface="Times New Roman"/>
                          <a:ea typeface="Calibri"/>
                          <a:cs typeface="Times New Roman"/>
                        </a:rPr>
                        <a:t>Once a year</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600" dirty="0">
                          <a:effectLst/>
                          <a:latin typeface="Times New Roman"/>
                          <a:ea typeface="Calibri"/>
                          <a:cs typeface="Times New Roman"/>
                        </a:rPr>
                        <a:t>Once a year</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145">
                <a:tc>
                  <a:txBody>
                    <a:bodyPr/>
                    <a:lstStyle/>
                    <a:p>
                      <a:pPr marL="0" marR="0" algn="l">
                        <a:lnSpc>
                          <a:spcPct val="115000"/>
                        </a:lnSpc>
                        <a:spcBef>
                          <a:spcPts val="0"/>
                        </a:spcBef>
                        <a:spcAft>
                          <a:spcPts val="0"/>
                        </a:spcAft>
                      </a:pPr>
                      <a:r>
                        <a:rPr lang="en-US" sz="1600" b="1" dirty="0">
                          <a:effectLst/>
                          <a:latin typeface="Times New Roman"/>
                          <a:ea typeface="Calibri"/>
                          <a:cs typeface="Times New Roman"/>
                        </a:rPr>
                        <a:t>Technical </a:t>
                      </a:r>
                      <a:r>
                        <a:rPr lang="en-US" sz="1600" b="1" dirty="0" smtClean="0">
                          <a:effectLst/>
                          <a:latin typeface="Times New Roman"/>
                          <a:ea typeface="Calibri"/>
                          <a:cs typeface="Times New Roman"/>
                        </a:rPr>
                        <a:t>Assistance provided by…</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lnSpc>
                          <a:spcPct val="115000"/>
                        </a:lnSpc>
                        <a:spcBef>
                          <a:spcPts val="0"/>
                        </a:spcBef>
                        <a:spcAft>
                          <a:spcPts val="0"/>
                        </a:spcAft>
                      </a:pPr>
                      <a:r>
                        <a:rPr lang="en-US" sz="1600" dirty="0" smtClean="0">
                          <a:effectLst/>
                          <a:latin typeface="Times New Roman"/>
                          <a:ea typeface="Calibri"/>
                          <a:cs typeface="Times New Roman"/>
                        </a:rPr>
                        <a:t>State</a:t>
                      </a:r>
                      <a:r>
                        <a:rPr lang="en-US" sz="1600" baseline="0" dirty="0" smtClean="0">
                          <a:effectLst/>
                          <a:latin typeface="Times New Roman"/>
                          <a:ea typeface="Calibri"/>
                          <a:cs typeface="Times New Roman"/>
                        </a:rPr>
                        <a:t> EO Officer and Monitors</a:t>
                      </a:r>
                    </a:p>
                    <a:p>
                      <a:pPr marL="0" marR="0" algn="l">
                        <a:lnSpc>
                          <a:spcPct val="115000"/>
                        </a:lnSpc>
                        <a:spcBef>
                          <a:spcPts val="0"/>
                        </a:spcBef>
                        <a:spcAft>
                          <a:spcPts val="0"/>
                        </a:spcAft>
                      </a:pP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smtClean="0">
                          <a:effectLst/>
                          <a:latin typeface="Times New Roman"/>
                          <a:ea typeface="Calibri"/>
                          <a:cs typeface="Times New Roman"/>
                        </a:rPr>
                        <a:t>State</a:t>
                      </a:r>
                      <a:r>
                        <a:rPr lang="en-US" sz="1600" baseline="0" dirty="0" smtClean="0">
                          <a:effectLst/>
                          <a:latin typeface="Times New Roman"/>
                          <a:ea typeface="Calibri"/>
                          <a:cs typeface="Times New Roman"/>
                        </a:rPr>
                        <a:t> EO Officer, New American Initiative Coordinator and Monitors</a:t>
                      </a:r>
                    </a:p>
                    <a:p>
                      <a:pPr marL="0" marR="0" algn="l">
                        <a:lnSpc>
                          <a:spcPct val="115000"/>
                        </a:lnSpc>
                        <a:spcBef>
                          <a:spcPts val="0"/>
                        </a:spcBef>
                        <a:spcAft>
                          <a:spcPts val="0"/>
                        </a:spcAft>
                      </a:pP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smtClean="0">
                          <a:effectLst/>
                          <a:latin typeface="Times New Roman"/>
                          <a:ea typeface="Calibri"/>
                          <a:cs typeface="Times New Roman"/>
                        </a:rPr>
                        <a:t>Youth &amp; Disabilities Coordinator and State EO Officer with some assistance</a:t>
                      </a:r>
                      <a:r>
                        <a:rPr lang="en-US" sz="1600" baseline="0" dirty="0" smtClean="0">
                          <a:effectLst/>
                          <a:latin typeface="Times New Roman"/>
                          <a:ea typeface="Calibri"/>
                          <a:cs typeface="Times New Roman"/>
                        </a:rPr>
                        <a:t> from Monitors</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smtClean="0">
                          <a:effectLst/>
                          <a:latin typeface="Times New Roman"/>
                          <a:ea typeface="Calibri"/>
                          <a:cs typeface="Times New Roman"/>
                        </a:rPr>
                        <a:t>State EO Office and Monitors</a:t>
                      </a:r>
                    </a:p>
                    <a:p>
                      <a:pPr marL="0" marR="0" algn="l">
                        <a:lnSpc>
                          <a:spcPct val="115000"/>
                        </a:lnSpc>
                        <a:spcBef>
                          <a:spcPts val="0"/>
                        </a:spcBef>
                        <a:spcAft>
                          <a:spcPts val="0"/>
                        </a:spcAft>
                      </a:pP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1247">
                <a:tc>
                  <a:txBody>
                    <a:bodyPr/>
                    <a:lstStyle/>
                    <a:p>
                      <a:pPr marL="0" marR="0" algn="l">
                        <a:lnSpc>
                          <a:spcPct val="115000"/>
                        </a:lnSpc>
                        <a:spcBef>
                          <a:spcPts val="0"/>
                        </a:spcBef>
                        <a:spcAft>
                          <a:spcPts val="0"/>
                        </a:spcAft>
                      </a:pPr>
                      <a:r>
                        <a:rPr lang="en-US" sz="1600" b="1" dirty="0">
                          <a:effectLst/>
                          <a:latin typeface="Times New Roman"/>
                          <a:ea typeface="Calibri"/>
                          <a:cs typeface="Times New Roman"/>
                        </a:rPr>
                        <a:t>Number of</a:t>
                      </a:r>
                      <a:r>
                        <a:rPr lang="en-US" sz="1600" dirty="0">
                          <a:effectLst/>
                          <a:latin typeface="Times New Roman"/>
                          <a:ea typeface="Calibri"/>
                          <a:cs typeface="Times New Roman"/>
                        </a:rPr>
                        <a:t> </a:t>
                      </a:r>
                      <a:r>
                        <a:rPr lang="en-US" sz="1600" b="1" dirty="0" smtClean="0">
                          <a:effectLst/>
                          <a:latin typeface="Times New Roman"/>
                          <a:ea typeface="Calibri"/>
                          <a:cs typeface="Times New Roman"/>
                        </a:rPr>
                        <a:t>Regions</a:t>
                      </a:r>
                    </a:p>
                    <a:p>
                      <a:pPr marL="0" marR="0" algn="l">
                        <a:lnSpc>
                          <a:spcPct val="115000"/>
                        </a:lnSpc>
                        <a:spcBef>
                          <a:spcPts val="0"/>
                        </a:spcBef>
                        <a:spcAft>
                          <a:spcPts val="0"/>
                        </a:spcAft>
                      </a:pPr>
                      <a:r>
                        <a:rPr lang="en-US" sz="1600" b="1" dirty="0" smtClean="0">
                          <a:effectLst/>
                          <a:latin typeface="Times New Roman"/>
                          <a:ea typeface="Calibri"/>
                          <a:cs typeface="Times New Roman"/>
                        </a:rPr>
                        <a:t>12</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lnSpc>
                          <a:spcPct val="115000"/>
                        </a:lnSpc>
                        <a:spcBef>
                          <a:spcPts val="0"/>
                        </a:spcBef>
                        <a:spcAft>
                          <a:spcPts val="0"/>
                        </a:spcAft>
                      </a:pPr>
                      <a:r>
                        <a:rPr lang="en-US" sz="1600" dirty="0" smtClean="0">
                          <a:effectLst/>
                          <a:latin typeface="Times New Roman"/>
                          <a:ea typeface="Calibri"/>
                          <a:cs typeface="Times New Roman"/>
                        </a:rPr>
                        <a:t>All</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600" dirty="0" smtClean="0">
                          <a:effectLst/>
                          <a:latin typeface="Times New Roman"/>
                          <a:ea typeface="Calibri"/>
                          <a:cs typeface="Times New Roman"/>
                        </a:rPr>
                        <a:t>All</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smtClean="0">
                          <a:effectLst/>
                          <a:latin typeface="Times New Roman"/>
                          <a:ea typeface="Calibri"/>
                          <a:cs typeface="Times New Roman"/>
                        </a:rPr>
                        <a:t>Randomly </a:t>
                      </a:r>
                      <a:r>
                        <a:rPr lang="en-US" sz="1600" dirty="0">
                          <a:effectLst/>
                          <a:latin typeface="Times New Roman"/>
                          <a:ea typeface="Calibri"/>
                          <a:cs typeface="Times New Roman"/>
                        </a:rPr>
                        <a:t>selected</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600" dirty="0">
                          <a:effectLst/>
                          <a:latin typeface="Times New Roman"/>
                          <a:ea typeface="Calibri"/>
                          <a:cs typeface="Times New Roman"/>
                        </a:rPr>
                        <a:t>All</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1711">
                <a:tc>
                  <a:txBody>
                    <a:bodyPr/>
                    <a:lstStyle/>
                    <a:p>
                      <a:pPr marL="0" marR="0" algn="l">
                        <a:lnSpc>
                          <a:spcPct val="115000"/>
                        </a:lnSpc>
                        <a:spcBef>
                          <a:spcPts val="0"/>
                        </a:spcBef>
                        <a:spcAft>
                          <a:spcPts val="0"/>
                        </a:spcAft>
                      </a:pPr>
                      <a:r>
                        <a:rPr lang="en-US" sz="1600" b="1" dirty="0">
                          <a:effectLst/>
                          <a:latin typeface="Times New Roman"/>
                          <a:ea typeface="Calibri"/>
                          <a:cs typeface="Times New Roman"/>
                        </a:rPr>
                        <a:t>Programs reviewed</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lnSpc>
                          <a:spcPct val="115000"/>
                        </a:lnSpc>
                        <a:spcBef>
                          <a:spcPts val="0"/>
                        </a:spcBef>
                        <a:spcAft>
                          <a:spcPts val="0"/>
                        </a:spcAft>
                      </a:pPr>
                      <a:r>
                        <a:rPr lang="en-US" sz="1600" dirty="0" smtClean="0">
                          <a:effectLst/>
                          <a:latin typeface="Times New Roman"/>
                          <a:ea typeface="Calibri"/>
                          <a:cs typeface="Times New Roman"/>
                        </a:rPr>
                        <a:t>All</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600" dirty="0" smtClean="0">
                          <a:effectLst/>
                          <a:latin typeface="Times New Roman"/>
                          <a:ea typeface="Calibri"/>
                          <a:cs typeface="Times New Roman"/>
                        </a:rPr>
                        <a:t>All</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600" dirty="0" smtClean="0">
                          <a:effectLst/>
                          <a:latin typeface="Times New Roman"/>
                          <a:ea typeface="Calibri"/>
                          <a:cs typeface="Times New Roman"/>
                        </a:rPr>
                        <a:t>All</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600" dirty="0" smtClean="0">
                          <a:effectLst/>
                          <a:latin typeface="Times New Roman"/>
                          <a:ea typeface="Calibri"/>
                          <a:cs typeface="Times New Roman"/>
                        </a:rPr>
                        <a:t>All</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021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EDE50D09-25E5-40B8-947F-C572254D6DAF}" type="slidenum">
              <a:rPr lang="en-US" altLang="en-US" sz="1200" smtClean="0">
                <a:latin typeface="Garamond" pitchFamily="18" charset="0"/>
              </a:rPr>
              <a:pPr/>
              <a:t>71</a:t>
            </a:fld>
            <a:endParaRPr lang="en-US" altLang="en-US" sz="1200" smtClean="0">
              <a:latin typeface="Garamond" pitchFamily="18" charset="0"/>
            </a:endParaRPr>
          </a:p>
        </p:txBody>
      </p:sp>
    </p:spTree>
  </p:cSld>
  <p:clrMapOvr>
    <a:masterClrMapping/>
  </p:clrMapOvr>
  <p:transition spd="slow" advTm="25000">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algn="ctr"/>
            <a:r>
              <a:rPr lang="en-US" altLang="en-US" b="1" smtClean="0">
                <a:solidFill>
                  <a:srgbClr val="C00000"/>
                </a:solidFill>
                <a:cs typeface="Arial" charset="0"/>
              </a:rPr>
              <a:t>A Rule of Thumb</a:t>
            </a:r>
            <a:endParaRPr lang="en-US" altLang="en-US" b="1" smtClean="0">
              <a:solidFill>
                <a:srgbClr val="C00000"/>
              </a:solidFill>
            </a:endParaRPr>
          </a:p>
        </p:txBody>
      </p:sp>
      <p:sp>
        <p:nvSpPr>
          <p:cNvPr id="3" name="Content Placeholder 2"/>
          <p:cNvSpPr>
            <a:spLocks noGrp="1"/>
          </p:cNvSpPr>
          <p:nvPr>
            <p:ph idx="1"/>
          </p:nvPr>
        </p:nvSpPr>
        <p:spPr/>
        <p:txBody>
          <a:bodyPr/>
          <a:lstStyle/>
          <a:p>
            <a:pPr marL="0" indent="0">
              <a:buClr>
                <a:srgbClr val="000099"/>
              </a:buClr>
              <a:buFont typeface="Wingdings" pitchFamily="2" charset="2"/>
              <a:buNone/>
              <a:defRPr/>
            </a:pPr>
            <a:r>
              <a:rPr lang="en-US" dirty="0">
                <a:latin typeface="Garamond" panose="02020404030301010803" pitchFamily="18" charset="0"/>
              </a:rPr>
              <a:t>Whenever you are contemplating a </a:t>
            </a:r>
            <a:r>
              <a:rPr lang="en-US" b="1" dirty="0">
                <a:latin typeface="Garamond" panose="02020404030301010803" pitchFamily="18" charset="0"/>
              </a:rPr>
              <a:t>significant  </a:t>
            </a:r>
            <a:r>
              <a:rPr lang="en-US" b="1" dirty="0" smtClean="0">
                <a:latin typeface="Garamond" panose="02020404030301010803" pitchFamily="18" charset="0"/>
              </a:rPr>
              <a:t>action </a:t>
            </a:r>
            <a:r>
              <a:rPr lang="en-US" dirty="0" smtClean="0">
                <a:latin typeface="Garamond" panose="02020404030301010803" pitchFamily="18" charset="0"/>
              </a:rPr>
              <a:t>relating to eligibility, </a:t>
            </a:r>
            <a:r>
              <a:rPr lang="en-US" dirty="0">
                <a:latin typeface="Garamond" panose="02020404030301010803" pitchFamily="18" charset="0"/>
              </a:rPr>
              <a:t>and you are uncertain about the </a:t>
            </a:r>
            <a:r>
              <a:rPr lang="en-US" dirty="0" smtClean="0">
                <a:latin typeface="Garamond" panose="02020404030301010803" pitchFamily="18" charset="0"/>
              </a:rPr>
              <a:t>need, </a:t>
            </a:r>
            <a:r>
              <a:rPr lang="en-US" dirty="0">
                <a:latin typeface="Garamond" panose="02020404030301010803" pitchFamily="18" charset="0"/>
              </a:rPr>
              <a:t>consult in advance with:</a:t>
            </a:r>
          </a:p>
          <a:p>
            <a:pPr>
              <a:lnSpc>
                <a:spcPct val="40000"/>
              </a:lnSpc>
              <a:buClr>
                <a:srgbClr val="000099"/>
              </a:buClr>
              <a:buFont typeface="Wingdings" pitchFamily="2" charset="2"/>
              <a:buNone/>
              <a:defRPr/>
            </a:pPr>
            <a:endParaRPr lang="en-US" dirty="0">
              <a:latin typeface="Garamond" panose="02020404030301010803" pitchFamily="18" charset="0"/>
            </a:endParaRPr>
          </a:p>
          <a:p>
            <a:pPr lvl="1">
              <a:buClrTx/>
              <a:defRPr/>
            </a:pPr>
            <a:r>
              <a:rPr lang="en-US" dirty="0" smtClean="0">
                <a:latin typeface="Garamond" panose="02020404030301010803" pitchFamily="18" charset="0"/>
              </a:rPr>
              <a:t>Your DWDAL Monitor</a:t>
            </a:r>
            <a:endParaRPr lang="en-US" dirty="0">
              <a:latin typeface="Garamond" panose="02020404030301010803" pitchFamily="18" charset="0"/>
            </a:endParaRPr>
          </a:p>
          <a:p>
            <a:pPr>
              <a:defRPr/>
            </a:pPr>
            <a:endParaRPr lang="en-US" dirty="0"/>
          </a:p>
        </p:txBody>
      </p:sp>
      <p:sp>
        <p:nvSpPr>
          <p:cNvPr id="5120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22F616B9-C05D-45C4-BACA-6A5FBF4EBBF0}" type="slidenum">
              <a:rPr lang="en-US" altLang="en-US" sz="1200" smtClean="0">
                <a:latin typeface="Garamond" pitchFamily="18" charset="0"/>
              </a:rPr>
              <a:pPr/>
              <a:t>72</a:t>
            </a:fld>
            <a:endParaRPr lang="en-US" altLang="en-US" sz="1200" smtClean="0">
              <a:latin typeface="Garamond" pitchFamily="18" charset="0"/>
            </a:endParaRPr>
          </a:p>
        </p:txBody>
      </p:sp>
      <p:pic>
        <p:nvPicPr>
          <p:cNvPr id="5" name="Picture 6" descr="A picture of a thumps up." title="Thumbs Ups"/>
          <p:cNvPicPr>
            <a:picLocks noChangeAspect="1" noChangeArrowheads="1"/>
          </p:cNvPicPr>
          <p:nvPr/>
        </p:nvPicPr>
        <p:blipFill>
          <a:blip r:embed="rId3"/>
          <a:srcRect b="16667"/>
          <a:stretch>
            <a:fillRect/>
          </a:stretch>
        </p:blipFill>
        <p:spPr bwMode="auto">
          <a:xfrm>
            <a:off x="6477000" y="3429000"/>
            <a:ext cx="2209800" cy="2706688"/>
          </a:xfrm>
          <a:prstGeom prst="rect">
            <a:avLst/>
          </a:prstGeom>
          <a:noFill/>
          <a:ln w="12700">
            <a:noFill/>
            <a:miter lim="800000"/>
            <a:headEnd type="none" w="sm" len="sm"/>
            <a:tailEnd type="none" w="sm" len="sm"/>
          </a:ln>
        </p:spPr>
      </p:pic>
    </p:spTree>
  </p:cSld>
  <p:clrMapOvr>
    <a:masterClrMapping/>
  </p:clrMapOvr>
  <p:transition spd="slow" advTm="25000">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algn="ctr"/>
            <a:r>
              <a:rPr lang="en-US" altLang="en-US" b="1" smtClean="0">
                <a:solidFill>
                  <a:srgbClr val="C00000"/>
                </a:solidFill>
              </a:rPr>
              <a:t>We are here!</a:t>
            </a:r>
          </a:p>
        </p:txBody>
      </p:sp>
      <p:sp>
        <p:nvSpPr>
          <p:cNvPr id="52227" name="Content Placeholder 2"/>
          <p:cNvSpPr>
            <a:spLocks noGrp="1"/>
          </p:cNvSpPr>
          <p:nvPr>
            <p:ph idx="1"/>
          </p:nvPr>
        </p:nvSpPr>
        <p:spPr/>
        <p:txBody>
          <a:bodyPr/>
          <a:lstStyle/>
          <a:p>
            <a:r>
              <a:rPr lang="en-US" altLang="en-US" smtClean="0">
                <a:latin typeface="Garamond" pitchFamily="18" charset="0"/>
              </a:rPr>
              <a:t>Our goal is to protect you and the State of Maryland’s interest.</a:t>
            </a:r>
          </a:p>
          <a:p>
            <a:endParaRPr lang="en-US" altLang="en-US" smtClean="0">
              <a:latin typeface="Garamond" pitchFamily="18" charset="0"/>
            </a:endParaRPr>
          </a:p>
          <a:p>
            <a:r>
              <a:rPr lang="en-US" altLang="en-US" smtClean="0">
                <a:latin typeface="Garamond" pitchFamily="18" charset="0"/>
              </a:rPr>
              <a:t>Use your monitor to assist you!</a:t>
            </a:r>
          </a:p>
        </p:txBody>
      </p:sp>
      <p:sp>
        <p:nvSpPr>
          <p:cNvPr id="5222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4A9B84EE-091B-4C49-A047-7224BDCE84A7}" type="slidenum">
              <a:rPr lang="en-US" altLang="en-US" sz="1200" smtClean="0">
                <a:latin typeface="Garamond" pitchFamily="18" charset="0"/>
              </a:rPr>
              <a:pPr/>
              <a:t>73</a:t>
            </a:fld>
            <a:endParaRPr lang="en-US" altLang="en-US" sz="1200" smtClean="0">
              <a:latin typeface="Garamond" pitchFamily="18" charset="0"/>
            </a:endParaRPr>
          </a:p>
        </p:txBody>
      </p:sp>
      <p:pic>
        <p:nvPicPr>
          <p:cNvPr id="52229" name="Picture 4" descr="picture of a person wearing a shirt that states &quot;Everybody Loves a Compliance Person&quot;."/>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96063" y="6350"/>
            <a:ext cx="2143125"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700463"/>
            <a:ext cx="47244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advTm="25000">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smtClean="0">
                <a:solidFill>
                  <a:srgbClr val="C00000"/>
                </a:solidFill>
                <a:latin typeface="Verdana" pitchFamily="34" charset="0"/>
                <a:ea typeface="Verdana" pitchFamily="34" charset="0"/>
                <a:cs typeface="Verdana" pitchFamily="34" charset="0"/>
              </a:rPr>
              <a:t>Big Picture</a:t>
            </a:r>
          </a:p>
        </p:txBody>
      </p:sp>
      <p:sp>
        <p:nvSpPr>
          <p:cNvPr id="53251" name="Content Placeholder 2"/>
          <p:cNvSpPr>
            <a:spLocks noGrp="1"/>
          </p:cNvSpPr>
          <p:nvPr>
            <p:ph idx="1"/>
          </p:nvPr>
        </p:nvSpPr>
        <p:spPr/>
        <p:txBody>
          <a:bodyPr/>
          <a:lstStyle/>
          <a:p>
            <a:r>
              <a:rPr lang="en-US" altLang="en-US" smtClean="0"/>
              <a:t>Everyone should see the importance of WORKING TOGETHER.</a:t>
            </a:r>
          </a:p>
          <a:p>
            <a:endParaRPr lang="en-US" altLang="en-US" smtClean="0"/>
          </a:p>
        </p:txBody>
      </p:sp>
      <p:sp>
        <p:nvSpPr>
          <p:cNvPr id="5325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DCB07794-1F02-4F99-A4A2-F38CF227AE61}" type="slidenum">
              <a:rPr lang="en-US" altLang="en-US" sz="1200" smtClean="0">
                <a:solidFill>
                  <a:srgbClr val="6F7D94"/>
                </a:solidFill>
                <a:latin typeface="Garamond" pitchFamily="18" charset="0"/>
              </a:rPr>
              <a:pPr/>
              <a:t>74</a:t>
            </a:fld>
            <a:endParaRPr lang="en-US" altLang="en-US" sz="1200" smtClean="0">
              <a:solidFill>
                <a:srgbClr val="6F7D94"/>
              </a:solidFill>
              <a:latin typeface="Garamond" pitchFamily="18" charset="0"/>
            </a:endParaRPr>
          </a:p>
        </p:txBody>
      </p:sp>
      <p:pic>
        <p:nvPicPr>
          <p:cNvPr id="5325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325" y="2819400"/>
            <a:ext cx="517207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300" y="152400"/>
            <a:ext cx="1600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255" name="TextBox 4"/>
          <p:cNvSpPr txBox="1">
            <a:spLocks noChangeArrowheads="1"/>
          </p:cNvSpPr>
          <p:nvPr/>
        </p:nvSpPr>
        <p:spPr bwMode="auto">
          <a:xfrm>
            <a:off x="304800" y="6248400"/>
            <a:ext cx="2743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a:t>THANK YOU!</a:t>
            </a:r>
          </a:p>
        </p:txBody>
      </p:sp>
    </p:spTree>
  </p:cSld>
  <p:clrMapOvr>
    <a:masterClrMapping/>
  </p:clrMapOvr>
  <p:transition spd="slow" advTm="90000">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277813"/>
            <a:ext cx="8229600" cy="865187"/>
          </a:xfrm>
        </p:spPr>
        <p:txBody>
          <a:bodyPr/>
          <a:lstStyle/>
          <a:p>
            <a:pPr algn="ctr" eaLnBrk="1" hangingPunct="1">
              <a:defRPr/>
            </a:pPr>
            <a:r>
              <a:rPr lang="en-US" altLang="en-US" sz="2400" b="1" dirty="0" smtClean="0">
                <a:solidFill>
                  <a:srgbClr val="C00000"/>
                </a:solidFill>
                <a:latin typeface="+mn-lt"/>
              </a:rPr>
              <a:t>Maryland Department of Labor, Licensing and Regulation</a:t>
            </a:r>
            <a:br>
              <a:rPr lang="en-US" altLang="en-US" sz="2400" b="1" dirty="0" smtClean="0">
                <a:solidFill>
                  <a:srgbClr val="C00000"/>
                </a:solidFill>
                <a:latin typeface="+mn-lt"/>
              </a:rPr>
            </a:br>
            <a:r>
              <a:rPr lang="en-US" altLang="en-US" sz="2400" b="1" dirty="0" smtClean="0">
                <a:solidFill>
                  <a:srgbClr val="C00000"/>
                </a:solidFill>
                <a:latin typeface="+mn-lt"/>
              </a:rPr>
              <a:t>Division of Workforce Development and Adult Learning </a:t>
            </a:r>
            <a:r>
              <a:rPr lang="en-US" altLang="en-US" sz="2400" b="1" dirty="0">
                <a:solidFill>
                  <a:srgbClr val="C00000"/>
                </a:solidFill>
                <a:latin typeface="+mn-lt"/>
              </a:rPr>
              <a:t>Contact Information </a:t>
            </a:r>
            <a:br>
              <a:rPr lang="en-US" altLang="en-US" sz="2400" b="1" dirty="0">
                <a:solidFill>
                  <a:srgbClr val="C00000"/>
                </a:solidFill>
                <a:latin typeface="+mn-lt"/>
              </a:rPr>
            </a:br>
            <a:endParaRPr lang="en-US" sz="2400" b="1" dirty="0" smtClean="0">
              <a:solidFill>
                <a:srgbClr val="C00000"/>
              </a:solidFill>
              <a:effectLst>
                <a:outerShdw blurRad="38100" dist="38100" dir="2700000" algn="tl">
                  <a:srgbClr val="C0C0C0"/>
                </a:outerShdw>
              </a:effectLst>
              <a:latin typeface="+mn-lt"/>
            </a:endParaRPr>
          </a:p>
        </p:txBody>
      </p:sp>
      <p:sp>
        <p:nvSpPr>
          <p:cNvPr id="8195" name="Rectangle 3"/>
          <p:cNvSpPr>
            <a:spLocks noGrp="1" noChangeArrowheads="1"/>
          </p:cNvSpPr>
          <p:nvPr>
            <p:ph type="body" idx="1"/>
          </p:nvPr>
        </p:nvSpPr>
        <p:spPr>
          <a:xfrm>
            <a:off x="457200" y="1828800"/>
            <a:ext cx="8229600" cy="4149725"/>
          </a:xfrm>
          <a:ln>
            <a:solidFill>
              <a:schemeClr val="tx1"/>
            </a:solidFill>
          </a:ln>
        </p:spPr>
        <p:style>
          <a:lnRef idx="2">
            <a:schemeClr val="dk1"/>
          </a:lnRef>
          <a:fillRef idx="1">
            <a:schemeClr val="lt1"/>
          </a:fillRef>
          <a:effectRef idx="0">
            <a:schemeClr val="dk1"/>
          </a:effectRef>
          <a:fontRef idx="minor">
            <a:schemeClr val="dk1"/>
          </a:fontRef>
        </p:style>
        <p:txBody>
          <a:bodyPr/>
          <a:lstStyle/>
          <a:p>
            <a:pPr algn="ctr" eaLnBrk="1" hangingPunct="1">
              <a:buFont typeface="Wingdings" pitchFamily="2" charset="2"/>
              <a:buNone/>
              <a:defRPr/>
            </a:pPr>
            <a:endParaRPr lang="en-US" altLang="en-US" sz="1100" b="1" dirty="0" smtClean="0"/>
          </a:p>
          <a:p>
            <a:pPr algn="ctr" eaLnBrk="1" hangingPunct="1">
              <a:buFont typeface="Wingdings" pitchFamily="2" charset="2"/>
              <a:buNone/>
              <a:defRPr/>
            </a:pPr>
            <a:r>
              <a:rPr lang="en-US" altLang="en-US" sz="2400" b="1" dirty="0" smtClean="0"/>
              <a:t>410.767.2173</a:t>
            </a:r>
          </a:p>
          <a:p>
            <a:pPr algn="ctr" eaLnBrk="1" hangingPunct="1">
              <a:buFont typeface="Wingdings" pitchFamily="2" charset="2"/>
              <a:buNone/>
              <a:defRPr/>
            </a:pPr>
            <a:endParaRPr lang="en-US" altLang="en-US" sz="1800" b="1" dirty="0" smtClean="0"/>
          </a:p>
          <a:p>
            <a:pPr algn="ctr" eaLnBrk="1" hangingPunct="1">
              <a:buFont typeface="Wingdings" pitchFamily="2" charset="2"/>
              <a:buNone/>
              <a:defRPr/>
            </a:pPr>
            <a:endParaRPr lang="en-US" altLang="en-US" sz="1800" b="1" dirty="0" smtClean="0"/>
          </a:p>
          <a:p>
            <a:pPr algn="ctr">
              <a:buFont typeface="Wingdings" pitchFamily="2" charset="2"/>
              <a:buNone/>
              <a:defRPr/>
            </a:pPr>
            <a:r>
              <a:rPr lang="en-US" sz="1800" kern="1200" dirty="0">
                <a:solidFill>
                  <a:sysClr val="windowText" lastClr="000000"/>
                </a:solidFill>
                <a:latin typeface="Georgia"/>
              </a:rPr>
              <a:t>Please submit questions to </a:t>
            </a:r>
            <a:r>
              <a:rPr lang="en-US" sz="1800" kern="1200" dirty="0">
                <a:solidFill>
                  <a:srgbClr val="FF0000"/>
                </a:solidFill>
                <a:latin typeface="Georgia"/>
                <a:hlinkClick r:id="rId2"/>
              </a:rPr>
              <a:t>tanya.washington@maryland.gov</a:t>
            </a:r>
            <a:r>
              <a:rPr lang="en-US" sz="1800" kern="1200" dirty="0">
                <a:solidFill>
                  <a:sysClr val="windowText" lastClr="000000"/>
                </a:solidFill>
                <a:latin typeface="Georgia"/>
              </a:rPr>
              <a:t>. </a:t>
            </a:r>
            <a:endParaRPr lang="en-US" sz="1800" kern="1200" dirty="0" smtClean="0">
              <a:solidFill>
                <a:sysClr val="windowText" lastClr="000000"/>
              </a:solidFill>
              <a:latin typeface="Georgia"/>
            </a:endParaRPr>
          </a:p>
          <a:p>
            <a:pPr algn="ctr">
              <a:buFont typeface="Wingdings" pitchFamily="2" charset="2"/>
              <a:buNone/>
              <a:defRPr/>
            </a:pPr>
            <a:endParaRPr lang="en-US" sz="1800" kern="1200" dirty="0">
              <a:solidFill>
                <a:sysClr val="windowText" lastClr="000000"/>
              </a:solidFill>
              <a:latin typeface="Georgia"/>
            </a:endParaRPr>
          </a:p>
          <a:p>
            <a:pPr algn="ctr">
              <a:buFont typeface="Wingdings" pitchFamily="2" charset="2"/>
              <a:buNone/>
              <a:defRPr/>
            </a:pPr>
            <a:r>
              <a:rPr lang="en-US" sz="1800" kern="1200" dirty="0" smtClean="0">
                <a:solidFill>
                  <a:sysClr val="windowText" lastClr="000000"/>
                </a:solidFill>
                <a:latin typeface="Georgia"/>
              </a:rPr>
              <a:t>For </a:t>
            </a:r>
            <a:r>
              <a:rPr lang="en-US" sz="1800" kern="1200" dirty="0">
                <a:solidFill>
                  <a:sysClr val="windowText" lastClr="000000"/>
                </a:solidFill>
                <a:latin typeface="Georgia"/>
              </a:rPr>
              <a:t>questions directly related to specific monitors please forward to: </a:t>
            </a:r>
            <a:endParaRPr lang="en-US" sz="1800" kern="1200" dirty="0" smtClean="0">
              <a:solidFill>
                <a:sysClr val="windowText" lastClr="000000"/>
              </a:solidFill>
              <a:latin typeface="Georgia"/>
            </a:endParaRPr>
          </a:p>
          <a:p>
            <a:pPr algn="ctr">
              <a:buFont typeface="Wingdings" pitchFamily="2" charset="2"/>
              <a:buNone/>
              <a:defRPr/>
            </a:pPr>
            <a:r>
              <a:rPr lang="en-US" sz="1800" kern="1200" dirty="0" smtClean="0">
                <a:latin typeface="Georgia"/>
              </a:rPr>
              <a:t>Fiscal: </a:t>
            </a:r>
            <a:r>
              <a:rPr lang="en-US" sz="1800" kern="1200" dirty="0" smtClean="0">
                <a:latin typeface="Georgia"/>
                <a:hlinkClick r:id="rId3"/>
              </a:rPr>
              <a:t>marsha.harris@maryland.gov</a:t>
            </a:r>
            <a:r>
              <a:rPr lang="en-US" sz="1800" kern="1200" dirty="0">
                <a:latin typeface="Georgia"/>
              </a:rPr>
              <a:t>; </a:t>
            </a:r>
            <a:r>
              <a:rPr lang="en-US" sz="1800" kern="1200" dirty="0">
                <a:latin typeface="Georgia"/>
                <a:hlinkClick r:id="rId4"/>
              </a:rPr>
              <a:t>alphonsus.ogbaekwe@maryland.gov</a:t>
            </a:r>
            <a:r>
              <a:rPr lang="en-US" sz="1800" kern="1200" dirty="0" smtClean="0">
                <a:solidFill>
                  <a:sysClr val="windowText" lastClr="000000"/>
                </a:solidFill>
                <a:latin typeface="Georgia"/>
              </a:rPr>
              <a:t>;</a:t>
            </a:r>
          </a:p>
          <a:p>
            <a:pPr algn="ctr">
              <a:buFont typeface="Wingdings" pitchFamily="2" charset="2"/>
              <a:buNone/>
              <a:defRPr/>
            </a:pPr>
            <a:r>
              <a:rPr lang="en-US" sz="1800" kern="1200" dirty="0" smtClean="0">
                <a:solidFill>
                  <a:sysClr val="windowText" lastClr="000000"/>
                </a:solidFill>
                <a:latin typeface="Georgia"/>
              </a:rPr>
              <a:t>Program: </a:t>
            </a:r>
            <a:r>
              <a:rPr lang="en-US" sz="1800" kern="1200" dirty="0" smtClean="0">
                <a:solidFill>
                  <a:srgbClr val="CC9900"/>
                </a:solidFill>
                <a:latin typeface="Georgia"/>
                <a:hlinkClick r:id="rId5"/>
              </a:rPr>
              <a:t>maryellen.branham@maryland.gov</a:t>
            </a:r>
            <a:r>
              <a:rPr lang="en-US" sz="1800" kern="1200" dirty="0" smtClean="0">
                <a:solidFill>
                  <a:schemeClr val="tx1"/>
                </a:solidFill>
                <a:latin typeface="Georgia"/>
              </a:rPr>
              <a:t>;</a:t>
            </a:r>
            <a:r>
              <a:rPr lang="en-US" sz="1800" kern="1200" dirty="0" smtClean="0">
                <a:solidFill>
                  <a:srgbClr val="CC9900"/>
                </a:solidFill>
                <a:latin typeface="Georgia"/>
              </a:rPr>
              <a:t> greg.adams@maryland.gov</a:t>
            </a:r>
            <a:endParaRPr lang="en-US" sz="1800" kern="1200" dirty="0">
              <a:solidFill>
                <a:sysClr val="windowText" lastClr="000000"/>
              </a:solidFill>
              <a:latin typeface="Georgia"/>
            </a:endParaRPr>
          </a:p>
          <a:p>
            <a:pPr algn="ctr" eaLnBrk="1" hangingPunct="1">
              <a:buFont typeface="Wingdings" pitchFamily="2" charset="2"/>
              <a:buNone/>
              <a:defRPr/>
            </a:pPr>
            <a:endParaRPr lang="en-US" altLang="en-US" sz="1800" b="1" dirty="0" smtClean="0"/>
          </a:p>
          <a:p>
            <a:pPr eaLnBrk="1" hangingPunct="1">
              <a:buFont typeface="Wingdings" pitchFamily="2" charset="2"/>
              <a:buNone/>
              <a:defRPr/>
            </a:pPr>
            <a:r>
              <a:rPr lang="en-US" altLang="en-US" sz="2200" b="1" dirty="0" smtClean="0"/>
              <a:t>     </a:t>
            </a:r>
            <a:endParaRPr lang="en-US" altLang="en-US" sz="3200" dirty="0" smtClean="0"/>
          </a:p>
        </p:txBody>
      </p:sp>
      <p:sp>
        <p:nvSpPr>
          <p:cNvPr id="32773" name="Slide Number Placeholder 4"/>
          <p:cNvSpPr>
            <a:spLocks noGrp="1"/>
          </p:cNvSpPr>
          <p:nvPr>
            <p:ph type="sldNum" sz="quarter" idx="12"/>
          </p:nvPr>
        </p:nvSpPr>
        <p:spPr>
          <a:xfrm>
            <a:off x="381000" y="6324600"/>
            <a:ext cx="21336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l" eaLnBrk="1" hangingPunct="1">
              <a:defRPr/>
            </a:pPr>
            <a:r>
              <a:rPr lang="en-US" altLang="en-US" sz="900" dirty="0" smtClean="0">
                <a:latin typeface="+mn-lt"/>
              </a:rPr>
              <a:t>DLLR </a:t>
            </a:r>
            <a:r>
              <a:rPr lang="en-US" altLang="en-US" sz="900" dirty="0">
                <a:latin typeface="+mn-lt"/>
              </a:rPr>
              <a:t> </a:t>
            </a:r>
            <a:r>
              <a:rPr lang="en-US" altLang="en-US" sz="900" dirty="0" smtClean="0">
                <a:latin typeface="+mn-lt"/>
              </a:rPr>
              <a:t>PPT Template </a:t>
            </a:r>
            <a:r>
              <a:rPr lang="en-US" altLang="en-US" sz="900" dirty="0" smtClean="0">
                <a:latin typeface="+mn-lt"/>
                <a:cs typeface="Arial"/>
              </a:rPr>
              <a:t>│11.10.17</a:t>
            </a:r>
            <a:r>
              <a:rPr lang="en-US" altLang="en-US" sz="900" dirty="0" smtClean="0">
                <a:latin typeface="+mn-lt"/>
              </a:rPr>
              <a:t>     </a:t>
            </a:r>
          </a:p>
        </p:txBody>
      </p:sp>
      <p:sp>
        <p:nvSpPr>
          <p:cNvPr id="54277" name="Slide Number Placeholder 4"/>
          <p:cNvSpPr txBox="1">
            <a:spLocks/>
          </p:cNvSpPr>
          <p:nvPr/>
        </p:nvSpPr>
        <p:spPr bwMode="auto">
          <a:xfrm>
            <a:off x="6553200" y="61722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accent1"/>
              </a:buClr>
              <a:buSzPct val="65000"/>
              <a:buFont typeface="Wingdings" pitchFamily="2" charset="2"/>
              <a:buChar char="n"/>
              <a:defRPr sz="3000">
                <a:solidFill>
                  <a:schemeClr val="tx1"/>
                </a:solidFill>
                <a:latin typeface="Franklin Gothic Book" pitchFamily="34" charset="0"/>
              </a:defRPr>
            </a:lvl1pPr>
            <a:lvl2pPr marL="742950" indent="-285750">
              <a:spcBef>
                <a:spcPct val="20000"/>
              </a:spcBef>
              <a:buClr>
                <a:srgbClr val="CC0000"/>
              </a:buClr>
              <a:buFont typeface="Wingdings" pitchFamily="2" charset="2"/>
              <a:buChar char="Ø"/>
              <a:defRPr sz="2600">
                <a:solidFill>
                  <a:schemeClr val="tx1"/>
                </a:solidFill>
                <a:latin typeface="Franklin Gothic Book" pitchFamily="34" charset="0"/>
              </a:defRPr>
            </a:lvl2pPr>
            <a:lvl3pPr marL="1143000" indent="-228600">
              <a:spcBef>
                <a:spcPct val="20000"/>
              </a:spcBef>
              <a:buClr>
                <a:schemeClr val="accent1"/>
              </a:buClr>
              <a:buFont typeface="Wingdings" pitchFamily="2" charset="2"/>
              <a:buChar char="Ø"/>
              <a:defRPr sz="2200">
                <a:solidFill>
                  <a:schemeClr val="tx1"/>
                </a:solidFill>
                <a:latin typeface="Franklin Gothic Book" pitchFamily="34" charset="0"/>
              </a:defRPr>
            </a:lvl3pPr>
            <a:lvl4pPr marL="1600200" indent="-228600">
              <a:spcBef>
                <a:spcPct val="20000"/>
              </a:spcBef>
              <a:buClr>
                <a:srgbClr val="CC0000"/>
              </a:buClr>
              <a:buFont typeface="Wingdings" pitchFamily="2" charset="2"/>
              <a:buChar char="Ø"/>
              <a:defRPr sz="2000">
                <a:solidFill>
                  <a:schemeClr val="tx1"/>
                </a:solidFill>
                <a:latin typeface="Franklin Gothic Book" pitchFamily="34" charset="0"/>
              </a:defRPr>
            </a:lvl4pPr>
            <a:lvl5pPr marL="2057400" indent="-228600">
              <a:spcBef>
                <a:spcPct val="20000"/>
              </a:spcBef>
              <a:buClr>
                <a:schemeClr val="accent1"/>
              </a:buClr>
              <a:buFont typeface="Wingdings" pitchFamily="2" charset="2"/>
              <a:buChar char="Ø"/>
              <a:defRPr sz="2000">
                <a:solidFill>
                  <a:schemeClr val="tx1"/>
                </a:solidFill>
                <a:latin typeface="Franklin Gothic Book" pitchFamily="34" charset="0"/>
              </a:defRPr>
            </a:lvl5pPr>
            <a:lvl6pPr marL="2514600" indent="-228600" eaLnBrk="0" fontAlgn="base" hangingPunct="0">
              <a:spcBef>
                <a:spcPct val="20000"/>
              </a:spcBef>
              <a:spcAft>
                <a:spcPct val="0"/>
              </a:spcAft>
              <a:buClr>
                <a:schemeClr val="accent1"/>
              </a:buClr>
              <a:buFont typeface="Wingdings" pitchFamily="2" charset="2"/>
              <a:buChar char="Ø"/>
              <a:defRPr sz="2000">
                <a:solidFill>
                  <a:schemeClr val="tx1"/>
                </a:solidFill>
                <a:latin typeface="Franklin Gothic Book" pitchFamily="34" charset="0"/>
              </a:defRPr>
            </a:lvl6pPr>
            <a:lvl7pPr marL="2971800" indent="-228600" eaLnBrk="0" fontAlgn="base" hangingPunct="0">
              <a:spcBef>
                <a:spcPct val="20000"/>
              </a:spcBef>
              <a:spcAft>
                <a:spcPct val="0"/>
              </a:spcAft>
              <a:buClr>
                <a:schemeClr val="accent1"/>
              </a:buClr>
              <a:buFont typeface="Wingdings" pitchFamily="2" charset="2"/>
              <a:buChar char="Ø"/>
              <a:defRPr sz="2000">
                <a:solidFill>
                  <a:schemeClr val="tx1"/>
                </a:solidFill>
                <a:latin typeface="Franklin Gothic Book" pitchFamily="34" charset="0"/>
              </a:defRPr>
            </a:lvl7pPr>
            <a:lvl8pPr marL="3429000" indent="-228600" eaLnBrk="0" fontAlgn="base" hangingPunct="0">
              <a:spcBef>
                <a:spcPct val="20000"/>
              </a:spcBef>
              <a:spcAft>
                <a:spcPct val="0"/>
              </a:spcAft>
              <a:buClr>
                <a:schemeClr val="accent1"/>
              </a:buClr>
              <a:buFont typeface="Wingdings" pitchFamily="2" charset="2"/>
              <a:buChar char="Ø"/>
              <a:defRPr sz="2000">
                <a:solidFill>
                  <a:schemeClr val="tx1"/>
                </a:solidFill>
                <a:latin typeface="Franklin Gothic Book" pitchFamily="34" charset="0"/>
              </a:defRPr>
            </a:lvl8pPr>
            <a:lvl9pPr marL="3886200" indent="-228600" eaLnBrk="0" fontAlgn="base" hangingPunct="0">
              <a:spcBef>
                <a:spcPct val="20000"/>
              </a:spcBef>
              <a:spcAft>
                <a:spcPct val="0"/>
              </a:spcAft>
              <a:buClr>
                <a:schemeClr val="accent1"/>
              </a:buClr>
              <a:buFont typeface="Wingdings" pitchFamily="2" charset="2"/>
              <a:buChar char="Ø"/>
              <a:defRPr sz="2000">
                <a:solidFill>
                  <a:schemeClr val="tx1"/>
                </a:solidFill>
                <a:latin typeface="Franklin Gothic Book" pitchFamily="34" charset="0"/>
              </a:defRPr>
            </a:lvl9pPr>
          </a:lstStyle>
          <a:p>
            <a:pPr algn="r" eaLnBrk="1" hangingPunct="1">
              <a:spcBef>
                <a:spcPct val="0"/>
              </a:spcBef>
              <a:buClrTx/>
              <a:buSzTx/>
              <a:buFontTx/>
              <a:buNone/>
            </a:pPr>
            <a:r>
              <a:rPr lang="en-US" altLang="en-US" sz="1200">
                <a:latin typeface="Garamond" pitchFamily="18" charset="0"/>
              </a:rPr>
              <a:t>       </a:t>
            </a:r>
            <a:fld id="{D69CC815-A229-4A88-9812-E0FB901D170D}" type="slidenum">
              <a:rPr lang="en-US" altLang="en-US" sz="1200">
                <a:latin typeface="Garamond" pitchFamily="18" charset="0"/>
              </a:rPr>
              <a:pPr algn="r" eaLnBrk="1" hangingPunct="1">
                <a:spcBef>
                  <a:spcPct val="0"/>
                </a:spcBef>
                <a:buClrTx/>
                <a:buSzTx/>
                <a:buFontTx/>
                <a:buNone/>
              </a:pPr>
              <a:t>75</a:t>
            </a:fld>
            <a:endParaRPr lang="en-US" altLang="en-US" sz="1200">
              <a:latin typeface="Garamond" pitchFamily="18" charset="0"/>
            </a:endParaRPr>
          </a:p>
        </p:txBody>
      </p:sp>
      <p:cxnSp>
        <p:nvCxnSpPr>
          <p:cNvPr id="3" name="Straight Connector 2"/>
          <p:cNvCxnSpPr/>
          <p:nvPr/>
        </p:nvCxnSpPr>
        <p:spPr>
          <a:xfrm>
            <a:off x="990600" y="2590800"/>
            <a:ext cx="7010400" cy="0"/>
          </a:xfrm>
          <a:prstGeom prst="line">
            <a:avLst/>
          </a:prstGeom>
          <a:ln w="76200">
            <a:solidFill>
              <a:srgbClr val="DE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25000">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304800"/>
            <a:ext cx="8153400" cy="955675"/>
          </a:xfrm>
        </p:spPr>
        <p:txBody>
          <a:bodyPr/>
          <a:lstStyle/>
          <a:p>
            <a:pPr>
              <a:defRPr/>
            </a:pPr>
            <a:r>
              <a:rPr lang="en-US" altLang="en-US" sz="3200" b="1" cap="small" dirty="0" smtClean="0">
                <a:solidFill>
                  <a:schemeClr val="accent1"/>
                </a:solidFill>
                <a:latin typeface="Arial" panose="020B0604020202020204" pitchFamily="34" charset="0"/>
                <a:ea typeface="Verdana" panose="020B0604030504040204" pitchFamily="34" charset="0"/>
                <a:cs typeface="Arial" panose="020B0604020202020204" pitchFamily="34" charset="0"/>
              </a:rPr>
              <a:t>Today’s Agenda</a:t>
            </a:r>
            <a:endParaRPr lang="en-US" altLang="en-US" sz="3200" cap="small" dirty="0" smtClean="0">
              <a:latin typeface="Arial" panose="020B0604020202020204" pitchFamily="34" charset="0"/>
              <a:ea typeface="Verdana" panose="020B0604030504040204" pitchFamily="34" charset="0"/>
              <a:cs typeface="Arial" panose="020B0604020202020204" pitchFamily="34" charset="0"/>
            </a:endParaRPr>
          </a:p>
        </p:txBody>
      </p:sp>
      <p:sp>
        <p:nvSpPr>
          <p:cNvPr id="5529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18DDAF6D-E3F8-4F26-B5C3-DB216493FF7D}" type="slidenum">
              <a:rPr lang="en-US" altLang="en-US" sz="1200" smtClean="0">
                <a:latin typeface="Garamond" pitchFamily="18" charset="0"/>
              </a:rPr>
              <a:pPr/>
              <a:t>76</a:t>
            </a:fld>
            <a:endParaRPr lang="en-US" altLang="en-US" sz="1200" smtClean="0">
              <a:latin typeface="Garamond"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45381816"/>
              </p:ext>
            </p:extLst>
          </p:nvPr>
        </p:nvGraphicFramePr>
        <p:xfrm>
          <a:off x="838200" y="914400"/>
          <a:ext cx="7010400" cy="5307030"/>
        </p:xfrm>
        <a:graphic>
          <a:graphicData uri="http://schemas.openxmlformats.org/drawingml/2006/table">
            <a:tbl>
              <a:tblPr firstRow="1" firstCol="1" bandRow="1">
                <a:tableStyleId>{5C22544A-7EE6-4342-B048-85BDC9FD1C3A}</a:tableStyleId>
              </a:tblPr>
              <a:tblGrid>
                <a:gridCol w="1911926"/>
                <a:gridCol w="5098474"/>
              </a:tblGrid>
              <a:tr h="487678">
                <a:tc>
                  <a:txBody>
                    <a:bodyPr/>
                    <a:lstStyle/>
                    <a:p>
                      <a:pPr algn="l">
                        <a:spcAft>
                          <a:spcPts val="0"/>
                        </a:spcAft>
                      </a:pPr>
                      <a:r>
                        <a:rPr lang="en-US" sz="1600" b="1" dirty="0">
                          <a:effectLst/>
                        </a:rPr>
                        <a:t> 8:00 – 9:00 AM</a:t>
                      </a:r>
                      <a:endParaRPr lang="en-US" sz="1400" b="1" dirty="0">
                        <a:effectLst/>
                        <a:latin typeface="Calibri"/>
                      </a:endParaRPr>
                    </a:p>
                  </a:txBody>
                  <a:tcPr marL="68580" marR="68580" marT="0" marB="0"/>
                </a:tc>
                <a:tc>
                  <a:txBody>
                    <a:bodyPr/>
                    <a:lstStyle/>
                    <a:p>
                      <a:pPr algn="l">
                        <a:spcAft>
                          <a:spcPts val="0"/>
                        </a:spcAft>
                      </a:pPr>
                      <a:r>
                        <a:rPr lang="en-US" sz="1600" b="1" dirty="0">
                          <a:effectLst/>
                        </a:rPr>
                        <a:t>Registration and Continental </a:t>
                      </a:r>
                      <a:r>
                        <a:rPr lang="en-US" sz="1600" b="1" dirty="0" smtClean="0">
                          <a:effectLst/>
                        </a:rPr>
                        <a:t>Breakfast</a:t>
                      </a:r>
                      <a:endParaRPr lang="en-US" sz="1400" b="1" dirty="0">
                        <a:effectLst/>
                      </a:endParaRPr>
                    </a:p>
                    <a:p>
                      <a:pPr algn="l">
                        <a:spcAft>
                          <a:spcPts val="0"/>
                        </a:spcAft>
                      </a:pPr>
                      <a:r>
                        <a:rPr lang="en-US" sz="1600" b="1" dirty="0">
                          <a:effectLst/>
                        </a:rPr>
                        <a:t> </a:t>
                      </a:r>
                      <a:endParaRPr lang="en-US" sz="1400" b="1" dirty="0">
                        <a:effectLst/>
                        <a:latin typeface="Calibri"/>
                      </a:endParaRPr>
                    </a:p>
                  </a:txBody>
                  <a:tcPr marL="68580" marR="68580" marT="0" marB="0"/>
                </a:tc>
              </a:tr>
              <a:tr h="731517">
                <a:tc>
                  <a:txBody>
                    <a:bodyPr/>
                    <a:lstStyle/>
                    <a:p>
                      <a:pPr algn="l">
                        <a:spcAft>
                          <a:spcPts val="0"/>
                        </a:spcAft>
                      </a:pPr>
                      <a:r>
                        <a:rPr lang="en-US" sz="1600" b="1" dirty="0">
                          <a:effectLst/>
                        </a:rPr>
                        <a:t> 9:00 – 9:45 AM</a:t>
                      </a:r>
                      <a:endParaRPr lang="en-US" sz="1400" b="1" dirty="0">
                        <a:effectLst/>
                        <a:latin typeface="Calibri"/>
                      </a:endParaRPr>
                    </a:p>
                  </a:txBody>
                  <a:tcPr marL="68580" marR="68580" marT="0" marB="0"/>
                </a:tc>
                <a:tc>
                  <a:txBody>
                    <a:bodyPr/>
                    <a:lstStyle/>
                    <a:p>
                      <a:pPr algn="l">
                        <a:spcAft>
                          <a:spcPts val="0"/>
                        </a:spcAft>
                      </a:pPr>
                      <a:r>
                        <a:rPr lang="en-US" sz="1600" b="1" dirty="0">
                          <a:effectLst/>
                        </a:rPr>
                        <a:t>Welcome and Introductions </a:t>
                      </a:r>
                      <a:br>
                        <a:rPr lang="en-US" sz="1600" b="1" dirty="0">
                          <a:effectLst/>
                        </a:rPr>
                      </a:br>
                      <a:r>
                        <a:rPr lang="en-US" sz="1600" b="0" i="1" dirty="0">
                          <a:solidFill>
                            <a:schemeClr val="tx1"/>
                          </a:solidFill>
                          <a:effectLst/>
                        </a:rPr>
                        <a:t>Auditorium</a:t>
                      </a:r>
                      <a:endParaRPr lang="en-US" sz="1400" b="0" i="1" dirty="0">
                        <a:solidFill>
                          <a:schemeClr val="tx1"/>
                        </a:solidFill>
                        <a:effectLst/>
                      </a:endParaRPr>
                    </a:p>
                    <a:p>
                      <a:pPr algn="l">
                        <a:spcAft>
                          <a:spcPts val="0"/>
                        </a:spcAft>
                      </a:pPr>
                      <a:r>
                        <a:rPr lang="en-US" sz="1600" b="1" dirty="0">
                          <a:effectLst/>
                        </a:rPr>
                        <a:t> </a:t>
                      </a:r>
                      <a:endParaRPr lang="en-US" sz="1400" b="1" dirty="0">
                        <a:effectLst/>
                        <a:latin typeface="Calibri"/>
                      </a:endParaRPr>
                    </a:p>
                  </a:txBody>
                  <a:tcPr marL="68580" marR="68580" marT="0" marB="0"/>
                </a:tc>
              </a:tr>
              <a:tr h="1950712">
                <a:tc>
                  <a:txBody>
                    <a:bodyPr/>
                    <a:lstStyle/>
                    <a:p>
                      <a:pPr algn="l">
                        <a:spcAft>
                          <a:spcPts val="0"/>
                        </a:spcAft>
                      </a:pPr>
                      <a:r>
                        <a:rPr lang="en-US" sz="1600" b="1">
                          <a:effectLst/>
                        </a:rPr>
                        <a:t> 9:45 – 11:00 AM</a:t>
                      </a:r>
                      <a:endParaRPr lang="en-US" sz="1400" b="1">
                        <a:effectLst/>
                        <a:latin typeface="Calibri"/>
                      </a:endParaRPr>
                    </a:p>
                  </a:txBody>
                  <a:tcPr marL="68580" marR="68580" marT="0" marB="0"/>
                </a:tc>
                <a:tc>
                  <a:txBody>
                    <a:bodyPr/>
                    <a:lstStyle/>
                    <a:p>
                      <a:pPr algn="l">
                        <a:spcAft>
                          <a:spcPts val="0"/>
                        </a:spcAft>
                      </a:pPr>
                      <a:r>
                        <a:rPr lang="en-US" sz="1600" b="1" dirty="0">
                          <a:effectLst/>
                        </a:rPr>
                        <a:t>General Session </a:t>
                      </a:r>
                      <a:br>
                        <a:rPr lang="en-US" sz="1600" b="1" dirty="0">
                          <a:effectLst/>
                        </a:rPr>
                      </a:br>
                      <a:r>
                        <a:rPr lang="en-US" sz="1600" b="0" i="1" dirty="0">
                          <a:effectLst/>
                        </a:rPr>
                        <a:t>Auditorium </a:t>
                      </a:r>
                      <a:endParaRPr lang="en-US" sz="1400" b="0" i="1" dirty="0">
                        <a:effectLst/>
                      </a:endParaRPr>
                    </a:p>
                    <a:p>
                      <a:pPr algn="l">
                        <a:spcAft>
                          <a:spcPts val="0"/>
                        </a:spcAft>
                      </a:pPr>
                      <a:r>
                        <a:rPr lang="en-US" sz="1600" b="0" dirty="0">
                          <a:effectLst/>
                        </a:rPr>
                        <a:t>      Nondiscrimination </a:t>
                      </a:r>
                      <a:r>
                        <a:rPr lang="en-US" sz="1600" b="0" dirty="0" smtClean="0">
                          <a:effectLst/>
                        </a:rPr>
                        <a:t>Plan (draft)</a:t>
                      </a:r>
                      <a:r>
                        <a:rPr lang="en-US" sz="1600" b="0" dirty="0">
                          <a:effectLst/>
                        </a:rPr>
                        <a:t/>
                      </a:r>
                      <a:br>
                        <a:rPr lang="en-US" sz="1600" b="0" dirty="0">
                          <a:effectLst/>
                        </a:rPr>
                      </a:br>
                      <a:r>
                        <a:rPr lang="en-US" sz="1600" b="0" dirty="0">
                          <a:effectLst/>
                        </a:rPr>
                        <a:t>      Workforce System Survey</a:t>
                      </a:r>
                      <a:br>
                        <a:rPr lang="en-US" sz="1600" b="0" dirty="0">
                          <a:effectLst/>
                        </a:rPr>
                      </a:br>
                      <a:r>
                        <a:rPr lang="en-US" sz="1600" b="0" dirty="0">
                          <a:effectLst/>
                        </a:rPr>
                        <a:t>      Language Access </a:t>
                      </a:r>
                      <a:r>
                        <a:rPr lang="en-US" sz="1600" b="0" dirty="0" smtClean="0">
                          <a:effectLst/>
                        </a:rPr>
                        <a:t>Plan (draft)</a:t>
                      </a:r>
                      <a:endParaRPr lang="en-US" sz="1400" b="0" dirty="0">
                        <a:effectLst/>
                      </a:endParaRPr>
                    </a:p>
                    <a:p>
                      <a:pPr algn="l">
                        <a:spcAft>
                          <a:spcPts val="0"/>
                        </a:spcAft>
                      </a:pPr>
                      <a:r>
                        <a:rPr lang="en-US" sz="1600" b="0" dirty="0">
                          <a:effectLst/>
                        </a:rPr>
                        <a:t>      Monitoring and Compliance </a:t>
                      </a:r>
                      <a:endParaRPr lang="en-US" sz="1400" b="0" dirty="0">
                        <a:effectLst/>
                      </a:endParaRPr>
                    </a:p>
                    <a:p>
                      <a:pPr algn="l">
                        <a:spcAft>
                          <a:spcPts val="0"/>
                        </a:spcAft>
                      </a:pPr>
                      <a:r>
                        <a:rPr lang="en-US" sz="1600" b="1" dirty="0">
                          <a:effectLst/>
                        </a:rPr>
                        <a:t> </a:t>
                      </a:r>
                      <a:endParaRPr lang="en-US" sz="1400" b="1" dirty="0">
                        <a:effectLst/>
                      </a:endParaRPr>
                    </a:p>
                    <a:p>
                      <a:pPr algn="l">
                        <a:spcAft>
                          <a:spcPts val="0"/>
                        </a:spcAft>
                      </a:pPr>
                      <a:r>
                        <a:rPr lang="en-US" sz="1600" b="1" dirty="0">
                          <a:effectLst/>
                        </a:rPr>
                        <a:t> </a:t>
                      </a:r>
                      <a:endParaRPr lang="en-US" sz="1400" b="1" dirty="0">
                        <a:effectLst/>
                        <a:latin typeface="Calibri"/>
                      </a:endParaRPr>
                    </a:p>
                  </a:txBody>
                  <a:tcPr marL="68580" marR="68580" marT="0" marB="0"/>
                </a:tc>
              </a:tr>
              <a:tr h="417008">
                <a:tc>
                  <a:txBody>
                    <a:bodyPr/>
                    <a:lstStyle/>
                    <a:p>
                      <a:pPr algn="l">
                        <a:spcAft>
                          <a:spcPts val="0"/>
                        </a:spcAft>
                      </a:pPr>
                      <a:r>
                        <a:rPr lang="en-US" sz="1600" b="1">
                          <a:effectLst/>
                        </a:rPr>
                        <a:t> 11:15 – 12:00 PM</a:t>
                      </a:r>
                      <a:endParaRPr lang="en-US" sz="1400" b="1">
                        <a:effectLst/>
                        <a:latin typeface="Calibri"/>
                      </a:endParaRPr>
                    </a:p>
                  </a:txBody>
                  <a:tcPr marL="68580" marR="68580" marT="0" marB="0"/>
                </a:tc>
                <a:tc>
                  <a:txBody>
                    <a:bodyPr/>
                    <a:lstStyle/>
                    <a:p>
                      <a:pPr algn="l">
                        <a:spcAft>
                          <a:spcPts val="0"/>
                        </a:spcAft>
                      </a:pPr>
                      <a:r>
                        <a:rPr lang="en-US" sz="1600" b="1">
                          <a:effectLst/>
                        </a:rPr>
                        <a:t>Breakout Session #1</a:t>
                      </a:r>
                      <a:endParaRPr lang="en-US" sz="1400" b="1">
                        <a:effectLst/>
                        <a:latin typeface="Calibri"/>
                      </a:endParaRPr>
                    </a:p>
                  </a:txBody>
                  <a:tcPr marL="68580" marR="68580" marT="0" marB="0"/>
                </a:tc>
              </a:tr>
              <a:tr h="731517">
                <a:tc>
                  <a:txBody>
                    <a:bodyPr/>
                    <a:lstStyle/>
                    <a:p>
                      <a:pPr algn="l">
                        <a:spcAft>
                          <a:spcPts val="0"/>
                        </a:spcAft>
                      </a:pPr>
                      <a:r>
                        <a:rPr lang="en-US" sz="1600" b="1">
                          <a:effectLst/>
                        </a:rPr>
                        <a:t> 12:15 – 1:45 PM</a:t>
                      </a:r>
                      <a:endParaRPr lang="en-US" sz="1400" b="1">
                        <a:effectLst/>
                        <a:latin typeface="Calibri"/>
                      </a:endParaRPr>
                    </a:p>
                  </a:txBody>
                  <a:tcPr marL="68580" marR="68580" marT="0" marB="0"/>
                </a:tc>
                <a:tc>
                  <a:txBody>
                    <a:bodyPr/>
                    <a:lstStyle/>
                    <a:p>
                      <a:pPr algn="l">
                        <a:spcAft>
                          <a:spcPts val="0"/>
                        </a:spcAft>
                      </a:pPr>
                      <a:r>
                        <a:rPr lang="en-US" sz="1600" b="1" dirty="0">
                          <a:effectLst/>
                        </a:rPr>
                        <a:t>Working Lunch </a:t>
                      </a:r>
                      <a:br>
                        <a:rPr lang="en-US" sz="1600" b="1" dirty="0">
                          <a:effectLst/>
                        </a:rPr>
                      </a:br>
                      <a:r>
                        <a:rPr lang="en-US" sz="1600" b="0" i="1" dirty="0">
                          <a:effectLst/>
                        </a:rPr>
                        <a:t>Chesapeake Dining Room</a:t>
                      </a:r>
                      <a:endParaRPr lang="en-US" sz="1400" b="0" i="1" dirty="0">
                        <a:effectLst/>
                      </a:endParaRPr>
                    </a:p>
                    <a:p>
                      <a:pPr algn="l">
                        <a:spcAft>
                          <a:spcPts val="0"/>
                        </a:spcAft>
                      </a:pPr>
                      <a:r>
                        <a:rPr lang="en-US" sz="1600" b="1" dirty="0">
                          <a:effectLst/>
                        </a:rPr>
                        <a:t> </a:t>
                      </a:r>
                      <a:endParaRPr lang="en-US" sz="1400" b="1" dirty="0">
                        <a:effectLst/>
                        <a:latin typeface="Calibri"/>
                      </a:endParaRPr>
                    </a:p>
                  </a:txBody>
                  <a:tcPr marL="68580" marR="68580" marT="0" marB="0"/>
                </a:tc>
              </a:tr>
              <a:tr h="289585">
                <a:tc>
                  <a:txBody>
                    <a:bodyPr/>
                    <a:lstStyle/>
                    <a:p>
                      <a:pPr algn="l">
                        <a:spcAft>
                          <a:spcPts val="0"/>
                        </a:spcAft>
                      </a:pPr>
                      <a:r>
                        <a:rPr lang="en-US" sz="1600" b="1">
                          <a:effectLst/>
                        </a:rPr>
                        <a:t> 2:00 – 2:45 PM</a:t>
                      </a:r>
                      <a:endParaRPr lang="en-US" sz="1400" b="1">
                        <a:effectLst/>
                        <a:latin typeface="Calibri"/>
                      </a:endParaRPr>
                    </a:p>
                  </a:txBody>
                  <a:tcPr marL="68580" marR="68580" marT="0" marB="0"/>
                </a:tc>
                <a:tc>
                  <a:txBody>
                    <a:bodyPr/>
                    <a:lstStyle/>
                    <a:p>
                      <a:pPr algn="l">
                        <a:spcAft>
                          <a:spcPts val="0"/>
                        </a:spcAft>
                      </a:pPr>
                      <a:r>
                        <a:rPr lang="en-US" sz="1600" b="1">
                          <a:effectLst/>
                        </a:rPr>
                        <a:t>Breakout Session #2</a:t>
                      </a:r>
                      <a:endParaRPr lang="en-US" sz="1400" b="1">
                        <a:effectLst/>
                        <a:latin typeface="Calibri"/>
                      </a:endParaRPr>
                    </a:p>
                  </a:txBody>
                  <a:tcPr marL="68580" marR="68580" marT="0" marB="0"/>
                </a:tc>
              </a:tr>
              <a:tr h="698997">
                <a:tc>
                  <a:txBody>
                    <a:bodyPr/>
                    <a:lstStyle/>
                    <a:p>
                      <a:pPr algn="l">
                        <a:spcAft>
                          <a:spcPts val="0"/>
                        </a:spcAft>
                      </a:pPr>
                      <a:r>
                        <a:rPr lang="en-US" sz="1600" b="1">
                          <a:effectLst/>
                        </a:rPr>
                        <a:t> 3:00 – 3:45 PM</a:t>
                      </a:r>
                      <a:endParaRPr lang="en-US" sz="1400" b="1">
                        <a:effectLst/>
                        <a:latin typeface="Calibri"/>
                      </a:endParaRPr>
                    </a:p>
                  </a:txBody>
                  <a:tcPr marL="68580" marR="68580" marT="0" marB="0"/>
                </a:tc>
                <a:tc>
                  <a:txBody>
                    <a:bodyPr/>
                    <a:lstStyle/>
                    <a:p>
                      <a:pPr algn="l">
                        <a:spcAft>
                          <a:spcPts val="0"/>
                        </a:spcAft>
                      </a:pPr>
                      <a:r>
                        <a:rPr lang="en-US" sz="1600" b="1" dirty="0">
                          <a:effectLst/>
                        </a:rPr>
                        <a:t>Breakout Session #3</a:t>
                      </a:r>
                      <a:endParaRPr lang="en-US" sz="1400" b="1" dirty="0">
                        <a:effectLst/>
                        <a:latin typeface="Calibri"/>
                      </a:endParaRPr>
                    </a:p>
                  </a:txBody>
                  <a:tcPr marL="68580" marR="68580" marT="0" marB="0"/>
                </a:tc>
              </a:tr>
            </a:tbl>
          </a:graphicData>
        </a:graphic>
      </p:graphicFrame>
    </p:spTree>
    <p:extLst>
      <p:ext uri="{BB962C8B-B14F-4D97-AF65-F5344CB8AC3E}">
        <p14:creationId xmlns:p14="http://schemas.microsoft.com/office/powerpoint/2010/main" val="3979824840"/>
      </p:ext>
    </p:extLst>
  </p:cSld>
  <p:clrMapOvr>
    <a:masterClrMapping/>
  </p:clrMapOvr>
  <p:transition spd="slow" advTm="25000">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ChangeArrowheads="1"/>
          </p:cNvSpPr>
          <p:nvPr/>
        </p:nvSpPr>
        <p:spPr bwMode="auto">
          <a:xfrm>
            <a:off x="348343" y="4419600"/>
            <a:ext cx="8458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600" b="1" dirty="0">
                <a:cs typeface="Arial" charset="0"/>
              </a:rPr>
              <a:t>Conference Center at the Maritime Institute</a:t>
            </a:r>
          </a:p>
          <a:p>
            <a:pPr algn="ctr"/>
            <a:r>
              <a:rPr lang="en-US" altLang="en-US" sz="1600" b="1" dirty="0">
                <a:solidFill>
                  <a:srgbClr val="000000"/>
                </a:solidFill>
                <a:cs typeface="Arial" charset="0"/>
              </a:rPr>
              <a:t>Friday, January 26, 2018  │  692 Maritime Blvd, Linthicum Heights, Maryland</a:t>
            </a:r>
          </a:p>
          <a:p>
            <a:pPr algn="ctr"/>
            <a:r>
              <a:rPr lang="en-US" altLang="en-US" sz="1600" b="1" dirty="0">
                <a:cs typeface="Arial" charset="0"/>
              </a:rPr>
              <a:t/>
            </a:r>
            <a:br>
              <a:rPr lang="en-US" altLang="en-US" sz="1600" b="1" dirty="0">
                <a:cs typeface="Arial" charset="0"/>
              </a:rPr>
            </a:br>
            <a:endParaRPr lang="en-US" altLang="en-US" sz="1600" dirty="0">
              <a:cs typeface="Arial" charset="0"/>
            </a:endParaRPr>
          </a:p>
        </p:txBody>
      </p:sp>
      <p:pic>
        <p:nvPicPr>
          <p:cNvPr id="3" name="Picture 2" descr="Third WIOA Convening: Providing Opportunities for all Marylanders" title="PowerPoint Title"/>
          <p:cNvPicPr>
            <a:picLocks noChangeAspect="1"/>
          </p:cNvPicPr>
          <p:nvPr/>
        </p:nvPicPr>
        <p:blipFill>
          <a:blip r:embed="rId3"/>
          <a:stretch>
            <a:fillRect/>
          </a:stretch>
        </p:blipFill>
        <p:spPr>
          <a:xfrm>
            <a:off x="846138" y="1600200"/>
            <a:ext cx="7527925" cy="1758950"/>
          </a:xfrm>
          <a:prstGeom prst="rect">
            <a:avLst/>
          </a:prstGeom>
        </p:spPr>
      </p:pic>
    </p:spTree>
    <p:extLst>
      <p:ext uri="{BB962C8B-B14F-4D97-AF65-F5344CB8AC3E}">
        <p14:creationId xmlns:p14="http://schemas.microsoft.com/office/powerpoint/2010/main" val="2245379011"/>
      </p:ext>
    </p:extLst>
  </p:cSld>
  <p:clrMapOvr>
    <a:masterClrMapping/>
  </p:clrMapOvr>
  <p:transition spd="slow" advTm="23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95400"/>
          </a:xfrm>
        </p:spPr>
        <p:txBody>
          <a:bodyPr>
            <a:normAutofit/>
          </a:bodyPr>
          <a:lstStyle/>
          <a:p>
            <a:r>
              <a:rPr lang="en-US" dirty="0" smtClean="0"/>
              <a:t>Pathway to Providing Opportunity for All </a:t>
            </a:r>
            <a:r>
              <a:rPr lang="en-US" dirty="0" smtClean="0"/>
              <a:t>Marylanders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3909" y="1981200"/>
            <a:ext cx="4687521" cy="4170808"/>
          </a:xfrm>
          <a:prstGeom prst="rect">
            <a:avLst/>
          </a:prstGeom>
        </p:spPr>
      </p:pic>
    </p:spTree>
    <p:extLst>
      <p:ext uri="{BB962C8B-B14F-4D97-AF65-F5344CB8AC3E}">
        <p14:creationId xmlns:p14="http://schemas.microsoft.com/office/powerpoint/2010/main" val="1546875629"/>
      </p:ext>
    </p:extLst>
  </p:cSld>
  <p:clrMapOvr>
    <a:masterClrMapping/>
  </p:clrMapOvr>
  <p:transition spd="slow" advTm="25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noFill/>
              </a:rPr>
              <a:t>Slide 2</a:t>
            </a:r>
          </a:p>
        </p:txBody>
      </p:sp>
      <p:sp>
        <p:nvSpPr>
          <p:cNvPr id="57" name="Rectangle 56" descr="Gray rectangle."/>
          <p:cNvSpPr/>
          <p:nvPr/>
        </p:nvSpPr>
        <p:spPr bwMode="auto">
          <a:xfrm rot="19800000">
            <a:off x="4184598" y="6658585"/>
            <a:ext cx="907428" cy="924880"/>
          </a:xfrm>
          <a:prstGeom prst="rect">
            <a:avLst/>
          </a:prstGeom>
          <a:solidFill>
            <a:schemeClr val="tx1">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59" name="Rectangle 58" descr="Gray rectangle."/>
          <p:cNvSpPr/>
          <p:nvPr/>
        </p:nvSpPr>
        <p:spPr bwMode="auto">
          <a:xfrm rot="19800000">
            <a:off x="-492201" y="2617399"/>
            <a:ext cx="2913967" cy="924880"/>
          </a:xfrm>
          <a:prstGeom prst="rect">
            <a:avLst/>
          </a:prstGeom>
          <a:solidFill>
            <a:schemeClr val="tx1">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60" name="Rectangle 59" descr="Gray rectangle."/>
          <p:cNvSpPr/>
          <p:nvPr/>
        </p:nvSpPr>
        <p:spPr bwMode="auto">
          <a:xfrm rot="19800000">
            <a:off x="6327503" y="6176646"/>
            <a:ext cx="1445731" cy="1834948"/>
          </a:xfrm>
          <a:prstGeom prst="rect">
            <a:avLst/>
          </a:prstGeom>
          <a:solidFill>
            <a:schemeClr val="tx1">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64" name="Rectangle 63" descr="Red rectangle."/>
          <p:cNvSpPr/>
          <p:nvPr/>
        </p:nvSpPr>
        <p:spPr bwMode="auto">
          <a:xfrm rot="19800000">
            <a:off x="6268492" y="-1131914"/>
            <a:ext cx="512857" cy="1635147"/>
          </a:xfrm>
          <a:prstGeom prst="rect">
            <a:avLst/>
          </a:prstGeom>
          <a:solidFill>
            <a:srgbClr val="EB3D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48" name="Rectangle 47" descr="Red rectangle."/>
          <p:cNvSpPr/>
          <p:nvPr/>
        </p:nvSpPr>
        <p:spPr bwMode="auto">
          <a:xfrm rot="19800000">
            <a:off x="1363090" y="2504501"/>
            <a:ext cx="3002256" cy="2286162"/>
          </a:xfrm>
          <a:prstGeom prst="rect">
            <a:avLst/>
          </a:prstGeom>
          <a:solidFill>
            <a:srgbClr val="EB3D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65" name="Rectangle 64"/>
          <p:cNvSpPr>
            <a:spLocks noChangeArrowheads="1"/>
          </p:cNvSpPr>
          <p:nvPr/>
        </p:nvSpPr>
        <p:spPr bwMode="auto">
          <a:xfrm rot="19800000">
            <a:off x="2608697" y="2085545"/>
            <a:ext cx="1378336" cy="1069135"/>
          </a:xfrm>
          <a:prstGeom prst="rect">
            <a:avLst/>
          </a:prstGeom>
          <a:noFill/>
          <a:ln w="9525">
            <a:noFill/>
            <a:miter lim="800000"/>
            <a:headEnd/>
            <a:tailEnd/>
          </a:ln>
        </p:spPr>
        <p:txBody>
          <a:bodyPr lIns="0" tIns="18288" rIns="0" bIns="18288"/>
          <a:lstStyle/>
          <a:p>
            <a:pPr algn="r">
              <a:lnSpc>
                <a:spcPct val="85000"/>
              </a:lnSpc>
              <a:spcBef>
                <a:spcPts val="0"/>
              </a:spcBef>
            </a:pPr>
            <a:r>
              <a:rPr lang="en-US" sz="5400" b="1" dirty="0">
                <a:solidFill>
                  <a:srgbClr val="FFFFFF"/>
                </a:solidFill>
                <a:latin typeface="Arial"/>
                <a:cs typeface="Arial"/>
              </a:rPr>
              <a:t>01</a:t>
            </a:r>
            <a:endParaRPr lang="en-US" sz="5400" dirty="0">
              <a:solidFill>
                <a:srgbClr val="FFFFFF"/>
              </a:solidFill>
              <a:latin typeface="Arial"/>
              <a:cs typeface="Arial"/>
            </a:endParaRPr>
          </a:p>
        </p:txBody>
      </p:sp>
      <p:sp>
        <p:nvSpPr>
          <p:cNvPr id="66" name="Rectangle 65"/>
          <p:cNvSpPr>
            <a:spLocks noChangeArrowheads="1"/>
          </p:cNvSpPr>
          <p:nvPr/>
        </p:nvSpPr>
        <p:spPr bwMode="auto">
          <a:xfrm rot="19800000">
            <a:off x="2306722" y="2942298"/>
            <a:ext cx="1953488" cy="1069135"/>
          </a:xfrm>
          <a:prstGeom prst="rect">
            <a:avLst/>
          </a:prstGeom>
          <a:noFill/>
          <a:ln w="9525">
            <a:noFill/>
            <a:miter lim="800000"/>
            <a:headEnd/>
            <a:tailEnd/>
          </a:ln>
        </p:spPr>
        <p:txBody>
          <a:bodyPr lIns="0" tIns="18288" rIns="0" bIns="18288"/>
          <a:lstStyle/>
          <a:p>
            <a:pPr algn="r">
              <a:lnSpc>
                <a:spcPct val="85000"/>
              </a:lnSpc>
              <a:spcBef>
                <a:spcPts val="0"/>
              </a:spcBef>
            </a:pPr>
            <a:r>
              <a:rPr lang="en-US" sz="1800" dirty="0" smtClean="0">
                <a:solidFill>
                  <a:srgbClr val="FFFFFF"/>
                </a:solidFill>
                <a:latin typeface="Arial"/>
                <a:cs typeface="Arial"/>
              </a:rPr>
              <a:t>How we got here</a:t>
            </a:r>
          </a:p>
          <a:p>
            <a:pPr algn="r">
              <a:lnSpc>
                <a:spcPct val="85000"/>
              </a:lnSpc>
              <a:spcBef>
                <a:spcPts val="0"/>
              </a:spcBef>
            </a:pPr>
            <a:r>
              <a:rPr lang="en-US" sz="1400" dirty="0" smtClean="0">
                <a:solidFill>
                  <a:srgbClr val="FFFFFF"/>
                </a:solidFill>
                <a:latin typeface="Arial"/>
                <a:cs typeface="Arial"/>
              </a:rPr>
              <a:t>Overview of Maryland’s Workforce System</a:t>
            </a:r>
            <a:endParaRPr lang="en-US" sz="1400" dirty="0">
              <a:solidFill>
                <a:srgbClr val="FFFFFF"/>
              </a:solidFill>
              <a:latin typeface="Arial"/>
              <a:cs typeface="Arial"/>
            </a:endParaRPr>
          </a:p>
        </p:txBody>
      </p:sp>
      <p:sp>
        <p:nvSpPr>
          <p:cNvPr id="74" name="Oval 73" descr="Shake hands icon."/>
          <p:cNvSpPr/>
          <p:nvPr/>
        </p:nvSpPr>
        <p:spPr bwMode="auto">
          <a:xfrm rot="19800000">
            <a:off x="4077023" y="3275765"/>
            <a:ext cx="349830" cy="466317"/>
          </a:xfrm>
          <a:prstGeom prst="ellipse">
            <a:avLst/>
          </a:prstGeom>
          <a:solidFill>
            <a:srgbClr val="EB3D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75" name="Freeform 45" descr="Shake hands icon."/>
          <p:cNvSpPr>
            <a:spLocks noEditPoints="1"/>
          </p:cNvSpPr>
          <p:nvPr/>
        </p:nvSpPr>
        <p:spPr bwMode="auto">
          <a:xfrm rot="19800000">
            <a:off x="4101588" y="3356849"/>
            <a:ext cx="316037" cy="326795"/>
          </a:xfrm>
          <a:custGeom>
            <a:avLst/>
            <a:gdLst>
              <a:gd name="T0" fmla="*/ 334 w 334"/>
              <a:gd name="T1" fmla="*/ 131 h 259"/>
              <a:gd name="T2" fmla="*/ 280 w 334"/>
              <a:gd name="T3" fmla="*/ 37 h 259"/>
              <a:gd name="T4" fmla="*/ 236 w 334"/>
              <a:gd name="T5" fmla="*/ 49 h 259"/>
              <a:gd name="T6" fmla="*/ 185 w 334"/>
              <a:gd name="T7" fmla="*/ 30 h 259"/>
              <a:gd name="T8" fmla="*/ 161 w 334"/>
              <a:gd name="T9" fmla="*/ 30 h 259"/>
              <a:gd name="T10" fmla="*/ 154 w 334"/>
              <a:gd name="T11" fmla="*/ 32 h 259"/>
              <a:gd name="T12" fmla="*/ 57 w 334"/>
              <a:gd name="T13" fmla="*/ 0 h 259"/>
              <a:gd name="T14" fmla="*/ 0 w 334"/>
              <a:gd name="T15" fmla="*/ 92 h 259"/>
              <a:gd name="T16" fmla="*/ 30 w 334"/>
              <a:gd name="T17" fmla="*/ 125 h 259"/>
              <a:gd name="T18" fmla="*/ 26 w 334"/>
              <a:gd name="T19" fmla="*/ 130 h 259"/>
              <a:gd name="T20" fmla="*/ 26 w 334"/>
              <a:gd name="T21" fmla="*/ 151 h 259"/>
              <a:gd name="T22" fmla="*/ 94 w 334"/>
              <a:gd name="T23" fmla="*/ 228 h 259"/>
              <a:gd name="T24" fmla="*/ 112 w 334"/>
              <a:gd name="T25" fmla="*/ 224 h 259"/>
              <a:gd name="T26" fmla="*/ 114 w 334"/>
              <a:gd name="T27" fmla="*/ 222 h 259"/>
              <a:gd name="T28" fmla="*/ 135 w 334"/>
              <a:gd name="T29" fmla="*/ 243 h 259"/>
              <a:gd name="T30" fmla="*/ 177 w 334"/>
              <a:gd name="T31" fmla="*/ 241 h 259"/>
              <a:gd name="T32" fmla="*/ 222 w 334"/>
              <a:gd name="T33" fmla="*/ 228 h 259"/>
              <a:gd name="T34" fmla="*/ 252 w 334"/>
              <a:gd name="T35" fmla="*/ 203 h 259"/>
              <a:gd name="T36" fmla="*/ 272 w 334"/>
              <a:gd name="T37" fmla="*/ 158 h 259"/>
              <a:gd name="T38" fmla="*/ 334 w 334"/>
              <a:gd name="T39" fmla="*/ 131 h 259"/>
              <a:gd name="T40" fmla="*/ 247 w 334"/>
              <a:gd name="T41" fmla="*/ 190 h 259"/>
              <a:gd name="T42" fmla="*/ 185 w 334"/>
              <a:gd name="T43" fmla="*/ 128 h 259"/>
              <a:gd name="T44" fmla="*/ 180 w 334"/>
              <a:gd name="T45" fmla="*/ 126 h 259"/>
              <a:gd name="T46" fmla="*/ 172 w 334"/>
              <a:gd name="T47" fmla="*/ 134 h 259"/>
              <a:gd name="T48" fmla="*/ 175 w 334"/>
              <a:gd name="T49" fmla="*/ 140 h 259"/>
              <a:gd name="T50" fmla="*/ 237 w 334"/>
              <a:gd name="T51" fmla="*/ 202 h 259"/>
              <a:gd name="T52" fmla="*/ 222 w 334"/>
              <a:gd name="T53" fmla="*/ 214 h 259"/>
              <a:gd name="T54" fmla="*/ 166 w 334"/>
              <a:gd name="T55" fmla="*/ 158 h 259"/>
              <a:gd name="T56" fmla="*/ 166 w 334"/>
              <a:gd name="T57" fmla="*/ 158 h 259"/>
              <a:gd name="T58" fmla="*/ 160 w 334"/>
              <a:gd name="T59" fmla="*/ 156 h 259"/>
              <a:gd name="T60" fmla="*/ 153 w 334"/>
              <a:gd name="T61" fmla="*/ 163 h 259"/>
              <a:gd name="T62" fmla="*/ 156 w 334"/>
              <a:gd name="T63" fmla="*/ 170 h 259"/>
              <a:gd name="T64" fmla="*/ 209 w 334"/>
              <a:gd name="T65" fmla="*/ 223 h 259"/>
              <a:gd name="T66" fmla="*/ 190 w 334"/>
              <a:gd name="T67" fmla="*/ 232 h 259"/>
              <a:gd name="T68" fmla="*/ 147 w 334"/>
              <a:gd name="T69" fmla="*/ 189 h 259"/>
              <a:gd name="T70" fmla="*/ 142 w 334"/>
              <a:gd name="T71" fmla="*/ 187 h 259"/>
              <a:gd name="T72" fmla="*/ 134 w 334"/>
              <a:gd name="T73" fmla="*/ 195 h 259"/>
              <a:gd name="T74" fmla="*/ 137 w 334"/>
              <a:gd name="T75" fmla="*/ 201 h 259"/>
              <a:gd name="T76" fmla="*/ 167 w 334"/>
              <a:gd name="T77" fmla="*/ 231 h 259"/>
              <a:gd name="T78" fmla="*/ 144 w 334"/>
              <a:gd name="T79" fmla="*/ 233 h 259"/>
              <a:gd name="T80" fmla="*/ 123 w 334"/>
              <a:gd name="T81" fmla="*/ 211 h 259"/>
              <a:gd name="T82" fmla="*/ 118 w 334"/>
              <a:gd name="T83" fmla="*/ 191 h 259"/>
              <a:gd name="T84" fmla="*/ 102 w 334"/>
              <a:gd name="T85" fmla="*/ 188 h 259"/>
              <a:gd name="T86" fmla="*/ 105 w 334"/>
              <a:gd name="T87" fmla="*/ 164 h 259"/>
              <a:gd name="T88" fmla="*/ 86 w 334"/>
              <a:gd name="T89" fmla="*/ 157 h 259"/>
              <a:gd name="T90" fmla="*/ 82 w 334"/>
              <a:gd name="T91" fmla="*/ 133 h 259"/>
              <a:gd name="T92" fmla="*/ 62 w 334"/>
              <a:gd name="T93" fmla="*/ 132 h 259"/>
              <a:gd name="T94" fmla="*/ 56 w 334"/>
              <a:gd name="T95" fmla="*/ 122 h 259"/>
              <a:gd name="T96" fmla="*/ 42 w 334"/>
              <a:gd name="T97" fmla="*/ 119 h 259"/>
              <a:gd name="T98" fmla="*/ 43 w 334"/>
              <a:gd name="T99" fmla="*/ 118 h 259"/>
              <a:gd name="T100" fmla="*/ 19 w 334"/>
              <a:gd name="T101" fmla="*/ 90 h 259"/>
              <a:gd name="T102" fmla="*/ 63 w 334"/>
              <a:gd name="T103" fmla="*/ 17 h 259"/>
              <a:gd name="T104" fmla="*/ 133 w 334"/>
              <a:gd name="T105" fmla="*/ 40 h 259"/>
              <a:gd name="T106" fmla="*/ 104 w 334"/>
              <a:gd name="T107" fmla="*/ 50 h 259"/>
              <a:gd name="T108" fmla="*/ 94 w 334"/>
              <a:gd name="T109" fmla="*/ 75 h 259"/>
              <a:gd name="T110" fmla="*/ 131 w 334"/>
              <a:gd name="T111" fmla="*/ 87 h 259"/>
              <a:gd name="T112" fmla="*/ 170 w 334"/>
              <a:gd name="T113" fmla="*/ 77 h 259"/>
              <a:gd name="T114" fmla="*/ 258 w 334"/>
              <a:gd name="T115" fmla="*/ 159 h 259"/>
              <a:gd name="T116" fmla="*/ 247 w 334"/>
              <a:gd name="T117" fmla="*/ 19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4" h="259">
                <a:moveTo>
                  <a:pt x="334" y="131"/>
                </a:moveTo>
                <a:cubicBezTo>
                  <a:pt x="280" y="37"/>
                  <a:pt x="280" y="37"/>
                  <a:pt x="280" y="37"/>
                </a:cubicBezTo>
                <a:cubicBezTo>
                  <a:pt x="236" y="49"/>
                  <a:pt x="236" y="49"/>
                  <a:pt x="236" y="49"/>
                </a:cubicBezTo>
                <a:cubicBezTo>
                  <a:pt x="185" y="30"/>
                  <a:pt x="185" y="30"/>
                  <a:pt x="185" y="30"/>
                </a:cubicBezTo>
                <a:cubicBezTo>
                  <a:pt x="178" y="28"/>
                  <a:pt x="172" y="26"/>
                  <a:pt x="161" y="30"/>
                </a:cubicBezTo>
                <a:cubicBezTo>
                  <a:pt x="154" y="32"/>
                  <a:pt x="154" y="32"/>
                  <a:pt x="154" y="32"/>
                </a:cubicBezTo>
                <a:cubicBezTo>
                  <a:pt x="57" y="0"/>
                  <a:pt x="57" y="0"/>
                  <a:pt x="57" y="0"/>
                </a:cubicBezTo>
                <a:cubicBezTo>
                  <a:pt x="0" y="92"/>
                  <a:pt x="0" y="92"/>
                  <a:pt x="0" y="92"/>
                </a:cubicBezTo>
                <a:cubicBezTo>
                  <a:pt x="30" y="125"/>
                  <a:pt x="30" y="125"/>
                  <a:pt x="30" y="125"/>
                </a:cubicBezTo>
                <a:cubicBezTo>
                  <a:pt x="26" y="130"/>
                  <a:pt x="26" y="130"/>
                  <a:pt x="26" y="130"/>
                </a:cubicBezTo>
                <a:cubicBezTo>
                  <a:pt x="20" y="137"/>
                  <a:pt x="22" y="142"/>
                  <a:pt x="26" y="151"/>
                </a:cubicBezTo>
                <a:cubicBezTo>
                  <a:pt x="37" y="180"/>
                  <a:pt x="69" y="214"/>
                  <a:pt x="94" y="228"/>
                </a:cubicBezTo>
                <a:cubicBezTo>
                  <a:pt x="99" y="231"/>
                  <a:pt x="106" y="231"/>
                  <a:pt x="112" y="224"/>
                </a:cubicBezTo>
                <a:cubicBezTo>
                  <a:pt x="114" y="222"/>
                  <a:pt x="114" y="222"/>
                  <a:pt x="114" y="222"/>
                </a:cubicBezTo>
                <a:cubicBezTo>
                  <a:pt x="135" y="243"/>
                  <a:pt x="135" y="243"/>
                  <a:pt x="135" y="243"/>
                </a:cubicBezTo>
                <a:cubicBezTo>
                  <a:pt x="150" y="259"/>
                  <a:pt x="170" y="249"/>
                  <a:pt x="177" y="241"/>
                </a:cubicBezTo>
                <a:cubicBezTo>
                  <a:pt x="191" y="251"/>
                  <a:pt x="213" y="248"/>
                  <a:pt x="222" y="228"/>
                </a:cubicBezTo>
                <a:cubicBezTo>
                  <a:pt x="241" y="227"/>
                  <a:pt x="250" y="213"/>
                  <a:pt x="252" y="203"/>
                </a:cubicBezTo>
                <a:cubicBezTo>
                  <a:pt x="279" y="197"/>
                  <a:pt x="274" y="171"/>
                  <a:pt x="272" y="158"/>
                </a:cubicBezTo>
                <a:lnTo>
                  <a:pt x="334" y="131"/>
                </a:lnTo>
                <a:close/>
                <a:moveTo>
                  <a:pt x="247" y="190"/>
                </a:moveTo>
                <a:cubicBezTo>
                  <a:pt x="234" y="177"/>
                  <a:pt x="187" y="130"/>
                  <a:pt x="185" y="128"/>
                </a:cubicBezTo>
                <a:cubicBezTo>
                  <a:pt x="184" y="127"/>
                  <a:pt x="182" y="126"/>
                  <a:pt x="180" y="126"/>
                </a:cubicBezTo>
                <a:cubicBezTo>
                  <a:pt x="175" y="126"/>
                  <a:pt x="172" y="129"/>
                  <a:pt x="172" y="134"/>
                </a:cubicBezTo>
                <a:cubicBezTo>
                  <a:pt x="172" y="136"/>
                  <a:pt x="173" y="139"/>
                  <a:pt x="175" y="140"/>
                </a:cubicBezTo>
                <a:cubicBezTo>
                  <a:pt x="183" y="147"/>
                  <a:pt x="227" y="192"/>
                  <a:pt x="237" y="202"/>
                </a:cubicBezTo>
                <a:cubicBezTo>
                  <a:pt x="236" y="208"/>
                  <a:pt x="229" y="214"/>
                  <a:pt x="222" y="214"/>
                </a:cubicBezTo>
                <a:cubicBezTo>
                  <a:pt x="166" y="158"/>
                  <a:pt x="166" y="158"/>
                  <a:pt x="166" y="158"/>
                </a:cubicBezTo>
                <a:cubicBezTo>
                  <a:pt x="166" y="158"/>
                  <a:pt x="166" y="158"/>
                  <a:pt x="166" y="158"/>
                </a:cubicBezTo>
                <a:cubicBezTo>
                  <a:pt x="164" y="157"/>
                  <a:pt x="162" y="156"/>
                  <a:pt x="160" y="156"/>
                </a:cubicBezTo>
                <a:cubicBezTo>
                  <a:pt x="156" y="156"/>
                  <a:pt x="153" y="159"/>
                  <a:pt x="153" y="163"/>
                </a:cubicBezTo>
                <a:cubicBezTo>
                  <a:pt x="153" y="166"/>
                  <a:pt x="154" y="169"/>
                  <a:pt x="156" y="170"/>
                </a:cubicBezTo>
                <a:cubicBezTo>
                  <a:pt x="209" y="223"/>
                  <a:pt x="209" y="223"/>
                  <a:pt x="209" y="223"/>
                </a:cubicBezTo>
                <a:cubicBezTo>
                  <a:pt x="204" y="231"/>
                  <a:pt x="198" y="233"/>
                  <a:pt x="190" y="232"/>
                </a:cubicBezTo>
                <a:cubicBezTo>
                  <a:pt x="147" y="189"/>
                  <a:pt x="147" y="189"/>
                  <a:pt x="147" y="189"/>
                </a:cubicBezTo>
                <a:cubicBezTo>
                  <a:pt x="146" y="188"/>
                  <a:pt x="144" y="187"/>
                  <a:pt x="142" y="187"/>
                </a:cubicBezTo>
                <a:cubicBezTo>
                  <a:pt x="137" y="187"/>
                  <a:pt x="134" y="190"/>
                  <a:pt x="134" y="195"/>
                </a:cubicBezTo>
                <a:cubicBezTo>
                  <a:pt x="134" y="197"/>
                  <a:pt x="135" y="200"/>
                  <a:pt x="137" y="201"/>
                </a:cubicBezTo>
                <a:cubicBezTo>
                  <a:pt x="167" y="231"/>
                  <a:pt x="167" y="231"/>
                  <a:pt x="167" y="231"/>
                </a:cubicBezTo>
                <a:cubicBezTo>
                  <a:pt x="160" y="240"/>
                  <a:pt x="150" y="238"/>
                  <a:pt x="144" y="233"/>
                </a:cubicBezTo>
                <a:cubicBezTo>
                  <a:pt x="123" y="211"/>
                  <a:pt x="123" y="211"/>
                  <a:pt x="123" y="211"/>
                </a:cubicBezTo>
                <a:cubicBezTo>
                  <a:pt x="126" y="204"/>
                  <a:pt x="124" y="197"/>
                  <a:pt x="118" y="191"/>
                </a:cubicBezTo>
                <a:cubicBezTo>
                  <a:pt x="116" y="189"/>
                  <a:pt x="110" y="185"/>
                  <a:pt x="102" y="188"/>
                </a:cubicBezTo>
                <a:cubicBezTo>
                  <a:pt x="108" y="181"/>
                  <a:pt x="111" y="172"/>
                  <a:pt x="105" y="164"/>
                </a:cubicBezTo>
                <a:cubicBezTo>
                  <a:pt x="100" y="159"/>
                  <a:pt x="94" y="155"/>
                  <a:pt x="86" y="157"/>
                </a:cubicBezTo>
                <a:cubicBezTo>
                  <a:pt x="91" y="151"/>
                  <a:pt x="92" y="141"/>
                  <a:pt x="82" y="133"/>
                </a:cubicBezTo>
                <a:cubicBezTo>
                  <a:pt x="78" y="129"/>
                  <a:pt x="67" y="128"/>
                  <a:pt x="62" y="132"/>
                </a:cubicBezTo>
                <a:cubicBezTo>
                  <a:pt x="61" y="128"/>
                  <a:pt x="59" y="124"/>
                  <a:pt x="56" y="122"/>
                </a:cubicBezTo>
                <a:cubicBezTo>
                  <a:pt x="52" y="118"/>
                  <a:pt x="47" y="118"/>
                  <a:pt x="42" y="119"/>
                </a:cubicBezTo>
                <a:cubicBezTo>
                  <a:pt x="42" y="118"/>
                  <a:pt x="43" y="118"/>
                  <a:pt x="43" y="118"/>
                </a:cubicBezTo>
                <a:cubicBezTo>
                  <a:pt x="19" y="90"/>
                  <a:pt x="19" y="90"/>
                  <a:pt x="19" y="90"/>
                </a:cubicBezTo>
                <a:cubicBezTo>
                  <a:pt x="63" y="17"/>
                  <a:pt x="63" y="17"/>
                  <a:pt x="63" y="17"/>
                </a:cubicBezTo>
                <a:cubicBezTo>
                  <a:pt x="133" y="40"/>
                  <a:pt x="133" y="40"/>
                  <a:pt x="133" y="40"/>
                </a:cubicBezTo>
                <a:cubicBezTo>
                  <a:pt x="104" y="50"/>
                  <a:pt x="104" y="50"/>
                  <a:pt x="104" y="50"/>
                </a:cubicBezTo>
                <a:cubicBezTo>
                  <a:pt x="95" y="54"/>
                  <a:pt x="89" y="65"/>
                  <a:pt x="94" y="75"/>
                </a:cubicBezTo>
                <a:cubicBezTo>
                  <a:pt x="98" y="83"/>
                  <a:pt x="111" y="87"/>
                  <a:pt x="131" y="87"/>
                </a:cubicBezTo>
                <a:cubicBezTo>
                  <a:pt x="143" y="87"/>
                  <a:pt x="170" y="77"/>
                  <a:pt x="170" y="77"/>
                </a:cubicBezTo>
                <a:cubicBezTo>
                  <a:pt x="170" y="77"/>
                  <a:pt x="258" y="159"/>
                  <a:pt x="258" y="159"/>
                </a:cubicBezTo>
                <a:cubicBezTo>
                  <a:pt x="260" y="168"/>
                  <a:pt x="264" y="190"/>
                  <a:pt x="247" y="19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sz="1800" dirty="0"/>
          </a:p>
        </p:txBody>
      </p:sp>
      <p:sp>
        <p:nvSpPr>
          <p:cNvPr id="47" name="Rectangle 46" descr="Dark blue rectangle."/>
          <p:cNvSpPr/>
          <p:nvPr/>
        </p:nvSpPr>
        <p:spPr bwMode="auto">
          <a:xfrm rot="19800000">
            <a:off x="4562111" y="1822434"/>
            <a:ext cx="1770428" cy="2286162"/>
          </a:xfrm>
          <a:prstGeom prst="rect">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69" name="Rectangle 68"/>
          <p:cNvSpPr>
            <a:spLocks noChangeArrowheads="1"/>
          </p:cNvSpPr>
          <p:nvPr/>
        </p:nvSpPr>
        <p:spPr bwMode="auto">
          <a:xfrm rot="19800000">
            <a:off x="4442419" y="2083694"/>
            <a:ext cx="1354700" cy="1069135"/>
          </a:xfrm>
          <a:prstGeom prst="rect">
            <a:avLst/>
          </a:prstGeom>
          <a:noFill/>
          <a:ln w="9525">
            <a:noFill/>
            <a:miter lim="800000"/>
            <a:headEnd/>
            <a:tailEnd/>
          </a:ln>
        </p:spPr>
        <p:txBody>
          <a:bodyPr lIns="0" tIns="18288" rIns="0" bIns="18288" anchor="t"/>
          <a:lstStyle/>
          <a:p>
            <a:pPr>
              <a:lnSpc>
                <a:spcPct val="85000"/>
              </a:lnSpc>
              <a:spcBef>
                <a:spcPts val="0"/>
              </a:spcBef>
            </a:pPr>
            <a:r>
              <a:rPr lang="en-US" sz="5400" b="1" dirty="0">
                <a:solidFill>
                  <a:srgbClr val="FFFFFF"/>
                </a:solidFill>
                <a:latin typeface="Arial"/>
                <a:cs typeface="Arial"/>
              </a:rPr>
              <a:t>03</a:t>
            </a:r>
            <a:endParaRPr lang="en-US" sz="5400" dirty="0">
              <a:solidFill>
                <a:srgbClr val="FFFFFF"/>
              </a:solidFill>
              <a:latin typeface="Arial"/>
              <a:cs typeface="Arial"/>
            </a:endParaRPr>
          </a:p>
        </p:txBody>
      </p:sp>
      <p:sp>
        <p:nvSpPr>
          <p:cNvPr id="70" name="Rectangle 69"/>
          <p:cNvSpPr>
            <a:spLocks noChangeArrowheads="1"/>
          </p:cNvSpPr>
          <p:nvPr/>
        </p:nvSpPr>
        <p:spPr bwMode="auto">
          <a:xfrm rot="19800000">
            <a:off x="4748553" y="2587609"/>
            <a:ext cx="1448510" cy="1218903"/>
          </a:xfrm>
          <a:prstGeom prst="rect">
            <a:avLst/>
          </a:prstGeom>
          <a:noFill/>
          <a:ln w="9525">
            <a:noFill/>
            <a:miter lim="800000"/>
            <a:headEnd/>
            <a:tailEnd/>
          </a:ln>
        </p:spPr>
        <p:txBody>
          <a:bodyPr lIns="0" tIns="18288" rIns="0" bIns="18288"/>
          <a:lstStyle/>
          <a:p>
            <a:pPr>
              <a:lnSpc>
                <a:spcPct val="85000"/>
              </a:lnSpc>
              <a:spcBef>
                <a:spcPts val="0"/>
              </a:spcBef>
            </a:pPr>
            <a:r>
              <a:rPr lang="en-US" sz="1800" dirty="0" smtClean="0">
                <a:solidFill>
                  <a:srgbClr val="FFFFFF"/>
                </a:solidFill>
                <a:latin typeface="Arial"/>
                <a:cs typeface="Arial"/>
              </a:rPr>
              <a:t>The State Non-Discrimination Plan (draft)</a:t>
            </a:r>
            <a:endParaRPr lang="en-US" sz="1400" dirty="0">
              <a:solidFill>
                <a:srgbClr val="FFFFFF"/>
              </a:solidFill>
              <a:latin typeface="Arial"/>
              <a:cs typeface="Arial"/>
            </a:endParaRPr>
          </a:p>
        </p:txBody>
      </p:sp>
      <p:sp>
        <p:nvSpPr>
          <p:cNvPr id="78" name="Freeform 24" descr="Hand icon."/>
          <p:cNvSpPr>
            <a:spLocks/>
          </p:cNvSpPr>
          <p:nvPr/>
        </p:nvSpPr>
        <p:spPr bwMode="auto">
          <a:xfrm rot="13152747">
            <a:off x="5576168" y="1701183"/>
            <a:ext cx="233909" cy="351550"/>
          </a:xfrm>
          <a:custGeom>
            <a:avLst/>
            <a:gdLst>
              <a:gd name="T0" fmla="*/ 250 w 273"/>
              <a:gd name="T1" fmla="*/ 122 h 308"/>
              <a:gd name="T2" fmla="*/ 229 w 273"/>
              <a:gd name="T3" fmla="*/ 136 h 308"/>
              <a:gd name="T4" fmla="*/ 227 w 273"/>
              <a:gd name="T5" fmla="*/ 136 h 308"/>
              <a:gd name="T6" fmla="*/ 204 w 273"/>
              <a:gd name="T7" fmla="*/ 114 h 308"/>
              <a:gd name="T8" fmla="*/ 181 w 273"/>
              <a:gd name="T9" fmla="*/ 132 h 308"/>
              <a:gd name="T10" fmla="*/ 180 w 273"/>
              <a:gd name="T11" fmla="*/ 132 h 308"/>
              <a:gd name="T12" fmla="*/ 180 w 273"/>
              <a:gd name="T13" fmla="*/ 128 h 308"/>
              <a:gd name="T14" fmla="*/ 157 w 273"/>
              <a:gd name="T15" fmla="*/ 105 h 308"/>
              <a:gd name="T16" fmla="*/ 134 w 273"/>
              <a:gd name="T17" fmla="*/ 128 h 308"/>
              <a:gd name="T18" fmla="*/ 134 w 273"/>
              <a:gd name="T19" fmla="*/ 27 h 308"/>
              <a:gd name="T20" fmla="*/ 110 w 273"/>
              <a:gd name="T21" fmla="*/ 0 h 308"/>
              <a:gd name="T22" fmla="*/ 87 w 273"/>
              <a:gd name="T23" fmla="*/ 27 h 308"/>
              <a:gd name="T24" fmla="*/ 87 w 273"/>
              <a:gd name="T25" fmla="*/ 158 h 308"/>
              <a:gd name="T26" fmla="*/ 87 w 273"/>
              <a:gd name="T27" fmla="*/ 168 h 308"/>
              <a:gd name="T28" fmla="*/ 87 w 273"/>
              <a:gd name="T29" fmla="*/ 206 h 308"/>
              <a:gd name="T30" fmla="*/ 48 w 273"/>
              <a:gd name="T31" fmla="*/ 167 h 308"/>
              <a:gd name="T32" fmla="*/ 10 w 273"/>
              <a:gd name="T33" fmla="*/ 167 h 308"/>
              <a:gd name="T34" fmla="*/ 10 w 273"/>
              <a:gd name="T35" fmla="*/ 205 h 308"/>
              <a:gd name="T36" fmla="*/ 87 w 273"/>
              <a:gd name="T37" fmla="*/ 282 h 308"/>
              <a:gd name="T38" fmla="*/ 180 w 273"/>
              <a:gd name="T39" fmla="*/ 308 h 308"/>
              <a:gd name="T40" fmla="*/ 273 w 273"/>
              <a:gd name="T41" fmla="*/ 223 h 308"/>
              <a:gd name="T42" fmla="*/ 273 w 273"/>
              <a:gd name="T43" fmla="*/ 158 h 308"/>
              <a:gd name="T44" fmla="*/ 273 w 273"/>
              <a:gd name="T45" fmla="*/ 146 h 308"/>
              <a:gd name="T46" fmla="*/ 250 w 273"/>
              <a:gd name="T47" fmla="*/ 12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3" h="308">
                <a:moveTo>
                  <a:pt x="250" y="122"/>
                </a:moveTo>
                <a:cubicBezTo>
                  <a:pt x="241" y="122"/>
                  <a:pt x="233" y="128"/>
                  <a:pt x="229" y="136"/>
                </a:cubicBezTo>
                <a:cubicBezTo>
                  <a:pt x="228" y="136"/>
                  <a:pt x="227" y="136"/>
                  <a:pt x="227" y="136"/>
                </a:cubicBezTo>
                <a:cubicBezTo>
                  <a:pt x="226" y="123"/>
                  <a:pt x="216" y="114"/>
                  <a:pt x="204" y="114"/>
                </a:cubicBezTo>
                <a:cubicBezTo>
                  <a:pt x="192" y="114"/>
                  <a:pt x="183" y="122"/>
                  <a:pt x="181" y="132"/>
                </a:cubicBezTo>
                <a:cubicBezTo>
                  <a:pt x="181" y="132"/>
                  <a:pt x="180" y="132"/>
                  <a:pt x="180" y="132"/>
                </a:cubicBezTo>
                <a:cubicBezTo>
                  <a:pt x="180" y="128"/>
                  <a:pt x="180" y="128"/>
                  <a:pt x="180" y="128"/>
                </a:cubicBezTo>
                <a:cubicBezTo>
                  <a:pt x="180" y="116"/>
                  <a:pt x="170" y="105"/>
                  <a:pt x="157" y="105"/>
                </a:cubicBezTo>
                <a:cubicBezTo>
                  <a:pt x="144" y="105"/>
                  <a:pt x="134" y="116"/>
                  <a:pt x="134" y="128"/>
                </a:cubicBezTo>
                <a:cubicBezTo>
                  <a:pt x="134" y="27"/>
                  <a:pt x="134" y="27"/>
                  <a:pt x="134" y="27"/>
                </a:cubicBezTo>
                <a:cubicBezTo>
                  <a:pt x="134" y="12"/>
                  <a:pt x="123" y="0"/>
                  <a:pt x="110" y="0"/>
                </a:cubicBezTo>
                <a:cubicBezTo>
                  <a:pt x="97" y="0"/>
                  <a:pt x="87" y="12"/>
                  <a:pt x="87" y="27"/>
                </a:cubicBezTo>
                <a:cubicBezTo>
                  <a:pt x="87" y="158"/>
                  <a:pt x="87" y="158"/>
                  <a:pt x="87" y="158"/>
                </a:cubicBezTo>
                <a:cubicBezTo>
                  <a:pt x="87" y="168"/>
                  <a:pt x="87" y="168"/>
                  <a:pt x="87" y="168"/>
                </a:cubicBezTo>
                <a:cubicBezTo>
                  <a:pt x="87" y="206"/>
                  <a:pt x="87" y="206"/>
                  <a:pt x="87" y="206"/>
                </a:cubicBezTo>
                <a:cubicBezTo>
                  <a:pt x="48" y="167"/>
                  <a:pt x="48" y="167"/>
                  <a:pt x="48" y="167"/>
                </a:cubicBezTo>
                <a:cubicBezTo>
                  <a:pt x="38" y="156"/>
                  <a:pt x="21" y="156"/>
                  <a:pt x="10" y="167"/>
                </a:cubicBezTo>
                <a:cubicBezTo>
                  <a:pt x="0" y="178"/>
                  <a:pt x="0" y="195"/>
                  <a:pt x="10" y="205"/>
                </a:cubicBezTo>
                <a:cubicBezTo>
                  <a:pt x="87" y="282"/>
                  <a:pt x="87" y="282"/>
                  <a:pt x="87" y="282"/>
                </a:cubicBezTo>
                <a:cubicBezTo>
                  <a:pt x="87" y="282"/>
                  <a:pt x="102" y="308"/>
                  <a:pt x="180" y="308"/>
                </a:cubicBezTo>
                <a:cubicBezTo>
                  <a:pt x="273" y="308"/>
                  <a:pt x="273" y="223"/>
                  <a:pt x="273" y="223"/>
                </a:cubicBezTo>
                <a:cubicBezTo>
                  <a:pt x="273" y="158"/>
                  <a:pt x="273" y="158"/>
                  <a:pt x="273" y="158"/>
                </a:cubicBezTo>
                <a:cubicBezTo>
                  <a:pt x="273" y="146"/>
                  <a:pt x="273" y="146"/>
                  <a:pt x="273" y="146"/>
                </a:cubicBezTo>
                <a:cubicBezTo>
                  <a:pt x="273" y="133"/>
                  <a:pt x="263" y="122"/>
                  <a:pt x="250" y="122"/>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sz="1800" dirty="0"/>
          </a:p>
        </p:txBody>
      </p:sp>
      <p:sp>
        <p:nvSpPr>
          <p:cNvPr id="44" name="Rectangle 43" descr="Orange rectangle."/>
          <p:cNvSpPr/>
          <p:nvPr/>
        </p:nvSpPr>
        <p:spPr bwMode="auto">
          <a:xfrm rot="19800000">
            <a:off x="3711281" y="15541"/>
            <a:ext cx="2689259" cy="1635147"/>
          </a:xfrm>
          <a:prstGeom prst="rect">
            <a:avLst/>
          </a:prstGeom>
          <a:solidFill>
            <a:srgbClr val="FF733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67" name="Rectangle 66"/>
          <p:cNvSpPr>
            <a:spLocks noChangeArrowheads="1"/>
          </p:cNvSpPr>
          <p:nvPr/>
        </p:nvSpPr>
        <p:spPr bwMode="auto">
          <a:xfrm rot="3600000">
            <a:off x="3822210" y="1221184"/>
            <a:ext cx="1006244" cy="802060"/>
          </a:xfrm>
          <a:prstGeom prst="rect">
            <a:avLst/>
          </a:prstGeom>
          <a:noFill/>
          <a:ln w="9525">
            <a:noFill/>
            <a:miter lim="800000"/>
            <a:headEnd/>
            <a:tailEnd/>
          </a:ln>
        </p:spPr>
        <p:txBody>
          <a:bodyPr lIns="0" tIns="18288" rIns="0" bIns="18288" anchor="b"/>
          <a:lstStyle/>
          <a:p>
            <a:pPr algn="r">
              <a:lnSpc>
                <a:spcPct val="85000"/>
              </a:lnSpc>
              <a:spcBef>
                <a:spcPts val="0"/>
              </a:spcBef>
            </a:pPr>
            <a:r>
              <a:rPr lang="en-US" sz="5400" b="1" dirty="0">
                <a:solidFill>
                  <a:srgbClr val="FFFFFF"/>
                </a:solidFill>
                <a:latin typeface="Arial"/>
                <a:cs typeface="Arial"/>
              </a:rPr>
              <a:t>02</a:t>
            </a:r>
            <a:endParaRPr lang="en-US" sz="5400" dirty="0">
              <a:solidFill>
                <a:srgbClr val="FFFFFF"/>
              </a:solidFill>
              <a:latin typeface="Arial"/>
              <a:cs typeface="Arial"/>
            </a:endParaRPr>
          </a:p>
        </p:txBody>
      </p:sp>
      <p:sp>
        <p:nvSpPr>
          <p:cNvPr id="68" name="Rectangle 67"/>
          <p:cNvSpPr>
            <a:spLocks noChangeArrowheads="1"/>
          </p:cNvSpPr>
          <p:nvPr/>
        </p:nvSpPr>
        <p:spPr bwMode="auto">
          <a:xfrm rot="3600000">
            <a:off x="4268070" y="606155"/>
            <a:ext cx="1294813" cy="802060"/>
          </a:xfrm>
          <a:prstGeom prst="rect">
            <a:avLst/>
          </a:prstGeom>
          <a:noFill/>
          <a:ln w="9525">
            <a:noFill/>
            <a:miter lim="800000"/>
            <a:headEnd/>
            <a:tailEnd/>
          </a:ln>
        </p:spPr>
        <p:txBody>
          <a:bodyPr lIns="0" tIns="18288" rIns="0" bIns="18288"/>
          <a:lstStyle/>
          <a:p>
            <a:pPr algn="r">
              <a:lnSpc>
                <a:spcPct val="85000"/>
              </a:lnSpc>
              <a:spcBef>
                <a:spcPts val="0"/>
              </a:spcBef>
            </a:pPr>
            <a:r>
              <a:rPr lang="en-US" sz="1800" dirty="0" smtClean="0">
                <a:solidFill>
                  <a:srgbClr val="FFFFFF"/>
                </a:solidFill>
                <a:latin typeface="Arial"/>
                <a:cs typeface="Arial"/>
              </a:rPr>
              <a:t>Require-</a:t>
            </a:r>
            <a:r>
              <a:rPr lang="en-US" sz="1800" dirty="0" err="1" smtClean="0">
                <a:solidFill>
                  <a:srgbClr val="FFFFFF"/>
                </a:solidFill>
                <a:latin typeface="Arial"/>
                <a:cs typeface="Arial"/>
              </a:rPr>
              <a:t>ments</a:t>
            </a:r>
            <a:endParaRPr lang="en-US" sz="1800" dirty="0" smtClean="0">
              <a:solidFill>
                <a:srgbClr val="FFFFFF"/>
              </a:solidFill>
              <a:latin typeface="Arial"/>
              <a:cs typeface="Arial"/>
            </a:endParaRPr>
          </a:p>
          <a:p>
            <a:pPr algn="r">
              <a:lnSpc>
                <a:spcPct val="85000"/>
              </a:lnSpc>
              <a:spcBef>
                <a:spcPts val="0"/>
              </a:spcBef>
            </a:pPr>
            <a:r>
              <a:rPr lang="en-US" sz="1800" dirty="0" smtClean="0">
                <a:solidFill>
                  <a:srgbClr val="FFFFFF"/>
                </a:solidFill>
                <a:latin typeface="Arial"/>
                <a:cs typeface="Arial"/>
              </a:rPr>
              <a:t> of Section 188</a:t>
            </a:r>
            <a:r>
              <a:rPr lang="en-US" sz="1400" dirty="0" smtClean="0">
                <a:solidFill>
                  <a:srgbClr val="FFFFFF"/>
                </a:solidFill>
                <a:latin typeface="Arial"/>
                <a:cs typeface="Arial"/>
              </a:rPr>
              <a:t>.</a:t>
            </a:r>
            <a:endParaRPr lang="en-US" sz="1400" dirty="0">
              <a:solidFill>
                <a:srgbClr val="FFFFFF"/>
              </a:solidFill>
              <a:latin typeface="Arial"/>
              <a:cs typeface="Arial"/>
            </a:endParaRPr>
          </a:p>
        </p:txBody>
      </p:sp>
      <p:sp>
        <p:nvSpPr>
          <p:cNvPr id="80" name="Oval 79" descr="Leaf icon."/>
          <p:cNvSpPr/>
          <p:nvPr/>
        </p:nvSpPr>
        <p:spPr bwMode="auto">
          <a:xfrm rot="3600000">
            <a:off x="3699423" y="979673"/>
            <a:ext cx="466317" cy="349829"/>
          </a:xfrm>
          <a:prstGeom prst="ellipse">
            <a:avLst/>
          </a:prstGeom>
          <a:solidFill>
            <a:srgbClr val="FF733C">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81" name="Freeform 70" descr="Leaf icon."/>
          <p:cNvSpPr>
            <a:spLocks/>
          </p:cNvSpPr>
          <p:nvPr/>
        </p:nvSpPr>
        <p:spPr bwMode="auto">
          <a:xfrm rot="3600000">
            <a:off x="3812772" y="1007985"/>
            <a:ext cx="260833" cy="248112"/>
          </a:xfrm>
          <a:custGeom>
            <a:avLst/>
            <a:gdLst/>
            <a:ahLst/>
            <a:cxnLst>
              <a:cxn ang="0">
                <a:pos x="233" y="2025"/>
              </a:cxn>
              <a:cxn ang="0">
                <a:pos x="153" y="2157"/>
              </a:cxn>
              <a:cxn ang="0">
                <a:pos x="91" y="2289"/>
              </a:cxn>
              <a:cxn ang="0">
                <a:pos x="47" y="2421"/>
              </a:cxn>
              <a:cxn ang="0">
                <a:pos x="18" y="2554"/>
              </a:cxn>
              <a:cxn ang="0">
                <a:pos x="3" y="2684"/>
              </a:cxn>
              <a:cxn ang="0">
                <a:pos x="0" y="2813"/>
              </a:cxn>
              <a:cxn ang="0">
                <a:pos x="16" y="3000"/>
              </a:cxn>
              <a:cxn ang="0">
                <a:pos x="69" y="3237"/>
              </a:cxn>
              <a:cxn ang="0">
                <a:pos x="144" y="3452"/>
              </a:cxn>
              <a:cxn ang="0">
                <a:pos x="232" y="3641"/>
              </a:cxn>
              <a:cxn ang="0">
                <a:pos x="320" y="3797"/>
              </a:cxn>
              <a:cxn ang="0">
                <a:pos x="457" y="3657"/>
              </a:cxn>
              <a:cxn ang="0">
                <a:pos x="958" y="3107"/>
              </a:cxn>
              <a:cxn ang="0">
                <a:pos x="1671" y="2284"/>
              </a:cxn>
              <a:cxn ang="0">
                <a:pos x="2242" y="1590"/>
              </a:cxn>
              <a:cxn ang="0">
                <a:pos x="2483" y="1276"/>
              </a:cxn>
              <a:cxn ang="0">
                <a:pos x="2600" y="1107"/>
              </a:cxn>
              <a:cxn ang="0">
                <a:pos x="2508" y="1277"/>
              </a:cxn>
              <a:cxn ang="0">
                <a:pos x="2271" y="1649"/>
              </a:cxn>
              <a:cxn ang="0">
                <a:pos x="1982" y="2047"/>
              </a:cxn>
              <a:cxn ang="0">
                <a:pos x="1667" y="2449"/>
              </a:cxn>
              <a:cxn ang="0">
                <a:pos x="1195" y="3017"/>
              </a:cxn>
              <a:cxn ang="0">
                <a:pos x="605" y="3705"/>
              </a:cxn>
              <a:cxn ang="0">
                <a:pos x="588" y="3796"/>
              </a:cxn>
              <a:cxn ang="0">
                <a:pos x="771" y="3843"/>
              </a:cxn>
              <a:cxn ang="0">
                <a:pos x="953" y="3870"/>
              </a:cxn>
              <a:cxn ang="0">
                <a:pos x="1132" y="3880"/>
              </a:cxn>
              <a:cxn ang="0">
                <a:pos x="1308" y="3870"/>
              </a:cxn>
              <a:cxn ang="0">
                <a:pos x="1479" y="3844"/>
              </a:cxn>
              <a:cxn ang="0">
                <a:pos x="1644" y="3802"/>
              </a:cxn>
              <a:cxn ang="0">
                <a:pos x="1802" y="3744"/>
              </a:cxn>
              <a:cxn ang="0">
                <a:pos x="1952" y="3672"/>
              </a:cxn>
              <a:cxn ang="0">
                <a:pos x="2091" y="3586"/>
              </a:cxn>
              <a:cxn ang="0">
                <a:pos x="2219" y="3488"/>
              </a:cxn>
              <a:cxn ang="0">
                <a:pos x="2336" y="3378"/>
              </a:cxn>
              <a:cxn ang="0">
                <a:pos x="2439" y="3257"/>
              </a:cxn>
              <a:cxn ang="0">
                <a:pos x="2526" y="3125"/>
              </a:cxn>
              <a:cxn ang="0">
                <a:pos x="2598" y="2985"/>
              </a:cxn>
              <a:cxn ang="0">
                <a:pos x="2652" y="2835"/>
              </a:cxn>
              <a:cxn ang="0">
                <a:pos x="2680" y="2719"/>
              </a:cxn>
              <a:cxn ang="0">
                <a:pos x="2761" y="2275"/>
              </a:cxn>
              <a:cxn ang="0">
                <a:pos x="2898" y="1359"/>
              </a:cxn>
              <a:cxn ang="0">
                <a:pos x="2998" y="560"/>
              </a:cxn>
              <a:cxn ang="0">
                <a:pos x="3060" y="0"/>
              </a:cxn>
              <a:cxn ang="0">
                <a:pos x="2980" y="148"/>
              </a:cxn>
              <a:cxn ang="0">
                <a:pos x="2871" y="282"/>
              </a:cxn>
              <a:cxn ang="0">
                <a:pos x="2737" y="405"/>
              </a:cxn>
              <a:cxn ang="0">
                <a:pos x="2582" y="520"/>
              </a:cxn>
              <a:cxn ang="0">
                <a:pos x="2408" y="628"/>
              </a:cxn>
              <a:cxn ang="0">
                <a:pos x="2120" y="782"/>
              </a:cxn>
              <a:cxn ang="0">
                <a:pos x="1601" y="1035"/>
              </a:cxn>
              <a:cxn ang="0">
                <a:pos x="1177" y="1251"/>
              </a:cxn>
              <a:cxn ang="0">
                <a:pos x="972" y="1370"/>
              </a:cxn>
              <a:cxn ang="0">
                <a:pos x="776" y="1497"/>
              </a:cxn>
              <a:cxn ang="0">
                <a:pos x="594" y="1638"/>
              </a:cxn>
              <a:cxn ang="0">
                <a:pos x="427" y="1791"/>
              </a:cxn>
              <a:cxn ang="0">
                <a:pos x="279" y="1961"/>
              </a:cxn>
            </a:cxnLst>
            <a:rect l="0" t="0" r="r" b="b"/>
            <a:pathLst>
              <a:path w="3060" h="3880">
                <a:moveTo>
                  <a:pt x="279" y="1961"/>
                </a:moveTo>
                <a:lnTo>
                  <a:pt x="279" y="1961"/>
                </a:lnTo>
                <a:lnTo>
                  <a:pt x="256" y="1992"/>
                </a:lnTo>
                <a:lnTo>
                  <a:pt x="233" y="2025"/>
                </a:lnTo>
                <a:lnTo>
                  <a:pt x="211" y="2058"/>
                </a:lnTo>
                <a:lnTo>
                  <a:pt x="190" y="2091"/>
                </a:lnTo>
                <a:lnTo>
                  <a:pt x="171" y="2124"/>
                </a:lnTo>
                <a:lnTo>
                  <a:pt x="153" y="2157"/>
                </a:lnTo>
                <a:lnTo>
                  <a:pt x="136" y="2189"/>
                </a:lnTo>
                <a:lnTo>
                  <a:pt x="121" y="2223"/>
                </a:lnTo>
                <a:lnTo>
                  <a:pt x="105" y="2256"/>
                </a:lnTo>
                <a:lnTo>
                  <a:pt x="91" y="2289"/>
                </a:lnTo>
                <a:lnTo>
                  <a:pt x="79" y="2322"/>
                </a:lnTo>
                <a:lnTo>
                  <a:pt x="67" y="2356"/>
                </a:lnTo>
                <a:lnTo>
                  <a:pt x="57" y="2388"/>
                </a:lnTo>
                <a:lnTo>
                  <a:pt x="47" y="2421"/>
                </a:lnTo>
                <a:lnTo>
                  <a:pt x="38" y="2455"/>
                </a:lnTo>
                <a:lnTo>
                  <a:pt x="30" y="2487"/>
                </a:lnTo>
                <a:lnTo>
                  <a:pt x="24" y="2520"/>
                </a:lnTo>
                <a:lnTo>
                  <a:pt x="18" y="2554"/>
                </a:lnTo>
                <a:lnTo>
                  <a:pt x="13" y="2586"/>
                </a:lnTo>
                <a:lnTo>
                  <a:pt x="9" y="2619"/>
                </a:lnTo>
                <a:lnTo>
                  <a:pt x="5" y="2652"/>
                </a:lnTo>
                <a:lnTo>
                  <a:pt x="3" y="2684"/>
                </a:lnTo>
                <a:lnTo>
                  <a:pt x="1" y="2716"/>
                </a:lnTo>
                <a:lnTo>
                  <a:pt x="0" y="2748"/>
                </a:lnTo>
                <a:lnTo>
                  <a:pt x="0" y="2780"/>
                </a:lnTo>
                <a:lnTo>
                  <a:pt x="0" y="2813"/>
                </a:lnTo>
                <a:lnTo>
                  <a:pt x="1" y="2844"/>
                </a:lnTo>
                <a:lnTo>
                  <a:pt x="3" y="2876"/>
                </a:lnTo>
                <a:lnTo>
                  <a:pt x="9" y="2938"/>
                </a:lnTo>
                <a:lnTo>
                  <a:pt x="16" y="3000"/>
                </a:lnTo>
                <a:lnTo>
                  <a:pt x="26" y="3061"/>
                </a:lnTo>
                <a:lnTo>
                  <a:pt x="39" y="3121"/>
                </a:lnTo>
                <a:lnTo>
                  <a:pt x="52" y="3179"/>
                </a:lnTo>
                <a:lnTo>
                  <a:pt x="69" y="3237"/>
                </a:lnTo>
                <a:lnTo>
                  <a:pt x="86" y="3292"/>
                </a:lnTo>
                <a:lnTo>
                  <a:pt x="103" y="3347"/>
                </a:lnTo>
                <a:lnTo>
                  <a:pt x="123" y="3400"/>
                </a:lnTo>
                <a:lnTo>
                  <a:pt x="144" y="3452"/>
                </a:lnTo>
                <a:lnTo>
                  <a:pt x="165" y="3502"/>
                </a:lnTo>
                <a:lnTo>
                  <a:pt x="187" y="3550"/>
                </a:lnTo>
                <a:lnTo>
                  <a:pt x="209" y="3596"/>
                </a:lnTo>
                <a:lnTo>
                  <a:pt x="232" y="3641"/>
                </a:lnTo>
                <a:lnTo>
                  <a:pt x="253" y="3683"/>
                </a:lnTo>
                <a:lnTo>
                  <a:pt x="276" y="3723"/>
                </a:lnTo>
                <a:lnTo>
                  <a:pt x="298" y="3761"/>
                </a:lnTo>
                <a:lnTo>
                  <a:pt x="320" y="3797"/>
                </a:lnTo>
                <a:lnTo>
                  <a:pt x="320" y="3797"/>
                </a:lnTo>
                <a:lnTo>
                  <a:pt x="359" y="3758"/>
                </a:lnTo>
                <a:lnTo>
                  <a:pt x="405" y="3711"/>
                </a:lnTo>
                <a:lnTo>
                  <a:pt x="457" y="3657"/>
                </a:lnTo>
                <a:lnTo>
                  <a:pt x="515" y="3596"/>
                </a:lnTo>
                <a:lnTo>
                  <a:pt x="647" y="3453"/>
                </a:lnTo>
                <a:lnTo>
                  <a:pt x="795" y="3289"/>
                </a:lnTo>
                <a:lnTo>
                  <a:pt x="958" y="3107"/>
                </a:lnTo>
                <a:lnTo>
                  <a:pt x="1130" y="2912"/>
                </a:lnTo>
                <a:lnTo>
                  <a:pt x="1309" y="2707"/>
                </a:lnTo>
                <a:lnTo>
                  <a:pt x="1491" y="2496"/>
                </a:lnTo>
                <a:lnTo>
                  <a:pt x="1671" y="2284"/>
                </a:lnTo>
                <a:lnTo>
                  <a:pt x="1848" y="2074"/>
                </a:lnTo>
                <a:lnTo>
                  <a:pt x="2015" y="1871"/>
                </a:lnTo>
                <a:lnTo>
                  <a:pt x="2170" y="1680"/>
                </a:lnTo>
                <a:lnTo>
                  <a:pt x="2242" y="1590"/>
                </a:lnTo>
                <a:lnTo>
                  <a:pt x="2311" y="1504"/>
                </a:lnTo>
                <a:lnTo>
                  <a:pt x="2374" y="1423"/>
                </a:lnTo>
                <a:lnTo>
                  <a:pt x="2431" y="1347"/>
                </a:lnTo>
                <a:lnTo>
                  <a:pt x="2483" y="1276"/>
                </a:lnTo>
                <a:lnTo>
                  <a:pt x="2529" y="1213"/>
                </a:lnTo>
                <a:lnTo>
                  <a:pt x="2567" y="1156"/>
                </a:lnTo>
                <a:lnTo>
                  <a:pt x="2600" y="1107"/>
                </a:lnTo>
                <a:lnTo>
                  <a:pt x="2600" y="1107"/>
                </a:lnTo>
                <a:lnTo>
                  <a:pt x="2578" y="1148"/>
                </a:lnTo>
                <a:lnTo>
                  <a:pt x="2557" y="1190"/>
                </a:lnTo>
                <a:lnTo>
                  <a:pt x="2533" y="1233"/>
                </a:lnTo>
                <a:lnTo>
                  <a:pt x="2508" y="1277"/>
                </a:lnTo>
                <a:lnTo>
                  <a:pt x="2454" y="1367"/>
                </a:lnTo>
                <a:lnTo>
                  <a:pt x="2397" y="1459"/>
                </a:lnTo>
                <a:lnTo>
                  <a:pt x="2336" y="1554"/>
                </a:lnTo>
                <a:lnTo>
                  <a:pt x="2271" y="1649"/>
                </a:lnTo>
                <a:lnTo>
                  <a:pt x="2202" y="1747"/>
                </a:lnTo>
                <a:lnTo>
                  <a:pt x="2131" y="1846"/>
                </a:lnTo>
                <a:lnTo>
                  <a:pt x="2057" y="1947"/>
                </a:lnTo>
                <a:lnTo>
                  <a:pt x="1982" y="2047"/>
                </a:lnTo>
                <a:lnTo>
                  <a:pt x="1905" y="2148"/>
                </a:lnTo>
                <a:lnTo>
                  <a:pt x="1827" y="2249"/>
                </a:lnTo>
                <a:lnTo>
                  <a:pt x="1747" y="2349"/>
                </a:lnTo>
                <a:lnTo>
                  <a:pt x="1667" y="2449"/>
                </a:lnTo>
                <a:lnTo>
                  <a:pt x="1587" y="2548"/>
                </a:lnTo>
                <a:lnTo>
                  <a:pt x="1507" y="2646"/>
                </a:lnTo>
                <a:lnTo>
                  <a:pt x="1348" y="2835"/>
                </a:lnTo>
                <a:lnTo>
                  <a:pt x="1195" y="3017"/>
                </a:lnTo>
                <a:lnTo>
                  <a:pt x="1049" y="3188"/>
                </a:lnTo>
                <a:lnTo>
                  <a:pt x="915" y="3344"/>
                </a:lnTo>
                <a:lnTo>
                  <a:pt x="689" y="3605"/>
                </a:lnTo>
                <a:lnTo>
                  <a:pt x="605" y="3705"/>
                </a:lnTo>
                <a:lnTo>
                  <a:pt x="571" y="3746"/>
                </a:lnTo>
                <a:lnTo>
                  <a:pt x="543" y="3781"/>
                </a:lnTo>
                <a:lnTo>
                  <a:pt x="543" y="3781"/>
                </a:lnTo>
                <a:lnTo>
                  <a:pt x="588" y="3796"/>
                </a:lnTo>
                <a:lnTo>
                  <a:pt x="634" y="3809"/>
                </a:lnTo>
                <a:lnTo>
                  <a:pt x="680" y="3822"/>
                </a:lnTo>
                <a:lnTo>
                  <a:pt x="725" y="3833"/>
                </a:lnTo>
                <a:lnTo>
                  <a:pt x="771" y="3843"/>
                </a:lnTo>
                <a:lnTo>
                  <a:pt x="817" y="3852"/>
                </a:lnTo>
                <a:lnTo>
                  <a:pt x="862" y="3859"/>
                </a:lnTo>
                <a:lnTo>
                  <a:pt x="907" y="3866"/>
                </a:lnTo>
                <a:lnTo>
                  <a:pt x="953" y="3870"/>
                </a:lnTo>
                <a:lnTo>
                  <a:pt x="997" y="3875"/>
                </a:lnTo>
                <a:lnTo>
                  <a:pt x="1043" y="3878"/>
                </a:lnTo>
                <a:lnTo>
                  <a:pt x="1087" y="3879"/>
                </a:lnTo>
                <a:lnTo>
                  <a:pt x="1132" y="3880"/>
                </a:lnTo>
                <a:lnTo>
                  <a:pt x="1177" y="3879"/>
                </a:lnTo>
                <a:lnTo>
                  <a:pt x="1220" y="3877"/>
                </a:lnTo>
                <a:lnTo>
                  <a:pt x="1265" y="3875"/>
                </a:lnTo>
                <a:lnTo>
                  <a:pt x="1308" y="3870"/>
                </a:lnTo>
                <a:lnTo>
                  <a:pt x="1352" y="3866"/>
                </a:lnTo>
                <a:lnTo>
                  <a:pt x="1394" y="3859"/>
                </a:lnTo>
                <a:lnTo>
                  <a:pt x="1436" y="3853"/>
                </a:lnTo>
                <a:lnTo>
                  <a:pt x="1479" y="3844"/>
                </a:lnTo>
                <a:lnTo>
                  <a:pt x="1521" y="3835"/>
                </a:lnTo>
                <a:lnTo>
                  <a:pt x="1563" y="3826"/>
                </a:lnTo>
                <a:lnTo>
                  <a:pt x="1604" y="3815"/>
                </a:lnTo>
                <a:lnTo>
                  <a:pt x="1644" y="3802"/>
                </a:lnTo>
                <a:lnTo>
                  <a:pt x="1684" y="3789"/>
                </a:lnTo>
                <a:lnTo>
                  <a:pt x="1725" y="3776"/>
                </a:lnTo>
                <a:lnTo>
                  <a:pt x="1764" y="3760"/>
                </a:lnTo>
                <a:lnTo>
                  <a:pt x="1802" y="3744"/>
                </a:lnTo>
                <a:lnTo>
                  <a:pt x="1841" y="3728"/>
                </a:lnTo>
                <a:lnTo>
                  <a:pt x="1878" y="3710"/>
                </a:lnTo>
                <a:lnTo>
                  <a:pt x="1915" y="3692"/>
                </a:lnTo>
                <a:lnTo>
                  <a:pt x="1952" y="3672"/>
                </a:lnTo>
                <a:lnTo>
                  <a:pt x="1988" y="3653"/>
                </a:lnTo>
                <a:lnTo>
                  <a:pt x="2023" y="3631"/>
                </a:lnTo>
                <a:lnTo>
                  <a:pt x="2057" y="3609"/>
                </a:lnTo>
                <a:lnTo>
                  <a:pt x="2091" y="3586"/>
                </a:lnTo>
                <a:lnTo>
                  <a:pt x="2125" y="3563"/>
                </a:lnTo>
                <a:lnTo>
                  <a:pt x="2157" y="3539"/>
                </a:lnTo>
                <a:lnTo>
                  <a:pt x="2189" y="3514"/>
                </a:lnTo>
                <a:lnTo>
                  <a:pt x="2219" y="3488"/>
                </a:lnTo>
                <a:lnTo>
                  <a:pt x="2250" y="3462"/>
                </a:lnTo>
                <a:lnTo>
                  <a:pt x="2279" y="3435"/>
                </a:lnTo>
                <a:lnTo>
                  <a:pt x="2309" y="3407"/>
                </a:lnTo>
                <a:lnTo>
                  <a:pt x="2336" y="3378"/>
                </a:lnTo>
                <a:lnTo>
                  <a:pt x="2363" y="3349"/>
                </a:lnTo>
                <a:lnTo>
                  <a:pt x="2389" y="3319"/>
                </a:lnTo>
                <a:lnTo>
                  <a:pt x="2414" y="3288"/>
                </a:lnTo>
                <a:lnTo>
                  <a:pt x="2439" y="3257"/>
                </a:lnTo>
                <a:lnTo>
                  <a:pt x="2462" y="3225"/>
                </a:lnTo>
                <a:lnTo>
                  <a:pt x="2485" y="3192"/>
                </a:lnTo>
                <a:lnTo>
                  <a:pt x="2505" y="3159"/>
                </a:lnTo>
                <a:lnTo>
                  <a:pt x="2526" y="3125"/>
                </a:lnTo>
                <a:lnTo>
                  <a:pt x="2546" y="3091"/>
                </a:lnTo>
                <a:lnTo>
                  <a:pt x="2564" y="3056"/>
                </a:lnTo>
                <a:lnTo>
                  <a:pt x="2582" y="3020"/>
                </a:lnTo>
                <a:lnTo>
                  <a:pt x="2598" y="2985"/>
                </a:lnTo>
                <a:lnTo>
                  <a:pt x="2613" y="2949"/>
                </a:lnTo>
                <a:lnTo>
                  <a:pt x="2627" y="2911"/>
                </a:lnTo>
                <a:lnTo>
                  <a:pt x="2640" y="2874"/>
                </a:lnTo>
                <a:lnTo>
                  <a:pt x="2652" y="2835"/>
                </a:lnTo>
                <a:lnTo>
                  <a:pt x="2663" y="2797"/>
                </a:lnTo>
                <a:lnTo>
                  <a:pt x="2673" y="2758"/>
                </a:lnTo>
                <a:lnTo>
                  <a:pt x="2680" y="2719"/>
                </a:lnTo>
                <a:lnTo>
                  <a:pt x="2680" y="2719"/>
                </a:lnTo>
                <a:lnTo>
                  <a:pt x="2701" y="2611"/>
                </a:lnTo>
                <a:lnTo>
                  <a:pt x="2722" y="2500"/>
                </a:lnTo>
                <a:lnTo>
                  <a:pt x="2741" y="2388"/>
                </a:lnTo>
                <a:lnTo>
                  <a:pt x="2761" y="2275"/>
                </a:lnTo>
                <a:lnTo>
                  <a:pt x="2798" y="2046"/>
                </a:lnTo>
                <a:lnTo>
                  <a:pt x="2834" y="1814"/>
                </a:lnTo>
                <a:lnTo>
                  <a:pt x="2866" y="1584"/>
                </a:lnTo>
                <a:lnTo>
                  <a:pt x="2898" y="1359"/>
                </a:lnTo>
                <a:lnTo>
                  <a:pt x="2926" y="1140"/>
                </a:lnTo>
                <a:lnTo>
                  <a:pt x="2953" y="932"/>
                </a:lnTo>
                <a:lnTo>
                  <a:pt x="2977" y="739"/>
                </a:lnTo>
                <a:lnTo>
                  <a:pt x="2998" y="560"/>
                </a:lnTo>
                <a:lnTo>
                  <a:pt x="3032" y="265"/>
                </a:lnTo>
                <a:lnTo>
                  <a:pt x="3052" y="71"/>
                </a:lnTo>
                <a:lnTo>
                  <a:pt x="3060" y="0"/>
                </a:lnTo>
                <a:lnTo>
                  <a:pt x="3060" y="0"/>
                </a:lnTo>
                <a:lnTo>
                  <a:pt x="3043" y="38"/>
                </a:lnTo>
                <a:lnTo>
                  <a:pt x="3023" y="76"/>
                </a:lnTo>
                <a:lnTo>
                  <a:pt x="3002" y="112"/>
                </a:lnTo>
                <a:lnTo>
                  <a:pt x="2980" y="148"/>
                </a:lnTo>
                <a:lnTo>
                  <a:pt x="2955" y="182"/>
                </a:lnTo>
                <a:lnTo>
                  <a:pt x="2928" y="217"/>
                </a:lnTo>
                <a:lnTo>
                  <a:pt x="2900" y="249"/>
                </a:lnTo>
                <a:lnTo>
                  <a:pt x="2871" y="282"/>
                </a:lnTo>
                <a:lnTo>
                  <a:pt x="2839" y="313"/>
                </a:lnTo>
                <a:lnTo>
                  <a:pt x="2807" y="345"/>
                </a:lnTo>
                <a:lnTo>
                  <a:pt x="2772" y="375"/>
                </a:lnTo>
                <a:lnTo>
                  <a:pt x="2737" y="405"/>
                </a:lnTo>
                <a:lnTo>
                  <a:pt x="2700" y="434"/>
                </a:lnTo>
                <a:lnTo>
                  <a:pt x="2661" y="464"/>
                </a:lnTo>
                <a:lnTo>
                  <a:pt x="2622" y="492"/>
                </a:lnTo>
                <a:lnTo>
                  <a:pt x="2582" y="520"/>
                </a:lnTo>
                <a:lnTo>
                  <a:pt x="2539" y="547"/>
                </a:lnTo>
                <a:lnTo>
                  <a:pt x="2497" y="574"/>
                </a:lnTo>
                <a:lnTo>
                  <a:pt x="2452" y="602"/>
                </a:lnTo>
                <a:lnTo>
                  <a:pt x="2408" y="628"/>
                </a:lnTo>
                <a:lnTo>
                  <a:pt x="2362" y="654"/>
                </a:lnTo>
                <a:lnTo>
                  <a:pt x="2315" y="680"/>
                </a:lnTo>
                <a:lnTo>
                  <a:pt x="2219" y="731"/>
                </a:lnTo>
                <a:lnTo>
                  <a:pt x="2120" y="782"/>
                </a:lnTo>
                <a:lnTo>
                  <a:pt x="2019" y="832"/>
                </a:lnTo>
                <a:lnTo>
                  <a:pt x="1917" y="882"/>
                </a:lnTo>
                <a:lnTo>
                  <a:pt x="1812" y="932"/>
                </a:lnTo>
                <a:lnTo>
                  <a:pt x="1601" y="1035"/>
                </a:lnTo>
                <a:lnTo>
                  <a:pt x="1494" y="1087"/>
                </a:lnTo>
                <a:lnTo>
                  <a:pt x="1388" y="1140"/>
                </a:lnTo>
                <a:lnTo>
                  <a:pt x="1281" y="1195"/>
                </a:lnTo>
                <a:lnTo>
                  <a:pt x="1177" y="1251"/>
                </a:lnTo>
                <a:lnTo>
                  <a:pt x="1124" y="1280"/>
                </a:lnTo>
                <a:lnTo>
                  <a:pt x="1073" y="1309"/>
                </a:lnTo>
                <a:lnTo>
                  <a:pt x="1022" y="1339"/>
                </a:lnTo>
                <a:lnTo>
                  <a:pt x="972" y="1370"/>
                </a:lnTo>
                <a:lnTo>
                  <a:pt x="922" y="1400"/>
                </a:lnTo>
                <a:lnTo>
                  <a:pt x="873" y="1432"/>
                </a:lnTo>
                <a:lnTo>
                  <a:pt x="824" y="1465"/>
                </a:lnTo>
                <a:lnTo>
                  <a:pt x="776" y="1497"/>
                </a:lnTo>
                <a:lnTo>
                  <a:pt x="730" y="1531"/>
                </a:lnTo>
                <a:lnTo>
                  <a:pt x="683" y="1566"/>
                </a:lnTo>
                <a:lnTo>
                  <a:pt x="638" y="1602"/>
                </a:lnTo>
                <a:lnTo>
                  <a:pt x="594" y="1638"/>
                </a:lnTo>
                <a:lnTo>
                  <a:pt x="550" y="1675"/>
                </a:lnTo>
                <a:lnTo>
                  <a:pt x="508" y="1713"/>
                </a:lnTo>
                <a:lnTo>
                  <a:pt x="468" y="1751"/>
                </a:lnTo>
                <a:lnTo>
                  <a:pt x="427" y="1791"/>
                </a:lnTo>
                <a:lnTo>
                  <a:pt x="388" y="1831"/>
                </a:lnTo>
                <a:lnTo>
                  <a:pt x="351" y="1874"/>
                </a:lnTo>
                <a:lnTo>
                  <a:pt x="314" y="1916"/>
                </a:lnTo>
                <a:lnTo>
                  <a:pt x="279" y="1961"/>
                </a:lnTo>
                <a:lnTo>
                  <a:pt x="279" y="1961"/>
                </a:lnTo>
                <a:close/>
              </a:path>
            </a:pathLst>
          </a:custGeom>
          <a:solidFill>
            <a:srgbClr val="FFFFF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1800" dirty="0"/>
          </a:p>
        </p:txBody>
      </p:sp>
      <p:sp>
        <p:nvSpPr>
          <p:cNvPr id="50" name="Rectangle 49" descr="Light blue rectangle."/>
          <p:cNvSpPr/>
          <p:nvPr/>
        </p:nvSpPr>
        <p:spPr bwMode="auto">
          <a:xfrm rot="19800000">
            <a:off x="3482599" y="4193129"/>
            <a:ext cx="1705403" cy="2286162"/>
          </a:xfrm>
          <a:prstGeom prst="rect">
            <a:avLst/>
          </a:prstGeom>
          <a:solidFill>
            <a:srgbClr val="37A8F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71" name="Rectangle 70"/>
          <p:cNvSpPr>
            <a:spLocks noChangeArrowheads="1"/>
          </p:cNvSpPr>
          <p:nvPr/>
        </p:nvSpPr>
        <p:spPr bwMode="auto">
          <a:xfrm rot="3600000">
            <a:off x="3982641" y="4210225"/>
            <a:ext cx="1006244" cy="802060"/>
          </a:xfrm>
          <a:prstGeom prst="rect">
            <a:avLst/>
          </a:prstGeom>
          <a:noFill/>
          <a:ln w="9525">
            <a:noFill/>
            <a:miter lim="800000"/>
            <a:headEnd/>
            <a:tailEnd/>
          </a:ln>
        </p:spPr>
        <p:txBody>
          <a:bodyPr lIns="0" tIns="18288" rIns="0" bIns="18288"/>
          <a:lstStyle/>
          <a:p>
            <a:pPr>
              <a:lnSpc>
                <a:spcPct val="85000"/>
              </a:lnSpc>
              <a:spcBef>
                <a:spcPts val="0"/>
              </a:spcBef>
            </a:pPr>
            <a:r>
              <a:rPr lang="en-US" sz="5400" b="1" dirty="0">
                <a:solidFill>
                  <a:srgbClr val="FFFFFF"/>
                </a:solidFill>
                <a:latin typeface="Arial"/>
                <a:cs typeface="Arial"/>
              </a:rPr>
              <a:t>04</a:t>
            </a:r>
            <a:endParaRPr lang="en-US" sz="5400" dirty="0">
              <a:solidFill>
                <a:srgbClr val="FFFFFF"/>
              </a:solidFill>
              <a:latin typeface="Arial"/>
              <a:cs typeface="Arial"/>
            </a:endParaRPr>
          </a:p>
        </p:txBody>
      </p:sp>
      <p:sp>
        <p:nvSpPr>
          <p:cNvPr id="72" name="Rectangle 71"/>
          <p:cNvSpPr>
            <a:spLocks noChangeArrowheads="1"/>
          </p:cNvSpPr>
          <p:nvPr/>
        </p:nvSpPr>
        <p:spPr bwMode="auto">
          <a:xfrm rot="3600000">
            <a:off x="3211495" y="4942919"/>
            <a:ext cx="1948690" cy="881691"/>
          </a:xfrm>
          <a:prstGeom prst="rect">
            <a:avLst/>
          </a:prstGeom>
          <a:noFill/>
          <a:ln w="9525">
            <a:noFill/>
            <a:miter lim="800000"/>
            <a:headEnd/>
            <a:tailEnd/>
          </a:ln>
        </p:spPr>
        <p:txBody>
          <a:bodyPr lIns="0" tIns="18288" rIns="0" bIns="18288"/>
          <a:lstStyle/>
          <a:p>
            <a:pPr>
              <a:lnSpc>
                <a:spcPct val="85000"/>
              </a:lnSpc>
              <a:spcBef>
                <a:spcPts val="0"/>
              </a:spcBef>
            </a:pPr>
            <a:r>
              <a:rPr lang="en-US" sz="1800" dirty="0" smtClean="0">
                <a:solidFill>
                  <a:srgbClr val="FFFFFF"/>
                </a:solidFill>
                <a:latin typeface="Arial"/>
                <a:cs typeface="Arial"/>
              </a:rPr>
              <a:t>What you’re going to see the rest of the day</a:t>
            </a:r>
            <a:endParaRPr lang="en-US" sz="1800" dirty="0">
              <a:solidFill>
                <a:srgbClr val="FFFFFF"/>
              </a:solidFill>
              <a:latin typeface="Arial"/>
              <a:cs typeface="Arial"/>
            </a:endParaRPr>
          </a:p>
        </p:txBody>
      </p:sp>
      <p:sp>
        <p:nvSpPr>
          <p:cNvPr id="83" name="Oval 82" descr="Calendar icon."/>
          <p:cNvSpPr/>
          <p:nvPr/>
        </p:nvSpPr>
        <p:spPr bwMode="auto">
          <a:xfrm rot="3600000">
            <a:off x="4941828" y="5468781"/>
            <a:ext cx="466317" cy="349829"/>
          </a:xfrm>
          <a:prstGeom prst="ellipse">
            <a:avLst/>
          </a:prstGeom>
          <a:solidFill>
            <a:srgbClr val="37A8F8">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grpSp>
        <p:nvGrpSpPr>
          <p:cNvPr id="84" name="Group 789" descr="Calendar icon."/>
          <p:cNvGrpSpPr/>
          <p:nvPr/>
        </p:nvGrpSpPr>
        <p:grpSpPr>
          <a:xfrm rot="3600000">
            <a:off x="5028660" y="5532995"/>
            <a:ext cx="315760" cy="203156"/>
            <a:chOff x="2590800" y="4660900"/>
            <a:chExt cx="468313" cy="401638"/>
          </a:xfrm>
          <a:solidFill>
            <a:srgbClr val="FFFFFF"/>
          </a:solidFill>
          <a:effectLst/>
        </p:grpSpPr>
        <p:sp>
          <p:nvSpPr>
            <p:cNvPr id="85" name="Freeform 608"/>
            <p:cNvSpPr>
              <a:spLocks/>
            </p:cNvSpPr>
            <p:nvPr/>
          </p:nvSpPr>
          <p:spPr bwMode="auto">
            <a:xfrm>
              <a:off x="2709863" y="4854575"/>
              <a:ext cx="106363" cy="161925"/>
            </a:xfrm>
            <a:custGeom>
              <a:avLst/>
              <a:gdLst/>
              <a:ahLst/>
              <a:cxnLst>
                <a:cxn ang="0">
                  <a:pos x="36" y="142"/>
                </a:cxn>
                <a:cxn ang="0">
                  <a:pos x="42" y="159"/>
                </a:cxn>
                <a:cxn ang="0">
                  <a:pos x="50" y="166"/>
                </a:cxn>
                <a:cxn ang="0">
                  <a:pos x="65" y="171"/>
                </a:cxn>
                <a:cxn ang="0">
                  <a:pos x="76" y="168"/>
                </a:cxn>
                <a:cxn ang="0">
                  <a:pos x="85" y="162"/>
                </a:cxn>
                <a:cxn ang="0">
                  <a:pos x="93" y="145"/>
                </a:cxn>
                <a:cxn ang="0">
                  <a:pos x="93" y="131"/>
                </a:cxn>
                <a:cxn ang="0">
                  <a:pos x="85" y="115"/>
                </a:cxn>
                <a:cxn ang="0">
                  <a:pos x="77" y="109"/>
                </a:cxn>
                <a:cxn ang="0">
                  <a:pos x="67" y="107"/>
                </a:cxn>
                <a:cxn ang="0">
                  <a:pos x="52" y="78"/>
                </a:cxn>
                <a:cxn ang="0">
                  <a:pos x="67" y="77"/>
                </a:cxn>
                <a:cxn ang="0">
                  <a:pos x="77" y="71"/>
                </a:cxn>
                <a:cxn ang="0">
                  <a:pos x="84" y="58"/>
                </a:cxn>
                <a:cxn ang="0">
                  <a:pos x="85" y="48"/>
                </a:cxn>
                <a:cxn ang="0">
                  <a:pos x="79" y="37"/>
                </a:cxn>
                <a:cxn ang="0">
                  <a:pos x="72" y="32"/>
                </a:cxn>
                <a:cxn ang="0">
                  <a:pos x="63" y="31"/>
                </a:cxn>
                <a:cxn ang="0">
                  <a:pos x="49" y="35"/>
                </a:cxn>
                <a:cxn ang="0">
                  <a:pos x="43" y="41"/>
                </a:cxn>
                <a:cxn ang="0">
                  <a:pos x="37" y="57"/>
                </a:cxn>
                <a:cxn ang="0">
                  <a:pos x="5" y="43"/>
                </a:cxn>
                <a:cxn ang="0">
                  <a:pos x="14" y="23"/>
                </a:cxn>
                <a:cxn ang="0">
                  <a:pos x="22" y="13"/>
                </a:cxn>
                <a:cxn ang="0">
                  <a:pos x="34" y="6"/>
                </a:cxn>
                <a:cxn ang="0">
                  <a:pos x="55" y="0"/>
                </a:cxn>
                <a:cxn ang="0">
                  <a:pos x="78" y="1"/>
                </a:cxn>
                <a:cxn ang="0">
                  <a:pos x="95" y="7"/>
                </a:cxn>
                <a:cxn ang="0">
                  <a:pos x="109" y="17"/>
                </a:cxn>
                <a:cxn ang="0">
                  <a:pos x="119" y="33"/>
                </a:cxn>
                <a:cxn ang="0">
                  <a:pos x="123" y="50"/>
                </a:cxn>
                <a:cxn ang="0">
                  <a:pos x="119" y="68"/>
                </a:cxn>
                <a:cxn ang="0">
                  <a:pos x="107" y="83"/>
                </a:cxn>
                <a:cxn ang="0">
                  <a:pos x="94" y="93"/>
                </a:cxn>
                <a:cxn ang="0">
                  <a:pos x="116" y="103"/>
                </a:cxn>
                <a:cxn ang="0">
                  <a:pos x="126" y="116"/>
                </a:cxn>
                <a:cxn ang="0">
                  <a:pos x="132" y="139"/>
                </a:cxn>
                <a:cxn ang="0">
                  <a:pos x="131" y="152"/>
                </a:cxn>
                <a:cxn ang="0">
                  <a:pos x="124" y="169"/>
                </a:cxn>
                <a:cxn ang="0">
                  <a:pos x="113" y="185"/>
                </a:cxn>
                <a:cxn ang="0">
                  <a:pos x="103" y="193"/>
                </a:cxn>
                <a:cxn ang="0">
                  <a:pos x="85" y="200"/>
                </a:cxn>
                <a:cxn ang="0">
                  <a:pos x="66" y="203"/>
                </a:cxn>
                <a:cxn ang="0">
                  <a:pos x="30" y="194"/>
                </a:cxn>
                <a:cxn ang="0">
                  <a:pos x="12" y="179"/>
                </a:cxn>
                <a:cxn ang="0">
                  <a:pos x="0" y="146"/>
                </a:cxn>
              </a:cxnLst>
              <a:rect l="0" t="0" r="r" b="b"/>
              <a:pathLst>
                <a:path w="132" h="203">
                  <a:moveTo>
                    <a:pt x="0" y="146"/>
                  </a:moveTo>
                  <a:lnTo>
                    <a:pt x="36" y="142"/>
                  </a:lnTo>
                  <a:lnTo>
                    <a:pt x="36" y="142"/>
                  </a:lnTo>
                  <a:lnTo>
                    <a:pt x="38" y="148"/>
                  </a:lnTo>
                  <a:lnTo>
                    <a:pt x="40" y="154"/>
                  </a:lnTo>
                  <a:lnTo>
                    <a:pt x="42" y="159"/>
                  </a:lnTo>
                  <a:lnTo>
                    <a:pt x="46" y="163"/>
                  </a:lnTo>
                  <a:lnTo>
                    <a:pt x="46" y="163"/>
                  </a:lnTo>
                  <a:lnTo>
                    <a:pt x="50" y="166"/>
                  </a:lnTo>
                  <a:lnTo>
                    <a:pt x="54" y="169"/>
                  </a:lnTo>
                  <a:lnTo>
                    <a:pt x="60" y="170"/>
                  </a:lnTo>
                  <a:lnTo>
                    <a:pt x="65" y="171"/>
                  </a:lnTo>
                  <a:lnTo>
                    <a:pt x="65" y="171"/>
                  </a:lnTo>
                  <a:lnTo>
                    <a:pt x="71" y="170"/>
                  </a:lnTo>
                  <a:lnTo>
                    <a:pt x="76" y="168"/>
                  </a:lnTo>
                  <a:lnTo>
                    <a:pt x="81" y="166"/>
                  </a:lnTo>
                  <a:lnTo>
                    <a:pt x="85" y="162"/>
                  </a:lnTo>
                  <a:lnTo>
                    <a:pt x="85" y="162"/>
                  </a:lnTo>
                  <a:lnTo>
                    <a:pt x="89" y="157"/>
                  </a:lnTo>
                  <a:lnTo>
                    <a:pt x="91" y="151"/>
                  </a:lnTo>
                  <a:lnTo>
                    <a:pt x="93" y="145"/>
                  </a:lnTo>
                  <a:lnTo>
                    <a:pt x="93" y="138"/>
                  </a:lnTo>
                  <a:lnTo>
                    <a:pt x="93" y="138"/>
                  </a:lnTo>
                  <a:lnTo>
                    <a:pt x="93" y="131"/>
                  </a:lnTo>
                  <a:lnTo>
                    <a:pt x="91" y="125"/>
                  </a:lnTo>
                  <a:lnTo>
                    <a:pt x="89" y="120"/>
                  </a:lnTo>
                  <a:lnTo>
                    <a:pt x="85" y="115"/>
                  </a:lnTo>
                  <a:lnTo>
                    <a:pt x="85" y="115"/>
                  </a:lnTo>
                  <a:lnTo>
                    <a:pt x="81" y="112"/>
                  </a:lnTo>
                  <a:lnTo>
                    <a:pt x="77" y="109"/>
                  </a:lnTo>
                  <a:lnTo>
                    <a:pt x="72" y="107"/>
                  </a:lnTo>
                  <a:lnTo>
                    <a:pt x="67" y="107"/>
                  </a:lnTo>
                  <a:lnTo>
                    <a:pt x="67" y="107"/>
                  </a:lnTo>
                  <a:lnTo>
                    <a:pt x="59" y="108"/>
                  </a:lnTo>
                  <a:lnTo>
                    <a:pt x="48" y="110"/>
                  </a:lnTo>
                  <a:lnTo>
                    <a:pt x="52" y="78"/>
                  </a:lnTo>
                  <a:lnTo>
                    <a:pt x="52" y="78"/>
                  </a:lnTo>
                  <a:lnTo>
                    <a:pt x="61" y="78"/>
                  </a:lnTo>
                  <a:lnTo>
                    <a:pt x="67" y="77"/>
                  </a:lnTo>
                  <a:lnTo>
                    <a:pt x="72" y="74"/>
                  </a:lnTo>
                  <a:lnTo>
                    <a:pt x="77" y="71"/>
                  </a:lnTo>
                  <a:lnTo>
                    <a:pt x="77" y="71"/>
                  </a:lnTo>
                  <a:lnTo>
                    <a:pt x="80" y="68"/>
                  </a:lnTo>
                  <a:lnTo>
                    <a:pt x="83" y="63"/>
                  </a:lnTo>
                  <a:lnTo>
                    <a:pt x="84" y="58"/>
                  </a:lnTo>
                  <a:lnTo>
                    <a:pt x="85" y="53"/>
                  </a:lnTo>
                  <a:lnTo>
                    <a:pt x="85" y="53"/>
                  </a:lnTo>
                  <a:lnTo>
                    <a:pt x="85" y="48"/>
                  </a:lnTo>
                  <a:lnTo>
                    <a:pt x="83" y="44"/>
                  </a:lnTo>
                  <a:lnTo>
                    <a:pt x="82" y="40"/>
                  </a:lnTo>
                  <a:lnTo>
                    <a:pt x="79" y="37"/>
                  </a:lnTo>
                  <a:lnTo>
                    <a:pt x="79" y="37"/>
                  </a:lnTo>
                  <a:lnTo>
                    <a:pt x="76" y="34"/>
                  </a:lnTo>
                  <a:lnTo>
                    <a:pt x="72" y="32"/>
                  </a:lnTo>
                  <a:lnTo>
                    <a:pt x="68" y="31"/>
                  </a:lnTo>
                  <a:lnTo>
                    <a:pt x="63" y="31"/>
                  </a:lnTo>
                  <a:lnTo>
                    <a:pt x="63" y="31"/>
                  </a:lnTo>
                  <a:lnTo>
                    <a:pt x="59" y="31"/>
                  </a:lnTo>
                  <a:lnTo>
                    <a:pt x="53" y="32"/>
                  </a:lnTo>
                  <a:lnTo>
                    <a:pt x="49" y="35"/>
                  </a:lnTo>
                  <a:lnTo>
                    <a:pt x="46" y="38"/>
                  </a:lnTo>
                  <a:lnTo>
                    <a:pt x="46" y="38"/>
                  </a:lnTo>
                  <a:lnTo>
                    <a:pt x="43" y="41"/>
                  </a:lnTo>
                  <a:lnTo>
                    <a:pt x="40" y="46"/>
                  </a:lnTo>
                  <a:lnTo>
                    <a:pt x="39" y="51"/>
                  </a:lnTo>
                  <a:lnTo>
                    <a:pt x="37" y="57"/>
                  </a:lnTo>
                  <a:lnTo>
                    <a:pt x="3" y="51"/>
                  </a:lnTo>
                  <a:lnTo>
                    <a:pt x="3" y="51"/>
                  </a:lnTo>
                  <a:lnTo>
                    <a:pt x="5" y="43"/>
                  </a:lnTo>
                  <a:lnTo>
                    <a:pt x="7" y="35"/>
                  </a:lnTo>
                  <a:lnTo>
                    <a:pt x="10" y="28"/>
                  </a:lnTo>
                  <a:lnTo>
                    <a:pt x="14" y="23"/>
                  </a:lnTo>
                  <a:lnTo>
                    <a:pt x="14" y="23"/>
                  </a:lnTo>
                  <a:lnTo>
                    <a:pt x="18" y="18"/>
                  </a:lnTo>
                  <a:lnTo>
                    <a:pt x="22" y="13"/>
                  </a:lnTo>
                  <a:lnTo>
                    <a:pt x="28" y="9"/>
                  </a:lnTo>
                  <a:lnTo>
                    <a:pt x="34" y="6"/>
                  </a:lnTo>
                  <a:lnTo>
                    <a:pt x="34" y="6"/>
                  </a:lnTo>
                  <a:lnTo>
                    <a:pt x="41" y="3"/>
                  </a:lnTo>
                  <a:lnTo>
                    <a:pt x="48" y="1"/>
                  </a:lnTo>
                  <a:lnTo>
                    <a:pt x="55" y="0"/>
                  </a:lnTo>
                  <a:lnTo>
                    <a:pt x="64" y="0"/>
                  </a:lnTo>
                  <a:lnTo>
                    <a:pt x="64" y="0"/>
                  </a:lnTo>
                  <a:lnTo>
                    <a:pt x="78" y="1"/>
                  </a:lnTo>
                  <a:lnTo>
                    <a:pt x="84" y="2"/>
                  </a:lnTo>
                  <a:lnTo>
                    <a:pt x="89" y="4"/>
                  </a:lnTo>
                  <a:lnTo>
                    <a:pt x="95" y="7"/>
                  </a:lnTo>
                  <a:lnTo>
                    <a:pt x="100" y="10"/>
                  </a:lnTo>
                  <a:lnTo>
                    <a:pt x="105" y="13"/>
                  </a:lnTo>
                  <a:lnTo>
                    <a:pt x="109" y="17"/>
                  </a:lnTo>
                  <a:lnTo>
                    <a:pt x="109" y="17"/>
                  </a:lnTo>
                  <a:lnTo>
                    <a:pt x="115" y="25"/>
                  </a:lnTo>
                  <a:lnTo>
                    <a:pt x="119" y="33"/>
                  </a:lnTo>
                  <a:lnTo>
                    <a:pt x="122" y="41"/>
                  </a:lnTo>
                  <a:lnTo>
                    <a:pt x="123" y="50"/>
                  </a:lnTo>
                  <a:lnTo>
                    <a:pt x="123" y="50"/>
                  </a:lnTo>
                  <a:lnTo>
                    <a:pt x="122" y="57"/>
                  </a:lnTo>
                  <a:lnTo>
                    <a:pt x="121" y="63"/>
                  </a:lnTo>
                  <a:lnTo>
                    <a:pt x="119" y="68"/>
                  </a:lnTo>
                  <a:lnTo>
                    <a:pt x="116" y="74"/>
                  </a:lnTo>
                  <a:lnTo>
                    <a:pt x="112" y="79"/>
                  </a:lnTo>
                  <a:lnTo>
                    <a:pt x="107" y="83"/>
                  </a:lnTo>
                  <a:lnTo>
                    <a:pt x="101" y="89"/>
                  </a:lnTo>
                  <a:lnTo>
                    <a:pt x="94" y="93"/>
                  </a:lnTo>
                  <a:lnTo>
                    <a:pt x="94" y="93"/>
                  </a:lnTo>
                  <a:lnTo>
                    <a:pt x="103" y="95"/>
                  </a:lnTo>
                  <a:lnTo>
                    <a:pt x="110" y="99"/>
                  </a:lnTo>
                  <a:lnTo>
                    <a:pt x="116" y="103"/>
                  </a:lnTo>
                  <a:lnTo>
                    <a:pt x="122" y="109"/>
                  </a:lnTo>
                  <a:lnTo>
                    <a:pt x="122" y="109"/>
                  </a:lnTo>
                  <a:lnTo>
                    <a:pt x="126" y="116"/>
                  </a:lnTo>
                  <a:lnTo>
                    <a:pt x="129" y="123"/>
                  </a:lnTo>
                  <a:lnTo>
                    <a:pt x="131" y="131"/>
                  </a:lnTo>
                  <a:lnTo>
                    <a:pt x="132" y="139"/>
                  </a:lnTo>
                  <a:lnTo>
                    <a:pt x="132" y="139"/>
                  </a:lnTo>
                  <a:lnTo>
                    <a:pt x="131" y="146"/>
                  </a:lnTo>
                  <a:lnTo>
                    <a:pt x="131" y="152"/>
                  </a:lnTo>
                  <a:lnTo>
                    <a:pt x="129" y="158"/>
                  </a:lnTo>
                  <a:lnTo>
                    <a:pt x="127" y="163"/>
                  </a:lnTo>
                  <a:lnTo>
                    <a:pt x="124" y="169"/>
                  </a:lnTo>
                  <a:lnTo>
                    <a:pt x="121" y="175"/>
                  </a:lnTo>
                  <a:lnTo>
                    <a:pt x="117" y="180"/>
                  </a:lnTo>
                  <a:lnTo>
                    <a:pt x="113" y="185"/>
                  </a:lnTo>
                  <a:lnTo>
                    <a:pt x="113" y="185"/>
                  </a:lnTo>
                  <a:lnTo>
                    <a:pt x="108" y="189"/>
                  </a:lnTo>
                  <a:lnTo>
                    <a:pt x="103" y="193"/>
                  </a:lnTo>
                  <a:lnTo>
                    <a:pt x="97" y="196"/>
                  </a:lnTo>
                  <a:lnTo>
                    <a:pt x="91" y="198"/>
                  </a:lnTo>
                  <a:lnTo>
                    <a:pt x="85" y="200"/>
                  </a:lnTo>
                  <a:lnTo>
                    <a:pt x="79" y="202"/>
                  </a:lnTo>
                  <a:lnTo>
                    <a:pt x="66" y="203"/>
                  </a:lnTo>
                  <a:lnTo>
                    <a:pt x="66" y="203"/>
                  </a:lnTo>
                  <a:lnTo>
                    <a:pt x="52" y="202"/>
                  </a:lnTo>
                  <a:lnTo>
                    <a:pt x="40" y="199"/>
                  </a:lnTo>
                  <a:lnTo>
                    <a:pt x="30" y="194"/>
                  </a:lnTo>
                  <a:lnTo>
                    <a:pt x="20" y="188"/>
                  </a:lnTo>
                  <a:lnTo>
                    <a:pt x="20" y="188"/>
                  </a:lnTo>
                  <a:lnTo>
                    <a:pt x="12" y="179"/>
                  </a:lnTo>
                  <a:lnTo>
                    <a:pt x="6" y="169"/>
                  </a:lnTo>
                  <a:lnTo>
                    <a:pt x="2" y="158"/>
                  </a:lnTo>
                  <a:lnTo>
                    <a:pt x="0" y="146"/>
                  </a:lnTo>
                  <a:lnTo>
                    <a:pt x="0" y="14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86" name="Freeform 609"/>
            <p:cNvSpPr>
              <a:spLocks noEditPoints="1"/>
            </p:cNvSpPr>
            <p:nvPr/>
          </p:nvSpPr>
          <p:spPr bwMode="auto">
            <a:xfrm>
              <a:off x="2833688" y="4854575"/>
              <a:ext cx="103188" cy="161925"/>
            </a:xfrm>
            <a:custGeom>
              <a:avLst/>
              <a:gdLst/>
              <a:ahLst/>
              <a:cxnLst>
                <a:cxn ang="0">
                  <a:pos x="64" y="0"/>
                </a:cxn>
                <a:cxn ang="0">
                  <a:pos x="79" y="1"/>
                </a:cxn>
                <a:cxn ang="0">
                  <a:pos x="91" y="5"/>
                </a:cxn>
                <a:cxn ang="0">
                  <a:pos x="101" y="11"/>
                </a:cxn>
                <a:cxn ang="0">
                  <a:pos x="110" y="20"/>
                </a:cxn>
                <a:cxn ang="0">
                  <a:pos x="114" y="27"/>
                </a:cxn>
                <a:cxn ang="0">
                  <a:pos x="122" y="43"/>
                </a:cxn>
                <a:cxn ang="0">
                  <a:pos x="126" y="63"/>
                </a:cxn>
                <a:cxn ang="0">
                  <a:pos x="129" y="88"/>
                </a:cxn>
                <a:cxn ang="0">
                  <a:pos x="129" y="101"/>
                </a:cxn>
                <a:cxn ang="0">
                  <a:pos x="128" y="127"/>
                </a:cxn>
                <a:cxn ang="0">
                  <a:pos x="124" y="149"/>
                </a:cxn>
                <a:cxn ang="0">
                  <a:pos x="118" y="168"/>
                </a:cxn>
                <a:cxn ang="0">
                  <a:pos x="110" y="183"/>
                </a:cxn>
                <a:cxn ang="0">
                  <a:pos x="106" y="188"/>
                </a:cxn>
                <a:cxn ang="0">
                  <a:pos x="96" y="195"/>
                </a:cxn>
                <a:cxn ang="0">
                  <a:pos x="85" y="200"/>
                </a:cxn>
                <a:cxn ang="0">
                  <a:pos x="72" y="203"/>
                </a:cxn>
                <a:cxn ang="0">
                  <a:pos x="64" y="203"/>
                </a:cxn>
                <a:cxn ang="0">
                  <a:pos x="50" y="202"/>
                </a:cxn>
                <a:cxn ang="0">
                  <a:pos x="38" y="197"/>
                </a:cxn>
                <a:cxn ang="0">
                  <a:pos x="27" y="191"/>
                </a:cxn>
                <a:cxn ang="0">
                  <a:pos x="18" y="181"/>
                </a:cxn>
                <a:cxn ang="0">
                  <a:pos x="14" y="175"/>
                </a:cxn>
                <a:cxn ang="0">
                  <a:pos x="7" y="158"/>
                </a:cxn>
                <a:cxn ang="0">
                  <a:pos x="3" y="139"/>
                </a:cxn>
                <a:cxn ang="0">
                  <a:pos x="0" y="101"/>
                </a:cxn>
                <a:cxn ang="0">
                  <a:pos x="0" y="88"/>
                </a:cxn>
                <a:cxn ang="0">
                  <a:pos x="3" y="63"/>
                </a:cxn>
                <a:cxn ang="0">
                  <a:pos x="8" y="43"/>
                </a:cxn>
                <a:cxn ang="0">
                  <a:pos x="15" y="27"/>
                </a:cxn>
                <a:cxn ang="0">
                  <a:pos x="19" y="20"/>
                </a:cxn>
                <a:cxn ang="0">
                  <a:pos x="28" y="11"/>
                </a:cxn>
                <a:cxn ang="0">
                  <a:pos x="39" y="5"/>
                </a:cxn>
                <a:cxn ang="0">
                  <a:pos x="51" y="1"/>
                </a:cxn>
                <a:cxn ang="0">
                  <a:pos x="64" y="0"/>
                </a:cxn>
                <a:cxn ang="0">
                  <a:pos x="64" y="31"/>
                </a:cxn>
                <a:cxn ang="0">
                  <a:pos x="58" y="32"/>
                </a:cxn>
                <a:cxn ang="0">
                  <a:pos x="52" y="35"/>
                </a:cxn>
                <a:cxn ang="0">
                  <a:pos x="47" y="42"/>
                </a:cxn>
                <a:cxn ang="0">
                  <a:pos x="44" y="51"/>
                </a:cxn>
                <a:cxn ang="0">
                  <a:pos x="41" y="71"/>
                </a:cxn>
                <a:cxn ang="0">
                  <a:pos x="40" y="101"/>
                </a:cxn>
                <a:cxn ang="0">
                  <a:pos x="42" y="141"/>
                </a:cxn>
                <a:cxn ang="0">
                  <a:pos x="43" y="149"/>
                </a:cxn>
                <a:cxn ang="0">
                  <a:pos x="49" y="164"/>
                </a:cxn>
                <a:cxn ang="0">
                  <a:pos x="52" y="166"/>
                </a:cxn>
                <a:cxn ang="0">
                  <a:pos x="64" y="171"/>
                </a:cxn>
                <a:cxn ang="0">
                  <a:pos x="72" y="170"/>
                </a:cxn>
                <a:cxn ang="0">
                  <a:pos x="77" y="166"/>
                </a:cxn>
                <a:cxn ang="0">
                  <a:pos x="82" y="160"/>
                </a:cxn>
                <a:cxn ang="0">
                  <a:pos x="86" y="151"/>
                </a:cxn>
                <a:cxn ang="0">
                  <a:pos x="89" y="131"/>
                </a:cxn>
                <a:cxn ang="0">
                  <a:pos x="90" y="101"/>
                </a:cxn>
                <a:cxn ang="0">
                  <a:pos x="88" y="61"/>
                </a:cxn>
                <a:cxn ang="0">
                  <a:pos x="86" y="53"/>
                </a:cxn>
                <a:cxn ang="0">
                  <a:pos x="80" y="38"/>
                </a:cxn>
                <a:cxn ang="0">
                  <a:pos x="77" y="35"/>
                </a:cxn>
                <a:cxn ang="0">
                  <a:pos x="64" y="31"/>
                </a:cxn>
              </a:cxnLst>
              <a:rect l="0" t="0" r="r" b="b"/>
              <a:pathLst>
                <a:path w="129" h="203">
                  <a:moveTo>
                    <a:pt x="64" y="0"/>
                  </a:moveTo>
                  <a:lnTo>
                    <a:pt x="64" y="0"/>
                  </a:lnTo>
                  <a:lnTo>
                    <a:pt x="72" y="0"/>
                  </a:lnTo>
                  <a:lnTo>
                    <a:pt x="79" y="1"/>
                  </a:lnTo>
                  <a:lnTo>
                    <a:pt x="85" y="3"/>
                  </a:lnTo>
                  <a:lnTo>
                    <a:pt x="91" y="5"/>
                  </a:lnTo>
                  <a:lnTo>
                    <a:pt x="96" y="8"/>
                  </a:lnTo>
                  <a:lnTo>
                    <a:pt x="101" y="11"/>
                  </a:lnTo>
                  <a:lnTo>
                    <a:pt x="106" y="15"/>
                  </a:lnTo>
                  <a:lnTo>
                    <a:pt x="110" y="20"/>
                  </a:lnTo>
                  <a:lnTo>
                    <a:pt x="110" y="20"/>
                  </a:lnTo>
                  <a:lnTo>
                    <a:pt x="114" y="27"/>
                  </a:lnTo>
                  <a:lnTo>
                    <a:pt x="118" y="34"/>
                  </a:lnTo>
                  <a:lnTo>
                    <a:pt x="122" y="43"/>
                  </a:lnTo>
                  <a:lnTo>
                    <a:pt x="124" y="52"/>
                  </a:lnTo>
                  <a:lnTo>
                    <a:pt x="126" y="63"/>
                  </a:lnTo>
                  <a:lnTo>
                    <a:pt x="128" y="74"/>
                  </a:lnTo>
                  <a:lnTo>
                    <a:pt x="129" y="88"/>
                  </a:lnTo>
                  <a:lnTo>
                    <a:pt x="129" y="101"/>
                  </a:lnTo>
                  <a:lnTo>
                    <a:pt x="129" y="101"/>
                  </a:lnTo>
                  <a:lnTo>
                    <a:pt x="129" y="115"/>
                  </a:lnTo>
                  <a:lnTo>
                    <a:pt x="128" y="127"/>
                  </a:lnTo>
                  <a:lnTo>
                    <a:pt x="126" y="139"/>
                  </a:lnTo>
                  <a:lnTo>
                    <a:pt x="124" y="149"/>
                  </a:lnTo>
                  <a:lnTo>
                    <a:pt x="122" y="159"/>
                  </a:lnTo>
                  <a:lnTo>
                    <a:pt x="118" y="168"/>
                  </a:lnTo>
                  <a:lnTo>
                    <a:pt x="114" y="176"/>
                  </a:lnTo>
                  <a:lnTo>
                    <a:pt x="110" y="183"/>
                  </a:lnTo>
                  <a:lnTo>
                    <a:pt x="110" y="183"/>
                  </a:lnTo>
                  <a:lnTo>
                    <a:pt x="106" y="188"/>
                  </a:lnTo>
                  <a:lnTo>
                    <a:pt x="101" y="192"/>
                  </a:lnTo>
                  <a:lnTo>
                    <a:pt x="96" y="195"/>
                  </a:lnTo>
                  <a:lnTo>
                    <a:pt x="91" y="198"/>
                  </a:lnTo>
                  <a:lnTo>
                    <a:pt x="85" y="200"/>
                  </a:lnTo>
                  <a:lnTo>
                    <a:pt x="79" y="202"/>
                  </a:lnTo>
                  <a:lnTo>
                    <a:pt x="72" y="203"/>
                  </a:lnTo>
                  <a:lnTo>
                    <a:pt x="64" y="203"/>
                  </a:lnTo>
                  <a:lnTo>
                    <a:pt x="64" y="203"/>
                  </a:lnTo>
                  <a:lnTo>
                    <a:pt x="57" y="203"/>
                  </a:lnTo>
                  <a:lnTo>
                    <a:pt x="50" y="202"/>
                  </a:lnTo>
                  <a:lnTo>
                    <a:pt x="44" y="200"/>
                  </a:lnTo>
                  <a:lnTo>
                    <a:pt x="38" y="197"/>
                  </a:lnTo>
                  <a:lnTo>
                    <a:pt x="32" y="194"/>
                  </a:lnTo>
                  <a:lnTo>
                    <a:pt x="27" y="191"/>
                  </a:lnTo>
                  <a:lnTo>
                    <a:pt x="22" y="186"/>
                  </a:lnTo>
                  <a:lnTo>
                    <a:pt x="18" y="181"/>
                  </a:lnTo>
                  <a:lnTo>
                    <a:pt x="18" y="181"/>
                  </a:lnTo>
                  <a:lnTo>
                    <a:pt x="14" y="175"/>
                  </a:lnTo>
                  <a:lnTo>
                    <a:pt x="10" y="167"/>
                  </a:lnTo>
                  <a:lnTo>
                    <a:pt x="7" y="158"/>
                  </a:lnTo>
                  <a:lnTo>
                    <a:pt x="5" y="149"/>
                  </a:lnTo>
                  <a:lnTo>
                    <a:pt x="3" y="139"/>
                  </a:lnTo>
                  <a:lnTo>
                    <a:pt x="1" y="127"/>
                  </a:lnTo>
                  <a:lnTo>
                    <a:pt x="0" y="101"/>
                  </a:lnTo>
                  <a:lnTo>
                    <a:pt x="0" y="101"/>
                  </a:lnTo>
                  <a:lnTo>
                    <a:pt x="0" y="88"/>
                  </a:lnTo>
                  <a:lnTo>
                    <a:pt x="1" y="74"/>
                  </a:lnTo>
                  <a:lnTo>
                    <a:pt x="3" y="63"/>
                  </a:lnTo>
                  <a:lnTo>
                    <a:pt x="5" y="52"/>
                  </a:lnTo>
                  <a:lnTo>
                    <a:pt x="8" y="43"/>
                  </a:lnTo>
                  <a:lnTo>
                    <a:pt x="11" y="34"/>
                  </a:lnTo>
                  <a:lnTo>
                    <a:pt x="15" y="27"/>
                  </a:lnTo>
                  <a:lnTo>
                    <a:pt x="19" y="20"/>
                  </a:lnTo>
                  <a:lnTo>
                    <a:pt x="19" y="20"/>
                  </a:lnTo>
                  <a:lnTo>
                    <a:pt x="24" y="15"/>
                  </a:lnTo>
                  <a:lnTo>
                    <a:pt x="28" y="11"/>
                  </a:lnTo>
                  <a:lnTo>
                    <a:pt x="33" y="8"/>
                  </a:lnTo>
                  <a:lnTo>
                    <a:pt x="39" y="5"/>
                  </a:lnTo>
                  <a:lnTo>
                    <a:pt x="44" y="3"/>
                  </a:lnTo>
                  <a:lnTo>
                    <a:pt x="51" y="1"/>
                  </a:lnTo>
                  <a:lnTo>
                    <a:pt x="57" y="0"/>
                  </a:lnTo>
                  <a:lnTo>
                    <a:pt x="64" y="0"/>
                  </a:lnTo>
                  <a:lnTo>
                    <a:pt x="64" y="0"/>
                  </a:lnTo>
                  <a:close/>
                  <a:moveTo>
                    <a:pt x="64" y="31"/>
                  </a:moveTo>
                  <a:lnTo>
                    <a:pt x="64" y="31"/>
                  </a:lnTo>
                  <a:lnTo>
                    <a:pt x="58" y="32"/>
                  </a:lnTo>
                  <a:lnTo>
                    <a:pt x="52" y="35"/>
                  </a:lnTo>
                  <a:lnTo>
                    <a:pt x="52" y="35"/>
                  </a:lnTo>
                  <a:lnTo>
                    <a:pt x="49" y="38"/>
                  </a:lnTo>
                  <a:lnTo>
                    <a:pt x="47" y="42"/>
                  </a:lnTo>
                  <a:lnTo>
                    <a:pt x="44" y="51"/>
                  </a:lnTo>
                  <a:lnTo>
                    <a:pt x="44" y="51"/>
                  </a:lnTo>
                  <a:lnTo>
                    <a:pt x="42" y="60"/>
                  </a:lnTo>
                  <a:lnTo>
                    <a:pt x="41" y="71"/>
                  </a:lnTo>
                  <a:lnTo>
                    <a:pt x="40" y="101"/>
                  </a:lnTo>
                  <a:lnTo>
                    <a:pt x="40" y="101"/>
                  </a:lnTo>
                  <a:lnTo>
                    <a:pt x="40" y="131"/>
                  </a:lnTo>
                  <a:lnTo>
                    <a:pt x="42" y="141"/>
                  </a:lnTo>
                  <a:lnTo>
                    <a:pt x="43" y="149"/>
                  </a:lnTo>
                  <a:lnTo>
                    <a:pt x="43" y="149"/>
                  </a:lnTo>
                  <a:lnTo>
                    <a:pt x="47" y="160"/>
                  </a:lnTo>
                  <a:lnTo>
                    <a:pt x="49" y="164"/>
                  </a:lnTo>
                  <a:lnTo>
                    <a:pt x="52" y="166"/>
                  </a:lnTo>
                  <a:lnTo>
                    <a:pt x="52" y="166"/>
                  </a:lnTo>
                  <a:lnTo>
                    <a:pt x="58" y="170"/>
                  </a:lnTo>
                  <a:lnTo>
                    <a:pt x="64" y="171"/>
                  </a:lnTo>
                  <a:lnTo>
                    <a:pt x="64" y="171"/>
                  </a:lnTo>
                  <a:lnTo>
                    <a:pt x="72" y="170"/>
                  </a:lnTo>
                  <a:lnTo>
                    <a:pt x="77" y="166"/>
                  </a:lnTo>
                  <a:lnTo>
                    <a:pt x="77" y="166"/>
                  </a:lnTo>
                  <a:lnTo>
                    <a:pt x="80" y="164"/>
                  </a:lnTo>
                  <a:lnTo>
                    <a:pt x="82" y="160"/>
                  </a:lnTo>
                  <a:lnTo>
                    <a:pt x="86" y="151"/>
                  </a:lnTo>
                  <a:lnTo>
                    <a:pt x="86" y="151"/>
                  </a:lnTo>
                  <a:lnTo>
                    <a:pt x="87" y="142"/>
                  </a:lnTo>
                  <a:lnTo>
                    <a:pt x="89" y="131"/>
                  </a:lnTo>
                  <a:lnTo>
                    <a:pt x="90" y="101"/>
                  </a:lnTo>
                  <a:lnTo>
                    <a:pt x="90" y="101"/>
                  </a:lnTo>
                  <a:lnTo>
                    <a:pt x="89" y="71"/>
                  </a:lnTo>
                  <a:lnTo>
                    <a:pt x="88" y="61"/>
                  </a:lnTo>
                  <a:lnTo>
                    <a:pt x="86" y="53"/>
                  </a:lnTo>
                  <a:lnTo>
                    <a:pt x="86" y="53"/>
                  </a:lnTo>
                  <a:lnTo>
                    <a:pt x="82" y="42"/>
                  </a:lnTo>
                  <a:lnTo>
                    <a:pt x="80" y="38"/>
                  </a:lnTo>
                  <a:lnTo>
                    <a:pt x="77" y="35"/>
                  </a:lnTo>
                  <a:lnTo>
                    <a:pt x="77" y="35"/>
                  </a:lnTo>
                  <a:lnTo>
                    <a:pt x="72" y="32"/>
                  </a:lnTo>
                  <a:lnTo>
                    <a:pt x="64" y="31"/>
                  </a:lnTo>
                  <a:lnTo>
                    <a:pt x="64" y="3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87" name="Freeform 610"/>
            <p:cNvSpPr>
              <a:spLocks noEditPoints="1"/>
            </p:cNvSpPr>
            <p:nvPr/>
          </p:nvSpPr>
          <p:spPr bwMode="auto">
            <a:xfrm>
              <a:off x="2590800" y="4706938"/>
              <a:ext cx="468313" cy="355600"/>
            </a:xfrm>
            <a:custGeom>
              <a:avLst/>
              <a:gdLst/>
              <a:ahLst/>
              <a:cxnLst>
                <a:cxn ang="0">
                  <a:pos x="112" y="66"/>
                </a:cxn>
                <a:cxn ang="0">
                  <a:pos x="112" y="0"/>
                </a:cxn>
                <a:cxn ang="0">
                  <a:pos x="0" y="0"/>
                </a:cxn>
                <a:cxn ang="0">
                  <a:pos x="0" y="117"/>
                </a:cxn>
                <a:cxn ang="0">
                  <a:pos x="0" y="331"/>
                </a:cxn>
                <a:cxn ang="0">
                  <a:pos x="0" y="447"/>
                </a:cxn>
                <a:cxn ang="0">
                  <a:pos x="116" y="447"/>
                </a:cxn>
                <a:cxn ang="0">
                  <a:pos x="474" y="447"/>
                </a:cxn>
                <a:cxn ang="0">
                  <a:pos x="589" y="447"/>
                </a:cxn>
                <a:cxn ang="0">
                  <a:pos x="589" y="331"/>
                </a:cxn>
                <a:cxn ang="0">
                  <a:pos x="589" y="117"/>
                </a:cxn>
                <a:cxn ang="0">
                  <a:pos x="589" y="0"/>
                </a:cxn>
                <a:cxn ang="0">
                  <a:pos x="477" y="0"/>
                </a:cxn>
                <a:cxn ang="0">
                  <a:pos x="477" y="66"/>
                </a:cxn>
                <a:cxn ang="0">
                  <a:pos x="382" y="66"/>
                </a:cxn>
                <a:cxn ang="0">
                  <a:pos x="382" y="0"/>
                </a:cxn>
                <a:cxn ang="0">
                  <a:pos x="208" y="0"/>
                </a:cxn>
                <a:cxn ang="0">
                  <a:pos x="208" y="66"/>
                </a:cxn>
                <a:cxn ang="0">
                  <a:pos x="112" y="66"/>
                </a:cxn>
                <a:cxn ang="0">
                  <a:pos x="555" y="306"/>
                </a:cxn>
                <a:cxn ang="0">
                  <a:pos x="555" y="409"/>
                </a:cxn>
                <a:cxn ang="0">
                  <a:pos x="452" y="409"/>
                </a:cxn>
                <a:cxn ang="0">
                  <a:pos x="137" y="409"/>
                </a:cxn>
                <a:cxn ang="0">
                  <a:pos x="34" y="409"/>
                </a:cxn>
                <a:cxn ang="0">
                  <a:pos x="34" y="306"/>
                </a:cxn>
                <a:cxn ang="0">
                  <a:pos x="34" y="166"/>
                </a:cxn>
                <a:cxn ang="0">
                  <a:pos x="555" y="166"/>
                </a:cxn>
                <a:cxn ang="0">
                  <a:pos x="555" y="306"/>
                </a:cxn>
              </a:cxnLst>
              <a:rect l="0" t="0" r="r" b="b"/>
              <a:pathLst>
                <a:path w="589" h="447">
                  <a:moveTo>
                    <a:pt x="112" y="66"/>
                  </a:moveTo>
                  <a:lnTo>
                    <a:pt x="112" y="0"/>
                  </a:lnTo>
                  <a:lnTo>
                    <a:pt x="0" y="0"/>
                  </a:lnTo>
                  <a:lnTo>
                    <a:pt x="0" y="117"/>
                  </a:lnTo>
                  <a:lnTo>
                    <a:pt x="0" y="331"/>
                  </a:lnTo>
                  <a:lnTo>
                    <a:pt x="0" y="447"/>
                  </a:lnTo>
                  <a:lnTo>
                    <a:pt x="116" y="447"/>
                  </a:lnTo>
                  <a:lnTo>
                    <a:pt x="474" y="447"/>
                  </a:lnTo>
                  <a:lnTo>
                    <a:pt x="589" y="447"/>
                  </a:lnTo>
                  <a:lnTo>
                    <a:pt x="589" y="331"/>
                  </a:lnTo>
                  <a:lnTo>
                    <a:pt x="589" y="117"/>
                  </a:lnTo>
                  <a:lnTo>
                    <a:pt x="589" y="0"/>
                  </a:lnTo>
                  <a:lnTo>
                    <a:pt x="477" y="0"/>
                  </a:lnTo>
                  <a:lnTo>
                    <a:pt x="477" y="66"/>
                  </a:lnTo>
                  <a:lnTo>
                    <a:pt x="382" y="66"/>
                  </a:lnTo>
                  <a:lnTo>
                    <a:pt x="382" y="0"/>
                  </a:lnTo>
                  <a:lnTo>
                    <a:pt x="208" y="0"/>
                  </a:lnTo>
                  <a:lnTo>
                    <a:pt x="208" y="66"/>
                  </a:lnTo>
                  <a:lnTo>
                    <a:pt x="112" y="66"/>
                  </a:lnTo>
                  <a:close/>
                  <a:moveTo>
                    <a:pt x="555" y="306"/>
                  </a:moveTo>
                  <a:lnTo>
                    <a:pt x="555" y="409"/>
                  </a:lnTo>
                  <a:lnTo>
                    <a:pt x="452" y="409"/>
                  </a:lnTo>
                  <a:lnTo>
                    <a:pt x="137" y="409"/>
                  </a:lnTo>
                  <a:lnTo>
                    <a:pt x="34" y="409"/>
                  </a:lnTo>
                  <a:lnTo>
                    <a:pt x="34" y="306"/>
                  </a:lnTo>
                  <a:lnTo>
                    <a:pt x="34" y="166"/>
                  </a:lnTo>
                  <a:lnTo>
                    <a:pt x="555" y="166"/>
                  </a:lnTo>
                  <a:lnTo>
                    <a:pt x="555" y="30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88" name="Freeform 611"/>
            <p:cNvSpPr>
              <a:spLocks noEditPoints="1"/>
            </p:cNvSpPr>
            <p:nvPr/>
          </p:nvSpPr>
          <p:spPr bwMode="auto">
            <a:xfrm>
              <a:off x="2690813" y="4660900"/>
              <a:ext cx="268288" cy="90488"/>
            </a:xfrm>
            <a:custGeom>
              <a:avLst/>
              <a:gdLst/>
              <a:ahLst/>
              <a:cxnLst>
                <a:cxn ang="0">
                  <a:pos x="338" y="114"/>
                </a:cxn>
                <a:cxn ang="0">
                  <a:pos x="338" y="0"/>
                </a:cxn>
                <a:cxn ang="0">
                  <a:pos x="303" y="0"/>
                </a:cxn>
                <a:cxn ang="0">
                  <a:pos x="269" y="0"/>
                </a:cxn>
                <a:cxn ang="0">
                  <a:pos x="269" y="114"/>
                </a:cxn>
                <a:cxn ang="0">
                  <a:pos x="338" y="114"/>
                </a:cxn>
                <a:cxn ang="0">
                  <a:pos x="0" y="0"/>
                </a:cxn>
                <a:cxn ang="0">
                  <a:pos x="0" y="114"/>
                </a:cxn>
                <a:cxn ang="0">
                  <a:pos x="69" y="114"/>
                </a:cxn>
                <a:cxn ang="0">
                  <a:pos x="69" y="0"/>
                </a:cxn>
                <a:cxn ang="0">
                  <a:pos x="0" y="0"/>
                </a:cxn>
              </a:cxnLst>
              <a:rect l="0" t="0" r="r" b="b"/>
              <a:pathLst>
                <a:path w="338" h="114">
                  <a:moveTo>
                    <a:pt x="338" y="114"/>
                  </a:moveTo>
                  <a:lnTo>
                    <a:pt x="338" y="0"/>
                  </a:lnTo>
                  <a:lnTo>
                    <a:pt x="303" y="0"/>
                  </a:lnTo>
                  <a:lnTo>
                    <a:pt x="269" y="0"/>
                  </a:lnTo>
                  <a:lnTo>
                    <a:pt x="269" y="114"/>
                  </a:lnTo>
                  <a:lnTo>
                    <a:pt x="338" y="114"/>
                  </a:lnTo>
                  <a:close/>
                  <a:moveTo>
                    <a:pt x="0" y="0"/>
                  </a:moveTo>
                  <a:lnTo>
                    <a:pt x="0" y="114"/>
                  </a:lnTo>
                  <a:lnTo>
                    <a:pt x="69" y="114"/>
                  </a:lnTo>
                  <a:lnTo>
                    <a:pt x="69"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
        <p:nvSpPr>
          <p:cNvPr id="55" name="Rectangle 54" descr="Red rectangle."/>
          <p:cNvSpPr/>
          <p:nvPr/>
        </p:nvSpPr>
        <p:spPr bwMode="auto">
          <a:xfrm rot="19800000">
            <a:off x="5539064" y="4202990"/>
            <a:ext cx="959503" cy="2286162"/>
          </a:xfrm>
          <a:prstGeom prst="rect">
            <a:avLst/>
          </a:prstGeom>
          <a:solidFill>
            <a:srgbClr val="EB3D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90" name="Oval 89" descr="Key icon."/>
          <p:cNvSpPr/>
          <p:nvPr/>
        </p:nvSpPr>
        <p:spPr bwMode="auto">
          <a:xfrm rot="19800000">
            <a:off x="5343440" y="4561521"/>
            <a:ext cx="349830" cy="466317"/>
          </a:xfrm>
          <a:prstGeom prst="ellipse">
            <a:avLst/>
          </a:prstGeom>
          <a:solidFill>
            <a:srgbClr val="EB3D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91" name="Freeform 78" descr="Key icon."/>
          <p:cNvSpPr>
            <a:spLocks noEditPoints="1"/>
          </p:cNvSpPr>
          <p:nvPr/>
        </p:nvSpPr>
        <p:spPr bwMode="auto">
          <a:xfrm rot="19800000">
            <a:off x="5453135" y="4606329"/>
            <a:ext cx="136890" cy="377079"/>
          </a:xfrm>
          <a:custGeom>
            <a:avLst/>
            <a:gdLst/>
            <a:ahLst/>
            <a:cxnLst>
              <a:cxn ang="0">
                <a:pos x="442" y="358"/>
              </a:cxn>
              <a:cxn ang="0">
                <a:pos x="492" y="267"/>
              </a:cxn>
              <a:cxn ang="0">
                <a:pos x="583" y="198"/>
              </a:cxn>
              <a:cxn ang="0">
                <a:pos x="704" y="160"/>
              </a:cxn>
              <a:cxn ang="0">
                <a:pos x="806" y="156"/>
              </a:cxn>
              <a:cxn ang="0">
                <a:pos x="933" y="187"/>
              </a:cxn>
              <a:cxn ang="0">
                <a:pos x="1033" y="248"/>
              </a:cxn>
              <a:cxn ang="0">
                <a:pos x="1095" y="335"/>
              </a:cxn>
              <a:cxn ang="0">
                <a:pos x="435" y="410"/>
              </a:cxn>
              <a:cxn ang="0">
                <a:pos x="685" y="6"/>
              </a:cxn>
              <a:cxn ang="0">
                <a:pos x="567" y="35"/>
              </a:cxn>
              <a:cxn ang="0">
                <a:pos x="460" y="89"/>
              </a:cxn>
              <a:cxn ang="0">
                <a:pos x="365" y="167"/>
              </a:cxn>
              <a:cxn ang="0">
                <a:pos x="294" y="260"/>
              </a:cxn>
              <a:cxn ang="0">
                <a:pos x="262" y="333"/>
              </a:cxn>
              <a:cxn ang="0">
                <a:pos x="138" y="412"/>
              </a:cxn>
              <a:cxn ang="0">
                <a:pos x="79" y="473"/>
              </a:cxn>
              <a:cxn ang="0">
                <a:pos x="23" y="569"/>
              </a:cxn>
              <a:cxn ang="0">
                <a:pos x="0" y="681"/>
              </a:cxn>
              <a:cxn ang="0">
                <a:pos x="8" y="793"/>
              </a:cxn>
              <a:cxn ang="0">
                <a:pos x="44" y="898"/>
              </a:cxn>
              <a:cxn ang="0">
                <a:pos x="81" y="956"/>
              </a:cxn>
              <a:cxn ang="0">
                <a:pos x="146" y="1022"/>
              </a:cxn>
              <a:cxn ang="0">
                <a:pos x="248" y="1085"/>
              </a:cxn>
              <a:cxn ang="0">
                <a:pos x="350" y="1124"/>
              </a:cxn>
              <a:cxn ang="0">
                <a:pos x="375" y="1158"/>
              </a:cxn>
              <a:cxn ang="0">
                <a:pos x="471" y="3053"/>
              </a:cxn>
              <a:cxn ang="0">
                <a:pos x="494" y="3101"/>
              </a:cxn>
              <a:cxn ang="0">
                <a:pos x="587" y="3192"/>
              </a:cxn>
              <a:cxn ang="0">
                <a:pos x="654" y="3224"/>
              </a:cxn>
              <a:cxn ang="0">
                <a:pos x="833" y="3126"/>
              </a:cxn>
              <a:cxn ang="0">
                <a:pos x="1029" y="2767"/>
              </a:cxn>
              <a:cxn ang="0">
                <a:pos x="1021" y="2191"/>
              </a:cxn>
              <a:cxn ang="0">
                <a:pos x="1021" y="1782"/>
              </a:cxn>
              <a:cxn ang="0">
                <a:pos x="1181" y="1245"/>
              </a:cxn>
              <a:cxn ang="0">
                <a:pos x="1185" y="1151"/>
              </a:cxn>
              <a:cxn ang="0">
                <a:pos x="1214" y="1122"/>
              </a:cxn>
              <a:cxn ang="0">
                <a:pos x="1308" y="1095"/>
              </a:cxn>
              <a:cxn ang="0">
                <a:pos x="1379" y="1060"/>
              </a:cxn>
              <a:cxn ang="0">
                <a:pos x="1456" y="995"/>
              </a:cxn>
              <a:cxn ang="0">
                <a:pos x="1514" y="914"/>
              </a:cxn>
              <a:cxn ang="0">
                <a:pos x="1551" y="827"/>
              </a:cxn>
              <a:cxn ang="0">
                <a:pos x="1562" y="748"/>
              </a:cxn>
              <a:cxn ang="0">
                <a:pos x="1554" y="643"/>
              </a:cxn>
              <a:cxn ang="0">
                <a:pos x="1520" y="541"/>
              </a:cxn>
              <a:cxn ang="0">
                <a:pos x="1460" y="450"/>
              </a:cxn>
              <a:cxn ang="0">
                <a:pos x="1383" y="379"/>
              </a:cxn>
              <a:cxn ang="0">
                <a:pos x="1277" y="292"/>
              </a:cxn>
              <a:cxn ang="0">
                <a:pos x="1200" y="177"/>
              </a:cxn>
              <a:cxn ang="0">
                <a:pos x="1135" y="119"/>
              </a:cxn>
              <a:cxn ang="0">
                <a:pos x="1027" y="54"/>
              </a:cxn>
              <a:cxn ang="0">
                <a:pos x="825" y="2"/>
              </a:cxn>
            </a:cxnLst>
            <a:rect l="0" t="0" r="r" b="b"/>
            <a:pathLst>
              <a:path w="1564" h="3232">
                <a:moveTo>
                  <a:pt x="435" y="410"/>
                </a:moveTo>
                <a:lnTo>
                  <a:pt x="435" y="410"/>
                </a:lnTo>
                <a:lnTo>
                  <a:pt x="437" y="383"/>
                </a:lnTo>
                <a:lnTo>
                  <a:pt x="442" y="358"/>
                </a:lnTo>
                <a:lnTo>
                  <a:pt x="450" y="335"/>
                </a:lnTo>
                <a:lnTo>
                  <a:pt x="462" y="310"/>
                </a:lnTo>
                <a:lnTo>
                  <a:pt x="475" y="289"/>
                </a:lnTo>
                <a:lnTo>
                  <a:pt x="492" y="267"/>
                </a:lnTo>
                <a:lnTo>
                  <a:pt x="512" y="248"/>
                </a:lnTo>
                <a:lnTo>
                  <a:pt x="535" y="229"/>
                </a:lnTo>
                <a:lnTo>
                  <a:pt x="558" y="214"/>
                </a:lnTo>
                <a:lnTo>
                  <a:pt x="583" y="198"/>
                </a:lnTo>
                <a:lnTo>
                  <a:pt x="612" y="187"/>
                </a:lnTo>
                <a:lnTo>
                  <a:pt x="641" y="175"/>
                </a:lnTo>
                <a:lnTo>
                  <a:pt x="671" y="167"/>
                </a:lnTo>
                <a:lnTo>
                  <a:pt x="704" y="160"/>
                </a:lnTo>
                <a:lnTo>
                  <a:pt x="739" y="156"/>
                </a:lnTo>
                <a:lnTo>
                  <a:pt x="771" y="156"/>
                </a:lnTo>
                <a:lnTo>
                  <a:pt x="771" y="156"/>
                </a:lnTo>
                <a:lnTo>
                  <a:pt x="806" y="156"/>
                </a:lnTo>
                <a:lnTo>
                  <a:pt x="841" y="160"/>
                </a:lnTo>
                <a:lnTo>
                  <a:pt x="873" y="167"/>
                </a:lnTo>
                <a:lnTo>
                  <a:pt x="904" y="175"/>
                </a:lnTo>
                <a:lnTo>
                  <a:pt x="933" y="187"/>
                </a:lnTo>
                <a:lnTo>
                  <a:pt x="960" y="198"/>
                </a:lnTo>
                <a:lnTo>
                  <a:pt x="987" y="214"/>
                </a:lnTo>
                <a:lnTo>
                  <a:pt x="1010" y="229"/>
                </a:lnTo>
                <a:lnTo>
                  <a:pt x="1033" y="248"/>
                </a:lnTo>
                <a:lnTo>
                  <a:pt x="1052" y="267"/>
                </a:lnTo>
                <a:lnTo>
                  <a:pt x="1068" y="289"/>
                </a:lnTo>
                <a:lnTo>
                  <a:pt x="1083" y="310"/>
                </a:lnTo>
                <a:lnTo>
                  <a:pt x="1095" y="335"/>
                </a:lnTo>
                <a:lnTo>
                  <a:pt x="1102" y="358"/>
                </a:lnTo>
                <a:lnTo>
                  <a:pt x="1108" y="383"/>
                </a:lnTo>
                <a:lnTo>
                  <a:pt x="1110" y="410"/>
                </a:lnTo>
                <a:lnTo>
                  <a:pt x="435" y="410"/>
                </a:lnTo>
                <a:close/>
                <a:moveTo>
                  <a:pt x="773" y="0"/>
                </a:moveTo>
                <a:lnTo>
                  <a:pt x="773" y="0"/>
                </a:lnTo>
                <a:lnTo>
                  <a:pt x="729" y="0"/>
                </a:lnTo>
                <a:lnTo>
                  <a:pt x="685" y="6"/>
                </a:lnTo>
                <a:lnTo>
                  <a:pt x="641" y="13"/>
                </a:lnTo>
                <a:lnTo>
                  <a:pt x="596" y="27"/>
                </a:lnTo>
                <a:lnTo>
                  <a:pt x="596" y="27"/>
                </a:lnTo>
                <a:lnTo>
                  <a:pt x="567" y="35"/>
                </a:lnTo>
                <a:lnTo>
                  <a:pt x="541" y="46"/>
                </a:lnTo>
                <a:lnTo>
                  <a:pt x="512" y="58"/>
                </a:lnTo>
                <a:lnTo>
                  <a:pt x="485" y="73"/>
                </a:lnTo>
                <a:lnTo>
                  <a:pt x="460" y="89"/>
                </a:lnTo>
                <a:lnTo>
                  <a:pt x="435" y="108"/>
                </a:lnTo>
                <a:lnTo>
                  <a:pt x="410" y="125"/>
                </a:lnTo>
                <a:lnTo>
                  <a:pt x="387" y="146"/>
                </a:lnTo>
                <a:lnTo>
                  <a:pt x="365" y="167"/>
                </a:lnTo>
                <a:lnTo>
                  <a:pt x="344" y="189"/>
                </a:lnTo>
                <a:lnTo>
                  <a:pt x="327" y="212"/>
                </a:lnTo>
                <a:lnTo>
                  <a:pt x="310" y="235"/>
                </a:lnTo>
                <a:lnTo>
                  <a:pt x="294" y="260"/>
                </a:lnTo>
                <a:lnTo>
                  <a:pt x="281" y="283"/>
                </a:lnTo>
                <a:lnTo>
                  <a:pt x="271" y="308"/>
                </a:lnTo>
                <a:lnTo>
                  <a:pt x="262" y="333"/>
                </a:lnTo>
                <a:lnTo>
                  <a:pt x="262" y="333"/>
                </a:lnTo>
                <a:lnTo>
                  <a:pt x="212" y="362"/>
                </a:lnTo>
                <a:lnTo>
                  <a:pt x="187" y="379"/>
                </a:lnTo>
                <a:lnTo>
                  <a:pt x="163" y="394"/>
                </a:lnTo>
                <a:lnTo>
                  <a:pt x="138" y="412"/>
                </a:lnTo>
                <a:lnTo>
                  <a:pt x="117" y="431"/>
                </a:lnTo>
                <a:lnTo>
                  <a:pt x="98" y="452"/>
                </a:lnTo>
                <a:lnTo>
                  <a:pt x="79" y="473"/>
                </a:lnTo>
                <a:lnTo>
                  <a:pt x="79" y="473"/>
                </a:lnTo>
                <a:lnTo>
                  <a:pt x="61" y="496"/>
                </a:lnTo>
                <a:lnTo>
                  <a:pt x="48" y="519"/>
                </a:lnTo>
                <a:lnTo>
                  <a:pt x="35" y="544"/>
                </a:lnTo>
                <a:lnTo>
                  <a:pt x="23" y="569"/>
                </a:lnTo>
                <a:lnTo>
                  <a:pt x="15" y="596"/>
                </a:lnTo>
                <a:lnTo>
                  <a:pt x="8" y="625"/>
                </a:lnTo>
                <a:lnTo>
                  <a:pt x="4" y="652"/>
                </a:lnTo>
                <a:lnTo>
                  <a:pt x="0" y="681"/>
                </a:lnTo>
                <a:lnTo>
                  <a:pt x="0" y="708"/>
                </a:lnTo>
                <a:lnTo>
                  <a:pt x="0" y="737"/>
                </a:lnTo>
                <a:lnTo>
                  <a:pt x="4" y="766"/>
                </a:lnTo>
                <a:lnTo>
                  <a:pt x="8" y="793"/>
                </a:lnTo>
                <a:lnTo>
                  <a:pt x="13" y="820"/>
                </a:lnTo>
                <a:lnTo>
                  <a:pt x="23" y="847"/>
                </a:lnTo>
                <a:lnTo>
                  <a:pt x="33" y="873"/>
                </a:lnTo>
                <a:lnTo>
                  <a:pt x="44" y="898"/>
                </a:lnTo>
                <a:lnTo>
                  <a:pt x="44" y="898"/>
                </a:lnTo>
                <a:lnTo>
                  <a:pt x="54" y="920"/>
                </a:lnTo>
                <a:lnTo>
                  <a:pt x="67" y="939"/>
                </a:lnTo>
                <a:lnTo>
                  <a:pt x="81" y="956"/>
                </a:lnTo>
                <a:lnTo>
                  <a:pt x="96" y="974"/>
                </a:lnTo>
                <a:lnTo>
                  <a:pt x="111" y="991"/>
                </a:lnTo>
                <a:lnTo>
                  <a:pt x="129" y="1006"/>
                </a:lnTo>
                <a:lnTo>
                  <a:pt x="146" y="1022"/>
                </a:lnTo>
                <a:lnTo>
                  <a:pt x="165" y="1037"/>
                </a:lnTo>
                <a:lnTo>
                  <a:pt x="185" y="1050"/>
                </a:lnTo>
                <a:lnTo>
                  <a:pt x="204" y="1062"/>
                </a:lnTo>
                <a:lnTo>
                  <a:pt x="248" y="1085"/>
                </a:lnTo>
                <a:lnTo>
                  <a:pt x="292" y="1102"/>
                </a:lnTo>
                <a:lnTo>
                  <a:pt x="339" y="1118"/>
                </a:lnTo>
                <a:lnTo>
                  <a:pt x="339" y="1118"/>
                </a:lnTo>
                <a:lnTo>
                  <a:pt x="350" y="1124"/>
                </a:lnTo>
                <a:lnTo>
                  <a:pt x="362" y="1135"/>
                </a:lnTo>
                <a:lnTo>
                  <a:pt x="367" y="1141"/>
                </a:lnTo>
                <a:lnTo>
                  <a:pt x="371" y="1149"/>
                </a:lnTo>
                <a:lnTo>
                  <a:pt x="375" y="1158"/>
                </a:lnTo>
                <a:lnTo>
                  <a:pt x="377" y="1166"/>
                </a:lnTo>
                <a:lnTo>
                  <a:pt x="377" y="1245"/>
                </a:lnTo>
                <a:lnTo>
                  <a:pt x="469" y="1245"/>
                </a:lnTo>
                <a:lnTo>
                  <a:pt x="471" y="3053"/>
                </a:lnTo>
                <a:lnTo>
                  <a:pt x="471" y="3053"/>
                </a:lnTo>
                <a:lnTo>
                  <a:pt x="477" y="3071"/>
                </a:lnTo>
                <a:lnTo>
                  <a:pt x="487" y="3086"/>
                </a:lnTo>
                <a:lnTo>
                  <a:pt x="494" y="3101"/>
                </a:lnTo>
                <a:lnTo>
                  <a:pt x="506" y="3115"/>
                </a:lnTo>
                <a:lnTo>
                  <a:pt x="529" y="3144"/>
                </a:lnTo>
                <a:lnTo>
                  <a:pt x="556" y="3169"/>
                </a:lnTo>
                <a:lnTo>
                  <a:pt x="587" y="3192"/>
                </a:lnTo>
                <a:lnTo>
                  <a:pt x="602" y="3201"/>
                </a:lnTo>
                <a:lnTo>
                  <a:pt x="619" y="3211"/>
                </a:lnTo>
                <a:lnTo>
                  <a:pt x="637" y="3219"/>
                </a:lnTo>
                <a:lnTo>
                  <a:pt x="654" y="3224"/>
                </a:lnTo>
                <a:lnTo>
                  <a:pt x="671" y="3230"/>
                </a:lnTo>
                <a:lnTo>
                  <a:pt x="689" y="3232"/>
                </a:lnTo>
                <a:lnTo>
                  <a:pt x="827" y="3132"/>
                </a:lnTo>
                <a:lnTo>
                  <a:pt x="833" y="3126"/>
                </a:lnTo>
                <a:lnTo>
                  <a:pt x="1002" y="3005"/>
                </a:lnTo>
                <a:lnTo>
                  <a:pt x="983" y="2978"/>
                </a:lnTo>
                <a:lnTo>
                  <a:pt x="983" y="2824"/>
                </a:lnTo>
                <a:lnTo>
                  <a:pt x="1029" y="2767"/>
                </a:lnTo>
                <a:lnTo>
                  <a:pt x="1035" y="2563"/>
                </a:lnTo>
                <a:lnTo>
                  <a:pt x="895" y="2447"/>
                </a:lnTo>
                <a:lnTo>
                  <a:pt x="893" y="2313"/>
                </a:lnTo>
                <a:lnTo>
                  <a:pt x="1021" y="2191"/>
                </a:lnTo>
                <a:lnTo>
                  <a:pt x="995" y="2166"/>
                </a:lnTo>
                <a:lnTo>
                  <a:pt x="991" y="1974"/>
                </a:lnTo>
                <a:lnTo>
                  <a:pt x="1098" y="1872"/>
                </a:lnTo>
                <a:lnTo>
                  <a:pt x="1021" y="1782"/>
                </a:lnTo>
                <a:lnTo>
                  <a:pt x="1029" y="1610"/>
                </a:lnTo>
                <a:lnTo>
                  <a:pt x="1131" y="1526"/>
                </a:lnTo>
                <a:lnTo>
                  <a:pt x="1131" y="1245"/>
                </a:lnTo>
                <a:lnTo>
                  <a:pt x="1181" y="1245"/>
                </a:lnTo>
                <a:lnTo>
                  <a:pt x="1181" y="1166"/>
                </a:lnTo>
                <a:lnTo>
                  <a:pt x="1181" y="1166"/>
                </a:lnTo>
                <a:lnTo>
                  <a:pt x="1183" y="1158"/>
                </a:lnTo>
                <a:lnTo>
                  <a:pt x="1185" y="1151"/>
                </a:lnTo>
                <a:lnTo>
                  <a:pt x="1189" y="1143"/>
                </a:lnTo>
                <a:lnTo>
                  <a:pt x="1193" y="1137"/>
                </a:lnTo>
                <a:lnTo>
                  <a:pt x="1204" y="1127"/>
                </a:lnTo>
                <a:lnTo>
                  <a:pt x="1214" y="1122"/>
                </a:lnTo>
                <a:lnTo>
                  <a:pt x="1214" y="1122"/>
                </a:lnTo>
                <a:lnTo>
                  <a:pt x="1264" y="1110"/>
                </a:lnTo>
                <a:lnTo>
                  <a:pt x="1287" y="1104"/>
                </a:lnTo>
                <a:lnTo>
                  <a:pt x="1308" y="1095"/>
                </a:lnTo>
                <a:lnTo>
                  <a:pt x="1308" y="1095"/>
                </a:lnTo>
                <a:lnTo>
                  <a:pt x="1333" y="1085"/>
                </a:lnTo>
                <a:lnTo>
                  <a:pt x="1356" y="1074"/>
                </a:lnTo>
                <a:lnTo>
                  <a:pt x="1379" y="1060"/>
                </a:lnTo>
                <a:lnTo>
                  <a:pt x="1400" y="1045"/>
                </a:lnTo>
                <a:lnTo>
                  <a:pt x="1420" y="1029"/>
                </a:lnTo>
                <a:lnTo>
                  <a:pt x="1439" y="1012"/>
                </a:lnTo>
                <a:lnTo>
                  <a:pt x="1456" y="995"/>
                </a:lnTo>
                <a:lnTo>
                  <a:pt x="1474" y="975"/>
                </a:lnTo>
                <a:lnTo>
                  <a:pt x="1487" y="956"/>
                </a:lnTo>
                <a:lnTo>
                  <a:pt x="1502" y="935"/>
                </a:lnTo>
                <a:lnTo>
                  <a:pt x="1514" y="914"/>
                </a:lnTo>
                <a:lnTo>
                  <a:pt x="1526" y="893"/>
                </a:lnTo>
                <a:lnTo>
                  <a:pt x="1535" y="872"/>
                </a:lnTo>
                <a:lnTo>
                  <a:pt x="1543" y="848"/>
                </a:lnTo>
                <a:lnTo>
                  <a:pt x="1551" y="827"/>
                </a:lnTo>
                <a:lnTo>
                  <a:pt x="1558" y="806"/>
                </a:lnTo>
                <a:lnTo>
                  <a:pt x="1558" y="806"/>
                </a:lnTo>
                <a:lnTo>
                  <a:pt x="1560" y="777"/>
                </a:lnTo>
                <a:lnTo>
                  <a:pt x="1562" y="748"/>
                </a:lnTo>
                <a:lnTo>
                  <a:pt x="1564" y="721"/>
                </a:lnTo>
                <a:lnTo>
                  <a:pt x="1562" y="695"/>
                </a:lnTo>
                <a:lnTo>
                  <a:pt x="1558" y="668"/>
                </a:lnTo>
                <a:lnTo>
                  <a:pt x="1554" y="643"/>
                </a:lnTo>
                <a:lnTo>
                  <a:pt x="1549" y="616"/>
                </a:lnTo>
                <a:lnTo>
                  <a:pt x="1541" y="591"/>
                </a:lnTo>
                <a:lnTo>
                  <a:pt x="1531" y="566"/>
                </a:lnTo>
                <a:lnTo>
                  <a:pt x="1520" y="541"/>
                </a:lnTo>
                <a:lnTo>
                  <a:pt x="1506" y="518"/>
                </a:lnTo>
                <a:lnTo>
                  <a:pt x="1493" y="494"/>
                </a:lnTo>
                <a:lnTo>
                  <a:pt x="1477" y="471"/>
                </a:lnTo>
                <a:lnTo>
                  <a:pt x="1460" y="450"/>
                </a:lnTo>
                <a:lnTo>
                  <a:pt x="1441" y="429"/>
                </a:lnTo>
                <a:lnTo>
                  <a:pt x="1420" y="408"/>
                </a:lnTo>
                <a:lnTo>
                  <a:pt x="1420" y="408"/>
                </a:lnTo>
                <a:lnTo>
                  <a:pt x="1383" y="379"/>
                </a:lnTo>
                <a:lnTo>
                  <a:pt x="1352" y="356"/>
                </a:lnTo>
                <a:lnTo>
                  <a:pt x="1293" y="314"/>
                </a:lnTo>
                <a:lnTo>
                  <a:pt x="1293" y="314"/>
                </a:lnTo>
                <a:lnTo>
                  <a:pt x="1277" y="292"/>
                </a:lnTo>
                <a:lnTo>
                  <a:pt x="1264" y="269"/>
                </a:lnTo>
                <a:lnTo>
                  <a:pt x="1235" y="221"/>
                </a:lnTo>
                <a:lnTo>
                  <a:pt x="1218" y="198"/>
                </a:lnTo>
                <a:lnTo>
                  <a:pt x="1200" y="177"/>
                </a:lnTo>
                <a:lnTo>
                  <a:pt x="1179" y="156"/>
                </a:lnTo>
                <a:lnTo>
                  <a:pt x="1154" y="135"/>
                </a:lnTo>
                <a:lnTo>
                  <a:pt x="1154" y="135"/>
                </a:lnTo>
                <a:lnTo>
                  <a:pt x="1135" y="119"/>
                </a:lnTo>
                <a:lnTo>
                  <a:pt x="1116" y="106"/>
                </a:lnTo>
                <a:lnTo>
                  <a:pt x="1095" y="90"/>
                </a:lnTo>
                <a:lnTo>
                  <a:pt x="1073" y="77"/>
                </a:lnTo>
                <a:lnTo>
                  <a:pt x="1027" y="54"/>
                </a:lnTo>
                <a:lnTo>
                  <a:pt x="979" y="35"/>
                </a:lnTo>
                <a:lnTo>
                  <a:pt x="929" y="19"/>
                </a:lnTo>
                <a:lnTo>
                  <a:pt x="877" y="8"/>
                </a:lnTo>
                <a:lnTo>
                  <a:pt x="825" y="2"/>
                </a:lnTo>
                <a:lnTo>
                  <a:pt x="800" y="0"/>
                </a:lnTo>
                <a:lnTo>
                  <a:pt x="773" y="0"/>
                </a:lnTo>
                <a:close/>
              </a:path>
            </a:pathLst>
          </a:custGeom>
          <a:solidFill>
            <a:srgbClr val="FFFFF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1800" dirty="0"/>
          </a:p>
        </p:txBody>
      </p:sp>
      <p:sp>
        <p:nvSpPr>
          <p:cNvPr id="58" name="Rectangle 57" descr="Gray rectangle."/>
          <p:cNvSpPr/>
          <p:nvPr/>
        </p:nvSpPr>
        <p:spPr bwMode="auto">
          <a:xfrm rot="19800000">
            <a:off x="3132501" y="-1100090"/>
            <a:ext cx="1407337" cy="1635147"/>
          </a:xfrm>
          <a:prstGeom prst="rect">
            <a:avLst/>
          </a:prstGeom>
          <a:solidFill>
            <a:schemeClr val="tx1">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93" name="Oval 92" descr="Clock icon."/>
          <p:cNvSpPr/>
          <p:nvPr/>
        </p:nvSpPr>
        <p:spPr bwMode="auto">
          <a:xfrm rot="3600000">
            <a:off x="3396066" y="274270"/>
            <a:ext cx="466317" cy="349829"/>
          </a:xfrm>
          <a:prstGeom prst="ellipse">
            <a:avLst/>
          </a:prstGeom>
          <a:solidFill>
            <a:schemeClr val="tx1">
              <a:lumMod val="50000"/>
              <a:lumOff val="50000"/>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grpSp>
        <p:nvGrpSpPr>
          <p:cNvPr id="94" name="Group 93" descr="Clock icon."/>
          <p:cNvGrpSpPr/>
          <p:nvPr/>
        </p:nvGrpSpPr>
        <p:grpSpPr>
          <a:xfrm rot="3600000">
            <a:off x="3459978" y="322098"/>
            <a:ext cx="339683" cy="256917"/>
            <a:chOff x="5489575" y="6075363"/>
            <a:chExt cx="774700" cy="781050"/>
          </a:xfrm>
          <a:solidFill>
            <a:srgbClr val="FFFFFF"/>
          </a:solidFill>
        </p:grpSpPr>
        <p:sp>
          <p:nvSpPr>
            <p:cNvPr id="95" name="Freeform 8"/>
            <p:cNvSpPr>
              <a:spLocks noEditPoints="1"/>
            </p:cNvSpPr>
            <p:nvPr/>
          </p:nvSpPr>
          <p:spPr bwMode="auto">
            <a:xfrm>
              <a:off x="5489575" y="6075363"/>
              <a:ext cx="774700" cy="781050"/>
            </a:xfrm>
            <a:custGeom>
              <a:avLst/>
              <a:gdLst>
                <a:gd name="T0" fmla="*/ 67 w 133"/>
                <a:gd name="T1" fmla="*/ 0 h 134"/>
                <a:gd name="T2" fmla="*/ 0 w 133"/>
                <a:gd name="T3" fmla="*/ 67 h 134"/>
                <a:gd name="T4" fmla="*/ 67 w 133"/>
                <a:gd name="T5" fmla="*/ 134 h 134"/>
                <a:gd name="T6" fmla="*/ 133 w 133"/>
                <a:gd name="T7" fmla="*/ 67 h 134"/>
                <a:gd name="T8" fmla="*/ 67 w 133"/>
                <a:gd name="T9" fmla="*/ 0 h 134"/>
                <a:gd name="T10" fmla="*/ 67 w 133"/>
                <a:gd name="T11" fmla="*/ 118 h 134"/>
                <a:gd name="T12" fmla="*/ 16 w 133"/>
                <a:gd name="T13" fmla="*/ 67 h 134"/>
                <a:gd name="T14" fmla="*/ 67 w 133"/>
                <a:gd name="T15" fmla="*/ 17 h 134"/>
                <a:gd name="T16" fmla="*/ 117 w 133"/>
                <a:gd name="T17" fmla="*/ 67 h 134"/>
                <a:gd name="T18" fmla="*/ 67 w 133"/>
                <a:gd name="T19" fmla="*/ 11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34">
                  <a:moveTo>
                    <a:pt x="67" y="0"/>
                  </a:moveTo>
                  <a:cubicBezTo>
                    <a:pt x="30" y="0"/>
                    <a:pt x="0" y="30"/>
                    <a:pt x="0" y="67"/>
                  </a:cubicBezTo>
                  <a:cubicBezTo>
                    <a:pt x="0" y="104"/>
                    <a:pt x="30" y="134"/>
                    <a:pt x="67" y="134"/>
                  </a:cubicBezTo>
                  <a:cubicBezTo>
                    <a:pt x="104" y="134"/>
                    <a:pt x="133" y="104"/>
                    <a:pt x="133" y="67"/>
                  </a:cubicBezTo>
                  <a:cubicBezTo>
                    <a:pt x="133" y="30"/>
                    <a:pt x="104" y="0"/>
                    <a:pt x="67" y="0"/>
                  </a:cubicBezTo>
                  <a:close/>
                  <a:moveTo>
                    <a:pt x="67" y="118"/>
                  </a:moveTo>
                  <a:cubicBezTo>
                    <a:pt x="39" y="118"/>
                    <a:pt x="16" y="95"/>
                    <a:pt x="16" y="67"/>
                  </a:cubicBezTo>
                  <a:cubicBezTo>
                    <a:pt x="16" y="39"/>
                    <a:pt x="39" y="17"/>
                    <a:pt x="67" y="17"/>
                  </a:cubicBezTo>
                  <a:cubicBezTo>
                    <a:pt x="95" y="17"/>
                    <a:pt x="117" y="39"/>
                    <a:pt x="117" y="67"/>
                  </a:cubicBezTo>
                  <a:cubicBezTo>
                    <a:pt x="117" y="95"/>
                    <a:pt x="95" y="118"/>
                    <a:pt x="67"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6" name="Freeform 9"/>
            <p:cNvSpPr>
              <a:spLocks/>
            </p:cNvSpPr>
            <p:nvPr/>
          </p:nvSpPr>
          <p:spPr bwMode="auto">
            <a:xfrm>
              <a:off x="5834063" y="6203951"/>
              <a:ext cx="209550" cy="303213"/>
            </a:xfrm>
            <a:custGeom>
              <a:avLst/>
              <a:gdLst>
                <a:gd name="T0" fmla="*/ 32 w 36"/>
                <a:gd name="T1" fmla="*/ 42 h 52"/>
                <a:gd name="T2" fmla="*/ 11 w 36"/>
                <a:gd name="T3" fmla="*/ 42 h 52"/>
                <a:gd name="T4" fmla="*/ 11 w 36"/>
                <a:gd name="T5" fmla="*/ 4 h 52"/>
                <a:gd name="T6" fmla="*/ 6 w 36"/>
                <a:gd name="T7" fmla="*/ 0 h 52"/>
                <a:gd name="T8" fmla="*/ 2 w 36"/>
                <a:gd name="T9" fmla="*/ 4 h 52"/>
                <a:gd name="T10" fmla="*/ 2 w 36"/>
                <a:gd name="T11" fmla="*/ 42 h 52"/>
                <a:gd name="T12" fmla="*/ 0 w 36"/>
                <a:gd name="T13" fmla="*/ 46 h 52"/>
                <a:gd name="T14" fmla="*/ 6 w 36"/>
                <a:gd name="T15" fmla="*/ 52 h 52"/>
                <a:gd name="T16" fmla="*/ 10 w 36"/>
                <a:gd name="T17" fmla="*/ 50 h 52"/>
                <a:gd name="T18" fmla="*/ 32 w 36"/>
                <a:gd name="T19" fmla="*/ 50 h 52"/>
                <a:gd name="T20" fmla="*/ 36 w 36"/>
                <a:gd name="T21" fmla="*/ 46 h 52"/>
                <a:gd name="T22" fmla="*/ 32 w 36"/>
                <a:gd name="T23"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52">
                  <a:moveTo>
                    <a:pt x="32" y="42"/>
                  </a:moveTo>
                  <a:cubicBezTo>
                    <a:pt x="11" y="42"/>
                    <a:pt x="11" y="42"/>
                    <a:pt x="11" y="42"/>
                  </a:cubicBezTo>
                  <a:cubicBezTo>
                    <a:pt x="11" y="4"/>
                    <a:pt x="11" y="4"/>
                    <a:pt x="11" y="4"/>
                  </a:cubicBezTo>
                  <a:cubicBezTo>
                    <a:pt x="11" y="2"/>
                    <a:pt x="9" y="0"/>
                    <a:pt x="6" y="0"/>
                  </a:cubicBezTo>
                  <a:cubicBezTo>
                    <a:pt x="4" y="0"/>
                    <a:pt x="2" y="2"/>
                    <a:pt x="2" y="4"/>
                  </a:cubicBezTo>
                  <a:cubicBezTo>
                    <a:pt x="2" y="42"/>
                    <a:pt x="2" y="42"/>
                    <a:pt x="2" y="42"/>
                  </a:cubicBezTo>
                  <a:cubicBezTo>
                    <a:pt x="1" y="43"/>
                    <a:pt x="0" y="44"/>
                    <a:pt x="0" y="46"/>
                  </a:cubicBezTo>
                  <a:cubicBezTo>
                    <a:pt x="0" y="49"/>
                    <a:pt x="3" y="52"/>
                    <a:pt x="6" y="52"/>
                  </a:cubicBezTo>
                  <a:cubicBezTo>
                    <a:pt x="8" y="52"/>
                    <a:pt x="9" y="51"/>
                    <a:pt x="10" y="50"/>
                  </a:cubicBezTo>
                  <a:cubicBezTo>
                    <a:pt x="32" y="50"/>
                    <a:pt x="32" y="50"/>
                    <a:pt x="32" y="50"/>
                  </a:cubicBezTo>
                  <a:cubicBezTo>
                    <a:pt x="34" y="50"/>
                    <a:pt x="36" y="48"/>
                    <a:pt x="36" y="46"/>
                  </a:cubicBezTo>
                  <a:cubicBezTo>
                    <a:pt x="36" y="44"/>
                    <a:pt x="34" y="42"/>
                    <a:pt x="32"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62" name="Rectangle 61" descr="Light blue rectangle."/>
          <p:cNvSpPr/>
          <p:nvPr/>
        </p:nvSpPr>
        <p:spPr bwMode="auto">
          <a:xfrm rot="19800000">
            <a:off x="6216866" y="678094"/>
            <a:ext cx="1407337" cy="2294281"/>
          </a:xfrm>
          <a:prstGeom prst="rect">
            <a:avLst/>
          </a:prstGeom>
          <a:solidFill>
            <a:srgbClr val="37A8F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p>
        </p:txBody>
      </p:sp>
      <p:sp>
        <p:nvSpPr>
          <p:cNvPr id="98" name="Oval 97" descr="Chart icon."/>
          <p:cNvSpPr/>
          <p:nvPr/>
        </p:nvSpPr>
        <p:spPr bwMode="auto">
          <a:xfrm rot="19800000">
            <a:off x="6045898" y="1193398"/>
            <a:ext cx="349830" cy="466317"/>
          </a:xfrm>
          <a:prstGeom prst="ellipse">
            <a:avLst/>
          </a:prstGeom>
          <a:solidFill>
            <a:srgbClr val="37A8F8">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99" name="Freeform 18" descr="Chart icon."/>
          <p:cNvSpPr>
            <a:spLocks/>
          </p:cNvSpPr>
          <p:nvPr/>
        </p:nvSpPr>
        <p:spPr bwMode="auto">
          <a:xfrm rot="19800000">
            <a:off x="6081097" y="1294932"/>
            <a:ext cx="260910" cy="220487"/>
          </a:xfrm>
          <a:custGeom>
            <a:avLst/>
            <a:gdLst/>
            <a:ahLst/>
            <a:cxnLst>
              <a:cxn ang="0">
                <a:pos x="2952" y="1466"/>
              </a:cxn>
              <a:cxn ang="0">
                <a:pos x="2952" y="1102"/>
              </a:cxn>
              <a:cxn ang="0">
                <a:pos x="1727" y="1102"/>
              </a:cxn>
              <a:cxn ang="0">
                <a:pos x="1727" y="822"/>
              </a:cxn>
              <a:cxn ang="0">
                <a:pos x="2270" y="822"/>
              </a:cxn>
              <a:cxn ang="0">
                <a:pos x="2270" y="0"/>
              </a:cxn>
              <a:cxn ang="0">
                <a:pos x="1073" y="0"/>
              </a:cxn>
              <a:cxn ang="0">
                <a:pos x="1073" y="822"/>
              </a:cxn>
              <a:cxn ang="0">
                <a:pos x="1615" y="822"/>
              </a:cxn>
              <a:cxn ang="0">
                <a:pos x="1615" y="1102"/>
              </a:cxn>
              <a:cxn ang="0">
                <a:pos x="392" y="1102"/>
              </a:cxn>
              <a:cxn ang="0">
                <a:pos x="392" y="1466"/>
              </a:cxn>
              <a:cxn ang="0">
                <a:pos x="0" y="1466"/>
              </a:cxn>
              <a:cxn ang="0">
                <a:pos x="0" y="2120"/>
              </a:cxn>
              <a:cxn ang="0">
                <a:pos x="951" y="2120"/>
              </a:cxn>
              <a:cxn ang="0">
                <a:pos x="951" y="1466"/>
              </a:cxn>
              <a:cxn ang="0">
                <a:pos x="504" y="1466"/>
              </a:cxn>
              <a:cxn ang="0">
                <a:pos x="504" y="1214"/>
              </a:cxn>
              <a:cxn ang="0">
                <a:pos x="1615" y="1214"/>
              </a:cxn>
              <a:cxn ang="0">
                <a:pos x="1615" y="1466"/>
              </a:cxn>
              <a:cxn ang="0">
                <a:pos x="1196" y="1466"/>
              </a:cxn>
              <a:cxn ang="0">
                <a:pos x="1196" y="2120"/>
              </a:cxn>
              <a:cxn ang="0">
                <a:pos x="2147" y="2120"/>
              </a:cxn>
              <a:cxn ang="0">
                <a:pos x="2147" y="1466"/>
              </a:cxn>
              <a:cxn ang="0">
                <a:pos x="1727" y="1466"/>
              </a:cxn>
              <a:cxn ang="0">
                <a:pos x="1727" y="1214"/>
              </a:cxn>
              <a:cxn ang="0">
                <a:pos x="2840" y="1214"/>
              </a:cxn>
              <a:cxn ang="0">
                <a:pos x="2840" y="1466"/>
              </a:cxn>
              <a:cxn ang="0">
                <a:pos x="2393" y="1466"/>
              </a:cxn>
              <a:cxn ang="0">
                <a:pos x="2393" y="2120"/>
              </a:cxn>
              <a:cxn ang="0">
                <a:pos x="3344" y="2120"/>
              </a:cxn>
              <a:cxn ang="0">
                <a:pos x="3344" y="1466"/>
              </a:cxn>
              <a:cxn ang="0">
                <a:pos x="2952" y="1466"/>
              </a:cxn>
            </a:cxnLst>
            <a:rect l="0" t="0" r="r" b="b"/>
            <a:pathLst>
              <a:path w="3344" h="2120">
                <a:moveTo>
                  <a:pt x="2952" y="1466"/>
                </a:moveTo>
                <a:lnTo>
                  <a:pt x="2952" y="1102"/>
                </a:lnTo>
                <a:lnTo>
                  <a:pt x="1727" y="1102"/>
                </a:lnTo>
                <a:lnTo>
                  <a:pt x="1727" y="822"/>
                </a:lnTo>
                <a:lnTo>
                  <a:pt x="2270" y="822"/>
                </a:lnTo>
                <a:lnTo>
                  <a:pt x="2270" y="0"/>
                </a:lnTo>
                <a:lnTo>
                  <a:pt x="1073" y="0"/>
                </a:lnTo>
                <a:lnTo>
                  <a:pt x="1073" y="822"/>
                </a:lnTo>
                <a:lnTo>
                  <a:pt x="1615" y="822"/>
                </a:lnTo>
                <a:lnTo>
                  <a:pt x="1615" y="1102"/>
                </a:lnTo>
                <a:lnTo>
                  <a:pt x="392" y="1102"/>
                </a:lnTo>
                <a:lnTo>
                  <a:pt x="392" y="1466"/>
                </a:lnTo>
                <a:lnTo>
                  <a:pt x="0" y="1466"/>
                </a:lnTo>
                <a:lnTo>
                  <a:pt x="0" y="2120"/>
                </a:lnTo>
                <a:lnTo>
                  <a:pt x="951" y="2120"/>
                </a:lnTo>
                <a:lnTo>
                  <a:pt x="951" y="1466"/>
                </a:lnTo>
                <a:lnTo>
                  <a:pt x="504" y="1466"/>
                </a:lnTo>
                <a:lnTo>
                  <a:pt x="504" y="1214"/>
                </a:lnTo>
                <a:lnTo>
                  <a:pt x="1615" y="1214"/>
                </a:lnTo>
                <a:lnTo>
                  <a:pt x="1615" y="1466"/>
                </a:lnTo>
                <a:lnTo>
                  <a:pt x="1196" y="1466"/>
                </a:lnTo>
                <a:lnTo>
                  <a:pt x="1196" y="2120"/>
                </a:lnTo>
                <a:lnTo>
                  <a:pt x="2147" y="2120"/>
                </a:lnTo>
                <a:lnTo>
                  <a:pt x="2147" y="1466"/>
                </a:lnTo>
                <a:lnTo>
                  <a:pt x="1727" y="1466"/>
                </a:lnTo>
                <a:lnTo>
                  <a:pt x="1727" y="1214"/>
                </a:lnTo>
                <a:lnTo>
                  <a:pt x="2840" y="1214"/>
                </a:lnTo>
                <a:lnTo>
                  <a:pt x="2840" y="1466"/>
                </a:lnTo>
                <a:lnTo>
                  <a:pt x="2393" y="1466"/>
                </a:lnTo>
                <a:lnTo>
                  <a:pt x="2393" y="2120"/>
                </a:lnTo>
                <a:lnTo>
                  <a:pt x="3344" y="2120"/>
                </a:lnTo>
                <a:lnTo>
                  <a:pt x="3344" y="1466"/>
                </a:lnTo>
                <a:lnTo>
                  <a:pt x="2952" y="1466"/>
                </a:lnTo>
                <a:close/>
              </a:path>
            </a:pathLst>
          </a:custGeom>
          <a:solidFill>
            <a:srgbClr val="FFFFF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1800" dirty="0"/>
          </a:p>
        </p:txBody>
      </p:sp>
      <p:sp>
        <p:nvSpPr>
          <p:cNvPr id="52" name="Rectangle 51" descr="Red rectangle."/>
          <p:cNvSpPr/>
          <p:nvPr/>
        </p:nvSpPr>
        <p:spPr bwMode="auto">
          <a:xfrm rot="19800000">
            <a:off x="2213669" y="6409007"/>
            <a:ext cx="1737628" cy="1913762"/>
          </a:xfrm>
          <a:prstGeom prst="rect">
            <a:avLst/>
          </a:prstGeom>
          <a:solidFill>
            <a:srgbClr val="EB3D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101" name="Oval 100" descr="Pie chart icon."/>
          <p:cNvSpPr/>
          <p:nvPr/>
        </p:nvSpPr>
        <p:spPr bwMode="auto">
          <a:xfrm rot="19800000">
            <a:off x="3217300" y="6182694"/>
            <a:ext cx="349830" cy="466317"/>
          </a:xfrm>
          <a:prstGeom prst="ellipse">
            <a:avLst/>
          </a:prstGeom>
          <a:solidFill>
            <a:srgbClr val="EB3D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grpSp>
        <p:nvGrpSpPr>
          <p:cNvPr id="102" name="Group 101" descr="Pie chart icon."/>
          <p:cNvGrpSpPr/>
          <p:nvPr/>
        </p:nvGrpSpPr>
        <p:grpSpPr>
          <a:xfrm rot="19800000">
            <a:off x="3263873" y="6245467"/>
            <a:ext cx="232600" cy="325704"/>
            <a:chOff x="7283825" y="1765532"/>
            <a:chExt cx="457200" cy="480283"/>
          </a:xfrm>
          <a:solidFill>
            <a:srgbClr val="FFFFFF"/>
          </a:solidFill>
          <a:effectLst/>
        </p:grpSpPr>
        <p:sp>
          <p:nvSpPr>
            <p:cNvPr id="103" name="Freeform 34"/>
            <p:cNvSpPr>
              <a:spLocks/>
            </p:cNvSpPr>
            <p:nvPr/>
          </p:nvSpPr>
          <p:spPr bwMode="auto">
            <a:xfrm>
              <a:off x="7283825" y="1765532"/>
              <a:ext cx="207581" cy="218147"/>
            </a:xfrm>
            <a:custGeom>
              <a:avLst/>
              <a:gdLst/>
              <a:ahLst/>
              <a:cxnLst>
                <a:cxn ang="0">
                  <a:pos x="668" y="702"/>
                </a:cxn>
                <a:cxn ang="0">
                  <a:pos x="0" y="484"/>
                </a:cxn>
                <a:cxn ang="0">
                  <a:pos x="0" y="484"/>
                </a:cxn>
                <a:cxn ang="0">
                  <a:pos x="10" y="458"/>
                </a:cxn>
                <a:cxn ang="0">
                  <a:pos x="20" y="431"/>
                </a:cxn>
                <a:cxn ang="0">
                  <a:pos x="31" y="404"/>
                </a:cxn>
                <a:cxn ang="0">
                  <a:pos x="43" y="379"/>
                </a:cxn>
                <a:cxn ang="0">
                  <a:pos x="57" y="355"/>
                </a:cxn>
                <a:cxn ang="0">
                  <a:pos x="71" y="330"/>
                </a:cxn>
                <a:cxn ang="0">
                  <a:pos x="86" y="307"/>
                </a:cxn>
                <a:cxn ang="0">
                  <a:pos x="101" y="285"/>
                </a:cxn>
                <a:cxn ang="0">
                  <a:pos x="118" y="263"/>
                </a:cxn>
                <a:cxn ang="0">
                  <a:pos x="135" y="241"/>
                </a:cxn>
                <a:cxn ang="0">
                  <a:pos x="153" y="222"/>
                </a:cxn>
                <a:cxn ang="0">
                  <a:pos x="171" y="202"/>
                </a:cxn>
                <a:cxn ang="0">
                  <a:pos x="191" y="183"/>
                </a:cxn>
                <a:cxn ang="0">
                  <a:pos x="212" y="166"/>
                </a:cxn>
                <a:cxn ang="0">
                  <a:pos x="233" y="147"/>
                </a:cxn>
                <a:cxn ang="0">
                  <a:pos x="254" y="132"/>
                </a:cxn>
                <a:cxn ang="0">
                  <a:pos x="276" y="117"/>
                </a:cxn>
                <a:cxn ang="0">
                  <a:pos x="299" y="101"/>
                </a:cxn>
                <a:cxn ang="0">
                  <a:pos x="321" y="89"/>
                </a:cxn>
                <a:cxn ang="0">
                  <a:pos x="345" y="76"/>
                </a:cxn>
                <a:cxn ang="0">
                  <a:pos x="370" y="63"/>
                </a:cxn>
                <a:cxn ang="0">
                  <a:pos x="394" y="53"/>
                </a:cxn>
                <a:cxn ang="0">
                  <a:pos x="421" y="44"/>
                </a:cxn>
                <a:cxn ang="0">
                  <a:pos x="446" y="34"/>
                </a:cxn>
                <a:cxn ang="0">
                  <a:pos x="473" y="27"/>
                </a:cxn>
                <a:cxn ang="0">
                  <a:pos x="500" y="20"/>
                </a:cxn>
                <a:cxn ang="0">
                  <a:pos x="526" y="13"/>
                </a:cxn>
                <a:cxn ang="0">
                  <a:pos x="554" y="9"/>
                </a:cxn>
                <a:cxn ang="0">
                  <a:pos x="582" y="4"/>
                </a:cxn>
                <a:cxn ang="0">
                  <a:pos x="611" y="2"/>
                </a:cxn>
                <a:cxn ang="0">
                  <a:pos x="639" y="0"/>
                </a:cxn>
                <a:cxn ang="0">
                  <a:pos x="668" y="0"/>
                </a:cxn>
                <a:cxn ang="0">
                  <a:pos x="668" y="702"/>
                </a:cxn>
              </a:cxnLst>
              <a:rect l="0" t="0" r="r" b="b"/>
              <a:pathLst>
                <a:path w="668" h="702">
                  <a:moveTo>
                    <a:pt x="668" y="702"/>
                  </a:moveTo>
                  <a:lnTo>
                    <a:pt x="0" y="484"/>
                  </a:lnTo>
                  <a:lnTo>
                    <a:pt x="0" y="484"/>
                  </a:lnTo>
                  <a:lnTo>
                    <a:pt x="10" y="458"/>
                  </a:lnTo>
                  <a:lnTo>
                    <a:pt x="20" y="431"/>
                  </a:lnTo>
                  <a:lnTo>
                    <a:pt x="31" y="404"/>
                  </a:lnTo>
                  <a:lnTo>
                    <a:pt x="43" y="379"/>
                  </a:lnTo>
                  <a:lnTo>
                    <a:pt x="57" y="355"/>
                  </a:lnTo>
                  <a:lnTo>
                    <a:pt x="71" y="330"/>
                  </a:lnTo>
                  <a:lnTo>
                    <a:pt x="86" y="307"/>
                  </a:lnTo>
                  <a:lnTo>
                    <a:pt x="101" y="285"/>
                  </a:lnTo>
                  <a:lnTo>
                    <a:pt x="118" y="263"/>
                  </a:lnTo>
                  <a:lnTo>
                    <a:pt x="135" y="241"/>
                  </a:lnTo>
                  <a:lnTo>
                    <a:pt x="153" y="222"/>
                  </a:lnTo>
                  <a:lnTo>
                    <a:pt x="171" y="202"/>
                  </a:lnTo>
                  <a:lnTo>
                    <a:pt x="191" y="183"/>
                  </a:lnTo>
                  <a:lnTo>
                    <a:pt x="212" y="166"/>
                  </a:lnTo>
                  <a:lnTo>
                    <a:pt x="233" y="147"/>
                  </a:lnTo>
                  <a:lnTo>
                    <a:pt x="254" y="132"/>
                  </a:lnTo>
                  <a:lnTo>
                    <a:pt x="276" y="117"/>
                  </a:lnTo>
                  <a:lnTo>
                    <a:pt x="299" y="101"/>
                  </a:lnTo>
                  <a:lnTo>
                    <a:pt x="321" y="89"/>
                  </a:lnTo>
                  <a:lnTo>
                    <a:pt x="345" y="76"/>
                  </a:lnTo>
                  <a:lnTo>
                    <a:pt x="370" y="63"/>
                  </a:lnTo>
                  <a:lnTo>
                    <a:pt x="394" y="53"/>
                  </a:lnTo>
                  <a:lnTo>
                    <a:pt x="421" y="44"/>
                  </a:lnTo>
                  <a:lnTo>
                    <a:pt x="446" y="34"/>
                  </a:lnTo>
                  <a:lnTo>
                    <a:pt x="473" y="27"/>
                  </a:lnTo>
                  <a:lnTo>
                    <a:pt x="500" y="20"/>
                  </a:lnTo>
                  <a:lnTo>
                    <a:pt x="526" y="13"/>
                  </a:lnTo>
                  <a:lnTo>
                    <a:pt x="554" y="9"/>
                  </a:lnTo>
                  <a:lnTo>
                    <a:pt x="582" y="4"/>
                  </a:lnTo>
                  <a:lnTo>
                    <a:pt x="611" y="2"/>
                  </a:lnTo>
                  <a:lnTo>
                    <a:pt x="639" y="0"/>
                  </a:lnTo>
                  <a:lnTo>
                    <a:pt x="668" y="0"/>
                  </a:lnTo>
                  <a:lnTo>
                    <a:pt x="668" y="70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1800" dirty="0"/>
            </a:p>
          </p:txBody>
        </p:sp>
        <p:sp>
          <p:nvSpPr>
            <p:cNvPr id="104" name="Freeform 35"/>
            <p:cNvSpPr>
              <a:spLocks/>
            </p:cNvSpPr>
            <p:nvPr/>
          </p:nvSpPr>
          <p:spPr bwMode="auto">
            <a:xfrm>
              <a:off x="7304732" y="1809832"/>
              <a:ext cx="436293" cy="435983"/>
            </a:xfrm>
            <a:custGeom>
              <a:avLst/>
              <a:gdLst/>
              <a:ahLst/>
              <a:cxnLst>
                <a:cxn ang="0">
                  <a:pos x="702" y="0"/>
                </a:cxn>
                <a:cxn ang="0">
                  <a:pos x="739" y="0"/>
                </a:cxn>
                <a:cxn ang="0">
                  <a:pos x="809" y="7"/>
                </a:cxn>
                <a:cxn ang="0">
                  <a:pos x="878" y="21"/>
                </a:cxn>
                <a:cxn ang="0">
                  <a:pos x="944" y="42"/>
                </a:cxn>
                <a:cxn ang="0">
                  <a:pos x="1007" y="68"/>
                </a:cxn>
                <a:cxn ang="0">
                  <a:pos x="1067" y="101"/>
                </a:cxn>
                <a:cxn ang="0">
                  <a:pos x="1122" y="139"/>
                </a:cxn>
                <a:cxn ang="0">
                  <a:pos x="1175" y="181"/>
                </a:cxn>
                <a:cxn ang="0">
                  <a:pos x="1221" y="228"/>
                </a:cxn>
                <a:cxn ang="0">
                  <a:pos x="1265" y="280"/>
                </a:cxn>
                <a:cxn ang="0">
                  <a:pos x="1303" y="336"/>
                </a:cxn>
                <a:cxn ang="0">
                  <a:pos x="1335" y="397"/>
                </a:cxn>
                <a:cxn ang="0">
                  <a:pos x="1362" y="460"/>
                </a:cxn>
                <a:cxn ang="0">
                  <a:pos x="1383" y="526"/>
                </a:cxn>
                <a:cxn ang="0">
                  <a:pos x="1397" y="595"/>
                </a:cxn>
                <a:cxn ang="0">
                  <a:pos x="1404" y="665"/>
                </a:cxn>
                <a:cxn ang="0">
                  <a:pos x="1404" y="701"/>
                </a:cxn>
                <a:cxn ang="0">
                  <a:pos x="1401" y="773"/>
                </a:cxn>
                <a:cxn ang="0">
                  <a:pos x="1390" y="843"/>
                </a:cxn>
                <a:cxn ang="0">
                  <a:pos x="1373" y="909"/>
                </a:cxn>
                <a:cxn ang="0">
                  <a:pos x="1349" y="973"/>
                </a:cxn>
                <a:cxn ang="0">
                  <a:pos x="1320" y="1035"/>
                </a:cxn>
                <a:cxn ang="0">
                  <a:pos x="1285" y="1093"/>
                </a:cxn>
                <a:cxn ang="0">
                  <a:pos x="1244" y="1147"/>
                </a:cxn>
                <a:cxn ang="0">
                  <a:pos x="1199" y="1197"/>
                </a:cxn>
                <a:cxn ang="0">
                  <a:pos x="1148" y="1243"/>
                </a:cxn>
                <a:cxn ang="0">
                  <a:pos x="1095" y="1284"/>
                </a:cxn>
                <a:cxn ang="0">
                  <a:pos x="1038" y="1319"/>
                </a:cxn>
                <a:cxn ang="0">
                  <a:pos x="976" y="1348"/>
                </a:cxn>
                <a:cxn ang="0">
                  <a:pos x="911" y="1371"/>
                </a:cxn>
                <a:cxn ang="0">
                  <a:pos x="844" y="1389"/>
                </a:cxn>
                <a:cxn ang="0">
                  <a:pos x="774" y="1399"/>
                </a:cxn>
                <a:cxn ang="0">
                  <a:pos x="702" y="1403"/>
                </a:cxn>
                <a:cxn ang="0">
                  <a:pos x="666" y="1401"/>
                </a:cxn>
                <a:cxn ang="0">
                  <a:pos x="595" y="1394"/>
                </a:cxn>
                <a:cxn ang="0">
                  <a:pos x="527" y="1380"/>
                </a:cxn>
                <a:cxn ang="0">
                  <a:pos x="461" y="1361"/>
                </a:cxn>
                <a:cxn ang="0">
                  <a:pos x="397" y="1334"/>
                </a:cxn>
                <a:cxn ang="0">
                  <a:pos x="338" y="1302"/>
                </a:cxn>
                <a:cxn ang="0">
                  <a:pos x="282" y="1264"/>
                </a:cxn>
                <a:cxn ang="0">
                  <a:pos x="230" y="1220"/>
                </a:cxn>
                <a:cxn ang="0">
                  <a:pos x="183" y="1173"/>
                </a:cxn>
                <a:cxn ang="0">
                  <a:pos x="139" y="1121"/>
                </a:cxn>
                <a:cxn ang="0">
                  <a:pos x="101" y="1065"/>
                </a:cxn>
                <a:cxn ang="0">
                  <a:pos x="69" y="1006"/>
                </a:cxn>
                <a:cxn ang="0">
                  <a:pos x="42" y="943"/>
                </a:cxn>
                <a:cxn ang="0">
                  <a:pos x="23" y="877"/>
                </a:cxn>
                <a:cxn ang="0">
                  <a:pos x="9" y="808"/>
                </a:cxn>
                <a:cxn ang="0">
                  <a:pos x="2" y="736"/>
                </a:cxn>
                <a:cxn ang="0">
                  <a:pos x="0" y="701"/>
                </a:cxn>
                <a:cxn ang="0">
                  <a:pos x="2" y="645"/>
                </a:cxn>
                <a:cxn ang="0">
                  <a:pos x="9" y="590"/>
                </a:cxn>
                <a:cxn ang="0">
                  <a:pos x="18" y="538"/>
                </a:cxn>
                <a:cxn ang="0">
                  <a:pos x="34" y="484"/>
                </a:cxn>
              </a:cxnLst>
              <a:rect l="0" t="0" r="r" b="b"/>
              <a:pathLst>
                <a:path w="1404" h="1403">
                  <a:moveTo>
                    <a:pt x="702" y="701"/>
                  </a:moveTo>
                  <a:lnTo>
                    <a:pt x="702" y="0"/>
                  </a:lnTo>
                  <a:lnTo>
                    <a:pt x="702" y="0"/>
                  </a:lnTo>
                  <a:lnTo>
                    <a:pt x="739" y="0"/>
                  </a:lnTo>
                  <a:lnTo>
                    <a:pt x="774" y="2"/>
                  </a:lnTo>
                  <a:lnTo>
                    <a:pt x="809" y="7"/>
                  </a:lnTo>
                  <a:lnTo>
                    <a:pt x="844" y="14"/>
                  </a:lnTo>
                  <a:lnTo>
                    <a:pt x="878" y="21"/>
                  </a:lnTo>
                  <a:lnTo>
                    <a:pt x="911" y="30"/>
                  </a:lnTo>
                  <a:lnTo>
                    <a:pt x="944" y="42"/>
                  </a:lnTo>
                  <a:lnTo>
                    <a:pt x="976" y="54"/>
                  </a:lnTo>
                  <a:lnTo>
                    <a:pt x="1007" y="68"/>
                  </a:lnTo>
                  <a:lnTo>
                    <a:pt x="1038" y="84"/>
                  </a:lnTo>
                  <a:lnTo>
                    <a:pt x="1067" y="101"/>
                  </a:lnTo>
                  <a:lnTo>
                    <a:pt x="1095" y="119"/>
                  </a:lnTo>
                  <a:lnTo>
                    <a:pt x="1122" y="139"/>
                  </a:lnTo>
                  <a:lnTo>
                    <a:pt x="1148" y="160"/>
                  </a:lnTo>
                  <a:lnTo>
                    <a:pt x="1175" y="181"/>
                  </a:lnTo>
                  <a:lnTo>
                    <a:pt x="1199" y="204"/>
                  </a:lnTo>
                  <a:lnTo>
                    <a:pt x="1221" y="228"/>
                  </a:lnTo>
                  <a:lnTo>
                    <a:pt x="1244" y="255"/>
                  </a:lnTo>
                  <a:lnTo>
                    <a:pt x="1265" y="280"/>
                  </a:lnTo>
                  <a:lnTo>
                    <a:pt x="1285" y="308"/>
                  </a:lnTo>
                  <a:lnTo>
                    <a:pt x="1303" y="336"/>
                  </a:lnTo>
                  <a:lnTo>
                    <a:pt x="1320" y="366"/>
                  </a:lnTo>
                  <a:lnTo>
                    <a:pt x="1335" y="397"/>
                  </a:lnTo>
                  <a:lnTo>
                    <a:pt x="1349" y="428"/>
                  </a:lnTo>
                  <a:lnTo>
                    <a:pt x="1362" y="460"/>
                  </a:lnTo>
                  <a:lnTo>
                    <a:pt x="1373" y="492"/>
                  </a:lnTo>
                  <a:lnTo>
                    <a:pt x="1383" y="526"/>
                  </a:lnTo>
                  <a:lnTo>
                    <a:pt x="1390" y="560"/>
                  </a:lnTo>
                  <a:lnTo>
                    <a:pt x="1397" y="595"/>
                  </a:lnTo>
                  <a:lnTo>
                    <a:pt x="1401" y="630"/>
                  </a:lnTo>
                  <a:lnTo>
                    <a:pt x="1404" y="665"/>
                  </a:lnTo>
                  <a:lnTo>
                    <a:pt x="1404" y="701"/>
                  </a:lnTo>
                  <a:lnTo>
                    <a:pt x="1404" y="701"/>
                  </a:lnTo>
                  <a:lnTo>
                    <a:pt x="1404" y="736"/>
                  </a:lnTo>
                  <a:lnTo>
                    <a:pt x="1401" y="773"/>
                  </a:lnTo>
                  <a:lnTo>
                    <a:pt x="1397" y="808"/>
                  </a:lnTo>
                  <a:lnTo>
                    <a:pt x="1390" y="843"/>
                  </a:lnTo>
                  <a:lnTo>
                    <a:pt x="1383" y="877"/>
                  </a:lnTo>
                  <a:lnTo>
                    <a:pt x="1373" y="909"/>
                  </a:lnTo>
                  <a:lnTo>
                    <a:pt x="1362" y="943"/>
                  </a:lnTo>
                  <a:lnTo>
                    <a:pt x="1349" y="973"/>
                  </a:lnTo>
                  <a:lnTo>
                    <a:pt x="1335" y="1006"/>
                  </a:lnTo>
                  <a:lnTo>
                    <a:pt x="1320" y="1035"/>
                  </a:lnTo>
                  <a:lnTo>
                    <a:pt x="1303" y="1065"/>
                  </a:lnTo>
                  <a:lnTo>
                    <a:pt x="1285" y="1093"/>
                  </a:lnTo>
                  <a:lnTo>
                    <a:pt x="1265" y="1121"/>
                  </a:lnTo>
                  <a:lnTo>
                    <a:pt x="1244" y="1147"/>
                  </a:lnTo>
                  <a:lnTo>
                    <a:pt x="1221" y="1173"/>
                  </a:lnTo>
                  <a:lnTo>
                    <a:pt x="1199" y="1197"/>
                  </a:lnTo>
                  <a:lnTo>
                    <a:pt x="1175" y="1220"/>
                  </a:lnTo>
                  <a:lnTo>
                    <a:pt x="1148" y="1243"/>
                  </a:lnTo>
                  <a:lnTo>
                    <a:pt x="1122" y="1264"/>
                  </a:lnTo>
                  <a:lnTo>
                    <a:pt x="1095" y="1284"/>
                  </a:lnTo>
                  <a:lnTo>
                    <a:pt x="1067" y="1302"/>
                  </a:lnTo>
                  <a:lnTo>
                    <a:pt x="1038" y="1319"/>
                  </a:lnTo>
                  <a:lnTo>
                    <a:pt x="1007" y="1334"/>
                  </a:lnTo>
                  <a:lnTo>
                    <a:pt x="976" y="1348"/>
                  </a:lnTo>
                  <a:lnTo>
                    <a:pt x="944" y="1361"/>
                  </a:lnTo>
                  <a:lnTo>
                    <a:pt x="911" y="1371"/>
                  </a:lnTo>
                  <a:lnTo>
                    <a:pt x="878" y="1380"/>
                  </a:lnTo>
                  <a:lnTo>
                    <a:pt x="844" y="1389"/>
                  </a:lnTo>
                  <a:lnTo>
                    <a:pt x="809" y="1394"/>
                  </a:lnTo>
                  <a:lnTo>
                    <a:pt x="774" y="1399"/>
                  </a:lnTo>
                  <a:lnTo>
                    <a:pt x="739" y="1401"/>
                  </a:lnTo>
                  <a:lnTo>
                    <a:pt x="702" y="1403"/>
                  </a:lnTo>
                  <a:lnTo>
                    <a:pt x="702" y="1403"/>
                  </a:lnTo>
                  <a:lnTo>
                    <a:pt x="666" y="1401"/>
                  </a:lnTo>
                  <a:lnTo>
                    <a:pt x="630" y="1399"/>
                  </a:lnTo>
                  <a:lnTo>
                    <a:pt x="595" y="1394"/>
                  </a:lnTo>
                  <a:lnTo>
                    <a:pt x="560" y="1389"/>
                  </a:lnTo>
                  <a:lnTo>
                    <a:pt x="527" y="1380"/>
                  </a:lnTo>
                  <a:lnTo>
                    <a:pt x="493" y="1371"/>
                  </a:lnTo>
                  <a:lnTo>
                    <a:pt x="461" y="1361"/>
                  </a:lnTo>
                  <a:lnTo>
                    <a:pt x="428" y="1348"/>
                  </a:lnTo>
                  <a:lnTo>
                    <a:pt x="397" y="1334"/>
                  </a:lnTo>
                  <a:lnTo>
                    <a:pt x="368" y="1319"/>
                  </a:lnTo>
                  <a:lnTo>
                    <a:pt x="338" y="1302"/>
                  </a:lnTo>
                  <a:lnTo>
                    <a:pt x="310" y="1284"/>
                  </a:lnTo>
                  <a:lnTo>
                    <a:pt x="282" y="1264"/>
                  </a:lnTo>
                  <a:lnTo>
                    <a:pt x="256" y="1243"/>
                  </a:lnTo>
                  <a:lnTo>
                    <a:pt x="230" y="1220"/>
                  </a:lnTo>
                  <a:lnTo>
                    <a:pt x="205" y="1197"/>
                  </a:lnTo>
                  <a:lnTo>
                    <a:pt x="183" y="1173"/>
                  </a:lnTo>
                  <a:lnTo>
                    <a:pt x="160" y="1147"/>
                  </a:lnTo>
                  <a:lnTo>
                    <a:pt x="139" y="1121"/>
                  </a:lnTo>
                  <a:lnTo>
                    <a:pt x="119" y="1093"/>
                  </a:lnTo>
                  <a:lnTo>
                    <a:pt x="101" y="1065"/>
                  </a:lnTo>
                  <a:lnTo>
                    <a:pt x="84" y="1035"/>
                  </a:lnTo>
                  <a:lnTo>
                    <a:pt x="69" y="1006"/>
                  </a:lnTo>
                  <a:lnTo>
                    <a:pt x="55" y="973"/>
                  </a:lnTo>
                  <a:lnTo>
                    <a:pt x="42" y="943"/>
                  </a:lnTo>
                  <a:lnTo>
                    <a:pt x="31" y="909"/>
                  </a:lnTo>
                  <a:lnTo>
                    <a:pt x="23" y="877"/>
                  </a:lnTo>
                  <a:lnTo>
                    <a:pt x="14" y="843"/>
                  </a:lnTo>
                  <a:lnTo>
                    <a:pt x="9" y="808"/>
                  </a:lnTo>
                  <a:lnTo>
                    <a:pt x="4" y="773"/>
                  </a:lnTo>
                  <a:lnTo>
                    <a:pt x="2" y="736"/>
                  </a:lnTo>
                  <a:lnTo>
                    <a:pt x="0" y="701"/>
                  </a:lnTo>
                  <a:lnTo>
                    <a:pt x="0" y="701"/>
                  </a:lnTo>
                  <a:lnTo>
                    <a:pt x="0" y="672"/>
                  </a:lnTo>
                  <a:lnTo>
                    <a:pt x="2" y="645"/>
                  </a:lnTo>
                  <a:lnTo>
                    <a:pt x="4" y="617"/>
                  </a:lnTo>
                  <a:lnTo>
                    <a:pt x="9" y="590"/>
                  </a:lnTo>
                  <a:lnTo>
                    <a:pt x="13" y="565"/>
                  </a:lnTo>
                  <a:lnTo>
                    <a:pt x="18" y="538"/>
                  </a:lnTo>
                  <a:lnTo>
                    <a:pt x="27" y="512"/>
                  </a:lnTo>
                  <a:lnTo>
                    <a:pt x="34" y="484"/>
                  </a:lnTo>
                  <a:lnTo>
                    <a:pt x="702" y="701"/>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1800" dirty="0"/>
            </a:p>
          </p:txBody>
        </p:sp>
      </p:grpSp>
      <p:sp>
        <p:nvSpPr>
          <p:cNvPr id="53" name="Rectangle 52" descr="Light blue rectangle."/>
          <p:cNvSpPr/>
          <p:nvPr/>
        </p:nvSpPr>
        <p:spPr bwMode="auto">
          <a:xfrm rot="19800000">
            <a:off x="1845296" y="-816021"/>
            <a:ext cx="1365811" cy="3007259"/>
          </a:xfrm>
          <a:prstGeom prst="rect">
            <a:avLst/>
          </a:prstGeom>
          <a:solidFill>
            <a:srgbClr val="37A8F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800" dirty="0">
              <a:latin typeface="Times" pitchFamily="-97" charset="0"/>
            </a:endParaRPr>
          </a:p>
        </p:txBody>
      </p:sp>
      <p:sp>
        <p:nvSpPr>
          <p:cNvPr id="106" name="Oval 105" descr="Folder icon."/>
          <p:cNvSpPr/>
          <p:nvPr/>
        </p:nvSpPr>
        <p:spPr bwMode="auto">
          <a:xfrm rot="3509080">
            <a:off x="3084707" y="1227730"/>
            <a:ext cx="466317" cy="349829"/>
          </a:xfrm>
          <a:prstGeom prst="ellipse">
            <a:avLst/>
          </a:prstGeom>
          <a:solidFill>
            <a:srgbClr val="00B0F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107" name="Freeform 14" descr="Folder icon."/>
          <p:cNvSpPr>
            <a:spLocks/>
          </p:cNvSpPr>
          <p:nvPr/>
        </p:nvSpPr>
        <p:spPr bwMode="auto">
          <a:xfrm rot="3509080">
            <a:off x="3162167" y="1305115"/>
            <a:ext cx="322567" cy="183787"/>
          </a:xfrm>
          <a:custGeom>
            <a:avLst/>
            <a:gdLst/>
            <a:ahLst/>
            <a:cxnLst>
              <a:cxn ang="0">
                <a:pos x="1515" y="0"/>
              </a:cxn>
              <a:cxn ang="0">
                <a:pos x="998" y="0"/>
              </a:cxn>
              <a:cxn ang="0">
                <a:pos x="998" y="0"/>
              </a:cxn>
              <a:cxn ang="0">
                <a:pos x="980" y="2"/>
              </a:cxn>
              <a:cxn ang="0">
                <a:pos x="960" y="8"/>
              </a:cxn>
              <a:cxn ang="0">
                <a:pos x="942" y="18"/>
              </a:cxn>
              <a:cxn ang="0">
                <a:pos x="929" y="28"/>
              </a:cxn>
              <a:cxn ang="0">
                <a:pos x="795" y="162"/>
              </a:cxn>
              <a:cxn ang="0">
                <a:pos x="0" y="162"/>
              </a:cxn>
              <a:cxn ang="0">
                <a:pos x="0" y="1181"/>
              </a:cxn>
              <a:cxn ang="0">
                <a:pos x="1555" y="1181"/>
              </a:cxn>
              <a:cxn ang="0">
                <a:pos x="1555" y="40"/>
              </a:cxn>
              <a:cxn ang="0">
                <a:pos x="1555" y="40"/>
              </a:cxn>
              <a:cxn ang="0">
                <a:pos x="1555" y="32"/>
              </a:cxn>
              <a:cxn ang="0">
                <a:pos x="1553" y="24"/>
              </a:cxn>
              <a:cxn ang="0">
                <a:pos x="1549" y="18"/>
              </a:cxn>
              <a:cxn ang="0">
                <a:pos x="1543" y="12"/>
              </a:cxn>
              <a:cxn ang="0">
                <a:pos x="1537" y="6"/>
              </a:cxn>
              <a:cxn ang="0">
                <a:pos x="1531" y="2"/>
              </a:cxn>
              <a:cxn ang="0">
                <a:pos x="1523" y="0"/>
              </a:cxn>
              <a:cxn ang="0">
                <a:pos x="1515" y="0"/>
              </a:cxn>
              <a:cxn ang="0">
                <a:pos x="1515" y="0"/>
              </a:cxn>
            </a:cxnLst>
            <a:rect l="0" t="0" r="r" b="b"/>
            <a:pathLst>
              <a:path w="1555" h="1181">
                <a:moveTo>
                  <a:pt x="1515" y="0"/>
                </a:moveTo>
                <a:lnTo>
                  <a:pt x="998" y="0"/>
                </a:lnTo>
                <a:lnTo>
                  <a:pt x="998" y="0"/>
                </a:lnTo>
                <a:lnTo>
                  <a:pt x="980" y="2"/>
                </a:lnTo>
                <a:lnTo>
                  <a:pt x="960" y="8"/>
                </a:lnTo>
                <a:lnTo>
                  <a:pt x="942" y="18"/>
                </a:lnTo>
                <a:lnTo>
                  <a:pt x="929" y="28"/>
                </a:lnTo>
                <a:lnTo>
                  <a:pt x="795" y="162"/>
                </a:lnTo>
                <a:lnTo>
                  <a:pt x="0" y="162"/>
                </a:lnTo>
                <a:lnTo>
                  <a:pt x="0" y="1181"/>
                </a:lnTo>
                <a:lnTo>
                  <a:pt x="1555" y="1181"/>
                </a:lnTo>
                <a:lnTo>
                  <a:pt x="1555" y="40"/>
                </a:lnTo>
                <a:lnTo>
                  <a:pt x="1555" y="40"/>
                </a:lnTo>
                <a:lnTo>
                  <a:pt x="1555" y="32"/>
                </a:lnTo>
                <a:lnTo>
                  <a:pt x="1553" y="24"/>
                </a:lnTo>
                <a:lnTo>
                  <a:pt x="1549" y="18"/>
                </a:lnTo>
                <a:lnTo>
                  <a:pt x="1543" y="12"/>
                </a:lnTo>
                <a:lnTo>
                  <a:pt x="1537" y="6"/>
                </a:lnTo>
                <a:lnTo>
                  <a:pt x="1531" y="2"/>
                </a:lnTo>
                <a:lnTo>
                  <a:pt x="1523" y="0"/>
                </a:lnTo>
                <a:lnTo>
                  <a:pt x="1515" y="0"/>
                </a:lnTo>
                <a:lnTo>
                  <a:pt x="1515" y="0"/>
                </a:lnTo>
                <a:close/>
              </a:path>
            </a:pathLst>
          </a:custGeom>
          <a:solidFill>
            <a:srgbClr val="FFFFF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1800" dirty="0"/>
          </a:p>
        </p:txBody>
      </p:sp>
      <p:sp>
        <p:nvSpPr>
          <p:cNvPr id="51" name="Rectangle 50" descr="Orange icon."/>
          <p:cNvSpPr/>
          <p:nvPr/>
        </p:nvSpPr>
        <p:spPr bwMode="auto">
          <a:xfrm rot="19800000">
            <a:off x="2590318" y="5161794"/>
            <a:ext cx="689930" cy="924880"/>
          </a:xfrm>
          <a:prstGeom prst="rect">
            <a:avLst/>
          </a:prstGeom>
          <a:solidFill>
            <a:srgbClr val="FF733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109" name="Oval 108" descr="Book Icon."/>
          <p:cNvSpPr/>
          <p:nvPr/>
        </p:nvSpPr>
        <p:spPr bwMode="auto">
          <a:xfrm rot="19780177">
            <a:off x="2795302" y="5215924"/>
            <a:ext cx="349832" cy="466319"/>
          </a:xfrm>
          <a:prstGeom prst="ellipse">
            <a:avLst/>
          </a:prstGeom>
          <a:solidFill>
            <a:srgbClr val="FF733C">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grpSp>
        <p:nvGrpSpPr>
          <p:cNvPr id="110" name="Group 109" descr="Book icon."/>
          <p:cNvGrpSpPr/>
          <p:nvPr/>
        </p:nvGrpSpPr>
        <p:grpSpPr>
          <a:xfrm rot="19780177">
            <a:off x="2851509" y="5309776"/>
            <a:ext cx="246535" cy="294764"/>
            <a:chOff x="2725738" y="1008063"/>
            <a:chExt cx="2711450" cy="2432050"/>
          </a:xfrm>
          <a:solidFill>
            <a:srgbClr val="FFFFFF"/>
          </a:solidFill>
          <a:effectLst/>
        </p:grpSpPr>
        <p:sp>
          <p:nvSpPr>
            <p:cNvPr id="111" name="Freeform 21"/>
            <p:cNvSpPr>
              <a:spLocks/>
            </p:cNvSpPr>
            <p:nvPr/>
          </p:nvSpPr>
          <p:spPr bwMode="auto">
            <a:xfrm>
              <a:off x="4130675" y="1028700"/>
              <a:ext cx="1306513" cy="2411413"/>
            </a:xfrm>
            <a:custGeom>
              <a:avLst/>
              <a:gdLst/>
              <a:ahLst/>
              <a:cxnLst>
                <a:cxn ang="0">
                  <a:pos x="682" y="0"/>
                </a:cxn>
                <a:cxn ang="0">
                  <a:pos x="682" y="0"/>
                </a:cxn>
                <a:cxn ang="0">
                  <a:pos x="653" y="3"/>
                </a:cxn>
                <a:cxn ang="0">
                  <a:pos x="576" y="18"/>
                </a:cxn>
                <a:cxn ang="0">
                  <a:pos x="525" y="27"/>
                </a:cxn>
                <a:cxn ang="0">
                  <a:pos x="466" y="42"/>
                </a:cxn>
                <a:cxn ang="0">
                  <a:pos x="404" y="58"/>
                </a:cxn>
                <a:cxn ang="0">
                  <a:pos x="342" y="78"/>
                </a:cxn>
                <a:cxn ang="0">
                  <a:pos x="278" y="104"/>
                </a:cxn>
                <a:cxn ang="0">
                  <a:pos x="247" y="117"/>
                </a:cxn>
                <a:cxn ang="0">
                  <a:pos x="216" y="131"/>
                </a:cxn>
                <a:cxn ang="0">
                  <a:pos x="187" y="146"/>
                </a:cxn>
                <a:cxn ang="0">
                  <a:pos x="157" y="164"/>
                </a:cxn>
                <a:cxn ang="0">
                  <a:pos x="132" y="181"/>
                </a:cxn>
                <a:cxn ang="0">
                  <a:pos x="106" y="201"/>
                </a:cxn>
                <a:cxn ang="0">
                  <a:pos x="84" y="221"/>
                </a:cxn>
                <a:cxn ang="0">
                  <a:pos x="62" y="241"/>
                </a:cxn>
                <a:cxn ang="0">
                  <a:pos x="44" y="265"/>
                </a:cxn>
                <a:cxn ang="0">
                  <a:pos x="29" y="287"/>
                </a:cxn>
                <a:cxn ang="0">
                  <a:pos x="17" y="312"/>
                </a:cxn>
                <a:cxn ang="0">
                  <a:pos x="7" y="340"/>
                </a:cxn>
                <a:cxn ang="0">
                  <a:pos x="2" y="367"/>
                </a:cxn>
                <a:cxn ang="0">
                  <a:pos x="0" y="396"/>
                </a:cxn>
                <a:cxn ang="0">
                  <a:pos x="0" y="396"/>
                </a:cxn>
                <a:cxn ang="0">
                  <a:pos x="0" y="1519"/>
                </a:cxn>
                <a:cxn ang="0">
                  <a:pos x="0" y="1519"/>
                </a:cxn>
                <a:cxn ang="0">
                  <a:pos x="0" y="1505"/>
                </a:cxn>
                <a:cxn ang="0">
                  <a:pos x="2" y="1490"/>
                </a:cxn>
                <a:cxn ang="0">
                  <a:pos x="4" y="1477"/>
                </a:cxn>
                <a:cxn ang="0">
                  <a:pos x="7" y="1463"/>
                </a:cxn>
                <a:cxn ang="0">
                  <a:pos x="13" y="1450"/>
                </a:cxn>
                <a:cxn ang="0">
                  <a:pos x="18" y="1435"/>
                </a:cxn>
                <a:cxn ang="0">
                  <a:pos x="33" y="1411"/>
                </a:cxn>
                <a:cxn ang="0">
                  <a:pos x="51" y="1388"/>
                </a:cxn>
                <a:cxn ang="0">
                  <a:pos x="73" y="1364"/>
                </a:cxn>
                <a:cxn ang="0">
                  <a:pos x="99" y="1344"/>
                </a:cxn>
                <a:cxn ang="0">
                  <a:pos x="126" y="1324"/>
                </a:cxn>
                <a:cxn ang="0">
                  <a:pos x="155" y="1304"/>
                </a:cxn>
                <a:cxn ang="0">
                  <a:pos x="188" y="1287"/>
                </a:cxn>
                <a:cxn ang="0">
                  <a:pos x="221" y="1271"/>
                </a:cxn>
                <a:cxn ang="0">
                  <a:pos x="258" y="1254"/>
                </a:cxn>
                <a:cxn ang="0">
                  <a:pos x="294" y="1241"/>
                </a:cxn>
                <a:cxn ang="0">
                  <a:pos x="331" y="1227"/>
                </a:cxn>
                <a:cxn ang="0">
                  <a:pos x="410" y="1205"/>
                </a:cxn>
                <a:cxn ang="0">
                  <a:pos x="486" y="1185"/>
                </a:cxn>
                <a:cxn ang="0">
                  <a:pos x="561" y="1168"/>
                </a:cxn>
                <a:cxn ang="0">
                  <a:pos x="631" y="1155"/>
                </a:cxn>
                <a:cxn ang="0">
                  <a:pos x="693" y="1146"/>
                </a:cxn>
                <a:cxn ang="0">
                  <a:pos x="788" y="1133"/>
                </a:cxn>
                <a:cxn ang="0">
                  <a:pos x="823" y="1130"/>
                </a:cxn>
                <a:cxn ang="0">
                  <a:pos x="682" y="0"/>
                </a:cxn>
              </a:cxnLst>
              <a:rect l="0" t="0" r="r" b="b"/>
              <a:pathLst>
                <a:path w="823" h="1519">
                  <a:moveTo>
                    <a:pt x="682" y="0"/>
                  </a:moveTo>
                  <a:lnTo>
                    <a:pt x="682" y="0"/>
                  </a:lnTo>
                  <a:lnTo>
                    <a:pt x="653" y="3"/>
                  </a:lnTo>
                  <a:lnTo>
                    <a:pt x="576" y="18"/>
                  </a:lnTo>
                  <a:lnTo>
                    <a:pt x="525" y="27"/>
                  </a:lnTo>
                  <a:lnTo>
                    <a:pt x="466" y="42"/>
                  </a:lnTo>
                  <a:lnTo>
                    <a:pt x="404" y="58"/>
                  </a:lnTo>
                  <a:lnTo>
                    <a:pt x="342" y="78"/>
                  </a:lnTo>
                  <a:lnTo>
                    <a:pt x="278" y="104"/>
                  </a:lnTo>
                  <a:lnTo>
                    <a:pt x="247" y="117"/>
                  </a:lnTo>
                  <a:lnTo>
                    <a:pt x="216" y="131"/>
                  </a:lnTo>
                  <a:lnTo>
                    <a:pt x="187" y="146"/>
                  </a:lnTo>
                  <a:lnTo>
                    <a:pt x="157" y="164"/>
                  </a:lnTo>
                  <a:lnTo>
                    <a:pt x="132" y="181"/>
                  </a:lnTo>
                  <a:lnTo>
                    <a:pt x="106" y="201"/>
                  </a:lnTo>
                  <a:lnTo>
                    <a:pt x="84" y="221"/>
                  </a:lnTo>
                  <a:lnTo>
                    <a:pt x="62" y="241"/>
                  </a:lnTo>
                  <a:lnTo>
                    <a:pt x="44" y="265"/>
                  </a:lnTo>
                  <a:lnTo>
                    <a:pt x="29" y="287"/>
                  </a:lnTo>
                  <a:lnTo>
                    <a:pt x="17" y="312"/>
                  </a:lnTo>
                  <a:lnTo>
                    <a:pt x="7" y="340"/>
                  </a:lnTo>
                  <a:lnTo>
                    <a:pt x="2" y="367"/>
                  </a:lnTo>
                  <a:lnTo>
                    <a:pt x="0" y="396"/>
                  </a:lnTo>
                  <a:lnTo>
                    <a:pt x="0" y="396"/>
                  </a:lnTo>
                  <a:lnTo>
                    <a:pt x="0" y="1519"/>
                  </a:lnTo>
                  <a:lnTo>
                    <a:pt x="0" y="1519"/>
                  </a:lnTo>
                  <a:lnTo>
                    <a:pt x="0" y="1505"/>
                  </a:lnTo>
                  <a:lnTo>
                    <a:pt x="2" y="1490"/>
                  </a:lnTo>
                  <a:lnTo>
                    <a:pt x="4" y="1477"/>
                  </a:lnTo>
                  <a:lnTo>
                    <a:pt x="7" y="1463"/>
                  </a:lnTo>
                  <a:lnTo>
                    <a:pt x="13" y="1450"/>
                  </a:lnTo>
                  <a:lnTo>
                    <a:pt x="18" y="1435"/>
                  </a:lnTo>
                  <a:lnTo>
                    <a:pt x="33" y="1411"/>
                  </a:lnTo>
                  <a:lnTo>
                    <a:pt x="51" y="1388"/>
                  </a:lnTo>
                  <a:lnTo>
                    <a:pt x="73" y="1364"/>
                  </a:lnTo>
                  <a:lnTo>
                    <a:pt x="99" y="1344"/>
                  </a:lnTo>
                  <a:lnTo>
                    <a:pt x="126" y="1324"/>
                  </a:lnTo>
                  <a:lnTo>
                    <a:pt x="155" y="1304"/>
                  </a:lnTo>
                  <a:lnTo>
                    <a:pt x="188" y="1287"/>
                  </a:lnTo>
                  <a:lnTo>
                    <a:pt x="221" y="1271"/>
                  </a:lnTo>
                  <a:lnTo>
                    <a:pt x="258" y="1254"/>
                  </a:lnTo>
                  <a:lnTo>
                    <a:pt x="294" y="1241"/>
                  </a:lnTo>
                  <a:lnTo>
                    <a:pt x="331" y="1227"/>
                  </a:lnTo>
                  <a:lnTo>
                    <a:pt x="410" y="1205"/>
                  </a:lnTo>
                  <a:lnTo>
                    <a:pt x="486" y="1185"/>
                  </a:lnTo>
                  <a:lnTo>
                    <a:pt x="561" y="1168"/>
                  </a:lnTo>
                  <a:lnTo>
                    <a:pt x="631" y="1155"/>
                  </a:lnTo>
                  <a:lnTo>
                    <a:pt x="693" y="1146"/>
                  </a:lnTo>
                  <a:lnTo>
                    <a:pt x="788" y="1133"/>
                  </a:lnTo>
                  <a:lnTo>
                    <a:pt x="823" y="1130"/>
                  </a:lnTo>
                  <a:lnTo>
                    <a:pt x="68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12" name="Freeform 22"/>
            <p:cNvSpPr>
              <a:spLocks/>
            </p:cNvSpPr>
            <p:nvPr/>
          </p:nvSpPr>
          <p:spPr bwMode="auto">
            <a:xfrm>
              <a:off x="2725738" y="1008063"/>
              <a:ext cx="1265238" cy="2413000"/>
            </a:xfrm>
            <a:custGeom>
              <a:avLst/>
              <a:gdLst/>
              <a:ahLst/>
              <a:cxnLst>
                <a:cxn ang="0">
                  <a:pos x="141" y="0"/>
                </a:cxn>
                <a:cxn ang="0">
                  <a:pos x="141" y="0"/>
                </a:cxn>
                <a:cxn ang="0">
                  <a:pos x="170" y="4"/>
                </a:cxn>
                <a:cxn ang="0">
                  <a:pos x="243" y="16"/>
                </a:cxn>
                <a:cxn ang="0">
                  <a:pos x="293" y="27"/>
                </a:cxn>
                <a:cxn ang="0">
                  <a:pos x="349" y="42"/>
                </a:cxn>
                <a:cxn ang="0">
                  <a:pos x="408" y="58"/>
                </a:cxn>
                <a:cxn ang="0">
                  <a:pos x="470" y="78"/>
                </a:cxn>
                <a:cxn ang="0">
                  <a:pos x="530" y="102"/>
                </a:cxn>
                <a:cxn ang="0">
                  <a:pos x="561" y="117"/>
                </a:cxn>
                <a:cxn ang="0">
                  <a:pos x="591" y="132"/>
                </a:cxn>
                <a:cxn ang="0">
                  <a:pos x="618" y="146"/>
                </a:cxn>
                <a:cxn ang="0">
                  <a:pos x="646" y="163"/>
                </a:cxn>
                <a:cxn ang="0">
                  <a:pos x="671" y="181"/>
                </a:cxn>
                <a:cxn ang="0">
                  <a:pos x="695" y="199"/>
                </a:cxn>
                <a:cxn ang="0">
                  <a:pos x="717" y="219"/>
                </a:cxn>
                <a:cxn ang="0">
                  <a:pos x="737" y="241"/>
                </a:cxn>
                <a:cxn ang="0">
                  <a:pos x="755" y="263"/>
                </a:cxn>
                <a:cxn ang="0">
                  <a:pos x="770" y="287"/>
                </a:cxn>
                <a:cxn ang="0">
                  <a:pos x="781" y="313"/>
                </a:cxn>
                <a:cxn ang="0">
                  <a:pos x="790" y="338"/>
                </a:cxn>
                <a:cxn ang="0">
                  <a:pos x="795" y="366"/>
                </a:cxn>
                <a:cxn ang="0">
                  <a:pos x="797" y="395"/>
                </a:cxn>
                <a:cxn ang="0">
                  <a:pos x="797" y="395"/>
                </a:cxn>
                <a:cxn ang="0">
                  <a:pos x="797" y="1520"/>
                </a:cxn>
                <a:cxn ang="0">
                  <a:pos x="797" y="1520"/>
                </a:cxn>
                <a:cxn ang="0">
                  <a:pos x="797" y="1505"/>
                </a:cxn>
                <a:cxn ang="0">
                  <a:pos x="795" y="1490"/>
                </a:cxn>
                <a:cxn ang="0">
                  <a:pos x="794" y="1476"/>
                </a:cxn>
                <a:cxn ang="0">
                  <a:pos x="790" y="1463"/>
                </a:cxn>
                <a:cxn ang="0">
                  <a:pos x="779" y="1435"/>
                </a:cxn>
                <a:cxn ang="0">
                  <a:pos x="764" y="1410"/>
                </a:cxn>
                <a:cxn ang="0">
                  <a:pos x="748" y="1386"/>
                </a:cxn>
                <a:cxn ang="0">
                  <a:pos x="726" y="1364"/>
                </a:cxn>
                <a:cxn ang="0">
                  <a:pos x="702" y="1342"/>
                </a:cxn>
                <a:cxn ang="0">
                  <a:pos x="677" y="1322"/>
                </a:cxn>
                <a:cxn ang="0">
                  <a:pos x="647" y="1304"/>
                </a:cxn>
                <a:cxn ang="0">
                  <a:pos x="616" y="1285"/>
                </a:cxn>
                <a:cxn ang="0">
                  <a:pos x="583" y="1269"/>
                </a:cxn>
                <a:cxn ang="0">
                  <a:pos x="549" y="1254"/>
                </a:cxn>
                <a:cxn ang="0">
                  <a:pos x="512" y="1240"/>
                </a:cxn>
                <a:cxn ang="0">
                  <a:pos x="475" y="1227"/>
                </a:cxn>
                <a:cxn ang="0">
                  <a:pos x="402" y="1203"/>
                </a:cxn>
                <a:cxn ang="0">
                  <a:pos x="327" y="1185"/>
                </a:cxn>
                <a:cxn ang="0">
                  <a:pos x="254" y="1168"/>
                </a:cxn>
                <a:cxn ang="0">
                  <a:pos x="187" y="1156"/>
                </a:cxn>
                <a:cxn ang="0">
                  <a:pos x="126" y="1145"/>
                </a:cxn>
                <a:cxn ang="0">
                  <a:pos x="35" y="1134"/>
                </a:cxn>
                <a:cxn ang="0">
                  <a:pos x="0" y="1130"/>
                </a:cxn>
                <a:cxn ang="0">
                  <a:pos x="141" y="0"/>
                </a:cxn>
              </a:cxnLst>
              <a:rect l="0" t="0" r="r" b="b"/>
              <a:pathLst>
                <a:path w="797" h="1520">
                  <a:moveTo>
                    <a:pt x="141" y="0"/>
                  </a:moveTo>
                  <a:lnTo>
                    <a:pt x="141" y="0"/>
                  </a:lnTo>
                  <a:lnTo>
                    <a:pt x="170" y="4"/>
                  </a:lnTo>
                  <a:lnTo>
                    <a:pt x="243" y="16"/>
                  </a:lnTo>
                  <a:lnTo>
                    <a:pt x="293" y="27"/>
                  </a:lnTo>
                  <a:lnTo>
                    <a:pt x="349" y="42"/>
                  </a:lnTo>
                  <a:lnTo>
                    <a:pt x="408" y="58"/>
                  </a:lnTo>
                  <a:lnTo>
                    <a:pt x="470" y="78"/>
                  </a:lnTo>
                  <a:lnTo>
                    <a:pt x="530" y="102"/>
                  </a:lnTo>
                  <a:lnTo>
                    <a:pt x="561" y="117"/>
                  </a:lnTo>
                  <a:lnTo>
                    <a:pt x="591" y="132"/>
                  </a:lnTo>
                  <a:lnTo>
                    <a:pt x="618" y="146"/>
                  </a:lnTo>
                  <a:lnTo>
                    <a:pt x="646" y="163"/>
                  </a:lnTo>
                  <a:lnTo>
                    <a:pt x="671" y="181"/>
                  </a:lnTo>
                  <a:lnTo>
                    <a:pt x="695" y="199"/>
                  </a:lnTo>
                  <a:lnTo>
                    <a:pt x="717" y="219"/>
                  </a:lnTo>
                  <a:lnTo>
                    <a:pt x="737" y="241"/>
                  </a:lnTo>
                  <a:lnTo>
                    <a:pt x="755" y="263"/>
                  </a:lnTo>
                  <a:lnTo>
                    <a:pt x="770" y="287"/>
                  </a:lnTo>
                  <a:lnTo>
                    <a:pt x="781" y="313"/>
                  </a:lnTo>
                  <a:lnTo>
                    <a:pt x="790" y="338"/>
                  </a:lnTo>
                  <a:lnTo>
                    <a:pt x="795" y="366"/>
                  </a:lnTo>
                  <a:lnTo>
                    <a:pt x="797" y="395"/>
                  </a:lnTo>
                  <a:lnTo>
                    <a:pt x="797" y="395"/>
                  </a:lnTo>
                  <a:lnTo>
                    <a:pt x="797" y="1520"/>
                  </a:lnTo>
                  <a:lnTo>
                    <a:pt x="797" y="1520"/>
                  </a:lnTo>
                  <a:lnTo>
                    <a:pt x="797" y="1505"/>
                  </a:lnTo>
                  <a:lnTo>
                    <a:pt x="795" y="1490"/>
                  </a:lnTo>
                  <a:lnTo>
                    <a:pt x="794" y="1476"/>
                  </a:lnTo>
                  <a:lnTo>
                    <a:pt x="790" y="1463"/>
                  </a:lnTo>
                  <a:lnTo>
                    <a:pt x="779" y="1435"/>
                  </a:lnTo>
                  <a:lnTo>
                    <a:pt x="764" y="1410"/>
                  </a:lnTo>
                  <a:lnTo>
                    <a:pt x="748" y="1386"/>
                  </a:lnTo>
                  <a:lnTo>
                    <a:pt x="726" y="1364"/>
                  </a:lnTo>
                  <a:lnTo>
                    <a:pt x="702" y="1342"/>
                  </a:lnTo>
                  <a:lnTo>
                    <a:pt x="677" y="1322"/>
                  </a:lnTo>
                  <a:lnTo>
                    <a:pt x="647" y="1304"/>
                  </a:lnTo>
                  <a:lnTo>
                    <a:pt x="616" y="1285"/>
                  </a:lnTo>
                  <a:lnTo>
                    <a:pt x="583" y="1269"/>
                  </a:lnTo>
                  <a:lnTo>
                    <a:pt x="549" y="1254"/>
                  </a:lnTo>
                  <a:lnTo>
                    <a:pt x="512" y="1240"/>
                  </a:lnTo>
                  <a:lnTo>
                    <a:pt x="475" y="1227"/>
                  </a:lnTo>
                  <a:lnTo>
                    <a:pt x="402" y="1203"/>
                  </a:lnTo>
                  <a:lnTo>
                    <a:pt x="327" y="1185"/>
                  </a:lnTo>
                  <a:lnTo>
                    <a:pt x="254" y="1168"/>
                  </a:lnTo>
                  <a:lnTo>
                    <a:pt x="187" y="1156"/>
                  </a:lnTo>
                  <a:lnTo>
                    <a:pt x="126" y="1145"/>
                  </a:lnTo>
                  <a:lnTo>
                    <a:pt x="35" y="1134"/>
                  </a:lnTo>
                  <a:lnTo>
                    <a:pt x="0" y="1130"/>
                  </a:lnTo>
                  <a:lnTo>
                    <a:pt x="14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
        <p:nvSpPr>
          <p:cNvPr id="56" name="Rectangle 55" descr="Dark gray rectangle."/>
          <p:cNvSpPr/>
          <p:nvPr/>
        </p:nvSpPr>
        <p:spPr bwMode="auto">
          <a:xfrm rot="19800000">
            <a:off x="5256297" y="5995270"/>
            <a:ext cx="689930" cy="1834948"/>
          </a:xfrm>
          <a:prstGeom prst="rect">
            <a:avLst/>
          </a:prstGeom>
          <a:solidFill>
            <a:schemeClr val="tx1">
              <a:lumMod val="75000"/>
              <a:lumOff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114" name="Oval 113" descr="Question icon."/>
          <p:cNvSpPr/>
          <p:nvPr/>
        </p:nvSpPr>
        <p:spPr bwMode="auto">
          <a:xfrm rot="3600000">
            <a:off x="5234976" y="6168120"/>
            <a:ext cx="466317" cy="349829"/>
          </a:xfrm>
          <a:prstGeom prst="ellipse">
            <a:avLst/>
          </a:prstGeom>
          <a:solidFill>
            <a:schemeClr val="tx1">
              <a:lumMod val="75000"/>
              <a:lumOff val="25000"/>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115" name="Freeform 23" descr="Question icon."/>
          <p:cNvSpPr>
            <a:spLocks noEditPoints="1"/>
          </p:cNvSpPr>
          <p:nvPr/>
        </p:nvSpPr>
        <p:spPr bwMode="auto">
          <a:xfrm rot="3600000">
            <a:off x="5346291" y="6224407"/>
            <a:ext cx="248380" cy="251471"/>
          </a:xfrm>
          <a:custGeom>
            <a:avLst/>
            <a:gdLst/>
            <a:ahLst/>
            <a:cxnLst>
              <a:cxn ang="0">
                <a:pos x="357" y="1068"/>
              </a:cxn>
              <a:cxn ang="0">
                <a:pos x="364" y="975"/>
              </a:cxn>
              <a:cxn ang="0">
                <a:pos x="380" y="900"/>
              </a:cxn>
              <a:cxn ang="0">
                <a:pos x="430" y="808"/>
              </a:cxn>
              <a:cxn ang="0">
                <a:pos x="483" y="748"/>
              </a:cxn>
              <a:cxn ang="0">
                <a:pos x="662" y="591"/>
              </a:cxn>
              <a:cxn ang="0">
                <a:pos x="700" y="556"/>
              </a:cxn>
              <a:cxn ang="0">
                <a:pos x="737" y="507"/>
              </a:cxn>
              <a:cxn ang="0">
                <a:pos x="750" y="461"/>
              </a:cxn>
              <a:cxn ang="0">
                <a:pos x="748" y="432"/>
              </a:cxn>
              <a:cxn ang="0">
                <a:pos x="735" y="397"/>
              </a:cxn>
              <a:cxn ang="0">
                <a:pos x="715" y="368"/>
              </a:cxn>
              <a:cxn ang="0">
                <a:pos x="695" y="355"/>
              </a:cxn>
              <a:cxn ang="0">
                <a:pos x="656" y="340"/>
              </a:cxn>
              <a:cxn ang="0">
                <a:pos x="609" y="335"/>
              </a:cxn>
              <a:cxn ang="0">
                <a:pos x="572" y="338"/>
              </a:cxn>
              <a:cxn ang="0">
                <a:pos x="523" y="355"/>
              </a:cxn>
              <a:cxn ang="0">
                <a:pos x="481" y="386"/>
              </a:cxn>
              <a:cxn ang="0">
                <a:pos x="459" y="417"/>
              </a:cxn>
              <a:cxn ang="0">
                <a:pos x="433" y="479"/>
              </a:cxn>
              <a:cxn ang="0">
                <a:pos x="417" y="563"/>
              </a:cxn>
              <a:cxn ang="0">
                <a:pos x="7" y="455"/>
              </a:cxn>
              <a:cxn ang="0">
                <a:pos x="33" y="351"/>
              </a:cxn>
              <a:cxn ang="0">
                <a:pos x="64" y="280"/>
              </a:cxn>
              <a:cxn ang="0">
                <a:pos x="102" y="216"/>
              </a:cxn>
              <a:cxn ang="0">
                <a:pos x="150" y="157"/>
              </a:cxn>
              <a:cxn ang="0">
                <a:pos x="187" y="123"/>
              </a:cxn>
              <a:cxn ang="0">
                <a:pos x="251" y="79"/>
              </a:cxn>
              <a:cxn ang="0">
                <a:pos x="325" y="44"/>
              </a:cxn>
              <a:cxn ang="0">
                <a:pos x="410" y="18"/>
              </a:cxn>
              <a:cxn ang="0">
                <a:pos x="507" y="4"/>
              </a:cxn>
              <a:cxn ang="0">
                <a:pos x="614" y="0"/>
              </a:cxn>
              <a:cxn ang="0">
                <a:pos x="726" y="5"/>
              </a:cxn>
              <a:cxn ang="0">
                <a:pos x="872" y="38"/>
              </a:cxn>
              <a:cxn ang="0">
                <a:pos x="993" y="97"/>
              </a:cxn>
              <a:cxn ang="0">
                <a:pos x="1040" y="132"/>
              </a:cxn>
              <a:cxn ang="0">
                <a:pos x="1097" y="188"/>
              </a:cxn>
              <a:cxn ang="0">
                <a:pos x="1141" y="252"/>
              </a:cxn>
              <a:cxn ang="0">
                <a:pos x="1170" y="322"/>
              </a:cxn>
              <a:cxn ang="0">
                <a:pos x="1187" y="397"/>
              </a:cxn>
              <a:cxn ang="0">
                <a:pos x="1190" y="450"/>
              </a:cxn>
              <a:cxn ang="0">
                <a:pos x="1183" y="518"/>
              </a:cxn>
              <a:cxn ang="0">
                <a:pos x="1161" y="585"/>
              </a:cxn>
              <a:cxn ang="0">
                <a:pos x="1139" y="627"/>
              </a:cxn>
              <a:cxn ang="0">
                <a:pos x="1086" y="697"/>
              </a:cxn>
              <a:cxn ang="0">
                <a:pos x="1004" y="775"/>
              </a:cxn>
              <a:cxn ang="0">
                <a:pos x="933" y="836"/>
              </a:cxn>
              <a:cxn ang="0">
                <a:pos x="828" y="929"/>
              </a:cxn>
              <a:cxn ang="0">
                <a:pos x="795" y="973"/>
              </a:cxn>
              <a:cxn ang="0">
                <a:pos x="783" y="1002"/>
              </a:cxn>
              <a:cxn ang="0">
                <a:pos x="768" y="1070"/>
              </a:cxn>
              <a:cxn ang="0">
                <a:pos x="344" y="1218"/>
              </a:cxn>
              <a:cxn ang="0">
                <a:pos x="344" y="1606"/>
              </a:cxn>
            </a:cxnLst>
            <a:rect l="0" t="0" r="r" b="b"/>
            <a:pathLst>
              <a:path w="1190" h="1606">
                <a:moveTo>
                  <a:pt x="766" y="1110"/>
                </a:moveTo>
                <a:lnTo>
                  <a:pt x="357" y="1110"/>
                </a:lnTo>
                <a:lnTo>
                  <a:pt x="357" y="1068"/>
                </a:lnTo>
                <a:lnTo>
                  <a:pt x="357" y="1068"/>
                </a:lnTo>
                <a:lnTo>
                  <a:pt x="358" y="1019"/>
                </a:lnTo>
                <a:lnTo>
                  <a:pt x="364" y="975"/>
                </a:lnTo>
                <a:lnTo>
                  <a:pt x="371" y="934"/>
                </a:lnTo>
                <a:lnTo>
                  <a:pt x="380" y="900"/>
                </a:lnTo>
                <a:lnTo>
                  <a:pt x="380" y="900"/>
                </a:lnTo>
                <a:lnTo>
                  <a:pt x="395" y="867"/>
                </a:lnTo>
                <a:lnTo>
                  <a:pt x="411" y="838"/>
                </a:lnTo>
                <a:lnTo>
                  <a:pt x="430" y="808"/>
                </a:lnTo>
                <a:lnTo>
                  <a:pt x="452" y="781"/>
                </a:lnTo>
                <a:lnTo>
                  <a:pt x="452" y="781"/>
                </a:lnTo>
                <a:lnTo>
                  <a:pt x="483" y="748"/>
                </a:lnTo>
                <a:lnTo>
                  <a:pt x="528" y="706"/>
                </a:lnTo>
                <a:lnTo>
                  <a:pt x="587" y="653"/>
                </a:lnTo>
                <a:lnTo>
                  <a:pt x="662" y="591"/>
                </a:lnTo>
                <a:lnTo>
                  <a:pt x="662" y="591"/>
                </a:lnTo>
                <a:lnTo>
                  <a:pt x="682" y="572"/>
                </a:lnTo>
                <a:lnTo>
                  <a:pt x="700" y="556"/>
                </a:lnTo>
                <a:lnTo>
                  <a:pt x="715" y="539"/>
                </a:lnTo>
                <a:lnTo>
                  <a:pt x="728" y="523"/>
                </a:lnTo>
                <a:lnTo>
                  <a:pt x="737" y="507"/>
                </a:lnTo>
                <a:lnTo>
                  <a:pt x="744" y="490"/>
                </a:lnTo>
                <a:lnTo>
                  <a:pt x="748" y="475"/>
                </a:lnTo>
                <a:lnTo>
                  <a:pt x="750" y="461"/>
                </a:lnTo>
                <a:lnTo>
                  <a:pt x="750" y="461"/>
                </a:lnTo>
                <a:lnTo>
                  <a:pt x="750" y="446"/>
                </a:lnTo>
                <a:lnTo>
                  <a:pt x="748" y="432"/>
                </a:lnTo>
                <a:lnTo>
                  <a:pt x="744" y="419"/>
                </a:lnTo>
                <a:lnTo>
                  <a:pt x="741" y="408"/>
                </a:lnTo>
                <a:lnTo>
                  <a:pt x="735" y="397"/>
                </a:lnTo>
                <a:lnTo>
                  <a:pt x="730" y="386"/>
                </a:lnTo>
                <a:lnTo>
                  <a:pt x="722" y="377"/>
                </a:lnTo>
                <a:lnTo>
                  <a:pt x="715" y="368"/>
                </a:lnTo>
                <a:lnTo>
                  <a:pt x="715" y="368"/>
                </a:lnTo>
                <a:lnTo>
                  <a:pt x="706" y="360"/>
                </a:lnTo>
                <a:lnTo>
                  <a:pt x="695" y="355"/>
                </a:lnTo>
                <a:lnTo>
                  <a:pt x="684" y="347"/>
                </a:lnTo>
                <a:lnTo>
                  <a:pt x="671" y="344"/>
                </a:lnTo>
                <a:lnTo>
                  <a:pt x="656" y="340"/>
                </a:lnTo>
                <a:lnTo>
                  <a:pt x="642" y="338"/>
                </a:lnTo>
                <a:lnTo>
                  <a:pt x="625" y="336"/>
                </a:lnTo>
                <a:lnTo>
                  <a:pt x="609" y="335"/>
                </a:lnTo>
                <a:lnTo>
                  <a:pt x="609" y="335"/>
                </a:lnTo>
                <a:lnTo>
                  <a:pt x="589" y="336"/>
                </a:lnTo>
                <a:lnTo>
                  <a:pt x="572" y="338"/>
                </a:lnTo>
                <a:lnTo>
                  <a:pt x="554" y="342"/>
                </a:lnTo>
                <a:lnTo>
                  <a:pt x="538" y="347"/>
                </a:lnTo>
                <a:lnTo>
                  <a:pt x="523" y="355"/>
                </a:lnTo>
                <a:lnTo>
                  <a:pt x="508" y="364"/>
                </a:lnTo>
                <a:lnTo>
                  <a:pt x="496" y="375"/>
                </a:lnTo>
                <a:lnTo>
                  <a:pt x="481" y="386"/>
                </a:lnTo>
                <a:lnTo>
                  <a:pt x="481" y="386"/>
                </a:lnTo>
                <a:lnTo>
                  <a:pt x="470" y="400"/>
                </a:lnTo>
                <a:lnTo>
                  <a:pt x="459" y="417"/>
                </a:lnTo>
                <a:lnTo>
                  <a:pt x="450" y="435"/>
                </a:lnTo>
                <a:lnTo>
                  <a:pt x="441" y="455"/>
                </a:lnTo>
                <a:lnTo>
                  <a:pt x="433" y="479"/>
                </a:lnTo>
                <a:lnTo>
                  <a:pt x="426" y="505"/>
                </a:lnTo>
                <a:lnTo>
                  <a:pt x="422" y="532"/>
                </a:lnTo>
                <a:lnTo>
                  <a:pt x="417" y="563"/>
                </a:lnTo>
                <a:lnTo>
                  <a:pt x="0" y="510"/>
                </a:lnTo>
                <a:lnTo>
                  <a:pt x="0" y="510"/>
                </a:lnTo>
                <a:lnTo>
                  <a:pt x="7" y="455"/>
                </a:lnTo>
                <a:lnTo>
                  <a:pt x="18" y="400"/>
                </a:lnTo>
                <a:lnTo>
                  <a:pt x="26" y="375"/>
                </a:lnTo>
                <a:lnTo>
                  <a:pt x="33" y="351"/>
                </a:lnTo>
                <a:lnTo>
                  <a:pt x="42" y="327"/>
                </a:lnTo>
                <a:lnTo>
                  <a:pt x="53" y="304"/>
                </a:lnTo>
                <a:lnTo>
                  <a:pt x="64" y="280"/>
                </a:lnTo>
                <a:lnTo>
                  <a:pt x="75" y="258"/>
                </a:lnTo>
                <a:lnTo>
                  <a:pt x="88" y="236"/>
                </a:lnTo>
                <a:lnTo>
                  <a:pt x="102" y="216"/>
                </a:lnTo>
                <a:lnTo>
                  <a:pt x="117" y="196"/>
                </a:lnTo>
                <a:lnTo>
                  <a:pt x="133" y="176"/>
                </a:lnTo>
                <a:lnTo>
                  <a:pt x="150" y="157"/>
                </a:lnTo>
                <a:lnTo>
                  <a:pt x="168" y="141"/>
                </a:lnTo>
                <a:lnTo>
                  <a:pt x="168" y="141"/>
                </a:lnTo>
                <a:lnTo>
                  <a:pt x="187" y="123"/>
                </a:lnTo>
                <a:lnTo>
                  <a:pt x="207" y="108"/>
                </a:lnTo>
                <a:lnTo>
                  <a:pt x="227" y="91"/>
                </a:lnTo>
                <a:lnTo>
                  <a:pt x="251" y="79"/>
                </a:lnTo>
                <a:lnTo>
                  <a:pt x="274" y="66"/>
                </a:lnTo>
                <a:lnTo>
                  <a:pt x="298" y="55"/>
                </a:lnTo>
                <a:lnTo>
                  <a:pt x="325" y="44"/>
                </a:lnTo>
                <a:lnTo>
                  <a:pt x="353" y="35"/>
                </a:lnTo>
                <a:lnTo>
                  <a:pt x="380" y="26"/>
                </a:lnTo>
                <a:lnTo>
                  <a:pt x="410" y="18"/>
                </a:lnTo>
                <a:lnTo>
                  <a:pt x="441" y="13"/>
                </a:lnTo>
                <a:lnTo>
                  <a:pt x="474" y="7"/>
                </a:lnTo>
                <a:lnTo>
                  <a:pt x="507" y="4"/>
                </a:lnTo>
                <a:lnTo>
                  <a:pt x="541" y="2"/>
                </a:lnTo>
                <a:lnTo>
                  <a:pt x="578" y="0"/>
                </a:lnTo>
                <a:lnTo>
                  <a:pt x="614" y="0"/>
                </a:lnTo>
                <a:lnTo>
                  <a:pt x="614" y="0"/>
                </a:lnTo>
                <a:lnTo>
                  <a:pt x="673" y="0"/>
                </a:lnTo>
                <a:lnTo>
                  <a:pt x="726" y="5"/>
                </a:lnTo>
                <a:lnTo>
                  <a:pt x="779" y="13"/>
                </a:lnTo>
                <a:lnTo>
                  <a:pt x="827" y="24"/>
                </a:lnTo>
                <a:lnTo>
                  <a:pt x="872" y="38"/>
                </a:lnTo>
                <a:lnTo>
                  <a:pt x="916" y="55"/>
                </a:lnTo>
                <a:lnTo>
                  <a:pt x="956" y="75"/>
                </a:lnTo>
                <a:lnTo>
                  <a:pt x="993" y="97"/>
                </a:lnTo>
                <a:lnTo>
                  <a:pt x="993" y="97"/>
                </a:lnTo>
                <a:lnTo>
                  <a:pt x="1017" y="113"/>
                </a:lnTo>
                <a:lnTo>
                  <a:pt x="1040" y="132"/>
                </a:lnTo>
                <a:lnTo>
                  <a:pt x="1061" y="150"/>
                </a:lnTo>
                <a:lnTo>
                  <a:pt x="1079" y="168"/>
                </a:lnTo>
                <a:lnTo>
                  <a:pt x="1097" y="188"/>
                </a:lnTo>
                <a:lnTo>
                  <a:pt x="1114" y="208"/>
                </a:lnTo>
                <a:lnTo>
                  <a:pt x="1128" y="230"/>
                </a:lnTo>
                <a:lnTo>
                  <a:pt x="1141" y="252"/>
                </a:lnTo>
                <a:lnTo>
                  <a:pt x="1152" y="274"/>
                </a:lnTo>
                <a:lnTo>
                  <a:pt x="1163" y="298"/>
                </a:lnTo>
                <a:lnTo>
                  <a:pt x="1170" y="322"/>
                </a:lnTo>
                <a:lnTo>
                  <a:pt x="1178" y="346"/>
                </a:lnTo>
                <a:lnTo>
                  <a:pt x="1183" y="371"/>
                </a:lnTo>
                <a:lnTo>
                  <a:pt x="1187" y="397"/>
                </a:lnTo>
                <a:lnTo>
                  <a:pt x="1189" y="422"/>
                </a:lnTo>
                <a:lnTo>
                  <a:pt x="1190" y="450"/>
                </a:lnTo>
                <a:lnTo>
                  <a:pt x="1190" y="450"/>
                </a:lnTo>
                <a:lnTo>
                  <a:pt x="1189" y="474"/>
                </a:lnTo>
                <a:lnTo>
                  <a:pt x="1187" y="496"/>
                </a:lnTo>
                <a:lnTo>
                  <a:pt x="1183" y="518"/>
                </a:lnTo>
                <a:lnTo>
                  <a:pt x="1178" y="541"/>
                </a:lnTo>
                <a:lnTo>
                  <a:pt x="1170" y="563"/>
                </a:lnTo>
                <a:lnTo>
                  <a:pt x="1161" y="585"/>
                </a:lnTo>
                <a:lnTo>
                  <a:pt x="1150" y="605"/>
                </a:lnTo>
                <a:lnTo>
                  <a:pt x="1139" y="627"/>
                </a:lnTo>
                <a:lnTo>
                  <a:pt x="1139" y="627"/>
                </a:lnTo>
                <a:lnTo>
                  <a:pt x="1125" y="649"/>
                </a:lnTo>
                <a:lnTo>
                  <a:pt x="1108" y="673"/>
                </a:lnTo>
                <a:lnTo>
                  <a:pt x="1086" y="697"/>
                </a:lnTo>
                <a:lnTo>
                  <a:pt x="1062" y="722"/>
                </a:lnTo>
                <a:lnTo>
                  <a:pt x="1035" y="748"/>
                </a:lnTo>
                <a:lnTo>
                  <a:pt x="1004" y="775"/>
                </a:lnTo>
                <a:lnTo>
                  <a:pt x="969" y="805"/>
                </a:lnTo>
                <a:lnTo>
                  <a:pt x="933" y="836"/>
                </a:lnTo>
                <a:lnTo>
                  <a:pt x="933" y="836"/>
                </a:lnTo>
                <a:lnTo>
                  <a:pt x="883" y="876"/>
                </a:lnTo>
                <a:lnTo>
                  <a:pt x="843" y="913"/>
                </a:lnTo>
                <a:lnTo>
                  <a:pt x="828" y="929"/>
                </a:lnTo>
                <a:lnTo>
                  <a:pt x="814" y="945"/>
                </a:lnTo>
                <a:lnTo>
                  <a:pt x="803" y="960"/>
                </a:lnTo>
                <a:lnTo>
                  <a:pt x="795" y="973"/>
                </a:lnTo>
                <a:lnTo>
                  <a:pt x="795" y="973"/>
                </a:lnTo>
                <a:lnTo>
                  <a:pt x="788" y="988"/>
                </a:lnTo>
                <a:lnTo>
                  <a:pt x="783" y="1002"/>
                </a:lnTo>
                <a:lnTo>
                  <a:pt x="777" y="1017"/>
                </a:lnTo>
                <a:lnTo>
                  <a:pt x="773" y="1033"/>
                </a:lnTo>
                <a:lnTo>
                  <a:pt x="768" y="1070"/>
                </a:lnTo>
                <a:lnTo>
                  <a:pt x="766" y="1110"/>
                </a:lnTo>
                <a:lnTo>
                  <a:pt x="766" y="1110"/>
                </a:lnTo>
                <a:close/>
                <a:moveTo>
                  <a:pt x="344" y="1218"/>
                </a:moveTo>
                <a:lnTo>
                  <a:pt x="781" y="1218"/>
                </a:lnTo>
                <a:lnTo>
                  <a:pt x="781" y="1606"/>
                </a:lnTo>
                <a:lnTo>
                  <a:pt x="344" y="1606"/>
                </a:lnTo>
                <a:lnTo>
                  <a:pt x="344" y="1218"/>
                </a:lnTo>
                <a:close/>
              </a:path>
            </a:pathLst>
          </a:custGeom>
          <a:solidFill>
            <a:srgbClr val="FFFFF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1800" dirty="0"/>
          </a:p>
        </p:txBody>
      </p:sp>
      <p:sp>
        <p:nvSpPr>
          <p:cNvPr id="116" name="Rectangle 115" descr="Dark gray rectangle."/>
          <p:cNvSpPr/>
          <p:nvPr/>
        </p:nvSpPr>
        <p:spPr bwMode="auto">
          <a:xfrm rot="19800000">
            <a:off x="6723575" y="4741089"/>
            <a:ext cx="959503" cy="936069"/>
          </a:xfrm>
          <a:prstGeom prst="rect">
            <a:avLst/>
          </a:prstGeom>
          <a:solidFill>
            <a:schemeClr val="tx1">
              <a:lumMod val="75000"/>
              <a:lumOff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121" name="Rectangle 120" descr="Dark gray rectangle."/>
          <p:cNvSpPr/>
          <p:nvPr/>
        </p:nvSpPr>
        <p:spPr bwMode="auto">
          <a:xfrm rot="19800000">
            <a:off x="373244" y="3957913"/>
            <a:ext cx="907428" cy="924880"/>
          </a:xfrm>
          <a:prstGeom prst="rect">
            <a:avLst/>
          </a:prstGeom>
          <a:solidFill>
            <a:schemeClr val="tx1">
              <a:lumMod val="75000"/>
              <a:lumOff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800" dirty="0">
              <a:latin typeface="Times" pitchFamily="-97" charset="0"/>
            </a:endParaRPr>
          </a:p>
        </p:txBody>
      </p:sp>
      <p:sp>
        <p:nvSpPr>
          <p:cNvPr id="123" name="Rectangle 122" descr="Dark gray rectangle."/>
          <p:cNvSpPr/>
          <p:nvPr/>
        </p:nvSpPr>
        <p:spPr bwMode="auto">
          <a:xfrm rot="19800000">
            <a:off x="-745790" y="-163416"/>
            <a:ext cx="1552485" cy="3017788"/>
          </a:xfrm>
          <a:prstGeom prst="rect">
            <a:avLst/>
          </a:prstGeom>
          <a:solidFill>
            <a:schemeClr val="tx1">
              <a:lumMod val="75000"/>
              <a:lumOff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800" dirty="0">
              <a:latin typeface="Times" pitchFamily="-97" charset="0"/>
            </a:endParaRPr>
          </a:p>
        </p:txBody>
      </p:sp>
      <p:sp>
        <p:nvSpPr>
          <p:cNvPr id="124" name="Rectangle 123" descr="Orange rectangle."/>
          <p:cNvSpPr/>
          <p:nvPr/>
        </p:nvSpPr>
        <p:spPr bwMode="auto">
          <a:xfrm rot="19800000">
            <a:off x="-843617" y="5503054"/>
            <a:ext cx="2689259" cy="1191610"/>
          </a:xfrm>
          <a:prstGeom prst="rect">
            <a:avLst/>
          </a:prstGeom>
          <a:solidFill>
            <a:srgbClr val="FF733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125" name="Rectangle 124" descr="Dark gray rectangle."/>
          <p:cNvSpPr/>
          <p:nvPr/>
        </p:nvSpPr>
        <p:spPr bwMode="auto">
          <a:xfrm rot="19800000">
            <a:off x="7677540" y="5140222"/>
            <a:ext cx="1445731" cy="1834948"/>
          </a:xfrm>
          <a:prstGeom prst="rect">
            <a:avLst/>
          </a:prstGeom>
          <a:solidFill>
            <a:schemeClr val="tx1">
              <a:lumMod val="75000"/>
              <a:lumOff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800" dirty="0">
              <a:latin typeface="Times" pitchFamily="-97" charset="0"/>
            </a:endParaRPr>
          </a:p>
        </p:txBody>
      </p:sp>
      <p:sp>
        <p:nvSpPr>
          <p:cNvPr id="126" name="Rectangle 125" descr="Light gray rectangle."/>
          <p:cNvSpPr/>
          <p:nvPr/>
        </p:nvSpPr>
        <p:spPr bwMode="auto">
          <a:xfrm rot="19800000">
            <a:off x="-521246" y="4640799"/>
            <a:ext cx="907428" cy="924880"/>
          </a:xfrm>
          <a:prstGeom prst="rect">
            <a:avLst/>
          </a:prstGeom>
          <a:solidFill>
            <a:schemeClr val="tx1">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127" name="Rectangle 126" descr="Light gray rectangle."/>
          <p:cNvSpPr/>
          <p:nvPr/>
        </p:nvSpPr>
        <p:spPr bwMode="auto">
          <a:xfrm rot="19800000">
            <a:off x="7580510" y="3668691"/>
            <a:ext cx="2052982" cy="924880"/>
          </a:xfrm>
          <a:prstGeom prst="rect">
            <a:avLst/>
          </a:prstGeom>
          <a:solidFill>
            <a:schemeClr val="tx1">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128" name="Rectangle 127" descr="Dark gray rectangle."/>
          <p:cNvSpPr/>
          <p:nvPr/>
        </p:nvSpPr>
        <p:spPr bwMode="auto">
          <a:xfrm rot="19800000">
            <a:off x="8884612" y="4314115"/>
            <a:ext cx="959503" cy="936069"/>
          </a:xfrm>
          <a:prstGeom prst="rect">
            <a:avLst/>
          </a:prstGeom>
          <a:solidFill>
            <a:schemeClr val="tx1">
              <a:lumMod val="75000"/>
              <a:lumOff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129" name="Rectangle 128" descr="Dark gray rectangle."/>
          <p:cNvSpPr/>
          <p:nvPr/>
        </p:nvSpPr>
        <p:spPr bwMode="auto">
          <a:xfrm rot="19800000">
            <a:off x="8996575" y="-555847"/>
            <a:ext cx="880808" cy="1639691"/>
          </a:xfrm>
          <a:prstGeom prst="rect">
            <a:avLst/>
          </a:prstGeom>
          <a:solidFill>
            <a:schemeClr val="tx1">
              <a:lumMod val="75000"/>
              <a:lumOff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800" dirty="0">
              <a:latin typeface="Times" pitchFamily="-97" charset="0"/>
            </a:endParaRPr>
          </a:p>
        </p:txBody>
      </p:sp>
      <p:sp>
        <p:nvSpPr>
          <p:cNvPr id="120" name="Rectangle 119" descr="Blue rectangle."/>
          <p:cNvSpPr/>
          <p:nvPr/>
        </p:nvSpPr>
        <p:spPr bwMode="auto">
          <a:xfrm rot="19800000">
            <a:off x="7196436" y="-2004216"/>
            <a:ext cx="1407337" cy="4113356"/>
          </a:xfrm>
          <a:prstGeom prst="rect">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p>
        </p:txBody>
      </p:sp>
      <p:sp>
        <p:nvSpPr>
          <p:cNvPr id="131" name="Oval 130" descr="Hand shake icon."/>
          <p:cNvSpPr/>
          <p:nvPr/>
        </p:nvSpPr>
        <p:spPr bwMode="auto">
          <a:xfrm rot="19800000">
            <a:off x="7994315" y="1551611"/>
            <a:ext cx="349830" cy="466317"/>
          </a:xfrm>
          <a:prstGeom prst="ellipse">
            <a:avLst/>
          </a:prstGeom>
          <a:solidFill>
            <a:srgbClr val="0070C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132" name="Freeform 45" descr="Hand shake icon."/>
          <p:cNvSpPr>
            <a:spLocks noEditPoints="1"/>
          </p:cNvSpPr>
          <p:nvPr/>
        </p:nvSpPr>
        <p:spPr bwMode="auto">
          <a:xfrm rot="19800000">
            <a:off x="8018880" y="1632695"/>
            <a:ext cx="316037" cy="326795"/>
          </a:xfrm>
          <a:custGeom>
            <a:avLst/>
            <a:gdLst>
              <a:gd name="T0" fmla="*/ 334 w 334"/>
              <a:gd name="T1" fmla="*/ 131 h 259"/>
              <a:gd name="T2" fmla="*/ 280 w 334"/>
              <a:gd name="T3" fmla="*/ 37 h 259"/>
              <a:gd name="T4" fmla="*/ 236 w 334"/>
              <a:gd name="T5" fmla="*/ 49 h 259"/>
              <a:gd name="T6" fmla="*/ 185 w 334"/>
              <a:gd name="T7" fmla="*/ 30 h 259"/>
              <a:gd name="T8" fmla="*/ 161 w 334"/>
              <a:gd name="T9" fmla="*/ 30 h 259"/>
              <a:gd name="T10" fmla="*/ 154 w 334"/>
              <a:gd name="T11" fmla="*/ 32 h 259"/>
              <a:gd name="T12" fmla="*/ 57 w 334"/>
              <a:gd name="T13" fmla="*/ 0 h 259"/>
              <a:gd name="T14" fmla="*/ 0 w 334"/>
              <a:gd name="T15" fmla="*/ 92 h 259"/>
              <a:gd name="T16" fmla="*/ 30 w 334"/>
              <a:gd name="T17" fmla="*/ 125 h 259"/>
              <a:gd name="T18" fmla="*/ 26 w 334"/>
              <a:gd name="T19" fmla="*/ 130 h 259"/>
              <a:gd name="T20" fmla="*/ 26 w 334"/>
              <a:gd name="T21" fmla="*/ 151 h 259"/>
              <a:gd name="T22" fmla="*/ 94 w 334"/>
              <a:gd name="T23" fmla="*/ 228 h 259"/>
              <a:gd name="T24" fmla="*/ 112 w 334"/>
              <a:gd name="T25" fmla="*/ 224 h 259"/>
              <a:gd name="T26" fmla="*/ 114 w 334"/>
              <a:gd name="T27" fmla="*/ 222 h 259"/>
              <a:gd name="T28" fmla="*/ 135 w 334"/>
              <a:gd name="T29" fmla="*/ 243 h 259"/>
              <a:gd name="T30" fmla="*/ 177 w 334"/>
              <a:gd name="T31" fmla="*/ 241 h 259"/>
              <a:gd name="T32" fmla="*/ 222 w 334"/>
              <a:gd name="T33" fmla="*/ 228 h 259"/>
              <a:gd name="T34" fmla="*/ 252 w 334"/>
              <a:gd name="T35" fmla="*/ 203 h 259"/>
              <a:gd name="T36" fmla="*/ 272 w 334"/>
              <a:gd name="T37" fmla="*/ 158 h 259"/>
              <a:gd name="T38" fmla="*/ 334 w 334"/>
              <a:gd name="T39" fmla="*/ 131 h 259"/>
              <a:gd name="T40" fmla="*/ 247 w 334"/>
              <a:gd name="T41" fmla="*/ 190 h 259"/>
              <a:gd name="T42" fmla="*/ 185 w 334"/>
              <a:gd name="T43" fmla="*/ 128 h 259"/>
              <a:gd name="T44" fmla="*/ 180 w 334"/>
              <a:gd name="T45" fmla="*/ 126 h 259"/>
              <a:gd name="T46" fmla="*/ 172 w 334"/>
              <a:gd name="T47" fmla="*/ 134 h 259"/>
              <a:gd name="T48" fmla="*/ 175 w 334"/>
              <a:gd name="T49" fmla="*/ 140 h 259"/>
              <a:gd name="T50" fmla="*/ 237 w 334"/>
              <a:gd name="T51" fmla="*/ 202 h 259"/>
              <a:gd name="T52" fmla="*/ 222 w 334"/>
              <a:gd name="T53" fmla="*/ 214 h 259"/>
              <a:gd name="T54" fmla="*/ 166 w 334"/>
              <a:gd name="T55" fmla="*/ 158 h 259"/>
              <a:gd name="T56" fmla="*/ 166 w 334"/>
              <a:gd name="T57" fmla="*/ 158 h 259"/>
              <a:gd name="T58" fmla="*/ 160 w 334"/>
              <a:gd name="T59" fmla="*/ 156 h 259"/>
              <a:gd name="T60" fmla="*/ 153 w 334"/>
              <a:gd name="T61" fmla="*/ 163 h 259"/>
              <a:gd name="T62" fmla="*/ 156 w 334"/>
              <a:gd name="T63" fmla="*/ 170 h 259"/>
              <a:gd name="T64" fmla="*/ 209 w 334"/>
              <a:gd name="T65" fmla="*/ 223 h 259"/>
              <a:gd name="T66" fmla="*/ 190 w 334"/>
              <a:gd name="T67" fmla="*/ 232 h 259"/>
              <a:gd name="T68" fmla="*/ 147 w 334"/>
              <a:gd name="T69" fmla="*/ 189 h 259"/>
              <a:gd name="T70" fmla="*/ 142 w 334"/>
              <a:gd name="T71" fmla="*/ 187 h 259"/>
              <a:gd name="T72" fmla="*/ 134 w 334"/>
              <a:gd name="T73" fmla="*/ 195 h 259"/>
              <a:gd name="T74" fmla="*/ 137 w 334"/>
              <a:gd name="T75" fmla="*/ 201 h 259"/>
              <a:gd name="T76" fmla="*/ 167 w 334"/>
              <a:gd name="T77" fmla="*/ 231 h 259"/>
              <a:gd name="T78" fmla="*/ 144 w 334"/>
              <a:gd name="T79" fmla="*/ 233 h 259"/>
              <a:gd name="T80" fmla="*/ 123 w 334"/>
              <a:gd name="T81" fmla="*/ 211 h 259"/>
              <a:gd name="T82" fmla="*/ 118 w 334"/>
              <a:gd name="T83" fmla="*/ 191 h 259"/>
              <a:gd name="T84" fmla="*/ 102 w 334"/>
              <a:gd name="T85" fmla="*/ 188 h 259"/>
              <a:gd name="T86" fmla="*/ 105 w 334"/>
              <a:gd name="T87" fmla="*/ 164 h 259"/>
              <a:gd name="T88" fmla="*/ 86 w 334"/>
              <a:gd name="T89" fmla="*/ 157 h 259"/>
              <a:gd name="T90" fmla="*/ 82 w 334"/>
              <a:gd name="T91" fmla="*/ 133 h 259"/>
              <a:gd name="T92" fmla="*/ 62 w 334"/>
              <a:gd name="T93" fmla="*/ 132 h 259"/>
              <a:gd name="T94" fmla="*/ 56 w 334"/>
              <a:gd name="T95" fmla="*/ 122 h 259"/>
              <a:gd name="T96" fmla="*/ 42 w 334"/>
              <a:gd name="T97" fmla="*/ 119 h 259"/>
              <a:gd name="T98" fmla="*/ 43 w 334"/>
              <a:gd name="T99" fmla="*/ 118 h 259"/>
              <a:gd name="T100" fmla="*/ 19 w 334"/>
              <a:gd name="T101" fmla="*/ 90 h 259"/>
              <a:gd name="T102" fmla="*/ 63 w 334"/>
              <a:gd name="T103" fmla="*/ 17 h 259"/>
              <a:gd name="T104" fmla="*/ 133 w 334"/>
              <a:gd name="T105" fmla="*/ 40 h 259"/>
              <a:gd name="T106" fmla="*/ 104 w 334"/>
              <a:gd name="T107" fmla="*/ 50 h 259"/>
              <a:gd name="T108" fmla="*/ 94 w 334"/>
              <a:gd name="T109" fmla="*/ 75 h 259"/>
              <a:gd name="T110" fmla="*/ 131 w 334"/>
              <a:gd name="T111" fmla="*/ 87 h 259"/>
              <a:gd name="T112" fmla="*/ 170 w 334"/>
              <a:gd name="T113" fmla="*/ 77 h 259"/>
              <a:gd name="T114" fmla="*/ 258 w 334"/>
              <a:gd name="T115" fmla="*/ 159 h 259"/>
              <a:gd name="T116" fmla="*/ 247 w 334"/>
              <a:gd name="T117" fmla="*/ 19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4" h="259">
                <a:moveTo>
                  <a:pt x="334" y="131"/>
                </a:moveTo>
                <a:cubicBezTo>
                  <a:pt x="280" y="37"/>
                  <a:pt x="280" y="37"/>
                  <a:pt x="280" y="37"/>
                </a:cubicBezTo>
                <a:cubicBezTo>
                  <a:pt x="236" y="49"/>
                  <a:pt x="236" y="49"/>
                  <a:pt x="236" y="49"/>
                </a:cubicBezTo>
                <a:cubicBezTo>
                  <a:pt x="185" y="30"/>
                  <a:pt x="185" y="30"/>
                  <a:pt x="185" y="30"/>
                </a:cubicBezTo>
                <a:cubicBezTo>
                  <a:pt x="178" y="28"/>
                  <a:pt x="172" y="26"/>
                  <a:pt x="161" y="30"/>
                </a:cubicBezTo>
                <a:cubicBezTo>
                  <a:pt x="154" y="32"/>
                  <a:pt x="154" y="32"/>
                  <a:pt x="154" y="32"/>
                </a:cubicBezTo>
                <a:cubicBezTo>
                  <a:pt x="57" y="0"/>
                  <a:pt x="57" y="0"/>
                  <a:pt x="57" y="0"/>
                </a:cubicBezTo>
                <a:cubicBezTo>
                  <a:pt x="0" y="92"/>
                  <a:pt x="0" y="92"/>
                  <a:pt x="0" y="92"/>
                </a:cubicBezTo>
                <a:cubicBezTo>
                  <a:pt x="30" y="125"/>
                  <a:pt x="30" y="125"/>
                  <a:pt x="30" y="125"/>
                </a:cubicBezTo>
                <a:cubicBezTo>
                  <a:pt x="26" y="130"/>
                  <a:pt x="26" y="130"/>
                  <a:pt x="26" y="130"/>
                </a:cubicBezTo>
                <a:cubicBezTo>
                  <a:pt x="20" y="137"/>
                  <a:pt x="22" y="142"/>
                  <a:pt x="26" y="151"/>
                </a:cubicBezTo>
                <a:cubicBezTo>
                  <a:pt x="37" y="180"/>
                  <a:pt x="69" y="214"/>
                  <a:pt x="94" y="228"/>
                </a:cubicBezTo>
                <a:cubicBezTo>
                  <a:pt x="99" y="231"/>
                  <a:pt x="106" y="231"/>
                  <a:pt x="112" y="224"/>
                </a:cubicBezTo>
                <a:cubicBezTo>
                  <a:pt x="114" y="222"/>
                  <a:pt x="114" y="222"/>
                  <a:pt x="114" y="222"/>
                </a:cubicBezTo>
                <a:cubicBezTo>
                  <a:pt x="135" y="243"/>
                  <a:pt x="135" y="243"/>
                  <a:pt x="135" y="243"/>
                </a:cubicBezTo>
                <a:cubicBezTo>
                  <a:pt x="150" y="259"/>
                  <a:pt x="170" y="249"/>
                  <a:pt x="177" y="241"/>
                </a:cubicBezTo>
                <a:cubicBezTo>
                  <a:pt x="191" y="251"/>
                  <a:pt x="213" y="248"/>
                  <a:pt x="222" y="228"/>
                </a:cubicBezTo>
                <a:cubicBezTo>
                  <a:pt x="241" y="227"/>
                  <a:pt x="250" y="213"/>
                  <a:pt x="252" y="203"/>
                </a:cubicBezTo>
                <a:cubicBezTo>
                  <a:pt x="279" y="197"/>
                  <a:pt x="274" y="171"/>
                  <a:pt x="272" y="158"/>
                </a:cubicBezTo>
                <a:lnTo>
                  <a:pt x="334" y="131"/>
                </a:lnTo>
                <a:close/>
                <a:moveTo>
                  <a:pt x="247" y="190"/>
                </a:moveTo>
                <a:cubicBezTo>
                  <a:pt x="234" y="177"/>
                  <a:pt x="187" y="130"/>
                  <a:pt x="185" y="128"/>
                </a:cubicBezTo>
                <a:cubicBezTo>
                  <a:pt x="184" y="127"/>
                  <a:pt x="182" y="126"/>
                  <a:pt x="180" y="126"/>
                </a:cubicBezTo>
                <a:cubicBezTo>
                  <a:pt x="175" y="126"/>
                  <a:pt x="172" y="129"/>
                  <a:pt x="172" y="134"/>
                </a:cubicBezTo>
                <a:cubicBezTo>
                  <a:pt x="172" y="136"/>
                  <a:pt x="173" y="139"/>
                  <a:pt x="175" y="140"/>
                </a:cubicBezTo>
                <a:cubicBezTo>
                  <a:pt x="183" y="147"/>
                  <a:pt x="227" y="192"/>
                  <a:pt x="237" y="202"/>
                </a:cubicBezTo>
                <a:cubicBezTo>
                  <a:pt x="236" y="208"/>
                  <a:pt x="229" y="214"/>
                  <a:pt x="222" y="214"/>
                </a:cubicBezTo>
                <a:cubicBezTo>
                  <a:pt x="166" y="158"/>
                  <a:pt x="166" y="158"/>
                  <a:pt x="166" y="158"/>
                </a:cubicBezTo>
                <a:cubicBezTo>
                  <a:pt x="166" y="158"/>
                  <a:pt x="166" y="158"/>
                  <a:pt x="166" y="158"/>
                </a:cubicBezTo>
                <a:cubicBezTo>
                  <a:pt x="164" y="157"/>
                  <a:pt x="162" y="156"/>
                  <a:pt x="160" y="156"/>
                </a:cubicBezTo>
                <a:cubicBezTo>
                  <a:pt x="156" y="156"/>
                  <a:pt x="153" y="159"/>
                  <a:pt x="153" y="163"/>
                </a:cubicBezTo>
                <a:cubicBezTo>
                  <a:pt x="153" y="166"/>
                  <a:pt x="154" y="169"/>
                  <a:pt x="156" y="170"/>
                </a:cubicBezTo>
                <a:cubicBezTo>
                  <a:pt x="209" y="223"/>
                  <a:pt x="209" y="223"/>
                  <a:pt x="209" y="223"/>
                </a:cubicBezTo>
                <a:cubicBezTo>
                  <a:pt x="204" y="231"/>
                  <a:pt x="198" y="233"/>
                  <a:pt x="190" y="232"/>
                </a:cubicBezTo>
                <a:cubicBezTo>
                  <a:pt x="147" y="189"/>
                  <a:pt x="147" y="189"/>
                  <a:pt x="147" y="189"/>
                </a:cubicBezTo>
                <a:cubicBezTo>
                  <a:pt x="146" y="188"/>
                  <a:pt x="144" y="187"/>
                  <a:pt x="142" y="187"/>
                </a:cubicBezTo>
                <a:cubicBezTo>
                  <a:pt x="137" y="187"/>
                  <a:pt x="134" y="190"/>
                  <a:pt x="134" y="195"/>
                </a:cubicBezTo>
                <a:cubicBezTo>
                  <a:pt x="134" y="197"/>
                  <a:pt x="135" y="200"/>
                  <a:pt x="137" y="201"/>
                </a:cubicBezTo>
                <a:cubicBezTo>
                  <a:pt x="167" y="231"/>
                  <a:pt x="167" y="231"/>
                  <a:pt x="167" y="231"/>
                </a:cubicBezTo>
                <a:cubicBezTo>
                  <a:pt x="160" y="240"/>
                  <a:pt x="150" y="238"/>
                  <a:pt x="144" y="233"/>
                </a:cubicBezTo>
                <a:cubicBezTo>
                  <a:pt x="123" y="211"/>
                  <a:pt x="123" y="211"/>
                  <a:pt x="123" y="211"/>
                </a:cubicBezTo>
                <a:cubicBezTo>
                  <a:pt x="126" y="204"/>
                  <a:pt x="124" y="197"/>
                  <a:pt x="118" y="191"/>
                </a:cubicBezTo>
                <a:cubicBezTo>
                  <a:pt x="116" y="189"/>
                  <a:pt x="110" y="185"/>
                  <a:pt x="102" y="188"/>
                </a:cubicBezTo>
                <a:cubicBezTo>
                  <a:pt x="108" y="181"/>
                  <a:pt x="111" y="172"/>
                  <a:pt x="105" y="164"/>
                </a:cubicBezTo>
                <a:cubicBezTo>
                  <a:pt x="100" y="159"/>
                  <a:pt x="94" y="155"/>
                  <a:pt x="86" y="157"/>
                </a:cubicBezTo>
                <a:cubicBezTo>
                  <a:pt x="91" y="151"/>
                  <a:pt x="92" y="141"/>
                  <a:pt x="82" y="133"/>
                </a:cubicBezTo>
                <a:cubicBezTo>
                  <a:pt x="78" y="129"/>
                  <a:pt x="67" y="128"/>
                  <a:pt x="62" y="132"/>
                </a:cubicBezTo>
                <a:cubicBezTo>
                  <a:pt x="61" y="128"/>
                  <a:pt x="59" y="124"/>
                  <a:pt x="56" y="122"/>
                </a:cubicBezTo>
                <a:cubicBezTo>
                  <a:pt x="52" y="118"/>
                  <a:pt x="47" y="118"/>
                  <a:pt x="42" y="119"/>
                </a:cubicBezTo>
                <a:cubicBezTo>
                  <a:pt x="42" y="118"/>
                  <a:pt x="43" y="118"/>
                  <a:pt x="43" y="118"/>
                </a:cubicBezTo>
                <a:cubicBezTo>
                  <a:pt x="19" y="90"/>
                  <a:pt x="19" y="90"/>
                  <a:pt x="19" y="90"/>
                </a:cubicBezTo>
                <a:cubicBezTo>
                  <a:pt x="63" y="17"/>
                  <a:pt x="63" y="17"/>
                  <a:pt x="63" y="17"/>
                </a:cubicBezTo>
                <a:cubicBezTo>
                  <a:pt x="133" y="40"/>
                  <a:pt x="133" y="40"/>
                  <a:pt x="133" y="40"/>
                </a:cubicBezTo>
                <a:cubicBezTo>
                  <a:pt x="104" y="50"/>
                  <a:pt x="104" y="50"/>
                  <a:pt x="104" y="50"/>
                </a:cubicBezTo>
                <a:cubicBezTo>
                  <a:pt x="95" y="54"/>
                  <a:pt x="89" y="65"/>
                  <a:pt x="94" y="75"/>
                </a:cubicBezTo>
                <a:cubicBezTo>
                  <a:pt x="98" y="83"/>
                  <a:pt x="111" y="87"/>
                  <a:pt x="131" y="87"/>
                </a:cubicBezTo>
                <a:cubicBezTo>
                  <a:pt x="143" y="87"/>
                  <a:pt x="170" y="77"/>
                  <a:pt x="170" y="77"/>
                </a:cubicBezTo>
                <a:cubicBezTo>
                  <a:pt x="170" y="77"/>
                  <a:pt x="258" y="159"/>
                  <a:pt x="258" y="159"/>
                </a:cubicBezTo>
                <a:cubicBezTo>
                  <a:pt x="260" y="168"/>
                  <a:pt x="264" y="190"/>
                  <a:pt x="247" y="19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sz="1800" dirty="0"/>
          </a:p>
        </p:txBody>
      </p:sp>
      <p:sp>
        <p:nvSpPr>
          <p:cNvPr id="117" name="Rectangle 116" descr="Blue rectangle."/>
          <p:cNvSpPr/>
          <p:nvPr/>
        </p:nvSpPr>
        <p:spPr bwMode="auto">
          <a:xfrm rot="19800000">
            <a:off x="742406" y="-1003136"/>
            <a:ext cx="749207" cy="3041641"/>
          </a:xfrm>
          <a:prstGeom prst="rect">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134" name="Oval 133" descr="Key icon."/>
          <p:cNvSpPr/>
          <p:nvPr/>
        </p:nvSpPr>
        <p:spPr bwMode="auto">
          <a:xfrm rot="19800000">
            <a:off x="1434208" y="1209876"/>
            <a:ext cx="349830" cy="466317"/>
          </a:xfrm>
          <a:prstGeom prst="ellipse">
            <a:avLst/>
          </a:prstGeom>
          <a:solidFill>
            <a:srgbClr val="0070C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135" name="Freeform 78" descr="Key icon."/>
          <p:cNvSpPr>
            <a:spLocks noEditPoints="1"/>
          </p:cNvSpPr>
          <p:nvPr/>
        </p:nvSpPr>
        <p:spPr bwMode="auto">
          <a:xfrm rot="19800000">
            <a:off x="1543902" y="1254684"/>
            <a:ext cx="136890" cy="377079"/>
          </a:xfrm>
          <a:custGeom>
            <a:avLst/>
            <a:gdLst/>
            <a:ahLst/>
            <a:cxnLst>
              <a:cxn ang="0">
                <a:pos x="442" y="358"/>
              </a:cxn>
              <a:cxn ang="0">
                <a:pos x="492" y="267"/>
              </a:cxn>
              <a:cxn ang="0">
                <a:pos x="583" y="198"/>
              </a:cxn>
              <a:cxn ang="0">
                <a:pos x="704" y="160"/>
              </a:cxn>
              <a:cxn ang="0">
                <a:pos x="806" y="156"/>
              </a:cxn>
              <a:cxn ang="0">
                <a:pos x="933" y="187"/>
              </a:cxn>
              <a:cxn ang="0">
                <a:pos x="1033" y="248"/>
              </a:cxn>
              <a:cxn ang="0">
                <a:pos x="1095" y="335"/>
              </a:cxn>
              <a:cxn ang="0">
                <a:pos x="435" y="410"/>
              </a:cxn>
              <a:cxn ang="0">
                <a:pos x="685" y="6"/>
              </a:cxn>
              <a:cxn ang="0">
                <a:pos x="567" y="35"/>
              </a:cxn>
              <a:cxn ang="0">
                <a:pos x="460" y="89"/>
              </a:cxn>
              <a:cxn ang="0">
                <a:pos x="365" y="167"/>
              </a:cxn>
              <a:cxn ang="0">
                <a:pos x="294" y="260"/>
              </a:cxn>
              <a:cxn ang="0">
                <a:pos x="262" y="333"/>
              </a:cxn>
              <a:cxn ang="0">
                <a:pos x="138" y="412"/>
              </a:cxn>
              <a:cxn ang="0">
                <a:pos x="79" y="473"/>
              </a:cxn>
              <a:cxn ang="0">
                <a:pos x="23" y="569"/>
              </a:cxn>
              <a:cxn ang="0">
                <a:pos x="0" y="681"/>
              </a:cxn>
              <a:cxn ang="0">
                <a:pos x="8" y="793"/>
              </a:cxn>
              <a:cxn ang="0">
                <a:pos x="44" y="898"/>
              </a:cxn>
              <a:cxn ang="0">
                <a:pos x="81" y="956"/>
              </a:cxn>
              <a:cxn ang="0">
                <a:pos x="146" y="1022"/>
              </a:cxn>
              <a:cxn ang="0">
                <a:pos x="248" y="1085"/>
              </a:cxn>
              <a:cxn ang="0">
                <a:pos x="350" y="1124"/>
              </a:cxn>
              <a:cxn ang="0">
                <a:pos x="375" y="1158"/>
              </a:cxn>
              <a:cxn ang="0">
                <a:pos x="471" y="3053"/>
              </a:cxn>
              <a:cxn ang="0">
                <a:pos x="494" y="3101"/>
              </a:cxn>
              <a:cxn ang="0">
                <a:pos x="587" y="3192"/>
              </a:cxn>
              <a:cxn ang="0">
                <a:pos x="654" y="3224"/>
              </a:cxn>
              <a:cxn ang="0">
                <a:pos x="833" y="3126"/>
              </a:cxn>
              <a:cxn ang="0">
                <a:pos x="1029" y="2767"/>
              </a:cxn>
              <a:cxn ang="0">
                <a:pos x="1021" y="2191"/>
              </a:cxn>
              <a:cxn ang="0">
                <a:pos x="1021" y="1782"/>
              </a:cxn>
              <a:cxn ang="0">
                <a:pos x="1181" y="1245"/>
              </a:cxn>
              <a:cxn ang="0">
                <a:pos x="1185" y="1151"/>
              </a:cxn>
              <a:cxn ang="0">
                <a:pos x="1214" y="1122"/>
              </a:cxn>
              <a:cxn ang="0">
                <a:pos x="1308" y="1095"/>
              </a:cxn>
              <a:cxn ang="0">
                <a:pos x="1379" y="1060"/>
              </a:cxn>
              <a:cxn ang="0">
                <a:pos x="1456" y="995"/>
              </a:cxn>
              <a:cxn ang="0">
                <a:pos x="1514" y="914"/>
              </a:cxn>
              <a:cxn ang="0">
                <a:pos x="1551" y="827"/>
              </a:cxn>
              <a:cxn ang="0">
                <a:pos x="1562" y="748"/>
              </a:cxn>
              <a:cxn ang="0">
                <a:pos x="1554" y="643"/>
              </a:cxn>
              <a:cxn ang="0">
                <a:pos x="1520" y="541"/>
              </a:cxn>
              <a:cxn ang="0">
                <a:pos x="1460" y="450"/>
              </a:cxn>
              <a:cxn ang="0">
                <a:pos x="1383" y="379"/>
              </a:cxn>
              <a:cxn ang="0">
                <a:pos x="1277" y="292"/>
              </a:cxn>
              <a:cxn ang="0">
                <a:pos x="1200" y="177"/>
              </a:cxn>
              <a:cxn ang="0">
                <a:pos x="1135" y="119"/>
              </a:cxn>
              <a:cxn ang="0">
                <a:pos x="1027" y="54"/>
              </a:cxn>
              <a:cxn ang="0">
                <a:pos x="825" y="2"/>
              </a:cxn>
            </a:cxnLst>
            <a:rect l="0" t="0" r="r" b="b"/>
            <a:pathLst>
              <a:path w="1564" h="3232">
                <a:moveTo>
                  <a:pt x="435" y="410"/>
                </a:moveTo>
                <a:lnTo>
                  <a:pt x="435" y="410"/>
                </a:lnTo>
                <a:lnTo>
                  <a:pt x="437" y="383"/>
                </a:lnTo>
                <a:lnTo>
                  <a:pt x="442" y="358"/>
                </a:lnTo>
                <a:lnTo>
                  <a:pt x="450" y="335"/>
                </a:lnTo>
                <a:lnTo>
                  <a:pt x="462" y="310"/>
                </a:lnTo>
                <a:lnTo>
                  <a:pt x="475" y="289"/>
                </a:lnTo>
                <a:lnTo>
                  <a:pt x="492" y="267"/>
                </a:lnTo>
                <a:lnTo>
                  <a:pt x="512" y="248"/>
                </a:lnTo>
                <a:lnTo>
                  <a:pt x="535" y="229"/>
                </a:lnTo>
                <a:lnTo>
                  <a:pt x="558" y="214"/>
                </a:lnTo>
                <a:lnTo>
                  <a:pt x="583" y="198"/>
                </a:lnTo>
                <a:lnTo>
                  <a:pt x="612" y="187"/>
                </a:lnTo>
                <a:lnTo>
                  <a:pt x="641" y="175"/>
                </a:lnTo>
                <a:lnTo>
                  <a:pt x="671" y="167"/>
                </a:lnTo>
                <a:lnTo>
                  <a:pt x="704" y="160"/>
                </a:lnTo>
                <a:lnTo>
                  <a:pt x="739" y="156"/>
                </a:lnTo>
                <a:lnTo>
                  <a:pt x="771" y="156"/>
                </a:lnTo>
                <a:lnTo>
                  <a:pt x="771" y="156"/>
                </a:lnTo>
                <a:lnTo>
                  <a:pt x="806" y="156"/>
                </a:lnTo>
                <a:lnTo>
                  <a:pt x="841" y="160"/>
                </a:lnTo>
                <a:lnTo>
                  <a:pt x="873" y="167"/>
                </a:lnTo>
                <a:lnTo>
                  <a:pt x="904" y="175"/>
                </a:lnTo>
                <a:lnTo>
                  <a:pt x="933" y="187"/>
                </a:lnTo>
                <a:lnTo>
                  <a:pt x="960" y="198"/>
                </a:lnTo>
                <a:lnTo>
                  <a:pt x="987" y="214"/>
                </a:lnTo>
                <a:lnTo>
                  <a:pt x="1010" y="229"/>
                </a:lnTo>
                <a:lnTo>
                  <a:pt x="1033" y="248"/>
                </a:lnTo>
                <a:lnTo>
                  <a:pt x="1052" y="267"/>
                </a:lnTo>
                <a:lnTo>
                  <a:pt x="1068" y="289"/>
                </a:lnTo>
                <a:lnTo>
                  <a:pt x="1083" y="310"/>
                </a:lnTo>
                <a:lnTo>
                  <a:pt x="1095" y="335"/>
                </a:lnTo>
                <a:lnTo>
                  <a:pt x="1102" y="358"/>
                </a:lnTo>
                <a:lnTo>
                  <a:pt x="1108" y="383"/>
                </a:lnTo>
                <a:lnTo>
                  <a:pt x="1110" y="410"/>
                </a:lnTo>
                <a:lnTo>
                  <a:pt x="435" y="410"/>
                </a:lnTo>
                <a:close/>
                <a:moveTo>
                  <a:pt x="773" y="0"/>
                </a:moveTo>
                <a:lnTo>
                  <a:pt x="773" y="0"/>
                </a:lnTo>
                <a:lnTo>
                  <a:pt x="729" y="0"/>
                </a:lnTo>
                <a:lnTo>
                  <a:pt x="685" y="6"/>
                </a:lnTo>
                <a:lnTo>
                  <a:pt x="641" y="13"/>
                </a:lnTo>
                <a:lnTo>
                  <a:pt x="596" y="27"/>
                </a:lnTo>
                <a:lnTo>
                  <a:pt x="596" y="27"/>
                </a:lnTo>
                <a:lnTo>
                  <a:pt x="567" y="35"/>
                </a:lnTo>
                <a:lnTo>
                  <a:pt x="541" y="46"/>
                </a:lnTo>
                <a:lnTo>
                  <a:pt x="512" y="58"/>
                </a:lnTo>
                <a:lnTo>
                  <a:pt x="485" y="73"/>
                </a:lnTo>
                <a:lnTo>
                  <a:pt x="460" y="89"/>
                </a:lnTo>
                <a:lnTo>
                  <a:pt x="435" y="108"/>
                </a:lnTo>
                <a:lnTo>
                  <a:pt x="410" y="125"/>
                </a:lnTo>
                <a:lnTo>
                  <a:pt x="387" y="146"/>
                </a:lnTo>
                <a:lnTo>
                  <a:pt x="365" y="167"/>
                </a:lnTo>
                <a:lnTo>
                  <a:pt x="344" y="189"/>
                </a:lnTo>
                <a:lnTo>
                  <a:pt x="327" y="212"/>
                </a:lnTo>
                <a:lnTo>
                  <a:pt x="310" y="235"/>
                </a:lnTo>
                <a:lnTo>
                  <a:pt x="294" y="260"/>
                </a:lnTo>
                <a:lnTo>
                  <a:pt x="281" y="283"/>
                </a:lnTo>
                <a:lnTo>
                  <a:pt x="271" y="308"/>
                </a:lnTo>
                <a:lnTo>
                  <a:pt x="262" y="333"/>
                </a:lnTo>
                <a:lnTo>
                  <a:pt x="262" y="333"/>
                </a:lnTo>
                <a:lnTo>
                  <a:pt x="212" y="362"/>
                </a:lnTo>
                <a:lnTo>
                  <a:pt x="187" y="379"/>
                </a:lnTo>
                <a:lnTo>
                  <a:pt x="163" y="394"/>
                </a:lnTo>
                <a:lnTo>
                  <a:pt x="138" y="412"/>
                </a:lnTo>
                <a:lnTo>
                  <a:pt x="117" y="431"/>
                </a:lnTo>
                <a:lnTo>
                  <a:pt x="98" y="452"/>
                </a:lnTo>
                <a:lnTo>
                  <a:pt x="79" y="473"/>
                </a:lnTo>
                <a:lnTo>
                  <a:pt x="79" y="473"/>
                </a:lnTo>
                <a:lnTo>
                  <a:pt x="61" y="496"/>
                </a:lnTo>
                <a:lnTo>
                  <a:pt x="48" y="519"/>
                </a:lnTo>
                <a:lnTo>
                  <a:pt x="35" y="544"/>
                </a:lnTo>
                <a:lnTo>
                  <a:pt x="23" y="569"/>
                </a:lnTo>
                <a:lnTo>
                  <a:pt x="15" y="596"/>
                </a:lnTo>
                <a:lnTo>
                  <a:pt x="8" y="625"/>
                </a:lnTo>
                <a:lnTo>
                  <a:pt x="4" y="652"/>
                </a:lnTo>
                <a:lnTo>
                  <a:pt x="0" y="681"/>
                </a:lnTo>
                <a:lnTo>
                  <a:pt x="0" y="708"/>
                </a:lnTo>
                <a:lnTo>
                  <a:pt x="0" y="737"/>
                </a:lnTo>
                <a:lnTo>
                  <a:pt x="4" y="766"/>
                </a:lnTo>
                <a:lnTo>
                  <a:pt x="8" y="793"/>
                </a:lnTo>
                <a:lnTo>
                  <a:pt x="13" y="820"/>
                </a:lnTo>
                <a:lnTo>
                  <a:pt x="23" y="847"/>
                </a:lnTo>
                <a:lnTo>
                  <a:pt x="33" y="873"/>
                </a:lnTo>
                <a:lnTo>
                  <a:pt x="44" y="898"/>
                </a:lnTo>
                <a:lnTo>
                  <a:pt x="44" y="898"/>
                </a:lnTo>
                <a:lnTo>
                  <a:pt x="54" y="920"/>
                </a:lnTo>
                <a:lnTo>
                  <a:pt x="67" y="939"/>
                </a:lnTo>
                <a:lnTo>
                  <a:pt x="81" y="956"/>
                </a:lnTo>
                <a:lnTo>
                  <a:pt x="96" y="974"/>
                </a:lnTo>
                <a:lnTo>
                  <a:pt x="111" y="991"/>
                </a:lnTo>
                <a:lnTo>
                  <a:pt x="129" y="1006"/>
                </a:lnTo>
                <a:lnTo>
                  <a:pt x="146" y="1022"/>
                </a:lnTo>
                <a:lnTo>
                  <a:pt x="165" y="1037"/>
                </a:lnTo>
                <a:lnTo>
                  <a:pt x="185" y="1050"/>
                </a:lnTo>
                <a:lnTo>
                  <a:pt x="204" y="1062"/>
                </a:lnTo>
                <a:lnTo>
                  <a:pt x="248" y="1085"/>
                </a:lnTo>
                <a:lnTo>
                  <a:pt x="292" y="1102"/>
                </a:lnTo>
                <a:lnTo>
                  <a:pt x="339" y="1118"/>
                </a:lnTo>
                <a:lnTo>
                  <a:pt x="339" y="1118"/>
                </a:lnTo>
                <a:lnTo>
                  <a:pt x="350" y="1124"/>
                </a:lnTo>
                <a:lnTo>
                  <a:pt x="362" y="1135"/>
                </a:lnTo>
                <a:lnTo>
                  <a:pt x="367" y="1141"/>
                </a:lnTo>
                <a:lnTo>
                  <a:pt x="371" y="1149"/>
                </a:lnTo>
                <a:lnTo>
                  <a:pt x="375" y="1158"/>
                </a:lnTo>
                <a:lnTo>
                  <a:pt x="377" y="1166"/>
                </a:lnTo>
                <a:lnTo>
                  <a:pt x="377" y="1245"/>
                </a:lnTo>
                <a:lnTo>
                  <a:pt x="469" y="1245"/>
                </a:lnTo>
                <a:lnTo>
                  <a:pt x="471" y="3053"/>
                </a:lnTo>
                <a:lnTo>
                  <a:pt x="471" y="3053"/>
                </a:lnTo>
                <a:lnTo>
                  <a:pt x="477" y="3071"/>
                </a:lnTo>
                <a:lnTo>
                  <a:pt x="487" y="3086"/>
                </a:lnTo>
                <a:lnTo>
                  <a:pt x="494" y="3101"/>
                </a:lnTo>
                <a:lnTo>
                  <a:pt x="506" y="3115"/>
                </a:lnTo>
                <a:lnTo>
                  <a:pt x="529" y="3144"/>
                </a:lnTo>
                <a:lnTo>
                  <a:pt x="556" y="3169"/>
                </a:lnTo>
                <a:lnTo>
                  <a:pt x="587" y="3192"/>
                </a:lnTo>
                <a:lnTo>
                  <a:pt x="602" y="3201"/>
                </a:lnTo>
                <a:lnTo>
                  <a:pt x="619" y="3211"/>
                </a:lnTo>
                <a:lnTo>
                  <a:pt x="637" y="3219"/>
                </a:lnTo>
                <a:lnTo>
                  <a:pt x="654" y="3224"/>
                </a:lnTo>
                <a:lnTo>
                  <a:pt x="671" y="3230"/>
                </a:lnTo>
                <a:lnTo>
                  <a:pt x="689" y="3232"/>
                </a:lnTo>
                <a:lnTo>
                  <a:pt x="827" y="3132"/>
                </a:lnTo>
                <a:lnTo>
                  <a:pt x="833" y="3126"/>
                </a:lnTo>
                <a:lnTo>
                  <a:pt x="1002" y="3005"/>
                </a:lnTo>
                <a:lnTo>
                  <a:pt x="983" y="2978"/>
                </a:lnTo>
                <a:lnTo>
                  <a:pt x="983" y="2824"/>
                </a:lnTo>
                <a:lnTo>
                  <a:pt x="1029" y="2767"/>
                </a:lnTo>
                <a:lnTo>
                  <a:pt x="1035" y="2563"/>
                </a:lnTo>
                <a:lnTo>
                  <a:pt x="895" y="2447"/>
                </a:lnTo>
                <a:lnTo>
                  <a:pt x="893" y="2313"/>
                </a:lnTo>
                <a:lnTo>
                  <a:pt x="1021" y="2191"/>
                </a:lnTo>
                <a:lnTo>
                  <a:pt x="995" y="2166"/>
                </a:lnTo>
                <a:lnTo>
                  <a:pt x="991" y="1974"/>
                </a:lnTo>
                <a:lnTo>
                  <a:pt x="1098" y="1872"/>
                </a:lnTo>
                <a:lnTo>
                  <a:pt x="1021" y="1782"/>
                </a:lnTo>
                <a:lnTo>
                  <a:pt x="1029" y="1610"/>
                </a:lnTo>
                <a:lnTo>
                  <a:pt x="1131" y="1526"/>
                </a:lnTo>
                <a:lnTo>
                  <a:pt x="1131" y="1245"/>
                </a:lnTo>
                <a:lnTo>
                  <a:pt x="1181" y="1245"/>
                </a:lnTo>
                <a:lnTo>
                  <a:pt x="1181" y="1166"/>
                </a:lnTo>
                <a:lnTo>
                  <a:pt x="1181" y="1166"/>
                </a:lnTo>
                <a:lnTo>
                  <a:pt x="1183" y="1158"/>
                </a:lnTo>
                <a:lnTo>
                  <a:pt x="1185" y="1151"/>
                </a:lnTo>
                <a:lnTo>
                  <a:pt x="1189" y="1143"/>
                </a:lnTo>
                <a:lnTo>
                  <a:pt x="1193" y="1137"/>
                </a:lnTo>
                <a:lnTo>
                  <a:pt x="1204" y="1127"/>
                </a:lnTo>
                <a:lnTo>
                  <a:pt x="1214" y="1122"/>
                </a:lnTo>
                <a:lnTo>
                  <a:pt x="1214" y="1122"/>
                </a:lnTo>
                <a:lnTo>
                  <a:pt x="1264" y="1110"/>
                </a:lnTo>
                <a:lnTo>
                  <a:pt x="1287" y="1104"/>
                </a:lnTo>
                <a:lnTo>
                  <a:pt x="1308" y="1095"/>
                </a:lnTo>
                <a:lnTo>
                  <a:pt x="1308" y="1095"/>
                </a:lnTo>
                <a:lnTo>
                  <a:pt x="1333" y="1085"/>
                </a:lnTo>
                <a:lnTo>
                  <a:pt x="1356" y="1074"/>
                </a:lnTo>
                <a:lnTo>
                  <a:pt x="1379" y="1060"/>
                </a:lnTo>
                <a:lnTo>
                  <a:pt x="1400" y="1045"/>
                </a:lnTo>
                <a:lnTo>
                  <a:pt x="1420" y="1029"/>
                </a:lnTo>
                <a:lnTo>
                  <a:pt x="1439" y="1012"/>
                </a:lnTo>
                <a:lnTo>
                  <a:pt x="1456" y="995"/>
                </a:lnTo>
                <a:lnTo>
                  <a:pt x="1474" y="975"/>
                </a:lnTo>
                <a:lnTo>
                  <a:pt x="1487" y="956"/>
                </a:lnTo>
                <a:lnTo>
                  <a:pt x="1502" y="935"/>
                </a:lnTo>
                <a:lnTo>
                  <a:pt x="1514" y="914"/>
                </a:lnTo>
                <a:lnTo>
                  <a:pt x="1526" y="893"/>
                </a:lnTo>
                <a:lnTo>
                  <a:pt x="1535" y="872"/>
                </a:lnTo>
                <a:lnTo>
                  <a:pt x="1543" y="848"/>
                </a:lnTo>
                <a:lnTo>
                  <a:pt x="1551" y="827"/>
                </a:lnTo>
                <a:lnTo>
                  <a:pt x="1558" y="806"/>
                </a:lnTo>
                <a:lnTo>
                  <a:pt x="1558" y="806"/>
                </a:lnTo>
                <a:lnTo>
                  <a:pt x="1560" y="777"/>
                </a:lnTo>
                <a:lnTo>
                  <a:pt x="1562" y="748"/>
                </a:lnTo>
                <a:lnTo>
                  <a:pt x="1564" y="721"/>
                </a:lnTo>
                <a:lnTo>
                  <a:pt x="1562" y="695"/>
                </a:lnTo>
                <a:lnTo>
                  <a:pt x="1558" y="668"/>
                </a:lnTo>
                <a:lnTo>
                  <a:pt x="1554" y="643"/>
                </a:lnTo>
                <a:lnTo>
                  <a:pt x="1549" y="616"/>
                </a:lnTo>
                <a:lnTo>
                  <a:pt x="1541" y="591"/>
                </a:lnTo>
                <a:lnTo>
                  <a:pt x="1531" y="566"/>
                </a:lnTo>
                <a:lnTo>
                  <a:pt x="1520" y="541"/>
                </a:lnTo>
                <a:lnTo>
                  <a:pt x="1506" y="518"/>
                </a:lnTo>
                <a:lnTo>
                  <a:pt x="1493" y="494"/>
                </a:lnTo>
                <a:lnTo>
                  <a:pt x="1477" y="471"/>
                </a:lnTo>
                <a:lnTo>
                  <a:pt x="1460" y="450"/>
                </a:lnTo>
                <a:lnTo>
                  <a:pt x="1441" y="429"/>
                </a:lnTo>
                <a:lnTo>
                  <a:pt x="1420" y="408"/>
                </a:lnTo>
                <a:lnTo>
                  <a:pt x="1420" y="408"/>
                </a:lnTo>
                <a:lnTo>
                  <a:pt x="1383" y="379"/>
                </a:lnTo>
                <a:lnTo>
                  <a:pt x="1352" y="356"/>
                </a:lnTo>
                <a:lnTo>
                  <a:pt x="1293" y="314"/>
                </a:lnTo>
                <a:lnTo>
                  <a:pt x="1293" y="314"/>
                </a:lnTo>
                <a:lnTo>
                  <a:pt x="1277" y="292"/>
                </a:lnTo>
                <a:lnTo>
                  <a:pt x="1264" y="269"/>
                </a:lnTo>
                <a:lnTo>
                  <a:pt x="1235" y="221"/>
                </a:lnTo>
                <a:lnTo>
                  <a:pt x="1218" y="198"/>
                </a:lnTo>
                <a:lnTo>
                  <a:pt x="1200" y="177"/>
                </a:lnTo>
                <a:lnTo>
                  <a:pt x="1179" y="156"/>
                </a:lnTo>
                <a:lnTo>
                  <a:pt x="1154" y="135"/>
                </a:lnTo>
                <a:lnTo>
                  <a:pt x="1154" y="135"/>
                </a:lnTo>
                <a:lnTo>
                  <a:pt x="1135" y="119"/>
                </a:lnTo>
                <a:lnTo>
                  <a:pt x="1116" y="106"/>
                </a:lnTo>
                <a:lnTo>
                  <a:pt x="1095" y="90"/>
                </a:lnTo>
                <a:lnTo>
                  <a:pt x="1073" y="77"/>
                </a:lnTo>
                <a:lnTo>
                  <a:pt x="1027" y="54"/>
                </a:lnTo>
                <a:lnTo>
                  <a:pt x="979" y="35"/>
                </a:lnTo>
                <a:lnTo>
                  <a:pt x="929" y="19"/>
                </a:lnTo>
                <a:lnTo>
                  <a:pt x="877" y="8"/>
                </a:lnTo>
                <a:lnTo>
                  <a:pt x="825" y="2"/>
                </a:lnTo>
                <a:lnTo>
                  <a:pt x="800" y="0"/>
                </a:lnTo>
                <a:lnTo>
                  <a:pt x="773" y="0"/>
                </a:lnTo>
                <a:close/>
              </a:path>
            </a:pathLst>
          </a:custGeom>
          <a:solidFill>
            <a:srgbClr val="FFFFF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1800" dirty="0"/>
          </a:p>
        </p:txBody>
      </p:sp>
      <p:sp>
        <p:nvSpPr>
          <p:cNvPr id="54" name="Rectangle 53" descr="Blue rectangle."/>
          <p:cNvSpPr/>
          <p:nvPr/>
        </p:nvSpPr>
        <p:spPr bwMode="auto">
          <a:xfrm rot="19800000">
            <a:off x="581295" y="6177257"/>
            <a:ext cx="2101540" cy="924880"/>
          </a:xfrm>
          <a:prstGeom prst="rect">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137" name="Oval 136" descr="Leaf icon."/>
          <p:cNvSpPr/>
          <p:nvPr/>
        </p:nvSpPr>
        <p:spPr bwMode="auto">
          <a:xfrm rot="3600000">
            <a:off x="2019797" y="5820098"/>
            <a:ext cx="466317" cy="349829"/>
          </a:xfrm>
          <a:prstGeom prst="ellipse">
            <a:avLst/>
          </a:prstGeom>
          <a:solidFill>
            <a:srgbClr val="0070C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sp>
        <p:nvSpPr>
          <p:cNvPr id="138" name="Freeform 70" descr="Leaf icon."/>
          <p:cNvSpPr>
            <a:spLocks/>
          </p:cNvSpPr>
          <p:nvPr/>
        </p:nvSpPr>
        <p:spPr bwMode="auto">
          <a:xfrm rot="3600000">
            <a:off x="2133145" y="5848410"/>
            <a:ext cx="260833" cy="248112"/>
          </a:xfrm>
          <a:custGeom>
            <a:avLst/>
            <a:gdLst/>
            <a:ahLst/>
            <a:cxnLst>
              <a:cxn ang="0">
                <a:pos x="233" y="2025"/>
              </a:cxn>
              <a:cxn ang="0">
                <a:pos x="153" y="2157"/>
              </a:cxn>
              <a:cxn ang="0">
                <a:pos x="91" y="2289"/>
              </a:cxn>
              <a:cxn ang="0">
                <a:pos x="47" y="2421"/>
              </a:cxn>
              <a:cxn ang="0">
                <a:pos x="18" y="2554"/>
              </a:cxn>
              <a:cxn ang="0">
                <a:pos x="3" y="2684"/>
              </a:cxn>
              <a:cxn ang="0">
                <a:pos x="0" y="2813"/>
              </a:cxn>
              <a:cxn ang="0">
                <a:pos x="16" y="3000"/>
              </a:cxn>
              <a:cxn ang="0">
                <a:pos x="69" y="3237"/>
              </a:cxn>
              <a:cxn ang="0">
                <a:pos x="144" y="3452"/>
              </a:cxn>
              <a:cxn ang="0">
                <a:pos x="232" y="3641"/>
              </a:cxn>
              <a:cxn ang="0">
                <a:pos x="320" y="3797"/>
              </a:cxn>
              <a:cxn ang="0">
                <a:pos x="457" y="3657"/>
              </a:cxn>
              <a:cxn ang="0">
                <a:pos x="958" y="3107"/>
              </a:cxn>
              <a:cxn ang="0">
                <a:pos x="1671" y="2284"/>
              </a:cxn>
              <a:cxn ang="0">
                <a:pos x="2242" y="1590"/>
              </a:cxn>
              <a:cxn ang="0">
                <a:pos x="2483" y="1276"/>
              </a:cxn>
              <a:cxn ang="0">
                <a:pos x="2600" y="1107"/>
              </a:cxn>
              <a:cxn ang="0">
                <a:pos x="2508" y="1277"/>
              </a:cxn>
              <a:cxn ang="0">
                <a:pos x="2271" y="1649"/>
              </a:cxn>
              <a:cxn ang="0">
                <a:pos x="1982" y="2047"/>
              </a:cxn>
              <a:cxn ang="0">
                <a:pos x="1667" y="2449"/>
              </a:cxn>
              <a:cxn ang="0">
                <a:pos x="1195" y="3017"/>
              </a:cxn>
              <a:cxn ang="0">
                <a:pos x="605" y="3705"/>
              </a:cxn>
              <a:cxn ang="0">
                <a:pos x="588" y="3796"/>
              </a:cxn>
              <a:cxn ang="0">
                <a:pos x="771" y="3843"/>
              </a:cxn>
              <a:cxn ang="0">
                <a:pos x="953" y="3870"/>
              </a:cxn>
              <a:cxn ang="0">
                <a:pos x="1132" y="3880"/>
              </a:cxn>
              <a:cxn ang="0">
                <a:pos x="1308" y="3870"/>
              </a:cxn>
              <a:cxn ang="0">
                <a:pos x="1479" y="3844"/>
              </a:cxn>
              <a:cxn ang="0">
                <a:pos x="1644" y="3802"/>
              </a:cxn>
              <a:cxn ang="0">
                <a:pos x="1802" y="3744"/>
              </a:cxn>
              <a:cxn ang="0">
                <a:pos x="1952" y="3672"/>
              </a:cxn>
              <a:cxn ang="0">
                <a:pos x="2091" y="3586"/>
              </a:cxn>
              <a:cxn ang="0">
                <a:pos x="2219" y="3488"/>
              </a:cxn>
              <a:cxn ang="0">
                <a:pos x="2336" y="3378"/>
              </a:cxn>
              <a:cxn ang="0">
                <a:pos x="2439" y="3257"/>
              </a:cxn>
              <a:cxn ang="0">
                <a:pos x="2526" y="3125"/>
              </a:cxn>
              <a:cxn ang="0">
                <a:pos x="2598" y="2985"/>
              </a:cxn>
              <a:cxn ang="0">
                <a:pos x="2652" y="2835"/>
              </a:cxn>
              <a:cxn ang="0">
                <a:pos x="2680" y="2719"/>
              </a:cxn>
              <a:cxn ang="0">
                <a:pos x="2761" y="2275"/>
              </a:cxn>
              <a:cxn ang="0">
                <a:pos x="2898" y="1359"/>
              </a:cxn>
              <a:cxn ang="0">
                <a:pos x="2998" y="560"/>
              </a:cxn>
              <a:cxn ang="0">
                <a:pos x="3060" y="0"/>
              </a:cxn>
              <a:cxn ang="0">
                <a:pos x="2980" y="148"/>
              </a:cxn>
              <a:cxn ang="0">
                <a:pos x="2871" y="282"/>
              </a:cxn>
              <a:cxn ang="0">
                <a:pos x="2737" y="405"/>
              </a:cxn>
              <a:cxn ang="0">
                <a:pos x="2582" y="520"/>
              </a:cxn>
              <a:cxn ang="0">
                <a:pos x="2408" y="628"/>
              </a:cxn>
              <a:cxn ang="0">
                <a:pos x="2120" y="782"/>
              </a:cxn>
              <a:cxn ang="0">
                <a:pos x="1601" y="1035"/>
              </a:cxn>
              <a:cxn ang="0">
                <a:pos x="1177" y="1251"/>
              </a:cxn>
              <a:cxn ang="0">
                <a:pos x="972" y="1370"/>
              </a:cxn>
              <a:cxn ang="0">
                <a:pos x="776" y="1497"/>
              </a:cxn>
              <a:cxn ang="0">
                <a:pos x="594" y="1638"/>
              </a:cxn>
              <a:cxn ang="0">
                <a:pos x="427" y="1791"/>
              </a:cxn>
              <a:cxn ang="0">
                <a:pos x="279" y="1961"/>
              </a:cxn>
            </a:cxnLst>
            <a:rect l="0" t="0" r="r" b="b"/>
            <a:pathLst>
              <a:path w="3060" h="3880">
                <a:moveTo>
                  <a:pt x="279" y="1961"/>
                </a:moveTo>
                <a:lnTo>
                  <a:pt x="279" y="1961"/>
                </a:lnTo>
                <a:lnTo>
                  <a:pt x="256" y="1992"/>
                </a:lnTo>
                <a:lnTo>
                  <a:pt x="233" y="2025"/>
                </a:lnTo>
                <a:lnTo>
                  <a:pt x="211" y="2058"/>
                </a:lnTo>
                <a:lnTo>
                  <a:pt x="190" y="2091"/>
                </a:lnTo>
                <a:lnTo>
                  <a:pt x="171" y="2124"/>
                </a:lnTo>
                <a:lnTo>
                  <a:pt x="153" y="2157"/>
                </a:lnTo>
                <a:lnTo>
                  <a:pt x="136" y="2189"/>
                </a:lnTo>
                <a:lnTo>
                  <a:pt x="121" y="2223"/>
                </a:lnTo>
                <a:lnTo>
                  <a:pt x="105" y="2256"/>
                </a:lnTo>
                <a:lnTo>
                  <a:pt x="91" y="2289"/>
                </a:lnTo>
                <a:lnTo>
                  <a:pt x="79" y="2322"/>
                </a:lnTo>
                <a:lnTo>
                  <a:pt x="67" y="2356"/>
                </a:lnTo>
                <a:lnTo>
                  <a:pt x="57" y="2388"/>
                </a:lnTo>
                <a:lnTo>
                  <a:pt x="47" y="2421"/>
                </a:lnTo>
                <a:lnTo>
                  <a:pt x="38" y="2455"/>
                </a:lnTo>
                <a:lnTo>
                  <a:pt x="30" y="2487"/>
                </a:lnTo>
                <a:lnTo>
                  <a:pt x="24" y="2520"/>
                </a:lnTo>
                <a:lnTo>
                  <a:pt x="18" y="2554"/>
                </a:lnTo>
                <a:lnTo>
                  <a:pt x="13" y="2586"/>
                </a:lnTo>
                <a:lnTo>
                  <a:pt x="9" y="2619"/>
                </a:lnTo>
                <a:lnTo>
                  <a:pt x="5" y="2652"/>
                </a:lnTo>
                <a:lnTo>
                  <a:pt x="3" y="2684"/>
                </a:lnTo>
                <a:lnTo>
                  <a:pt x="1" y="2716"/>
                </a:lnTo>
                <a:lnTo>
                  <a:pt x="0" y="2748"/>
                </a:lnTo>
                <a:lnTo>
                  <a:pt x="0" y="2780"/>
                </a:lnTo>
                <a:lnTo>
                  <a:pt x="0" y="2813"/>
                </a:lnTo>
                <a:lnTo>
                  <a:pt x="1" y="2844"/>
                </a:lnTo>
                <a:lnTo>
                  <a:pt x="3" y="2876"/>
                </a:lnTo>
                <a:lnTo>
                  <a:pt x="9" y="2938"/>
                </a:lnTo>
                <a:lnTo>
                  <a:pt x="16" y="3000"/>
                </a:lnTo>
                <a:lnTo>
                  <a:pt x="26" y="3061"/>
                </a:lnTo>
                <a:lnTo>
                  <a:pt x="39" y="3121"/>
                </a:lnTo>
                <a:lnTo>
                  <a:pt x="52" y="3179"/>
                </a:lnTo>
                <a:lnTo>
                  <a:pt x="69" y="3237"/>
                </a:lnTo>
                <a:lnTo>
                  <a:pt x="86" y="3292"/>
                </a:lnTo>
                <a:lnTo>
                  <a:pt x="103" y="3347"/>
                </a:lnTo>
                <a:lnTo>
                  <a:pt x="123" y="3400"/>
                </a:lnTo>
                <a:lnTo>
                  <a:pt x="144" y="3452"/>
                </a:lnTo>
                <a:lnTo>
                  <a:pt x="165" y="3502"/>
                </a:lnTo>
                <a:lnTo>
                  <a:pt x="187" y="3550"/>
                </a:lnTo>
                <a:lnTo>
                  <a:pt x="209" y="3596"/>
                </a:lnTo>
                <a:lnTo>
                  <a:pt x="232" y="3641"/>
                </a:lnTo>
                <a:lnTo>
                  <a:pt x="253" y="3683"/>
                </a:lnTo>
                <a:lnTo>
                  <a:pt x="276" y="3723"/>
                </a:lnTo>
                <a:lnTo>
                  <a:pt x="298" y="3761"/>
                </a:lnTo>
                <a:lnTo>
                  <a:pt x="320" y="3797"/>
                </a:lnTo>
                <a:lnTo>
                  <a:pt x="320" y="3797"/>
                </a:lnTo>
                <a:lnTo>
                  <a:pt x="359" y="3758"/>
                </a:lnTo>
                <a:lnTo>
                  <a:pt x="405" y="3711"/>
                </a:lnTo>
                <a:lnTo>
                  <a:pt x="457" y="3657"/>
                </a:lnTo>
                <a:lnTo>
                  <a:pt x="515" y="3596"/>
                </a:lnTo>
                <a:lnTo>
                  <a:pt x="647" y="3453"/>
                </a:lnTo>
                <a:lnTo>
                  <a:pt x="795" y="3289"/>
                </a:lnTo>
                <a:lnTo>
                  <a:pt x="958" y="3107"/>
                </a:lnTo>
                <a:lnTo>
                  <a:pt x="1130" y="2912"/>
                </a:lnTo>
                <a:lnTo>
                  <a:pt x="1309" y="2707"/>
                </a:lnTo>
                <a:lnTo>
                  <a:pt x="1491" y="2496"/>
                </a:lnTo>
                <a:lnTo>
                  <a:pt x="1671" y="2284"/>
                </a:lnTo>
                <a:lnTo>
                  <a:pt x="1848" y="2074"/>
                </a:lnTo>
                <a:lnTo>
                  <a:pt x="2015" y="1871"/>
                </a:lnTo>
                <a:lnTo>
                  <a:pt x="2170" y="1680"/>
                </a:lnTo>
                <a:lnTo>
                  <a:pt x="2242" y="1590"/>
                </a:lnTo>
                <a:lnTo>
                  <a:pt x="2311" y="1504"/>
                </a:lnTo>
                <a:lnTo>
                  <a:pt x="2374" y="1423"/>
                </a:lnTo>
                <a:lnTo>
                  <a:pt x="2431" y="1347"/>
                </a:lnTo>
                <a:lnTo>
                  <a:pt x="2483" y="1276"/>
                </a:lnTo>
                <a:lnTo>
                  <a:pt x="2529" y="1213"/>
                </a:lnTo>
                <a:lnTo>
                  <a:pt x="2567" y="1156"/>
                </a:lnTo>
                <a:lnTo>
                  <a:pt x="2600" y="1107"/>
                </a:lnTo>
                <a:lnTo>
                  <a:pt x="2600" y="1107"/>
                </a:lnTo>
                <a:lnTo>
                  <a:pt x="2578" y="1148"/>
                </a:lnTo>
                <a:lnTo>
                  <a:pt x="2557" y="1190"/>
                </a:lnTo>
                <a:lnTo>
                  <a:pt x="2533" y="1233"/>
                </a:lnTo>
                <a:lnTo>
                  <a:pt x="2508" y="1277"/>
                </a:lnTo>
                <a:lnTo>
                  <a:pt x="2454" y="1367"/>
                </a:lnTo>
                <a:lnTo>
                  <a:pt x="2397" y="1459"/>
                </a:lnTo>
                <a:lnTo>
                  <a:pt x="2336" y="1554"/>
                </a:lnTo>
                <a:lnTo>
                  <a:pt x="2271" y="1649"/>
                </a:lnTo>
                <a:lnTo>
                  <a:pt x="2202" y="1747"/>
                </a:lnTo>
                <a:lnTo>
                  <a:pt x="2131" y="1846"/>
                </a:lnTo>
                <a:lnTo>
                  <a:pt x="2057" y="1947"/>
                </a:lnTo>
                <a:lnTo>
                  <a:pt x="1982" y="2047"/>
                </a:lnTo>
                <a:lnTo>
                  <a:pt x="1905" y="2148"/>
                </a:lnTo>
                <a:lnTo>
                  <a:pt x="1827" y="2249"/>
                </a:lnTo>
                <a:lnTo>
                  <a:pt x="1747" y="2349"/>
                </a:lnTo>
                <a:lnTo>
                  <a:pt x="1667" y="2449"/>
                </a:lnTo>
                <a:lnTo>
                  <a:pt x="1587" y="2548"/>
                </a:lnTo>
                <a:lnTo>
                  <a:pt x="1507" y="2646"/>
                </a:lnTo>
                <a:lnTo>
                  <a:pt x="1348" y="2835"/>
                </a:lnTo>
                <a:lnTo>
                  <a:pt x="1195" y="3017"/>
                </a:lnTo>
                <a:lnTo>
                  <a:pt x="1049" y="3188"/>
                </a:lnTo>
                <a:lnTo>
                  <a:pt x="915" y="3344"/>
                </a:lnTo>
                <a:lnTo>
                  <a:pt x="689" y="3605"/>
                </a:lnTo>
                <a:lnTo>
                  <a:pt x="605" y="3705"/>
                </a:lnTo>
                <a:lnTo>
                  <a:pt x="571" y="3746"/>
                </a:lnTo>
                <a:lnTo>
                  <a:pt x="543" y="3781"/>
                </a:lnTo>
                <a:lnTo>
                  <a:pt x="543" y="3781"/>
                </a:lnTo>
                <a:lnTo>
                  <a:pt x="588" y="3796"/>
                </a:lnTo>
                <a:lnTo>
                  <a:pt x="634" y="3809"/>
                </a:lnTo>
                <a:lnTo>
                  <a:pt x="680" y="3822"/>
                </a:lnTo>
                <a:lnTo>
                  <a:pt x="725" y="3833"/>
                </a:lnTo>
                <a:lnTo>
                  <a:pt x="771" y="3843"/>
                </a:lnTo>
                <a:lnTo>
                  <a:pt x="817" y="3852"/>
                </a:lnTo>
                <a:lnTo>
                  <a:pt x="862" y="3859"/>
                </a:lnTo>
                <a:lnTo>
                  <a:pt x="907" y="3866"/>
                </a:lnTo>
                <a:lnTo>
                  <a:pt x="953" y="3870"/>
                </a:lnTo>
                <a:lnTo>
                  <a:pt x="997" y="3875"/>
                </a:lnTo>
                <a:lnTo>
                  <a:pt x="1043" y="3878"/>
                </a:lnTo>
                <a:lnTo>
                  <a:pt x="1087" y="3879"/>
                </a:lnTo>
                <a:lnTo>
                  <a:pt x="1132" y="3880"/>
                </a:lnTo>
                <a:lnTo>
                  <a:pt x="1177" y="3879"/>
                </a:lnTo>
                <a:lnTo>
                  <a:pt x="1220" y="3877"/>
                </a:lnTo>
                <a:lnTo>
                  <a:pt x="1265" y="3875"/>
                </a:lnTo>
                <a:lnTo>
                  <a:pt x="1308" y="3870"/>
                </a:lnTo>
                <a:lnTo>
                  <a:pt x="1352" y="3866"/>
                </a:lnTo>
                <a:lnTo>
                  <a:pt x="1394" y="3859"/>
                </a:lnTo>
                <a:lnTo>
                  <a:pt x="1436" y="3853"/>
                </a:lnTo>
                <a:lnTo>
                  <a:pt x="1479" y="3844"/>
                </a:lnTo>
                <a:lnTo>
                  <a:pt x="1521" y="3835"/>
                </a:lnTo>
                <a:lnTo>
                  <a:pt x="1563" y="3826"/>
                </a:lnTo>
                <a:lnTo>
                  <a:pt x="1604" y="3815"/>
                </a:lnTo>
                <a:lnTo>
                  <a:pt x="1644" y="3802"/>
                </a:lnTo>
                <a:lnTo>
                  <a:pt x="1684" y="3789"/>
                </a:lnTo>
                <a:lnTo>
                  <a:pt x="1725" y="3776"/>
                </a:lnTo>
                <a:lnTo>
                  <a:pt x="1764" y="3760"/>
                </a:lnTo>
                <a:lnTo>
                  <a:pt x="1802" y="3744"/>
                </a:lnTo>
                <a:lnTo>
                  <a:pt x="1841" y="3728"/>
                </a:lnTo>
                <a:lnTo>
                  <a:pt x="1878" y="3710"/>
                </a:lnTo>
                <a:lnTo>
                  <a:pt x="1915" y="3692"/>
                </a:lnTo>
                <a:lnTo>
                  <a:pt x="1952" y="3672"/>
                </a:lnTo>
                <a:lnTo>
                  <a:pt x="1988" y="3653"/>
                </a:lnTo>
                <a:lnTo>
                  <a:pt x="2023" y="3631"/>
                </a:lnTo>
                <a:lnTo>
                  <a:pt x="2057" y="3609"/>
                </a:lnTo>
                <a:lnTo>
                  <a:pt x="2091" y="3586"/>
                </a:lnTo>
                <a:lnTo>
                  <a:pt x="2125" y="3563"/>
                </a:lnTo>
                <a:lnTo>
                  <a:pt x="2157" y="3539"/>
                </a:lnTo>
                <a:lnTo>
                  <a:pt x="2189" y="3514"/>
                </a:lnTo>
                <a:lnTo>
                  <a:pt x="2219" y="3488"/>
                </a:lnTo>
                <a:lnTo>
                  <a:pt x="2250" y="3462"/>
                </a:lnTo>
                <a:lnTo>
                  <a:pt x="2279" y="3435"/>
                </a:lnTo>
                <a:lnTo>
                  <a:pt x="2309" y="3407"/>
                </a:lnTo>
                <a:lnTo>
                  <a:pt x="2336" y="3378"/>
                </a:lnTo>
                <a:lnTo>
                  <a:pt x="2363" y="3349"/>
                </a:lnTo>
                <a:lnTo>
                  <a:pt x="2389" y="3319"/>
                </a:lnTo>
                <a:lnTo>
                  <a:pt x="2414" y="3288"/>
                </a:lnTo>
                <a:lnTo>
                  <a:pt x="2439" y="3257"/>
                </a:lnTo>
                <a:lnTo>
                  <a:pt x="2462" y="3225"/>
                </a:lnTo>
                <a:lnTo>
                  <a:pt x="2485" y="3192"/>
                </a:lnTo>
                <a:lnTo>
                  <a:pt x="2505" y="3159"/>
                </a:lnTo>
                <a:lnTo>
                  <a:pt x="2526" y="3125"/>
                </a:lnTo>
                <a:lnTo>
                  <a:pt x="2546" y="3091"/>
                </a:lnTo>
                <a:lnTo>
                  <a:pt x="2564" y="3056"/>
                </a:lnTo>
                <a:lnTo>
                  <a:pt x="2582" y="3020"/>
                </a:lnTo>
                <a:lnTo>
                  <a:pt x="2598" y="2985"/>
                </a:lnTo>
                <a:lnTo>
                  <a:pt x="2613" y="2949"/>
                </a:lnTo>
                <a:lnTo>
                  <a:pt x="2627" y="2911"/>
                </a:lnTo>
                <a:lnTo>
                  <a:pt x="2640" y="2874"/>
                </a:lnTo>
                <a:lnTo>
                  <a:pt x="2652" y="2835"/>
                </a:lnTo>
                <a:lnTo>
                  <a:pt x="2663" y="2797"/>
                </a:lnTo>
                <a:lnTo>
                  <a:pt x="2673" y="2758"/>
                </a:lnTo>
                <a:lnTo>
                  <a:pt x="2680" y="2719"/>
                </a:lnTo>
                <a:lnTo>
                  <a:pt x="2680" y="2719"/>
                </a:lnTo>
                <a:lnTo>
                  <a:pt x="2701" y="2611"/>
                </a:lnTo>
                <a:lnTo>
                  <a:pt x="2722" y="2500"/>
                </a:lnTo>
                <a:lnTo>
                  <a:pt x="2741" y="2388"/>
                </a:lnTo>
                <a:lnTo>
                  <a:pt x="2761" y="2275"/>
                </a:lnTo>
                <a:lnTo>
                  <a:pt x="2798" y="2046"/>
                </a:lnTo>
                <a:lnTo>
                  <a:pt x="2834" y="1814"/>
                </a:lnTo>
                <a:lnTo>
                  <a:pt x="2866" y="1584"/>
                </a:lnTo>
                <a:lnTo>
                  <a:pt x="2898" y="1359"/>
                </a:lnTo>
                <a:lnTo>
                  <a:pt x="2926" y="1140"/>
                </a:lnTo>
                <a:lnTo>
                  <a:pt x="2953" y="932"/>
                </a:lnTo>
                <a:lnTo>
                  <a:pt x="2977" y="739"/>
                </a:lnTo>
                <a:lnTo>
                  <a:pt x="2998" y="560"/>
                </a:lnTo>
                <a:lnTo>
                  <a:pt x="3032" y="265"/>
                </a:lnTo>
                <a:lnTo>
                  <a:pt x="3052" y="71"/>
                </a:lnTo>
                <a:lnTo>
                  <a:pt x="3060" y="0"/>
                </a:lnTo>
                <a:lnTo>
                  <a:pt x="3060" y="0"/>
                </a:lnTo>
                <a:lnTo>
                  <a:pt x="3043" y="38"/>
                </a:lnTo>
                <a:lnTo>
                  <a:pt x="3023" y="76"/>
                </a:lnTo>
                <a:lnTo>
                  <a:pt x="3002" y="112"/>
                </a:lnTo>
                <a:lnTo>
                  <a:pt x="2980" y="148"/>
                </a:lnTo>
                <a:lnTo>
                  <a:pt x="2955" y="182"/>
                </a:lnTo>
                <a:lnTo>
                  <a:pt x="2928" y="217"/>
                </a:lnTo>
                <a:lnTo>
                  <a:pt x="2900" y="249"/>
                </a:lnTo>
                <a:lnTo>
                  <a:pt x="2871" y="282"/>
                </a:lnTo>
                <a:lnTo>
                  <a:pt x="2839" y="313"/>
                </a:lnTo>
                <a:lnTo>
                  <a:pt x="2807" y="345"/>
                </a:lnTo>
                <a:lnTo>
                  <a:pt x="2772" y="375"/>
                </a:lnTo>
                <a:lnTo>
                  <a:pt x="2737" y="405"/>
                </a:lnTo>
                <a:lnTo>
                  <a:pt x="2700" y="434"/>
                </a:lnTo>
                <a:lnTo>
                  <a:pt x="2661" y="464"/>
                </a:lnTo>
                <a:lnTo>
                  <a:pt x="2622" y="492"/>
                </a:lnTo>
                <a:lnTo>
                  <a:pt x="2582" y="520"/>
                </a:lnTo>
                <a:lnTo>
                  <a:pt x="2539" y="547"/>
                </a:lnTo>
                <a:lnTo>
                  <a:pt x="2497" y="574"/>
                </a:lnTo>
                <a:lnTo>
                  <a:pt x="2452" y="602"/>
                </a:lnTo>
                <a:lnTo>
                  <a:pt x="2408" y="628"/>
                </a:lnTo>
                <a:lnTo>
                  <a:pt x="2362" y="654"/>
                </a:lnTo>
                <a:lnTo>
                  <a:pt x="2315" y="680"/>
                </a:lnTo>
                <a:lnTo>
                  <a:pt x="2219" y="731"/>
                </a:lnTo>
                <a:lnTo>
                  <a:pt x="2120" y="782"/>
                </a:lnTo>
                <a:lnTo>
                  <a:pt x="2019" y="832"/>
                </a:lnTo>
                <a:lnTo>
                  <a:pt x="1917" y="882"/>
                </a:lnTo>
                <a:lnTo>
                  <a:pt x="1812" y="932"/>
                </a:lnTo>
                <a:lnTo>
                  <a:pt x="1601" y="1035"/>
                </a:lnTo>
                <a:lnTo>
                  <a:pt x="1494" y="1087"/>
                </a:lnTo>
                <a:lnTo>
                  <a:pt x="1388" y="1140"/>
                </a:lnTo>
                <a:lnTo>
                  <a:pt x="1281" y="1195"/>
                </a:lnTo>
                <a:lnTo>
                  <a:pt x="1177" y="1251"/>
                </a:lnTo>
                <a:lnTo>
                  <a:pt x="1124" y="1280"/>
                </a:lnTo>
                <a:lnTo>
                  <a:pt x="1073" y="1309"/>
                </a:lnTo>
                <a:lnTo>
                  <a:pt x="1022" y="1339"/>
                </a:lnTo>
                <a:lnTo>
                  <a:pt x="972" y="1370"/>
                </a:lnTo>
                <a:lnTo>
                  <a:pt x="922" y="1400"/>
                </a:lnTo>
                <a:lnTo>
                  <a:pt x="873" y="1432"/>
                </a:lnTo>
                <a:lnTo>
                  <a:pt x="824" y="1465"/>
                </a:lnTo>
                <a:lnTo>
                  <a:pt x="776" y="1497"/>
                </a:lnTo>
                <a:lnTo>
                  <a:pt x="730" y="1531"/>
                </a:lnTo>
                <a:lnTo>
                  <a:pt x="683" y="1566"/>
                </a:lnTo>
                <a:lnTo>
                  <a:pt x="638" y="1602"/>
                </a:lnTo>
                <a:lnTo>
                  <a:pt x="594" y="1638"/>
                </a:lnTo>
                <a:lnTo>
                  <a:pt x="550" y="1675"/>
                </a:lnTo>
                <a:lnTo>
                  <a:pt x="508" y="1713"/>
                </a:lnTo>
                <a:lnTo>
                  <a:pt x="468" y="1751"/>
                </a:lnTo>
                <a:lnTo>
                  <a:pt x="427" y="1791"/>
                </a:lnTo>
                <a:lnTo>
                  <a:pt x="388" y="1831"/>
                </a:lnTo>
                <a:lnTo>
                  <a:pt x="351" y="1874"/>
                </a:lnTo>
                <a:lnTo>
                  <a:pt x="314" y="1916"/>
                </a:lnTo>
                <a:lnTo>
                  <a:pt x="279" y="1961"/>
                </a:lnTo>
                <a:lnTo>
                  <a:pt x="279" y="1961"/>
                </a:lnTo>
                <a:close/>
              </a:path>
            </a:pathLst>
          </a:custGeom>
          <a:solidFill>
            <a:srgbClr val="FFFFF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1800" dirty="0"/>
          </a:p>
        </p:txBody>
      </p:sp>
      <p:sp>
        <p:nvSpPr>
          <p:cNvPr id="61" name="Rectangle 60" descr="Orange rectangle."/>
          <p:cNvSpPr/>
          <p:nvPr/>
        </p:nvSpPr>
        <p:spPr bwMode="auto">
          <a:xfrm rot="19800000">
            <a:off x="6082370" y="2623704"/>
            <a:ext cx="3769190" cy="1211262"/>
          </a:xfrm>
          <a:prstGeom prst="rect">
            <a:avLst/>
          </a:prstGeom>
          <a:solidFill>
            <a:srgbClr val="FF733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800" dirty="0">
              <a:latin typeface="Times" pitchFamily="-97" charset="0"/>
            </a:endParaRPr>
          </a:p>
        </p:txBody>
      </p:sp>
      <p:sp>
        <p:nvSpPr>
          <p:cNvPr id="140" name="Oval 139" descr="Clock icon."/>
          <p:cNvSpPr/>
          <p:nvPr/>
        </p:nvSpPr>
        <p:spPr bwMode="auto">
          <a:xfrm rot="19800000">
            <a:off x="6255694" y="3844541"/>
            <a:ext cx="349829" cy="466317"/>
          </a:xfrm>
          <a:prstGeom prst="ellipse">
            <a:avLst/>
          </a:prstGeom>
          <a:solidFill>
            <a:srgbClr val="FF733C">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97" charset="0"/>
            </a:endParaRPr>
          </a:p>
        </p:txBody>
      </p:sp>
      <p:grpSp>
        <p:nvGrpSpPr>
          <p:cNvPr id="141" name="Group 140" descr="Clock icon."/>
          <p:cNvGrpSpPr/>
          <p:nvPr/>
        </p:nvGrpSpPr>
        <p:grpSpPr>
          <a:xfrm rot="19800000">
            <a:off x="6304223" y="3905674"/>
            <a:ext cx="254829" cy="342467"/>
            <a:chOff x="5489575" y="6075363"/>
            <a:chExt cx="774700" cy="781050"/>
          </a:xfrm>
          <a:solidFill>
            <a:srgbClr val="FFFFFF"/>
          </a:solidFill>
        </p:grpSpPr>
        <p:sp>
          <p:nvSpPr>
            <p:cNvPr id="142" name="Freeform 8"/>
            <p:cNvSpPr>
              <a:spLocks noEditPoints="1"/>
            </p:cNvSpPr>
            <p:nvPr/>
          </p:nvSpPr>
          <p:spPr bwMode="auto">
            <a:xfrm>
              <a:off x="5489575" y="6075363"/>
              <a:ext cx="774700" cy="781050"/>
            </a:xfrm>
            <a:custGeom>
              <a:avLst/>
              <a:gdLst>
                <a:gd name="T0" fmla="*/ 67 w 133"/>
                <a:gd name="T1" fmla="*/ 0 h 134"/>
                <a:gd name="T2" fmla="*/ 0 w 133"/>
                <a:gd name="T3" fmla="*/ 67 h 134"/>
                <a:gd name="T4" fmla="*/ 67 w 133"/>
                <a:gd name="T5" fmla="*/ 134 h 134"/>
                <a:gd name="T6" fmla="*/ 133 w 133"/>
                <a:gd name="T7" fmla="*/ 67 h 134"/>
                <a:gd name="T8" fmla="*/ 67 w 133"/>
                <a:gd name="T9" fmla="*/ 0 h 134"/>
                <a:gd name="T10" fmla="*/ 67 w 133"/>
                <a:gd name="T11" fmla="*/ 118 h 134"/>
                <a:gd name="T12" fmla="*/ 16 w 133"/>
                <a:gd name="T13" fmla="*/ 67 h 134"/>
                <a:gd name="T14" fmla="*/ 67 w 133"/>
                <a:gd name="T15" fmla="*/ 17 h 134"/>
                <a:gd name="T16" fmla="*/ 117 w 133"/>
                <a:gd name="T17" fmla="*/ 67 h 134"/>
                <a:gd name="T18" fmla="*/ 67 w 133"/>
                <a:gd name="T19" fmla="*/ 11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34">
                  <a:moveTo>
                    <a:pt x="67" y="0"/>
                  </a:moveTo>
                  <a:cubicBezTo>
                    <a:pt x="30" y="0"/>
                    <a:pt x="0" y="30"/>
                    <a:pt x="0" y="67"/>
                  </a:cubicBezTo>
                  <a:cubicBezTo>
                    <a:pt x="0" y="104"/>
                    <a:pt x="30" y="134"/>
                    <a:pt x="67" y="134"/>
                  </a:cubicBezTo>
                  <a:cubicBezTo>
                    <a:pt x="104" y="134"/>
                    <a:pt x="133" y="104"/>
                    <a:pt x="133" y="67"/>
                  </a:cubicBezTo>
                  <a:cubicBezTo>
                    <a:pt x="133" y="30"/>
                    <a:pt x="104" y="0"/>
                    <a:pt x="67" y="0"/>
                  </a:cubicBezTo>
                  <a:close/>
                  <a:moveTo>
                    <a:pt x="67" y="118"/>
                  </a:moveTo>
                  <a:cubicBezTo>
                    <a:pt x="39" y="118"/>
                    <a:pt x="16" y="95"/>
                    <a:pt x="16" y="67"/>
                  </a:cubicBezTo>
                  <a:cubicBezTo>
                    <a:pt x="16" y="39"/>
                    <a:pt x="39" y="17"/>
                    <a:pt x="67" y="17"/>
                  </a:cubicBezTo>
                  <a:cubicBezTo>
                    <a:pt x="95" y="17"/>
                    <a:pt x="117" y="39"/>
                    <a:pt x="117" y="67"/>
                  </a:cubicBezTo>
                  <a:cubicBezTo>
                    <a:pt x="117" y="95"/>
                    <a:pt x="95" y="118"/>
                    <a:pt x="67"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3" name="Freeform 9"/>
            <p:cNvSpPr>
              <a:spLocks/>
            </p:cNvSpPr>
            <p:nvPr/>
          </p:nvSpPr>
          <p:spPr bwMode="auto">
            <a:xfrm>
              <a:off x="5834063" y="6203951"/>
              <a:ext cx="209550" cy="303213"/>
            </a:xfrm>
            <a:custGeom>
              <a:avLst/>
              <a:gdLst>
                <a:gd name="T0" fmla="*/ 32 w 36"/>
                <a:gd name="T1" fmla="*/ 42 h 52"/>
                <a:gd name="T2" fmla="*/ 11 w 36"/>
                <a:gd name="T3" fmla="*/ 42 h 52"/>
                <a:gd name="T4" fmla="*/ 11 w 36"/>
                <a:gd name="T5" fmla="*/ 4 h 52"/>
                <a:gd name="T6" fmla="*/ 6 w 36"/>
                <a:gd name="T7" fmla="*/ 0 h 52"/>
                <a:gd name="T8" fmla="*/ 2 w 36"/>
                <a:gd name="T9" fmla="*/ 4 h 52"/>
                <a:gd name="T10" fmla="*/ 2 w 36"/>
                <a:gd name="T11" fmla="*/ 42 h 52"/>
                <a:gd name="T12" fmla="*/ 0 w 36"/>
                <a:gd name="T13" fmla="*/ 46 h 52"/>
                <a:gd name="T14" fmla="*/ 6 w 36"/>
                <a:gd name="T15" fmla="*/ 52 h 52"/>
                <a:gd name="T16" fmla="*/ 10 w 36"/>
                <a:gd name="T17" fmla="*/ 50 h 52"/>
                <a:gd name="T18" fmla="*/ 32 w 36"/>
                <a:gd name="T19" fmla="*/ 50 h 52"/>
                <a:gd name="T20" fmla="*/ 36 w 36"/>
                <a:gd name="T21" fmla="*/ 46 h 52"/>
                <a:gd name="T22" fmla="*/ 32 w 36"/>
                <a:gd name="T23"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52">
                  <a:moveTo>
                    <a:pt x="32" y="42"/>
                  </a:moveTo>
                  <a:cubicBezTo>
                    <a:pt x="11" y="42"/>
                    <a:pt x="11" y="42"/>
                    <a:pt x="11" y="42"/>
                  </a:cubicBezTo>
                  <a:cubicBezTo>
                    <a:pt x="11" y="4"/>
                    <a:pt x="11" y="4"/>
                    <a:pt x="11" y="4"/>
                  </a:cubicBezTo>
                  <a:cubicBezTo>
                    <a:pt x="11" y="2"/>
                    <a:pt x="9" y="0"/>
                    <a:pt x="6" y="0"/>
                  </a:cubicBezTo>
                  <a:cubicBezTo>
                    <a:pt x="4" y="0"/>
                    <a:pt x="2" y="2"/>
                    <a:pt x="2" y="4"/>
                  </a:cubicBezTo>
                  <a:cubicBezTo>
                    <a:pt x="2" y="42"/>
                    <a:pt x="2" y="42"/>
                    <a:pt x="2" y="42"/>
                  </a:cubicBezTo>
                  <a:cubicBezTo>
                    <a:pt x="1" y="43"/>
                    <a:pt x="0" y="44"/>
                    <a:pt x="0" y="46"/>
                  </a:cubicBezTo>
                  <a:cubicBezTo>
                    <a:pt x="0" y="49"/>
                    <a:pt x="3" y="52"/>
                    <a:pt x="6" y="52"/>
                  </a:cubicBezTo>
                  <a:cubicBezTo>
                    <a:pt x="8" y="52"/>
                    <a:pt x="9" y="51"/>
                    <a:pt x="10" y="50"/>
                  </a:cubicBezTo>
                  <a:cubicBezTo>
                    <a:pt x="32" y="50"/>
                    <a:pt x="32" y="50"/>
                    <a:pt x="32" y="50"/>
                  </a:cubicBezTo>
                  <a:cubicBezTo>
                    <a:pt x="34" y="50"/>
                    <a:pt x="36" y="48"/>
                    <a:pt x="36" y="46"/>
                  </a:cubicBezTo>
                  <a:cubicBezTo>
                    <a:pt x="36" y="44"/>
                    <a:pt x="34" y="42"/>
                    <a:pt x="32"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1335636196"/>
      </p:ext>
    </p:extLst>
  </p:cSld>
  <p:clrMapOvr>
    <a:masterClrMapping/>
  </p:clrMapOvr>
  <p:transition spd="slow" advTm="2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1000"/>
                                        <p:tgtEl>
                                          <p:spTgt spid="12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0"/>
                                        </p:tgtEl>
                                        <p:attrNameLst>
                                          <p:attrName>style.visibility</p:attrName>
                                        </p:attrNameLst>
                                      </p:cBhvr>
                                      <p:to>
                                        <p:strVal val="visible"/>
                                      </p:to>
                                    </p:set>
                                    <p:animEffect transition="in" filter="fade">
                                      <p:cBhvr>
                                        <p:cTn id="10" dur="1000"/>
                                        <p:tgtEl>
                                          <p:spTgt spid="12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1000"/>
                                        <p:tgtEl>
                                          <p:spTgt spid="61"/>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27"/>
                                        </p:tgtEl>
                                        <p:attrNameLst>
                                          <p:attrName>style.visibility</p:attrName>
                                        </p:attrNameLst>
                                      </p:cBhvr>
                                      <p:to>
                                        <p:strVal val="visible"/>
                                      </p:to>
                                    </p:set>
                                    <p:animEffect transition="in" filter="fade">
                                      <p:cBhvr>
                                        <p:cTn id="16" dur="1000"/>
                                        <p:tgtEl>
                                          <p:spTgt spid="127"/>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28"/>
                                        </p:tgtEl>
                                        <p:attrNameLst>
                                          <p:attrName>style.visibility</p:attrName>
                                        </p:attrNameLst>
                                      </p:cBhvr>
                                      <p:to>
                                        <p:strVal val="visible"/>
                                      </p:to>
                                    </p:set>
                                    <p:animEffect transition="in" filter="fade">
                                      <p:cBhvr>
                                        <p:cTn id="19" dur="1000"/>
                                        <p:tgtEl>
                                          <p:spTgt spid="128"/>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25"/>
                                        </p:tgtEl>
                                        <p:attrNameLst>
                                          <p:attrName>style.visibility</p:attrName>
                                        </p:attrNameLst>
                                      </p:cBhvr>
                                      <p:to>
                                        <p:strVal val="visible"/>
                                      </p:to>
                                    </p:set>
                                    <p:animEffect transition="in" filter="fade">
                                      <p:cBhvr>
                                        <p:cTn id="22" dur="1000"/>
                                        <p:tgtEl>
                                          <p:spTgt spid="125"/>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116"/>
                                        </p:tgtEl>
                                        <p:attrNameLst>
                                          <p:attrName>style.visibility</p:attrName>
                                        </p:attrNameLst>
                                      </p:cBhvr>
                                      <p:to>
                                        <p:strVal val="visible"/>
                                      </p:to>
                                    </p:set>
                                    <p:animEffect transition="in" filter="fade">
                                      <p:cBhvr>
                                        <p:cTn id="25" dur="1000"/>
                                        <p:tgtEl>
                                          <p:spTgt spid="116"/>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1000"/>
                                        <p:tgtEl>
                                          <p:spTgt spid="60"/>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1000"/>
                                        <p:tgtEl>
                                          <p:spTgt spid="56"/>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1000"/>
                                        <p:tgtEl>
                                          <p:spTgt spid="57"/>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1000"/>
                                        <p:tgtEl>
                                          <p:spTgt spid="50"/>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1000"/>
                                        <p:tgtEl>
                                          <p:spTgt spid="52"/>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1000"/>
                                        <p:tgtEl>
                                          <p:spTgt spid="51"/>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1000"/>
                                        <p:tgtEl>
                                          <p:spTgt spid="54"/>
                                        </p:tgtEl>
                                      </p:cBhvr>
                                    </p:animEffect>
                                  </p:childTnLst>
                                </p:cTn>
                              </p:par>
                              <p:par>
                                <p:cTn id="50" presetID="10" presetClass="entr" presetSubtype="0" fill="hold" grpId="0" nodeType="withEffect">
                                  <p:stCondLst>
                                    <p:cond delay="500"/>
                                  </p:stCondLst>
                                  <p:childTnLst>
                                    <p:set>
                                      <p:cBhvr>
                                        <p:cTn id="51" dur="1" fill="hold">
                                          <p:stCondLst>
                                            <p:cond delay="0"/>
                                          </p:stCondLst>
                                        </p:cTn>
                                        <p:tgtEl>
                                          <p:spTgt spid="124"/>
                                        </p:tgtEl>
                                        <p:attrNameLst>
                                          <p:attrName>style.visibility</p:attrName>
                                        </p:attrNameLst>
                                      </p:cBhvr>
                                      <p:to>
                                        <p:strVal val="visible"/>
                                      </p:to>
                                    </p:set>
                                    <p:animEffect transition="in" filter="fade">
                                      <p:cBhvr>
                                        <p:cTn id="52" dur="1000"/>
                                        <p:tgtEl>
                                          <p:spTgt spid="124"/>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1000"/>
                                        <p:tgtEl>
                                          <p:spTgt spid="48"/>
                                        </p:tgtEl>
                                      </p:cBhvr>
                                    </p:animEffect>
                                  </p:childTnLst>
                                </p:cTn>
                              </p:par>
                              <p:par>
                                <p:cTn id="56" presetID="10" presetClass="entr" presetSubtype="0" fill="hold" grpId="0" nodeType="withEffect">
                                  <p:stCondLst>
                                    <p:cond delay="500"/>
                                  </p:stCondLst>
                                  <p:childTnLst>
                                    <p:set>
                                      <p:cBhvr>
                                        <p:cTn id="57" dur="1" fill="hold">
                                          <p:stCondLst>
                                            <p:cond delay="0"/>
                                          </p:stCondLst>
                                        </p:cTn>
                                        <p:tgtEl>
                                          <p:spTgt spid="121"/>
                                        </p:tgtEl>
                                        <p:attrNameLst>
                                          <p:attrName>style.visibility</p:attrName>
                                        </p:attrNameLst>
                                      </p:cBhvr>
                                      <p:to>
                                        <p:strVal val="visible"/>
                                      </p:to>
                                    </p:set>
                                    <p:animEffect transition="in" filter="fade">
                                      <p:cBhvr>
                                        <p:cTn id="58" dur="1000"/>
                                        <p:tgtEl>
                                          <p:spTgt spid="121"/>
                                        </p:tgtEl>
                                      </p:cBhvr>
                                    </p:animEffect>
                                  </p:childTnLst>
                                </p:cTn>
                              </p:par>
                              <p:par>
                                <p:cTn id="59" presetID="10" presetClass="entr" presetSubtype="0" fill="hold" grpId="0" nodeType="withEffect">
                                  <p:stCondLst>
                                    <p:cond delay="500"/>
                                  </p:stCondLst>
                                  <p:childTnLst>
                                    <p:set>
                                      <p:cBhvr>
                                        <p:cTn id="60" dur="1" fill="hold">
                                          <p:stCondLst>
                                            <p:cond delay="0"/>
                                          </p:stCondLst>
                                        </p:cTn>
                                        <p:tgtEl>
                                          <p:spTgt spid="126"/>
                                        </p:tgtEl>
                                        <p:attrNameLst>
                                          <p:attrName>style.visibility</p:attrName>
                                        </p:attrNameLst>
                                      </p:cBhvr>
                                      <p:to>
                                        <p:strVal val="visible"/>
                                      </p:to>
                                    </p:set>
                                    <p:animEffect transition="in" filter="fade">
                                      <p:cBhvr>
                                        <p:cTn id="61" dur="1000"/>
                                        <p:tgtEl>
                                          <p:spTgt spid="126"/>
                                        </p:tgtEl>
                                      </p:cBhvr>
                                    </p:animEffect>
                                  </p:childTnLst>
                                </p:cTn>
                              </p:par>
                              <p:par>
                                <p:cTn id="62" presetID="10" presetClass="entr" presetSubtype="0" fill="hold" grpId="0" nodeType="withEffect">
                                  <p:stCondLst>
                                    <p:cond delay="500"/>
                                  </p:stCondLst>
                                  <p:childTnLst>
                                    <p:set>
                                      <p:cBhvr>
                                        <p:cTn id="63" dur="1" fill="hold">
                                          <p:stCondLst>
                                            <p:cond delay="0"/>
                                          </p:stCondLst>
                                        </p:cTn>
                                        <p:tgtEl>
                                          <p:spTgt spid="59"/>
                                        </p:tgtEl>
                                        <p:attrNameLst>
                                          <p:attrName>style.visibility</p:attrName>
                                        </p:attrNameLst>
                                      </p:cBhvr>
                                      <p:to>
                                        <p:strVal val="visible"/>
                                      </p:to>
                                    </p:set>
                                    <p:animEffect transition="in" filter="fade">
                                      <p:cBhvr>
                                        <p:cTn id="64" dur="1000"/>
                                        <p:tgtEl>
                                          <p:spTgt spid="59"/>
                                        </p:tgtEl>
                                      </p:cBhvr>
                                    </p:animEffect>
                                  </p:childTnLst>
                                </p:cTn>
                              </p:par>
                              <p:par>
                                <p:cTn id="65" presetID="10" presetClass="entr" presetSubtype="0" fill="hold" grpId="0" nodeType="withEffect">
                                  <p:stCondLst>
                                    <p:cond delay="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childTnLst>
                                </p:cTn>
                              </p:par>
                              <p:par>
                                <p:cTn id="68" presetID="10" presetClass="entr" presetSubtype="0" fill="hold" grpId="0" nodeType="withEffect">
                                  <p:stCondLst>
                                    <p:cond delay="50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1000"/>
                                        <p:tgtEl>
                                          <p:spTgt spid="62"/>
                                        </p:tgtEl>
                                      </p:cBhvr>
                                    </p:animEffect>
                                  </p:childTnLst>
                                </p:cTn>
                              </p:par>
                              <p:par>
                                <p:cTn id="71" presetID="10" presetClass="entr" presetSubtype="0" fill="hold" grpId="0" nodeType="withEffect">
                                  <p:stCondLst>
                                    <p:cond delay="50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1000"/>
                                        <p:tgtEl>
                                          <p:spTgt spid="64"/>
                                        </p:tgtEl>
                                      </p:cBhvr>
                                    </p:animEffect>
                                  </p:childTnLst>
                                </p:cTn>
                              </p:par>
                              <p:par>
                                <p:cTn id="74" presetID="10" presetClass="entr" presetSubtype="0" fill="hold" grpId="0" nodeType="withEffect">
                                  <p:stCondLst>
                                    <p:cond delay="50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1000"/>
                                        <p:tgtEl>
                                          <p:spTgt spid="44"/>
                                        </p:tgtEl>
                                      </p:cBhvr>
                                    </p:animEffect>
                                  </p:childTnLst>
                                </p:cTn>
                              </p:par>
                              <p:par>
                                <p:cTn id="77" presetID="10" presetClass="entr" presetSubtype="0" fill="hold" grpId="0" nodeType="withEffect">
                                  <p:stCondLst>
                                    <p:cond delay="500"/>
                                  </p:stCondLst>
                                  <p:childTnLst>
                                    <p:set>
                                      <p:cBhvr>
                                        <p:cTn id="78" dur="1" fill="hold">
                                          <p:stCondLst>
                                            <p:cond delay="0"/>
                                          </p:stCondLst>
                                        </p:cTn>
                                        <p:tgtEl>
                                          <p:spTgt spid="58"/>
                                        </p:tgtEl>
                                        <p:attrNameLst>
                                          <p:attrName>style.visibility</p:attrName>
                                        </p:attrNameLst>
                                      </p:cBhvr>
                                      <p:to>
                                        <p:strVal val="visible"/>
                                      </p:to>
                                    </p:set>
                                    <p:animEffect transition="in" filter="fade">
                                      <p:cBhvr>
                                        <p:cTn id="79" dur="1000"/>
                                        <p:tgtEl>
                                          <p:spTgt spid="58"/>
                                        </p:tgtEl>
                                      </p:cBhvr>
                                    </p:animEffect>
                                  </p:childTnLst>
                                </p:cTn>
                              </p:par>
                              <p:par>
                                <p:cTn id="80" presetID="10" presetClass="entr" presetSubtype="0" fill="hold" grpId="0" nodeType="withEffect">
                                  <p:stCondLst>
                                    <p:cond delay="500"/>
                                  </p:stCondLst>
                                  <p:childTnLst>
                                    <p:set>
                                      <p:cBhvr>
                                        <p:cTn id="81" dur="1" fill="hold">
                                          <p:stCondLst>
                                            <p:cond delay="0"/>
                                          </p:stCondLst>
                                        </p:cTn>
                                        <p:tgtEl>
                                          <p:spTgt spid="53"/>
                                        </p:tgtEl>
                                        <p:attrNameLst>
                                          <p:attrName>style.visibility</p:attrName>
                                        </p:attrNameLst>
                                      </p:cBhvr>
                                      <p:to>
                                        <p:strVal val="visible"/>
                                      </p:to>
                                    </p:set>
                                    <p:animEffect transition="in" filter="fade">
                                      <p:cBhvr>
                                        <p:cTn id="82" dur="1000"/>
                                        <p:tgtEl>
                                          <p:spTgt spid="53"/>
                                        </p:tgtEl>
                                      </p:cBhvr>
                                    </p:animEffect>
                                  </p:childTnLst>
                                </p:cTn>
                              </p:par>
                              <p:par>
                                <p:cTn id="83" presetID="10" presetClass="entr" presetSubtype="0" fill="hold" grpId="0" nodeType="withEffect">
                                  <p:stCondLst>
                                    <p:cond delay="500"/>
                                  </p:stCondLst>
                                  <p:childTnLst>
                                    <p:set>
                                      <p:cBhvr>
                                        <p:cTn id="84" dur="1" fill="hold">
                                          <p:stCondLst>
                                            <p:cond delay="0"/>
                                          </p:stCondLst>
                                        </p:cTn>
                                        <p:tgtEl>
                                          <p:spTgt spid="117"/>
                                        </p:tgtEl>
                                        <p:attrNameLst>
                                          <p:attrName>style.visibility</p:attrName>
                                        </p:attrNameLst>
                                      </p:cBhvr>
                                      <p:to>
                                        <p:strVal val="visible"/>
                                      </p:to>
                                    </p:set>
                                    <p:animEffect transition="in" filter="fade">
                                      <p:cBhvr>
                                        <p:cTn id="85" dur="1000"/>
                                        <p:tgtEl>
                                          <p:spTgt spid="117"/>
                                        </p:tgtEl>
                                      </p:cBhvr>
                                    </p:animEffect>
                                  </p:childTnLst>
                                </p:cTn>
                              </p:par>
                              <p:par>
                                <p:cTn id="86" presetID="10" presetClass="entr" presetSubtype="0" fill="hold" grpId="0" nodeType="withEffect">
                                  <p:stCondLst>
                                    <p:cond delay="500"/>
                                  </p:stCondLst>
                                  <p:childTnLst>
                                    <p:set>
                                      <p:cBhvr>
                                        <p:cTn id="87" dur="1" fill="hold">
                                          <p:stCondLst>
                                            <p:cond delay="0"/>
                                          </p:stCondLst>
                                        </p:cTn>
                                        <p:tgtEl>
                                          <p:spTgt spid="123"/>
                                        </p:tgtEl>
                                        <p:attrNameLst>
                                          <p:attrName>style.visibility</p:attrName>
                                        </p:attrNameLst>
                                      </p:cBhvr>
                                      <p:to>
                                        <p:strVal val="visible"/>
                                      </p:to>
                                    </p:set>
                                    <p:animEffect transition="in" filter="fade">
                                      <p:cBhvr>
                                        <p:cTn id="88" dur="1000"/>
                                        <p:tgtEl>
                                          <p:spTgt spid="123"/>
                                        </p:tgtEl>
                                      </p:cBhvr>
                                    </p:animEffect>
                                  </p:childTnLst>
                                </p:cTn>
                              </p:par>
                            </p:childTnLst>
                          </p:cTn>
                        </p:par>
                        <p:par>
                          <p:cTn id="89" fill="hold">
                            <p:stCondLst>
                              <p:cond delay="1500"/>
                            </p:stCondLst>
                            <p:childTnLst>
                              <p:par>
                                <p:cTn id="90" presetID="2" presetClass="entr" presetSubtype="8" fill="hold" grpId="0" nodeType="afterEffect">
                                  <p:stCondLst>
                                    <p:cond delay="0"/>
                                  </p:stCondLst>
                                  <p:childTnLst>
                                    <p:set>
                                      <p:cBhvr>
                                        <p:cTn id="91" dur="1" fill="hold">
                                          <p:stCondLst>
                                            <p:cond delay="0"/>
                                          </p:stCondLst>
                                        </p:cTn>
                                        <p:tgtEl>
                                          <p:spTgt spid="65"/>
                                        </p:tgtEl>
                                        <p:attrNameLst>
                                          <p:attrName>style.visibility</p:attrName>
                                        </p:attrNameLst>
                                      </p:cBhvr>
                                      <p:to>
                                        <p:strVal val="visible"/>
                                      </p:to>
                                    </p:set>
                                    <p:anim calcmode="lin" valueType="num">
                                      <p:cBhvr additive="base">
                                        <p:cTn id="92" dur="1000" fill="hold"/>
                                        <p:tgtEl>
                                          <p:spTgt spid="65"/>
                                        </p:tgtEl>
                                        <p:attrNameLst>
                                          <p:attrName>ppt_x</p:attrName>
                                        </p:attrNameLst>
                                      </p:cBhvr>
                                      <p:tavLst>
                                        <p:tav tm="0">
                                          <p:val>
                                            <p:strVal val="0-#ppt_w/2"/>
                                          </p:val>
                                        </p:tav>
                                        <p:tav tm="100000">
                                          <p:val>
                                            <p:strVal val="#ppt_x"/>
                                          </p:val>
                                        </p:tav>
                                      </p:tavLst>
                                    </p:anim>
                                    <p:anim calcmode="lin" valueType="num">
                                      <p:cBhvr additive="base">
                                        <p:cTn id="93" dur="1000" fill="hold"/>
                                        <p:tgtEl>
                                          <p:spTgt spid="65"/>
                                        </p:tgtEl>
                                        <p:attrNameLst>
                                          <p:attrName>ppt_y</p:attrName>
                                        </p:attrNameLst>
                                      </p:cBhvr>
                                      <p:tavLst>
                                        <p:tav tm="0">
                                          <p:val>
                                            <p:strVal val="#ppt_y"/>
                                          </p:val>
                                        </p:tav>
                                        <p:tav tm="100000">
                                          <p:val>
                                            <p:strVal val="#ppt_y"/>
                                          </p:val>
                                        </p:tav>
                                      </p:tavLst>
                                    </p:anim>
                                  </p:childTnLst>
                                </p:cTn>
                              </p:par>
                              <p:par>
                                <p:cTn id="94" presetID="2" presetClass="entr" presetSubtype="8" fill="hold" grpId="0" nodeType="withEffect">
                                  <p:stCondLst>
                                    <p:cond delay="0"/>
                                  </p:stCondLst>
                                  <p:childTnLst>
                                    <p:set>
                                      <p:cBhvr>
                                        <p:cTn id="95" dur="1" fill="hold">
                                          <p:stCondLst>
                                            <p:cond delay="0"/>
                                          </p:stCondLst>
                                        </p:cTn>
                                        <p:tgtEl>
                                          <p:spTgt spid="66"/>
                                        </p:tgtEl>
                                        <p:attrNameLst>
                                          <p:attrName>style.visibility</p:attrName>
                                        </p:attrNameLst>
                                      </p:cBhvr>
                                      <p:to>
                                        <p:strVal val="visible"/>
                                      </p:to>
                                    </p:set>
                                    <p:anim calcmode="lin" valueType="num">
                                      <p:cBhvr additive="base">
                                        <p:cTn id="96" dur="1000" fill="hold"/>
                                        <p:tgtEl>
                                          <p:spTgt spid="66"/>
                                        </p:tgtEl>
                                        <p:attrNameLst>
                                          <p:attrName>ppt_x</p:attrName>
                                        </p:attrNameLst>
                                      </p:cBhvr>
                                      <p:tavLst>
                                        <p:tav tm="0">
                                          <p:val>
                                            <p:strVal val="0-#ppt_w/2"/>
                                          </p:val>
                                        </p:tav>
                                        <p:tav tm="100000">
                                          <p:val>
                                            <p:strVal val="#ppt_x"/>
                                          </p:val>
                                        </p:tav>
                                      </p:tavLst>
                                    </p:anim>
                                    <p:anim calcmode="lin" valueType="num">
                                      <p:cBhvr additive="base">
                                        <p:cTn id="97" dur="1000" fill="hold"/>
                                        <p:tgtEl>
                                          <p:spTgt spid="66"/>
                                        </p:tgtEl>
                                        <p:attrNameLst>
                                          <p:attrName>ppt_y</p:attrName>
                                        </p:attrNameLst>
                                      </p:cBhvr>
                                      <p:tavLst>
                                        <p:tav tm="0">
                                          <p:val>
                                            <p:strVal val="#ppt_y"/>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71"/>
                                        </p:tgtEl>
                                        <p:attrNameLst>
                                          <p:attrName>style.visibility</p:attrName>
                                        </p:attrNameLst>
                                      </p:cBhvr>
                                      <p:to>
                                        <p:strVal val="visible"/>
                                      </p:to>
                                    </p:set>
                                    <p:anim calcmode="lin" valueType="num">
                                      <p:cBhvr additive="base">
                                        <p:cTn id="100" dur="1000" fill="hold"/>
                                        <p:tgtEl>
                                          <p:spTgt spid="71"/>
                                        </p:tgtEl>
                                        <p:attrNameLst>
                                          <p:attrName>ppt_x</p:attrName>
                                        </p:attrNameLst>
                                      </p:cBhvr>
                                      <p:tavLst>
                                        <p:tav tm="0">
                                          <p:val>
                                            <p:strVal val="#ppt_x"/>
                                          </p:val>
                                        </p:tav>
                                        <p:tav tm="100000">
                                          <p:val>
                                            <p:strVal val="#ppt_x"/>
                                          </p:val>
                                        </p:tav>
                                      </p:tavLst>
                                    </p:anim>
                                    <p:anim calcmode="lin" valueType="num">
                                      <p:cBhvr additive="base">
                                        <p:cTn id="101" dur="1000" fill="hold"/>
                                        <p:tgtEl>
                                          <p:spTgt spid="71"/>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72"/>
                                        </p:tgtEl>
                                        <p:attrNameLst>
                                          <p:attrName>style.visibility</p:attrName>
                                        </p:attrNameLst>
                                      </p:cBhvr>
                                      <p:to>
                                        <p:strVal val="visible"/>
                                      </p:to>
                                    </p:set>
                                    <p:anim calcmode="lin" valueType="num">
                                      <p:cBhvr additive="base">
                                        <p:cTn id="104" dur="1000" fill="hold"/>
                                        <p:tgtEl>
                                          <p:spTgt spid="72"/>
                                        </p:tgtEl>
                                        <p:attrNameLst>
                                          <p:attrName>ppt_x</p:attrName>
                                        </p:attrNameLst>
                                      </p:cBhvr>
                                      <p:tavLst>
                                        <p:tav tm="0">
                                          <p:val>
                                            <p:strVal val="#ppt_x"/>
                                          </p:val>
                                        </p:tav>
                                        <p:tav tm="100000">
                                          <p:val>
                                            <p:strVal val="#ppt_x"/>
                                          </p:val>
                                        </p:tav>
                                      </p:tavLst>
                                    </p:anim>
                                    <p:anim calcmode="lin" valueType="num">
                                      <p:cBhvr additive="base">
                                        <p:cTn id="105" dur="1000" fill="hold"/>
                                        <p:tgtEl>
                                          <p:spTgt spid="72"/>
                                        </p:tgtEl>
                                        <p:attrNameLst>
                                          <p:attrName>ppt_y</p:attrName>
                                        </p:attrNameLst>
                                      </p:cBhvr>
                                      <p:tavLst>
                                        <p:tav tm="0">
                                          <p:val>
                                            <p:strVal val="1+#ppt_h/2"/>
                                          </p:val>
                                        </p:tav>
                                        <p:tav tm="100000">
                                          <p:val>
                                            <p:strVal val="#ppt_y"/>
                                          </p:val>
                                        </p:tav>
                                      </p:tavLst>
                                    </p:anim>
                                  </p:childTnLst>
                                </p:cTn>
                              </p:par>
                              <p:par>
                                <p:cTn id="106" presetID="2" presetClass="entr" presetSubtype="2" fill="hold" grpId="0" nodeType="withEffect">
                                  <p:stCondLst>
                                    <p:cond delay="0"/>
                                  </p:stCondLst>
                                  <p:childTnLst>
                                    <p:set>
                                      <p:cBhvr>
                                        <p:cTn id="107" dur="1" fill="hold">
                                          <p:stCondLst>
                                            <p:cond delay="0"/>
                                          </p:stCondLst>
                                        </p:cTn>
                                        <p:tgtEl>
                                          <p:spTgt spid="69"/>
                                        </p:tgtEl>
                                        <p:attrNameLst>
                                          <p:attrName>style.visibility</p:attrName>
                                        </p:attrNameLst>
                                      </p:cBhvr>
                                      <p:to>
                                        <p:strVal val="visible"/>
                                      </p:to>
                                    </p:set>
                                    <p:anim calcmode="lin" valueType="num">
                                      <p:cBhvr additive="base">
                                        <p:cTn id="108" dur="1000" fill="hold"/>
                                        <p:tgtEl>
                                          <p:spTgt spid="69"/>
                                        </p:tgtEl>
                                        <p:attrNameLst>
                                          <p:attrName>ppt_x</p:attrName>
                                        </p:attrNameLst>
                                      </p:cBhvr>
                                      <p:tavLst>
                                        <p:tav tm="0">
                                          <p:val>
                                            <p:strVal val="1+#ppt_w/2"/>
                                          </p:val>
                                        </p:tav>
                                        <p:tav tm="100000">
                                          <p:val>
                                            <p:strVal val="#ppt_x"/>
                                          </p:val>
                                        </p:tav>
                                      </p:tavLst>
                                    </p:anim>
                                    <p:anim calcmode="lin" valueType="num">
                                      <p:cBhvr additive="base">
                                        <p:cTn id="109" dur="1000" fill="hold"/>
                                        <p:tgtEl>
                                          <p:spTgt spid="69"/>
                                        </p:tgtEl>
                                        <p:attrNameLst>
                                          <p:attrName>ppt_y</p:attrName>
                                        </p:attrNameLst>
                                      </p:cBhvr>
                                      <p:tavLst>
                                        <p:tav tm="0">
                                          <p:val>
                                            <p:strVal val="#ppt_y"/>
                                          </p:val>
                                        </p:tav>
                                        <p:tav tm="100000">
                                          <p:val>
                                            <p:strVal val="#ppt_y"/>
                                          </p:val>
                                        </p:tav>
                                      </p:tavLst>
                                    </p:anim>
                                  </p:childTnLst>
                                </p:cTn>
                              </p:par>
                              <p:par>
                                <p:cTn id="110" presetID="2" presetClass="entr" presetSubtype="2" fill="hold" grpId="0" nodeType="withEffect">
                                  <p:stCondLst>
                                    <p:cond delay="0"/>
                                  </p:stCondLst>
                                  <p:childTnLst>
                                    <p:set>
                                      <p:cBhvr>
                                        <p:cTn id="111" dur="1" fill="hold">
                                          <p:stCondLst>
                                            <p:cond delay="0"/>
                                          </p:stCondLst>
                                        </p:cTn>
                                        <p:tgtEl>
                                          <p:spTgt spid="70"/>
                                        </p:tgtEl>
                                        <p:attrNameLst>
                                          <p:attrName>style.visibility</p:attrName>
                                        </p:attrNameLst>
                                      </p:cBhvr>
                                      <p:to>
                                        <p:strVal val="visible"/>
                                      </p:to>
                                    </p:set>
                                    <p:anim calcmode="lin" valueType="num">
                                      <p:cBhvr additive="base">
                                        <p:cTn id="112" dur="1000" fill="hold"/>
                                        <p:tgtEl>
                                          <p:spTgt spid="70"/>
                                        </p:tgtEl>
                                        <p:attrNameLst>
                                          <p:attrName>ppt_x</p:attrName>
                                        </p:attrNameLst>
                                      </p:cBhvr>
                                      <p:tavLst>
                                        <p:tav tm="0">
                                          <p:val>
                                            <p:strVal val="1+#ppt_w/2"/>
                                          </p:val>
                                        </p:tav>
                                        <p:tav tm="100000">
                                          <p:val>
                                            <p:strVal val="#ppt_x"/>
                                          </p:val>
                                        </p:tav>
                                      </p:tavLst>
                                    </p:anim>
                                    <p:anim calcmode="lin" valueType="num">
                                      <p:cBhvr additive="base">
                                        <p:cTn id="113" dur="1000" fill="hold"/>
                                        <p:tgtEl>
                                          <p:spTgt spid="70"/>
                                        </p:tgtEl>
                                        <p:attrNameLst>
                                          <p:attrName>ppt_y</p:attrName>
                                        </p:attrNameLst>
                                      </p:cBhvr>
                                      <p:tavLst>
                                        <p:tav tm="0">
                                          <p:val>
                                            <p:strVal val="#ppt_y"/>
                                          </p:val>
                                        </p:tav>
                                        <p:tav tm="100000">
                                          <p:val>
                                            <p:strVal val="#ppt_y"/>
                                          </p:val>
                                        </p:tav>
                                      </p:tavLst>
                                    </p:anim>
                                  </p:childTnLst>
                                </p:cTn>
                              </p:par>
                              <p:par>
                                <p:cTn id="114" presetID="2" presetClass="entr" presetSubtype="1" fill="hold" grpId="0" nodeType="withEffect">
                                  <p:stCondLst>
                                    <p:cond delay="0"/>
                                  </p:stCondLst>
                                  <p:childTnLst>
                                    <p:set>
                                      <p:cBhvr>
                                        <p:cTn id="115" dur="1" fill="hold">
                                          <p:stCondLst>
                                            <p:cond delay="0"/>
                                          </p:stCondLst>
                                        </p:cTn>
                                        <p:tgtEl>
                                          <p:spTgt spid="67"/>
                                        </p:tgtEl>
                                        <p:attrNameLst>
                                          <p:attrName>style.visibility</p:attrName>
                                        </p:attrNameLst>
                                      </p:cBhvr>
                                      <p:to>
                                        <p:strVal val="visible"/>
                                      </p:to>
                                    </p:set>
                                    <p:anim calcmode="lin" valueType="num">
                                      <p:cBhvr additive="base">
                                        <p:cTn id="116" dur="1000" fill="hold"/>
                                        <p:tgtEl>
                                          <p:spTgt spid="67"/>
                                        </p:tgtEl>
                                        <p:attrNameLst>
                                          <p:attrName>ppt_x</p:attrName>
                                        </p:attrNameLst>
                                      </p:cBhvr>
                                      <p:tavLst>
                                        <p:tav tm="0">
                                          <p:val>
                                            <p:strVal val="#ppt_x"/>
                                          </p:val>
                                        </p:tav>
                                        <p:tav tm="100000">
                                          <p:val>
                                            <p:strVal val="#ppt_x"/>
                                          </p:val>
                                        </p:tav>
                                      </p:tavLst>
                                    </p:anim>
                                    <p:anim calcmode="lin" valueType="num">
                                      <p:cBhvr additive="base">
                                        <p:cTn id="117" dur="1000" fill="hold"/>
                                        <p:tgtEl>
                                          <p:spTgt spid="67"/>
                                        </p:tgtEl>
                                        <p:attrNameLst>
                                          <p:attrName>ppt_y</p:attrName>
                                        </p:attrNameLst>
                                      </p:cBhvr>
                                      <p:tavLst>
                                        <p:tav tm="0">
                                          <p:val>
                                            <p:strVal val="0-#ppt_h/2"/>
                                          </p:val>
                                        </p:tav>
                                        <p:tav tm="100000">
                                          <p:val>
                                            <p:strVal val="#ppt_y"/>
                                          </p:val>
                                        </p:tav>
                                      </p:tavLst>
                                    </p:anim>
                                  </p:childTnLst>
                                </p:cTn>
                              </p:par>
                              <p:par>
                                <p:cTn id="118" presetID="2" presetClass="entr" presetSubtype="1" fill="hold" grpId="0" nodeType="withEffect">
                                  <p:stCondLst>
                                    <p:cond delay="0"/>
                                  </p:stCondLst>
                                  <p:childTnLst>
                                    <p:set>
                                      <p:cBhvr>
                                        <p:cTn id="119" dur="1" fill="hold">
                                          <p:stCondLst>
                                            <p:cond delay="0"/>
                                          </p:stCondLst>
                                        </p:cTn>
                                        <p:tgtEl>
                                          <p:spTgt spid="68"/>
                                        </p:tgtEl>
                                        <p:attrNameLst>
                                          <p:attrName>style.visibility</p:attrName>
                                        </p:attrNameLst>
                                      </p:cBhvr>
                                      <p:to>
                                        <p:strVal val="visible"/>
                                      </p:to>
                                    </p:set>
                                    <p:anim calcmode="lin" valueType="num">
                                      <p:cBhvr additive="base">
                                        <p:cTn id="120" dur="1000" fill="hold"/>
                                        <p:tgtEl>
                                          <p:spTgt spid="68"/>
                                        </p:tgtEl>
                                        <p:attrNameLst>
                                          <p:attrName>ppt_x</p:attrName>
                                        </p:attrNameLst>
                                      </p:cBhvr>
                                      <p:tavLst>
                                        <p:tav tm="0">
                                          <p:val>
                                            <p:strVal val="#ppt_x"/>
                                          </p:val>
                                        </p:tav>
                                        <p:tav tm="100000">
                                          <p:val>
                                            <p:strVal val="#ppt_x"/>
                                          </p:val>
                                        </p:tav>
                                      </p:tavLst>
                                    </p:anim>
                                    <p:anim calcmode="lin" valueType="num">
                                      <p:cBhvr additive="base">
                                        <p:cTn id="121" dur="1000" fill="hold"/>
                                        <p:tgtEl>
                                          <p:spTgt spid="6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animBg="1"/>
      <p:bldP spid="60" grpId="0" animBg="1"/>
      <p:bldP spid="64" grpId="0" animBg="1"/>
      <p:bldP spid="48" grpId="0" animBg="1"/>
      <p:bldP spid="65" grpId="0"/>
      <p:bldP spid="66" grpId="0"/>
      <p:bldP spid="47" grpId="0" animBg="1"/>
      <p:bldP spid="69" grpId="0"/>
      <p:bldP spid="70" grpId="0"/>
      <p:bldP spid="44" grpId="0" animBg="1"/>
      <p:bldP spid="67" grpId="0"/>
      <p:bldP spid="68" grpId="0"/>
      <p:bldP spid="50" grpId="0" animBg="1"/>
      <p:bldP spid="71" grpId="0"/>
      <p:bldP spid="72" grpId="0"/>
      <p:bldP spid="55" grpId="0" animBg="1"/>
      <p:bldP spid="58" grpId="0" animBg="1"/>
      <p:bldP spid="62" grpId="0" animBg="1"/>
      <p:bldP spid="52" grpId="0" animBg="1"/>
      <p:bldP spid="53" grpId="0" animBg="1"/>
      <p:bldP spid="51" grpId="0" animBg="1"/>
      <p:bldP spid="56" grpId="0" animBg="1"/>
      <p:bldP spid="116" grpId="0" animBg="1"/>
      <p:bldP spid="121" grpId="0" animBg="1"/>
      <p:bldP spid="123" grpId="0" animBg="1"/>
      <p:bldP spid="124" grpId="0" animBg="1"/>
      <p:bldP spid="125" grpId="0" animBg="1"/>
      <p:bldP spid="126" grpId="0" animBg="1"/>
      <p:bldP spid="127" grpId="0" animBg="1"/>
      <p:bldP spid="128" grpId="0" animBg="1"/>
      <p:bldP spid="129" grpId="0" animBg="1"/>
      <p:bldP spid="120" grpId="0" animBg="1"/>
      <p:bldP spid="117" grpId="0" animBg="1"/>
      <p:bldP spid="54" grpId="0" animBg="1"/>
      <p:bldP spid="61" grpId="0" animBg="1"/>
    </p:bldLst>
  </p:timing>
</p:sld>
</file>

<file path=ppt/theme/theme1.xml><?xml version="1.0" encoding="utf-8"?>
<a:theme xmlns:a="http://schemas.openxmlformats.org/drawingml/2006/main" name="DWDAL Overview Template_Dec 27 2013 (1)">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ird WIOA Convening - COMBO AM">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SS General Session Augustin FINAL">
  <a:themeElements>
    <a:clrScheme name="Custom 13">
      <a:dk1>
        <a:sysClr val="windowText" lastClr="000000"/>
      </a:dk1>
      <a:lt1>
        <a:sysClr val="window" lastClr="FFFFFF"/>
      </a:lt1>
      <a:dk2>
        <a:srgbClr val="465E9C"/>
      </a:dk2>
      <a:lt2>
        <a:srgbClr val="D8D8D8"/>
      </a:lt2>
      <a:accent1>
        <a:srgbClr val="AA2B1E"/>
      </a:accent1>
      <a:accent2>
        <a:srgbClr val="CD8A7D"/>
      </a:accent2>
      <a:accent3>
        <a:srgbClr val="71685C"/>
      </a:accent3>
      <a:accent4>
        <a:srgbClr val="E3E0DD"/>
      </a:accent4>
      <a:accent5>
        <a:srgbClr val="8A9713"/>
      </a:accent5>
      <a:accent6>
        <a:srgbClr val="B9CA1A"/>
      </a:accent6>
      <a:hlink>
        <a:srgbClr val="0070C0"/>
      </a:hlink>
      <a:folHlink>
        <a:srgbClr val="ED7D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DWDAL Overview Template_Dec 27 2013 (1)</Template>
  <TotalTime>8072</TotalTime>
  <Words>3055</Words>
  <Application>Microsoft Office PowerPoint</Application>
  <PresentationFormat>On-screen Show (4:3)</PresentationFormat>
  <Paragraphs>546</Paragraphs>
  <Slides>77</Slides>
  <Notes>37</Notes>
  <HiddenSlides>0</HiddenSlides>
  <MMClips>0</MMClips>
  <ScaleCrop>false</ScaleCrop>
  <HeadingPairs>
    <vt:vector size="4" baseType="variant">
      <vt:variant>
        <vt:lpstr>Theme</vt:lpstr>
      </vt:variant>
      <vt:variant>
        <vt:i4>3</vt:i4>
      </vt:variant>
      <vt:variant>
        <vt:lpstr>Slide Titles</vt:lpstr>
      </vt:variant>
      <vt:variant>
        <vt:i4>77</vt:i4>
      </vt:variant>
    </vt:vector>
  </HeadingPairs>
  <TitlesOfParts>
    <vt:vector size="80" baseType="lpstr">
      <vt:lpstr>DWDAL Overview Template_Dec 27 2013 (1)</vt:lpstr>
      <vt:lpstr>Third WIOA Convening - COMBO AM</vt:lpstr>
      <vt:lpstr>WSS General Session Augustin FINAL</vt:lpstr>
      <vt:lpstr>PowerPoint Presentation</vt:lpstr>
      <vt:lpstr>Today’s Agenda</vt:lpstr>
      <vt:lpstr>WELCOME FROM LEADERSHIP</vt:lpstr>
      <vt:lpstr>Overview: Maryland’s Nondiscrimination Plan (draft) under the Workforce Innovation and Opportunity Act</vt:lpstr>
      <vt:lpstr>Title slide.</vt:lpstr>
      <vt:lpstr>Why am I here? </vt:lpstr>
      <vt:lpstr>PowerPoint Presentation</vt:lpstr>
      <vt:lpstr>Pathway to Providing Opportunity for All Marylanders</vt:lpstr>
      <vt:lpstr>Slide 2</vt:lpstr>
      <vt:lpstr>Slide 1</vt:lpstr>
      <vt:lpstr>Actually we did so much more…</vt:lpstr>
      <vt:lpstr>Compliance Fatigue</vt:lpstr>
      <vt:lpstr>The greatest thing Kirk Murray has ever said</vt:lpstr>
      <vt:lpstr>The State Workforce Plan 2016</vt:lpstr>
      <vt:lpstr>Placing People Before Performance</vt:lpstr>
      <vt:lpstr>Slide 4</vt:lpstr>
      <vt:lpstr>Why am I here? </vt:lpstr>
      <vt:lpstr> </vt:lpstr>
      <vt:lpstr>Applicability</vt:lpstr>
      <vt:lpstr>Recipients</vt:lpstr>
      <vt:lpstr>Recipients</vt:lpstr>
      <vt:lpstr>Section 121 of WIOA</vt:lpstr>
      <vt:lpstr>PowerPoint Presentation</vt:lpstr>
      <vt:lpstr>The Nondiscrimination Plan (draft)</vt:lpstr>
      <vt:lpstr>Plan Requirements</vt:lpstr>
      <vt:lpstr>PowerPoint Presentation</vt:lpstr>
      <vt:lpstr>Slide 4</vt:lpstr>
      <vt:lpstr>For the rest of the day…</vt:lpstr>
      <vt:lpstr>Benchmarks for Success</vt:lpstr>
      <vt:lpstr>PowerPoint Presentation</vt:lpstr>
      <vt:lpstr>The Workforce System Survey to Assess WIOA Network Capacity to Serve Skilled Immigrants and LEP Individuals</vt:lpstr>
      <vt:lpstr>The Workforce System Survey: Assessing WIOA Network Capacity to Serve Skilled Immigrants and LEP Individuals</vt:lpstr>
      <vt:lpstr>Workforce System Survey</vt:lpstr>
      <vt:lpstr>Workforce System Survey 101</vt:lpstr>
      <vt:lpstr>Professional Demographics</vt:lpstr>
      <vt:lpstr>PowerPoint Presentation</vt:lpstr>
      <vt:lpstr>Local Workforce Development Areas Represented</vt:lpstr>
      <vt:lpstr>Job Functions of Respondents</vt:lpstr>
      <vt:lpstr>Limited English Proficiency (LEP)</vt:lpstr>
      <vt:lpstr>Time at which language assistance training is available for staff</vt:lpstr>
      <vt:lpstr>Skilled Immigrant</vt:lpstr>
      <vt:lpstr>What are the barriers preventing skilled immigrants from returning to their previous occupation?</vt:lpstr>
      <vt:lpstr>Overview: Draft LAP for the Division of Workforce Development and Adult Learning and the Division of Unemployment Insurance</vt:lpstr>
      <vt:lpstr>Language Access Plan (draft) Lauren Gilwee  New Americans Initiative Coordinator </vt:lpstr>
      <vt:lpstr>Development and Timeline </vt:lpstr>
      <vt:lpstr>Why is the LAP being created now?</vt:lpstr>
      <vt:lpstr>Stakeholder Consultation </vt:lpstr>
      <vt:lpstr>Examples of Progress</vt:lpstr>
      <vt:lpstr>PowerPoint Presentation</vt:lpstr>
      <vt:lpstr>PowerPoint Presentation</vt:lpstr>
      <vt:lpstr>Oral Interpretation </vt:lpstr>
      <vt:lpstr>Vital Documents </vt:lpstr>
      <vt:lpstr>PowerPoint Presentation</vt:lpstr>
      <vt:lpstr>Questions about the (draft) LAP?</vt:lpstr>
      <vt:lpstr>PowerPoint Presentation</vt:lpstr>
      <vt:lpstr>WIOA Section 188: Compliance Planning and Deadlines</vt:lpstr>
      <vt:lpstr>PowerPoint Presentation</vt:lpstr>
      <vt:lpstr>PowerPoint Presentation</vt:lpstr>
      <vt:lpstr>We are…organized into two major components - Programmatic and Fiscal   </vt:lpstr>
      <vt:lpstr>Our Guides</vt:lpstr>
      <vt:lpstr>Monitoring Process Cycle</vt:lpstr>
      <vt:lpstr>Monitoring Basics</vt:lpstr>
      <vt:lpstr>What’s Next?</vt:lpstr>
      <vt:lpstr>Federal Requirements – Section 188 Additional Observations</vt:lpstr>
      <vt:lpstr>29 CFR Part 38–All of the provisions, terms and conditions “Flow Down”</vt:lpstr>
      <vt:lpstr>MARCHING ORDERS…</vt:lpstr>
      <vt:lpstr>NEW …29 CFR Part 38 HOW WE Ensure Equal Access to the Nation’s Workforce Development System   </vt:lpstr>
      <vt:lpstr>Sub-Recipient’s Responsibilities</vt:lpstr>
      <vt:lpstr>WHAT SHOULD YOU DO? </vt:lpstr>
      <vt:lpstr>Timeliness</vt:lpstr>
      <vt:lpstr>Scope OF IMPLEMENTATION OF SECTION 188 -DEADLINES</vt:lpstr>
      <vt:lpstr>A Rule of Thumb</vt:lpstr>
      <vt:lpstr>We are here!</vt:lpstr>
      <vt:lpstr>Big Picture</vt:lpstr>
      <vt:lpstr>Maryland Department of Labor, Licensing and Regulation Division of Workforce Development and Adult Learning Contact Information  </vt:lpstr>
      <vt:lpstr>Today’s Agenda</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Labor, Licensing and Regulation</dc:title>
  <dc:creator>Michele Williams</dc:creator>
  <cp:lastModifiedBy>Natalie Clements</cp:lastModifiedBy>
  <cp:revision>326</cp:revision>
  <cp:lastPrinted>2017-10-18T13:52:11Z</cp:lastPrinted>
  <dcterms:created xsi:type="dcterms:W3CDTF">2014-01-07T17:43:19Z</dcterms:created>
  <dcterms:modified xsi:type="dcterms:W3CDTF">2018-01-25T16:23:57Z</dcterms:modified>
</cp:coreProperties>
</file>